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1" r:id="rId5"/>
    <p:sldMasterId id="214748369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Lst>
  <p:sldSz cy="5143500" cx="9144000"/>
  <p:notesSz cx="6858000" cy="9144000"/>
  <p:embeddedFontLst>
    <p:embeddedFont>
      <p:font typeface="Roboto Slab"/>
      <p:regular r:id="rId46"/>
      <p:bold r:id="rId47"/>
    </p:embeddedFont>
    <p:embeddedFont>
      <p:font typeface="Proxima Nova"/>
      <p:regular r:id="rId48"/>
      <p:bold r:id="rId49"/>
      <p:italic r:id="rId50"/>
      <p:boldItalic r:id="rId51"/>
    </p:embeddedFont>
    <p:embeddedFont>
      <p:font typeface="Fira Sans Extra Condensed Medium"/>
      <p:regular r:id="rId52"/>
      <p:bold r:id="rId53"/>
      <p:italic r:id="rId54"/>
      <p:boldItalic r:id="rId55"/>
    </p:embeddedFont>
    <p:embeddedFont>
      <p:font typeface="EB Garamond"/>
      <p:regular r:id="rId56"/>
      <p:bold r:id="rId57"/>
      <p:italic r:id="rId58"/>
      <p:boldItalic r:id="rId59"/>
    </p:embeddedFont>
    <p:embeddedFont>
      <p:font typeface="Montserrat Light"/>
      <p:regular r:id="rId60"/>
      <p:bold r:id="rId61"/>
      <p:italic r:id="rId62"/>
      <p:boldItalic r:id="rId63"/>
    </p:embeddedFont>
    <p:embeddedFont>
      <p:font typeface="Proxima Nova Semibold"/>
      <p:regular r:id="rId64"/>
      <p:bold r:id="rId65"/>
      <p:boldItalic r:id="rId66"/>
    </p:embeddedFont>
    <p:embeddedFont>
      <p:font typeface="Fira Sans Condensed ExtraLight"/>
      <p:regular r:id="rId67"/>
      <p:bold r:id="rId68"/>
      <p:italic r:id="rId69"/>
      <p:boldItalic r:id="rId70"/>
    </p:embeddedFont>
    <p:embeddedFont>
      <p:font typeface="Montserrat"/>
      <p:regular r:id="rId71"/>
      <p:bold r:id="rId72"/>
      <p:italic r:id="rId73"/>
      <p:boldItalic r:id="rId74"/>
    </p:embeddedFont>
    <p:embeddedFont>
      <p:font typeface="Montserrat Black"/>
      <p:bold r:id="rId75"/>
      <p:boldItalic r:id="rId76"/>
    </p:embeddedFont>
    <p:embeddedFont>
      <p:font typeface="Fira Sans Condensed Light"/>
      <p:regular r:id="rId77"/>
      <p:bold r:id="rId78"/>
      <p:italic r:id="rId79"/>
      <p:boldItalic r:id="rId80"/>
    </p:embeddedFont>
    <p:embeddedFont>
      <p:font typeface="Montserrat Medium"/>
      <p:regular r:id="rId81"/>
      <p:bold r:id="rId82"/>
      <p:italic r:id="rId83"/>
      <p:boldItalic r:id="rId84"/>
    </p:embeddedFont>
    <p:embeddedFont>
      <p:font typeface="Josefin Sans"/>
      <p:regular r:id="rId85"/>
      <p:bold r:id="rId86"/>
      <p:italic r:id="rId87"/>
      <p:boldItalic r:id="rId88"/>
    </p:embeddedFont>
    <p:embeddedFont>
      <p:font typeface="Fira Sans Condensed"/>
      <p:regular r:id="rId89"/>
      <p:bold r:id="rId90"/>
      <p:italic r:id="rId91"/>
      <p:boldItalic r:id="rId92"/>
    </p:embeddedFont>
    <p:embeddedFont>
      <p:font typeface="Montserrat ExtraBold"/>
      <p:bold r:id="rId93"/>
      <p:boldItalic r:id="rId94"/>
    </p:embeddedFont>
    <p:embeddedFont>
      <p:font typeface="Oswald"/>
      <p:regular r:id="rId95"/>
      <p:bold r:id="rId96"/>
    </p:embeddedFont>
    <p:embeddedFont>
      <p:font typeface="Barlow Light"/>
      <p:regular r:id="rId97"/>
      <p:bold r:id="rId98"/>
      <p:italic r:id="rId99"/>
      <p:boldItalic r:id="rId100"/>
    </p:embeddedFont>
    <p:embeddedFont>
      <p:font typeface="Roboto Slab Regular"/>
      <p:regular r:id="rId101"/>
      <p:bold r:id="rId10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C331754-1C7D-465E-8F6E-B97A70B80D27}">
  <a:tblStyle styleId="{DC331754-1C7D-465E-8F6E-B97A70B80D2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font" Target="fonts/RobotoSlab-regular.fntdata"/><Relationship Id="rId45" Type="http://schemas.openxmlformats.org/officeDocument/2006/relationships/slide" Target="slides/slide38.xml"/><Relationship Id="rId48" Type="http://schemas.openxmlformats.org/officeDocument/2006/relationships/font" Target="fonts/ProximaNova-regular.fntdata"/><Relationship Id="rId47" Type="http://schemas.openxmlformats.org/officeDocument/2006/relationships/font" Target="fonts/RobotoSlab-bold.fntdata"/><Relationship Id="rId49" Type="http://schemas.openxmlformats.org/officeDocument/2006/relationships/font" Target="fonts/ProximaNova-bold.fntdata"/><Relationship Id="rId102" Type="http://schemas.openxmlformats.org/officeDocument/2006/relationships/font" Target="fonts/RobotoSlabRegular-bold.fntdata"/><Relationship Id="rId101" Type="http://schemas.openxmlformats.org/officeDocument/2006/relationships/font" Target="fonts/RobotoSlabRegular-regular.fntdata"/><Relationship Id="rId100" Type="http://schemas.openxmlformats.org/officeDocument/2006/relationships/font" Target="fonts/BarlowLight-boldItalic.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Oswald-regular.fntdata"/><Relationship Id="rId94" Type="http://schemas.openxmlformats.org/officeDocument/2006/relationships/font" Target="fonts/MontserratExtraBold-boldItalic.fntdata"/><Relationship Id="rId97" Type="http://schemas.openxmlformats.org/officeDocument/2006/relationships/font" Target="fonts/BarlowLight-regular.fntdata"/><Relationship Id="rId96" Type="http://schemas.openxmlformats.org/officeDocument/2006/relationships/font" Target="fonts/Oswald-bold.fntdata"/><Relationship Id="rId11" Type="http://schemas.openxmlformats.org/officeDocument/2006/relationships/slide" Target="slides/slide4.xml"/><Relationship Id="rId99" Type="http://schemas.openxmlformats.org/officeDocument/2006/relationships/font" Target="fonts/BarlowLight-italic.fntdata"/><Relationship Id="rId10" Type="http://schemas.openxmlformats.org/officeDocument/2006/relationships/slide" Target="slides/slide3.xml"/><Relationship Id="rId98" Type="http://schemas.openxmlformats.org/officeDocument/2006/relationships/font" Target="fonts/BarlowLight-bold.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font" Target="fonts/FiraSansCondensed-italic.fntdata"/><Relationship Id="rId90" Type="http://schemas.openxmlformats.org/officeDocument/2006/relationships/font" Target="fonts/FiraSansCondensed-bold.fntdata"/><Relationship Id="rId93" Type="http://schemas.openxmlformats.org/officeDocument/2006/relationships/font" Target="fonts/MontserratExtraBold-bold.fntdata"/><Relationship Id="rId92" Type="http://schemas.openxmlformats.org/officeDocument/2006/relationships/font" Target="fonts/FiraSansCondensed-bold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font" Target="fonts/MontserratMedium-boldItalic.fntdata"/><Relationship Id="rId83" Type="http://schemas.openxmlformats.org/officeDocument/2006/relationships/font" Target="fonts/MontserratMedium-italic.fntdata"/><Relationship Id="rId86" Type="http://schemas.openxmlformats.org/officeDocument/2006/relationships/font" Target="fonts/JosefinSans-bold.fntdata"/><Relationship Id="rId85" Type="http://schemas.openxmlformats.org/officeDocument/2006/relationships/font" Target="fonts/JosefinSans-regular.fntdata"/><Relationship Id="rId88" Type="http://schemas.openxmlformats.org/officeDocument/2006/relationships/font" Target="fonts/JosefinSans-boldItalic.fntdata"/><Relationship Id="rId87" Type="http://schemas.openxmlformats.org/officeDocument/2006/relationships/font" Target="fonts/JosefinSans-italic.fntdata"/><Relationship Id="rId89" Type="http://schemas.openxmlformats.org/officeDocument/2006/relationships/font" Target="fonts/FiraSansCondensed-regular.fntdata"/><Relationship Id="rId80" Type="http://schemas.openxmlformats.org/officeDocument/2006/relationships/font" Target="fonts/FiraSansCondensedLight-boldItalic.fntdata"/><Relationship Id="rId82" Type="http://schemas.openxmlformats.org/officeDocument/2006/relationships/font" Target="fonts/MontserratMedium-bold.fntdata"/><Relationship Id="rId81" Type="http://schemas.openxmlformats.org/officeDocument/2006/relationships/font" Target="fonts/MontserratMedium-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Montserrat-italic.fntdata"/><Relationship Id="rId72" Type="http://schemas.openxmlformats.org/officeDocument/2006/relationships/font" Target="fonts/Montserrat-bold.fntdata"/><Relationship Id="rId75" Type="http://schemas.openxmlformats.org/officeDocument/2006/relationships/font" Target="fonts/MontserratBlack-bold.fntdata"/><Relationship Id="rId74" Type="http://schemas.openxmlformats.org/officeDocument/2006/relationships/font" Target="fonts/Montserrat-boldItalic.fntdata"/><Relationship Id="rId77" Type="http://schemas.openxmlformats.org/officeDocument/2006/relationships/font" Target="fonts/FiraSansCondensedLight-regular.fntdata"/><Relationship Id="rId76" Type="http://schemas.openxmlformats.org/officeDocument/2006/relationships/font" Target="fonts/MontserratBlack-boldItalic.fntdata"/><Relationship Id="rId79" Type="http://schemas.openxmlformats.org/officeDocument/2006/relationships/font" Target="fonts/FiraSansCondensedLight-italic.fntdata"/><Relationship Id="rId78" Type="http://schemas.openxmlformats.org/officeDocument/2006/relationships/font" Target="fonts/FiraSansCondensedLight-bold.fntdata"/><Relationship Id="rId71" Type="http://schemas.openxmlformats.org/officeDocument/2006/relationships/font" Target="fonts/Montserrat-regular.fntdata"/><Relationship Id="rId70" Type="http://schemas.openxmlformats.org/officeDocument/2006/relationships/font" Target="fonts/FiraSansCondensedExtraLight-boldItalic.fntdata"/><Relationship Id="rId62" Type="http://schemas.openxmlformats.org/officeDocument/2006/relationships/font" Target="fonts/MontserratLight-italic.fntdata"/><Relationship Id="rId61" Type="http://schemas.openxmlformats.org/officeDocument/2006/relationships/font" Target="fonts/MontserratLight-bold.fntdata"/><Relationship Id="rId64" Type="http://schemas.openxmlformats.org/officeDocument/2006/relationships/font" Target="fonts/ProximaNovaSemibold-regular.fntdata"/><Relationship Id="rId63" Type="http://schemas.openxmlformats.org/officeDocument/2006/relationships/font" Target="fonts/MontserratLight-boldItalic.fntdata"/><Relationship Id="rId66" Type="http://schemas.openxmlformats.org/officeDocument/2006/relationships/font" Target="fonts/ProximaNovaSemibold-boldItalic.fntdata"/><Relationship Id="rId65" Type="http://schemas.openxmlformats.org/officeDocument/2006/relationships/font" Target="fonts/ProximaNovaSemibold-bold.fntdata"/><Relationship Id="rId68" Type="http://schemas.openxmlformats.org/officeDocument/2006/relationships/font" Target="fonts/FiraSansCondensedExtraLight-bold.fntdata"/><Relationship Id="rId67" Type="http://schemas.openxmlformats.org/officeDocument/2006/relationships/font" Target="fonts/FiraSansCondensedExtraLight-regular.fntdata"/><Relationship Id="rId60" Type="http://schemas.openxmlformats.org/officeDocument/2006/relationships/font" Target="fonts/MontserratLight-regular.fntdata"/><Relationship Id="rId69" Type="http://schemas.openxmlformats.org/officeDocument/2006/relationships/font" Target="fonts/FiraSansCondensedExtraLight-italic.fntdata"/><Relationship Id="rId51" Type="http://schemas.openxmlformats.org/officeDocument/2006/relationships/font" Target="fonts/ProximaNova-boldItalic.fntdata"/><Relationship Id="rId50" Type="http://schemas.openxmlformats.org/officeDocument/2006/relationships/font" Target="fonts/ProximaNova-italic.fntdata"/><Relationship Id="rId53" Type="http://schemas.openxmlformats.org/officeDocument/2006/relationships/font" Target="fonts/FiraSansExtraCondensedMedium-bold.fntdata"/><Relationship Id="rId52" Type="http://schemas.openxmlformats.org/officeDocument/2006/relationships/font" Target="fonts/FiraSansExtraCondensedMedium-regular.fntdata"/><Relationship Id="rId55" Type="http://schemas.openxmlformats.org/officeDocument/2006/relationships/font" Target="fonts/FiraSansExtraCondensedMedium-boldItalic.fntdata"/><Relationship Id="rId54" Type="http://schemas.openxmlformats.org/officeDocument/2006/relationships/font" Target="fonts/FiraSansExtraCondensedMedium-italic.fntdata"/><Relationship Id="rId57" Type="http://schemas.openxmlformats.org/officeDocument/2006/relationships/font" Target="fonts/EBGaramond-bold.fntdata"/><Relationship Id="rId56" Type="http://schemas.openxmlformats.org/officeDocument/2006/relationships/font" Target="fonts/EBGaramond-regular.fntdata"/><Relationship Id="rId59" Type="http://schemas.openxmlformats.org/officeDocument/2006/relationships/font" Target="fonts/EBGaramond-boldItalic.fntdata"/><Relationship Id="rId58" Type="http://schemas.openxmlformats.org/officeDocument/2006/relationships/font" Target="fonts/EBGaramon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7e8de0e3c7_0_4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7e8de0e3c7_0_4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rideshare</a:t>
            </a:r>
            <a:endParaRPr/>
          </a:p>
          <a:p>
            <a:pPr indent="0" lvl="0" marL="0" rtl="0" algn="l">
              <a:spcBef>
                <a:spcPts val="0"/>
              </a:spcBef>
              <a:spcAft>
                <a:spcPts val="0"/>
              </a:spcAft>
              <a:buNone/>
            </a:pPr>
            <a:r>
              <a:rPr lang="en"/>
              <a:t>Mining rideshare patterns</a:t>
            </a:r>
            <a:endParaRPr/>
          </a:p>
          <a:p>
            <a:pPr indent="0" lvl="0" marL="0" rtl="0" algn="l">
              <a:spcBef>
                <a:spcPts val="0"/>
              </a:spcBef>
              <a:spcAft>
                <a:spcPts val="0"/>
              </a:spcAft>
              <a:buNone/>
            </a:pPr>
            <a:r>
              <a:rPr lang="en"/>
              <a:t>Extracting knowledge from rideshare patterns</a:t>
            </a:r>
            <a:endParaRPr/>
          </a:p>
          <a:p>
            <a:pPr indent="0" lvl="0" marL="0" rtl="0" algn="l">
              <a:spcBef>
                <a:spcPts val="0"/>
              </a:spcBef>
              <a:spcAft>
                <a:spcPts val="0"/>
              </a:spcAft>
              <a:buNone/>
            </a:pPr>
            <a:r>
              <a:rPr lang="en"/>
              <a:t>Revealing rideshares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g76e264a2ea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76e264a2ea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Google Shape;572;g76e264a2ea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76e264a2ea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Google Shape;579;g76e264a2e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76e264a2e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g76e264a2ea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76e264a2ea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g76e264a2ea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76e264a2ea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g76e264a2ea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76e264a2ea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g7ea5d60d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7ea5d60d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Google Shape;616;g7e8de0e3c7_0_50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7e8de0e3c7_0_50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3" name="Shape 633"/>
        <p:cNvGrpSpPr/>
        <p:nvPr/>
      </p:nvGrpSpPr>
      <p:grpSpPr>
        <a:xfrm>
          <a:off x="0" y="0"/>
          <a:ext cx="0" cy="0"/>
          <a:chOff x="0" y="0"/>
          <a:chExt cx="0" cy="0"/>
        </a:xfrm>
      </p:grpSpPr>
      <p:sp>
        <p:nvSpPr>
          <p:cNvPr id="634" name="Google Shape;634;g7e8de0e3c7_0_50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7e8de0e3c7_0_50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6" name="Shape 696"/>
        <p:cNvGrpSpPr/>
        <p:nvPr/>
      </p:nvGrpSpPr>
      <p:grpSpPr>
        <a:xfrm>
          <a:off x="0" y="0"/>
          <a:ext cx="0" cy="0"/>
          <a:chOff x="0" y="0"/>
          <a:chExt cx="0" cy="0"/>
        </a:xfrm>
      </p:grpSpPr>
      <p:sp>
        <p:nvSpPr>
          <p:cNvPr id="697" name="Google Shape;697;g7e8de0e3c7_0_5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7e8de0e3c7_0_5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7e8de0e3c7_0_5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7e8de0e3c7_0_5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3" name="Shape 783"/>
        <p:cNvGrpSpPr/>
        <p:nvPr/>
      </p:nvGrpSpPr>
      <p:grpSpPr>
        <a:xfrm>
          <a:off x="0" y="0"/>
          <a:ext cx="0" cy="0"/>
          <a:chOff x="0" y="0"/>
          <a:chExt cx="0" cy="0"/>
        </a:xfrm>
      </p:grpSpPr>
      <p:sp>
        <p:nvSpPr>
          <p:cNvPr id="784" name="Google Shape;784;g7e8de0e3c7_0_5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7e8de0e3c7_0_5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6" name="Shape 1066"/>
        <p:cNvGrpSpPr/>
        <p:nvPr/>
      </p:nvGrpSpPr>
      <p:grpSpPr>
        <a:xfrm>
          <a:off x="0" y="0"/>
          <a:ext cx="0" cy="0"/>
          <a:chOff x="0" y="0"/>
          <a:chExt cx="0" cy="0"/>
        </a:xfrm>
      </p:grpSpPr>
      <p:sp>
        <p:nvSpPr>
          <p:cNvPr id="1067" name="Google Shape;1067;g7e8de0e3c7_0_5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7e8de0e3c7_0_5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9" name="Shape 1129"/>
        <p:cNvGrpSpPr/>
        <p:nvPr/>
      </p:nvGrpSpPr>
      <p:grpSpPr>
        <a:xfrm>
          <a:off x="0" y="0"/>
          <a:ext cx="0" cy="0"/>
          <a:chOff x="0" y="0"/>
          <a:chExt cx="0" cy="0"/>
        </a:xfrm>
      </p:grpSpPr>
      <p:sp>
        <p:nvSpPr>
          <p:cNvPr id="1130" name="Google Shape;1130;g7e8de0e3c7_0_5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7e8de0e3c7_0_5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7" name="Shape 1167"/>
        <p:cNvGrpSpPr/>
        <p:nvPr/>
      </p:nvGrpSpPr>
      <p:grpSpPr>
        <a:xfrm>
          <a:off x="0" y="0"/>
          <a:ext cx="0" cy="0"/>
          <a:chOff x="0" y="0"/>
          <a:chExt cx="0" cy="0"/>
        </a:xfrm>
      </p:grpSpPr>
      <p:sp>
        <p:nvSpPr>
          <p:cNvPr id="1168" name="Google Shape;1168;g7e8de0e3c7_0_5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7e8de0e3c7_0_5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0" name="Shape 1180"/>
        <p:cNvGrpSpPr/>
        <p:nvPr/>
      </p:nvGrpSpPr>
      <p:grpSpPr>
        <a:xfrm>
          <a:off x="0" y="0"/>
          <a:ext cx="0" cy="0"/>
          <a:chOff x="0" y="0"/>
          <a:chExt cx="0" cy="0"/>
        </a:xfrm>
      </p:grpSpPr>
      <p:sp>
        <p:nvSpPr>
          <p:cNvPr id="1181" name="Google Shape;1181;g7e8de0e3c7_0_5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7e8de0e3c7_0_5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0" name="Shape 1270"/>
        <p:cNvGrpSpPr/>
        <p:nvPr/>
      </p:nvGrpSpPr>
      <p:grpSpPr>
        <a:xfrm>
          <a:off x="0" y="0"/>
          <a:ext cx="0" cy="0"/>
          <a:chOff x="0" y="0"/>
          <a:chExt cx="0" cy="0"/>
        </a:xfrm>
      </p:grpSpPr>
      <p:sp>
        <p:nvSpPr>
          <p:cNvPr id="1271" name="Google Shape;1271;g7e8de0e3c7_0_5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7e8de0e3c7_0_5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6" name="Shape 1436"/>
        <p:cNvGrpSpPr/>
        <p:nvPr/>
      </p:nvGrpSpPr>
      <p:grpSpPr>
        <a:xfrm>
          <a:off x="0" y="0"/>
          <a:ext cx="0" cy="0"/>
          <a:chOff x="0" y="0"/>
          <a:chExt cx="0" cy="0"/>
        </a:xfrm>
      </p:grpSpPr>
      <p:sp>
        <p:nvSpPr>
          <p:cNvPr id="1437" name="Google Shape;1437;g7e8de0e3c7_0_5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8" name="Google Shape;1438;g7e8de0e3c7_0_5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0" name="Shape 1470"/>
        <p:cNvGrpSpPr/>
        <p:nvPr/>
      </p:nvGrpSpPr>
      <p:grpSpPr>
        <a:xfrm>
          <a:off x="0" y="0"/>
          <a:ext cx="0" cy="0"/>
          <a:chOff x="0" y="0"/>
          <a:chExt cx="0" cy="0"/>
        </a:xfrm>
      </p:grpSpPr>
      <p:sp>
        <p:nvSpPr>
          <p:cNvPr id="1471" name="Google Shape;1471;g7e8de0e3c7_0_5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7e8de0e3c7_0_5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7" name="Shape 1497"/>
        <p:cNvGrpSpPr/>
        <p:nvPr/>
      </p:nvGrpSpPr>
      <p:grpSpPr>
        <a:xfrm>
          <a:off x="0" y="0"/>
          <a:ext cx="0" cy="0"/>
          <a:chOff x="0" y="0"/>
          <a:chExt cx="0" cy="0"/>
        </a:xfrm>
      </p:grpSpPr>
      <p:sp>
        <p:nvSpPr>
          <p:cNvPr id="1498" name="Google Shape;1498;g7e8de0e3c7_0_5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9" name="Google Shape;1499;g7e8de0e3c7_0_5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6" name="Shape 1526"/>
        <p:cNvGrpSpPr/>
        <p:nvPr/>
      </p:nvGrpSpPr>
      <p:grpSpPr>
        <a:xfrm>
          <a:off x="0" y="0"/>
          <a:ext cx="0" cy="0"/>
          <a:chOff x="0" y="0"/>
          <a:chExt cx="0" cy="0"/>
        </a:xfrm>
      </p:grpSpPr>
      <p:sp>
        <p:nvSpPr>
          <p:cNvPr id="1527" name="Google Shape;1527;g7e8de0e3c7_0_59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7e8de0e3c7_0_59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g7ea5d60d3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7ea5d60d3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2" name="Shape 1562"/>
        <p:cNvGrpSpPr/>
        <p:nvPr/>
      </p:nvGrpSpPr>
      <p:grpSpPr>
        <a:xfrm>
          <a:off x="0" y="0"/>
          <a:ext cx="0" cy="0"/>
          <a:chOff x="0" y="0"/>
          <a:chExt cx="0" cy="0"/>
        </a:xfrm>
      </p:grpSpPr>
      <p:sp>
        <p:nvSpPr>
          <p:cNvPr id="1563" name="Google Shape;1563;g7e8de0e3c7_0_6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4" name="Google Shape;1564;g7e8de0e3c7_0_6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8" name="Shape 1568"/>
        <p:cNvGrpSpPr/>
        <p:nvPr/>
      </p:nvGrpSpPr>
      <p:grpSpPr>
        <a:xfrm>
          <a:off x="0" y="0"/>
          <a:ext cx="0" cy="0"/>
          <a:chOff x="0" y="0"/>
          <a:chExt cx="0" cy="0"/>
        </a:xfrm>
      </p:grpSpPr>
      <p:sp>
        <p:nvSpPr>
          <p:cNvPr id="1569" name="Google Shape;1569;g7e8de0e3c7_0_60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0" name="Google Shape;1570;g7e8de0e3c7_0_6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8" name="Shape 1638"/>
        <p:cNvGrpSpPr/>
        <p:nvPr/>
      </p:nvGrpSpPr>
      <p:grpSpPr>
        <a:xfrm>
          <a:off x="0" y="0"/>
          <a:ext cx="0" cy="0"/>
          <a:chOff x="0" y="0"/>
          <a:chExt cx="0" cy="0"/>
        </a:xfrm>
      </p:grpSpPr>
      <p:sp>
        <p:nvSpPr>
          <p:cNvPr id="1639" name="Google Shape;1639;g7e8de0e3c7_0_6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0" name="Google Shape;1640;g7e8de0e3c7_0_6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0" name="Shape 1840"/>
        <p:cNvGrpSpPr/>
        <p:nvPr/>
      </p:nvGrpSpPr>
      <p:grpSpPr>
        <a:xfrm>
          <a:off x="0" y="0"/>
          <a:ext cx="0" cy="0"/>
          <a:chOff x="0" y="0"/>
          <a:chExt cx="0" cy="0"/>
        </a:xfrm>
      </p:grpSpPr>
      <p:sp>
        <p:nvSpPr>
          <p:cNvPr id="1841" name="Google Shape;1841;g7e8de0e3c7_0_6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2" name="Google Shape;1842;g7e8de0e3c7_0_6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9" name="Shape 2199"/>
        <p:cNvGrpSpPr/>
        <p:nvPr/>
      </p:nvGrpSpPr>
      <p:grpSpPr>
        <a:xfrm>
          <a:off x="0" y="0"/>
          <a:ext cx="0" cy="0"/>
          <a:chOff x="0" y="0"/>
          <a:chExt cx="0" cy="0"/>
        </a:xfrm>
      </p:grpSpPr>
      <p:sp>
        <p:nvSpPr>
          <p:cNvPr id="2200" name="Google Shape;2200;g7e8de0e3c7_0_6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1" name="Google Shape;2201;g7e8de0e3c7_0_6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0" name="Shape 2230"/>
        <p:cNvGrpSpPr/>
        <p:nvPr/>
      </p:nvGrpSpPr>
      <p:grpSpPr>
        <a:xfrm>
          <a:off x="0" y="0"/>
          <a:ext cx="0" cy="0"/>
          <a:chOff x="0" y="0"/>
          <a:chExt cx="0" cy="0"/>
        </a:xfrm>
      </p:grpSpPr>
      <p:sp>
        <p:nvSpPr>
          <p:cNvPr id="2231" name="Google Shape;2231;g7e8de0e3c7_0_6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2" name="Google Shape;2232;g7e8de0e3c7_0_6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3" name="Shape 3163"/>
        <p:cNvGrpSpPr/>
        <p:nvPr/>
      </p:nvGrpSpPr>
      <p:grpSpPr>
        <a:xfrm>
          <a:off x="0" y="0"/>
          <a:ext cx="0" cy="0"/>
          <a:chOff x="0" y="0"/>
          <a:chExt cx="0" cy="0"/>
        </a:xfrm>
      </p:grpSpPr>
      <p:sp>
        <p:nvSpPr>
          <p:cNvPr id="3164" name="Google Shape;3164;g7e8de0e3c7_0_12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5" name="Google Shape;3165;g7e8de0e3c7_0_12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9" name="Shape 3779"/>
        <p:cNvGrpSpPr/>
        <p:nvPr/>
      </p:nvGrpSpPr>
      <p:grpSpPr>
        <a:xfrm>
          <a:off x="0" y="0"/>
          <a:ext cx="0" cy="0"/>
          <a:chOff x="0" y="0"/>
          <a:chExt cx="0" cy="0"/>
        </a:xfrm>
      </p:grpSpPr>
      <p:sp>
        <p:nvSpPr>
          <p:cNvPr id="3780" name="Google Shape;3780;g7e8de0e3c7_0_13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1" name="Google Shape;3781;g7e8de0e3c7_0_13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70" name="Shape 6270"/>
        <p:cNvGrpSpPr/>
        <p:nvPr/>
      </p:nvGrpSpPr>
      <p:grpSpPr>
        <a:xfrm>
          <a:off x="0" y="0"/>
          <a:ext cx="0" cy="0"/>
          <a:chOff x="0" y="0"/>
          <a:chExt cx="0" cy="0"/>
        </a:xfrm>
      </p:grpSpPr>
      <p:sp>
        <p:nvSpPr>
          <p:cNvPr id="6271" name="Google Shape;6271;g7e8de0e3c7_0_8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2" name="Google Shape;6272;g7e8de0e3c7_0_8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g7ea5d60d3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7ea5d60d3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g7ea5d60d3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7ea5d60d3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76cecc2c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76cecc2c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Google Shape;534;g76cecc2cd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76cecc2cd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g76e264a05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76e264a05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Google Shape;555;g76e264a05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76e264a0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slide">
  <p:cSld name="CUSTOM_7">
    <p:bg>
      <p:bgPr>
        <a:noFill/>
      </p:bgPr>
    </p:bg>
    <p:spTree>
      <p:nvGrpSpPr>
        <p:cNvPr id="9" name="Shape 9"/>
        <p:cNvGrpSpPr/>
        <p:nvPr/>
      </p:nvGrpSpPr>
      <p:grpSpPr>
        <a:xfrm>
          <a:off x="0" y="0"/>
          <a:ext cx="0" cy="0"/>
          <a:chOff x="0" y="0"/>
          <a:chExt cx="0" cy="0"/>
        </a:xfrm>
      </p:grpSpPr>
      <p:sp>
        <p:nvSpPr>
          <p:cNvPr id="10" name="Google Shape;10;p2"/>
          <p:cNvSpPr/>
          <p:nvPr/>
        </p:nvSpPr>
        <p:spPr>
          <a:xfrm>
            <a:off x="0" y="0"/>
            <a:ext cx="9144000" cy="5143500"/>
          </a:xfrm>
          <a:prstGeom prst="rect">
            <a:avLst/>
          </a:prstGeom>
          <a:solidFill>
            <a:srgbClr val="7A331B">
              <a:alpha val="5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txBox="1"/>
          <p:nvPr>
            <p:ph type="ctrTitle"/>
          </p:nvPr>
        </p:nvSpPr>
        <p:spPr>
          <a:xfrm>
            <a:off x="1053875" y="1699400"/>
            <a:ext cx="6849000" cy="11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1pPr>
            <a:lvl2pPr lvl="1" algn="ctr">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2pPr>
            <a:lvl3pPr lvl="2" algn="ctr">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3pPr>
            <a:lvl4pPr lvl="3" algn="ctr">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4pPr>
            <a:lvl5pPr lvl="4" algn="ctr">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5pPr>
            <a:lvl6pPr lvl="5" algn="ctr">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6pPr>
            <a:lvl7pPr lvl="6" algn="ctr">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7pPr>
            <a:lvl8pPr lvl="7" algn="ctr">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8pPr>
            <a:lvl9pPr lvl="8" algn="ctr">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9pPr>
          </a:lstStyle>
          <a:p/>
        </p:txBody>
      </p:sp>
      <p:sp>
        <p:nvSpPr>
          <p:cNvPr id="12" name="Google Shape;12;p2"/>
          <p:cNvSpPr txBox="1"/>
          <p:nvPr>
            <p:ph idx="1" type="subTitle"/>
          </p:nvPr>
        </p:nvSpPr>
        <p:spPr>
          <a:xfrm>
            <a:off x="2153675" y="2727100"/>
            <a:ext cx="4649400" cy="71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Fira Sans Condensed ExtraLight"/>
              <a:buNone/>
              <a:defRPr>
                <a:solidFill>
                  <a:srgbClr val="FFFFFF"/>
                </a:solidFill>
                <a:latin typeface="Fira Sans Condensed ExtraLight"/>
                <a:ea typeface="Fira Sans Condensed ExtraLight"/>
                <a:cs typeface="Fira Sans Condensed ExtraLight"/>
                <a:sym typeface="Fira Sans Condensed ExtraLight"/>
              </a:defRPr>
            </a:lvl1pPr>
            <a:lvl2pPr lvl="1" algn="ctr">
              <a:lnSpc>
                <a:spcPct val="100000"/>
              </a:lnSpc>
              <a:spcBef>
                <a:spcPts val="0"/>
              </a:spcBef>
              <a:spcAft>
                <a:spcPts val="0"/>
              </a:spcAft>
              <a:buClr>
                <a:srgbClr val="FFFFFF"/>
              </a:buClr>
              <a:buSzPts val="2800"/>
              <a:buFont typeface="Fira Sans Condensed ExtraLight"/>
              <a:buNone/>
              <a:defRPr sz="2800">
                <a:solidFill>
                  <a:srgbClr val="FFFFFF"/>
                </a:solidFill>
                <a:latin typeface="Fira Sans Condensed ExtraLight"/>
                <a:ea typeface="Fira Sans Condensed ExtraLight"/>
                <a:cs typeface="Fira Sans Condensed ExtraLight"/>
                <a:sym typeface="Fira Sans Condensed ExtraLight"/>
              </a:defRPr>
            </a:lvl2pPr>
            <a:lvl3pPr lvl="2" algn="ctr">
              <a:lnSpc>
                <a:spcPct val="100000"/>
              </a:lnSpc>
              <a:spcBef>
                <a:spcPts val="0"/>
              </a:spcBef>
              <a:spcAft>
                <a:spcPts val="0"/>
              </a:spcAft>
              <a:buClr>
                <a:srgbClr val="FFFFFF"/>
              </a:buClr>
              <a:buSzPts val="2800"/>
              <a:buFont typeface="Fira Sans Condensed ExtraLight"/>
              <a:buNone/>
              <a:defRPr sz="2800">
                <a:solidFill>
                  <a:srgbClr val="FFFFFF"/>
                </a:solidFill>
                <a:latin typeface="Fira Sans Condensed ExtraLight"/>
                <a:ea typeface="Fira Sans Condensed ExtraLight"/>
                <a:cs typeface="Fira Sans Condensed ExtraLight"/>
                <a:sym typeface="Fira Sans Condensed ExtraLight"/>
              </a:defRPr>
            </a:lvl3pPr>
            <a:lvl4pPr lvl="3" algn="ctr">
              <a:lnSpc>
                <a:spcPct val="100000"/>
              </a:lnSpc>
              <a:spcBef>
                <a:spcPts val="0"/>
              </a:spcBef>
              <a:spcAft>
                <a:spcPts val="0"/>
              </a:spcAft>
              <a:buClr>
                <a:srgbClr val="FFFFFF"/>
              </a:buClr>
              <a:buSzPts val="2800"/>
              <a:buFont typeface="Fira Sans Condensed ExtraLight"/>
              <a:buNone/>
              <a:defRPr sz="2800">
                <a:solidFill>
                  <a:srgbClr val="FFFFFF"/>
                </a:solidFill>
                <a:latin typeface="Fira Sans Condensed ExtraLight"/>
                <a:ea typeface="Fira Sans Condensed ExtraLight"/>
                <a:cs typeface="Fira Sans Condensed ExtraLight"/>
                <a:sym typeface="Fira Sans Condensed ExtraLight"/>
              </a:defRPr>
            </a:lvl4pPr>
            <a:lvl5pPr lvl="4" algn="ctr">
              <a:lnSpc>
                <a:spcPct val="100000"/>
              </a:lnSpc>
              <a:spcBef>
                <a:spcPts val="0"/>
              </a:spcBef>
              <a:spcAft>
                <a:spcPts val="0"/>
              </a:spcAft>
              <a:buClr>
                <a:srgbClr val="FFFFFF"/>
              </a:buClr>
              <a:buSzPts val="2800"/>
              <a:buFont typeface="Fira Sans Condensed ExtraLight"/>
              <a:buNone/>
              <a:defRPr sz="2800">
                <a:solidFill>
                  <a:srgbClr val="FFFFFF"/>
                </a:solidFill>
                <a:latin typeface="Fira Sans Condensed ExtraLight"/>
                <a:ea typeface="Fira Sans Condensed ExtraLight"/>
                <a:cs typeface="Fira Sans Condensed ExtraLight"/>
                <a:sym typeface="Fira Sans Condensed ExtraLight"/>
              </a:defRPr>
            </a:lvl5pPr>
            <a:lvl6pPr lvl="5" algn="ctr">
              <a:lnSpc>
                <a:spcPct val="100000"/>
              </a:lnSpc>
              <a:spcBef>
                <a:spcPts val="0"/>
              </a:spcBef>
              <a:spcAft>
                <a:spcPts val="0"/>
              </a:spcAft>
              <a:buClr>
                <a:srgbClr val="FFFFFF"/>
              </a:buClr>
              <a:buSzPts val="2800"/>
              <a:buFont typeface="Fira Sans Condensed ExtraLight"/>
              <a:buNone/>
              <a:defRPr sz="2800">
                <a:solidFill>
                  <a:srgbClr val="FFFFFF"/>
                </a:solidFill>
                <a:latin typeface="Fira Sans Condensed ExtraLight"/>
                <a:ea typeface="Fira Sans Condensed ExtraLight"/>
                <a:cs typeface="Fira Sans Condensed ExtraLight"/>
                <a:sym typeface="Fira Sans Condensed ExtraLight"/>
              </a:defRPr>
            </a:lvl6pPr>
            <a:lvl7pPr lvl="6" algn="ctr">
              <a:lnSpc>
                <a:spcPct val="100000"/>
              </a:lnSpc>
              <a:spcBef>
                <a:spcPts val="0"/>
              </a:spcBef>
              <a:spcAft>
                <a:spcPts val="0"/>
              </a:spcAft>
              <a:buClr>
                <a:srgbClr val="FFFFFF"/>
              </a:buClr>
              <a:buSzPts val="2800"/>
              <a:buFont typeface="Fira Sans Condensed ExtraLight"/>
              <a:buNone/>
              <a:defRPr sz="2800">
                <a:solidFill>
                  <a:srgbClr val="FFFFFF"/>
                </a:solidFill>
                <a:latin typeface="Fira Sans Condensed ExtraLight"/>
                <a:ea typeface="Fira Sans Condensed ExtraLight"/>
                <a:cs typeface="Fira Sans Condensed ExtraLight"/>
                <a:sym typeface="Fira Sans Condensed ExtraLight"/>
              </a:defRPr>
            </a:lvl7pPr>
            <a:lvl8pPr lvl="7" algn="ctr">
              <a:lnSpc>
                <a:spcPct val="100000"/>
              </a:lnSpc>
              <a:spcBef>
                <a:spcPts val="0"/>
              </a:spcBef>
              <a:spcAft>
                <a:spcPts val="0"/>
              </a:spcAft>
              <a:buClr>
                <a:srgbClr val="FFFFFF"/>
              </a:buClr>
              <a:buSzPts val="2800"/>
              <a:buFont typeface="Fira Sans Condensed ExtraLight"/>
              <a:buNone/>
              <a:defRPr sz="2800">
                <a:solidFill>
                  <a:srgbClr val="FFFFFF"/>
                </a:solidFill>
                <a:latin typeface="Fira Sans Condensed ExtraLight"/>
                <a:ea typeface="Fira Sans Condensed ExtraLight"/>
                <a:cs typeface="Fira Sans Condensed ExtraLight"/>
                <a:sym typeface="Fira Sans Condensed ExtraLight"/>
              </a:defRPr>
            </a:lvl8pPr>
            <a:lvl9pPr lvl="8" algn="ctr">
              <a:lnSpc>
                <a:spcPct val="100000"/>
              </a:lnSpc>
              <a:spcBef>
                <a:spcPts val="0"/>
              </a:spcBef>
              <a:spcAft>
                <a:spcPts val="0"/>
              </a:spcAft>
              <a:buClr>
                <a:srgbClr val="FFFFFF"/>
              </a:buClr>
              <a:buSzPts val="2800"/>
              <a:buFont typeface="Fira Sans Condensed ExtraLight"/>
              <a:buNone/>
              <a:defRPr sz="2800">
                <a:solidFill>
                  <a:srgbClr val="FFFFFF"/>
                </a:solidFill>
                <a:latin typeface="Fira Sans Condensed ExtraLight"/>
                <a:ea typeface="Fira Sans Condensed ExtraLight"/>
                <a:cs typeface="Fira Sans Condensed ExtraLight"/>
                <a:sym typeface="Fira Sans Condensed ExtraLight"/>
              </a:defRPr>
            </a:lvl9pPr>
          </a:lstStyle>
          <a:p/>
        </p:txBody>
      </p:sp>
      <p:sp>
        <p:nvSpPr>
          <p:cNvPr id="13" name="Google Shape;13;p2"/>
          <p:cNvSpPr/>
          <p:nvPr/>
        </p:nvSpPr>
        <p:spPr>
          <a:xfrm>
            <a:off x="0" y="707400"/>
            <a:ext cx="934500" cy="44361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209500" y="0"/>
            <a:ext cx="934500" cy="44361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p:cSld name="CUSTOM_26_1_1_1_1">
    <p:spTree>
      <p:nvGrpSpPr>
        <p:cNvPr id="130" name="Shape 130"/>
        <p:cNvGrpSpPr/>
        <p:nvPr/>
      </p:nvGrpSpPr>
      <p:grpSpPr>
        <a:xfrm>
          <a:off x="0" y="0"/>
          <a:ext cx="0" cy="0"/>
          <a:chOff x="0" y="0"/>
          <a:chExt cx="0" cy="0"/>
        </a:xfrm>
      </p:grpSpPr>
      <p:sp>
        <p:nvSpPr>
          <p:cNvPr id="131" name="Google Shape;131;p11"/>
          <p:cNvSpPr txBox="1"/>
          <p:nvPr>
            <p:ph type="ctrTitle"/>
          </p:nvPr>
        </p:nvSpPr>
        <p:spPr>
          <a:xfrm rot="-5400000">
            <a:off x="-1146950" y="2098650"/>
            <a:ext cx="3204600" cy="94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5B3C43"/>
              </a:buClr>
              <a:buSzPts val="800"/>
              <a:buNone/>
              <a:defRPr sz="800">
                <a:solidFill>
                  <a:srgbClr val="5B3C43"/>
                </a:solidFill>
              </a:defRPr>
            </a:lvl1pPr>
            <a:lvl2pPr lvl="1" algn="ctr">
              <a:lnSpc>
                <a:spcPct val="100000"/>
              </a:lnSpc>
              <a:spcBef>
                <a:spcPts val="0"/>
              </a:spcBef>
              <a:spcAft>
                <a:spcPts val="0"/>
              </a:spcAft>
              <a:buClr>
                <a:srgbClr val="D9D9D9"/>
              </a:buClr>
              <a:buSzPts val="1200"/>
              <a:buNone/>
              <a:defRPr sz="1200">
                <a:solidFill>
                  <a:srgbClr val="D9D9D9"/>
                </a:solidFill>
              </a:defRPr>
            </a:lvl2pPr>
            <a:lvl3pPr lvl="2" algn="ctr">
              <a:lnSpc>
                <a:spcPct val="100000"/>
              </a:lnSpc>
              <a:spcBef>
                <a:spcPts val="0"/>
              </a:spcBef>
              <a:spcAft>
                <a:spcPts val="0"/>
              </a:spcAft>
              <a:buClr>
                <a:srgbClr val="D9D9D9"/>
              </a:buClr>
              <a:buSzPts val="1200"/>
              <a:buNone/>
              <a:defRPr sz="1200">
                <a:solidFill>
                  <a:srgbClr val="D9D9D9"/>
                </a:solidFill>
              </a:defRPr>
            </a:lvl3pPr>
            <a:lvl4pPr lvl="3" algn="ctr">
              <a:lnSpc>
                <a:spcPct val="100000"/>
              </a:lnSpc>
              <a:spcBef>
                <a:spcPts val="0"/>
              </a:spcBef>
              <a:spcAft>
                <a:spcPts val="0"/>
              </a:spcAft>
              <a:buClr>
                <a:srgbClr val="D9D9D9"/>
              </a:buClr>
              <a:buSzPts val="1200"/>
              <a:buNone/>
              <a:defRPr sz="1200">
                <a:solidFill>
                  <a:srgbClr val="D9D9D9"/>
                </a:solidFill>
              </a:defRPr>
            </a:lvl4pPr>
            <a:lvl5pPr lvl="4" algn="ctr">
              <a:lnSpc>
                <a:spcPct val="100000"/>
              </a:lnSpc>
              <a:spcBef>
                <a:spcPts val="0"/>
              </a:spcBef>
              <a:spcAft>
                <a:spcPts val="0"/>
              </a:spcAft>
              <a:buClr>
                <a:srgbClr val="D9D9D9"/>
              </a:buClr>
              <a:buSzPts val="1200"/>
              <a:buNone/>
              <a:defRPr sz="1200">
                <a:solidFill>
                  <a:srgbClr val="D9D9D9"/>
                </a:solidFill>
              </a:defRPr>
            </a:lvl5pPr>
            <a:lvl6pPr lvl="5" algn="ctr">
              <a:lnSpc>
                <a:spcPct val="100000"/>
              </a:lnSpc>
              <a:spcBef>
                <a:spcPts val="0"/>
              </a:spcBef>
              <a:spcAft>
                <a:spcPts val="0"/>
              </a:spcAft>
              <a:buClr>
                <a:srgbClr val="D9D9D9"/>
              </a:buClr>
              <a:buSzPts val="1200"/>
              <a:buNone/>
              <a:defRPr sz="1200">
                <a:solidFill>
                  <a:srgbClr val="D9D9D9"/>
                </a:solidFill>
              </a:defRPr>
            </a:lvl6pPr>
            <a:lvl7pPr lvl="6" algn="ctr">
              <a:lnSpc>
                <a:spcPct val="100000"/>
              </a:lnSpc>
              <a:spcBef>
                <a:spcPts val="0"/>
              </a:spcBef>
              <a:spcAft>
                <a:spcPts val="0"/>
              </a:spcAft>
              <a:buClr>
                <a:srgbClr val="D9D9D9"/>
              </a:buClr>
              <a:buSzPts val="1200"/>
              <a:buNone/>
              <a:defRPr sz="1200">
                <a:solidFill>
                  <a:srgbClr val="D9D9D9"/>
                </a:solidFill>
              </a:defRPr>
            </a:lvl7pPr>
            <a:lvl8pPr lvl="7" algn="ctr">
              <a:lnSpc>
                <a:spcPct val="100000"/>
              </a:lnSpc>
              <a:spcBef>
                <a:spcPts val="0"/>
              </a:spcBef>
              <a:spcAft>
                <a:spcPts val="0"/>
              </a:spcAft>
              <a:buClr>
                <a:srgbClr val="D9D9D9"/>
              </a:buClr>
              <a:buSzPts val="1200"/>
              <a:buNone/>
              <a:defRPr sz="1200">
                <a:solidFill>
                  <a:srgbClr val="D9D9D9"/>
                </a:solidFill>
              </a:defRPr>
            </a:lvl8pPr>
            <a:lvl9pPr lvl="8" algn="ctr">
              <a:lnSpc>
                <a:spcPct val="100000"/>
              </a:lnSpc>
              <a:spcBef>
                <a:spcPts val="0"/>
              </a:spcBef>
              <a:spcAft>
                <a:spcPts val="0"/>
              </a:spcAft>
              <a:buClr>
                <a:srgbClr val="D9D9D9"/>
              </a:buClr>
              <a:buSzPts val="1200"/>
              <a:buNone/>
              <a:defRPr sz="1200">
                <a:solidFill>
                  <a:srgbClr val="D9D9D9"/>
                </a:solidFill>
              </a:defRPr>
            </a:lvl9pPr>
          </a:lstStyle>
          <a:p/>
        </p:txBody>
      </p:sp>
      <p:sp>
        <p:nvSpPr>
          <p:cNvPr id="132" name="Google Shape;132;p11"/>
          <p:cNvSpPr/>
          <p:nvPr/>
        </p:nvSpPr>
        <p:spPr>
          <a:xfrm>
            <a:off x="251200" y="4484007"/>
            <a:ext cx="408300" cy="408300"/>
          </a:xfrm>
          <a:prstGeom prst="rect">
            <a:avLst/>
          </a:prstGeom>
          <a:solidFill>
            <a:srgbClr val="B794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11"/>
          <p:cNvSpPr txBox="1"/>
          <p:nvPr>
            <p:ph idx="12" type="sldNum"/>
          </p:nvPr>
        </p:nvSpPr>
        <p:spPr>
          <a:xfrm>
            <a:off x="181009" y="3984751"/>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n"/>
              <a:t>‹#›</a:t>
            </a:fld>
            <a:endParaRPr/>
          </a:p>
        </p:txBody>
      </p:sp>
      <p:sp>
        <p:nvSpPr>
          <p:cNvPr id="134" name="Google Shape;134;p11"/>
          <p:cNvSpPr txBox="1"/>
          <p:nvPr>
            <p:ph idx="2" type="ctrTitle"/>
          </p:nvPr>
        </p:nvSpPr>
        <p:spPr>
          <a:xfrm>
            <a:off x="1092420" y="-673675"/>
            <a:ext cx="2200500" cy="2054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5B3C43"/>
              </a:buClr>
              <a:buSzPts val="1800"/>
              <a:buNone/>
              <a:defRPr sz="1800">
                <a:solidFill>
                  <a:srgbClr val="5B3C43"/>
                </a:solidFill>
              </a:defRPr>
            </a:lvl1pPr>
            <a:lvl2pPr lvl="1" algn="l">
              <a:lnSpc>
                <a:spcPct val="100000"/>
              </a:lnSpc>
              <a:spcBef>
                <a:spcPts val="0"/>
              </a:spcBef>
              <a:spcAft>
                <a:spcPts val="0"/>
              </a:spcAft>
              <a:buClr>
                <a:srgbClr val="5B3C43"/>
              </a:buClr>
              <a:buSzPts val="1600"/>
              <a:buNone/>
              <a:defRPr sz="1600">
                <a:solidFill>
                  <a:srgbClr val="5B3C43"/>
                </a:solidFill>
              </a:defRPr>
            </a:lvl2pPr>
            <a:lvl3pPr lvl="2" algn="l">
              <a:lnSpc>
                <a:spcPct val="100000"/>
              </a:lnSpc>
              <a:spcBef>
                <a:spcPts val="0"/>
              </a:spcBef>
              <a:spcAft>
                <a:spcPts val="0"/>
              </a:spcAft>
              <a:buClr>
                <a:srgbClr val="5B3C43"/>
              </a:buClr>
              <a:buSzPts val="1600"/>
              <a:buNone/>
              <a:defRPr sz="1600">
                <a:solidFill>
                  <a:srgbClr val="5B3C43"/>
                </a:solidFill>
              </a:defRPr>
            </a:lvl3pPr>
            <a:lvl4pPr lvl="3" algn="l">
              <a:lnSpc>
                <a:spcPct val="100000"/>
              </a:lnSpc>
              <a:spcBef>
                <a:spcPts val="0"/>
              </a:spcBef>
              <a:spcAft>
                <a:spcPts val="0"/>
              </a:spcAft>
              <a:buClr>
                <a:srgbClr val="5B3C43"/>
              </a:buClr>
              <a:buSzPts val="1600"/>
              <a:buNone/>
              <a:defRPr sz="1600">
                <a:solidFill>
                  <a:srgbClr val="5B3C43"/>
                </a:solidFill>
              </a:defRPr>
            </a:lvl4pPr>
            <a:lvl5pPr lvl="4" algn="l">
              <a:lnSpc>
                <a:spcPct val="100000"/>
              </a:lnSpc>
              <a:spcBef>
                <a:spcPts val="0"/>
              </a:spcBef>
              <a:spcAft>
                <a:spcPts val="0"/>
              </a:spcAft>
              <a:buClr>
                <a:srgbClr val="5B3C43"/>
              </a:buClr>
              <a:buSzPts val="1600"/>
              <a:buNone/>
              <a:defRPr sz="1600">
                <a:solidFill>
                  <a:srgbClr val="5B3C43"/>
                </a:solidFill>
              </a:defRPr>
            </a:lvl5pPr>
            <a:lvl6pPr lvl="5" algn="l">
              <a:lnSpc>
                <a:spcPct val="100000"/>
              </a:lnSpc>
              <a:spcBef>
                <a:spcPts val="0"/>
              </a:spcBef>
              <a:spcAft>
                <a:spcPts val="0"/>
              </a:spcAft>
              <a:buClr>
                <a:srgbClr val="5B3C43"/>
              </a:buClr>
              <a:buSzPts val="1600"/>
              <a:buNone/>
              <a:defRPr sz="1600">
                <a:solidFill>
                  <a:srgbClr val="5B3C43"/>
                </a:solidFill>
              </a:defRPr>
            </a:lvl6pPr>
            <a:lvl7pPr lvl="6" algn="l">
              <a:lnSpc>
                <a:spcPct val="100000"/>
              </a:lnSpc>
              <a:spcBef>
                <a:spcPts val="0"/>
              </a:spcBef>
              <a:spcAft>
                <a:spcPts val="0"/>
              </a:spcAft>
              <a:buClr>
                <a:srgbClr val="5B3C43"/>
              </a:buClr>
              <a:buSzPts val="1600"/>
              <a:buNone/>
              <a:defRPr sz="1600">
                <a:solidFill>
                  <a:srgbClr val="5B3C43"/>
                </a:solidFill>
              </a:defRPr>
            </a:lvl7pPr>
            <a:lvl8pPr lvl="7" algn="l">
              <a:lnSpc>
                <a:spcPct val="100000"/>
              </a:lnSpc>
              <a:spcBef>
                <a:spcPts val="0"/>
              </a:spcBef>
              <a:spcAft>
                <a:spcPts val="0"/>
              </a:spcAft>
              <a:buClr>
                <a:srgbClr val="5B3C43"/>
              </a:buClr>
              <a:buSzPts val="1600"/>
              <a:buNone/>
              <a:defRPr sz="1600">
                <a:solidFill>
                  <a:srgbClr val="5B3C43"/>
                </a:solidFill>
              </a:defRPr>
            </a:lvl8pPr>
            <a:lvl9pPr lvl="8" algn="l">
              <a:lnSpc>
                <a:spcPct val="100000"/>
              </a:lnSpc>
              <a:spcBef>
                <a:spcPts val="0"/>
              </a:spcBef>
              <a:spcAft>
                <a:spcPts val="0"/>
              </a:spcAft>
              <a:buClr>
                <a:srgbClr val="5B3C43"/>
              </a:buClr>
              <a:buSzPts val="1600"/>
              <a:buNone/>
              <a:defRPr sz="1600">
                <a:solidFill>
                  <a:srgbClr val="5B3C43"/>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2">
  <p:cSld name="CUSTOM_26_1_1_1_1_1">
    <p:spTree>
      <p:nvGrpSpPr>
        <p:cNvPr id="135" name="Shape 135"/>
        <p:cNvGrpSpPr/>
        <p:nvPr/>
      </p:nvGrpSpPr>
      <p:grpSpPr>
        <a:xfrm>
          <a:off x="0" y="0"/>
          <a:ext cx="0" cy="0"/>
          <a:chOff x="0" y="0"/>
          <a:chExt cx="0" cy="0"/>
        </a:xfrm>
      </p:grpSpPr>
      <p:pic>
        <p:nvPicPr>
          <p:cNvPr id="136" name="Google Shape;136;p12"/>
          <p:cNvPicPr preferRelativeResize="0"/>
          <p:nvPr/>
        </p:nvPicPr>
        <p:blipFill rotWithShape="1">
          <a:blip r:embed="rId2">
            <a:alphaModFix/>
          </a:blip>
          <a:srcRect b="0" l="62124" r="0" t="24442"/>
          <a:stretch/>
        </p:blipFill>
        <p:spPr>
          <a:xfrm flipH="1" rot="10800000">
            <a:off x="5857550" y="730225"/>
            <a:ext cx="3286502" cy="3687825"/>
          </a:xfrm>
          <a:prstGeom prst="rect">
            <a:avLst/>
          </a:prstGeom>
          <a:noFill/>
          <a:ln>
            <a:noFill/>
          </a:ln>
        </p:spPr>
      </p:pic>
      <p:sp>
        <p:nvSpPr>
          <p:cNvPr id="137" name="Google Shape;137;p12"/>
          <p:cNvSpPr/>
          <p:nvPr/>
        </p:nvSpPr>
        <p:spPr>
          <a:xfrm flipH="1" rot="10800000">
            <a:off x="5857550" y="729900"/>
            <a:ext cx="3286500" cy="3689100"/>
          </a:xfrm>
          <a:prstGeom prst="rect">
            <a:avLst/>
          </a:prstGeom>
          <a:solidFill>
            <a:srgbClr val="7A331B">
              <a:alpha val="5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2"/>
          <p:cNvSpPr txBox="1"/>
          <p:nvPr>
            <p:ph type="ctrTitle"/>
          </p:nvPr>
        </p:nvSpPr>
        <p:spPr>
          <a:xfrm rot="-5400000">
            <a:off x="-1146950" y="2098650"/>
            <a:ext cx="3204600" cy="94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5B3C43"/>
              </a:buClr>
              <a:buSzPts val="800"/>
              <a:buNone/>
              <a:defRPr sz="800">
                <a:solidFill>
                  <a:srgbClr val="5B3C43"/>
                </a:solidFill>
              </a:defRPr>
            </a:lvl1pPr>
            <a:lvl2pPr lvl="1" algn="ctr">
              <a:lnSpc>
                <a:spcPct val="100000"/>
              </a:lnSpc>
              <a:spcBef>
                <a:spcPts val="0"/>
              </a:spcBef>
              <a:spcAft>
                <a:spcPts val="0"/>
              </a:spcAft>
              <a:buClr>
                <a:srgbClr val="D9D9D9"/>
              </a:buClr>
              <a:buSzPts val="1200"/>
              <a:buNone/>
              <a:defRPr sz="1200">
                <a:solidFill>
                  <a:srgbClr val="D9D9D9"/>
                </a:solidFill>
              </a:defRPr>
            </a:lvl2pPr>
            <a:lvl3pPr lvl="2" algn="ctr">
              <a:lnSpc>
                <a:spcPct val="100000"/>
              </a:lnSpc>
              <a:spcBef>
                <a:spcPts val="0"/>
              </a:spcBef>
              <a:spcAft>
                <a:spcPts val="0"/>
              </a:spcAft>
              <a:buClr>
                <a:srgbClr val="D9D9D9"/>
              </a:buClr>
              <a:buSzPts val="1200"/>
              <a:buNone/>
              <a:defRPr sz="1200">
                <a:solidFill>
                  <a:srgbClr val="D9D9D9"/>
                </a:solidFill>
              </a:defRPr>
            </a:lvl3pPr>
            <a:lvl4pPr lvl="3" algn="ctr">
              <a:lnSpc>
                <a:spcPct val="100000"/>
              </a:lnSpc>
              <a:spcBef>
                <a:spcPts val="0"/>
              </a:spcBef>
              <a:spcAft>
                <a:spcPts val="0"/>
              </a:spcAft>
              <a:buClr>
                <a:srgbClr val="D9D9D9"/>
              </a:buClr>
              <a:buSzPts val="1200"/>
              <a:buNone/>
              <a:defRPr sz="1200">
                <a:solidFill>
                  <a:srgbClr val="D9D9D9"/>
                </a:solidFill>
              </a:defRPr>
            </a:lvl4pPr>
            <a:lvl5pPr lvl="4" algn="ctr">
              <a:lnSpc>
                <a:spcPct val="100000"/>
              </a:lnSpc>
              <a:spcBef>
                <a:spcPts val="0"/>
              </a:spcBef>
              <a:spcAft>
                <a:spcPts val="0"/>
              </a:spcAft>
              <a:buClr>
                <a:srgbClr val="D9D9D9"/>
              </a:buClr>
              <a:buSzPts val="1200"/>
              <a:buNone/>
              <a:defRPr sz="1200">
                <a:solidFill>
                  <a:srgbClr val="D9D9D9"/>
                </a:solidFill>
              </a:defRPr>
            </a:lvl5pPr>
            <a:lvl6pPr lvl="5" algn="ctr">
              <a:lnSpc>
                <a:spcPct val="100000"/>
              </a:lnSpc>
              <a:spcBef>
                <a:spcPts val="0"/>
              </a:spcBef>
              <a:spcAft>
                <a:spcPts val="0"/>
              </a:spcAft>
              <a:buClr>
                <a:srgbClr val="D9D9D9"/>
              </a:buClr>
              <a:buSzPts val="1200"/>
              <a:buNone/>
              <a:defRPr sz="1200">
                <a:solidFill>
                  <a:srgbClr val="D9D9D9"/>
                </a:solidFill>
              </a:defRPr>
            </a:lvl6pPr>
            <a:lvl7pPr lvl="6" algn="ctr">
              <a:lnSpc>
                <a:spcPct val="100000"/>
              </a:lnSpc>
              <a:spcBef>
                <a:spcPts val="0"/>
              </a:spcBef>
              <a:spcAft>
                <a:spcPts val="0"/>
              </a:spcAft>
              <a:buClr>
                <a:srgbClr val="D9D9D9"/>
              </a:buClr>
              <a:buSzPts val="1200"/>
              <a:buNone/>
              <a:defRPr sz="1200">
                <a:solidFill>
                  <a:srgbClr val="D9D9D9"/>
                </a:solidFill>
              </a:defRPr>
            </a:lvl7pPr>
            <a:lvl8pPr lvl="7" algn="ctr">
              <a:lnSpc>
                <a:spcPct val="100000"/>
              </a:lnSpc>
              <a:spcBef>
                <a:spcPts val="0"/>
              </a:spcBef>
              <a:spcAft>
                <a:spcPts val="0"/>
              </a:spcAft>
              <a:buClr>
                <a:srgbClr val="D9D9D9"/>
              </a:buClr>
              <a:buSzPts val="1200"/>
              <a:buNone/>
              <a:defRPr sz="1200">
                <a:solidFill>
                  <a:srgbClr val="D9D9D9"/>
                </a:solidFill>
              </a:defRPr>
            </a:lvl8pPr>
            <a:lvl9pPr lvl="8" algn="ctr">
              <a:lnSpc>
                <a:spcPct val="100000"/>
              </a:lnSpc>
              <a:spcBef>
                <a:spcPts val="0"/>
              </a:spcBef>
              <a:spcAft>
                <a:spcPts val="0"/>
              </a:spcAft>
              <a:buClr>
                <a:srgbClr val="D9D9D9"/>
              </a:buClr>
              <a:buSzPts val="1200"/>
              <a:buNone/>
              <a:defRPr sz="1200">
                <a:solidFill>
                  <a:srgbClr val="D9D9D9"/>
                </a:solidFill>
              </a:defRPr>
            </a:lvl9pPr>
          </a:lstStyle>
          <a:p/>
        </p:txBody>
      </p:sp>
      <p:sp>
        <p:nvSpPr>
          <p:cNvPr id="139" name="Google Shape;139;p12"/>
          <p:cNvSpPr/>
          <p:nvPr/>
        </p:nvSpPr>
        <p:spPr>
          <a:xfrm>
            <a:off x="251200" y="4484007"/>
            <a:ext cx="408300" cy="408300"/>
          </a:xfrm>
          <a:prstGeom prst="rect">
            <a:avLst/>
          </a:prstGeom>
          <a:solidFill>
            <a:srgbClr val="B794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12"/>
          <p:cNvSpPr txBox="1"/>
          <p:nvPr>
            <p:ph idx="12" type="sldNum"/>
          </p:nvPr>
        </p:nvSpPr>
        <p:spPr>
          <a:xfrm>
            <a:off x="181009" y="3984751"/>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n"/>
              <a:t>‹#›</a:t>
            </a:fld>
            <a:endParaRPr/>
          </a:p>
        </p:txBody>
      </p:sp>
      <p:pic>
        <p:nvPicPr>
          <p:cNvPr id="141" name="Google Shape;141;p12"/>
          <p:cNvPicPr preferRelativeResize="0"/>
          <p:nvPr/>
        </p:nvPicPr>
        <p:blipFill rotWithShape="1">
          <a:blip r:embed="rId2">
            <a:alphaModFix/>
          </a:blip>
          <a:srcRect b="-74" l="33721" r="40977" t="24517"/>
          <a:stretch/>
        </p:blipFill>
        <p:spPr>
          <a:xfrm flipH="1" rot="10800000">
            <a:off x="3393000" y="730193"/>
            <a:ext cx="2195400" cy="3687849"/>
          </a:xfrm>
          <a:prstGeom prst="rect">
            <a:avLst/>
          </a:prstGeom>
          <a:noFill/>
          <a:ln>
            <a:noFill/>
          </a:ln>
        </p:spPr>
      </p:pic>
      <p:pic>
        <p:nvPicPr>
          <p:cNvPr id="142" name="Google Shape;142;p12"/>
          <p:cNvPicPr preferRelativeResize="0"/>
          <p:nvPr/>
        </p:nvPicPr>
        <p:blipFill rotWithShape="1">
          <a:blip r:embed="rId2">
            <a:alphaModFix/>
          </a:blip>
          <a:srcRect b="0" l="0" r="73277" t="20197"/>
          <a:stretch/>
        </p:blipFill>
        <p:spPr>
          <a:xfrm flipH="1" rot="10800000">
            <a:off x="928450" y="730234"/>
            <a:ext cx="2195400" cy="3687825"/>
          </a:xfrm>
          <a:prstGeom prst="rect">
            <a:avLst/>
          </a:prstGeom>
          <a:noFill/>
          <a:ln>
            <a:noFill/>
          </a:ln>
        </p:spPr>
      </p:pic>
      <p:sp>
        <p:nvSpPr>
          <p:cNvPr id="143" name="Google Shape;143;p12"/>
          <p:cNvSpPr/>
          <p:nvPr/>
        </p:nvSpPr>
        <p:spPr>
          <a:xfrm flipH="1" rot="10800000">
            <a:off x="928450" y="729850"/>
            <a:ext cx="2195400" cy="3688200"/>
          </a:xfrm>
          <a:prstGeom prst="rect">
            <a:avLst/>
          </a:prstGeom>
          <a:solidFill>
            <a:srgbClr val="7A331B">
              <a:alpha val="5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12"/>
          <p:cNvSpPr/>
          <p:nvPr/>
        </p:nvSpPr>
        <p:spPr>
          <a:xfrm flipH="1" rot="10800000">
            <a:off x="3392975" y="724500"/>
            <a:ext cx="2195400" cy="3691200"/>
          </a:xfrm>
          <a:prstGeom prst="rect">
            <a:avLst/>
          </a:prstGeom>
          <a:solidFill>
            <a:srgbClr val="7A331B">
              <a:alpha val="5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12"/>
          <p:cNvSpPr txBox="1"/>
          <p:nvPr>
            <p:ph idx="1" type="subTitle"/>
          </p:nvPr>
        </p:nvSpPr>
        <p:spPr>
          <a:xfrm>
            <a:off x="6300975" y="3012156"/>
            <a:ext cx="2318100" cy="264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b="1" sz="1400">
                <a:solidFill>
                  <a:srgbClr val="F3F3F3"/>
                </a:solidFill>
                <a:latin typeface="Josefin Sans"/>
                <a:ea typeface="Josefin Sans"/>
                <a:cs typeface="Josefin Sans"/>
                <a:sym typeface="Josefin Sans"/>
              </a:defRPr>
            </a:lvl1pPr>
            <a:lvl2pPr lvl="1" algn="l">
              <a:lnSpc>
                <a:spcPct val="115000"/>
              </a:lnSpc>
              <a:spcBef>
                <a:spcPts val="1600"/>
              </a:spcBef>
              <a:spcAft>
                <a:spcPts val="0"/>
              </a:spcAft>
              <a:buSzPts val="1200"/>
              <a:buNone/>
              <a:defRPr b="1">
                <a:solidFill>
                  <a:srgbClr val="F3F3F3"/>
                </a:solidFill>
                <a:latin typeface="Josefin Sans"/>
                <a:ea typeface="Josefin Sans"/>
                <a:cs typeface="Josefin Sans"/>
                <a:sym typeface="Josefin Sans"/>
              </a:defRPr>
            </a:lvl2pPr>
            <a:lvl3pPr lvl="2" algn="l">
              <a:lnSpc>
                <a:spcPct val="115000"/>
              </a:lnSpc>
              <a:spcBef>
                <a:spcPts val="1600"/>
              </a:spcBef>
              <a:spcAft>
                <a:spcPts val="0"/>
              </a:spcAft>
              <a:buSzPts val="1200"/>
              <a:buNone/>
              <a:defRPr b="1">
                <a:solidFill>
                  <a:srgbClr val="F3F3F3"/>
                </a:solidFill>
                <a:latin typeface="Josefin Sans"/>
                <a:ea typeface="Josefin Sans"/>
                <a:cs typeface="Josefin Sans"/>
                <a:sym typeface="Josefin Sans"/>
              </a:defRPr>
            </a:lvl3pPr>
            <a:lvl4pPr lvl="3" algn="l">
              <a:lnSpc>
                <a:spcPct val="115000"/>
              </a:lnSpc>
              <a:spcBef>
                <a:spcPts val="1600"/>
              </a:spcBef>
              <a:spcAft>
                <a:spcPts val="0"/>
              </a:spcAft>
              <a:buSzPts val="1200"/>
              <a:buNone/>
              <a:defRPr b="1">
                <a:solidFill>
                  <a:srgbClr val="F3F3F3"/>
                </a:solidFill>
                <a:latin typeface="Josefin Sans"/>
                <a:ea typeface="Josefin Sans"/>
                <a:cs typeface="Josefin Sans"/>
                <a:sym typeface="Josefin Sans"/>
              </a:defRPr>
            </a:lvl4pPr>
            <a:lvl5pPr lvl="4" algn="l">
              <a:lnSpc>
                <a:spcPct val="115000"/>
              </a:lnSpc>
              <a:spcBef>
                <a:spcPts val="1600"/>
              </a:spcBef>
              <a:spcAft>
                <a:spcPts val="0"/>
              </a:spcAft>
              <a:buSzPts val="1200"/>
              <a:buNone/>
              <a:defRPr b="1">
                <a:solidFill>
                  <a:srgbClr val="F3F3F3"/>
                </a:solidFill>
                <a:latin typeface="Josefin Sans"/>
                <a:ea typeface="Josefin Sans"/>
                <a:cs typeface="Josefin Sans"/>
                <a:sym typeface="Josefin Sans"/>
              </a:defRPr>
            </a:lvl5pPr>
            <a:lvl6pPr lvl="5" algn="l">
              <a:lnSpc>
                <a:spcPct val="115000"/>
              </a:lnSpc>
              <a:spcBef>
                <a:spcPts val="1600"/>
              </a:spcBef>
              <a:spcAft>
                <a:spcPts val="0"/>
              </a:spcAft>
              <a:buSzPts val="1200"/>
              <a:buNone/>
              <a:defRPr b="1">
                <a:solidFill>
                  <a:srgbClr val="F3F3F3"/>
                </a:solidFill>
                <a:latin typeface="Josefin Sans"/>
                <a:ea typeface="Josefin Sans"/>
                <a:cs typeface="Josefin Sans"/>
                <a:sym typeface="Josefin Sans"/>
              </a:defRPr>
            </a:lvl6pPr>
            <a:lvl7pPr lvl="6" algn="l">
              <a:lnSpc>
                <a:spcPct val="115000"/>
              </a:lnSpc>
              <a:spcBef>
                <a:spcPts val="1600"/>
              </a:spcBef>
              <a:spcAft>
                <a:spcPts val="0"/>
              </a:spcAft>
              <a:buSzPts val="1200"/>
              <a:buNone/>
              <a:defRPr b="1">
                <a:solidFill>
                  <a:srgbClr val="F3F3F3"/>
                </a:solidFill>
                <a:latin typeface="Josefin Sans"/>
                <a:ea typeface="Josefin Sans"/>
                <a:cs typeface="Josefin Sans"/>
                <a:sym typeface="Josefin Sans"/>
              </a:defRPr>
            </a:lvl7pPr>
            <a:lvl8pPr lvl="7" algn="l">
              <a:lnSpc>
                <a:spcPct val="115000"/>
              </a:lnSpc>
              <a:spcBef>
                <a:spcPts val="1600"/>
              </a:spcBef>
              <a:spcAft>
                <a:spcPts val="0"/>
              </a:spcAft>
              <a:buSzPts val="1200"/>
              <a:buNone/>
              <a:defRPr b="1">
                <a:solidFill>
                  <a:srgbClr val="F3F3F3"/>
                </a:solidFill>
                <a:latin typeface="Josefin Sans"/>
                <a:ea typeface="Josefin Sans"/>
                <a:cs typeface="Josefin Sans"/>
                <a:sym typeface="Josefin Sans"/>
              </a:defRPr>
            </a:lvl8pPr>
            <a:lvl9pPr lvl="8" algn="l">
              <a:lnSpc>
                <a:spcPct val="115000"/>
              </a:lnSpc>
              <a:spcBef>
                <a:spcPts val="1600"/>
              </a:spcBef>
              <a:spcAft>
                <a:spcPts val="1600"/>
              </a:spcAft>
              <a:buSzPts val="1200"/>
              <a:buNone/>
              <a:defRPr b="1">
                <a:solidFill>
                  <a:srgbClr val="F3F3F3"/>
                </a:solidFill>
                <a:latin typeface="Josefin Sans"/>
                <a:ea typeface="Josefin Sans"/>
                <a:cs typeface="Josefin Sans"/>
                <a:sym typeface="Josefin Sans"/>
              </a:defRPr>
            </a:lvl9pPr>
          </a:lstStyle>
          <a:p/>
        </p:txBody>
      </p:sp>
      <p:sp>
        <p:nvSpPr>
          <p:cNvPr id="146" name="Google Shape;146;p12"/>
          <p:cNvSpPr txBox="1"/>
          <p:nvPr>
            <p:ph idx="2" type="subTitle"/>
          </p:nvPr>
        </p:nvSpPr>
        <p:spPr>
          <a:xfrm>
            <a:off x="6300975" y="2452725"/>
            <a:ext cx="2318100" cy="578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3F3F3"/>
              </a:buClr>
              <a:buSzPts val="1200"/>
              <a:buNone/>
              <a:defRPr>
                <a:solidFill>
                  <a:srgbClr val="F3F3F3"/>
                </a:solidFill>
              </a:defRPr>
            </a:lvl1pPr>
            <a:lvl2pPr lvl="1" algn="l">
              <a:lnSpc>
                <a:spcPct val="100000"/>
              </a:lnSpc>
              <a:spcBef>
                <a:spcPts val="0"/>
              </a:spcBef>
              <a:spcAft>
                <a:spcPts val="0"/>
              </a:spcAft>
              <a:buClr>
                <a:srgbClr val="F3F3F3"/>
              </a:buClr>
              <a:buSzPts val="1200"/>
              <a:buNone/>
              <a:defRPr>
                <a:solidFill>
                  <a:srgbClr val="F3F3F3"/>
                </a:solidFill>
              </a:defRPr>
            </a:lvl2pPr>
            <a:lvl3pPr lvl="2" algn="l">
              <a:lnSpc>
                <a:spcPct val="100000"/>
              </a:lnSpc>
              <a:spcBef>
                <a:spcPts val="0"/>
              </a:spcBef>
              <a:spcAft>
                <a:spcPts val="0"/>
              </a:spcAft>
              <a:buClr>
                <a:srgbClr val="F3F3F3"/>
              </a:buClr>
              <a:buSzPts val="1200"/>
              <a:buNone/>
              <a:defRPr>
                <a:solidFill>
                  <a:srgbClr val="F3F3F3"/>
                </a:solidFill>
              </a:defRPr>
            </a:lvl3pPr>
            <a:lvl4pPr lvl="3" algn="l">
              <a:lnSpc>
                <a:spcPct val="100000"/>
              </a:lnSpc>
              <a:spcBef>
                <a:spcPts val="0"/>
              </a:spcBef>
              <a:spcAft>
                <a:spcPts val="0"/>
              </a:spcAft>
              <a:buClr>
                <a:srgbClr val="F3F3F3"/>
              </a:buClr>
              <a:buSzPts val="1200"/>
              <a:buNone/>
              <a:defRPr>
                <a:solidFill>
                  <a:srgbClr val="F3F3F3"/>
                </a:solidFill>
              </a:defRPr>
            </a:lvl4pPr>
            <a:lvl5pPr lvl="4" algn="l">
              <a:lnSpc>
                <a:spcPct val="100000"/>
              </a:lnSpc>
              <a:spcBef>
                <a:spcPts val="0"/>
              </a:spcBef>
              <a:spcAft>
                <a:spcPts val="0"/>
              </a:spcAft>
              <a:buClr>
                <a:srgbClr val="F3F3F3"/>
              </a:buClr>
              <a:buSzPts val="1200"/>
              <a:buNone/>
              <a:defRPr>
                <a:solidFill>
                  <a:srgbClr val="F3F3F3"/>
                </a:solidFill>
              </a:defRPr>
            </a:lvl5pPr>
            <a:lvl6pPr lvl="5" algn="l">
              <a:lnSpc>
                <a:spcPct val="100000"/>
              </a:lnSpc>
              <a:spcBef>
                <a:spcPts val="0"/>
              </a:spcBef>
              <a:spcAft>
                <a:spcPts val="0"/>
              </a:spcAft>
              <a:buClr>
                <a:srgbClr val="F3F3F3"/>
              </a:buClr>
              <a:buSzPts val="1200"/>
              <a:buNone/>
              <a:defRPr>
                <a:solidFill>
                  <a:srgbClr val="F3F3F3"/>
                </a:solidFill>
              </a:defRPr>
            </a:lvl6pPr>
            <a:lvl7pPr lvl="6" algn="l">
              <a:lnSpc>
                <a:spcPct val="100000"/>
              </a:lnSpc>
              <a:spcBef>
                <a:spcPts val="0"/>
              </a:spcBef>
              <a:spcAft>
                <a:spcPts val="0"/>
              </a:spcAft>
              <a:buClr>
                <a:srgbClr val="F3F3F3"/>
              </a:buClr>
              <a:buSzPts val="1200"/>
              <a:buNone/>
              <a:defRPr>
                <a:solidFill>
                  <a:srgbClr val="F3F3F3"/>
                </a:solidFill>
              </a:defRPr>
            </a:lvl7pPr>
            <a:lvl8pPr lvl="7" algn="l">
              <a:lnSpc>
                <a:spcPct val="100000"/>
              </a:lnSpc>
              <a:spcBef>
                <a:spcPts val="0"/>
              </a:spcBef>
              <a:spcAft>
                <a:spcPts val="0"/>
              </a:spcAft>
              <a:buClr>
                <a:srgbClr val="F3F3F3"/>
              </a:buClr>
              <a:buSzPts val="1200"/>
              <a:buNone/>
              <a:defRPr>
                <a:solidFill>
                  <a:srgbClr val="F3F3F3"/>
                </a:solidFill>
              </a:defRPr>
            </a:lvl8pPr>
            <a:lvl9pPr lvl="8" algn="l">
              <a:lnSpc>
                <a:spcPct val="100000"/>
              </a:lnSpc>
              <a:spcBef>
                <a:spcPts val="0"/>
              </a:spcBef>
              <a:spcAft>
                <a:spcPts val="0"/>
              </a:spcAft>
              <a:buClr>
                <a:srgbClr val="F3F3F3"/>
              </a:buClr>
              <a:buSzPts val="1200"/>
              <a:buNone/>
              <a:defRPr>
                <a:solidFill>
                  <a:srgbClr val="F3F3F3"/>
                </a:solidFill>
              </a:defRPr>
            </a:lvl9pPr>
          </a:lstStyle>
          <a:p/>
        </p:txBody>
      </p:sp>
      <p:cxnSp>
        <p:nvCxnSpPr>
          <p:cNvPr id="147" name="Google Shape;147;p12"/>
          <p:cNvCxnSpPr/>
          <p:nvPr/>
        </p:nvCxnSpPr>
        <p:spPr>
          <a:xfrm rot="10800000">
            <a:off x="6224775" y="16675"/>
            <a:ext cx="0" cy="3774900"/>
          </a:xfrm>
          <a:prstGeom prst="straightConnector1">
            <a:avLst/>
          </a:prstGeom>
          <a:noFill/>
          <a:ln cap="flat" cmpd="sng" w="19050">
            <a:solidFill>
              <a:srgbClr val="F3F3F3"/>
            </a:solidFill>
            <a:prstDash val="solid"/>
            <a:round/>
            <a:headEnd len="sm" w="sm" type="none"/>
            <a:tailEnd len="sm" w="sm" type="none"/>
          </a:ln>
        </p:spPr>
      </p:cxnSp>
      <p:sp>
        <p:nvSpPr>
          <p:cNvPr id="148" name="Google Shape;148;p12"/>
          <p:cNvSpPr txBox="1"/>
          <p:nvPr>
            <p:ph idx="3" type="subTitle"/>
          </p:nvPr>
        </p:nvSpPr>
        <p:spPr>
          <a:xfrm>
            <a:off x="1251400" y="3012156"/>
            <a:ext cx="2318100" cy="264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b="1" sz="1400">
                <a:solidFill>
                  <a:srgbClr val="F3F3F3"/>
                </a:solidFill>
                <a:latin typeface="Josefin Sans"/>
                <a:ea typeface="Josefin Sans"/>
                <a:cs typeface="Josefin Sans"/>
                <a:sym typeface="Josefin Sans"/>
              </a:defRPr>
            </a:lvl1pPr>
            <a:lvl2pPr lvl="1" algn="l">
              <a:lnSpc>
                <a:spcPct val="115000"/>
              </a:lnSpc>
              <a:spcBef>
                <a:spcPts val="1600"/>
              </a:spcBef>
              <a:spcAft>
                <a:spcPts val="0"/>
              </a:spcAft>
              <a:buSzPts val="1200"/>
              <a:buNone/>
              <a:defRPr b="1">
                <a:solidFill>
                  <a:srgbClr val="F3F3F3"/>
                </a:solidFill>
                <a:latin typeface="Josefin Sans"/>
                <a:ea typeface="Josefin Sans"/>
                <a:cs typeface="Josefin Sans"/>
                <a:sym typeface="Josefin Sans"/>
              </a:defRPr>
            </a:lvl2pPr>
            <a:lvl3pPr lvl="2" algn="l">
              <a:lnSpc>
                <a:spcPct val="115000"/>
              </a:lnSpc>
              <a:spcBef>
                <a:spcPts val="1600"/>
              </a:spcBef>
              <a:spcAft>
                <a:spcPts val="0"/>
              </a:spcAft>
              <a:buSzPts val="1200"/>
              <a:buNone/>
              <a:defRPr b="1">
                <a:solidFill>
                  <a:srgbClr val="F3F3F3"/>
                </a:solidFill>
                <a:latin typeface="Josefin Sans"/>
                <a:ea typeface="Josefin Sans"/>
                <a:cs typeface="Josefin Sans"/>
                <a:sym typeface="Josefin Sans"/>
              </a:defRPr>
            </a:lvl3pPr>
            <a:lvl4pPr lvl="3" algn="l">
              <a:lnSpc>
                <a:spcPct val="115000"/>
              </a:lnSpc>
              <a:spcBef>
                <a:spcPts val="1600"/>
              </a:spcBef>
              <a:spcAft>
                <a:spcPts val="0"/>
              </a:spcAft>
              <a:buSzPts val="1200"/>
              <a:buNone/>
              <a:defRPr b="1">
                <a:solidFill>
                  <a:srgbClr val="F3F3F3"/>
                </a:solidFill>
                <a:latin typeface="Josefin Sans"/>
                <a:ea typeface="Josefin Sans"/>
                <a:cs typeface="Josefin Sans"/>
                <a:sym typeface="Josefin Sans"/>
              </a:defRPr>
            </a:lvl4pPr>
            <a:lvl5pPr lvl="4" algn="l">
              <a:lnSpc>
                <a:spcPct val="115000"/>
              </a:lnSpc>
              <a:spcBef>
                <a:spcPts val="1600"/>
              </a:spcBef>
              <a:spcAft>
                <a:spcPts val="0"/>
              </a:spcAft>
              <a:buSzPts val="1200"/>
              <a:buNone/>
              <a:defRPr b="1">
                <a:solidFill>
                  <a:srgbClr val="F3F3F3"/>
                </a:solidFill>
                <a:latin typeface="Josefin Sans"/>
                <a:ea typeface="Josefin Sans"/>
                <a:cs typeface="Josefin Sans"/>
                <a:sym typeface="Josefin Sans"/>
              </a:defRPr>
            </a:lvl5pPr>
            <a:lvl6pPr lvl="5" algn="l">
              <a:lnSpc>
                <a:spcPct val="115000"/>
              </a:lnSpc>
              <a:spcBef>
                <a:spcPts val="1600"/>
              </a:spcBef>
              <a:spcAft>
                <a:spcPts val="0"/>
              </a:spcAft>
              <a:buSzPts val="1200"/>
              <a:buNone/>
              <a:defRPr b="1">
                <a:solidFill>
                  <a:srgbClr val="F3F3F3"/>
                </a:solidFill>
                <a:latin typeface="Josefin Sans"/>
                <a:ea typeface="Josefin Sans"/>
                <a:cs typeface="Josefin Sans"/>
                <a:sym typeface="Josefin Sans"/>
              </a:defRPr>
            </a:lvl6pPr>
            <a:lvl7pPr lvl="6" algn="l">
              <a:lnSpc>
                <a:spcPct val="115000"/>
              </a:lnSpc>
              <a:spcBef>
                <a:spcPts val="1600"/>
              </a:spcBef>
              <a:spcAft>
                <a:spcPts val="0"/>
              </a:spcAft>
              <a:buSzPts val="1200"/>
              <a:buNone/>
              <a:defRPr b="1">
                <a:solidFill>
                  <a:srgbClr val="F3F3F3"/>
                </a:solidFill>
                <a:latin typeface="Josefin Sans"/>
                <a:ea typeface="Josefin Sans"/>
                <a:cs typeface="Josefin Sans"/>
                <a:sym typeface="Josefin Sans"/>
              </a:defRPr>
            </a:lvl7pPr>
            <a:lvl8pPr lvl="7" algn="l">
              <a:lnSpc>
                <a:spcPct val="115000"/>
              </a:lnSpc>
              <a:spcBef>
                <a:spcPts val="1600"/>
              </a:spcBef>
              <a:spcAft>
                <a:spcPts val="0"/>
              </a:spcAft>
              <a:buSzPts val="1200"/>
              <a:buNone/>
              <a:defRPr b="1">
                <a:solidFill>
                  <a:srgbClr val="F3F3F3"/>
                </a:solidFill>
                <a:latin typeface="Josefin Sans"/>
                <a:ea typeface="Josefin Sans"/>
                <a:cs typeface="Josefin Sans"/>
                <a:sym typeface="Josefin Sans"/>
              </a:defRPr>
            </a:lvl8pPr>
            <a:lvl9pPr lvl="8" algn="l">
              <a:lnSpc>
                <a:spcPct val="115000"/>
              </a:lnSpc>
              <a:spcBef>
                <a:spcPts val="1600"/>
              </a:spcBef>
              <a:spcAft>
                <a:spcPts val="1600"/>
              </a:spcAft>
              <a:buSzPts val="1200"/>
              <a:buNone/>
              <a:defRPr b="1">
                <a:solidFill>
                  <a:srgbClr val="F3F3F3"/>
                </a:solidFill>
                <a:latin typeface="Josefin Sans"/>
                <a:ea typeface="Josefin Sans"/>
                <a:cs typeface="Josefin Sans"/>
                <a:sym typeface="Josefin Sans"/>
              </a:defRPr>
            </a:lvl9pPr>
          </a:lstStyle>
          <a:p/>
        </p:txBody>
      </p:sp>
      <p:sp>
        <p:nvSpPr>
          <p:cNvPr id="149" name="Google Shape;149;p12"/>
          <p:cNvSpPr txBox="1"/>
          <p:nvPr>
            <p:ph idx="4" type="subTitle"/>
          </p:nvPr>
        </p:nvSpPr>
        <p:spPr>
          <a:xfrm>
            <a:off x="1251400" y="2452725"/>
            <a:ext cx="1698900" cy="578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3F3F3"/>
              </a:buClr>
              <a:buSzPts val="1200"/>
              <a:buNone/>
              <a:defRPr>
                <a:solidFill>
                  <a:srgbClr val="F3F3F3"/>
                </a:solidFill>
              </a:defRPr>
            </a:lvl1pPr>
            <a:lvl2pPr lvl="1" algn="l">
              <a:lnSpc>
                <a:spcPct val="100000"/>
              </a:lnSpc>
              <a:spcBef>
                <a:spcPts val="0"/>
              </a:spcBef>
              <a:spcAft>
                <a:spcPts val="0"/>
              </a:spcAft>
              <a:buClr>
                <a:srgbClr val="F3F3F3"/>
              </a:buClr>
              <a:buSzPts val="1200"/>
              <a:buNone/>
              <a:defRPr>
                <a:solidFill>
                  <a:srgbClr val="F3F3F3"/>
                </a:solidFill>
              </a:defRPr>
            </a:lvl2pPr>
            <a:lvl3pPr lvl="2" algn="l">
              <a:lnSpc>
                <a:spcPct val="100000"/>
              </a:lnSpc>
              <a:spcBef>
                <a:spcPts val="0"/>
              </a:spcBef>
              <a:spcAft>
                <a:spcPts val="0"/>
              </a:spcAft>
              <a:buClr>
                <a:srgbClr val="F3F3F3"/>
              </a:buClr>
              <a:buSzPts val="1200"/>
              <a:buNone/>
              <a:defRPr>
                <a:solidFill>
                  <a:srgbClr val="F3F3F3"/>
                </a:solidFill>
              </a:defRPr>
            </a:lvl3pPr>
            <a:lvl4pPr lvl="3" algn="l">
              <a:lnSpc>
                <a:spcPct val="100000"/>
              </a:lnSpc>
              <a:spcBef>
                <a:spcPts val="0"/>
              </a:spcBef>
              <a:spcAft>
                <a:spcPts val="0"/>
              </a:spcAft>
              <a:buClr>
                <a:srgbClr val="F3F3F3"/>
              </a:buClr>
              <a:buSzPts val="1200"/>
              <a:buNone/>
              <a:defRPr>
                <a:solidFill>
                  <a:srgbClr val="F3F3F3"/>
                </a:solidFill>
              </a:defRPr>
            </a:lvl4pPr>
            <a:lvl5pPr lvl="4" algn="l">
              <a:lnSpc>
                <a:spcPct val="100000"/>
              </a:lnSpc>
              <a:spcBef>
                <a:spcPts val="0"/>
              </a:spcBef>
              <a:spcAft>
                <a:spcPts val="0"/>
              </a:spcAft>
              <a:buClr>
                <a:srgbClr val="F3F3F3"/>
              </a:buClr>
              <a:buSzPts val="1200"/>
              <a:buNone/>
              <a:defRPr>
                <a:solidFill>
                  <a:srgbClr val="F3F3F3"/>
                </a:solidFill>
              </a:defRPr>
            </a:lvl5pPr>
            <a:lvl6pPr lvl="5" algn="l">
              <a:lnSpc>
                <a:spcPct val="100000"/>
              </a:lnSpc>
              <a:spcBef>
                <a:spcPts val="0"/>
              </a:spcBef>
              <a:spcAft>
                <a:spcPts val="0"/>
              </a:spcAft>
              <a:buClr>
                <a:srgbClr val="F3F3F3"/>
              </a:buClr>
              <a:buSzPts val="1200"/>
              <a:buNone/>
              <a:defRPr>
                <a:solidFill>
                  <a:srgbClr val="F3F3F3"/>
                </a:solidFill>
              </a:defRPr>
            </a:lvl6pPr>
            <a:lvl7pPr lvl="6" algn="l">
              <a:lnSpc>
                <a:spcPct val="100000"/>
              </a:lnSpc>
              <a:spcBef>
                <a:spcPts val="0"/>
              </a:spcBef>
              <a:spcAft>
                <a:spcPts val="0"/>
              </a:spcAft>
              <a:buClr>
                <a:srgbClr val="F3F3F3"/>
              </a:buClr>
              <a:buSzPts val="1200"/>
              <a:buNone/>
              <a:defRPr>
                <a:solidFill>
                  <a:srgbClr val="F3F3F3"/>
                </a:solidFill>
              </a:defRPr>
            </a:lvl7pPr>
            <a:lvl8pPr lvl="7" algn="l">
              <a:lnSpc>
                <a:spcPct val="100000"/>
              </a:lnSpc>
              <a:spcBef>
                <a:spcPts val="0"/>
              </a:spcBef>
              <a:spcAft>
                <a:spcPts val="0"/>
              </a:spcAft>
              <a:buClr>
                <a:srgbClr val="F3F3F3"/>
              </a:buClr>
              <a:buSzPts val="1200"/>
              <a:buNone/>
              <a:defRPr>
                <a:solidFill>
                  <a:srgbClr val="F3F3F3"/>
                </a:solidFill>
              </a:defRPr>
            </a:lvl8pPr>
            <a:lvl9pPr lvl="8" algn="l">
              <a:lnSpc>
                <a:spcPct val="100000"/>
              </a:lnSpc>
              <a:spcBef>
                <a:spcPts val="0"/>
              </a:spcBef>
              <a:spcAft>
                <a:spcPts val="0"/>
              </a:spcAft>
              <a:buClr>
                <a:srgbClr val="F3F3F3"/>
              </a:buClr>
              <a:buSzPts val="1200"/>
              <a:buNone/>
              <a:defRPr>
                <a:solidFill>
                  <a:srgbClr val="F3F3F3"/>
                </a:solidFill>
              </a:defRPr>
            </a:lvl9pPr>
          </a:lstStyle>
          <a:p/>
        </p:txBody>
      </p:sp>
      <p:cxnSp>
        <p:nvCxnSpPr>
          <p:cNvPr id="150" name="Google Shape;150;p12"/>
          <p:cNvCxnSpPr/>
          <p:nvPr/>
        </p:nvCxnSpPr>
        <p:spPr>
          <a:xfrm rot="10800000">
            <a:off x="1175200" y="16675"/>
            <a:ext cx="0" cy="3774900"/>
          </a:xfrm>
          <a:prstGeom prst="straightConnector1">
            <a:avLst/>
          </a:prstGeom>
          <a:noFill/>
          <a:ln cap="flat" cmpd="sng" w="19050">
            <a:solidFill>
              <a:srgbClr val="F3F3F3"/>
            </a:solidFill>
            <a:prstDash val="solid"/>
            <a:round/>
            <a:headEnd len="sm" w="sm" type="none"/>
            <a:tailEnd len="sm" w="sm" type="none"/>
          </a:ln>
        </p:spPr>
      </p:cxnSp>
      <p:sp>
        <p:nvSpPr>
          <p:cNvPr id="151" name="Google Shape;151;p12"/>
          <p:cNvSpPr txBox="1"/>
          <p:nvPr>
            <p:ph idx="5" type="subTitle"/>
          </p:nvPr>
        </p:nvSpPr>
        <p:spPr>
          <a:xfrm>
            <a:off x="3776188" y="3012156"/>
            <a:ext cx="2318100" cy="264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b="1" sz="1400">
                <a:solidFill>
                  <a:srgbClr val="F3F3F3"/>
                </a:solidFill>
                <a:latin typeface="Josefin Sans"/>
                <a:ea typeface="Josefin Sans"/>
                <a:cs typeface="Josefin Sans"/>
                <a:sym typeface="Josefin Sans"/>
              </a:defRPr>
            </a:lvl1pPr>
            <a:lvl2pPr lvl="1" algn="l">
              <a:lnSpc>
                <a:spcPct val="115000"/>
              </a:lnSpc>
              <a:spcBef>
                <a:spcPts val="1600"/>
              </a:spcBef>
              <a:spcAft>
                <a:spcPts val="0"/>
              </a:spcAft>
              <a:buSzPts val="1200"/>
              <a:buNone/>
              <a:defRPr b="1">
                <a:solidFill>
                  <a:srgbClr val="F3F3F3"/>
                </a:solidFill>
                <a:latin typeface="Josefin Sans"/>
                <a:ea typeface="Josefin Sans"/>
                <a:cs typeface="Josefin Sans"/>
                <a:sym typeface="Josefin Sans"/>
              </a:defRPr>
            </a:lvl2pPr>
            <a:lvl3pPr lvl="2" algn="l">
              <a:lnSpc>
                <a:spcPct val="115000"/>
              </a:lnSpc>
              <a:spcBef>
                <a:spcPts val="1600"/>
              </a:spcBef>
              <a:spcAft>
                <a:spcPts val="0"/>
              </a:spcAft>
              <a:buSzPts val="1200"/>
              <a:buNone/>
              <a:defRPr b="1">
                <a:solidFill>
                  <a:srgbClr val="F3F3F3"/>
                </a:solidFill>
                <a:latin typeface="Josefin Sans"/>
                <a:ea typeface="Josefin Sans"/>
                <a:cs typeface="Josefin Sans"/>
                <a:sym typeface="Josefin Sans"/>
              </a:defRPr>
            </a:lvl3pPr>
            <a:lvl4pPr lvl="3" algn="l">
              <a:lnSpc>
                <a:spcPct val="115000"/>
              </a:lnSpc>
              <a:spcBef>
                <a:spcPts val="1600"/>
              </a:spcBef>
              <a:spcAft>
                <a:spcPts val="0"/>
              </a:spcAft>
              <a:buSzPts val="1200"/>
              <a:buNone/>
              <a:defRPr b="1">
                <a:solidFill>
                  <a:srgbClr val="F3F3F3"/>
                </a:solidFill>
                <a:latin typeface="Josefin Sans"/>
                <a:ea typeface="Josefin Sans"/>
                <a:cs typeface="Josefin Sans"/>
                <a:sym typeface="Josefin Sans"/>
              </a:defRPr>
            </a:lvl4pPr>
            <a:lvl5pPr lvl="4" algn="l">
              <a:lnSpc>
                <a:spcPct val="115000"/>
              </a:lnSpc>
              <a:spcBef>
                <a:spcPts val="1600"/>
              </a:spcBef>
              <a:spcAft>
                <a:spcPts val="0"/>
              </a:spcAft>
              <a:buSzPts val="1200"/>
              <a:buNone/>
              <a:defRPr b="1">
                <a:solidFill>
                  <a:srgbClr val="F3F3F3"/>
                </a:solidFill>
                <a:latin typeface="Josefin Sans"/>
                <a:ea typeface="Josefin Sans"/>
                <a:cs typeface="Josefin Sans"/>
                <a:sym typeface="Josefin Sans"/>
              </a:defRPr>
            </a:lvl5pPr>
            <a:lvl6pPr lvl="5" algn="l">
              <a:lnSpc>
                <a:spcPct val="115000"/>
              </a:lnSpc>
              <a:spcBef>
                <a:spcPts val="1600"/>
              </a:spcBef>
              <a:spcAft>
                <a:spcPts val="0"/>
              </a:spcAft>
              <a:buSzPts val="1200"/>
              <a:buNone/>
              <a:defRPr b="1">
                <a:solidFill>
                  <a:srgbClr val="F3F3F3"/>
                </a:solidFill>
                <a:latin typeface="Josefin Sans"/>
                <a:ea typeface="Josefin Sans"/>
                <a:cs typeface="Josefin Sans"/>
                <a:sym typeface="Josefin Sans"/>
              </a:defRPr>
            </a:lvl6pPr>
            <a:lvl7pPr lvl="6" algn="l">
              <a:lnSpc>
                <a:spcPct val="115000"/>
              </a:lnSpc>
              <a:spcBef>
                <a:spcPts val="1600"/>
              </a:spcBef>
              <a:spcAft>
                <a:spcPts val="0"/>
              </a:spcAft>
              <a:buSzPts val="1200"/>
              <a:buNone/>
              <a:defRPr b="1">
                <a:solidFill>
                  <a:srgbClr val="F3F3F3"/>
                </a:solidFill>
                <a:latin typeface="Josefin Sans"/>
                <a:ea typeface="Josefin Sans"/>
                <a:cs typeface="Josefin Sans"/>
                <a:sym typeface="Josefin Sans"/>
              </a:defRPr>
            </a:lvl7pPr>
            <a:lvl8pPr lvl="7" algn="l">
              <a:lnSpc>
                <a:spcPct val="115000"/>
              </a:lnSpc>
              <a:spcBef>
                <a:spcPts val="1600"/>
              </a:spcBef>
              <a:spcAft>
                <a:spcPts val="0"/>
              </a:spcAft>
              <a:buSzPts val="1200"/>
              <a:buNone/>
              <a:defRPr b="1">
                <a:solidFill>
                  <a:srgbClr val="F3F3F3"/>
                </a:solidFill>
                <a:latin typeface="Josefin Sans"/>
                <a:ea typeface="Josefin Sans"/>
                <a:cs typeface="Josefin Sans"/>
                <a:sym typeface="Josefin Sans"/>
              </a:defRPr>
            </a:lvl8pPr>
            <a:lvl9pPr lvl="8" algn="l">
              <a:lnSpc>
                <a:spcPct val="115000"/>
              </a:lnSpc>
              <a:spcBef>
                <a:spcPts val="1600"/>
              </a:spcBef>
              <a:spcAft>
                <a:spcPts val="1600"/>
              </a:spcAft>
              <a:buSzPts val="1200"/>
              <a:buNone/>
              <a:defRPr b="1">
                <a:solidFill>
                  <a:srgbClr val="F3F3F3"/>
                </a:solidFill>
                <a:latin typeface="Josefin Sans"/>
                <a:ea typeface="Josefin Sans"/>
                <a:cs typeface="Josefin Sans"/>
                <a:sym typeface="Josefin Sans"/>
              </a:defRPr>
            </a:lvl9pPr>
          </a:lstStyle>
          <a:p/>
        </p:txBody>
      </p:sp>
      <p:sp>
        <p:nvSpPr>
          <p:cNvPr id="152" name="Google Shape;152;p12"/>
          <p:cNvSpPr txBox="1"/>
          <p:nvPr>
            <p:ph idx="6" type="subTitle"/>
          </p:nvPr>
        </p:nvSpPr>
        <p:spPr>
          <a:xfrm>
            <a:off x="3776178" y="2452725"/>
            <a:ext cx="1698900" cy="578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3F3F3"/>
              </a:buClr>
              <a:buSzPts val="1200"/>
              <a:buNone/>
              <a:defRPr>
                <a:solidFill>
                  <a:srgbClr val="F3F3F3"/>
                </a:solidFill>
              </a:defRPr>
            </a:lvl1pPr>
            <a:lvl2pPr lvl="1" algn="l">
              <a:lnSpc>
                <a:spcPct val="100000"/>
              </a:lnSpc>
              <a:spcBef>
                <a:spcPts val="0"/>
              </a:spcBef>
              <a:spcAft>
                <a:spcPts val="0"/>
              </a:spcAft>
              <a:buClr>
                <a:srgbClr val="F3F3F3"/>
              </a:buClr>
              <a:buSzPts val="1200"/>
              <a:buNone/>
              <a:defRPr>
                <a:solidFill>
                  <a:srgbClr val="F3F3F3"/>
                </a:solidFill>
              </a:defRPr>
            </a:lvl2pPr>
            <a:lvl3pPr lvl="2" algn="l">
              <a:lnSpc>
                <a:spcPct val="100000"/>
              </a:lnSpc>
              <a:spcBef>
                <a:spcPts val="0"/>
              </a:spcBef>
              <a:spcAft>
                <a:spcPts val="0"/>
              </a:spcAft>
              <a:buClr>
                <a:srgbClr val="F3F3F3"/>
              </a:buClr>
              <a:buSzPts val="1200"/>
              <a:buNone/>
              <a:defRPr>
                <a:solidFill>
                  <a:srgbClr val="F3F3F3"/>
                </a:solidFill>
              </a:defRPr>
            </a:lvl3pPr>
            <a:lvl4pPr lvl="3" algn="l">
              <a:lnSpc>
                <a:spcPct val="100000"/>
              </a:lnSpc>
              <a:spcBef>
                <a:spcPts val="0"/>
              </a:spcBef>
              <a:spcAft>
                <a:spcPts val="0"/>
              </a:spcAft>
              <a:buClr>
                <a:srgbClr val="F3F3F3"/>
              </a:buClr>
              <a:buSzPts val="1200"/>
              <a:buNone/>
              <a:defRPr>
                <a:solidFill>
                  <a:srgbClr val="F3F3F3"/>
                </a:solidFill>
              </a:defRPr>
            </a:lvl4pPr>
            <a:lvl5pPr lvl="4" algn="l">
              <a:lnSpc>
                <a:spcPct val="100000"/>
              </a:lnSpc>
              <a:spcBef>
                <a:spcPts val="0"/>
              </a:spcBef>
              <a:spcAft>
                <a:spcPts val="0"/>
              </a:spcAft>
              <a:buClr>
                <a:srgbClr val="F3F3F3"/>
              </a:buClr>
              <a:buSzPts val="1200"/>
              <a:buNone/>
              <a:defRPr>
                <a:solidFill>
                  <a:srgbClr val="F3F3F3"/>
                </a:solidFill>
              </a:defRPr>
            </a:lvl5pPr>
            <a:lvl6pPr lvl="5" algn="l">
              <a:lnSpc>
                <a:spcPct val="100000"/>
              </a:lnSpc>
              <a:spcBef>
                <a:spcPts val="0"/>
              </a:spcBef>
              <a:spcAft>
                <a:spcPts val="0"/>
              </a:spcAft>
              <a:buClr>
                <a:srgbClr val="F3F3F3"/>
              </a:buClr>
              <a:buSzPts val="1200"/>
              <a:buNone/>
              <a:defRPr>
                <a:solidFill>
                  <a:srgbClr val="F3F3F3"/>
                </a:solidFill>
              </a:defRPr>
            </a:lvl6pPr>
            <a:lvl7pPr lvl="6" algn="l">
              <a:lnSpc>
                <a:spcPct val="100000"/>
              </a:lnSpc>
              <a:spcBef>
                <a:spcPts val="0"/>
              </a:spcBef>
              <a:spcAft>
                <a:spcPts val="0"/>
              </a:spcAft>
              <a:buClr>
                <a:srgbClr val="F3F3F3"/>
              </a:buClr>
              <a:buSzPts val="1200"/>
              <a:buNone/>
              <a:defRPr>
                <a:solidFill>
                  <a:srgbClr val="F3F3F3"/>
                </a:solidFill>
              </a:defRPr>
            </a:lvl7pPr>
            <a:lvl8pPr lvl="7" algn="l">
              <a:lnSpc>
                <a:spcPct val="100000"/>
              </a:lnSpc>
              <a:spcBef>
                <a:spcPts val="0"/>
              </a:spcBef>
              <a:spcAft>
                <a:spcPts val="0"/>
              </a:spcAft>
              <a:buClr>
                <a:srgbClr val="F3F3F3"/>
              </a:buClr>
              <a:buSzPts val="1200"/>
              <a:buNone/>
              <a:defRPr>
                <a:solidFill>
                  <a:srgbClr val="F3F3F3"/>
                </a:solidFill>
              </a:defRPr>
            </a:lvl8pPr>
            <a:lvl9pPr lvl="8" algn="l">
              <a:lnSpc>
                <a:spcPct val="100000"/>
              </a:lnSpc>
              <a:spcBef>
                <a:spcPts val="0"/>
              </a:spcBef>
              <a:spcAft>
                <a:spcPts val="0"/>
              </a:spcAft>
              <a:buClr>
                <a:srgbClr val="F3F3F3"/>
              </a:buClr>
              <a:buSzPts val="1200"/>
              <a:buNone/>
              <a:defRPr>
                <a:solidFill>
                  <a:srgbClr val="F3F3F3"/>
                </a:solidFill>
              </a:defRPr>
            </a:lvl9pPr>
          </a:lstStyle>
          <a:p/>
        </p:txBody>
      </p:sp>
      <p:cxnSp>
        <p:nvCxnSpPr>
          <p:cNvPr id="153" name="Google Shape;153;p12"/>
          <p:cNvCxnSpPr/>
          <p:nvPr/>
        </p:nvCxnSpPr>
        <p:spPr>
          <a:xfrm rot="10800000">
            <a:off x="3699988" y="100"/>
            <a:ext cx="0" cy="3774900"/>
          </a:xfrm>
          <a:prstGeom prst="straightConnector1">
            <a:avLst/>
          </a:prstGeom>
          <a:noFill/>
          <a:ln cap="flat" cmpd="sng" w="19050">
            <a:solidFill>
              <a:srgbClr val="F3F3F3"/>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big image">
  <p:cSld name="CUSTOM_27">
    <p:spTree>
      <p:nvGrpSpPr>
        <p:cNvPr id="154" name="Shape 154"/>
        <p:cNvGrpSpPr/>
        <p:nvPr/>
      </p:nvGrpSpPr>
      <p:grpSpPr>
        <a:xfrm>
          <a:off x="0" y="0"/>
          <a:ext cx="0" cy="0"/>
          <a:chOff x="0" y="0"/>
          <a:chExt cx="0" cy="0"/>
        </a:xfrm>
      </p:grpSpPr>
      <p:pic>
        <p:nvPicPr>
          <p:cNvPr id="155" name="Google Shape;155;p13"/>
          <p:cNvPicPr preferRelativeResize="0"/>
          <p:nvPr/>
        </p:nvPicPr>
        <p:blipFill rotWithShape="1">
          <a:blip r:embed="rId2">
            <a:alphaModFix/>
          </a:blip>
          <a:srcRect b="7740" l="0" r="0" t="7741"/>
          <a:stretch/>
        </p:blipFill>
        <p:spPr>
          <a:xfrm>
            <a:off x="892725" y="247200"/>
            <a:ext cx="8251281" cy="4649075"/>
          </a:xfrm>
          <a:prstGeom prst="rect">
            <a:avLst/>
          </a:prstGeom>
          <a:noFill/>
          <a:ln>
            <a:noFill/>
          </a:ln>
        </p:spPr>
      </p:pic>
      <p:sp>
        <p:nvSpPr>
          <p:cNvPr id="156" name="Google Shape;156;p13"/>
          <p:cNvSpPr/>
          <p:nvPr/>
        </p:nvSpPr>
        <p:spPr>
          <a:xfrm>
            <a:off x="892763" y="247200"/>
            <a:ext cx="8251200" cy="4649100"/>
          </a:xfrm>
          <a:prstGeom prst="rect">
            <a:avLst/>
          </a:prstGeom>
          <a:solidFill>
            <a:srgbClr val="7A331B">
              <a:alpha val="5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3"/>
          <p:cNvSpPr txBox="1"/>
          <p:nvPr>
            <p:ph type="ctrTitle"/>
          </p:nvPr>
        </p:nvSpPr>
        <p:spPr>
          <a:xfrm rot="-5400000">
            <a:off x="-1146950" y="2098650"/>
            <a:ext cx="3204600" cy="94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5B3C43"/>
              </a:buClr>
              <a:buSzPts val="800"/>
              <a:buNone/>
              <a:defRPr sz="800">
                <a:solidFill>
                  <a:srgbClr val="5B3C43"/>
                </a:solidFill>
              </a:defRPr>
            </a:lvl1pPr>
            <a:lvl2pPr lvl="1" algn="ctr">
              <a:lnSpc>
                <a:spcPct val="100000"/>
              </a:lnSpc>
              <a:spcBef>
                <a:spcPts val="0"/>
              </a:spcBef>
              <a:spcAft>
                <a:spcPts val="0"/>
              </a:spcAft>
              <a:buClr>
                <a:srgbClr val="D9D9D9"/>
              </a:buClr>
              <a:buSzPts val="1200"/>
              <a:buNone/>
              <a:defRPr sz="1200">
                <a:solidFill>
                  <a:srgbClr val="D9D9D9"/>
                </a:solidFill>
              </a:defRPr>
            </a:lvl2pPr>
            <a:lvl3pPr lvl="2" algn="ctr">
              <a:lnSpc>
                <a:spcPct val="100000"/>
              </a:lnSpc>
              <a:spcBef>
                <a:spcPts val="0"/>
              </a:spcBef>
              <a:spcAft>
                <a:spcPts val="0"/>
              </a:spcAft>
              <a:buClr>
                <a:srgbClr val="D9D9D9"/>
              </a:buClr>
              <a:buSzPts val="1200"/>
              <a:buNone/>
              <a:defRPr sz="1200">
                <a:solidFill>
                  <a:srgbClr val="D9D9D9"/>
                </a:solidFill>
              </a:defRPr>
            </a:lvl3pPr>
            <a:lvl4pPr lvl="3" algn="ctr">
              <a:lnSpc>
                <a:spcPct val="100000"/>
              </a:lnSpc>
              <a:spcBef>
                <a:spcPts val="0"/>
              </a:spcBef>
              <a:spcAft>
                <a:spcPts val="0"/>
              </a:spcAft>
              <a:buClr>
                <a:srgbClr val="D9D9D9"/>
              </a:buClr>
              <a:buSzPts val="1200"/>
              <a:buNone/>
              <a:defRPr sz="1200">
                <a:solidFill>
                  <a:srgbClr val="D9D9D9"/>
                </a:solidFill>
              </a:defRPr>
            </a:lvl4pPr>
            <a:lvl5pPr lvl="4" algn="ctr">
              <a:lnSpc>
                <a:spcPct val="100000"/>
              </a:lnSpc>
              <a:spcBef>
                <a:spcPts val="0"/>
              </a:spcBef>
              <a:spcAft>
                <a:spcPts val="0"/>
              </a:spcAft>
              <a:buClr>
                <a:srgbClr val="D9D9D9"/>
              </a:buClr>
              <a:buSzPts val="1200"/>
              <a:buNone/>
              <a:defRPr sz="1200">
                <a:solidFill>
                  <a:srgbClr val="D9D9D9"/>
                </a:solidFill>
              </a:defRPr>
            </a:lvl5pPr>
            <a:lvl6pPr lvl="5" algn="ctr">
              <a:lnSpc>
                <a:spcPct val="100000"/>
              </a:lnSpc>
              <a:spcBef>
                <a:spcPts val="0"/>
              </a:spcBef>
              <a:spcAft>
                <a:spcPts val="0"/>
              </a:spcAft>
              <a:buClr>
                <a:srgbClr val="D9D9D9"/>
              </a:buClr>
              <a:buSzPts val="1200"/>
              <a:buNone/>
              <a:defRPr sz="1200">
                <a:solidFill>
                  <a:srgbClr val="D9D9D9"/>
                </a:solidFill>
              </a:defRPr>
            </a:lvl6pPr>
            <a:lvl7pPr lvl="6" algn="ctr">
              <a:lnSpc>
                <a:spcPct val="100000"/>
              </a:lnSpc>
              <a:spcBef>
                <a:spcPts val="0"/>
              </a:spcBef>
              <a:spcAft>
                <a:spcPts val="0"/>
              </a:spcAft>
              <a:buClr>
                <a:srgbClr val="D9D9D9"/>
              </a:buClr>
              <a:buSzPts val="1200"/>
              <a:buNone/>
              <a:defRPr sz="1200">
                <a:solidFill>
                  <a:srgbClr val="D9D9D9"/>
                </a:solidFill>
              </a:defRPr>
            </a:lvl7pPr>
            <a:lvl8pPr lvl="7" algn="ctr">
              <a:lnSpc>
                <a:spcPct val="100000"/>
              </a:lnSpc>
              <a:spcBef>
                <a:spcPts val="0"/>
              </a:spcBef>
              <a:spcAft>
                <a:spcPts val="0"/>
              </a:spcAft>
              <a:buClr>
                <a:srgbClr val="D9D9D9"/>
              </a:buClr>
              <a:buSzPts val="1200"/>
              <a:buNone/>
              <a:defRPr sz="1200">
                <a:solidFill>
                  <a:srgbClr val="D9D9D9"/>
                </a:solidFill>
              </a:defRPr>
            </a:lvl8pPr>
            <a:lvl9pPr lvl="8" algn="ctr">
              <a:lnSpc>
                <a:spcPct val="100000"/>
              </a:lnSpc>
              <a:spcBef>
                <a:spcPts val="0"/>
              </a:spcBef>
              <a:spcAft>
                <a:spcPts val="0"/>
              </a:spcAft>
              <a:buClr>
                <a:srgbClr val="D9D9D9"/>
              </a:buClr>
              <a:buSzPts val="1200"/>
              <a:buNone/>
              <a:defRPr sz="1200">
                <a:solidFill>
                  <a:srgbClr val="D9D9D9"/>
                </a:solidFill>
              </a:defRPr>
            </a:lvl9pPr>
          </a:lstStyle>
          <a:p/>
        </p:txBody>
      </p:sp>
      <p:sp>
        <p:nvSpPr>
          <p:cNvPr id="158" name="Google Shape;158;p13"/>
          <p:cNvSpPr/>
          <p:nvPr/>
        </p:nvSpPr>
        <p:spPr>
          <a:xfrm>
            <a:off x="251200" y="4484007"/>
            <a:ext cx="408300" cy="408300"/>
          </a:xfrm>
          <a:prstGeom prst="rect">
            <a:avLst/>
          </a:prstGeom>
          <a:solidFill>
            <a:srgbClr val="B794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3"/>
          <p:cNvSpPr txBox="1"/>
          <p:nvPr>
            <p:ph idx="12" type="sldNum"/>
          </p:nvPr>
        </p:nvSpPr>
        <p:spPr>
          <a:xfrm>
            <a:off x="181009" y="3984751"/>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n"/>
              <a:t>‹#›</a:t>
            </a:fld>
            <a:endParaRPr/>
          </a:p>
        </p:txBody>
      </p:sp>
      <p:cxnSp>
        <p:nvCxnSpPr>
          <p:cNvPr id="160" name="Google Shape;160;p13"/>
          <p:cNvCxnSpPr/>
          <p:nvPr/>
        </p:nvCxnSpPr>
        <p:spPr>
          <a:xfrm>
            <a:off x="4354375" y="1767850"/>
            <a:ext cx="0" cy="1680300"/>
          </a:xfrm>
          <a:prstGeom prst="straightConnector1">
            <a:avLst/>
          </a:prstGeom>
          <a:noFill/>
          <a:ln cap="flat" cmpd="sng" w="19050">
            <a:solidFill>
              <a:srgbClr val="F3F3F3"/>
            </a:solidFill>
            <a:prstDash val="solid"/>
            <a:round/>
            <a:headEnd len="sm" w="sm" type="none"/>
            <a:tailEnd len="sm" w="sm" type="none"/>
          </a:ln>
        </p:spPr>
      </p:cxnSp>
      <p:sp>
        <p:nvSpPr>
          <p:cNvPr id="161" name="Google Shape;161;p13"/>
          <p:cNvSpPr txBox="1"/>
          <p:nvPr>
            <p:ph idx="1" type="subTitle"/>
          </p:nvPr>
        </p:nvSpPr>
        <p:spPr>
          <a:xfrm>
            <a:off x="4504675" y="1975725"/>
            <a:ext cx="3661800" cy="12645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SzPts val="1200"/>
              <a:buNone/>
              <a:defRPr>
                <a:solidFill>
                  <a:srgbClr val="FFFFFF"/>
                </a:solidFill>
              </a:defRPr>
            </a:lvl1pPr>
            <a:lvl2pPr lvl="1" algn="l">
              <a:lnSpc>
                <a:spcPct val="115000"/>
              </a:lnSpc>
              <a:spcBef>
                <a:spcPts val="160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3">
  <p:cSld name="CUSTOM_27_1">
    <p:spTree>
      <p:nvGrpSpPr>
        <p:cNvPr id="162" name="Shape 162"/>
        <p:cNvGrpSpPr/>
        <p:nvPr/>
      </p:nvGrpSpPr>
      <p:grpSpPr>
        <a:xfrm>
          <a:off x="0" y="0"/>
          <a:ext cx="0" cy="0"/>
          <a:chOff x="0" y="0"/>
          <a:chExt cx="0" cy="0"/>
        </a:xfrm>
      </p:grpSpPr>
      <p:pic>
        <p:nvPicPr>
          <p:cNvPr id="163" name="Google Shape;163;p14"/>
          <p:cNvPicPr preferRelativeResize="0"/>
          <p:nvPr/>
        </p:nvPicPr>
        <p:blipFill rotWithShape="1">
          <a:blip r:embed="rId2">
            <a:alphaModFix/>
          </a:blip>
          <a:srcRect b="61967" l="50405" r="2044" t="21862"/>
          <a:stretch/>
        </p:blipFill>
        <p:spPr>
          <a:xfrm>
            <a:off x="5757000" y="1085200"/>
            <a:ext cx="3386025" cy="1151499"/>
          </a:xfrm>
          <a:prstGeom prst="rect">
            <a:avLst/>
          </a:prstGeom>
          <a:noFill/>
          <a:ln>
            <a:noFill/>
          </a:ln>
        </p:spPr>
      </p:pic>
      <p:pic>
        <p:nvPicPr>
          <p:cNvPr id="164" name="Google Shape;164;p14"/>
          <p:cNvPicPr preferRelativeResize="0"/>
          <p:nvPr/>
        </p:nvPicPr>
        <p:blipFill rotWithShape="1">
          <a:blip r:embed="rId2">
            <a:alphaModFix/>
          </a:blip>
          <a:srcRect b="43168" l="31781" r="2043" t="40660"/>
          <a:stretch/>
        </p:blipFill>
        <p:spPr>
          <a:xfrm>
            <a:off x="4431899" y="2413000"/>
            <a:ext cx="4712102" cy="1151499"/>
          </a:xfrm>
          <a:prstGeom prst="rect">
            <a:avLst/>
          </a:prstGeom>
          <a:noFill/>
          <a:ln>
            <a:noFill/>
          </a:ln>
        </p:spPr>
      </p:pic>
      <p:pic>
        <p:nvPicPr>
          <p:cNvPr id="165" name="Google Shape;165;p14"/>
          <p:cNvPicPr preferRelativeResize="0"/>
          <p:nvPr/>
        </p:nvPicPr>
        <p:blipFill rotWithShape="1">
          <a:blip r:embed="rId2">
            <a:alphaModFix/>
          </a:blip>
          <a:srcRect b="24461" l="12952" r="2048" t="59367"/>
          <a:stretch/>
        </p:blipFill>
        <p:spPr>
          <a:xfrm>
            <a:off x="3090275" y="3740800"/>
            <a:ext cx="6052748" cy="1151499"/>
          </a:xfrm>
          <a:prstGeom prst="rect">
            <a:avLst/>
          </a:prstGeom>
          <a:noFill/>
          <a:ln>
            <a:noFill/>
          </a:ln>
        </p:spPr>
      </p:pic>
      <p:sp>
        <p:nvSpPr>
          <p:cNvPr id="166" name="Google Shape;166;p14"/>
          <p:cNvSpPr/>
          <p:nvPr/>
        </p:nvSpPr>
        <p:spPr>
          <a:xfrm>
            <a:off x="4431000" y="2413050"/>
            <a:ext cx="4712100" cy="1151400"/>
          </a:xfrm>
          <a:prstGeom prst="rect">
            <a:avLst/>
          </a:prstGeom>
          <a:solidFill>
            <a:srgbClr val="7A331B">
              <a:alpha val="5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4"/>
          <p:cNvSpPr/>
          <p:nvPr/>
        </p:nvSpPr>
        <p:spPr>
          <a:xfrm>
            <a:off x="5757000" y="1085300"/>
            <a:ext cx="3386100" cy="1151400"/>
          </a:xfrm>
          <a:prstGeom prst="rect">
            <a:avLst/>
          </a:prstGeom>
          <a:solidFill>
            <a:srgbClr val="7A331B">
              <a:alpha val="5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14"/>
          <p:cNvSpPr/>
          <p:nvPr/>
        </p:nvSpPr>
        <p:spPr>
          <a:xfrm>
            <a:off x="3090350" y="3740800"/>
            <a:ext cx="6052800" cy="1151400"/>
          </a:xfrm>
          <a:prstGeom prst="rect">
            <a:avLst/>
          </a:prstGeom>
          <a:solidFill>
            <a:srgbClr val="7A331B">
              <a:alpha val="5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14"/>
          <p:cNvSpPr txBox="1"/>
          <p:nvPr>
            <p:ph type="ctrTitle"/>
          </p:nvPr>
        </p:nvSpPr>
        <p:spPr>
          <a:xfrm rot="-5400000">
            <a:off x="-1146950" y="2098650"/>
            <a:ext cx="3204600" cy="94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5B3C43"/>
              </a:buClr>
              <a:buSzPts val="800"/>
              <a:buNone/>
              <a:defRPr sz="800">
                <a:solidFill>
                  <a:srgbClr val="5B3C43"/>
                </a:solidFill>
              </a:defRPr>
            </a:lvl1pPr>
            <a:lvl2pPr lvl="1" algn="ctr">
              <a:lnSpc>
                <a:spcPct val="100000"/>
              </a:lnSpc>
              <a:spcBef>
                <a:spcPts val="0"/>
              </a:spcBef>
              <a:spcAft>
                <a:spcPts val="0"/>
              </a:spcAft>
              <a:buClr>
                <a:srgbClr val="D9D9D9"/>
              </a:buClr>
              <a:buSzPts val="1200"/>
              <a:buNone/>
              <a:defRPr sz="1200">
                <a:solidFill>
                  <a:srgbClr val="D9D9D9"/>
                </a:solidFill>
              </a:defRPr>
            </a:lvl2pPr>
            <a:lvl3pPr lvl="2" algn="ctr">
              <a:lnSpc>
                <a:spcPct val="100000"/>
              </a:lnSpc>
              <a:spcBef>
                <a:spcPts val="0"/>
              </a:spcBef>
              <a:spcAft>
                <a:spcPts val="0"/>
              </a:spcAft>
              <a:buClr>
                <a:srgbClr val="D9D9D9"/>
              </a:buClr>
              <a:buSzPts val="1200"/>
              <a:buNone/>
              <a:defRPr sz="1200">
                <a:solidFill>
                  <a:srgbClr val="D9D9D9"/>
                </a:solidFill>
              </a:defRPr>
            </a:lvl3pPr>
            <a:lvl4pPr lvl="3" algn="ctr">
              <a:lnSpc>
                <a:spcPct val="100000"/>
              </a:lnSpc>
              <a:spcBef>
                <a:spcPts val="0"/>
              </a:spcBef>
              <a:spcAft>
                <a:spcPts val="0"/>
              </a:spcAft>
              <a:buClr>
                <a:srgbClr val="D9D9D9"/>
              </a:buClr>
              <a:buSzPts val="1200"/>
              <a:buNone/>
              <a:defRPr sz="1200">
                <a:solidFill>
                  <a:srgbClr val="D9D9D9"/>
                </a:solidFill>
              </a:defRPr>
            </a:lvl4pPr>
            <a:lvl5pPr lvl="4" algn="ctr">
              <a:lnSpc>
                <a:spcPct val="100000"/>
              </a:lnSpc>
              <a:spcBef>
                <a:spcPts val="0"/>
              </a:spcBef>
              <a:spcAft>
                <a:spcPts val="0"/>
              </a:spcAft>
              <a:buClr>
                <a:srgbClr val="D9D9D9"/>
              </a:buClr>
              <a:buSzPts val="1200"/>
              <a:buNone/>
              <a:defRPr sz="1200">
                <a:solidFill>
                  <a:srgbClr val="D9D9D9"/>
                </a:solidFill>
              </a:defRPr>
            </a:lvl5pPr>
            <a:lvl6pPr lvl="5" algn="ctr">
              <a:lnSpc>
                <a:spcPct val="100000"/>
              </a:lnSpc>
              <a:spcBef>
                <a:spcPts val="0"/>
              </a:spcBef>
              <a:spcAft>
                <a:spcPts val="0"/>
              </a:spcAft>
              <a:buClr>
                <a:srgbClr val="D9D9D9"/>
              </a:buClr>
              <a:buSzPts val="1200"/>
              <a:buNone/>
              <a:defRPr sz="1200">
                <a:solidFill>
                  <a:srgbClr val="D9D9D9"/>
                </a:solidFill>
              </a:defRPr>
            </a:lvl6pPr>
            <a:lvl7pPr lvl="6" algn="ctr">
              <a:lnSpc>
                <a:spcPct val="100000"/>
              </a:lnSpc>
              <a:spcBef>
                <a:spcPts val="0"/>
              </a:spcBef>
              <a:spcAft>
                <a:spcPts val="0"/>
              </a:spcAft>
              <a:buClr>
                <a:srgbClr val="D9D9D9"/>
              </a:buClr>
              <a:buSzPts val="1200"/>
              <a:buNone/>
              <a:defRPr sz="1200">
                <a:solidFill>
                  <a:srgbClr val="D9D9D9"/>
                </a:solidFill>
              </a:defRPr>
            </a:lvl7pPr>
            <a:lvl8pPr lvl="7" algn="ctr">
              <a:lnSpc>
                <a:spcPct val="100000"/>
              </a:lnSpc>
              <a:spcBef>
                <a:spcPts val="0"/>
              </a:spcBef>
              <a:spcAft>
                <a:spcPts val="0"/>
              </a:spcAft>
              <a:buClr>
                <a:srgbClr val="D9D9D9"/>
              </a:buClr>
              <a:buSzPts val="1200"/>
              <a:buNone/>
              <a:defRPr sz="1200">
                <a:solidFill>
                  <a:srgbClr val="D9D9D9"/>
                </a:solidFill>
              </a:defRPr>
            </a:lvl8pPr>
            <a:lvl9pPr lvl="8" algn="ctr">
              <a:lnSpc>
                <a:spcPct val="100000"/>
              </a:lnSpc>
              <a:spcBef>
                <a:spcPts val="0"/>
              </a:spcBef>
              <a:spcAft>
                <a:spcPts val="0"/>
              </a:spcAft>
              <a:buClr>
                <a:srgbClr val="D9D9D9"/>
              </a:buClr>
              <a:buSzPts val="1200"/>
              <a:buNone/>
              <a:defRPr sz="1200">
                <a:solidFill>
                  <a:srgbClr val="D9D9D9"/>
                </a:solidFill>
              </a:defRPr>
            </a:lvl9pPr>
          </a:lstStyle>
          <a:p/>
        </p:txBody>
      </p:sp>
      <p:sp>
        <p:nvSpPr>
          <p:cNvPr id="170" name="Google Shape;170;p14"/>
          <p:cNvSpPr/>
          <p:nvPr/>
        </p:nvSpPr>
        <p:spPr>
          <a:xfrm>
            <a:off x="251200" y="4484007"/>
            <a:ext cx="408300" cy="408300"/>
          </a:xfrm>
          <a:prstGeom prst="rect">
            <a:avLst/>
          </a:prstGeom>
          <a:solidFill>
            <a:srgbClr val="B794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14"/>
          <p:cNvSpPr txBox="1"/>
          <p:nvPr>
            <p:ph idx="12" type="sldNum"/>
          </p:nvPr>
        </p:nvSpPr>
        <p:spPr>
          <a:xfrm>
            <a:off x="181009" y="3984751"/>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n"/>
              <a:t>‹#›</a:t>
            </a:fld>
            <a:endParaRPr/>
          </a:p>
        </p:txBody>
      </p:sp>
      <p:cxnSp>
        <p:nvCxnSpPr>
          <p:cNvPr id="172" name="Google Shape;172;p14"/>
          <p:cNvCxnSpPr/>
          <p:nvPr/>
        </p:nvCxnSpPr>
        <p:spPr>
          <a:xfrm>
            <a:off x="4964738" y="2127713"/>
            <a:ext cx="1844100" cy="0"/>
          </a:xfrm>
          <a:prstGeom prst="straightConnector1">
            <a:avLst/>
          </a:prstGeom>
          <a:noFill/>
          <a:ln cap="flat" cmpd="sng" w="19050">
            <a:solidFill>
              <a:srgbClr val="5B3C43"/>
            </a:solidFill>
            <a:prstDash val="solid"/>
            <a:round/>
            <a:headEnd len="sm" w="sm" type="none"/>
            <a:tailEnd len="sm" w="sm" type="none"/>
          </a:ln>
        </p:spPr>
      </p:cxnSp>
      <p:sp>
        <p:nvSpPr>
          <p:cNvPr id="173" name="Google Shape;173;p14"/>
          <p:cNvSpPr txBox="1"/>
          <p:nvPr>
            <p:ph idx="1" type="subTitle"/>
          </p:nvPr>
        </p:nvSpPr>
        <p:spPr>
          <a:xfrm>
            <a:off x="3621369" y="1194200"/>
            <a:ext cx="2046300" cy="540000"/>
          </a:xfrm>
          <a:prstGeom prst="rect">
            <a:avLst/>
          </a:prstGeom>
          <a:noFill/>
          <a:ln>
            <a:noFill/>
          </a:ln>
        </p:spPr>
        <p:txBody>
          <a:bodyPr anchorCtr="0" anchor="b" bIns="91425" lIns="91425" spcFirstLastPara="1" rIns="91425" wrap="square" tIns="91425">
            <a:noAutofit/>
          </a:bodyPr>
          <a:lstStyle>
            <a:lvl1pPr lvl="0" algn="r">
              <a:lnSpc>
                <a:spcPct val="115000"/>
              </a:lnSpc>
              <a:spcBef>
                <a:spcPts val="0"/>
              </a:spcBef>
              <a:spcAft>
                <a:spcPts val="0"/>
              </a:spcAft>
              <a:buSzPts val="1200"/>
              <a:buNone/>
              <a:defRPr b="1">
                <a:solidFill>
                  <a:srgbClr val="5B3C43"/>
                </a:solidFill>
                <a:latin typeface="Josefin Sans"/>
                <a:ea typeface="Josefin Sans"/>
                <a:cs typeface="Josefin Sans"/>
                <a:sym typeface="Josefin Sans"/>
              </a:defRPr>
            </a:lvl1pPr>
            <a:lvl2pPr lvl="1" algn="r">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2pPr>
            <a:lvl3pPr lvl="2" algn="r">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3pPr>
            <a:lvl4pPr lvl="3" algn="r">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4pPr>
            <a:lvl5pPr lvl="4" algn="r">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5pPr>
            <a:lvl6pPr lvl="5" algn="r">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6pPr>
            <a:lvl7pPr lvl="6" algn="r">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7pPr>
            <a:lvl8pPr lvl="7" algn="r">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8pPr>
            <a:lvl9pPr lvl="8" algn="r">
              <a:lnSpc>
                <a:spcPct val="115000"/>
              </a:lnSpc>
              <a:spcBef>
                <a:spcPts val="1600"/>
              </a:spcBef>
              <a:spcAft>
                <a:spcPts val="1600"/>
              </a:spcAft>
              <a:buSzPts val="1200"/>
              <a:buNone/>
              <a:defRPr b="1">
                <a:solidFill>
                  <a:srgbClr val="5B3C43"/>
                </a:solidFill>
                <a:latin typeface="Josefin Sans"/>
                <a:ea typeface="Josefin Sans"/>
                <a:cs typeface="Josefin Sans"/>
                <a:sym typeface="Josefin Sans"/>
              </a:defRPr>
            </a:lvl9pPr>
          </a:lstStyle>
          <a:p/>
        </p:txBody>
      </p:sp>
      <p:sp>
        <p:nvSpPr>
          <p:cNvPr id="174" name="Google Shape;174;p14"/>
          <p:cNvSpPr txBox="1"/>
          <p:nvPr>
            <p:ph idx="2" type="subTitle"/>
          </p:nvPr>
        </p:nvSpPr>
        <p:spPr>
          <a:xfrm>
            <a:off x="3621247" y="1379100"/>
            <a:ext cx="2046300" cy="578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5B3C43"/>
              </a:buClr>
              <a:buSzPts val="1100"/>
              <a:buNone/>
              <a:defRPr sz="1100">
                <a:solidFill>
                  <a:srgbClr val="5B3C43"/>
                </a:solidFill>
              </a:defRPr>
            </a:lvl1pPr>
            <a:lvl2pPr lvl="1" algn="r">
              <a:lnSpc>
                <a:spcPct val="100000"/>
              </a:lnSpc>
              <a:spcBef>
                <a:spcPts val="0"/>
              </a:spcBef>
              <a:spcAft>
                <a:spcPts val="0"/>
              </a:spcAft>
              <a:buClr>
                <a:srgbClr val="5B3C43"/>
              </a:buClr>
              <a:buSzPts val="1100"/>
              <a:buNone/>
              <a:defRPr sz="1100">
                <a:solidFill>
                  <a:srgbClr val="5B3C43"/>
                </a:solidFill>
              </a:defRPr>
            </a:lvl2pPr>
            <a:lvl3pPr lvl="2" algn="r">
              <a:lnSpc>
                <a:spcPct val="100000"/>
              </a:lnSpc>
              <a:spcBef>
                <a:spcPts val="0"/>
              </a:spcBef>
              <a:spcAft>
                <a:spcPts val="0"/>
              </a:spcAft>
              <a:buClr>
                <a:srgbClr val="5B3C43"/>
              </a:buClr>
              <a:buSzPts val="1100"/>
              <a:buNone/>
              <a:defRPr sz="1100">
                <a:solidFill>
                  <a:srgbClr val="5B3C43"/>
                </a:solidFill>
              </a:defRPr>
            </a:lvl3pPr>
            <a:lvl4pPr lvl="3" algn="r">
              <a:lnSpc>
                <a:spcPct val="100000"/>
              </a:lnSpc>
              <a:spcBef>
                <a:spcPts val="0"/>
              </a:spcBef>
              <a:spcAft>
                <a:spcPts val="0"/>
              </a:spcAft>
              <a:buClr>
                <a:srgbClr val="5B3C43"/>
              </a:buClr>
              <a:buSzPts val="1100"/>
              <a:buNone/>
              <a:defRPr sz="1100">
                <a:solidFill>
                  <a:srgbClr val="5B3C43"/>
                </a:solidFill>
              </a:defRPr>
            </a:lvl4pPr>
            <a:lvl5pPr lvl="4" algn="r">
              <a:lnSpc>
                <a:spcPct val="100000"/>
              </a:lnSpc>
              <a:spcBef>
                <a:spcPts val="0"/>
              </a:spcBef>
              <a:spcAft>
                <a:spcPts val="0"/>
              </a:spcAft>
              <a:buClr>
                <a:srgbClr val="5B3C43"/>
              </a:buClr>
              <a:buSzPts val="1100"/>
              <a:buNone/>
              <a:defRPr sz="1100">
                <a:solidFill>
                  <a:srgbClr val="5B3C43"/>
                </a:solidFill>
              </a:defRPr>
            </a:lvl5pPr>
            <a:lvl6pPr lvl="5" algn="r">
              <a:lnSpc>
                <a:spcPct val="100000"/>
              </a:lnSpc>
              <a:spcBef>
                <a:spcPts val="0"/>
              </a:spcBef>
              <a:spcAft>
                <a:spcPts val="0"/>
              </a:spcAft>
              <a:buClr>
                <a:srgbClr val="5B3C43"/>
              </a:buClr>
              <a:buSzPts val="1100"/>
              <a:buNone/>
              <a:defRPr sz="1100">
                <a:solidFill>
                  <a:srgbClr val="5B3C43"/>
                </a:solidFill>
              </a:defRPr>
            </a:lvl6pPr>
            <a:lvl7pPr lvl="6" algn="r">
              <a:lnSpc>
                <a:spcPct val="100000"/>
              </a:lnSpc>
              <a:spcBef>
                <a:spcPts val="0"/>
              </a:spcBef>
              <a:spcAft>
                <a:spcPts val="0"/>
              </a:spcAft>
              <a:buClr>
                <a:srgbClr val="5B3C43"/>
              </a:buClr>
              <a:buSzPts val="1100"/>
              <a:buNone/>
              <a:defRPr sz="1100">
                <a:solidFill>
                  <a:srgbClr val="5B3C43"/>
                </a:solidFill>
              </a:defRPr>
            </a:lvl7pPr>
            <a:lvl8pPr lvl="7" algn="r">
              <a:lnSpc>
                <a:spcPct val="100000"/>
              </a:lnSpc>
              <a:spcBef>
                <a:spcPts val="0"/>
              </a:spcBef>
              <a:spcAft>
                <a:spcPts val="0"/>
              </a:spcAft>
              <a:buClr>
                <a:srgbClr val="5B3C43"/>
              </a:buClr>
              <a:buSzPts val="1100"/>
              <a:buNone/>
              <a:defRPr sz="1100">
                <a:solidFill>
                  <a:srgbClr val="5B3C43"/>
                </a:solidFill>
              </a:defRPr>
            </a:lvl8pPr>
            <a:lvl9pPr lvl="8" algn="r">
              <a:lnSpc>
                <a:spcPct val="100000"/>
              </a:lnSpc>
              <a:spcBef>
                <a:spcPts val="0"/>
              </a:spcBef>
              <a:spcAft>
                <a:spcPts val="0"/>
              </a:spcAft>
              <a:buClr>
                <a:srgbClr val="5B3C43"/>
              </a:buClr>
              <a:buSzPts val="1100"/>
              <a:buNone/>
              <a:defRPr sz="1100">
                <a:solidFill>
                  <a:srgbClr val="5B3C43"/>
                </a:solidFill>
              </a:defRPr>
            </a:lvl9pPr>
          </a:lstStyle>
          <a:p/>
        </p:txBody>
      </p:sp>
      <p:cxnSp>
        <p:nvCxnSpPr>
          <p:cNvPr id="175" name="Google Shape;175;p14"/>
          <p:cNvCxnSpPr/>
          <p:nvPr/>
        </p:nvCxnSpPr>
        <p:spPr>
          <a:xfrm>
            <a:off x="3621249" y="3455500"/>
            <a:ext cx="1844100" cy="0"/>
          </a:xfrm>
          <a:prstGeom prst="straightConnector1">
            <a:avLst/>
          </a:prstGeom>
          <a:noFill/>
          <a:ln cap="flat" cmpd="sng" w="19050">
            <a:solidFill>
              <a:srgbClr val="5B3C43"/>
            </a:solidFill>
            <a:prstDash val="solid"/>
            <a:round/>
            <a:headEnd len="sm" w="sm" type="none"/>
            <a:tailEnd len="sm" w="sm" type="none"/>
          </a:ln>
        </p:spPr>
      </p:cxnSp>
      <p:sp>
        <p:nvSpPr>
          <p:cNvPr id="176" name="Google Shape;176;p14"/>
          <p:cNvSpPr txBox="1"/>
          <p:nvPr>
            <p:ph idx="3" type="subTitle"/>
          </p:nvPr>
        </p:nvSpPr>
        <p:spPr>
          <a:xfrm>
            <a:off x="2277874" y="2521975"/>
            <a:ext cx="2046300" cy="540000"/>
          </a:xfrm>
          <a:prstGeom prst="rect">
            <a:avLst/>
          </a:prstGeom>
          <a:noFill/>
          <a:ln>
            <a:noFill/>
          </a:ln>
        </p:spPr>
        <p:txBody>
          <a:bodyPr anchorCtr="0" anchor="b" bIns="91425" lIns="91425" spcFirstLastPara="1" rIns="91425" wrap="square" tIns="91425">
            <a:noAutofit/>
          </a:bodyPr>
          <a:lstStyle>
            <a:lvl1pPr lvl="0" algn="r">
              <a:lnSpc>
                <a:spcPct val="115000"/>
              </a:lnSpc>
              <a:spcBef>
                <a:spcPts val="0"/>
              </a:spcBef>
              <a:spcAft>
                <a:spcPts val="0"/>
              </a:spcAft>
              <a:buSzPts val="1200"/>
              <a:buNone/>
              <a:defRPr b="1">
                <a:solidFill>
                  <a:srgbClr val="5B3C43"/>
                </a:solidFill>
                <a:latin typeface="Josefin Sans"/>
                <a:ea typeface="Josefin Sans"/>
                <a:cs typeface="Josefin Sans"/>
                <a:sym typeface="Josefin Sans"/>
              </a:defRPr>
            </a:lvl1pPr>
            <a:lvl2pPr lvl="1" algn="r">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2pPr>
            <a:lvl3pPr lvl="2" algn="r">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3pPr>
            <a:lvl4pPr lvl="3" algn="r">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4pPr>
            <a:lvl5pPr lvl="4" algn="r">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5pPr>
            <a:lvl6pPr lvl="5" algn="r">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6pPr>
            <a:lvl7pPr lvl="6" algn="r">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7pPr>
            <a:lvl8pPr lvl="7" algn="r">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8pPr>
            <a:lvl9pPr lvl="8" algn="r">
              <a:lnSpc>
                <a:spcPct val="115000"/>
              </a:lnSpc>
              <a:spcBef>
                <a:spcPts val="1600"/>
              </a:spcBef>
              <a:spcAft>
                <a:spcPts val="1600"/>
              </a:spcAft>
              <a:buSzPts val="1200"/>
              <a:buNone/>
              <a:defRPr b="1">
                <a:solidFill>
                  <a:srgbClr val="5B3C43"/>
                </a:solidFill>
                <a:latin typeface="Josefin Sans"/>
                <a:ea typeface="Josefin Sans"/>
                <a:cs typeface="Josefin Sans"/>
                <a:sym typeface="Josefin Sans"/>
              </a:defRPr>
            </a:lvl9pPr>
          </a:lstStyle>
          <a:p/>
        </p:txBody>
      </p:sp>
      <p:sp>
        <p:nvSpPr>
          <p:cNvPr id="177" name="Google Shape;177;p14"/>
          <p:cNvSpPr txBox="1"/>
          <p:nvPr>
            <p:ph idx="4" type="subTitle"/>
          </p:nvPr>
        </p:nvSpPr>
        <p:spPr>
          <a:xfrm>
            <a:off x="2277800" y="2706875"/>
            <a:ext cx="2046300" cy="578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5B3C43"/>
              </a:buClr>
              <a:buSzPts val="1100"/>
              <a:buNone/>
              <a:defRPr sz="1100">
                <a:solidFill>
                  <a:srgbClr val="5B3C43"/>
                </a:solidFill>
              </a:defRPr>
            </a:lvl1pPr>
            <a:lvl2pPr lvl="1" algn="r">
              <a:lnSpc>
                <a:spcPct val="100000"/>
              </a:lnSpc>
              <a:spcBef>
                <a:spcPts val="0"/>
              </a:spcBef>
              <a:spcAft>
                <a:spcPts val="0"/>
              </a:spcAft>
              <a:buClr>
                <a:srgbClr val="5B3C43"/>
              </a:buClr>
              <a:buSzPts val="1100"/>
              <a:buNone/>
              <a:defRPr sz="1100">
                <a:solidFill>
                  <a:srgbClr val="5B3C43"/>
                </a:solidFill>
              </a:defRPr>
            </a:lvl2pPr>
            <a:lvl3pPr lvl="2" algn="r">
              <a:lnSpc>
                <a:spcPct val="100000"/>
              </a:lnSpc>
              <a:spcBef>
                <a:spcPts val="0"/>
              </a:spcBef>
              <a:spcAft>
                <a:spcPts val="0"/>
              </a:spcAft>
              <a:buClr>
                <a:srgbClr val="5B3C43"/>
              </a:buClr>
              <a:buSzPts val="1100"/>
              <a:buNone/>
              <a:defRPr sz="1100">
                <a:solidFill>
                  <a:srgbClr val="5B3C43"/>
                </a:solidFill>
              </a:defRPr>
            </a:lvl3pPr>
            <a:lvl4pPr lvl="3" algn="r">
              <a:lnSpc>
                <a:spcPct val="100000"/>
              </a:lnSpc>
              <a:spcBef>
                <a:spcPts val="0"/>
              </a:spcBef>
              <a:spcAft>
                <a:spcPts val="0"/>
              </a:spcAft>
              <a:buClr>
                <a:srgbClr val="5B3C43"/>
              </a:buClr>
              <a:buSzPts val="1100"/>
              <a:buNone/>
              <a:defRPr sz="1100">
                <a:solidFill>
                  <a:srgbClr val="5B3C43"/>
                </a:solidFill>
              </a:defRPr>
            </a:lvl4pPr>
            <a:lvl5pPr lvl="4" algn="r">
              <a:lnSpc>
                <a:spcPct val="100000"/>
              </a:lnSpc>
              <a:spcBef>
                <a:spcPts val="0"/>
              </a:spcBef>
              <a:spcAft>
                <a:spcPts val="0"/>
              </a:spcAft>
              <a:buClr>
                <a:srgbClr val="5B3C43"/>
              </a:buClr>
              <a:buSzPts val="1100"/>
              <a:buNone/>
              <a:defRPr sz="1100">
                <a:solidFill>
                  <a:srgbClr val="5B3C43"/>
                </a:solidFill>
              </a:defRPr>
            </a:lvl5pPr>
            <a:lvl6pPr lvl="5" algn="r">
              <a:lnSpc>
                <a:spcPct val="100000"/>
              </a:lnSpc>
              <a:spcBef>
                <a:spcPts val="0"/>
              </a:spcBef>
              <a:spcAft>
                <a:spcPts val="0"/>
              </a:spcAft>
              <a:buClr>
                <a:srgbClr val="5B3C43"/>
              </a:buClr>
              <a:buSzPts val="1100"/>
              <a:buNone/>
              <a:defRPr sz="1100">
                <a:solidFill>
                  <a:srgbClr val="5B3C43"/>
                </a:solidFill>
              </a:defRPr>
            </a:lvl6pPr>
            <a:lvl7pPr lvl="6" algn="r">
              <a:lnSpc>
                <a:spcPct val="100000"/>
              </a:lnSpc>
              <a:spcBef>
                <a:spcPts val="0"/>
              </a:spcBef>
              <a:spcAft>
                <a:spcPts val="0"/>
              </a:spcAft>
              <a:buClr>
                <a:srgbClr val="5B3C43"/>
              </a:buClr>
              <a:buSzPts val="1100"/>
              <a:buNone/>
              <a:defRPr sz="1100">
                <a:solidFill>
                  <a:srgbClr val="5B3C43"/>
                </a:solidFill>
              </a:defRPr>
            </a:lvl7pPr>
            <a:lvl8pPr lvl="7" algn="r">
              <a:lnSpc>
                <a:spcPct val="100000"/>
              </a:lnSpc>
              <a:spcBef>
                <a:spcPts val="0"/>
              </a:spcBef>
              <a:spcAft>
                <a:spcPts val="0"/>
              </a:spcAft>
              <a:buClr>
                <a:srgbClr val="5B3C43"/>
              </a:buClr>
              <a:buSzPts val="1100"/>
              <a:buNone/>
              <a:defRPr sz="1100">
                <a:solidFill>
                  <a:srgbClr val="5B3C43"/>
                </a:solidFill>
              </a:defRPr>
            </a:lvl8pPr>
            <a:lvl9pPr lvl="8" algn="r">
              <a:lnSpc>
                <a:spcPct val="100000"/>
              </a:lnSpc>
              <a:spcBef>
                <a:spcPts val="0"/>
              </a:spcBef>
              <a:spcAft>
                <a:spcPts val="0"/>
              </a:spcAft>
              <a:buClr>
                <a:srgbClr val="5B3C43"/>
              </a:buClr>
              <a:buSzPts val="1100"/>
              <a:buNone/>
              <a:defRPr sz="1100">
                <a:solidFill>
                  <a:srgbClr val="5B3C43"/>
                </a:solidFill>
              </a:defRPr>
            </a:lvl9pPr>
          </a:lstStyle>
          <a:p/>
        </p:txBody>
      </p:sp>
      <p:cxnSp>
        <p:nvCxnSpPr>
          <p:cNvPr id="178" name="Google Shape;178;p14"/>
          <p:cNvCxnSpPr/>
          <p:nvPr/>
        </p:nvCxnSpPr>
        <p:spPr>
          <a:xfrm>
            <a:off x="2297738" y="4783300"/>
            <a:ext cx="1844100" cy="0"/>
          </a:xfrm>
          <a:prstGeom prst="straightConnector1">
            <a:avLst/>
          </a:prstGeom>
          <a:noFill/>
          <a:ln cap="flat" cmpd="sng" w="19050">
            <a:solidFill>
              <a:srgbClr val="5B3C43"/>
            </a:solidFill>
            <a:prstDash val="solid"/>
            <a:round/>
            <a:headEnd len="sm" w="sm" type="none"/>
            <a:tailEnd len="sm" w="sm" type="none"/>
          </a:ln>
        </p:spPr>
      </p:cxnSp>
      <p:sp>
        <p:nvSpPr>
          <p:cNvPr id="179" name="Google Shape;179;p14"/>
          <p:cNvSpPr txBox="1"/>
          <p:nvPr>
            <p:ph idx="5" type="subTitle"/>
          </p:nvPr>
        </p:nvSpPr>
        <p:spPr>
          <a:xfrm>
            <a:off x="954369" y="3849775"/>
            <a:ext cx="2046300" cy="540000"/>
          </a:xfrm>
          <a:prstGeom prst="rect">
            <a:avLst/>
          </a:prstGeom>
          <a:noFill/>
          <a:ln>
            <a:noFill/>
          </a:ln>
        </p:spPr>
        <p:txBody>
          <a:bodyPr anchorCtr="0" anchor="b" bIns="91425" lIns="91425" spcFirstLastPara="1" rIns="91425" wrap="square" tIns="91425">
            <a:noAutofit/>
          </a:bodyPr>
          <a:lstStyle>
            <a:lvl1pPr lvl="0" algn="r">
              <a:lnSpc>
                <a:spcPct val="115000"/>
              </a:lnSpc>
              <a:spcBef>
                <a:spcPts val="0"/>
              </a:spcBef>
              <a:spcAft>
                <a:spcPts val="0"/>
              </a:spcAft>
              <a:buSzPts val="1200"/>
              <a:buNone/>
              <a:defRPr b="1">
                <a:solidFill>
                  <a:srgbClr val="5B3C43"/>
                </a:solidFill>
                <a:latin typeface="Josefin Sans"/>
                <a:ea typeface="Josefin Sans"/>
                <a:cs typeface="Josefin Sans"/>
                <a:sym typeface="Josefin Sans"/>
              </a:defRPr>
            </a:lvl1pPr>
            <a:lvl2pPr lvl="1" algn="r">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2pPr>
            <a:lvl3pPr lvl="2" algn="r">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3pPr>
            <a:lvl4pPr lvl="3" algn="r">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4pPr>
            <a:lvl5pPr lvl="4" algn="r">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5pPr>
            <a:lvl6pPr lvl="5" algn="r">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6pPr>
            <a:lvl7pPr lvl="6" algn="r">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7pPr>
            <a:lvl8pPr lvl="7" algn="r">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8pPr>
            <a:lvl9pPr lvl="8" algn="r">
              <a:lnSpc>
                <a:spcPct val="115000"/>
              </a:lnSpc>
              <a:spcBef>
                <a:spcPts val="1600"/>
              </a:spcBef>
              <a:spcAft>
                <a:spcPts val="1600"/>
              </a:spcAft>
              <a:buSzPts val="1200"/>
              <a:buNone/>
              <a:defRPr b="1">
                <a:solidFill>
                  <a:srgbClr val="5B3C43"/>
                </a:solidFill>
                <a:latin typeface="Josefin Sans"/>
                <a:ea typeface="Josefin Sans"/>
                <a:cs typeface="Josefin Sans"/>
                <a:sym typeface="Josefin Sans"/>
              </a:defRPr>
            </a:lvl9pPr>
          </a:lstStyle>
          <a:p/>
        </p:txBody>
      </p:sp>
      <p:sp>
        <p:nvSpPr>
          <p:cNvPr id="180" name="Google Shape;180;p14"/>
          <p:cNvSpPr txBox="1"/>
          <p:nvPr>
            <p:ph idx="6" type="subTitle"/>
          </p:nvPr>
        </p:nvSpPr>
        <p:spPr>
          <a:xfrm>
            <a:off x="954278" y="4034675"/>
            <a:ext cx="2046300" cy="578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5B3C43"/>
              </a:buClr>
              <a:buSzPts val="1100"/>
              <a:buNone/>
              <a:defRPr sz="1100">
                <a:solidFill>
                  <a:srgbClr val="5B3C43"/>
                </a:solidFill>
              </a:defRPr>
            </a:lvl1pPr>
            <a:lvl2pPr lvl="1" algn="r">
              <a:lnSpc>
                <a:spcPct val="100000"/>
              </a:lnSpc>
              <a:spcBef>
                <a:spcPts val="0"/>
              </a:spcBef>
              <a:spcAft>
                <a:spcPts val="0"/>
              </a:spcAft>
              <a:buClr>
                <a:srgbClr val="5B3C43"/>
              </a:buClr>
              <a:buSzPts val="1100"/>
              <a:buNone/>
              <a:defRPr sz="1100">
                <a:solidFill>
                  <a:srgbClr val="5B3C43"/>
                </a:solidFill>
              </a:defRPr>
            </a:lvl2pPr>
            <a:lvl3pPr lvl="2" algn="r">
              <a:lnSpc>
                <a:spcPct val="100000"/>
              </a:lnSpc>
              <a:spcBef>
                <a:spcPts val="0"/>
              </a:spcBef>
              <a:spcAft>
                <a:spcPts val="0"/>
              </a:spcAft>
              <a:buClr>
                <a:srgbClr val="5B3C43"/>
              </a:buClr>
              <a:buSzPts val="1100"/>
              <a:buNone/>
              <a:defRPr sz="1100">
                <a:solidFill>
                  <a:srgbClr val="5B3C43"/>
                </a:solidFill>
              </a:defRPr>
            </a:lvl3pPr>
            <a:lvl4pPr lvl="3" algn="r">
              <a:lnSpc>
                <a:spcPct val="100000"/>
              </a:lnSpc>
              <a:spcBef>
                <a:spcPts val="0"/>
              </a:spcBef>
              <a:spcAft>
                <a:spcPts val="0"/>
              </a:spcAft>
              <a:buClr>
                <a:srgbClr val="5B3C43"/>
              </a:buClr>
              <a:buSzPts val="1100"/>
              <a:buNone/>
              <a:defRPr sz="1100">
                <a:solidFill>
                  <a:srgbClr val="5B3C43"/>
                </a:solidFill>
              </a:defRPr>
            </a:lvl4pPr>
            <a:lvl5pPr lvl="4" algn="r">
              <a:lnSpc>
                <a:spcPct val="100000"/>
              </a:lnSpc>
              <a:spcBef>
                <a:spcPts val="0"/>
              </a:spcBef>
              <a:spcAft>
                <a:spcPts val="0"/>
              </a:spcAft>
              <a:buClr>
                <a:srgbClr val="5B3C43"/>
              </a:buClr>
              <a:buSzPts val="1100"/>
              <a:buNone/>
              <a:defRPr sz="1100">
                <a:solidFill>
                  <a:srgbClr val="5B3C43"/>
                </a:solidFill>
              </a:defRPr>
            </a:lvl5pPr>
            <a:lvl6pPr lvl="5" algn="r">
              <a:lnSpc>
                <a:spcPct val="100000"/>
              </a:lnSpc>
              <a:spcBef>
                <a:spcPts val="0"/>
              </a:spcBef>
              <a:spcAft>
                <a:spcPts val="0"/>
              </a:spcAft>
              <a:buClr>
                <a:srgbClr val="5B3C43"/>
              </a:buClr>
              <a:buSzPts val="1100"/>
              <a:buNone/>
              <a:defRPr sz="1100">
                <a:solidFill>
                  <a:srgbClr val="5B3C43"/>
                </a:solidFill>
              </a:defRPr>
            </a:lvl6pPr>
            <a:lvl7pPr lvl="6" algn="r">
              <a:lnSpc>
                <a:spcPct val="100000"/>
              </a:lnSpc>
              <a:spcBef>
                <a:spcPts val="0"/>
              </a:spcBef>
              <a:spcAft>
                <a:spcPts val="0"/>
              </a:spcAft>
              <a:buClr>
                <a:srgbClr val="5B3C43"/>
              </a:buClr>
              <a:buSzPts val="1100"/>
              <a:buNone/>
              <a:defRPr sz="1100">
                <a:solidFill>
                  <a:srgbClr val="5B3C43"/>
                </a:solidFill>
              </a:defRPr>
            </a:lvl7pPr>
            <a:lvl8pPr lvl="7" algn="r">
              <a:lnSpc>
                <a:spcPct val="100000"/>
              </a:lnSpc>
              <a:spcBef>
                <a:spcPts val="0"/>
              </a:spcBef>
              <a:spcAft>
                <a:spcPts val="0"/>
              </a:spcAft>
              <a:buClr>
                <a:srgbClr val="5B3C43"/>
              </a:buClr>
              <a:buSzPts val="1100"/>
              <a:buNone/>
              <a:defRPr sz="1100">
                <a:solidFill>
                  <a:srgbClr val="5B3C43"/>
                </a:solidFill>
              </a:defRPr>
            </a:lvl8pPr>
            <a:lvl9pPr lvl="8" algn="r">
              <a:lnSpc>
                <a:spcPct val="100000"/>
              </a:lnSpc>
              <a:spcBef>
                <a:spcPts val="0"/>
              </a:spcBef>
              <a:spcAft>
                <a:spcPts val="0"/>
              </a:spcAft>
              <a:buClr>
                <a:srgbClr val="5B3C43"/>
              </a:buClr>
              <a:buSzPts val="1100"/>
              <a:buNone/>
              <a:defRPr sz="1100">
                <a:solidFill>
                  <a:srgbClr val="5B3C43"/>
                </a:solidFill>
              </a:defRPr>
            </a:lvl9pPr>
          </a:lstStyle>
          <a:p/>
        </p:txBody>
      </p:sp>
      <p:sp>
        <p:nvSpPr>
          <p:cNvPr id="181" name="Google Shape;181;p14"/>
          <p:cNvSpPr txBox="1"/>
          <p:nvPr>
            <p:ph idx="7" type="ctrTitle"/>
          </p:nvPr>
        </p:nvSpPr>
        <p:spPr>
          <a:xfrm>
            <a:off x="1092420" y="-673675"/>
            <a:ext cx="2200500" cy="2054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5B3C43"/>
              </a:buClr>
              <a:buSzPts val="1800"/>
              <a:buNone/>
              <a:defRPr sz="1800">
                <a:solidFill>
                  <a:srgbClr val="5B3C43"/>
                </a:solidFill>
              </a:defRPr>
            </a:lvl1pPr>
            <a:lvl2pPr lvl="1" algn="l">
              <a:lnSpc>
                <a:spcPct val="100000"/>
              </a:lnSpc>
              <a:spcBef>
                <a:spcPts val="0"/>
              </a:spcBef>
              <a:spcAft>
                <a:spcPts val="0"/>
              </a:spcAft>
              <a:buClr>
                <a:srgbClr val="5B3C43"/>
              </a:buClr>
              <a:buSzPts val="1600"/>
              <a:buNone/>
              <a:defRPr sz="1600">
                <a:solidFill>
                  <a:srgbClr val="5B3C43"/>
                </a:solidFill>
              </a:defRPr>
            </a:lvl2pPr>
            <a:lvl3pPr lvl="2" algn="l">
              <a:lnSpc>
                <a:spcPct val="100000"/>
              </a:lnSpc>
              <a:spcBef>
                <a:spcPts val="0"/>
              </a:spcBef>
              <a:spcAft>
                <a:spcPts val="0"/>
              </a:spcAft>
              <a:buClr>
                <a:srgbClr val="5B3C43"/>
              </a:buClr>
              <a:buSzPts val="1600"/>
              <a:buNone/>
              <a:defRPr sz="1600">
                <a:solidFill>
                  <a:srgbClr val="5B3C43"/>
                </a:solidFill>
              </a:defRPr>
            </a:lvl3pPr>
            <a:lvl4pPr lvl="3" algn="l">
              <a:lnSpc>
                <a:spcPct val="100000"/>
              </a:lnSpc>
              <a:spcBef>
                <a:spcPts val="0"/>
              </a:spcBef>
              <a:spcAft>
                <a:spcPts val="0"/>
              </a:spcAft>
              <a:buClr>
                <a:srgbClr val="5B3C43"/>
              </a:buClr>
              <a:buSzPts val="1600"/>
              <a:buNone/>
              <a:defRPr sz="1600">
                <a:solidFill>
                  <a:srgbClr val="5B3C43"/>
                </a:solidFill>
              </a:defRPr>
            </a:lvl4pPr>
            <a:lvl5pPr lvl="4" algn="l">
              <a:lnSpc>
                <a:spcPct val="100000"/>
              </a:lnSpc>
              <a:spcBef>
                <a:spcPts val="0"/>
              </a:spcBef>
              <a:spcAft>
                <a:spcPts val="0"/>
              </a:spcAft>
              <a:buClr>
                <a:srgbClr val="5B3C43"/>
              </a:buClr>
              <a:buSzPts val="1600"/>
              <a:buNone/>
              <a:defRPr sz="1600">
                <a:solidFill>
                  <a:srgbClr val="5B3C43"/>
                </a:solidFill>
              </a:defRPr>
            </a:lvl5pPr>
            <a:lvl6pPr lvl="5" algn="l">
              <a:lnSpc>
                <a:spcPct val="100000"/>
              </a:lnSpc>
              <a:spcBef>
                <a:spcPts val="0"/>
              </a:spcBef>
              <a:spcAft>
                <a:spcPts val="0"/>
              </a:spcAft>
              <a:buClr>
                <a:srgbClr val="5B3C43"/>
              </a:buClr>
              <a:buSzPts val="1600"/>
              <a:buNone/>
              <a:defRPr sz="1600">
                <a:solidFill>
                  <a:srgbClr val="5B3C43"/>
                </a:solidFill>
              </a:defRPr>
            </a:lvl6pPr>
            <a:lvl7pPr lvl="6" algn="l">
              <a:lnSpc>
                <a:spcPct val="100000"/>
              </a:lnSpc>
              <a:spcBef>
                <a:spcPts val="0"/>
              </a:spcBef>
              <a:spcAft>
                <a:spcPts val="0"/>
              </a:spcAft>
              <a:buClr>
                <a:srgbClr val="5B3C43"/>
              </a:buClr>
              <a:buSzPts val="1600"/>
              <a:buNone/>
              <a:defRPr sz="1600">
                <a:solidFill>
                  <a:srgbClr val="5B3C43"/>
                </a:solidFill>
              </a:defRPr>
            </a:lvl7pPr>
            <a:lvl8pPr lvl="7" algn="l">
              <a:lnSpc>
                <a:spcPct val="100000"/>
              </a:lnSpc>
              <a:spcBef>
                <a:spcPts val="0"/>
              </a:spcBef>
              <a:spcAft>
                <a:spcPts val="0"/>
              </a:spcAft>
              <a:buClr>
                <a:srgbClr val="5B3C43"/>
              </a:buClr>
              <a:buSzPts val="1600"/>
              <a:buNone/>
              <a:defRPr sz="1600">
                <a:solidFill>
                  <a:srgbClr val="5B3C43"/>
                </a:solidFill>
              </a:defRPr>
            </a:lvl8pPr>
            <a:lvl9pPr lvl="8" algn="l">
              <a:lnSpc>
                <a:spcPct val="100000"/>
              </a:lnSpc>
              <a:spcBef>
                <a:spcPts val="0"/>
              </a:spcBef>
              <a:spcAft>
                <a:spcPts val="0"/>
              </a:spcAft>
              <a:buClr>
                <a:srgbClr val="5B3C43"/>
              </a:buClr>
              <a:buSzPts val="1600"/>
              <a:buNone/>
              <a:defRPr sz="1600">
                <a:solidFill>
                  <a:srgbClr val="5B3C43"/>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ding slide">
  <p:cSld name="CUSTOM_27_1_1_1">
    <p:spTree>
      <p:nvGrpSpPr>
        <p:cNvPr id="182" name="Shape 182"/>
        <p:cNvGrpSpPr/>
        <p:nvPr/>
      </p:nvGrpSpPr>
      <p:grpSpPr>
        <a:xfrm>
          <a:off x="0" y="0"/>
          <a:ext cx="0" cy="0"/>
          <a:chOff x="0" y="0"/>
          <a:chExt cx="0" cy="0"/>
        </a:xfrm>
      </p:grpSpPr>
      <p:sp>
        <p:nvSpPr>
          <p:cNvPr id="183" name="Google Shape;183;p15"/>
          <p:cNvSpPr/>
          <p:nvPr/>
        </p:nvSpPr>
        <p:spPr>
          <a:xfrm>
            <a:off x="0" y="0"/>
            <a:ext cx="9144000" cy="5143500"/>
          </a:xfrm>
          <a:prstGeom prst="rect">
            <a:avLst/>
          </a:prstGeom>
          <a:solidFill>
            <a:srgbClr val="7A331B">
              <a:alpha val="5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15"/>
          <p:cNvSpPr txBox="1"/>
          <p:nvPr>
            <p:ph type="ctrTitle"/>
          </p:nvPr>
        </p:nvSpPr>
        <p:spPr>
          <a:xfrm>
            <a:off x="1053875" y="1228775"/>
            <a:ext cx="6849000" cy="118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1pPr>
            <a:lvl2pPr lvl="1" algn="ctr">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2pPr>
            <a:lvl3pPr lvl="2" algn="ctr">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3pPr>
            <a:lvl4pPr lvl="3" algn="ctr">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4pPr>
            <a:lvl5pPr lvl="4" algn="ctr">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5pPr>
            <a:lvl6pPr lvl="5" algn="ctr">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6pPr>
            <a:lvl7pPr lvl="6" algn="ctr">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7pPr>
            <a:lvl8pPr lvl="7" algn="ctr">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8pPr>
            <a:lvl9pPr lvl="8" algn="ctr">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9pPr>
          </a:lstStyle>
          <a:p/>
        </p:txBody>
      </p:sp>
      <p:sp>
        <p:nvSpPr>
          <p:cNvPr id="185" name="Google Shape;185;p15"/>
          <p:cNvSpPr txBox="1"/>
          <p:nvPr>
            <p:ph idx="1" type="subTitle"/>
          </p:nvPr>
        </p:nvSpPr>
        <p:spPr>
          <a:xfrm>
            <a:off x="2153675" y="2256475"/>
            <a:ext cx="4649400" cy="71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Fira Sans Condensed ExtraLight"/>
              <a:buNone/>
              <a:defRPr>
                <a:solidFill>
                  <a:srgbClr val="FFFFFF"/>
                </a:solidFill>
                <a:latin typeface="Fira Sans Condensed ExtraLight"/>
                <a:ea typeface="Fira Sans Condensed ExtraLight"/>
                <a:cs typeface="Fira Sans Condensed ExtraLight"/>
                <a:sym typeface="Fira Sans Condensed ExtraLight"/>
              </a:defRPr>
            </a:lvl1pPr>
            <a:lvl2pPr lvl="1" algn="ctr">
              <a:lnSpc>
                <a:spcPct val="100000"/>
              </a:lnSpc>
              <a:spcBef>
                <a:spcPts val="0"/>
              </a:spcBef>
              <a:spcAft>
                <a:spcPts val="0"/>
              </a:spcAft>
              <a:buClr>
                <a:srgbClr val="FFFFFF"/>
              </a:buClr>
              <a:buSzPts val="2800"/>
              <a:buFont typeface="Fira Sans Condensed ExtraLight"/>
              <a:buNone/>
              <a:defRPr sz="2800">
                <a:solidFill>
                  <a:srgbClr val="FFFFFF"/>
                </a:solidFill>
                <a:latin typeface="Fira Sans Condensed ExtraLight"/>
                <a:ea typeface="Fira Sans Condensed ExtraLight"/>
                <a:cs typeface="Fira Sans Condensed ExtraLight"/>
                <a:sym typeface="Fira Sans Condensed ExtraLight"/>
              </a:defRPr>
            </a:lvl2pPr>
            <a:lvl3pPr lvl="2" algn="ctr">
              <a:lnSpc>
                <a:spcPct val="100000"/>
              </a:lnSpc>
              <a:spcBef>
                <a:spcPts val="0"/>
              </a:spcBef>
              <a:spcAft>
                <a:spcPts val="0"/>
              </a:spcAft>
              <a:buClr>
                <a:srgbClr val="FFFFFF"/>
              </a:buClr>
              <a:buSzPts val="2800"/>
              <a:buFont typeface="Fira Sans Condensed ExtraLight"/>
              <a:buNone/>
              <a:defRPr sz="2800">
                <a:solidFill>
                  <a:srgbClr val="FFFFFF"/>
                </a:solidFill>
                <a:latin typeface="Fira Sans Condensed ExtraLight"/>
                <a:ea typeface="Fira Sans Condensed ExtraLight"/>
                <a:cs typeface="Fira Sans Condensed ExtraLight"/>
                <a:sym typeface="Fira Sans Condensed ExtraLight"/>
              </a:defRPr>
            </a:lvl3pPr>
            <a:lvl4pPr lvl="3" algn="ctr">
              <a:lnSpc>
                <a:spcPct val="100000"/>
              </a:lnSpc>
              <a:spcBef>
                <a:spcPts val="0"/>
              </a:spcBef>
              <a:spcAft>
                <a:spcPts val="0"/>
              </a:spcAft>
              <a:buClr>
                <a:srgbClr val="FFFFFF"/>
              </a:buClr>
              <a:buSzPts val="2800"/>
              <a:buFont typeface="Fira Sans Condensed ExtraLight"/>
              <a:buNone/>
              <a:defRPr sz="2800">
                <a:solidFill>
                  <a:srgbClr val="FFFFFF"/>
                </a:solidFill>
                <a:latin typeface="Fira Sans Condensed ExtraLight"/>
                <a:ea typeface="Fira Sans Condensed ExtraLight"/>
                <a:cs typeface="Fira Sans Condensed ExtraLight"/>
                <a:sym typeface="Fira Sans Condensed ExtraLight"/>
              </a:defRPr>
            </a:lvl4pPr>
            <a:lvl5pPr lvl="4" algn="ctr">
              <a:lnSpc>
                <a:spcPct val="100000"/>
              </a:lnSpc>
              <a:spcBef>
                <a:spcPts val="0"/>
              </a:spcBef>
              <a:spcAft>
                <a:spcPts val="0"/>
              </a:spcAft>
              <a:buClr>
                <a:srgbClr val="FFFFFF"/>
              </a:buClr>
              <a:buSzPts val="2800"/>
              <a:buFont typeface="Fira Sans Condensed ExtraLight"/>
              <a:buNone/>
              <a:defRPr sz="2800">
                <a:solidFill>
                  <a:srgbClr val="FFFFFF"/>
                </a:solidFill>
                <a:latin typeface="Fira Sans Condensed ExtraLight"/>
                <a:ea typeface="Fira Sans Condensed ExtraLight"/>
                <a:cs typeface="Fira Sans Condensed ExtraLight"/>
                <a:sym typeface="Fira Sans Condensed ExtraLight"/>
              </a:defRPr>
            </a:lvl5pPr>
            <a:lvl6pPr lvl="5" algn="ctr">
              <a:lnSpc>
                <a:spcPct val="100000"/>
              </a:lnSpc>
              <a:spcBef>
                <a:spcPts val="0"/>
              </a:spcBef>
              <a:spcAft>
                <a:spcPts val="0"/>
              </a:spcAft>
              <a:buClr>
                <a:srgbClr val="FFFFFF"/>
              </a:buClr>
              <a:buSzPts val="2800"/>
              <a:buFont typeface="Fira Sans Condensed ExtraLight"/>
              <a:buNone/>
              <a:defRPr sz="2800">
                <a:solidFill>
                  <a:srgbClr val="FFFFFF"/>
                </a:solidFill>
                <a:latin typeface="Fira Sans Condensed ExtraLight"/>
                <a:ea typeface="Fira Sans Condensed ExtraLight"/>
                <a:cs typeface="Fira Sans Condensed ExtraLight"/>
                <a:sym typeface="Fira Sans Condensed ExtraLight"/>
              </a:defRPr>
            </a:lvl6pPr>
            <a:lvl7pPr lvl="6" algn="ctr">
              <a:lnSpc>
                <a:spcPct val="100000"/>
              </a:lnSpc>
              <a:spcBef>
                <a:spcPts val="0"/>
              </a:spcBef>
              <a:spcAft>
                <a:spcPts val="0"/>
              </a:spcAft>
              <a:buClr>
                <a:srgbClr val="FFFFFF"/>
              </a:buClr>
              <a:buSzPts val="2800"/>
              <a:buFont typeface="Fira Sans Condensed ExtraLight"/>
              <a:buNone/>
              <a:defRPr sz="2800">
                <a:solidFill>
                  <a:srgbClr val="FFFFFF"/>
                </a:solidFill>
                <a:latin typeface="Fira Sans Condensed ExtraLight"/>
                <a:ea typeface="Fira Sans Condensed ExtraLight"/>
                <a:cs typeface="Fira Sans Condensed ExtraLight"/>
                <a:sym typeface="Fira Sans Condensed ExtraLight"/>
              </a:defRPr>
            </a:lvl7pPr>
            <a:lvl8pPr lvl="7" algn="ctr">
              <a:lnSpc>
                <a:spcPct val="100000"/>
              </a:lnSpc>
              <a:spcBef>
                <a:spcPts val="0"/>
              </a:spcBef>
              <a:spcAft>
                <a:spcPts val="0"/>
              </a:spcAft>
              <a:buClr>
                <a:srgbClr val="FFFFFF"/>
              </a:buClr>
              <a:buSzPts val="2800"/>
              <a:buFont typeface="Fira Sans Condensed ExtraLight"/>
              <a:buNone/>
              <a:defRPr sz="2800">
                <a:solidFill>
                  <a:srgbClr val="FFFFFF"/>
                </a:solidFill>
                <a:latin typeface="Fira Sans Condensed ExtraLight"/>
                <a:ea typeface="Fira Sans Condensed ExtraLight"/>
                <a:cs typeface="Fira Sans Condensed ExtraLight"/>
                <a:sym typeface="Fira Sans Condensed ExtraLight"/>
              </a:defRPr>
            </a:lvl8pPr>
            <a:lvl9pPr lvl="8" algn="ctr">
              <a:lnSpc>
                <a:spcPct val="100000"/>
              </a:lnSpc>
              <a:spcBef>
                <a:spcPts val="0"/>
              </a:spcBef>
              <a:spcAft>
                <a:spcPts val="0"/>
              </a:spcAft>
              <a:buClr>
                <a:srgbClr val="FFFFFF"/>
              </a:buClr>
              <a:buSzPts val="2800"/>
              <a:buFont typeface="Fira Sans Condensed ExtraLight"/>
              <a:buNone/>
              <a:defRPr sz="2800">
                <a:solidFill>
                  <a:srgbClr val="FFFFFF"/>
                </a:solidFill>
                <a:latin typeface="Fira Sans Condensed ExtraLight"/>
                <a:ea typeface="Fira Sans Condensed ExtraLight"/>
                <a:cs typeface="Fira Sans Condensed ExtraLight"/>
                <a:sym typeface="Fira Sans Condensed ExtraLight"/>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p:cSld name="CUSTOM_27_1_1">
    <p:spTree>
      <p:nvGrpSpPr>
        <p:cNvPr id="186" name="Shape 186"/>
        <p:cNvGrpSpPr/>
        <p:nvPr/>
      </p:nvGrpSpPr>
      <p:grpSpPr>
        <a:xfrm>
          <a:off x="0" y="0"/>
          <a:ext cx="0" cy="0"/>
          <a:chOff x="0" y="0"/>
          <a:chExt cx="0" cy="0"/>
        </a:xfrm>
      </p:grpSpPr>
      <p:sp>
        <p:nvSpPr>
          <p:cNvPr id="187" name="Google Shape;187;p16"/>
          <p:cNvSpPr txBox="1"/>
          <p:nvPr>
            <p:ph type="ctrTitle"/>
          </p:nvPr>
        </p:nvSpPr>
        <p:spPr>
          <a:xfrm rot="-5400000">
            <a:off x="-1146950" y="2098650"/>
            <a:ext cx="3204600" cy="94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5B3C43"/>
              </a:buClr>
              <a:buSzPts val="800"/>
              <a:buNone/>
              <a:defRPr sz="800">
                <a:solidFill>
                  <a:srgbClr val="5B3C43"/>
                </a:solidFill>
              </a:defRPr>
            </a:lvl1pPr>
            <a:lvl2pPr lvl="1" algn="ctr">
              <a:lnSpc>
                <a:spcPct val="100000"/>
              </a:lnSpc>
              <a:spcBef>
                <a:spcPts val="0"/>
              </a:spcBef>
              <a:spcAft>
                <a:spcPts val="0"/>
              </a:spcAft>
              <a:buClr>
                <a:srgbClr val="D9D9D9"/>
              </a:buClr>
              <a:buSzPts val="1200"/>
              <a:buNone/>
              <a:defRPr sz="1200">
                <a:solidFill>
                  <a:srgbClr val="D9D9D9"/>
                </a:solidFill>
              </a:defRPr>
            </a:lvl2pPr>
            <a:lvl3pPr lvl="2" algn="ctr">
              <a:lnSpc>
                <a:spcPct val="100000"/>
              </a:lnSpc>
              <a:spcBef>
                <a:spcPts val="0"/>
              </a:spcBef>
              <a:spcAft>
                <a:spcPts val="0"/>
              </a:spcAft>
              <a:buClr>
                <a:srgbClr val="D9D9D9"/>
              </a:buClr>
              <a:buSzPts val="1200"/>
              <a:buNone/>
              <a:defRPr sz="1200">
                <a:solidFill>
                  <a:srgbClr val="D9D9D9"/>
                </a:solidFill>
              </a:defRPr>
            </a:lvl3pPr>
            <a:lvl4pPr lvl="3" algn="ctr">
              <a:lnSpc>
                <a:spcPct val="100000"/>
              </a:lnSpc>
              <a:spcBef>
                <a:spcPts val="0"/>
              </a:spcBef>
              <a:spcAft>
                <a:spcPts val="0"/>
              </a:spcAft>
              <a:buClr>
                <a:srgbClr val="D9D9D9"/>
              </a:buClr>
              <a:buSzPts val="1200"/>
              <a:buNone/>
              <a:defRPr sz="1200">
                <a:solidFill>
                  <a:srgbClr val="D9D9D9"/>
                </a:solidFill>
              </a:defRPr>
            </a:lvl4pPr>
            <a:lvl5pPr lvl="4" algn="ctr">
              <a:lnSpc>
                <a:spcPct val="100000"/>
              </a:lnSpc>
              <a:spcBef>
                <a:spcPts val="0"/>
              </a:spcBef>
              <a:spcAft>
                <a:spcPts val="0"/>
              </a:spcAft>
              <a:buClr>
                <a:srgbClr val="D9D9D9"/>
              </a:buClr>
              <a:buSzPts val="1200"/>
              <a:buNone/>
              <a:defRPr sz="1200">
                <a:solidFill>
                  <a:srgbClr val="D9D9D9"/>
                </a:solidFill>
              </a:defRPr>
            </a:lvl5pPr>
            <a:lvl6pPr lvl="5" algn="ctr">
              <a:lnSpc>
                <a:spcPct val="100000"/>
              </a:lnSpc>
              <a:spcBef>
                <a:spcPts val="0"/>
              </a:spcBef>
              <a:spcAft>
                <a:spcPts val="0"/>
              </a:spcAft>
              <a:buClr>
                <a:srgbClr val="D9D9D9"/>
              </a:buClr>
              <a:buSzPts val="1200"/>
              <a:buNone/>
              <a:defRPr sz="1200">
                <a:solidFill>
                  <a:srgbClr val="D9D9D9"/>
                </a:solidFill>
              </a:defRPr>
            </a:lvl6pPr>
            <a:lvl7pPr lvl="6" algn="ctr">
              <a:lnSpc>
                <a:spcPct val="100000"/>
              </a:lnSpc>
              <a:spcBef>
                <a:spcPts val="0"/>
              </a:spcBef>
              <a:spcAft>
                <a:spcPts val="0"/>
              </a:spcAft>
              <a:buClr>
                <a:srgbClr val="D9D9D9"/>
              </a:buClr>
              <a:buSzPts val="1200"/>
              <a:buNone/>
              <a:defRPr sz="1200">
                <a:solidFill>
                  <a:srgbClr val="D9D9D9"/>
                </a:solidFill>
              </a:defRPr>
            </a:lvl7pPr>
            <a:lvl8pPr lvl="7" algn="ctr">
              <a:lnSpc>
                <a:spcPct val="100000"/>
              </a:lnSpc>
              <a:spcBef>
                <a:spcPts val="0"/>
              </a:spcBef>
              <a:spcAft>
                <a:spcPts val="0"/>
              </a:spcAft>
              <a:buClr>
                <a:srgbClr val="D9D9D9"/>
              </a:buClr>
              <a:buSzPts val="1200"/>
              <a:buNone/>
              <a:defRPr sz="1200">
                <a:solidFill>
                  <a:srgbClr val="D9D9D9"/>
                </a:solidFill>
              </a:defRPr>
            </a:lvl8pPr>
            <a:lvl9pPr lvl="8" algn="ctr">
              <a:lnSpc>
                <a:spcPct val="100000"/>
              </a:lnSpc>
              <a:spcBef>
                <a:spcPts val="0"/>
              </a:spcBef>
              <a:spcAft>
                <a:spcPts val="0"/>
              </a:spcAft>
              <a:buClr>
                <a:srgbClr val="D9D9D9"/>
              </a:buClr>
              <a:buSzPts val="1200"/>
              <a:buNone/>
              <a:defRPr sz="1200">
                <a:solidFill>
                  <a:srgbClr val="D9D9D9"/>
                </a:solidFill>
              </a:defRPr>
            </a:lvl9pPr>
          </a:lstStyle>
          <a:p/>
        </p:txBody>
      </p:sp>
      <p:sp>
        <p:nvSpPr>
          <p:cNvPr id="188" name="Google Shape;188;p16"/>
          <p:cNvSpPr/>
          <p:nvPr/>
        </p:nvSpPr>
        <p:spPr>
          <a:xfrm>
            <a:off x="251200" y="4484007"/>
            <a:ext cx="408300" cy="408300"/>
          </a:xfrm>
          <a:prstGeom prst="rect">
            <a:avLst/>
          </a:prstGeom>
          <a:solidFill>
            <a:srgbClr val="B794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16"/>
          <p:cNvSpPr txBox="1"/>
          <p:nvPr>
            <p:ph idx="12" type="sldNum"/>
          </p:nvPr>
        </p:nvSpPr>
        <p:spPr>
          <a:xfrm>
            <a:off x="181009" y="3984751"/>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n"/>
              <a:t>‹#›</a:t>
            </a:fld>
            <a:endParaRPr/>
          </a:p>
        </p:txBody>
      </p:sp>
      <p:sp>
        <p:nvSpPr>
          <p:cNvPr id="190" name="Google Shape;190;p16"/>
          <p:cNvSpPr txBox="1"/>
          <p:nvPr>
            <p:ph idx="2" type="ctrTitle"/>
          </p:nvPr>
        </p:nvSpPr>
        <p:spPr>
          <a:xfrm>
            <a:off x="1092420" y="-673675"/>
            <a:ext cx="2200500" cy="2054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5B3C43"/>
              </a:buClr>
              <a:buSzPts val="1800"/>
              <a:buNone/>
              <a:defRPr sz="1800">
                <a:solidFill>
                  <a:srgbClr val="5B3C43"/>
                </a:solidFill>
              </a:defRPr>
            </a:lvl1pPr>
            <a:lvl2pPr lvl="1" algn="l">
              <a:lnSpc>
                <a:spcPct val="100000"/>
              </a:lnSpc>
              <a:spcBef>
                <a:spcPts val="0"/>
              </a:spcBef>
              <a:spcAft>
                <a:spcPts val="0"/>
              </a:spcAft>
              <a:buClr>
                <a:srgbClr val="5B3C43"/>
              </a:buClr>
              <a:buSzPts val="1600"/>
              <a:buNone/>
              <a:defRPr sz="1600">
                <a:solidFill>
                  <a:srgbClr val="5B3C43"/>
                </a:solidFill>
              </a:defRPr>
            </a:lvl2pPr>
            <a:lvl3pPr lvl="2" algn="l">
              <a:lnSpc>
                <a:spcPct val="100000"/>
              </a:lnSpc>
              <a:spcBef>
                <a:spcPts val="0"/>
              </a:spcBef>
              <a:spcAft>
                <a:spcPts val="0"/>
              </a:spcAft>
              <a:buClr>
                <a:srgbClr val="5B3C43"/>
              </a:buClr>
              <a:buSzPts val="1600"/>
              <a:buNone/>
              <a:defRPr sz="1600">
                <a:solidFill>
                  <a:srgbClr val="5B3C43"/>
                </a:solidFill>
              </a:defRPr>
            </a:lvl3pPr>
            <a:lvl4pPr lvl="3" algn="l">
              <a:lnSpc>
                <a:spcPct val="100000"/>
              </a:lnSpc>
              <a:spcBef>
                <a:spcPts val="0"/>
              </a:spcBef>
              <a:spcAft>
                <a:spcPts val="0"/>
              </a:spcAft>
              <a:buClr>
                <a:srgbClr val="5B3C43"/>
              </a:buClr>
              <a:buSzPts val="1600"/>
              <a:buNone/>
              <a:defRPr sz="1600">
                <a:solidFill>
                  <a:srgbClr val="5B3C43"/>
                </a:solidFill>
              </a:defRPr>
            </a:lvl4pPr>
            <a:lvl5pPr lvl="4" algn="l">
              <a:lnSpc>
                <a:spcPct val="100000"/>
              </a:lnSpc>
              <a:spcBef>
                <a:spcPts val="0"/>
              </a:spcBef>
              <a:spcAft>
                <a:spcPts val="0"/>
              </a:spcAft>
              <a:buClr>
                <a:srgbClr val="5B3C43"/>
              </a:buClr>
              <a:buSzPts val="1600"/>
              <a:buNone/>
              <a:defRPr sz="1600">
                <a:solidFill>
                  <a:srgbClr val="5B3C43"/>
                </a:solidFill>
              </a:defRPr>
            </a:lvl5pPr>
            <a:lvl6pPr lvl="5" algn="l">
              <a:lnSpc>
                <a:spcPct val="100000"/>
              </a:lnSpc>
              <a:spcBef>
                <a:spcPts val="0"/>
              </a:spcBef>
              <a:spcAft>
                <a:spcPts val="0"/>
              </a:spcAft>
              <a:buClr>
                <a:srgbClr val="5B3C43"/>
              </a:buClr>
              <a:buSzPts val="1600"/>
              <a:buNone/>
              <a:defRPr sz="1600">
                <a:solidFill>
                  <a:srgbClr val="5B3C43"/>
                </a:solidFill>
              </a:defRPr>
            </a:lvl6pPr>
            <a:lvl7pPr lvl="6" algn="l">
              <a:lnSpc>
                <a:spcPct val="100000"/>
              </a:lnSpc>
              <a:spcBef>
                <a:spcPts val="0"/>
              </a:spcBef>
              <a:spcAft>
                <a:spcPts val="0"/>
              </a:spcAft>
              <a:buClr>
                <a:srgbClr val="5B3C43"/>
              </a:buClr>
              <a:buSzPts val="1600"/>
              <a:buNone/>
              <a:defRPr sz="1600">
                <a:solidFill>
                  <a:srgbClr val="5B3C43"/>
                </a:solidFill>
              </a:defRPr>
            </a:lvl7pPr>
            <a:lvl8pPr lvl="7" algn="l">
              <a:lnSpc>
                <a:spcPct val="100000"/>
              </a:lnSpc>
              <a:spcBef>
                <a:spcPts val="0"/>
              </a:spcBef>
              <a:spcAft>
                <a:spcPts val="0"/>
              </a:spcAft>
              <a:buClr>
                <a:srgbClr val="5B3C43"/>
              </a:buClr>
              <a:buSzPts val="1600"/>
              <a:buNone/>
              <a:defRPr sz="1600">
                <a:solidFill>
                  <a:srgbClr val="5B3C43"/>
                </a:solidFill>
              </a:defRPr>
            </a:lvl8pPr>
            <a:lvl9pPr lvl="8" algn="l">
              <a:lnSpc>
                <a:spcPct val="100000"/>
              </a:lnSpc>
              <a:spcBef>
                <a:spcPts val="0"/>
              </a:spcBef>
              <a:spcAft>
                <a:spcPts val="0"/>
              </a:spcAft>
              <a:buClr>
                <a:srgbClr val="5B3C43"/>
              </a:buClr>
              <a:buSzPts val="1600"/>
              <a:buNone/>
              <a:defRPr sz="1600">
                <a:solidFill>
                  <a:srgbClr val="5B3C43"/>
                </a:solidFill>
              </a:defRPr>
            </a:lvl9pPr>
          </a:lstStyle>
          <a:p/>
        </p:txBody>
      </p:sp>
      <p:sp>
        <p:nvSpPr>
          <p:cNvPr id="191" name="Google Shape;191;p16"/>
          <p:cNvSpPr/>
          <p:nvPr/>
        </p:nvSpPr>
        <p:spPr>
          <a:xfrm>
            <a:off x="1087707" y="1454925"/>
            <a:ext cx="6966600" cy="3437400"/>
          </a:xfrm>
          <a:prstGeom prst="rect">
            <a:avLst/>
          </a:prstGeom>
          <a:solidFill>
            <a:srgbClr val="7A331B">
              <a:alpha val="5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6"/>
          <p:cNvSpPr txBox="1"/>
          <p:nvPr>
            <p:ph idx="1" type="subTitle"/>
          </p:nvPr>
        </p:nvSpPr>
        <p:spPr>
          <a:xfrm>
            <a:off x="1461225" y="1863250"/>
            <a:ext cx="5921400" cy="262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5B3C43"/>
              </a:buClr>
              <a:buSzPts val="1100"/>
              <a:buNone/>
              <a:defRPr sz="1100">
                <a:solidFill>
                  <a:srgbClr val="5B3C43"/>
                </a:solidFill>
              </a:defRPr>
            </a:lvl1pPr>
            <a:lvl2pPr lvl="1" algn="l">
              <a:lnSpc>
                <a:spcPct val="100000"/>
              </a:lnSpc>
              <a:spcBef>
                <a:spcPts val="0"/>
              </a:spcBef>
              <a:spcAft>
                <a:spcPts val="0"/>
              </a:spcAft>
              <a:buClr>
                <a:srgbClr val="5B3C43"/>
              </a:buClr>
              <a:buSzPts val="1100"/>
              <a:buNone/>
              <a:defRPr sz="1100">
                <a:solidFill>
                  <a:srgbClr val="5B3C43"/>
                </a:solidFill>
              </a:defRPr>
            </a:lvl2pPr>
            <a:lvl3pPr lvl="2" algn="l">
              <a:lnSpc>
                <a:spcPct val="100000"/>
              </a:lnSpc>
              <a:spcBef>
                <a:spcPts val="0"/>
              </a:spcBef>
              <a:spcAft>
                <a:spcPts val="0"/>
              </a:spcAft>
              <a:buClr>
                <a:srgbClr val="5B3C43"/>
              </a:buClr>
              <a:buSzPts val="1100"/>
              <a:buNone/>
              <a:defRPr sz="1100">
                <a:solidFill>
                  <a:srgbClr val="5B3C43"/>
                </a:solidFill>
              </a:defRPr>
            </a:lvl3pPr>
            <a:lvl4pPr lvl="3" algn="l">
              <a:lnSpc>
                <a:spcPct val="100000"/>
              </a:lnSpc>
              <a:spcBef>
                <a:spcPts val="0"/>
              </a:spcBef>
              <a:spcAft>
                <a:spcPts val="0"/>
              </a:spcAft>
              <a:buClr>
                <a:srgbClr val="5B3C43"/>
              </a:buClr>
              <a:buSzPts val="1100"/>
              <a:buNone/>
              <a:defRPr sz="1100">
                <a:solidFill>
                  <a:srgbClr val="5B3C43"/>
                </a:solidFill>
              </a:defRPr>
            </a:lvl4pPr>
            <a:lvl5pPr lvl="4" algn="l">
              <a:lnSpc>
                <a:spcPct val="100000"/>
              </a:lnSpc>
              <a:spcBef>
                <a:spcPts val="0"/>
              </a:spcBef>
              <a:spcAft>
                <a:spcPts val="0"/>
              </a:spcAft>
              <a:buClr>
                <a:srgbClr val="5B3C43"/>
              </a:buClr>
              <a:buSzPts val="1100"/>
              <a:buNone/>
              <a:defRPr sz="1100">
                <a:solidFill>
                  <a:srgbClr val="5B3C43"/>
                </a:solidFill>
              </a:defRPr>
            </a:lvl5pPr>
            <a:lvl6pPr lvl="5" algn="l">
              <a:lnSpc>
                <a:spcPct val="100000"/>
              </a:lnSpc>
              <a:spcBef>
                <a:spcPts val="0"/>
              </a:spcBef>
              <a:spcAft>
                <a:spcPts val="0"/>
              </a:spcAft>
              <a:buClr>
                <a:srgbClr val="5B3C43"/>
              </a:buClr>
              <a:buSzPts val="1100"/>
              <a:buNone/>
              <a:defRPr sz="1100">
                <a:solidFill>
                  <a:srgbClr val="5B3C43"/>
                </a:solidFill>
              </a:defRPr>
            </a:lvl6pPr>
            <a:lvl7pPr lvl="6" algn="l">
              <a:lnSpc>
                <a:spcPct val="100000"/>
              </a:lnSpc>
              <a:spcBef>
                <a:spcPts val="0"/>
              </a:spcBef>
              <a:spcAft>
                <a:spcPts val="0"/>
              </a:spcAft>
              <a:buClr>
                <a:srgbClr val="5B3C43"/>
              </a:buClr>
              <a:buSzPts val="1100"/>
              <a:buNone/>
              <a:defRPr sz="1100">
                <a:solidFill>
                  <a:srgbClr val="5B3C43"/>
                </a:solidFill>
              </a:defRPr>
            </a:lvl7pPr>
            <a:lvl8pPr lvl="7" algn="l">
              <a:lnSpc>
                <a:spcPct val="100000"/>
              </a:lnSpc>
              <a:spcBef>
                <a:spcPts val="0"/>
              </a:spcBef>
              <a:spcAft>
                <a:spcPts val="0"/>
              </a:spcAft>
              <a:buClr>
                <a:srgbClr val="5B3C43"/>
              </a:buClr>
              <a:buSzPts val="1100"/>
              <a:buNone/>
              <a:defRPr sz="1100">
                <a:solidFill>
                  <a:srgbClr val="5B3C43"/>
                </a:solidFill>
              </a:defRPr>
            </a:lvl8pPr>
            <a:lvl9pPr lvl="8" algn="l">
              <a:lnSpc>
                <a:spcPct val="100000"/>
              </a:lnSpc>
              <a:spcBef>
                <a:spcPts val="0"/>
              </a:spcBef>
              <a:spcAft>
                <a:spcPts val="0"/>
              </a:spcAft>
              <a:buClr>
                <a:srgbClr val="5B3C43"/>
              </a:buClr>
              <a:buSzPts val="1100"/>
              <a:buNone/>
              <a:defRPr sz="1100">
                <a:solidFill>
                  <a:srgbClr val="5B3C43"/>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193" name="Shape 193"/>
        <p:cNvGrpSpPr/>
        <p:nvPr/>
      </p:nvGrpSpPr>
      <p:grpSpPr>
        <a:xfrm>
          <a:off x="0" y="0"/>
          <a:ext cx="0" cy="0"/>
          <a:chOff x="0" y="0"/>
          <a:chExt cx="0" cy="0"/>
        </a:xfrm>
      </p:grpSpPr>
      <p:sp>
        <p:nvSpPr>
          <p:cNvPr id="194" name="Google Shape;194;p17"/>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66666"/>
                </a:solidFill>
                <a:latin typeface="Roboto Slab"/>
                <a:ea typeface="Roboto Slab"/>
                <a:cs typeface="Roboto Slab"/>
                <a:sym typeface="Roboto Slab"/>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66666"/>
                </a:solidFill>
                <a:latin typeface="Roboto Slab"/>
                <a:ea typeface="Roboto Slab"/>
                <a:cs typeface="Roboto Slab"/>
                <a:sym typeface="Roboto Slab"/>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66666"/>
                </a:solidFill>
                <a:latin typeface="Roboto Slab"/>
                <a:ea typeface="Roboto Slab"/>
                <a:cs typeface="Roboto Slab"/>
                <a:sym typeface="Roboto Slab"/>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66666"/>
                </a:solidFill>
                <a:latin typeface="Roboto Slab"/>
                <a:ea typeface="Roboto Slab"/>
                <a:cs typeface="Roboto Slab"/>
                <a:sym typeface="Roboto Slab"/>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66666"/>
                </a:solidFill>
                <a:latin typeface="Roboto Slab"/>
                <a:ea typeface="Roboto Slab"/>
                <a:cs typeface="Roboto Slab"/>
                <a:sym typeface="Roboto Slab"/>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66666"/>
                </a:solidFill>
                <a:latin typeface="Roboto Slab"/>
                <a:ea typeface="Roboto Slab"/>
                <a:cs typeface="Roboto Slab"/>
                <a:sym typeface="Roboto Slab"/>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66666"/>
                </a:solidFill>
                <a:latin typeface="Roboto Slab"/>
                <a:ea typeface="Roboto Slab"/>
                <a:cs typeface="Roboto Slab"/>
                <a:sym typeface="Roboto Slab"/>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66666"/>
                </a:solidFill>
                <a:latin typeface="Roboto Slab"/>
                <a:ea typeface="Roboto Slab"/>
                <a:cs typeface="Roboto Slab"/>
                <a:sym typeface="Roboto Slab"/>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66666"/>
                </a:solidFill>
                <a:latin typeface="Roboto Slab"/>
                <a:ea typeface="Roboto Slab"/>
                <a:cs typeface="Roboto Slab"/>
                <a:sym typeface="Roboto Slab"/>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95" name="Shape 195"/>
        <p:cNvGrpSpPr/>
        <p:nvPr/>
      </p:nvGrpSpPr>
      <p:grpSpPr>
        <a:xfrm>
          <a:off x="0" y="0"/>
          <a:ext cx="0" cy="0"/>
          <a:chOff x="0" y="0"/>
          <a:chExt cx="0" cy="0"/>
        </a:xfrm>
      </p:grpSpPr>
      <p:sp>
        <p:nvSpPr>
          <p:cNvPr id="196" name="Google Shape;196;p18"/>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7" name="Google Shape;197;p18"/>
          <p:cNvGrpSpPr/>
          <p:nvPr/>
        </p:nvGrpSpPr>
        <p:grpSpPr>
          <a:xfrm>
            <a:off x="0" y="490"/>
            <a:ext cx="5153705" cy="5134399"/>
            <a:chOff x="0" y="75"/>
            <a:chExt cx="5153705" cy="5152950"/>
          </a:xfrm>
        </p:grpSpPr>
        <p:sp>
          <p:nvSpPr>
            <p:cNvPr id="198" name="Google Shape;198;p18"/>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8"/>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8"/>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8"/>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 name="Google Shape;202;p18"/>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203" name="Google Shape;203;p18"/>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1600"/>
              </a:spcBef>
              <a:spcAft>
                <a:spcPts val="0"/>
              </a:spcAft>
              <a:buSzPts val="1300"/>
              <a:buNone/>
              <a:defRPr sz="1300"/>
            </a:lvl2pPr>
            <a:lvl3pPr lvl="2" rtl="0">
              <a:lnSpc>
                <a:spcPct val="100000"/>
              </a:lnSpc>
              <a:spcBef>
                <a:spcPts val="1600"/>
              </a:spcBef>
              <a:spcAft>
                <a:spcPts val="0"/>
              </a:spcAft>
              <a:buSzPts val="1300"/>
              <a:buNone/>
              <a:defRPr sz="1300"/>
            </a:lvl3pPr>
            <a:lvl4pPr lvl="3" rtl="0">
              <a:lnSpc>
                <a:spcPct val="100000"/>
              </a:lnSpc>
              <a:spcBef>
                <a:spcPts val="1600"/>
              </a:spcBef>
              <a:spcAft>
                <a:spcPts val="0"/>
              </a:spcAft>
              <a:buSzPts val="1300"/>
              <a:buNone/>
              <a:defRPr sz="1300"/>
            </a:lvl4pPr>
            <a:lvl5pPr lvl="4" rtl="0">
              <a:lnSpc>
                <a:spcPct val="100000"/>
              </a:lnSpc>
              <a:spcBef>
                <a:spcPts val="1600"/>
              </a:spcBef>
              <a:spcAft>
                <a:spcPts val="0"/>
              </a:spcAft>
              <a:buSzPts val="1300"/>
              <a:buNone/>
              <a:defRPr sz="1300"/>
            </a:lvl5pPr>
            <a:lvl6pPr lvl="5" rtl="0">
              <a:lnSpc>
                <a:spcPct val="100000"/>
              </a:lnSpc>
              <a:spcBef>
                <a:spcPts val="1600"/>
              </a:spcBef>
              <a:spcAft>
                <a:spcPts val="0"/>
              </a:spcAft>
              <a:buSzPts val="1300"/>
              <a:buNone/>
              <a:defRPr sz="1300"/>
            </a:lvl6pPr>
            <a:lvl7pPr lvl="6" rtl="0">
              <a:lnSpc>
                <a:spcPct val="100000"/>
              </a:lnSpc>
              <a:spcBef>
                <a:spcPts val="1600"/>
              </a:spcBef>
              <a:spcAft>
                <a:spcPts val="0"/>
              </a:spcAft>
              <a:buSzPts val="1300"/>
              <a:buNone/>
              <a:defRPr sz="1300"/>
            </a:lvl7pPr>
            <a:lvl8pPr lvl="7" rtl="0">
              <a:lnSpc>
                <a:spcPct val="100000"/>
              </a:lnSpc>
              <a:spcBef>
                <a:spcPts val="1600"/>
              </a:spcBef>
              <a:spcAft>
                <a:spcPts val="0"/>
              </a:spcAft>
              <a:buSzPts val="1300"/>
              <a:buNone/>
              <a:defRPr sz="1300"/>
            </a:lvl8pPr>
            <a:lvl9pPr lvl="8" rtl="0">
              <a:lnSpc>
                <a:spcPct val="100000"/>
              </a:lnSpc>
              <a:spcBef>
                <a:spcPts val="1600"/>
              </a:spcBef>
              <a:spcAft>
                <a:spcPts val="0"/>
              </a:spcAft>
              <a:buSzPts val="1300"/>
              <a:buNone/>
              <a:defRPr sz="1300"/>
            </a:lvl9pPr>
          </a:lstStyle>
          <a:p/>
        </p:txBody>
      </p:sp>
      <p:sp>
        <p:nvSpPr>
          <p:cNvPr id="204" name="Google Shape;204;p1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slide 1">
  <p:cSld name="CUSTOM_7_1">
    <p:bg>
      <p:bgPr>
        <a:noFill/>
      </p:bgPr>
    </p:bg>
    <p:spTree>
      <p:nvGrpSpPr>
        <p:cNvPr id="205" name="Shape 205"/>
        <p:cNvGrpSpPr/>
        <p:nvPr/>
      </p:nvGrpSpPr>
      <p:grpSpPr>
        <a:xfrm>
          <a:off x="0" y="0"/>
          <a:ext cx="0" cy="0"/>
          <a:chOff x="0" y="0"/>
          <a:chExt cx="0" cy="0"/>
        </a:xfrm>
      </p:grpSpPr>
      <p:sp>
        <p:nvSpPr>
          <p:cNvPr id="206" name="Google Shape;206;p19"/>
          <p:cNvSpPr/>
          <p:nvPr/>
        </p:nvSpPr>
        <p:spPr>
          <a:xfrm>
            <a:off x="0" y="0"/>
            <a:ext cx="9144000" cy="5143500"/>
          </a:xfrm>
          <a:prstGeom prst="rect">
            <a:avLst/>
          </a:prstGeom>
          <a:solidFill>
            <a:srgbClr val="7A331B">
              <a:alpha val="5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9"/>
          <p:cNvSpPr txBox="1"/>
          <p:nvPr>
            <p:ph type="ctrTitle"/>
          </p:nvPr>
        </p:nvSpPr>
        <p:spPr>
          <a:xfrm>
            <a:off x="1053875" y="1699400"/>
            <a:ext cx="6849000" cy="118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1pPr>
            <a:lvl2pPr lvl="1" rtl="0" algn="ctr">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2pPr>
            <a:lvl3pPr lvl="2" rtl="0" algn="ctr">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3pPr>
            <a:lvl4pPr lvl="3" rtl="0" algn="ctr">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4pPr>
            <a:lvl5pPr lvl="4" rtl="0" algn="ctr">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5pPr>
            <a:lvl6pPr lvl="5" rtl="0" algn="ctr">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6pPr>
            <a:lvl7pPr lvl="6" rtl="0" algn="ctr">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7pPr>
            <a:lvl8pPr lvl="7" rtl="0" algn="ctr">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8pPr>
            <a:lvl9pPr lvl="8" rtl="0" algn="ctr">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9pPr>
          </a:lstStyle>
          <a:p/>
        </p:txBody>
      </p:sp>
      <p:sp>
        <p:nvSpPr>
          <p:cNvPr id="208" name="Google Shape;208;p19"/>
          <p:cNvSpPr txBox="1"/>
          <p:nvPr>
            <p:ph idx="1" type="subTitle"/>
          </p:nvPr>
        </p:nvSpPr>
        <p:spPr>
          <a:xfrm>
            <a:off x="2153675" y="2727100"/>
            <a:ext cx="4649400" cy="71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200"/>
              <a:buFont typeface="Fira Sans Condensed ExtraLight"/>
              <a:buNone/>
              <a:defRPr>
                <a:solidFill>
                  <a:srgbClr val="FFFFFF"/>
                </a:solidFill>
                <a:latin typeface="Fira Sans Condensed ExtraLight"/>
                <a:ea typeface="Fira Sans Condensed ExtraLight"/>
                <a:cs typeface="Fira Sans Condensed ExtraLight"/>
                <a:sym typeface="Fira Sans Condensed ExtraLight"/>
              </a:defRPr>
            </a:lvl1pPr>
            <a:lvl2pPr lvl="1" rtl="0" algn="ctr">
              <a:lnSpc>
                <a:spcPct val="100000"/>
              </a:lnSpc>
              <a:spcBef>
                <a:spcPts val="1600"/>
              </a:spcBef>
              <a:spcAft>
                <a:spcPts val="0"/>
              </a:spcAft>
              <a:buClr>
                <a:srgbClr val="FFFFFF"/>
              </a:buClr>
              <a:buSzPts val="2800"/>
              <a:buFont typeface="Fira Sans Condensed ExtraLight"/>
              <a:buNone/>
              <a:defRPr sz="2800">
                <a:solidFill>
                  <a:srgbClr val="FFFFFF"/>
                </a:solidFill>
                <a:latin typeface="Fira Sans Condensed ExtraLight"/>
                <a:ea typeface="Fira Sans Condensed ExtraLight"/>
                <a:cs typeface="Fira Sans Condensed ExtraLight"/>
                <a:sym typeface="Fira Sans Condensed ExtraLight"/>
              </a:defRPr>
            </a:lvl2pPr>
            <a:lvl3pPr lvl="2" rtl="0" algn="ctr">
              <a:lnSpc>
                <a:spcPct val="100000"/>
              </a:lnSpc>
              <a:spcBef>
                <a:spcPts val="1600"/>
              </a:spcBef>
              <a:spcAft>
                <a:spcPts val="0"/>
              </a:spcAft>
              <a:buClr>
                <a:srgbClr val="FFFFFF"/>
              </a:buClr>
              <a:buSzPts val="2800"/>
              <a:buFont typeface="Fira Sans Condensed ExtraLight"/>
              <a:buNone/>
              <a:defRPr sz="2800">
                <a:solidFill>
                  <a:srgbClr val="FFFFFF"/>
                </a:solidFill>
                <a:latin typeface="Fira Sans Condensed ExtraLight"/>
                <a:ea typeface="Fira Sans Condensed ExtraLight"/>
                <a:cs typeface="Fira Sans Condensed ExtraLight"/>
                <a:sym typeface="Fira Sans Condensed ExtraLight"/>
              </a:defRPr>
            </a:lvl3pPr>
            <a:lvl4pPr lvl="3" rtl="0" algn="ctr">
              <a:lnSpc>
                <a:spcPct val="100000"/>
              </a:lnSpc>
              <a:spcBef>
                <a:spcPts val="1600"/>
              </a:spcBef>
              <a:spcAft>
                <a:spcPts val="0"/>
              </a:spcAft>
              <a:buClr>
                <a:srgbClr val="FFFFFF"/>
              </a:buClr>
              <a:buSzPts val="2800"/>
              <a:buFont typeface="Fira Sans Condensed ExtraLight"/>
              <a:buNone/>
              <a:defRPr sz="2800">
                <a:solidFill>
                  <a:srgbClr val="FFFFFF"/>
                </a:solidFill>
                <a:latin typeface="Fira Sans Condensed ExtraLight"/>
                <a:ea typeface="Fira Sans Condensed ExtraLight"/>
                <a:cs typeface="Fira Sans Condensed ExtraLight"/>
                <a:sym typeface="Fira Sans Condensed ExtraLight"/>
              </a:defRPr>
            </a:lvl4pPr>
            <a:lvl5pPr lvl="4" rtl="0" algn="ctr">
              <a:lnSpc>
                <a:spcPct val="100000"/>
              </a:lnSpc>
              <a:spcBef>
                <a:spcPts val="1600"/>
              </a:spcBef>
              <a:spcAft>
                <a:spcPts val="0"/>
              </a:spcAft>
              <a:buClr>
                <a:srgbClr val="FFFFFF"/>
              </a:buClr>
              <a:buSzPts val="2800"/>
              <a:buFont typeface="Fira Sans Condensed ExtraLight"/>
              <a:buNone/>
              <a:defRPr sz="2800">
                <a:solidFill>
                  <a:srgbClr val="FFFFFF"/>
                </a:solidFill>
                <a:latin typeface="Fira Sans Condensed ExtraLight"/>
                <a:ea typeface="Fira Sans Condensed ExtraLight"/>
                <a:cs typeface="Fira Sans Condensed ExtraLight"/>
                <a:sym typeface="Fira Sans Condensed ExtraLight"/>
              </a:defRPr>
            </a:lvl5pPr>
            <a:lvl6pPr lvl="5" rtl="0" algn="ctr">
              <a:lnSpc>
                <a:spcPct val="100000"/>
              </a:lnSpc>
              <a:spcBef>
                <a:spcPts val="1600"/>
              </a:spcBef>
              <a:spcAft>
                <a:spcPts val="0"/>
              </a:spcAft>
              <a:buClr>
                <a:srgbClr val="FFFFFF"/>
              </a:buClr>
              <a:buSzPts val="2800"/>
              <a:buFont typeface="Fira Sans Condensed ExtraLight"/>
              <a:buNone/>
              <a:defRPr sz="2800">
                <a:solidFill>
                  <a:srgbClr val="FFFFFF"/>
                </a:solidFill>
                <a:latin typeface="Fira Sans Condensed ExtraLight"/>
                <a:ea typeface="Fira Sans Condensed ExtraLight"/>
                <a:cs typeface="Fira Sans Condensed ExtraLight"/>
                <a:sym typeface="Fira Sans Condensed ExtraLight"/>
              </a:defRPr>
            </a:lvl6pPr>
            <a:lvl7pPr lvl="6" rtl="0" algn="ctr">
              <a:lnSpc>
                <a:spcPct val="100000"/>
              </a:lnSpc>
              <a:spcBef>
                <a:spcPts val="1600"/>
              </a:spcBef>
              <a:spcAft>
                <a:spcPts val="0"/>
              </a:spcAft>
              <a:buClr>
                <a:srgbClr val="FFFFFF"/>
              </a:buClr>
              <a:buSzPts val="2800"/>
              <a:buFont typeface="Fira Sans Condensed ExtraLight"/>
              <a:buNone/>
              <a:defRPr sz="2800">
                <a:solidFill>
                  <a:srgbClr val="FFFFFF"/>
                </a:solidFill>
                <a:latin typeface="Fira Sans Condensed ExtraLight"/>
                <a:ea typeface="Fira Sans Condensed ExtraLight"/>
                <a:cs typeface="Fira Sans Condensed ExtraLight"/>
                <a:sym typeface="Fira Sans Condensed ExtraLight"/>
              </a:defRPr>
            </a:lvl7pPr>
            <a:lvl8pPr lvl="7" rtl="0" algn="ctr">
              <a:lnSpc>
                <a:spcPct val="100000"/>
              </a:lnSpc>
              <a:spcBef>
                <a:spcPts val="1600"/>
              </a:spcBef>
              <a:spcAft>
                <a:spcPts val="0"/>
              </a:spcAft>
              <a:buClr>
                <a:srgbClr val="FFFFFF"/>
              </a:buClr>
              <a:buSzPts val="2800"/>
              <a:buFont typeface="Fira Sans Condensed ExtraLight"/>
              <a:buNone/>
              <a:defRPr sz="2800">
                <a:solidFill>
                  <a:srgbClr val="FFFFFF"/>
                </a:solidFill>
                <a:latin typeface="Fira Sans Condensed ExtraLight"/>
                <a:ea typeface="Fira Sans Condensed ExtraLight"/>
                <a:cs typeface="Fira Sans Condensed ExtraLight"/>
                <a:sym typeface="Fira Sans Condensed ExtraLight"/>
              </a:defRPr>
            </a:lvl8pPr>
            <a:lvl9pPr lvl="8" rtl="0" algn="ctr">
              <a:lnSpc>
                <a:spcPct val="100000"/>
              </a:lnSpc>
              <a:spcBef>
                <a:spcPts val="1600"/>
              </a:spcBef>
              <a:spcAft>
                <a:spcPts val="0"/>
              </a:spcAft>
              <a:buClr>
                <a:srgbClr val="FFFFFF"/>
              </a:buClr>
              <a:buSzPts val="2800"/>
              <a:buFont typeface="Fira Sans Condensed ExtraLight"/>
              <a:buNone/>
              <a:defRPr sz="2800">
                <a:solidFill>
                  <a:srgbClr val="FFFFFF"/>
                </a:solidFill>
                <a:latin typeface="Fira Sans Condensed ExtraLight"/>
                <a:ea typeface="Fira Sans Condensed ExtraLight"/>
                <a:cs typeface="Fira Sans Condensed ExtraLight"/>
                <a:sym typeface="Fira Sans Condensed ExtraLight"/>
              </a:defRPr>
            </a:lvl9pPr>
          </a:lstStyle>
          <a:p/>
        </p:txBody>
      </p:sp>
      <p:sp>
        <p:nvSpPr>
          <p:cNvPr id="209" name="Google Shape;209;p19"/>
          <p:cNvSpPr/>
          <p:nvPr/>
        </p:nvSpPr>
        <p:spPr>
          <a:xfrm>
            <a:off x="0" y="707400"/>
            <a:ext cx="934500" cy="44361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9"/>
          <p:cNvSpPr/>
          <p:nvPr/>
        </p:nvSpPr>
        <p:spPr>
          <a:xfrm>
            <a:off x="8209500" y="0"/>
            <a:ext cx="934500" cy="44361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1">
  <p:cSld name="CUSTOM_12_1">
    <p:bg>
      <p:bgPr>
        <a:solidFill>
          <a:srgbClr val="F3F3F3"/>
        </a:solidFill>
      </p:bgPr>
    </p:bg>
    <p:spTree>
      <p:nvGrpSpPr>
        <p:cNvPr id="211" name="Shape 211"/>
        <p:cNvGrpSpPr/>
        <p:nvPr/>
      </p:nvGrpSpPr>
      <p:grpSpPr>
        <a:xfrm>
          <a:off x="0" y="0"/>
          <a:ext cx="0" cy="0"/>
          <a:chOff x="0" y="0"/>
          <a:chExt cx="0" cy="0"/>
        </a:xfrm>
      </p:grpSpPr>
      <p:sp>
        <p:nvSpPr>
          <p:cNvPr id="212" name="Google Shape;212;p20"/>
          <p:cNvSpPr/>
          <p:nvPr/>
        </p:nvSpPr>
        <p:spPr>
          <a:xfrm>
            <a:off x="6875425" y="2513050"/>
            <a:ext cx="217500" cy="485100"/>
          </a:xfrm>
          <a:prstGeom prst="rect">
            <a:avLst/>
          </a:prstGeom>
          <a:solidFill>
            <a:srgbClr val="B794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0"/>
          <p:cNvSpPr/>
          <p:nvPr/>
        </p:nvSpPr>
        <p:spPr>
          <a:xfrm>
            <a:off x="4463250" y="2513050"/>
            <a:ext cx="217500" cy="485100"/>
          </a:xfrm>
          <a:prstGeom prst="rect">
            <a:avLst/>
          </a:prstGeom>
          <a:solidFill>
            <a:srgbClr val="B794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p:nvPr/>
        </p:nvSpPr>
        <p:spPr>
          <a:xfrm>
            <a:off x="6875425" y="3884275"/>
            <a:ext cx="217500" cy="485100"/>
          </a:xfrm>
          <a:prstGeom prst="rect">
            <a:avLst/>
          </a:prstGeom>
          <a:solidFill>
            <a:srgbClr val="B794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0"/>
          <p:cNvSpPr/>
          <p:nvPr/>
        </p:nvSpPr>
        <p:spPr>
          <a:xfrm>
            <a:off x="4463250" y="3884275"/>
            <a:ext cx="217500" cy="485100"/>
          </a:xfrm>
          <a:prstGeom prst="rect">
            <a:avLst/>
          </a:prstGeom>
          <a:solidFill>
            <a:srgbClr val="B794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0"/>
          <p:cNvSpPr/>
          <p:nvPr/>
        </p:nvSpPr>
        <p:spPr>
          <a:xfrm>
            <a:off x="6875425" y="1103625"/>
            <a:ext cx="217500" cy="485100"/>
          </a:xfrm>
          <a:prstGeom prst="rect">
            <a:avLst/>
          </a:prstGeom>
          <a:solidFill>
            <a:srgbClr val="B794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0"/>
          <p:cNvSpPr/>
          <p:nvPr/>
        </p:nvSpPr>
        <p:spPr>
          <a:xfrm>
            <a:off x="4463250" y="1103625"/>
            <a:ext cx="217500" cy="485100"/>
          </a:xfrm>
          <a:prstGeom prst="rect">
            <a:avLst/>
          </a:prstGeom>
          <a:solidFill>
            <a:srgbClr val="B794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0"/>
          <p:cNvSpPr/>
          <p:nvPr/>
        </p:nvSpPr>
        <p:spPr>
          <a:xfrm>
            <a:off x="888250" y="471825"/>
            <a:ext cx="1479499" cy="4436200"/>
          </a:xfrm>
          <a:prstGeom prst="rect">
            <a:avLst/>
          </a:prstGeom>
          <a:noFill/>
          <a:ln>
            <a:noFill/>
          </a:ln>
        </p:spPr>
      </p:sp>
      <p:sp>
        <p:nvSpPr>
          <p:cNvPr id="219" name="Google Shape;219;p20"/>
          <p:cNvSpPr/>
          <p:nvPr/>
        </p:nvSpPr>
        <p:spPr>
          <a:xfrm>
            <a:off x="2564315" y="201257"/>
            <a:ext cx="1479499" cy="4436200"/>
          </a:xfrm>
          <a:prstGeom prst="rect">
            <a:avLst/>
          </a:prstGeom>
          <a:noFill/>
          <a:ln>
            <a:noFill/>
          </a:ln>
        </p:spPr>
      </p:sp>
      <p:sp>
        <p:nvSpPr>
          <p:cNvPr id="220" name="Google Shape;220;p20"/>
          <p:cNvSpPr/>
          <p:nvPr/>
        </p:nvSpPr>
        <p:spPr>
          <a:xfrm>
            <a:off x="888100" y="471750"/>
            <a:ext cx="1479600" cy="4436100"/>
          </a:xfrm>
          <a:prstGeom prst="rect">
            <a:avLst/>
          </a:prstGeom>
          <a:solidFill>
            <a:srgbClr val="7A331B">
              <a:alpha val="5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0"/>
          <p:cNvSpPr txBox="1"/>
          <p:nvPr>
            <p:ph type="ctrTitle"/>
          </p:nvPr>
        </p:nvSpPr>
        <p:spPr>
          <a:xfrm>
            <a:off x="4625234" y="1135625"/>
            <a:ext cx="1951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5B3C43"/>
              </a:buClr>
              <a:buSzPts val="1200"/>
              <a:buNone/>
              <a:defRPr sz="1200">
                <a:solidFill>
                  <a:srgbClr val="5B3C43"/>
                </a:solidFill>
              </a:defRPr>
            </a:lvl1pPr>
            <a:lvl2pPr lvl="1" rtl="0">
              <a:spcBef>
                <a:spcPts val="0"/>
              </a:spcBef>
              <a:spcAft>
                <a:spcPts val="0"/>
              </a:spcAft>
              <a:buClr>
                <a:srgbClr val="5B3C43"/>
              </a:buClr>
              <a:buSzPts val="1200"/>
              <a:buNone/>
              <a:defRPr sz="1200">
                <a:solidFill>
                  <a:srgbClr val="5B3C43"/>
                </a:solidFill>
              </a:defRPr>
            </a:lvl2pPr>
            <a:lvl3pPr lvl="2" rtl="0">
              <a:spcBef>
                <a:spcPts val="0"/>
              </a:spcBef>
              <a:spcAft>
                <a:spcPts val="0"/>
              </a:spcAft>
              <a:buClr>
                <a:srgbClr val="5B3C43"/>
              </a:buClr>
              <a:buSzPts val="1200"/>
              <a:buNone/>
              <a:defRPr sz="1200">
                <a:solidFill>
                  <a:srgbClr val="5B3C43"/>
                </a:solidFill>
              </a:defRPr>
            </a:lvl3pPr>
            <a:lvl4pPr lvl="3" rtl="0">
              <a:spcBef>
                <a:spcPts val="0"/>
              </a:spcBef>
              <a:spcAft>
                <a:spcPts val="0"/>
              </a:spcAft>
              <a:buClr>
                <a:srgbClr val="5B3C43"/>
              </a:buClr>
              <a:buSzPts val="1200"/>
              <a:buNone/>
              <a:defRPr sz="1200">
                <a:solidFill>
                  <a:srgbClr val="5B3C43"/>
                </a:solidFill>
              </a:defRPr>
            </a:lvl4pPr>
            <a:lvl5pPr lvl="4" rtl="0">
              <a:spcBef>
                <a:spcPts val="0"/>
              </a:spcBef>
              <a:spcAft>
                <a:spcPts val="0"/>
              </a:spcAft>
              <a:buClr>
                <a:srgbClr val="5B3C43"/>
              </a:buClr>
              <a:buSzPts val="1200"/>
              <a:buNone/>
              <a:defRPr sz="1200">
                <a:solidFill>
                  <a:srgbClr val="5B3C43"/>
                </a:solidFill>
              </a:defRPr>
            </a:lvl5pPr>
            <a:lvl6pPr lvl="5" rtl="0">
              <a:spcBef>
                <a:spcPts val="0"/>
              </a:spcBef>
              <a:spcAft>
                <a:spcPts val="0"/>
              </a:spcAft>
              <a:buClr>
                <a:srgbClr val="5B3C43"/>
              </a:buClr>
              <a:buSzPts val="1200"/>
              <a:buNone/>
              <a:defRPr sz="1200">
                <a:solidFill>
                  <a:srgbClr val="5B3C43"/>
                </a:solidFill>
              </a:defRPr>
            </a:lvl6pPr>
            <a:lvl7pPr lvl="6" rtl="0">
              <a:spcBef>
                <a:spcPts val="0"/>
              </a:spcBef>
              <a:spcAft>
                <a:spcPts val="0"/>
              </a:spcAft>
              <a:buClr>
                <a:srgbClr val="5B3C43"/>
              </a:buClr>
              <a:buSzPts val="1200"/>
              <a:buNone/>
              <a:defRPr sz="1200">
                <a:solidFill>
                  <a:srgbClr val="5B3C43"/>
                </a:solidFill>
              </a:defRPr>
            </a:lvl7pPr>
            <a:lvl8pPr lvl="7" rtl="0">
              <a:spcBef>
                <a:spcPts val="0"/>
              </a:spcBef>
              <a:spcAft>
                <a:spcPts val="0"/>
              </a:spcAft>
              <a:buClr>
                <a:srgbClr val="5B3C43"/>
              </a:buClr>
              <a:buSzPts val="1200"/>
              <a:buNone/>
              <a:defRPr sz="1200">
                <a:solidFill>
                  <a:srgbClr val="5B3C43"/>
                </a:solidFill>
              </a:defRPr>
            </a:lvl8pPr>
            <a:lvl9pPr lvl="8" rtl="0">
              <a:spcBef>
                <a:spcPts val="0"/>
              </a:spcBef>
              <a:spcAft>
                <a:spcPts val="0"/>
              </a:spcAft>
              <a:buClr>
                <a:srgbClr val="5B3C43"/>
              </a:buClr>
              <a:buSzPts val="1200"/>
              <a:buNone/>
              <a:defRPr sz="1200">
                <a:solidFill>
                  <a:srgbClr val="5B3C43"/>
                </a:solidFill>
              </a:defRPr>
            </a:lvl9pPr>
          </a:lstStyle>
          <a:p/>
        </p:txBody>
      </p:sp>
      <p:sp>
        <p:nvSpPr>
          <p:cNvPr id="222" name="Google Shape;222;p20"/>
          <p:cNvSpPr txBox="1"/>
          <p:nvPr>
            <p:ph idx="1" type="subTitle"/>
          </p:nvPr>
        </p:nvSpPr>
        <p:spPr>
          <a:xfrm>
            <a:off x="4629105" y="1550673"/>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5B3C43"/>
              </a:buClr>
              <a:buSzPts val="1000"/>
              <a:buNone/>
              <a:defRPr sz="1000">
                <a:solidFill>
                  <a:srgbClr val="5B3C43"/>
                </a:solidFill>
              </a:defRPr>
            </a:lvl1pPr>
            <a:lvl2pPr lvl="1" rtl="0">
              <a:lnSpc>
                <a:spcPct val="100000"/>
              </a:lnSpc>
              <a:spcBef>
                <a:spcPts val="1600"/>
              </a:spcBef>
              <a:spcAft>
                <a:spcPts val="0"/>
              </a:spcAft>
              <a:buClr>
                <a:srgbClr val="5B3C43"/>
              </a:buClr>
              <a:buSzPts val="1000"/>
              <a:buNone/>
              <a:defRPr sz="1000">
                <a:solidFill>
                  <a:srgbClr val="5B3C43"/>
                </a:solidFill>
              </a:defRPr>
            </a:lvl2pPr>
            <a:lvl3pPr lvl="2" rtl="0">
              <a:lnSpc>
                <a:spcPct val="100000"/>
              </a:lnSpc>
              <a:spcBef>
                <a:spcPts val="1600"/>
              </a:spcBef>
              <a:spcAft>
                <a:spcPts val="0"/>
              </a:spcAft>
              <a:buClr>
                <a:srgbClr val="5B3C43"/>
              </a:buClr>
              <a:buSzPts val="1000"/>
              <a:buNone/>
              <a:defRPr sz="1000">
                <a:solidFill>
                  <a:srgbClr val="5B3C43"/>
                </a:solidFill>
              </a:defRPr>
            </a:lvl3pPr>
            <a:lvl4pPr lvl="3" rtl="0">
              <a:lnSpc>
                <a:spcPct val="100000"/>
              </a:lnSpc>
              <a:spcBef>
                <a:spcPts val="1600"/>
              </a:spcBef>
              <a:spcAft>
                <a:spcPts val="0"/>
              </a:spcAft>
              <a:buClr>
                <a:srgbClr val="5B3C43"/>
              </a:buClr>
              <a:buSzPts val="1000"/>
              <a:buNone/>
              <a:defRPr sz="1000">
                <a:solidFill>
                  <a:srgbClr val="5B3C43"/>
                </a:solidFill>
              </a:defRPr>
            </a:lvl4pPr>
            <a:lvl5pPr lvl="4" rtl="0">
              <a:lnSpc>
                <a:spcPct val="100000"/>
              </a:lnSpc>
              <a:spcBef>
                <a:spcPts val="1600"/>
              </a:spcBef>
              <a:spcAft>
                <a:spcPts val="0"/>
              </a:spcAft>
              <a:buClr>
                <a:srgbClr val="5B3C43"/>
              </a:buClr>
              <a:buSzPts val="1000"/>
              <a:buNone/>
              <a:defRPr sz="1000">
                <a:solidFill>
                  <a:srgbClr val="5B3C43"/>
                </a:solidFill>
              </a:defRPr>
            </a:lvl5pPr>
            <a:lvl6pPr lvl="5" rtl="0">
              <a:lnSpc>
                <a:spcPct val="100000"/>
              </a:lnSpc>
              <a:spcBef>
                <a:spcPts val="1600"/>
              </a:spcBef>
              <a:spcAft>
                <a:spcPts val="0"/>
              </a:spcAft>
              <a:buClr>
                <a:srgbClr val="5B3C43"/>
              </a:buClr>
              <a:buSzPts val="1000"/>
              <a:buNone/>
              <a:defRPr sz="1000">
                <a:solidFill>
                  <a:srgbClr val="5B3C43"/>
                </a:solidFill>
              </a:defRPr>
            </a:lvl6pPr>
            <a:lvl7pPr lvl="6" rtl="0">
              <a:lnSpc>
                <a:spcPct val="100000"/>
              </a:lnSpc>
              <a:spcBef>
                <a:spcPts val="1600"/>
              </a:spcBef>
              <a:spcAft>
                <a:spcPts val="0"/>
              </a:spcAft>
              <a:buClr>
                <a:srgbClr val="5B3C43"/>
              </a:buClr>
              <a:buSzPts val="1000"/>
              <a:buNone/>
              <a:defRPr sz="1000">
                <a:solidFill>
                  <a:srgbClr val="5B3C43"/>
                </a:solidFill>
              </a:defRPr>
            </a:lvl7pPr>
            <a:lvl8pPr lvl="7" rtl="0">
              <a:lnSpc>
                <a:spcPct val="100000"/>
              </a:lnSpc>
              <a:spcBef>
                <a:spcPts val="1600"/>
              </a:spcBef>
              <a:spcAft>
                <a:spcPts val="0"/>
              </a:spcAft>
              <a:buClr>
                <a:srgbClr val="5B3C43"/>
              </a:buClr>
              <a:buSzPts val="1000"/>
              <a:buNone/>
              <a:defRPr sz="1000">
                <a:solidFill>
                  <a:srgbClr val="5B3C43"/>
                </a:solidFill>
              </a:defRPr>
            </a:lvl8pPr>
            <a:lvl9pPr lvl="8" rtl="0">
              <a:lnSpc>
                <a:spcPct val="100000"/>
              </a:lnSpc>
              <a:spcBef>
                <a:spcPts val="1600"/>
              </a:spcBef>
              <a:spcAft>
                <a:spcPts val="0"/>
              </a:spcAft>
              <a:buClr>
                <a:srgbClr val="5B3C43"/>
              </a:buClr>
              <a:buSzPts val="1000"/>
              <a:buNone/>
              <a:defRPr sz="1000">
                <a:solidFill>
                  <a:srgbClr val="5B3C43"/>
                </a:solidFill>
              </a:defRPr>
            </a:lvl9pPr>
          </a:lstStyle>
          <a:p/>
        </p:txBody>
      </p:sp>
      <p:sp>
        <p:nvSpPr>
          <p:cNvPr id="223" name="Google Shape;223;p20"/>
          <p:cNvSpPr txBox="1"/>
          <p:nvPr>
            <p:ph idx="2" type="ctrTitle"/>
          </p:nvPr>
        </p:nvSpPr>
        <p:spPr>
          <a:xfrm>
            <a:off x="4600101" y="3922475"/>
            <a:ext cx="1951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5B3C43"/>
              </a:buClr>
              <a:buSzPts val="1200"/>
              <a:buNone/>
              <a:defRPr sz="1200">
                <a:solidFill>
                  <a:srgbClr val="5B3C43"/>
                </a:solidFill>
              </a:defRPr>
            </a:lvl1pPr>
            <a:lvl2pPr lvl="1" rtl="0">
              <a:spcBef>
                <a:spcPts val="0"/>
              </a:spcBef>
              <a:spcAft>
                <a:spcPts val="0"/>
              </a:spcAft>
              <a:buClr>
                <a:srgbClr val="5B3C43"/>
              </a:buClr>
              <a:buSzPts val="1200"/>
              <a:buNone/>
              <a:defRPr sz="1200">
                <a:solidFill>
                  <a:srgbClr val="5B3C43"/>
                </a:solidFill>
              </a:defRPr>
            </a:lvl2pPr>
            <a:lvl3pPr lvl="2" rtl="0">
              <a:spcBef>
                <a:spcPts val="0"/>
              </a:spcBef>
              <a:spcAft>
                <a:spcPts val="0"/>
              </a:spcAft>
              <a:buClr>
                <a:srgbClr val="5B3C43"/>
              </a:buClr>
              <a:buSzPts val="1200"/>
              <a:buNone/>
              <a:defRPr sz="1200">
                <a:solidFill>
                  <a:srgbClr val="5B3C43"/>
                </a:solidFill>
              </a:defRPr>
            </a:lvl3pPr>
            <a:lvl4pPr lvl="3" rtl="0">
              <a:spcBef>
                <a:spcPts val="0"/>
              </a:spcBef>
              <a:spcAft>
                <a:spcPts val="0"/>
              </a:spcAft>
              <a:buClr>
                <a:srgbClr val="5B3C43"/>
              </a:buClr>
              <a:buSzPts val="1200"/>
              <a:buNone/>
              <a:defRPr sz="1200">
                <a:solidFill>
                  <a:srgbClr val="5B3C43"/>
                </a:solidFill>
              </a:defRPr>
            </a:lvl4pPr>
            <a:lvl5pPr lvl="4" rtl="0">
              <a:spcBef>
                <a:spcPts val="0"/>
              </a:spcBef>
              <a:spcAft>
                <a:spcPts val="0"/>
              </a:spcAft>
              <a:buClr>
                <a:srgbClr val="5B3C43"/>
              </a:buClr>
              <a:buSzPts val="1200"/>
              <a:buNone/>
              <a:defRPr sz="1200">
                <a:solidFill>
                  <a:srgbClr val="5B3C43"/>
                </a:solidFill>
              </a:defRPr>
            </a:lvl5pPr>
            <a:lvl6pPr lvl="5" rtl="0">
              <a:spcBef>
                <a:spcPts val="0"/>
              </a:spcBef>
              <a:spcAft>
                <a:spcPts val="0"/>
              </a:spcAft>
              <a:buClr>
                <a:srgbClr val="5B3C43"/>
              </a:buClr>
              <a:buSzPts val="1200"/>
              <a:buNone/>
              <a:defRPr sz="1200">
                <a:solidFill>
                  <a:srgbClr val="5B3C43"/>
                </a:solidFill>
              </a:defRPr>
            </a:lvl6pPr>
            <a:lvl7pPr lvl="6" rtl="0">
              <a:spcBef>
                <a:spcPts val="0"/>
              </a:spcBef>
              <a:spcAft>
                <a:spcPts val="0"/>
              </a:spcAft>
              <a:buClr>
                <a:srgbClr val="5B3C43"/>
              </a:buClr>
              <a:buSzPts val="1200"/>
              <a:buNone/>
              <a:defRPr sz="1200">
                <a:solidFill>
                  <a:srgbClr val="5B3C43"/>
                </a:solidFill>
              </a:defRPr>
            </a:lvl7pPr>
            <a:lvl8pPr lvl="7" rtl="0">
              <a:spcBef>
                <a:spcPts val="0"/>
              </a:spcBef>
              <a:spcAft>
                <a:spcPts val="0"/>
              </a:spcAft>
              <a:buClr>
                <a:srgbClr val="5B3C43"/>
              </a:buClr>
              <a:buSzPts val="1200"/>
              <a:buNone/>
              <a:defRPr sz="1200">
                <a:solidFill>
                  <a:srgbClr val="5B3C43"/>
                </a:solidFill>
              </a:defRPr>
            </a:lvl8pPr>
            <a:lvl9pPr lvl="8" rtl="0">
              <a:spcBef>
                <a:spcPts val="0"/>
              </a:spcBef>
              <a:spcAft>
                <a:spcPts val="0"/>
              </a:spcAft>
              <a:buClr>
                <a:srgbClr val="5B3C43"/>
              </a:buClr>
              <a:buSzPts val="1200"/>
              <a:buNone/>
              <a:defRPr sz="1200">
                <a:solidFill>
                  <a:srgbClr val="5B3C43"/>
                </a:solidFill>
              </a:defRPr>
            </a:lvl9pPr>
          </a:lstStyle>
          <a:p/>
        </p:txBody>
      </p:sp>
      <p:sp>
        <p:nvSpPr>
          <p:cNvPr id="224" name="Google Shape;224;p20"/>
          <p:cNvSpPr txBox="1"/>
          <p:nvPr>
            <p:ph idx="3" type="subTitle"/>
          </p:nvPr>
        </p:nvSpPr>
        <p:spPr>
          <a:xfrm>
            <a:off x="4600101" y="4335633"/>
            <a:ext cx="19767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5B3C43"/>
              </a:buClr>
              <a:buSzPts val="1000"/>
              <a:buNone/>
              <a:defRPr sz="1000">
                <a:solidFill>
                  <a:srgbClr val="5B3C43"/>
                </a:solidFill>
              </a:defRPr>
            </a:lvl1pPr>
            <a:lvl2pPr lvl="1" rtl="0">
              <a:lnSpc>
                <a:spcPct val="100000"/>
              </a:lnSpc>
              <a:spcBef>
                <a:spcPts val="1600"/>
              </a:spcBef>
              <a:spcAft>
                <a:spcPts val="0"/>
              </a:spcAft>
              <a:buClr>
                <a:srgbClr val="5B3C43"/>
              </a:buClr>
              <a:buSzPts val="1000"/>
              <a:buNone/>
              <a:defRPr sz="1000">
                <a:solidFill>
                  <a:srgbClr val="5B3C43"/>
                </a:solidFill>
              </a:defRPr>
            </a:lvl2pPr>
            <a:lvl3pPr lvl="2" rtl="0">
              <a:lnSpc>
                <a:spcPct val="100000"/>
              </a:lnSpc>
              <a:spcBef>
                <a:spcPts val="1600"/>
              </a:spcBef>
              <a:spcAft>
                <a:spcPts val="0"/>
              </a:spcAft>
              <a:buClr>
                <a:srgbClr val="5B3C43"/>
              </a:buClr>
              <a:buSzPts val="1000"/>
              <a:buNone/>
              <a:defRPr sz="1000">
                <a:solidFill>
                  <a:srgbClr val="5B3C43"/>
                </a:solidFill>
              </a:defRPr>
            </a:lvl3pPr>
            <a:lvl4pPr lvl="3" rtl="0">
              <a:lnSpc>
                <a:spcPct val="100000"/>
              </a:lnSpc>
              <a:spcBef>
                <a:spcPts val="1600"/>
              </a:spcBef>
              <a:spcAft>
                <a:spcPts val="0"/>
              </a:spcAft>
              <a:buClr>
                <a:srgbClr val="5B3C43"/>
              </a:buClr>
              <a:buSzPts val="1000"/>
              <a:buNone/>
              <a:defRPr sz="1000">
                <a:solidFill>
                  <a:srgbClr val="5B3C43"/>
                </a:solidFill>
              </a:defRPr>
            </a:lvl4pPr>
            <a:lvl5pPr lvl="4" rtl="0">
              <a:lnSpc>
                <a:spcPct val="100000"/>
              </a:lnSpc>
              <a:spcBef>
                <a:spcPts val="1600"/>
              </a:spcBef>
              <a:spcAft>
                <a:spcPts val="0"/>
              </a:spcAft>
              <a:buClr>
                <a:srgbClr val="5B3C43"/>
              </a:buClr>
              <a:buSzPts val="1000"/>
              <a:buNone/>
              <a:defRPr sz="1000">
                <a:solidFill>
                  <a:srgbClr val="5B3C43"/>
                </a:solidFill>
              </a:defRPr>
            </a:lvl5pPr>
            <a:lvl6pPr lvl="5" rtl="0">
              <a:lnSpc>
                <a:spcPct val="100000"/>
              </a:lnSpc>
              <a:spcBef>
                <a:spcPts val="1600"/>
              </a:spcBef>
              <a:spcAft>
                <a:spcPts val="0"/>
              </a:spcAft>
              <a:buClr>
                <a:srgbClr val="5B3C43"/>
              </a:buClr>
              <a:buSzPts val="1000"/>
              <a:buNone/>
              <a:defRPr sz="1000">
                <a:solidFill>
                  <a:srgbClr val="5B3C43"/>
                </a:solidFill>
              </a:defRPr>
            </a:lvl6pPr>
            <a:lvl7pPr lvl="6" rtl="0">
              <a:lnSpc>
                <a:spcPct val="100000"/>
              </a:lnSpc>
              <a:spcBef>
                <a:spcPts val="1600"/>
              </a:spcBef>
              <a:spcAft>
                <a:spcPts val="0"/>
              </a:spcAft>
              <a:buClr>
                <a:srgbClr val="5B3C43"/>
              </a:buClr>
              <a:buSzPts val="1000"/>
              <a:buNone/>
              <a:defRPr sz="1000">
                <a:solidFill>
                  <a:srgbClr val="5B3C43"/>
                </a:solidFill>
              </a:defRPr>
            </a:lvl7pPr>
            <a:lvl8pPr lvl="7" rtl="0">
              <a:lnSpc>
                <a:spcPct val="100000"/>
              </a:lnSpc>
              <a:spcBef>
                <a:spcPts val="1600"/>
              </a:spcBef>
              <a:spcAft>
                <a:spcPts val="0"/>
              </a:spcAft>
              <a:buClr>
                <a:srgbClr val="5B3C43"/>
              </a:buClr>
              <a:buSzPts val="1000"/>
              <a:buNone/>
              <a:defRPr sz="1000">
                <a:solidFill>
                  <a:srgbClr val="5B3C43"/>
                </a:solidFill>
              </a:defRPr>
            </a:lvl8pPr>
            <a:lvl9pPr lvl="8" rtl="0">
              <a:lnSpc>
                <a:spcPct val="100000"/>
              </a:lnSpc>
              <a:spcBef>
                <a:spcPts val="1600"/>
              </a:spcBef>
              <a:spcAft>
                <a:spcPts val="0"/>
              </a:spcAft>
              <a:buClr>
                <a:srgbClr val="5B3C43"/>
              </a:buClr>
              <a:buSzPts val="1000"/>
              <a:buNone/>
              <a:defRPr sz="1000">
                <a:solidFill>
                  <a:srgbClr val="5B3C43"/>
                </a:solidFill>
              </a:defRPr>
            </a:lvl9pPr>
          </a:lstStyle>
          <a:p/>
        </p:txBody>
      </p:sp>
      <p:sp>
        <p:nvSpPr>
          <p:cNvPr id="225" name="Google Shape;225;p20"/>
          <p:cNvSpPr txBox="1"/>
          <p:nvPr>
            <p:ph idx="4" type="ctrTitle"/>
          </p:nvPr>
        </p:nvSpPr>
        <p:spPr>
          <a:xfrm>
            <a:off x="4625234" y="2559125"/>
            <a:ext cx="1951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5B3C43"/>
              </a:buClr>
              <a:buSzPts val="1200"/>
              <a:buNone/>
              <a:defRPr sz="1200">
                <a:solidFill>
                  <a:srgbClr val="5B3C43"/>
                </a:solidFill>
              </a:defRPr>
            </a:lvl1pPr>
            <a:lvl2pPr lvl="1" rtl="0">
              <a:spcBef>
                <a:spcPts val="0"/>
              </a:spcBef>
              <a:spcAft>
                <a:spcPts val="0"/>
              </a:spcAft>
              <a:buClr>
                <a:srgbClr val="5B3C43"/>
              </a:buClr>
              <a:buSzPts val="1200"/>
              <a:buNone/>
              <a:defRPr sz="1200">
                <a:solidFill>
                  <a:srgbClr val="5B3C43"/>
                </a:solidFill>
              </a:defRPr>
            </a:lvl2pPr>
            <a:lvl3pPr lvl="2" rtl="0">
              <a:spcBef>
                <a:spcPts val="0"/>
              </a:spcBef>
              <a:spcAft>
                <a:spcPts val="0"/>
              </a:spcAft>
              <a:buClr>
                <a:srgbClr val="5B3C43"/>
              </a:buClr>
              <a:buSzPts val="1200"/>
              <a:buNone/>
              <a:defRPr sz="1200">
                <a:solidFill>
                  <a:srgbClr val="5B3C43"/>
                </a:solidFill>
              </a:defRPr>
            </a:lvl3pPr>
            <a:lvl4pPr lvl="3" rtl="0">
              <a:spcBef>
                <a:spcPts val="0"/>
              </a:spcBef>
              <a:spcAft>
                <a:spcPts val="0"/>
              </a:spcAft>
              <a:buClr>
                <a:srgbClr val="5B3C43"/>
              </a:buClr>
              <a:buSzPts val="1200"/>
              <a:buNone/>
              <a:defRPr sz="1200">
                <a:solidFill>
                  <a:srgbClr val="5B3C43"/>
                </a:solidFill>
              </a:defRPr>
            </a:lvl4pPr>
            <a:lvl5pPr lvl="4" rtl="0">
              <a:spcBef>
                <a:spcPts val="0"/>
              </a:spcBef>
              <a:spcAft>
                <a:spcPts val="0"/>
              </a:spcAft>
              <a:buClr>
                <a:srgbClr val="5B3C43"/>
              </a:buClr>
              <a:buSzPts val="1200"/>
              <a:buNone/>
              <a:defRPr sz="1200">
                <a:solidFill>
                  <a:srgbClr val="5B3C43"/>
                </a:solidFill>
              </a:defRPr>
            </a:lvl5pPr>
            <a:lvl6pPr lvl="5" rtl="0">
              <a:spcBef>
                <a:spcPts val="0"/>
              </a:spcBef>
              <a:spcAft>
                <a:spcPts val="0"/>
              </a:spcAft>
              <a:buClr>
                <a:srgbClr val="5B3C43"/>
              </a:buClr>
              <a:buSzPts val="1200"/>
              <a:buNone/>
              <a:defRPr sz="1200">
                <a:solidFill>
                  <a:srgbClr val="5B3C43"/>
                </a:solidFill>
              </a:defRPr>
            </a:lvl6pPr>
            <a:lvl7pPr lvl="6" rtl="0">
              <a:spcBef>
                <a:spcPts val="0"/>
              </a:spcBef>
              <a:spcAft>
                <a:spcPts val="0"/>
              </a:spcAft>
              <a:buClr>
                <a:srgbClr val="5B3C43"/>
              </a:buClr>
              <a:buSzPts val="1200"/>
              <a:buNone/>
              <a:defRPr sz="1200">
                <a:solidFill>
                  <a:srgbClr val="5B3C43"/>
                </a:solidFill>
              </a:defRPr>
            </a:lvl7pPr>
            <a:lvl8pPr lvl="7" rtl="0">
              <a:spcBef>
                <a:spcPts val="0"/>
              </a:spcBef>
              <a:spcAft>
                <a:spcPts val="0"/>
              </a:spcAft>
              <a:buClr>
                <a:srgbClr val="5B3C43"/>
              </a:buClr>
              <a:buSzPts val="1200"/>
              <a:buNone/>
              <a:defRPr sz="1200">
                <a:solidFill>
                  <a:srgbClr val="5B3C43"/>
                </a:solidFill>
              </a:defRPr>
            </a:lvl8pPr>
            <a:lvl9pPr lvl="8" rtl="0">
              <a:spcBef>
                <a:spcPts val="0"/>
              </a:spcBef>
              <a:spcAft>
                <a:spcPts val="0"/>
              </a:spcAft>
              <a:buClr>
                <a:srgbClr val="5B3C43"/>
              </a:buClr>
              <a:buSzPts val="1200"/>
              <a:buNone/>
              <a:defRPr sz="1200">
                <a:solidFill>
                  <a:srgbClr val="5B3C43"/>
                </a:solidFill>
              </a:defRPr>
            </a:lvl9pPr>
          </a:lstStyle>
          <a:p/>
        </p:txBody>
      </p:sp>
      <p:sp>
        <p:nvSpPr>
          <p:cNvPr id="226" name="Google Shape;226;p20"/>
          <p:cNvSpPr txBox="1"/>
          <p:nvPr>
            <p:ph idx="5" type="subTitle"/>
          </p:nvPr>
        </p:nvSpPr>
        <p:spPr>
          <a:xfrm>
            <a:off x="4629105" y="2977826"/>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5B3C43"/>
              </a:buClr>
              <a:buSzPts val="1000"/>
              <a:buNone/>
              <a:defRPr sz="1000">
                <a:solidFill>
                  <a:srgbClr val="5B3C43"/>
                </a:solidFill>
              </a:defRPr>
            </a:lvl1pPr>
            <a:lvl2pPr lvl="1" rtl="0">
              <a:lnSpc>
                <a:spcPct val="100000"/>
              </a:lnSpc>
              <a:spcBef>
                <a:spcPts val="1600"/>
              </a:spcBef>
              <a:spcAft>
                <a:spcPts val="0"/>
              </a:spcAft>
              <a:buClr>
                <a:srgbClr val="5B3C43"/>
              </a:buClr>
              <a:buSzPts val="1000"/>
              <a:buNone/>
              <a:defRPr sz="1000">
                <a:solidFill>
                  <a:srgbClr val="5B3C43"/>
                </a:solidFill>
              </a:defRPr>
            </a:lvl2pPr>
            <a:lvl3pPr lvl="2" rtl="0">
              <a:lnSpc>
                <a:spcPct val="100000"/>
              </a:lnSpc>
              <a:spcBef>
                <a:spcPts val="1600"/>
              </a:spcBef>
              <a:spcAft>
                <a:spcPts val="0"/>
              </a:spcAft>
              <a:buClr>
                <a:srgbClr val="5B3C43"/>
              </a:buClr>
              <a:buSzPts val="1000"/>
              <a:buNone/>
              <a:defRPr sz="1000">
                <a:solidFill>
                  <a:srgbClr val="5B3C43"/>
                </a:solidFill>
              </a:defRPr>
            </a:lvl3pPr>
            <a:lvl4pPr lvl="3" rtl="0">
              <a:lnSpc>
                <a:spcPct val="100000"/>
              </a:lnSpc>
              <a:spcBef>
                <a:spcPts val="1600"/>
              </a:spcBef>
              <a:spcAft>
                <a:spcPts val="0"/>
              </a:spcAft>
              <a:buClr>
                <a:srgbClr val="5B3C43"/>
              </a:buClr>
              <a:buSzPts val="1000"/>
              <a:buNone/>
              <a:defRPr sz="1000">
                <a:solidFill>
                  <a:srgbClr val="5B3C43"/>
                </a:solidFill>
              </a:defRPr>
            </a:lvl4pPr>
            <a:lvl5pPr lvl="4" rtl="0">
              <a:lnSpc>
                <a:spcPct val="100000"/>
              </a:lnSpc>
              <a:spcBef>
                <a:spcPts val="1600"/>
              </a:spcBef>
              <a:spcAft>
                <a:spcPts val="0"/>
              </a:spcAft>
              <a:buClr>
                <a:srgbClr val="5B3C43"/>
              </a:buClr>
              <a:buSzPts val="1000"/>
              <a:buNone/>
              <a:defRPr sz="1000">
                <a:solidFill>
                  <a:srgbClr val="5B3C43"/>
                </a:solidFill>
              </a:defRPr>
            </a:lvl5pPr>
            <a:lvl6pPr lvl="5" rtl="0">
              <a:lnSpc>
                <a:spcPct val="100000"/>
              </a:lnSpc>
              <a:spcBef>
                <a:spcPts val="1600"/>
              </a:spcBef>
              <a:spcAft>
                <a:spcPts val="0"/>
              </a:spcAft>
              <a:buClr>
                <a:srgbClr val="5B3C43"/>
              </a:buClr>
              <a:buSzPts val="1000"/>
              <a:buNone/>
              <a:defRPr sz="1000">
                <a:solidFill>
                  <a:srgbClr val="5B3C43"/>
                </a:solidFill>
              </a:defRPr>
            </a:lvl6pPr>
            <a:lvl7pPr lvl="6" rtl="0">
              <a:lnSpc>
                <a:spcPct val="100000"/>
              </a:lnSpc>
              <a:spcBef>
                <a:spcPts val="1600"/>
              </a:spcBef>
              <a:spcAft>
                <a:spcPts val="0"/>
              </a:spcAft>
              <a:buClr>
                <a:srgbClr val="5B3C43"/>
              </a:buClr>
              <a:buSzPts val="1000"/>
              <a:buNone/>
              <a:defRPr sz="1000">
                <a:solidFill>
                  <a:srgbClr val="5B3C43"/>
                </a:solidFill>
              </a:defRPr>
            </a:lvl7pPr>
            <a:lvl8pPr lvl="7" rtl="0">
              <a:lnSpc>
                <a:spcPct val="100000"/>
              </a:lnSpc>
              <a:spcBef>
                <a:spcPts val="1600"/>
              </a:spcBef>
              <a:spcAft>
                <a:spcPts val="0"/>
              </a:spcAft>
              <a:buClr>
                <a:srgbClr val="5B3C43"/>
              </a:buClr>
              <a:buSzPts val="1000"/>
              <a:buNone/>
              <a:defRPr sz="1000">
                <a:solidFill>
                  <a:srgbClr val="5B3C43"/>
                </a:solidFill>
              </a:defRPr>
            </a:lvl8pPr>
            <a:lvl9pPr lvl="8" rtl="0">
              <a:lnSpc>
                <a:spcPct val="100000"/>
              </a:lnSpc>
              <a:spcBef>
                <a:spcPts val="1600"/>
              </a:spcBef>
              <a:spcAft>
                <a:spcPts val="0"/>
              </a:spcAft>
              <a:buClr>
                <a:srgbClr val="5B3C43"/>
              </a:buClr>
              <a:buSzPts val="1000"/>
              <a:buNone/>
              <a:defRPr sz="1000">
                <a:solidFill>
                  <a:srgbClr val="5B3C43"/>
                </a:solidFill>
              </a:defRPr>
            </a:lvl9pPr>
          </a:lstStyle>
          <a:p/>
        </p:txBody>
      </p:sp>
      <p:sp>
        <p:nvSpPr>
          <p:cNvPr id="227" name="Google Shape;227;p20"/>
          <p:cNvSpPr txBox="1"/>
          <p:nvPr>
            <p:ph idx="6" type="ctrTitle"/>
          </p:nvPr>
        </p:nvSpPr>
        <p:spPr>
          <a:xfrm>
            <a:off x="7034931" y="1135625"/>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5B3C43"/>
              </a:buClr>
              <a:buSzPts val="1200"/>
              <a:buNone/>
              <a:defRPr sz="1200">
                <a:solidFill>
                  <a:srgbClr val="5B3C43"/>
                </a:solidFill>
              </a:defRPr>
            </a:lvl1pPr>
            <a:lvl2pPr lvl="1" rtl="0">
              <a:spcBef>
                <a:spcPts val="0"/>
              </a:spcBef>
              <a:spcAft>
                <a:spcPts val="0"/>
              </a:spcAft>
              <a:buClr>
                <a:srgbClr val="5B3C43"/>
              </a:buClr>
              <a:buSzPts val="1200"/>
              <a:buNone/>
              <a:defRPr sz="1200">
                <a:solidFill>
                  <a:srgbClr val="5B3C43"/>
                </a:solidFill>
              </a:defRPr>
            </a:lvl2pPr>
            <a:lvl3pPr lvl="2" rtl="0">
              <a:spcBef>
                <a:spcPts val="0"/>
              </a:spcBef>
              <a:spcAft>
                <a:spcPts val="0"/>
              </a:spcAft>
              <a:buClr>
                <a:srgbClr val="5B3C43"/>
              </a:buClr>
              <a:buSzPts val="1200"/>
              <a:buNone/>
              <a:defRPr sz="1200">
                <a:solidFill>
                  <a:srgbClr val="5B3C43"/>
                </a:solidFill>
              </a:defRPr>
            </a:lvl3pPr>
            <a:lvl4pPr lvl="3" rtl="0">
              <a:spcBef>
                <a:spcPts val="0"/>
              </a:spcBef>
              <a:spcAft>
                <a:spcPts val="0"/>
              </a:spcAft>
              <a:buClr>
                <a:srgbClr val="5B3C43"/>
              </a:buClr>
              <a:buSzPts val="1200"/>
              <a:buNone/>
              <a:defRPr sz="1200">
                <a:solidFill>
                  <a:srgbClr val="5B3C43"/>
                </a:solidFill>
              </a:defRPr>
            </a:lvl4pPr>
            <a:lvl5pPr lvl="4" rtl="0">
              <a:spcBef>
                <a:spcPts val="0"/>
              </a:spcBef>
              <a:spcAft>
                <a:spcPts val="0"/>
              </a:spcAft>
              <a:buClr>
                <a:srgbClr val="5B3C43"/>
              </a:buClr>
              <a:buSzPts val="1200"/>
              <a:buNone/>
              <a:defRPr sz="1200">
                <a:solidFill>
                  <a:srgbClr val="5B3C43"/>
                </a:solidFill>
              </a:defRPr>
            </a:lvl5pPr>
            <a:lvl6pPr lvl="5" rtl="0">
              <a:spcBef>
                <a:spcPts val="0"/>
              </a:spcBef>
              <a:spcAft>
                <a:spcPts val="0"/>
              </a:spcAft>
              <a:buClr>
                <a:srgbClr val="5B3C43"/>
              </a:buClr>
              <a:buSzPts val="1200"/>
              <a:buNone/>
              <a:defRPr sz="1200">
                <a:solidFill>
                  <a:srgbClr val="5B3C43"/>
                </a:solidFill>
              </a:defRPr>
            </a:lvl6pPr>
            <a:lvl7pPr lvl="6" rtl="0">
              <a:spcBef>
                <a:spcPts val="0"/>
              </a:spcBef>
              <a:spcAft>
                <a:spcPts val="0"/>
              </a:spcAft>
              <a:buClr>
                <a:srgbClr val="5B3C43"/>
              </a:buClr>
              <a:buSzPts val="1200"/>
              <a:buNone/>
              <a:defRPr sz="1200">
                <a:solidFill>
                  <a:srgbClr val="5B3C43"/>
                </a:solidFill>
              </a:defRPr>
            </a:lvl7pPr>
            <a:lvl8pPr lvl="7" rtl="0">
              <a:spcBef>
                <a:spcPts val="0"/>
              </a:spcBef>
              <a:spcAft>
                <a:spcPts val="0"/>
              </a:spcAft>
              <a:buClr>
                <a:srgbClr val="5B3C43"/>
              </a:buClr>
              <a:buSzPts val="1200"/>
              <a:buNone/>
              <a:defRPr sz="1200">
                <a:solidFill>
                  <a:srgbClr val="5B3C43"/>
                </a:solidFill>
              </a:defRPr>
            </a:lvl8pPr>
            <a:lvl9pPr lvl="8" rtl="0">
              <a:spcBef>
                <a:spcPts val="0"/>
              </a:spcBef>
              <a:spcAft>
                <a:spcPts val="0"/>
              </a:spcAft>
              <a:buClr>
                <a:srgbClr val="5B3C43"/>
              </a:buClr>
              <a:buSzPts val="1200"/>
              <a:buNone/>
              <a:defRPr sz="1200">
                <a:solidFill>
                  <a:srgbClr val="5B3C43"/>
                </a:solidFill>
              </a:defRPr>
            </a:lvl9pPr>
          </a:lstStyle>
          <a:p/>
        </p:txBody>
      </p:sp>
      <p:sp>
        <p:nvSpPr>
          <p:cNvPr id="228" name="Google Shape;228;p20"/>
          <p:cNvSpPr txBox="1"/>
          <p:nvPr>
            <p:ph idx="7" type="subTitle"/>
          </p:nvPr>
        </p:nvSpPr>
        <p:spPr>
          <a:xfrm>
            <a:off x="7034930" y="1550673"/>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5B3C43"/>
              </a:buClr>
              <a:buSzPts val="1000"/>
              <a:buNone/>
              <a:defRPr sz="1000">
                <a:solidFill>
                  <a:srgbClr val="5B3C43"/>
                </a:solidFill>
              </a:defRPr>
            </a:lvl1pPr>
            <a:lvl2pPr lvl="1" rtl="0">
              <a:lnSpc>
                <a:spcPct val="100000"/>
              </a:lnSpc>
              <a:spcBef>
                <a:spcPts val="1600"/>
              </a:spcBef>
              <a:spcAft>
                <a:spcPts val="0"/>
              </a:spcAft>
              <a:buClr>
                <a:srgbClr val="5B3C43"/>
              </a:buClr>
              <a:buSzPts val="1000"/>
              <a:buNone/>
              <a:defRPr sz="1000">
                <a:solidFill>
                  <a:srgbClr val="5B3C43"/>
                </a:solidFill>
              </a:defRPr>
            </a:lvl2pPr>
            <a:lvl3pPr lvl="2" rtl="0">
              <a:lnSpc>
                <a:spcPct val="100000"/>
              </a:lnSpc>
              <a:spcBef>
                <a:spcPts val="1600"/>
              </a:spcBef>
              <a:spcAft>
                <a:spcPts val="0"/>
              </a:spcAft>
              <a:buClr>
                <a:srgbClr val="5B3C43"/>
              </a:buClr>
              <a:buSzPts val="1000"/>
              <a:buNone/>
              <a:defRPr sz="1000">
                <a:solidFill>
                  <a:srgbClr val="5B3C43"/>
                </a:solidFill>
              </a:defRPr>
            </a:lvl3pPr>
            <a:lvl4pPr lvl="3" rtl="0">
              <a:lnSpc>
                <a:spcPct val="100000"/>
              </a:lnSpc>
              <a:spcBef>
                <a:spcPts val="1600"/>
              </a:spcBef>
              <a:spcAft>
                <a:spcPts val="0"/>
              </a:spcAft>
              <a:buClr>
                <a:srgbClr val="5B3C43"/>
              </a:buClr>
              <a:buSzPts val="1000"/>
              <a:buNone/>
              <a:defRPr sz="1000">
                <a:solidFill>
                  <a:srgbClr val="5B3C43"/>
                </a:solidFill>
              </a:defRPr>
            </a:lvl4pPr>
            <a:lvl5pPr lvl="4" rtl="0">
              <a:lnSpc>
                <a:spcPct val="100000"/>
              </a:lnSpc>
              <a:spcBef>
                <a:spcPts val="1600"/>
              </a:spcBef>
              <a:spcAft>
                <a:spcPts val="0"/>
              </a:spcAft>
              <a:buClr>
                <a:srgbClr val="5B3C43"/>
              </a:buClr>
              <a:buSzPts val="1000"/>
              <a:buNone/>
              <a:defRPr sz="1000">
                <a:solidFill>
                  <a:srgbClr val="5B3C43"/>
                </a:solidFill>
              </a:defRPr>
            </a:lvl5pPr>
            <a:lvl6pPr lvl="5" rtl="0">
              <a:lnSpc>
                <a:spcPct val="100000"/>
              </a:lnSpc>
              <a:spcBef>
                <a:spcPts val="1600"/>
              </a:spcBef>
              <a:spcAft>
                <a:spcPts val="0"/>
              </a:spcAft>
              <a:buClr>
                <a:srgbClr val="5B3C43"/>
              </a:buClr>
              <a:buSzPts val="1000"/>
              <a:buNone/>
              <a:defRPr sz="1000">
                <a:solidFill>
                  <a:srgbClr val="5B3C43"/>
                </a:solidFill>
              </a:defRPr>
            </a:lvl6pPr>
            <a:lvl7pPr lvl="6" rtl="0">
              <a:lnSpc>
                <a:spcPct val="100000"/>
              </a:lnSpc>
              <a:spcBef>
                <a:spcPts val="1600"/>
              </a:spcBef>
              <a:spcAft>
                <a:spcPts val="0"/>
              </a:spcAft>
              <a:buClr>
                <a:srgbClr val="5B3C43"/>
              </a:buClr>
              <a:buSzPts val="1000"/>
              <a:buNone/>
              <a:defRPr sz="1000">
                <a:solidFill>
                  <a:srgbClr val="5B3C43"/>
                </a:solidFill>
              </a:defRPr>
            </a:lvl7pPr>
            <a:lvl8pPr lvl="7" rtl="0">
              <a:lnSpc>
                <a:spcPct val="100000"/>
              </a:lnSpc>
              <a:spcBef>
                <a:spcPts val="1600"/>
              </a:spcBef>
              <a:spcAft>
                <a:spcPts val="0"/>
              </a:spcAft>
              <a:buClr>
                <a:srgbClr val="5B3C43"/>
              </a:buClr>
              <a:buSzPts val="1000"/>
              <a:buNone/>
              <a:defRPr sz="1000">
                <a:solidFill>
                  <a:srgbClr val="5B3C43"/>
                </a:solidFill>
              </a:defRPr>
            </a:lvl8pPr>
            <a:lvl9pPr lvl="8" rtl="0">
              <a:lnSpc>
                <a:spcPct val="100000"/>
              </a:lnSpc>
              <a:spcBef>
                <a:spcPts val="1600"/>
              </a:spcBef>
              <a:spcAft>
                <a:spcPts val="0"/>
              </a:spcAft>
              <a:buClr>
                <a:srgbClr val="5B3C43"/>
              </a:buClr>
              <a:buSzPts val="1000"/>
              <a:buNone/>
              <a:defRPr sz="1000">
                <a:solidFill>
                  <a:srgbClr val="5B3C43"/>
                </a:solidFill>
              </a:defRPr>
            </a:lvl9pPr>
          </a:lstStyle>
          <a:p/>
        </p:txBody>
      </p:sp>
      <p:sp>
        <p:nvSpPr>
          <p:cNvPr id="229" name="Google Shape;229;p20"/>
          <p:cNvSpPr txBox="1"/>
          <p:nvPr>
            <p:ph idx="8" type="ctrTitle"/>
          </p:nvPr>
        </p:nvSpPr>
        <p:spPr>
          <a:xfrm>
            <a:off x="7005932" y="3922475"/>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5B3C43"/>
              </a:buClr>
              <a:buSzPts val="1200"/>
              <a:buNone/>
              <a:defRPr sz="1200">
                <a:solidFill>
                  <a:srgbClr val="5B3C43"/>
                </a:solidFill>
              </a:defRPr>
            </a:lvl1pPr>
            <a:lvl2pPr lvl="1" rtl="0">
              <a:spcBef>
                <a:spcPts val="0"/>
              </a:spcBef>
              <a:spcAft>
                <a:spcPts val="0"/>
              </a:spcAft>
              <a:buClr>
                <a:srgbClr val="5B3C43"/>
              </a:buClr>
              <a:buSzPts val="1200"/>
              <a:buNone/>
              <a:defRPr sz="1200">
                <a:solidFill>
                  <a:srgbClr val="5B3C43"/>
                </a:solidFill>
              </a:defRPr>
            </a:lvl2pPr>
            <a:lvl3pPr lvl="2" rtl="0">
              <a:spcBef>
                <a:spcPts val="0"/>
              </a:spcBef>
              <a:spcAft>
                <a:spcPts val="0"/>
              </a:spcAft>
              <a:buClr>
                <a:srgbClr val="5B3C43"/>
              </a:buClr>
              <a:buSzPts val="1200"/>
              <a:buNone/>
              <a:defRPr sz="1200">
                <a:solidFill>
                  <a:srgbClr val="5B3C43"/>
                </a:solidFill>
              </a:defRPr>
            </a:lvl3pPr>
            <a:lvl4pPr lvl="3" rtl="0">
              <a:spcBef>
                <a:spcPts val="0"/>
              </a:spcBef>
              <a:spcAft>
                <a:spcPts val="0"/>
              </a:spcAft>
              <a:buClr>
                <a:srgbClr val="5B3C43"/>
              </a:buClr>
              <a:buSzPts val="1200"/>
              <a:buNone/>
              <a:defRPr sz="1200">
                <a:solidFill>
                  <a:srgbClr val="5B3C43"/>
                </a:solidFill>
              </a:defRPr>
            </a:lvl4pPr>
            <a:lvl5pPr lvl="4" rtl="0">
              <a:spcBef>
                <a:spcPts val="0"/>
              </a:spcBef>
              <a:spcAft>
                <a:spcPts val="0"/>
              </a:spcAft>
              <a:buClr>
                <a:srgbClr val="5B3C43"/>
              </a:buClr>
              <a:buSzPts val="1200"/>
              <a:buNone/>
              <a:defRPr sz="1200">
                <a:solidFill>
                  <a:srgbClr val="5B3C43"/>
                </a:solidFill>
              </a:defRPr>
            </a:lvl5pPr>
            <a:lvl6pPr lvl="5" rtl="0">
              <a:spcBef>
                <a:spcPts val="0"/>
              </a:spcBef>
              <a:spcAft>
                <a:spcPts val="0"/>
              </a:spcAft>
              <a:buClr>
                <a:srgbClr val="5B3C43"/>
              </a:buClr>
              <a:buSzPts val="1200"/>
              <a:buNone/>
              <a:defRPr sz="1200">
                <a:solidFill>
                  <a:srgbClr val="5B3C43"/>
                </a:solidFill>
              </a:defRPr>
            </a:lvl6pPr>
            <a:lvl7pPr lvl="6" rtl="0">
              <a:spcBef>
                <a:spcPts val="0"/>
              </a:spcBef>
              <a:spcAft>
                <a:spcPts val="0"/>
              </a:spcAft>
              <a:buClr>
                <a:srgbClr val="5B3C43"/>
              </a:buClr>
              <a:buSzPts val="1200"/>
              <a:buNone/>
              <a:defRPr sz="1200">
                <a:solidFill>
                  <a:srgbClr val="5B3C43"/>
                </a:solidFill>
              </a:defRPr>
            </a:lvl7pPr>
            <a:lvl8pPr lvl="7" rtl="0">
              <a:spcBef>
                <a:spcPts val="0"/>
              </a:spcBef>
              <a:spcAft>
                <a:spcPts val="0"/>
              </a:spcAft>
              <a:buClr>
                <a:srgbClr val="5B3C43"/>
              </a:buClr>
              <a:buSzPts val="1200"/>
              <a:buNone/>
              <a:defRPr sz="1200">
                <a:solidFill>
                  <a:srgbClr val="5B3C43"/>
                </a:solidFill>
              </a:defRPr>
            </a:lvl8pPr>
            <a:lvl9pPr lvl="8" rtl="0">
              <a:spcBef>
                <a:spcPts val="0"/>
              </a:spcBef>
              <a:spcAft>
                <a:spcPts val="0"/>
              </a:spcAft>
              <a:buClr>
                <a:srgbClr val="5B3C43"/>
              </a:buClr>
              <a:buSzPts val="1200"/>
              <a:buNone/>
              <a:defRPr sz="1200">
                <a:solidFill>
                  <a:srgbClr val="5B3C43"/>
                </a:solidFill>
              </a:defRPr>
            </a:lvl9pPr>
          </a:lstStyle>
          <a:p/>
        </p:txBody>
      </p:sp>
      <p:sp>
        <p:nvSpPr>
          <p:cNvPr id="230" name="Google Shape;230;p20"/>
          <p:cNvSpPr txBox="1"/>
          <p:nvPr>
            <p:ph idx="9" type="subTitle"/>
          </p:nvPr>
        </p:nvSpPr>
        <p:spPr>
          <a:xfrm>
            <a:off x="7005926" y="4335633"/>
            <a:ext cx="19767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5B3C43"/>
              </a:buClr>
              <a:buSzPts val="1000"/>
              <a:buNone/>
              <a:defRPr sz="1000">
                <a:solidFill>
                  <a:srgbClr val="5B3C43"/>
                </a:solidFill>
              </a:defRPr>
            </a:lvl1pPr>
            <a:lvl2pPr lvl="1" rtl="0">
              <a:lnSpc>
                <a:spcPct val="100000"/>
              </a:lnSpc>
              <a:spcBef>
                <a:spcPts val="1600"/>
              </a:spcBef>
              <a:spcAft>
                <a:spcPts val="0"/>
              </a:spcAft>
              <a:buClr>
                <a:srgbClr val="5B3C43"/>
              </a:buClr>
              <a:buSzPts val="1000"/>
              <a:buNone/>
              <a:defRPr sz="1000">
                <a:solidFill>
                  <a:srgbClr val="5B3C43"/>
                </a:solidFill>
              </a:defRPr>
            </a:lvl2pPr>
            <a:lvl3pPr lvl="2" rtl="0">
              <a:lnSpc>
                <a:spcPct val="100000"/>
              </a:lnSpc>
              <a:spcBef>
                <a:spcPts val="1600"/>
              </a:spcBef>
              <a:spcAft>
                <a:spcPts val="0"/>
              </a:spcAft>
              <a:buClr>
                <a:srgbClr val="5B3C43"/>
              </a:buClr>
              <a:buSzPts val="1000"/>
              <a:buNone/>
              <a:defRPr sz="1000">
                <a:solidFill>
                  <a:srgbClr val="5B3C43"/>
                </a:solidFill>
              </a:defRPr>
            </a:lvl3pPr>
            <a:lvl4pPr lvl="3" rtl="0">
              <a:lnSpc>
                <a:spcPct val="100000"/>
              </a:lnSpc>
              <a:spcBef>
                <a:spcPts val="1600"/>
              </a:spcBef>
              <a:spcAft>
                <a:spcPts val="0"/>
              </a:spcAft>
              <a:buClr>
                <a:srgbClr val="5B3C43"/>
              </a:buClr>
              <a:buSzPts val="1000"/>
              <a:buNone/>
              <a:defRPr sz="1000">
                <a:solidFill>
                  <a:srgbClr val="5B3C43"/>
                </a:solidFill>
              </a:defRPr>
            </a:lvl4pPr>
            <a:lvl5pPr lvl="4" rtl="0">
              <a:lnSpc>
                <a:spcPct val="100000"/>
              </a:lnSpc>
              <a:spcBef>
                <a:spcPts val="1600"/>
              </a:spcBef>
              <a:spcAft>
                <a:spcPts val="0"/>
              </a:spcAft>
              <a:buClr>
                <a:srgbClr val="5B3C43"/>
              </a:buClr>
              <a:buSzPts val="1000"/>
              <a:buNone/>
              <a:defRPr sz="1000">
                <a:solidFill>
                  <a:srgbClr val="5B3C43"/>
                </a:solidFill>
              </a:defRPr>
            </a:lvl5pPr>
            <a:lvl6pPr lvl="5" rtl="0">
              <a:lnSpc>
                <a:spcPct val="100000"/>
              </a:lnSpc>
              <a:spcBef>
                <a:spcPts val="1600"/>
              </a:spcBef>
              <a:spcAft>
                <a:spcPts val="0"/>
              </a:spcAft>
              <a:buClr>
                <a:srgbClr val="5B3C43"/>
              </a:buClr>
              <a:buSzPts val="1000"/>
              <a:buNone/>
              <a:defRPr sz="1000">
                <a:solidFill>
                  <a:srgbClr val="5B3C43"/>
                </a:solidFill>
              </a:defRPr>
            </a:lvl6pPr>
            <a:lvl7pPr lvl="6" rtl="0">
              <a:lnSpc>
                <a:spcPct val="100000"/>
              </a:lnSpc>
              <a:spcBef>
                <a:spcPts val="1600"/>
              </a:spcBef>
              <a:spcAft>
                <a:spcPts val="0"/>
              </a:spcAft>
              <a:buClr>
                <a:srgbClr val="5B3C43"/>
              </a:buClr>
              <a:buSzPts val="1000"/>
              <a:buNone/>
              <a:defRPr sz="1000">
                <a:solidFill>
                  <a:srgbClr val="5B3C43"/>
                </a:solidFill>
              </a:defRPr>
            </a:lvl7pPr>
            <a:lvl8pPr lvl="7" rtl="0">
              <a:lnSpc>
                <a:spcPct val="100000"/>
              </a:lnSpc>
              <a:spcBef>
                <a:spcPts val="1600"/>
              </a:spcBef>
              <a:spcAft>
                <a:spcPts val="0"/>
              </a:spcAft>
              <a:buClr>
                <a:srgbClr val="5B3C43"/>
              </a:buClr>
              <a:buSzPts val="1000"/>
              <a:buNone/>
              <a:defRPr sz="1000">
                <a:solidFill>
                  <a:srgbClr val="5B3C43"/>
                </a:solidFill>
              </a:defRPr>
            </a:lvl8pPr>
            <a:lvl9pPr lvl="8" rtl="0">
              <a:lnSpc>
                <a:spcPct val="100000"/>
              </a:lnSpc>
              <a:spcBef>
                <a:spcPts val="1600"/>
              </a:spcBef>
              <a:spcAft>
                <a:spcPts val="0"/>
              </a:spcAft>
              <a:buClr>
                <a:srgbClr val="5B3C43"/>
              </a:buClr>
              <a:buSzPts val="1000"/>
              <a:buNone/>
              <a:defRPr sz="1000">
                <a:solidFill>
                  <a:srgbClr val="5B3C43"/>
                </a:solidFill>
              </a:defRPr>
            </a:lvl9pPr>
          </a:lstStyle>
          <a:p/>
        </p:txBody>
      </p:sp>
      <p:sp>
        <p:nvSpPr>
          <p:cNvPr id="231" name="Google Shape;231;p20"/>
          <p:cNvSpPr txBox="1"/>
          <p:nvPr>
            <p:ph idx="13" type="ctrTitle"/>
          </p:nvPr>
        </p:nvSpPr>
        <p:spPr>
          <a:xfrm>
            <a:off x="7034931" y="2559125"/>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5B3C43"/>
              </a:buClr>
              <a:buSzPts val="1200"/>
              <a:buNone/>
              <a:defRPr sz="1200">
                <a:solidFill>
                  <a:srgbClr val="5B3C43"/>
                </a:solidFill>
              </a:defRPr>
            </a:lvl1pPr>
            <a:lvl2pPr lvl="1" rtl="0">
              <a:spcBef>
                <a:spcPts val="0"/>
              </a:spcBef>
              <a:spcAft>
                <a:spcPts val="0"/>
              </a:spcAft>
              <a:buClr>
                <a:srgbClr val="5B3C43"/>
              </a:buClr>
              <a:buSzPts val="1200"/>
              <a:buNone/>
              <a:defRPr sz="1200">
                <a:solidFill>
                  <a:srgbClr val="5B3C43"/>
                </a:solidFill>
              </a:defRPr>
            </a:lvl2pPr>
            <a:lvl3pPr lvl="2" rtl="0">
              <a:spcBef>
                <a:spcPts val="0"/>
              </a:spcBef>
              <a:spcAft>
                <a:spcPts val="0"/>
              </a:spcAft>
              <a:buClr>
                <a:srgbClr val="5B3C43"/>
              </a:buClr>
              <a:buSzPts val="1200"/>
              <a:buNone/>
              <a:defRPr sz="1200">
                <a:solidFill>
                  <a:srgbClr val="5B3C43"/>
                </a:solidFill>
              </a:defRPr>
            </a:lvl3pPr>
            <a:lvl4pPr lvl="3" rtl="0">
              <a:spcBef>
                <a:spcPts val="0"/>
              </a:spcBef>
              <a:spcAft>
                <a:spcPts val="0"/>
              </a:spcAft>
              <a:buClr>
                <a:srgbClr val="5B3C43"/>
              </a:buClr>
              <a:buSzPts val="1200"/>
              <a:buNone/>
              <a:defRPr sz="1200">
                <a:solidFill>
                  <a:srgbClr val="5B3C43"/>
                </a:solidFill>
              </a:defRPr>
            </a:lvl4pPr>
            <a:lvl5pPr lvl="4" rtl="0">
              <a:spcBef>
                <a:spcPts val="0"/>
              </a:spcBef>
              <a:spcAft>
                <a:spcPts val="0"/>
              </a:spcAft>
              <a:buClr>
                <a:srgbClr val="5B3C43"/>
              </a:buClr>
              <a:buSzPts val="1200"/>
              <a:buNone/>
              <a:defRPr sz="1200">
                <a:solidFill>
                  <a:srgbClr val="5B3C43"/>
                </a:solidFill>
              </a:defRPr>
            </a:lvl5pPr>
            <a:lvl6pPr lvl="5" rtl="0">
              <a:spcBef>
                <a:spcPts val="0"/>
              </a:spcBef>
              <a:spcAft>
                <a:spcPts val="0"/>
              </a:spcAft>
              <a:buClr>
                <a:srgbClr val="5B3C43"/>
              </a:buClr>
              <a:buSzPts val="1200"/>
              <a:buNone/>
              <a:defRPr sz="1200">
                <a:solidFill>
                  <a:srgbClr val="5B3C43"/>
                </a:solidFill>
              </a:defRPr>
            </a:lvl6pPr>
            <a:lvl7pPr lvl="6" rtl="0">
              <a:spcBef>
                <a:spcPts val="0"/>
              </a:spcBef>
              <a:spcAft>
                <a:spcPts val="0"/>
              </a:spcAft>
              <a:buClr>
                <a:srgbClr val="5B3C43"/>
              </a:buClr>
              <a:buSzPts val="1200"/>
              <a:buNone/>
              <a:defRPr sz="1200">
                <a:solidFill>
                  <a:srgbClr val="5B3C43"/>
                </a:solidFill>
              </a:defRPr>
            </a:lvl7pPr>
            <a:lvl8pPr lvl="7" rtl="0">
              <a:spcBef>
                <a:spcPts val="0"/>
              </a:spcBef>
              <a:spcAft>
                <a:spcPts val="0"/>
              </a:spcAft>
              <a:buClr>
                <a:srgbClr val="5B3C43"/>
              </a:buClr>
              <a:buSzPts val="1200"/>
              <a:buNone/>
              <a:defRPr sz="1200">
                <a:solidFill>
                  <a:srgbClr val="5B3C43"/>
                </a:solidFill>
              </a:defRPr>
            </a:lvl8pPr>
            <a:lvl9pPr lvl="8" rtl="0">
              <a:spcBef>
                <a:spcPts val="0"/>
              </a:spcBef>
              <a:spcAft>
                <a:spcPts val="0"/>
              </a:spcAft>
              <a:buClr>
                <a:srgbClr val="5B3C43"/>
              </a:buClr>
              <a:buSzPts val="1200"/>
              <a:buNone/>
              <a:defRPr sz="1200">
                <a:solidFill>
                  <a:srgbClr val="5B3C43"/>
                </a:solidFill>
              </a:defRPr>
            </a:lvl9pPr>
          </a:lstStyle>
          <a:p/>
        </p:txBody>
      </p:sp>
      <p:sp>
        <p:nvSpPr>
          <p:cNvPr id="232" name="Google Shape;232;p20"/>
          <p:cNvSpPr txBox="1"/>
          <p:nvPr>
            <p:ph idx="14" type="subTitle"/>
          </p:nvPr>
        </p:nvSpPr>
        <p:spPr>
          <a:xfrm>
            <a:off x="7034930" y="2977826"/>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5B3C43"/>
              </a:buClr>
              <a:buSzPts val="1000"/>
              <a:buNone/>
              <a:defRPr sz="1000">
                <a:solidFill>
                  <a:srgbClr val="5B3C43"/>
                </a:solidFill>
              </a:defRPr>
            </a:lvl1pPr>
            <a:lvl2pPr lvl="1" rtl="0">
              <a:lnSpc>
                <a:spcPct val="100000"/>
              </a:lnSpc>
              <a:spcBef>
                <a:spcPts val="1600"/>
              </a:spcBef>
              <a:spcAft>
                <a:spcPts val="0"/>
              </a:spcAft>
              <a:buClr>
                <a:srgbClr val="5B3C43"/>
              </a:buClr>
              <a:buSzPts val="1000"/>
              <a:buNone/>
              <a:defRPr sz="1000">
                <a:solidFill>
                  <a:srgbClr val="5B3C43"/>
                </a:solidFill>
              </a:defRPr>
            </a:lvl2pPr>
            <a:lvl3pPr lvl="2" rtl="0">
              <a:lnSpc>
                <a:spcPct val="100000"/>
              </a:lnSpc>
              <a:spcBef>
                <a:spcPts val="1600"/>
              </a:spcBef>
              <a:spcAft>
                <a:spcPts val="0"/>
              </a:spcAft>
              <a:buClr>
                <a:srgbClr val="5B3C43"/>
              </a:buClr>
              <a:buSzPts val="1000"/>
              <a:buNone/>
              <a:defRPr sz="1000">
                <a:solidFill>
                  <a:srgbClr val="5B3C43"/>
                </a:solidFill>
              </a:defRPr>
            </a:lvl3pPr>
            <a:lvl4pPr lvl="3" rtl="0">
              <a:lnSpc>
                <a:spcPct val="100000"/>
              </a:lnSpc>
              <a:spcBef>
                <a:spcPts val="1600"/>
              </a:spcBef>
              <a:spcAft>
                <a:spcPts val="0"/>
              </a:spcAft>
              <a:buClr>
                <a:srgbClr val="5B3C43"/>
              </a:buClr>
              <a:buSzPts val="1000"/>
              <a:buNone/>
              <a:defRPr sz="1000">
                <a:solidFill>
                  <a:srgbClr val="5B3C43"/>
                </a:solidFill>
              </a:defRPr>
            </a:lvl4pPr>
            <a:lvl5pPr lvl="4" rtl="0">
              <a:lnSpc>
                <a:spcPct val="100000"/>
              </a:lnSpc>
              <a:spcBef>
                <a:spcPts val="1600"/>
              </a:spcBef>
              <a:spcAft>
                <a:spcPts val="0"/>
              </a:spcAft>
              <a:buClr>
                <a:srgbClr val="5B3C43"/>
              </a:buClr>
              <a:buSzPts val="1000"/>
              <a:buNone/>
              <a:defRPr sz="1000">
                <a:solidFill>
                  <a:srgbClr val="5B3C43"/>
                </a:solidFill>
              </a:defRPr>
            </a:lvl5pPr>
            <a:lvl6pPr lvl="5" rtl="0">
              <a:lnSpc>
                <a:spcPct val="100000"/>
              </a:lnSpc>
              <a:spcBef>
                <a:spcPts val="1600"/>
              </a:spcBef>
              <a:spcAft>
                <a:spcPts val="0"/>
              </a:spcAft>
              <a:buClr>
                <a:srgbClr val="5B3C43"/>
              </a:buClr>
              <a:buSzPts val="1000"/>
              <a:buNone/>
              <a:defRPr sz="1000">
                <a:solidFill>
                  <a:srgbClr val="5B3C43"/>
                </a:solidFill>
              </a:defRPr>
            </a:lvl6pPr>
            <a:lvl7pPr lvl="6" rtl="0">
              <a:lnSpc>
                <a:spcPct val="100000"/>
              </a:lnSpc>
              <a:spcBef>
                <a:spcPts val="1600"/>
              </a:spcBef>
              <a:spcAft>
                <a:spcPts val="0"/>
              </a:spcAft>
              <a:buClr>
                <a:srgbClr val="5B3C43"/>
              </a:buClr>
              <a:buSzPts val="1000"/>
              <a:buNone/>
              <a:defRPr sz="1000">
                <a:solidFill>
                  <a:srgbClr val="5B3C43"/>
                </a:solidFill>
              </a:defRPr>
            </a:lvl7pPr>
            <a:lvl8pPr lvl="7" rtl="0">
              <a:lnSpc>
                <a:spcPct val="100000"/>
              </a:lnSpc>
              <a:spcBef>
                <a:spcPts val="1600"/>
              </a:spcBef>
              <a:spcAft>
                <a:spcPts val="0"/>
              </a:spcAft>
              <a:buClr>
                <a:srgbClr val="5B3C43"/>
              </a:buClr>
              <a:buSzPts val="1000"/>
              <a:buNone/>
              <a:defRPr sz="1000">
                <a:solidFill>
                  <a:srgbClr val="5B3C43"/>
                </a:solidFill>
              </a:defRPr>
            </a:lvl8pPr>
            <a:lvl9pPr lvl="8" rtl="0">
              <a:lnSpc>
                <a:spcPct val="100000"/>
              </a:lnSpc>
              <a:spcBef>
                <a:spcPts val="1600"/>
              </a:spcBef>
              <a:spcAft>
                <a:spcPts val="0"/>
              </a:spcAft>
              <a:buClr>
                <a:srgbClr val="5B3C43"/>
              </a:buClr>
              <a:buSzPts val="1000"/>
              <a:buNone/>
              <a:defRPr sz="1000">
                <a:solidFill>
                  <a:srgbClr val="5B3C43"/>
                </a:solidFill>
              </a:defRPr>
            </a:lvl9pPr>
          </a:lstStyle>
          <a:p/>
        </p:txBody>
      </p:sp>
      <p:sp>
        <p:nvSpPr>
          <p:cNvPr id="233" name="Google Shape;233;p20"/>
          <p:cNvSpPr txBox="1"/>
          <p:nvPr>
            <p:ph hasCustomPrompt="1" idx="15" type="title"/>
          </p:nvPr>
        </p:nvSpPr>
        <p:spPr>
          <a:xfrm>
            <a:off x="3936429" y="1233968"/>
            <a:ext cx="6834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5B3C43"/>
              </a:buClr>
              <a:buSzPts val="1400"/>
              <a:buNone/>
              <a:defRPr sz="1400">
                <a:solidFill>
                  <a:srgbClr val="5B3C43"/>
                </a:solidFill>
              </a:defRPr>
            </a:lvl1pPr>
            <a:lvl2pPr lvl="1"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9pPr>
          </a:lstStyle>
          <a:p>
            <a:r>
              <a:t>xx%</a:t>
            </a:r>
          </a:p>
        </p:txBody>
      </p:sp>
      <p:sp>
        <p:nvSpPr>
          <p:cNvPr id="234" name="Google Shape;234;p20"/>
          <p:cNvSpPr txBox="1"/>
          <p:nvPr>
            <p:ph hasCustomPrompt="1" idx="16" type="title"/>
          </p:nvPr>
        </p:nvSpPr>
        <p:spPr>
          <a:xfrm>
            <a:off x="3925129" y="4020818"/>
            <a:ext cx="6834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5B3C43"/>
              </a:buClr>
              <a:buSzPts val="1400"/>
              <a:buNone/>
              <a:defRPr sz="1400">
                <a:solidFill>
                  <a:srgbClr val="5B3C43"/>
                </a:solidFill>
              </a:defRPr>
            </a:lvl1pPr>
            <a:lvl2pPr lvl="1"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9pPr>
          </a:lstStyle>
          <a:p>
            <a:r>
              <a:t>xx%</a:t>
            </a:r>
          </a:p>
        </p:txBody>
      </p:sp>
      <p:sp>
        <p:nvSpPr>
          <p:cNvPr id="235" name="Google Shape;235;p20"/>
          <p:cNvSpPr txBox="1"/>
          <p:nvPr>
            <p:ph hasCustomPrompt="1" idx="17" type="title"/>
          </p:nvPr>
        </p:nvSpPr>
        <p:spPr>
          <a:xfrm>
            <a:off x="3936429" y="2657467"/>
            <a:ext cx="6834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5B3C43"/>
              </a:buClr>
              <a:buSzPts val="1400"/>
              <a:buNone/>
              <a:defRPr sz="1400">
                <a:solidFill>
                  <a:srgbClr val="5B3C43"/>
                </a:solidFill>
              </a:defRPr>
            </a:lvl1pPr>
            <a:lvl2pPr lvl="1"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9pPr>
          </a:lstStyle>
          <a:p>
            <a:r>
              <a:t>xx%</a:t>
            </a:r>
          </a:p>
        </p:txBody>
      </p:sp>
      <p:sp>
        <p:nvSpPr>
          <p:cNvPr id="236" name="Google Shape;236;p20"/>
          <p:cNvSpPr txBox="1"/>
          <p:nvPr>
            <p:ph hasCustomPrompt="1" idx="18" type="title"/>
          </p:nvPr>
        </p:nvSpPr>
        <p:spPr>
          <a:xfrm>
            <a:off x="6418022" y="1233968"/>
            <a:ext cx="6075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5B3C43"/>
              </a:buClr>
              <a:buSzPts val="1400"/>
              <a:buNone/>
              <a:defRPr sz="1400">
                <a:solidFill>
                  <a:srgbClr val="5B3C43"/>
                </a:solidFill>
              </a:defRPr>
            </a:lvl1pPr>
            <a:lvl2pPr lvl="1"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9pPr>
          </a:lstStyle>
          <a:p>
            <a:r>
              <a:t>xx%</a:t>
            </a:r>
          </a:p>
        </p:txBody>
      </p:sp>
      <p:sp>
        <p:nvSpPr>
          <p:cNvPr id="237" name="Google Shape;237;p20"/>
          <p:cNvSpPr txBox="1"/>
          <p:nvPr>
            <p:ph hasCustomPrompt="1" idx="19" type="title"/>
          </p:nvPr>
        </p:nvSpPr>
        <p:spPr>
          <a:xfrm>
            <a:off x="6407974" y="4020818"/>
            <a:ext cx="6075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5B3C43"/>
              </a:buClr>
              <a:buSzPts val="1400"/>
              <a:buNone/>
              <a:defRPr sz="1400">
                <a:solidFill>
                  <a:srgbClr val="5B3C43"/>
                </a:solidFill>
              </a:defRPr>
            </a:lvl1pPr>
            <a:lvl2pPr lvl="1"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9pPr>
          </a:lstStyle>
          <a:p>
            <a:r>
              <a:t>xx%</a:t>
            </a:r>
          </a:p>
        </p:txBody>
      </p:sp>
      <p:sp>
        <p:nvSpPr>
          <p:cNvPr id="238" name="Google Shape;238;p20"/>
          <p:cNvSpPr txBox="1"/>
          <p:nvPr>
            <p:ph hasCustomPrompt="1" idx="20" type="title"/>
          </p:nvPr>
        </p:nvSpPr>
        <p:spPr>
          <a:xfrm>
            <a:off x="6418022" y="2657467"/>
            <a:ext cx="6075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5B3C43"/>
              </a:buClr>
              <a:buSzPts val="1400"/>
              <a:buNone/>
              <a:defRPr sz="1400">
                <a:solidFill>
                  <a:srgbClr val="5B3C43"/>
                </a:solidFill>
              </a:defRPr>
            </a:lvl1pPr>
            <a:lvl2pPr lvl="1"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9pPr>
          </a:lstStyle>
          <a:p>
            <a:r>
              <a:t>xx%</a:t>
            </a:r>
          </a:p>
        </p:txBody>
      </p:sp>
      <p:sp>
        <p:nvSpPr>
          <p:cNvPr id="239" name="Google Shape;239;p20"/>
          <p:cNvSpPr/>
          <p:nvPr/>
        </p:nvSpPr>
        <p:spPr>
          <a:xfrm>
            <a:off x="2564265" y="201307"/>
            <a:ext cx="1479600" cy="4436100"/>
          </a:xfrm>
          <a:prstGeom prst="rect">
            <a:avLst/>
          </a:prstGeom>
          <a:solidFill>
            <a:srgbClr val="7A331B">
              <a:alpha val="5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0"/>
          <p:cNvSpPr/>
          <p:nvPr/>
        </p:nvSpPr>
        <p:spPr>
          <a:xfrm>
            <a:off x="251200" y="4484007"/>
            <a:ext cx="408300" cy="408300"/>
          </a:xfrm>
          <a:prstGeom prst="rect">
            <a:avLst/>
          </a:prstGeom>
          <a:solidFill>
            <a:srgbClr val="B794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0"/>
          <p:cNvSpPr txBox="1"/>
          <p:nvPr>
            <p:ph idx="12" type="sldNum"/>
          </p:nvPr>
        </p:nvSpPr>
        <p:spPr>
          <a:xfrm>
            <a:off x="181009" y="3984751"/>
            <a:ext cx="548700" cy="393600"/>
          </a:xfrm>
          <a:prstGeom prst="rect">
            <a:avLst/>
          </a:prstGeom>
        </p:spPr>
        <p:txBody>
          <a:bodyPr anchorCtr="0" anchor="ctr" bIns="91425" lIns="91425" spcFirstLastPara="1" rIns="91425" wrap="square" tIns="91425">
            <a:noAutofit/>
          </a:bodyPr>
          <a:lstStyle>
            <a:lvl1pPr lvl="0" rtl="0" algn="ctr">
              <a:buNone/>
              <a:defRPr b="1" sz="1000">
                <a:solidFill>
                  <a:srgbClr val="5B3C43"/>
                </a:solidFill>
                <a:latin typeface="Josefin Sans"/>
                <a:ea typeface="Josefin Sans"/>
                <a:cs typeface="Josefin Sans"/>
                <a:sym typeface="Josefin Sans"/>
              </a:defRPr>
            </a:lvl1pPr>
            <a:lvl2pPr lvl="1" rtl="0" algn="ctr">
              <a:buNone/>
              <a:defRPr b="1" sz="1000">
                <a:solidFill>
                  <a:srgbClr val="5B3C43"/>
                </a:solidFill>
                <a:latin typeface="Josefin Sans"/>
                <a:ea typeface="Josefin Sans"/>
                <a:cs typeface="Josefin Sans"/>
                <a:sym typeface="Josefin Sans"/>
              </a:defRPr>
            </a:lvl2pPr>
            <a:lvl3pPr lvl="2" rtl="0" algn="ctr">
              <a:buNone/>
              <a:defRPr b="1" sz="1000">
                <a:solidFill>
                  <a:srgbClr val="5B3C43"/>
                </a:solidFill>
                <a:latin typeface="Josefin Sans"/>
                <a:ea typeface="Josefin Sans"/>
                <a:cs typeface="Josefin Sans"/>
                <a:sym typeface="Josefin Sans"/>
              </a:defRPr>
            </a:lvl3pPr>
            <a:lvl4pPr lvl="3" rtl="0" algn="ctr">
              <a:buNone/>
              <a:defRPr b="1" sz="1000">
                <a:solidFill>
                  <a:srgbClr val="5B3C43"/>
                </a:solidFill>
                <a:latin typeface="Josefin Sans"/>
                <a:ea typeface="Josefin Sans"/>
                <a:cs typeface="Josefin Sans"/>
                <a:sym typeface="Josefin Sans"/>
              </a:defRPr>
            </a:lvl4pPr>
            <a:lvl5pPr lvl="4" rtl="0" algn="ctr">
              <a:buNone/>
              <a:defRPr b="1" sz="1000">
                <a:solidFill>
                  <a:srgbClr val="5B3C43"/>
                </a:solidFill>
                <a:latin typeface="Josefin Sans"/>
                <a:ea typeface="Josefin Sans"/>
                <a:cs typeface="Josefin Sans"/>
                <a:sym typeface="Josefin Sans"/>
              </a:defRPr>
            </a:lvl5pPr>
            <a:lvl6pPr lvl="5" rtl="0" algn="ctr">
              <a:buNone/>
              <a:defRPr b="1" sz="1000">
                <a:solidFill>
                  <a:srgbClr val="5B3C43"/>
                </a:solidFill>
                <a:latin typeface="Josefin Sans"/>
                <a:ea typeface="Josefin Sans"/>
                <a:cs typeface="Josefin Sans"/>
                <a:sym typeface="Josefin Sans"/>
              </a:defRPr>
            </a:lvl6pPr>
            <a:lvl7pPr lvl="6" rtl="0" algn="ctr">
              <a:buNone/>
              <a:defRPr b="1" sz="1000">
                <a:solidFill>
                  <a:srgbClr val="5B3C43"/>
                </a:solidFill>
                <a:latin typeface="Josefin Sans"/>
                <a:ea typeface="Josefin Sans"/>
                <a:cs typeface="Josefin Sans"/>
                <a:sym typeface="Josefin Sans"/>
              </a:defRPr>
            </a:lvl7pPr>
            <a:lvl8pPr lvl="7" rtl="0" algn="ctr">
              <a:buNone/>
              <a:defRPr b="1" sz="1000">
                <a:solidFill>
                  <a:srgbClr val="5B3C43"/>
                </a:solidFill>
                <a:latin typeface="Josefin Sans"/>
                <a:ea typeface="Josefin Sans"/>
                <a:cs typeface="Josefin Sans"/>
                <a:sym typeface="Josefin Sans"/>
              </a:defRPr>
            </a:lvl8pPr>
            <a:lvl9pPr lvl="8" rtl="0" algn="ctr">
              <a:buNone/>
              <a:defRPr b="1" sz="1000">
                <a:solidFill>
                  <a:srgbClr val="5B3C43"/>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n"/>
              <a:t>‹#›</a:t>
            </a:fld>
            <a:endParaRPr/>
          </a:p>
        </p:txBody>
      </p:sp>
      <p:sp>
        <p:nvSpPr>
          <p:cNvPr id="242" name="Google Shape;242;p20"/>
          <p:cNvSpPr txBox="1"/>
          <p:nvPr>
            <p:ph idx="21" type="ctrTitle"/>
          </p:nvPr>
        </p:nvSpPr>
        <p:spPr>
          <a:xfrm rot="-5400000">
            <a:off x="-1146950" y="2098650"/>
            <a:ext cx="32046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5B3C43"/>
              </a:buClr>
              <a:buSzPts val="800"/>
              <a:buNone/>
              <a:defRPr sz="800">
                <a:solidFill>
                  <a:srgbClr val="5B3C43"/>
                </a:solidFill>
              </a:defRPr>
            </a:lvl1pPr>
            <a:lvl2pPr lvl="1" rtl="0" algn="ctr">
              <a:spcBef>
                <a:spcPts val="0"/>
              </a:spcBef>
              <a:spcAft>
                <a:spcPts val="0"/>
              </a:spcAft>
              <a:buClr>
                <a:srgbClr val="D9D9D9"/>
              </a:buClr>
              <a:buSzPts val="1200"/>
              <a:buNone/>
              <a:defRPr sz="1200">
                <a:solidFill>
                  <a:srgbClr val="D9D9D9"/>
                </a:solidFill>
              </a:defRPr>
            </a:lvl2pPr>
            <a:lvl3pPr lvl="2" rtl="0" algn="ctr">
              <a:spcBef>
                <a:spcPts val="0"/>
              </a:spcBef>
              <a:spcAft>
                <a:spcPts val="0"/>
              </a:spcAft>
              <a:buClr>
                <a:srgbClr val="D9D9D9"/>
              </a:buClr>
              <a:buSzPts val="1200"/>
              <a:buNone/>
              <a:defRPr sz="1200">
                <a:solidFill>
                  <a:srgbClr val="D9D9D9"/>
                </a:solidFill>
              </a:defRPr>
            </a:lvl3pPr>
            <a:lvl4pPr lvl="3" rtl="0" algn="ctr">
              <a:spcBef>
                <a:spcPts val="0"/>
              </a:spcBef>
              <a:spcAft>
                <a:spcPts val="0"/>
              </a:spcAft>
              <a:buClr>
                <a:srgbClr val="D9D9D9"/>
              </a:buClr>
              <a:buSzPts val="1200"/>
              <a:buNone/>
              <a:defRPr sz="1200">
                <a:solidFill>
                  <a:srgbClr val="D9D9D9"/>
                </a:solidFill>
              </a:defRPr>
            </a:lvl4pPr>
            <a:lvl5pPr lvl="4" rtl="0" algn="ctr">
              <a:spcBef>
                <a:spcPts val="0"/>
              </a:spcBef>
              <a:spcAft>
                <a:spcPts val="0"/>
              </a:spcAft>
              <a:buClr>
                <a:srgbClr val="D9D9D9"/>
              </a:buClr>
              <a:buSzPts val="1200"/>
              <a:buNone/>
              <a:defRPr sz="1200">
                <a:solidFill>
                  <a:srgbClr val="D9D9D9"/>
                </a:solidFill>
              </a:defRPr>
            </a:lvl5pPr>
            <a:lvl6pPr lvl="5" rtl="0" algn="ctr">
              <a:spcBef>
                <a:spcPts val="0"/>
              </a:spcBef>
              <a:spcAft>
                <a:spcPts val="0"/>
              </a:spcAft>
              <a:buClr>
                <a:srgbClr val="D9D9D9"/>
              </a:buClr>
              <a:buSzPts val="1200"/>
              <a:buNone/>
              <a:defRPr sz="1200">
                <a:solidFill>
                  <a:srgbClr val="D9D9D9"/>
                </a:solidFill>
              </a:defRPr>
            </a:lvl6pPr>
            <a:lvl7pPr lvl="6" rtl="0" algn="ctr">
              <a:spcBef>
                <a:spcPts val="0"/>
              </a:spcBef>
              <a:spcAft>
                <a:spcPts val="0"/>
              </a:spcAft>
              <a:buClr>
                <a:srgbClr val="D9D9D9"/>
              </a:buClr>
              <a:buSzPts val="1200"/>
              <a:buNone/>
              <a:defRPr sz="1200">
                <a:solidFill>
                  <a:srgbClr val="D9D9D9"/>
                </a:solidFill>
              </a:defRPr>
            </a:lvl7pPr>
            <a:lvl8pPr lvl="7" rtl="0" algn="ctr">
              <a:spcBef>
                <a:spcPts val="0"/>
              </a:spcBef>
              <a:spcAft>
                <a:spcPts val="0"/>
              </a:spcAft>
              <a:buClr>
                <a:srgbClr val="D9D9D9"/>
              </a:buClr>
              <a:buSzPts val="1200"/>
              <a:buNone/>
              <a:defRPr sz="1200">
                <a:solidFill>
                  <a:srgbClr val="D9D9D9"/>
                </a:solidFill>
              </a:defRPr>
            </a:lvl8pPr>
            <a:lvl9pPr lvl="8" rtl="0" algn="ctr">
              <a:spcBef>
                <a:spcPts val="0"/>
              </a:spcBef>
              <a:spcAft>
                <a:spcPts val="0"/>
              </a:spcAft>
              <a:buClr>
                <a:srgbClr val="D9D9D9"/>
              </a:buClr>
              <a:buSzPts val="1200"/>
              <a:buNone/>
              <a:defRPr sz="1200">
                <a:solidFill>
                  <a:srgbClr val="D9D9D9"/>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CUSTOM_12">
    <p:bg>
      <p:bgPr>
        <a:solidFill>
          <a:srgbClr val="F3F3F3"/>
        </a:solidFill>
      </p:bgPr>
    </p:bg>
    <p:spTree>
      <p:nvGrpSpPr>
        <p:cNvPr id="15" name="Shape 15"/>
        <p:cNvGrpSpPr/>
        <p:nvPr/>
      </p:nvGrpSpPr>
      <p:grpSpPr>
        <a:xfrm>
          <a:off x="0" y="0"/>
          <a:ext cx="0" cy="0"/>
          <a:chOff x="0" y="0"/>
          <a:chExt cx="0" cy="0"/>
        </a:xfrm>
      </p:grpSpPr>
      <p:sp>
        <p:nvSpPr>
          <p:cNvPr id="16" name="Google Shape;16;p3"/>
          <p:cNvSpPr/>
          <p:nvPr/>
        </p:nvSpPr>
        <p:spPr>
          <a:xfrm>
            <a:off x="6875425" y="2513050"/>
            <a:ext cx="217500" cy="485100"/>
          </a:xfrm>
          <a:prstGeom prst="rect">
            <a:avLst/>
          </a:prstGeom>
          <a:solidFill>
            <a:srgbClr val="B794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3"/>
          <p:cNvSpPr/>
          <p:nvPr/>
        </p:nvSpPr>
        <p:spPr>
          <a:xfrm>
            <a:off x="4463250" y="2513050"/>
            <a:ext cx="217500" cy="485100"/>
          </a:xfrm>
          <a:prstGeom prst="rect">
            <a:avLst/>
          </a:prstGeom>
          <a:solidFill>
            <a:srgbClr val="B794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
          <p:cNvSpPr/>
          <p:nvPr/>
        </p:nvSpPr>
        <p:spPr>
          <a:xfrm>
            <a:off x="6875425" y="3884275"/>
            <a:ext cx="217500" cy="485100"/>
          </a:xfrm>
          <a:prstGeom prst="rect">
            <a:avLst/>
          </a:prstGeom>
          <a:solidFill>
            <a:srgbClr val="B794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3"/>
          <p:cNvSpPr/>
          <p:nvPr/>
        </p:nvSpPr>
        <p:spPr>
          <a:xfrm>
            <a:off x="4463250" y="3884275"/>
            <a:ext cx="217500" cy="485100"/>
          </a:xfrm>
          <a:prstGeom prst="rect">
            <a:avLst/>
          </a:prstGeom>
          <a:solidFill>
            <a:srgbClr val="B794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3"/>
          <p:cNvSpPr/>
          <p:nvPr/>
        </p:nvSpPr>
        <p:spPr>
          <a:xfrm>
            <a:off x="6875425" y="1103625"/>
            <a:ext cx="217500" cy="485100"/>
          </a:xfrm>
          <a:prstGeom prst="rect">
            <a:avLst/>
          </a:prstGeom>
          <a:solidFill>
            <a:srgbClr val="B794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
          <p:cNvSpPr/>
          <p:nvPr/>
        </p:nvSpPr>
        <p:spPr>
          <a:xfrm>
            <a:off x="4463250" y="1103625"/>
            <a:ext cx="217500" cy="485100"/>
          </a:xfrm>
          <a:prstGeom prst="rect">
            <a:avLst/>
          </a:prstGeom>
          <a:solidFill>
            <a:srgbClr val="B794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 name="Google Shape;22;p3"/>
          <p:cNvPicPr preferRelativeResize="0"/>
          <p:nvPr/>
        </p:nvPicPr>
        <p:blipFill rotWithShape="1">
          <a:blip r:embed="rId2">
            <a:alphaModFix/>
          </a:blip>
          <a:srcRect b="14511" l="26971" r="61629" t="24720"/>
          <a:stretch/>
        </p:blipFill>
        <p:spPr>
          <a:xfrm>
            <a:off x="888250" y="471825"/>
            <a:ext cx="1479499" cy="4436200"/>
          </a:xfrm>
          <a:prstGeom prst="rect">
            <a:avLst/>
          </a:prstGeom>
          <a:noFill/>
          <a:ln>
            <a:noFill/>
          </a:ln>
        </p:spPr>
      </p:pic>
      <p:pic>
        <p:nvPicPr>
          <p:cNvPr id="23" name="Google Shape;23;p3"/>
          <p:cNvPicPr preferRelativeResize="0"/>
          <p:nvPr/>
        </p:nvPicPr>
        <p:blipFill rotWithShape="1">
          <a:blip r:embed="rId2">
            <a:alphaModFix/>
          </a:blip>
          <a:srcRect b="32289" l="25975" r="62465" t="6088"/>
          <a:stretch/>
        </p:blipFill>
        <p:spPr>
          <a:xfrm>
            <a:off x="2564315" y="201257"/>
            <a:ext cx="1479499" cy="4436200"/>
          </a:xfrm>
          <a:prstGeom prst="rect">
            <a:avLst/>
          </a:prstGeom>
          <a:noFill/>
          <a:ln>
            <a:noFill/>
          </a:ln>
        </p:spPr>
      </p:pic>
      <p:sp>
        <p:nvSpPr>
          <p:cNvPr id="24" name="Google Shape;24;p3"/>
          <p:cNvSpPr/>
          <p:nvPr/>
        </p:nvSpPr>
        <p:spPr>
          <a:xfrm>
            <a:off x="888100" y="471750"/>
            <a:ext cx="1479600" cy="4436100"/>
          </a:xfrm>
          <a:prstGeom prst="rect">
            <a:avLst/>
          </a:prstGeom>
          <a:solidFill>
            <a:srgbClr val="7A331B">
              <a:alpha val="5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3"/>
          <p:cNvSpPr txBox="1"/>
          <p:nvPr>
            <p:ph type="ctrTitle"/>
          </p:nvPr>
        </p:nvSpPr>
        <p:spPr>
          <a:xfrm>
            <a:off x="4625234" y="1135625"/>
            <a:ext cx="19515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5B3C43"/>
              </a:buClr>
              <a:buSzPts val="1200"/>
              <a:buNone/>
              <a:defRPr sz="1200">
                <a:solidFill>
                  <a:srgbClr val="5B3C43"/>
                </a:solidFill>
              </a:defRPr>
            </a:lvl1pPr>
            <a:lvl2pPr lvl="1" algn="l">
              <a:lnSpc>
                <a:spcPct val="100000"/>
              </a:lnSpc>
              <a:spcBef>
                <a:spcPts val="0"/>
              </a:spcBef>
              <a:spcAft>
                <a:spcPts val="0"/>
              </a:spcAft>
              <a:buClr>
                <a:srgbClr val="5B3C43"/>
              </a:buClr>
              <a:buSzPts val="1200"/>
              <a:buNone/>
              <a:defRPr sz="1200">
                <a:solidFill>
                  <a:srgbClr val="5B3C43"/>
                </a:solidFill>
              </a:defRPr>
            </a:lvl2pPr>
            <a:lvl3pPr lvl="2" algn="l">
              <a:lnSpc>
                <a:spcPct val="100000"/>
              </a:lnSpc>
              <a:spcBef>
                <a:spcPts val="0"/>
              </a:spcBef>
              <a:spcAft>
                <a:spcPts val="0"/>
              </a:spcAft>
              <a:buClr>
                <a:srgbClr val="5B3C43"/>
              </a:buClr>
              <a:buSzPts val="1200"/>
              <a:buNone/>
              <a:defRPr sz="1200">
                <a:solidFill>
                  <a:srgbClr val="5B3C43"/>
                </a:solidFill>
              </a:defRPr>
            </a:lvl3pPr>
            <a:lvl4pPr lvl="3" algn="l">
              <a:lnSpc>
                <a:spcPct val="100000"/>
              </a:lnSpc>
              <a:spcBef>
                <a:spcPts val="0"/>
              </a:spcBef>
              <a:spcAft>
                <a:spcPts val="0"/>
              </a:spcAft>
              <a:buClr>
                <a:srgbClr val="5B3C43"/>
              </a:buClr>
              <a:buSzPts val="1200"/>
              <a:buNone/>
              <a:defRPr sz="1200">
                <a:solidFill>
                  <a:srgbClr val="5B3C43"/>
                </a:solidFill>
              </a:defRPr>
            </a:lvl4pPr>
            <a:lvl5pPr lvl="4" algn="l">
              <a:lnSpc>
                <a:spcPct val="100000"/>
              </a:lnSpc>
              <a:spcBef>
                <a:spcPts val="0"/>
              </a:spcBef>
              <a:spcAft>
                <a:spcPts val="0"/>
              </a:spcAft>
              <a:buClr>
                <a:srgbClr val="5B3C43"/>
              </a:buClr>
              <a:buSzPts val="1200"/>
              <a:buNone/>
              <a:defRPr sz="1200">
                <a:solidFill>
                  <a:srgbClr val="5B3C43"/>
                </a:solidFill>
              </a:defRPr>
            </a:lvl5pPr>
            <a:lvl6pPr lvl="5" algn="l">
              <a:lnSpc>
                <a:spcPct val="100000"/>
              </a:lnSpc>
              <a:spcBef>
                <a:spcPts val="0"/>
              </a:spcBef>
              <a:spcAft>
                <a:spcPts val="0"/>
              </a:spcAft>
              <a:buClr>
                <a:srgbClr val="5B3C43"/>
              </a:buClr>
              <a:buSzPts val="1200"/>
              <a:buNone/>
              <a:defRPr sz="1200">
                <a:solidFill>
                  <a:srgbClr val="5B3C43"/>
                </a:solidFill>
              </a:defRPr>
            </a:lvl6pPr>
            <a:lvl7pPr lvl="6" algn="l">
              <a:lnSpc>
                <a:spcPct val="100000"/>
              </a:lnSpc>
              <a:spcBef>
                <a:spcPts val="0"/>
              </a:spcBef>
              <a:spcAft>
                <a:spcPts val="0"/>
              </a:spcAft>
              <a:buClr>
                <a:srgbClr val="5B3C43"/>
              </a:buClr>
              <a:buSzPts val="1200"/>
              <a:buNone/>
              <a:defRPr sz="1200">
                <a:solidFill>
                  <a:srgbClr val="5B3C43"/>
                </a:solidFill>
              </a:defRPr>
            </a:lvl7pPr>
            <a:lvl8pPr lvl="7" algn="l">
              <a:lnSpc>
                <a:spcPct val="100000"/>
              </a:lnSpc>
              <a:spcBef>
                <a:spcPts val="0"/>
              </a:spcBef>
              <a:spcAft>
                <a:spcPts val="0"/>
              </a:spcAft>
              <a:buClr>
                <a:srgbClr val="5B3C43"/>
              </a:buClr>
              <a:buSzPts val="1200"/>
              <a:buNone/>
              <a:defRPr sz="1200">
                <a:solidFill>
                  <a:srgbClr val="5B3C43"/>
                </a:solidFill>
              </a:defRPr>
            </a:lvl8pPr>
            <a:lvl9pPr lvl="8" algn="l">
              <a:lnSpc>
                <a:spcPct val="100000"/>
              </a:lnSpc>
              <a:spcBef>
                <a:spcPts val="0"/>
              </a:spcBef>
              <a:spcAft>
                <a:spcPts val="0"/>
              </a:spcAft>
              <a:buClr>
                <a:srgbClr val="5B3C43"/>
              </a:buClr>
              <a:buSzPts val="1200"/>
              <a:buNone/>
              <a:defRPr sz="1200">
                <a:solidFill>
                  <a:srgbClr val="5B3C43"/>
                </a:solidFill>
              </a:defRPr>
            </a:lvl9pPr>
          </a:lstStyle>
          <a:p/>
        </p:txBody>
      </p:sp>
      <p:sp>
        <p:nvSpPr>
          <p:cNvPr id="26" name="Google Shape;26;p3"/>
          <p:cNvSpPr txBox="1"/>
          <p:nvPr>
            <p:ph idx="1" type="subTitle"/>
          </p:nvPr>
        </p:nvSpPr>
        <p:spPr>
          <a:xfrm>
            <a:off x="4629105" y="1550673"/>
            <a:ext cx="19065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5B3C43"/>
              </a:buClr>
              <a:buSzPts val="1000"/>
              <a:buNone/>
              <a:defRPr sz="1000">
                <a:solidFill>
                  <a:srgbClr val="5B3C43"/>
                </a:solidFill>
              </a:defRPr>
            </a:lvl1pPr>
            <a:lvl2pPr lvl="1" algn="l">
              <a:lnSpc>
                <a:spcPct val="100000"/>
              </a:lnSpc>
              <a:spcBef>
                <a:spcPts val="0"/>
              </a:spcBef>
              <a:spcAft>
                <a:spcPts val="0"/>
              </a:spcAft>
              <a:buClr>
                <a:srgbClr val="5B3C43"/>
              </a:buClr>
              <a:buSzPts val="1000"/>
              <a:buNone/>
              <a:defRPr sz="1000">
                <a:solidFill>
                  <a:srgbClr val="5B3C43"/>
                </a:solidFill>
              </a:defRPr>
            </a:lvl2pPr>
            <a:lvl3pPr lvl="2" algn="l">
              <a:lnSpc>
                <a:spcPct val="100000"/>
              </a:lnSpc>
              <a:spcBef>
                <a:spcPts val="0"/>
              </a:spcBef>
              <a:spcAft>
                <a:spcPts val="0"/>
              </a:spcAft>
              <a:buClr>
                <a:srgbClr val="5B3C43"/>
              </a:buClr>
              <a:buSzPts val="1000"/>
              <a:buNone/>
              <a:defRPr sz="1000">
                <a:solidFill>
                  <a:srgbClr val="5B3C43"/>
                </a:solidFill>
              </a:defRPr>
            </a:lvl3pPr>
            <a:lvl4pPr lvl="3" algn="l">
              <a:lnSpc>
                <a:spcPct val="100000"/>
              </a:lnSpc>
              <a:spcBef>
                <a:spcPts val="0"/>
              </a:spcBef>
              <a:spcAft>
                <a:spcPts val="0"/>
              </a:spcAft>
              <a:buClr>
                <a:srgbClr val="5B3C43"/>
              </a:buClr>
              <a:buSzPts val="1000"/>
              <a:buNone/>
              <a:defRPr sz="1000">
                <a:solidFill>
                  <a:srgbClr val="5B3C43"/>
                </a:solidFill>
              </a:defRPr>
            </a:lvl4pPr>
            <a:lvl5pPr lvl="4" algn="l">
              <a:lnSpc>
                <a:spcPct val="100000"/>
              </a:lnSpc>
              <a:spcBef>
                <a:spcPts val="0"/>
              </a:spcBef>
              <a:spcAft>
                <a:spcPts val="0"/>
              </a:spcAft>
              <a:buClr>
                <a:srgbClr val="5B3C43"/>
              </a:buClr>
              <a:buSzPts val="1000"/>
              <a:buNone/>
              <a:defRPr sz="1000">
                <a:solidFill>
                  <a:srgbClr val="5B3C43"/>
                </a:solidFill>
              </a:defRPr>
            </a:lvl5pPr>
            <a:lvl6pPr lvl="5" algn="l">
              <a:lnSpc>
                <a:spcPct val="100000"/>
              </a:lnSpc>
              <a:spcBef>
                <a:spcPts val="0"/>
              </a:spcBef>
              <a:spcAft>
                <a:spcPts val="0"/>
              </a:spcAft>
              <a:buClr>
                <a:srgbClr val="5B3C43"/>
              </a:buClr>
              <a:buSzPts val="1000"/>
              <a:buNone/>
              <a:defRPr sz="1000">
                <a:solidFill>
                  <a:srgbClr val="5B3C43"/>
                </a:solidFill>
              </a:defRPr>
            </a:lvl6pPr>
            <a:lvl7pPr lvl="6" algn="l">
              <a:lnSpc>
                <a:spcPct val="100000"/>
              </a:lnSpc>
              <a:spcBef>
                <a:spcPts val="0"/>
              </a:spcBef>
              <a:spcAft>
                <a:spcPts val="0"/>
              </a:spcAft>
              <a:buClr>
                <a:srgbClr val="5B3C43"/>
              </a:buClr>
              <a:buSzPts val="1000"/>
              <a:buNone/>
              <a:defRPr sz="1000">
                <a:solidFill>
                  <a:srgbClr val="5B3C43"/>
                </a:solidFill>
              </a:defRPr>
            </a:lvl7pPr>
            <a:lvl8pPr lvl="7" algn="l">
              <a:lnSpc>
                <a:spcPct val="100000"/>
              </a:lnSpc>
              <a:spcBef>
                <a:spcPts val="0"/>
              </a:spcBef>
              <a:spcAft>
                <a:spcPts val="0"/>
              </a:spcAft>
              <a:buClr>
                <a:srgbClr val="5B3C43"/>
              </a:buClr>
              <a:buSzPts val="1000"/>
              <a:buNone/>
              <a:defRPr sz="1000">
                <a:solidFill>
                  <a:srgbClr val="5B3C43"/>
                </a:solidFill>
              </a:defRPr>
            </a:lvl8pPr>
            <a:lvl9pPr lvl="8" algn="l">
              <a:lnSpc>
                <a:spcPct val="100000"/>
              </a:lnSpc>
              <a:spcBef>
                <a:spcPts val="0"/>
              </a:spcBef>
              <a:spcAft>
                <a:spcPts val="0"/>
              </a:spcAft>
              <a:buClr>
                <a:srgbClr val="5B3C43"/>
              </a:buClr>
              <a:buSzPts val="1000"/>
              <a:buNone/>
              <a:defRPr sz="1000">
                <a:solidFill>
                  <a:srgbClr val="5B3C43"/>
                </a:solidFill>
              </a:defRPr>
            </a:lvl9pPr>
          </a:lstStyle>
          <a:p/>
        </p:txBody>
      </p:sp>
      <p:sp>
        <p:nvSpPr>
          <p:cNvPr id="27" name="Google Shape;27;p3"/>
          <p:cNvSpPr txBox="1"/>
          <p:nvPr>
            <p:ph idx="2" type="ctrTitle"/>
          </p:nvPr>
        </p:nvSpPr>
        <p:spPr>
          <a:xfrm>
            <a:off x="4600101" y="3922475"/>
            <a:ext cx="19515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5B3C43"/>
              </a:buClr>
              <a:buSzPts val="1200"/>
              <a:buNone/>
              <a:defRPr sz="1200">
                <a:solidFill>
                  <a:srgbClr val="5B3C43"/>
                </a:solidFill>
              </a:defRPr>
            </a:lvl1pPr>
            <a:lvl2pPr lvl="1" algn="l">
              <a:lnSpc>
                <a:spcPct val="100000"/>
              </a:lnSpc>
              <a:spcBef>
                <a:spcPts val="0"/>
              </a:spcBef>
              <a:spcAft>
                <a:spcPts val="0"/>
              </a:spcAft>
              <a:buClr>
                <a:srgbClr val="5B3C43"/>
              </a:buClr>
              <a:buSzPts val="1200"/>
              <a:buNone/>
              <a:defRPr sz="1200">
                <a:solidFill>
                  <a:srgbClr val="5B3C43"/>
                </a:solidFill>
              </a:defRPr>
            </a:lvl2pPr>
            <a:lvl3pPr lvl="2" algn="l">
              <a:lnSpc>
                <a:spcPct val="100000"/>
              </a:lnSpc>
              <a:spcBef>
                <a:spcPts val="0"/>
              </a:spcBef>
              <a:spcAft>
                <a:spcPts val="0"/>
              </a:spcAft>
              <a:buClr>
                <a:srgbClr val="5B3C43"/>
              </a:buClr>
              <a:buSzPts val="1200"/>
              <a:buNone/>
              <a:defRPr sz="1200">
                <a:solidFill>
                  <a:srgbClr val="5B3C43"/>
                </a:solidFill>
              </a:defRPr>
            </a:lvl3pPr>
            <a:lvl4pPr lvl="3" algn="l">
              <a:lnSpc>
                <a:spcPct val="100000"/>
              </a:lnSpc>
              <a:spcBef>
                <a:spcPts val="0"/>
              </a:spcBef>
              <a:spcAft>
                <a:spcPts val="0"/>
              </a:spcAft>
              <a:buClr>
                <a:srgbClr val="5B3C43"/>
              </a:buClr>
              <a:buSzPts val="1200"/>
              <a:buNone/>
              <a:defRPr sz="1200">
                <a:solidFill>
                  <a:srgbClr val="5B3C43"/>
                </a:solidFill>
              </a:defRPr>
            </a:lvl4pPr>
            <a:lvl5pPr lvl="4" algn="l">
              <a:lnSpc>
                <a:spcPct val="100000"/>
              </a:lnSpc>
              <a:spcBef>
                <a:spcPts val="0"/>
              </a:spcBef>
              <a:spcAft>
                <a:spcPts val="0"/>
              </a:spcAft>
              <a:buClr>
                <a:srgbClr val="5B3C43"/>
              </a:buClr>
              <a:buSzPts val="1200"/>
              <a:buNone/>
              <a:defRPr sz="1200">
                <a:solidFill>
                  <a:srgbClr val="5B3C43"/>
                </a:solidFill>
              </a:defRPr>
            </a:lvl5pPr>
            <a:lvl6pPr lvl="5" algn="l">
              <a:lnSpc>
                <a:spcPct val="100000"/>
              </a:lnSpc>
              <a:spcBef>
                <a:spcPts val="0"/>
              </a:spcBef>
              <a:spcAft>
                <a:spcPts val="0"/>
              </a:spcAft>
              <a:buClr>
                <a:srgbClr val="5B3C43"/>
              </a:buClr>
              <a:buSzPts val="1200"/>
              <a:buNone/>
              <a:defRPr sz="1200">
                <a:solidFill>
                  <a:srgbClr val="5B3C43"/>
                </a:solidFill>
              </a:defRPr>
            </a:lvl6pPr>
            <a:lvl7pPr lvl="6" algn="l">
              <a:lnSpc>
                <a:spcPct val="100000"/>
              </a:lnSpc>
              <a:spcBef>
                <a:spcPts val="0"/>
              </a:spcBef>
              <a:spcAft>
                <a:spcPts val="0"/>
              </a:spcAft>
              <a:buClr>
                <a:srgbClr val="5B3C43"/>
              </a:buClr>
              <a:buSzPts val="1200"/>
              <a:buNone/>
              <a:defRPr sz="1200">
                <a:solidFill>
                  <a:srgbClr val="5B3C43"/>
                </a:solidFill>
              </a:defRPr>
            </a:lvl7pPr>
            <a:lvl8pPr lvl="7" algn="l">
              <a:lnSpc>
                <a:spcPct val="100000"/>
              </a:lnSpc>
              <a:spcBef>
                <a:spcPts val="0"/>
              </a:spcBef>
              <a:spcAft>
                <a:spcPts val="0"/>
              </a:spcAft>
              <a:buClr>
                <a:srgbClr val="5B3C43"/>
              </a:buClr>
              <a:buSzPts val="1200"/>
              <a:buNone/>
              <a:defRPr sz="1200">
                <a:solidFill>
                  <a:srgbClr val="5B3C43"/>
                </a:solidFill>
              </a:defRPr>
            </a:lvl8pPr>
            <a:lvl9pPr lvl="8" algn="l">
              <a:lnSpc>
                <a:spcPct val="100000"/>
              </a:lnSpc>
              <a:spcBef>
                <a:spcPts val="0"/>
              </a:spcBef>
              <a:spcAft>
                <a:spcPts val="0"/>
              </a:spcAft>
              <a:buClr>
                <a:srgbClr val="5B3C43"/>
              </a:buClr>
              <a:buSzPts val="1200"/>
              <a:buNone/>
              <a:defRPr sz="1200">
                <a:solidFill>
                  <a:srgbClr val="5B3C43"/>
                </a:solidFill>
              </a:defRPr>
            </a:lvl9pPr>
          </a:lstStyle>
          <a:p/>
        </p:txBody>
      </p:sp>
      <p:sp>
        <p:nvSpPr>
          <p:cNvPr id="28" name="Google Shape;28;p3"/>
          <p:cNvSpPr txBox="1"/>
          <p:nvPr>
            <p:ph idx="3" type="subTitle"/>
          </p:nvPr>
        </p:nvSpPr>
        <p:spPr>
          <a:xfrm>
            <a:off x="4600101" y="4335633"/>
            <a:ext cx="19767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5B3C43"/>
              </a:buClr>
              <a:buSzPts val="1000"/>
              <a:buNone/>
              <a:defRPr sz="1000">
                <a:solidFill>
                  <a:srgbClr val="5B3C43"/>
                </a:solidFill>
              </a:defRPr>
            </a:lvl1pPr>
            <a:lvl2pPr lvl="1" algn="l">
              <a:lnSpc>
                <a:spcPct val="100000"/>
              </a:lnSpc>
              <a:spcBef>
                <a:spcPts val="0"/>
              </a:spcBef>
              <a:spcAft>
                <a:spcPts val="0"/>
              </a:spcAft>
              <a:buClr>
                <a:srgbClr val="5B3C43"/>
              </a:buClr>
              <a:buSzPts val="1000"/>
              <a:buNone/>
              <a:defRPr sz="1000">
                <a:solidFill>
                  <a:srgbClr val="5B3C43"/>
                </a:solidFill>
              </a:defRPr>
            </a:lvl2pPr>
            <a:lvl3pPr lvl="2" algn="l">
              <a:lnSpc>
                <a:spcPct val="100000"/>
              </a:lnSpc>
              <a:spcBef>
                <a:spcPts val="0"/>
              </a:spcBef>
              <a:spcAft>
                <a:spcPts val="0"/>
              </a:spcAft>
              <a:buClr>
                <a:srgbClr val="5B3C43"/>
              </a:buClr>
              <a:buSzPts val="1000"/>
              <a:buNone/>
              <a:defRPr sz="1000">
                <a:solidFill>
                  <a:srgbClr val="5B3C43"/>
                </a:solidFill>
              </a:defRPr>
            </a:lvl3pPr>
            <a:lvl4pPr lvl="3" algn="l">
              <a:lnSpc>
                <a:spcPct val="100000"/>
              </a:lnSpc>
              <a:spcBef>
                <a:spcPts val="0"/>
              </a:spcBef>
              <a:spcAft>
                <a:spcPts val="0"/>
              </a:spcAft>
              <a:buClr>
                <a:srgbClr val="5B3C43"/>
              </a:buClr>
              <a:buSzPts val="1000"/>
              <a:buNone/>
              <a:defRPr sz="1000">
                <a:solidFill>
                  <a:srgbClr val="5B3C43"/>
                </a:solidFill>
              </a:defRPr>
            </a:lvl4pPr>
            <a:lvl5pPr lvl="4" algn="l">
              <a:lnSpc>
                <a:spcPct val="100000"/>
              </a:lnSpc>
              <a:spcBef>
                <a:spcPts val="0"/>
              </a:spcBef>
              <a:spcAft>
                <a:spcPts val="0"/>
              </a:spcAft>
              <a:buClr>
                <a:srgbClr val="5B3C43"/>
              </a:buClr>
              <a:buSzPts val="1000"/>
              <a:buNone/>
              <a:defRPr sz="1000">
                <a:solidFill>
                  <a:srgbClr val="5B3C43"/>
                </a:solidFill>
              </a:defRPr>
            </a:lvl5pPr>
            <a:lvl6pPr lvl="5" algn="l">
              <a:lnSpc>
                <a:spcPct val="100000"/>
              </a:lnSpc>
              <a:spcBef>
                <a:spcPts val="0"/>
              </a:spcBef>
              <a:spcAft>
                <a:spcPts val="0"/>
              </a:spcAft>
              <a:buClr>
                <a:srgbClr val="5B3C43"/>
              </a:buClr>
              <a:buSzPts val="1000"/>
              <a:buNone/>
              <a:defRPr sz="1000">
                <a:solidFill>
                  <a:srgbClr val="5B3C43"/>
                </a:solidFill>
              </a:defRPr>
            </a:lvl6pPr>
            <a:lvl7pPr lvl="6" algn="l">
              <a:lnSpc>
                <a:spcPct val="100000"/>
              </a:lnSpc>
              <a:spcBef>
                <a:spcPts val="0"/>
              </a:spcBef>
              <a:spcAft>
                <a:spcPts val="0"/>
              </a:spcAft>
              <a:buClr>
                <a:srgbClr val="5B3C43"/>
              </a:buClr>
              <a:buSzPts val="1000"/>
              <a:buNone/>
              <a:defRPr sz="1000">
                <a:solidFill>
                  <a:srgbClr val="5B3C43"/>
                </a:solidFill>
              </a:defRPr>
            </a:lvl7pPr>
            <a:lvl8pPr lvl="7" algn="l">
              <a:lnSpc>
                <a:spcPct val="100000"/>
              </a:lnSpc>
              <a:spcBef>
                <a:spcPts val="0"/>
              </a:spcBef>
              <a:spcAft>
                <a:spcPts val="0"/>
              </a:spcAft>
              <a:buClr>
                <a:srgbClr val="5B3C43"/>
              </a:buClr>
              <a:buSzPts val="1000"/>
              <a:buNone/>
              <a:defRPr sz="1000">
                <a:solidFill>
                  <a:srgbClr val="5B3C43"/>
                </a:solidFill>
              </a:defRPr>
            </a:lvl8pPr>
            <a:lvl9pPr lvl="8" algn="l">
              <a:lnSpc>
                <a:spcPct val="100000"/>
              </a:lnSpc>
              <a:spcBef>
                <a:spcPts val="0"/>
              </a:spcBef>
              <a:spcAft>
                <a:spcPts val="0"/>
              </a:spcAft>
              <a:buClr>
                <a:srgbClr val="5B3C43"/>
              </a:buClr>
              <a:buSzPts val="1000"/>
              <a:buNone/>
              <a:defRPr sz="1000">
                <a:solidFill>
                  <a:srgbClr val="5B3C43"/>
                </a:solidFill>
              </a:defRPr>
            </a:lvl9pPr>
          </a:lstStyle>
          <a:p/>
        </p:txBody>
      </p:sp>
      <p:sp>
        <p:nvSpPr>
          <p:cNvPr id="29" name="Google Shape;29;p3"/>
          <p:cNvSpPr txBox="1"/>
          <p:nvPr>
            <p:ph idx="4" type="ctrTitle"/>
          </p:nvPr>
        </p:nvSpPr>
        <p:spPr>
          <a:xfrm>
            <a:off x="4625234" y="2559125"/>
            <a:ext cx="19515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5B3C43"/>
              </a:buClr>
              <a:buSzPts val="1200"/>
              <a:buNone/>
              <a:defRPr sz="1200">
                <a:solidFill>
                  <a:srgbClr val="5B3C43"/>
                </a:solidFill>
              </a:defRPr>
            </a:lvl1pPr>
            <a:lvl2pPr lvl="1" algn="l">
              <a:lnSpc>
                <a:spcPct val="100000"/>
              </a:lnSpc>
              <a:spcBef>
                <a:spcPts val="0"/>
              </a:spcBef>
              <a:spcAft>
                <a:spcPts val="0"/>
              </a:spcAft>
              <a:buClr>
                <a:srgbClr val="5B3C43"/>
              </a:buClr>
              <a:buSzPts val="1200"/>
              <a:buNone/>
              <a:defRPr sz="1200">
                <a:solidFill>
                  <a:srgbClr val="5B3C43"/>
                </a:solidFill>
              </a:defRPr>
            </a:lvl2pPr>
            <a:lvl3pPr lvl="2" algn="l">
              <a:lnSpc>
                <a:spcPct val="100000"/>
              </a:lnSpc>
              <a:spcBef>
                <a:spcPts val="0"/>
              </a:spcBef>
              <a:spcAft>
                <a:spcPts val="0"/>
              </a:spcAft>
              <a:buClr>
                <a:srgbClr val="5B3C43"/>
              </a:buClr>
              <a:buSzPts val="1200"/>
              <a:buNone/>
              <a:defRPr sz="1200">
                <a:solidFill>
                  <a:srgbClr val="5B3C43"/>
                </a:solidFill>
              </a:defRPr>
            </a:lvl3pPr>
            <a:lvl4pPr lvl="3" algn="l">
              <a:lnSpc>
                <a:spcPct val="100000"/>
              </a:lnSpc>
              <a:spcBef>
                <a:spcPts val="0"/>
              </a:spcBef>
              <a:spcAft>
                <a:spcPts val="0"/>
              </a:spcAft>
              <a:buClr>
                <a:srgbClr val="5B3C43"/>
              </a:buClr>
              <a:buSzPts val="1200"/>
              <a:buNone/>
              <a:defRPr sz="1200">
                <a:solidFill>
                  <a:srgbClr val="5B3C43"/>
                </a:solidFill>
              </a:defRPr>
            </a:lvl4pPr>
            <a:lvl5pPr lvl="4" algn="l">
              <a:lnSpc>
                <a:spcPct val="100000"/>
              </a:lnSpc>
              <a:spcBef>
                <a:spcPts val="0"/>
              </a:spcBef>
              <a:spcAft>
                <a:spcPts val="0"/>
              </a:spcAft>
              <a:buClr>
                <a:srgbClr val="5B3C43"/>
              </a:buClr>
              <a:buSzPts val="1200"/>
              <a:buNone/>
              <a:defRPr sz="1200">
                <a:solidFill>
                  <a:srgbClr val="5B3C43"/>
                </a:solidFill>
              </a:defRPr>
            </a:lvl5pPr>
            <a:lvl6pPr lvl="5" algn="l">
              <a:lnSpc>
                <a:spcPct val="100000"/>
              </a:lnSpc>
              <a:spcBef>
                <a:spcPts val="0"/>
              </a:spcBef>
              <a:spcAft>
                <a:spcPts val="0"/>
              </a:spcAft>
              <a:buClr>
                <a:srgbClr val="5B3C43"/>
              </a:buClr>
              <a:buSzPts val="1200"/>
              <a:buNone/>
              <a:defRPr sz="1200">
                <a:solidFill>
                  <a:srgbClr val="5B3C43"/>
                </a:solidFill>
              </a:defRPr>
            </a:lvl6pPr>
            <a:lvl7pPr lvl="6" algn="l">
              <a:lnSpc>
                <a:spcPct val="100000"/>
              </a:lnSpc>
              <a:spcBef>
                <a:spcPts val="0"/>
              </a:spcBef>
              <a:spcAft>
                <a:spcPts val="0"/>
              </a:spcAft>
              <a:buClr>
                <a:srgbClr val="5B3C43"/>
              </a:buClr>
              <a:buSzPts val="1200"/>
              <a:buNone/>
              <a:defRPr sz="1200">
                <a:solidFill>
                  <a:srgbClr val="5B3C43"/>
                </a:solidFill>
              </a:defRPr>
            </a:lvl7pPr>
            <a:lvl8pPr lvl="7" algn="l">
              <a:lnSpc>
                <a:spcPct val="100000"/>
              </a:lnSpc>
              <a:spcBef>
                <a:spcPts val="0"/>
              </a:spcBef>
              <a:spcAft>
                <a:spcPts val="0"/>
              </a:spcAft>
              <a:buClr>
                <a:srgbClr val="5B3C43"/>
              </a:buClr>
              <a:buSzPts val="1200"/>
              <a:buNone/>
              <a:defRPr sz="1200">
                <a:solidFill>
                  <a:srgbClr val="5B3C43"/>
                </a:solidFill>
              </a:defRPr>
            </a:lvl8pPr>
            <a:lvl9pPr lvl="8" algn="l">
              <a:lnSpc>
                <a:spcPct val="100000"/>
              </a:lnSpc>
              <a:spcBef>
                <a:spcPts val="0"/>
              </a:spcBef>
              <a:spcAft>
                <a:spcPts val="0"/>
              </a:spcAft>
              <a:buClr>
                <a:srgbClr val="5B3C43"/>
              </a:buClr>
              <a:buSzPts val="1200"/>
              <a:buNone/>
              <a:defRPr sz="1200">
                <a:solidFill>
                  <a:srgbClr val="5B3C43"/>
                </a:solidFill>
              </a:defRPr>
            </a:lvl9pPr>
          </a:lstStyle>
          <a:p/>
        </p:txBody>
      </p:sp>
      <p:sp>
        <p:nvSpPr>
          <p:cNvPr id="30" name="Google Shape;30;p3"/>
          <p:cNvSpPr txBox="1"/>
          <p:nvPr>
            <p:ph idx="5" type="subTitle"/>
          </p:nvPr>
        </p:nvSpPr>
        <p:spPr>
          <a:xfrm>
            <a:off x="4629105" y="2977826"/>
            <a:ext cx="19065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5B3C43"/>
              </a:buClr>
              <a:buSzPts val="1000"/>
              <a:buNone/>
              <a:defRPr sz="1000">
                <a:solidFill>
                  <a:srgbClr val="5B3C43"/>
                </a:solidFill>
              </a:defRPr>
            </a:lvl1pPr>
            <a:lvl2pPr lvl="1" algn="l">
              <a:lnSpc>
                <a:spcPct val="100000"/>
              </a:lnSpc>
              <a:spcBef>
                <a:spcPts val="0"/>
              </a:spcBef>
              <a:spcAft>
                <a:spcPts val="0"/>
              </a:spcAft>
              <a:buClr>
                <a:srgbClr val="5B3C43"/>
              </a:buClr>
              <a:buSzPts val="1000"/>
              <a:buNone/>
              <a:defRPr sz="1000">
                <a:solidFill>
                  <a:srgbClr val="5B3C43"/>
                </a:solidFill>
              </a:defRPr>
            </a:lvl2pPr>
            <a:lvl3pPr lvl="2" algn="l">
              <a:lnSpc>
                <a:spcPct val="100000"/>
              </a:lnSpc>
              <a:spcBef>
                <a:spcPts val="0"/>
              </a:spcBef>
              <a:spcAft>
                <a:spcPts val="0"/>
              </a:spcAft>
              <a:buClr>
                <a:srgbClr val="5B3C43"/>
              </a:buClr>
              <a:buSzPts val="1000"/>
              <a:buNone/>
              <a:defRPr sz="1000">
                <a:solidFill>
                  <a:srgbClr val="5B3C43"/>
                </a:solidFill>
              </a:defRPr>
            </a:lvl3pPr>
            <a:lvl4pPr lvl="3" algn="l">
              <a:lnSpc>
                <a:spcPct val="100000"/>
              </a:lnSpc>
              <a:spcBef>
                <a:spcPts val="0"/>
              </a:spcBef>
              <a:spcAft>
                <a:spcPts val="0"/>
              </a:spcAft>
              <a:buClr>
                <a:srgbClr val="5B3C43"/>
              </a:buClr>
              <a:buSzPts val="1000"/>
              <a:buNone/>
              <a:defRPr sz="1000">
                <a:solidFill>
                  <a:srgbClr val="5B3C43"/>
                </a:solidFill>
              </a:defRPr>
            </a:lvl4pPr>
            <a:lvl5pPr lvl="4" algn="l">
              <a:lnSpc>
                <a:spcPct val="100000"/>
              </a:lnSpc>
              <a:spcBef>
                <a:spcPts val="0"/>
              </a:spcBef>
              <a:spcAft>
                <a:spcPts val="0"/>
              </a:spcAft>
              <a:buClr>
                <a:srgbClr val="5B3C43"/>
              </a:buClr>
              <a:buSzPts val="1000"/>
              <a:buNone/>
              <a:defRPr sz="1000">
                <a:solidFill>
                  <a:srgbClr val="5B3C43"/>
                </a:solidFill>
              </a:defRPr>
            </a:lvl5pPr>
            <a:lvl6pPr lvl="5" algn="l">
              <a:lnSpc>
                <a:spcPct val="100000"/>
              </a:lnSpc>
              <a:spcBef>
                <a:spcPts val="0"/>
              </a:spcBef>
              <a:spcAft>
                <a:spcPts val="0"/>
              </a:spcAft>
              <a:buClr>
                <a:srgbClr val="5B3C43"/>
              </a:buClr>
              <a:buSzPts val="1000"/>
              <a:buNone/>
              <a:defRPr sz="1000">
                <a:solidFill>
                  <a:srgbClr val="5B3C43"/>
                </a:solidFill>
              </a:defRPr>
            </a:lvl6pPr>
            <a:lvl7pPr lvl="6" algn="l">
              <a:lnSpc>
                <a:spcPct val="100000"/>
              </a:lnSpc>
              <a:spcBef>
                <a:spcPts val="0"/>
              </a:spcBef>
              <a:spcAft>
                <a:spcPts val="0"/>
              </a:spcAft>
              <a:buClr>
                <a:srgbClr val="5B3C43"/>
              </a:buClr>
              <a:buSzPts val="1000"/>
              <a:buNone/>
              <a:defRPr sz="1000">
                <a:solidFill>
                  <a:srgbClr val="5B3C43"/>
                </a:solidFill>
              </a:defRPr>
            </a:lvl7pPr>
            <a:lvl8pPr lvl="7" algn="l">
              <a:lnSpc>
                <a:spcPct val="100000"/>
              </a:lnSpc>
              <a:spcBef>
                <a:spcPts val="0"/>
              </a:spcBef>
              <a:spcAft>
                <a:spcPts val="0"/>
              </a:spcAft>
              <a:buClr>
                <a:srgbClr val="5B3C43"/>
              </a:buClr>
              <a:buSzPts val="1000"/>
              <a:buNone/>
              <a:defRPr sz="1000">
                <a:solidFill>
                  <a:srgbClr val="5B3C43"/>
                </a:solidFill>
              </a:defRPr>
            </a:lvl8pPr>
            <a:lvl9pPr lvl="8" algn="l">
              <a:lnSpc>
                <a:spcPct val="100000"/>
              </a:lnSpc>
              <a:spcBef>
                <a:spcPts val="0"/>
              </a:spcBef>
              <a:spcAft>
                <a:spcPts val="0"/>
              </a:spcAft>
              <a:buClr>
                <a:srgbClr val="5B3C43"/>
              </a:buClr>
              <a:buSzPts val="1000"/>
              <a:buNone/>
              <a:defRPr sz="1000">
                <a:solidFill>
                  <a:srgbClr val="5B3C43"/>
                </a:solidFill>
              </a:defRPr>
            </a:lvl9pPr>
          </a:lstStyle>
          <a:p/>
        </p:txBody>
      </p:sp>
      <p:sp>
        <p:nvSpPr>
          <p:cNvPr id="31" name="Google Shape;31;p3"/>
          <p:cNvSpPr txBox="1"/>
          <p:nvPr>
            <p:ph idx="6" type="ctrTitle"/>
          </p:nvPr>
        </p:nvSpPr>
        <p:spPr>
          <a:xfrm>
            <a:off x="7034931" y="1135625"/>
            <a:ext cx="22518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5B3C43"/>
              </a:buClr>
              <a:buSzPts val="1200"/>
              <a:buNone/>
              <a:defRPr sz="1200">
                <a:solidFill>
                  <a:srgbClr val="5B3C43"/>
                </a:solidFill>
              </a:defRPr>
            </a:lvl1pPr>
            <a:lvl2pPr lvl="1" algn="l">
              <a:lnSpc>
                <a:spcPct val="100000"/>
              </a:lnSpc>
              <a:spcBef>
                <a:spcPts val="0"/>
              </a:spcBef>
              <a:spcAft>
                <a:spcPts val="0"/>
              </a:spcAft>
              <a:buClr>
                <a:srgbClr val="5B3C43"/>
              </a:buClr>
              <a:buSzPts val="1200"/>
              <a:buNone/>
              <a:defRPr sz="1200">
                <a:solidFill>
                  <a:srgbClr val="5B3C43"/>
                </a:solidFill>
              </a:defRPr>
            </a:lvl2pPr>
            <a:lvl3pPr lvl="2" algn="l">
              <a:lnSpc>
                <a:spcPct val="100000"/>
              </a:lnSpc>
              <a:spcBef>
                <a:spcPts val="0"/>
              </a:spcBef>
              <a:spcAft>
                <a:spcPts val="0"/>
              </a:spcAft>
              <a:buClr>
                <a:srgbClr val="5B3C43"/>
              </a:buClr>
              <a:buSzPts val="1200"/>
              <a:buNone/>
              <a:defRPr sz="1200">
                <a:solidFill>
                  <a:srgbClr val="5B3C43"/>
                </a:solidFill>
              </a:defRPr>
            </a:lvl3pPr>
            <a:lvl4pPr lvl="3" algn="l">
              <a:lnSpc>
                <a:spcPct val="100000"/>
              </a:lnSpc>
              <a:spcBef>
                <a:spcPts val="0"/>
              </a:spcBef>
              <a:spcAft>
                <a:spcPts val="0"/>
              </a:spcAft>
              <a:buClr>
                <a:srgbClr val="5B3C43"/>
              </a:buClr>
              <a:buSzPts val="1200"/>
              <a:buNone/>
              <a:defRPr sz="1200">
                <a:solidFill>
                  <a:srgbClr val="5B3C43"/>
                </a:solidFill>
              </a:defRPr>
            </a:lvl4pPr>
            <a:lvl5pPr lvl="4" algn="l">
              <a:lnSpc>
                <a:spcPct val="100000"/>
              </a:lnSpc>
              <a:spcBef>
                <a:spcPts val="0"/>
              </a:spcBef>
              <a:spcAft>
                <a:spcPts val="0"/>
              </a:spcAft>
              <a:buClr>
                <a:srgbClr val="5B3C43"/>
              </a:buClr>
              <a:buSzPts val="1200"/>
              <a:buNone/>
              <a:defRPr sz="1200">
                <a:solidFill>
                  <a:srgbClr val="5B3C43"/>
                </a:solidFill>
              </a:defRPr>
            </a:lvl5pPr>
            <a:lvl6pPr lvl="5" algn="l">
              <a:lnSpc>
                <a:spcPct val="100000"/>
              </a:lnSpc>
              <a:spcBef>
                <a:spcPts val="0"/>
              </a:spcBef>
              <a:spcAft>
                <a:spcPts val="0"/>
              </a:spcAft>
              <a:buClr>
                <a:srgbClr val="5B3C43"/>
              </a:buClr>
              <a:buSzPts val="1200"/>
              <a:buNone/>
              <a:defRPr sz="1200">
                <a:solidFill>
                  <a:srgbClr val="5B3C43"/>
                </a:solidFill>
              </a:defRPr>
            </a:lvl6pPr>
            <a:lvl7pPr lvl="6" algn="l">
              <a:lnSpc>
                <a:spcPct val="100000"/>
              </a:lnSpc>
              <a:spcBef>
                <a:spcPts val="0"/>
              </a:spcBef>
              <a:spcAft>
                <a:spcPts val="0"/>
              </a:spcAft>
              <a:buClr>
                <a:srgbClr val="5B3C43"/>
              </a:buClr>
              <a:buSzPts val="1200"/>
              <a:buNone/>
              <a:defRPr sz="1200">
                <a:solidFill>
                  <a:srgbClr val="5B3C43"/>
                </a:solidFill>
              </a:defRPr>
            </a:lvl7pPr>
            <a:lvl8pPr lvl="7" algn="l">
              <a:lnSpc>
                <a:spcPct val="100000"/>
              </a:lnSpc>
              <a:spcBef>
                <a:spcPts val="0"/>
              </a:spcBef>
              <a:spcAft>
                <a:spcPts val="0"/>
              </a:spcAft>
              <a:buClr>
                <a:srgbClr val="5B3C43"/>
              </a:buClr>
              <a:buSzPts val="1200"/>
              <a:buNone/>
              <a:defRPr sz="1200">
                <a:solidFill>
                  <a:srgbClr val="5B3C43"/>
                </a:solidFill>
              </a:defRPr>
            </a:lvl8pPr>
            <a:lvl9pPr lvl="8" algn="l">
              <a:lnSpc>
                <a:spcPct val="100000"/>
              </a:lnSpc>
              <a:spcBef>
                <a:spcPts val="0"/>
              </a:spcBef>
              <a:spcAft>
                <a:spcPts val="0"/>
              </a:spcAft>
              <a:buClr>
                <a:srgbClr val="5B3C43"/>
              </a:buClr>
              <a:buSzPts val="1200"/>
              <a:buNone/>
              <a:defRPr sz="1200">
                <a:solidFill>
                  <a:srgbClr val="5B3C43"/>
                </a:solidFill>
              </a:defRPr>
            </a:lvl9pPr>
          </a:lstStyle>
          <a:p/>
        </p:txBody>
      </p:sp>
      <p:sp>
        <p:nvSpPr>
          <p:cNvPr id="32" name="Google Shape;32;p3"/>
          <p:cNvSpPr txBox="1"/>
          <p:nvPr>
            <p:ph idx="7" type="subTitle"/>
          </p:nvPr>
        </p:nvSpPr>
        <p:spPr>
          <a:xfrm>
            <a:off x="7034930" y="1550673"/>
            <a:ext cx="19065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5B3C43"/>
              </a:buClr>
              <a:buSzPts val="1000"/>
              <a:buNone/>
              <a:defRPr sz="1000">
                <a:solidFill>
                  <a:srgbClr val="5B3C43"/>
                </a:solidFill>
              </a:defRPr>
            </a:lvl1pPr>
            <a:lvl2pPr lvl="1" algn="l">
              <a:lnSpc>
                <a:spcPct val="100000"/>
              </a:lnSpc>
              <a:spcBef>
                <a:spcPts val="0"/>
              </a:spcBef>
              <a:spcAft>
                <a:spcPts val="0"/>
              </a:spcAft>
              <a:buClr>
                <a:srgbClr val="5B3C43"/>
              </a:buClr>
              <a:buSzPts val="1000"/>
              <a:buNone/>
              <a:defRPr sz="1000">
                <a:solidFill>
                  <a:srgbClr val="5B3C43"/>
                </a:solidFill>
              </a:defRPr>
            </a:lvl2pPr>
            <a:lvl3pPr lvl="2" algn="l">
              <a:lnSpc>
                <a:spcPct val="100000"/>
              </a:lnSpc>
              <a:spcBef>
                <a:spcPts val="0"/>
              </a:spcBef>
              <a:spcAft>
                <a:spcPts val="0"/>
              </a:spcAft>
              <a:buClr>
                <a:srgbClr val="5B3C43"/>
              </a:buClr>
              <a:buSzPts val="1000"/>
              <a:buNone/>
              <a:defRPr sz="1000">
                <a:solidFill>
                  <a:srgbClr val="5B3C43"/>
                </a:solidFill>
              </a:defRPr>
            </a:lvl3pPr>
            <a:lvl4pPr lvl="3" algn="l">
              <a:lnSpc>
                <a:spcPct val="100000"/>
              </a:lnSpc>
              <a:spcBef>
                <a:spcPts val="0"/>
              </a:spcBef>
              <a:spcAft>
                <a:spcPts val="0"/>
              </a:spcAft>
              <a:buClr>
                <a:srgbClr val="5B3C43"/>
              </a:buClr>
              <a:buSzPts val="1000"/>
              <a:buNone/>
              <a:defRPr sz="1000">
                <a:solidFill>
                  <a:srgbClr val="5B3C43"/>
                </a:solidFill>
              </a:defRPr>
            </a:lvl4pPr>
            <a:lvl5pPr lvl="4" algn="l">
              <a:lnSpc>
                <a:spcPct val="100000"/>
              </a:lnSpc>
              <a:spcBef>
                <a:spcPts val="0"/>
              </a:spcBef>
              <a:spcAft>
                <a:spcPts val="0"/>
              </a:spcAft>
              <a:buClr>
                <a:srgbClr val="5B3C43"/>
              </a:buClr>
              <a:buSzPts val="1000"/>
              <a:buNone/>
              <a:defRPr sz="1000">
                <a:solidFill>
                  <a:srgbClr val="5B3C43"/>
                </a:solidFill>
              </a:defRPr>
            </a:lvl5pPr>
            <a:lvl6pPr lvl="5" algn="l">
              <a:lnSpc>
                <a:spcPct val="100000"/>
              </a:lnSpc>
              <a:spcBef>
                <a:spcPts val="0"/>
              </a:spcBef>
              <a:spcAft>
                <a:spcPts val="0"/>
              </a:spcAft>
              <a:buClr>
                <a:srgbClr val="5B3C43"/>
              </a:buClr>
              <a:buSzPts val="1000"/>
              <a:buNone/>
              <a:defRPr sz="1000">
                <a:solidFill>
                  <a:srgbClr val="5B3C43"/>
                </a:solidFill>
              </a:defRPr>
            </a:lvl6pPr>
            <a:lvl7pPr lvl="6" algn="l">
              <a:lnSpc>
                <a:spcPct val="100000"/>
              </a:lnSpc>
              <a:spcBef>
                <a:spcPts val="0"/>
              </a:spcBef>
              <a:spcAft>
                <a:spcPts val="0"/>
              </a:spcAft>
              <a:buClr>
                <a:srgbClr val="5B3C43"/>
              </a:buClr>
              <a:buSzPts val="1000"/>
              <a:buNone/>
              <a:defRPr sz="1000">
                <a:solidFill>
                  <a:srgbClr val="5B3C43"/>
                </a:solidFill>
              </a:defRPr>
            </a:lvl7pPr>
            <a:lvl8pPr lvl="7" algn="l">
              <a:lnSpc>
                <a:spcPct val="100000"/>
              </a:lnSpc>
              <a:spcBef>
                <a:spcPts val="0"/>
              </a:spcBef>
              <a:spcAft>
                <a:spcPts val="0"/>
              </a:spcAft>
              <a:buClr>
                <a:srgbClr val="5B3C43"/>
              </a:buClr>
              <a:buSzPts val="1000"/>
              <a:buNone/>
              <a:defRPr sz="1000">
                <a:solidFill>
                  <a:srgbClr val="5B3C43"/>
                </a:solidFill>
              </a:defRPr>
            </a:lvl8pPr>
            <a:lvl9pPr lvl="8" algn="l">
              <a:lnSpc>
                <a:spcPct val="100000"/>
              </a:lnSpc>
              <a:spcBef>
                <a:spcPts val="0"/>
              </a:spcBef>
              <a:spcAft>
                <a:spcPts val="0"/>
              </a:spcAft>
              <a:buClr>
                <a:srgbClr val="5B3C43"/>
              </a:buClr>
              <a:buSzPts val="1000"/>
              <a:buNone/>
              <a:defRPr sz="1000">
                <a:solidFill>
                  <a:srgbClr val="5B3C43"/>
                </a:solidFill>
              </a:defRPr>
            </a:lvl9pPr>
          </a:lstStyle>
          <a:p/>
        </p:txBody>
      </p:sp>
      <p:sp>
        <p:nvSpPr>
          <p:cNvPr id="33" name="Google Shape;33;p3"/>
          <p:cNvSpPr txBox="1"/>
          <p:nvPr>
            <p:ph idx="8" type="ctrTitle"/>
          </p:nvPr>
        </p:nvSpPr>
        <p:spPr>
          <a:xfrm>
            <a:off x="7005932" y="3922475"/>
            <a:ext cx="22518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5B3C43"/>
              </a:buClr>
              <a:buSzPts val="1200"/>
              <a:buNone/>
              <a:defRPr sz="1200">
                <a:solidFill>
                  <a:srgbClr val="5B3C43"/>
                </a:solidFill>
              </a:defRPr>
            </a:lvl1pPr>
            <a:lvl2pPr lvl="1" algn="l">
              <a:lnSpc>
                <a:spcPct val="100000"/>
              </a:lnSpc>
              <a:spcBef>
                <a:spcPts val="0"/>
              </a:spcBef>
              <a:spcAft>
                <a:spcPts val="0"/>
              </a:spcAft>
              <a:buClr>
                <a:srgbClr val="5B3C43"/>
              </a:buClr>
              <a:buSzPts val="1200"/>
              <a:buNone/>
              <a:defRPr sz="1200">
                <a:solidFill>
                  <a:srgbClr val="5B3C43"/>
                </a:solidFill>
              </a:defRPr>
            </a:lvl2pPr>
            <a:lvl3pPr lvl="2" algn="l">
              <a:lnSpc>
                <a:spcPct val="100000"/>
              </a:lnSpc>
              <a:spcBef>
                <a:spcPts val="0"/>
              </a:spcBef>
              <a:spcAft>
                <a:spcPts val="0"/>
              </a:spcAft>
              <a:buClr>
                <a:srgbClr val="5B3C43"/>
              </a:buClr>
              <a:buSzPts val="1200"/>
              <a:buNone/>
              <a:defRPr sz="1200">
                <a:solidFill>
                  <a:srgbClr val="5B3C43"/>
                </a:solidFill>
              </a:defRPr>
            </a:lvl3pPr>
            <a:lvl4pPr lvl="3" algn="l">
              <a:lnSpc>
                <a:spcPct val="100000"/>
              </a:lnSpc>
              <a:spcBef>
                <a:spcPts val="0"/>
              </a:spcBef>
              <a:spcAft>
                <a:spcPts val="0"/>
              </a:spcAft>
              <a:buClr>
                <a:srgbClr val="5B3C43"/>
              </a:buClr>
              <a:buSzPts val="1200"/>
              <a:buNone/>
              <a:defRPr sz="1200">
                <a:solidFill>
                  <a:srgbClr val="5B3C43"/>
                </a:solidFill>
              </a:defRPr>
            </a:lvl4pPr>
            <a:lvl5pPr lvl="4" algn="l">
              <a:lnSpc>
                <a:spcPct val="100000"/>
              </a:lnSpc>
              <a:spcBef>
                <a:spcPts val="0"/>
              </a:spcBef>
              <a:spcAft>
                <a:spcPts val="0"/>
              </a:spcAft>
              <a:buClr>
                <a:srgbClr val="5B3C43"/>
              </a:buClr>
              <a:buSzPts val="1200"/>
              <a:buNone/>
              <a:defRPr sz="1200">
                <a:solidFill>
                  <a:srgbClr val="5B3C43"/>
                </a:solidFill>
              </a:defRPr>
            </a:lvl5pPr>
            <a:lvl6pPr lvl="5" algn="l">
              <a:lnSpc>
                <a:spcPct val="100000"/>
              </a:lnSpc>
              <a:spcBef>
                <a:spcPts val="0"/>
              </a:spcBef>
              <a:spcAft>
                <a:spcPts val="0"/>
              </a:spcAft>
              <a:buClr>
                <a:srgbClr val="5B3C43"/>
              </a:buClr>
              <a:buSzPts val="1200"/>
              <a:buNone/>
              <a:defRPr sz="1200">
                <a:solidFill>
                  <a:srgbClr val="5B3C43"/>
                </a:solidFill>
              </a:defRPr>
            </a:lvl6pPr>
            <a:lvl7pPr lvl="6" algn="l">
              <a:lnSpc>
                <a:spcPct val="100000"/>
              </a:lnSpc>
              <a:spcBef>
                <a:spcPts val="0"/>
              </a:spcBef>
              <a:spcAft>
                <a:spcPts val="0"/>
              </a:spcAft>
              <a:buClr>
                <a:srgbClr val="5B3C43"/>
              </a:buClr>
              <a:buSzPts val="1200"/>
              <a:buNone/>
              <a:defRPr sz="1200">
                <a:solidFill>
                  <a:srgbClr val="5B3C43"/>
                </a:solidFill>
              </a:defRPr>
            </a:lvl7pPr>
            <a:lvl8pPr lvl="7" algn="l">
              <a:lnSpc>
                <a:spcPct val="100000"/>
              </a:lnSpc>
              <a:spcBef>
                <a:spcPts val="0"/>
              </a:spcBef>
              <a:spcAft>
                <a:spcPts val="0"/>
              </a:spcAft>
              <a:buClr>
                <a:srgbClr val="5B3C43"/>
              </a:buClr>
              <a:buSzPts val="1200"/>
              <a:buNone/>
              <a:defRPr sz="1200">
                <a:solidFill>
                  <a:srgbClr val="5B3C43"/>
                </a:solidFill>
              </a:defRPr>
            </a:lvl8pPr>
            <a:lvl9pPr lvl="8" algn="l">
              <a:lnSpc>
                <a:spcPct val="100000"/>
              </a:lnSpc>
              <a:spcBef>
                <a:spcPts val="0"/>
              </a:spcBef>
              <a:spcAft>
                <a:spcPts val="0"/>
              </a:spcAft>
              <a:buClr>
                <a:srgbClr val="5B3C43"/>
              </a:buClr>
              <a:buSzPts val="1200"/>
              <a:buNone/>
              <a:defRPr sz="1200">
                <a:solidFill>
                  <a:srgbClr val="5B3C43"/>
                </a:solidFill>
              </a:defRPr>
            </a:lvl9pPr>
          </a:lstStyle>
          <a:p/>
        </p:txBody>
      </p:sp>
      <p:sp>
        <p:nvSpPr>
          <p:cNvPr id="34" name="Google Shape;34;p3"/>
          <p:cNvSpPr txBox="1"/>
          <p:nvPr>
            <p:ph idx="9" type="subTitle"/>
          </p:nvPr>
        </p:nvSpPr>
        <p:spPr>
          <a:xfrm>
            <a:off x="7005926" y="4335633"/>
            <a:ext cx="19767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5B3C43"/>
              </a:buClr>
              <a:buSzPts val="1000"/>
              <a:buNone/>
              <a:defRPr sz="1000">
                <a:solidFill>
                  <a:srgbClr val="5B3C43"/>
                </a:solidFill>
              </a:defRPr>
            </a:lvl1pPr>
            <a:lvl2pPr lvl="1" algn="l">
              <a:lnSpc>
                <a:spcPct val="100000"/>
              </a:lnSpc>
              <a:spcBef>
                <a:spcPts val="0"/>
              </a:spcBef>
              <a:spcAft>
                <a:spcPts val="0"/>
              </a:spcAft>
              <a:buClr>
                <a:srgbClr val="5B3C43"/>
              </a:buClr>
              <a:buSzPts val="1000"/>
              <a:buNone/>
              <a:defRPr sz="1000">
                <a:solidFill>
                  <a:srgbClr val="5B3C43"/>
                </a:solidFill>
              </a:defRPr>
            </a:lvl2pPr>
            <a:lvl3pPr lvl="2" algn="l">
              <a:lnSpc>
                <a:spcPct val="100000"/>
              </a:lnSpc>
              <a:spcBef>
                <a:spcPts val="0"/>
              </a:spcBef>
              <a:spcAft>
                <a:spcPts val="0"/>
              </a:spcAft>
              <a:buClr>
                <a:srgbClr val="5B3C43"/>
              </a:buClr>
              <a:buSzPts val="1000"/>
              <a:buNone/>
              <a:defRPr sz="1000">
                <a:solidFill>
                  <a:srgbClr val="5B3C43"/>
                </a:solidFill>
              </a:defRPr>
            </a:lvl3pPr>
            <a:lvl4pPr lvl="3" algn="l">
              <a:lnSpc>
                <a:spcPct val="100000"/>
              </a:lnSpc>
              <a:spcBef>
                <a:spcPts val="0"/>
              </a:spcBef>
              <a:spcAft>
                <a:spcPts val="0"/>
              </a:spcAft>
              <a:buClr>
                <a:srgbClr val="5B3C43"/>
              </a:buClr>
              <a:buSzPts val="1000"/>
              <a:buNone/>
              <a:defRPr sz="1000">
                <a:solidFill>
                  <a:srgbClr val="5B3C43"/>
                </a:solidFill>
              </a:defRPr>
            </a:lvl4pPr>
            <a:lvl5pPr lvl="4" algn="l">
              <a:lnSpc>
                <a:spcPct val="100000"/>
              </a:lnSpc>
              <a:spcBef>
                <a:spcPts val="0"/>
              </a:spcBef>
              <a:spcAft>
                <a:spcPts val="0"/>
              </a:spcAft>
              <a:buClr>
                <a:srgbClr val="5B3C43"/>
              </a:buClr>
              <a:buSzPts val="1000"/>
              <a:buNone/>
              <a:defRPr sz="1000">
                <a:solidFill>
                  <a:srgbClr val="5B3C43"/>
                </a:solidFill>
              </a:defRPr>
            </a:lvl5pPr>
            <a:lvl6pPr lvl="5" algn="l">
              <a:lnSpc>
                <a:spcPct val="100000"/>
              </a:lnSpc>
              <a:spcBef>
                <a:spcPts val="0"/>
              </a:spcBef>
              <a:spcAft>
                <a:spcPts val="0"/>
              </a:spcAft>
              <a:buClr>
                <a:srgbClr val="5B3C43"/>
              </a:buClr>
              <a:buSzPts val="1000"/>
              <a:buNone/>
              <a:defRPr sz="1000">
                <a:solidFill>
                  <a:srgbClr val="5B3C43"/>
                </a:solidFill>
              </a:defRPr>
            </a:lvl6pPr>
            <a:lvl7pPr lvl="6" algn="l">
              <a:lnSpc>
                <a:spcPct val="100000"/>
              </a:lnSpc>
              <a:spcBef>
                <a:spcPts val="0"/>
              </a:spcBef>
              <a:spcAft>
                <a:spcPts val="0"/>
              </a:spcAft>
              <a:buClr>
                <a:srgbClr val="5B3C43"/>
              </a:buClr>
              <a:buSzPts val="1000"/>
              <a:buNone/>
              <a:defRPr sz="1000">
                <a:solidFill>
                  <a:srgbClr val="5B3C43"/>
                </a:solidFill>
              </a:defRPr>
            </a:lvl7pPr>
            <a:lvl8pPr lvl="7" algn="l">
              <a:lnSpc>
                <a:spcPct val="100000"/>
              </a:lnSpc>
              <a:spcBef>
                <a:spcPts val="0"/>
              </a:spcBef>
              <a:spcAft>
                <a:spcPts val="0"/>
              </a:spcAft>
              <a:buClr>
                <a:srgbClr val="5B3C43"/>
              </a:buClr>
              <a:buSzPts val="1000"/>
              <a:buNone/>
              <a:defRPr sz="1000">
                <a:solidFill>
                  <a:srgbClr val="5B3C43"/>
                </a:solidFill>
              </a:defRPr>
            </a:lvl8pPr>
            <a:lvl9pPr lvl="8" algn="l">
              <a:lnSpc>
                <a:spcPct val="100000"/>
              </a:lnSpc>
              <a:spcBef>
                <a:spcPts val="0"/>
              </a:spcBef>
              <a:spcAft>
                <a:spcPts val="0"/>
              </a:spcAft>
              <a:buClr>
                <a:srgbClr val="5B3C43"/>
              </a:buClr>
              <a:buSzPts val="1000"/>
              <a:buNone/>
              <a:defRPr sz="1000">
                <a:solidFill>
                  <a:srgbClr val="5B3C43"/>
                </a:solidFill>
              </a:defRPr>
            </a:lvl9pPr>
          </a:lstStyle>
          <a:p/>
        </p:txBody>
      </p:sp>
      <p:sp>
        <p:nvSpPr>
          <p:cNvPr id="35" name="Google Shape;35;p3"/>
          <p:cNvSpPr txBox="1"/>
          <p:nvPr>
            <p:ph idx="13" type="ctrTitle"/>
          </p:nvPr>
        </p:nvSpPr>
        <p:spPr>
          <a:xfrm>
            <a:off x="7034931" y="2559125"/>
            <a:ext cx="22518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5B3C43"/>
              </a:buClr>
              <a:buSzPts val="1200"/>
              <a:buNone/>
              <a:defRPr sz="1200">
                <a:solidFill>
                  <a:srgbClr val="5B3C43"/>
                </a:solidFill>
              </a:defRPr>
            </a:lvl1pPr>
            <a:lvl2pPr lvl="1" algn="l">
              <a:lnSpc>
                <a:spcPct val="100000"/>
              </a:lnSpc>
              <a:spcBef>
                <a:spcPts val="0"/>
              </a:spcBef>
              <a:spcAft>
                <a:spcPts val="0"/>
              </a:spcAft>
              <a:buClr>
                <a:srgbClr val="5B3C43"/>
              </a:buClr>
              <a:buSzPts val="1200"/>
              <a:buNone/>
              <a:defRPr sz="1200">
                <a:solidFill>
                  <a:srgbClr val="5B3C43"/>
                </a:solidFill>
              </a:defRPr>
            </a:lvl2pPr>
            <a:lvl3pPr lvl="2" algn="l">
              <a:lnSpc>
                <a:spcPct val="100000"/>
              </a:lnSpc>
              <a:spcBef>
                <a:spcPts val="0"/>
              </a:spcBef>
              <a:spcAft>
                <a:spcPts val="0"/>
              </a:spcAft>
              <a:buClr>
                <a:srgbClr val="5B3C43"/>
              </a:buClr>
              <a:buSzPts val="1200"/>
              <a:buNone/>
              <a:defRPr sz="1200">
                <a:solidFill>
                  <a:srgbClr val="5B3C43"/>
                </a:solidFill>
              </a:defRPr>
            </a:lvl3pPr>
            <a:lvl4pPr lvl="3" algn="l">
              <a:lnSpc>
                <a:spcPct val="100000"/>
              </a:lnSpc>
              <a:spcBef>
                <a:spcPts val="0"/>
              </a:spcBef>
              <a:spcAft>
                <a:spcPts val="0"/>
              </a:spcAft>
              <a:buClr>
                <a:srgbClr val="5B3C43"/>
              </a:buClr>
              <a:buSzPts val="1200"/>
              <a:buNone/>
              <a:defRPr sz="1200">
                <a:solidFill>
                  <a:srgbClr val="5B3C43"/>
                </a:solidFill>
              </a:defRPr>
            </a:lvl4pPr>
            <a:lvl5pPr lvl="4" algn="l">
              <a:lnSpc>
                <a:spcPct val="100000"/>
              </a:lnSpc>
              <a:spcBef>
                <a:spcPts val="0"/>
              </a:spcBef>
              <a:spcAft>
                <a:spcPts val="0"/>
              </a:spcAft>
              <a:buClr>
                <a:srgbClr val="5B3C43"/>
              </a:buClr>
              <a:buSzPts val="1200"/>
              <a:buNone/>
              <a:defRPr sz="1200">
                <a:solidFill>
                  <a:srgbClr val="5B3C43"/>
                </a:solidFill>
              </a:defRPr>
            </a:lvl5pPr>
            <a:lvl6pPr lvl="5" algn="l">
              <a:lnSpc>
                <a:spcPct val="100000"/>
              </a:lnSpc>
              <a:spcBef>
                <a:spcPts val="0"/>
              </a:spcBef>
              <a:spcAft>
                <a:spcPts val="0"/>
              </a:spcAft>
              <a:buClr>
                <a:srgbClr val="5B3C43"/>
              </a:buClr>
              <a:buSzPts val="1200"/>
              <a:buNone/>
              <a:defRPr sz="1200">
                <a:solidFill>
                  <a:srgbClr val="5B3C43"/>
                </a:solidFill>
              </a:defRPr>
            </a:lvl6pPr>
            <a:lvl7pPr lvl="6" algn="l">
              <a:lnSpc>
                <a:spcPct val="100000"/>
              </a:lnSpc>
              <a:spcBef>
                <a:spcPts val="0"/>
              </a:spcBef>
              <a:spcAft>
                <a:spcPts val="0"/>
              </a:spcAft>
              <a:buClr>
                <a:srgbClr val="5B3C43"/>
              </a:buClr>
              <a:buSzPts val="1200"/>
              <a:buNone/>
              <a:defRPr sz="1200">
                <a:solidFill>
                  <a:srgbClr val="5B3C43"/>
                </a:solidFill>
              </a:defRPr>
            </a:lvl7pPr>
            <a:lvl8pPr lvl="7" algn="l">
              <a:lnSpc>
                <a:spcPct val="100000"/>
              </a:lnSpc>
              <a:spcBef>
                <a:spcPts val="0"/>
              </a:spcBef>
              <a:spcAft>
                <a:spcPts val="0"/>
              </a:spcAft>
              <a:buClr>
                <a:srgbClr val="5B3C43"/>
              </a:buClr>
              <a:buSzPts val="1200"/>
              <a:buNone/>
              <a:defRPr sz="1200">
                <a:solidFill>
                  <a:srgbClr val="5B3C43"/>
                </a:solidFill>
              </a:defRPr>
            </a:lvl8pPr>
            <a:lvl9pPr lvl="8" algn="l">
              <a:lnSpc>
                <a:spcPct val="100000"/>
              </a:lnSpc>
              <a:spcBef>
                <a:spcPts val="0"/>
              </a:spcBef>
              <a:spcAft>
                <a:spcPts val="0"/>
              </a:spcAft>
              <a:buClr>
                <a:srgbClr val="5B3C43"/>
              </a:buClr>
              <a:buSzPts val="1200"/>
              <a:buNone/>
              <a:defRPr sz="1200">
                <a:solidFill>
                  <a:srgbClr val="5B3C43"/>
                </a:solidFill>
              </a:defRPr>
            </a:lvl9pPr>
          </a:lstStyle>
          <a:p/>
        </p:txBody>
      </p:sp>
      <p:sp>
        <p:nvSpPr>
          <p:cNvPr id="36" name="Google Shape;36;p3"/>
          <p:cNvSpPr txBox="1"/>
          <p:nvPr>
            <p:ph idx="14" type="subTitle"/>
          </p:nvPr>
        </p:nvSpPr>
        <p:spPr>
          <a:xfrm>
            <a:off x="7034930" y="2977826"/>
            <a:ext cx="19065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5B3C43"/>
              </a:buClr>
              <a:buSzPts val="1000"/>
              <a:buNone/>
              <a:defRPr sz="1000">
                <a:solidFill>
                  <a:srgbClr val="5B3C43"/>
                </a:solidFill>
              </a:defRPr>
            </a:lvl1pPr>
            <a:lvl2pPr lvl="1" algn="l">
              <a:lnSpc>
                <a:spcPct val="100000"/>
              </a:lnSpc>
              <a:spcBef>
                <a:spcPts val="0"/>
              </a:spcBef>
              <a:spcAft>
                <a:spcPts val="0"/>
              </a:spcAft>
              <a:buClr>
                <a:srgbClr val="5B3C43"/>
              </a:buClr>
              <a:buSzPts val="1000"/>
              <a:buNone/>
              <a:defRPr sz="1000">
                <a:solidFill>
                  <a:srgbClr val="5B3C43"/>
                </a:solidFill>
              </a:defRPr>
            </a:lvl2pPr>
            <a:lvl3pPr lvl="2" algn="l">
              <a:lnSpc>
                <a:spcPct val="100000"/>
              </a:lnSpc>
              <a:spcBef>
                <a:spcPts val="0"/>
              </a:spcBef>
              <a:spcAft>
                <a:spcPts val="0"/>
              </a:spcAft>
              <a:buClr>
                <a:srgbClr val="5B3C43"/>
              </a:buClr>
              <a:buSzPts val="1000"/>
              <a:buNone/>
              <a:defRPr sz="1000">
                <a:solidFill>
                  <a:srgbClr val="5B3C43"/>
                </a:solidFill>
              </a:defRPr>
            </a:lvl3pPr>
            <a:lvl4pPr lvl="3" algn="l">
              <a:lnSpc>
                <a:spcPct val="100000"/>
              </a:lnSpc>
              <a:spcBef>
                <a:spcPts val="0"/>
              </a:spcBef>
              <a:spcAft>
                <a:spcPts val="0"/>
              </a:spcAft>
              <a:buClr>
                <a:srgbClr val="5B3C43"/>
              </a:buClr>
              <a:buSzPts val="1000"/>
              <a:buNone/>
              <a:defRPr sz="1000">
                <a:solidFill>
                  <a:srgbClr val="5B3C43"/>
                </a:solidFill>
              </a:defRPr>
            </a:lvl4pPr>
            <a:lvl5pPr lvl="4" algn="l">
              <a:lnSpc>
                <a:spcPct val="100000"/>
              </a:lnSpc>
              <a:spcBef>
                <a:spcPts val="0"/>
              </a:spcBef>
              <a:spcAft>
                <a:spcPts val="0"/>
              </a:spcAft>
              <a:buClr>
                <a:srgbClr val="5B3C43"/>
              </a:buClr>
              <a:buSzPts val="1000"/>
              <a:buNone/>
              <a:defRPr sz="1000">
                <a:solidFill>
                  <a:srgbClr val="5B3C43"/>
                </a:solidFill>
              </a:defRPr>
            </a:lvl5pPr>
            <a:lvl6pPr lvl="5" algn="l">
              <a:lnSpc>
                <a:spcPct val="100000"/>
              </a:lnSpc>
              <a:spcBef>
                <a:spcPts val="0"/>
              </a:spcBef>
              <a:spcAft>
                <a:spcPts val="0"/>
              </a:spcAft>
              <a:buClr>
                <a:srgbClr val="5B3C43"/>
              </a:buClr>
              <a:buSzPts val="1000"/>
              <a:buNone/>
              <a:defRPr sz="1000">
                <a:solidFill>
                  <a:srgbClr val="5B3C43"/>
                </a:solidFill>
              </a:defRPr>
            </a:lvl6pPr>
            <a:lvl7pPr lvl="6" algn="l">
              <a:lnSpc>
                <a:spcPct val="100000"/>
              </a:lnSpc>
              <a:spcBef>
                <a:spcPts val="0"/>
              </a:spcBef>
              <a:spcAft>
                <a:spcPts val="0"/>
              </a:spcAft>
              <a:buClr>
                <a:srgbClr val="5B3C43"/>
              </a:buClr>
              <a:buSzPts val="1000"/>
              <a:buNone/>
              <a:defRPr sz="1000">
                <a:solidFill>
                  <a:srgbClr val="5B3C43"/>
                </a:solidFill>
              </a:defRPr>
            </a:lvl7pPr>
            <a:lvl8pPr lvl="7" algn="l">
              <a:lnSpc>
                <a:spcPct val="100000"/>
              </a:lnSpc>
              <a:spcBef>
                <a:spcPts val="0"/>
              </a:spcBef>
              <a:spcAft>
                <a:spcPts val="0"/>
              </a:spcAft>
              <a:buClr>
                <a:srgbClr val="5B3C43"/>
              </a:buClr>
              <a:buSzPts val="1000"/>
              <a:buNone/>
              <a:defRPr sz="1000">
                <a:solidFill>
                  <a:srgbClr val="5B3C43"/>
                </a:solidFill>
              </a:defRPr>
            </a:lvl8pPr>
            <a:lvl9pPr lvl="8" algn="l">
              <a:lnSpc>
                <a:spcPct val="100000"/>
              </a:lnSpc>
              <a:spcBef>
                <a:spcPts val="0"/>
              </a:spcBef>
              <a:spcAft>
                <a:spcPts val="0"/>
              </a:spcAft>
              <a:buClr>
                <a:srgbClr val="5B3C43"/>
              </a:buClr>
              <a:buSzPts val="1000"/>
              <a:buNone/>
              <a:defRPr sz="1000">
                <a:solidFill>
                  <a:srgbClr val="5B3C43"/>
                </a:solidFill>
              </a:defRPr>
            </a:lvl9pPr>
          </a:lstStyle>
          <a:p/>
        </p:txBody>
      </p:sp>
      <p:sp>
        <p:nvSpPr>
          <p:cNvPr id="37" name="Google Shape;37;p3"/>
          <p:cNvSpPr txBox="1"/>
          <p:nvPr>
            <p:ph idx="15" type="title"/>
          </p:nvPr>
        </p:nvSpPr>
        <p:spPr>
          <a:xfrm>
            <a:off x="3936429" y="1233968"/>
            <a:ext cx="6834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5B3C43"/>
              </a:buClr>
              <a:buSzPts val="1400"/>
              <a:buNone/>
              <a:defRPr sz="1400">
                <a:solidFill>
                  <a:srgbClr val="5B3C43"/>
                </a:solidFill>
              </a:defRPr>
            </a:lvl1pPr>
            <a:lvl2pPr lvl="1" algn="r">
              <a:lnSpc>
                <a:spcPct val="100000"/>
              </a:lnSpc>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9pPr>
          </a:lstStyle>
          <a:p/>
        </p:txBody>
      </p:sp>
      <p:sp>
        <p:nvSpPr>
          <p:cNvPr id="38" name="Google Shape;38;p3"/>
          <p:cNvSpPr txBox="1"/>
          <p:nvPr>
            <p:ph idx="16" type="title"/>
          </p:nvPr>
        </p:nvSpPr>
        <p:spPr>
          <a:xfrm>
            <a:off x="3925129" y="4020818"/>
            <a:ext cx="6834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5B3C43"/>
              </a:buClr>
              <a:buSzPts val="1400"/>
              <a:buNone/>
              <a:defRPr sz="1400">
                <a:solidFill>
                  <a:srgbClr val="5B3C43"/>
                </a:solidFill>
              </a:defRPr>
            </a:lvl1pPr>
            <a:lvl2pPr lvl="1" algn="r">
              <a:lnSpc>
                <a:spcPct val="100000"/>
              </a:lnSpc>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9pPr>
          </a:lstStyle>
          <a:p/>
        </p:txBody>
      </p:sp>
      <p:sp>
        <p:nvSpPr>
          <p:cNvPr id="39" name="Google Shape;39;p3"/>
          <p:cNvSpPr txBox="1"/>
          <p:nvPr>
            <p:ph idx="17" type="title"/>
          </p:nvPr>
        </p:nvSpPr>
        <p:spPr>
          <a:xfrm>
            <a:off x="3936429" y="2657467"/>
            <a:ext cx="6834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5B3C43"/>
              </a:buClr>
              <a:buSzPts val="1400"/>
              <a:buNone/>
              <a:defRPr sz="1400">
                <a:solidFill>
                  <a:srgbClr val="5B3C43"/>
                </a:solidFill>
              </a:defRPr>
            </a:lvl1pPr>
            <a:lvl2pPr lvl="1" algn="r">
              <a:lnSpc>
                <a:spcPct val="100000"/>
              </a:lnSpc>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9pPr>
          </a:lstStyle>
          <a:p/>
        </p:txBody>
      </p:sp>
      <p:sp>
        <p:nvSpPr>
          <p:cNvPr id="40" name="Google Shape;40;p3"/>
          <p:cNvSpPr txBox="1"/>
          <p:nvPr>
            <p:ph idx="18" type="title"/>
          </p:nvPr>
        </p:nvSpPr>
        <p:spPr>
          <a:xfrm>
            <a:off x="6418022" y="1233968"/>
            <a:ext cx="6075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5B3C43"/>
              </a:buClr>
              <a:buSzPts val="1400"/>
              <a:buNone/>
              <a:defRPr sz="1400">
                <a:solidFill>
                  <a:srgbClr val="5B3C43"/>
                </a:solidFill>
              </a:defRPr>
            </a:lvl1pPr>
            <a:lvl2pPr lvl="1" algn="r">
              <a:lnSpc>
                <a:spcPct val="100000"/>
              </a:lnSpc>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9pPr>
          </a:lstStyle>
          <a:p/>
        </p:txBody>
      </p:sp>
      <p:sp>
        <p:nvSpPr>
          <p:cNvPr id="41" name="Google Shape;41;p3"/>
          <p:cNvSpPr txBox="1"/>
          <p:nvPr>
            <p:ph idx="19" type="title"/>
          </p:nvPr>
        </p:nvSpPr>
        <p:spPr>
          <a:xfrm>
            <a:off x="6407974" y="4020818"/>
            <a:ext cx="6075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5B3C43"/>
              </a:buClr>
              <a:buSzPts val="1400"/>
              <a:buNone/>
              <a:defRPr sz="1400">
                <a:solidFill>
                  <a:srgbClr val="5B3C43"/>
                </a:solidFill>
              </a:defRPr>
            </a:lvl1pPr>
            <a:lvl2pPr lvl="1" algn="r">
              <a:lnSpc>
                <a:spcPct val="100000"/>
              </a:lnSpc>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9pPr>
          </a:lstStyle>
          <a:p/>
        </p:txBody>
      </p:sp>
      <p:sp>
        <p:nvSpPr>
          <p:cNvPr id="42" name="Google Shape;42;p3"/>
          <p:cNvSpPr txBox="1"/>
          <p:nvPr>
            <p:ph idx="20" type="title"/>
          </p:nvPr>
        </p:nvSpPr>
        <p:spPr>
          <a:xfrm>
            <a:off x="6418022" y="2657467"/>
            <a:ext cx="6075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5B3C43"/>
              </a:buClr>
              <a:buSzPts val="1400"/>
              <a:buNone/>
              <a:defRPr sz="1400">
                <a:solidFill>
                  <a:srgbClr val="5B3C43"/>
                </a:solidFill>
              </a:defRPr>
            </a:lvl1pPr>
            <a:lvl2pPr lvl="1" algn="r">
              <a:lnSpc>
                <a:spcPct val="100000"/>
              </a:lnSpc>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9pPr>
          </a:lstStyle>
          <a:p/>
        </p:txBody>
      </p:sp>
      <p:sp>
        <p:nvSpPr>
          <p:cNvPr id="43" name="Google Shape;43;p3"/>
          <p:cNvSpPr/>
          <p:nvPr/>
        </p:nvSpPr>
        <p:spPr>
          <a:xfrm>
            <a:off x="2564265" y="201307"/>
            <a:ext cx="1479600" cy="4436100"/>
          </a:xfrm>
          <a:prstGeom prst="rect">
            <a:avLst/>
          </a:prstGeom>
          <a:solidFill>
            <a:srgbClr val="7A331B">
              <a:alpha val="5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3"/>
          <p:cNvSpPr/>
          <p:nvPr/>
        </p:nvSpPr>
        <p:spPr>
          <a:xfrm>
            <a:off x="251200" y="4484007"/>
            <a:ext cx="408300" cy="408300"/>
          </a:xfrm>
          <a:prstGeom prst="rect">
            <a:avLst/>
          </a:prstGeom>
          <a:solidFill>
            <a:srgbClr val="B794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3"/>
          <p:cNvSpPr txBox="1"/>
          <p:nvPr>
            <p:ph idx="12" type="sldNum"/>
          </p:nvPr>
        </p:nvSpPr>
        <p:spPr>
          <a:xfrm>
            <a:off x="181009" y="3984751"/>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n"/>
              <a:t>‹#›</a:t>
            </a:fld>
            <a:endParaRPr/>
          </a:p>
        </p:txBody>
      </p:sp>
      <p:sp>
        <p:nvSpPr>
          <p:cNvPr id="46" name="Google Shape;46;p3"/>
          <p:cNvSpPr txBox="1"/>
          <p:nvPr>
            <p:ph idx="21" type="ctrTitle"/>
          </p:nvPr>
        </p:nvSpPr>
        <p:spPr>
          <a:xfrm rot="-5400000">
            <a:off x="-1146950" y="2098650"/>
            <a:ext cx="3204600" cy="94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5B3C43"/>
              </a:buClr>
              <a:buSzPts val="800"/>
              <a:buNone/>
              <a:defRPr sz="800">
                <a:solidFill>
                  <a:srgbClr val="5B3C43"/>
                </a:solidFill>
              </a:defRPr>
            </a:lvl1pPr>
            <a:lvl2pPr lvl="1" algn="ctr">
              <a:lnSpc>
                <a:spcPct val="100000"/>
              </a:lnSpc>
              <a:spcBef>
                <a:spcPts val="0"/>
              </a:spcBef>
              <a:spcAft>
                <a:spcPts val="0"/>
              </a:spcAft>
              <a:buClr>
                <a:srgbClr val="D9D9D9"/>
              </a:buClr>
              <a:buSzPts val="1200"/>
              <a:buNone/>
              <a:defRPr sz="1200">
                <a:solidFill>
                  <a:srgbClr val="D9D9D9"/>
                </a:solidFill>
              </a:defRPr>
            </a:lvl2pPr>
            <a:lvl3pPr lvl="2" algn="ctr">
              <a:lnSpc>
                <a:spcPct val="100000"/>
              </a:lnSpc>
              <a:spcBef>
                <a:spcPts val="0"/>
              </a:spcBef>
              <a:spcAft>
                <a:spcPts val="0"/>
              </a:spcAft>
              <a:buClr>
                <a:srgbClr val="D9D9D9"/>
              </a:buClr>
              <a:buSzPts val="1200"/>
              <a:buNone/>
              <a:defRPr sz="1200">
                <a:solidFill>
                  <a:srgbClr val="D9D9D9"/>
                </a:solidFill>
              </a:defRPr>
            </a:lvl3pPr>
            <a:lvl4pPr lvl="3" algn="ctr">
              <a:lnSpc>
                <a:spcPct val="100000"/>
              </a:lnSpc>
              <a:spcBef>
                <a:spcPts val="0"/>
              </a:spcBef>
              <a:spcAft>
                <a:spcPts val="0"/>
              </a:spcAft>
              <a:buClr>
                <a:srgbClr val="D9D9D9"/>
              </a:buClr>
              <a:buSzPts val="1200"/>
              <a:buNone/>
              <a:defRPr sz="1200">
                <a:solidFill>
                  <a:srgbClr val="D9D9D9"/>
                </a:solidFill>
              </a:defRPr>
            </a:lvl4pPr>
            <a:lvl5pPr lvl="4" algn="ctr">
              <a:lnSpc>
                <a:spcPct val="100000"/>
              </a:lnSpc>
              <a:spcBef>
                <a:spcPts val="0"/>
              </a:spcBef>
              <a:spcAft>
                <a:spcPts val="0"/>
              </a:spcAft>
              <a:buClr>
                <a:srgbClr val="D9D9D9"/>
              </a:buClr>
              <a:buSzPts val="1200"/>
              <a:buNone/>
              <a:defRPr sz="1200">
                <a:solidFill>
                  <a:srgbClr val="D9D9D9"/>
                </a:solidFill>
              </a:defRPr>
            </a:lvl5pPr>
            <a:lvl6pPr lvl="5" algn="ctr">
              <a:lnSpc>
                <a:spcPct val="100000"/>
              </a:lnSpc>
              <a:spcBef>
                <a:spcPts val="0"/>
              </a:spcBef>
              <a:spcAft>
                <a:spcPts val="0"/>
              </a:spcAft>
              <a:buClr>
                <a:srgbClr val="D9D9D9"/>
              </a:buClr>
              <a:buSzPts val="1200"/>
              <a:buNone/>
              <a:defRPr sz="1200">
                <a:solidFill>
                  <a:srgbClr val="D9D9D9"/>
                </a:solidFill>
              </a:defRPr>
            </a:lvl6pPr>
            <a:lvl7pPr lvl="6" algn="ctr">
              <a:lnSpc>
                <a:spcPct val="100000"/>
              </a:lnSpc>
              <a:spcBef>
                <a:spcPts val="0"/>
              </a:spcBef>
              <a:spcAft>
                <a:spcPts val="0"/>
              </a:spcAft>
              <a:buClr>
                <a:srgbClr val="D9D9D9"/>
              </a:buClr>
              <a:buSzPts val="1200"/>
              <a:buNone/>
              <a:defRPr sz="1200">
                <a:solidFill>
                  <a:srgbClr val="D9D9D9"/>
                </a:solidFill>
              </a:defRPr>
            </a:lvl7pPr>
            <a:lvl8pPr lvl="7" algn="ctr">
              <a:lnSpc>
                <a:spcPct val="100000"/>
              </a:lnSpc>
              <a:spcBef>
                <a:spcPts val="0"/>
              </a:spcBef>
              <a:spcAft>
                <a:spcPts val="0"/>
              </a:spcAft>
              <a:buClr>
                <a:srgbClr val="D9D9D9"/>
              </a:buClr>
              <a:buSzPts val="1200"/>
              <a:buNone/>
              <a:defRPr sz="1200">
                <a:solidFill>
                  <a:srgbClr val="D9D9D9"/>
                </a:solidFill>
              </a:defRPr>
            </a:lvl8pPr>
            <a:lvl9pPr lvl="8" algn="ctr">
              <a:lnSpc>
                <a:spcPct val="100000"/>
              </a:lnSpc>
              <a:spcBef>
                <a:spcPts val="0"/>
              </a:spcBef>
              <a:spcAft>
                <a:spcPts val="0"/>
              </a:spcAft>
              <a:buClr>
                <a:srgbClr val="D9D9D9"/>
              </a:buClr>
              <a:buSzPts val="1200"/>
              <a:buNone/>
              <a:defRPr sz="1200">
                <a:solidFill>
                  <a:srgbClr val="D9D9D9"/>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 image 1">
  <p:cSld name="CUSTOM_13_1">
    <p:spTree>
      <p:nvGrpSpPr>
        <p:cNvPr id="243" name="Shape 243"/>
        <p:cNvGrpSpPr/>
        <p:nvPr/>
      </p:nvGrpSpPr>
      <p:grpSpPr>
        <a:xfrm>
          <a:off x="0" y="0"/>
          <a:ext cx="0" cy="0"/>
          <a:chOff x="0" y="0"/>
          <a:chExt cx="0" cy="0"/>
        </a:xfrm>
      </p:grpSpPr>
      <p:sp>
        <p:nvSpPr>
          <p:cNvPr id="244" name="Google Shape;244;p21"/>
          <p:cNvSpPr txBox="1"/>
          <p:nvPr>
            <p:ph type="title"/>
          </p:nvPr>
        </p:nvSpPr>
        <p:spPr>
          <a:xfrm>
            <a:off x="6111624" y="1951725"/>
            <a:ext cx="1830900" cy="8967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5B3C43"/>
              </a:buClr>
              <a:buSzPts val="1800"/>
              <a:buNone/>
              <a:defRPr sz="1800">
                <a:solidFill>
                  <a:srgbClr val="5B3C43"/>
                </a:solidFill>
              </a:defRPr>
            </a:lvl1pPr>
            <a:lvl2pPr lvl="1" rtl="0" algn="r">
              <a:spcBef>
                <a:spcPts val="0"/>
              </a:spcBef>
              <a:spcAft>
                <a:spcPts val="0"/>
              </a:spcAft>
              <a:buClr>
                <a:srgbClr val="5B3C43"/>
              </a:buClr>
              <a:buSzPts val="2800"/>
              <a:buNone/>
              <a:defRPr>
                <a:solidFill>
                  <a:srgbClr val="5B3C43"/>
                </a:solidFill>
              </a:defRPr>
            </a:lvl2pPr>
            <a:lvl3pPr lvl="2" rtl="0" algn="r">
              <a:spcBef>
                <a:spcPts val="0"/>
              </a:spcBef>
              <a:spcAft>
                <a:spcPts val="0"/>
              </a:spcAft>
              <a:buClr>
                <a:srgbClr val="5B3C43"/>
              </a:buClr>
              <a:buSzPts val="2800"/>
              <a:buNone/>
              <a:defRPr>
                <a:solidFill>
                  <a:srgbClr val="5B3C43"/>
                </a:solidFill>
              </a:defRPr>
            </a:lvl3pPr>
            <a:lvl4pPr lvl="3" rtl="0" algn="r">
              <a:spcBef>
                <a:spcPts val="0"/>
              </a:spcBef>
              <a:spcAft>
                <a:spcPts val="0"/>
              </a:spcAft>
              <a:buClr>
                <a:srgbClr val="5B3C43"/>
              </a:buClr>
              <a:buSzPts val="2800"/>
              <a:buNone/>
              <a:defRPr>
                <a:solidFill>
                  <a:srgbClr val="5B3C43"/>
                </a:solidFill>
              </a:defRPr>
            </a:lvl4pPr>
            <a:lvl5pPr lvl="4" rtl="0" algn="r">
              <a:spcBef>
                <a:spcPts val="0"/>
              </a:spcBef>
              <a:spcAft>
                <a:spcPts val="0"/>
              </a:spcAft>
              <a:buClr>
                <a:srgbClr val="5B3C43"/>
              </a:buClr>
              <a:buSzPts val="2800"/>
              <a:buNone/>
              <a:defRPr>
                <a:solidFill>
                  <a:srgbClr val="5B3C43"/>
                </a:solidFill>
              </a:defRPr>
            </a:lvl5pPr>
            <a:lvl6pPr lvl="5" rtl="0" algn="r">
              <a:spcBef>
                <a:spcPts val="0"/>
              </a:spcBef>
              <a:spcAft>
                <a:spcPts val="0"/>
              </a:spcAft>
              <a:buClr>
                <a:srgbClr val="5B3C43"/>
              </a:buClr>
              <a:buSzPts val="2800"/>
              <a:buNone/>
              <a:defRPr>
                <a:solidFill>
                  <a:srgbClr val="5B3C43"/>
                </a:solidFill>
              </a:defRPr>
            </a:lvl6pPr>
            <a:lvl7pPr lvl="6" rtl="0" algn="r">
              <a:spcBef>
                <a:spcPts val="0"/>
              </a:spcBef>
              <a:spcAft>
                <a:spcPts val="0"/>
              </a:spcAft>
              <a:buClr>
                <a:srgbClr val="5B3C43"/>
              </a:buClr>
              <a:buSzPts val="2800"/>
              <a:buNone/>
              <a:defRPr>
                <a:solidFill>
                  <a:srgbClr val="5B3C43"/>
                </a:solidFill>
              </a:defRPr>
            </a:lvl7pPr>
            <a:lvl8pPr lvl="7" rtl="0" algn="r">
              <a:spcBef>
                <a:spcPts val="0"/>
              </a:spcBef>
              <a:spcAft>
                <a:spcPts val="0"/>
              </a:spcAft>
              <a:buClr>
                <a:srgbClr val="5B3C43"/>
              </a:buClr>
              <a:buSzPts val="2800"/>
              <a:buNone/>
              <a:defRPr>
                <a:solidFill>
                  <a:srgbClr val="5B3C43"/>
                </a:solidFill>
              </a:defRPr>
            </a:lvl8pPr>
            <a:lvl9pPr lvl="8" rtl="0" algn="r">
              <a:spcBef>
                <a:spcPts val="0"/>
              </a:spcBef>
              <a:spcAft>
                <a:spcPts val="0"/>
              </a:spcAft>
              <a:buClr>
                <a:srgbClr val="5B3C43"/>
              </a:buClr>
              <a:buSzPts val="2800"/>
              <a:buNone/>
              <a:defRPr>
                <a:solidFill>
                  <a:srgbClr val="5B3C43"/>
                </a:solidFill>
              </a:defRPr>
            </a:lvl9pPr>
          </a:lstStyle>
          <a:p/>
        </p:txBody>
      </p:sp>
      <p:sp>
        <p:nvSpPr>
          <p:cNvPr id="245" name="Google Shape;245;p21"/>
          <p:cNvSpPr txBox="1"/>
          <p:nvPr>
            <p:ph idx="1" type="subTitle"/>
          </p:nvPr>
        </p:nvSpPr>
        <p:spPr>
          <a:xfrm flipH="1">
            <a:off x="5545500" y="3062425"/>
            <a:ext cx="3068700" cy="117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5B3C43"/>
              </a:buClr>
              <a:buSzPts val="1200"/>
              <a:buNone/>
              <a:defRPr>
                <a:solidFill>
                  <a:srgbClr val="5B3C43"/>
                </a:solidFill>
              </a:defRPr>
            </a:lvl1pPr>
            <a:lvl2pPr lvl="1" rtl="0">
              <a:lnSpc>
                <a:spcPct val="100000"/>
              </a:lnSpc>
              <a:spcBef>
                <a:spcPts val="1600"/>
              </a:spcBef>
              <a:spcAft>
                <a:spcPts val="0"/>
              </a:spcAft>
              <a:buClr>
                <a:srgbClr val="5B3C43"/>
              </a:buClr>
              <a:buSzPts val="1200"/>
              <a:buNone/>
              <a:defRPr>
                <a:solidFill>
                  <a:srgbClr val="5B3C43"/>
                </a:solidFill>
              </a:defRPr>
            </a:lvl2pPr>
            <a:lvl3pPr lvl="2" rtl="0">
              <a:lnSpc>
                <a:spcPct val="100000"/>
              </a:lnSpc>
              <a:spcBef>
                <a:spcPts val="1600"/>
              </a:spcBef>
              <a:spcAft>
                <a:spcPts val="0"/>
              </a:spcAft>
              <a:buClr>
                <a:srgbClr val="5B3C43"/>
              </a:buClr>
              <a:buSzPts val="1200"/>
              <a:buNone/>
              <a:defRPr>
                <a:solidFill>
                  <a:srgbClr val="5B3C43"/>
                </a:solidFill>
              </a:defRPr>
            </a:lvl3pPr>
            <a:lvl4pPr lvl="3" rtl="0">
              <a:lnSpc>
                <a:spcPct val="100000"/>
              </a:lnSpc>
              <a:spcBef>
                <a:spcPts val="1600"/>
              </a:spcBef>
              <a:spcAft>
                <a:spcPts val="0"/>
              </a:spcAft>
              <a:buClr>
                <a:srgbClr val="5B3C43"/>
              </a:buClr>
              <a:buSzPts val="1200"/>
              <a:buNone/>
              <a:defRPr>
                <a:solidFill>
                  <a:srgbClr val="5B3C43"/>
                </a:solidFill>
              </a:defRPr>
            </a:lvl4pPr>
            <a:lvl5pPr lvl="4" rtl="0">
              <a:lnSpc>
                <a:spcPct val="100000"/>
              </a:lnSpc>
              <a:spcBef>
                <a:spcPts val="1600"/>
              </a:spcBef>
              <a:spcAft>
                <a:spcPts val="0"/>
              </a:spcAft>
              <a:buClr>
                <a:srgbClr val="5B3C43"/>
              </a:buClr>
              <a:buSzPts val="1200"/>
              <a:buNone/>
              <a:defRPr>
                <a:solidFill>
                  <a:srgbClr val="5B3C43"/>
                </a:solidFill>
              </a:defRPr>
            </a:lvl5pPr>
            <a:lvl6pPr lvl="5" rtl="0">
              <a:lnSpc>
                <a:spcPct val="100000"/>
              </a:lnSpc>
              <a:spcBef>
                <a:spcPts val="1600"/>
              </a:spcBef>
              <a:spcAft>
                <a:spcPts val="0"/>
              </a:spcAft>
              <a:buClr>
                <a:srgbClr val="5B3C43"/>
              </a:buClr>
              <a:buSzPts val="1200"/>
              <a:buNone/>
              <a:defRPr>
                <a:solidFill>
                  <a:srgbClr val="5B3C43"/>
                </a:solidFill>
              </a:defRPr>
            </a:lvl6pPr>
            <a:lvl7pPr lvl="6" rtl="0">
              <a:lnSpc>
                <a:spcPct val="100000"/>
              </a:lnSpc>
              <a:spcBef>
                <a:spcPts val="1600"/>
              </a:spcBef>
              <a:spcAft>
                <a:spcPts val="0"/>
              </a:spcAft>
              <a:buClr>
                <a:srgbClr val="5B3C43"/>
              </a:buClr>
              <a:buSzPts val="1200"/>
              <a:buNone/>
              <a:defRPr>
                <a:solidFill>
                  <a:srgbClr val="5B3C43"/>
                </a:solidFill>
              </a:defRPr>
            </a:lvl7pPr>
            <a:lvl8pPr lvl="7" rtl="0">
              <a:lnSpc>
                <a:spcPct val="100000"/>
              </a:lnSpc>
              <a:spcBef>
                <a:spcPts val="1600"/>
              </a:spcBef>
              <a:spcAft>
                <a:spcPts val="0"/>
              </a:spcAft>
              <a:buClr>
                <a:srgbClr val="5B3C43"/>
              </a:buClr>
              <a:buSzPts val="1200"/>
              <a:buNone/>
              <a:defRPr>
                <a:solidFill>
                  <a:srgbClr val="5B3C43"/>
                </a:solidFill>
              </a:defRPr>
            </a:lvl8pPr>
            <a:lvl9pPr lvl="8" rtl="0">
              <a:lnSpc>
                <a:spcPct val="100000"/>
              </a:lnSpc>
              <a:spcBef>
                <a:spcPts val="1600"/>
              </a:spcBef>
              <a:spcAft>
                <a:spcPts val="0"/>
              </a:spcAft>
              <a:buClr>
                <a:srgbClr val="5B3C43"/>
              </a:buClr>
              <a:buSzPts val="1200"/>
              <a:buNone/>
              <a:defRPr>
                <a:solidFill>
                  <a:srgbClr val="5B3C43"/>
                </a:solidFill>
              </a:defRPr>
            </a:lvl9pPr>
          </a:lstStyle>
          <a:p/>
        </p:txBody>
      </p:sp>
      <p:sp>
        <p:nvSpPr>
          <p:cNvPr id="246" name="Google Shape;246;p21"/>
          <p:cNvSpPr/>
          <p:nvPr/>
        </p:nvSpPr>
        <p:spPr>
          <a:xfrm>
            <a:off x="888150" y="252478"/>
            <a:ext cx="4347365" cy="4639823"/>
          </a:xfrm>
          <a:prstGeom prst="rect">
            <a:avLst/>
          </a:prstGeom>
          <a:noFill/>
          <a:ln>
            <a:noFill/>
          </a:ln>
        </p:spPr>
      </p:sp>
      <p:sp>
        <p:nvSpPr>
          <p:cNvPr id="247" name="Google Shape;247;p21"/>
          <p:cNvSpPr/>
          <p:nvPr/>
        </p:nvSpPr>
        <p:spPr>
          <a:xfrm>
            <a:off x="888100" y="252349"/>
            <a:ext cx="4347300" cy="4639800"/>
          </a:xfrm>
          <a:prstGeom prst="rect">
            <a:avLst/>
          </a:prstGeom>
          <a:solidFill>
            <a:srgbClr val="7A331B">
              <a:alpha val="5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1"/>
          <p:cNvSpPr txBox="1"/>
          <p:nvPr>
            <p:ph idx="2" type="ctrTitle"/>
          </p:nvPr>
        </p:nvSpPr>
        <p:spPr>
          <a:xfrm rot="-5400000">
            <a:off x="-1146950" y="2098650"/>
            <a:ext cx="32046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5B3C43"/>
              </a:buClr>
              <a:buSzPts val="800"/>
              <a:buNone/>
              <a:defRPr sz="800">
                <a:solidFill>
                  <a:srgbClr val="5B3C43"/>
                </a:solidFill>
              </a:defRPr>
            </a:lvl1pPr>
            <a:lvl2pPr lvl="1" rtl="0" algn="ctr">
              <a:spcBef>
                <a:spcPts val="0"/>
              </a:spcBef>
              <a:spcAft>
                <a:spcPts val="0"/>
              </a:spcAft>
              <a:buClr>
                <a:srgbClr val="D9D9D9"/>
              </a:buClr>
              <a:buSzPts val="800"/>
              <a:buNone/>
              <a:defRPr sz="800">
                <a:solidFill>
                  <a:srgbClr val="D9D9D9"/>
                </a:solidFill>
              </a:defRPr>
            </a:lvl2pPr>
            <a:lvl3pPr lvl="2" rtl="0" algn="ctr">
              <a:spcBef>
                <a:spcPts val="0"/>
              </a:spcBef>
              <a:spcAft>
                <a:spcPts val="0"/>
              </a:spcAft>
              <a:buClr>
                <a:srgbClr val="D9D9D9"/>
              </a:buClr>
              <a:buSzPts val="800"/>
              <a:buNone/>
              <a:defRPr sz="800">
                <a:solidFill>
                  <a:srgbClr val="D9D9D9"/>
                </a:solidFill>
              </a:defRPr>
            </a:lvl3pPr>
            <a:lvl4pPr lvl="3" rtl="0" algn="ctr">
              <a:spcBef>
                <a:spcPts val="0"/>
              </a:spcBef>
              <a:spcAft>
                <a:spcPts val="0"/>
              </a:spcAft>
              <a:buClr>
                <a:srgbClr val="D9D9D9"/>
              </a:buClr>
              <a:buSzPts val="800"/>
              <a:buNone/>
              <a:defRPr sz="800">
                <a:solidFill>
                  <a:srgbClr val="D9D9D9"/>
                </a:solidFill>
              </a:defRPr>
            </a:lvl4pPr>
            <a:lvl5pPr lvl="4" rtl="0" algn="ctr">
              <a:spcBef>
                <a:spcPts val="0"/>
              </a:spcBef>
              <a:spcAft>
                <a:spcPts val="0"/>
              </a:spcAft>
              <a:buClr>
                <a:srgbClr val="D9D9D9"/>
              </a:buClr>
              <a:buSzPts val="800"/>
              <a:buNone/>
              <a:defRPr sz="800">
                <a:solidFill>
                  <a:srgbClr val="D9D9D9"/>
                </a:solidFill>
              </a:defRPr>
            </a:lvl5pPr>
            <a:lvl6pPr lvl="5" rtl="0" algn="ctr">
              <a:spcBef>
                <a:spcPts val="0"/>
              </a:spcBef>
              <a:spcAft>
                <a:spcPts val="0"/>
              </a:spcAft>
              <a:buClr>
                <a:srgbClr val="D9D9D9"/>
              </a:buClr>
              <a:buSzPts val="800"/>
              <a:buNone/>
              <a:defRPr sz="800">
                <a:solidFill>
                  <a:srgbClr val="D9D9D9"/>
                </a:solidFill>
              </a:defRPr>
            </a:lvl6pPr>
            <a:lvl7pPr lvl="6" rtl="0" algn="ctr">
              <a:spcBef>
                <a:spcPts val="0"/>
              </a:spcBef>
              <a:spcAft>
                <a:spcPts val="0"/>
              </a:spcAft>
              <a:buClr>
                <a:srgbClr val="D9D9D9"/>
              </a:buClr>
              <a:buSzPts val="800"/>
              <a:buNone/>
              <a:defRPr sz="800">
                <a:solidFill>
                  <a:srgbClr val="D9D9D9"/>
                </a:solidFill>
              </a:defRPr>
            </a:lvl7pPr>
            <a:lvl8pPr lvl="7" rtl="0" algn="ctr">
              <a:spcBef>
                <a:spcPts val="0"/>
              </a:spcBef>
              <a:spcAft>
                <a:spcPts val="0"/>
              </a:spcAft>
              <a:buClr>
                <a:srgbClr val="D9D9D9"/>
              </a:buClr>
              <a:buSzPts val="800"/>
              <a:buNone/>
              <a:defRPr sz="800">
                <a:solidFill>
                  <a:srgbClr val="D9D9D9"/>
                </a:solidFill>
              </a:defRPr>
            </a:lvl8pPr>
            <a:lvl9pPr lvl="8" rtl="0" algn="ctr">
              <a:spcBef>
                <a:spcPts val="0"/>
              </a:spcBef>
              <a:spcAft>
                <a:spcPts val="0"/>
              </a:spcAft>
              <a:buClr>
                <a:srgbClr val="D9D9D9"/>
              </a:buClr>
              <a:buSzPts val="800"/>
              <a:buNone/>
              <a:defRPr sz="800">
                <a:solidFill>
                  <a:srgbClr val="D9D9D9"/>
                </a:solidFill>
              </a:defRPr>
            </a:lvl9pPr>
          </a:lstStyle>
          <a:p/>
        </p:txBody>
      </p:sp>
      <p:sp>
        <p:nvSpPr>
          <p:cNvPr id="249" name="Google Shape;249;p21"/>
          <p:cNvSpPr/>
          <p:nvPr/>
        </p:nvSpPr>
        <p:spPr>
          <a:xfrm>
            <a:off x="251200" y="4484007"/>
            <a:ext cx="408300" cy="408300"/>
          </a:xfrm>
          <a:prstGeom prst="rect">
            <a:avLst/>
          </a:prstGeom>
          <a:solidFill>
            <a:srgbClr val="B794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1"/>
          <p:cNvSpPr txBox="1"/>
          <p:nvPr>
            <p:ph idx="12" type="sldNum"/>
          </p:nvPr>
        </p:nvSpPr>
        <p:spPr>
          <a:xfrm>
            <a:off x="181009" y="3984751"/>
            <a:ext cx="548700" cy="393600"/>
          </a:xfrm>
          <a:prstGeom prst="rect">
            <a:avLst/>
          </a:prstGeom>
        </p:spPr>
        <p:txBody>
          <a:bodyPr anchorCtr="0" anchor="ctr" bIns="91425" lIns="91425" spcFirstLastPara="1" rIns="91425" wrap="square" tIns="91425">
            <a:noAutofit/>
          </a:bodyPr>
          <a:lstStyle>
            <a:lvl1pPr lvl="0" rtl="0" algn="ctr">
              <a:buNone/>
              <a:defRPr b="1" sz="1000">
                <a:solidFill>
                  <a:srgbClr val="5B3C43"/>
                </a:solidFill>
                <a:latin typeface="Josefin Sans"/>
                <a:ea typeface="Josefin Sans"/>
                <a:cs typeface="Josefin Sans"/>
                <a:sym typeface="Josefin Sans"/>
              </a:defRPr>
            </a:lvl1pPr>
            <a:lvl2pPr lvl="1" rtl="0" algn="ctr">
              <a:buNone/>
              <a:defRPr b="1" sz="1000">
                <a:solidFill>
                  <a:srgbClr val="5B3C43"/>
                </a:solidFill>
                <a:latin typeface="Josefin Sans"/>
                <a:ea typeface="Josefin Sans"/>
                <a:cs typeface="Josefin Sans"/>
                <a:sym typeface="Josefin Sans"/>
              </a:defRPr>
            </a:lvl2pPr>
            <a:lvl3pPr lvl="2" rtl="0" algn="ctr">
              <a:buNone/>
              <a:defRPr b="1" sz="1000">
                <a:solidFill>
                  <a:srgbClr val="5B3C43"/>
                </a:solidFill>
                <a:latin typeface="Josefin Sans"/>
                <a:ea typeface="Josefin Sans"/>
                <a:cs typeface="Josefin Sans"/>
                <a:sym typeface="Josefin Sans"/>
              </a:defRPr>
            </a:lvl3pPr>
            <a:lvl4pPr lvl="3" rtl="0" algn="ctr">
              <a:buNone/>
              <a:defRPr b="1" sz="1000">
                <a:solidFill>
                  <a:srgbClr val="5B3C43"/>
                </a:solidFill>
                <a:latin typeface="Josefin Sans"/>
                <a:ea typeface="Josefin Sans"/>
                <a:cs typeface="Josefin Sans"/>
                <a:sym typeface="Josefin Sans"/>
              </a:defRPr>
            </a:lvl4pPr>
            <a:lvl5pPr lvl="4" rtl="0" algn="ctr">
              <a:buNone/>
              <a:defRPr b="1" sz="1000">
                <a:solidFill>
                  <a:srgbClr val="5B3C43"/>
                </a:solidFill>
                <a:latin typeface="Josefin Sans"/>
                <a:ea typeface="Josefin Sans"/>
                <a:cs typeface="Josefin Sans"/>
                <a:sym typeface="Josefin Sans"/>
              </a:defRPr>
            </a:lvl5pPr>
            <a:lvl6pPr lvl="5" rtl="0" algn="ctr">
              <a:buNone/>
              <a:defRPr b="1" sz="1000">
                <a:solidFill>
                  <a:srgbClr val="5B3C43"/>
                </a:solidFill>
                <a:latin typeface="Josefin Sans"/>
                <a:ea typeface="Josefin Sans"/>
                <a:cs typeface="Josefin Sans"/>
                <a:sym typeface="Josefin Sans"/>
              </a:defRPr>
            </a:lvl6pPr>
            <a:lvl7pPr lvl="6" rtl="0" algn="ctr">
              <a:buNone/>
              <a:defRPr b="1" sz="1000">
                <a:solidFill>
                  <a:srgbClr val="5B3C43"/>
                </a:solidFill>
                <a:latin typeface="Josefin Sans"/>
                <a:ea typeface="Josefin Sans"/>
                <a:cs typeface="Josefin Sans"/>
                <a:sym typeface="Josefin Sans"/>
              </a:defRPr>
            </a:lvl7pPr>
            <a:lvl8pPr lvl="7" rtl="0" algn="ctr">
              <a:buNone/>
              <a:defRPr b="1" sz="1000">
                <a:solidFill>
                  <a:srgbClr val="5B3C43"/>
                </a:solidFill>
                <a:latin typeface="Josefin Sans"/>
                <a:ea typeface="Josefin Sans"/>
                <a:cs typeface="Josefin Sans"/>
                <a:sym typeface="Josefin Sans"/>
              </a:defRPr>
            </a:lvl8pPr>
            <a:lvl9pPr lvl="8" rtl="0" algn="ctr">
              <a:buNone/>
              <a:defRPr b="1" sz="1000">
                <a:solidFill>
                  <a:srgbClr val="5B3C43"/>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 text + design 1">
  <p:cSld name="CUSTOM_14_1_1">
    <p:spTree>
      <p:nvGrpSpPr>
        <p:cNvPr id="251" name="Shape 251"/>
        <p:cNvGrpSpPr/>
        <p:nvPr/>
      </p:nvGrpSpPr>
      <p:grpSpPr>
        <a:xfrm>
          <a:off x="0" y="0"/>
          <a:ext cx="0" cy="0"/>
          <a:chOff x="0" y="0"/>
          <a:chExt cx="0" cy="0"/>
        </a:xfrm>
      </p:grpSpPr>
      <p:sp>
        <p:nvSpPr>
          <p:cNvPr id="252" name="Google Shape;252;p22"/>
          <p:cNvSpPr txBox="1"/>
          <p:nvPr>
            <p:ph type="ctrTitle"/>
          </p:nvPr>
        </p:nvSpPr>
        <p:spPr>
          <a:xfrm>
            <a:off x="1092420" y="-673675"/>
            <a:ext cx="2200500" cy="205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5B3C43"/>
              </a:buClr>
              <a:buSzPts val="1800"/>
              <a:buNone/>
              <a:defRPr sz="1800">
                <a:solidFill>
                  <a:srgbClr val="5B3C43"/>
                </a:solidFill>
              </a:defRPr>
            </a:lvl1pPr>
            <a:lvl2pPr lvl="1" rtl="0">
              <a:spcBef>
                <a:spcPts val="0"/>
              </a:spcBef>
              <a:spcAft>
                <a:spcPts val="0"/>
              </a:spcAft>
              <a:buClr>
                <a:srgbClr val="5B3C43"/>
              </a:buClr>
              <a:buSzPts val="1600"/>
              <a:buNone/>
              <a:defRPr sz="1600">
                <a:solidFill>
                  <a:srgbClr val="5B3C43"/>
                </a:solidFill>
              </a:defRPr>
            </a:lvl2pPr>
            <a:lvl3pPr lvl="2" rtl="0">
              <a:spcBef>
                <a:spcPts val="0"/>
              </a:spcBef>
              <a:spcAft>
                <a:spcPts val="0"/>
              </a:spcAft>
              <a:buClr>
                <a:srgbClr val="5B3C43"/>
              </a:buClr>
              <a:buSzPts val="1600"/>
              <a:buNone/>
              <a:defRPr sz="1600">
                <a:solidFill>
                  <a:srgbClr val="5B3C43"/>
                </a:solidFill>
              </a:defRPr>
            </a:lvl3pPr>
            <a:lvl4pPr lvl="3" rtl="0">
              <a:spcBef>
                <a:spcPts val="0"/>
              </a:spcBef>
              <a:spcAft>
                <a:spcPts val="0"/>
              </a:spcAft>
              <a:buClr>
                <a:srgbClr val="5B3C43"/>
              </a:buClr>
              <a:buSzPts val="1600"/>
              <a:buNone/>
              <a:defRPr sz="1600">
                <a:solidFill>
                  <a:srgbClr val="5B3C43"/>
                </a:solidFill>
              </a:defRPr>
            </a:lvl4pPr>
            <a:lvl5pPr lvl="4" rtl="0">
              <a:spcBef>
                <a:spcPts val="0"/>
              </a:spcBef>
              <a:spcAft>
                <a:spcPts val="0"/>
              </a:spcAft>
              <a:buClr>
                <a:srgbClr val="5B3C43"/>
              </a:buClr>
              <a:buSzPts val="1600"/>
              <a:buNone/>
              <a:defRPr sz="1600">
                <a:solidFill>
                  <a:srgbClr val="5B3C43"/>
                </a:solidFill>
              </a:defRPr>
            </a:lvl5pPr>
            <a:lvl6pPr lvl="5" rtl="0">
              <a:spcBef>
                <a:spcPts val="0"/>
              </a:spcBef>
              <a:spcAft>
                <a:spcPts val="0"/>
              </a:spcAft>
              <a:buClr>
                <a:srgbClr val="5B3C43"/>
              </a:buClr>
              <a:buSzPts val="1600"/>
              <a:buNone/>
              <a:defRPr sz="1600">
                <a:solidFill>
                  <a:srgbClr val="5B3C43"/>
                </a:solidFill>
              </a:defRPr>
            </a:lvl6pPr>
            <a:lvl7pPr lvl="6" rtl="0">
              <a:spcBef>
                <a:spcPts val="0"/>
              </a:spcBef>
              <a:spcAft>
                <a:spcPts val="0"/>
              </a:spcAft>
              <a:buClr>
                <a:srgbClr val="5B3C43"/>
              </a:buClr>
              <a:buSzPts val="1600"/>
              <a:buNone/>
              <a:defRPr sz="1600">
                <a:solidFill>
                  <a:srgbClr val="5B3C43"/>
                </a:solidFill>
              </a:defRPr>
            </a:lvl7pPr>
            <a:lvl8pPr lvl="7" rtl="0">
              <a:spcBef>
                <a:spcPts val="0"/>
              </a:spcBef>
              <a:spcAft>
                <a:spcPts val="0"/>
              </a:spcAft>
              <a:buClr>
                <a:srgbClr val="5B3C43"/>
              </a:buClr>
              <a:buSzPts val="1600"/>
              <a:buNone/>
              <a:defRPr sz="1600">
                <a:solidFill>
                  <a:srgbClr val="5B3C43"/>
                </a:solidFill>
              </a:defRPr>
            </a:lvl8pPr>
            <a:lvl9pPr lvl="8" rtl="0">
              <a:spcBef>
                <a:spcPts val="0"/>
              </a:spcBef>
              <a:spcAft>
                <a:spcPts val="0"/>
              </a:spcAft>
              <a:buClr>
                <a:srgbClr val="5B3C43"/>
              </a:buClr>
              <a:buSzPts val="1600"/>
              <a:buNone/>
              <a:defRPr sz="1600">
                <a:solidFill>
                  <a:srgbClr val="5B3C43"/>
                </a:solidFill>
              </a:defRPr>
            </a:lvl9pPr>
          </a:lstStyle>
          <a:p/>
        </p:txBody>
      </p:sp>
      <p:sp>
        <p:nvSpPr>
          <p:cNvPr id="253" name="Google Shape;253;p22"/>
          <p:cNvSpPr txBox="1"/>
          <p:nvPr>
            <p:ph idx="2" type="ctrTitle"/>
          </p:nvPr>
        </p:nvSpPr>
        <p:spPr>
          <a:xfrm rot="-5400000">
            <a:off x="-1146950" y="2098650"/>
            <a:ext cx="32046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5B3C43"/>
              </a:buClr>
              <a:buSzPts val="800"/>
              <a:buNone/>
              <a:defRPr sz="800">
                <a:solidFill>
                  <a:srgbClr val="5B3C43"/>
                </a:solidFill>
              </a:defRPr>
            </a:lvl1pPr>
            <a:lvl2pPr lvl="1" rtl="0" algn="ctr">
              <a:spcBef>
                <a:spcPts val="0"/>
              </a:spcBef>
              <a:spcAft>
                <a:spcPts val="0"/>
              </a:spcAft>
              <a:buClr>
                <a:srgbClr val="D9D9D9"/>
              </a:buClr>
              <a:buSzPts val="1200"/>
              <a:buNone/>
              <a:defRPr sz="1200">
                <a:solidFill>
                  <a:srgbClr val="D9D9D9"/>
                </a:solidFill>
              </a:defRPr>
            </a:lvl2pPr>
            <a:lvl3pPr lvl="2" rtl="0" algn="ctr">
              <a:spcBef>
                <a:spcPts val="0"/>
              </a:spcBef>
              <a:spcAft>
                <a:spcPts val="0"/>
              </a:spcAft>
              <a:buClr>
                <a:srgbClr val="D9D9D9"/>
              </a:buClr>
              <a:buSzPts val="1200"/>
              <a:buNone/>
              <a:defRPr sz="1200">
                <a:solidFill>
                  <a:srgbClr val="D9D9D9"/>
                </a:solidFill>
              </a:defRPr>
            </a:lvl3pPr>
            <a:lvl4pPr lvl="3" rtl="0" algn="ctr">
              <a:spcBef>
                <a:spcPts val="0"/>
              </a:spcBef>
              <a:spcAft>
                <a:spcPts val="0"/>
              </a:spcAft>
              <a:buClr>
                <a:srgbClr val="D9D9D9"/>
              </a:buClr>
              <a:buSzPts val="1200"/>
              <a:buNone/>
              <a:defRPr sz="1200">
                <a:solidFill>
                  <a:srgbClr val="D9D9D9"/>
                </a:solidFill>
              </a:defRPr>
            </a:lvl4pPr>
            <a:lvl5pPr lvl="4" rtl="0" algn="ctr">
              <a:spcBef>
                <a:spcPts val="0"/>
              </a:spcBef>
              <a:spcAft>
                <a:spcPts val="0"/>
              </a:spcAft>
              <a:buClr>
                <a:srgbClr val="D9D9D9"/>
              </a:buClr>
              <a:buSzPts val="1200"/>
              <a:buNone/>
              <a:defRPr sz="1200">
                <a:solidFill>
                  <a:srgbClr val="D9D9D9"/>
                </a:solidFill>
              </a:defRPr>
            </a:lvl5pPr>
            <a:lvl6pPr lvl="5" rtl="0" algn="ctr">
              <a:spcBef>
                <a:spcPts val="0"/>
              </a:spcBef>
              <a:spcAft>
                <a:spcPts val="0"/>
              </a:spcAft>
              <a:buClr>
                <a:srgbClr val="D9D9D9"/>
              </a:buClr>
              <a:buSzPts val="1200"/>
              <a:buNone/>
              <a:defRPr sz="1200">
                <a:solidFill>
                  <a:srgbClr val="D9D9D9"/>
                </a:solidFill>
              </a:defRPr>
            </a:lvl6pPr>
            <a:lvl7pPr lvl="6" rtl="0" algn="ctr">
              <a:spcBef>
                <a:spcPts val="0"/>
              </a:spcBef>
              <a:spcAft>
                <a:spcPts val="0"/>
              </a:spcAft>
              <a:buClr>
                <a:srgbClr val="D9D9D9"/>
              </a:buClr>
              <a:buSzPts val="1200"/>
              <a:buNone/>
              <a:defRPr sz="1200">
                <a:solidFill>
                  <a:srgbClr val="D9D9D9"/>
                </a:solidFill>
              </a:defRPr>
            </a:lvl7pPr>
            <a:lvl8pPr lvl="7" rtl="0" algn="ctr">
              <a:spcBef>
                <a:spcPts val="0"/>
              </a:spcBef>
              <a:spcAft>
                <a:spcPts val="0"/>
              </a:spcAft>
              <a:buClr>
                <a:srgbClr val="D9D9D9"/>
              </a:buClr>
              <a:buSzPts val="1200"/>
              <a:buNone/>
              <a:defRPr sz="1200">
                <a:solidFill>
                  <a:srgbClr val="D9D9D9"/>
                </a:solidFill>
              </a:defRPr>
            </a:lvl8pPr>
            <a:lvl9pPr lvl="8" rtl="0" algn="ctr">
              <a:spcBef>
                <a:spcPts val="0"/>
              </a:spcBef>
              <a:spcAft>
                <a:spcPts val="0"/>
              </a:spcAft>
              <a:buClr>
                <a:srgbClr val="D9D9D9"/>
              </a:buClr>
              <a:buSzPts val="1200"/>
              <a:buNone/>
              <a:defRPr sz="1200">
                <a:solidFill>
                  <a:srgbClr val="D9D9D9"/>
                </a:solidFill>
              </a:defRPr>
            </a:lvl9pPr>
          </a:lstStyle>
          <a:p/>
        </p:txBody>
      </p:sp>
      <p:sp>
        <p:nvSpPr>
          <p:cNvPr id="254" name="Google Shape;254;p22"/>
          <p:cNvSpPr/>
          <p:nvPr/>
        </p:nvSpPr>
        <p:spPr>
          <a:xfrm>
            <a:off x="251200" y="4484007"/>
            <a:ext cx="408300" cy="408300"/>
          </a:xfrm>
          <a:prstGeom prst="rect">
            <a:avLst/>
          </a:prstGeom>
          <a:solidFill>
            <a:srgbClr val="B794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2"/>
          <p:cNvSpPr txBox="1"/>
          <p:nvPr>
            <p:ph idx="12" type="sldNum"/>
          </p:nvPr>
        </p:nvSpPr>
        <p:spPr>
          <a:xfrm>
            <a:off x="181009" y="3984751"/>
            <a:ext cx="548700" cy="393600"/>
          </a:xfrm>
          <a:prstGeom prst="rect">
            <a:avLst/>
          </a:prstGeom>
        </p:spPr>
        <p:txBody>
          <a:bodyPr anchorCtr="0" anchor="ctr" bIns="91425" lIns="91425" spcFirstLastPara="1" rIns="91425" wrap="square" tIns="91425">
            <a:noAutofit/>
          </a:bodyPr>
          <a:lstStyle>
            <a:lvl1pPr lvl="0" rtl="0" algn="ctr">
              <a:buNone/>
              <a:defRPr b="1" sz="1000">
                <a:solidFill>
                  <a:srgbClr val="5B3C43"/>
                </a:solidFill>
                <a:latin typeface="Josefin Sans"/>
                <a:ea typeface="Josefin Sans"/>
                <a:cs typeface="Josefin Sans"/>
                <a:sym typeface="Josefin Sans"/>
              </a:defRPr>
            </a:lvl1pPr>
            <a:lvl2pPr lvl="1" rtl="0" algn="ctr">
              <a:buNone/>
              <a:defRPr b="1" sz="1000">
                <a:solidFill>
                  <a:srgbClr val="5B3C43"/>
                </a:solidFill>
                <a:latin typeface="Josefin Sans"/>
                <a:ea typeface="Josefin Sans"/>
                <a:cs typeface="Josefin Sans"/>
                <a:sym typeface="Josefin Sans"/>
              </a:defRPr>
            </a:lvl2pPr>
            <a:lvl3pPr lvl="2" rtl="0" algn="ctr">
              <a:buNone/>
              <a:defRPr b="1" sz="1000">
                <a:solidFill>
                  <a:srgbClr val="5B3C43"/>
                </a:solidFill>
                <a:latin typeface="Josefin Sans"/>
                <a:ea typeface="Josefin Sans"/>
                <a:cs typeface="Josefin Sans"/>
                <a:sym typeface="Josefin Sans"/>
              </a:defRPr>
            </a:lvl3pPr>
            <a:lvl4pPr lvl="3" rtl="0" algn="ctr">
              <a:buNone/>
              <a:defRPr b="1" sz="1000">
                <a:solidFill>
                  <a:srgbClr val="5B3C43"/>
                </a:solidFill>
                <a:latin typeface="Josefin Sans"/>
                <a:ea typeface="Josefin Sans"/>
                <a:cs typeface="Josefin Sans"/>
                <a:sym typeface="Josefin Sans"/>
              </a:defRPr>
            </a:lvl4pPr>
            <a:lvl5pPr lvl="4" rtl="0" algn="ctr">
              <a:buNone/>
              <a:defRPr b="1" sz="1000">
                <a:solidFill>
                  <a:srgbClr val="5B3C43"/>
                </a:solidFill>
                <a:latin typeface="Josefin Sans"/>
                <a:ea typeface="Josefin Sans"/>
                <a:cs typeface="Josefin Sans"/>
                <a:sym typeface="Josefin Sans"/>
              </a:defRPr>
            </a:lvl5pPr>
            <a:lvl6pPr lvl="5" rtl="0" algn="ctr">
              <a:buNone/>
              <a:defRPr b="1" sz="1000">
                <a:solidFill>
                  <a:srgbClr val="5B3C43"/>
                </a:solidFill>
                <a:latin typeface="Josefin Sans"/>
                <a:ea typeface="Josefin Sans"/>
                <a:cs typeface="Josefin Sans"/>
                <a:sym typeface="Josefin Sans"/>
              </a:defRPr>
            </a:lvl6pPr>
            <a:lvl7pPr lvl="6" rtl="0" algn="ctr">
              <a:buNone/>
              <a:defRPr b="1" sz="1000">
                <a:solidFill>
                  <a:srgbClr val="5B3C43"/>
                </a:solidFill>
                <a:latin typeface="Josefin Sans"/>
                <a:ea typeface="Josefin Sans"/>
                <a:cs typeface="Josefin Sans"/>
                <a:sym typeface="Josefin Sans"/>
              </a:defRPr>
            </a:lvl7pPr>
            <a:lvl8pPr lvl="7" rtl="0" algn="ctr">
              <a:buNone/>
              <a:defRPr b="1" sz="1000">
                <a:solidFill>
                  <a:srgbClr val="5B3C43"/>
                </a:solidFill>
                <a:latin typeface="Josefin Sans"/>
                <a:ea typeface="Josefin Sans"/>
                <a:cs typeface="Josefin Sans"/>
                <a:sym typeface="Josefin Sans"/>
              </a:defRPr>
            </a:lvl8pPr>
            <a:lvl9pPr lvl="8" rtl="0" algn="ctr">
              <a:buNone/>
              <a:defRPr b="1" sz="1000">
                <a:solidFill>
                  <a:srgbClr val="5B3C43"/>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n"/>
              <a:t>‹#›</a:t>
            </a:fld>
            <a:endParaRPr/>
          </a:p>
        </p:txBody>
      </p:sp>
      <p:sp>
        <p:nvSpPr>
          <p:cNvPr id="256" name="Google Shape;256;p22"/>
          <p:cNvSpPr/>
          <p:nvPr/>
        </p:nvSpPr>
        <p:spPr>
          <a:xfrm>
            <a:off x="5524725" y="900100"/>
            <a:ext cx="2637202" cy="1784402"/>
          </a:xfrm>
          <a:prstGeom prst="rect">
            <a:avLst/>
          </a:prstGeom>
          <a:noFill/>
          <a:ln>
            <a:noFill/>
          </a:ln>
        </p:spPr>
      </p:sp>
      <p:sp>
        <p:nvSpPr>
          <p:cNvPr id="257" name="Google Shape;257;p22"/>
          <p:cNvSpPr/>
          <p:nvPr/>
        </p:nvSpPr>
        <p:spPr>
          <a:xfrm>
            <a:off x="5524675" y="900100"/>
            <a:ext cx="2637300" cy="1784400"/>
          </a:xfrm>
          <a:prstGeom prst="rect">
            <a:avLst/>
          </a:prstGeom>
          <a:solidFill>
            <a:srgbClr val="7A331B">
              <a:alpha val="5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2"/>
          <p:cNvSpPr/>
          <p:nvPr/>
        </p:nvSpPr>
        <p:spPr>
          <a:xfrm>
            <a:off x="3838750" y="2918900"/>
            <a:ext cx="1460098" cy="1973402"/>
          </a:xfrm>
          <a:prstGeom prst="rect">
            <a:avLst/>
          </a:prstGeom>
          <a:noFill/>
          <a:ln>
            <a:noFill/>
          </a:ln>
        </p:spPr>
      </p:sp>
      <p:sp>
        <p:nvSpPr>
          <p:cNvPr id="259" name="Google Shape;259;p22"/>
          <p:cNvSpPr/>
          <p:nvPr/>
        </p:nvSpPr>
        <p:spPr>
          <a:xfrm>
            <a:off x="3838775" y="2918900"/>
            <a:ext cx="1460100" cy="1973400"/>
          </a:xfrm>
          <a:prstGeom prst="rect">
            <a:avLst/>
          </a:prstGeom>
          <a:solidFill>
            <a:srgbClr val="7A331B">
              <a:alpha val="5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0" name="Google Shape;260;p22"/>
          <p:cNvCxnSpPr/>
          <p:nvPr/>
        </p:nvCxnSpPr>
        <p:spPr>
          <a:xfrm>
            <a:off x="3167025" y="4648689"/>
            <a:ext cx="1844100" cy="0"/>
          </a:xfrm>
          <a:prstGeom prst="straightConnector1">
            <a:avLst/>
          </a:prstGeom>
          <a:noFill/>
          <a:ln cap="flat" cmpd="sng" w="19050">
            <a:solidFill>
              <a:srgbClr val="5B3C43"/>
            </a:solidFill>
            <a:prstDash val="solid"/>
            <a:round/>
            <a:headEnd len="med" w="med" type="none"/>
            <a:tailEnd len="med" w="med" type="none"/>
          </a:ln>
        </p:spPr>
      </p:cxnSp>
      <p:cxnSp>
        <p:nvCxnSpPr>
          <p:cNvPr id="261" name="Google Shape;261;p22"/>
          <p:cNvCxnSpPr/>
          <p:nvPr/>
        </p:nvCxnSpPr>
        <p:spPr>
          <a:xfrm>
            <a:off x="4745675" y="2483875"/>
            <a:ext cx="1844100" cy="0"/>
          </a:xfrm>
          <a:prstGeom prst="straightConnector1">
            <a:avLst/>
          </a:prstGeom>
          <a:noFill/>
          <a:ln cap="flat" cmpd="sng" w="19050">
            <a:solidFill>
              <a:srgbClr val="5B3C43"/>
            </a:solidFill>
            <a:prstDash val="solid"/>
            <a:round/>
            <a:headEnd len="med" w="med" type="none"/>
            <a:tailEnd len="med" w="med" type="none"/>
          </a:ln>
        </p:spPr>
      </p:cxnSp>
      <p:sp>
        <p:nvSpPr>
          <p:cNvPr id="262" name="Google Shape;262;p22"/>
          <p:cNvSpPr/>
          <p:nvPr/>
        </p:nvSpPr>
        <p:spPr>
          <a:xfrm>
            <a:off x="5537872" y="2918900"/>
            <a:ext cx="3780298" cy="724072"/>
          </a:xfrm>
          <a:prstGeom prst="rect">
            <a:avLst/>
          </a:prstGeom>
          <a:noFill/>
          <a:ln>
            <a:noFill/>
          </a:ln>
        </p:spPr>
      </p:sp>
      <p:sp>
        <p:nvSpPr>
          <p:cNvPr id="263" name="Google Shape;263;p22"/>
          <p:cNvSpPr/>
          <p:nvPr/>
        </p:nvSpPr>
        <p:spPr>
          <a:xfrm>
            <a:off x="5537900" y="2918825"/>
            <a:ext cx="3649200" cy="724200"/>
          </a:xfrm>
          <a:prstGeom prst="rect">
            <a:avLst/>
          </a:prstGeom>
          <a:solidFill>
            <a:srgbClr val="7A331B">
              <a:alpha val="5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2"/>
          <p:cNvSpPr txBox="1"/>
          <p:nvPr>
            <p:ph idx="1" type="subTitle"/>
          </p:nvPr>
        </p:nvSpPr>
        <p:spPr>
          <a:xfrm>
            <a:off x="-17750" y="3699714"/>
            <a:ext cx="3780300" cy="5400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b="1" sz="1400">
                <a:solidFill>
                  <a:srgbClr val="5B3C43"/>
                </a:solidFill>
                <a:latin typeface="Josefin Sans"/>
                <a:ea typeface="Josefin Sans"/>
                <a:cs typeface="Josefin Sans"/>
                <a:sym typeface="Josefin Sans"/>
              </a:defRPr>
            </a:lvl1pPr>
            <a:lvl2pPr lvl="1" rtl="0" algn="r">
              <a:spcBef>
                <a:spcPts val="0"/>
              </a:spcBef>
              <a:spcAft>
                <a:spcPts val="0"/>
              </a:spcAft>
              <a:buNone/>
              <a:defRPr b="1">
                <a:solidFill>
                  <a:srgbClr val="5B3C43"/>
                </a:solidFill>
                <a:latin typeface="Josefin Sans"/>
                <a:ea typeface="Josefin Sans"/>
                <a:cs typeface="Josefin Sans"/>
                <a:sym typeface="Josefin Sans"/>
              </a:defRPr>
            </a:lvl2pPr>
            <a:lvl3pPr lvl="2" rtl="0" algn="r">
              <a:spcBef>
                <a:spcPts val="0"/>
              </a:spcBef>
              <a:spcAft>
                <a:spcPts val="0"/>
              </a:spcAft>
              <a:buNone/>
              <a:defRPr b="1">
                <a:solidFill>
                  <a:srgbClr val="5B3C43"/>
                </a:solidFill>
                <a:latin typeface="Josefin Sans"/>
                <a:ea typeface="Josefin Sans"/>
                <a:cs typeface="Josefin Sans"/>
                <a:sym typeface="Josefin Sans"/>
              </a:defRPr>
            </a:lvl3pPr>
            <a:lvl4pPr lvl="3" rtl="0" algn="r">
              <a:spcBef>
                <a:spcPts val="0"/>
              </a:spcBef>
              <a:spcAft>
                <a:spcPts val="0"/>
              </a:spcAft>
              <a:buNone/>
              <a:defRPr b="1">
                <a:solidFill>
                  <a:srgbClr val="5B3C43"/>
                </a:solidFill>
                <a:latin typeface="Josefin Sans"/>
                <a:ea typeface="Josefin Sans"/>
                <a:cs typeface="Josefin Sans"/>
                <a:sym typeface="Josefin Sans"/>
              </a:defRPr>
            </a:lvl4pPr>
            <a:lvl5pPr lvl="4" rtl="0" algn="r">
              <a:spcBef>
                <a:spcPts val="0"/>
              </a:spcBef>
              <a:spcAft>
                <a:spcPts val="0"/>
              </a:spcAft>
              <a:buNone/>
              <a:defRPr b="1">
                <a:solidFill>
                  <a:srgbClr val="5B3C43"/>
                </a:solidFill>
                <a:latin typeface="Josefin Sans"/>
                <a:ea typeface="Josefin Sans"/>
                <a:cs typeface="Josefin Sans"/>
                <a:sym typeface="Josefin Sans"/>
              </a:defRPr>
            </a:lvl5pPr>
            <a:lvl6pPr lvl="5" rtl="0" algn="r">
              <a:spcBef>
                <a:spcPts val="0"/>
              </a:spcBef>
              <a:spcAft>
                <a:spcPts val="0"/>
              </a:spcAft>
              <a:buNone/>
              <a:defRPr b="1">
                <a:solidFill>
                  <a:srgbClr val="5B3C43"/>
                </a:solidFill>
                <a:latin typeface="Josefin Sans"/>
                <a:ea typeface="Josefin Sans"/>
                <a:cs typeface="Josefin Sans"/>
                <a:sym typeface="Josefin Sans"/>
              </a:defRPr>
            </a:lvl6pPr>
            <a:lvl7pPr lvl="6" rtl="0" algn="r">
              <a:spcBef>
                <a:spcPts val="0"/>
              </a:spcBef>
              <a:spcAft>
                <a:spcPts val="0"/>
              </a:spcAft>
              <a:buNone/>
              <a:defRPr b="1">
                <a:solidFill>
                  <a:srgbClr val="5B3C43"/>
                </a:solidFill>
                <a:latin typeface="Josefin Sans"/>
                <a:ea typeface="Josefin Sans"/>
                <a:cs typeface="Josefin Sans"/>
                <a:sym typeface="Josefin Sans"/>
              </a:defRPr>
            </a:lvl7pPr>
            <a:lvl8pPr lvl="7" rtl="0" algn="r">
              <a:spcBef>
                <a:spcPts val="0"/>
              </a:spcBef>
              <a:spcAft>
                <a:spcPts val="0"/>
              </a:spcAft>
              <a:buNone/>
              <a:defRPr b="1">
                <a:solidFill>
                  <a:srgbClr val="5B3C43"/>
                </a:solidFill>
                <a:latin typeface="Josefin Sans"/>
                <a:ea typeface="Josefin Sans"/>
                <a:cs typeface="Josefin Sans"/>
                <a:sym typeface="Josefin Sans"/>
              </a:defRPr>
            </a:lvl8pPr>
            <a:lvl9pPr lvl="8" rtl="0" algn="r">
              <a:spcBef>
                <a:spcPts val="0"/>
              </a:spcBef>
              <a:spcAft>
                <a:spcPts val="0"/>
              </a:spcAft>
              <a:buNone/>
              <a:defRPr b="1">
                <a:solidFill>
                  <a:srgbClr val="5B3C43"/>
                </a:solidFill>
                <a:latin typeface="Josefin Sans"/>
                <a:ea typeface="Josefin Sans"/>
                <a:cs typeface="Josefin Sans"/>
                <a:sym typeface="Josefin Sans"/>
              </a:defRPr>
            </a:lvl9pPr>
          </a:lstStyle>
          <a:p/>
        </p:txBody>
      </p:sp>
      <p:sp>
        <p:nvSpPr>
          <p:cNvPr id="265" name="Google Shape;265;p22"/>
          <p:cNvSpPr txBox="1"/>
          <p:nvPr>
            <p:ph idx="3" type="subTitle"/>
          </p:nvPr>
        </p:nvSpPr>
        <p:spPr>
          <a:xfrm>
            <a:off x="1668300" y="1550350"/>
            <a:ext cx="3780300" cy="5400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b="1" sz="1400">
                <a:solidFill>
                  <a:srgbClr val="5B3C43"/>
                </a:solidFill>
                <a:latin typeface="Josefin Sans"/>
                <a:ea typeface="Josefin Sans"/>
                <a:cs typeface="Josefin Sans"/>
                <a:sym typeface="Josefin Sans"/>
              </a:defRPr>
            </a:lvl1pPr>
            <a:lvl2pPr lvl="1" rtl="0" algn="r">
              <a:spcBef>
                <a:spcPts val="0"/>
              </a:spcBef>
              <a:spcAft>
                <a:spcPts val="0"/>
              </a:spcAft>
              <a:buNone/>
              <a:defRPr b="1">
                <a:solidFill>
                  <a:srgbClr val="5B3C43"/>
                </a:solidFill>
                <a:latin typeface="Josefin Sans"/>
                <a:ea typeface="Josefin Sans"/>
                <a:cs typeface="Josefin Sans"/>
                <a:sym typeface="Josefin Sans"/>
              </a:defRPr>
            </a:lvl2pPr>
            <a:lvl3pPr lvl="2" rtl="0" algn="r">
              <a:spcBef>
                <a:spcPts val="0"/>
              </a:spcBef>
              <a:spcAft>
                <a:spcPts val="0"/>
              </a:spcAft>
              <a:buNone/>
              <a:defRPr b="1">
                <a:solidFill>
                  <a:srgbClr val="5B3C43"/>
                </a:solidFill>
                <a:latin typeface="Josefin Sans"/>
                <a:ea typeface="Josefin Sans"/>
                <a:cs typeface="Josefin Sans"/>
                <a:sym typeface="Josefin Sans"/>
              </a:defRPr>
            </a:lvl3pPr>
            <a:lvl4pPr lvl="3" rtl="0" algn="r">
              <a:spcBef>
                <a:spcPts val="0"/>
              </a:spcBef>
              <a:spcAft>
                <a:spcPts val="0"/>
              </a:spcAft>
              <a:buNone/>
              <a:defRPr b="1">
                <a:solidFill>
                  <a:srgbClr val="5B3C43"/>
                </a:solidFill>
                <a:latin typeface="Josefin Sans"/>
                <a:ea typeface="Josefin Sans"/>
                <a:cs typeface="Josefin Sans"/>
                <a:sym typeface="Josefin Sans"/>
              </a:defRPr>
            </a:lvl4pPr>
            <a:lvl5pPr lvl="4" rtl="0" algn="r">
              <a:spcBef>
                <a:spcPts val="0"/>
              </a:spcBef>
              <a:spcAft>
                <a:spcPts val="0"/>
              </a:spcAft>
              <a:buNone/>
              <a:defRPr b="1">
                <a:solidFill>
                  <a:srgbClr val="5B3C43"/>
                </a:solidFill>
                <a:latin typeface="Josefin Sans"/>
                <a:ea typeface="Josefin Sans"/>
                <a:cs typeface="Josefin Sans"/>
                <a:sym typeface="Josefin Sans"/>
              </a:defRPr>
            </a:lvl5pPr>
            <a:lvl6pPr lvl="5" rtl="0" algn="r">
              <a:spcBef>
                <a:spcPts val="0"/>
              </a:spcBef>
              <a:spcAft>
                <a:spcPts val="0"/>
              </a:spcAft>
              <a:buNone/>
              <a:defRPr b="1">
                <a:solidFill>
                  <a:srgbClr val="5B3C43"/>
                </a:solidFill>
                <a:latin typeface="Josefin Sans"/>
                <a:ea typeface="Josefin Sans"/>
                <a:cs typeface="Josefin Sans"/>
                <a:sym typeface="Josefin Sans"/>
              </a:defRPr>
            </a:lvl6pPr>
            <a:lvl7pPr lvl="6" rtl="0" algn="r">
              <a:spcBef>
                <a:spcPts val="0"/>
              </a:spcBef>
              <a:spcAft>
                <a:spcPts val="0"/>
              </a:spcAft>
              <a:buNone/>
              <a:defRPr b="1">
                <a:solidFill>
                  <a:srgbClr val="5B3C43"/>
                </a:solidFill>
                <a:latin typeface="Josefin Sans"/>
                <a:ea typeface="Josefin Sans"/>
                <a:cs typeface="Josefin Sans"/>
                <a:sym typeface="Josefin Sans"/>
              </a:defRPr>
            </a:lvl7pPr>
            <a:lvl8pPr lvl="7" rtl="0" algn="r">
              <a:spcBef>
                <a:spcPts val="0"/>
              </a:spcBef>
              <a:spcAft>
                <a:spcPts val="0"/>
              </a:spcAft>
              <a:buNone/>
              <a:defRPr b="1">
                <a:solidFill>
                  <a:srgbClr val="5B3C43"/>
                </a:solidFill>
                <a:latin typeface="Josefin Sans"/>
                <a:ea typeface="Josefin Sans"/>
                <a:cs typeface="Josefin Sans"/>
                <a:sym typeface="Josefin Sans"/>
              </a:defRPr>
            </a:lvl8pPr>
            <a:lvl9pPr lvl="8" rtl="0" algn="r">
              <a:spcBef>
                <a:spcPts val="0"/>
              </a:spcBef>
              <a:spcAft>
                <a:spcPts val="0"/>
              </a:spcAft>
              <a:buNone/>
              <a:defRPr b="1">
                <a:solidFill>
                  <a:srgbClr val="5B3C43"/>
                </a:solidFill>
                <a:latin typeface="Josefin Sans"/>
                <a:ea typeface="Josefin Sans"/>
                <a:cs typeface="Josefin Sans"/>
                <a:sym typeface="Josefin Sans"/>
              </a:defRPr>
            </a:lvl9pPr>
          </a:lstStyle>
          <a:p/>
        </p:txBody>
      </p:sp>
      <p:sp>
        <p:nvSpPr>
          <p:cNvPr id="266" name="Google Shape;266;p22"/>
          <p:cNvSpPr txBox="1"/>
          <p:nvPr>
            <p:ph idx="4" type="subTitle"/>
          </p:nvPr>
        </p:nvSpPr>
        <p:spPr>
          <a:xfrm>
            <a:off x="2742525" y="1735250"/>
            <a:ext cx="2706000" cy="578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5B3C43"/>
              </a:buClr>
              <a:buSzPts val="1200"/>
              <a:buNone/>
              <a:defRPr>
                <a:solidFill>
                  <a:srgbClr val="5B3C43"/>
                </a:solidFill>
              </a:defRPr>
            </a:lvl1pPr>
            <a:lvl2pPr lvl="1" rtl="0" algn="r">
              <a:lnSpc>
                <a:spcPct val="100000"/>
              </a:lnSpc>
              <a:spcBef>
                <a:spcPts val="1600"/>
              </a:spcBef>
              <a:spcAft>
                <a:spcPts val="0"/>
              </a:spcAft>
              <a:buClr>
                <a:srgbClr val="5B3C43"/>
              </a:buClr>
              <a:buSzPts val="1200"/>
              <a:buNone/>
              <a:defRPr>
                <a:solidFill>
                  <a:srgbClr val="5B3C43"/>
                </a:solidFill>
              </a:defRPr>
            </a:lvl2pPr>
            <a:lvl3pPr lvl="2" rtl="0" algn="r">
              <a:lnSpc>
                <a:spcPct val="100000"/>
              </a:lnSpc>
              <a:spcBef>
                <a:spcPts val="1600"/>
              </a:spcBef>
              <a:spcAft>
                <a:spcPts val="0"/>
              </a:spcAft>
              <a:buClr>
                <a:srgbClr val="5B3C43"/>
              </a:buClr>
              <a:buSzPts val="1200"/>
              <a:buNone/>
              <a:defRPr>
                <a:solidFill>
                  <a:srgbClr val="5B3C43"/>
                </a:solidFill>
              </a:defRPr>
            </a:lvl3pPr>
            <a:lvl4pPr lvl="3" rtl="0" algn="r">
              <a:lnSpc>
                <a:spcPct val="100000"/>
              </a:lnSpc>
              <a:spcBef>
                <a:spcPts val="1600"/>
              </a:spcBef>
              <a:spcAft>
                <a:spcPts val="0"/>
              </a:spcAft>
              <a:buClr>
                <a:srgbClr val="5B3C43"/>
              </a:buClr>
              <a:buSzPts val="1200"/>
              <a:buNone/>
              <a:defRPr>
                <a:solidFill>
                  <a:srgbClr val="5B3C43"/>
                </a:solidFill>
              </a:defRPr>
            </a:lvl4pPr>
            <a:lvl5pPr lvl="4" rtl="0" algn="r">
              <a:lnSpc>
                <a:spcPct val="100000"/>
              </a:lnSpc>
              <a:spcBef>
                <a:spcPts val="1600"/>
              </a:spcBef>
              <a:spcAft>
                <a:spcPts val="0"/>
              </a:spcAft>
              <a:buClr>
                <a:srgbClr val="5B3C43"/>
              </a:buClr>
              <a:buSzPts val="1200"/>
              <a:buNone/>
              <a:defRPr>
                <a:solidFill>
                  <a:srgbClr val="5B3C43"/>
                </a:solidFill>
              </a:defRPr>
            </a:lvl5pPr>
            <a:lvl6pPr lvl="5" rtl="0" algn="r">
              <a:lnSpc>
                <a:spcPct val="100000"/>
              </a:lnSpc>
              <a:spcBef>
                <a:spcPts val="1600"/>
              </a:spcBef>
              <a:spcAft>
                <a:spcPts val="0"/>
              </a:spcAft>
              <a:buClr>
                <a:srgbClr val="5B3C43"/>
              </a:buClr>
              <a:buSzPts val="1200"/>
              <a:buNone/>
              <a:defRPr>
                <a:solidFill>
                  <a:srgbClr val="5B3C43"/>
                </a:solidFill>
              </a:defRPr>
            </a:lvl6pPr>
            <a:lvl7pPr lvl="6" rtl="0" algn="r">
              <a:lnSpc>
                <a:spcPct val="100000"/>
              </a:lnSpc>
              <a:spcBef>
                <a:spcPts val="1600"/>
              </a:spcBef>
              <a:spcAft>
                <a:spcPts val="0"/>
              </a:spcAft>
              <a:buClr>
                <a:srgbClr val="5B3C43"/>
              </a:buClr>
              <a:buSzPts val="1200"/>
              <a:buNone/>
              <a:defRPr>
                <a:solidFill>
                  <a:srgbClr val="5B3C43"/>
                </a:solidFill>
              </a:defRPr>
            </a:lvl7pPr>
            <a:lvl8pPr lvl="7" rtl="0" algn="r">
              <a:lnSpc>
                <a:spcPct val="100000"/>
              </a:lnSpc>
              <a:spcBef>
                <a:spcPts val="1600"/>
              </a:spcBef>
              <a:spcAft>
                <a:spcPts val="0"/>
              </a:spcAft>
              <a:buClr>
                <a:srgbClr val="5B3C43"/>
              </a:buClr>
              <a:buSzPts val="1200"/>
              <a:buNone/>
              <a:defRPr>
                <a:solidFill>
                  <a:srgbClr val="5B3C43"/>
                </a:solidFill>
              </a:defRPr>
            </a:lvl8pPr>
            <a:lvl9pPr lvl="8" rtl="0" algn="r">
              <a:lnSpc>
                <a:spcPct val="100000"/>
              </a:lnSpc>
              <a:spcBef>
                <a:spcPts val="1600"/>
              </a:spcBef>
              <a:spcAft>
                <a:spcPts val="0"/>
              </a:spcAft>
              <a:buClr>
                <a:srgbClr val="5B3C43"/>
              </a:buClr>
              <a:buSzPts val="1200"/>
              <a:buNone/>
              <a:defRPr>
                <a:solidFill>
                  <a:srgbClr val="5B3C43"/>
                </a:solidFill>
              </a:defRPr>
            </a:lvl9pPr>
          </a:lstStyle>
          <a:p/>
        </p:txBody>
      </p:sp>
      <p:sp>
        <p:nvSpPr>
          <p:cNvPr id="267" name="Google Shape;267;p22"/>
          <p:cNvSpPr txBox="1"/>
          <p:nvPr>
            <p:ph idx="5" type="subTitle"/>
          </p:nvPr>
        </p:nvSpPr>
        <p:spPr>
          <a:xfrm>
            <a:off x="5820190" y="3799750"/>
            <a:ext cx="3780300" cy="5400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400">
                <a:solidFill>
                  <a:srgbClr val="5B3C43"/>
                </a:solidFill>
                <a:latin typeface="Josefin Sans"/>
                <a:ea typeface="Josefin Sans"/>
                <a:cs typeface="Josefin Sans"/>
                <a:sym typeface="Josefin Sans"/>
              </a:defRPr>
            </a:lvl1pPr>
            <a:lvl2pPr lvl="1" rtl="0">
              <a:spcBef>
                <a:spcPts val="0"/>
              </a:spcBef>
              <a:spcAft>
                <a:spcPts val="0"/>
              </a:spcAft>
              <a:buNone/>
              <a:defRPr b="1">
                <a:solidFill>
                  <a:srgbClr val="5B3C43"/>
                </a:solidFill>
                <a:latin typeface="Josefin Sans"/>
                <a:ea typeface="Josefin Sans"/>
                <a:cs typeface="Josefin Sans"/>
                <a:sym typeface="Josefin Sans"/>
              </a:defRPr>
            </a:lvl2pPr>
            <a:lvl3pPr lvl="2" rtl="0">
              <a:spcBef>
                <a:spcPts val="0"/>
              </a:spcBef>
              <a:spcAft>
                <a:spcPts val="0"/>
              </a:spcAft>
              <a:buNone/>
              <a:defRPr b="1">
                <a:solidFill>
                  <a:srgbClr val="5B3C43"/>
                </a:solidFill>
                <a:latin typeface="Josefin Sans"/>
                <a:ea typeface="Josefin Sans"/>
                <a:cs typeface="Josefin Sans"/>
                <a:sym typeface="Josefin Sans"/>
              </a:defRPr>
            </a:lvl3pPr>
            <a:lvl4pPr lvl="3" rtl="0">
              <a:spcBef>
                <a:spcPts val="0"/>
              </a:spcBef>
              <a:spcAft>
                <a:spcPts val="0"/>
              </a:spcAft>
              <a:buNone/>
              <a:defRPr b="1">
                <a:solidFill>
                  <a:srgbClr val="5B3C43"/>
                </a:solidFill>
                <a:latin typeface="Josefin Sans"/>
                <a:ea typeface="Josefin Sans"/>
                <a:cs typeface="Josefin Sans"/>
                <a:sym typeface="Josefin Sans"/>
              </a:defRPr>
            </a:lvl4pPr>
            <a:lvl5pPr lvl="4" rtl="0">
              <a:spcBef>
                <a:spcPts val="0"/>
              </a:spcBef>
              <a:spcAft>
                <a:spcPts val="0"/>
              </a:spcAft>
              <a:buNone/>
              <a:defRPr b="1">
                <a:solidFill>
                  <a:srgbClr val="5B3C43"/>
                </a:solidFill>
                <a:latin typeface="Josefin Sans"/>
                <a:ea typeface="Josefin Sans"/>
                <a:cs typeface="Josefin Sans"/>
                <a:sym typeface="Josefin Sans"/>
              </a:defRPr>
            </a:lvl5pPr>
            <a:lvl6pPr lvl="5" rtl="0">
              <a:spcBef>
                <a:spcPts val="0"/>
              </a:spcBef>
              <a:spcAft>
                <a:spcPts val="0"/>
              </a:spcAft>
              <a:buNone/>
              <a:defRPr b="1">
                <a:solidFill>
                  <a:srgbClr val="5B3C43"/>
                </a:solidFill>
                <a:latin typeface="Josefin Sans"/>
                <a:ea typeface="Josefin Sans"/>
                <a:cs typeface="Josefin Sans"/>
                <a:sym typeface="Josefin Sans"/>
              </a:defRPr>
            </a:lvl6pPr>
            <a:lvl7pPr lvl="6" rtl="0">
              <a:spcBef>
                <a:spcPts val="0"/>
              </a:spcBef>
              <a:spcAft>
                <a:spcPts val="0"/>
              </a:spcAft>
              <a:buNone/>
              <a:defRPr b="1">
                <a:solidFill>
                  <a:srgbClr val="5B3C43"/>
                </a:solidFill>
                <a:latin typeface="Josefin Sans"/>
                <a:ea typeface="Josefin Sans"/>
                <a:cs typeface="Josefin Sans"/>
                <a:sym typeface="Josefin Sans"/>
              </a:defRPr>
            </a:lvl7pPr>
            <a:lvl8pPr lvl="7" rtl="0">
              <a:spcBef>
                <a:spcPts val="0"/>
              </a:spcBef>
              <a:spcAft>
                <a:spcPts val="0"/>
              </a:spcAft>
              <a:buNone/>
              <a:defRPr b="1">
                <a:solidFill>
                  <a:srgbClr val="5B3C43"/>
                </a:solidFill>
                <a:latin typeface="Josefin Sans"/>
                <a:ea typeface="Josefin Sans"/>
                <a:cs typeface="Josefin Sans"/>
                <a:sym typeface="Josefin Sans"/>
              </a:defRPr>
            </a:lvl8pPr>
            <a:lvl9pPr lvl="8" rtl="0">
              <a:spcBef>
                <a:spcPts val="0"/>
              </a:spcBef>
              <a:spcAft>
                <a:spcPts val="0"/>
              </a:spcAft>
              <a:buNone/>
              <a:defRPr b="1">
                <a:solidFill>
                  <a:srgbClr val="5B3C43"/>
                </a:solidFill>
                <a:latin typeface="Josefin Sans"/>
                <a:ea typeface="Josefin Sans"/>
                <a:cs typeface="Josefin Sans"/>
                <a:sym typeface="Josefin Sans"/>
              </a:defRPr>
            </a:lvl9pPr>
          </a:lstStyle>
          <a:p/>
        </p:txBody>
      </p:sp>
      <p:sp>
        <p:nvSpPr>
          <p:cNvPr id="268" name="Google Shape;268;p22"/>
          <p:cNvSpPr txBox="1"/>
          <p:nvPr>
            <p:ph idx="6" type="subTitle"/>
          </p:nvPr>
        </p:nvSpPr>
        <p:spPr>
          <a:xfrm>
            <a:off x="5820190" y="3984650"/>
            <a:ext cx="2318100" cy="57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5B3C43"/>
              </a:buClr>
              <a:buSzPts val="1200"/>
              <a:buNone/>
              <a:defRPr>
                <a:solidFill>
                  <a:srgbClr val="5B3C43"/>
                </a:solidFill>
              </a:defRPr>
            </a:lvl1pPr>
            <a:lvl2pPr lvl="1" rtl="0">
              <a:lnSpc>
                <a:spcPct val="100000"/>
              </a:lnSpc>
              <a:spcBef>
                <a:spcPts val="1600"/>
              </a:spcBef>
              <a:spcAft>
                <a:spcPts val="0"/>
              </a:spcAft>
              <a:buClr>
                <a:srgbClr val="5B3C43"/>
              </a:buClr>
              <a:buSzPts val="1200"/>
              <a:buNone/>
              <a:defRPr>
                <a:solidFill>
                  <a:srgbClr val="5B3C43"/>
                </a:solidFill>
              </a:defRPr>
            </a:lvl2pPr>
            <a:lvl3pPr lvl="2" rtl="0">
              <a:lnSpc>
                <a:spcPct val="100000"/>
              </a:lnSpc>
              <a:spcBef>
                <a:spcPts val="1600"/>
              </a:spcBef>
              <a:spcAft>
                <a:spcPts val="0"/>
              </a:spcAft>
              <a:buClr>
                <a:srgbClr val="5B3C43"/>
              </a:buClr>
              <a:buSzPts val="1200"/>
              <a:buNone/>
              <a:defRPr>
                <a:solidFill>
                  <a:srgbClr val="5B3C43"/>
                </a:solidFill>
              </a:defRPr>
            </a:lvl3pPr>
            <a:lvl4pPr lvl="3" rtl="0">
              <a:lnSpc>
                <a:spcPct val="100000"/>
              </a:lnSpc>
              <a:spcBef>
                <a:spcPts val="1600"/>
              </a:spcBef>
              <a:spcAft>
                <a:spcPts val="0"/>
              </a:spcAft>
              <a:buClr>
                <a:srgbClr val="5B3C43"/>
              </a:buClr>
              <a:buSzPts val="1200"/>
              <a:buNone/>
              <a:defRPr>
                <a:solidFill>
                  <a:srgbClr val="5B3C43"/>
                </a:solidFill>
              </a:defRPr>
            </a:lvl4pPr>
            <a:lvl5pPr lvl="4" rtl="0">
              <a:lnSpc>
                <a:spcPct val="100000"/>
              </a:lnSpc>
              <a:spcBef>
                <a:spcPts val="1600"/>
              </a:spcBef>
              <a:spcAft>
                <a:spcPts val="0"/>
              </a:spcAft>
              <a:buClr>
                <a:srgbClr val="5B3C43"/>
              </a:buClr>
              <a:buSzPts val="1200"/>
              <a:buNone/>
              <a:defRPr>
                <a:solidFill>
                  <a:srgbClr val="5B3C43"/>
                </a:solidFill>
              </a:defRPr>
            </a:lvl5pPr>
            <a:lvl6pPr lvl="5" rtl="0">
              <a:lnSpc>
                <a:spcPct val="100000"/>
              </a:lnSpc>
              <a:spcBef>
                <a:spcPts val="1600"/>
              </a:spcBef>
              <a:spcAft>
                <a:spcPts val="0"/>
              </a:spcAft>
              <a:buClr>
                <a:srgbClr val="5B3C43"/>
              </a:buClr>
              <a:buSzPts val="1200"/>
              <a:buNone/>
              <a:defRPr>
                <a:solidFill>
                  <a:srgbClr val="5B3C43"/>
                </a:solidFill>
              </a:defRPr>
            </a:lvl6pPr>
            <a:lvl7pPr lvl="6" rtl="0">
              <a:lnSpc>
                <a:spcPct val="100000"/>
              </a:lnSpc>
              <a:spcBef>
                <a:spcPts val="1600"/>
              </a:spcBef>
              <a:spcAft>
                <a:spcPts val="0"/>
              </a:spcAft>
              <a:buClr>
                <a:srgbClr val="5B3C43"/>
              </a:buClr>
              <a:buSzPts val="1200"/>
              <a:buNone/>
              <a:defRPr>
                <a:solidFill>
                  <a:srgbClr val="5B3C43"/>
                </a:solidFill>
              </a:defRPr>
            </a:lvl7pPr>
            <a:lvl8pPr lvl="7" rtl="0">
              <a:lnSpc>
                <a:spcPct val="100000"/>
              </a:lnSpc>
              <a:spcBef>
                <a:spcPts val="1600"/>
              </a:spcBef>
              <a:spcAft>
                <a:spcPts val="0"/>
              </a:spcAft>
              <a:buClr>
                <a:srgbClr val="5B3C43"/>
              </a:buClr>
              <a:buSzPts val="1200"/>
              <a:buNone/>
              <a:defRPr>
                <a:solidFill>
                  <a:srgbClr val="5B3C43"/>
                </a:solidFill>
              </a:defRPr>
            </a:lvl8pPr>
            <a:lvl9pPr lvl="8" rtl="0">
              <a:lnSpc>
                <a:spcPct val="100000"/>
              </a:lnSpc>
              <a:spcBef>
                <a:spcPts val="1600"/>
              </a:spcBef>
              <a:spcAft>
                <a:spcPts val="0"/>
              </a:spcAft>
              <a:buClr>
                <a:srgbClr val="5B3C43"/>
              </a:buClr>
              <a:buSzPts val="1200"/>
              <a:buNone/>
              <a:defRPr>
                <a:solidFill>
                  <a:srgbClr val="5B3C43"/>
                </a:solidFill>
              </a:defRPr>
            </a:lvl9pPr>
          </a:lstStyle>
          <a:p/>
        </p:txBody>
      </p:sp>
      <p:cxnSp>
        <p:nvCxnSpPr>
          <p:cNvPr id="269" name="Google Shape;269;p22"/>
          <p:cNvCxnSpPr/>
          <p:nvPr/>
        </p:nvCxnSpPr>
        <p:spPr>
          <a:xfrm>
            <a:off x="5743990" y="3225547"/>
            <a:ext cx="0" cy="1437300"/>
          </a:xfrm>
          <a:prstGeom prst="straightConnector1">
            <a:avLst/>
          </a:prstGeom>
          <a:noFill/>
          <a:ln cap="flat" cmpd="sng" w="19050">
            <a:solidFill>
              <a:srgbClr val="5B3C43"/>
            </a:solidFill>
            <a:prstDash val="solid"/>
            <a:round/>
            <a:headEnd len="med" w="med" type="none"/>
            <a:tailEnd len="med" w="med" type="none"/>
          </a:ln>
        </p:spPr>
      </p:cxnSp>
      <p:sp>
        <p:nvSpPr>
          <p:cNvPr id="270" name="Google Shape;270;p22"/>
          <p:cNvSpPr txBox="1"/>
          <p:nvPr>
            <p:ph idx="7" type="subTitle"/>
          </p:nvPr>
        </p:nvSpPr>
        <p:spPr>
          <a:xfrm>
            <a:off x="1125200" y="3884614"/>
            <a:ext cx="2637300" cy="578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5B3C43"/>
              </a:buClr>
              <a:buSzPts val="1200"/>
              <a:buNone/>
              <a:defRPr>
                <a:solidFill>
                  <a:srgbClr val="5B3C43"/>
                </a:solidFill>
              </a:defRPr>
            </a:lvl1pPr>
            <a:lvl2pPr lvl="1" rtl="0" algn="r">
              <a:lnSpc>
                <a:spcPct val="100000"/>
              </a:lnSpc>
              <a:spcBef>
                <a:spcPts val="1600"/>
              </a:spcBef>
              <a:spcAft>
                <a:spcPts val="0"/>
              </a:spcAft>
              <a:buClr>
                <a:srgbClr val="5B3C43"/>
              </a:buClr>
              <a:buSzPts val="1200"/>
              <a:buNone/>
              <a:defRPr>
                <a:solidFill>
                  <a:srgbClr val="5B3C43"/>
                </a:solidFill>
              </a:defRPr>
            </a:lvl2pPr>
            <a:lvl3pPr lvl="2" rtl="0" algn="r">
              <a:lnSpc>
                <a:spcPct val="100000"/>
              </a:lnSpc>
              <a:spcBef>
                <a:spcPts val="1600"/>
              </a:spcBef>
              <a:spcAft>
                <a:spcPts val="0"/>
              </a:spcAft>
              <a:buClr>
                <a:srgbClr val="5B3C43"/>
              </a:buClr>
              <a:buSzPts val="1200"/>
              <a:buNone/>
              <a:defRPr>
                <a:solidFill>
                  <a:srgbClr val="5B3C43"/>
                </a:solidFill>
              </a:defRPr>
            </a:lvl3pPr>
            <a:lvl4pPr lvl="3" rtl="0" algn="r">
              <a:lnSpc>
                <a:spcPct val="100000"/>
              </a:lnSpc>
              <a:spcBef>
                <a:spcPts val="1600"/>
              </a:spcBef>
              <a:spcAft>
                <a:spcPts val="0"/>
              </a:spcAft>
              <a:buClr>
                <a:srgbClr val="5B3C43"/>
              </a:buClr>
              <a:buSzPts val="1200"/>
              <a:buNone/>
              <a:defRPr>
                <a:solidFill>
                  <a:srgbClr val="5B3C43"/>
                </a:solidFill>
              </a:defRPr>
            </a:lvl4pPr>
            <a:lvl5pPr lvl="4" rtl="0" algn="r">
              <a:lnSpc>
                <a:spcPct val="100000"/>
              </a:lnSpc>
              <a:spcBef>
                <a:spcPts val="1600"/>
              </a:spcBef>
              <a:spcAft>
                <a:spcPts val="0"/>
              </a:spcAft>
              <a:buClr>
                <a:srgbClr val="5B3C43"/>
              </a:buClr>
              <a:buSzPts val="1200"/>
              <a:buNone/>
              <a:defRPr>
                <a:solidFill>
                  <a:srgbClr val="5B3C43"/>
                </a:solidFill>
              </a:defRPr>
            </a:lvl5pPr>
            <a:lvl6pPr lvl="5" rtl="0" algn="r">
              <a:lnSpc>
                <a:spcPct val="100000"/>
              </a:lnSpc>
              <a:spcBef>
                <a:spcPts val="1600"/>
              </a:spcBef>
              <a:spcAft>
                <a:spcPts val="0"/>
              </a:spcAft>
              <a:buClr>
                <a:srgbClr val="5B3C43"/>
              </a:buClr>
              <a:buSzPts val="1200"/>
              <a:buNone/>
              <a:defRPr>
                <a:solidFill>
                  <a:srgbClr val="5B3C43"/>
                </a:solidFill>
              </a:defRPr>
            </a:lvl6pPr>
            <a:lvl7pPr lvl="6" rtl="0" algn="r">
              <a:lnSpc>
                <a:spcPct val="100000"/>
              </a:lnSpc>
              <a:spcBef>
                <a:spcPts val="1600"/>
              </a:spcBef>
              <a:spcAft>
                <a:spcPts val="0"/>
              </a:spcAft>
              <a:buClr>
                <a:srgbClr val="5B3C43"/>
              </a:buClr>
              <a:buSzPts val="1200"/>
              <a:buNone/>
              <a:defRPr>
                <a:solidFill>
                  <a:srgbClr val="5B3C43"/>
                </a:solidFill>
              </a:defRPr>
            </a:lvl7pPr>
            <a:lvl8pPr lvl="7" rtl="0" algn="r">
              <a:lnSpc>
                <a:spcPct val="100000"/>
              </a:lnSpc>
              <a:spcBef>
                <a:spcPts val="1600"/>
              </a:spcBef>
              <a:spcAft>
                <a:spcPts val="0"/>
              </a:spcAft>
              <a:buClr>
                <a:srgbClr val="5B3C43"/>
              </a:buClr>
              <a:buSzPts val="1200"/>
              <a:buNone/>
              <a:defRPr>
                <a:solidFill>
                  <a:srgbClr val="5B3C43"/>
                </a:solidFill>
              </a:defRPr>
            </a:lvl8pPr>
            <a:lvl9pPr lvl="8" rtl="0" algn="r">
              <a:lnSpc>
                <a:spcPct val="100000"/>
              </a:lnSpc>
              <a:spcBef>
                <a:spcPts val="1600"/>
              </a:spcBef>
              <a:spcAft>
                <a:spcPts val="0"/>
              </a:spcAft>
              <a:buClr>
                <a:srgbClr val="5B3C43"/>
              </a:buClr>
              <a:buSzPts val="1200"/>
              <a:buNone/>
              <a:defRPr>
                <a:solidFill>
                  <a:srgbClr val="5B3C43"/>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 image 2">
  <p:cSld name="CUSTOM_14_2">
    <p:spTree>
      <p:nvGrpSpPr>
        <p:cNvPr id="271" name="Shape 271"/>
        <p:cNvGrpSpPr/>
        <p:nvPr/>
      </p:nvGrpSpPr>
      <p:grpSpPr>
        <a:xfrm>
          <a:off x="0" y="0"/>
          <a:ext cx="0" cy="0"/>
          <a:chOff x="0" y="0"/>
          <a:chExt cx="0" cy="0"/>
        </a:xfrm>
      </p:grpSpPr>
      <p:sp>
        <p:nvSpPr>
          <p:cNvPr id="272" name="Google Shape;272;p23"/>
          <p:cNvSpPr txBox="1"/>
          <p:nvPr>
            <p:ph type="ctrTitle"/>
          </p:nvPr>
        </p:nvSpPr>
        <p:spPr>
          <a:xfrm>
            <a:off x="2058800" y="376500"/>
            <a:ext cx="2637300" cy="205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5B3C43"/>
              </a:buClr>
              <a:buSzPts val="1800"/>
              <a:buNone/>
              <a:defRPr sz="1800">
                <a:solidFill>
                  <a:srgbClr val="5B3C43"/>
                </a:solidFill>
              </a:defRPr>
            </a:lvl1pPr>
            <a:lvl2pPr lvl="1" rtl="0">
              <a:spcBef>
                <a:spcPts val="0"/>
              </a:spcBef>
              <a:spcAft>
                <a:spcPts val="0"/>
              </a:spcAft>
              <a:buClr>
                <a:srgbClr val="5B3C43"/>
              </a:buClr>
              <a:buSzPts val="1800"/>
              <a:buNone/>
              <a:defRPr sz="1800">
                <a:solidFill>
                  <a:srgbClr val="5B3C43"/>
                </a:solidFill>
              </a:defRPr>
            </a:lvl2pPr>
            <a:lvl3pPr lvl="2" rtl="0">
              <a:spcBef>
                <a:spcPts val="0"/>
              </a:spcBef>
              <a:spcAft>
                <a:spcPts val="0"/>
              </a:spcAft>
              <a:buClr>
                <a:srgbClr val="5B3C43"/>
              </a:buClr>
              <a:buSzPts val="1800"/>
              <a:buNone/>
              <a:defRPr sz="1800">
                <a:solidFill>
                  <a:srgbClr val="5B3C43"/>
                </a:solidFill>
              </a:defRPr>
            </a:lvl3pPr>
            <a:lvl4pPr lvl="3" rtl="0">
              <a:spcBef>
                <a:spcPts val="0"/>
              </a:spcBef>
              <a:spcAft>
                <a:spcPts val="0"/>
              </a:spcAft>
              <a:buClr>
                <a:srgbClr val="5B3C43"/>
              </a:buClr>
              <a:buSzPts val="1800"/>
              <a:buNone/>
              <a:defRPr sz="1800">
                <a:solidFill>
                  <a:srgbClr val="5B3C43"/>
                </a:solidFill>
              </a:defRPr>
            </a:lvl4pPr>
            <a:lvl5pPr lvl="4" rtl="0">
              <a:spcBef>
                <a:spcPts val="0"/>
              </a:spcBef>
              <a:spcAft>
                <a:spcPts val="0"/>
              </a:spcAft>
              <a:buClr>
                <a:srgbClr val="5B3C43"/>
              </a:buClr>
              <a:buSzPts val="1800"/>
              <a:buNone/>
              <a:defRPr sz="1800">
                <a:solidFill>
                  <a:srgbClr val="5B3C43"/>
                </a:solidFill>
              </a:defRPr>
            </a:lvl5pPr>
            <a:lvl6pPr lvl="5" rtl="0">
              <a:spcBef>
                <a:spcPts val="0"/>
              </a:spcBef>
              <a:spcAft>
                <a:spcPts val="0"/>
              </a:spcAft>
              <a:buClr>
                <a:srgbClr val="5B3C43"/>
              </a:buClr>
              <a:buSzPts val="1800"/>
              <a:buNone/>
              <a:defRPr sz="1800">
                <a:solidFill>
                  <a:srgbClr val="5B3C43"/>
                </a:solidFill>
              </a:defRPr>
            </a:lvl6pPr>
            <a:lvl7pPr lvl="6" rtl="0">
              <a:spcBef>
                <a:spcPts val="0"/>
              </a:spcBef>
              <a:spcAft>
                <a:spcPts val="0"/>
              </a:spcAft>
              <a:buClr>
                <a:srgbClr val="5B3C43"/>
              </a:buClr>
              <a:buSzPts val="1800"/>
              <a:buNone/>
              <a:defRPr sz="1800">
                <a:solidFill>
                  <a:srgbClr val="5B3C43"/>
                </a:solidFill>
              </a:defRPr>
            </a:lvl7pPr>
            <a:lvl8pPr lvl="7" rtl="0">
              <a:spcBef>
                <a:spcPts val="0"/>
              </a:spcBef>
              <a:spcAft>
                <a:spcPts val="0"/>
              </a:spcAft>
              <a:buClr>
                <a:srgbClr val="5B3C43"/>
              </a:buClr>
              <a:buSzPts val="1800"/>
              <a:buNone/>
              <a:defRPr sz="1800">
                <a:solidFill>
                  <a:srgbClr val="5B3C43"/>
                </a:solidFill>
              </a:defRPr>
            </a:lvl8pPr>
            <a:lvl9pPr lvl="8" rtl="0">
              <a:spcBef>
                <a:spcPts val="0"/>
              </a:spcBef>
              <a:spcAft>
                <a:spcPts val="0"/>
              </a:spcAft>
              <a:buClr>
                <a:srgbClr val="5B3C43"/>
              </a:buClr>
              <a:buSzPts val="1800"/>
              <a:buNone/>
              <a:defRPr sz="1800">
                <a:solidFill>
                  <a:srgbClr val="5B3C43"/>
                </a:solidFill>
              </a:defRPr>
            </a:lvl9pPr>
          </a:lstStyle>
          <a:p/>
        </p:txBody>
      </p:sp>
      <p:sp>
        <p:nvSpPr>
          <p:cNvPr id="273" name="Google Shape;273;p23"/>
          <p:cNvSpPr txBox="1"/>
          <p:nvPr>
            <p:ph idx="2" type="ctrTitle"/>
          </p:nvPr>
        </p:nvSpPr>
        <p:spPr>
          <a:xfrm rot="-5400000">
            <a:off x="-1146950" y="2098650"/>
            <a:ext cx="32046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5B3C43"/>
              </a:buClr>
              <a:buSzPts val="800"/>
              <a:buNone/>
              <a:defRPr sz="800">
                <a:solidFill>
                  <a:srgbClr val="5B3C43"/>
                </a:solidFill>
              </a:defRPr>
            </a:lvl1pPr>
            <a:lvl2pPr lvl="1" rtl="0" algn="ctr">
              <a:spcBef>
                <a:spcPts val="0"/>
              </a:spcBef>
              <a:spcAft>
                <a:spcPts val="0"/>
              </a:spcAft>
              <a:buClr>
                <a:srgbClr val="D9D9D9"/>
              </a:buClr>
              <a:buSzPts val="1200"/>
              <a:buNone/>
              <a:defRPr sz="1200">
                <a:solidFill>
                  <a:srgbClr val="D9D9D9"/>
                </a:solidFill>
              </a:defRPr>
            </a:lvl2pPr>
            <a:lvl3pPr lvl="2" rtl="0" algn="ctr">
              <a:spcBef>
                <a:spcPts val="0"/>
              </a:spcBef>
              <a:spcAft>
                <a:spcPts val="0"/>
              </a:spcAft>
              <a:buClr>
                <a:srgbClr val="D9D9D9"/>
              </a:buClr>
              <a:buSzPts val="1200"/>
              <a:buNone/>
              <a:defRPr sz="1200">
                <a:solidFill>
                  <a:srgbClr val="D9D9D9"/>
                </a:solidFill>
              </a:defRPr>
            </a:lvl3pPr>
            <a:lvl4pPr lvl="3" rtl="0" algn="ctr">
              <a:spcBef>
                <a:spcPts val="0"/>
              </a:spcBef>
              <a:spcAft>
                <a:spcPts val="0"/>
              </a:spcAft>
              <a:buClr>
                <a:srgbClr val="D9D9D9"/>
              </a:buClr>
              <a:buSzPts val="1200"/>
              <a:buNone/>
              <a:defRPr sz="1200">
                <a:solidFill>
                  <a:srgbClr val="D9D9D9"/>
                </a:solidFill>
              </a:defRPr>
            </a:lvl4pPr>
            <a:lvl5pPr lvl="4" rtl="0" algn="ctr">
              <a:spcBef>
                <a:spcPts val="0"/>
              </a:spcBef>
              <a:spcAft>
                <a:spcPts val="0"/>
              </a:spcAft>
              <a:buClr>
                <a:srgbClr val="D9D9D9"/>
              </a:buClr>
              <a:buSzPts val="1200"/>
              <a:buNone/>
              <a:defRPr sz="1200">
                <a:solidFill>
                  <a:srgbClr val="D9D9D9"/>
                </a:solidFill>
              </a:defRPr>
            </a:lvl5pPr>
            <a:lvl6pPr lvl="5" rtl="0" algn="ctr">
              <a:spcBef>
                <a:spcPts val="0"/>
              </a:spcBef>
              <a:spcAft>
                <a:spcPts val="0"/>
              </a:spcAft>
              <a:buClr>
                <a:srgbClr val="D9D9D9"/>
              </a:buClr>
              <a:buSzPts val="1200"/>
              <a:buNone/>
              <a:defRPr sz="1200">
                <a:solidFill>
                  <a:srgbClr val="D9D9D9"/>
                </a:solidFill>
              </a:defRPr>
            </a:lvl6pPr>
            <a:lvl7pPr lvl="6" rtl="0" algn="ctr">
              <a:spcBef>
                <a:spcPts val="0"/>
              </a:spcBef>
              <a:spcAft>
                <a:spcPts val="0"/>
              </a:spcAft>
              <a:buClr>
                <a:srgbClr val="D9D9D9"/>
              </a:buClr>
              <a:buSzPts val="1200"/>
              <a:buNone/>
              <a:defRPr sz="1200">
                <a:solidFill>
                  <a:srgbClr val="D9D9D9"/>
                </a:solidFill>
              </a:defRPr>
            </a:lvl7pPr>
            <a:lvl8pPr lvl="7" rtl="0" algn="ctr">
              <a:spcBef>
                <a:spcPts val="0"/>
              </a:spcBef>
              <a:spcAft>
                <a:spcPts val="0"/>
              </a:spcAft>
              <a:buClr>
                <a:srgbClr val="D9D9D9"/>
              </a:buClr>
              <a:buSzPts val="1200"/>
              <a:buNone/>
              <a:defRPr sz="1200">
                <a:solidFill>
                  <a:srgbClr val="D9D9D9"/>
                </a:solidFill>
              </a:defRPr>
            </a:lvl8pPr>
            <a:lvl9pPr lvl="8" rtl="0" algn="ctr">
              <a:spcBef>
                <a:spcPts val="0"/>
              </a:spcBef>
              <a:spcAft>
                <a:spcPts val="0"/>
              </a:spcAft>
              <a:buClr>
                <a:srgbClr val="D9D9D9"/>
              </a:buClr>
              <a:buSzPts val="1200"/>
              <a:buNone/>
              <a:defRPr sz="1200">
                <a:solidFill>
                  <a:srgbClr val="D9D9D9"/>
                </a:solidFill>
              </a:defRPr>
            </a:lvl9pPr>
          </a:lstStyle>
          <a:p/>
        </p:txBody>
      </p:sp>
      <p:sp>
        <p:nvSpPr>
          <p:cNvPr id="274" name="Google Shape;274;p23"/>
          <p:cNvSpPr/>
          <p:nvPr/>
        </p:nvSpPr>
        <p:spPr>
          <a:xfrm>
            <a:off x="251200" y="4484007"/>
            <a:ext cx="408300" cy="408300"/>
          </a:xfrm>
          <a:prstGeom prst="rect">
            <a:avLst/>
          </a:prstGeom>
          <a:solidFill>
            <a:srgbClr val="B794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3"/>
          <p:cNvSpPr txBox="1"/>
          <p:nvPr>
            <p:ph idx="12" type="sldNum"/>
          </p:nvPr>
        </p:nvSpPr>
        <p:spPr>
          <a:xfrm>
            <a:off x="181009" y="3984751"/>
            <a:ext cx="548700" cy="393600"/>
          </a:xfrm>
          <a:prstGeom prst="rect">
            <a:avLst/>
          </a:prstGeom>
        </p:spPr>
        <p:txBody>
          <a:bodyPr anchorCtr="0" anchor="ctr" bIns="91425" lIns="91425" spcFirstLastPara="1" rIns="91425" wrap="square" tIns="91425">
            <a:noAutofit/>
          </a:bodyPr>
          <a:lstStyle>
            <a:lvl1pPr lvl="0" rtl="0" algn="ctr">
              <a:buNone/>
              <a:defRPr b="1" sz="1000">
                <a:solidFill>
                  <a:srgbClr val="5B3C43"/>
                </a:solidFill>
                <a:latin typeface="Josefin Sans"/>
                <a:ea typeface="Josefin Sans"/>
                <a:cs typeface="Josefin Sans"/>
                <a:sym typeface="Josefin Sans"/>
              </a:defRPr>
            </a:lvl1pPr>
            <a:lvl2pPr lvl="1" rtl="0" algn="ctr">
              <a:buNone/>
              <a:defRPr b="1" sz="1000">
                <a:solidFill>
                  <a:srgbClr val="5B3C43"/>
                </a:solidFill>
                <a:latin typeface="Josefin Sans"/>
                <a:ea typeface="Josefin Sans"/>
                <a:cs typeface="Josefin Sans"/>
                <a:sym typeface="Josefin Sans"/>
              </a:defRPr>
            </a:lvl2pPr>
            <a:lvl3pPr lvl="2" rtl="0" algn="ctr">
              <a:buNone/>
              <a:defRPr b="1" sz="1000">
                <a:solidFill>
                  <a:srgbClr val="5B3C43"/>
                </a:solidFill>
                <a:latin typeface="Josefin Sans"/>
                <a:ea typeface="Josefin Sans"/>
                <a:cs typeface="Josefin Sans"/>
                <a:sym typeface="Josefin Sans"/>
              </a:defRPr>
            </a:lvl3pPr>
            <a:lvl4pPr lvl="3" rtl="0" algn="ctr">
              <a:buNone/>
              <a:defRPr b="1" sz="1000">
                <a:solidFill>
                  <a:srgbClr val="5B3C43"/>
                </a:solidFill>
                <a:latin typeface="Josefin Sans"/>
                <a:ea typeface="Josefin Sans"/>
                <a:cs typeface="Josefin Sans"/>
                <a:sym typeface="Josefin Sans"/>
              </a:defRPr>
            </a:lvl4pPr>
            <a:lvl5pPr lvl="4" rtl="0" algn="ctr">
              <a:buNone/>
              <a:defRPr b="1" sz="1000">
                <a:solidFill>
                  <a:srgbClr val="5B3C43"/>
                </a:solidFill>
                <a:latin typeface="Josefin Sans"/>
                <a:ea typeface="Josefin Sans"/>
                <a:cs typeface="Josefin Sans"/>
                <a:sym typeface="Josefin Sans"/>
              </a:defRPr>
            </a:lvl5pPr>
            <a:lvl6pPr lvl="5" rtl="0" algn="ctr">
              <a:buNone/>
              <a:defRPr b="1" sz="1000">
                <a:solidFill>
                  <a:srgbClr val="5B3C43"/>
                </a:solidFill>
                <a:latin typeface="Josefin Sans"/>
                <a:ea typeface="Josefin Sans"/>
                <a:cs typeface="Josefin Sans"/>
                <a:sym typeface="Josefin Sans"/>
              </a:defRPr>
            </a:lvl6pPr>
            <a:lvl7pPr lvl="6" rtl="0" algn="ctr">
              <a:buNone/>
              <a:defRPr b="1" sz="1000">
                <a:solidFill>
                  <a:srgbClr val="5B3C43"/>
                </a:solidFill>
                <a:latin typeface="Josefin Sans"/>
                <a:ea typeface="Josefin Sans"/>
                <a:cs typeface="Josefin Sans"/>
                <a:sym typeface="Josefin Sans"/>
              </a:defRPr>
            </a:lvl7pPr>
            <a:lvl8pPr lvl="7" rtl="0" algn="ctr">
              <a:buNone/>
              <a:defRPr b="1" sz="1000">
                <a:solidFill>
                  <a:srgbClr val="5B3C43"/>
                </a:solidFill>
                <a:latin typeface="Josefin Sans"/>
                <a:ea typeface="Josefin Sans"/>
                <a:cs typeface="Josefin Sans"/>
                <a:sym typeface="Josefin Sans"/>
              </a:defRPr>
            </a:lvl8pPr>
            <a:lvl9pPr lvl="8" rtl="0" algn="ctr">
              <a:buNone/>
              <a:defRPr b="1" sz="1000">
                <a:solidFill>
                  <a:srgbClr val="5B3C43"/>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n"/>
              <a:t>‹#›</a:t>
            </a:fld>
            <a:endParaRPr/>
          </a:p>
        </p:txBody>
      </p:sp>
      <p:sp>
        <p:nvSpPr>
          <p:cNvPr id="276" name="Google Shape;276;p23"/>
          <p:cNvSpPr/>
          <p:nvPr/>
        </p:nvSpPr>
        <p:spPr>
          <a:xfrm>
            <a:off x="6506756" y="353650"/>
            <a:ext cx="2637197" cy="4436196"/>
          </a:xfrm>
          <a:prstGeom prst="rect">
            <a:avLst/>
          </a:prstGeom>
          <a:noFill/>
          <a:ln>
            <a:noFill/>
          </a:ln>
        </p:spPr>
      </p:sp>
      <p:sp>
        <p:nvSpPr>
          <p:cNvPr id="277" name="Google Shape;277;p23"/>
          <p:cNvSpPr/>
          <p:nvPr/>
        </p:nvSpPr>
        <p:spPr>
          <a:xfrm>
            <a:off x="6506708" y="353700"/>
            <a:ext cx="2637300" cy="4436100"/>
          </a:xfrm>
          <a:prstGeom prst="rect">
            <a:avLst/>
          </a:prstGeom>
          <a:solidFill>
            <a:srgbClr val="7A331B">
              <a:alpha val="5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3"/>
          <p:cNvSpPr txBox="1"/>
          <p:nvPr>
            <p:ph idx="1" type="subTitle"/>
          </p:nvPr>
        </p:nvSpPr>
        <p:spPr>
          <a:xfrm>
            <a:off x="1936225" y="3005450"/>
            <a:ext cx="43467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5B3C43"/>
              </a:buClr>
              <a:buSzPts val="1200"/>
              <a:buNone/>
              <a:defRPr>
                <a:solidFill>
                  <a:srgbClr val="5B3C43"/>
                </a:solidFill>
              </a:defRPr>
            </a:lvl1pPr>
            <a:lvl2pPr lvl="1" rtl="0" algn="r">
              <a:lnSpc>
                <a:spcPct val="100000"/>
              </a:lnSpc>
              <a:spcBef>
                <a:spcPts val="1600"/>
              </a:spcBef>
              <a:spcAft>
                <a:spcPts val="0"/>
              </a:spcAft>
              <a:buClr>
                <a:srgbClr val="5B3C43"/>
              </a:buClr>
              <a:buSzPts val="1200"/>
              <a:buNone/>
              <a:defRPr>
                <a:solidFill>
                  <a:srgbClr val="5B3C43"/>
                </a:solidFill>
              </a:defRPr>
            </a:lvl2pPr>
            <a:lvl3pPr lvl="2" rtl="0" algn="r">
              <a:lnSpc>
                <a:spcPct val="100000"/>
              </a:lnSpc>
              <a:spcBef>
                <a:spcPts val="1600"/>
              </a:spcBef>
              <a:spcAft>
                <a:spcPts val="0"/>
              </a:spcAft>
              <a:buClr>
                <a:srgbClr val="5B3C43"/>
              </a:buClr>
              <a:buSzPts val="1200"/>
              <a:buNone/>
              <a:defRPr>
                <a:solidFill>
                  <a:srgbClr val="5B3C43"/>
                </a:solidFill>
              </a:defRPr>
            </a:lvl3pPr>
            <a:lvl4pPr lvl="3" rtl="0" algn="r">
              <a:lnSpc>
                <a:spcPct val="100000"/>
              </a:lnSpc>
              <a:spcBef>
                <a:spcPts val="1600"/>
              </a:spcBef>
              <a:spcAft>
                <a:spcPts val="0"/>
              </a:spcAft>
              <a:buClr>
                <a:srgbClr val="5B3C43"/>
              </a:buClr>
              <a:buSzPts val="1200"/>
              <a:buNone/>
              <a:defRPr>
                <a:solidFill>
                  <a:srgbClr val="5B3C43"/>
                </a:solidFill>
              </a:defRPr>
            </a:lvl4pPr>
            <a:lvl5pPr lvl="4" rtl="0" algn="r">
              <a:lnSpc>
                <a:spcPct val="100000"/>
              </a:lnSpc>
              <a:spcBef>
                <a:spcPts val="1600"/>
              </a:spcBef>
              <a:spcAft>
                <a:spcPts val="0"/>
              </a:spcAft>
              <a:buClr>
                <a:srgbClr val="5B3C43"/>
              </a:buClr>
              <a:buSzPts val="1200"/>
              <a:buNone/>
              <a:defRPr>
                <a:solidFill>
                  <a:srgbClr val="5B3C43"/>
                </a:solidFill>
              </a:defRPr>
            </a:lvl5pPr>
            <a:lvl6pPr lvl="5" rtl="0" algn="r">
              <a:lnSpc>
                <a:spcPct val="100000"/>
              </a:lnSpc>
              <a:spcBef>
                <a:spcPts val="1600"/>
              </a:spcBef>
              <a:spcAft>
                <a:spcPts val="0"/>
              </a:spcAft>
              <a:buClr>
                <a:srgbClr val="5B3C43"/>
              </a:buClr>
              <a:buSzPts val="1200"/>
              <a:buNone/>
              <a:defRPr>
                <a:solidFill>
                  <a:srgbClr val="5B3C43"/>
                </a:solidFill>
              </a:defRPr>
            </a:lvl6pPr>
            <a:lvl7pPr lvl="6" rtl="0" algn="r">
              <a:lnSpc>
                <a:spcPct val="100000"/>
              </a:lnSpc>
              <a:spcBef>
                <a:spcPts val="1600"/>
              </a:spcBef>
              <a:spcAft>
                <a:spcPts val="0"/>
              </a:spcAft>
              <a:buClr>
                <a:srgbClr val="5B3C43"/>
              </a:buClr>
              <a:buSzPts val="1200"/>
              <a:buNone/>
              <a:defRPr>
                <a:solidFill>
                  <a:srgbClr val="5B3C43"/>
                </a:solidFill>
              </a:defRPr>
            </a:lvl7pPr>
            <a:lvl8pPr lvl="7" rtl="0" algn="r">
              <a:lnSpc>
                <a:spcPct val="100000"/>
              </a:lnSpc>
              <a:spcBef>
                <a:spcPts val="1600"/>
              </a:spcBef>
              <a:spcAft>
                <a:spcPts val="0"/>
              </a:spcAft>
              <a:buClr>
                <a:srgbClr val="5B3C43"/>
              </a:buClr>
              <a:buSzPts val="1200"/>
              <a:buNone/>
              <a:defRPr>
                <a:solidFill>
                  <a:srgbClr val="5B3C43"/>
                </a:solidFill>
              </a:defRPr>
            </a:lvl8pPr>
            <a:lvl9pPr lvl="8" rtl="0" algn="r">
              <a:lnSpc>
                <a:spcPct val="100000"/>
              </a:lnSpc>
              <a:spcBef>
                <a:spcPts val="1600"/>
              </a:spcBef>
              <a:spcAft>
                <a:spcPts val="0"/>
              </a:spcAft>
              <a:buClr>
                <a:srgbClr val="5B3C43"/>
              </a:buClr>
              <a:buSzPts val="1200"/>
              <a:buNone/>
              <a:defRPr>
                <a:solidFill>
                  <a:srgbClr val="5B3C43"/>
                </a:solidFill>
              </a:defRPr>
            </a:lvl9pPr>
          </a:lstStyle>
          <a:p/>
        </p:txBody>
      </p:sp>
      <p:cxnSp>
        <p:nvCxnSpPr>
          <p:cNvPr id="279" name="Google Shape;279;p23"/>
          <p:cNvCxnSpPr/>
          <p:nvPr/>
        </p:nvCxnSpPr>
        <p:spPr>
          <a:xfrm>
            <a:off x="5057875" y="2839500"/>
            <a:ext cx="2871300" cy="0"/>
          </a:xfrm>
          <a:prstGeom prst="straightConnector1">
            <a:avLst/>
          </a:prstGeom>
          <a:noFill/>
          <a:ln cap="flat" cmpd="sng" w="19050">
            <a:solidFill>
              <a:srgbClr val="5B3C43"/>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1">
  <p:cSld name="CUSTOM_26_2">
    <p:spTree>
      <p:nvGrpSpPr>
        <p:cNvPr id="280" name="Shape 280"/>
        <p:cNvGrpSpPr/>
        <p:nvPr/>
      </p:nvGrpSpPr>
      <p:grpSpPr>
        <a:xfrm>
          <a:off x="0" y="0"/>
          <a:ext cx="0" cy="0"/>
          <a:chOff x="0" y="0"/>
          <a:chExt cx="0" cy="0"/>
        </a:xfrm>
      </p:grpSpPr>
      <p:sp>
        <p:nvSpPr>
          <p:cNvPr id="281" name="Google Shape;281;p24"/>
          <p:cNvSpPr/>
          <p:nvPr/>
        </p:nvSpPr>
        <p:spPr>
          <a:xfrm>
            <a:off x="892725" y="247200"/>
            <a:ext cx="8251278" cy="4649076"/>
          </a:xfrm>
          <a:prstGeom prst="rect">
            <a:avLst/>
          </a:prstGeom>
          <a:noFill/>
          <a:ln>
            <a:noFill/>
          </a:ln>
        </p:spPr>
      </p:sp>
      <p:sp>
        <p:nvSpPr>
          <p:cNvPr id="282" name="Google Shape;282;p24"/>
          <p:cNvSpPr/>
          <p:nvPr/>
        </p:nvSpPr>
        <p:spPr>
          <a:xfrm>
            <a:off x="904300" y="247200"/>
            <a:ext cx="8251200" cy="4649100"/>
          </a:xfrm>
          <a:prstGeom prst="rect">
            <a:avLst/>
          </a:prstGeom>
          <a:solidFill>
            <a:srgbClr val="7A331B">
              <a:alpha val="5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4"/>
          <p:cNvSpPr txBox="1"/>
          <p:nvPr>
            <p:ph type="ctrTitle"/>
          </p:nvPr>
        </p:nvSpPr>
        <p:spPr>
          <a:xfrm>
            <a:off x="2403800" y="2699738"/>
            <a:ext cx="5001600" cy="2949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1000"/>
              <a:buNone/>
              <a:defRPr sz="1000">
                <a:solidFill>
                  <a:srgbClr val="FFFFFF"/>
                </a:solidFill>
              </a:defRPr>
            </a:lvl1pPr>
            <a:lvl2pPr lvl="1" rtl="0" algn="r">
              <a:spcBef>
                <a:spcPts val="0"/>
              </a:spcBef>
              <a:spcAft>
                <a:spcPts val="0"/>
              </a:spcAft>
              <a:buClr>
                <a:srgbClr val="FFFFFF"/>
              </a:buClr>
              <a:buSzPts val="1000"/>
              <a:buNone/>
              <a:defRPr sz="1000">
                <a:solidFill>
                  <a:srgbClr val="FFFFFF"/>
                </a:solidFill>
              </a:defRPr>
            </a:lvl2pPr>
            <a:lvl3pPr lvl="2" rtl="0" algn="r">
              <a:spcBef>
                <a:spcPts val="0"/>
              </a:spcBef>
              <a:spcAft>
                <a:spcPts val="0"/>
              </a:spcAft>
              <a:buClr>
                <a:srgbClr val="FFFFFF"/>
              </a:buClr>
              <a:buSzPts val="1000"/>
              <a:buNone/>
              <a:defRPr sz="1000">
                <a:solidFill>
                  <a:srgbClr val="FFFFFF"/>
                </a:solidFill>
              </a:defRPr>
            </a:lvl3pPr>
            <a:lvl4pPr lvl="3" rtl="0" algn="r">
              <a:spcBef>
                <a:spcPts val="0"/>
              </a:spcBef>
              <a:spcAft>
                <a:spcPts val="0"/>
              </a:spcAft>
              <a:buClr>
                <a:srgbClr val="FFFFFF"/>
              </a:buClr>
              <a:buSzPts val="1000"/>
              <a:buNone/>
              <a:defRPr sz="1000">
                <a:solidFill>
                  <a:srgbClr val="FFFFFF"/>
                </a:solidFill>
              </a:defRPr>
            </a:lvl4pPr>
            <a:lvl5pPr lvl="4" rtl="0" algn="r">
              <a:spcBef>
                <a:spcPts val="0"/>
              </a:spcBef>
              <a:spcAft>
                <a:spcPts val="0"/>
              </a:spcAft>
              <a:buClr>
                <a:srgbClr val="FFFFFF"/>
              </a:buClr>
              <a:buSzPts val="1000"/>
              <a:buNone/>
              <a:defRPr sz="1000">
                <a:solidFill>
                  <a:srgbClr val="FFFFFF"/>
                </a:solidFill>
              </a:defRPr>
            </a:lvl5pPr>
            <a:lvl6pPr lvl="5" rtl="0" algn="r">
              <a:spcBef>
                <a:spcPts val="0"/>
              </a:spcBef>
              <a:spcAft>
                <a:spcPts val="0"/>
              </a:spcAft>
              <a:buClr>
                <a:srgbClr val="FFFFFF"/>
              </a:buClr>
              <a:buSzPts val="1000"/>
              <a:buNone/>
              <a:defRPr sz="1000">
                <a:solidFill>
                  <a:srgbClr val="FFFFFF"/>
                </a:solidFill>
              </a:defRPr>
            </a:lvl6pPr>
            <a:lvl7pPr lvl="6" rtl="0" algn="r">
              <a:spcBef>
                <a:spcPts val="0"/>
              </a:spcBef>
              <a:spcAft>
                <a:spcPts val="0"/>
              </a:spcAft>
              <a:buClr>
                <a:srgbClr val="FFFFFF"/>
              </a:buClr>
              <a:buSzPts val="1000"/>
              <a:buNone/>
              <a:defRPr sz="1000">
                <a:solidFill>
                  <a:srgbClr val="FFFFFF"/>
                </a:solidFill>
              </a:defRPr>
            </a:lvl7pPr>
            <a:lvl8pPr lvl="7" rtl="0" algn="r">
              <a:spcBef>
                <a:spcPts val="0"/>
              </a:spcBef>
              <a:spcAft>
                <a:spcPts val="0"/>
              </a:spcAft>
              <a:buClr>
                <a:srgbClr val="FFFFFF"/>
              </a:buClr>
              <a:buSzPts val="1000"/>
              <a:buNone/>
              <a:defRPr sz="1000">
                <a:solidFill>
                  <a:srgbClr val="FFFFFF"/>
                </a:solidFill>
              </a:defRPr>
            </a:lvl8pPr>
            <a:lvl9pPr lvl="8" rtl="0" algn="r">
              <a:spcBef>
                <a:spcPts val="0"/>
              </a:spcBef>
              <a:spcAft>
                <a:spcPts val="0"/>
              </a:spcAft>
              <a:buClr>
                <a:srgbClr val="FFFFFF"/>
              </a:buClr>
              <a:buSzPts val="1000"/>
              <a:buNone/>
              <a:defRPr sz="1000">
                <a:solidFill>
                  <a:srgbClr val="FFFFFF"/>
                </a:solidFill>
              </a:defRPr>
            </a:lvl9pPr>
          </a:lstStyle>
          <a:p/>
        </p:txBody>
      </p:sp>
      <p:sp>
        <p:nvSpPr>
          <p:cNvPr id="284" name="Google Shape;284;p24"/>
          <p:cNvSpPr txBox="1"/>
          <p:nvPr>
            <p:ph idx="1" type="subTitle"/>
          </p:nvPr>
        </p:nvSpPr>
        <p:spPr>
          <a:xfrm>
            <a:off x="2746275" y="2148863"/>
            <a:ext cx="4659300" cy="6633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rgbClr val="FFFFFF"/>
              </a:buClr>
              <a:buSzPts val="1400"/>
              <a:buNone/>
              <a:defRPr sz="1400">
                <a:solidFill>
                  <a:srgbClr val="FFFFFF"/>
                </a:solidFill>
              </a:defRPr>
            </a:lvl1pPr>
            <a:lvl2pPr lvl="1" rtl="0" algn="r">
              <a:lnSpc>
                <a:spcPct val="100000"/>
              </a:lnSpc>
              <a:spcBef>
                <a:spcPts val="1600"/>
              </a:spcBef>
              <a:spcAft>
                <a:spcPts val="0"/>
              </a:spcAft>
              <a:buClr>
                <a:srgbClr val="FFFFFF"/>
              </a:buClr>
              <a:buSzPts val="1200"/>
              <a:buNone/>
              <a:defRPr>
                <a:solidFill>
                  <a:srgbClr val="FFFFFF"/>
                </a:solidFill>
              </a:defRPr>
            </a:lvl2pPr>
            <a:lvl3pPr lvl="2" rtl="0" algn="r">
              <a:lnSpc>
                <a:spcPct val="100000"/>
              </a:lnSpc>
              <a:spcBef>
                <a:spcPts val="1600"/>
              </a:spcBef>
              <a:spcAft>
                <a:spcPts val="0"/>
              </a:spcAft>
              <a:buClr>
                <a:srgbClr val="FFFFFF"/>
              </a:buClr>
              <a:buSzPts val="1200"/>
              <a:buNone/>
              <a:defRPr>
                <a:solidFill>
                  <a:srgbClr val="FFFFFF"/>
                </a:solidFill>
              </a:defRPr>
            </a:lvl3pPr>
            <a:lvl4pPr lvl="3" rtl="0" algn="r">
              <a:lnSpc>
                <a:spcPct val="100000"/>
              </a:lnSpc>
              <a:spcBef>
                <a:spcPts val="1600"/>
              </a:spcBef>
              <a:spcAft>
                <a:spcPts val="0"/>
              </a:spcAft>
              <a:buClr>
                <a:srgbClr val="FFFFFF"/>
              </a:buClr>
              <a:buSzPts val="1200"/>
              <a:buNone/>
              <a:defRPr>
                <a:solidFill>
                  <a:srgbClr val="FFFFFF"/>
                </a:solidFill>
              </a:defRPr>
            </a:lvl4pPr>
            <a:lvl5pPr lvl="4" rtl="0" algn="r">
              <a:lnSpc>
                <a:spcPct val="100000"/>
              </a:lnSpc>
              <a:spcBef>
                <a:spcPts val="1600"/>
              </a:spcBef>
              <a:spcAft>
                <a:spcPts val="0"/>
              </a:spcAft>
              <a:buClr>
                <a:srgbClr val="FFFFFF"/>
              </a:buClr>
              <a:buSzPts val="1200"/>
              <a:buNone/>
              <a:defRPr>
                <a:solidFill>
                  <a:srgbClr val="FFFFFF"/>
                </a:solidFill>
              </a:defRPr>
            </a:lvl5pPr>
            <a:lvl6pPr lvl="5" rtl="0" algn="r">
              <a:lnSpc>
                <a:spcPct val="100000"/>
              </a:lnSpc>
              <a:spcBef>
                <a:spcPts val="1600"/>
              </a:spcBef>
              <a:spcAft>
                <a:spcPts val="0"/>
              </a:spcAft>
              <a:buClr>
                <a:srgbClr val="FFFFFF"/>
              </a:buClr>
              <a:buSzPts val="1200"/>
              <a:buNone/>
              <a:defRPr>
                <a:solidFill>
                  <a:srgbClr val="FFFFFF"/>
                </a:solidFill>
              </a:defRPr>
            </a:lvl6pPr>
            <a:lvl7pPr lvl="6" rtl="0" algn="r">
              <a:lnSpc>
                <a:spcPct val="100000"/>
              </a:lnSpc>
              <a:spcBef>
                <a:spcPts val="1600"/>
              </a:spcBef>
              <a:spcAft>
                <a:spcPts val="0"/>
              </a:spcAft>
              <a:buClr>
                <a:srgbClr val="FFFFFF"/>
              </a:buClr>
              <a:buSzPts val="1200"/>
              <a:buNone/>
              <a:defRPr>
                <a:solidFill>
                  <a:srgbClr val="FFFFFF"/>
                </a:solidFill>
              </a:defRPr>
            </a:lvl7pPr>
            <a:lvl8pPr lvl="7" rtl="0" algn="r">
              <a:lnSpc>
                <a:spcPct val="100000"/>
              </a:lnSpc>
              <a:spcBef>
                <a:spcPts val="1600"/>
              </a:spcBef>
              <a:spcAft>
                <a:spcPts val="0"/>
              </a:spcAft>
              <a:buClr>
                <a:srgbClr val="FFFFFF"/>
              </a:buClr>
              <a:buSzPts val="1200"/>
              <a:buNone/>
              <a:defRPr>
                <a:solidFill>
                  <a:srgbClr val="FFFFFF"/>
                </a:solidFill>
              </a:defRPr>
            </a:lvl8pPr>
            <a:lvl9pPr lvl="8" rtl="0" algn="r">
              <a:lnSpc>
                <a:spcPct val="100000"/>
              </a:lnSpc>
              <a:spcBef>
                <a:spcPts val="1600"/>
              </a:spcBef>
              <a:spcAft>
                <a:spcPts val="0"/>
              </a:spcAft>
              <a:buClr>
                <a:srgbClr val="FFFFFF"/>
              </a:buClr>
              <a:buSzPts val="1200"/>
              <a:buNone/>
              <a:defRPr>
                <a:solidFill>
                  <a:srgbClr val="FFFFFF"/>
                </a:solidFill>
              </a:defRPr>
            </a:lvl9pPr>
          </a:lstStyle>
          <a:p/>
        </p:txBody>
      </p:sp>
      <p:sp>
        <p:nvSpPr>
          <p:cNvPr id="285" name="Google Shape;285;p24"/>
          <p:cNvSpPr txBox="1"/>
          <p:nvPr>
            <p:ph idx="2" type="ctrTitle"/>
          </p:nvPr>
        </p:nvSpPr>
        <p:spPr>
          <a:xfrm rot="-5400000">
            <a:off x="-1146950" y="2098650"/>
            <a:ext cx="32046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5B3C43"/>
              </a:buClr>
              <a:buSzPts val="800"/>
              <a:buNone/>
              <a:defRPr sz="800">
                <a:solidFill>
                  <a:srgbClr val="5B3C43"/>
                </a:solidFill>
              </a:defRPr>
            </a:lvl1pPr>
            <a:lvl2pPr lvl="1" rtl="0" algn="ctr">
              <a:spcBef>
                <a:spcPts val="0"/>
              </a:spcBef>
              <a:spcAft>
                <a:spcPts val="0"/>
              </a:spcAft>
              <a:buClr>
                <a:srgbClr val="D9D9D9"/>
              </a:buClr>
              <a:buSzPts val="1200"/>
              <a:buNone/>
              <a:defRPr sz="1200">
                <a:solidFill>
                  <a:srgbClr val="D9D9D9"/>
                </a:solidFill>
              </a:defRPr>
            </a:lvl2pPr>
            <a:lvl3pPr lvl="2" rtl="0" algn="ctr">
              <a:spcBef>
                <a:spcPts val="0"/>
              </a:spcBef>
              <a:spcAft>
                <a:spcPts val="0"/>
              </a:spcAft>
              <a:buClr>
                <a:srgbClr val="D9D9D9"/>
              </a:buClr>
              <a:buSzPts val="1200"/>
              <a:buNone/>
              <a:defRPr sz="1200">
                <a:solidFill>
                  <a:srgbClr val="D9D9D9"/>
                </a:solidFill>
              </a:defRPr>
            </a:lvl3pPr>
            <a:lvl4pPr lvl="3" rtl="0" algn="ctr">
              <a:spcBef>
                <a:spcPts val="0"/>
              </a:spcBef>
              <a:spcAft>
                <a:spcPts val="0"/>
              </a:spcAft>
              <a:buClr>
                <a:srgbClr val="D9D9D9"/>
              </a:buClr>
              <a:buSzPts val="1200"/>
              <a:buNone/>
              <a:defRPr sz="1200">
                <a:solidFill>
                  <a:srgbClr val="D9D9D9"/>
                </a:solidFill>
              </a:defRPr>
            </a:lvl4pPr>
            <a:lvl5pPr lvl="4" rtl="0" algn="ctr">
              <a:spcBef>
                <a:spcPts val="0"/>
              </a:spcBef>
              <a:spcAft>
                <a:spcPts val="0"/>
              </a:spcAft>
              <a:buClr>
                <a:srgbClr val="D9D9D9"/>
              </a:buClr>
              <a:buSzPts val="1200"/>
              <a:buNone/>
              <a:defRPr sz="1200">
                <a:solidFill>
                  <a:srgbClr val="D9D9D9"/>
                </a:solidFill>
              </a:defRPr>
            </a:lvl5pPr>
            <a:lvl6pPr lvl="5" rtl="0" algn="ctr">
              <a:spcBef>
                <a:spcPts val="0"/>
              </a:spcBef>
              <a:spcAft>
                <a:spcPts val="0"/>
              </a:spcAft>
              <a:buClr>
                <a:srgbClr val="D9D9D9"/>
              </a:buClr>
              <a:buSzPts val="1200"/>
              <a:buNone/>
              <a:defRPr sz="1200">
                <a:solidFill>
                  <a:srgbClr val="D9D9D9"/>
                </a:solidFill>
              </a:defRPr>
            </a:lvl6pPr>
            <a:lvl7pPr lvl="6" rtl="0" algn="ctr">
              <a:spcBef>
                <a:spcPts val="0"/>
              </a:spcBef>
              <a:spcAft>
                <a:spcPts val="0"/>
              </a:spcAft>
              <a:buClr>
                <a:srgbClr val="D9D9D9"/>
              </a:buClr>
              <a:buSzPts val="1200"/>
              <a:buNone/>
              <a:defRPr sz="1200">
                <a:solidFill>
                  <a:srgbClr val="D9D9D9"/>
                </a:solidFill>
              </a:defRPr>
            </a:lvl7pPr>
            <a:lvl8pPr lvl="7" rtl="0" algn="ctr">
              <a:spcBef>
                <a:spcPts val="0"/>
              </a:spcBef>
              <a:spcAft>
                <a:spcPts val="0"/>
              </a:spcAft>
              <a:buClr>
                <a:srgbClr val="D9D9D9"/>
              </a:buClr>
              <a:buSzPts val="1200"/>
              <a:buNone/>
              <a:defRPr sz="1200">
                <a:solidFill>
                  <a:srgbClr val="D9D9D9"/>
                </a:solidFill>
              </a:defRPr>
            </a:lvl8pPr>
            <a:lvl9pPr lvl="8" rtl="0" algn="ctr">
              <a:spcBef>
                <a:spcPts val="0"/>
              </a:spcBef>
              <a:spcAft>
                <a:spcPts val="0"/>
              </a:spcAft>
              <a:buClr>
                <a:srgbClr val="D9D9D9"/>
              </a:buClr>
              <a:buSzPts val="1200"/>
              <a:buNone/>
              <a:defRPr sz="1200">
                <a:solidFill>
                  <a:srgbClr val="D9D9D9"/>
                </a:solidFill>
              </a:defRPr>
            </a:lvl9pPr>
          </a:lstStyle>
          <a:p/>
        </p:txBody>
      </p:sp>
      <p:sp>
        <p:nvSpPr>
          <p:cNvPr id="286" name="Google Shape;286;p24"/>
          <p:cNvSpPr/>
          <p:nvPr/>
        </p:nvSpPr>
        <p:spPr>
          <a:xfrm>
            <a:off x="251200" y="4484007"/>
            <a:ext cx="408300" cy="408300"/>
          </a:xfrm>
          <a:prstGeom prst="rect">
            <a:avLst/>
          </a:prstGeom>
          <a:solidFill>
            <a:srgbClr val="B794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4"/>
          <p:cNvSpPr txBox="1"/>
          <p:nvPr>
            <p:ph idx="12" type="sldNum"/>
          </p:nvPr>
        </p:nvSpPr>
        <p:spPr>
          <a:xfrm>
            <a:off x="181009" y="3984751"/>
            <a:ext cx="548700" cy="393600"/>
          </a:xfrm>
          <a:prstGeom prst="rect">
            <a:avLst/>
          </a:prstGeom>
        </p:spPr>
        <p:txBody>
          <a:bodyPr anchorCtr="0" anchor="ctr" bIns="91425" lIns="91425" spcFirstLastPara="1" rIns="91425" wrap="square" tIns="91425">
            <a:noAutofit/>
          </a:bodyPr>
          <a:lstStyle>
            <a:lvl1pPr lvl="0" rtl="0" algn="ctr">
              <a:buNone/>
              <a:defRPr b="1" sz="1000">
                <a:solidFill>
                  <a:srgbClr val="5B3C43"/>
                </a:solidFill>
                <a:latin typeface="Josefin Sans"/>
                <a:ea typeface="Josefin Sans"/>
                <a:cs typeface="Josefin Sans"/>
                <a:sym typeface="Josefin Sans"/>
              </a:defRPr>
            </a:lvl1pPr>
            <a:lvl2pPr lvl="1" rtl="0" algn="ctr">
              <a:buNone/>
              <a:defRPr b="1" sz="1000">
                <a:solidFill>
                  <a:srgbClr val="5B3C43"/>
                </a:solidFill>
                <a:latin typeface="Josefin Sans"/>
                <a:ea typeface="Josefin Sans"/>
                <a:cs typeface="Josefin Sans"/>
                <a:sym typeface="Josefin Sans"/>
              </a:defRPr>
            </a:lvl2pPr>
            <a:lvl3pPr lvl="2" rtl="0" algn="ctr">
              <a:buNone/>
              <a:defRPr b="1" sz="1000">
                <a:solidFill>
                  <a:srgbClr val="5B3C43"/>
                </a:solidFill>
                <a:latin typeface="Josefin Sans"/>
                <a:ea typeface="Josefin Sans"/>
                <a:cs typeface="Josefin Sans"/>
                <a:sym typeface="Josefin Sans"/>
              </a:defRPr>
            </a:lvl3pPr>
            <a:lvl4pPr lvl="3" rtl="0" algn="ctr">
              <a:buNone/>
              <a:defRPr b="1" sz="1000">
                <a:solidFill>
                  <a:srgbClr val="5B3C43"/>
                </a:solidFill>
                <a:latin typeface="Josefin Sans"/>
                <a:ea typeface="Josefin Sans"/>
                <a:cs typeface="Josefin Sans"/>
                <a:sym typeface="Josefin Sans"/>
              </a:defRPr>
            </a:lvl4pPr>
            <a:lvl5pPr lvl="4" rtl="0" algn="ctr">
              <a:buNone/>
              <a:defRPr b="1" sz="1000">
                <a:solidFill>
                  <a:srgbClr val="5B3C43"/>
                </a:solidFill>
                <a:latin typeface="Josefin Sans"/>
                <a:ea typeface="Josefin Sans"/>
                <a:cs typeface="Josefin Sans"/>
                <a:sym typeface="Josefin Sans"/>
              </a:defRPr>
            </a:lvl5pPr>
            <a:lvl6pPr lvl="5" rtl="0" algn="ctr">
              <a:buNone/>
              <a:defRPr b="1" sz="1000">
                <a:solidFill>
                  <a:srgbClr val="5B3C43"/>
                </a:solidFill>
                <a:latin typeface="Josefin Sans"/>
                <a:ea typeface="Josefin Sans"/>
                <a:cs typeface="Josefin Sans"/>
                <a:sym typeface="Josefin Sans"/>
              </a:defRPr>
            </a:lvl6pPr>
            <a:lvl7pPr lvl="6" rtl="0" algn="ctr">
              <a:buNone/>
              <a:defRPr b="1" sz="1000">
                <a:solidFill>
                  <a:srgbClr val="5B3C43"/>
                </a:solidFill>
                <a:latin typeface="Josefin Sans"/>
                <a:ea typeface="Josefin Sans"/>
                <a:cs typeface="Josefin Sans"/>
                <a:sym typeface="Josefin Sans"/>
              </a:defRPr>
            </a:lvl7pPr>
            <a:lvl8pPr lvl="7" rtl="0" algn="ctr">
              <a:buNone/>
              <a:defRPr b="1" sz="1000">
                <a:solidFill>
                  <a:srgbClr val="5B3C43"/>
                </a:solidFill>
                <a:latin typeface="Josefin Sans"/>
                <a:ea typeface="Josefin Sans"/>
                <a:cs typeface="Josefin Sans"/>
                <a:sym typeface="Josefin Sans"/>
              </a:defRPr>
            </a:lvl8pPr>
            <a:lvl9pPr lvl="8" rtl="0" algn="ctr">
              <a:buNone/>
              <a:defRPr b="1" sz="1000">
                <a:solidFill>
                  <a:srgbClr val="5B3C43"/>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 image 3 1">
  <p:cSld name="CUSTOM_26_1_2">
    <p:spTree>
      <p:nvGrpSpPr>
        <p:cNvPr id="288" name="Shape 288"/>
        <p:cNvGrpSpPr/>
        <p:nvPr/>
      </p:nvGrpSpPr>
      <p:grpSpPr>
        <a:xfrm>
          <a:off x="0" y="0"/>
          <a:ext cx="0" cy="0"/>
          <a:chOff x="0" y="0"/>
          <a:chExt cx="0" cy="0"/>
        </a:xfrm>
      </p:grpSpPr>
      <p:sp>
        <p:nvSpPr>
          <p:cNvPr id="289" name="Google Shape;289;p25"/>
          <p:cNvSpPr/>
          <p:nvPr/>
        </p:nvSpPr>
        <p:spPr>
          <a:xfrm>
            <a:off x="928500" y="2561875"/>
            <a:ext cx="8215497" cy="2334300"/>
          </a:xfrm>
          <a:prstGeom prst="rect">
            <a:avLst/>
          </a:prstGeom>
          <a:noFill/>
          <a:ln>
            <a:noFill/>
          </a:ln>
        </p:spPr>
      </p:sp>
      <p:sp>
        <p:nvSpPr>
          <p:cNvPr id="290" name="Google Shape;290;p25"/>
          <p:cNvSpPr/>
          <p:nvPr/>
        </p:nvSpPr>
        <p:spPr>
          <a:xfrm>
            <a:off x="928450" y="2561875"/>
            <a:ext cx="8215500" cy="2334300"/>
          </a:xfrm>
          <a:prstGeom prst="rect">
            <a:avLst/>
          </a:prstGeom>
          <a:solidFill>
            <a:srgbClr val="7A331B">
              <a:alpha val="5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5"/>
          <p:cNvSpPr txBox="1"/>
          <p:nvPr>
            <p:ph type="ctrTitle"/>
          </p:nvPr>
        </p:nvSpPr>
        <p:spPr>
          <a:xfrm rot="-5400000">
            <a:off x="-1146950" y="2098650"/>
            <a:ext cx="32046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5B3C43"/>
              </a:buClr>
              <a:buSzPts val="800"/>
              <a:buNone/>
              <a:defRPr sz="800">
                <a:solidFill>
                  <a:srgbClr val="5B3C43"/>
                </a:solidFill>
              </a:defRPr>
            </a:lvl1pPr>
            <a:lvl2pPr lvl="1" rtl="0" algn="ctr">
              <a:spcBef>
                <a:spcPts val="0"/>
              </a:spcBef>
              <a:spcAft>
                <a:spcPts val="0"/>
              </a:spcAft>
              <a:buClr>
                <a:srgbClr val="D9D9D9"/>
              </a:buClr>
              <a:buSzPts val="1200"/>
              <a:buNone/>
              <a:defRPr sz="1200">
                <a:solidFill>
                  <a:srgbClr val="D9D9D9"/>
                </a:solidFill>
              </a:defRPr>
            </a:lvl2pPr>
            <a:lvl3pPr lvl="2" rtl="0" algn="ctr">
              <a:spcBef>
                <a:spcPts val="0"/>
              </a:spcBef>
              <a:spcAft>
                <a:spcPts val="0"/>
              </a:spcAft>
              <a:buClr>
                <a:srgbClr val="D9D9D9"/>
              </a:buClr>
              <a:buSzPts val="1200"/>
              <a:buNone/>
              <a:defRPr sz="1200">
                <a:solidFill>
                  <a:srgbClr val="D9D9D9"/>
                </a:solidFill>
              </a:defRPr>
            </a:lvl3pPr>
            <a:lvl4pPr lvl="3" rtl="0" algn="ctr">
              <a:spcBef>
                <a:spcPts val="0"/>
              </a:spcBef>
              <a:spcAft>
                <a:spcPts val="0"/>
              </a:spcAft>
              <a:buClr>
                <a:srgbClr val="D9D9D9"/>
              </a:buClr>
              <a:buSzPts val="1200"/>
              <a:buNone/>
              <a:defRPr sz="1200">
                <a:solidFill>
                  <a:srgbClr val="D9D9D9"/>
                </a:solidFill>
              </a:defRPr>
            </a:lvl4pPr>
            <a:lvl5pPr lvl="4" rtl="0" algn="ctr">
              <a:spcBef>
                <a:spcPts val="0"/>
              </a:spcBef>
              <a:spcAft>
                <a:spcPts val="0"/>
              </a:spcAft>
              <a:buClr>
                <a:srgbClr val="D9D9D9"/>
              </a:buClr>
              <a:buSzPts val="1200"/>
              <a:buNone/>
              <a:defRPr sz="1200">
                <a:solidFill>
                  <a:srgbClr val="D9D9D9"/>
                </a:solidFill>
              </a:defRPr>
            </a:lvl5pPr>
            <a:lvl6pPr lvl="5" rtl="0" algn="ctr">
              <a:spcBef>
                <a:spcPts val="0"/>
              </a:spcBef>
              <a:spcAft>
                <a:spcPts val="0"/>
              </a:spcAft>
              <a:buClr>
                <a:srgbClr val="D9D9D9"/>
              </a:buClr>
              <a:buSzPts val="1200"/>
              <a:buNone/>
              <a:defRPr sz="1200">
                <a:solidFill>
                  <a:srgbClr val="D9D9D9"/>
                </a:solidFill>
              </a:defRPr>
            </a:lvl6pPr>
            <a:lvl7pPr lvl="6" rtl="0" algn="ctr">
              <a:spcBef>
                <a:spcPts val="0"/>
              </a:spcBef>
              <a:spcAft>
                <a:spcPts val="0"/>
              </a:spcAft>
              <a:buClr>
                <a:srgbClr val="D9D9D9"/>
              </a:buClr>
              <a:buSzPts val="1200"/>
              <a:buNone/>
              <a:defRPr sz="1200">
                <a:solidFill>
                  <a:srgbClr val="D9D9D9"/>
                </a:solidFill>
              </a:defRPr>
            </a:lvl7pPr>
            <a:lvl8pPr lvl="7" rtl="0" algn="ctr">
              <a:spcBef>
                <a:spcPts val="0"/>
              </a:spcBef>
              <a:spcAft>
                <a:spcPts val="0"/>
              </a:spcAft>
              <a:buClr>
                <a:srgbClr val="D9D9D9"/>
              </a:buClr>
              <a:buSzPts val="1200"/>
              <a:buNone/>
              <a:defRPr sz="1200">
                <a:solidFill>
                  <a:srgbClr val="D9D9D9"/>
                </a:solidFill>
              </a:defRPr>
            </a:lvl8pPr>
            <a:lvl9pPr lvl="8" rtl="0" algn="ctr">
              <a:spcBef>
                <a:spcPts val="0"/>
              </a:spcBef>
              <a:spcAft>
                <a:spcPts val="0"/>
              </a:spcAft>
              <a:buClr>
                <a:srgbClr val="D9D9D9"/>
              </a:buClr>
              <a:buSzPts val="1200"/>
              <a:buNone/>
              <a:defRPr sz="1200">
                <a:solidFill>
                  <a:srgbClr val="D9D9D9"/>
                </a:solidFill>
              </a:defRPr>
            </a:lvl9pPr>
          </a:lstStyle>
          <a:p/>
        </p:txBody>
      </p:sp>
      <p:sp>
        <p:nvSpPr>
          <p:cNvPr id="292" name="Google Shape;292;p25"/>
          <p:cNvSpPr/>
          <p:nvPr/>
        </p:nvSpPr>
        <p:spPr>
          <a:xfrm>
            <a:off x="251200" y="4484007"/>
            <a:ext cx="408300" cy="408300"/>
          </a:xfrm>
          <a:prstGeom prst="rect">
            <a:avLst/>
          </a:prstGeom>
          <a:solidFill>
            <a:srgbClr val="B794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5"/>
          <p:cNvSpPr txBox="1"/>
          <p:nvPr>
            <p:ph idx="12" type="sldNum"/>
          </p:nvPr>
        </p:nvSpPr>
        <p:spPr>
          <a:xfrm>
            <a:off x="181009" y="3984751"/>
            <a:ext cx="548700" cy="393600"/>
          </a:xfrm>
          <a:prstGeom prst="rect">
            <a:avLst/>
          </a:prstGeom>
        </p:spPr>
        <p:txBody>
          <a:bodyPr anchorCtr="0" anchor="ctr" bIns="91425" lIns="91425" spcFirstLastPara="1" rIns="91425" wrap="square" tIns="91425">
            <a:noAutofit/>
          </a:bodyPr>
          <a:lstStyle>
            <a:lvl1pPr lvl="0" rtl="0" algn="ctr">
              <a:buNone/>
              <a:defRPr b="1" sz="1000">
                <a:solidFill>
                  <a:srgbClr val="5B3C43"/>
                </a:solidFill>
                <a:latin typeface="Josefin Sans"/>
                <a:ea typeface="Josefin Sans"/>
                <a:cs typeface="Josefin Sans"/>
                <a:sym typeface="Josefin Sans"/>
              </a:defRPr>
            </a:lvl1pPr>
            <a:lvl2pPr lvl="1" rtl="0" algn="ctr">
              <a:buNone/>
              <a:defRPr b="1" sz="1000">
                <a:solidFill>
                  <a:srgbClr val="5B3C43"/>
                </a:solidFill>
                <a:latin typeface="Josefin Sans"/>
                <a:ea typeface="Josefin Sans"/>
                <a:cs typeface="Josefin Sans"/>
                <a:sym typeface="Josefin Sans"/>
              </a:defRPr>
            </a:lvl2pPr>
            <a:lvl3pPr lvl="2" rtl="0" algn="ctr">
              <a:buNone/>
              <a:defRPr b="1" sz="1000">
                <a:solidFill>
                  <a:srgbClr val="5B3C43"/>
                </a:solidFill>
                <a:latin typeface="Josefin Sans"/>
                <a:ea typeface="Josefin Sans"/>
                <a:cs typeface="Josefin Sans"/>
                <a:sym typeface="Josefin Sans"/>
              </a:defRPr>
            </a:lvl3pPr>
            <a:lvl4pPr lvl="3" rtl="0" algn="ctr">
              <a:buNone/>
              <a:defRPr b="1" sz="1000">
                <a:solidFill>
                  <a:srgbClr val="5B3C43"/>
                </a:solidFill>
                <a:latin typeface="Josefin Sans"/>
                <a:ea typeface="Josefin Sans"/>
                <a:cs typeface="Josefin Sans"/>
                <a:sym typeface="Josefin Sans"/>
              </a:defRPr>
            </a:lvl4pPr>
            <a:lvl5pPr lvl="4" rtl="0" algn="ctr">
              <a:buNone/>
              <a:defRPr b="1" sz="1000">
                <a:solidFill>
                  <a:srgbClr val="5B3C43"/>
                </a:solidFill>
                <a:latin typeface="Josefin Sans"/>
                <a:ea typeface="Josefin Sans"/>
                <a:cs typeface="Josefin Sans"/>
                <a:sym typeface="Josefin Sans"/>
              </a:defRPr>
            </a:lvl5pPr>
            <a:lvl6pPr lvl="5" rtl="0" algn="ctr">
              <a:buNone/>
              <a:defRPr b="1" sz="1000">
                <a:solidFill>
                  <a:srgbClr val="5B3C43"/>
                </a:solidFill>
                <a:latin typeface="Josefin Sans"/>
                <a:ea typeface="Josefin Sans"/>
                <a:cs typeface="Josefin Sans"/>
                <a:sym typeface="Josefin Sans"/>
              </a:defRPr>
            </a:lvl6pPr>
            <a:lvl7pPr lvl="6" rtl="0" algn="ctr">
              <a:buNone/>
              <a:defRPr b="1" sz="1000">
                <a:solidFill>
                  <a:srgbClr val="5B3C43"/>
                </a:solidFill>
                <a:latin typeface="Josefin Sans"/>
                <a:ea typeface="Josefin Sans"/>
                <a:cs typeface="Josefin Sans"/>
                <a:sym typeface="Josefin Sans"/>
              </a:defRPr>
            </a:lvl7pPr>
            <a:lvl8pPr lvl="7" rtl="0" algn="ctr">
              <a:buNone/>
              <a:defRPr b="1" sz="1000">
                <a:solidFill>
                  <a:srgbClr val="5B3C43"/>
                </a:solidFill>
                <a:latin typeface="Josefin Sans"/>
                <a:ea typeface="Josefin Sans"/>
                <a:cs typeface="Josefin Sans"/>
                <a:sym typeface="Josefin Sans"/>
              </a:defRPr>
            </a:lvl8pPr>
            <a:lvl9pPr lvl="8" rtl="0" algn="ctr">
              <a:buNone/>
              <a:defRPr b="1" sz="1000">
                <a:solidFill>
                  <a:srgbClr val="5B3C43"/>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n"/>
              <a:t>‹#›</a:t>
            </a:fld>
            <a:endParaRPr/>
          </a:p>
        </p:txBody>
      </p:sp>
      <p:sp>
        <p:nvSpPr>
          <p:cNvPr id="294" name="Google Shape;294;p25"/>
          <p:cNvSpPr txBox="1"/>
          <p:nvPr>
            <p:ph idx="1" type="subTitle"/>
          </p:nvPr>
        </p:nvSpPr>
        <p:spPr>
          <a:xfrm>
            <a:off x="3139765" y="1079800"/>
            <a:ext cx="3780300" cy="5400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400">
                <a:solidFill>
                  <a:srgbClr val="5B3C43"/>
                </a:solidFill>
                <a:latin typeface="Josefin Sans"/>
                <a:ea typeface="Josefin Sans"/>
                <a:cs typeface="Josefin Sans"/>
                <a:sym typeface="Josefin Sans"/>
              </a:defRPr>
            </a:lvl1pPr>
            <a:lvl2pPr lvl="1" rtl="0">
              <a:spcBef>
                <a:spcPts val="0"/>
              </a:spcBef>
              <a:spcAft>
                <a:spcPts val="0"/>
              </a:spcAft>
              <a:buNone/>
              <a:defRPr b="1">
                <a:solidFill>
                  <a:srgbClr val="5B3C43"/>
                </a:solidFill>
                <a:latin typeface="Josefin Sans"/>
                <a:ea typeface="Josefin Sans"/>
                <a:cs typeface="Josefin Sans"/>
                <a:sym typeface="Josefin Sans"/>
              </a:defRPr>
            </a:lvl2pPr>
            <a:lvl3pPr lvl="2" rtl="0">
              <a:spcBef>
                <a:spcPts val="0"/>
              </a:spcBef>
              <a:spcAft>
                <a:spcPts val="0"/>
              </a:spcAft>
              <a:buNone/>
              <a:defRPr b="1">
                <a:solidFill>
                  <a:srgbClr val="5B3C43"/>
                </a:solidFill>
                <a:latin typeface="Josefin Sans"/>
                <a:ea typeface="Josefin Sans"/>
                <a:cs typeface="Josefin Sans"/>
                <a:sym typeface="Josefin Sans"/>
              </a:defRPr>
            </a:lvl3pPr>
            <a:lvl4pPr lvl="3" rtl="0">
              <a:spcBef>
                <a:spcPts val="0"/>
              </a:spcBef>
              <a:spcAft>
                <a:spcPts val="0"/>
              </a:spcAft>
              <a:buNone/>
              <a:defRPr b="1">
                <a:solidFill>
                  <a:srgbClr val="5B3C43"/>
                </a:solidFill>
                <a:latin typeface="Josefin Sans"/>
                <a:ea typeface="Josefin Sans"/>
                <a:cs typeface="Josefin Sans"/>
                <a:sym typeface="Josefin Sans"/>
              </a:defRPr>
            </a:lvl4pPr>
            <a:lvl5pPr lvl="4" rtl="0">
              <a:spcBef>
                <a:spcPts val="0"/>
              </a:spcBef>
              <a:spcAft>
                <a:spcPts val="0"/>
              </a:spcAft>
              <a:buNone/>
              <a:defRPr b="1">
                <a:solidFill>
                  <a:srgbClr val="5B3C43"/>
                </a:solidFill>
                <a:latin typeface="Josefin Sans"/>
                <a:ea typeface="Josefin Sans"/>
                <a:cs typeface="Josefin Sans"/>
                <a:sym typeface="Josefin Sans"/>
              </a:defRPr>
            </a:lvl5pPr>
            <a:lvl6pPr lvl="5" rtl="0">
              <a:spcBef>
                <a:spcPts val="0"/>
              </a:spcBef>
              <a:spcAft>
                <a:spcPts val="0"/>
              </a:spcAft>
              <a:buNone/>
              <a:defRPr b="1">
                <a:solidFill>
                  <a:srgbClr val="5B3C43"/>
                </a:solidFill>
                <a:latin typeface="Josefin Sans"/>
                <a:ea typeface="Josefin Sans"/>
                <a:cs typeface="Josefin Sans"/>
                <a:sym typeface="Josefin Sans"/>
              </a:defRPr>
            </a:lvl6pPr>
            <a:lvl7pPr lvl="6" rtl="0">
              <a:spcBef>
                <a:spcPts val="0"/>
              </a:spcBef>
              <a:spcAft>
                <a:spcPts val="0"/>
              </a:spcAft>
              <a:buNone/>
              <a:defRPr b="1">
                <a:solidFill>
                  <a:srgbClr val="5B3C43"/>
                </a:solidFill>
                <a:latin typeface="Josefin Sans"/>
                <a:ea typeface="Josefin Sans"/>
                <a:cs typeface="Josefin Sans"/>
                <a:sym typeface="Josefin Sans"/>
              </a:defRPr>
            </a:lvl7pPr>
            <a:lvl8pPr lvl="7" rtl="0">
              <a:spcBef>
                <a:spcPts val="0"/>
              </a:spcBef>
              <a:spcAft>
                <a:spcPts val="0"/>
              </a:spcAft>
              <a:buNone/>
              <a:defRPr b="1">
                <a:solidFill>
                  <a:srgbClr val="5B3C43"/>
                </a:solidFill>
                <a:latin typeface="Josefin Sans"/>
                <a:ea typeface="Josefin Sans"/>
                <a:cs typeface="Josefin Sans"/>
                <a:sym typeface="Josefin Sans"/>
              </a:defRPr>
            </a:lvl8pPr>
            <a:lvl9pPr lvl="8" rtl="0">
              <a:spcBef>
                <a:spcPts val="0"/>
              </a:spcBef>
              <a:spcAft>
                <a:spcPts val="0"/>
              </a:spcAft>
              <a:buNone/>
              <a:defRPr b="1">
                <a:solidFill>
                  <a:srgbClr val="5B3C43"/>
                </a:solidFill>
                <a:latin typeface="Josefin Sans"/>
                <a:ea typeface="Josefin Sans"/>
                <a:cs typeface="Josefin Sans"/>
                <a:sym typeface="Josefin Sans"/>
              </a:defRPr>
            </a:lvl9pPr>
          </a:lstStyle>
          <a:p/>
        </p:txBody>
      </p:sp>
      <p:sp>
        <p:nvSpPr>
          <p:cNvPr id="295" name="Google Shape;295;p25"/>
          <p:cNvSpPr txBox="1"/>
          <p:nvPr>
            <p:ph idx="2" type="subTitle"/>
          </p:nvPr>
        </p:nvSpPr>
        <p:spPr>
          <a:xfrm>
            <a:off x="3139765" y="1264700"/>
            <a:ext cx="2318100" cy="57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5B3C43"/>
              </a:buClr>
              <a:buSzPts val="1200"/>
              <a:buNone/>
              <a:defRPr>
                <a:solidFill>
                  <a:srgbClr val="5B3C43"/>
                </a:solidFill>
              </a:defRPr>
            </a:lvl1pPr>
            <a:lvl2pPr lvl="1" rtl="0">
              <a:lnSpc>
                <a:spcPct val="100000"/>
              </a:lnSpc>
              <a:spcBef>
                <a:spcPts val="1600"/>
              </a:spcBef>
              <a:spcAft>
                <a:spcPts val="0"/>
              </a:spcAft>
              <a:buClr>
                <a:srgbClr val="5B3C43"/>
              </a:buClr>
              <a:buSzPts val="1200"/>
              <a:buNone/>
              <a:defRPr>
                <a:solidFill>
                  <a:srgbClr val="5B3C43"/>
                </a:solidFill>
              </a:defRPr>
            </a:lvl2pPr>
            <a:lvl3pPr lvl="2" rtl="0">
              <a:lnSpc>
                <a:spcPct val="100000"/>
              </a:lnSpc>
              <a:spcBef>
                <a:spcPts val="1600"/>
              </a:spcBef>
              <a:spcAft>
                <a:spcPts val="0"/>
              </a:spcAft>
              <a:buClr>
                <a:srgbClr val="5B3C43"/>
              </a:buClr>
              <a:buSzPts val="1200"/>
              <a:buNone/>
              <a:defRPr>
                <a:solidFill>
                  <a:srgbClr val="5B3C43"/>
                </a:solidFill>
              </a:defRPr>
            </a:lvl3pPr>
            <a:lvl4pPr lvl="3" rtl="0">
              <a:lnSpc>
                <a:spcPct val="100000"/>
              </a:lnSpc>
              <a:spcBef>
                <a:spcPts val="1600"/>
              </a:spcBef>
              <a:spcAft>
                <a:spcPts val="0"/>
              </a:spcAft>
              <a:buClr>
                <a:srgbClr val="5B3C43"/>
              </a:buClr>
              <a:buSzPts val="1200"/>
              <a:buNone/>
              <a:defRPr>
                <a:solidFill>
                  <a:srgbClr val="5B3C43"/>
                </a:solidFill>
              </a:defRPr>
            </a:lvl4pPr>
            <a:lvl5pPr lvl="4" rtl="0">
              <a:lnSpc>
                <a:spcPct val="100000"/>
              </a:lnSpc>
              <a:spcBef>
                <a:spcPts val="1600"/>
              </a:spcBef>
              <a:spcAft>
                <a:spcPts val="0"/>
              </a:spcAft>
              <a:buClr>
                <a:srgbClr val="5B3C43"/>
              </a:buClr>
              <a:buSzPts val="1200"/>
              <a:buNone/>
              <a:defRPr>
                <a:solidFill>
                  <a:srgbClr val="5B3C43"/>
                </a:solidFill>
              </a:defRPr>
            </a:lvl5pPr>
            <a:lvl6pPr lvl="5" rtl="0">
              <a:lnSpc>
                <a:spcPct val="100000"/>
              </a:lnSpc>
              <a:spcBef>
                <a:spcPts val="1600"/>
              </a:spcBef>
              <a:spcAft>
                <a:spcPts val="0"/>
              </a:spcAft>
              <a:buClr>
                <a:srgbClr val="5B3C43"/>
              </a:buClr>
              <a:buSzPts val="1200"/>
              <a:buNone/>
              <a:defRPr>
                <a:solidFill>
                  <a:srgbClr val="5B3C43"/>
                </a:solidFill>
              </a:defRPr>
            </a:lvl6pPr>
            <a:lvl7pPr lvl="6" rtl="0">
              <a:lnSpc>
                <a:spcPct val="100000"/>
              </a:lnSpc>
              <a:spcBef>
                <a:spcPts val="1600"/>
              </a:spcBef>
              <a:spcAft>
                <a:spcPts val="0"/>
              </a:spcAft>
              <a:buClr>
                <a:srgbClr val="5B3C43"/>
              </a:buClr>
              <a:buSzPts val="1200"/>
              <a:buNone/>
              <a:defRPr>
                <a:solidFill>
                  <a:srgbClr val="5B3C43"/>
                </a:solidFill>
              </a:defRPr>
            </a:lvl7pPr>
            <a:lvl8pPr lvl="7" rtl="0">
              <a:lnSpc>
                <a:spcPct val="100000"/>
              </a:lnSpc>
              <a:spcBef>
                <a:spcPts val="1600"/>
              </a:spcBef>
              <a:spcAft>
                <a:spcPts val="0"/>
              </a:spcAft>
              <a:buClr>
                <a:srgbClr val="5B3C43"/>
              </a:buClr>
              <a:buSzPts val="1200"/>
              <a:buNone/>
              <a:defRPr>
                <a:solidFill>
                  <a:srgbClr val="5B3C43"/>
                </a:solidFill>
              </a:defRPr>
            </a:lvl8pPr>
            <a:lvl9pPr lvl="8" rtl="0">
              <a:lnSpc>
                <a:spcPct val="100000"/>
              </a:lnSpc>
              <a:spcBef>
                <a:spcPts val="1600"/>
              </a:spcBef>
              <a:spcAft>
                <a:spcPts val="0"/>
              </a:spcAft>
              <a:buClr>
                <a:srgbClr val="5B3C43"/>
              </a:buClr>
              <a:buSzPts val="1200"/>
              <a:buNone/>
              <a:defRPr>
                <a:solidFill>
                  <a:srgbClr val="5B3C43"/>
                </a:solidFill>
              </a:defRPr>
            </a:lvl9pPr>
          </a:lstStyle>
          <a:p/>
        </p:txBody>
      </p:sp>
      <p:cxnSp>
        <p:nvCxnSpPr>
          <p:cNvPr id="296" name="Google Shape;296;p25"/>
          <p:cNvCxnSpPr/>
          <p:nvPr/>
        </p:nvCxnSpPr>
        <p:spPr>
          <a:xfrm>
            <a:off x="3063575" y="704675"/>
            <a:ext cx="0" cy="2383800"/>
          </a:xfrm>
          <a:prstGeom prst="straightConnector1">
            <a:avLst/>
          </a:prstGeom>
          <a:noFill/>
          <a:ln cap="flat" cmpd="sng" w="19050">
            <a:solidFill>
              <a:srgbClr val="5B3C43"/>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 image 4 1">
  <p:cSld name="CUSTOM_26_1_1_2">
    <p:spTree>
      <p:nvGrpSpPr>
        <p:cNvPr id="297" name="Shape 297"/>
        <p:cNvGrpSpPr/>
        <p:nvPr/>
      </p:nvGrpSpPr>
      <p:grpSpPr>
        <a:xfrm>
          <a:off x="0" y="0"/>
          <a:ext cx="0" cy="0"/>
          <a:chOff x="0" y="0"/>
          <a:chExt cx="0" cy="0"/>
        </a:xfrm>
      </p:grpSpPr>
      <p:sp>
        <p:nvSpPr>
          <p:cNvPr id="298" name="Google Shape;298;p26"/>
          <p:cNvSpPr/>
          <p:nvPr/>
        </p:nvSpPr>
        <p:spPr>
          <a:xfrm>
            <a:off x="928500" y="195822"/>
            <a:ext cx="8215497" cy="2334300"/>
          </a:xfrm>
          <a:prstGeom prst="rect">
            <a:avLst/>
          </a:prstGeom>
          <a:noFill/>
          <a:ln>
            <a:noFill/>
          </a:ln>
        </p:spPr>
      </p:sp>
      <p:sp>
        <p:nvSpPr>
          <p:cNvPr id="299" name="Google Shape;299;p26"/>
          <p:cNvSpPr/>
          <p:nvPr/>
        </p:nvSpPr>
        <p:spPr>
          <a:xfrm>
            <a:off x="928450" y="195822"/>
            <a:ext cx="8215500" cy="2334300"/>
          </a:xfrm>
          <a:prstGeom prst="rect">
            <a:avLst/>
          </a:prstGeom>
          <a:solidFill>
            <a:srgbClr val="7A331B">
              <a:alpha val="5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6"/>
          <p:cNvSpPr txBox="1"/>
          <p:nvPr>
            <p:ph type="ctrTitle"/>
          </p:nvPr>
        </p:nvSpPr>
        <p:spPr>
          <a:xfrm rot="-5400000">
            <a:off x="-1146950" y="2098650"/>
            <a:ext cx="32046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5B3C43"/>
              </a:buClr>
              <a:buSzPts val="800"/>
              <a:buNone/>
              <a:defRPr sz="800">
                <a:solidFill>
                  <a:srgbClr val="5B3C43"/>
                </a:solidFill>
              </a:defRPr>
            </a:lvl1pPr>
            <a:lvl2pPr lvl="1" rtl="0" algn="ctr">
              <a:spcBef>
                <a:spcPts val="0"/>
              </a:spcBef>
              <a:spcAft>
                <a:spcPts val="0"/>
              </a:spcAft>
              <a:buClr>
                <a:srgbClr val="D9D9D9"/>
              </a:buClr>
              <a:buSzPts val="1200"/>
              <a:buNone/>
              <a:defRPr sz="1200">
                <a:solidFill>
                  <a:srgbClr val="D9D9D9"/>
                </a:solidFill>
              </a:defRPr>
            </a:lvl2pPr>
            <a:lvl3pPr lvl="2" rtl="0" algn="ctr">
              <a:spcBef>
                <a:spcPts val="0"/>
              </a:spcBef>
              <a:spcAft>
                <a:spcPts val="0"/>
              </a:spcAft>
              <a:buClr>
                <a:srgbClr val="D9D9D9"/>
              </a:buClr>
              <a:buSzPts val="1200"/>
              <a:buNone/>
              <a:defRPr sz="1200">
                <a:solidFill>
                  <a:srgbClr val="D9D9D9"/>
                </a:solidFill>
              </a:defRPr>
            </a:lvl3pPr>
            <a:lvl4pPr lvl="3" rtl="0" algn="ctr">
              <a:spcBef>
                <a:spcPts val="0"/>
              </a:spcBef>
              <a:spcAft>
                <a:spcPts val="0"/>
              </a:spcAft>
              <a:buClr>
                <a:srgbClr val="D9D9D9"/>
              </a:buClr>
              <a:buSzPts val="1200"/>
              <a:buNone/>
              <a:defRPr sz="1200">
                <a:solidFill>
                  <a:srgbClr val="D9D9D9"/>
                </a:solidFill>
              </a:defRPr>
            </a:lvl4pPr>
            <a:lvl5pPr lvl="4" rtl="0" algn="ctr">
              <a:spcBef>
                <a:spcPts val="0"/>
              </a:spcBef>
              <a:spcAft>
                <a:spcPts val="0"/>
              </a:spcAft>
              <a:buClr>
                <a:srgbClr val="D9D9D9"/>
              </a:buClr>
              <a:buSzPts val="1200"/>
              <a:buNone/>
              <a:defRPr sz="1200">
                <a:solidFill>
                  <a:srgbClr val="D9D9D9"/>
                </a:solidFill>
              </a:defRPr>
            </a:lvl5pPr>
            <a:lvl6pPr lvl="5" rtl="0" algn="ctr">
              <a:spcBef>
                <a:spcPts val="0"/>
              </a:spcBef>
              <a:spcAft>
                <a:spcPts val="0"/>
              </a:spcAft>
              <a:buClr>
                <a:srgbClr val="D9D9D9"/>
              </a:buClr>
              <a:buSzPts val="1200"/>
              <a:buNone/>
              <a:defRPr sz="1200">
                <a:solidFill>
                  <a:srgbClr val="D9D9D9"/>
                </a:solidFill>
              </a:defRPr>
            </a:lvl6pPr>
            <a:lvl7pPr lvl="6" rtl="0" algn="ctr">
              <a:spcBef>
                <a:spcPts val="0"/>
              </a:spcBef>
              <a:spcAft>
                <a:spcPts val="0"/>
              </a:spcAft>
              <a:buClr>
                <a:srgbClr val="D9D9D9"/>
              </a:buClr>
              <a:buSzPts val="1200"/>
              <a:buNone/>
              <a:defRPr sz="1200">
                <a:solidFill>
                  <a:srgbClr val="D9D9D9"/>
                </a:solidFill>
              </a:defRPr>
            </a:lvl7pPr>
            <a:lvl8pPr lvl="7" rtl="0" algn="ctr">
              <a:spcBef>
                <a:spcPts val="0"/>
              </a:spcBef>
              <a:spcAft>
                <a:spcPts val="0"/>
              </a:spcAft>
              <a:buClr>
                <a:srgbClr val="D9D9D9"/>
              </a:buClr>
              <a:buSzPts val="1200"/>
              <a:buNone/>
              <a:defRPr sz="1200">
                <a:solidFill>
                  <a:srgbClr val="D9D9D9"/>
                </a:solidFill>
              </a:defRPr>
            </a:lvl8pPr>
            <a:lvl9pPr lvl="8" rtl="0" algn="ctr">
              <a:spcBef>
                <a:spcPts val="0"/>
              </a:spcBef>
              <a:spcAft>
                <a:spcPts val="0"/>
              </a:spcAft>
              <a:buClr>
                <a:srgbClr val="D9D9D9"/>
              </a:buClr>
              <a:buSzPts val="1200"/>
              <a:buNone/>
              <a:defRPr sz="1200">
                <a:solidFill>
                  <a:srgbClr val="D9D9D9"/>
                </a:solidFill>
              </a:defRPr>
            </a:lvl9pPr>
          </a:lstStyle>
          <a:p/>
        </p:txBody>
      </p:sp>
      <p:sp>
        <p:nvSpPr>
          <p:cNvPr id="301" name="Google Shape;301;p26"/>
          <p:cNvSpPr/>
          <p:nvPr/>
        </p:nvSpPr>
        <p:spPr>
          <a:xfrm>
            <a:off x="251200" y="4484007"/>
            <a:ext cx="408300" cy="408300"/>
          </a:xfrm>
          <a:prstGeom prst="rect">
            <a:avLst/>
          </a:prstGeom>
          <a:solidFill>
            <a:srgbClr val="B794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6"/>
          <p:cNvSpPr txBox="1"/>
          <p:nvPr>
            <p:ph idx="12" type="sldNum"/>
          </p:nvPr>
        </p:nvSpPr>
        <p:spPr>
          <a:xfrm>
            <a:off x="181009" y="3984751"/>
            <a:ext cx="548700" cy="393600"/>
          </a:xfrm>
          <a:prstGeom prst="rect">
            <a:avLst/>
          </a:prstGeom>
        </p:spPr>
        <p:txBody>
          <a:bodyPr anchorCtr="0" anchor="ctr" bIns="91425" lIns="91425" spcFirstLastPara="1" rIns="91425" wrap="square" tIns="91425">
            <a:noAutofit/>
          </a:bodyPr>
          <a:lstStyle>
            <a:lvl1pPr lvl="0" rtl="0" algn="ctr">
              <a:buNone/>
              <a:defRPr b="1" sz="1000">
                <a:solidFill>
                  <a:srgbClr val="5B3C43"/>
                </a:solidFill>
                <a:latin typeface="Josefin Sans"/>
                <a:ea typeface="Josefin Sans"/>
                <a:cs typeface="Josefin Sans"/>
                <a:sym typeface="Josefin Sans"/>
              </a:defRPr>
            </a:lvl1pPr>
            <a:lvl2pPr lvl="1" rtl="0" algn="ctr">
              <a:buNone/>
              <a:defRPr b="1" sz="1000">
                <a:solidFill>
                  <a:srgbClr val="5B3C43"/>
                </a:solidFill>
                <a:latin typeface="Josefin Sans"/>
                <a:ea typeface="Josefin Sans"/>
                <a:cs typeface="Josefin Sans"/>
                <a:sym typeface="Josefin Sans"/>
              </a:defRPr>
            </a:lvl2pPr>
            <a:lvl3pPr lvl="2" rtl="0" algn="ctr">
              <a:buNone/>
              <a:defRPr b="1" sz="1000">
                <a:solidFill>
                  <a:srgbClr val="5B3C43"/>
                </a:solidFill>
                <a:latin typeface="Josefin Sans"/>
                <a:ea typeface="Josefin Sans"/>
                <a:cs typeface="Josefin Sans"/>
                <a:sym typeface="Josefin Sans"/>
              </a:defRPr>
            </a:lvl3pPr>
            <a:lvl4pPr lvl="3" rtl="0" algn="ctr">
              <a:buNone/>
              <a:defRPr b="1" sz="1000">
                <a:solidFill>
                  <a:srgbClr val="5B3C43"/>
                </a:solidFill>
                <a:latin typeface="Josefin Sans"/>
                <a:ea typeface="Josefin Sans"/>
                <a:cs typeface="Josefin Sans"/>
                <a:sym typeface="Josefin Sans"/>
              </a:defRPr>
            </a:lvl4pPr>
            <a:lvl5pPr lvl="4" rtl="0" algn="ctr">
              <a:buNone/>
              <a:defRPr b="1" sz="1000">
                <a:solidFill>
                  <a:srgbClr val="5B3C43"/>
                </a:solidFill>
                <a:latin typeface="Josefin Sans"/>
                <a:ea typeface="Josefin Sans"/>
                <a:cs typeface="Josefin Sans"/>
                <a:sym typeface="Josefin Sans"/>
              </a:defRPr>
            </a:lvl5pPr>
            <a:lvl6pPr lvl="5" rtl="0" algn="ctr">
              <a:buNone/>
              <a:defRPr b="1" sz="1000">
                <a:solidFill>
                  <a:srgbClr val="5B3C43"/>
                </a:solidFill>
                <a:latin typeface="Josefin Sans"/>
                <a:ea typeface="Josefin Sans"/>
                <a:cs typeface="Josefin Sans"/>
                <a:sym typeface="Josefin Sans"/>
              </a:defRPr>
            </a:lvl6pPr>
            <a:lvl7pPr lvl="6" rtl="0" algn="ctr">
              <a:buNone/>
              <a:defRPr b="1" sz="1000">
                <a:solidFill>
                  <a:srgbClr val="5B3C43"/>
                </a:solidFill>
                <a:latin typeface="Josefin Sans"/>
                <a:ea typeface="Josefin Sans"/>
                <a:cs typeface="Josefin Sans"/>
                <a:sym typeface="Josefin Sans"/>
              </a:defRPr>
            </a:lvl7pPr>
            <a:lvl8pPr lvl="7" rtl="0" algn="ctr">
              <a:buNone/>
              <a:defRPr b="1" sz="1000">
                <a:solidFill>
                  <a:srgbClr val="5B3C43"/>
                </a:solidFill>
                <a:latin typeface="Josefin Sans"/>
                <a:ea typeface="Josefin Sans"/>
                <a:cs typeface="Josefin Sans"/>
                <a:sym typeface="Josefin Sans"/>
              </a:defRPr>
            </a:lvl8pPr>
            <a:lvl9pPr lvl="8" rtl="0" algn="ctr">
              <a:buNone/>
              <a:defRPr b="1" sz="1000">
                <a:solidFill>
                  <a:srgbClr val="5B3C43"/>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n"/>
              <a:t>‹#›</a:t>
            </a:fld>
            <a:endParaRPr/>
          </a:p>
        </p:txBody>
      </p:sp>
      <p:sp>
        <p:nvSpPr>
          <p:cNvPr id="303" name="Google Shape;303;p26"/>
          <p:cNvSpPr txBox="1"/>
          <p:nvPr>
            <p:ph idx="1" type="subTitle"/>
          </p:nvPr>
        </p:nvSpPr>
        <p:spPr>
          <a:xfrm>
            <a:off x="3146040" y="2943600"/>
            <a:ext cx="3780300" cy="5400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400">
                <a:solidFill>
                  <a:srgbClr val="5B3C43"/>
                </a:solidFill>
                <a:latin typeface="Josefin Sans"/>
                <a:ea typeface="Josefin Sans"/>
                <a:cs typeface="Josefin Sans"/>
                <a:sym typeface="Josefin Sans"/>
              </a:defRPr>
            </a:lvl1pPr>
            <a:lvl2pPr lvl="1" rtl="0">
              <a:spcBef>
                <a:spcPts val="0"/>
              </a:spcBef>
              <a:spcAft>
                <a:spcPts val="0"/>
              </a:spcAft>
              <a:buNone/>
              <a:defRPr b="1">
                <a:solidFill>
                  <a:srgbClr val="5B3C43"/>
                </a:solidFill>
                <a:latin typeface="Josefin Sans"/>
                <a:ea typeface="Josefin Sans"/>
                <a:cs typeface="Josefin Sans"/>
                <a:sym typeface="Josefin Sans"/>
              </a:defRPr>
            </a:lvl2pPr>
            <a:lvl3pPr lvl="2" rtl="0">
              <a:spcBef>
                <a:spcPts val="0"/>
              </a:spcBef>
              <a:spcAft>
                <a:spcPts val="0"/>
              </a:spcAft>
              <a:buNone/>
              <a:defRPr b="1">
                <a:solidFill>
                  <a:srgbClr val="5B3C43"/>
                </a:solidFill>
                <a:latin typeface="Josefin Sans"/>
                <a:ea typeface="Josefin Sans"/>
                <a:cs typeface="Josefin Sans"/>
                <a:sym typeface="Josefin Sans"/>
              </a:defRPr>
            </a:lvl3pPr>
            <a:lvl4pPr lvl="3" rtl="0">
              <a:spcBef>
                <a:spcPts val="0"/>
              </a:spcBef>
              <a:spcAft>
                <a:spcPts val="0"/>
              </a:spcAft>
              <a:buNone/>
              <a:defRPr b="1">
                <a:solidFill>
                  <a:srgbClr val="5B3C43"/>
                </a:solidFill>
                <a:latin typeface="Josefin Sans"/>
                <a:ea typeface="Josefin Sans"/>
                <a:cs typeface="Josefin Sans"/>
                <a:sym typeface="Josefin Sans"/>
              </a:defRPr>
            </a:lvl4pPr>
            <a:lvl5pPr lvl="4" rtl="0">
              <a:spcBef>
                <a:spcPts val="0"/>
              </a:spcBef>
              <a:spcAft>
                <a:spcPts val="0"/>
              </a:spcAft>
              <a:buNone/>
              <a:defRPr b="1">
                <a:solidFill>
                  <a:srgbClr val="5B3C43"/>
                </a:solidFill>
                <a:latin typeface="Josefin Sans"/>
                <a:ea typeface="Josefin Sans"/>
                <a:cs typeface="Josefin Sans"/>
                <a:sym typeface="Josefin Sans"/>
              </a:defRPr>
            </a:lvl5pPr>
            <a:lvl6pPr lvl="5" rtl="0">
              <a:spcBef>
                <a:spcPts val="0"/>
              </a:spcBef>
              <a:spcAft>
                <a:spcPts val="0"/>
              </a:spcAft>
              <a:buNone/>
              <a:defRPr b="1">
                <a:solidFill>
                  <a:srgbClr val="5B3C43"/>
                </a:solidFill>
                <a:latin typeface="Josefin Sans"/>
                <a:ea typeface="Josefin Sans"/>
                <a:cs typeface="Josefin Sans"/>
                <a:sym typeface="Josefin Sans"/>
              </a:defRPr>
            </a:lvl6pPr>
            <a:lvl7pPr lvl="6" rtl="0">
              <a:spcBef>
                <a:spcPts val="0"/>
              </a:spcBef>
              <a:spcAft>
                <a:spcPts val="0"/>
              </a:spcAft>
              <a:buNone/>
              <a:defRPr b="1">
                <a:solidFill>
                  <a:srgbClr val="5B3C43"/>
                </a:solidFill>
                <a:latin typeface="Josefin Sans"/>
                <a:ea typeface="Josefin Sans"/>
                <a:cs typeface="Josefin Sans"/>
                <a:sym typeface="Josefin Sans"/>
              </a:defRPr>
            </a:lvl7pPr>
            <a:lvl8pPr lvl="7" rtl="0">
              <a:spcBef>
                <a:spcPts val="0"/>
              </a:spcBef>
              <a:spcAft>
                <a:spcPts val="0"/>
              </a:spcAft>
              <a:buNone/>
              <a:defRPr b="1">
                <a:solidFill>
                  <a:srgbClr val="5B3C43"/>
                </a:solidFill>
                <a:latin typeface="Josefin Sans"/>
                <a:ea typeface="Josefin Sans"/>
                <a:cs typeface="Josefin Sans"/>
                <a:sym typeface="Josefin Sans"/>
              </a:defRPr>
            </a:lvl8pPr>
            <a:lvl9pPr lvl="8" rtl="0">
              <a:spcBef>
                <a:spcPts val="0"/>
              </a:spcBef>
              <a:spcAft>
                <a:spcPts val="0"/>
              </a:spcAft>
              <a:buNone/>
              <a:defRPr b="1">
                <a:solidFill>
                  <a:srgbClr val="5B3C43"/>
                </a:solidFill>
                <a:latin typeface="Josefin Sans"/>
                <a:ea typeface="Josefin Sans"/>
                <a:cs typeface="Josefin Sans"/>
                <a:sym typeface="Josefin Sans"/>
              </a:defRPr>
            </a:lvl9pPr>
          </a:lstStyle>
          <a:p/>
        </p:txBody>
      </p:sp>
      <p:sp>
        <p:nvSpPr>
          <p:cNvPr id="304" name="Google Shape;304;p26"/>
          <p:cNvSpPr txBox="1"/>
          <p:nvPr>
            <p:ph idx="2" type="subTitle"/>
          </p:nvPr>
        </p:nvSpPr>
        <p:spPr>
          <a:xfrm>
            <a:off x="3146040" y="3128500"/>
            <a:ext cx="2318100" cy="57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5B3C43"/>
              </a:buClr>
              <a:buSzPts val="1200"/>
              <a:buNone/>
              <a:defRPr>
                <a:solidFill>
                  <a:srgbClr val="5B3C43"/>
                </a:solidFill>
              </a:defRPr>
            </a:lvl1pPr>
            <a:lvl2pPr lvl="1" rtl="0">
              <a:lnSpc>
                <a:spcPct val="100000"/>
              </a:lnSpc>
              <a:spcBef>
                <a:spcPts val="1600"/>
              </a:spcBef>
              <a:spcAft>
                <a:spcPts val="0"/>
              </a:spcAft>
              <a:buClr>
                <a:srgbClr val="5B3C43"/>
              </a:buClr>
              <a:buSzPts val="1200"/>
              <a:buNone/>
              <a:defRPr>
                <a:solidFill>
                  <a:srgbClr val="5B3C43"/>
                </a:solidFill>
              </a:defRPr>
            </a:lvl2pPr>
            <a:lvl3pPr lvl="2" rtl="0">
              <a:lnSpc>
                <a:spcPct val="100000"/>
              </a:lnSpc>
              <a:spcBef>
                <a:spcPts val="1600"/>
              </a:spcBef>
              <a:spcAft>
                <a:spcPts val="0"/>
              </a:spcAft>
              <a:buClr>
                <a:srgbClr val="5B3C43"/>
              </a:buClr>
              <a:buSzPts val="1200"/>
              <a:buNone/>
              <a:defRPr>
                <a:solidFill>
                  <a:srgbClr val="5B3C43"/>
                </a:solidFill>
              </a:defRPr>
            </a:lvl3pPr>
            <a:lvl4pPr lvl="3" rtl="0">
              <a:lnSpc>
                <a:spcPct val="100000"/>
              </a:lnSpc>
              <a:spcBef>
                <a:spcPts val="1600"/>
              </a:spcBef>
              <a:spcAft>
                <a:spcPts val="0"/>
              </a:spcAft>
              <a:buClr>
                <a:srgbClr val="5B3C43"/>
              </a:buClr>
              <a:buSzPts val="1200"/>
              <a:buNone/>
              <a:defRPr>
                <a:solidFill>
                  <a:srgbClr val="5B3C43"/>
                </a:solidFill>
              </a:defRPr>
            </a:lvl4pPr>
            <a:lvl5pPr lvl="4" rtl="0">
              <a:lnSpc>
                <a:spcPct val="100000"/>
              </a:lnSpc>
              <a:spcBef>
                <a:spcPts val="1600"/>
              </a:spcBef>
              <a:spcAft>
                <a:spcPts val="0"/>
              </a:spcAft>
              <a:buClr>
                <a:srgbClr val="5B3C43"/>
              </a:buClr>
              <a:buSzPts val="1200"/>
              <a:buNone/>
              <a:defRPr>
                <a:solidFill>
                  <a:srgbClr val="5B3C43"/>
                </a:solidFill>
              </a:defRPr>
            </a:lvl5pPr>
            <a:lvl6pPr lvl="5" rtl="0">
              <a:lnSpc>
                <a:spcPct val="100000"/>
              </a:lnSpc>
              <a:spcBef>
                <a:spcPts val="1600"/>
              </a:spcBef>
              <a:spcAft>
                <a:spcPts val="0"/>
              </a:spcAft>
              <a:buClr>
                <a:srgbClr val="5B3C43"/>
              </a:buClr>
              <a:buSzPts val="1200"/>
              <a:buNone/>
              <a:defRPr>
                <a:solidFill>
                  <a:srgbClr val="5B3C43"/>
                </a:solidFill>
              </a:defRPr>
            </a:lvl6pPr>
            <a:lvl7pPr lvl="6" rtl="0">
              <a:lnSpc>
                <a:spcPct val="100000"/>
              </a:lnSpc>
              <a:spcBef>
                <a:spcPts val="1600"/>
              </a:spcBef>
              <a:spcAft>
                <a:spcPts val="0"/>
              </a:spcAft>
              <a:buClr>
                <a:srgbClr val="5B3C43"/>
              </a:buClr>
              <a:buSzPts val="1200"/>
              <a:buNone/>
              <a:defRPr>
                <a:solidFill>
                  <a:srgbClr val="5B3C43"/>
                </a:solidFill>
              </a:defRPr>
            </a:lvl7pPr>
            <a:lvl8pPr lvl="7" rtl="0">
              <a:lnSpc>
                <a:spcPct val="100000"/>
              </a:lnSpc>
              <a:spcBef>
                <a:spcPts val="1600"/>
              </a:spcBef>
              <a:spcAft>
                <a:spcPts val="0"/>
              </a:spcAft>
              <a:buClr>
                <a:srgbClr val="5B3C43"/>
              </a:buClr>
              <a:buSzPts val="1200"/>
              <a:buNone/>
              <a:defRPr>
                <a:solidFill>
                  <a:srgbClr val="5B3C43"/>
                </a:solidFill>
              </a:defRPr>
            </a:lvl8pPr>
            <a:lvl9pPr lvl="8" rtl="0">
              <a:lnSpc>
                <a:spcPct val="100000"/>
              </a:lnSpc>
              <a:spcBef>
                <a:spcPts val="1600"/>
              </a:spcBef>
              <a:spcAft>
                <a:spcPts val="0"/>
              </a:spcAft>
              <a:buClr>
                <a:srgbClr val="5B3C43"/>
              </a:buClr>
              <a:buSzPts val="1200"/>
              <a:buNone/>
              <a:defRPr>
                <a:solidFill>
                  <a:srgbClr val="5B3C43"/>
                </a:solidFill>
              </a:defRPr>
            </a:lvl9pPr>
          </a:lstStyle>
          <a:p/>
        </p:txBody>
      </p:sp>
      <p:cxnSp>
        <p:nvCxnSpPr>
          <p:cNvPr id="305" name="Google Shape;305;p26"/>
          <p:cNvCxnSpPr/>
          <p:nvPr/>
        </p:nvCxnSpPr>
        <p:spPr>
          <a:xfrm>
            <a:off x="3063575" y="1994550"/>
            <a:ext cx="0" cy="2383800"/>
          </a:xfrm>
          <a:prstGeom prst="straightConnector1">
            <a:avLst/>
          </a:prstGeom>
          <a:noFill/>
          <a:ln cap="flat" cmpd="sng" w="19050">
            <a:solidFill>
              <a:srgbClr val="5B3C43"/>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1">
  <p:cSld name="CUSTOM_26_1_1_1_2">
    <p:spTree>
      <p:nvGrpSpPr>
        <p:cNvPr id="306" name="Shape 306"/>
        <p:cNvGrpSpPr/>
        <p:nvPr/>
      </p:nvGrpSpPr>
      <p:grpSpPr>
        <a:xfrm>
          <a:off x="0" y="0"/>
          <a:ext cx="0" cy="0"/>
          <a:chOff x="0" y="0"/>
          <a:chExt cx="0" cy="0"/>
        </a:xfrm>
      </p:grpSpPr>
      <p:sp>
        <p:nvSpPr>
          <p:cNvPr id="307" name="Google Shape;307;p27"/>
          <p:cNvSpPr/>
          <p:nvPr/>
        </p:nvSpPr>
        <p:spPr>
          <a:xfrm>
            <a:off x="5857550" y="2696900"/>
            <a:ext cx="2195400" cy="2195400"/>
          </a:xfrm>
          <a:prstGeom prst="rect">
            <a:avLst/>
          </a:prstGeom>
          <a:noFill/>
          <a:ln>
            <a:noFill/>
          </a:ln>
        </p:spPr>
      </p:sp>
      <p:sp>
        <p:nvSpPr>
          <p:cNvPr id="308" name="Google Shape;308;p27"/>
          <p:cNvSpPr/>
          <p:nvPr/>
        </p:nvSpPr>
        <p:spPr>
          <a:xfrm>
            <a:off x="5857550" y="2697024"/>
            <a:ext cx="2195400" cy="2195400"/>
          </a:xfrm>
          <a:prstGeom prst="rect">
            <a:avLst/>
          </a:prstGeom>
          <a:solidFill>
            <a:srgbClr val="7A331B">
              <a:alpha val="5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7"/>
          <p:cNvSpPr/>
          <p:nvPr/>
        </p:nvSpPr>
        <p:spPr>
          <a:xfrm>
            <a:off x="3393000" y="2696900"/>
            <a:ext cx="2195400" cy="2195400"/>
          </a:xfrm>
          <a:prstGeom prst="rect">
            <a:avLst/>
          </a:prstGeom>
          <a:noFill/>
          <a:ln>
            <a:noFill/>
          </a:ln>
        </p:spPr>
      </p:sp>
      <p:sp>
        <p:nvSpPr>
          <p:cNvPr id="310" name="Google Shape;310;p27"/>
          <p:cNvSpPr/>
          <p:nvPr/>
        </p:nvSpPr>
        <p:spPr>
          <a:xfrm>
            <a:off x="928450" y="2696900"/>
            <a:ext cx="2195400" cy="2195400"/>
          </a:xfrm>
          <a:prstGeom prst="rect">
            <a:avLst/>
          </a:prstGeom>
          <a:noFill/>
          <a:ln>
            <a:noFill/>
          </a:ln>
        </p:spPr>
      </p:sp>
      <p:sp>
        <p:nvSpPr>
          <p:cNvPr id="311" name="Google Shape;311;p27"/>
          <p:cNvSpPr txBox="1"/>
          <p:nvPr>
            <p:ph type="ctrTitle"/>
          </p:nvPr>
        </p:nvSpPr>
        <p:spPr>
          <a:xfrm rot="-5400000">
            <a:off x="-1146950" y="2098650"/>
            <a:ext cx="32046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5B3C43"/>
              </a:buClr>
              <a:buSzPts val="800"/>
              <a:buNone/>
              <a:defRPr sz="800">
                <a:solidFill>
                  <a:srgbClr val="5B3C43"/>
                </a:solidFill>
              </a:defRPr>
            </a:lvl1pPr>
            <a:lvl2pPr lvl="1" rtl="0" algn="ctr">
              <a:spcBef>
                <a:spcPts val="0"/>
              </a:spcBef>
              <a:spcAft>
                <a:spcPts val="0"/>
              </a:spcAft>
              <a:buClr>
                <a:srgbClr val="D9D9D9"/>
              </a:buClr>
              <a:buSzPts val="1200"/>
              <a:buNone/>
              <a:defRPr sz="1200">
                <a:solidFill>
                  <a:srgbClr val="D9D9D9"/>
                </a:solidFill>
              </a:defRPr>
            </a:lvl2pPr>
            <a:lvl3pPr lvl="2" rtl="0" algn="ctr">
              <a:spcBef>
                <a:spcPts val="0"/>
              </a:spcBef>
              <a:spcAft>
                <a:spcPts val="0"/>
              </a:spcAft>
              <a:buClr>
                <a:srgbClr val="D9D9D9"/>
              </a:buClr>
              <a:buSzPts val="1200"/>
              <a:buNone/>
              <a:defRPr sz="1200">
                <a:solidFill>
                  <a:srgbClr val="D9D9D9"/>
                </a:solidFill>
              </a:defRPr>
            </a:lvl3pPr>
            <a:lvl4pPr lvl="3" rtl="0" algn="ctr">
              <a:spcBef>
                <a:spcPts val="0"/>
              </a:spcBef>
              <a:spcAft>
                <a:spcPts val="0"/>
              </a:spcAft>
              <a:buClr>
                <a:srgbClr val="D9D9D9"/>
              </a:buClr>
              <a:buSzPts val="1200"/>
              <a:buNone/>
              <a:defRPr sz="1200">
                <a:solidFill>
                  <a:srgbClr val="D9D9D9"/>
                </a:solidFill>
              </a:defRPr>
            </a:lvl4pPr>
            <a:lvl5pPr lvl="4" rtl="0" algn="ctr">
              <a:spcBef>
                <a:spcPts val="0"/>
              </a:spcBef>
              <a:spcAft>
                <a:spcPts val="0"/>
              </a:spcAft>
              <a:buClr>
                <a:srgbClr val="D9D9D9"/>
              </a:buClr>
              <a:buSzPts val="1200"/>
              <a:buNone/>
              <a:defRPr sz="1200">
                <a:solidFill>
                  <a:srgbClr val="D9D9D9"/>
                </a:solidFill>
              </a:defRPr>
            </a:lvl5pPr>
            <a:lvl6pPr lvl="5" rtl="0" algn="ctr">
              <a:spcBef>
                <a:spcPts val="0"/>
              </a:spcBef>
              <a:spcAft>
                <a:spcPts val="0"/>
              </a:spcAft>
              <a:buClr>
                <a:srgbClr val="D9D9D9"/>
              </a:buClr>
              <a:buSzPts val="1200"/>
              <a:buNone/>
              <a:defRPr sz="1200">
                <a:solidFill>
                  <a:srgbClr val="D9D9D9"/>
                </a:solidFill>
              </a:defRPr>
            </a:lvl6pPr>
            <a:lvl7pPr lvl="6" rtl="0" algn="ctr">
              <a:spcBef>
                <a:spcPts val="0"/>
              </a:spcBef>
              <a:spcAft>
                <a:spcPts val="0"/>
              </a:spcAft>
              <a:buClr>
                <a:srgbClr val="D9D9D9"/>
              </a:buClr>
              <a:buSzPts val="1200"/>
              <a:buNone/>
              <a:defRPr sz="1200">
                <a:solidFill>
                  <a:srgbClr val="D9D9D9"/>
                </a:solidFill>
              </a:defRPr>
            </a:lvl7pPr>
            <a:lvl8pPr lvl="7" rtl="0" algn="ctr">
              <a:spcBef>
                <a:spcPts val="0"/>
              </a:spcBef>
              <a:spcAft>
                <a:spcPts val="0"/>
              </a:spcAft>
              <a:buClr>
                <a:srgbClr val="D9D9D9"/>
              </a:buClr>
              <a:buSzPts val="1200"/>
              <a:buNone/>
              <a:defRPr sz="1200">
                <a:solidFill>
                  <a:srgbClr val="D9D9D9"/>
                </a:solidFill>
              </a:defRPr>
            </a:lvl8pPr>
            <a:lvl9pPr lvl="8" rtl="0" algn="ctr">
              <a:spcBef>
                <a:spcPts val="0"/>
              </a:spcBef>
              <a:spcAft>
                <a:spcPts val="0"/>
              </a:spcAft>
              <a:buClr>
                <a:srgbClr val="D9D9D9"/>
              </a:buClr>
              <a:buSzPts val="1200"/>
              <a:buNone/>
              <a:defRPr sz="1200">
                <a:solidFill>
                  <a:srgbClr val="D9D9D9"/>
                </a:solidFill>
              </a:defRPr>
            </a:lvl9pPr>
          </a:lstStyle>
          <a:p/>
        </p:txBody>
      </p:sp>
      <p:sp>
        <p:nvSpPr>
          <p:cNvPr id="312" name="Google Shape;312;p27"/>
          <p:cNvSpPr/>
          <p:nvPr/>
        </p:nvSpPr>
        <p:spPr>
          <a:xfrm>
            <a:off x="251200" y="4484007"/>
            <a:ext cx="408300" cy="408300"/>
          </a:xfrm>
          <a:prstGeom prst="rect">
            <a:avLst/>
          </a:prstGeom>
          <a:solidFill>
            <a:srgbClr val="B794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7"/>
          <p:cNvSpPr txBox="1"/>
          <p:nvPr>
            <p:ph idx="12" type="sldNum"/>
          </p:nvPr>
        </p:nvSpPr>
        <p:spPr>
          <a:xfrm>
            <a:off x="181009" y="3984751"/>
            <a:ext cx="548700" cy="393600"/>
          </a:xfrm>
          <a:prstGeom prst="rect">
            <a:avLst/>
          </a:prstGeom>
        </p:spPr>
        <p:txBody>
          <a:bodyPr anchorCtr="0" anchor="ctr" bIns="91425" lIns="91425" spcFirstLastPara="1" rIns="91425" wrap="square" tIns="91425">
            <a:noAutofit/>
          </a:bodyPr>
          <a:lstStyle>
            <a:lvl1pPr lvl="0" rtl="0" algn="ctr">
              <a:buNone/>
              <a:defRPr b="1" sz="1000">
                <a:solidFill>
                  <a:srgbClr val="5B3C43"/>
                </a:solidFill>
                <a:latin typeface="Josefin Sans"/>
                <a:ea typeface="Josefin Sans"/>
                <a:cs typeface="Josefin Sans"/>
                <a:sym typeface="Josefin Sans"/>
              </a:defRPr>
            </a:lvl1pPr>
            <a:lvl2pPr lvl="1" rtl="0" algn="ctr">
              <a:buNone/>
              <a:defRPr b="1" sz="1000">
                <a:solidFill>
                  <a:srgbClr val="5B3C43"/>
                </a:solidFill>
                <a:latin typeface="Josefin Sans"/>
                <a:ea typeface="Josefin Sans"/>
                <a:cs typeface="Josefin Sans"/>
                <a:sym typeface="Josefin Sans"/>
              </a:defRPr>
            </a:lvl2pPr>
            <a:lvl3pPr lvl="2" rtl="0" algn="ctr">
              <a:buNone/>
              <a:defRPr b="1" sz="1000">
                <a:solidFill>
                  <a:srgbClr val="5B3C43"/>
                </a:solidFill>
                <a:latin typeface="Josefin Sans"/>
                <a:ea typeface="Josefin Sans"/>
                <a:cs typeface="Josefin Sans"/>
                <a:sym typeface="Josefin Sans"/>
              </a:defRPr>
            </a:lvl3pPr>
            <a:lvl4pPr lvl="3" rtl="0" algn="ctr">
              <a:buNone/>
              <a:defRPr b="1" sz="1000">
                <a:solidFill>
                  <a:srgbClr val="5B3C43"/>
                </a:solidFill>
                <a:latin typeface="Josefin Sans"/>
                <a:ea typeface="Josefin Sans"/>
                <a:cs typeface="Josefin Sans"/>
                <a:sym typeface="Josefin Sans"/>
              </a:defRPr>
            </a:lvl4pPr>
            <a:lvl5pPr lvl="4" rtl="0" algn="ctr">
              <a:buNone/>
              <a:defRPr b="1" sz="1000">
                <a:solidFill>
                  <a:srgbClr val="5B3C43"/>
                </a:solidFill>
                <a:latin typeface="Josefin Sans"/>
                <a:ea typeface="Josefin Sans"/>
                <a:cs typeface="Josefin Sans"/>
                <a:sym typeface="Josefin Sans"/>
              </a:defRPr>
            </a:lvl5pPr>
            <a:lvl6pPr lvl="5" rtl="0" algn="ctr">
              <a:buNone/>
              <a:defRPr b="1" sz="1000">
                <a:solidFill>
                  <a:srgbClr val="5B3C43"/>
                </a:solidFill>
                <a:latin typeface="Josefin Sans"/>
                <a:ea typeface="Josefin Sans"/>
                <a:cs typeface="Josefin Sans"/>
                <a:sym typeface="Josefin Sans"/>
              </a:defRPr>
            </a:lvl6pPr>
            <a:lvl7pPr lvl="6" rtl="0" algn="ctr">
              <a:buNone/>
              <a:defRPr b="1" sz="1000">
                <a:solidFill>
                  <a:srgbClr val="5B3C43"/>
                </a:solidFill>
                <a:latin typeface="Josefin Sans"/>
                <a:ea typeface="Josefin Sans"/>
                <a:cs typeface="Josefin Sans"/>
                <a:sym typeface="Josefin Sans"/>
              </a:defRPr>
            </a:lvl7pPr>
            <a:lvl8pPr lvl="7" rtl="0" algn="ctr">
              <a:buNone/>
              <a:defRPr b="1" sz="1000">
                <a:solidFill>
                  <a:srgbClr val="5B3C43"/>
                </a:solidFill>
                <a:latin typeface="Josefin Sans"/>
                <a:ea typeface="Josefin Sans"/>
                <a:cs typeface="Josefin Sans"/>
                <a:sym typeface="Josefin Sans"/>
              </a:defRPr>
            </a:lvl8pPr>
            <a:lvl9pPr lvl="8" rtl="0" algn="ctr">
              <a:buNone/>
              <a:defRPr b="1" sz="1000">
                <a:solidFill>
                  <a:srgbClr val="5B3C43"/>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n"/>
              <a:t>‹#›</a:t>
            </a:fld>
            <a:endParaRPr/>
          </a:p>
        </p:txBody>
      </p:sp>
      <p:sp>
        <p:nvSpPr>
          <p:cNvPr id="314" name="Google Shape;314;p27"/>
          <p:cNvSpPr/>
          <p:nvPr/>
        </p:nvSpPr>
        <p:spPr>
          <a:xfrm>
            <a:off x="928450" y="2697112"/>
            <a:ext cx="2195400" cy="2195400"/>
          </a:xfrm>
          <a:prstGeom prst="rect">
            <a:avLst/>
          </a:prstGeom>
          <a:solidFill>
            <a:srgbClr val="7A331B">
              <a:alpha val="5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7"/>
          <p:cNvSpPr/>
          <p:nvPr/>
        </p:nvSpPr>
        <p:spPr>
          <a:xfrm>
            <a:off x="3393000" y="2697024"/>
            <a:ext cx="2195400" cy="2195400"/>
          </a:xfrm>
          <a:prstGeom prst="rect">
            <a:avLst/>
          </a:prstGeom>
          <a:solidFill>
            <a:srgbClr val="7A331B">
              <a:alpha val="5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7"/>
          <p:cNvSpPr txBox="1"/>
          <p:nvPr>
            <p:ph idx="1" type="subTitle"/>
          </p:nvPr>
        </p:nvSpPr>
        <p:spPr>
          <a:xfrm>
            <a:off x="3733385" y="2028175"/>
            <a:ext cx="2318100" cy="540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1400">
                <a:solidFill>
                  <a:srgbClr val="5B3C43"/>
                </a:solidFill>
                <a:latin typeface="Josefin Sans"/>
                <a:ea typeface="Josefin Sans"/>
                <a:cs typeface="Josefin Sans"/>
                <a:sym typeface="Josefin Sans"/>
              </a:defRPr>
            </a:lvl1pPr>
            <a:lvl2pPr lvl="1" rtl="0">
              <a:spcBef>
                <a:spcPts val="0"/>
              </a:spcBef>
              <a:spcAft>
                <a:spcPts val="0"/>
              </a:spcAft>
              <a:buNone/>
              <a:defRPr b="1">
                <a:solidFill>
                  <a:srgbClr val="5B3C43"/>
                </a:solidFill>
                <a:latin typeface="Josefin Sans"/>
                <a:ea typeface="Josefin Sans"/>
                <a:cs typeface="Josefin Sans"/>
                <a:sym typeface="Josefin Sans"/>
              </a:defRPr>
            </a:lvl2pPr>
            <a:lvl3pPr lvl="2" rtl="0">
              <a:spcBef>
                <a:spcPts val="0"/>
              </a:spcBef>
              <a:spcAft>
                <a:spcPts val="0"/>
              </a:spcAft>
              <a:buNone/>
              <a:defRPr b="1">
                <a:solidFill>
                  <a:srgbClr val="5B3C43"/>
                </a:solidFill>
                <a:latin typeface="Josefin Sans"/>
                <a:ea typeface="Josefin Sans"/>
                <a:cs typeface="Josefin Sans"/>
                <a:sym typeface="Josefin Sans"/>
              </a:defRPr>
            </a:lvl3pPr>
            <a:lvl4pPr lvl="3" rtl="0">
              <a:spcBef>
                <a:spcPts val="0"/>
              </a:spcBef>
              <a:spcAft>
                <a:spcPts val="0"/>
              </a:spcAft>
              <a:buNone/>
              <a:defRPr b="1">
                <a:solidFill>
                  <a:srgbClr val="5B3C43"/>
                </a:solidFill>
                <a:latin typeface="Josefin Sans"/>
                <a:ea typeface="Josefin Sans"/>
                <a:cs typeface="Josefin Sans"/>
                <a:sym typeface="Josefin Sans"/>
              </a:defRPr>
            </a:lvl4pPr>
            <a:lvl5pPr lvl="4" rtl="0">
              <a:spcBef>
                <a:spcPts val="0"/>
              </a:spcBef>
              <a:spcAft>
                <a:spcPts val="0"/>
              </a:spcAft>
              <a:buNone/>
              <a:defRPr b="1">
                <a:solidFill>
                  <a:srgbClr val="5B3C43"/>
                </a:solidFill>
                <a:latin typeface="Josefin Sans"/>
                <a:ea typeface="Josefin Sans"/>
                <a:cs typeface="Josefin Sans"/>
                <a:sym typeface="Josefin Sans"/>
              </a:defRPr>
            </a:lvl5pPr>
            <a:lvl6pPr lvl="5" rtl="0">
              <a:spcBef>
                <a:spcPts val="0"/>
              </a:spcBef>
              <a:spcAft>
                <a:spcPts val="0"/>
              </a:spcAft>
              <a:buNone/>
              <a:defRPr b="1">
                <a:solidFill>
                  <a:srgbClr val="5B3C43"/>
                </a:solidFill>
                <a:latin typeface="Josefin Sans"/>
                <a:ea typeface="Josefin Sans"/>
                <a:cs typeface="Josefin Sans"/>
                <a:sym typeface="Josefin Sans"/>
              </a:defRPr>
            </a:lvl6pPr>
            <a:lvl7pPr lvl="6" rtl="0">
              <a:spcBef>
                <a:spcPts val="0"/>
              </a:spcBef>
              <a:spcAft>
                <a:spcPts val="0"/>
              </a:spcAft>
              <a:buNone/>
              <a:defRPr b="1">
                <a:solidFill>
                  <a:srgbClr val="5B3C43"/>
                </a:solidFill>
                <a:latin typeface="Josefin Sans"/>
                <a:ea typeface="Josefin Sans"/>
                <a:cs typeface="Josefin Sans"/>
                <a:sym typeface="Josefin Sans"/>
              </a:defRPr>
            </a:lvl7pPr>
            <a:lvl8pPr lvl="7" rtl="0">
              <a:spcBef>
                <a:spcPts val="0"/>
              </a:spcBef>
              <a:spcAft>
                <a:spcPts val="0"/>
              </a:spcAft>
              <a:buNone/>
              <a:defRPr b="1">
                <a:solidFill>
                  <a:srgbClr val="5B3C43"/>
                </a:solidFill>
                <a:latin typeface="Josefin Sans"/>
                <a:ea typeface="Josefin Sans"/>
                <a:cs typeface="Josefin Sans"/>
                <a:sym typeface="Josefin Sans"/>
              </a:defRPr>
            </a:lvl8pPr>
            <a:lvl9pPr lvl="8" rtl="0">
              <a:spcBef>
                <a:spcPts val="0"/>
              </a:spcBef>
              <a:spcAft>
                <a:spcPts val="0"/>
              </a:spcAft>
              <a:buNone/>
              <a:defRPr b="1">
                <a:solidFill>
                  <a:srgbClr val="5B3C43"/>
                </a:solidFill>
                <a:latin typeface="Josefin Sans"/>
                <a:ea typeface="Josefin Sans"/>
                <a:cs typeface="Josefin Sans"/>
                <a:sym typeface="Josefin Sans"/>
              </a:defRPr>
            </a:lvl9pPr>
          </a:lstStyle>
          <a:p/>
        </p:txBody>
      </p:sp>
      <p:sp>
        <p:nvSpPr>
          <p:cNvPr id="317" name="Google Shape;317;p27"/>
          <p:cNvSpPr txBox="1"/>
          <p:nvPr>
            <p:ph idx="2" type="subTitle"/>
          </p:nvPr>
        </p:nvSpPr>
        <p:spPr>
          <a:xfrm>
            <a:off x="3657164" y="3551550"/>
            <a:ext cx="1621200" cy="57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1200"/>
              <a:buNone/>
              <a:defRPr>
                <a:solidFill>
                  <a:srgbClr val="FFFFFF"/>
                </a:solidFill>
              </a:defRPr>
            </a:lvl1pPr>
            <a:lvl2pPr lvl="1" rtl="0" algn="ctr">
              <a:lnSpc>
                <a:spcPct val="100000"/>
              </a:lnSpc>
              <a:spcBef>
                <a:spcPts val="1600"/>
              </a:spcBef>
              <a:spcAft>
                <a:spcPts val="0"/>
              </a:spcAft>
              <a:buClr>
                <a:srgbClr val="FFFFFF"/>
              </a:buClr>
              <a:buSzPts val="1200"/>
              <a:buNone/>
              <a:defRPr>
                <a:solidFill>
                  <a:srgbClr val="FFFFFF"/>
                </a:solidFill>
              </a:defRPr>
            </a:lvl2pPr>
            <a:lvl3pPr lvl="2" rtl="0" algn="ctr">
              <a:lnSpc>
                <a:spcPct val="100000"/>
              </a:lnSpc>
              <a:spcBef>
                <a:spcPts val="1600"/>
              </a:spcBef>
              <a:spcAft>
                <a:spcPts val="0"/>
              </a:spcAft>
              <a:buClr>
                <a:srgbClr val="FFFFFF"/>
              </a:buClr>
              <a:buSzPts val="1200"/>
              <a:buNone/>
              <a:defRPr>
                <a:solidFill>
                  <a:srgbClr val="FFFFFF"/>
                </a:solidFill>
              </a:defRPr>
            </a:lvl3pPr>
            <a:lvl4pPr lvl="3" rtl="0" algn="ctr">
              <a:lnSpc>
                <a:spcPct val="100000"/>
              </a:lnSpc>
              <a:spcBef>
                <a:spcPts val="1600"/>
              </a:spcBef>
              <a:spcAft>
                <a:spcPts val="0"/>
              </a:spcAft>
              <a:buClr>
                <a:srgbClr val="FFFFFF"/>
              </a:buClr>
              <a:buSzPts val="1200"/>
              <a:buNone/>
              <a:defRPr>
                <a:solidFill>
                  <a:srgbClr val="FFFFFF"/>
                </a:solidFill>
              </a:defRPr>
            </a:lvl4pPr>
            <a:lvl5pPr lvl="4" rtl="0" algn="ctr">
              <a:lnSpc>
                <a:spcPct val="100000"/>
              </a:lnSpc>
              <a:spcBef>
                <a:spcPts val="1600"/>
              </a:spcBef>
              <a:spcAft>
                <a:spcPts val="0"/>
              </a:spcAft>
              <a:buClr>
                <a:srgbClr val="FFFFFF"/>
              </a:buClr>
              <a:buSzPts val="1200"/>
              <a:buNone/>
              <a:defRPr>
                <a:solidFill>
                  <a:srgbClr val="FFFFFF"/>
                </a:solidFill>
              </a:defRPr>
            </a:lvl5pPr>
            <a:lvl6pPr lvl="5" rtl="0" algn="ctr">
              <a:lnSpc>
                <a:spcPct val="100000"/>
              </a:lnSpc>
              <a:spcBef>
                <a:spcPts val="1600"/>
              </a:spcBef>
              <a:spcAft>
                <a:spcPts val="0"/>
              </a:spcAft>
              <a:buClr>
                <a:srgbClr val="FFFFFF"/>
              </a:buClr>
              <a:buSzPts val="1200"/>
              <a:buNone/>
              <a:defRPr>
                <a:solidFill>
                  <a:srgbClr val="FFFFFF"/>
                </a:solidFill>
              </a:defRPr>
            </a:lvl6pPr>
            <a:lvl7pPr lvl="6" rtl="0" algn="ctr">
              <a:lnSpc>
                <a:spcPct val="100000"/>
              </a:lnSpc>
              <a:spcBef>
                <a:spcPts val="1600"/>
              </a:spcBef>
              <a:spcAft>
                <a:spcPts val="0"/>
              </a:spcAft>
              <a:buClr>
                <a:srgbClr val="FFFFFF"/>
              </a:buClr>
              <a:buSzPts val="1200"/>
              <a:buNone/>
              <a:defRPr>
                <a:solidFill>
                  <a:srgbClr val="FFFFFF"/>
                </a:solidFill>
              </a:defRPr>
            </a:lvl7pPr>
            <a:lvl8pPr lvl="7" rtl="0" algn="ctr">
              <a:lnSpc>
                <a:spcPct val="100000"/>
              </a:lnSpc>
              <a:spcBef>
                <a:spcPts val="1600"/>
              </a:spcBef>
              <a:spcAft>
                <a:spcPts val="0"/>
              </a:spcAft>
              <a:buClr>
                <a:srgbClr val="FFFFFF"/>
              </a:buClr>
              <a:buSzPts val="1200"/>
              <a:buNone/>
              <a:defRPr>
                <a:solidFill>
                  <a:srgbClr val="FFFFFF"/>
                </a:solidFill>
              </a:defRPr>
            </a:lvl8pPr>
            <a:lvl9pPr lvl="8" rtl="0" algn="ctr">
              <a:lnSpc>
                <a:spcPct val="100000"/>
              </a:lnSpc>
              <a:spcBef>
                <a:spcPts val="1600"/>
              </a:spcBef>
              <a:spcAft>
                <a:spcPts val="0"/>
              </a:spcAft>
              <a:buClr>
                <a:srgbClr val="FFFFFF"/>
              </a:buClr>
              <a:buSzPts val="1200"/>
              <a:buNone/>
              <a:defRPr>
                <a:solidFill>
                  <a:srgbClr val="FFFFFF"/>
                </a:solidFill>
              </a:defRPr>
            </a:lvl9pPr>
          </a:lstStyle>
          <a:p/>
        </p:txBody>
      </p:sp>
      <p:cxnSp>
        <p:nvCxnSpPr>
          <p:cNvPr id="318" name="Google Shape;318;p27"/>
          <p:cNvCxnSpPr/>
          <p:nvPr/>
        </p:nvCxnSpPr>
        <p:spPr>
          <a:xfrm>
            <a:off x="3657178" y="1954497"/>
            <a:ext cx="0" cy="1437300"/>
          </a:xfrm>
          <a:prstGeom prst="straightConnector1">
            <a:avLst/>
          </a:prstGeom>
          <a:noFill/>
          <a:ln cap="flat" cmpd="sng" w="19050">
            <a:solidFill>
              <a:srgbClr val="5B3C43"/>
            </a:solidFill>
            <a:prstDash val="solid"/>
            <a:round/>
            <a:headEnd len="med" w="med" type="none"/>
            <a:tailEnd len="med" w="med" type="none"/>
          </a:ln>
        </p:spPr>
      </p:cxnSp>
      <p:sp>
        <p:nvSpPr>
          <p:cNvPr id="319" name="Google Shape;319;p27"/>
          <p:cNvSpPr txBox="1"/>
          <p:nvPr>
            <p:ph idx="3" type="subTitle"/>
          </p:nvPr>
        </p:nvSpPr>
        <p:spPr>
          <a:xfrm>
            <a:off x="1236309" y="2028175"/>
            <a:ext cx="2318100" cy="540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1400">
                <a:solidFill>
                  <a:srgbClr val="5B3C43"/>
                </a:solidFill>
                <a:latin typeface="Josefin Sans"/>
                <a:ea typeface="Josefin Sans"/>
                <a:cs typeface="Josefin Sans"/>
                <a:sym typeface="Josefin Sans"/>
              </a:defRPr>
            </a:lvl1pPr>
            <a:lvl2pPr lvl="1" rtl="0">
              <a:spcBef>
                <a:spcPts val="0"/>
              </a:spcBef>
              <a:spcAft>
                <a:spcPts val="0"/>
              </a:spcAft>
              <a:buNone/>
              <a:defRPr b="1">
                <a:solidFill>
                  <a:srgbClr val="5B3C43"/>
                </a:solidFill>
                <a:latin typeface="Josefin Sans"/>
                <a:ea typeface="Josefin Sans"/>
                <a:cs typeface="Josefin Sans"/>
                <a:sym typeface="Josefin Sans"/>
              </a:defRPr>
            </a:lvl2pPr>
            <a:lvl3pPr lvl="2" rtl="0">
              <a:spcBef>
                <a:spcPts val="0"/>
              </a:spcBef>
              <a:spcAft>
                <a:spcPts val="0"/>
              </a:spcAft>
              <a:buNone/>
              <a:defRPr b="1">
                <a:solidFill>
                  <a:srgbClr val="5B3C43"/>
                </a:solidFill>
                <a:latin typeface="Josefin Sans"/>
                <a:ea typeface="Josefin Sans"/>
                <a:cs typeface="Josefin Sans"/>
                <a:sym typeface="Josefin Sans"/>
              </a:defRPr>
            </a:lvl3pPr>
            <a:lvl4pPr lvl="3" rtl="0">
              <a:spcBef>
                <a:spcPts val="0"/>
              </a:spcBef>
              <a:spcAft>
                <a:spcPts val="0"/>
              </a:spcAft>
              <a:buNone/>
              <a:defRPr b="1">
                <a:solidFill>
                  <a:srgbClr val="5B3C43"/>
                </a:solidFill>
                <a:latin typeface="Josefin Sans"/>
                <a:ea typeface="Josefin Sans"/>
                <a:cs typeface="Josefin Sans"/>
                <a:sym typeface="Josefin Sans"/>
              </a:defRPr>
            </a:lvl4pPr>
            <a:lvl5pPr lvl="4" rtl="0">
              <a:spcBef>
                <a:spcPts val="0"/>
              </a:spcBef>
              <a:spcAft>
                <a:spcPts val="0"/>
              </a:spcAft>
              <a:buNone/>
              <a:defRPr b="1">
                <a:solidFill>
                  <a:srgbClr val="5B3C43"/>
                </a:solidFill>
                <a:latin typeface="Josefin Sans"/>
                <a:ea typeface="Josefin Sans"/>
                <a:cs typeface="Josefin Sans"/>
                <a:sym typeface="Josefin Sans"/>
              </a:defRPr>
            </a:lvl5pPr>
            <a:lvl6pPr lvl="5" rtl="0">
              <a:spcBef>
                <a:spcPts val="0"/>
              </a:spcBef>
              <a:spcAft>
                <a:spcPts val="0"/>
              </a:spcAft>
              <a:buNone/>
              <a:defRPr b="1">
                <a:solidFill>
                  <a:srgbClr val="5B3C43"/>
                </a:solidFill>
                <a:latin typeface="Josefin Sans"/>
                <a:ea typeface="Josefin Sans"/>
                <a:cs typeface="Josefin Sans"/>
                <a:sym typeface="Josefin Sans"/>
              </a:defRPr>
            </a:lvl6pPr>
            <a:lvl7pPr lvl="6" rtl="0">
              <a:spcBef>
                <a:spcPts val="0"/>
              </a:spcBef>
              <a:spcAft>
                <a:spcPts val="0"/>
              </a:spcAft>
              <a:buNone/>
              <a:defRPr b="1">
                <a:solidFill>
                  <a:srgbClr val="5B3C43"/>
                </a:solidFill>
                <a:latin typeface="Josefin Sans"/>
                <a:ea typeface="Josefin Sans"/>
                <a:cs typeface="Josefin Sans"/>
                <a:sym typeface="Josefin Sans"/>
              </a:defRPr>
            </a:lvl7pPr>
            <a:lvl8pPr lvl="7" rtl="0">
              <a:spcBef>
                <a:spcPts val="0"/>
              </a:spcBef>
              <a:spcAft>
                <a:spcPts val="0"/>
              </a:spcAft>
              <a:buNone/>
              <a:defRPr b="1">
                <a:solidFill>
                  <a:srgbClr val="5B3C43"/>
                </a:solidFill>
                <a:latin typeface="Josefin Sans"/>
                <a:ea typeface="Josefin Sans"/>
                <a:cs typeface="Josefin Sans"/>
                <a:sym typeface="Josefin Sans"/>
              </a:defRPr>
            </a:lvl8pPr>
            <a:lvl9pPr lvl="8" rtl="0">
              <a:spcBef>
                <a:spcPts val="0"/>
              </a:spcBef>
              <a:spcAft>
                <a:spcPts val="0"/>
              </a:spcAft>
              <a:buNone/>
              <a:defRPr b="1">
                <a:solidFill>
                  <a:srgbClr val="5B3C43"/>
                </a:solidFill>
                <a:latin typeface="Josefin Sans"/>
                <a:ea typeface="Josefin Sans"/>
                <a:cs typeface="Josefin Sans"/>
                <a:sym typeface="Josefin Sans"/>
              </a:defRPr>
            </a:lvl9pPr>
          </a:lstStyle>
          <a:p/>
        </p:txBody>
      </p:sp>
      <p:sp>
        <p:nvSpPr>
          <p:cNvPr id="320" name="Google Shape;320;p27"/>
          <p:cNvSpPr txBox="1"/>
          <p:nvPr>
            <p:ph idx="4" type="subTitle"/>
          </p:nvPr>
        </p:nvSpPr>
        <p:spPr>
          <a:xfrm>
            <a:off x="1211650" y="3551550"/>
            <a:ext cx="1621200" cy="57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1200"/>
              <a:buNone/>
              <a:defRPr>
                <a:solidFill>
                  <a:srgbClr val="FFFFFF"/>
                </a:solidFill>
              </a:defRPr>
            </a:lvl1pPr>
            <a:lvl2pPr lvl="1" rtl="0" algn="ctr">
              <a:lnSpc>
                <a:spcPct val="100000"/>
              </a:lnSpc>
              <a:spcBef>
                <a:spcPts val="1600"/>
              </a:spcBef>
              <a:spcAft>
                <a:spcPts val="0"/>
              </a:spcAft>
              <a:buClr>
                <a:srgbClr val="FFFFFF"/>
              </a:buClr>
              <a:buSzPts val="1200"/>
              <a:buNone/>
              <a:defRPr>
                <a:solidFill>
                  <a:srgbClr val="FFFFFF"/>
                </a:solidFill>
              </a:defRPr>
            </a:lvl2pPr>
            <a:lvl3pPr lvl="2" rtl="0" algn="ctr">
              <a:lnSpc>
                <a:spcPct val="100000"/>
              </a:lnSpc>
              <a:spcBef>
                <a:spcPts val="1600"/>
              </a:spcBef>
              <a:spcAft>
                <a:spcPts val="0"/>
              </a:spcAft>
              <a:buClr>
                <a:srgbClr val="FFFFFF"/>
              </a:buClr>
              <a:buSzPts val="1200"/>
              <a:buNone/>
              <a:defRPr>
                <a:solidFill>
                  <a:srgbClr val="FFFFFF"/>
                </a:solidFill>
              </a:defRPr>
            </a:lvl3pPr>
            <a:lvl4pPr lvl="3" rtl="0" algn="ctr">
              <a:lnSpc>
                <a:spcPct val="100000"/>
              </a:lnSpc>
              <a:spcBef>
                <a:spcPts val="1600"/>
              </a:spcBef>
              <a:spcAft>
                <a:spcPts val="0"/>
              </a:spcAft>
              <a:buClr>
                <a:srgbClr val="FFFFFF"/>
              </a:buClr>
              <a:buSzPts val="1200"/>
              <a:buNone/>
              <a:defRPr>
                <a:solidFill>
                  <a:srgbClr val="FFFFFF"/>
                </a:solidFill>
              </a:defRPr>
            </a:lvl4pPr>
            <a:lvl5pPr lvl="4" rtl="0" algn="ctr">
              <a:lnSpc>
                <a:spcPct val="100000"/>
              </a:lnSpc>
              <a:spcBef>
                <a:spcPts val="1600"/>
              </a:spcBef>
              <a:spcAft>
                <a:spcPts val="0"/>
              </a:spcAft>
              <a:buClr>
                <a:srgbClr val="FFFFFF"/>
              </a:buClr>
              <a:buSzPts val="1200"/>
              <a:buNone/>
              <a:defRPr>
                <a:solidFill>
                  <a:srgbClr val="FFFFFF"/>
                </a:solidFill>
              </a:defRPr>
            </a:lvl5pPr>
            <a:lvl6pPr lvl="5" rtl="0" algn="ctr">
              <a:lnSpc>
                <a:spcPct val="100000"/>
              </a:lnSpc>
              <a:spcBef>
                <a:spcPts val="1600"/>
              </a:spcBef>
              <a:spcAft>
                <a:spcPts val="0"/>
              </a:spcAft>
              <a:buClr>
                <a:srgbClr val="FFFFFF"/>
              </a:buClr>
              <a:buSzPts val="1200"/>
              <a:buNone/>
              <a:defRPr>
                <a:solidFill>
                  <a:srgbClr val="FFFFFF"/>
                </a:solidFill>
              </a:defRPr>
            </a:lvl6pPr>
            <a:lvl7pPr lvl="6" rtl="0" algn="ctr">
              <a:lnSpc>
                <a:spcPct val="100000"/>
              </a:lnSpc>
              <a:spcBef>
                <a:spcPts val="1600"/>
              </a:spcBef>
              <a:spcAft>
                <a:spcPts val="0"/>
              </a:spcAft>
              <a:buClr>
                <a:srgbClr val="FFFFFF"/>
              </a:buClr>
              <a:buSzPts val="1200"/>
              <a:buNone/>
              <a:defRPr>
                <a:solidFill>
                  <a:srgbClr val="FFFFFF"/>
                </a:solidFill>
              </a:defRPr>
            </a:lvl7pPr>
            <a:lvl8pPr lvl="7" rtl="0" algn="ctr">
              <a:lnSpc>
                <a:spcPct val="100000"/>
              </a:lnSpc>
              <a:spcBef>
                <a:spcPts val="1600"/>
              </a:spcBef>
              <a:spcAft>
                <a:spcPts val="0"/>
              </a:spcAft>
              <a:buClr>
                <a:srgbClr val="FFFFFF"/>
              </a:buClr>
              <a:buSzPts val="1200"/>
              <a:buNone/>
              <a:defRPr>
                <a:solidFill>
                  <a:srgbClr val="FFFFFF"/>
                </a:solidFill>
              </a:defRPr>
            </a:lvl8pPr>
            <a:lvl9pPr lvl="8" rtl="0" algn="ctr">
              <a:lnSpc>
                <a:spcPct val="100000"/>
              </a:lnSpc>
              <a:spcBef>
                <a:spcPts val="1600"/>
              </a:spcBef>
              <a:spcAft>
                <a:spcPts val="0"/>
              </a:spcAft>
              <a:buClr>
                <a:srgbClr val="FFFFFF"/>
              </a:buClr>
              <a:buSzPts val="1200"/>
              <a:buNone/>
              <a:defRPr>
                <a:solidFill>
                  <a:srgbClr val="FFFFFF"/>
                </a:solidFill>
              </a:defRPr>
            </a:lvl9pPr>
          </a:lstStyle>
          <a:p/>
        </p:txBody>
      </p:sp>
      <p:cxnSp>
        <p:nvCxnSpPr>
          <p:cNvPr id="321" name="Google Shape;321;p27"/>
          <p:cNvCxnSpPr/>
          <p:nvPr/>
        </p:nvCxnSpPr>
        <p:spPr>
          <a:xfrm>
            <a:off x="1160102" y="1954497"/>
            <a:ext cx="0" cy="1437300"/>
          </a:xfrm>
          <a:prstGeom prst="straightConnector1">
            <a:avLst/>
          </a:prstGeom>
          <a:noFill/>
          <a:ln cap="flat" cmpd="sng" w="19050">
            <a:solidFill>
              <a:srgbClr val="5B3C43"/>
            </a:solidFill>
            <a:prstDash val="solid"/>
            <a:round/>
            <a:headEnd len="med" w="med" type="none"/>
            <a:tailEnd len="med" w="med" type="none"/>
          </a:ln>
        </p:spPr>
      </p:cxnSp>
      <p:sp>
        <p:nvSpPr>
          <p:cNvPr id="322" name="Google Shape;322;p27"/>
          <p:cNvSpPr txBox="1"/>
          <p:nvPr>
            <p:ph idx="5" type="ctrTitle"/>
          </p:nvPr>
        </p:nvSpPr>
        <p:spPr>
          <a:xfrm>
            <a:off x="1092420" y="-673675"/>
            <a:ext cx="2200500" cy="205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5B3C43"/>
              </a:buClr>
              <a:buSzPts val="1800"/>
              <a:buNone/>
              <a:defRPr sz="1800">
                <a:solidFill>
                  <a:srgbClr val="5B3C43"/>
                </a:solidFill>
              </a:defRPr>
            </a:lvl1pPr>
            <a:lvl2pPr lvl="1" rtl="0">
              <a:spcBef>
                <a:spcPts val="0"/>
              </a:spcBef>
              <a:spcAft>
                <a:spcPts val="0"/>
              </a:spcAft>
              <a:buClr>
                <a:srgbClr val="5B3C43"/>
              </a:buClr>
              <a:buSzPts val="1600"/>
              <a:buNone/>
              <a:defRPr sz="1600">
                <a:solidFill>
                  <a:srgbClr val="5B3C43"/>
                </a:solidFill>
              </a:defRPr>
            </a:lvl2pPr>
            <a:lvl3pPr lvl="2" rtl="0">
              <a:spcBef>
                <a:spcPts val="0"/>
              </a:spcBef>
              <a:spcAft>
                <a:spcPts val="0"/>
              </a:spcAft>
              <a:buClr>
                <a:srgbClr val="5B3C43"/>
              </a:buClr>
              <a:buSzPts val="1600"/>
              <a:buNone/>
              <a:defRPr sz="1600">
                <a:solidFill>
                  <a:srgbClr val="5B3C43"/>
                </a:solidFill>
              </a:defRPr>
            </a:lvl3pPr>
            <a:lvl4pPr lvl="3" rtl="0">
              <a:spcBef>
                <a:spcPts val="0"/>
              </a:spcBef>
              <a:spcAft>
                <a:spcPts val="0"/>
              </a:spcAft>
              <a:buClr>
                <a:srgbClr val="5B3C43"/>
              </a:buClr>
              <a:buSzPts val="1600"/>
              <a:buNone/>
              <a:defRPr sz="1600">
                <a:solidFill>
                  <a:srgbClr val="5B3C43"/>
                </a:solidFill>
              </a:defRPr>
            </a:lvl4pPr>
            <a:lvl5pPr lvl="4" rtl="0">
              <a:spcBef>
                <a:spcPts val="0"/>
              </a:spcBef>
              <a:spcAft>
                <a:spcPts val="0"/>
              </a:spcAft>
              <a:buClr>
                <a:srgbClr val="5B3C43"/>
              </a:buClr>
              <a:buSzPts val="1600"/>
              <a:buNone/>
              <a:defRPr sz="1600">
                <a:solidFill>
                  <a:srgbClr val="5B3C43"/>
                </a:solidFill>
              </a:defRPr>
            </a:lvl5pPr>
            <a:lvl6pPr lvl="5" rtl="0">
              <a:spcBef>
                <a:spcPts val="0"/>
              </a:spcBef>
              <a:spcAft>
                <a:spcPts val="0"/>
              </a:spcAft>
              <a:buClr>
                <a:srgbClr val="5B3C43"/>
              </a:buClr>
              <a:buSzPts val="1600"/>
              <a:buNone/>
              <a:defRPr sz="1600">
                <a:solidFill>
                  <a:srgbClr val="5B3C43"/>
                </a:solidFill>
              </a:defRPr>
            </a:lvl6pPr>
            <a:lvl7pPr lvl="6" rtl="0">
              <a:spcBef>
                <a:spcPts val="0"/>
              </a:spcBef>
              <a:spcAft>
                <a:spcPts val="0"/>
              </a:spcAft>
              <a:buClr>
                <a:srgbClr val="5B3C43"/>
              </a:buClr>
              <a:buSzPts val="1600"/>
              <a:buNone/>
              <a:defRPr sz="1600">
                <a:solidFill>
                  <a:srgbClr val="5B3C43"/>
                </a:solidFill>
              </a:defRPr>
            </a:lvl7pPr>
            <a:lvl8pPr lvl="7" rtl="0">
              <a:spcBef>
                <a:spcPts val="0"/>
              </a:spcBef>
              <a:spcAft>
                <a:spcPts val="0"/>
              </a:spcAft>
              <a:buClr>
                <a:srgbClr val="5B3C43"/>
              </a:buClr>
              <a:buSzPts val="1600"/>
              <a:buNone/>
              <a:defRPr sz="1600">
                <a:solidFill>
                  <a:srgbClr val="5B3C43"/>
                </a:solidFill>
              </a:defRPr>
            </a:lvl8pPr>
            <a:lvl9pPr lvl="8" rtl="0">
              <a:spcBef>
                <a:spcPts val="0"/>
              </a:spcBef>
              <a:spcAft>
                <a:spcPts val="0"/>
              </a:spcAft>
              <a:buClr>
                <a:srgbClr val="5B3C43"/>
              </a:buClr>
              <a:buSzPts val="1600"/>
              <a:buNone/>
              <a:defRPr sz="1600">
                <a:solidFill>
                  <a:srgbClr val="5B3C43"/>
                </a:solidFill>
              </a:defRPr>
            </a:lvl9pPr>
          </a:lstStyle>
          <a:p/>
        </p:txBody>
      </p:sp>
      <p:sp>
        <p:nvSpPr>
          <p:cNvPr id="323" name="Google Shape;323;p27"/>
          <p:cNvSpPr txBox="1"/>
          <p:nvPr>
            <p:ph idx="6" type="subTitle"/>
          </p:nvPr>
        </p:nvSpPr>
        <p:spPr>
          <a:xfrm>
            <a:off x="6203885" y="2028175"/>
            <a:ext cx="2318100" cy="540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1400">
                <a:solidFill>
                  <a:srgbClr val="5B3C43"/>
                </a:solidFill>
                <a:latin typeface="Josefin Sans"/>
                <a:ea typeface="Josefin Sans"/>
                <a:cs typeface="Josefin Sans"/>
                <a:sym typeface="Josefin Sans"/>
              </a:defRPr>
            </a:lvl1pPr>
            <a:lvl2pPr lvl="1" rtl="0">
              <a:spcBef>
                <a:spcPts val="0"/>
              </a:spcBef>
              <a:spcAft>
                <a:spcPts val="0"/>
              </a:spcAft>
              <a:buNone/>
              <a:defRPr b="1">
                <a:solidFill>
                  <a:srgbClr val="5B3C43"/>
                </a:solidFill>
                <a:latin typeface="Josefin Sans"/>
                <a:ea typeface="Josefin Sans"/>
                <a:cs typeface="Josefin Sans"/>
                <a:sym typeface="Josefin Sans"/>
              </a:defRPr>
            </a:lvl2pPr>
            <a:lvl3pPr lvl="2" rtl="0">
              <a:spcBef>
                <a:spcPts val="0"/>
              </a:spcBef>
              <a:spcAft>
                <a:spcPts val="0"/>
              </a:spcAft>
              <a:buNone/>
              <a:defRPr b="1">
                <a:solidFill>
                  <a:srgbClr val="5B3C43"/>
                </a:solidFill>
                <a:latin typeface="Josefin Sans"/>
                <a:ea typeface="Josefin Sans"/>
                <a:cs typeface="Josefin Sans"/>
                <a:sym typeface="Josefin Sans"/>
              </a:defRPr>
            </a:lvl3pPr>
            <a:lvl4pPr lvl="3" rtl="0">
              <a:spcBef>
                <a:spcPts val="0"/>
              </a:spcBef>
              <a:spcAft>
                <a:spcPts val="0"/>
              </a:spcAft>
              <a:buNone/>
              <a:defRPr b="1">
                <a:solidFill>
                  <a:srgbClr val="5B3C43"/>
                </a:solidFill>
                <a:latin typeface="Josefin Sans"/>
                <a:ea typeface="Josefin Sans"/>
                <a:cs typeface="Josefin Sans"/>
                <a:sym typeface="Josefin Sans"/>
              </a:defRPr>
            </a:lvl4pPr>
            <a:lvl5pPr lvl="4" rtl="0">
              <a:spcBef>
                <a:spcPts val="0"/>
              </a:spcBef>
              <a:spcAft>
                <a:spcPts val="0"/>
              </a:spcAft>
              <a:buNone/>
              <a:defRPr b="1">
                <a:solidFill>
                  <a:srgbClr val="5B3C43"/>
                </a:solidFill>
                <a:latin typeface="Josefin Sans"/>
                <a:ea typeface="Josefin Sans"/>
                <a:cs typeface="Josefin Sans"/>
                <a:sym typeface="Josefin Sans"/>
              </a:defRPr>
            </a:lvl5pPr>
            <a:lvl6pPr lvl="5" rtl="0">
              <a:spcBef>
                <a:spcPts val="0"/>
              </a:spcBef>
              <a:spcAft>
                <a:spcPts val="0"/>
              </a:spcAft>
              <a:buNone/>
              <a:defRPr b="1">
                <a:solidFill>
                  <a:srgbClr val="5B3C43"/>
                </a:solidFill>
                <a:latin typeface="Josefin Sans"/>
                <a:ea typeface="Josefin Sans"/>
                <a:cs typeface="Josefin Sans"/>
                <a:sym typeface="Josefin Sans"/>
              </a:defRPr>
            </a:lvl6pPr>
            <a:lvl7pPr lvl="6" rtl="0">
              <a:spcBef>
                <a:spcPts val="0"/>
              </a:spcBef>
              <a:spcAft>
                <a:spcPts val="0"/>
              </a:spcAft>
              <a:buNone/>
              <a:defRPr b="1">
                <a:solidFill>
                  <a:srgbClr val="5B3C43"/>
                </a:solidFill>
                <a:latin typeface="Josefin Sans"/>
                <a:ea typeface="Josefin Sans"/>
                <a:cs typeface="Josefin Sans"/>
                <a:sym typeface="Josefin Sans"/>
              </a:defRPr>
            </a:lvl7pPr>
            <a:lvl8pPr lvl="7" rtl="0">
              <a:spcBef>
                <a:spcPts val="0"/>
              </a:spcBef>
              <a:spcAft>
                <a:spcPts val="0"/>
              </a:spcAft>
              <a:buNone/>
              <a:defRPr b="1">
                <a:solidFill>
                  <a:srgbClr val="5B3C43"/>
                </a:solidFill>
                <a:latin typeface="Josefin Sans"/>
                <a:ea typeface="Josefin Sans"/>
                <a:cs typeface="Josefin Sans"/>
                <a:sym typeface="Josefin Sans"/>
              </a:defRPr>
            </a:lvl8pPr>
            <a:lvl9pPr lvl="8" rtl="0">
              <a:spcBef>
                <a:spcPts val="0"/>
              </a:spcBef>
              <a:spcAft>
                <a:spcPts val="0"/>
              </a:spcAft>
              <a:buNone/>
              <a:defRPr b="1">
                <a:solidFill>
                  <a:srgbClr val="5B3C43"/>
                </a:solidFill>
                <a:latin typeface="Josefin Sans"/>
                <a:ea typeface="Josefin Sans"/>
                <a:cs typeface="Josefin Sans"/>
                <a:sym typeface="Josefin Sans"/>
              </a:defRPr>
            </a:lvl9pPr>
          </a:lstStyle>
          <a:p/>
        </p:txBody>
      </p:sp>
      <p:sp>
        <p:nvSpPr>
          <p:cNvPr id="324" name="Google Shape;324;p27"/>
          <p:cNvSpPr txBox="1"/>
          <p:nvPr>
            <p:ph idx="7" type="subTitle"/>
          </p:nvPr>
        </p:nvSpPr>
        <p:spPr>
          <a:xfrm>
            <a:off x="6144639" y="3551550"/>
            <a:ext cx="1621200" cy="57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1200"/>
              <a:buNone/>
              <a:defRPr>
                <a:solidFill>
                  <a:srgbClr val="FFFFFF"/>
                </a:solidFill>
              </a:defRPr>
            </a:lvl1pPr>
            <a:lvl2pPr lvl="1" rtl="0" algn="ctr">
              <a:lnSpc>
                <a:spcPct val="100000"/>
              </a:lnSpc>
              <a:spcBef>
                <a:spcPts val="1600"/>
              </a:spcBef>
              <a:spcAft>
                <a:spcPts val="0"/>
              </a:spcAft>
              <a:buClr>
                <a:srgbClr val="FFFFFF"/>
              </a:buClr>
              <a:buSzPts val="1200"/>
              <a:buNone/>
              <a:defRPr>
                <a:solidFill>
                  <a:srgbClr val="FFFFFF"/>
                </a:solidFill>
              </a:defRPr>
            </a:lvl2pPr>
            <a:lvl3pPr lvl="2" rtl="0" algn="ctr">
              <a:lnSpc>
                <a:spcPct val="100000"/>
              </a:lnSpc>
              <a:spcBef>
                <a:spcPts val="1600"/>
              </a:spcBef>
              <a:spcAft>
                <a:spcPts val="0"/>
              </a:spcAft>
              <a:buClr>
                <a:srgbClr val="FFFFFF"/>
              </a:buClr>
              <a:buSzPts val="1200"/>
              <a:buNone/>
              <a:defRPr>
                <a:solidFill>
                  <a:srgbClr val="FFFFFF"/>
                </a:solidFill>
              </a:defRPr>
            </a:lvl3pPr>
            <a:lvl4pPr lvl="3" rtl="0" algn="ctr">
              <a:lnSpc>
                <a:spcPct val="100000"/>
              </a:lnSpc>
              <a:spcBef>
                <a:spcPts val="1600"/>
              </a:spcBef>
              <a:spcAft>
                <a:spcPts val="0"/>
              </a:spcAft>
              <a:buClr>
                <a:srgbClr val="FFFFFF"/>
              </a:buClr>
              <a:buSzPts val="1200"/>
              <a:buNone/>
              <a:defRPr>
                <a:solidFill>
                  <a:srgbClr val="FFFFFF"/>
                </a:solidFill>
              </a:defRPr>
            </a:lvl4pPr>
            <a:lvl5pPr lvl="4" rtl="0" algn="ctr">
              <a:lnSpc>
                <a:spcPct val="100000"/>
              </a:lnSpc>
              <a:spcBef>
                <a:spcPts val="1600"/>
              </a:spcBef>
              <a:spcAft>
                <a:spcPts val="0"/>
              </a:spcAft>
              <a:buClr>
                <a:srgbClr val="FFFFFF"/>
              </a:buClr>
              <a:buSzPts val="1200"/>
              <a:buNone/>
              <a:defRPr>
                <a:solidFill>
                  <a:srgbClr val="FFFFFF"/>
                </a:solidFill>
              </a:defRPr>
            </a:lvl5pPr>
            <a:lvl6pPr lvl="5" rtl="0" algn="ctr">
              <a:lnSpc>
                <a:spcPct val="100000"/>
              </a:lnSpc>
              <a:spcBef>
                <a:spcPts val="1600"/>
              </a:spcBef>
              <a:spcAft>
                <a:spcPts val="0"/>
              </a:spcAft>
              <a:buClr>
                <a:srgbClr val="FFFFFF"/>
              </a:buClr>
              <a:buSzPts val="1200"/>
              <a:buNone/>
              <a:defRPr>
                <a:solidFill>
                  <a:srgbClr val="FFFFFF"/>
                </a:solidFill>
              </a:defRPr>
            </a:lvl6pPr>
            <a:lvl7pPr lvl="6" rtl="0" algn="ctr">
              <a:lnSpc>
                <a:spcPct val="100000"/>
              </a:lnSpc>
              <a:spcBef>
                <a:spcPts val="1600"/>
              </a:spcBef>
              <a:spcAft>
                <a:spcPts val="0"/>
              </a:spcAft>
              <a:buClr>
                <a:srgbClr val="FFFFFF"/>
              </a:buClr>
              <a:buSzPts val="1200"/>
              <a:buNone/>
              <a:defRPr>
                <a:solidFill>
                  <a:srgbClr val="FFFFFF"/>
                </a:solidFill>
              </a:defRPr>
            </a:lvl7pPr>
            <a:lvl8pPr lvl="7" rtl="0" algn="ctr">
              <a:lnSpc>
                <a:spcPct val="100000"/>
              </a:lnSpc>
              <a:spcBef>
                <a:spcPts val="1600"/>
              </a:spcBef>
              <a:spcAft>
                <a:spcPts val="0"/>
              </a:spcAft>
              <a:buClr>
                <a:srgbClr val="FFFFFF"/>
              </a:buClr>
              <a:buSzPts val="1200"/>
              <a:buNone/>
              <a:defRPr>
                <a:solidFill>
                  <a:srgbClr val="FFFFFF"/>
                </a:solidFill>
              </a:defRPr>
            </a:lvl8pPr>
            <a:lvl9pPr lvl="8" rtl="0" algn="ctr">
              <a:lnSpc>
                <a:spcPct val="100000"/>
              </a:lnSpc>
              <a:spcBef>
                <a:spcPts val="1600"/>
              </a:spcBef>
              <a:spcAft>
                <a:spcPts val="0"/>
              </a:spcAft>
              <a:buClr>
                <a:srgbClr val="FFFFFF"/>
              </a:buClr>
              <a:buSzPts val="1200"/>
              <a:buNone/>
              <a:defRPr>
                <a:solidFill>
                  <a:srgbClr val="FFFFFF"/>
                </a:solidFill>
              </a:defRPr>
            </a:lvl9pPr>
          </a:lstStyle>
          <a:p/>
        </p:txBody>
      </p:sp>
      <p:cxnSp>
        <p:nvCxnSpPr>
          <p:cNvPr id="325" name="Google Shape;325;p27"/>
          <p:cNvCxnSpPr/>
          <p:nvPr/>
        </p:nvCxnSpPr>
        <p:spPr>
          <a:xfrm>
            <a:off x="6127678" y="1954497"/>
            <a:ext cx="0" cy="1437300"/>
          </a:xfrm>
          <a:prstGeom prst="straightConnector1">
            <a:avLst/>
          </a:prstGeom>
          <a:noFill/>
          <a:ln cap="flat" cmpd="sng" w="19050">
            <a:solidFill>
              <a:srgbClr val="5B3C43"/>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1">
  <p:cSld name="CUSTOM_26_1_1_1_1_2">
    <p:spTree>
      <p:nvGrpSpPr>
        <p:cNvPr id="326" name="Shape 326"/>
        <p:cNvGrpSpPr/>
        <p:nvPr/>
      </p:nvGrpSpPr>
      <p:grpSpPr>
        <a:xfrm>
          <a:off x="0" y="0"/>
          <a:ext cx="0" cy="0"/>
          <a:chOff x="0" y="0"/>
          <a:chExt cx="0" cy="0"/>
        </a:xfrm>
      </p:grpSpPr>
      <p:sp>
        <p:nvSpPr>
          <p:cNvPr id="327" name="Google Shape;327;p28"/>
          <p:cNvSpPr txBox="1"/>
          <p:nvPr>
            <p:ph type="ctrTitle"/>
          </p:nvPr>
        </p:nvSpPr>
        <p:spPr>
          <a:xfrm rot="-5400000">
            <a:off x="-1146950" y="2098650"/>
            <a:ext cx="32046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5B3C43"/>
              </a:buClr>
              <a:buSzPts val="800"/>
              <a:buNone/>
              <a:defRPr sz="800">
                <a:solidFill>
                  <a:srgbClr val="5B3C43"/>
                </a:solidFill>
              </a:defRPr>
            </a:lvl1pPr>
            <a:lvl2pPr lvl="1" rtl="0" algn="ctr">
              <a:spcBef>
                <a:spcPts val="0"/>
              </a:spcBef>
              <a:spcAft>
                <a:spcPts val="0"/>
              </a:spcAft>
              <a:buClr>
                <a:srgbClr val="D9D9D9"/>
              </a:buClr>
              <a:buSzPts val="1200"/>
              <a:buNone/>
              <a:defRPr sz="1200">
                <a:solidFill>
                  <a:srgbClr val="D9D9D9"/>
                </a:solidFill>
              </a:defRPr>
            </a:lvl2pPr>
            <a:lvl3pPr lvl="2" rtl="0" algn="ctr">
              <a:spcBef>
                <a:spcPts val="0"/>
              </a:spcBef>
              <a:spcAft>
                <a:spcPts val="0"/>
              </a:spcAft>
              <a:buClr>
                <a:srgbClr val="D9D9D9"/>
              </a:buClr>
              <a:buSzPts val="1200"/>
              <a:buNone/>
              <a:defRPr sz="1200">
                <a:solidFill>
                  <a:srgbClr val="D9D9D9"/>
                </a:solidFill>
              </a:defRPr>
            </a:lvl3pPr>
            <a:lvl4pPr lvl="3" rtl="0" algn="ctr">
              <a:spcBef>
                <a:spcPts val="0"/>
              </a:spcBef>
              <a:spcAft>
                <a:spcPts val="0"/>
              </a:spcAft>
              <a:buClr>
                <a:srgbClr val="D9D9D9"/>
              </a:buClr>
              <a:buSzPts val="1200"/>
              <a:buNone/>
              <a:defRPr sz="1200">
                <a:solidFill>
                  <a:srgbClr val="D9D9D9"/>
                </a:solidFill>
              </a:defRPr>
            </a:lvl4pPr>
            <a:lvl5pPr lvl="4" rtl="0" algn="ctr">
              <a:spcBef>
                <a:spcPts val="0"/>
              </a:spcBef>
              <a:spcAft>
                <a:spcPts val="0"/>
              </a:spcAft>
              <a:buClr>
                <a:srgbClr val="D9D9D9"/>
              </a:buClr>
              <a:buSzPts val="1200"/>
              <a:buNone/>
              <a:defRPr sz="1200">
                <a:solidFill>
                  <a:srgbClr val="D9D9D9"/>
                </a:solidFill>
              </a:defRPr>
            </a:lvl5pPr>
            <a:lvl6pPr lvl="5" rtl="0" algn="ctr">
              <a:spcBef>
                <a:spcPts val="0"/>
              </a:spcBef>
              <a:spcAft>
                <a:spcPts val="0"/>
              </a:spcAft>
              <a:buClr>
                <a:srgbClr val="D9D9D9"/>
              </a:buClr>
              <a:buSzPts val="1200"/>
              <a:buNone/>
              <a:defRPr sz="1200">
                <a:solidFill>
                  <a:srgbClr val="D9D9D9"/>
                </a:solidFill>
              </a:defRPr>
            </a:lvl6pPr>
            <a:lvl7pPr lvl="6" rtl="0" algn="ctr">
              <a:spcBef>
                <a:spcPts val="0"/>
              </a:spcBef>
              <a:spcAft>
                <a:spcPts val="0"/>
              </a:spcAft>
              <a:buClr>
                <a:srgbClr val="D9D9D9"/>
              </a:buClr>
              <a:buSzPts val="1200"/>
              <a:buNone/>
              <a:defRPr sz="1200">
                <a:solidFill>
                  <a:srgbClr val="D9D9D9"/>
                </a:solidFill>
              </a:defRPr>
            </a:lvl7pPr>
            <a:lvl8pPr lvl="7" rtl="0" algn="ctr">
              <a:spcBef>
                <a:spcPts val="0"/>
              </a:spcBef>
              <a:spcAft>
                <a:spcPts val="0"/>
              </a:spcAft>
              <a:buClr>
                <a:srgbClr val="D9D9D9"/>
              </a:buClr>
              <a:buSzPts val="1200"/>
              <a:buNone/>
              <a:defRPr sz="1200">
                <a:solidFill>
                  <a:srgbClr val="D9D9D9"/>
                </a:solidFill>
              </a:defRPr>
            </a:lvl8pPr>
            <a:lvl9pPr lvl="8" rtl="0" algn="ctr">
              <a:spcBef>
                <a:spcPts val="0"/>
              </a:spcBef>
              <a:spcAft>
                <a:spcPts val="0"/>
              </a:spcAft>
              <a:buClr>
                <a:srgbClr val="D9D9D9"/>
              </a:buClr>
              <a:buSzPts val="1200"/>
              <a:buNone/>
              <a:defRPr sz="1200">
                <a:solidFill>
                  <a:srgbClr val="D9D9D9"/>
                </a:solidFill>
              </a:defRPr>
            </a:lvl9pPr>
          </a:lstStyle>
          <a:p/>
        </p:txBody>
      </p:sp>
      <p:sp>
        <p:nvSpPr>
          <p:cNvPr id="328" name="Google Shape;328;p28"/>
          <p:cNvSpPr/>
          <p:nvPr/>
        </p:nvSpPr>
        <p:spPr>
          <a:xfrm>
            <a:off x="251200" y="4484007"/>
            <a:ext cx="408300" cy="408300"/>
          </a:xfrm>
          <a:prstGeom prst="rect">
            <a:avLst/>
          </a:prstGeom>
          <a:solidFill>
            <a:srgbClr val="B794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8"/>
          <p:cNvSpPr txBox="1"/>
          <p:nvPr>
            <p:ph idx="12" type="sldNum"/>
          </p:nvPr>
        </p:nvSpPr>
        <p:spPr>
          <a:xfrm>
            <a:off x="181009" y="3984751"/>
            <a:ext cx="548700" cy="393600"/>
          </a:xfrm>
          <a:prstGeom prst="rect">
            <a:avLst/>
          </a:prstGeom>
        </p:spPr>
        <p:txBody>
          <a:bodyPr anchorCtr="0" anchor="ctr" bIns="91425" lIns="91425" spcFirstLastPara="1" rIns="91425" wrap="square" tIns="91425">
            <a:noAutofit/>
          </a:bodyPr>
          <a:lstStyle>
            <a:lvl1pPr lvl="0" rtl="0" algn="ctr">
              <a:buNone/>
              <a:defRPr b="1" sz="1000">
                <a:solidFill>
                  <a:srgbClr val="5B3C43"/>
                </a:solidFill>
                <a:latin typeface="Josefin Sans"/>
                <a:ea typeface="Josefin Sans"/>
                <a:cs typeface="Josefin Sans"/>
                <a:sym typeface="Josefin Sans"/>
              </a:defRPr>
            </a:lvl1pPr>
            <a:lvl2pPr lvl="1" rtl="0" algn="ctr">
              <a:buNone/>
              <a:defRPr b="1" sz="1000">
                <a:solidFill>
                  <a:srgbClr val="5B3C43"/>
                </a:solidFill>
                <a:latin typeface="Josefin Sans"/>
                <a:ea typeface="Josefin Sans"/>
                <a:cs typeface="Josefin Sans"/>
                <a:sym typeface="Josefin Sans"/>
              </a:defRPr>
            </a:lvl2pPr>
            <a:lvl3pPr lvl="2" rtl="0" algn="ctr">
              <a:buNone/>
              <a:defRPr b="1" sz="1000">
                <a:solidFill>
                  <a:srgbClr val="5B3C43"/>
                </a:solidFill>
                <a:latin typeface="Josefin Sans"/>
                <a:ea typeface="Josefin Sans"/>
                <a:cs typeface="Josefin Sans"/>
                <a:sym typeface="Josefin Sans"/>
              </a:defRPr>
            </a:lvl3pPr>
            <a:lvl4pPr lvl="3" rtl="0" algn="ctr">
              <a:buNone/>
              <a:defRPr b="1" sz="1000">
                <a:solidFill>
                  <a:srgbClr val="5B3C43"/>
                </a:solidFill>
                <a:latin typeface="Josefin Sans"/>
                <a:ea typeface="Josefin Sans"/>
                <a:cs typeface="Josefin Sans"/>
                <a:sym typeface="Josefin Sans"/>
              </a:defRPr>
            </a:lvl4pPr>
            <a:lvl5pPr lvl="4" rtl="0" algn="ctr">
              <a:buNone/>
              <a:defRPr b="1" sz="1000">
                <a:solidFill>
                  <a:srgbClr val="5B3C43"/>
                </a:solidFill>
                <a:latin typeface="Josefin Sans"/>
                <a:ea typeface="Josefin Sans"/>
                <a:cs typeface="Josefin Sans"/>
                <a:sym typeface="Josefin Sans"/>
              </a:defRPr>
            </a:lvl5pPr>
            <a:lvl6pPr lvl="5" rtl="0" algn="ctr">
              <a:buNone/>
              <a:defRPr b="1" sz="1000">
                <a:solidFill>
                  <a:srgbClr val="5B3C43"/>
                </a:solidFill>
                <a:latin typeface="Josefin Sans"/>
                <a:ea typeface="Josefin Sans"/>
                <a:cs typeface="Josefin Sans"/>
                <a:sym typeface="Josefin Sans"/>
              </a:defRPr>
            </a:lvl6pPr>
            <a:lvl7pPr lvl="6" rtl="0" algn="ctr">
              <a:buNone/>
              <a:defRPr b="1" sz="1000">
                <a:solidFill>
                  <a:srgbClr val="5B3C43"/>
                </a:solidFill>
                <a:latin typeface="Josefin Sans"/>
                <a:ea typeface="Josefin Sans"/>
                <a:cs typeface="Josefin Sans"/>
                <a:sym typeface="Josefin Sans"/>
              </a:defRPr>
            </a:lvl7pPr>
            <a:lvl8pPr lvl="7" rtl="0" algn="ctr">
              <a:buNone/>
              <a:defRPr b="1" sz="1000">
                <a:solidFill>
                  <a:srgbClr val="5B3C43"/>
                </a:solidFill>
                <a:latin typeface="Josefin Sans"/>
                <a:ea typeface="Josefin Sans"/>
                <a:cs typeface="Josefin Sans"/>
                <a:sym typeface="Josefin Sans"/>
              </a:defRPr>
            </a:lvl8pPr>
            <a:lvl9pPr lvl="8" rtl="0" algn="ctr">
              <a:buNone/>
              <a:defRPr b="1" sz="1000">
                <a:solidFill>
                  <a:srgbClr val="5B3C43"/>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n"/>
              <a:t>‹#›</a:t>
            </a:fld>
            <a:endParaRPr/>
          </a:p>
        </p:txBody>
      </p:sp>
      <p:sp>
        <p:nvSpPr>
          <p:cNvPr id="330" name="Google Shape;330;p28"/>
          <p:cNvSpPr txBox="1"/>
          <p:nvPr>
            <p:ph idx="2" type="ctrTitle"/>
          </p:nvPr>
        </p:nvSpPr>
        <p:spPr>
          <a:xfrm>
            <a:off x="1092420" y="-673675"/>
            <a:ext cx="2200500" cy="205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5B3C43"/>
              </a:buClr>
              <a:buSzPts val="1800"/>
              <a:buNone/>
              <a:defRPr sz="1800">
                <a:solidFill>
                  <a:srgbClr val="5B3C43"/>
                </a:solidFill>
              </a:defRPr>
            </a:lvl1pPr>
            <a:lvl2pPr lvl="1" rtl="0">
              <a:spcBef>
                <a:spcPts val="0"/>
              </a:spcBef>
              <a:spcAft>
                <a:spcPts val="0"/>
              </a:spcAft>
              <a:buClr>
                <a:srgbClr val="5B3C43"/>
              </a:buClr>
              <a:buSzPts val="1600"/>
              <a:buNone/>
              <a:defRPr sz="1600">
                <a:solidFill>
                  <a:srgbClr val="5B3C43"/>
                </a:solidFill>
              </a:defRPr>
            </a:lvl2pPr>
            <a:lvl3pPr lvl="2" rtl="0">
              <a:spcBef>
                <a:spcPts val="0"/>
              </a:spcBef>
              <a:spcAft>
                <a:spcPts val="0"/>
              </a:spcAft>
              <a:buClr>
                <a:srgbClr val="5B3C43"/>
              </a:buClr>
              <a:buSzPts val="1600"/>
              <a:buNone/>
              <a:defRPr sz="1600">
                <a:solidFill>
                  <a:srgbClr val="5B3C43"/>
                </a:solidFill>
              </a:defRPr>
            </a:lvl3pPr>
            <a:lvl4pPr lvl="3" rtl="0">
              <a:spcBef>
                <a:spcPts val="0"/>
              </a:spcBef>
              <a:spcAft>
                <a:spcPts val="0"/>
              </a:spcAft>
              <a:buClr>
                <a:srgbClr val="5B3C43"/>
              </a:buClr>
              <a:buSzPts val="1600"/>
              <a:buNone/>
              <a:defRPr sz="1600">
                <a:solidFill>
                  <a:srgbClr val="5B3C43"/>
                </a:solidFill>
              </a:defRPr>
            </a:lvl4pPr>
            <a:lvl5pPr lvl="4" rtl="0">
              <a:spcBef>
                <a:spcPts val="0"/>
              </a:spcBef>
              <a:spcAft>
                <a:spcPts val="0"/>
              </a:spcAft>
              <a:buClr>
                <a:srgbClr val="5B3C43"/>
              </a:buClr>
              <a:buSzPts val="1600"/>
              <a:buNone/>
              <a:defRPr sz="1600">
                <a:solidFill>
                  <a:srgbClr val="5B3C43"/>
                </a:solidFill>
              </a:defRPr>
            </a:lvl5pPr>
            <a:lvl6pPr lvl="5" rtl="0">
              <a:spcBef>
                <a:spcPts val="0"/>
              </a:spcBef>
              <a:spcAft>
                <a:spcPts val="0"/>
              </a:spcAft>
              <a:buClr>
                <a:srgbClr val="5B3C43"/>
              </a:buClr>
              <a:buSzPts val="1600"/>
              <a:buNone/>
              <a:defRPr sz="1600">
                <a:solidFill>
                  <a:srgbClr val="5B3C43"/>
                </a:solidFill>
              </a:defRPr>
            </a:lvl6pPr>
            <a:lvl7pPr lvl="6" rtl="0">
              <a:spcBef>
                <a:spcPts val="0"/>
              </a:spcBef>
              <a:spcAft>
                <a:spcPts val="0"/>
              </a:spcAft>
              <a:buClr>
                <a:srgbClr val="5B3C43"/>
              </a:buClr>
              <a:buSzPts val="1600"/>
              <a:buNone/>
              <a:defRPr sz="1600">
                <a:solidFill>
                  <a:srgbClr val="5B3C43"/>
                </a:solidFill>
              </a:defRPr>
            </a:lvl7pPr>
            <a:lvl8pPr lvl="7" rtl="0">
              <a:spcBef>
                <a:spcPts val="0"/>
              </a:spcBef>
              <a:spcAft>
                <a:spcPts val="0"/>
              </a:spcAft>
              <a:buClr>
                <a:srgbClr val="5B3C43"/>
              </a:buClr>
              <a:buSzPts val="1600"/>
              <a:buNone/>
              <a:defRPr sz="1600">
                <a:solidFill>
                  <a:srgbClr val="5B3C43"/>
                </a:solidFill>
              </a:defRPr>
            </a:lvl8pPr>
            <a:lvl9pPr lvl="8" rtl="0">
              <a:spcBef>
                <a:spcPts val="0"/>
              </a:spcBef>
              <a:spcAft>
                <a:spcPts val="0"/>
              </a:spcAft>
              <a:buClr>
                <a:srgbClr val="5B3C43"/>
              </a:buClr>
              <a:buSzPts val="1600"/>
              <a:buNone/>
              <a:defRPr sz="1600">
                <a:solidFill>
                  <a:srgbClr val="5B3C43"/>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2 1">
  <p:cSld name="CUSTOM_26_1_1_1_1_1_1">
    <p:spTree>
      <p:nvGrpSpPr>
        <p:cNvPr id="331" name="Shape 331"/>
        <p:cNvGrpSpPr/>
        <p:nvPr/>
      </p:nvGrpSpPr>
      <p:grpSpPr>
        <a:xfrm>
          <a:off x="0" y="0"/>
          <a:ext cx="0" cy="0"/>
          <a:chOff x="0" y="0"/>
          <a:chExt cx="0" cy="0"/>
        </a:xfrm>
      </p:grpSpPr>
      <p:sp>
        <p:nvSpPr>
          <p:cNvPr id="332" name="Google Shape;332;p29"/>
          <p:cNvSpPr/>
          <p:nvPr/>
        </p:nvSpPr>
        <p:spPr>
          <a:xfrm flipH="1" rot="10800000">
            <a:off x="5857550" y="730225"/>
            <a:ext cx="3286502" cy="3687825"/>
          </a:xfrm>
          <a:prstGeom prst="rect">
            <a:avLst/>
          </a:prstGeom>
          <a:noFill/>
          <a:ln>
            <a:noFill/>
          </a:ln>
        </p:spPr>
      </p:sp>
      <p:sp>
        <p:nvSpPr>
          <p:cNvPr id="333" name="Google Shape;333;p29"/>
          <p:cNvSpPr/>
          <p:nvPr/>
        </p:nvSpPr>
        <p:spPr>
          <a:xfrm flipH="1" rot="10800000">
            <a:off x="5857550" y="729900"/>
            <a:ext cx="3286500" cy="3689100"/>
          </a:xfrm>
          <a:prstGeom prst="rect">
            <a:avLst/>
          </a:prstGeom>
          <a:solidFill>
            <a:srgbClr val="7A331B">
              <a:alpha val="5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9"/>
          <p:cNvSpPr txBox="1"/>
          <p:nvPr>
            <p:ph type="ctrTitle"/>
          </p:nvPr>
        </p:nvSpPr>
        <p:spPr>
          <a:xfrm rot="-5400000">
            <a:off x="-1146950" y="2098650"/>
            <a:ext cx="32046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5B3C43"/>
              </a:buClr>
              <a:buSzPts val="800"/>
              <a:buNone/>
              <a:defRPr sz="800">
                <a:solidFill>
                  <a:srgbClr val="5B3C43"/>
                </a:solidFill>
              </a:defRPr>
            </a:lvl1pPr>
            <a:lvl2pPr lvl="1" rtl="0" algn="ctr">
              <a:spcBef>
                <a:spcPts val="0"/>
              </a:spcBef>
              <a:spcAft>
                <a:spcPts val="0"/>
              </a:spcAft>
              <a:buClr>
                <a:srgbClr val="D9D9D9"/>
              </a:buClr>
              <a:buSzPts val="1200"/>
              <a:buNone/>
              <a:defRPr sz="1200">
                <a:solidFill>
                  <a:srgbClr val="D9D9D9"/>
                </a:solidFill>
              </a:defRPr>
            </a:lvl2pPr>
            <a:lvl3pPr lvl="2" rtl="0" algn="ctr">
              <a:spcBef>
                <a:spcPts val="0"/>
              </a:spcBef>
              <a:spcAft>
                <a:spcPts val="0"/>
              </a:spcAft>
              <a:buClr>
                <a:srgbClr val="D9D9D9"/>
              </a:buClr>
              <a:buSzPts val="1200"/>
              <a:buNone/>
              <a:defRPr sz="1200">
                <a:solidFill>
                  <a:srgbClr val="D9D9D9"/>
                </a:solidFill>
              </a:defRPr>
            </a:lvl3pPr>
            <a:lvl4pPr lvl="3" rtl="0" algn="ctr">
              <a:spcBef>
                <a:spcPts val="0"/>
              </a:spcBef>
              <a:spcAft>
                <a:spcPts val="0"/>
              </a:spcAft>
              <a:buClr>
                <a:srgbClr val="D9D9D9"/>
              </a:buClr>
              <a:buSzPts val="1200"/>
              <a:buNone/>
              <a:defRPr sz="1200">
                <a:solidFill>
                  <a:srgbClr val="D9D9D9"/>
                </a:solidFill>
              </a:defRPr>
            </a:lvl4pPr>
            <a:lvl5pPr lvl="4" rtl="0" algn="ctr">
              <a:spcBef>
                <a:spcPts val="0"/>
              </a:spcBef>
              <a:spcAft>
                <a:spcPts val="0"/>
              </a:spcAft>
              <a:buClr>
                <a:srgbClr val="D9D9D9"/>
              </a:buClr>
              <a:buSzPts val="1200"/>
              <a:buNone/>
              <a:defRPr sz="1200">
                <a:solidFill>
                  <a:srgbClr val="D9D9D9"/>
                </a:solidFill>
              </a:defRPr>
            </a:lvl5pPr>
            <a:lvl6pPr lvl="5" rtl="0" algn="ctr">
              <a:spcBef>
                <a:spcPts val="0"/>
              </a:spcBef>
              <a:spcAft>
                <a:spcPts val="0"/>
              </a:spcAft>
              <a:buClr>
                <a:srgbClr val="D9D9D9"/>
              </a:buClr>
              <a:buSzPts val="1200"/>
              <a:buNone/>
              <a:defRPr sz="1200">
                <a:solidFill>
                  <a:srgbClr val="D9D9D9"/>
                </a:solidFill>
              </a:defRPr>
            </a:lvl6pPr>
            <a:lvl7pPr lvl="6" rtl="0" algn="ctr">
              <a:spcBef>
                <a:spcPts val="0"/>
              </a:spcBef>
              <a:spcAft>
                <a:spcPts val="0"/>
              </a:spcAft>
              <a:buClr>
                <a:srgbClr val="D9D9D9"/>
              </a:buClr>
              <a:buSzPts val="1200"/>
              <a:buNone/>
              <a:defRPr sz="1200">
                <a:solidFill>
                  <a:srgbClr val="D9D9D9"/>
                </a:solidFill>
              </a:defRPr>
            </a:lvl7pPr>
            <a:lvl8pPr lvl="7" rtl="0" algn="ctr">
              <a:spcBef>
                <a:spcPts val="0"/>
              </a:spcBef>
              <a:spcAft>
                <a:spcPts val="0"/>
              </a:spcAft>
              <a:buClr>
                <a:srgbClr val="D9D9D9"/>
              </a:buClr>
              <a:buSzPts val="1200"/>
              <a:buNone/>
              <a:defRPr sz="1200">
                <a:solidFill>
                  <a:srgbClr val="D9D9D9"/>
                </a:solidFill>
              </a:defRPr>
            </a:lvl8pPr>
            <a:lvl9pPr lvl="8" rtl="0" algn="ctr">
              <a:spcBef>
                <a:spcPts val="0"/>
              </a:spcBef>
              <a:spcAft>
                <a:spcPts val="0"/>
              </a:spcAft>
              <a:buClr>
                <a:srgbClr val="D9D9D9"/>
              </a:buClr>
              <a:buSzPts val="1200"/>
              <a:buNone/>
              <a:defRPr sz="1200">
                <a:solidFill>
                  <a:srgbClr val="D9D9D9"/>
                </a:solidFill>
              </a:defRPr>
            </a:lvl9pPr>
          </a:lstStyle>
          <a:p/>
        </p:txBody>
      </p:sp>
      <p:sp>
        <p:nvSpPr>
          <p:cNvPr id="335" name="Google Shape;335;p29"/>
          <p:cNvSpPr/>
          <p:nvPr/>
        </p:nvSpPr>
        <p:spPr>
          <a:xfrm>
            <a:off x="251200" y="4484007"/>
            <a:ext cx="408300" cy="408300"/>
          </a:xfrm>
          <a:prstGeom prst="rect">
            <a:avLst/>
          </a:prstGeom>
          <a:solidFill>
            <a:srgbClr val="B794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9"/>
          <p:cNvSpPr txBox="1"/>
          <p:nvPr>
            <p:ph idx="12" type="sldNum"/>
          </p:nvPr>
        </p:nvSpPr>
        <p:spPr>
          <a:xfrm>
            <a:off x="181009" y="3984751"/>
            <a:ext cx="548700" cy="393600"/>
          </a:xfrm>
          <a:prstGeom prst="rect">
            <a:avLst/>
          </a:prstGeom>
        </p:spPr>
        <p:txBody>
          <a:bodyPr anchorCtr="0" anchor="ctr" bIns="91425" lIns="91425" spcFirstLastPara="1" rIns="91425" wrap="square" tIns="91425">
            <a:noAutofit/>
          </a:bodyPr>
          <a:lstStyle>
            <a:lvl1pPr lvl="0" rtl="0" algn="ctr">
              <a:buNone/>
              <a:defRPr b="1" sz="1000">
                <a:solidFill>
                  <a:srgbClr val="5B3C43"/>
                </a:solidFill>
                <a:latin typeface="Josefin Sans"/>
                <a:ea typeface="Josefin Sans"/>
                <a:cs typeface="Josefin Sans"/>
                <a:sym typeface="Josefin Sans"/>
              </a:defRPr>
            </a:lvl1pPr>
            <a:lvl2pPr lvl="1" rtl="0" algn="ctr">
              <a:buNone/>
              <a:defRPr b="1" sz="1000">
                <a:solidFill>
                  <a:srgbClr val="5B3C43"/>
                </a:solidFill>
                <a:latin typeface="Josefin Sans"/>
                <a:ea typeface="Josefin Sans"/>
                <a:cs typeface="Josefin Sans"/>
                <a:sym typeface="Josefin Sans"/>
              </a:defRPr>
            </a:lvl2pPr>
            <a:lvl3pPr lvl="2" rtl="0" algn="ctr">
              <a:buNone/>
              <a:defRPr b="1" sz="1000">
                <a:solidFill>
                  <a:srgbClr val="5B3C43"/>
                </a:solidFill>
                <a:latin typeface="Josefin Sans"/>
                <a:ea typeface="Josefin Sans"/>
                <a:cs typeface="Josefin Sans"/>
                <a:sym typeface="Josefin Sans"/>
              </a:defRPr>
            </a:lvl3pPr>
            <a:lvl4pPr lvl="3" rtl="0" algn="ctr">
              <a:buNone/>
              <a:defRPr b="1" sz="1000">
                <a:solidFill>
                  <a:srgbClr val="5B3C43"/>
                </a:solidFill>
                <a:latin typeface="Josefin Sans"/>
                <a:ea typeface="Josefin Sans"/>
                <a:cs typeface="Josefin Sans"/>
                <a:sym typeface="Josefin Sans"/>
              </a:defRPr>
            </a:lvl4pPr>
            <a:lvl5pPr lvl="4" rtl="0" algn="ctr">
              <a:buNone/>
              <a:defRPr b="1" sz="1000">
                <a:solidFill>
                  <a:srgbClr val="5B3C43"/>
                </a:solidFill>
                <a:latin typeface="Josefin Sans"/>
                <a:ea typeface="Josefin Sans"/>
                <a:cs typeface="Josefin Sans"/>
                <a:sym typeface="Josefin Sans"/>
              </a:defRPr>
            </a:lvl5pPr>
            <a:lvl6pPr lvl="5" rtl="0" algn="ctr">
              <a:buNone/>
              <a:defRPr b="1" sz="1000">
                <a:solidFill>
                  <a:srgbClr val="5B3C43"/>
                </a:solidFill>
                <a:latin typeface="Josefin Sans"/>
                <a:ea typeface="Josefin Sans"/>
                <a:cs typeface="Josefin Sans"/>
                <a:sym typeface="Josefin Sans"/>
              </a:defRPr>
            </a:lvl6pPr>
            <a:lvl7pPr lvl="6" rtl="0" algn="ctr">
              <a:buNone/>
              <a:defRPr b="1" sz="1000">
                <a:solidFill>
                  <a:srgbClr val="5B3C43"/>
                </a:solidFill>
                <a:latin typeface="Josefin Sans"/>
                <a:ea typeface="Josefin Sans"/>
                <a:cs typeface="Josefin Sans"/>
                <a:sym typeface="Josefin Sans"/>
              </a:defRPr>
            </a:lvl7pPr>
            <a:lvl8pPr lvl="7" rtl="0" algn="ctr">
              <a:buNone/>
              <a:defRPr b="1" sz="1000">
                <a:solidFill>
                  <a:srgbClr val="5B3C43"/>
                </a:solidFill>
                <a:latin typeface="Josefin Sans"/>
                <a:ea typeface="Josefin Sans"/>
                <a:cs typeface="Josefin Sans"/>
                <a:sym typeface="Josefin Sans"/>
              </a:defRPr>
            </a:lvl8pPr>
            <a:lvl9pPr lvl="8" rtl="0" algn="ctr">
              <a:buNone/>
              <a:defRPr b="1" sz="1000">
                <a:solidFill>
                  <a:srgbClr val="5B3C43"/>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n"/>
              <a:t>‹#›</a:t>
            </a:fld>
            <a:endParaRPr/>
          </a:p>
        </p:txBody>
      </p:sp>
      <p:sp>
        <p:nvSpPr>
          <p:cNvPr id="337" name="Google Shape;337;p29"/>
          <p:cNvSpPr/>
          <p:nvPr/>
        </p:nvSpPr>
        <p:spPr>
          <a:xfrm flipH="1" rot="10800000">
            <a:off x="3393000" y="730193"/>
            <a:ext cx="2195400" cy="3687849"/>
          </a:xfrm>
          <a:prstGeom prst="rect">
            <a:avLst/>
          </a:prstGeom>
          <a:noFill/>
          <a:ln>
            <a:noFill/>
          </a:ln>
        </p:spPr>
      </p:sp>
      <p:sp>
        <p:nvSpPr>
          <p:cNvPr id="338" name="Google Shape;338;p29"/>
          <p:cNvSpPr/>
          <p:nvPr/>
        </p:nvSpPr>
        <p:spPr>
          <a:xfrm flipH="1" rot="10800000">
            <a:off x="928450" y="730234"/>
            <a:ext cx="2195400" cy="3687825"/>
          </a:xfrm>
          <a:prstGeom prst="rect">
            <a:avLst/>
          </a:prstGeom>
          <a:noFill/>
          <a:ln>
            <a:noFill/>
          </a:ln>
        </p:spPr>
      </p:sp>
      <p:sp>
        <p:nvSpPr>
          <p:cNvPr id="339" name="Google Shape;339;p29"/>
          <p:cNvSpPr/>
          <p:nvPr/>
        </p:nvSpPr>
        <p:spPr>
          <a:xfrm flipH="1" rot="10800000">
            <a:off x="928450" y="729850"/>
            <a:ext cx="2195400" cy="3688200"/>
          </a:xfrm>
          <a:prstGeom prst="rect">
            <a:avLst/>
          </a:prstGeom>
          <a:solidFill>
            <a:srgbClr val="7A331B">
              <a:alpha val="5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9"/>
          <p:cNvSpPr/>
          <p:nvPr/>
        </p:nvSpPr>
        <p:spPr>
          <a:xfrm flipH="1" rot="10800000">
            <a:off x="3392975" y="724500"/>
            <a:ext cx="2195400" cy="3691200"/>
          </a:xfrm>
          <a:prstGeom prst="rect">
            <a:avLst/>
          </a:prstGeom>
          <a:solidFill>
            <a:srgbClr val="7A331B">
              <a:alpha val="5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9"/>
          <p:cNvSpPr txBox="1"/>
          <p:nvPr>
            <p:ph idx="1" type="subTitle"/>
          </p:nvPr>
        </p:nvSpPr>
        <p:spPr>
          <a:xfrm>
            <a:off x="6300975" y="3012156"/>
            <a:ext cx="2318100" cy="264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1400">
                <a:solidFill>
                  <a:srgbClr val="F3F3F3"/>
                </a:solidFill>
                <a:latin typeface="Josefin Sans"/>
                <a:ea typeface="Josefin Sans"/>
                <a:cs typeface="Josefin Sans"/>
                <a:sym typeface="Josefin Sans"/>
              </a:defRPr>
            </a:lvl1pPr>
            <a:lvl2pPr lvl="1" rtl="0">
              <a:spcBef>
                <a:spcPts val="0"/>
              </a:spcBef>
              <a:spcAft>
                <a:spcPts val="0"/>
              </a:spcAft>
              <a:buNone/>
              <a:defRPr b="1">
                <a:solidFill>
                  <a:srgbClr val="F3F3F3"/>
                </a:solidFill>
                <a:latin typeface="Josefin Sans"/>
                <a:ea typeface="Josefin Sans"/>
                <a:cs typeface="Josefin Sans"/>
                <a:sym typeface="Josefin Sans"/>
              </a:defRPr>
            </a:lvl2pPr>
            <a:lvl3pPr lvl="2" rtl="0">
              <a:spcBef>
                <a:spcPts val="0"/>
              </a:spcBef>
              <a:spcAft>
                <a:spcPts val="0"/>
              </a:spcAft>
              <a:buNone/>
              <a:defRPr b="1">
                <a:solidFill>
                  <a:srgbClr val="F3F3F3"/>
                </a:solidFill>
                <a:latin typeface="Josefin Sans"/>
                <a:ea typeface="Josefin Sans"/>
                <a:cs typeface="Josefin Sans"/>
                <a:sym typeface="Josefin Sans"/>
              </a:defRPr>
            </a:lvl3pPr>
            <a:lvl4pPr lvl="3" rtl="0">
              <a:spcBef>
                <a:spcPts val="0"/>
              </a:spcBef>
              <a:spcAft>
                <a:spcPts val="0"/>
              </a:spcAft>
              <a:buNone/>
              <a:defRPr b="1">
                <a:solidFill>
                  <a:srgbClr val="F3F3F3"/>
                </a:solidFill>
                <a:latin typeface="Josefin Sans"/>
                <a:ea typeface="Josefin Sans"/>
                <a:cs typeface="Josefin Sans"/>
                <a:sym typeface="Josefin Sans"/>
              </a:defRPr>
            </a:lvl4pPr>
            <a:lvl5pPr lvl="4" rtl="0">
              <a:spcBef>
                <a:spcPts val="0"/>
              </a:spcBef>
              <a:spcAft>
                <a:spcPts val="0"/>
              </a:spcAft>
              <a:buNone/>
              <a:defRPr b="1">
                <a:solidFill>
                  <a:srgbClr val="F3F3F3"/>
                </a:solidFill>
                <a:latin typeface="Josefin Sans"/>
                <a:ea typeface="Josefin Sans"/>
                <a:cs typeface="Josefin Sans"/>
                <a:sym typeface="Josefin Sans"/>
              </a:defRPr>
            </a:lvl5pPr>
            <a:lvl6pPr lvl="5" rtl="0">
              <a:spcBef>
                <a:spcPts val="0"/>
              </a:spcBef>
              <a:spcAft>
                <a:spcPts val="0"/>
              </a:spcAft>
              <a:buNone/>
              <a:defRPr b="1">
                <a:solidFill>
                  <a:srgbClr val="F3F3F3"/>
                </a:solidFill>
                <a:latin typeface="Josefin Sans"/>
                <a:ea typeface="Josefin Sans"/>
                <a:cs typeface="Josefin Sans"/>
                <a:sym typeface="Josefin Sans"/>
              </a:defRPr>
            </a:lvl6pPr>
            <a:lvl7pPr lvl="6" rtl="0">
              <a:spcBef>
                <a:spcPts val="0"/>
              </a:spcBef>
              <a:spcAft>
                <a:spcPts val="0"/>
              </a:spcAft>
              <a:buNone/>
              <a:defRPr b="1">
                <a:solidFill>
                  <a:srgbClr val="F3F3F3"/>
                </a:solidFill>
                <a:latin typeface="Josefin Sans"/>
                <a:ea typeface="Josefin Sans"/>
                <a:cs typeface="Josefin Sans"/>
                <a:sym typeface="Josefin Sans"/>
              </a:defRPr>
            </a:lvl7pPr>
            <a:lvl8pPr lvl="7" rtl="0">
              <a:spcBef>
                <a:spcPts val="0"/>
              </a:spcBef>
              <a:spcAft>
                <a:spcPts val="0"/>
              </a:spcAft>
              <a:buNone/>
              <a:defRPr b="1">
                <a:solidFill>
                  <a:srgbClr val="F3F3F3"/>
                </a:solidFill>
                <a:latin typeface="Josefin Sans"/>
                <a:ea typeface="Josefin Sans"/>
                <a:cs typeface="Josefin Sans"/>
                <a:sym typeface="Josefin Sans"/>
              </a:defRPr>
            </a:lvl8pPr>
            <a:lvl9pPr lvl="8" rtl="0">
              <a:spcBef>
                <a:spcPts val="0"/>
              </a:spcBef>
              <a:spcAft>
                <a:spcPts val="0"/>
              </a:spcAft>
              <a:buNone/>
              <a:defRPr b="1">
                <a:solidFill>
                  <a:srgbClr val="F3F3F3"/>
                </a:solidFill>
                <a:latin typeface="Josefin Sans"/>
                <a:ea typeface="Josefin Sans"/>
                <a:cs typeface="Josefin Sans"/>
                <a:sym typeface="Josefin Sans"/>
              </a:defRPr>
            </a:lvl9pPr>
          </a:lstStyle>
          <a:p/>
        </p:txBody>
      </p:sp>
      <p:sp>
        <p:nvSpPr>
          <p:cNvPr id="342" name="Google Shape;342;p29"/>
          <p:cNvSpPr txBox="1"/>
          <p:nvPr>
            <p:ph idx="2" type="subTitle"/>
          </p:nvPr>
        </p:nvSpPr>
        <p:spPr>
          <a:xfrm>
            <a:off x="6300975" y="2452725"/>
            <a:ext cx="2318100" cy="57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F3F3F3"/>
              </a:buClr>
              <a:buSzPts val="1200"/>
              <a:buNone/>
              <a:defRPr>
                <a:solidFill>
                  <a:srgbClr val="F3F3F3"/>
                </a:solidFill>
              </a:defRPr>
            </a:lvl1pPr>
            <a:lvl2pPr lvl="1" rtl="0">
              <a:lnSpc>
                <a:spcPct val="100000"/>
              </a:lnSpc>
              <a:spcBef>
                <a:spcPts val="1600"/>
              </a:spcBef>
              <a:spcAft>
                <a:spcPts val="0"/>
              </a:spcAft>
              <a:buClr>
                <a:srgbClr val="F3F3F3"/>
              </a:buClr>
              <a:buSzPts val="1200"/>
              <a:buNone/>
              <a:defRPr>
                <a:solidFill>
                  <a:srgbClr val="F3F3F3"/>
                </a:solidFill>
              </a:defRPr>
            </a:lvl2pPr>
            <a:lvl3pPr lvl="2" rtl="0">
              <a:lnSpc>
                <a:spcPct val="100000"/>
              </a:lnSpc>
              <a:spcBef>
                <a:spcPts val="1600"/>
              </a:spcBef>
              <a:spcAft>
                <a:spcPts val="0"/>
              </a:spcAft>
              <a:buClr>
                <a:srgbClr val="F3F3F3"/>
              </a:buClr>
              <a:buSzPts val="1200"/>
              <a:buNone/>
              <a:defRPr>
                <a:solidFill>
                  <a:srgbClr val="F3F3F3"/>
                </a:solidFill>
              </a:defRPr>
            </a:lvl3pPr>
            <a:lvl4pPr lvl="3" rtl="0">
              <a:lnSpc>
                <a:spcPct val="100000"/>
              </a:lnSpc>
              <a:spcBef>
                <a:spcPts val="1600"/>
              </a:spcBef>
              <a:spcAft>
                <a:spcPts val="0"/>
              </a:spcAft>
              <a:buClr>
                <a:srgbClr val="F3F3F3"/>
              </a:buClr>
              <a:buSzPts val="1200"/>
              <a:buNone/>
              <a:defRPr>
                <a:solidFill>
                  <a:srgbClr val="F3F3F3"/>
                </a:solidFill>
              </a:defRPr>
            </a:lvl4pPr>
            <a:lvl5pPr lvl="4" rtl="0">
              <a:lnSpc>
                <a:spcPct val="100000"/>
              </a:lnSpc>
              <a:spcBef>
                <a:spcPts val="1600"/>
              </a:spcBef>
              <a:spcAft>
                <a:spcPts val="0"/>
              </a:spcAft>
              <a:buClr>
                <a:srgbClr val="F3F3F3"/>
              </a:buClr>
              <a:buSzPts val="1200"/>
              <a:buNone/>
              <a:defRPr>
                <a:solidFill>
                  <a:srgbClr val="F3F3F3"/>
                </a:solidFill>
              </a:defRPr>
            </a:lvl5pPr>
            <a:lvl6pPr lvl="5" rtl="0">
              <a:lnSpc>
                <a:spcPct val="100000"/>
              </a:lnSpc>
              <a:spcBef>
                <a:spcPts val="1600"/>
              </a:spcBef>
              <a:spcAft>
                <a:spcPts val="0"/>
              </a:spcAft>
              <a:buClr>
                <a:srgbClr val="F3F3F3"/>
              </a:buClr>
              <a:buSzPts val="1200"/>
              <a:buNone/>
              <a:defRPr>
                <a:solidFill>
                  <a:srgbClr val="F3F3F3"/>
                </a:solidFill>
              </a:defRPr>
            </a:lvl6pPr>
            <a:lvl7pPr lvl="6" rtl="0">
              <a:lnSpc>
                <a:spcPct val="100000"/>
              </a:lnSpc>
              <a:spcBef>
                <a:spcPts val="1600"/>
              </a:spcBef>
              <a:spcAft>
                <a:spcPts val="0"/>
              </a:spcAft>
              <a:buClr>
                <a:srgbClr val="F3F3F3"/>
              </a:buClr>
              <a:buSzPts val="1200"/>
              <a:buNone/>
              <a:defRPr>
                <a:solidFill>
                  <a:srgbClr val="F3F3F3"/>
                </a:solidFill>
              </a:defRPr>
            </a:lvl7pPr>
            <a:lvl8pPr lvl="7" rtl="0">
              <a:lnSpc>
                <a:spcPct val="100000"/>
              </a:lnSpc>
              <a:spcBef>
                <a:spcPts val="1600"/>
              </a:spcBef>
              <a:spcAft>
                <a:spcPts val="0"/>
              </a:spcAft>
              <a:buClr>
                <a:srgbClr val="F3F3F3"/>
              </a:buClr>
              <a:buSzPts val="1200"/>
              <a:buNone/>
              <a:defRPr>
                <a:solidFill>
                  <a:srgbClr val="F3F3F3"/>
                </a:solidFill>
              </a:defRPr>
            </a:lvl8pPr>
            <a:lvl9pPr lvl="8" rtl="0">
              <a:lnSpc>
                <a:spcPct val="100000"/>
              </a:lnSpc>
              <a:spcBef>
                <a:spcPts val="1600"/>
              </a:spcBef>
              <a:spcAft>
                <a:spcPts val="0"/>
              </a:spcAft>
              <a:buClr>
                <a:srgbClr val="F3F3F3"/>
              </a:buClr>
              <a:buSzPts val="1200"/>
              <a:buNone/>
              <a:defRPr>
                <a:solidFill>
                  <a:srgbClr val="F3F3F3"/>
                </a:solidFill>
              </a:defRPr>
            </a:lvl9pPr>
          </a:lstStyle>
          <a:p/>
        </p:txBody>
      </p:sp>
      <p:cxnSp>
        <p:nvCxnSpPr>
          <p:cNvPr id="343" name="Google Shape;343;p29"/>
          <p:cNvCxnSpPr/>
          <p:nvPr/>
        </p:nvCxnSpPr>
        <p:spPr>
          <a:xfrm rot="10800000">
            <a:off x="6224775" y="16675"/>
            <a:ext cx="0" cy="3774900"/>
          </a:xfrm>
          <a:prstGeom prst="straightConnector1">
            <a:avLst/>
          </a:prstGeom>
          <a:noFill/>
          <a:ln cap="flat" cmpd="sng" w="19050">
            <a:solidFill>
              <a:srgbClr val="F3F3F3"/>
            </a:solidFill>
            <a:prstDash val="solid"/>
            <a:round/>
            <a:headEnd len="med" w="med" type="none"/>
            <a:tailEnd len="med" w="med" type="none"/>
          </a:ln>
        </p:spPr>
      </p:cxnSp>
      <p:sp>
        <p:nvSpPr>
          <p:cNvPr id="344" name="Google Shape;344;p29"/>
          <p:cNvSpPr txBox="1"/>
          <p:nvPr>
            <p:ph idx="3" type="subTitle"/>
          </p:nvPr>
        </p:nvSpPr>
        <p:spPr>
          <a:xfrm>
            <a:off x="1251400" y="3012156"/>
            <a:ext cx="2318100" cy="264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1400">
                <a:solidFill>
                  <a:srgbClr val="F3F3F3"/>
                </a:solidFill>
                <a:latin typeface="Josefin Sans"/>
                <a:ea typeface="Josefin Sans"/>
                <a:cs typeface="Josefin Sans"/>
                <a:sym typeface="Josefin Sans"/>
              </a:defRPr>
            </a:lvl1pPr>
            <a:lvl2pPr lvl="1" rtl="0">
              <a:spcBef>
                <a:spcPts val="0"/>
              </a:spcBef>
              <a:spcAft>
                <a:spcPts val="0"/>
              </a:spcAft>
              <a:buNone/>
              <a:defRPr b="1">
                <a:solidFill>
                  <a:srgbClr val="F3F3F3"/>
                </a:solidFill>
                <a:latin typeface="Josefin Sans"/>
                <a:ea typeface="Josefin Sans"/>
                <a:cs typeface="Josefin Sans"/>
                <a:sym typeface="Josefin Sans"/>
              </a:defRPr>
            </a:lvl2pPr>
            <a:lvl3pPr lvl="2" rtl="0">
              <a:spcBef>
                <a:spcPts val="0"/>
              </a:spcBef>
              <a:spcAft>
                <a:spcPts val="0"/>
              </a:spcAft>
              <a:buNone/>
              <a:defRPr b="1">
                <a:solidFill>
                  <a:srgbClr val="F3F3F3"/>
                </a:solidFill>
                <a:latin typeface="Josefin Sans"/>
                <a:ea typeface="Josefin Sans"/>
                <a:cs typeface="Josefin Sans"/>
                <a:sym typeface="Josefin Sans"/>
              </a:defRPr>
            </a:lvl3pPr>
            <a:lvl4pPr lvl="3" rtl="0">
              <a:spcBef>
                <a:spcPts val="0"/>
              </a:spcBef>
              <a:spcAft>
                <a:spcPts val="0"/>
              </a:spcAft>
              <a:buNone/>
              <a:defRPr b="1">
                <a:solidFill>
                  <a:srgbClr val="F3F3F3"/>
                </a:solidFill>
                <a:latin typeface="Josefin Sans"/>
                <a:ea typeface="Josefin Sans"/>
                <a:cs typeface="Josefin Sans"/>
                <a:sym typeface="Josefin Sans"/>
              </a:defRPr>
            </a:lvl4pPr>
            <a:lvl5pPr lvl="4" rtl="0">
              <a:spcBef>
                <a:spcPts val="0"/>
              </a:spcBef>
              <a:spcAft>
                <a:spcPts val="0"/>
              </a:spcAft>
              <a:buNone/>
              <a:defRPr b="1">
                <a:solidFill>
                  <a:srgbClr val="F3F3F3"/>
                </a:solidFill>
                <a:latin typeface="Josefin Sans"/>
                <a:ea typeface="Josefin Sans"/>
                <a:cs typeface="Josefin Sans"/>
                <a:sym typeface="Josefin Sans"/>
              </a:defRPr>
            </a:lvl5pPr>
            <a:lvl6pPr lvl="5" rtl="0">
              <a:spcBef>
                <a:spcPts val="0"/>
              </a:spcBef>
              <a:spcAft>
                <a:spcPts val="0"/>
              </a:spcAft>
              <a:buNone/>
              <a:defRPr b="1">
                <a:solidFill>
                  <a:srgbClr val="F3F3F3"/>
                </a:solidFill>
                <a:latin typeface="Josefin Sans"/>
                <a:ea typeface="Josefin Sans"/>
                <a:cs typeface="Josefin Sans"/>
                <a:sym typeface="Josefin Sans"/>
              </a:defRPr>
            </a:lvl6pPr>
            <a:lvl7pPr lvl="6" rtl="0">
              <a:spcBef>
                <a:spcPts val="0"/>
              </a:spcBef>
              <a:spcAft>
                <a:spcPts val="0"/>
              </a:spcAft>
              <a:buNone/>
              <a:defRPr b="1">
                <a:solidFill>
                  <a:srgbClr val="F3F3F3"/>
                </a:solidFill>
                <a:latin typeface="Josefin Sans"/>
                <a:ea typeface="Josefin Sans"/>
                <a:cs typeface="Josefin Sans"/>
                <a:sym typeface="Josefin Sans"/>
              </a:defRPr>
            </a:lvl7pPr>
            <a:lvl8pPr lvl="7" rtl="0">
              <a:spcBef>
                <a:spcPts val="0"/>
              </a:spcBef>
              <a:spcAft>
                <a:spcPts val="0"/>
              </a:spcAft>
              <a:buNone/>
              <a:defRPr b="1">
                <a:solidFill>
                  <a:srgbClr val="F3F3F3"/>
                </a:solidFill>
                <a:latin typeface="Josefin Sans"/>
                <a:ea typeface="Josefin Sans"/>
                <a:cs typeface="Josefin Sans"/>
                <a:sym typeface="Josefin Sans"/>
              </a:defRPr>
            </a:lvl8pPr>
            <a:lvl9pPr lvl="8" rtl="0">
              <a:spcBef>
                <a:spcPts val="0"/>
              </a:spcBef>
              <a:spcAft>
                <a:spcPts val="0"/>
              </a:spcAft>
              <a:buNone/>
              <a:defRPr b="1">
                <a:solidFill>
                  <a:srgbClr val="F3F3F3"/>
                </a:solidFill>
                <a:latin typeface="Josefin Sans"/>
                <a:ea typeface="Josefin Sans"/>
                <a:cs typeface="Josefin Sans"/>
                <a:sym typeface="Josefin Sans"/>
              </a:defRPr>
            </a:lvl9pPr>
          </a:lstStyle>
          <a:p/>
        </p:txBody>
      </p:sp>
      <p:sp>
        <p:nvSpPr>
          <p:cNvPr id="345" name="Google Shape;345;p29"/>
          <p:cNvSpPr txBox="1"/>
          <p:nvPr>
            <p:ph idx="4" type="subTitle"/>
          </p:nvPr>
        </p:nvSpPr>
        <p:spPr>
          <a:xfrm>
            <a:off x="1251400" y="2452725"/>
            <a:ext cx="1698900" cy="57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F3F3F3"/>
              </a:buClr>
              <a:buSzPts val="1200"/>
              <a:buNone/>
              <a:defRPr>
                <a:solidFill>
                  <a:srgbClr val="F3F3F3"/>
                </a:solidFill>
              </a:defRPr>
            </a:lvl1pPr>
            <a:lvl2pPr lvl="1" rtl="0">
              <a:lnSpc>
                <a:spcPct val="100000"/>
              </a:lnSpc>
              <a:spcBef>
                <a:spcPts val="1600"/>
              </a:spcBef>
              <a:spcAft>
                <a:spcPts val="0"/>
              </a:spcAft>
              <a:buClr>
                <a:srgbClr val="F3F3F3"/>
              </a:buClr>
              <a:buSzPts val="1200"/>
              <a:buNone/>
              <a:defRPr>
                <a:solidFill>
                  <a:srgbClr val="F3F3F3"/>
                </a:solidFill>
              </a:defRPr>
            </a:lvl2pPr>
            <a:lvl3pPr lvl="2" rtl="0">
              <a:lnSpc>
                <a:spcPct val="100000"/>
              </a:lnSpc>
              <a:spcBef>
                <a:spcPts val="1600"/>
              </a:spcBef>
              <a:spcAft>
                <a:spcPts val="0"/>
              </a:spcAft>
              <a:buClr>
                <a:srgbClr val="F3F3F3"/>
              </a:buClr>
              <a:buSzPts val="1200"/>
              <a:buNone/>
              <a:defRPr>
                <a:solidFill>
                  <a:srgbClr val="F3F3F3"/>
                </a:solidFill>
              </a:defRPr>
            </a:lvl3pPr>
            <a:lvl4pPr lvl="3" rtl="0">
              <a:lnSpc>
                <a:spcPct val="100000"/>
              </a:lnSpc>
              <a:spcBef>
                <a:spcPts val="1600"/>
              </a:spcBef>
              <a:spcAft>
                <a:spcPts val="0"/>
              </a:spcAft>
              <a:buClr>
                <a:srgbClr val="F3F3F3"/>
              </a:buClr>
              <a:buSzPts val="1200"/>
              <a:buNone/>
              <a:defRPr>
                <a:solidFill>
                  <a:srgbClr val="F3F3F3"/>
                </a:solidFill>
              </a:defRPr>
            </a:lvl4pPr>
            <a:lvl5pPr lvl="4" rtl="0">
              <a:lnSpc>
                <a:spcPct val="100000"/>
              </a:lnSpc>
              <a:spcBef>
                <a:spcPts val="1600"/>
              </a:spcBef>
              <a:spcAft>
                <a:spcPts val="0"/>
              </a:spcAft>
              <a:buClr>
                <a:srgbClr val="F3F3F3"/>
              </a:buClr>
              <a:buSzPts val="1200"/>
              <a:buNone/>
              <a:defRPr>
                <a:solidFill>
                  <a:srgbClr val="F3F3F3"/>
                </a:solidFill>
              </a:defRPr>
            </a:lvl5pPr>
            <a:lvl6pPr lvl="5" rtl="0">
              <a:lnSpc>
                <a:spcPct val="100000"/>
              </a:lnSpc>
              <a:spcBef>
                <a:spcPts val="1600"/>
              </a:spcBef>
              <a:spcAft>
                <a:spcPts val="0"/>
              </a:spcAft>
              <a:buClr>
                <a:srgbClr val="F3F3F3"/>
              </a:buClr>
              <a:buSzPts val="1200"/>
              <a:buNone/>
              <a:defRPr>
                <a:solidFill>
                  <a:srgbClr val="F3F3F3"/>
                </a:solidFill>
              </a:defRPr>
            </a:lvl6pPr>
            <a:lvl7pPr lvl="6" rtl="0">
              <a:lnSpc>
                <a:spcPct val="100000"/>
              </a:lnSpc>
              <a:spcBef>
                <a:spcPts val="1600"/>
              </a:spcBef>
              <a:spcAft>
                <a:spcPts val="0"/>
              </a:spcAft>
              <a:buClr>
                <a:srgbClr val="F3F3F3"/>
              </a:buClr>
              <a:buSzPts val="1200"/>
              <a:buNone/>
              <a:defRPr>
                <a:solidFill>
                  <a:srgbClr val="F3F3F3"/>
                </a:solidFill>
              </a:defRPr>
            </a:lvl7pPr>
            <a:lvl8pPr lvl="7" rtl="0">
              <a:lnSpc>
                <a:spcPct val="100000"/>
              </a:lnSpc>
              <a:spcBef>
                <a:spcPts val="1600"/>
              </a:spcBef>
              <a:spcAft>
                <a:spcPts val="0"/>
              </a:spcAft>
              <a:buClr>
                <a:srgbClr val="F3F3F3"/>
              </a:buClr>
              <a:buSzPts val="1200"/>
              <a:buNone/>
              <a:defRPr>
                <a:solidFill>
                  <a:srgbClr val="F3F3F3"/>
                </a:solidFill>
              </a:defRPr>
            </a:lvl8pPr>
            <a:lvl9pPr lvl="8" rtl="0">
              <a:lnSpc>
                <a:spcPct val="100000"/>
              </a:lnSpc>
              <a:spcBef>
                <a:spcPts val="1600"/>
              </a:spcBef>
              <a:spcAft>
                <a:spcPts val="0"/>
              </a:spcAft>
              <a:buClr>
                <a:srgbClr val="F3F3F3"/>
              </a:buClr>
              <a:buSzPts val="1200"/>
              <a:buNone/>
              <a:defRPr>
                <a:solidFill>
                  <a:srgbClr val="F3F3F3"/>
                </a:solidFill>
              </a:defRPr>
            </a:lvl9pPr>
          </a:lstStyle>
          <a:p/>
        </p:txBody>
      </p:sp>
      <p:cxnSp>
        <p:nvCxnSpPr>
          <p:cNvPr id="346" name="Google Shape;346;p29"/>
          <p:cNvCxnSpPr/>
          <p:nvPr/>
        </p:nvCxnSpPr>
        <p:spPr>
          <a:xfrm rot="10800000">
            <a:off x="1175200" y="16675"/>
            <a:ext cx="0" cy="3774900"/>
          </a:xfrm>
          <a:prstGeom prst="straightConnector1">
            <a:avLst/>
          </a:prstGeom>
          <a:noFill/>
          <a:ln cap="flat" cmpd="sng" w="19050">
            <a:solidFill>
              <a:srgbClr val="F3F3F3"/>
            </a:solidFill>
            <a:prstDash val="solid"/>
            <a:round/>
            <a:headEnd len="med" w="med" type="none"/>
            <a:tailEnd len="med" w="med" type="none"/>
          </a:ln>
        </p:spPr>
      </p:cxnSp>
      <p:sp>
        <p:nvSpPr>
          <p:cNvPr id="347" name="Google Shape;347;p29"/>
          <p:cNvSpPr txBox="1"/>
          <p:nvPr>
            <p:ph idx="5" type="subTitle"/>
          </p:nvPr>
        </p:nvSpPr>
        <p:spPr>
          <a:xfrm>
            <a:off x="3776188" y="3012156"/>
            <a:ext cx="2318100" cy="264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1400">
                <a:solidFill>
                  <a:srgbClr val="F3F3F3"/>
                </a:solidFill>
                <a:latin typeface="Josefin Sans"/>
                <a:ea typeface="Josefin Sans"/>
                <a:cs typeface="Josefin Sans"/>
                <a:sym typeface="Josefin Sans"/>
              </a:defRPr>
            </a:lvl1pPr>
            <a:lvl2pPr lvl="1" rtl="0">
              <a:spcBef>
                <a:spcPts val="0"/>
              </a:spcBef>
              <a:spcAft>
                <a:spcPts val="0"/>
              </a:spcAft>
              <a:buNone/>
              <a:defRPr b="1">
                <a:solidFill>
                  <a:srgbClr val="F3F3F3"/>
                </a:solidFill>
                <a:latin typeface="Josefin Sans"/>
                <a:ea typeface="Josefin Sans"/>
                <a:cs typeface="Josefin Sans"/>
                <a:sym typeface="Josefin Sans"/>
              </a:defRPr>
            </a:lvl2pPr>
            <a:lvl3pPr lvl="2" rtl="0">
              <a:spcBef>
                <a:spcPts val="0"/>
              </a:spcBef>
              <a:spcAft>
                <a:spcPts val="0"/>
              </a:spcAft>
              <a:buNone/>
              <a:defRPr b="1">
                <a:solidFill>
                  <a:srgbClr val="F3F3F3"/>
                </a:solidFill>
                <a:latin typeface="Josefin Sans"/>
                <a:ea typeface="Josefin Sans"/>
                <a:cs typeface="Josefin Sans"/>
                <a:sym typeface="Josefin Sans"/>
              </a:defRPr>
            </a:lvl3pPr>
            <a:lvl4pPr lvl="3" rtl="0">
              <a:spcBef>
                <a:spcPts val="0"/>
              </a:spcBef>
              <a:spcAft>
                <a:spcPts val="0"/>
              </a:spcAft>
              <a:buNone/>
              <a:defRPr b="1">
                <a:solidFill>
                  <a:srgbClr val="F3F3F3"/>
                </a:solidFill>
                <a:latin typeface="Josefin Sans"/>
                <a:ea typeface="Josefin Sans"/>
                <a:cs typeface="Josefin Sans"/>
                <a:sym typeface="Josefin Sans"/>
              </a:defRPr>
            </a:lvl4pPr>
            <a:lvl5pPr lvl="4" rtl="0">
              <a:spcBef>
                <a:spcPts val="0"/>
              </a:spcBef>
              <a:spcAft>
                <a:spcPts val="0"/>
              </a:spcAft>
              <a:buNone/>
              <a:defRPr b="1">
                <a:solidFill>
                  <a:srgbClr val="F3F3F3"/>
                </a:solidFill>
                <a:latin typeface="Josefin Sans"/>
                <a:ea typeface="Josefin Sans"/>
                <a:cs typeface="Josefin Sans"/>
                <a:sym typeface="Josefin Sans"/>
              </a:defRPr>
            </a:lvl5pPr>
            <a:lvl6pPr lvl="5" rtl="0">
              <a:spcBef>
                <a:spcPts val="0"/>
              </a:spcBef>
              <a:spcAft>
                <a:spcPts val="0"/>
              </a:spcAft>
              <a:buNone/>
              <a:defRPr b="1">
                <a:solidFill>
                  <a:srgbClr val="F3F3F3"/>
                </a:solidFill>
                <a:latin typeface="Josefin Sans"/>
                <a:ea typeface="Josefin Sans"/>
                <a:cs typeface="Josefin Sans"/>
                <a:sym typeface="Josefin Sans"/>
              </a:defRPr>
            </a:lvl6pPr>
            <a:lvl7pPr lvl="6" rtl="0">
              <a:spcBef>
                <a:spcPts val="0"/>
              </a:spcBef>
              <a:spcAft>
                <a:spcPts val="0"/>
              </a:spcAft>
              <a:buNone/>
              <a:defRPr b="1">
                <a:solidFill>
                  <a:srgbClr val="F3F3F3"/>
                </a:solidFill>
                <a:latin typeface="Josefin Sans"/>
                <a:ea typeface="Josefin Sans"/>
                <a:cs typeface="Josefin Sans"/>
                <a:sym typeface="Josefin Sans"/>
              </a:defRPr>
            </a:lvl7pPr>
            <a:lvl8pPr lvl="7" rtl="0">
              <a:spcBef>
                <a:spcPts val="0"/>
              </a:spcBef>
              <a:spcAft>
                <a:spcPts val="0"/>
              </a:spcAft>
              <a:buNone/>
              <a:defRPr b="1">
                <a:solidFill>
                  <a:srgbClr val="F3F3F3"/>
                </a:solidFill>
                <a:latin typeface="Josefin Sans"/>
                <a:ea typeface="Josefin Sans"/>
                <a:cs typeface="Josefin Sans"/>
                <a:sym typeface="Josefin Sans"/>
              </a:defRPr>
            </a:lvl8pPr>
            <a:lvl9pPr lvl="8" rtl="0">
              <a:spcBef>
                <a:spcPts val="0"/>
              </a:spcBef>
              <a:spcAft>
                <a:spcPts val="0"/>
              </a:spcAft>
              <a:buNone/>
              <a:defRPr b="1">
                <a:solidFill>
                  <a:srgbClr val="F3F3F3"/>
                </a:solidFill>
                <a:latin typeface="Josefin Sans"/>
                <a:ea typeface="Josefin Sans"/>
                <a:cs typeface="Josefin Sans"/>
                <a:sym typeface="Josefin Sans"/>
              </a:defRPr>
            </a:lvl9pPr>
          </a:lstStyle>
          <a:p/>
        </p:txBody>
      </p:sp>
      <p:sp>
        <p:nvSpPr>
          <p:cNvPr id="348" name="Google Shape;348;p29"/>
          <p:cNvSpPr txBox="1"/>
          <p:nvPr>
            <p:ph idx="6" type="subTitle"/>
          </p:nvPr>
        </p:nvSpPr>
        <p:spPr>
          <a:xfrm>
            <a:off x="3776178" y="2452725"/>
            <a:ext cx="1698900" cy="57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F3F3F3"/>
              </a:buClr>
              <a:buSzPts val="1200"/>
              <a:buNone/>
              <a:defRPr>
                <a:solidFill>
                  <a:srgbClr val="F3F3F3"/>
                </a:solidFill>
              </a:defRPr>
            </a:lvl1pPr>
            <a:lvl2pPr lvl="1" rtl="0">
              <a:lnSpc>
                <a:spcPct val="100000"/>
              </a:lnSpc>
              <a:spcBef>
                <a:spcPts val="1600"/>
              </a:spcBef>
              <a:spcAft>
                <a:spcPts val="0"/>
              </a:spcAft>
              <a:buClr>
                <a:srgbClr val="F3F3F3"/>
              </a:buClr>
              <a:buSzPts val="1200"/>
              <a:buNone/>
              <a:defRPr>
                <a:solidFill>
                  <a:srgbClr val="F3F3F3"/>
                </a:solidFill>
              </a:defRPr>
            </a:lvl2pPr>
            <a:lvl3pPr lvl="2" rtl="0">
              <a:lnSpc>
                <a:spcPct val="100000"/>
              </a:lnSpc>
              <a:spcBef>
                <a:spcPts val="1600"/>
              </a:spcBef>
              <a:spcAft>
                <a:spcPts val="0"/>
              </a:spcAft>
              <a:buClr>
                <a:srgbClr val="F3F3F3"/>
              </a:buClr>
              <a:buSzPts val="1200"/>
              <a:buNone/>
              <a:defRPr>
                <a:solidFill>
                  <a:srgbClr val="F3F3F3"/>
                </a:solidFill>
              </a:defRPr>
            </a:lvl3pPr>
            <a:lvl4pPr lvl="3" rtl="0">
              <a:lnSpc>
                <a:spcPct val="100000"/>
              </a:lnSpc>
              <a:spcBef>
                <a:spcPts val="1600"/>
              </a:spcBef>
              <a:spcAft>
                <a:spcPts val="0"/>
              </a:spcAft>
              <a:buClr>
                <a:srgbClr val="F3F3F3"/>
              </a:buClr>
              <a:buSzPts val="1200"/>
              <a:buNone/>
              <a:defRPr>
                <a:solidFill>
                  <a:srgbClr val="F3F3F3"/>
                </a:solidFill>
              </a:defRPr>
            </a:lvl4pPr>
            <a:lvl5pPr lvl="4" rtl="0">
              <a:lnSpc>
                <a:spcPct val="100000"/>
              </a:lnSpc>
              <a:spcBef>
                <a:spcPts val="1600"/>
              </a:spcBef>
              <a:spcAft>
                <a:spcPts val="0"/>
              </a:spcAft>
              <a:buClr>
                <a:srgbClr val="F3F3F3"/>
              </a:buClr>
              <a:buSzPts val="1200"/>
              <a:buNone/>
              <a:defRPr>
                <a:solidFill>
                  <a:srgbClr val="F3F3F3"/>
                </a:solidFill>
              </a:defRPr>
            </a:lvl5pPr>
            <a:lvl6pPr lvl="5" rtl="0">
              <a:lnSpc>
                <a:spcPct val="100000"/>
              </a:lnSpc>
              <a:spcBef>
                <a:spcPts val="1600"/>
              </a:spcBef>
              <a:spcAft>
                <a:spcPts val="0"/>
              </a:spcAft>
              <a:buClr>
                <a:srgbClr val="F3F3F3"/>
              </a:buClr>
              <a:buSzPts val="1200"/>
              <a:buNone/>
              <a:defRPr>
                <a:solidFill>
                  <a:srgbClr val="F3F3F3"/>
                </a:solidFill>
              </a:defRPr>
            </a:lvl6pPr>
            <a:lvl7pPr lvl="6" rtl="0">
              <a:lnSpc>
                <a:spcPct val="100000"/>
              </a:lnSpc>
              <a:spcBef>
                <a:spcPts val="1600"/>
              </a:spcBef>
              <a:spcAft>
                <a:spcPts val="0"/>
              </a:spcAft>
              <a:buClr>
                <a:srgbClr val="F3F3F3"/>
              </a:buClr>
              <a:buSzPts val="1200"/>
              <a:buNone/>
              <a:defRPr>
                <a:solidFill>
                  <a:srgbClr val="F3F3F3"/>
                </a:solidFill>
              </a:defRPr>
            </a:lvl7pPr>
            <a:lvl8pPr lvl="7" rtl="0">
              <a:lnSpc>
                <a:spcPct val="100000"/>
              </a:lnSpc>
              <a:spcBef>
                <a:spcPts val="1600"/>
              </a:spcBef>
              <a:spcAft>
                <a:spcPts val="0"/>
              </a:spcAft>
              <a:buClr>
                <a:srgbClr val="F3F3F3"/>
              </a:buClr>
              <a:buSzPts val="1200"/>
              <a:buNone/>
              <a:defRPr>
                <a:solidFill>
                  <a:srgbClr val="F3F3F3"/>
                </a:solidFill>
              </a:defRPr>
            </a:lvl8pPr>
            <a:lvl9pPr lvl="8" rtl="0">
              <a:lnSpc>
                <a:spcPct val="100000"/>
              </a:lnSpc>
              <a:spcBef>
                <a:spcPts val="1600"/>
              </a:spcBef>
              <a:spcAft>
                <a:spcPts val="0"/>
              </a:spcAft>
              <a:buClr>
                <a:srgbClr val="F3F3F3"/>
              </a:buClr>
              <a:buSzPts val="1200"/>
              <a:buNone/>
              <a:defRPr>
                <a:solidFill>
                  <a:srgbClr val="F3F3F3"/>
                </a:solidFill>
              </a:defRPr>
            </a:lvl9pPr>
          </a:lstStyle>
          <a:p/>
        </p:txBody>
      </p:sp>
      <p:cxnSp>
        <p:nvCxnSpPr>
          <p:cNvPr id="349" name="Google Shape;349;p29"/>
          <p:cNvCxnSpPr/>
          <p:nvPr/>
        </p:nvCxnSpPr>
        <p:spPr>
          <a:xfrm rot="10800000">
            <a:off x="3699988" y="100"/>
            <a:ext cx="0" cy="3774900"/>
          </a:xfrm>
          <a:prstGeom prst="straightConnector1">
            <a:avLst/>
          </a:prstGeom>
          <a:noFill/>
          <a:ln cap="flat" cmpd="sng" w="19050">
            <a:solidFill>
              <a:srgbClr val="F3F3F3"/>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big image 1">
  <p:cSld name="CUSTOM_27_2">
    <p:spTree>
      <p:nvGrpSpPr>
        <p:cNvPr id="350" name="Shape 350"/>
        <p:cNvGrpSpPr/>
        <p:nvPr/>
      </p:nvGrpSpPr>
      <p:grpSpPr>
        <a:xfrm>
          <a:off x="0" y="0"/>
          <a:ext cx="0" cy="0"/>
          <a:chOff x="0" y="0"/>
          <a:chExt cx="0" cy="0"/>
        </a:xfrm>
      </p:grpSpPr>
      <p:sp>
        <p:nvSpPr>
          <p:cNvPr id="351" name="Google Shape;351;p30"/>
          <p:cNvSpPr/>
          <p:nvPr/>
        </p:nvSpPr>
        <p:spPr>
          <a:xfrm>
            <a:off x="892725" y="247200"/>
            <a:ext cx="8251284" cy="4649075"/>
          </a:xfrm>
          <a:prstGeom prst="rect">
            <a:avLst/>
          </a:prstGeom>
          <a:noFill/>
          <a:ln>
            <a:noFill/>
          </a:ln>
        </p:spPr>
      </p:sp>
      <p:sp>
        <p:nvSpPr>
          <p:cNvPr id="352" name="Google Shape;352;p30"/>
          <p:cNvSpPr/>
          <p:nvPr/>
        </p:nvSpPr>
        <p:spPr>
          <a:xfrm>
            <a:off x="892763" y="247200"/>
            <a:ext cx="8251200" cy="4649100"/>
          </a:xfrm>
          <a:prstGeom prst="rect">
            <a:avLst/>
          </a:prstGeom>
          <a:solidFill>
            <a:srgbClr val="7A331B">
              <a:alpha val="5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0"/>
          <p:cNvSpPr txBox="1"/>
          <p:nvPr>
            <p:ph type="ctrTitle"/>
          </p:nvPr>
        </p:nvSpPr>
        <p:spPr>
          <a:xfrm rot="-5400000">
            <a:off x="-1146950" y="2098650"/>
            <a:ext cx="32046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5B3C43"/>
              </a:buClr>
              <a:buSzPts val="800"/>
              <a:buNone/>
              <a:defRPr sz="800">
                <a:solidFill>
                  <a:srgbClr val="5B3C43"/>
                </a:solidFill>
              </a:defRPr>
            </a:lvl1pPr>
            <a:lvl2pPr lvl="1" rtl="0" algn="ctr">
              <a:spcBef>
                <a:spcPts val="0"/>
              </a:spcBef>
              <a:spcAft>
                <a:spcPts val="0"/>
              </a:spcAft>
              <a:buClr>
                <a:srgbClr val="D9D9D9"/>
              </a:buClr>
              <a:buSzPts val="1200"/>
              <a:buNone/>
              <a:defRPr sz="1200">
                <a:solidFill>
                  <a:srgbClr val="D9D9D9"/>
                </a:solidFill>
              </a:defRPr>
            </a:lvl2pPr>
            <a:lvl3pPr lvl="2" rtl="0" algn="ctr">
              <a:spcBef>
                <a:spcPts val="0"/>
              </a:spcBef>
              <a:spcAft>
                <a:spcPts val="0"/>
              </a:spcAft>
              <a:buClr>
                <a:srgbClr val="D9D9D9"/>
              </a:buClr>
              <a:buSzPts val="1200"/>
              <a:buNone/>
              <a:defRPr sz="1200">
                <a:solidFill>
                  <a:srgbClr val="D9D9D9"/>
                </a:solidFill>
              </a:defRPr>
            </a:lvl3pPr>
            <a:lvl4pPr lvl="3" rtl="0" algn="ctr">
              <a:spcBef>
                <a:spcPts val="0"/>
              </a:spcBef>
              <a:spcAft>
                <a:spcPts val="0"/>
              </a:spcAft>
              <a:buClr>
                <a:srgbClr val="D9D9D9"/>
              </a:buClr>
              <a:buSzPts val="1200"/>
              <a:buNone/>
              <a:defRPr sz="1200">
                <a:solidFill>
                  <a:srgbClr val="D9D9D9"/>
                </a:solidFill>
              </a:defRPr>
            </a:lvl4pPr>
            <a:lvl5pPr lvl="4" rtl="0" algn="ctr">
              <a:spcBef>
                <a:spcPts val="0"/>
              </a:spcBef>
              <a:spcAft>
                <a:spcPts val="0"/>
              </a:spcAft>
              <a:buClr>
                <a:srgbClr val="D9D9D9"/>
              </a:buClr>
              <a:buSzPts val="1200"/>
              <a:buNone/>
              <a:defRPr sz="1200">
                <a:solidFill>
                  <a:srgbClr val="D9D9D9"/>
                </a:solidFill>
              </a:defRPr>
            </a:lvl5pPr>
            <a:lvl6pPr lvl="5" rtl="0" algn="ctr">
              <a:spcBef>
                <a:spcPts val="0"/>
              </a:spcBef>
              <a:spcAft>
                <a:spcPts val="0"/>
              </a:spcAft>
              <a:buClr>
                <a:srgbClr val="D9D9D9"/>
              </a:buClr>
              <a:buSzPts val="1200"/>
              <a:buNone/>
              <a:defRPr sz="1200">
                <a:solidFill>
                  <a:srgbClr val="D9D9D9"/>
                </a:solidFill>
              </a:defRPr>
            </a:lvl6pPr>
            <a:lvl7pPr lvl="6" rtl="0" algn="ctr">
              <a:spcBef>
                <a:spcPts val="0"/>
              </a:spcBef>
              <a:spcAft>
                <a:spcPts val="0"/>
              </a:spcAft>
              <a:buClr>
                <a:srgbClr val="D9D9D9"/>
              </a:buClr>
              <a:buSzPts val="1200"/>
              <a:buNone/>
              <a:defRPr sz="1200">
                <a:solidFill>
                  <a:srgbClr val="D9D9D9"/>
                </a:solidFill>
              </a:defRPr>
            </a:lvl7pPr>
            <a:lvl8pPr lvl="7" rtl="0" algn="ctr">
              <a:spcBef>
                <a:spcPts val="0"/>
              </a:spcBef>
              <a:spcAft>
                <a:spcPts val="0"/>
              </a:spcAft>
              <a:buClr>
                <a:srgbClr val="D9D9D9"/>
              </a:buClr>
              <a:buSzPts val="1200"/>
              <a:buNone/>
              <a:defRPr sz="1200">
                <a:solidFill>
                  <a:srgbClr val="D9D9D9"/>
                </a:solidFill>
              </a:defRPr>
            </a:lvl8pPr>
            <a:lvl9pPr lvl="8" rtl="0" algn="ctr">
              <a:spcBef>
                <a:spcPts val="0"/>
              </a:spcBef>
              <a:spcAft>
                <a:spcPts val="0"/>
              </a:spcAft>
              <a:buClr>
                <a:srgbClr val="D9D9D9"/>
              </a:buClr>
              <a:buSzPts val="1200"/>
              <a:buNone/>
              <a:defRPr sz="1200">
                <a:solidFill>
                  <a:srgbClr val="D9D9D9"/>
                </a:solidFill>
              </a:defRPr>
            </a:lvl9pPr>
          </a:lstStyle>
          <a:p/>
        </p:txBody>
      </p:sp>
      <p:sp>
        <p:nvSpPr>
          <p:cNvPr id="354" name="Google Shape;354;p30"/>
          <p:cNvSpPr/>
          <p:nvPr/>
        </p:nvSpPr>
        <p:spPr>
          <a:xfrm>
            <a:off x="251200" y="4484007"/>
            <a:ext cx="408300" cy="408300"/>
          </a:xfrm>
          <a:prstGeom prst="rect">
            <a:avLst/>
          </a:prstGeom>
          <a:solidFill>
            <a:srgbClr val="B794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0"/>
          <p:cNvSpPr txBox="1"/>
          <p:nvPr>
            <p:ph idx="12" type="sldNum"/>
          </p:nvPr>
        </p:nvSpPr>
        <p:spPr>
          <a:xfrm>
            <a:off x="181009" y="3984751"/>
            <a:ext cx="548700" cy="393600"/>
          </a:xfrm>
          <a:prstGeom prst="rect">
            <a:avLst/>
          </a:prstGeom>
        </p:spPr>
        <p:txBody>
          <a:bodyPr anchorCtr="0" anchor="ctr" bIns="91425" lIns="91425" spcFirstLastPara="1" rIns="91425" wrap="square" tIns="91425">
            <a:noAutofit/>
          </a:bodyPr>
          <a:lstStyle>
            <a:lvl1pPr lvl="0" rtl="0" algn="ctr">
              <a:buNone/>
              <a:defRPr b="1" sz="1000">
                <a:solidFill>
                  <a:srgbClr val="5B3C43"/>
                </a:solidFill>
                <a:latin typeface="Josefin Sans"/>
                <a:ea typeface="Josefin Sans"/>
                <a:cs typeface="Josefin Sans"/>
                <a:sym typeface="Josefin Sans"/>
              </a:defRPr>
            </a:lvl1pPr>
            <a:lvl2pPr lvl="1" rtl="0" algn="ctr">
              <a:buNone/>
              <a:defRPr b="1" sz="1000">
                <a:solidFill>
                  <a:srgbClr val="5B3C43"/>
                </a:solidFill>
                <a:latin typeface="Josefin Sans"/>
                <a:ea typeface="Josefin Sans"/>
                <a:cs typeface="Josefin Sans"/>
                <a:sym typeface="Josefin Sans"/>
              </a:defRPr>
            </a:lvl2pPr>
            <a:lvl3pPr lvl="2" rtl="0" algn="ctr">
              <a:buNone/>
              <a:defRPr b="1" sz="1000">
                <a:solidFill>
                  <a:srgbClr val="5B3C43"/>
                </a:solidFill>
                <a:latin typeface="Josefin Sans"/>
                <a:ea typeface="Josefin Sans"/>
                <a:cs typeface="Josefin Sans"/>
                <a:sym typeface="Josefin Sans"/>
              </a:defRPr>
            </a:lvl3pPr>
            <a:lvl4pPr lvl="3" rtl="0" algn="ctr">
              <a:buNone/>
              <a:defRPr b="1" sz="1000">
                <a:solidFill>
                  <a:srgbClr val="5B3C43"/>
                </a:solidFill>
                <a:latin typeface="Josefin Sans"/>
                <a:ea typeface="Josefin Sans"/>
                <a:cs typeface="Josefin Sans"/>
                <a:sym typeface="Josefin Sans"/>
              </a:defRPr>
            </a:lvl4pPr>
            <a:lvl5pPr lvl="4" rtl="0" algn="ctr">
              <a:buNone/>
              <a:defRPr b="1" sz="1000">
                <a:solidFill>
                  <a:srgbClr val="5B3C43"/>
                </a:solidFill>
                <a:latin typeface="Josefin Sans"/>
                <a:ea typeface="Josefin Sans"/>
                <a:cs typeface="Josefin Sans"/>
                <a:sym typeface="Josefin Sans"/>
              </a:defRPr>
            </a:lvl5pPr>
            <a:lvl6pPr lvl="5" rtl="0" algn="ctr">
              <a:buNone/>
              <a:defRPr b="1" sz="1000">
                <a:solidFill>
                  <a:srgbClr val="5B3C43"/>
                </a:solidFill>
                <a:latin typeface="Josefin Sans"/>
                <a:ea typeface="Josefin Sans"/>
                <a:cs typeface="Josefin Sans"/>
                <a:sym typeface="Josefin Sans"/>
              </a:defRPr>
            </a:lvl6pPr>
            <a:lvl7pPr lvl="6" rtl="0" algn="ctr">
              <a:buNone/>
              <a:defRPr b="1" sz="1000">
                <a:solidFill>
                  <a:srgbClr val="5B3C43"/>
                </a:solidFill>
                <a:latin typeface="Josefin Sans"/>
                <a:ea typeface="Josefin Sans"/>
                <a:cs typeface="Josefin Sans"/>
                <a:sym typeface="Josefin Sans"/>
              </a:defRPr>
            </a:lvl7pPr>
            <a:lvl8pPr lvl="7" rtl="0" algn="ctr">
              <a:buNone/>
              <a:defRPr b="1" sz="1000">
                <a:solidFill>
                  <a:srgbClr val="5B3C43"/>
                </a:solidFill>
                <a:latin typeface="Josefin Sans"/>
                <a:ea typeface="Josefin Sans"/>
                <a:cs typeface="Josefin Sans"/>
                <a:sym typeface="Josefin Sans"/>
              </a:defRPr>
            </a:lvl8pPr>
            <a:lvl9pPr lvl="8" rtl="0" algn="ctr">
              <a:buNone/>
              <a:defRPr b="1" sz="1000">
                <a:solidFill>
                  <a:srgbClr val="5B3C43"/>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n"/>
              <a:t>‹#›</a:t>
            </a:fld>
            <a:endParaRPr/>
          </a:p>
        </p:txBody>
      </p:sp>
      <p:cxnSp>
        <p:nvCxnSpPr>
          <p:cNvPr id="356" name="Google Shape;356;p30"/>
          <p:cNvCxnSpPr/>
          <p:nvPr/>
        </p:nvCxnSpPr>
        <p:spPr>
          <a:xfrm>
            <a:off x="4354375" y="1767850"/>
            <a:ext cx="0" cy="1680300"/>
          </a:xfrm>
          <a:prstGeom prst="straightConnector1">
            <a:avLst/>
          </a:prstGeom>
          <a:noFill/>
          <a:ln cap="flat" cmpd="sng" w="19050">
            <a:solidFill>
              <a:srgbClr val="F3F3F3"/>
            </a:solidFill>
            <a:prstDash val="solid"/>
            <a:round/>
            <a:headEnd len="med" w="med" type="none"/>
            <a:tailEnd len="med" w="med" type="none"/>
          </a:ln>
        </p:spPr>
      </p:cxnSp>
      <p:sp>
        <p:nvSpPr>
          <p:cNvPr id="357" name="Google Shape;357;p30"/>
          <p:cNvSpPr txBox="1"/>
          <p:nvPr>
            <p:ph idx="1" type="subTitle"/>
          </p:nvPr>
        </p:nvSpPr>
        <p:spPr>
          <a:xfrm>
            <a:off x="4504675" y="1975725"/>
            <a:ext cx="3661800" cy="1264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 image">
  <p:cSld name="CUSTOM_13">
    <p:spTree>
      <p:nvGrpSpPr>
        <p:cNvPr id="47" name="Shape 47"/>
        <p:cNvGrpSpPr/>
        <p:nvPr/>
      </p:nvGrpSpPr>
      <p:grpSpPr>
        <a:xfrm>
          <a:off x="0" y="0"/>
          <a:ext cx="0" cy="0"/>
          <a:chOff x="0" y="0"/>
          <a:chExt cx="0" cy="0"/>
        </a:xfrm>
      </p:grpSpPr>
      <p:sp>
        <p:nvSpPr>
          <p:cNvPr id="48" name="Google Shape;48;p4"/>
          <p:cNvSpPr txBox="1"/>
          <p:nvPr>
            <p:ph type="title"/>
          </p:nvPr>
        </p:nvSpPr>
        <p:spPr>
          <a:xfrm>
            <a:off x="6111624" y="1951725"/>
            <a:ext cx="1830900" cy="896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5B3C43"/>
              </a:buClr>
              <a:buSzPts val="1800"/>
              <a:buNone/>
              <a:defRPr sz="1800">
                <a:solidFill>
                  <a:srgbClr val="5B3C43"/>
                </a:solidFill>
              </a:defRPr>
            </a:lvl1pPr>
            <a:lvl2pPr lvl="1" algn="r">
              <a:lnSpc>
                <a:spcPct val="100000"/>
              </a:lnSpc>
              <a:spcBef>
                <a:spcPts val="0"/>
              </a:spcBef>
              <a:spcAft>
                <a:spcPts val="0"/>
              </a:spcAft>
              <a:buClr>
                <a:srgbClr val="5B3C43"/>
              </a:buClr>
              <a:buSzPts val="2800"/>
              <a:buNone/>
              <a:defRPr>
                <a:solidFill>
                  <a:srgbClr val="5B3C43"/>
                </a:solidFill>
              </a:defRPr>
            </a:lvl2pPr>
            <a:lvl3pPr lvl="2" algn="r">
              <a:lnSpc>
                <a:spcPct val="100000"/>
              </a:lnSpc>
              <a:spcBef>
                <a:spcPts val="0"/>
              </a:spcBef>
              <a:spcAft>
                <a:spcPts val="0"/>
              </a:spcAft>
              <a:buClr>
                <a:srgbClr val="5B3C43"/>
              </a:buClr>
              <a:buSzPts val="2800"/>
              <a:buNone/>
              <a:defRPr>
                <a:solidFill>
                  <a:srgbClr val="5B3C43"/>
                </a:solidFill>
              </a:defRPr>
            </a:lvl3pPr>
            <a:lvl4pPr lvl="3" algn="r">
              <a:lnSpc>
                <a:spcPct val="100000"/>
              </a:lnSpc>
              <a:spcBef>
                <a:spcPts val="0"/>
              </a:spcBef>
              <a:spcAft>
                <a:spcPts val="0"/>
              </a:spcAft>
              <a:buClr>
                <a:srgbClr val="5B3C43"/>
              </a:buClr>
              <a:buSzPts val="2800"/>
              <a:buNone/>
              <a:defRPr>
                <a:solidFill>
                  <a:srgbClr val="5B3C43"/>
                </a:solidFill>
              </a:defRPr>
            </a:lvl4pPr>
            <a:lvl5pPr lvl="4" algn="r">
              <a:lnSpc>
                <a:spcPct val="100000"/>
              </a:lnSpc>
              <a:spcBef>
                <a:spcPts val="0"/>
              </a:spcBef>
              <a:spcAft>
                <a:spcPts val="0"/>
              </a:spcAft>
              <a:buClr>
                <a:srgbClr val="5B3C43"/>
              </a:buClr>
              <a:buSzPts val="2800"/>
              <a:buNone/>
              <a:defRPr>
                <a:solidFill>
                  <a:srgbClr val="5B3C43"/>
                </a:solidFill>
              </a:defRPr>
            </a:lvl5pPr>
            <a:lvl6pPr lvl="5" algn="r">
              <a:lnSpc>
                <a:spcPct val="100000"/>
              </a:lnSpc>
              <a:spcBef>
                <a:spcPts val="0"/>
              </a:spcBef>
              <a:spcAft>
                <a:spcPts val="0"/>
              </a:spcAft>
              <a:buClr>
                <a:srgbClr val="5B3C43"/>
              </a:buClr>
              <a:buSzPts val="2800"/>
              <a:buNone/>
              <a:defRPr>
                <a:solidFill>
                  <a:srgbClr val="5B3C43"/>
                </a:solidFill>
              </a:defRPr>
            </a:lvl6pPr>
            <a:lvl7pPr lvl="6" algn="r">
              <a:lnSpc>
                <a:spcPct val="100000"/>
              </a:lnSpc>
              <a:spcBef>
                <a:spcPts val="0"/>
              </a:spcBef>
              <a:spcAft>
                <a:spcPts val="0"/>
              </a:spcAft>
              <a:buClr>
                <a:srgbClr val="5B3C43"/>
              </a:buClr>
              <a:buSzPts val="2800"/>
              <a:buNone/>
              <a:defRPr>
                <a:solidFill>
                  <a:srgbClr val="5B3C43"/>
                </a:solidFill>
              </a:defRPr>
            </a:lvl7pPr>
            <a:lvl8pPr lvl="7" algn="r">
              <a:lnSpc>
                <a:spcPct val="100000"/>
              </a:lnSpc>
              <a:spcBef>
                <a:spcPts val="0"/>
              </a:spcBef>
              <a:spcAft>
                <a:spcPts val="0"/>
              </a:spcAft>
              <a:buClr>
                <a:srgbClr val="5B3C43"/>
              </a:buClr>
              <a:buSzPts val="2800"/>
              <a:buNone/>
              <a:defRPr>
                <a:solidFill>
                  <a:srgbClr val="5B3C43"/>
                </a:solidFill>
              </a:defRPr>
            </a:lvl8pPr>
            <a:lvl9pPr lvl="8" algn="r">
              <a:lnSpc>
                <a:spcPct val="100000"/>
              </a:lnSpc>
              <a:spcBef>
                <a:spcPts val="0"/>
              </a:spcBef>
              <a:spcAft>
                <a:spcPts val="0"/>
              </a:spcAft>
              <a:buClr>
                <a:srgbClr val="5B3C43"/>
              </a:buClr>
              <a:buSzPts val="2800"/>
              <a:buNone/>
              <a:defRPr>
                <a:solidFill>
                  <a:srgbClr val="5B3C43"/>
                </a:solidFill>
              </a:defRPr>
            </a:lvl9pPr>
          </a:lstStyle>
          <a:p/>
        </p:txBody>
      </p:sp>
      <p:sp>
        <p:nvSpPr>
          <p:cNvPr id="49" name="Google Shape;49;p4"/>
          <p:cNvSpPr txBox="1"/>
          <p:nvPr>
            <p:ph idx="1" type="subTitle"/>
          </p:nvPr>
        </p:nvSpPr>
        <p:spPr>
          <a:xfrm flipH="1">
            <a:off x="5545500" y="3062425"/>
            <a:ext cx="3068700" cy="117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5B3C43"/>
              </a:buClr>
              <a:buSzPts val="1200"/>
              <a:buNone/>
              <a:defRPr>
                <a:solidFill>
                  <a:srgbClr val="5B3C43"/>
                </a:solidFill>
              </a:defRPr>
            </a:lvl1pPr>
            <a:lvl2pPr lvl="1" algn="l">
              <a:lnSpc>
                <a:spcPct val="100000"/>
              </a:lnSpc>
              <a:spcBef>
                <a:spcPts val="0"/>
              </a:spcBef>
              <a:spcAft>
                <a:spcPts val="0"/>
              </a:spcAft>
              <a:buClr>
                <a:srgbClr val="5B3C43"/>
              </a:buClr>
              <a:buSzPts val="1200"/>
              <a:buNone/>
              <a:defRPr>
                <a:solidFill>
                  <a:srgbClr val="5B3C43"/>
                </a:solidFill>
              </a:defRPr>
            </a:lvl2pPr>
            <a:lvl3pPr lvl="2" algn="l">
              <a:lnSpc>
                <a:spcPct val="100000"/>
              </a:lnSpc>
              <a:spcBef>
                <a:spcPts val="0"/>
              </a:spcBef>
              <a:spcAft>
                <a:spcPts val="0"/>
              </a:spcAft>
              <a:buClr>
                <a:srgbClr val="5B3C43"/>
              </a:buClr>
              <a:buSzPts val="1200"/>
              <a:buNone/>
              <a:defRPr>
                <a:solidFill>
                  <a:srgbClr val="5B3C43"/>
                </a:solidFill>
              </a:defRPr>
            </a:lvl3pPr>
            <a:lvl4pPr lvl="3" algn="l">
              <a:lnSpc>
                <a:spcPct val="100000"/>
              </a:lnSpc>
              <a:spcBef>
                <a:spcPts val="0"/>
              </a:spcBef>
              <a:spcAft>
                <a:spcPts val="0"/>
              </a:spcAft>
              <a:buClr>
                <a:srgbClr val="5B3C43"/>
              </a:buClr>
              <a:buSzPts val="1200"/>
              <a:buNone/>
              <a:defRPr>
                <a:solidFill>
                  <a:srgbClr val="5B3C43"/>
                </a:solidFill>
              </a:defRPr>
            </a:lvl4pPr>
            <a:lvl5pPr lvl="4" algn="l">
              <a:lnSpc>
                <a:spcPct val="100000"/>
              </a:lnSpc>
              <a:spcBef>
                <a:spcPts val="0"/>
              </a:spcBef>
              <a:spcAft>
                <a:spcPts val="0"/>
              </a:spcAft>
              <a:buClr>
                <a:srgbClr val="5B3C43"/>
              </a:buClr>
              <a:buSzPts val="1200"/>
              <a:buNone/>
              <a:defRPr>
                <a:solidFill>
                  <a:srgbClr val="5B3C43"/>
                </a:solidFill>
              </a:defRPr>
            </a:lvl5pPr>
            <a:lvl6pPr lvl="5" algn="l">
              <a:lnSpc>
                <a:spcPct val="100000"/>
              </a:lnSpc>
              <a:spcBef>
                <a:spcPts val="0"/>
              </a:spcBef>
              <a:spcAft>
                <a:spcPts val="0"/>
              </a:spcAft>
              <a:buClr>
                <a:srgbClr val="5B3C43"/>
              </a:buClr>
              <a:buSzPts val="1200"/>
              <a:buNone/>
              <a:defRPr>
                <a:solidFill>
                  <a:srgbClr val="5B3C43"/>
                </a:solidFill>
              </a:defRPr>
            </a:lvl6pPr>
            <a:lvl7pPr lvl="6" algn="l">
              <a:lnSpc>
                <a:spcPct val="100000"/>
              </a:lnSpc>
              <a:spcBef>
                <a:spcPts val="0"/>
              </a:spcBef>
              <a:spcAft>
                <a:spcPts val="0"/>
              </a:spcAft>
              <a:buClr>
                <a:srgbClr val="5B3C43"/>
              </a:buClr>
              <a:buSzPts val="1200"/>
              <a:buNone/>
              <a:defRPr>
                <a:solidFill>
                  <a:srgbClr val="5B3C43"/>
                </a:solidFill>
              </a:defRPr>
            </a:lvl7pPr>
            <a:lvl8pPr lvl="7" algn="l">
              <a:lnSpc>
                <a:spcPct val="100000"/>
              </a:lnSpc>
              <a:spcBef>
                <a:spcPts val="0"/>
              </a:spcBef>
              <a:spcAft>
                <a:spcPts val="0"/>
              </a:spcAft>
              <a:buClr>
                <a:srgbClr val="5B3C43"/>
              </a:buClr>
              <a:buSzPts val="1200"/>
              <a:buNone/>
              <a:defRPr>
                <a:solidFill>
                  <a:srgbClr val="5B3C43"/>
                </a:solidFill>
              </a:defRPr>
            </a:lvl8pPr>
            <a:lvl9pPr lvl="8" algn="l">
              <a:lnSpc>
                <a:spcPct val="100000"/>
              </a:lnSpc>
              <a:spcBef>
                <a:spcPts val="0"/>
              </a:spcBef>
              <a:spcAft>
                <a:spcPts val="0"/>
              </a:spcAft>
              <a:buClr>
                <a:srgbClr val="5B3C43"/>
              </a:buClr>
              <a:buSzPts val="1200"/>
              <a:buNone/>
              <a:defRPr>
                <a:solidFill>
                  <a:srgbClr val="5B3C43"/>
                </a:solidFill>
              </a:defRPr>
            </a:lvl9pPr>
          </a:lstStyle>
          <a:p/>
        </p:txBody>
      </p:sp>
      <p:pic>
        <p:nvPicPr>
          <p:cNvPr id="50" name="Google Shape;50;p4"/>
          <p:cNvPicPr preferRelativeResize="0"/>
          <p:nvPr/>
        </p:nvPicPr>
        <p:blipFill rotWithShape="1">
          <a:blip r:embed="rId2">
            <a:alphaModFix/>
          </a:blip>
          <a:srcRect b="0" l="23648" r="23647" t="0"/>
          <a:stretch/>
        </p:blipFill>
        <p:spPr>
          <a:xfrm>
            <a:off x="888150" y="252478"/>
            <a:ext cx="4347365" cy="4639823"/>
          </a:xfrm>
          <a:prstGeom prst="rect">
            <a:avLst/>
          </a:prstGeom>
          <a:noFill/>
          <a:ln>
            <a:noFill/>
          </a:ln>
        </p:spPr>
      </p:pic>
      <p:sp>
        <p:nvSpPr>
          <p:cNvPr id="51" name="Google Shape;51;p4"/>
          <p:cNvSpPr/>
          <p:nvPr/>
        </p:nvSpPr>
        <p:spPr>
          <a:xfrm>
            <a:off x="888100" y="252349"/>
            <a:ext cx="4347300" cy="4639800"/>
          </a:xfrm>
          <a:prstGeom prst="rect">
            <a:avLst/>
          </a:prstGeom>
          <a:solidFill>
            <a:srgbClr val="7A331B">
              <a:alpha val="5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4"/>
          <p:cNvSpPr txBox="1"/>
          <p:nvPr>
            <p:ph idx="2" type="ctrTitle"/>
          </p:nvPr>
        </p:nvSpPr>
        <p:spPr>
          <a:xfrm rot="-5400000">
            <a:off x="-1146950" y="2098650"/>
            <a:ext cx="3204600" cy="94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5B3C43"/>
              </a:buClr>
              <a:buSzPts val="800"/>
              <a:buNone/>
              <a:defRPr sz="800">
                <a:solidFill>
                  <a:srgbClr val="5B3C43"/>
                </a:solidFill>
              </a:defRPr>
            </a:lvl1pPr>
            <a:lvl2pPr lvl="1" algn="ctr">
              <a:lnSpc>
                <a:spcPct val="100000"/>
              </a:lnSpc>
              <a:spcBef>
                <a:spcPts val="0"/>
              </a:spcBef>
              <a:spcAft>
                <a:spcPts val="0"/>
              </a:spcAft>
              <a:buClr>
                <a:srgbClr val="D9D9D9"/>
              </a:buClr>
              <a:buSzPts val="800"/>
              <a:buNone/>
              <a:defRPr sz="800">
                <a:solidFill>
                  <a:srgbClr val="D9D9D9"/>
                </a:solidFill>
              </a:defRPr>
            </a:lvl2pPr>
            <a:lvl3pPr lvl="2" algn="ctr">
              <a:lnSpc>
                <a:spcPct val="100000"/>
              </a:lnSpc>
              <a:spcBef>
                <a:spcPts val="0"/>
              </a:spcBef>
              <a:spcAft>
                <a:spcPts val="0"/>
              </a:spcAft>
              <a:buClr>
                <a:srgbClr val="D9D9D9"/>
              </a:buClr>
              <a:buSzPts val="800"/>
              <a:buNone/>
              <a:defRPr sz="800">
                <a:solidFill>
                  <a:srgbClr val="D9D9D9"/>
                </a:solidFill>
              </a:defRPr>
            </a:lvl3pPr>
            <a:lvl4pPr lvl="3" algn="ctr">
              <a:lnSpc>
                <a:spcPct val="100000"/>
              </a:lnSpc>
              <a:spcBef>
                <a:spcPts val="0"/>
              </a:spcBef>
              <a:spcAft>
                <a:spcPts val="0"/>
              </a:spcAft>
              <a:buClr>
                <a:srgbClr val="D9D9D9"/>
              </a:buClr>
              <a:buSzPts val="800"/>
              <a:buNone/>
              <a:defRPr sz="800">
                <a:solidFill>
                  <a:srgbClr val="D9D9D9"/>
                </a:solidFill>
              </a:defRPr>
            </a:lvl4pPr>
            <a:lvl5pPr lvl="4" algn="ctr">
              <a:lnSpc>
                <a:spcPct val="100000"/>
              </a:lnSpc>
              <a:spcBef>
                <a:spcPts val="0"/>
              </a:spcBef>
              <a:spcAft>
                <a:spcPts val="0"/>
              </a:spcAft>
              <a:buClr>
                <a:srgbClr val="D9D9D9"/>
              </a:buClr>
              <a:buSzPts val="800"/>
              <a:buNone/>
              <a:defRPr sz="800">
                <a:solidFill>
                  <a:srgbClr val="D9D9D9"/>
                </a:solidFill>
              </a:defRPr>
            </a:lvl5pPr>
            <a:lvl6pPr lvl="5" algn="ctr">
              <a:lnSpc>
                <a:spcPct val="100000"/>
              </a:lnSpc>
              <a:spcBef>
                <a:spcPts val="0"/>
              </a:spcBef>
              <a:spcAft>
                <a:spcPts val="0"/>
              </a:spcAft>
              <a:buClr>
                <a:srgbClr val="D9D9D9"/>
              </a:buClr>
              <a:buSzPts val="800"/>
              <a:buNone/>
              <a:defRPr sz="800">
                <a:solidFill>
                  <a:srgbClr val="D9D9D9"/>
                </a:solidFill>
              </a:defRPr>
            </a:lvl6pPr>
            <a:lvl7pPr lvl="6" algn="ctr">
              <a:lnSpc>
                <a:spcPct val="100000"/>
              </a:lnSpc>
              <a:spcBef>
                <a:spcPts val="0"/>
              </a:spcBef>
              <a:spcAft>
                <a:spcPts val="0"/>
              </a:spcAft>
              <a:buClr>
                <a:srgbClr val="D9D9D9"/>
              </a:buClr>
              <a:buSzPts val="800"/>
              <a:buNone/>
              <a:defRPr sz="800">
                <a:solidFill>
                  <a:srgbClr val="D9D9D9"/>
                </a:solidFill>
              </a:defRPr>
            </a:lvl7pPr>
            <a:lvl8pPr lvl="7" algn="ctr">
              <a:lnSpc>
                <a:spcPct val="100000"/>
              </a:lnSpc>
              <a:spcBef>
                <a:spcPts val="0"/>
              </a:spcBef>
              <a:spcAft>
                <a:spcPts val="0"/>
              </a:spcAft>
              <a:buClr>
                <a:srgbClr val="D9D9D9"/>
              </a:buClr>
              <a:buSzPts val="800"/>
              <a:buNone/>
              <a:defRPr sz="800">
                <a:solidFill>
                  <a:srgbClr val="D9D9D9"/>
                </a:solidFill>
              </a:defRPr>
            </a:lvl8pPr>
            <a:lvl9pPr lvl="8" algn="ctr">
              <a:lnSpc>
                <a:spcPct val="100000"/>
              </a:lnSpc>
              <a:spcBef>
                <a:spcPts val="0"/>
              </a:spcBef>
              <a:spcAft>
                <a:spcPts val="0"/>
              </a:spcAft>
              <a:buClr>
                <a:srgbClr val="D9D9D9"/>
              </a:buClr>
              <a:buSzPts val="800"/>
              <a:buNone/>
              <a:defRPr sz="800">
                <a:solidFill>
                  <a:srgbClr val="D9D9D9"/>
                </a:solidFill>
              </a:defRPr>
            </a:lvl9pPr>
          </a:lstStyle>
          <a:p/>
        </p:txBody>
      </p:sp>
      <p:sp>
        <p:nvSpPr>
          <p:cNvPr id="53" name="Google Shape;53;p4"/>
          <p:cNvSpPr/>
          <p:nvPr/>
        </p:nvSpPr>
        <p:spPr>
          <a:xfrm>
            <a:off x="251200" y="4484007"/>
            <a:ext cx="408300" cy="408300"/>
          </a:xfrm>
          <a:prstGeom prst="rect">
            <a:avLst/>
          </a:prstGeom>
          <a:solidFill>
            <a:srgbClr val="B794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4"/>
          <p:cNvSpPr txBox="1"/>
          <p:nvPr>
            <p:ph idx="12" type="sldNum"/>
          </p:nvPr>
        </p:nvSpPr>
        <p:spPr>
          <a:xfrm>
            <a:off x="181009" y="3984751"/>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3 1">
  <p:cSld name="CUSTOM_27_1_2">
    <p:spTree>
      <p:nvGrpSpPr>
        <p:cNvPr id="358" name="Shape 358"/>
        <p:cNvGrpSpPr/>
        <p:nvPr/>
      </p:nvGrpSpPr>
      <p:grpSpPr>
        <a:xfrm>
          <a:off x="0" y="0"/>
          <a:ext cx="0" cy="0"/>
          <a:chOff x="0" y="0"/>
          <a:chExt cx="0" cy="0"/>
        </a:xfrm>
      </p:grpSpPr>
      <p:sp>
        <p:nvSpPr>
          <p:cNvPr id="359" name="Google Shape;359;p31"/>
          <p:cNvSpPr/>
          <p:nvPr/>
        </p:nvSpPr>
        <p:spPr>
          <a:xfrm>
            <a:off x="5757000" y="1085200"/>
            <a:ext cx="3386025" cy="1151499"/>
          </a:xfrm>
          <a:prstGeom prst="rect">
            <a:avLst/>
          </a:prstGeom>
          <a:noFill/>
          <a:ln>
            <a:noFill/>
          </a:ln>
        </p:spPr>
      </p:sp>
      <p:sp>
        <p:nvSpPr>
          <p:cNvPr id="360" name="Google Shape;360;p31"/>
          <p:cNvSpPr/>
          <p:nvPr/>
        </p:nvSpPr>
        <p:spPr>
          <a:xfrm>
            <a:off x="4431899" y="2413000"/>
            <a:ext cx="4712102" cy="1151499"/>
          </a:xfrm>
          <a:prstGeom prst="rect">
            <a:avLst/>
          </a:prstGeom>
          <a:noFill/>
          <a:ln>
            <a:noFill/>
          </a:ln>
        </p:spPr>
      </p:sp>
      <p:sp>
        <p:nvSpPr>
          <p:cNvPr id="361" name="Google Shape;361;p31"/>
          <p:cNvSpPr/>
          <p:nvPr/>
        </p:nvSpPr>
        <p:spPr>
          <a:xfrm>
            <a:off x="3090275" y="3740800"/>
            <a:ext cx="6052747" cy="1151499"/>
          </a:xfrm>
          <a:prstGeom prst="rect">
            <a:avLst/>
          </a:prstGeom>
          <a:noFill/>
          <a:ln>
            <a:noFill/>
          </a:ln>
        </p:spPr>
      </p:sp>
      <p:sp>
        <p:nvSpPr>
          <p:cNvPr id="362" name="Google Shape;362;p31"/>
          <p:cNvSpPr/>
          <p:nvPr/>
        </p:nvSpPr>
        <p:spPr>
          <a:xfrm>
            <a:off x="4431000" y="2413050"/>
            <a:ext cx="4712100" cy="1151400"/>
          </a:xfrm>
          <a:prstGeom prst="rect">
            <a:avLst/>
          </a:prstGeom>
          <a:solidFill>
            <a:srgbClr val="7A331B">
              <a:alpha val="5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1"/>
          <p:cNvSpPr/>
          <p:nvPr/>
        </p:nvSpPr>
        <p:spPr>
          <a:xfrm>
            <a:off x="5757000" y="1085300"/>
            <a:ext cx="3386100" cy="1151400"/>
          </a:xfrm>
          <a:prstGeom prst="rect">
            <a:avLst/>
          </a:prstGeom>
          <a:solidFill>
            <a:srgbClr val="7A331B">
              <a:alpha val="5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1"/>
          <p:cNvSpPr/>
          <p:nvPr/>
        </p:nvSpPr>
        <p:spPr>
          <a:xfrm>
            <a:off x="3090350" y="3740800"/>
            <a:ext cx="6052800" cy="1151400"/>
          </a:xfrm>
          <a:prstGeom prst="rect">
            <a:avLst/>
          </a:prstGeom>
          <a:solidFill>
            <a:srgbClr val="7A331B">
              <a:alpha val="5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1"/>
          <p:cNvSpPr txBox="1"/>
          <p:nvPr>
            <p:ph type="ctrTitle"/>
          </p:nvPr>
        </p:nvSpPr>
        <p:spPr>
          <a:xfrm rot="-5400000">
            <a:off x="-1146950" y="2098650"/>
            <a:ext cx="32046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5B3C43"/>
              </a:buClr>
              <a:buSzPts val="800"/>
              <a:buNone/>
              <a:defRPr sz="800">
                <a:solidFill>
                  <a:srgbClr val="5B3C43"/>
                </a:solidFill>
              </a:defRPr>
            </a:lvl1pPr>
            <a:lvl2pPr lvl="1" rtl="0" algn="ctr">
              <a:spcBef>
                <a:spcPts val="0"/>
              </a:spcBef>
              <a:spcAft>
                <a:spcPts val="0"/>
              </a:spcAft>
              <a:buClr>
                <a:srgbClr val="D9D9D9"/>
              </a:buClr>
              <a:buSzPts val="1200"/>
              <a:buNone/>
              <a:defRPr sz="1200">
                <a:solidFill>
                  <a:srgbClr val="D9D9D9"/>
                </a:solidFill>
              </a:defRPr>
            </a:lvl2pPr>
            <a:lvl3pPr lvl="2" rtl="0" algn="ctr">
              <a:spcBef>
                <a:spcPts val="0"/>
              </a:spcBef>
              <a:spcAft>
                <a:spcPts val="0"/>
              </a:spcAft>
              <a:buClr>
                <a:srgbClr val="D9D9D9"/>
              </a:buClr>
              <a:buSzPts val="1200"/>
              <a:buNone/>
              <a:defRPr sz="1200">
                <a:solidFill>
                  <a:srgbClr val="D9D9D9"/>
                </a:solidFill>
              </a:defRPr>
            </a:lvl3pPr>
            <a:lvl4pPr lvl="3" rtl="0" algn="ctr">
              <a:spcBef>
                <a:spcPts val="0"/>
              </a:spcBef>
              <a:spcAft>
                <a:spcPts val="0"/>
              </a:spcAft>
              <a:buClr>
                <a:srgbClr val="D9D9D9"/>
              </a:buClr>
              <a:buSzPts val="1200"/>
              <a:buNone/>
              <a:defRPr sz="1200">
                <a:solidFill>
                  <a:srgbClr val="D9D9D9"/>
                </a:solidFill>
              </a:defRPr>
            </a:lvl4pPr>
            <a:lvl5pPr lvl="4" rtl="0" algn="ctr">
              <a:spcBef>
                <a:spcPts val="0"/>
              </a:spcBef>
              <a:spcAft>
                <a:spcPts val="0"/>
              </a:spcAft>
              <a:buClr>
                <a:srgbClr val="D9D9D9"/>
              </a:buClr>
              <a:buSzPts val="1200"/>
              <a:buNone/>
              <a:defRPr sz="1200">
                <a:solidFill>
                  <a:srgbClr val="D9D9D9"/>
                </a:solidFill>
              </a:defRPr>
            </a:lvl5pPr>
            <a:lvl6pPr lvl="5" rtl="0" algn="ctr">
              <a:spcBef>
                <a:spcPts val="0"/>
              </a:spcBef>
              <a:spcAft>
                <a:spcPts val="0"/>
              </a:spcAft>
              <a:buClr>
                <a:srgbClr val="D9D9D9"/>
              </a:buClr>
              <a:buSzPts val="1200"/>
              <a:buNone/>
              <a:defRPr sz="1200">
                <a:solidFill>
                  <a:srgbClr val="D9D9D9"/>
                </a:solidFill>
              </a:defRPr>
            </a:lvl6pPr>
            <a:lvl7pPr lvl="6" rtl="0" algn="ctr">
              <a:spcBef>
                <a:spcPts val="0"/>
              </a:spcBef>
              <a:spcAft>
                <a:spcPts val="0"/>
              </a:spcAft>
              <a:buClr>
                <a:srgbClr val="D9D9D9"/>
              </a:buClr>
              <a:buSzPts val="1200"/>
              <a:buNone/>
              <a:defRPr sz="1200">
                <a:solidFill>
                  <a:srgbClr val="D9D9D9"/>
                </a:solidFill>
              </a:defRPr>
            </a:lvl7pPr>
            <a:lvl8pPr lvl="7" rtl="0" algn="ctr">
              <a:spcBef>
                <a:spcPts val="0"/>
              </a:spcBef>
              <a:spcAft>
                <a:spcPts val="0"/>
              </a:spcAft>
              <a:buClr>
                <a:srgbClr val="D9D9D9"/>
              </a:buClr>
              <a:buSzPts val="1200"/>
              <a:buNone/>
              <a:defRPr sz="1200">
                <a:solidFill>
                  <a:srgbClr val="D9D9D9"/>
                </a:solidFill>
              </a:defRPr>
            </a:lvl8pPr>
            <a:lvl9pPr lvl="8" rtl="0" algn="ctr">
              <a:spcBef>
                <a:spcPts val="0"/>
              </a:spcBef>
              <a:spcAft>
                <a:spcPts val="0"/>
              </a:spcAft>
              <a:buClr>
                <a:srgbClr val="D9D9D9"/>
              </a:buClr>
              <a:buSzPts val="1200"/>
              <a:buNone/>
              <a:defRPr sz="1200">
                <a:solidFill>
                  <a:srgbClr val="D9D9D9"/>
                </a:solidFill>
              </a:defRPr>
            </a:lvl9pPr>
          </a:lstStyle>
          <a:p/>
        </p:txBody>
      </p:sp>
      <p:sp>
        <p:nvSpPr>
          <p:cNvPr id="366" name="Google Shape;366;p31"/>
          <p:cNvSpPr/>
          <p:nvPr/>
        </p:nvSpPr>
        <p:spPr>
          <a:xfrm>
            <a:off x="251200" y="4484007"/>
            <a:ext cx="408300" cy="408300"/>
          </a:xfrm>
          <a:prstGeom prst="rect">
            <a:avLst/>
          </a:prstGeom>
          <a:solidFill>
            <a:srgbClr val="B794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1"/>
          <p:cNvSpPr txBox="1"/>
          <p:nvPr>
            <p:ph idx="12" type="sldNum"/>
          </p:nvPr>
        </p:nvSpPr>
        <p:spPr>
          <a:xfrm>
            <a:off x="181009" y="3984751"/>
            <a:ext cx="548700" cy="393600"/>
          </a:xfrm>
          <a:prstGeom prst="rect">
            <a:avLst/>
          </a:prstGeom>
        </p:spPr>
        <p:txBody>
          <a:bodyPr anchorCtr="0" anchor="ctr" bIns="91425" lIns="91425" spcFirstLastPara="1" rIns="91425" wrap="square" tIns="91425">
            <a:noAutofit/>
          </a:bodyPr>
          <a:lstStyle>
            <a:lvl1pPr lvl="0" rtl="0" algn="ctr">
              <a:buNone/>
              <a:defRPr b="1" sz="1000">
                <a:solidFill>
                  <a:srgbClr val="5B3C43"/>
                </a:solidFill>
                <a:latin typeface="Josefin Sans"/>
                <a:ea typeface="Josefin Sans"/>
                <a:cs typeface="Josefin Sans"/>
                <a:sym typeface="Josefin Sans"/>
              </a:defRPr>
            </a:lvl1pPr>
            <a:lvl2pPr lvl="1" rtl="0" algn="ctr">
              <a:buNone/>
              <a:defRPr b="1" sz="1000">
                <a:solidFill>
                  <a:srgbClr val="5B3C43"/>
                </a:solidFill>
                <a:latin typeface="Josefin Sans"/>
                <a:ea typeface="Josefin Sans"/>
                <a:cs typeface="Josefin Sans"/>
                <a:sym typeface="Josefin Sans"/>
              </a:defRPr>
            </a:lvl2pPr>
            <a:lvl3pPr lvl="2" rtl="0" algn="ctr">
              <a:buNone/>
              <a:defRPr b="1" sz="1000">
                <a:solidFill>
                  <a:srgbClr val="5B3C43"/>
                </a:solidFill>
                <a:latin typeface="Josefin Sans"/>
                <a:ea typeface="Josefin Sans"/>
                <a:cs typeface="Josefin Sans"/>
                <a:sym typeface="Josefin Sans"/>
              </a:defRPr>
            </a:lvl3pPr>
            <a:lvl4pPr lvl="3" rtl="0" algn="ctr">
              <a:buNone/>
              <a:defRPr b="1" sz="1000">
                <a:solidFill>
                  <a:srgbClr val="5B3C43"/>
                </a:solidFill>
                <a:latin typeface="Josefin Sans"/>
                <a:ea typeface="Josefin Sans"/>
                <a:cs typeface="Josefin Sans"/>
                <a:sym typeface="Josefin Sans"/>
              </a:defRPr>
            </a:lvl4pPr>
            <a:lvl5pPr lvl="4" rtl="0" algn="ctr">
              <a:buNone/>
              <a:defRPr b="1" sz="1000">
                <a:solidFill>
                  <a:srgbClr val="5B3C43"/>
                </a:solidFill>
                <a:latin typeface="Josefin Sans"/>
                <a:ea typeface="Josefin Sans"/>
                <a:cs typeface="Josefin Sans"/>
                <a:sym typeface="Josefin Sans"/>
              </a:defRPr>
            </a:lvl5pPr>
            <a:lvl6pPr lvl="5" rtl="0" algn="ctr">
              <a:buNone/>
              <a:defRPr b="1" sz="1000">
                <a:solidFill>
                  <a:srgbClr val="5B3C43"/>
                </a:solidFill>
                <a:latin typeface="Josefin Sans"/>
                <a:ea typeface="Josefin Sans"/>
                <a:cs typeface="Josefin Sans"/>
                <a:sym typeface="Josefin Sans"/>
              </a:defRPr>
            </a:lvl6pPr>
            <a:lvl7pPr lvl="6" rtl="0" algn="ctr">
              <a:buNone/>
              <a:defRPr b="1" sz="1000">
                <a:solidFill>
                  <a:srgbClr val="5B3C43"/>
                </a:solidFill>
                <a:latin typeface="Josefin Sans"/>
                <a:ea typeface="Josefin Sans"/>
                <a:cs typeface="Josefin Sans"/>
                <a:sym typeface="Josefin Sans"/>
              </a:defRPr>
            </a:lvl7pPr>
            <a:lvl8pPr lvl="7" rtl="0" algn="ctr">
              <a:buNone/>
              <a:defRPr b="1" sz="1000">
                <a:solidFill>
                  <a:srgbClr val="5B3C43"/>
                </a:solidFill>
                <a:latin typeface="Josefin Sans"/>
                <a:ea typeface="Josefin Sans"/>
                <a:cs typeface="Josefin Sans"/>
                <a:sym typeface="Josefin Sans"/>
              </a:defRPr>
            </a:lvl8pPr>
            <a:lvl9pPr lvl="8" rtl="0" algn="ctr">
              <a:buNone/>
              <a:defRPr b="1" sz="1000">
                <a:solidFill>
                  <a:srgbClr val="5B3C43"/>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n"/>
              <a:t>‹#›</a:t>
            </a:fld>
            <a:endParaRPr/>
          </a:p>
        </p:txBody>
      </p:sp>
      <p:cxnSp>
        <p:nvCxnSpPr>
          <p:cNvPr id="368" name="Google Shape;368;p31"/>
          <p:cNvCxnSpPr/>
          <p:nvPr/>
        </p:nvCxnSpPr>
        <p:spPr>
          <a:xfrm>
            <a:off x="4964738" y="2127713"/>
            <a:ext cx="1844100" cy="0"/>
          </a:xfrm>
          <a:prstGeom prst="straightConnector1">
            <a:avLst/>
          </a:prstGeom>
          <a:noFill/>
          <a:ln cap="flat" cmpd="sng" w="19050">
            <a:solidFill>
              <a:srgbClr val="5B3C43"/>
            </a:solidFill>
            <a:prstDash val="solid"/>
            <a:round/>
            <a:headEnd len="med" w="med" type="none"/>
            <a:tailEnd len="med" w="med" type="none"/>
          </a:ln>
        </p:spPr>
      </p:cxnSp>
      <p:sp>
        <p:nvSpPr>
          <p:cNvPr id="369" name="Google Shape;369;p31"/>
          <p:cNvSpPr txBox="1"/>
          <p:nvPr>
            <p:ph idx="1" type="subTitle"/>
          </p:nvPr>
        </p:nvSpPr>
        <p:spPr>
          <a:xfrm>
            <a:off x="3621369" y="1194200"/>
            <a:ext cx="2046300" cy="5400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b="1">
                <a:solidFill>
                  <a:srgbClr val="5B3C43"/>
                </a:solidFill>
                <a:latin typeface="Josefin Sans"/>
                <a:ea typeface="Josefin Sans"/>
                <a:cs typeface="Josefin Sans"/>
                <a:sym typeface="Josefin Sans"/>
              </a:defRPr>
            </a:lvl1pPr>
            <a:lvl2pPr lvl="1" rtl="0" algn="r">
              <a:spcBef>
                <a:spcPts val="0"/>
              </a:spcBef>
              <a:spcAft>
                <a:spcPts val="0"/>
              </a:spcAft>
              <a:buNone/>
              <a:defRPr b="1">
                <a:solidFill>
                  <a:srgbClr val="5B3C43"/>
                </a:solidFill>
                <a:latin typeface="Josefin Sans"/>
                <a:ea typeface="Josefin Sans"/>
                <a:cs typeface="Josefin Sans"/>
                <a:sym typeface="Josefin Sans"/>
              </a:defRPr>
            </a:lvl2pPr>
            <a:lvl3pPr lvl="2" rtl="0" algn="r">
              <a:spcBef>
                <a:spcPts val="0"/>
              </a:spcBef>
              <a:spcAft>
                <a:spcPts val="0"/>
              </a:spcAft>
              <a:buNone/>
              <a:defRPr b="1">
                <a:solidFill>
                  <a:srgbClr val="5B3C43"/>
                </a:solidFill>
                <a:latin typeface="Josefin Sans"/>
                <a:ea typeface="Josefin Sans"/>
                <a:cs typeface="Josefin Sans"/>
                <a:sym typeface="Josefin Sans"/>
              </a:defRPr>
            </a:lvl3pPr>
            <a:lvl4pPr lvl="3" rtl="0" algn="r">
              <a:spcBef>
                <a:spcPts val="0"/>
              </a:spcBef>
              <a:spcAft>
                <a:spcPts val="0"/>
              </a:spcAft>
              <a:buNone/>
              <a:defRPr b="1">
                <a:solidFill>
                  <a:srgbClr val="5B3C43"/>
                </a:solidFill>
                <a:latin typeface="Josefin Sans"/>
                <a:ea typeface="Josefin Sans"/>
                <a:cs typeface="Josefin Sans"/>
                <a:sym typeface="Josefin Sans"/>
              </a:defRPr>
            </a:lvl4pPr>
            <a:lvl5pPr lvl="4" rtl="0" algn="r">
              <a:spcBef>
                <a:spcPts val="0"/>
              </a:spcBef>
              <a:spcAft>
                <a:spcPts val="0"/>
              </a:spcAft>
              <a:buNone/>
              <a:defRPr b="1">
                <a:solidFill>
                  <a:srgbClr val="5B3C43"/>
                </a:solidFill>
                <a:latin typeface="Josefin Sans"/>
                <a:ea typeface="Josefin Sans"/>
                <a:cs typeface="Josefin Sans"/>
                <a:sym typeface="Josefin Sans"/>
              </a:defRPr>
            </a:lvl5pPr>
            <a:lvl6pPr lvl="5" rtl="0" algn="r">
              <a:spcBef>
                <a:spcPts val="0"/>
              </a:spcBef>
              <a:spcAft>
                <a:spcPts val="0"/>
              </a:spcAft>
              <a:buNone/>
              <a:defRPr b="1">
                <a:solidFill>
                  <a:srgbClr val="5B3C43"/>
                </a:solidFill>
                <a:latin typeface="Josefin Sans"/>
                <a:ea typeface="Josefin Sans"/>
                <a:cs typeface="Josefin Sans"/>
                <a:sym typeface="Josefin Sans"/>
              </a:defRPr>
            </a:lvl6pPr>
            <a:lvl7pPr lvl="6" rtl="0" algn="r">
              <a:spcBef>
                <a:spcPts val="0"/>
              </a:spcBef>
              <a:spcAft>
                <a:spcPts val="0"/>
              </a:spcAft>
              <a:buNone/>
              <a:defRPr b="1">
                <a:solidFill>
                  <a:srgbClr val="5B3C43"/>
                </a:solidFill>
                <a:latin typeface="Josefin Sans"/>
                <a:ea typeface="Josefin Sans"/>
                <a:cs typeface="Josefin Sans"/>
                <a:sym typeface="Josefin Sans"/>
              </a:defRPr>
            </a:lvl7pPr>
            <a:lvl8pPr lvl="7" rtl="0" algn="r">
              <a:spcBef>
                <a:spcPts val="0"/>
              </a:spcBef>
              <a:spcAft>
                <a:spcPts val="0"/>
              </a:spcAft>
              <a:buNone/>
              <a:defRPr b="1">
                <a:solidFill>
                  <a:srgbClr val="5B3C43"/>
                </a:solidFill>
                <a:latin typeface="Josefin Sans"/>
                <a:ea typeface="Josefin Sans"/>
                <a:cs typeface="Josefin Sans"/>
                <a:sym typeface="Josefin Sans"/>
              </a:defRPr>
            </a:lvl8pPr>
            <a:lvl9pPr lvl="8" rtl="0" algn="r">
              <a:spcBef>
                <a:spcPts val="0"/>
              </a:spcBef>
              <a:spcAft>
                <a:spcPts val="0"/>
              </a:spcAft>
              <a:buNone/>
              <a:defRPr b="1">
                <a:solidFill>
                  <a:srgbClr val="5B3C43"/>
                </a:solidFill>
                <a:latin typeface="Josefin Sans"/>
                <a:ea typeface="Josefin Sans"/>
                <a:cs typeface="Josefin Sans"/>
                <a:sym typeface="Josefin Sans"/>
              </a:defRPr>
            </a:lvl9pPr>
          </a:lstStyle>
          <a:p/>
        </p:txBody>
      </p:sp>
      <p:sp>
        <p:nvSpPr>
          <p:cNvPr id="370" name="Google Shape;370;p31"/>
          <p:cNvSpPr txBox="1"/>
          <p:nvPr>
            <p:ph idx="2" type="subTitle"/>
          </p:nvPr>
        </p:nvSpPr>
        <p:spPr>
          <a:xfrm>
            <a:off x="3621247" y="1379100"/>
            <a:ext cx="2046300" cy="578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5B3C43"/>
              </a:buClr>
              <a:buSzPts val="1100"/>
              <a:buNone/>
              <a:defRPr sz="1100">
                <a:solidFill>
                  <a:srgbClr val="5B3C43"/>
                </a:solidFill>
              </a:defRPr>
            </a:lvl1pPr>
            <a:lvl2pPr lvl="1" rtl="0" algn="r">
              <a:lnSpc>
                <a:spcPct val="100000"/>
              </a:lnSpc>
              <a:spcBef>
                <a:spcPts val="1600"/>
              </a:spcBef>
              <a:spcAft>
                <a:spcPts val="0"/>
              </a:spcAft>
              <a:buClr>
                <a:srgbClr val="5B3C43"/>
              </a:buClr>
              <a:buSzPts val="1100"/>
              <a:buNone/>
              <a:defRPr sz="1100">
                <a:solidFill>
                  <a:srgbClr val="5B3C43"/>
                </a:solidFill>
              </a:defRPr>
            </a:lvl2pPr>
            <a:lvl3pPr lvl="2" rtl="0" algn="r">
              <a:lnSpc>
                <a:spcPct val="100000"/>
              </a:lnSpc>
              <a:spcBef>
                <a:spcPts val="1600"/>
              </a:spcBef>
              <a:spcAft>
                <a:spcPts val="0"/>
              </a:spcAft>
              <a:buClr>
                <a:srgbClr val="5B3C43"/>
              </a:buClr>
              <a:buSzPts val="1100"/>
              <a:buNone/>
              <a:defRPr sz="1100">
                <a:solidFill>
                  <a:srgbClr val="5B3C43"/>
                </a:solidFill>
              </a:defRPr>
            </a:lvl3pPr>
            <a:lvl4pPr lvl="3" rtl="0" algn="r">
              <a:lnSpc>
                <a:spcPct val="100000"/>
              </a:lnSpc>
              <a:spcBef>
                <a:spcPts val="1600"/>
              </a:spcBef>
              <a:spcAft>
                <a:spcPts val="0"/>
              </a:spcAft>
              <a:buClr>
                <a:srgbClr val="5B3C43"/>
              </a:buClr>
              <a:buSzPts val="1100"/>
              <a:buNone/>
              <a:defRPr sz="1100">
                <a:solidFill>
                  <a:srgbClr val="5B3C43"/>
                </a:solidFill>
              </a:defRPr>
            </a:lvl4pPr>
            <a:lvl5pPr lvl="4" rtl="0" algn="r">
              <a:lnSpc>
                <a:spcPct val="100000"/>
              </a:lnSpc>
              <a:spcBef>
                <a:spcPts val="1600"/>
              </a:spcBef>
              <a:spcAft>
                <a:spcPts val="0"/>
              </a:spcAft>
              <a:buClr>
                <a:srgbClr val="5B3C43"/>
              </a:buClr>
              <a:buSzPts val="1100"/>
              <a:buNone/>
              <a:defRPr sz="1100">
                <a:solidFill>
                  <a:srgbClr val="5B3C43"/>
                </a:solidFill>
              </a:defRPr>
            </a:lvl5pPr>
            <a:lvl6pPr lvl="5" rtl="0" algn="r">
              <a:lnSpc>
                <a:spcPct val="100000"/>
              </a:lnSpc>
              <a:spcBef>
                <a:spcPts val="1600"/>
              </a:spcBef>
              <a:spcAft>
                <a:spcPts val="0"/>
              </a:spcAft>
              <a:buClr>
                <a:srgbClr val="5B3C43"/>
              </a:buClr>
              <a:buSzPts val="1100"/>
              <a:buNone/>
              <a:defRPr sz="1100">
                <a:solidFill>
                  <a:srgbClr val="5B3C43"/>
                </a:solidFill>
              </a:defRPr>
            </a:lvl6pPr>
            <a:lvl7pPr lvl="6" rtl="0" algn="r">
              <a:lnSpc>
                <a:spcPct val="100000"/>
              </a:lnSpc>
              <a:spcBef>
                <a:spcPts val="1600"/>
              </a:spcBef>
              <a:spcAft>
                <a:spcPts val="0"/>
              </a:spcAft>
              <a:buClr>
                <a:srgbClr val="5B3C43"/>
              </a:buClr>
              <a:buSzPts val="1100"/>
              <a:buNone/>
              <a:defRPr sz="1100">
                <a:solidFill>
                  <a:srgbClr val="5B3C43"/>
                </a:solidFill>
              </a:defRPr>
            </a:lvl7pPr>
            <a:lvl8pPr lvl="7" rtl="0" algn="r">
              <a:lnSpc>
                <a:spcPct val="100000"/>
              </a:lnSpc>
              <a:spcBef>
                <a:spcPts val="1600"/>
              </a:spcBef>
              <a:spcAft>
                <a:spcPts val="0"/>
              </a:spcAft>
              <a:buClr>
                <a:srgbClr val="5B3C43"/>
              </a:buClr>
              <a:buSzPts val="1100"/>
              <a:buNone/>
              <a:defRPr sz="1100">
                <a:solidFill>
                  <a:srgbClr val="5B3C43"/>
                </a:solidFill>
              </a:defRPr>
            </a:lvl8pPr>
            <a:lvl9pPr lvl="8" rtl="0" algn="r">
              <a:lnSpc>
                <a:spcPct val="100000"/>
              </a:lnSpc>
              <a:spcBef>
                <a:spcPts val="1600"/>
              </a:spcBef>
              <a:spcAft>
                <a:spcPts val="0"/>
              </a:spcAft>
              <a:buClr>
                <a:srgbClr val="5B3C43"/>
              </a:buClr>
              <a:buSzPts val="1100"/>
              <a:buNone/>
              <a:defRPr sz="1100">
                <a:solidFill>
                  <a:srgbClr val="5B3C43"/>
                </a:solidFill>
              </a:defRPr>
            </a:lvl9pPr>
          </a:lstStyle>
          <a:p/>
        </p:txBody>
      </p:sp>
      <p:cxnSp>
        <p:nvCxnSpPr>
          <p:cNvPr id="371" name="Google Shape;371;p31"/>
          <p:cNvCxnSpPr/>
          <p:nvPr/>
        </p:nvCxnSpPr>
        <p:spPr>
          <a:xfrm>
            <a:off x="3621249" y="3455500"/>
            <a:ext cx="1844100" cy="0"/>
          </a:xfrm>
          <a:prstGeom prst="straightConnector1">
            <a:avLst/>
          </a:prstGeom>
          <a:noFill/>
          <a:ln cap="flat" cmpd="sng" w="19050">
            <a:solidFill>
              <a:srgbClr val="5B3C43"/>
            </a:solidFill>
            <a:prstDash val="solid"/>
            <a:round/>
            <a:headEnd len="med" w="med" type="none"/>
            <a:tailEnd len="med" w="med" type="none"/>
          </a:ln>
        </p:spPr>
      </p:cxnSp>
      <p:sp>
        <p:nvSpPr>
          <p:cNvPr id="372" name="Google Shape;372;p31"/>
          <p:cNvSpPr txBox="1"/>
          <p:nvPr>
            <p:ph idx="3" type="subTitle"/>
          </p:nvPr>
        </p:nvSpPr>
        <p:spPr>
          <a:xfrm>
            <a:off x="2277874" y="2521975"/>
            <a:ext cx="2046300" cy="5400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b="1">
                <a:solidFill>
                  <a:srgbClr val="5B3C43"/>
                </a:solidFill>
                <a:latin typeface="Josefin Sans"/>
                <a:ea typeface="Josefin Sans"/>
                <a:cs typeface="Josefin Sans"/>
                <a:sym typeface="Josefin Sans"/>
              </a:defRPr>
            </a:lvl1pPr>
            <a:lvl2pPr lvl="1" rtl="0" algn="r">
              <a:spcBef>
                <a:spcPts val="0"/>
              </a:spcBef>
              <a:spcAft>
                <a:spcPts val="0"/>
              </a:spcAft>
              <a:buNone/>
              <a:defRPr b="1">
                <a:solidFill>
                  <a:srgbClr val="5B3C43"/>
                </a:solidFill>
                <a:latin typeface="Josefin Sans"/>
                <a:ea typeface="Josefin Sans"/>
                <a:cs typeface="Josefin Sans"/>
                <a:sym typeface="Josefin Sans"/>
              </a:defRPr>
            </a:lvl2pPr>
            <a:lvl3pPr lvl="2" rtl="0" algn="r">
              <a:spcBef>
                <a:spcPts val="0"/>
              </a:spcBef>
              <a:spcAft>
                <a:spcPts val="0"/>
              </a:spcAft>
              <a:buNone/>
              <a:defRPr b="1">
                <a:solidFill>
                  <a:srgbClr val="5B3C43"/>
                </a:solidFill>
                <a:latin typeface="Josefin Sans"/>
                <a:ea typeface="Josefin Sans"/>
                <a:cs typeface="Josefin Sans"/>
                <a:sym typeface="Josefin Sans"/>
              </a:defRPr>
            </a:lvl3pPr>
            <a:lvl4pPr lvl="3" rtl="0" algn="r">
              <a:spcBef>
                <a:spcPts val="0"/>
              </a:spcBef>
              <a:spcAft>
                <a:spcPts val="0"/>
              </a:spcAft>
              <a:buNone/>
              <a:defRPr b="1">
                <a:solidFill>
                  <a:srgbClr val="5B3C43"/>
                </a:solidFill>
                <a:latin typeface="Josefin Sans"/>
                <a:ea typeface="Josefin Sans"/>
                <a:cs typeface="Josefin Sans"/>
                <a:sym typeface="Josefin Sans"/>
              </a:defRPr>
            </a:lvl4pPr>
            <a:lvl5pPr lvl="4" rtl="0" algn="r">
              <a:spcBef>
                <a:spcPts val="0"/>
              </a:spcBef>
              <a:spcAft>
                <a:spcPts val="0"/>
              </a:spcAft>
              <a:buNone/>
              <a:defRPr b="1">
                <a:solidFill>
                  <a:srgbClr val="5B3C43"/>
                </a:solidFill>
                <a:latin typeface="Josefin Sans"/>
                <a:ea typeface="Josefin Sans"/>
                <a:cs typeface="Josefin Sans"/>
                <a:sym typeface="Josefin Sans"/>
              </a:defRPr>
            </a:lvl5pPr>
            <a:lvl6pPr lvl="5" rtl="0" algn="r">
              <a:spcBef>
                <a:spcPts val="0"/>
              </a:spcBef>
              <a:spcAft>
                <a:spcPts val="0"/>
              </a:spcAft>
              <a:buNone/>
              <a:defRPr b="1">
                <a:solidFill>
                  <a:srgbClr val="5B3C43"/>
                </a:solidFill>
                <a:latin typeface="Josefin Sans"/>
                <a:ea typeface="Josefin Sans"/>
                <a:cs typeface="Josefin Sans"/>
                <a:sym typeface="Josefin Sans"/>
              </a:defRPr>
            </a:lvl6pPr>
            <a:lvl7pPr lvl="6" rtl="0" algn="r">
              <a:spcBef>
                <a:spcPts val="0"/>
              </a:spcBef>
              <a:spcAft>
                <a:spcPts val="0"/>
              </a:spcAft>
              <a:buNone/>
              <a:defRPr b="1">
                <a:solidFill>
                  <a:srgbClr val="5B3C43"/>
                </a:solidFill>
                <a:latin typeface="Josefin Sans"/>
                <a:ea typeface="Josefin Sans"/>
                <a:cs typeface="Josefin Sans"/>
                <a:sym typeface="Josefin Sans"/>
              </a:defRPr>
            </a:lvl7pPr>
            <a:lvl8pPr lvl="7" rtl="0" algn="r">
              <a:spcBef>
                <a:spcPts val="0"/>
              </a:spcBef>
              <a:spcAft>
                <a:spcPts val="0"/>
              </a:spcAft>
              <a:buNone/>
              <a:defRPr b="1">
                <a:solidFill>
                  <a:srgbClr val="5B3C43"/>
                </a:solidFill>
                <a:latin typeface="Josefin Sans"/>
                <a:ea typeface="Josefin Sans"/>
                <a:cs typeface="Josefin Sans"/>
                <a:sym typeface="Josefin Sans"/>
              </a:defRPr>
            </a:lvl8pPr>
            <a:lvl9pPr lvl="8" rtl="0" algn="r">
              <a:spcBef>
                <a:spcPts val="0"/>
              </a:spcBef>
              <a:spcAft>
                <a:spcPts val="0"/>
              </a:spcAft>
              <a:buNone/>
              <a:defRPr b="1">
                <a:solidFill>
                  <a:srgbClr val="5B3C43"/>
                </a:solidFill>
                <a:latin typeface="Josefin Sans"/>
                <a:ea typeface="Josefin Sans"/>
                <a:cs typeface="Josefin Sans"/>
                <a:sym typeface="Josefin Sans"/>
              </a:defRPr>
            </a:lvl9pPr>
          </a:lstStyle>
          <a:p/>
        </p:txBody>
      </p:sp>
      <p:sp>
        <p:nvSpPr>
          <p:cNvPr id="373" name="Google Shape;373;p31"/>
          <p:cNvSpPr txBox="1"/>
          <p:nvPr>
            <p:ph idx="4" type="subTitle"/>
          </p:nvPr>
        </p:nvSpPr>
        <p:spPr>
          <a:xfrm>
            <a:off x="2277800" y="2706875"/>
            <a:ext cx="2046300" cy="578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5B3C43"/>
              </a:buClr>
              <a:buSzPts val="1100"/>
              <a:buNone/>
              <a:defRPr sz="1100">
                <a:solidFill>
                  <a:srgbClr val="5B3C43"/>
                </a:solidFill>
              </a:defRPr>
            </a:lvl1pPr>
            <a:lvl2pPr lvl="1" rtl="0" algn="r">
              <a:lnSpc>
                <a:spcPct val="100000"/>
              </a:lnSpc>
              <a:spcBef>
                <a:spcPts val="1600"/>
              </a:spcBef>
              <a:spcAft>
                <a:spcPts val="0"/>
              </a:spcAft>
              <a:buClr>
                <a:srgbClr val="5B3C43"/>
              </a:buClr>
              <a:buSzPts val="1100"/>
              <a:buNone/>
              <a:defRPr sz="1100">
                <a:solidFill>
                  <a:srgbClr val="5B3C43"/>
                </a:solidFill>
              </a:defRPr>
            </a:lvl2pPr>
            <a:lvl3pPr lvl="2" rtl="0" algn="r">
              <a:lnSpc>
                <a:spcPct val="100000"/>
              </a:lnSpc>
              <a:spcBef>
                <a:spcPts val="1600"/>
              </a:spcBef>
              <a:spcAft>
                <a:spcPts val="0"/>
              </a:spcAft>
              <a:buClr>
                <a:srgbClr val="5B3C43"/>
              </a:buClr>
              <a:buSzPts val="1100"/>
              <a:buNone/>
              <a:defRPr sz="1100">
                <a:solidFill>
                  <a:srgbClr val="5B3C43"/>
                </a:solidFill>
              </a:defRPr>
            </a:lvl3pPr>
            <a:lvl4pPr lvl="3" rtl="0" algn="r">
              <a:lnSpc>
                <a:spcPct val="100000"/>
              </a:lnSpc>
              <a:spcBef>
                <a:spcPts val="1600"/>
              </a:spcBef>
              <a:spcAft>
                <a:spcPts val="0"/>
              </a:spcAft>
              <a:buClr>
                <a:srgbClr val="5B3C43"/>
              </a:buClr>
              <a:buSzPts val="1100"/>
              <a:buNone/>
              <a:defRPr sz="1100">
                <a:solidFill>
                  <a:srgbClr val="5B3C43"/>
                </a:solidFill>
              </a:defRPr>
            </a:lvl4pPr>
            <a:lvl5pPr lvl="4" rtl="0" algn="r">
              <a:lnSpc>
                <a:spcPct val="100000"/>
              </a:lnSpc>
              <a:spcBef>
                <a:spcPts val="1600"/>
              </a:spcBef>
              <a:spcAft>
                <a:spcPts val="0"/>
              </a:spcAft>
              <a:buClr>
                <a:srgbClr val="5B3C43"/>
              </a:buClr>
              <a:buSzPts val="1100"/>
              <a:buNone/>
              <a:defRPr sz="1100">
                <a:solidFill>
                  <a:srgbClr val="5B3C43"/>
                </a:solidFill>
              </a:defRPr>
            </a:lvl5pPr>
            <a:lvl6pPr lvl="5" rtl="0" algn="r">
              <a:lnSpc>
                <a:spcPct val="100000"/>
              </a:lnSpc>
              <a:spcBef>
                <a:spcPts val="1600"/>
              </a:spcBef>
              <a:spcAft>
                <a:spcPts val="0"/>
              </a:spcAft>
              <a:buClr>
                <a:srgbClr val="5B3C43"/>
              </a:buClr>
              <a:buSzPts val="1100"/>
              <a:buNone/>
              <a:defRPr sz="1100">
                <a:solidFill>
                  <a:srgbClr val="5B3C43"/>
                </a:solidFill>
              </a:defRPr>
            </a:lvl6pPr>
            <a:lvl7pPr lvl="6" rtl="0" algn="r">
              <a:lnSpc>
                <a:spcPct val="100000"/>
              </a:lnSpc>
              <a:spcBef>
                <a:spcPts val="1600"/>
              </a:spcBef>
              <a:spcAft>
                <a:spcPts val="0"/>
              </a:spcAft>
              <a:buClr>
                <a:srgbClr val="5B3C43"/>
              </a:buClr>
              <a:buSzPts val="1100"/>
              <a:buNone/>
              <a:defRPr sz="1100">
                <a:solidFill>
                  <a:srgbClr val="5B3C43"/>
                </a:solidFill>
              </a:defRPr>
            </a:lvl7pPr>
            <a:lvl8pPr lvl="7" rtl="0" algn="r">
              <a:lnSpc>
                <a:spcPct val="100000"/>
              </a:lnSpc>
              <a:spcBef>
                <a:spcPts val="1600"/>
              </a:spcBef>
              <a:spcAft>
                <a:spcPts val="0"/>
              </a:spcAft>
              <a:buClr>
                <a:srgbClr val="5B3C43"/>
              </a:buClr>
              <a:buSzPts val="1100"/>
              <a:buNone/>
              <a:defRPr sz="1100">
                <a:solidFill>
                  <a:srgbClr val="5B3C43"/>
                </a:solidFill>
              </a:defRPr>
            </a:lvl8pPr>
            <a:lvl9pPr lvl="8" rtl="0" algn="r">
              <a:lnSpc>
                <a:spcPct val="100000"/>
              </a:lnSpc>
              <a:spcBef>
                <a:spcPts val="1600"/>
              </a:spcBef>
              <a:spcAft>
                <a:spcPts val="0"/>
              </a:spcAft>
              <a:buClr>
                <a:srgbClr val="5B3C43"/>
              </a:buClr>
              <a:buSzPts val="1100"/>
              <a:buNone/>
              <a:defRPr sz="1100">
                <a:solidFill>
                  <a:srgbClr val="5B3C43"/>
                </a:solidFill>
              </a:defRPr>
            </a:lvl9pPr>
          </a:lstStyle>
          <a:p/>
        </p:txBody>
      </p:sp>
      <p:cxnSp>
        <p:nvCxnSpPr>
          <p:cNvPr id="374" name="Google Shape;374;p31"/>
          <p:cNvCxnSpPr/>
          <p:nvPr/>
        </p:nvCxnSpPr>
        <p:spPr>
          <a:xfrm>
            <a:off x="2297738" y="4783300"/>
            <a:ext cx="1844100" cy="0"/>
          </a:xfrm>
          <a:prstGeom prst="straightConnector1">
            <a:avLst/>
          </a:prstGeom>
          <a:noFill/>
          <a:ln cap="flat" cmpd="sng" w="19050">
            <a:solidFill>
              <a:srgbClr val="5B3C43"/>
            </a:solidFill>
            <a:prstDash val="solid"/>
            <a:round/>
            <a:headEnd len="med" w="med" type="none"/>
            <a:tailEnd len="med" w="med" type="none"/>
          </a:ln>
        </p:spPr>
      </p:cxnSp>
      <p:sp>
        <p:nvSpPr>
          <p:cNvPr id="375" name="Google Shape;375;p31"/>
          <p:cNvSpPr txBox="1"/>
          <p:nvPr>
            <p:ph idx="5" type="subTitle"/>
          </p:nvPr>
        </p:nvSpPr>
        <p:spPr>
          <a:xfrm>
            <a:off x="954369" y="3849775"/>
            <a:ext cx="2046300" cy="5400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b="1">
                <a:solidFill>
                  <a:srgbClr val="5B3C43"/>
                </a:solidFill>
                <a:latin typeface="Josefin Sans"/>
                <a:ea typeface="Josefin Sans"/>
                <a:cs typeface="Josefin Sans"/>
                <a:sym typeface="Josefin Sans"/>
              </a:defRPr>
            </a:lvl1pPr>
            <a:lvl2pPr lvl="1" rtl="0" algn="r">
              <a:spcBef>
                <a:spcPts val="0"/>
              </a:spcBef>
              <a:spcAft>
                <a:spcPts val="0"/>
              </a:spcAft>
              <a:buNone/>
              <a:defRPr b="1">
                <a:solidFill>
                  <a:srgbClr val="5B3C43"/>
                </a:solidFill>
                <a:latin typeface="Josefin Sans"/>
                <a:ea typeface="Josefin Sans"/>
                <a:cs typeface="Josefin Sans"/>
                <a:sym typeface="Josefin Sans"/>
              </a:defRPr>
            </a:lvl2pPr>
            <a:lvl3pPr lvl="2" rtl="0" algn="r">
              <a:spcBef>
                <a:spcPts val="0"/>
              </a:spcBef>
              <a:spcAft>
                <a:spcPts val="0"/>
              </a:spcAft>
              <a:buNone/>
              <a:defRPr b="1">
                <a:solidFill>
                  <a:srgbClr val="5B3C43"/>
                </a:solidFill>
                <a:latin typeface="Josefin Sans"/>
                <a:ea typeface="Josefin Sans"/>
                <a:cs typeface="Josefin Sans"/>
                <a:sym typeface="Josefin Sans"/>
              </a:defRPr>
            </a:lvl3pPr>
            <a:lvl4pPr lvl="3" rtl="0" algn="r">
              <a:spcBef>
                <a:spcPts val="0"/>
              </a:spcBef>
              <a:spcAft>
                <a:spcPts val="0"/>
              </a:spcAft>
              <a:buNone/>
              <a:defRPr b="1">
                <a:solidFill>
                  <a:srgbClr val="5B3C43"/>
                </a:solidFill>
                <a:latin typeface="Josefin Sans"/>
                <a:ea typeface="Josefin Sans"/>
                <a:cs typeface="Josefin Sans"/>
                <a:sym typeface="Josefin Sans"/>
              </a:defRPr>
            </a:lvl4pPr>
            <a:lvl5pPr lvl="4" rtl="0" algn="r">
              <a:spcBef>
                <a:spcPts val="0"/>
              </a:spcBef>
              <a:spcAft>
                <a:spcPts val="0"/>
              </a:spcAft>
              <a:buNone/>
              <a:defRPr b="1">
                <a:solidFill>
                  <a:srgbClr val="5B3C43"/>
                </a:solidFill>
                <a:latin typeface="Josefin Sans"/>
                <a:ea typeface="Josefin Sans"/>
                <a:cs typeface="Josefin Sans"/>
                <a:sym typeface="Josefin Sans"/>
              </a:defRPr>
            </a:lvl5pPr>
            <a:lvl6pPr lvl="5" rtl="0" algn="r">
              <a:spcBef>
                <a:spcPts val="0"/>
              </a:spcBef>
              <a:spcAft>
                <a:spcPts val="0"/>
              </a:spcAft>
              <a:buNone/>
              <a:defRPr b="1">
                <a:solidFill>
                  <a:srgbClr val="5B3C43"/>
                </a:solidFill>
                <a:latin typeface="Josefin Sans"/>
                <a:ea typeface="Josefin Sans"/>
                <a:cs typeface="Josefin Sans"/>
                <a:sym typeface="Josefin Sans"/>
              </a:defRPr>
            </a:lvl6pPr>
            <a:lvl7pPr lvl="6" rtl="0" algn="r">
              <a:spcBef>
                <a:spcPts val="0"/>
              </a:spcBef>
              <a:spcAft>
                <a:spcPts val="0"/>
              </a:spcAft>
              <a:buNone/>
              <a:defRPr b="1">
                <a:solidFill>
                  <a:srgbClr val="5B3C43"/>
                </a:solidFill>
                <a:latin typeface="Josefin Sans"/>
                <a:ea typeface="Josefin Sans"/>
                <a:cs typeface="Josefin Sans"/>
                <a:sym typeface="Josefin Sans"/>
              </a:defRPr>
            </a:lvl7pPr>
            <a:lvl8pPr lvl="7" rtl="0" algn="r">
              <a:spcBef>
                <a:spcPts val="0"/>
              </a:spcBef>
              <a:spcAft>
                <a:spcPts val="0"/>
              </a:spcAft>
              <a:buNone/>
              <a:defRPr b="1">
                <a:solidFill>
                  <a:srgbClr val="5B3C43"/>
                </a:solidFill>
                <a:latin typeface="Josefin Sans"/>
                <a:ea typeface="Josefin Sans"/>
                <a:cs typeface="Josefin Sans"/>
                <a:sym typeface="Josefin Sans"/>
              </a:defRPr>
            </a:lvl8pPr>
            <a:lvl9pPr lvl="8" rtl="0" algn="r">
              <a:spcBef>
                <a:spcPts val="0"/>
              </a:spcBef>
              <a:spcAft>
                <a:spcPts val="0"/>
              </a:spcAft>
              <a:buNone/>
              <a:defRPr b="1">
                <a:solidFill>
                  <a:srgbClr val="5B3C43"/>
                </a:solidFill>
                <a:latin typeface="Josefin Sans"/>
                <a:ea typeface="Josefin Sans"/>
                <a:cs typeface="Josefin Sans"/>
                <a:sym typeface="Josefin Sans"/>
              </a:defRPr>
            </a:lvl9pPr>
          </a:lstStyle>
          <a:p/>
        </p:txBody>
      </p:sp>
      <p:sp>
        <p:nvSpPr>
          <p:cNvPr id="376" name="Google Shape;376;p31"/>
          <p:cNvSpPr txBox="1"/>
          <p:nvPr>
            <p:ph idx="6" type="subTitle"/>
          </p:nvPr>
        </p:nvSpPr>
        <p:spPr>
          <a:xfrm>
            <a:off x="954278" y="4034675"/>
            <a:ext cx="2046300" cy="578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5B3C43"/>
              </a:buClr>
              <a:buSzPts val="1100"/>
              <a:buNone/>
              <a:defRPr sz="1100">
                <a:solidFill>
                  <a:srgbClr val="5B3C43"/>
                </a:solidFill>
              </a:defRPr>
            </a:lvl1pPr>
            <a:lvl2pPr lvl="1" rtl="0" algn="r">
              <a:lnSpc>
                <a:spcPct val="100000"/>
              </a:lnSpc>
              <a:spcBef>
                <a:spcPts val="1600"/>
              </a:spcBef>
              <a:spcAft>
                <a:spcPts val="0"/>
              </a:spcAft>
              <a:buClr>
                <a:srgbClr val="5B3C43"/>
              </a:buClr>
              <a:buSzPts val="1100"/>
              <a:buNone/>
              <a:defRPr sz="1100">
                <a:solidFill>
                  <a:srgbClr val="5B3C43"/>
                </a:solidFill>
              </a:defRPr>
            </a:lvl2pPr>
            <a:lvl3pPr lvl="2" rtl="0" algn="r">
              <a:lnSpc>
                <a:spcPct val="100000"/>
              </a:lnSpc>
              <a:spcBef>
                <a:spcPts val="1600"/>
              </a:spcBef>
              <a:spcAft>
                <a:spcPts val="0"/>
              </a:spcAft>
              <a:buClr>
                <a:srgbClr val="5B3C43"/>
              </a:buClr>
              <a:buSzPts val="1100"/>
              <a:buNone/>
              <a:defRPr sz="1100">
                <a:solidFill>
                  <a:srgbClr val="5B3C43"/>
                </a:solidFill>
              </a:defRPr>
            </a:lvl3pPr>
            <a:lvl4pPr lvl="3" rtl="0" algn="r">
              <a:lnSpc>
                <a:spcPct val="100000"/>
              </a:lnSpc>
              <a:spcBef>
                <a:spcPts val="1600"/>
              </a:spcBef>
              <a:spcAft>
                <a:spcPts val="0"/>
              </a:spcAft>
              <a:buClr>
                <a:srgbClr val="5B3C43"/>
              </a:buClr>
              <a:buSzPts val="1100"/>
              <a:buNone/>
              <a:defRPr sz="1100">
                <a:solidFill>
                  <a:srgbClr val="5B3C43"/>
                </a:solidFill>
              </a:defRPr>
            </a:lvl4pPr>
            <a:lvl5pPr lvl="4" rtl="0" algn="r">
              <a:lnSpc>
                <a:spcPct val="100000"/>
              </a:lnSpc>
              <a:spcBef>
                <a:spcPts val="1600"/>
              </a:spcBef>
              <a:spcAft>
                <a:spcPts val="0"/>
              </a:spcAft>
              <a:buClr>
                <a:srgbClr val="5B3C43"/>
              </a:buClr>
              <a:buSzPts val="1100"/>
              <a:buNone/>
              <a:defRPr sz="1100">
                <a:solidFill>
                  <a:srgbClr val="5B3C43"/>
                </a:solidFill>
              </a:defRPr>
            </a:lvl5pPr>
            <a:lvl6pPr lvl="5" rtl="0" algn="r">
              <a:lnSpc>
                <a:spcPct val="100000"/>
              </a:lnSpc>
              <a:spcBef>
                <a:spcPts val="1600"/>
              </a:spcBef>
              <a:spcAft>
                <a:spcPts val="0"/>
              </a:spcAft>
              <a:buClr>
                <a:srgbClr val="5B3C43"/>
              </a:buClr>
              <a:buSzPts val="1100"/>
              <a:buNone/>
              <a:defRPr sz="1100">
                <a:solidFill>
                  <a:srgbClr val="5B3C43"/>
                </a:solidFill>
              </a:defRPr>
            </a:lvl6pPr>
            <a:lvl7pPr lvl="6" rtl="0" algn="r">
              <a:lnSpc>
                <a:spcPct val="100000"/>
              </a:lnSpc>
              <a:spcBef>
                <a:spcPts val="1600"/>
              </a:spcBef>
              <a:spcAft>
                <a:spcPts val="0"/>
              </a:spcAft>
              <a:buClr>
                <a:srgbClr val="5B3C43"/>
              </a:buClr>
              <a:buSzPts val="1100"/>
              <a:buNone/>
              <a:defRPr sz="1100">
                <a:solidFill>
                  <a:srgbClr val="5B3C43"/>
                </a:solidFill>
              </a:defRPr>
            </a:lvl7pPr>
            <a:lvl8pPr lvl="7" rtl="0" algn="r">
              <a:lnSpc>
                <a:spcPct val="100000"/>
              </a:lnSpc>
              <a:spcBef>
                <a:spcPts val="1600"/>
              </a:spcBef>
              <a:spcAft>
                <a:spcPts val="0"/>
              </a:spcAft>
              <a:buClr>
                <a:srgbClr val="5B3C43"/>
              </a:buClr>
              <a:buSzPts val="1100"/>
              <a:buNone/>
              <a:defRPr sz="1100">
                <a:solidFill>
                  <a:srgbClr val="5B3C43"/>
                </a:solidFill>
              </a:defRPr>
            </a:lvl8pPr>
            <a:lvl9pPr lvl="8" rtl="0" algn="r">
              <a:lnSpc>
                <a:spcPct val="100000"/>
              </a:lnSpc>
              <a:spcBef>
                <a:spcPts val="1600"/>
              </a:spcBef>
              <a:spcAft>
                <a:spcPts val="0"/>
              </a:spcAft>
              <a:buClr>
                <a:srgbClr val="5B3C43"/>
              </a:buClr>
              <a:buSzPts val="1100"/>
              <a:buNone/>
              <a:defRPr sz="1100">
                <a:solidFill>
                  <a:srgbClr val="5B3C43"/>
                </a:solidFill>
              </a:defRPr>
            </a:lvl9pPr>
          </a:lstStyle>
          <a:p/>
        </p:txBody>
      </p:sp>
      <p:sp>
        <p:nvSpPr>
          <p:cNvPr id="377" name="Google Shape;377;p31"/>
          <p:cNvSpPr txBox="1"/>
          <p:nvPr>
            <p:ph idx="7" type="ctrTitle"/>
          </p:nvPr>
        </p:nvSpPr>
        <p:spPr>
          <a:xfrm>
            <a:off x="1092420" y="-673675"/>
            <a:ext cx="2200500" cy="205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5B3C43"/>
              </a:buClr>
              <a:buSzPts val="1800"/>
              <a:buNone/>
              <a:defRPr sz="1800">
                <a:solidFill>
                  <a:srgbClr val="5B3C43"/>
                </a:solidFill>
              </a:defRPr>
            </a:lvl1pPr>
            <a:lvl2pPr lvl="1" rtl="0">
              <a:spcBef>
                <a:spcPts val="0"/>
              </a:spcBef>
              <a:spcAft>
                <a:spcPts val="0"/>
              </a:spcAft>
              <a:buClr>
                <a:srgbClr val="5B3C43"/>
              </a:buClr>
              <a:buSzPts val="1600"/>
              <a:buNone/>
              <a:defRPr sz="1600">
                <a:solidFill>
                  <a:srgbClr val="5B3C43"/>
                </a:solidFill>
              </a:defRPr>
            </a:lvl2pPr>
            <a:lvl3pPr lvl="2" rtl="0">
              <a:spcBef>
                <a:spcPts val="0"/>
              </a:spcBef>
              <a:spcAft>
                <a:spcPts val="0"/>
              </a:spcAft>
              <a:buClr>
                <a:srgbClr val="5B3C43"/>
              </a:buClr>
              <a:buSzPts val="1600"/>
              <a:buNone/>
              <a:defRPr sz="1600">
                <a:solidFill>
                  <a:srgbClr val="5B3C43"/>
                </a:solidFill>
              </a:defRPr>
            </a:lvl3pPr>
            <a:lvl4pPr lvl="3" rtl="0">
              <a:spcBef>
                <a:spcPts val="0"/>
              </a:spcBef>
              <a:spcAft>
                <a:spcPts val="0"/>
              </a:spcAft>
              <a:buClr>
                <a:srgbClr val="5B3C43"/>
              </a:buClr>
              <a:buSzPts val="1600"/>
              <a:buNone/>
              <a:defRPr sz="1600">
                <a:solidFill>
                  <a:srgbClr val="5B3C43"/>
                </a:solidFill>
              </a:defRPr>
            </a:lvl4pPr>
            <a:lvl5pPr lvl="4" rtl="0">
              <a:spcBef>
                <a:spcPts val="0"/>
              </a:spcBef>
              <a:spcAft>
                <a:spcPts val="0"/>
              </a:spcAft>
              <a:buClr>
                <a:srgbClr val="5B3C43"/>
              </a:buClr>
              <a:buSzPts val="1600"/>
              <a:buNone/>
              <a:defRPr sz="1600">
                <a:solidFill>
                  <a:srgbClr val="5B3C43"/>
                </a:solidFill>
              </a:defRPr>
            </a:lvl5pPr>
            <a:lvl6pPr lvl="5" rtl="0">
              <a:spcBef>
                <a:spcPts val="0"/>
              </a:spcBef>
              <a:spcAft>
                <a:spcPts val="0"/>
              </a:spcAft>
              <a:buClr>
                <a:srgbClr val="5B3C43"/>
              </a:buClr>
              <a:buSzPts val="1600"/>
              <a:buNone/>
              <a:defRPr sz="1600">
                <a:solidFill>
                  <a:srgbClr val="5B3C43"/>
                </a:solidFill>
              </a:defRPr>
            </a:lvl6pPr>
            <a:lvl7pPr lvl="6" rtl="0">
              <a:spcBef>
                <a:spcPts val="0"/>
              </a:spcBef>
              <a:spcAft>
                <a:spcPts val="0"/>
              </a:spcAft>
              <a:buClr>
                <a:srgbClr val="5B3C43"/>
              </a:buClr>
              <a:buSzPts val="1600"/>
              <a:buNone/>
              <a:defRPr sz="1600">
                <a:solidFill>
                  <a:srgbClr val="5B3C43"/>
                </a:solidFill>
              </a:defRPr>
            </a:lvl7pPr>
            <a:lvl8pPr lvl="7" rtl="0">
              <a:spcBef>
                <a:spcPts val="0"/>
              </a:spcBef>
              <a:spcAft>
                <a:spcPts val="0"/>
              </a:spcAft>
              <a:buClr>
                <a:srgbClr val="5B3C43"/>
              </a:buClr>
              <a:buSzPts val="1600"/>
              <a:buNone/>
              <a:defRPr sz="1600">
                <a:solidFill>
                  <a:srgbClr val="5B3C43"/>
                </a:solidFill>
              </a:defRPr>
            </a:lvl8pPr>
            <a:lvl9pPr lvl="8" rtl="0">
              <a:spcBef>
                <a:spcPts val="0"/>
              </a:spcBef>
              <a:spcAft>
                <a:spcPts val="0"/>
              </a:spcAft>
              <a:buClr>
                <a:srgbClr val="5B3C43"/>
              </a:buClr>
              <a:buSzPts val="1600"/>
              <a:buNone/>
              <a:defRPr sz="1600">
                <a:solidFill>
                  <a:srgbClr val="5B3C43"/>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ding slide 1">
  <p:cSld name="CUSTOM_27_1_1_1_1">
    <p:spTree>
      <p:nvGrpSpPr>
        <p:cNvPr id="378" name="Shape 378"/>
        <p:cNvGrpSpPr/>
        <p:nvPr/>
      </p:nvGrpSpPr>
      <p:grpSpPr>
        <a:xfrm>
          <a:off x="0" y="0"/>
          <a:ext cx="0" cy="0"/>
          <a:chOff x="0" y="0"/>
          <a:chExt cx="0" cy="0"/>
        </a:xfrm>
      </p:grpSpPr>
      <p:sp>
        <p:nvSpPr>
          <p:cNvPr id="379" name="Google Shape;379;p32"/>
          <p:cNvSpPr/>
          <p:nvPr/>
        </p:nvSpPr>
        <p:spPr>
          <a:xfrm>
            <a:off x="0" y="0"/>
            <a:ext cx="9144000" cy="5143500"/>
          </a:xfrm>
          <a:prstGeom prst="rect">
            <a:avLst/>
          </a:prstGeom>
          <a:solidFill>
            <a:srgbClr val="7A331B">
              <a:alpha val="5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2"/>
          <p:cNvSpPr txBox="1"/>
          <p:nvPr>
            <p:ph type="ctrTitle"/>
          </p:nvPr>
        </p:nvSpPr>
        <p:spPr>
          <a:xfrm>
            <a:off x="1053875" y="1228775"/>
            <a:ext cx="6849000" cy="118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1pPr>
            <a:lvl2pPr lvl="1" rtl="0" algn="ctr">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2pPr>
            <a:lvl3pPr lvl="2" rtl="0" algn="ctr">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3pPr>
            <a:lvl4pPr lvl="3" rtl="0" algn="ctr">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4pPr>
            <a:lvl5pPr lvl="4" rtl="0" algn="ctr">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5pPr>
            <a:lvl6pPr lvl="5" rtl="0" algn="ctr">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6pPr>
            <a:lvl7pPr lvl="6" rtl="0" algn="ctr">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7pPr>
            <a:lvl8pPr lvl="7" rtl="0" algn="ctr">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8pPr>
            <a:lvl9pPr lvl="8" rtl="0" algn="ctr">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9pPr>
          </a:lstStyle>
          <a:p/>
        </p:txBody>
      </p:sp>
      <p:sp>
        <p:nvSpPr>
          <p:cNvPr id="381" name="Google Shape;381;p32"/>
          <p:cNvSpPr txBox="1"/>
          <p:nvPr>
            <p:ph idx="1" type="subTitle"/>
          </p:nvPr>
        </p:nvSpPr>
        <p:spPr>
          <a:xfrm>
            <a:off x="2153675" y="2256475"/>
            <a:ext cx="4649400" cy="71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200"/>
              <a:buFont typeface="Fira Sans Condensed ExtraLight"/>
              <a:buNone/>
              <a:defRPr>
                <a:solidFill>
                  <a:srgbClr val="FFFFFF"/>
                </a:solidFill>
                <a:latin typeface="Fira Sans Condensed ExtraLight"/>
                <a:ea typeface="Fira Sans Condensed ExtraLight"/>
                <a:cs typeface="Fira Sans Condensed ExtraLight"/>
                <a:sym typeface="Fira Sans Condensed ExtraLight"/>
              </a:defRPr>
            </a:lvl1pPr>
            <a:lvl2pPr lvl="1" rtl="0" algn="ctr">
              <a:lnSpc>
                <a:spcPct val="100000"/>
              </a:lnSpc>
              <a:spcBef>
                <a:spcPts val="1600"/>
              </a:spcBef>
              <a:spcAft>
                <a:spcPts val="0"/>
              </a:spcAft>
              <a:buClr>
                <a:srgbClr val="FFFFFF"/>
              </a:buClr>
              <a:buSzPts val="2800"/>
              <a:buFont typeface="Fira Sans Condensed ExtraLight"/>
              <a:buNone/>
              <a:defRPr sz="2800">
                <a:solidFill>
                  <a:srgbClr val="FFFFFF"/>
                </a:solidFill>
                <a:latin typeface="Fira Sans Condensed ExtraLight"/>
                <a:ea typeface="Fira Sans Condensed ExtraLight"/>
                <a:cs typeface="Fira Sans Condensed ExtraLight"/>
                <a:sym typeface="Fira Sans Condensed ExtraLight"/>
              </a:defRPr>
            </a:lvl2pPr>
            <a:lvl3pPr lvl="2" rtl="0" algn="ctr">
              <a:lnSpc>
                <a:spcPct val="100000"/>
              </a:lnSpc>
              <a:spcBef>
                <a:spcPts val="1600"/>
              </a:spcBef>
              <a:spcAft>
                <a:spcPts val="0"/>
              </a:spcAft>
              <a:buClr>
                <a:srgbClr val="FFFFFF"/>
              </a:buClr>
              <a:buSzPts val="2800"/>
              <a:buFont typeface="Fira Sans Condensed ExtraLight"/>
              <a:buNone/>
              <a:defRPr sz="2800">
                <a:solidFill>
                  <a:srgbClr val="FFFFFF"/>
                </a:solidFill>
                <a:latin typeface="Fira Sans Condensed ExtraLight"/>
                <a:ea typeface="Fira Sans Condensed ExtraLight"/>
                <a:cs typeface="Fira Sans Condensed ExtraLight"/>
                <a:sym typeface="Fira Sans Condensed ExtraLight"/>
              </a:defRPr>
            </a:lvl3pPr>
            <a:lvl4pPr lvl="3" rtl="0" algn="ctr">
              <a:lnSpc>
                <a:spcPct val="100000"/>
              </a:lnSpc>
              <a:spcBef>
                <a:spcPts val="1600"/>
              </a:spcBef>
              <a:spcAft>
                <a:spcPts val="0"/>
              </a:spcAft>
              <a:buClr>
                <a:srgbClr val="FFFFFF"/>
              </a:buClr>
              <a:buSzPts val="2800"/>
              <a:buFont typeface="Fira Sans Condensed ExtraLight"/>
              <a:buNone/>
              <a:defRPr sz="2800">
                <a:solidFill>
                  <a:srgbClr val="FFFFFF"/>
                </a:solidFill>
                <a:latin typeface="Fira Sans Condensed ExtraLight"/>
                <a:ea typeface="Fira Sans Condensed ExtraLight"/>
                <a:cs typeface="Fira Sans Condensed ExtraLight"/>
                <a:sym typeface="Fira Sans Condensed ExtraLight"/>
              </a:defRPr>
            </a:lvl4pPr>
            <a:lvl5pPr lvl="4" rtl="0" algn="ctr">
              <a:lnSpc>
                <a:spcPct val="100000"/>
              </a:lnSpc>
              <a:spcBef>
                <a:spcPts val="1600"/>
              </a:spcBef>
              <a:spcAft>
                <a:spcPts val="0"/>
              </a:spcAft>
              <a:buClr>
                <a:srgbClr val="FFFFFF"/>
              </a:buClr>
              <a:buSzPts val="2800"/>
              <a:buFont typeface="Fira Sans Condensed ExtraLight"/>
              <a:buNone/>
              <a:defRPr sz="2800">
                <a:solidFill>
                  <a:srgbClr val="FFFFFF"/>
                </a:solidFill>
                <a:latin typeface="Fira Sans Condensed ExtraLight"/>
                <a:ea typeface="Fira Sans Condensed ExtraLight"/>
                <a:cs typeface="Fira Sans Condensed ExtraLight"/>
                <a:sym typeface="Fira Sans Condensed ExtraLight"/>
              </a:defRPr>
            </a:lvl5pPr>
            <a:lvl6pPr lvl="5" rtl="0" algn="ctr">
              <a:lnSpc>
                <a:spcPct val="100000"/>
              </a:lnSpc>
              <a:spcBef>
                <a:spcPts val="1600"/>
              </a:spcBef>
              <a:spcAft>
                <a:spcPts val="0"/>
              </a:spcAft>
              <a:buClr>
                <a:srgbClr val="FFFFFF"/>
              </a:buClr>
              <a:buSzPts val="2800"/>
              <a:buFont typeface="Fira Sans Condensed ExtraLight"/>
              <a:buNone/>
              <a:defRPr sz="2800">
                <a:solidFill>
                  <a:srgbClr val="FFFFFF"/>
                </a:solidFill>
                <a:latin typeface="Fira Sans Condensed ExtraLight"/>
                <a:ea typeface="Fira Sans Condensed ExtraLight"/>
                <a:cs typeface="Fira Sans Condensed ExtraLight"/>
                <a:sym typeface="Fira Sans Condensed ExtraLight"/>
              </a:defRPr>
            </a:lvl6pPr>
            <a:lvl7pPr lvl="6" rtl="0" algn="ctr">
              <a:lnSpc>
                <a:spcPct val="100000"/>
              </a:lnSpc>
              <a:spcBef>
                <a:spcPts val="1600"/>
              </a:spcBef>
              <a:spcAft>
                <a:spcPts val="0"/>
              </a:spcAft>
              <a:buClr>
                <a:srgbClr val="FFFFFF"/>
              </a:buClr>
              <a:buSzPts val="2800"/>
              <a:buFont typeface="Fira Sans Condensed ExtraLight"/>
              <a:buNone/>
              <a:defRPr sz="2800">
                <a:solidFill>
                  <a:srgbClr val="FFFFFF"/>
                </a:solidFill>
                <a:latin typeface="Fira Sans Condensed ExtraLight"/>
                <a:ea typeface="Fira Sans Condensed ExtraLight"/>
                <a:cs typeface="Fira Sans Condensed ExtraLight"/>
                <a:sym typeface="Fira Sans Condensed ExtraLight"/>
              </a:defRPr>
            </a:lvl7pPr>
            <a:lvl8pPr lvl="7" rtl="0" algn="ctr">
              <a:lnSpc>
                <a:spcPct val="100000"/>
              </a:lnSpc>
              <a:spcBef>
                <a:spcPts val="1600"/>
              </a:spcBef>
              <a:spcAft>
                <a:spcPts val="0"/>
              </a:spcAft>
              <a:buClr>
                <a:srgbClr val="FFFFFF"/>
              </a:buClr>
              <a:buSzPts val="2800"/>
              <a:buFont typeface="Fira Sans Condensed ExtraLight"/>
              <a:buNone/>
              <a:defRPr sz="2800">
                <a:solidFill>
                  <a:srgbClr val="FFFFFF"/>
                </a:solidFill>
                <a:latin typeface="Fira Sans Condensed ExtraLight"/>
                <a:ea typeface="Fira Sans Condensed ExtraLight"/>
                <a:cs typeface="Fira Sans Condensed ExtraLight"/>
                <a:sym typeface="Fira Sans Condensed ExtraLight"/>
              </a:defRPr>
            </a:lvl8pPr>
            <a:lvl9pPr lvl="8" rtl="0" algn="ctr">
              <a:lnSpc>
                <a:spcPct val="100000"/>
              </a:lnSpc>
              <a:spcBef>
                <a:spcPts val="1600"/>
              </a:spcBef>
              <a:spcAft>
                <a:spcPts val="0"/>
              </a:spcAft>
              <a:buClr>
                <a:srgbClr val="FFFFFF"/>
              </a:buClr>
              <a:buSzPts val="2800"/>
              <a:buFont typeface="Fira Sans Condensed ExtraLight"/>
              <a:buNone/>
              <a:defRPr sz="2800">
                <a:solidFill>
                  <a:srgbClr val="FFFFFF"/>
                </a:solidFill>
                <a:latin typeface="Fira Sans Condensed ExtraLight"/>
                <a:ea typeface="Fira Sans Condensed ExtraLight"/>
                <a:cs typeface="Fira Sans Condensed ExtraLight"/>
                <a:sym typeface="Fira Sans Condensed ExtraLight"/>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1">
  <p:cSld name="CUSTOM_27_1_1_2">
    <p:spTree>
      <p:nvGrpSpPr>
        <p:cNvPr id="382" name="Shape 382"/>
        <p:cNvGrpSpPr/>
        <p:nvPr/>
      </p:nvGrpSpPr>
      <p:grpSpPr>
        <a:xfrm>
          <a:off x="0" y="0"/>
          <a:ext cx="0" cy="0"/>
          <a:chOff x="0" y="0"/>
          <a:chExt cx="0" cy="0"/>
        </a:xfrm>
      </p:grpSpPr>
      <p:sp>
        <p:nvSpPr>
          <p:cNvPr id="383" name="Google Shape;383;p33"/>
          <p:cNvSpPr txBox="1"/>
          <p:nvPr>
            <p:ph type="ctrTitle"/>
          </p:nvPr>
        </p:nvSpPr>
        <p:spPr>
          <a:xfrm rot="-5400000">
            <a:off x="-1146950" y="2098650"/>
            <a:ext cx="32046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5B3C43"/>
              </a:buClr>
              <a:buSzPts val="800"/>
              <a:buNone/>
              <a:defRPr sz="800">
                <a:solidFill>
                  <a:srgbClr val="5B3C43"/>
                </a:solidFill>
              </a:defRPr>
            </a:lvl1pPr>
            <a:lvl2pPr lvl="1" rtl="0" algn="ctr">
              <a:spcBef>
                <a:spcPts val="0"/>
              </a:spcBef>
              <a:spcAft>
                <a:spcPts val="0"/>
              </a:spcAft>
              <a:buClr>
                <a:srgbClr val="D9D9D9"/>
              </a:buClr>
              <a:buSzPts val="1200"/>
              <a:buNone/>
              <a:defRPr sz="1200">
                <a:solidFill>
                  <a:srgbClr val="D9D9D9"/>
                </a:solidFill>
              </a:defRPr>
            </a:lvl2pPr>
            <a:lvl3pPr lvl="2" rtl="0" algn="ctr">
              <a:spcBef>
                <a:spcPts val="0"/>
              </a:spcBef>
              <a:spcAft>
                <a:spcPts val="0"/>
              </a:spcAft>
              <a:buClr>
                <a:srgbClr val="D9D9D9"/>
              </a:buClr>
              <a:buSzPts val="1200"/>
              <a:buNone/>
              <a:defRPr sz="1200">
                <a:solidFill>
                  <a:srgbClr val="D9D9D9"/>
                </a:solidFill>
              </a:defRPr>
            </a:lvl3pPr>
            <a:lvl4pPr lvl="3" rtl="0" algn="ctr">
              <a:spcBef>
                <a:spcPts val="0"/>
              </a:spcBef>
              <a:spcAft>
                <a:spcPts val="0"/>
              </a:spcAft>
              <a:buClr>
                <a:srgbClr val="D9D9D9"/>
              </a:buClr>
              <a:buSzPts val="1200"/>
              <a:buNone/>
              <a:defRPr sz="1200">
                <a:solidFill>
                  <a:srgbClr val="D9D9D9"/>
                </a:solidFill>
              </a:defRPr>
            </a:lvl4pPr>
            <a:lvl5pPr lvl="4" rtl="0" algn="ctr">
              <a:spcBef>
                <a:spcPts val="0"/>
              </a:spcBef>
              <a:spcAft>
                <a:spcPts val="0"/>
              </a:spcAft>
              <a:buClr>
                <a:srgbClr val="D9D9D9"/>
              </a:buClr>
              <a:buSzPts val="1200"/>
              <a:buNone/>
              <a:defRPr sz="1200">
                <a:solidFill>
                  <a:srgbClr val="D9D9D9"/>
                </a:solidFill>
              </a:defRPr>
            </a:lvl5pPr>
            <a:lvl6pPr lvl="5" rtl="0" algn="ctr">
              <a:spcBef>
                <a:spcPts val="0"/>
              </a:spcBef>
              <a:spcAft>
                <a:spcPts val="0"/>
              </a:spcAft>
              <a:buClr>
                <a:srgbClr val="D9D9D9"/>
              </a:buClr>
              <a:buSzPts val="1200"/>
              <a:buNone/>
              <a:defRPr sz="1200">
                <a:solidFill>
                  <a:srgbClr val="D9D9D9"/>
                </a:solidFill>
              </a:defRPr>
            </a:lvl6pPr>
            <a:lvl7pPr lvl="6" rtl="0" algn="ctr">
              <a:spcBef>
                <a:spcPts val="0"/>
              </a:spcBef>
              <a:spcAft>
                <a:spcPts val="0"/>
              </a:spcAft>
              <a:buClr>
                <a:srgbClr val="D9D9D9"/>
              </a:buClr>
              <a:buSzPts val="1200"/>
              <a:buNone/>
              <a:defRPr sz="1200">
                <a:solidFill>
                  <a:srgbClr val="D9D9D9"/>
                </a:solidFill>
              </a:defRPr>
            </a:lvl7pPr>
            <a:lvl8pPr lvl="7" rtl="0" algn="ctr">
              <a:spcBef>
                <a:spcPts val="0"/>
              </a:spcBef>
              <a:spcAft>
                <a:spcPts val="0"/>
              </a:spcAft>
              <a:buClr>
                <a:srgbClr val="D9D9D9"/>
              </a:buClr>
              <a:buSzPts val="1200"/>
              <a:buNone/>
              <a:defRPr sz="1200">
                <a:solidFill>
                  <a:srgbClr val="D9D9D9"/>
                </a:solidFill>
              </a:defRPr>
            </a:lvl8pPr>
            <a:lvl9pPr lvl="8" rtl="0" algn="ctr">
              <a:spcBef>
                <a:spcPts val="0"/>
              </a:spcBef>
              <a:spcAft>
                <a:spcPts val="0"/>
              </a:spcAft>
              <a:buClr>
                <a:srgbClr val="D9D9D9"/>
              </a:buClr>
              <a:buSzPts val="1200"/>
              <a:buNone/>
              <a:defRPr sz="1200">
                <a:solidFill>
                  <a:srgbClr val="D9D9D9"/>
                </a:solidFill>
              </a:defRPr>
            </a:lvl9pPr>
          </a:lstStyle>
          <a:p/>
        </p:txBody>
      </p:sp>
      <p:sp>
        <p:nvSpPr>
          <p:cNvPr id="384" name="Google Shape;384;p33"/>
          <p:cNvSpPr/>
          <p:nvPr/>
        </p:nvSpPr>
        <p:spPr>
          <a:xfrm>
            <a:off x="251200" y="4484007"/>
            <a:ext cx="408300" cy="408300"/>
          </a:xfrm>
          <a:prstGeom prst="rect">
            <a:avLst/>
          </a:prstGeom>
          <a:solidFill>
            <a:srgbClr val="B794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3"/>
          <p:cNvSpPr txBox="1"/>
          <p:nvPr>
            <p:ph idx="12" type="sldNum"/>
          </p:nvPr>
        </p:nvSpPr>
        <p:spPr>
          <a:xfrm>
            <a:off x="181009" y="3984751"/>
            <a:ext cx="548700" cy="393600"/>
          </a:xfrm>
          <a:prstGeom prst="rect">
            <a:avLst/>
          </a:prstGeom>
        </p:spPr>
        <p:txBody>
          <a:bodyPr anchorCtr="0" anchor="ctr" bIns="91425" lIns="91425" spcFirstLastPara="1" rIns="91425" wrap="square" tIns="91425">
            <a:noAutofit/>
          </a:bodyPr>
          <a:lstStyle>
            <a:lvl1pPr lvl="0" rtl="0" algn="ctr">
              <a:buNone/>
              <a:defRPr b="1" sz="1000">
                <a:solidFill>
                  <a:srgbClr val="5B3C43"/>
                </a:solidFill>
                <a:latin typeface="Josefin Sans"/>
                <a:ea typeface="Josefin Sans"/>
                <a:cs typeface="Josefin Sans"/>
                <a:sym typeface="Josefin Sans"/>
              </a:defRPr>
            </a:lvl1pPr>
            <a:lvl2pPr lvl="1" rtl="0" algn="ctr">
              <a:buNone/>
              <a:defRPr b="1" sz="1000">
                <a:solidFill>
                  <a:srgbClr val="5B3C43"/>
                </a:solidFill>
                <a:latin typeface="Josefin Sans"/>
                <a:ea typeface="Josefin Sans"/>
                <a:cs typeface="Josefin Sans"/>
                <a:sym typeface="Josefin Sans"/>
              </a:defRPr>
            </a:lvl2pPr>
            <a:lvl3pPr lvl="2" rtl="0" algn="ctr">
              <a:buNone/>
              <a:defRPr b="1" sz="1000">
                <a:solidFill>
                  <a:srgbClr val="5B3C43"/>
                </a:solidFill>
                <a:latin typeface="Josefin Sans"/>
                <a:ea typeface="Josefin Sans"/>
                <a:cs typeface="Josefin Sans"/>
                <a:sym typeface="Josefin Sans"/>
              </a:defRPr>
            </a:lvl3pPr>
            <a:lvl4pPr lvl="3" rtl="0" algn="ctr">
              <a:buNone/>
              <a:defRPr b="1" sz="1000">
                <a:solidFill>
                  <a:srgbClr val="5B3C43"/>
                </a:solidFill>
                <a:latin typeface="Josefin Sans"/>
                <a:ea typeface="Josefin Sans"/>
                <a:cs typeface="Josefin Sans"/>
                <a:sym typeface="Josefin Sans"/>
              </a:defRPr>
            </a:lvl4pPr>
            <a:lvl5pPr lvl="4" rtl="0" algn="ctr">
              <a:buNone/>
              <a:defRPr b="1" sz="1000">
                <a:solidFill>
                  <a:srgbClr val="5B3C43"/>
                </a:solidFill>
                <a:latin typeface="Josefin Sans"/>
                <a:ea typeface="Josefin Sans"/>
                <a:cs typeface="Josefin Sans"/>
                <a:sym typeface="Josefin Sans"/>
              </a:defRPr>
            </a:lvl5pPr>
            <a:lvl6pPr lvl="5" rtl="0" algn="ctr">
              <a:buNone/>
              <a:defRPr b="1" sz="1000">
                <a:solidFill>
                  <a:srgbClr val="5B3C43"/>
                </a:solidFill>
                <a:latin typeface="Josefin Sans"/>
                <a:ea typeface="Josefin Sans"/>
                <a:cs typeface="Josefin Sans"/>
                <a:sym typeface="Josefin Sans"/>
              </a:defRPr>
            </a:lvl6pPr>
            <a:lvl7pPr lvl="6" rtl="0" algn="ctr">
              <a:buNone/>
              <a:defRPr b="1" sz="1000">
                <a:solidFill>
                  <a:srgbClr val="5B3C43"/>
                </a:solidFill>
                <a:latin typeface="Josefin Sans"/>
                <a:ea typeface="Josefin Sans"/>
                <a:cs typeface="Josefin Sans"/>
                <a:sym typeface="Josefin Sans"/>
              </a:defRPr>
            </a:lvl7pPr>
            <a:lvl8pPr lvl="7" rtl="0" algn="ctr">
              <a:buNone/>
              <a:defRPr b="1" sz="1000">
                <a:solidFill>
                  <a:srgbClr val="5B3C43"/>
                </a:solidFill>
                <a:latin typeface="Josefin Sans"/>
                <a:ea typeface="Josefin Sans"/>
                <a:cs typeface="Josefin Sans"/>
                <a:sym typeface="Josefin Sans"/>
              </a:defRPr>
            </a:lvl8pPr>
            <a:lvl9pPr lvl="8" rtl="0" algn="ctr">
              <a:buNone/>
              <a:defRPr b="1" sz="1000">
                <a:solidFill>
                  <a:srgbClr val="5B3C43"/>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n"/>
              <a:t>‹#›</a:t>
            </a:fld>
            <a:endParaRPr/>
          </a:p>
        </p:txBody>
      </p:sp>
      <p:sp>
        <p:nvSpPr>
          <p:cNvPr id="386" name="Google Shape;386;p33"/>
          <p:cNvSpPr txBox="1"/>
          <p:nvPr>
            <p:ph idx="2" type="ctrTitle"/>
          </p:nvPr>
        </p:nvSpPr>
        <p:spPr>
          <a:xfrm>
            <a:off x="1092420" y="-673675"/>
            <a:ext cx="2200500" cy="205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5B3C43"/>
              </a:buClr>
              <a:buSzPts val="1800"/>
              <a:buNone/>
              <a:defRPr sz="1800">
                <a:solidFill>
                  <a:srgbClr val="5B3C43"/>
                </a:solidFill>
              </a:defRPr>
            </a:lvl1pPr>
            <a:lvl2pPr lvl="1" rtl="0">
              <a:spcBef>
                <a:spcPts val="0"/>
              </a:spcBef>
              <a:spcAft>
                <a:spcPts val="0"/>
              </a:spcAft>
              <a:buClr>
                <a:srgbClr val="5B3C43"/>
              </a:buClr>
              <a:buSzPts val="1600"/>
              <a:buNone/>
              <a:defRPr sz="1600">
                <a:solidFill>
                  <a:srgbClr val="5B3C43"/>
                </a:solidFill>
              </a:defRPr>
            </a:lvl2pPr>
            <a:lvl3pPr lvl="2" rtl="0">
              <a:spcBef>
                <a:spcPts val="0"/>
              </a:spcBef>
              <a:spcAft>
                <a:spcPts val="0"/>
              </a:spcAft>
              <a:buClr>
                <a:srgbClr val="5B3C43"/>
              </a:buClr>
              <a:buSzPts val="1600"/>
              <a:buNone/>
              <a:defRPr sz="1600">
                <a:solidFill>
                  <a:srgbClr val="5B3C43"/>
                </a:solidFill>
              </a:defRPr>
            </a:lvl3pPr>
            <a:lvl4pPr lvl="3" rtl="0">
              <a:spcBef>
                <a:spcPts val="0"/>
              </a:spcBef>
              <a:spcAft>
                <a:spcPts val="0"/>
              </a:spcAft>
              <a:buClr>
                <a:srgbClr val="5B3C43"/>
              </a:buClr>
              <a:buSzPts val="1600"/>
              <a:buNone/>
              <a:defRPr sz="1600">
                <a:solidFill>
                  <a:srgbClr val="5B3C43"/>
                </a:solidFill>
              </a:defRPr>
            </a:lvl4pPr>
            <a:lvl5pPr lvl="4" rtl="0">
              <a:spcBef>
                <a:spcPts val="0"/>
              </a:spcBef>
              <a:spcAft>
                <a:spcPts val="0"/>
              </a:spcAft>
              <a:buClr>
                <a:srgbClr val="5B3C43"/>
              </a:buClr>
              <a:buSzPts val="1600"/>
              <a:buNone/>
              <a:defRPr sz="1600">
                <a:solidFill>
                  <a:srgbClr val="5B3C43"/>
                </a:solidFill>
              </a:defRPr>
            </a:lvl5pPr>
            <a:lvl6pPr lvl="5" rtl="0">
              <a:spcBef>
                <a:spcPts val="0"/>
              </a:spcBef>
              <a:spcAft>
                <a:spcPts val="0"/>
              </a:spcAft>
              <a:buClr>
                <a:srgbClr val="5B3C43"/>
              </a:buClr>
              <a:buSzPts val="1600"/>
              <a:buNone/>
              <a:defRPr sz="1600">
                <a:solidFill>
                  <a:srgbClr val="5B3C43"/>
                </a:solidFill>
              </a:defRPr>
            </a:lvl6pPr>
            <a:lvl7pPr lvl="6" rtl="0">
              <a:spcBef>
                <a:spcPts val="0"/>
              </a:spcBef>
              <a:spcAft>
                <a:spcPts val="0"/>
              </a:spcAft>
              <a:buClr>
                <a:srgbClr val="5B3C43"/>
              </a:buClr>
              <a:buSzPts val="1600"/>
              <a:buNone/>
              <a:defRPr sz="1600">
                <a:solidFill>
                  <a:srgbClr val="5B3C43"/>
                </a:solidFill>
              </a:defRPr>
            </a:lvl7pPr>
            <a:lvl8pPr lvl="7" rtl="0">
              <a:spcBef>
                <a:spcPts val="0"/>
              </a:spcBef>
              <a:spcAft>
                <a:spcPts val="0"/>
              </a:spcAft>
              <a:buClr>
                <a:srgbClr val="5B3C43"/>
              </a:buClr>
              <a:buSzPts val="1600"/>
              <a:buNone/>
              <a:defRPr sz="1600">
                <a:solidFill>
                  <a:srgbClr val="5B3C43"/>
                </a:solidFill>
              </a:defRPr>
            </a:lvl8pPr>
            <a:lvl9pPr lvl="8" rtl="0">
              <a:spcBef>
                <a:spcPts val="0"/>
              </a:spcBef>
              <a:spcAft>
                <a:spcPts val="0"/>
              </a:spcAft>
              <a:buClr>
                <a:srgbClr val="5B3C43"/>
              </a:buClr>
              <a:buSzPts val="1600"/>
              <a:buNone/>
              <a:defRPr sz="1600">
                <a:solidFill>
                  <a:srgbClr val="5B3C43"/>
                </a:solidFill>
              </a:defRPr>
            </a:lvl9pPr>
          </a:lstStyle>
          <a:p/>
        </p:txBody>
      </p:sp>
      <p:sp>
        <p:nvSpPr>
          <p:cNvPr id="387" name="Google Shape;387;p33"/>
          <p:cNvSpPr/>
          <p:nvPr/>
        </p:nvSpPr>
        <p:spPr>
          <a:xfrm>
            <a:off x="1087707" y="1454925"/>
            <a:ext cx="6966600" cy="3437400"/>
          </a:xfrm>
          <a:prstGeom prst="rect">
            <a:avLst/>
          </a:prstGeom>
          <a:solidFill>
            <a:srgbClr val="7A331B">
              <a:alpha val="5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3"/>
          <p:cNvSpPr txBox="1"/>
          <p:nvPr>
            <p:ph idx="1" type="subTitle"/>
          </p:nvPr>
        </p:nvSpPr>
        <p:spPr>
          <a:xfrm>
            <a:off x="1461225" y="1863250"/>
            <a:ext cx="5921400" cy="262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5B3C43"/>
              </a:buClr>
              <a:buSzPts val="1100"/>
              <a:buNone/>
              <a:defRPr sz="1100">
                <a:solidFill>
                  <a:srgbClr val="5B3C43"/>
                </a:solidFill>
              </a:defRPr>
            </a:lvl1pPr>
            <a:lvl2pPr lvl="1" rtl="0">
              <a:lnSpc>
                <a:spcPct val="100000"/>
              </a:lnSpc>
              <a:spcBef>
                <a:spcPts val="1600"/>
              </a:spcBef>
              <a:spcAft>
                <a:spcPts val="0"/>
              </a:spcAft>
              <a:buClr>
                <a:srgbClr val="5B3C43"/>
              </a:buClr>
              <a:buSzPts val="1100"/>
              <a:buNone/>
              <a:defRPr sz="1100">
                <a:solidFill>
                  <a:srgbClr val="5B3C43"/>
                </a:solidFill>
              </a:defRPr>
            </a:lvl2pPr>
            <a:lvl3pPr lvl="2" rtl="0">
              <a:lnSpc>
                <a:spcPct val="100000"/>
              </a:lnSpc>
              <a:spcBef>
                <a:spcPts val="1600"/>
              </a:spcBef>
              <a:spcAft>
                <a:spcPts val="0"/>
              </a:spcAft>
              <a:buClr>
                <a:srgbClr val="5B3C43"/>
              </a:buClr>
              <a:buSzPts val="1100"/>
              <a:buNone/>
              <a:defRPr sz="1100">
                <a:solidFill>
                  <a:srgbClr val="5B3C43"/>
                </a:solidFill>
              </a:defRPr>
            </a:lvl3pPr>
            <a:lvl4pPr lvl="3" rtl="0">
              <a:lnSpc>
                <a:spcPct val="100000"/>
              </a:lnSpc>
              <a:spcBef>
                <a:spcPts val="1600"/>
              </a:spcBef>
              <a:spcAft>
                <a:spcPts val="0"/>
              </a:spcAft>
              <a:buClr>
                <a:srgbClr val="5B3C43"/>
              </a:buClr>
              <a:buSzPts val="1100"/>
              <a:buNone/>
              <a:defRPr sz="1100">
                <a:solidFill>
                  <a:srgbClr val="5B3C43"/>
                </a:solidFill>
              </a:defRPr>
            </a:lvl4pPr>
            <a:lvl5pPr lvl="4" rtl="0">
              <a:lnSpc>
                <a:spcPct val="100000"/>
              </a:lnSpc>
              <a:spcBef>
                <a:spcPts val="1600"/>
              </a:spcBef>
              <a:spcAft>
                <a:spcPts val="0"/>
              </a:spcAft>
              <a:buClr>
                <a:srgbClr val="5B3C43"/>
              </a:buClr>
              <a:buSzPts val="1100"/>
              <a:buNone/>
              <a:defRPr sz="1100">
                <a:solidFill>
                  <a:srgbClr val="5B3C43"/>
                </a:solidFill>
              </a:defRPr>
            </a:lvl5pPr>
            <a:lvl6pPr lvl="5" rtl="0">
              <a:lnSpc>
                <a:spcPct val="100000"/>
              </a:lnSpc>
              <a:spcBef>
                <a:spcPts val="1600"/>
              </a:spcBef>
              <a:spcAft>
                <a:spcPts val="0"/>
              </a:spcAft>
              <a:buClr>
                <a:srgbClr val="5B3C43"/>
              </a:buClr>
              <a:buSzPts val="1100"/>
              <a:buNone/>
              <a:defRPr sz="1100">
                <a:solidFill>
                  <a:srgbClr val="5B3C43"/>
                </a:solidFill>
              </a:defRPr>
            </a:lvl6pPr>
            <a:lvl7pPr lvl="6" rtl="0">
              <a:lnSpc>
                <a:spcPct val="100000"/>
              </a:lnSpc>
              <a:spcBef>
                <a:spcPts val="1600"/>
              </a:spcBef>
              <a:spcAft>
                <a:spcPts val="0"/>
              </a:spcAft>
              <a:buClr>
                <a:srgbClr val="5B3C43"/>
              </a:buClr>
              <a:buSzPts val="1100"/>
              <a:buNone/>
              <a:defRPr sz="1100">
                <a:solidFill>
                  <a:srgbClr val="5B3C43"/>
                </a:solidFill>
              </a:defRPr>
            </a:lvl7pPr>
            <a:lvl8pPr lvl="7" rtl="0">
              <a:lnSpc>
                <a:spcPct val="100000"/>
              </a:lnSpc>
              <a:spcBef>
                <a:spcPts val="1600"/>
              </a:spcBef>
              <a:spcAft>
                <a:spcPts val="0"/>
              </a:spcAft>
              <a:buClr>
                <a:srgbClr val="5B3C43"/>
              </a:buClr>
              <a:buSzPts val="1100"/>
              <a:buNone/>
              <a:defRPr sz="1100">
                <a:solidFill>
                  <a:srgbClr val="5B3C43"/>
                </a:solidFill>
              </a:defRPr>
            </a:lvl8pPr>
            <a:lvl9pPr lvl="8" rtl="0">
              <a:lnSpc>
                <a:spcPct val="100000"/>
              </a:lnSpc>
              <a:spcBef>
                <a:spcPts val="1600"/>
              </a:spcBef>
              <a:spcAft>
                <a:spcPts val="0"/>
              </a:spcAft>
              <a:buClr>
                <a:srgbClr val="5B3C43"/>
              </a:buClr>
              <a:buSzPts val="1100"/>
              <a:buNone/>
              <a:defRPr sz="1100">
                <a:solidFill>
                  <a:srgbClr val="5B3C43"/>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title">
  <p:cSld name="TITLE_1">
    <p:bg>
      <p:bgPr>
        <a:solidFill>
          <a:srgbClr val="FFFFFF"/>
        </a:solidFill>
      </p:bgPr>
    </p:bg>
    <p:spTree>
      <p:nvGrpSpPr>
        <p:cNvPr id="389" name="Shape 389"/>
        <p:cNvGrpSpPr/>
        <p:nvPr/>
      </p:nvGrpSpPr>
      <p:grpSpPr>
        <a:xfrm>
          <a:off x="0" y="0"/>
          <a:ext cx="0" cy="0"/>
          <a:chOff x="0" y="0"/>
          <a:chExt cx="0" cy="0"/>
        </a:xfrm>
      </p:grpSpPr>
      <p:sp>
        <p:nvSpPr>
          <p:cNvPr id="390" name="Google Shape;390;p34"/>
          <p:cNvSpPr/>
          <p:nvPr/>
        </p:nvSpPr>
        <p:spPr>
          <a:xfrm>
            <a:off x="18639" y="1507984"/>
            <a:ext cx="176" cy="172"/>
          </a:xfrm>
          <a:custGeom>
            <a:rect b="b" l="l" r="r" t="t"/>
            <a:pathLst>
              <a:path extrusionOk="0" h="1" w="1">
                <a:moveTo>
                  <a:pt x="0" y="0"/>
                </a:moveTo>
                <a:lnTo>
                  <a:pt x="0" y="0"/>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4"/>
          <p:cNvSpPr/>
          <p:nvPr/>
        </p:nvSpPr>
        <p:spPr>
          <a:xfrm>
            <a:off x="18639" y="2419108"/>
            <a:ext cx="176" cy="172"/>
          </a:xfrm>
          <a:custGeom>
            <a:rect b="b" l="l" r="r" t="t"/>
            <a:pathLst>
              <a:path extrusionOk="0" h="1" w="1">
                <a:moveTo>
                  <a:pt x="0" y="0"/>
                </a:move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4"/>
          <p:cNvSpPr/>
          <p:nvPr/>
        </p:nvSpPr>
        <p:spPr>
          <a:xfrm flipH="1">
            <a:off x="1144517"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393" name="Google Shape;393;p34"/>
          <p:cNvSpPr/>
          <p:nvPr/>
        </p:nvSpPr>
        <p:spPr>
          <a:xfrm flipH="1">
            <a:off x="1144517"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394" name="Google Shape;394;p34"/>
          <p:cNvSpPr txBox="1"/>
          <p:nvPr>
            <p:ph type="ctrTitle"/>
          </p:nvPr>
        </p:nvSpPr>
        <p:spPr>
          <a:xfrm flipH="1">
            <a:off x="623625" y="2236500"/>
            <a:ext cx="3576900" cy="6705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95" name="Google Shape;395;p34"/>
          <p:cNvSpPr txBox="1"/>
          <p:nvPr>
            <p:ph idx="1" type="subTitle"/>
          </p:nvPr>
        </p:nvSpPr>
        <p:spPr>
          <a:xfrm flipH="1">
            <a:off x="623500" y="3116767"/>
            <a:ext cx="3629100" cy="67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EB Garamond"/>
              <a:buNone/>
              <a:defRPr sz="1400">
                <a:latin typeface="EB Garamond"/>
                <a:ea typeface="EB Garamond"/>
                <a:cs typeface="EB Garamond"/>
                <a:sym typeface="EB Garamond"/>
              </a:defRPr>
            </a:lvl1pPr>
            <a:lvl2pPr lvl="1" rtl="0" algn="ctr">
              <a:lnSpc>
                <a:spcPct val="100000"/>
              </a:lnSpc>
              <a:spcBef>
                <a:spcPts val="1600"/>
              </a:spcBef>
              <a:spcAft>
                <a:spcPts val="0"/>
              </a:spcAft>
              <a:buSzPts val="1400"/>
              <a:buNone/>
              <a:defRPr sz="1400"/>
            </a:lvl2pPr>
            <a:lvl3pPr lvl="2" rtl="0" algn="ctr">
              <a:lnSpc>
                <a:spcPct val="100000"/>
              </a:lnSpc>
              <a:spcBef>
                <a:spcPts val="1600"/>
              </a:spcBef>
              <a:spcAft>
                <a:spcPts val="0"/>
              </a:spcAft>
              <a:buSzPts val="1400"/>
              <a:buNone/>
              <a:defRPr sz="1400"/>
            </a:lvl3pPr>
            <a:lvl4pPr lvl="3" rtl="0" algn="ctr">
              <a:lnSpc>
                <a:spcPct val="100000"/>
              </a:lnSpc>
              <a:spcBef>
                <a:spcPts val="1600"/>
              </a:spcBef>
              <a:spcAft>
                <a:spcPts val="0"/>
              </a:spcAft>
              <a:buSzPts val="1400"/>
              <a:buNone/>
              <a:defRPr sz="1400"/>
            </a:lvl4pPr>
            <a:lvl5pPr lvl="4" rtl="0" algn="ctr">
              <a:lnSpc>
                <a:spcPct val="100000"/>
              </a:lnSpc>
              <a:spcBef>
                <a:spcPts val="1600"/>
              </a:spcBef>
              <a:spcAft>
                <a:spcPts val="0"/>
              </a:spcAft>
              <a:buSzPts val="1400"/>
              <a:buNone/>
              <a:defRPr sz="1400"/>
            </a:lvl5pPr>
            <a:lvl6pPr lvl="5" rtl="0" algn="ctr">
              <a:lnSpc>
                <a:spcPct val="100000"/>
              </a:lnSpc>
              <a:spcBef>
                <a:spcPts val="1600"/>
              </a:spcBef>
              <a:spcAft>
                <a:spcPts val="0"/>
              </a:spcAft>
              <a:buSzPts val="1400"/>
              <a:buNone/>
              <a:defRPr sz="1400"/>
            </a:lvl6pPr>
            <a:lvl7pPr lvl="6" rtl="0" algn="ctr">
              <a:lnSpc>
                <a:spcPct val="100000"/>
              </a:lnSpc>
              <a:spcBef>
                <a:spcPts val="1600"/>
              </a:spcBef>
              <a:spcAft>
                <a:spcPts val="0"/>
              </a:spcAft>
              <a:buSzPts val="1400"/>
              <a:buNone/>
              <a:defRPr sz="1400"/>
            </a:lvl7pPr>
            <a:lvl8pPr lvl="7" rtl="0" algn="ctr">
              <a:lnSpc>
                <a:spcPct val="100000"/>
              </a:lnSpc>
              <a:spcBef>
                <a:spcPts val="1600"/>
              </a:spcBef>
              <a:spcAft>
                <a:spcPts val="0"/>
              </a:spcAft>
              <a:buSzPts val="1400"/>
              <a:buNone/>
              <a:defRPr sz="1400"/>
            </a:lvl8pPr>
            <a:lvl9pPr lvl="8" rtl="0" algn="ctr">
              <a:lnSpc>
                <a:spcPct val="100000"/>
              </a:lnSpc>
              <a:spcBef>
                <a:spcPts val="1600"/>
              </a:spcBef>
              <a:spcAft>
                <a:spcPts val="0"/>
              </a:spcAft>
              <a:buSzPts val="1400"/>
              <a:buNone/>
              <a:defRPr sz="1400"/>
            </a:lvl9pPr>
          </a:lstStyle>
          <a:p/>
        </p:txBody>
      </p:sp>
      <p:sp>
        <p:nvSpPr>
          <p:cNvPr id="396" name="Google Shape;396;p34"/>
          <p:cNvSpPr/>
          <p:nvPr/>
        </p:nvSpPr>
        <p:spPr>
          <a:xfrm>
            <a:off x="4099510" y="-103020"/>
            <a:ext cx="5995571" cy="6199231"/>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F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2">
  <p:cSld name="CUSTOM_6">
    <p:bg>
      <p:bgPr>
        <a:solidFill>
          <a:srgbClr val="FFFFFF"/>
        </a:solidFill>
      </p:bgPr>
    </p:bg>
    <p:spTree>
      <p:nvGrpSpPr>
        <p:cNvPr id="397" name="Shape 397"/>
        <p:cNvGrpSpPr/>
        <p:nvPr/>
      </p:nvGrpSpPr>
      <p:grpSpPr>
        <a:xfrm>
          <a:off x="0" y="0"/>
          <a:ext cx="0" cy="0"/>
          <a:chOff x="0" y="0"/>
          <a:chExt cx="0" cy="0"/>
        </a:xfrm>
      </p:grpSpPr>
      <p:sp>
        <p:nvSpPr>
          <p:cNvPr id="398" name="Google Shape;398;p35"/>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5"/>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200">
                <a:solidFill>
                  <a:srgbClr val="FFFFFF"/>
                </a:solidFill>
              </a:defRPr>
            </a:lvl1pPr>
            <a:lvl2pPr lvl="1" rtl="0" algn="ctr">
              <a:spcBef>
                <a:spcPts val="0"/>
              </a:spcBef>
              <a:spcAft>
                <a:spcPts val="0"/>
              </a:spcAft>
              <a:buClr>
                <a:srgbClr val="000000"/>
              </a:buClr>
              <a:buSzPts val="1100"/>
              <a:buNone/>
              <a:defRPr sz="1100">
                <a:solidFill>
                  <a:srgbClr val="000000"/>
                </a:solidFill>
              </a:defRPr>
            </a:lvl2pPr>
            <a:lvl3pPr lvl="2" rtl="0" algn="ctr">
              <a:spcBef>
                <a:spcPts val="0"/>
              </a:spcBef>
              <a:spcAft>
                <a:spcPts val="0"/>
              </a:spcAft>
              <a:buClr>
                <a:srgbClr val="000000"/>
              </a:buClr>
              <a:buSzPts val="1100"/>
              <a:buNone/>
              <a:defRPr sz="1100">
                <a:solidFill>
                  <a:srgbClr val="000000"/>
                </a:solidFill>
              </a:defRPr>
            </a:lvl3pPr>
            <a:lvl4pPr lvl="3" rtl="0" algn="ctr">
              <a:spcBef>
                <a:spcPts val="0"/>
              </a:spcBef>
              <a:spcAft>
                <a:spcPts val="0"/>
              </a:spcAft>
              <a:buClr>
                <a:srgbClr val="000000"/>
              </a:buClr>
              <a:buSzPts val="1100"/>
              <a:buNone/>
              <a:defRPr sz="1100">
                <a:solidFill>
                  <a:srgbClr val="000000"/>
                </a:solidFill>
              </a:defRPr>
            </a:lvl4pPr>
            <a:lvl5pPr lvl="4" rtl="0" algn="ctr">
              <a:spcBef>
                <a:spcPts val="0"/>
              </a:spcBef>
              <a:spcAft>
                <a:spcPts val="0"/>
              </a:spcAft>
              <a:buClr>
                <a:srgbClr val="000000"/>
              </a:buClr>
              <a:buSzPts val="1100"/>
              <a:buNone/>
              <a:defRPr sz="1100">
                <a:solidFill>
                  <a:srgbClr val="000000"/>
                </a:solidFill>
              </a:defRPr>
            </a:lvl5pPr>
            <a:lvl6pPr lvl="5" rtl="0" algn="ctr">
              <a:spcBef>
                <a:spcPts val="0"/>
              </a:spcBef>
              <a:spcAft>
                <a:spcPts val="0"/>
              </a:spcAft>
              <a:buClr>
                <a:srgbClr val="000000"/>
              </a:buClr>
              <a:buSzPts val="1100"/>
              <a:buNone/>
              <a:defRPr sz="1100">
                <a:solidFill>
                  <a:srgbClr val="000000"/>
                </a:solidFill>
              </a:defRPr>
            </a:lvl6pPr>
            <a:lvl7pPr lvl="6" rtl="0" algn="ctr">
              <a:spcBef>
                <a:spcPts val="0"/>
              </a:spcBef>
              <a:spcAft>
                <a:spcPts val="0"/>
              </a:spcAft>
              <a:buClr>
                <a:srgbClr val="000000"/>
              </a:buClr>
              <a:buSzPts val="1100"/>
              <a:buNone/>
              <a:defRPr sz="1100">
                <a:solidFill>
                  <a:srgbClr val="000000"/>
                </a:solidFill>
              </a:defRPr>
            </a:lvl7pPr>
            <a:lvl8pPr lvl="7" rtl="0" algn="ctr">
              <a:spcBef>
                <a:spcPts val="0"/>
              </a:spcBef>
              <a:spcAft>
                <a:spcPts val="0"/>
              </a:spcAft>
              <a:buClr>
                <a:srgbClr val="000000"/>
              </a:buClr>
              <a:buSzPts val="1100"/>
              <a:buNone/>
              <a:defRPr sz="1100">
                <a:solidFill>
                  <a:srgbClr val="000000"/>
                </a:solidFill>
              </a:defRPr>
            </a:lvl8pPr>
            <a:lvl9pPr lvl="8" rtl="0" algn="ctr">
              <a:spcBef>
                <a:spcPts val="0"/>
              </a:spcBef>
              <a:spcAft>
                <a:spcPts val="0"/>
              </a:spcAft>
              <a:buClr>
                <a:srgbClr val="000000"/>
              </a:buClr>
              <a:buSzPts val="1100"/>
              <a:buNone/>
              <a:defRPr sz="1100">
                <a:solidFill>
                  <a:srgbClr val="000000"/>
                </a:solidFill>
              </a:defRPr>
            </a:lvl9pPr>
          </a:lstStyle>
          <a:p/>
        </p:txBody>
      </p:sp>
      <p:sp>
        <p:nvSpPr>
          <p:cNvPr id="400" name="Google Shape;400;p35"/>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5"/>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2">
  <p:cSld name="CUSTOM_1_1">
    <p:bg>
      <p:bgPr>
        <a:solidFill>
          <a:srgbClr val="FFFFFF"/>
        </a:solidFill>
      </p:bgPr>
    </p:bg>
    <p:spTree>
      <p:nvGrpSpPr>
        <p:cNvPr id="402" name="Shape 402"/>
        <p:cNvGrpSpPr/>
        <p:nvPr/>
      </p:nvGrpSpPr>
      <p:grpSpPr>
        <a:xfrm>
          <a:off x="0" y="0"/>
          <a:ext cx="0" cy="0"/>
          <a:chOff x="0" y="0"/>
          <a:chExt cx="0" cy="0"/>
        </a:xfrm>
      </p:grpSpPr>
      <p:sp>
        <p:nvSpPr>
          <p:cNvPr id="403" name="Google Shape;403;p36"/>
          <p:cNvSpPr txBox="1"/>
          <p:nvPr>
            <p:ph type="ctrTitle"/>
          </p:nvPr>
        </p:nvSpPr>
        <p:spPr>
          <a:xfrm>
            <a:off x="3414640" y="1853313"/>
            <a:ext cx="232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404" name="Google Shape;404;p36"/>
          <p:cNvSpPr txBox="1"/>
          <p:nvPr>
            <p:ph idx="1" type="subTitle"/>
          </p:nvPr>
        </p:nvSpPr>
        <p:spPr>
          <a:xfrm>
            <a:off x="3622740" y="2314760"/>
            <a:ext cx="19065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160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0"/>
              </a:spcAft>
              <a:buSzPts val="1200"/>
              <a:buNone/>
              <a:defRPr/>
            </a:lvl9pPr>
          </a:lstStyle>
          <a:p/>
        </p:txBody>
      </p:sp>
      <p:sp>
        <p:nvSpPr>
          <p:cNvPr id="405" name="Google Shape;405;p36"/>
          <p:cNvSpPr txBox="1"/>
          <p:nvPr>
            <p:ph hasCustomPrompt="1" idx="2" type="title"/>
          </p:nvPr>
        </p:nvSpPr>
        <p:spPr>
          <a:xfrm>
            <a:off x="3699102" y="1565141"/>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406" name="Google Shape;406;p36"/>
          <p:cNvSpPr txBox="1"/>
          <p:nvPr>
            <p:ph idx="3" type="ctrTitle"/>
          </p:nvPr>
        </p:nvSpPr>
        <p:spPr>
          <a:xfrm>
            <a:off x="3414853" y="3359411"/>
            <a:ext cx="232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407" name="Google Shape;407;p36"/>
          <p:cNvSpPr txBox="1"/>
          <p:nvPr>
            <p:ph idx="4" type="subTitle"/>
          </p:nvPr>
        </p:nvSpPr>
        <p:spPr>
          <a:xfrm>
            <a:off x="3587640" y="3820858"/>
            <a:ext cx="19767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160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0"/>
              </a:spcAft>
              <a:buSzPts val="1200"/>
              <a:buNone/>
              <a:defRPr/>
            </a:lvl9pPr>
          </a:lstStyle>
          <a:p/>
        </p:txBody>
      </p:sp>
      <p:sp>
        <p:nvSpPr>
          <p:cNvPr id="408" name="Google Shape;408;p36"/>
          <p:cNvSpPr txBox="1"/>
          <p:nvPr>
            <p:ph hasCustomPrompt="1" idx="5" type="title"/>
          </p:nvPr>
        </p:nvSpPr>
        <p:spPr>
          <a:xfrm>
            <a:off x="3699102" y="3091842"/>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409" name="Google Shape;409;p36"/>
          <p:cNvSpPr txBox="1"/>
          <p:nvPr>
            <p:ph idx="6" type="ctrTitle"/>
          </p:nvPr>
        </p:nvSpPr>
        <p:spPr>
          <a:xfrm>
            <a:off x="5582025" y="1853313"/>
            <a:ext cx="232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410" name="Google Shape;410;p36"/>
          <p:cNvSpPr txBox="1"/>
          <p:nvPr>
            <p:ph idx="7" type="subTitle"/>
          </p:nvPr>
        </p:nvSpPr>
        <p:spPr>
          <a:xfrm>
            <a:off x="5789900" y="2314760"/>
            <a:ext cx="19065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160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0"/>
              </a:spcAft>
              <a:buSzPts val="1200"/>
              <a:buNone/>
              <a:defRPr/>
            </a:lvl9pPr>
          </a:lstStyle>
          <a:p/>
        </p:txBody>
      </p:sp>
      <p:sp>
        <p:nvSpPr>
          <p:cNvPr id="411" name="Google Shape;411;p36"/>
          <p:cNvSpPr txBox="1"/>
          <p:nvPr>
            <p:ph hasCustomPrompt="1" idx="8" type="title"/>
          </p:nvPr>
        </p:nvSpPr>
        <p:spPr>
          <a:xfrm>
            <a:off x="5866262" y="1565141"/>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412" name="Google Shape;412;p36"/>
          <p:cNvSpPr txBox="1"/>
          <p:nvPr>
            <p:ph idx="9" type="ctrTitle"/>
          </p:nvPr>
        </p:nvSpPr>
        <p:spPr>
          <a:xfrm>
            <a:off x="5581987" y="3359411"/>
            <a:ext cx="232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413" name="Google Shape;413;p36"/>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6"/>
          <p:cNvSpPr txBox="1"/>
          <p:nvPr>
            <p:ph idx="13" type="subTitle"/>
          </p:nvPr>
        </p:nvSpPr>
        <p:spPr>
          <a:xfrm>
            <a:off x="5754800" y="3820858"/>
            <a:ext cx="19767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160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0"/>
              </a:spcAft>
              <a:buSzPts val="1200"/>
              <a:buNone/>
              <a:defRPr/>
            </a:lvl9pPr>
          </a:lstStyle>
          <a:p/>
        </p:txBody>
      </p:sp>
      <p:sp>
        <p:nvSpPr>
          <p:cNvPr id="415" name="Google Shape;415;p36"/>
          <p:cNvSpPr txBox="1"/>
          <p:nvPr>
            <p:ph hasCustomPrompt="1" idx="14" type="title"/>
          </p:nvPr>
        </p:nvSpPr>
        <p:spPr>
          <a:xfrm>
            <a:off x="5866262" y="3091842"/>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416" name="Google Shape;416;p36"/>
          <p:cNvSpPr txBox="1"/>
          <p:nvPr>
            <p:ph idx="15"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200">
                <a:solidFill>
                  <a:srgbClr val="FFFFFF"/>
                </a:solidFill>
              </a:defRPr>
            </a:lvl1pPr>
            <a:lvl2pPr lvl="1" rtl="0" algn="ctr">
              <a:spcBef>
                <a:spcPts val="0"/>
              </a:spcBef>
              <a:spcAft>
                <a:spcPts val="0"/>
              </a:spcAft>
              <a:buClr>
                <a:srgbClr val="000000"/>
              </a:buClr>
              <a:buSzPts val="1100"/>
              <a:buNone/>
              <a:defRPr sz="1100">
                <a:solidFill>
                  <a:srgbClr val="000000"/>
                </a:solidFill>
              </a:defRPr>
            </a:lvl2pPr>
            <a:lvl3pPr lvl="2" rtl="0" algn="ctr">
              <a:spcBef>
                <a:spcPts val="0"/>
              </a:spcBef>
              <a:spcAft>
                <a:spcPts val="0"/>
              </a:spcAft>
              <a:buClr>
                <a:srgbClr val="000000"/>
              </a:buClr>
              <a:buSzPts val="1100"/>
              <a:buNone/>
              <a:defRPr sz="1100">
                <a:solidFill>
                  <a:srgbClr val="000000"/>
                </a:solidFill>
              </a:defRPr>
            </a:lvl3pPr>
            <a:lvl4pPr lvl="3" rtl="0" algn="ctr">
              <a:spcBef>
                <a:spcPts val="0"/>
              </a:spcBef>
              <a:spcAft>
                <a:spcPts val="0"/>
              </a:spcAft>
              <a:buClr>
                <a:srgbClr val="000000"/>
              </a:buClr>
              <a:buSzPts val="1100"/>
              <a:buNone/>
              <a:defRPr sz="1100">
                <a:solidFill>
                  <a:srgbClr val="000000"/>
                </a:solidFill>
              </a:defRPr>
            </a:lvl4pPr>
            <a:lvl5pPr lvl="4" rtl="0" algn="ctr">
              <a:spcBef>
                <a:spcPts val="0"/>
              </a:spcBef>
              <a:spcAft>
                <a:spcPts val="0"/>
              </a:spcAft>
              <a:buClr>
                <a:srgbClr val="000000"/>
              </a:buClr>
              <a:buSzPts val="1100"/>
              <a:buNone/>
              <a:defRPr sz="1100">
                <a:solidFill>
                  <a:srgbClr val="000000"/>
                </a:solidFill>
              </a:defRPr>
            </a:lvl5pPr>
            <a:lvl6pPr lvl="5" rtl="0" algn="ctr">
              <a:spcBef>
                <a:spcPts val="0"/>
              </a:spcBef>
              <a:spcAft>
                <a:spcPts val="0"/>
              </a:spcAft>
              <a:buClr>
                <a:srgbClr val="000000"/>
              </a:buClr>
              <a:buSzPts val="1100"/>
              <a:buNone/>
              <a:defRPr sz="1100">
                <a:solidFill>
                  <a:srgbClr val="000000"/>
                </a:solidFill>
              </a:defRPr>
            </a:lvl6pPr>
            <a:lvl7pPr lvl="6" rtl="0" algn="ctr">
              <a:spcBef>
                <a:spcPts val="0"/>
              </a:spcBef>
              <a:spcAft>
                <a:spcPts val="0"/>
              </a:spcAft>
              <a:buClr>
                <a:srgbClr val="000000"/>
              </a:buClr>
              <a:buSzPts val="1100"/>
              <a:buNone/>
              <a:defRPr sz="1100">
                <a:solidFill>
                  <a:srgbClr val="000000"/>
                </a:solidFill>
              </a:defRPr>
            </a:lvl7pPr>
            <a:lvl8pPr lvl="7" rtl="0" algn="ctr">
              <a:spcBef>
                <a:spcPts val="0"/>
              </a:spcBef>
              <a:spcAft>
                <a:spcPts val="0"/>
              </a:spcAft>
              <a:buClr>
                <a:srgbClr val="000000"/>
              </a:buClr>
              <a:buSzPts val="1100"/>
              <a:buNone/>
              <a:defRPr sz="1100">
                <a:solidFill>
                  <a:srgbClr val="000000"/>
                </a:solidFill>
              </a:defRPr>
            </a:lvl8pPr>
            <a:lvl9pPr lvl="8" rtl="0" algn="ctr">
              <a:spcBef>
                <a:spcPts val="0"/>
              </a:spcBef>
              <a:spcAft>
                <a:spcPts val="0"/>
              </a:spcAft>
              <a:buClr>
                <a:srgbClr val="000000"/>
              </a:buClr>
              <a:buSzPts val="1100"/>
              <a:buNone/>
              <a:defRPr sz="1100">
                <a:solidFill>
                  <a:srgbClr val="000000"/>
                </a:solidFill>
              </a:defRPr>
            </a:lvl9pPr>
          </a:lstStyle>
          <a:p/>
        </p:txBody>
      </p:sp>
      <p:sp>
        <p:nvSpPr>
          <p:cNvPr id="417" name="Google Shape;417;p36"/>
          <p:cNvSpPr txBox="1"/>
          <p:nvPr>
            <p:ph idx="16" type="ctrTitle"/>
          </p:nvPr>
        </p:nvSpPr>
        <p:spPr>
          <a:xfrm>
            <a:off x="1226125" y="1853313"/>
            <a:ext cx="23928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418" name="Google Shape;418;p36"/>
          <p:cNvSpPr txBox="1"/>
          <p:nvPr>
            <p:ph idx="17" type="subTitle"/>
          </p:nvPr>
        </p:nvSpPr>
        <p:spPr>
          <a:xfrm>
            <a:off x="1469325" y="2314760"/>
            <a:ext cx="19065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160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0"/>
              </a:spcAft>
              <a:buSzPts val="1200"/>
              <a:buNone/>
              <a:defRPr/>
            </a:lvl9pPr>
          </a:lstStyle>
          <a:p/>
        </p:txBody>
      </p:sp>
      <p:sp>
        <p:nvSpPr>
          <p:cNvPr id="419" name="Google Shape;419;p36"/>
          <p:cNvSpPr txBox="1"/>
          <p:nvPr>
            <p:ph hasCustomPrompt="1" idx="18" type="title"/>
          </p:nvPr>
        </p:nvSpPr>
        <p:spPr>
          <a:xfrm>
            <a:off x="1545687" y="1565141"/>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420" name="Google Shape;420;p36"/>
          <p:cNvSpPr txBox="1"/>
          <p:nvPr>
            <p:ph idx="19" type="ctrTitle"/>
          </p:nvPr>
        </p:nvSpPr>
        <p:spPr>
          <a:xfrm>
            <a:off x="1261437" y="3359411"/>
            <a:ext cx="232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421" name="Google Shape;421;p36"/>
          <p:cNvSpPr txBox="1"/>
          <p:nvPr>
            <p:ph idx="20" type="subTitle"/>
          </p:nvPr>
        </p:nvSpPr>
        <p:spPr>
          <a:xfrm>
            <a:off x="1434225" y="3820858"/>
            <a:ext cx="19767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160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0"/>
              </a:spcAft>
              <a:buSzPts val="1200"/>
              <a:buNone/>
              <a:defRPr/>
            </a:lvl9pPr>
          </a:lstStyle>
          <a:p/>
        </p:txBody>
      </p:sp>
      <p:sp>
        <p:nvSpPr>
          <p:cNvPr id="422" name="Google Shape;422;p36"/>
          <p:cNvSpPr txBox="1"/>
          <p:nvPr>
            <p:ph hasCustomPrompt="1" idx="21" type="title"/>
          </p:nvPr>
        </p:nvSpPr>
        <p:spPr>
          <a:xfrm>
            <a:off x="1545687" y="3091842"/>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423" name="Google Shape;423;p36"/>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6"/>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1 1">
  <p:cSld name="CUSTOM_7_2">
    <p:spTree>
      <p:nvGrpSpPr>
        <p:cNvPr id="425" name="Shape 425"/>
        <p:cNvGrpSpPr/>
        <p:nvPr/>
      </p:nvGrpSpPr>
      <p:grpSpPr>
        <a:xfrm>
          <a:off x="0" y="0"/>
          <a:ext cx="0" cy="0"/>
          <a:chOff x="0" y="0"/>
          <a:chExt cx="0" cy="0"/>
        </a:xfrm>
      </p:grpSpPr>
      <p:sp>
        <p:nvSpPr>
          <p:cNvPr id="426" name="Google Shape;426;p37"/>
          <p:cNvSpPr/>
          <p:nvPr/>
        </p:nvSpPr>
        <p:spPr>
          <a:xfrm rot="-5400000">
            <a:off x="-101015" y="-226845"/>
            <a:ext cx="5995571" cy="6199231"/>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9AD7D2">
              <a:alpha val="12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7"/>
          <p:cNvSpPr txBox="1"/>
          <p:nvPr>
            <p:ph type="ctrTitle"/>
          </p:nvPr>
        </p:nvSpPr>
        <p:spPr>
          <a:xfrm>
            <a:off x="831200" y="376498"/>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428" name="Google Shape;428;p37"/>
          <p:cNvSpPr txBox="1"/>
          <p:nvPr>
            <p:ph idx="1" type="subTitle"/>
          </p:nvPr>
        </p:nvSpPr>
        <p:spPr>
          <a:xfrm>
            <a:off x="831200" y="2314225"/>
            <a:ext cx="42249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1600"/>
              </a:spcBef>
              <a:spcAft>
                <a:spcPts val="0"/>
              </a:spcAft>
              <a:buSzPts val="1200"/>
              <a:buNone/>
              <a:defRPr/>
            </a:lvl2pPr>
            <a:lvl3pPr lvl="2" rtl="0">
              <a:lnSpc>
                <a:spcPct val="100000"/>
              </a:lnSpc>
              <a:spcBef>
                <a:spcPts val="1600"/>
              </a:spcBef>
              <a:spcAft>
                <a:spcPts val="0"/>
              </a:spcAft>
              <a:buSzPts val="1200"/>
              <a:buNone/>
              <a:defRPr/>
            </a:lvl3pPr>
            <a:lvl4pPr lvl="3" rtl="0">
              <a:lnSpc>
                <a:spcPct val="100000"/>
              </a:lnSpc>
              <a:spcBef>
                <a:spcPts val="1600"/>
              </a:spcBef>
              <a:spcAft>
                <a:spcPts val="0"/>
              </a:spcAft>
              <a:buSzPts val="1200"/>
              <a:buNone/>
              <a:defRPr/>
            </a:lvl4pPr>
            <a:lvl5pPr lvl="4" rtl="0">
              <a:lnSpc>
                <a:spcPct val="100000"/>
              </a:lnSpc>
              <a:spcBef>
                <a:spcPts val="1600"/>
              </a:spcBef>
              <a:spcAft>
                <a:spcPts val="0"/>
              </a:spcAft>
              <a:buSzPts val="1200"/>
              <a:buNone/>
              <a:defRPr/>
            </a:lvl5pPr>
            <a:lvl6pPr lvl="5" rtl="0">
              <a:lnSpc>
                <a:spcPct val="100000"/>
              </a:lnSpc>
              <a:spcBef>
                <a:spcPts val="1600"/>
              </a:spcBef>
              <a:spcAft>
                <a:spcPts val="0"/>
              </a:spcAft>
              <a:buSzPts val="1200"/>
              <a:buNone/>
              <a:defRPr/>
            </a:lvl6pPr>
            <a:lvl7pPr lvl="6" rtl="0">
              <a:lnSpc>
                <a:spcPct val="100000"/>
              </a:lnSpc>
              <a:spcBef>
                <a:spcPts val="1600"/>
              </a:spcBef>
              <a:spcAft>
                <a:spcPts val="0"/>
              </a:spcAft>
              <a:buSzPts val="1200"/>
              <a:buNone/>
              <a:defRPr/>
            </a:lvl7pPr>
            <a:lvl8pPr lvl="7" rtl="0">
              <a:lnSpc>
                <a:spcPct val="100000"/>
              </a:lnSpc>
              <a:spcBef>
                <a:spcPts val="1600"/>
              </a:spcBef>
              <a:spcAft>
                <a:spcPts val="0"/>
              </a:spcAft>
              <a:buSzPts val="1200"/>
              <a:buNone/>
              <a:defRPr/>
            </a:lvl8pPr>
            <a:lvl9pPr lvl="8" rtl="0">
              <a:lnSpc>
                <a:spcPct val="100000"/>
              </a:lnSpc>
              <a:spcBef>
                <a:spcPts val="1600"/>
              </a:spcBef>
              <a:spcAft>
                <a:spcPts val="0"/>
              </a:spcAft>
              <a:buSzPts val="12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
  <p:cSld name="CUSTOM_12_2">
    <p:spTree>
      <p:nvGrpSpPr>
        <p:cNvPr id="429" name="Shape 429"/>
        <p:cNvGrpSpPr/>
        <p:nvPr/>
      </p:nvGrpSpPr>
      <p:grpSpPr>
        <a:xfrm>
          <a:off x="0" y="0"/>
          <a:ext cx="0" cy="0"/>
          <a:chOff x="0" y="0"/>
          <a:chExt cx="0" cy="0"/>
        </a:xfrm>
      </p:grpSpPr>
      <p:sp>
        <p:nvSpPr>
          <p:cNvPr id="430" name="Google Shape;430;p38"/>
          <p:cNvSpPr txBox="1"/>
          <p:nvPr>
            <p:ph type="ctrTitle"/>
          </p:nvPr>
        </p:nvSpPr>
        <p:spPr>
          <a:xfrm>
            <a:off x="858475" y="2734950"/>
            <a:ext cx="25602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31" name="Google Shape;431;p38"/>
          <p:cNvSpPr txBox="1"/>
          <p:nvPr>
            <p:ph idx="1" type="subTitle"/>
          </p:nvPr>
        </p:nvSpPr>
        <p:spPr>
          <a:xfrm>
            <a:off x="1019574" y="2955100"/>
            <a:ext cx="22380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1600"/>
              </a:spcBef>
              <a:spcAft>
                <a:spcPts val="0"/>
              </a:spcAft>
              <a:buSzPts val="1100"/>
              <a:buNone/>
              <a:defRPr sz="1100"/>
            </a:lvl2pPr>
            <a:lvl3pPr lvl="2" rtl="0" algn="ctr">
              <a:lnSpc>
                <a:spcPct val="100000"/>
              </a:lnSpc>
              <a:spcBef>
                <a:spcPts val="1600"/>
              </a:spcBef>
              <a:spcAft>
                <a:spcPts val="0"/>
              </a:spcAft>
              <a:buSzPts val="1100"/>
              <a:buNone/>
              <a:defRPr sz="1100"/>
            </a:lvl3pPr>
            <a:lvl4pPr lvl="3" rtl="0" algn="ctr">
              <a:lnSpc>
                <a:spcPct val="100000"/>
              </a:lnSpc>
              <a:spcBef>
                <a:spcPts val="1600"/>
              </a:spcBef>
              <a:spcAft>
                <a:spcPts val="0"/>
              </a:spcAft>
              <a:buSzPts val="1100"/>
              <a:buNone/>
              <a:defRPr sz="1100"/>
            </a:lvl4pPr>
            <a:lvl5pPr lvl="4" rtl="0" algn="ctr">
              <a:lnSpc>
                <a:spcPct val="100000"/>
              </a:lnSpc>
              <a:spcBef>
                <a:spcPts val="1600"/>
              </a:spcBef>
              <a:spcAft>
                <a:spcPts val="0"/>
              </a:spcAft>
              <a:buSzPts val="1100"/>
              <a:buNone/>
              <a:defRPr sz="1100"/>
            </a:lvl5pPr>
            <a:lvl6pPr lvl="5" rtl="0" algn="ctr">
              <a:lnSpc>
                <a:spcPct val="100000"/>
              </a:lnSpc>
              <a:spcBef>
                <a:spcPts val="1600"/>
              </a:spcBef>
              <a:spcAft>
                <a:spcPts val="0"/>
              </a:spcAft>
              <a:buSzPts val="1100"/>
              <a:buNone/>
              <a:defRPr sz="1100"/>
            </a:lvl6pPr>
            <a:lvl7pPr lvl="6" rtl="0" algn="ctr">
              <a:lnSpc>
                <a:spcPct val="100000"/>
              </a:lnSpc>
              <a:spcBef>
                <a:spcPts val="1600"/>
              </a:spcBef>
              <a:spcAft>
                <a:spcPts val="0"/>
              </a:spcAft>
              <a:buSzPts val="1100"/>
              <a:buNone/>
              <a:defRPr sz="1100"/>
            </a:lvl7pPr>
            <a:lvl8pPr lvl="7" rtl="0" algn="ctr">
              <a:lnSpc>
                <a:spcPct val="100000"/>
              </a:lnSpc>
              <a:spcBef>
                <a:spcPts val="1600"/>
              </a:spcBef>
              <a:spcAft>
                <a:spcPts val="0"/>
              </a:spcAft>
              <a:buSzPts val="1100"/>
              <a:buNone/>
              <a:defRPr sz="1100"/>
            </a:lvl8pPr>
            <a:lvl9pPr lvl="8" rtl="0" algn="ctr">
              <a:lnSpc>
                <a:spcPct val="100000"/>
              </a:lnSpc>
              <a:spcBef>
                <a:spcPts val="1600"/>
              </a:spcBef>
              <a:spcAft>
                <a:spcPts val="0"/>
              </a:spcAft>
              <a:buSzPts val="1100"/>
              <a:buNone/>
              <a:defRPr sz="1100"/>
            </a:lvl9pPr>
          </a:lstStyle>
          <a:p/>
        </p:txBody>
      </p:sp>
      <p:sp>
        <p:nvSpPr>
          <p:cNvPr id="432" name="Google Shape;432;p38"/>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8"/>
          <p:cNvSpPr txBox="1"/>
          <p:nvPr>
            <p:ph idx="2"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200">
                <a:solidFill>
                  <a:srgbClr val="FFFFFF"/>
                </a:solidFill>
              </a:defRPr>
            </a:lvl1pPr>
            <a:lvl2pPr lvl="1" rtl="0" algn="ctr">
              <a:spcBef>
                <a:spcPts val="0"/>
              </a:spcBef>
              <a:spcAft>
                <a:spcPts val="0"/>
              </a:spcAft>
              <a:buClr>
                <a:srgbClr val="000000"/>
              </a:buClr>
              <a:buSzPts val="1100"/>
              <a:buNone/>
              <a:defRPr sz="1100">
                <a:solidFill>
                  <a:srgbClr val="000000"/>
                </a:solidFill>
              </a:defRPr>
            </a:lvl2pPr>
            <a:lvl3pPr lvl="2" rtl="0" algn="ctr">
              <a:spcBef>
                <a:spcPts val="0"/>
              </a:spcBef>
              <a:spcAft>
                <a:spcPts val="0"/>
              </a:spcAft>
              <a:buClr>
                <a:srgbClr val="000000"/>
              </a:buClr>
              <a:buSzPts val="1100"/>
              <a:buNone/>
              <a:defRPr sz="1100">
                <a:solidFill>
                  <a:srgbClr val="000000"/>
                </a:solidFill>
              </a:defRPr>
            </a:lvl3pPr>
            <a:lvl4pPr lvl="3" rtl="0" algn="ctr">
              <a:spcBef>
                <a:spcPts val="0"/>
              </a:spcBef>
              <a:spcAft>
                <a:spcPts val="0"/>
              </a:spcAft>
              <a:buClr>
                <a:srgbClr val="000000"/>
              </a:buClr>
              <a:buSzPts val="1100"/>
              <a:buNone/>
              <a:defRPr sz="1100">
                <a:solidFill>
                  <a:srgbClr val="000000"/>
                </a:solidFill>
              </a:defRPr>
            </a:lvl4pPr>
            <a:lvl5pPr lvl="4" rtl="0" algn="ctr">
              <a:spcBef>
                <a:spcPts val="0"/>
              </a:spcBef>
              <a:spcAft>
                <a:spcPts val="0"/>
              </a:spcAft>
              <a:buClr>
                <a:srgbClr val="000000"/>
              </a:buClr>
              <a:buSzPts val="1100"/>
              <a:buNone/>
              <a:defRPr sz="1100">
                <a:solidFill>
                  <a:srgbClr val="000000"/>
                </a:solidFill>
              </a:defRPr>
            </a:lvl5pPr>
            <a:lvl6pPr lvl="5" rtl="0" algn="ctr">
              <a:spcBef>
                <a:spcPts val="0"/>
              </a:spcBef>
              <a:spcAft>
                <a:spcPts val="0"/>
              </a:spcAft>
              <a:buClr>
                <a:srgbClr val="000000"/>
              </a:buClr>
              <a:buSzPts val="1100"/>
              <a:buNone/>
              <a:defRPr sz="1100">
                <a:solidFill>
                  <a:srgbClr val="000000"/>
                </a:solidFill>
              </a:defRPr>
            </a:lvl6pPr>
            <a:lvl7pPr lvl="6" rtl="0" algn="ctr">
              <a:spcBef>
                <a:spcPts val="0"/>
              </a:spcBef>
              <a:spcAft>
                <a:spcPts val="0"/>
              </a:spcAft>
              <a:buClr>
                <a:srgbClr val="000000"/>
              </a:buClr>
              <a:buSzPts val="1100"/>
              <a:buNone/>
              <a:defRPr sz="1100">
                <a:solidFill>
                  <a:srgbClr val="000000"/>
                </a:solidFill>
              </a:defRPr>
            </a:lvl7pPr>
            <a:lvl8pPr lvl="7" rtl="0" algn="ctr">
              <a:spcBef>
                <a:spcPts val="0"/>
              </a:spcBef>
              <a:spcAft>
                <a:spcPts val="0"/>
              </a:spcAft>
              <a:buClr>
                <a:srgbClr val="000000"/>
              </a:buClr>
              <a:buSzPts val="1100"/>
              <a:buNone/>
              <a:defRPr sz="1100">
                <a:solidFill>
                  <a:srgbClr val="000000"/>
                </a:solidFill>
              </a:defRPr>
            </a:lvl8pPr>
            <a:lvl9pPr lvl="8" rtl="0" algn="ctr">
              <a:spcBef>
                <a:spcPts val="0"/>
              </a:spcBef>
              <a:spcAft>
                <a:spcPts val="0"/>
              </a:spcAft>
              <a:buClr>
                <a:srgbClr val="000000"/>
              </a:buClr>
              <a:buSzPts val="1100"/>
              <a:buNone/>
              <a:defRPr sz="1100">
                <a:solidFill>
                  <a:srgbClr val="000000"/>
                </a:solidFill>
              </a:defRPr>
            </a:lvl9pPr>
          </a:lstStyle>
          <a:p/>
        </p:txBody>
      </p:sp>
      <p:sp>
        <p:nvSpPr>
          <p:cNvPr id="434" name="Google Shape;434;p38"/>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8"/>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8"/>
          <p:cNvSpPr txBox="1"/>
          <p:nvPr>
            <p:ph idx="3" type="subTitle"/>
          </p:nvPr>
        </p:nvSpPr>
        <p:spPr>
          <a:xfrm>
            <a:off x="5934474" y="2955100"/>
            <a:ext cx="22380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1600"/>
              </a:spcBef>
              <a:spcAft>
                <a:spcPts val="0"/>
              </a:spcAft>
              <a:buSzPts val="1100"/>
              <a:buNone/>
              <a:defRPr sz="1100"/>
            </a:lvl2pPr>
            <a:lvl3pPr lvl="2" rtl="0" algn="ctr">
              <a:lnSpc>
                <a:spcPct val="100000"/>
              </a:lnSpc>
              <a:spcBef>
                <a:spcPts val="1600"/>
              </a:spcBef>
              <a:spcAft>
                <a:spcPts val="0"/>
              </a:spcAft>
              <a:buSzPts val="1100"/>
              <a:buNone/>
              <a:defRPr sz="1100"/>
            </a:lvl3pPr>
            <a:lvl4pPr lvl="3" rtl="0" algn="ctr">
              <a:lnSpc>
                <a:spcPct val="100000"/>
              </a:lnSpc>
              <a:spcBef>
                <a:spcPts val="1600"/>
              </a:spcBef>
              <a:spcAft>
                <a:spcPts val="0"/>
              </a:spcAft>
              <a:buSzPts val="1100"/>
              <a:buNone/>
              <a:defRPr sz="1100"/>
            </a:lvl4pPr>
            <a:lvl5pPr lvl="4" rtl="0" algn="ctr">
              <a:lnSpc>
                <a:spcPct val="100000"/>
              </a:lnSpc>
              <a:spcBef>
                <a:spcPts val="1600"/>
              </a:spcBef>
              <a:spcAft>
                <a:spcPts val="0"/>
              </a:spcAft>
              <a:buSzPts val="1100"/>
              <a:buNone/>
              <a:defRPr sz="1100"/>
            </a:lvl5pPr>
            <a:lvl6pPr lvl="5" rtl="0" algn="ctr">
              <a:lnSpc>
                <a:spcPct val="100000"/>
              </a:lnSpc>
              <a:spcBef>
                <a:spcPts val="1600"/>
              </a:spcBef>
              <a:spcAft>
                <a:spcPts val="0"/>
              </a:spcAft>
              <a:buSzPts val="1100"/>
              <a:buNone/>
              <a:defRPr sz="1100"/>
            </a:lvl6pPr>
            <a:lvl7pPr lvl="6" rtl="0" algn="ctr">
              <a:lnSpc>
                <a:spcPct val="100000"/>
              </a:lnSpc>
              <a:spcBef>
                <a:spcPts val="1600"/>
              </a:spcBef>
              <a:spcAft>
                <a:spcPts val="0"/>
              </a:spcAft>
              <a:buSzPts val="1100"/>
              <a:buNone/>
              <a:defRPr sz="1100"/>
            </a:lvl7pPr>
            <a:lvl8pPr lvl="7" rtl="0" algn="ctr">
              <a:lnSpc>
                <a:spcPct val="100000"/>
              </a:lnSpc>
              <a:spcBef>
                <a:spcPts val="1600"/>
              </a:spcBef>
              <a:spcAft>
                <a:spcPts val="0"/>
              </a:spcAft>
              <a:buSzPts val="1100"/>
              <a:buNone/>
              <a:defRPr sz="1100"/>
            </a:lvl8pPr>
            <a:lvl9pPr lvl="8" rtl="0" algn="ctr">
              <a:lnSpc>
                <a:spcPct val="100000"/>
              </a:lnSpc>
              <a:spcBef>
                <a:spcPts val="1600"/>
              </a:spcBef>
              <a:spcAft>
                <a:spcPts val="0"/>
              </a:spcAft>
              <a:buSzPts val="1100"/>
              <a:buNone/>
              <a:defRPr sz="1100"/>
            </a:lvl9pPr>
          </a:lstStyle>
          <a:p/>
        </p:txBody>
      </p:sp>
      <p:sp>
        <p:nvSpPr>
          <p:cNvPr id="437" name="Google Shape;437;p38"/>
          <p:cNvSpPr txBox="1"/>
          <p:nvPr>
            <p:ph idx="4" type="ctrTitle"/>
          </p:nvPr>
        </p:nvSpPr>
        <p:spPr>
          <a:xfrm>
            <a:off x="5773375" y="2734950"/>
            <a:ext cx="25602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38" name="Google Shape;438;p38"/>
          <p:cNvSpPr txBox="1"/>
          <p:nvPr>
            <p:ph idx="5" type="subTitle"/>
          </p:nvPr>
        </p:nvSpPr>
        <p:spPr>
          <a:xfrm>
            <a:off x="3452999" y="2052750"/>
            <a:ext cx="22380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1600"/>
              </a:spcBef>
              <a:spcAft>
                <a:spcPts val="0"/>
              </a:spcAft>
              <a:buSzPts val="1100"/>
              <a:buNone/>
              <a:defRPr sz="1100"/>
            </a:lvl2pPr>
            <a:lvl3pPr lvl="2" rtl="0" algn="ctr">
              <a:lnSpc>
                <a:spcPct val="100000"/>
              </a:lnSpc>
              <a:spcBef>
                <a:spcPts val="1600"/>
              </a:spcBef>
              <a:spcAft>
                <a:spcPts val="0"/>
              </a:spcAft>
              <a:buSzPts val="1100"/>
              <a:buNone/>
              <a:defRPr sz="1100"/>
            </a:lvl3pPr>
            <a:lvl4pPr lvl="3" rtl="0" algn="ctr">
              <a:lnSpc>
                <a:spcPct val="100000"/>
              </a:lnSpc>
              <a:spcBef>
                <a:spcPts val="1600"/>
              </a:spcBef>
              <a:spcAft>
                <a:spcPts val="0"/>
              </a:spcAft>
              <a:buSzPts val="1100"/>
              <a:buNone/>
              <a:defRPr sz="1100"/>
            </a:lvl4pPr>
            <a:lvl5pPr lvl="4" rtl="0" algn="ctr">
              <a:lnSpc>
                <a:spcPct val="100000"/>
              </a:lnSpc>
              <a:spcBef>
                <a:spcPts val="1600"/>
              </a:spcBef>
              <a:spcAft>
                <a:spcPts val="0"/>
              </a:spcAft>
              <a:buSzPts val="1100"/>
              <a:buNone/>
              <a:defRPr sz="1100"/>
            </a:lvl5pPr>
            <a:lvl6pPr lvl="5" rtl="0" algn="ctr">
              <a:lnSpc>
                <a:spcPct val="100000"/>
              </a:lnSpc>
              <a:spcBef>
                <a:spcPts val="1600"/>
              </a:spcBef>
              <a:spcAft>
                <a:spcPts val="0"/>
              </a:spcAft>
              <a:buSzPts val="1100"/>
              <a:buNone/>
              <a:defRPr sz="1100"/>
            </a:lvl6pPr>
            <a:lvl7pPr lvl="6" rtl="0" algn="ctr">
              <a:lnSpc>
                <a:spcPct val="100000"/>
              </a:lnSpc>
              <a:spcBef>
                <a:spcPts val="1600"/>
              </a:spcBef>
              <a:spcAft>
                <a:spcPts val="0"/>
              </a:spcAft>
              <a:buSzPts val="1100"/>
              <a:buNone/>
              <a:defRPr sz="1100"/>
            </a:lvl7pPr>
            <a:lvl8pPr lvl="7" rtl="0" algn="ctr">
              <a:lnSpc>
                <a:spcPct val="100000"/>
              </a:lnSpc>
              <a:spcBef>
                <a:spcPts val="1600"/>
              </a:spcBef>
              <a:spcAft>
                <a:spcPts val="0"/>
              </a:spcAft>
              <a:buSzPts val="1100"/>
              <a:buNone/>
              <a:defRPr sz="1100"/>
            </a:lvl8pPr>
            <a:lvl9pPr lvl="8" rtl="0" algn="ctr">
              <a:lnSpc>
                <a:spcPct val="100000"/>
              </a:lnSpc>
              <a:spcBef>
                <a:spcPts val="1600"/>
              </a:spcBef>
              <a:spcAft>
                <a:spcPts val="0"/>
              </a:spcAft>
              <a:buSzPts val="1100"/>
              <a:buNone/>
              <a:defRPr sz="1100"/>
            </a:lvl9pPr>
          </a:lstStyle>
          <a:p/>
        </p:txBody>
      </p:sp>
      <p:sp>
        <p:nvSpPr>
          <p:cNvPr id="439" name="Google Shape;439;p38"/>
          <p:cNvSpPr txBox="1"/>
          <p:nvPr>
            <p:ph idx="6" type="ctrTitle"/>
          </p:nvPr>
        </p:nvSpPr>
        <p:spPr>
          <a:xfrm>
            <a:off x="3291900" y="1832600"/>
            <a:ext cx="25602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2">
  <p:cSld name="CUSTOM_13_2">
    <p:spTree>
      <p:nvGrpSpPr>
        <p:cNvPr id="440" name="Shape 440"/>
        <p:cNvGrpSpPr/>
        <p:nvPr/>
      </p:nvGrpSpPr>
      <p:grpSpPr>
        <a:xfrm>
          <a:off x="0" y="0"/>
          <a:ext cx="0" cy="0"/>
          <a:chOff x="0" y="0"/>
          <a:chExt cx="0" cy="0"/>
        </a:xfrm>
      </p:grpSpPr>
      <p:sp>
        <p:nvSpPr>
          <p:cNvPr id="441" name="Google Shape;441;p39"/>
          <p:cNvSpPr/>
          <p:nvPr/>
        </p:nvSpPr>
        <p:spPr>
          <a:xfrm>
            <a:off x="3356560" y="-236370"/>
            <a:ext cx="5995571" cy="6199231"/>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F2CC">
              <a:alpha val="32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9"/>
          <p:cNvSpPr txBox="1"/>
          <p:nvPr>
            <p:ph idx="1" type="subTitle"/>
          </p:nvPr>
        </p:nvSpPr>
        <p:spPr>
          <a:xfrm>
            <a:off x="2286775" y="1780575"/>
            <a:ext cx="4717500" cy="631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3" name="Google Shape;443;p39"/>
          <p:cNvSpPr txBox="1"/>
          <p:nvPr>
            <p:ph type="ctrTitle"/>
          </p:nvPr>
        </p:nvSpPr>
        <p:spPr>
          <a:xfrm>
            <a:off x="3099175" y="2412374"/>
            <a:ext cx="3092700" cy="540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2 1">
  <p:cSld name="CUSTOM_6_2">
    <p:bg>
      <p:bgPr>
        <a:solidFill>
          <a:srgbClr val="FFFFFF"/>
        </a:solidFill>
      </p:bgPr>
    </p:bg>
    <p:spTree>
      <p:nvGrpSpPr>
        <p:cNvPr id="444" name="Shape 444"/>
        <p:cNvGrpSpPr/>
        <p:nvPr/>
      </p:nvGrpSpPr>
      <p:grpSpPr>
        <a:xfrm>
          <a:off x="0" y="0"/>
          <a:ext cx="0" cy="0"/>
          <a:chOff x="0" y="0"/>
          <a:chExt cx="0" cy="0"/>
        </a:xfrm>
      </p:grpSpPr>
      <p:sp>
        <p:nvSpPr>
          <p:cNvPr id="445" name="Google Shape;445;p40"/>
          <p:cNvSpPr/>
          <p:nvPr/>
        </p:nvSpPr>
        <p:spPr>
          <a:xfrm>
            <a:off x="2618169" y="-318351"/>
            <a:ext cx="6811569" cy="7337207"/>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E48D">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0"/>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0"/>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200">
                <a:solidFill>
                  <a:srgbClr val="FFFFFF"/>
                </a:solidFill>
              </a:defRPr>
            </a:lvl1pPr>
            <a:lvl2pPr lvl="1" rtl="0" algn="ctr">
              <a:spcBef>
                <a:spcPts val="0"/>
              </a:spcBef>
              <a:spcAft>
                <a:spcPts val="0"/>
              </a:spcAft>
              <a:buClr>
                <a:srgbClr val="000000"/>
              </a:buClr>
              <a:buSzPts val="1100"/>
              <a:buNone/>
              <a:defRPr sz="1100">
                <a:solidFill>
                  <a:srgbClr val="000000"/>
                </a:solidFill>
              </a:defRPr>
            </a:lvl2pPr>
            <a:lvl3pPr lvl="2" rtl="0" algn="ctr">
              <a:spcBef>
                <a:spcPts val="0"/>
              </a:spcBef>
              <a:spcAft>
                <a:spcPts val="0"/>
              </a:spcAft>
              <a:buClr>
                <a:srgbClr val="000000"/>
              </a:buClr>
              <a:buSzPts val="1100"/>
              <a:buNone/>
              <a:defRPr sz="1100">
                <a:solidFill>
                  <a:srgbClr val="000000"/>
                </a:solidFill>
              </a:defRPr>
            </a:lvl3pPr>
            <a:lvl4pPr lvl="3" rtl="0" algn="ctr">
              <a:spcBef>
                <a:spcPts val="0"/>
              </a:spcBef>
              <a:spcAft>
                <a:spcPts val="0"/>
              </a:spcAft>
              <a:buClr>
                <a:srgbClr val="000000"/>
              </a:buClr>
              <a:buSzPts val="1100"/>
              <a:buNone/>
              <a:defRPr sz="1100">
                <a:solidFill>
                  <a:srgbClr val="000000"/>
                </a:solidFill>
              </a:defRPr>
            </a:lvl4pPr>
            <a:lvl5pPr lvl="4" rtl="0" algn="ctr">
              <a:spcBef>
                <a:spcPts val="0"/>
              </a:spcBef>
              <a:spcAft>
                <a:spcPts val="0"/>
              </a:spcAft>
              <a:buClr>
                <a:srgbClr val="000000"/>
              </a:buClr>
              <a:buSzPts val="1100"/>
              <a:buNone/>
              <a:defRPr sz="1100">
                <a:solidFill>
                  <a:srgbClr val="000000"/>
                </a:solidFill>
              </a:defRPr>
            </a:lvl5pPr>
            <a:lvl6pPr lvl="5" rtl="0" algn="ctr">
              <a:spcBef>
                <a:spcPts val="0"/>
              </a:spcBef>
              <a:spcAft>
                <a:spcPts val="0"/>
              </a:spcAft>
              <a:buClr>
                <a:srgbClr val="000000"/>
              </a:buClr>
              <a:buSzPts val="1100"/>
              <a:buNone/>
              <a:defRPr sz="1100">
                <a:solidFill>
                  <a:srgbClr val="000000"/>
                </a:solidFill>
              </a:defRPr>
            </a:lvl6pPr>
            <a:lvl7pPr lvl="6" rtl="0" algn="ctr">
              <a:spcBef>
                <a:spcPts val="0"/>
              </a:spcBef>
              <a:spcAft>
                <a:spcPts val="0"/>
              </a:spcAft>
              <a:buClr>
                <a:srgbClr val="000000"/>
              </a:buClr>
              <a:buSzPts val="1100"/>
              <a:buNone/>
              <a:defRPr sz="1100">
                <a:solidFill>
                  <a:srgbClr val="000000"/>
                </a:solidFill>
              </a:defRPr>
            </a:lvl7pPr>
            <a:lvl8pPr lvl="7" rtl="0" algn="ctr">
              <a:spcBef>
                <a:spcPts val="0"/>
              </a:spcBef>
              <a:spcAft>
                <a:spcPts val="0"/>
              </a:spcAft>
              <a:buClr>
                <a:srgbClr val="000000"/>
              </a:buClr>
              <a:buSzPts val="1100"/>
              <a:buNone/>
              <a:defRPr sz="1100">
                <a:solidFill>
                  <a:srgbClr val="000000"/>
                </a:solidFill>
              </a:defRPr>
            </a:lvl8pPr>
            <a:lvl9pPr lvl="8" rtl="0" algn="ctr">
              <a:spcBef>
                <a:spcPts val="0"/>
              </a:spcBef>
              <a:spcAft>
                <a:spcPts val="0"/>
              </a:spcAft>
              <a:buClr>
                <a:srgbClr val="000000"/>
              </a:buClr>
              <a:buSzPts val="1100"/>
              <a:buNone/>
              <a:defRPr sz="1100">
                <a:solidFill>
                  <a:srgbClr val="000000"/>
                </a:solidFill>
              </a:defRPr>
            </a:lvl9pPr>
          </a:lstStyle>
          <a:p/>
        </p:txBody>
      </p:sp>
      <p:sp>
        <p:nvSpPr>
          <p:cNvPr id="448" name="Google Shape;448;p40"/>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0"/>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 text + design">
  <p:cSld name="CUSTOM_14_1">
    <p:spTree>
      <p:nvGrpSpPr>
        <p:cNvPr id="55" name="Shape 55"/>
        <p:cNvGrpSpPr/>
        <p:nvPr/>
      </p:nvGrpSpPr>
      <p:grpSpPr>
        <a:xfrm>
          <a:off x="0" y="0"/>
          <a:ext cx="0" cy="0"/>
          <a:chOff x="0" y="0"/>
          <a:chExt cx="0" cy="0"/>
        </a:xfrm>
      </p:grpSpPr>
      <p:sp>
        <p:nvSpPr>
          <p:cNvPr id="56" name="Google Shape;56;p5"/>
          <p:cNvSpPr txBox="1"/>
          <p:nvPr>
            <p:ph type="ctrTitle"/>
          </p:nvPr>
        </p:nvSpPr>
        <p:spPr>
          <a:xfrm>
            <a:off x="1092420" y="-673675"/>
            <a:ext cx="2200500" cy="2054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5B3C43"/>
              </a:buClr>
              <a:buSzPts val="1800"/>
              <a:buNone/>
              <a:defRPr sz="1800">
                <a:solidFill>
                  <a:srgbClr val="5B3C43"/>
                </a:solidFill>
              </a:defRPr>
            </a:lvl1pPr>
            <a:lvl2pPr lvl="1" algn="l">
              <a:lnSpc>
                <a:spcPct val="100000"/>
              </a:lnSpc>
              <a:spcBef>
                <a:spcPts val="0"/>
              </a:spcBef>
              <a:spcAft>
                <a:spcPts val="0"/>
              </a:spcAft>
              <a:buClr>
                <a:srgbClr val="5B3C43"/>
              </a:buClr>
              <a:buSzPts val="1600"/>
              <a:buNone/>
              <a:defRPr sz="1600">
                <a:solidFill>
                  <a:srgbClr val="5B3C43"/>
                </a:solidFill>
              </a:defRPr>
            </a:lvl2pPr>
            <a:lvl3pPr lvl="2" algn="l">
              <a:lnSpc>
                <a:spcPct val="100000"/>
              </a:lnSpc>
              <a:spcBef>
                <a:spcPts val="0"/>
              </a:spcBef>
              <a:spcAft>
                <a:spcPts val="0"/>
              </a:spcAft>
              <a:buClr>
                <a:srgbClr val="5B3C43"/>
              </a:buClr>
              <a:buSzPts val="1600"/>
              <a:buNone/>
              <a:defRPr sz="1600">
                <a:solidFill>
                  <a:srgbClr val="5B3C43"/>
                </a:solidFill>
              </a:defRPr>
            </a:lvl3pPr>
            <a:lvl4pPr lvl="3" algn="l">
              <a:lnSpc>
                <a:spcPct val="100000"/>
              </a:lnSpc>
              <a:spcBef>
                <a:spcPts val="0"/>
              </a:spcBef>
              <a:spcAft>
                <a:spcPts val="0"/>
              </a:spcAft>
              <a:buClr>
                <a:srgbClr val="5B3C43"/>
              </a:buClr>
              <a:buSzPts val="1600"/>
              <a:buNone/>
              <a:defRPr sz="1600">
                <a:solidFill>
                  <a:srgbClr val="5B3C43"/>
                </a:solidFill>
              </a:defRPr>
            </a:lvl4pPr>
            <a:lvl5pPr lvl="4" algn="l">
              <a:lnSpc>
                <a:spcPct val="100000"/>
              </a:lnSpc>
              <a:spcBef>
                <a:spcPts val="0"/>
              </a:spcBef>
              <a:spcAft>
                <a:spcPts val="0"/>
              </a:spcAft>
              <a:buClr>
                <a:srgbClr val="5B3C43"/>
              </a:buClr>
              <a:buSzPts val="1600"/>
              <a:buNone/>
              <a:defRPr sz="1600">
                <a:solidFill>
                  <a:srgbClr val="5B3C43"/>
                </a:solidFill>
              </a:defRPr>
            </a:lvl5pPr>
            <a:lvl6pPr lvl="5" algn="l">
              <a:lnSpc>
                <a:spcPct val="100000"/>
              </a:lnSpc>
              <a:spcBef>
                <a:spcPts val="0"/>
              </a:spcBef>
              <a:spcAft>
                <a:spcPts val="0"/>
              </a:spcAft>
              <a:buClr>
                <a:srgbClr val="5B3C43"/>
              </a:buClr>
              <a:buSzPts val="1600"/>
              <a:buNone/>
              <a:defRPr sz="1600">
                <a:solidFill>
                  <a:srgbClr val="5B3C43"/>
                </a:solidFill>
              </a:defRPr>
            </a:lvl6pPr>
            <a:lvl7pPr lvl="6" algn="l">
              <a:lnSpc>
                <a:spcPct val="100000"/>
              </a:lnSpc>
              <a:spcBef>
                <a:spcPts val="0"/>
              </a:spcBef>
              <a:spcAft>
                <a:spcPts val="0"/>
              </a:spcAft>
              <a:buClr>
                <a:srgbClr val="5B3C43"/>
              </a:buClr>
              <a:buSzPts val="1600"/>
              <a:buNone/>
              <a:defRPr sz="1600">
                <a:solidFill>
                  <a:srgbClr val="5B3C43"/>
                </a:solidFill>
              </a:defRPr>
            </a:lvl7pPr>
            <a:lvl8pPr lvl="7" algn="l">
              <a:lnSpc>
                <a:spcPct val="100000"/>
              </a:lnSpc>
              <a:spcBef>
                <a:spcPts val="0"/>
              </a:spcBef>
              <a:spcAft>
                <a:spcPts val="0"/>
              </a:spcAft>
              <a:buClr>
                <a:srgbClr val="5B3C43"/>
              </a:buClr>
              <a:buSzPts val="1600"/>
              <a:buNone/>
              <a:defRPr sz="1600">
                <a:solidFill>
                  <a:srgbClr val="5B3C43"/>
                </a:solidFill>
              </a:defRPr>
            </a:lvl8pPr>
            <a:lvl9pPr lvl="8" algn="l">
              <a:lnSpc>
                <a:spcPct val="100000"/>
              </a:lnSpc>
              <a:spcBef>
                <a:spcPts val="0"/>
              </a:spcBef>
              <a:spcAft>
                <a:spcPts val="0"/>
              </a:spcAft>
              <a:buClr>
                <a:srgbClr val="5B3C43"/>
              </a:buClr>
              <a:buSzPts val="1600"/>
              <a:buNone/>
              <a:defRPr sz="1600">
                <a:solidFill>
                  <a:srgbClr val="5B3C43"/>
                </a:solidFill>
              </a:defRPr>
            </a:lvl9pPr>
          </a:lstStyle>
          <a:p/>
        </p:txBody>
      </p:sp>
      <p:sp>
        <p:nvSpPr>
          <p:cNvPr id="57" name="Google Shape;57;p5"/>
          <p:cNvSpPr txBox="1"/>
          <p:nvPr>
            <p:ph idx="2" type="ctrTitle"/>
          </p:nvPr>
        </p:nvSpPr>
        <p:spPr>
          <a:xfrm rot="-5400000">
            <a:off x="-1146950" y="2098650"/>
            <a:ext cx="3204600" cy="94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5B3C43"/>
              </a:buClr>
              <a:buSzPts val="800"/>
              <a:buNone/>
              <a:defRPr sz="800">
                <a:solidFill>
                  <a:srgbClr val="5B3C43"/>
                </a:solidFill>
              </a:defRPr>
            </a:lvl1pPr>
            <a:lvl2pPr lvl="1" algn="ctr">
              <a:lnSpc>
                <a:spcPct val="100000"/>
              </a:lnSpc>
              <a:spcBef>
                <a:spcPts val="0"/>
              </a:spcBef>
              <a:spcAft>
                <a:spcPts val="0"/>
              </a:spcAft>
              <a:buClr>
                <a:srgbClr val="D9D9D9"/>
              </a:buClr>
              <a:buSzPts val="1200"/>
              <a:buNone/>
              <a:defRPr sz="1200">
                <a:solidFill>
                  <a:srgbClr val="D9D9D9"/>
                </a:solidFill>
              </a:defRPr>
            </a:lvl2pPr>
            <a:lvl3pPr lvl="2" algn="ctr">
              <a:lnSpc>
                <a:spcPct val="100000"/>
              </a:lnSpc>
              <a:spcBef>
                <a:spcPts val="0"/>
              </a:spcBef>
              <a:spcAft>
                <a:spcPts val="0"/>
              </a:spcAft>
              <a:buClr>
                <a:srgbClr val="D9D9D9"/>
              </a:buClr>
              <a:buSzPts val="1200"/>
              <a:buNone/>
              <a:defRPr sz="1200">
                <a:solidFill>
                  <a:srgbClr val="D9D9D9"/>
                </a:solidFill>
              </a:defRPr>
            </a:lvl3pPr>
            <a:lvl4pPr lvl="3" algn="ctr">
              <a:lnSpc>
                <a:spcPct val="100000"/>
              </a:lnSpc>
              <a:spcBef>
                <a:spcPts val="0"/>
              </a:spcBef>
              <a:spcAft>
                <a:spcPts val="0"/>
              </a:spcAft>
              <a:buClr>
                <a:srgbClr val="D9D9D9"/>
              </a:buClr>
              <a:buSzPts val="1200"/>
              <a:buNone/>
              <a:defRPr sz="1200">
                <a:solidFill>
                  <a:srgbClr val="D9D9D9"/>
                </a:solidFill>
              </a:defRPr>
            </a:lvl4pPr>
            <a:lvl5pPr lvl="4" algn="ctr">
              <a:lnSpc>
                <a:spcPct val="100000"/>
              </a:lnSpc>
              <a:spcBef>
                <a:spcPts val="0"/>
              </a:spcBef>
              <a:spcAft>
                <a:spcPts val="0"/>
              </a:spcAft>
              <a:buClr>
                <a:srgbClr val="D9D9D9"/>
              </a:buClr>
              <a:buSzPts val="1200"/>
              <a:buNone/>
              <a:defRPr sz="1200">
                <a:solidFill>
                  <a:srgbClr val="D9D9D9"/>
                </a:solidFill>
              </a:defRPr>
            </a:lvl5pPr>
            <a:lvl6pPr lvl="5" algn="ctr">
              <a:lnSpc>
                <a:spcPct val="100000"/>
              </a:lnSpc>
              <a:spcBef>
                <a:spcPts val="0"/>
              </a:spcBef>
              <a:spcAft>
                <a:spcPts val="0"/>
              </a:spcAft>
              <a:buClr>
                <a:srgbClr val="D9D9D9"/>
              </a:buClr>
              <a:buSzPts val="1200"/>
              <a:buNone/>
              <a:defRPr sz="1200">
                <a:solidFill>
                  <a:srgbClr val="D9D9D9"/>
                </a:solidFill>
              </a:defRPr>
            </a:lvl6pPr>
            <a:lvl7pPr lvl="6" algn="ctr">
              <a:lnSpc>
                <a:spcPct val="100000"/>
              </a:lnSpc>
              <a:spcBef>
                <a:spcPts val="0"/>
              </a:spcBef>
              <a:spcAft>
                <a:spcPts val="0"/>
              </a:spcAft>
              <a:buClr>
                <a:srgbClr val="D9D9D9"/>
              </a:buClr>
              <a:buSzPts val="1200"/>
              <a:buNone/>
              <a:defRPr sz="1200">
                <a:solidFill>
                  <a:srgbClr val="D9D9D9"/>
                </a:solidFill>
              </a:defRPr>
            </a:lvl7pPr>
            <a:lvl8pPr lvl="7" algn="ctr">
              <a:lnSpc>
                <a:spcPct val="100000"/>
              </a:lnSpc>
              <a:spcBef>
                <a:spcPts val="0"/>
              </a:spcBef>
              <a:spcAft>
                <a:spcPts val="0"/>
              </a:spcAft>
              <a:buClr>
                <a:srgbClr val="D9D9D9"/>
              </a:buClr>
              <a:buSzPts val="1200"/>
              <a:buNone/>
              <a:defRPr sz="1200">
                <a:solidFill>
                  <a:srgbClr val="D9D9D9"/>
                </a:solidFill>
              </a:defRPr>
            </a:lvl8pPr>
            <a:lvl9pPr lvl="8" algn="ctr">
              <a:lnSpc>
                <a:spcPct val="100000"/>
              </a:lnSpc>
              <a:spcBef>
                <a:spcPts val="0"/>
              </a:spcBef>
              <a:spcAft>
                <a:spcPts val="0"/>
              </a:spcAft>
              <a:buClr>
                <a:srgbClr val="D9D9D9"/>
              </a:buClr>
              <a:buSzPts val="1200"/>
              <a:buNone/>
              <a:defRPr sz="1200">
                <a:solidFill>
                  <a:srgbClr val="D9D9D9"/>
                </a:solidFill>
              </a:defRPr>
            </a:lvl9pPr>
          </a:lstStyle>
          <a:p/>
        </p:txBody>
      </p:sp>
      <p:sp>
        <p:nvSpPr>
          <p:cNvPr id="58" name="Google Shape;58;p5"/>
          <p:cNvSpPr/>
          <p:nvPr/>
        </p:nvSpPr>
        <p:spPr>
          <a:xfrm>
            <a:off x="251200" y="4484007"/>
            <a:ext cx="408300" cy="408300"/>
          </a:xfrm>
          <a:prstGeom prst="rect">
            <a:avLst/>
          </a:prstGeom>
          <a:solidFill>
            <a:srgbClr val="B794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5"/>
          <p:cNvSpPr txBox="1"/>
          <p:nvPr>
            <p:ph idx="12" type="sldNum"/>
          </p:nvPr>
        </p:nvSpPr>
        <p:spPr>
          <a:xfrm>
            <a:off x="181009" y="3984751"/>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n"/>
              <a:t>‹#›</a:t>
            </a:fld>
            <a:endParaRPr/>
          </a:p>
        </p:txBody>
      </p:sp>
      <p:pic>
        <p:nvPicPr>
          <p:cNvPr id="60" name="Google Shape;60;p5"/>
          <p:cNvPicPr preferRelativeResize="0"/>
          <p:nvPr/>
        </p:nvPicPr>
        <p:blipFill rotWithShape="1">
          <a:blip r:embed="rId2">
            <a:alphaModFix/>
          </a:blip>
          <a:srcRect b="46423" l="41868" r="16264" t="25249"/>
          <a:stretch/>
        </p:blipFill>
        <p:spPr>
          <a:xfrm>
            <a:off x="5524725" y="900100"/>
            <a:ext cx="2637202" cy="1784402"/>
          </a:xfrm>
          <a:prstGeom prst="rect">
            <a:avLst/>
          </a:prstGeom>
          <a:noFill/>
          <a:ln>
            <a:noFill/>
          </a:ln>
        </p:spPr>
      </p:pic>
      <p:sp>
        <p:nvSpPr>
          <p:cNvPr id="61" name="Google Shape;61;p5"/>
          <p:cNvSpPr/>
          <p:nvPr/>
        </p:nvSpPr>
        <p:spPr>
          <a:xfrm>
            <a:off x="5524675" y="900100"/>
            <a:ext cx="2637300" cy="1784400"/>
          </a:xfrm>
          <a:prstGeom prst="rect">
            <a:avLst/>
          </a:prstGeom>
          <a:solidFill>
            <a:srgbClr val="7A331B">
              <a:alpha val="5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2" name="Google Shape;62;p5"/>
          <p:cNvPicPr preferRelativeResize="0"/>
          <p:nvPr/>
        </p:nvPicPr>
        <p:blipFill rotWithShape="1">
          <a:blip r:embed="rId2">
            <a:alphaModFix/>
          </a:blip>
          <a:srcRect b="13551" l="15343" r="59996" t="53117"/>
          <a:stretch/>
        </p:blipFill>
        <p:spPr>
          <a:xfrm>
            <a:off x="3838750" y="2918900"/>
            <a:ext cx="1460098" cy="1973402"/>
          </a:xfrm>
          <a:prstGeom prst="rect">
            <a:avLst/>
          </a:prstGeom>
          <a:noFill/>
          <a:ln>
            <a:noFill/>
          </a:ln>
        </p:spPr>
      </p:pic>
      <p:sp>
        <p:nvSpPr>
          <p:cNvPr id="63" name="Google Shape;63;p5"/>
          <p:cNvSpPr/>
          <p:nvPr/>
        </p:nvSpPr>
        <p:spPr>
          <a:xfrm>
            <a:off x="3838775" y="2918900"/>
            <a:ext cx="1460100" cy="1973400"/>
          </a:xfrm>
          <a:prstGeom prst="rect">
            <a:avLst/>
          </a:prstGeom>
          <a:solidFill>
            <a:srgbClr val="7A331B">
              <a:alpha val="5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4" name="Google Shape;64;p5"/>
          <p:cNvCxnSpPr/>
          <p:nvPr/>
        </p:nvCxnSpPr>
        <p:spPr>
          <a:xfrm>
            <a:off x="3167025" y="4648689"/>
            <a:ext cx="1844100" cy="0"/>
          </a:xfrm>
          <a:prstGeom prst="straightConnector1">
            <a:avLst/>
          </a:prstGeom>
          <a:noFill/>
          <a:ln cap="flat" cmpd="sng" w="19050">
            <a:solidFill>
              <a:srgbClr val="5B3C43"/>
            </a:solidFill>
            <a:prstDash val="solid"/>
            <a:round/>
            <a:headEnd len="sm" w="sm" type="none"/>
            <a:tailEnd len="sm" w="sm" type="none"/>
          </a:ln>
        </p:spPr>
      </p:cxnSp>
      <p:cxnSp>
        <p:nvCxnSpPr>
          <p:cNvPr id="65" name="Google Shape;65;p5"/>
          <p:cNvCxnSpPr/>
          <p:nvPr/>
        </p:nvCxnSpPr>
        <p:spPr>
          <a:xfrm>
            <a:off x="4745675" y="2483875"/>
            <a:ext cx="1844100" cy="0"/>
          </a:xfrm>
          <a:prstGeom prst="straightConnector1">
            <a:avLst/>
          </a:prstGeom>
          <a:noFill/>
          <a:ln cap="flat" cmpd="sng" w="19050">
            <a:solidFill>
              <a:srgbClr val="5B3C43"/>
            </a:solidFill>
            <a:prstDash val="solid"/>
            <a:round/>
            <a:headEnd len="sm" w="sm" type="none"/>
            <a:tailEnd len="sm" w="sm" type="none"/>
          </a:ln>
        </p:spPr>
      </p:cxnSp>
      <p:pic>
        <p:nvPicPr>
          <p:cNvPr id="66" name="Google Shape;66;p5"/>
          <p:cNvPicPr preferRelativeResize="0"/>
          <p:nvPr/>
        </p:nvPicPr>
        <p:blipFill rotWithShape="1">
          <a:blip r:embed="rId2">
            <a:alphaModFix/>
          </a:blip>
          <a:srcRect b="34621" l="41929" r="-2698" t="53737"/>
          <a:stretch/>
        </p:blipFill>
        <p:spPr>
          <a:xfrm>
            <a:off x="5537872" y="2918900"/>
            <a:ext cx="3780298" cy="724072"/>
          </a:xfrm>
          <a:prstGeom prst="rect">
            <a:avLst/>
          </a:prstGeom>
          <a:noFill/>
          <a:ln>
            <a:noFill/>
          </a:ln>
        </p:spPr>
      </p:pic>
      <p:sp>
        <p:nvSpPr>
          <p:cNvPr id="67" name="Google Shape;67;p5"/>
          <p:cNvSpPr/>
          <p:nvPr/>
        </p:nvSpPr>
        <p:spPr>
          <a:xfrm>
            <a:off x="5537900" y="2918825"/>
            <a:ext cx="3649200" cy="724200"/>
          </a:xfrm>
          <a:prstGeom prst="rect">
            <a:avLst/>
          </a:prstGeom>
          <a:solidFill>
            <a:srgbClr val="7A331B">
              <a:alpha val="5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5"/>
          <p:cNvSpPr txBox="1"/>
          <p:nvPr>
            <p:ph idx="1" type="subTitle"/>
          </p:nvPr>
        </p:nvSpPr>
        <p:spPr>
          <a:xfrm>
            <a:off x="-17750" y="3699714"/>
            <a:ext cx="3780300" cy="540000"/>
          </a:xfrm>
          <a:prstGeom prst="rect">
            <a:avLst/>
          </a:prstGeom>
          <a:noFill/>
          <a:ln>
            <a:noFill/>
          </a:ln>
        </p:spPr>
        <p:txBody>
          <a:bodyPr anchorCtr="0" anchor="b" bIns="91425" lIns="91425" spcFirstLastPara="1" rIns="91425" wrap="square" tIns="91425">
            <a:noAutofit/>
          </a:bodyPr>
          <a:lstStyle>
            <a:lvl1pPr lvl="0" algn="r">
              <a:lnSpc>
                <a:spcPct val="115000"/>
              </a:lnSpc>
              <a:spcBef>
                <a:spcPts val="0"/>
              </a:spcBef>
              <a:spcAft>
                <a:spcPts val="0"/>
              </a:spcAft>
              <a:buSzPts val="1200"/>
              <a:buNone/>
              <a:defRPr b="1" sz="1400">
                <a:solidFill>
                  <a:srgbClr val="5B3C43"/>
                </a:solidFill>
                <a:latin typeface="Josefin Sans"/>
                <a:ea typeface="Josefin Sans"/>
                <a:cs typeface="Josefin Sans"/>
                <a:sym typeface="Josefin Sans"/>
              </a:defRPr>
            </a:lvl1pPr>
            <a:lvl2pPr lvl="1" algn="r">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2pPr>
            <a:lvl3pPr lvl="2" algn="r">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3pPr>
            <a:lvl4pPr lvl="3" algn="r">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4pPr>
            <a:lvl5pPr lvl="4" algn="r">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5pPr>
            <a:lvl6pPr lvl="5" algn="r">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6pPr>
            <a:lvl7pPr lvl="6" algn="r">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7pPr>
            <a:lvl8pPr lvl="7" algn="r">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8pPr>
            <a:lvl9pPr lvl="8" algn="r">
              <a:lnSpc>
                <a:spcPct val="115000"/>
              </a:lnSpc>
              <a:spcBef>
                <a:spcPts val="1600"/>
              </a:spcBef>
              <a:spcAft>
                <a:spcPts val="1600"/>
              </a:spcAft>
              <a:buSzPts val="1200"/>
              <a:buNone/>
              <a:defRPr b="1">
                <a:solidFill>
                  <a:srgbClr val="5B3C43"/>
                </a:solidFill>
                <a:latin typeface="Josefin Sans"/>
                <a:ea typeface="Josefin Sans"/>
                <a:cs typeface="Josefin Sans"/>
                <a:sym typeface="Josefin Sans"/>
              </a:defRPr>
            </a:lvl9pPr>
          </a:lstStyle>
          <a:p/>
        </p:txBody>
      </p:sp>
      <p:sp>
        <p:nvSpPr>
          <p:cNvPr id="69" name="Google Shape;69;p5"/>
          <p:cNvSpPr txBox="1"/>
          <p:nvPr>
            <p:ph idx="3" type="subTitle"/>
          </p:nvPr>
        </p:nvSpPr>
        <p:spPr>
          <a:xfrm>
            <a:off x="1668300" y="1550350"/>
            <a:ext cx="3780300" cy="540000"/>
          </a:xfrm>
          <a:prstGeom prst="rect">
            <a:avLst/>
          </a:prstGeom>
          <a:noFill/>
          <a:ln>
            <a:noFill/>
          </a:ln>
        </p:spPr>
        <p:txBody>
          <a:bodyPr anchorCtr="0" anchor="b" bIns="91425" lIns="91425" spcFirstLastPara="1" rIns="91425" wrap="square" tIns="91425">
            <a:noAutofit/>
          </a:bodyPr>
          <a:lstStyle>
            <a:lvl1pPr lvl="0" algn="r">
              <a:lnSpc>
                <a:spcPct val="115000"/>
              </a:lnSpc>
              <a:spcBef>
                <a:spcPts val="0"/>
              </a:spcBef>
              <a:spcAft>
                <a:spcPts val="0"/>
              </a:spcAft>
              <a:buSzPts val="1200"/>
              <a:buNone/>
              <a:defRPr b="1" sz="1400">
                <a:solidFill>
                  <a:srgbClr val="5B3C43"/>
                </a:solidFill>
                <a:latin typeface="Josefin Sans"/>
                <a:ea typeface="Josefin Sans"/>
                <a:cs typeface="Josefin Sans"/>
                <a:sym typeface="Josefin Sans"/>
              </a:defRPr>
            </a:lvl1pPr>
            <a:lvl2pPr lvl="1" algn="r">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2pPr>
            <a:lvl3pPr lvl="2" algn="r">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3pPr>
            <a:lvl4pPr lvl="3" algn="r">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4pPr>
            <a:lvl5pPr lvl="4" algn="r">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5pPr>
            <a:lvl6pPr lvl="5" algn="r">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6pPr>
            <a:lvl7pPr lvl="6" algn="r">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7pPr>
            <a:lvl8pPr lvl="7" algn="r">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8pPr>
            <a:lvl9pPr lvl="8" algn="r">
              <a:lnSpc>
                <a:spcPct val="115000"/>
              </a:lnSpc>
              <a:spcBef>
                <a:spcPts val="1600"/>
              </a:spcBef>
              <a:spcAft>
                <a:spcPts val="1600"/>
              </a:spcAft>
              <a:buSzPts val="1200"/>
              <a:buNone/>
              <a:defRPr b="1">
                <a:solidFill>
                  <a:srgbClr val="5B3C43"/>
                </a:solidFill>
                <a:latin typeface="Josefin Sans"/>
                <a:ea typeface="Josefin Sans"/>
                <a:cs typeface="Josefin Sans"/>
                <a:sym typeface="Josefin Sans"/>
              </a:defRPr>
            </a:lvl9pPr>
          </a:lstStyle>
          <a:p/>
        </p:txBody>
      </p:sp>
      <p:sp>
        <p:nvSpPr>
          <p:cNvPr id="70" name="Google Shape;70;p5"/>
          <p:cNvSpPr txBox="1"/>
          <p:nvPr>
            <p:ph idx="4" type="subTitle"/>
          </p:nvPr>
        </p:nvSpPr>
        <p:spPr>
          <a:xfrm>
            <a:off x="2742525" y="1735250"/>
            <a:ext cx="2706000" cy="578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5B3C43"/>
              </a:buClr>
              <a:buSzPts val="1200"/>
              <a:buNone/>
              <a:defRPr>
                <a:solidFill>
                  <a:srgbClr val="5B3C43"/>
                </a:solidFill>
              </a:defRPr>
            </a:lvl1pPr>
            <a:lvl2pPr lvl="1" algn="r">
              <a:lnSpc>
                <a:spcPct val="100000"/>
              </a:lnSpc>
              <a:spcBef>
                <a:spcPts val="0"/>
              </a:spcBef>
              <a:spcAft>
                <a:spcPts val="0"/>
              </a:spcAft>
              <a:buClr>
                <a:srgbClr val="5B3C43"/>
              </a:buClr>
              <a:buSzPts val="1200"/>
              <a:buNone/>
              <a:defRPr>
                <a:solidFill>
                  <a:srgbClr val="5B3C43"/>
                </a:solidFill>
              </a:defRPr>
            </a:lvl2pPr>
            <a:lvl3pPr lvl="2" algn="r">
              <a:lnSpc>
                <a:spcPct val="100000"/>
              </a:lnSpc>
              <a:spcBef>
                <a:spcPts val="0"/>
              </a:spcBef>
              <a:spcAft>
                <a:spcPts val="0"/>
              </a:spcAft>
              <a:buClr>
                <a:srgbClr val="5B3C43"/>
              </a:buClr>
              <a:buSzPts val="1200"/>
              <a:buNone/>
              <a:defRPr>
                <a:solidFill>
                  <a:srgbClr val="5B3C43"/>
                </a:solidFill>
              </a:defRPr>
            </a:lvl3pPr>
            <a:lvl4pPr lvl="3" algn="r">
              <a:lnSpc>
                <a:spcPct val="100000"/>
              </a:lnSpc>
              <a:spcBef>
                <a:spcPts val="0"/>
              </a:spcBef>
              <a:spcAft>
                <a:spcPts val="0"/>
              </a:spcAft>
              <a:buClr>
                <a:srgbClr val="5B3C43"/>
              </a:buClr>
              <a:buSzPts val="1200"/>
              <a:buNone/>
              <a:defRPr>
                <a:solidFill>
                  <a:srgbClr val="5B3C43"/>
                </a:solidFill>
              </a:defRPr>
            </a:lvl4pPr>
            <a:lvl5pPr lvl="4" algn="r">
              <a:lnSpc>
                <a:spcPct val="100000"/>
              </a:lnSpc>
              <a:spcBef>
                <a:spcPts val="0"/>
              </a:spcBef>
              <a:spcAft>
                <a:spcPts val="0"/>
              </a:spcAft>
              <a:buClr>
                <a:srgbClr val="5B3C43"/>
              </a:buClr>
              <a:buSzPts val="1200"/>
              <a:buNone/>
              <a:defRPr>
                <a:solidFill>
                  <a:srgbClr val="5B3C43"/>
                </a:solidFill>
              </a:defRPr>
            </a:lvl5pPr>
            <a:lvl6pPr lvl="5" algn="r">
              <a:lnSpc>
                <a:spcPct val="100000"/>
              </a:lnSpc>
              <a:spcBef>
                <a:spcPts val="0"/>
              </a:spcBef>
              <a:spcAft>
                <a:spcPts val="0"/>
              </a:spcAft>
              <a:buClr>
                <a:srgbClr val="5B3C43"/>
              </a:buClr>
              <a:buSzPts val="1200"/>
              <a:buNone/>
              <a:defRPr>
                <a:solidFill>
                  <a:srgbClr val="5B3C43"/>
                </a:solidFill>
              </a:defRPr>
            </a:lvl6pPr>
            <a:lvl7pPr lvl="6" algn="r">
              <a:lnSpc>
                <a:spcPct val="100000"/>
              </a:lnSpc>
              <a:spcBef>
                <a:spcPts val="0"/>
              </a:spcBef>
              <a:spcAft>
                <a:spcPts val="0"/>
              </a:spcAft>
              <a:buClr>
                <a:srgbClr val="5B3C43"/>
              </a:buClr>
              <a:buSzPts val="1200"/>
              <a:buNone/>
              <a:defRPr>
                <a:solidFill>
                  <a:srgbClr val="5B3C43"/>
                </a:solidFill>
              </a:defRPr>
            </a:lvl7pPr>
            <a:lvl8pPr lvl="7" algn="r">
              <a:lnSpc>
                <a:spcPct val="100000"/>
              </a:lnSpc>
              <a:spcBef>
                <a:spcPts val="0"/>
              </a:spcBef>
              <a:spcAft>
                <a:spcPts val="0"/>
              </a:spcAft>
              <a:buClr>
                <a:srgbClr val="5B3C43"/>
              </a:buClr>
              <a:buSzPts val="1200"/>
              <a:buNone/>
              <a:defRPr>
                <a:solidFill>
                  <a:srgbClr val="5B3C43"/>
                </a:solidFill>
              </a:defRPr>
            </a:lvl8pPr>
            <a:lvl9pPr lvl="8" algn="r">
              <a:lnSpc>
                <a:spcPct val="100000"/>
              </a:lnSpc>
              <a:spcBef>
                <a:spcPts val="0"/>
              </a:spcBef>
              <a:spcAft>
                <a:spcPts val="0"/>
              </a:spcAft>
              <a:buClr>
                <a:srgbClr val="5B3C43"/>
              </a:buClr>
              <a:buSzPts val="1200"/>
              <a:buNone/>
              <a:defRPr>
                <a:solidFill>
                  <a:srgbClr val="5B3C43"/>
                </a:solidFill>
              </a:defRPr>
            </a:lvl9pPr>
          </a:lstStyle>
          <a:p/>
        </p:txBody>
      </p:sp>
      <p:sp>
        <p:nvSpPr>
          <p:cNvPr id="71" name="Google Shape;71;p5"/>
          <p:cNvSpPr txBox="1"/>
          <p:nvPr>
            <p:ph idx="5" type="subTitle"/>
          </p:nvPr>
        </p:nvSpPr>
        <p:spPr>
          <a:xfrm>
            <a:off x="5820190" y="3799750"/>
            <a:ext cx="3780300" cy="5400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1200"/>
              <a:buNone/>
              <a:defRPr b="1" sz="1400">
                <a:solidFill>
                  <a:srgbClr val="5B3C43"/>
                </a:solidFill>
                <a:latin typeface="Josefin Sans"/>
                <a:ea typeface="Josefin Sans"/>
                <a:cs typeface="Josefin Sans"/>
                <a:sym typeface="Josefin Sans"/>
              </a:defRPr>
            </a:lvl1pPr>
            <a:lvl2pPr lvl="1" algn="l">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2pPr>
            <a:lvl3pPr lvl="2" algn="l">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3pPr>
            <a:lvl4pPr lvl="3" algn="l">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4pPr>
            <a:lvl5pPr lvl="4" algn="l">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5pPr>
            <a:lvl6pPr lvl="5" algn="l">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6pPr>
            <a:lvl7pPr lvl="6" algn="l">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7pPr>
            <a:lvl8pPr lvl="7" algn="l">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8pPr>
            <a:lvl9pPr lvl="8" algn="l">
              <a:lnSpc>
                <a:spcPct val="115000"/>
              </a:lnSpc>
              <a:spcBef>
                <a:spcPts val="1600"/>
              </a:spcBef>
              <a:spcAft>
                <a:spcPts val="1600"/>
              </a:spcAft>
              <a:buSzPts val="1200"/>
              <a:buNone/>
              <a:defRPr b="1">
                <a:solidFill>
                  <a:srgbClr val="5B3C43"/>
                </a:solidFill>
                <a:latin typeface="Josefin Sans"/>
                <a:ea typeface="Josefin Sans"/>
                <a:cs typeface="Josefin Sans"/>
                <a:sym typeface="Josefin Sans"/>
              </a:defRPr>
            </a:lvl9pPr>
          </a:lstStyle>
          <a:p/>
        </p:txBody>
      </p:sp>
      <p:sp>
        <p:nvSpPr>
          <p:cNvPr id="72" name="Google Shape;72;p5"/>
          <p:cNvSpPr txBox="1"/>
          <p:nvPr>
            <p:ph idx="6" type="subTitle"/>
          </p:nvPr>
        </p:nvSpPr>
        <p:spPr>
          <a:xfrm>
            <a:off x="5820190" y="3984650"/>
            <a:ext cx="2318100" cy="57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5B3C43"/>
              </a:buClr>
              <a:buSzPts val="1200"/>
              <a:buNone/>
              <a:defRPr>
                <a:solidFill>
                  <a:srgbClr val="5B3C43"/>
                </a:solidFill>
              </a:defRPr>
            </a:lvl1pPr>
            <a:lvl2pPr lvl="1" algn="l">
              <a:lnSpc>
                <a:spcPct val="100000"/>
              </a:lnSpc>
              <a:spcBef>
                <a:spcPts val="0"/>
              </a:spcBef>
              <a:spcAft>
                <a:spcPts val="0"/>
              </a:spcAft>
              <a:buClr>
                <a:srgbClr val="5B3C43"/>
              </a:buClr>
              <a:buSzPts val="1200"/>
              <a:buNone/>
              <a:defRPr>
                <a:solidFill>
                  <a:srgbClr val="5B3C43"/>
                </a:solidFill>
              </a:defRPr>
            </a:lvl2pPr>
            <a:lvl3pPr lvl="2" algn="l">
              <a:lnSpc>
                <a:spcPct val="100000"/>
              </a:lnSpc>
              <a:spcBef>
                <a:spcPts val="0"/>
              </a:spcBef>
              <a:spcAft>
                <a:spcPts val="0"/>
              </a:spcAft>
              <a:buClr>
                <a:srgbClr val="5B3C43"/>
              </a:buClr>
              <a:buSzPts val="1200"/>
              <a:buNone/>
              <a:defRPr>
                <a:solidFill>
                  <a:srgbClr val="5B3C43"/>
                </a:solidFill>
              </a:defRPr>
            </a:lvl3pPr>
            <a:lvl4pPr lvl="3" algn="l">
              <a:lnSpc>
                <a:spcPct val="100000"/>
              </a:lnSpc>
              <a:spcBef>
                <a:spcPts val="0"/>
              </a:spcBef>
              <a:spcAft>
                <a:spcPts val="0"/>
              </a:spcAft>
              <a:buClr>
                <a:srgbClr val="5B3C43"/>
              </a:buClr>
              <a:buSzPts val="1200"/>
              <a:buNone/>
              <a:defRPr>
                <a:solidFill>
                  <a:srgbClr val="5B3C43"/>
                </a:solidFill>
              </a:defRPr>
            </a:lvl4pPr>
            <a:lvl5pPr lvl="4" algn="l">
              <a:lnSpc>
                <a:spcPct val="100000"/>
              </a:lnSpc>
              <a:spcBef>
                <a:spcPts val="0"/>
              </a:spcBef>
              <a:spcAft>
                <a:spcPts val="0"/>
              </a:spcAft>
              <a:buClr>
                <a:srgbClr val="5B3C43"/>
              </a:buClr>
              <a:buSzPts val="1200"/>
              <a:buNone/>
              <a:defRPr>
                <a:solidFill>
                  <a:srgbClr val="5B3C43"/>
                </a:solidFill>
              </a:defRPr>
            </a:lvl5pPr>
            <a:lvl6pPr lvl="5" algn="l">
              <a:lnSpc>
                <a:spcPct val="100000"/>
              </a:lnSpc>
              <a:spcBef>
                <a:spcPts val="0"/>
              </a:spcBef>
              <a:spcAft>
                <a:spcPts val="0"/>
              </a:spcAft>
              <a:buClr>
                <a:srgbClr val="5B3C43"/>
              </a:buClr>
              <a:buSzPts val="1200"/>
              <a:buNone/>
              <a:defRPr>
                <a:solidFill>
                  <a:srgbClr val="5B3C43"/>
                </a:solidFill>
              </a:defRPr>
            </a:lvl6pPr>
            <a:lvl7pPr lvl="6" algn="l">
              <a:lnSpc>
                <a:spcPct val="100000"/>
              </a:lnSpc>
              <a:spcBef>
                <a:spcPts val="0"/>
              </a:spcBef>
              <a:spcAft>
                <a:spcPts val="0"/>
              </a:spcAft>
              <a:buClr>
                <a:srgbClr val="5B3C43"/>
              </a:buClr>
              <a:buSzPts val="1200"/>
              <a:buNone/>
              <a:defRPr>
                <a:solidFill>
                  <a:srgbClr val="5B3C43"/>
                </a:solidFill>
              </a:defRPr>
            </a:lvl7pPr>
            <a:lvl8pPr lvl="7" algn="l">
              <a:lnSpc>
                <a:spcPct val="100000"/>
              </a:lnSpc>
              <a:spcBef>
                <a:spcPts val="0"/>
              </a:spcBef>
              <a:spcAft>
                <a:spcPts val="0"/>
              </a:spcAft>
              <a:buClr>
                <a:srgbClr val="5B3C43"/>
              </a:buClr>
              <a:buSzPts val="1200"/>
              <a:buNone/>
              <a:defRPr>
                <a:solidFill>
                  <a:srgbClr val="5B3C43"/>
                </a:solidFill>
              </a:defRPr>
            </a:lvl8pPr>
            <a:lvl9pPr lvl="8" algn="l">
              <a:lnSpc>
                <a:spcPct val="100000"/>
              </a:lnSpc>
              <a:spcBef>
                <a:spcPts val="0"/>
              </a:spcBef>
              <a:spcAft>
                <a:spcPts val="0"/>
              </a:spcAft>
              <a:buClr>
                <a:srgbClr val="5B3C43"/>
              </a:buClr>
              <a:buSzPts val="1200"/>
              <a:buNone/>
              <a:defRPr>
                <a:solidFill>
                  <a:srgbClr val="5B3C43"/>
                </a:solidFill>
              </a:defRPr>
            </a:lvl9pPr>
          </a:lstStyle>
          <a:p/>
        </p:txBody>
      </p:sp>
      <p:cxnSp>
        <p:nvCxnSpPr>
          <p:cNvPr id="73" name="Google Shape;73;p5"/>
          <p:cNvCxnSpPr/>
          <p:nvPr/>
        </p:nvCxnSpPr>
        <p:spPr>
          <a:xfrm>
            <a:off x="5743990" y="3225547"/>
            <a:ext cx="0" cy="1437300"/>
          </a:xfrm>
          <a:prstGeom prst="straightConnector1">
            <a:avLst/>
          </a:prstGeom>
          <a:noFill/>
          <a:ln cap="flat" cmpd="sng" w="19050">
            <a:solidFill>
              <a:srgbClr val="5B3C43"/>
            </a:solidFill>
            <a:prstDash val="solid"/>
            <a:round/>
            <a:headEnd len="sm" w="sm" type="none"/>
            <a:tailEnd len="sm" w="sm" type="none"/>
          </a:ln>
        </p:spPr>
      </p:cxnSp>
      <p:sp>
        <p:nvSpPr>
          <p:cNvPr id="74" name="Google Shape;74;p5"/>
          <p:cNvSpPr txBox="1"/>
          <p:nvPr>
            <p:ph idx="7" type="subTitle"/>
          </p:nvPr>
        </p:nvSpPr>
        <p:spPr>
          <a:xfrm>
            <a:off x="1125200" y="3884614"/>
            <a:ext cx="2637300" cy="578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5B3C43"/>
              </a:buClr>
              <a:buSzPts val="1200"/>
              <a:buNone/>
              <a:defRPr>
                <a:solidFill>
                  <a:srgbClr val="5B3C43"/>
                </a:solidFill>
              </a:defRPr>
            </a:lvl1pPr>
            <a:lvl2pPr lvl="1" algn="r">
              <a:lnSpc>
                <a:spcPct val="100000"/>
              </a:lnSpc>
              <a:spcBef>
                <a:spcPts val="0"/>
              </a:spcBef>
              <a:spcAft>
                <a:spcPts val="0"/>
              </a:spcAft>
              <a:buClr>
                <a:srgbClr val="5B3C43"/>
              </a:buClr>
              <a:buSzPts val="1200"/>
              <a:buNone/>
              <a:defRPr>
                <a:solidFill>
                  <a:srgbClr val="5B3C43"/>
                </a:solidFill>
              </a:defRPr>
            </a:lvl2pPr>
            <a:lvl3pPr lvl="2" algn="r">
              <a:lnSpc>
                <a:spcPct val="100000"/>
              </a:lnSpc>
              <a:spcBef>
                <a:spcPts val="0"/>
              </a:spcBef>
              <a:spcAft>
                <a:spcPts val="0"/>
              </a:spcAft>
              <a:buClr>
                <a:srgbClr val="5B3C43"/>
              </a:buClr>
              <a:buSzPts val="1200"/>
              <a:buNone/>
              <a:defRPr>
                <a:solidFill>
                  <a:srgbClr val="5B3C43"/>
                </a:solidFill>
              </a:defRPr>
            </a:lvl3pPr>
            <a:lvl4pPr lvl="3" algn="r">
              <a:lnSpc>
                <a:spcPct val="100000"/>
              </a:lnSpc>
              <a:spcBef>
                <a:spcPts val="0"/>
              </a:spcBef>
              <a:spcAft>
                <a:spcPts val="0"/>
              </a:spcAft>
              <a:buClr>
                <a:srgbClr val="5B3C43"/>
              </a:buClr>
              <a:buSzPts val="1200"/>
              <a:buNone/>
              <a:defRPr>
                <a:solidFill>
                  <a:srgbClr val="5B3C43"/>
                </a:solidFill>
              </a:defRPr>
            </a:lvl4pPr>
            <a:lvl5pPr lvl="4" algn="r">
              <a:lnSpc>
                <a:spcPct val="100000"/>
              </a:lnSpc>
              <a:spcBef>
                <a:spcPts val="0"/>
              </a:spcBef>
              <a:spcAft>
                <a:spcPts val="0"/>
              </a:spcAft>
              <a:buClr>
                <a:srgbClr val="5B3C43"/>
              </a:buClr>
              <a:buSzPts val="1200"/>
              <a:buNone/>
              <a:defRPr>
                <a:solidFill>
                  <a:srgbClr val="5B3C43"/>
                </a:solidFill>
              </a:defRPr>
            </a:lvl5pPr>
            <a:lvl6pPr lvl="5" algn="r">
              <a:lnSpc>
                <a:spcPct val="100000"/>
              </a:lnSpc>
              <a:spcBef>
                <a:spcPts val="0"/>
              </a:spcBef>
              <a:spcAft>
                <a:spcPts val="0"/>
              </a:spcAft>
              <a:buClr>
                <a:srgbClr val="5B3C43"/>
              </a:buClr>
              <a:buSzPts val="1200"/>
              <a:buNone/>
              <a:defRPr>
                <a:solidFill>
                  <a:srgbClr val="5B3C43"/>
                </a:solidFill>
              </a:defRPr>
            </a:lvl6pPr>
            <a:lvl7pPr lvl="6" algn="r">
              <a:lnSpc>
                <a:spcPct val="100000"/>
              </a:lnSpc>
              <a:spcBef>
                <a:spcPts val="0"/>
              </a:spcBef>
              <a:spcAft>
                <a:spcPts val="0"/>
              </a:spcAft>
              <a:buClr>
                <a:srgbClr val="5B3C43"/>
              </a:buClr>
              <a:buSzPts val="1200"/>
              <a:buNone/>
              <a:defRPr>
                <a:solidFill>
                  <a:srgbClr val="5B3C43"/>
                </a:solidFill>
              </a:defRPr>
            </a:lvl7pPr>
            <a:lvl8pPr lvl="7" algn="r">
              <a:lnSpc>
                <a:spcPct val="100000"/>
              </a:lnSpc>
              <a:spcBef>
                <a:spcPts val="0"/>
              </a:spcBef>
              <a:spcAft>
                <a:spcPts val="0"/>
              </a:spcAft>
              <a:buClr>
                <a:srgbClr val="5B3C43"/>
              </a:buClr>
              <a:buSzPts val="1200"/>
              <a:buNone/>
              <a:defRPr>
                <a:solidFill>
                  <a:srgbClr val="5B3C43"/>
                </a:solidFill>
              </a:defRPr>
            </a:lvl8pPr>
            <a:lvl9pPr lvl="8" algn="r">
              <a:lnSpc>
                <a:spcPct val="100000"/>
              </a:lnSpc>
              <a:spcBef>
                <a:spcPts val="0"/>
              </a:spcBef>
              <a:spcAft>
                <a:spcPts val="0"/>
              </a:spcAft>
              <a:buClr>
                <a:srgbClr val="5B3C43"/>
              </a:buClr>
              <a:buSzPts val="1200"/>
              <a:buNone/>
              <a:defRPr>
                <a:solidFill>
                  <a:srgbClr val="5B3C43"/>
                </a:solidFil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3">
  <p:cSld name="CUSTOM_6_2_1">
    <p:bg>
      <p:bgPr>
        <a:solidFill>
          <a:srgbClr val="FFFFFF"/>
        </a:solidFill>
      </p:bgPr>
    </p:bg>
    <p:spTree>
      <p:nvGrpSpPr>
        <p:cNvPr id="450" name="Shape 450"/>
        <p:cNvGrpSpPr/>
        <p:nvPr/>
      </p:nvGrpSpPr>
      <p:grpSpPr>
        <a:xfrm>
          <a:off x="0" y="0"/>
          <a:ext cx="0" cy="0"/>
          <a:chOff x="0" y="0"/>
          <a:chExt cx="0" cy="0"/>
        </a:xfrm>
      </p:grpSpPr>
      <p:sp>
        <p:nvSpPr>
          <p:cNvPr id="451" name="Google Shape;451;p41"/>
          <p:cNvSpPr/>
          <p:nvPr/>
        </p:nvSpPr>
        <p:spPr>
          <a:xfrm rot="5400000">
            <a:off x="3902197" y="260906"/>
            <a:ext cx="5602683" cy="6035175"/>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ADDBD7">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1"/>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1"/>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200">
                <a:solidFill>
                  <a:srgbClr val="FFFFFF"/>
                </a:solidFill>
              </a:defRPr>
            </a:lvl1pPr>
            <a:lvl2pPr lvl="1" rtl="0" algn="ctr">
              <a:spcBef>
                <a:spcPts val="0"/>
              </a:spcBef>
              <a:spcAft>
                <a:spcPts val="0"/>
              </a:spcAft>
              <a:buClr>
                <a:srgbClr val="000000"/>
              </a:buClr>
              <a:buSzPts val="1100"/>
              <a:buNone/>
              <a:defRPr sz="1100">
                <a:solidFill>
                  <a:srgbClr val="000000"/>
                </a:solidFill>
              </a:defRPr>
            </a:lvl2pPr>
            <a:lvl3pPr lvl="2" rtl="0" algn="ctr">
              <a:spcBef>
                <a:spcPts val="0"/>
              </a:spcBef>
              <a:spcAft>
                <a:spcPts val="0"/>
              </a:spcAft>
              <a:buClr>
                <a:srgbClr val="000000"/>
              </a:buClr>
              <a:buSzPts val="1100"/>
              <a:buNone/>
              <a:defRPr sz="1100">
                <a:solidFill>
                  <a:srgbClr val="000000"/>
                </a:solidFill>
              </a:defRPr>
            </a:lvl3pPr>
            <a:lvl4pPr lvl="3" rtl="0" algn="ctr">
              <a:spcBef>
                <a:spcPts val="0"/>
              </a:spcBef>
              <a:spcAft>
                <a:spcPts val="0"/>
              </a:spcAft>
              <a:buClr>
                <a:srgbClr val="000000"/>
              </a:buClr>
              <a:buSzPts val="1100"/>
              <a:buNone/>
              <a:defRPr sz="1100">
                <a:solidFill>
                  <a:srgbClr val="000000"/>
                </a:solidFill>
              </a:defRPr>
            </a:lvl4pPr>
            <a:lvl5pPr lvl="4" rtl="0" algn="ctr">
              <a:spcBef>
                <a:spcPts val="0"/>
              </a:spcBef>
              <a:spcAft>
                <a:spcPts val="0"/>
              </a:spcAft>
              <a:buClr>
                <a:srgbClr val="000000"/>
              </a:buClr>
              <a:buSzPts val="1100"/>
              <a:buNone/>
              <a:defRPr sz="1100">
                <a:solidFill>
                  <a:srgbClr val="000000"/>
                </a:solidFill>
              </a:defRPr>
            </a:lvl5pPr>
            <a:lvl6pPr lvl="5" rtl="0" algn="ctr">
              <a:spcBef>
                <a:spcPts val="0"/>
              </a:spcBef>
              <a:spcAft>
                <a:spcPts val="0"/>
              </a:spcAft>
              <a:buClr>
                <a:srgbClr val="000000"/>
              </a:buClr>
              <a:buSzPts val="1100"/>
              <a:buNone/>
              <a:defRPr sz="1100">
                <a:solidFill>
                  <a:srgbClr val="000000"/>
                </a:solidFill>
              </a:defRPr>
            </a:lvl6pPr>
            <a:lvl7pPr lvl="6" rtl="0" algn="ctr">
              <a:spcBef>
                <a:spcPts val="0"/>
              </a:spcBef>
              <a:spcAft>
                <a:spcPts val="0"/>
              </a:spcAft>
              <a:buClr>
                <a:srgbClr val="000000"/>
              </a:buClr>
              <a:buSzPts val="1100"/>
              <a:buNone/>
              <a:defRPr sz="1100">
                <a:solidFill>
                  <a:srgbClr val="000000"/>
                </a:solidFill>
              </a:defRPr>
            </a:lvl7pPr>
            <a:lvl8pPr lvl="7" rtl="0" algn="ctr">
              <a:spcBef>
                <a:spcPts val="0"/>
              </a:spcBef>
              <a:spcAft>
                <a:spcPts val="0"/>
              </a:spcAft>
              <a:buClr>
                <a:srgbClr val="000000"/>
              </a:buClr>
              <a:buSzPts val="1100"/>
              <a:buNone/>
              <a:defRPr sz="1100">
                <a:solidFill>
                  <a:srgbClr val="000000"/>
                </a:solidFill>
              </a:defRPr>
            </a:lvl8pPr>
            <a:lvl9pPr lvl="8" rtl="0" algn="ctr">
              <a:spcBef>
                <a:spcPts val="0"/>
              </a:spcBef>
              <a:spcAft>
                <a:spcPts val="0"/>
              </a:spcAft>
              <a:buClr>
                <a:srgbClr val="000000"/>
              </a:buClr>
              <a:buSzPts val="1100"/>
              <a:buNone/>
              <a:defRPr sz="1100">
                <a:solidFill>
                  <a:srgbClr val="000000"/>
                </a:solidFill>
              </a:defRPr>
            </a:lvl9pPr>
          </a:lstStyle>
          <a:p/>
        </p:txBody>
      </p:sp>
      <p:sp>
        <p:nvSpPr>
          <p:cNvPr id="454" name="Google Shape;454;p41"/>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1"/>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p:cSld name="CUSTOM_6_1">
    <p:bg>
      <p:bgPr>
        <a:solidFill>
          <a:srgbClr val="FFFFFF"/>
        </a:solidFill>
      </p:bgPr>
    </p:bg>
    <p:spTree>
      <p:nvGrpSpPr>
        <p:cNvPr id="456" name="Shape 456"/>
        <p:cNvGrpSpPr/>
        <p:nvPr/>
      </p:nvGrpSpPr>
      <p:grpSpPr>
        <a:xfrm>
          <a:off x="0" y="0"/>
          <a:ext cx="0" cy="0"/>
          <a:chOff x="0" y="0"/>
          <a:chExt cx="0" cy="0"/>
        </a:xfrm>
      </p:grpSpPr>
      <p:sp>
        <p:nvSpPr>
          <p:cNvPr id="457" name="Google Shape;457;p42"/>
          <p:cNvSpPr/>
          <p:nvPr/>
        </p:nvSpPr>
        <p:spPr>
          <a:xfrm rot="-5400000">
            <a:off x="126769" y="-375501"/>
            <a:ext cx="6811569" cy="7337207"/>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ADDBD7">
              <a:alpha val="204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2"/>
          <p:cNvSpPr txBox="1"/>
          <p:nvPr>
            <p:ph type="ctrTitle"/>
          </p:nvPr>
        </p:nvSpPr>
        <p:spPr>
          <a:xfrm>
            <a:off x="477026" y="1557850"/>
            <a:ext cx="4209300" cy="8517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CB64"/>
              </a:buClr>
              <a:buSzPts val="4800"/>
              <a:buNone/>
              <a:defRPr sz="4800">
                <a:solidFill>
                  <a:srgbClr val="FFCB64"/>
                </a:solidFill>
              </a:defRPr>
            </a:lvl1pPr>
            <a:lvl2pPr lvl="1" rtl="0" algn="ctr">
              <a:spcBef>
                <a:spcPts val="0"/>
              </a:spcBef>
              <a:spcAft>
                <a:spcPts val="0"/>
              </a:spcAft>
              <a:buClr>
                <a:srgbClr val="000000"/>
              </a:buClr>
              <a:buSzPts val="4800"/>
              <a:buNone/>
              <a:defRPr sz="4800">
                <a:solidFill>
                  <a:srgbClr val="000000"/>
                </a:solidFill>
              </a:defRPr>
            </a:lvl2pPr>
            <a:lvl3pPr lvl="2" rtl="0" algn="ctr">
              <a:spcBef>
                <a:spcPts val="0"/>
              </a:spcBef>
              <a:spcAft>
                <a:spcPts val="0"/>
              </a:spcAft>
              <a:buClr>
                <a:srgbClr val="000000"/>
              </a:buClr>
              <a:buSzPts val="4800"/>
              <a:buNone/>
              <a:defRPr sz="4800">
                <a:solidFill>
                  <a:srgbClr val="000000"/>
                </a:solidFill>
              </a:defRPr>
            </a:lvl3pPr>
            <a:lvl4pPr lvl="3" rtl="0" algn="ctr">
              <a:spcBef>
                <a:spcPts val="0"/>
              </a:spcBef>
              <a:spcAft>
                <a:spcPts val="0"/>
              </a:spcAft>
              <a:buClr>
                <a:srgbClr val="000000"/>
              </a:buClr>
              <a:buSzPts val="4800"/>
              <a:buNone/>
              <a:defRPr sz="4800">
                <a:solidFill>
                  <a:srgbClr val="000000"/>
                </a:solidFill>
              </a:defRPr>
            </a:lvl4pPr>
            <a:lvl5pPr lvl="4" rtl="0" algn="ctr">
              <a:spcBef>
                <a:spcPts val="0"/>
              </a:spcBef>
              <a:spcAft>
                <a:spcPts val="0"/>
              </a:spcAft>
              <a:buClr>
                <a:srgbClr val="000000"/>
              </a:buClr>
              <a:buSzPts val="4800"/>
              <a:buNone/>
              <a:defRPr sz="4800">
                <a:solidFill>
                  <a:srgbClr val="000000"/>
                </a:solidFill>
              </a:defRPr>
            </a:lvl5pPr>
            <a:lvl6pPr lvl="5" rtl="0" algn="ctr">
              <a:spcBef>
                <a:spcPts val="0"/>
              </a:spcBef>
              <a:spcAft>
                <a:spcPts val="0"/>
              </a:spcAft>
              <a:buClr>
                <a:srgbClr val="000000"/>
              </a:buClr>
              <a:buSzPts val="4800"/>
              <a:buNone/>
              <a:defRPr sz="4800">
                <a:solidFill>
                  <a:srgbClr val="000000"/>
                </a:solidFill>
              </a:defRPr>
            </a:lvl6pPr>
            <a:lvl7pPr lvl="6" rtl="0" algn="ctr">
              <a:spcBef>
                <a:spcPts val="0"/>
              </a:spcBef>
              <a:spcAft>
                <a:spcPts val="0"/>
              </a:spcAft>
              <a:buClr>
                <a:srgbClr val="000000"/>
              </a:buClr>
              <a:buSzPts val="4800"/>
              <a:buNone/>
              <a:defRPr sz="4800">
                <a:solidFill>
                  <a:srgbClr val="000000"/>
                </a:solidFill>
              </a:defRPr>
            </a:lvl7pPr>
            <a:lvl8pPr lvl="7" rtl="0" algn="ctr">
              <a:spcBef>
                <a:spcPts val="0"/>
              </a:spcBef>
              <a:spcAft>
                <a:spcPts val="0"/>
              </a:spcAft>
              <a:buClr>
                <a:srgbClr val="000000"/>
              </a:buClr>
              <a:buSzPts val="4800"/>
              <a:buNone/>
              <a:defRPr sz="4800">
                <a:solidFill>
                  <a:srgbClr val="000000"/>
                </a:solidFill>
              </a:defRPr>
            </a:lvl8pPr>
            <a:lvl9pPr lvl="8" rtl="0" algn="ctr">
              <a:spcBef>
                <a:spcPts val="0"/>
              </a:spcBef>
              <a:spcAft>
                <a:spcPts val="0"/>
              </a:spcAft>
              <a:buClr>
                <a:srgbClr val="000000"/>
              </a:buClr>
              <a:buSzPts val="4800"/>
              <a:buNone/>
              <a:defRPr sz="4800">
                <a:solidFill>
                  <a:srgbClr val="000000"/>
                </a:solidFill>
              </a:defRPr>
            </a:lvl9pPr>
          </a:lstStyle>
          <a:p/>
        </p:txBody>
      </p:sp>
      <p:sp>
        <p:nvSpPr>
          <p:cNvPr id="459" name="Google Shape;459;p42"/>
          <p:cNvSpPr txBox="1"/>
          <p:nvPr>
            <p:ph idx="1" type="subTitle"/>
          </p:nvPr>
        </p:nvSpPr>
        <p:spPr>
          <a:xfrm flipH="1">
            <a:off x="1674026" y="2409550"/>
            <a:ext cx="3012300" cy="1671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1600"/>
              </a:spcBef>
              <a:spcAft>
                <a:spcPts val="0"/>
              </a:spcAft>
              <a:buClr>
                <a:srgbClr val="000000"/>
              </a:buClr>
              <a:buSzPts val="1200"/>
              <a:buNone/>
              <a:defRPr>
                <a:solidFill>
                  <a:srgbClr val="000000"/>
                </a:solidFill>
              </a:defRPr>
            </a:lvl2pPr>
            <a:lvl3pPr lvl="2" rtl="0" algn="r">
              <a:lnSpc>
                <a:spcPct val="100000"/>
              </a:lnSpc>
              <a:spcBef>
                <a:spcPts val="1600"/>
              </a:spcBef>
              <a:spcAft>
                <a:spcPts val="0"/>
              </a:spcAft>
              <a:buClr>
                <a:srgbClr val="000000"/>
              </a:buClr>
              <a:buSzPts val="1200"/>
              <a:buNone/>
              <a:defRPr>
                <a:solidFill>
                  <a:srgbClr val="000000"/>
                </a:solidFill>
              </a:defRPr>
            </a:lvl3pPr>
            <a:lvl4pPr lvl="3" rtl="0" algn="r">
              <a:lnSpc>
                <a:spcPct val="100000"/>
              </a:lnSpc>
              <a:spcBef>
                <a:spcPts val="1600"/>
              </a:spcBef>
              <a:spcAft>
                <a:spcPts val="0"/>
              </a:spcAft>
              <a:buClr>
                <a:srgbClr val="000000"/>
              </a:buClr>
              <a:buSzPts val="1200"/>
              <a:buNone/>
              <a:defRPr>
                <a:solidFill>
                  <a:srgbClr val="000000"/>
                </a:solidFill>
              </a:defRPr>
            </a:lvl4pPr>
            <a:lvl5pPr lvl="4" rtl="0" algn="r">
              <a:lnSpc>
                <a:spcPct val="100000"/>
              </a:lnSpc>
              <a:spcBef>
                <a:spcPts val="1600"/>
              </a:spcBef>
              <a:spcAft>
                <a:spcPts val="0"/>
              </a:spcAft>
              <a:buClr>
                <a:srgbClr val="000000"/>
              </a:buClr>
              <a:buSzPts val="1200"/>
              <a:buNone/>
              <a:defRPr>
                <a:solidFill>
                  <a:srgbClr val="000000"/>
                </a:solidFill>
              </a:defRPr>
            </a:lvl5pPr>
            <a:lvl6pPr lvl="5" rtl="0" algn="r">
              <a:lnSpc>
                <a:spcPct val="100000"/>
              </a:lnSpc>
              <a:spcBef>
                <a:spcPts val="1600"/>
              </a:spcBef>
              <a:spcAft>
                <a:spcPts val="0"/>
              </a:spcAft>
              <a:buClr>
                <a:srgbClr val="000000"/>
              </a:buClr>
              <a:buSzPts val="1200"/>
              <a:buNone/>
              <a:defRPr>
                <a:solidFill>
                  <a:srgbClr val="000000"/>
                </a:solidFill>
              </a:defRPr>
            </a:lvl6pPr>
            <a:lvl7pPr lvl="6" rtl="0" algn="r">
              <a:lnSpc>
                <a:spcPct val="100000"/>
              </a:lnSpc>
              <a:spcBef>
                <a:spcPts val="1600"/>
              </a:spcBef>
              <a:spcAft>
                <a:spcPts val="0"/>
              </a:spcAft>
              <a:buClr>
                <a:srgbClr val="000000"/>
              </a:buClr>
              <a:buSzPts val="1200"/>
              <a:buNone/>
              <a:defRPr>
                <a:solidFill>
                  <a:srgbClr val="000000"/>
                </a:solidFill>
              </a:defRPr>
            </a:lvl7pPr>
            <a:lvl8pPr lvl="7" rtl="0" algn="r">
              <a:lnSpc>
                <a:spcPct val="100000"/>
              </a:lnSpc>
              <a:spcBef>
                <a:spcPts val="1600"/>
              </a:spcBef>
              <a:spcAft>
                <a:spcPts val="0"/>
              </a:spcAft>
              <a:buClr>
                <a:srgbClr val="000000"/>
              </a:buClr>
              <a:buSzPts val="1200"/>
              <a:buNone/>
              <a:defRPr>
                <a:solidFill>
                  <a:srgbClr val="000000"/>
                </a:solidFill>
              </a:defRPr>
            </a:lvl8pPr>
            <a:lvl9pPr lvl="8" rtl="0" algn="r">
              <a:lnSpc>
                <a:spcPct val="100000"/>
              </a:lnSpc>
              <a:spcBef>
                <a:spcPts val="1600"/>
              </a:spcBef>
              <a:spcAft>
                <a:spcPts val="0"/>
              </a:spcAft>
              <a:buClr>
                <a:srgbClr val="000000"/>
              </a:buClr>
              <a:buSzPts val="1200"/>
              <a:buNone/>
              <a:defRPr>
                <a:solidFill>
                  <a:srgbClr val="000000"/>
                </a:solidFill>
              </a:defRPr>
            </a:lvl9pPr>
          </a:lstStyle>
          <a:p/>
        </p:txBody>
      </p:sp>
      <p:sp>
        <p:nvSpPr>
          <p:cNvPr id="460" name="Google Shape;460;p42"/>
          <p:cNvSpPr txBox="1"/>
          <p:nvPr/>
        </p:nvSpPr>
        <p:spPr>
          <a:xfrm>
            <a:off x="1263550" y="3683250"/>
            <a:ext cx="3398100" cy="1784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300"/>
              </a:spcBef>
              <a:spcAft>
                <a:spcPts val="0"/>
              </a:spcAft>
              <a:buNone/>
            </a:pPr>
            <a:r>
              <a:rPr lang="en" sz="900">
                <a:solidFill>
                  <a:srgbClr val="434343"/>
                </a:solidFill>
                <a:latin typeface="EB Garamond"/>
                <a:ea typeface="EB Garamond"/>
                <a:cs typeface="EB Garamond"/>
                <a:sym typeface="EB Garamond"/>
              </a:rPr>
              <a:t>CREDITS: This presentation template was created by </a:t>
            </a:r>
            <a:r>
              <a:rPr b="1" lang="en" sz="900">
                <a:solidFill>
                  <a:srgbClr val="434343"/>
                </a:solidFill>
                <a:uFill>
                  <a:noFill/>
                </a:uFill>
                <a:latin typeface="EB Garamond"/>
                <a:ea typeface="EB Garamond"/>
                <a:cs typeface="EB Garamond"/>
                <a:sym typeface="EB Garamond"/>
                <a:hlinkClick r:id="rId2"/>
              </a:rPr>
              <a:t>Slidesgo</a:t>
            </a:r>
            <a:r>
              <a:rPr lang="en" sz="900">
                <a:solidFill>
                  <a:srgbClr val="434343"/>
                </a:solidFill>
                <a:latin typeface="EB Garamond"/>
                <a:ea typeface="EB Garamond"/>
                <a:cs typeface="EB Garamond"/>
                <a:sym typeface="EB Garamond"/>
              </a:rPr>
              <a:t>, including icons by </a:t>
            </a:r>
            <a:r>
              <a:rPr b="1" lang="en" sz="900">
                <a:solidFill>
                  <a:srgbClr val="434343"/>
                </a:solidFill>
                <a:uFill>
                  <a:noFill/>
                </a:uFill>
                <a:latin typeface="EB Garamond"/>
                <a:ea typeface="EB Garamond"/>
                <a:cs typeface="EB Garamond"/>
                <a:sym typeface="EB Garamond"/>
                <a:hlinkClick r:id="rId3"/>
              </a:rPr>
              <a:t>Flaticon</a:t>
            </a:r>
            <a:r>
              <a:rPr lang="en" sz="900">
                <a:solidFill>
                  <a:srgbClr val="434343"/>
                </a:solidFill>
                <a:latin typeface="EB Garamond"/>
                <a:ea typeface="EB Garamond"/>
                <a:cs typeface="EB Garamond"/>
                <a:sym typeface="EB Garamond"/>
              </a:rPr>
              <a:t>, and infographics &amp; images by </a:t>
            </a:r>
            <a:r>
              <a:rPr b="1" lang="en" sz="900">
                <a:solidFill>
                  <a:srgbClr val="434343"/>
                </a:solidFill>
                <a:uFill>
                  <a:noFill/>
                </a:uFill>
                <a:latin typeface="EB Garamond"/>
                <a:ea typeface="EB Garamond"/>
                <a:cs typeface="EB Garamond"/>
                <a:sym typeface="EB Garamond"/>
                <a:hlinkClick r:id="rId4"/>
              </a:rPr>
              <a:t>Freepik</a:t>
            </a:r>
            <a:r>
              <a:rPr lang="en" sz="900">
                <a:solidFill>
                  <a:srgbClr val="434343"/>
                </a:solidFill>
                <a:latin typeface="EB Garamond"/>
                <a:ea typeface="EB Garamond"/>
                <a:cs typeface="EB Garamond"/>
                <a:sym typeface="EB Garamond"/>
              </a:rPr>
              <a:t>. </a:t>
            </a:r>
            <a:endParaRPr sz="900">
              <a:solidFill>
                <a:srgbClr val="434343"/>
              </a:solidFill>
              <a:latin typeface="EB Garamond"/>
              <a:ea typeface="EB Garamond"/>
              <a:cs typeface="EB Garamond"/>
              <a:sym typeface="EB Garamond"/>
            </a:endParaRPr>
          </a:p>
          <a:p>
            <a:pPr indent="0" lvl="0" marL="0" rtl="0" algn="r">
              <a:lnSpc>
                <a:spcPct val="100000"/>
              </a:lnSpc>
              <a:spcBef>
                <a:spcPts val="300"/>
              </a:spcBef>
              <a:spcAft>
                <a:spcPts val="0"/>
              </a:spcAft>
              <a:buNone/>
            </a:pPr>
            <a:r>
              <a:rPr b="1" lang="en" sz="900">
                <a:solidFill>
                  <a:srgbClr val="434343"/>
                </a:solidFill>
                <a:latin typeface="EB Garamond"/>
                <a:ea typeface="EB Garamond"/>
                <a:cs typeface="EB Garamond"/>
                <a:sym typeface="EB Garamond"/>
              </a:rPr>
              <a:t>Please keep this slide for attribution.</a:t>
            </a:r>
            <a:endParaRPr b="1" sz="900">
              <a:solidFill>
                <a:srgbClr val="434343"/>
              </a:solidFill>
              <a:latin typeface="EB Garamond"/>
              <a:ea typeface="EB Garamond"/>
              <a:cs typeface="EB Garamond"/>
              <a:sym typeface="EB Garamond"/>
            </a:endParaRPr>
          </a:p>
          <a:p>
            <a:pPr indent="0" lvl="0" marL="0" rtl="0" algn="r">
              <a:lnSpc>
                <a:spcPct val="115000"/>
              </a:lnSpc>
              <a:spcBef>
                <a:spcPts val="300"/>
              </a:spcBef>
              <a:spcAft>
                <a:spcPts val="0"/>
              </a:spcAft>
              <a:buNone/>
            </a:pPr>
            <a:r>
              <a:t/>
            </a:r>
            <a:endParaRPr>
              <a:latin typeface="Barlow Light"/>
              <a:ea typeface="Barlow Light"/>
              <a:cs typeface="Barlow Light"/>
              <a:sym typeface="Barlow Light"/>
            </a:endParaRPr>
          </a:p>
          <a:p>
            <a:pPr indent="0" lvl="0" marL="0" rtl="0" algn="r">
              <a:spcBef>
                <a:spcPts val="0"/>
              </a:spcBef>
              <a:spcAft>
                <a:spcPts val="0"/>
              </a:spcAft>
              <a:buNone/>
            </a:pPr>
            <a:r>
              <a:t/>
            </a:r>
            <a:endParaRPr>
              <a:latin typeface="Barlow Light"/>
              <a:ea typeface="Barlow Light"/>
              <a:cs typeface="Barlow Light"/>
              <a:sym typeface="Barlow Light"/>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sources">
  <p:cSld name="CUSTOM_10">
    <p:spTree>
      <p:nvGrpSpPr>
        <p:cNvPr id="461" name="Shape 461"/>
        <p:cNvGrpSpPr/>
        <p:nvPr/>
      </p:nvGrpSpPr>
      <p:grpSpPr>
        <a:xfrm>
          <a:off x="0" y="0"/>
          <a:ext cx="0" cy="0"/>
          <a:chOff x="0" y="0"/>
          <a:chExt cx="0" cy="0"/>
        </a:xfrm>
      </p:grpSpPr>
      <p:sp>
        <p:nvSpPr>
          <p:cNvPr id="462" name="Google Shape;462;p43"/>
          <p:cNvSpPr/>
          <p:nvPr/>
        </p:nvSpPr>
        <p:spPr>
          <a:xfrm rot="466977">
            <a:off x="4431599" y="-984378"/>
            <a:ext cx="5995900" cy="6457590"/>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66AAA2">
              <a:alpha val="15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3"/>
          <p:cNvSpPr txBox="1"/>
          <p:nvPr>
            <p:ph idx="1" type="body"/>
          </p:nvPr>
        </p:nvSpPr>
        <p:spPr>
          <a:xfrm>
            <a:off x="642050" y="12204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464" name="Google Shape;464;p43"/>
          <p:cNvSpPr txBox="1"/>
          <p:nvPr>
            <p:ph type="title"/>
          </p:nvPr>
        </p:nvSpPr>
        <p:spPr>
          <a:xfrm>
            <a:off x="4722997" y="1262675"/>
            <a:ext cx="3808200" cy="896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2800"/>
              <a:buNone/>
              <a:defRPr>
                <a:solidFill>
                  <a:srgbClr val="000000"/>
                </a:solidFill>
              </a:defRPr>
            </a:lvl2pPr>
            <a:lvl3pPr lvl="2" rtl="0" algn="r">
              <a:spcBef>
                <a:spcPts val="0"/>
              </a:spcBef>
              <a:spcAft>
                <a:spcPts val="0"/>
              </a:spcAft>
              <a:buClr>
                <a:srgbClr val="000000"/>
              </a:buClr>
              <a:buSzPts val="2800"/>
              <a:buNone/>
              <a:defRPr>
                <a:solidFill>
                  <a:srgbClr val="000000"/>
                </a:solidFill>
              </a:defRPr>
            </a:lvl3pPr>
            <a:lvl4pPr lvl="3" rtl="0" algn="r">
              <a:spcBef>
                <a:spcPts val="0"/>
              </a:spcBef>
              <a:spcAft>
                <a:spcPts val="0"/>
              </a:spcAft>
              <a:buClr>
                <a:srgbClr val="000000"/>
              </a:buClr>
              <a:buSzPts val="2800"/>
              <a:buNone/>
              <a:defRPr>
                <a:solidFill>
                  <a:srgbClr val="000000"/>
                </a:solidFill>
              </a:defRPr>
            </a:lvl4pPr>
            <a:lvl5pPr lvl="4" rtl="0" algn="r">
              <a:spcBef>
                <a:spcPts val="0"/>
              </a:spcBef>
              <a:spcAft>
                <a:spcPts val="0"/>
              </a:spcAft>
              <a:buClr>
                <a:srgbClr val="000000"/>
              </a:buClr>
              <a:buSzPts val="2800"/>
              <a:buNone/>
              <a:defRPr>
                <a:solidFill>
                  <a:srgbClr val="000000"/>
                </a:solidFill>
              </a:defRPr>
            </a:lvl5pPr>
            <a:lvl6pPr lvl="5" rtl="0" algn="r">
              <a:spcBef>
                <a:spcPts val="0"/>
              </a:spcBef>
              <a:spcAft>
                <a:spcPts val="0"/>
              </a:spcAft>
              <a:buClr>
                <a:srgbClr val="000000"/>
              </a:buClr>
              <a:buSzPts val="2800"/>
              <a:buNone/>
              <a:defRPr>
                <a:solidFill>
                  <a:srgbClr val="000000"/>
                </a:solidFill>
              </a:defRPr>
            </a:lvl6pPr>
            <a:lvl7pPr lvl="6" rtl="0" algn="r">
              <a:spcBef>
                <a:spcPts val="0"/>
              </a:spcBef>
              <a:spcAft>
                <a:spcPts val="0"/>
              </a:spcAft>
              <a:buClr>
                <a:srgbClr val="000000"/>
              </a:buClr>
              <a:buSzPts val="2800"/>
              <a:buNone/>
              <a:defRPr>
                <a:solidFill>
                  <a:srgbClr val="000000"/>
                </a:solidFill>
              </a:defRPr>
            </a:lvl7pPr>
            <a:lvl8pPr lvl="7" rtl="0" algn="r">
              <a:spcBef>
                <a:spcPts val="0"/>
              </a:spcBef>
              <a:spcAft>
                <a:spcPts val="0"/>
              </a:spcAft>
              <a:buClr>
                <a:srgbClr val="000000"/>
              </a:buClr>
              <a:buSzPts val="2800"/>
              <a:buNone/>
              <a:defRPr>
                <a:solidFill>
                  <a:srgbClr val="000000"/>
                </a:solidFill>
              </a:defRPr>
            </a:lvl8pPr>
            <a:lvl9pPr lvl="8" rtl="0" algn="r">
              <a:spcBef>
                <a:spcPts val="0"/>
              </a:spcBef>
              <a:spcAft>
                <a:spcPts val="0"/>
              </a:spcAft>
              <a:buClr>
                <a:srgbClr val="000000"/>
              </a:buClr>
              <a:buSzPts val="2800"/>
              <a:buNone/>
              <a:defRPr>
                <a:solidFill>
                  <a:srgbClr val="000000"/>
                </a:solidFill>
              </a:defRPr>
            </a:lvl9pPr>
          </a:lstStyle>
          <a:p/>
        </p:txBody>
      </p:sp>
      <p:sp>
        <p:nvSpPr>
          <p:cNvPr id="465" name="Google Shape;465;p43"/>
          <p:cNvSpPr txBox="1"/>
          <p:nvPr>
            <p:ph idx="2" type="subTitle"/>
          </p:nvPr>
        </p:nvSpPr>
        <p:spPr>
          <a:xfrm>
            <a:off x="562250" y="914850"/>
            <a:ext cx="2843700" cy="3936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Montserrat ExtraBold"/>
                <a:ea typeface="Montserrat ExtraBold"/>
                <a:cs typeface="Montserrat ExtraBold"/>
                <a:sym typeface="Montserrat ExtraBold"/>
              </a:defRPr>
            </a:lvl1pPr>
            <a:lvl2pPr lvl="1" rtl="0">
              <a:spcBef>
                <a:spcPts val="0"/>
              </a:spcBef>
              <a:spcAft>
                <a:spcPts val="0"/>
              </a:spcAft>
              <a:buNone/>
              <a:defRPr b="1">
                <a:solidFill>
                  <a:srgbClr val="000000"/>
                </a:solidFill>
                <a:latin typeface="Oswald"/>
                <a:ea typeface="Oswald"/>
                <a:cs typeface="Oswald"/>
                <a:sym typeface="Oswald"/>
              </a:defRPr>
            </a:lvl2pPr>
            <a:lvl3pPr lvl="2" rtl="0">
              <a:spcBef>
                <a:spcPts val="0"/>
              </a:spcBef>
              <a:spcAft>
                <a:spcPts val="0"/>
              </a:spcAft>
              <a:buNone/>
              <a:defRPr b="1">
                <a:solidFill>
                  <a:srgbClr val="000000"/>
                </a:solidFill>
                <a:latin typeface="Oswald"/>
                <a:ea typeface="Oswald"/>
                <a:cs typeface="Oswald"/>
                <a:sym typeface="Oswald"/>
              </a:defRPr>
            </a:lvl3pPr>
            <a:lvl4pPr lvl="3" rtl="0">
              <a:spcBef>
                <a:spcPts val="0"/>
              </a:spcBef>
              <a:spcAft>
                <a:spcPts val="0"/>
              </a:spcAft>
              <a:buNone/>
              <a:defRPr b="1">
                <a:solidFill>
                  <a:srgbClr val="000000"/>
                </a:solidFill>
                <a:latin typeface="Oswald"/>
                <a:ea typeface="Oswald"/>
                <a:cs typeface="Oswald"/>
                <a:sym typeface="Oswald"/>
              </a:defRPr>
            </a:lvl4pPr>
            <a:lvl5pPr lvl="4" rtl="0">
              <a:spcBef>
                <a:spcPts val="0"/>
              </a:spcBef>
              <a:spcAft>
                <a:spcPts val="0"/>
              </a:spcAft>
              <a:buNone/>
              <a:defRPr b="1">
                <a:solidFill>
                  <a:srgbClr val="000000"/>
                </a:solidFill>
                <a:latin typeface="Oswald"/>
                <a:ea typeface="Oswald"/>
                <a:cs typeface="Oswald"/>
                <a:sym typeface="Oswald"/>
              </a:defRPr>
            </a:lvl5pPr>
            <a:lvl6pPr lvl="5" rtl="0">
              <a:spcBef>
                <a:spcPts val="0"/>
              </a:spcBef>
              <a:spcAft>
                <a:spcPts val="0"/>
              </a:spcAft>
              <a:buNone/>
              <a:defRPr b="1">
                <a:solidFill>
                  <a:srgbClr val="000000"/>
                </a:solidFill>
                <a:latin typeface="Oswald"/>
                <a:ea typeface="Oswald"/>
                <a:cs typeface="Oswald"/>
                <a:sym typeface="Oswald"/>
              </a:defRPr>
            </a:lvl6pPr>
            <a:lvl7pPr lvl="6" rtl="0">
              <a:spcBef>
                <a:spcPts val="0"/>
              </a:spcBef>
              <a:spcAft>
                <a:spcPts val="0"/>
              </a:spcAft>
              <a:buNone/>
              <a:defRPr b="1">
                <a:solidFill>
                  <a:srgbClr val="000000"/>
                </a:solidFill>
                <a:latin typeface="Oswald"/>
                <a:ea typeface="Oswald"/>
                <a:cs typeface="Oswald"/>
                <a:sym typeface="Oswald"/>
              </a:defRPr>
            </a:lvl7pPr>
            <a:lvl8pPr lvl="7" rtl="0">
              <a:spcBef>
                <a:spcPts val="0"/>
              </a:spcBef>
              <a:spcAft>
                <a:spcPts val="0"/>
              </a:spcAft>
              <a:buNone/>
              <a:defRPr b="1">
                <a:solidFill>
                  <a:srgbClr val="000000"/>
                </a:solidFill>
                <a:latin typeface="Oswald"/>
                <a:ea typeface="Oswald"/>
                <a:cs typeface="Oswald"/>
                <a:sym typeface="Oswald"/>
              </a:defRPr>
            </a:lvl8pPr>
            <a:lvl9pPr lvl="8" rtl="0">
              <a:spcBef>
                <a:spcPts val="0"/>
              </a:spcBef>
              <a:spcAft>
                <a:spcPts val="0"/>
              </a:spcAft>
              <a:buNone/>
              <a:defRPr b="1">
                <a:solidFill>
                  <a:srgbClr val="000000"/>
                </a:solidFill>
                <a:latin typeface="Oswald"/>
                <a:ea typeface="Oswald"/>
                <a:cs typeface="Oswald"/>
                <a:sym typeface="Oswald"/>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469" name="Shape 46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 image">
  <p:cSld name="CUSTOM_14">
    <p:spTree>
      <p:nvGrpSpPr>
        <p:cNvPr id="75" name="Shape 75"/>
        <p:cNvGrpSpPr/>
        <p:nvPr/>
      </p:nvGrpSpPr>
      <p:grpSpPr>
        <a:xfrm>
          <a:off x="0" y="0"/>
          <a:ext cx="0" cy="0"/>
          <a:chOff x="0" y="0"/>
          <a:chExt cx="0" cy="0"/>
        </a:xfrm>
      </p:grpSpPr>
      <p:sp>
        <p:nvSpPr>
          <p:cNvPr id="76" name="Google Shape;76;p6"/>
          <p:cNvSpPr txBox="1"/>
          <p:nvPr>
            <p:ph type="ctrTitle"/>
          </p:nvPr>
        </p:nvSpPr>
        <p:spPr>
          <a:xfrm>
            <a:off x="2058800" y="376500"/>
            <a:ext cx="2637300" cy="2054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5B3C43"/>
              </a:buClr>
              <a:buSzPts val="1800"/>
              <a:buNone/>
              <a:defRPr sz="1800">
                <a:solidFill>
                  <a:srgbClr val="5B3C43"/>
                </a:solidFill>
              </a:defRPr>
            </a:lvl1pPr>
            <a:lvl2pPr lvl="1" algn="l">
              <a:lnSpc>
                <a:spcPct val="100000"/>
              </a:lnSpc>
              <a:spcBef>
                <a:spcPts val="0"/>
              </a:spcBef>
              <a:spcAft>
                <a:spcPts val="0"/>
              </a:spcAft>
              <a:buClr>
                <a:srgbClr val="5B3C43"/>
              </a:buClr>
              <a:buSzPts val="1800"/>
              <a:buNone/>
              <a:defRPr sz="1800">
                <a:solidFill>
                  <a:srgbClr val="5B3C43"/>
                </a:solidFill>
              </a:defRPr>
            </a:lvl2pPr>
            <a:lvl3pPr lvl="2" algn="l">
              <a:lnSpc>
                <a:spcPct val="100000"/>
              </a:lnSpc>
              <a:spcBef>
                <a:spcPts val="0"/>
              </a:spcBef>
              <a:spcAft>
                <a:spcPts val="0"/>
              </a:spcAft>
              <a:buClr>
                <a:srgbClr val="5B3C43"/>
              </a:buClr>
              <a:buSzPts val="1800"/>
              <a:buNone/>
              <a:defRPr sz="1800">
                <a:solidFill>
                  <a:srgbClr val="5B3C43"/>
                </a:solidFill>
              </a:defRPr>
            </a:lvl3pPr>
            <a:lvl4pPr lvl="3" algn="l">
              <a:lnSpc>
                <a:spcPct val="100000"/>
              </a:lnSpc>
              <a:spcBef>
                <a:spcPts val="0"/>
              </a:spcBef>
              <a:spcAft>
                <a:spcPts val="0"/>
              </a:spcAft>
              <a:buClr>
                <a:srgbClr val="5B3C43"/>
              </a:buClr>
              <a:buSzPts val="1800"/>
              <a:buNone/>
              <a:defRPr sz="1800">
                <a:solidFill>
                  <a:srgbClr val="5B3C43"/>
                </a:solidFill>
              </a:defRPr>
            </a:lvl4pPr>
            <a:lvl5pPr lvl="4" algn="l">
              <a:lnSpc>
                <a:spcPct val="100000"/>
              </a:lnSpc>
              <a:spcBef>
                <a:spcPts val="0"/>
              </a:spcBef>
              <a:spcAft>
                <a:spcPts val="0"/>
              </a:spcAft>
              <a:buClr>
                <a:srgbClr val="5B3C43"/>
              </a:buClr>
              <a:buSzPts val="1800"/>
              <a:buNone/>
              <a:defRPr sz="1800">
                <a:solidFill>
                  <a:srgbClr val="5B3C43"/>
                </a:solidFill>
              </a:defRPr>
            </a:lvl5pPr>
            <a:lvl6pPr lvl="5" algn="l">
              <a:lnSpc>
                <a:spcPct val="100000"/>
              </a:lnSpc>
              <a:spcBef>
                <a:spcPts val="0"/>
              </a:spcBef>
              <a:spcAft>
                <a:spcPts val="0"/>
              </a:spcAft>
              <a:buClr>
                <a:srgbClr val="5B3C43"/>
              </a:buClr>
              <a:buSzPts val="1800"/>
              <a:buNone/>
              <a:defRPr sz="1800">
                <a:solidFill>
                  <a:srgbClr val="5B3C43"/>
                </a:solidFill>
              </a:defRPr>
            </a:lvl6pPr>
            <a:lvl7pPr lvl="6" algn="l">
              <a:lnSpc>
                <a:spcPct val="100000"/>
              </a:lnSpc>
              <a:spcBef>
                <a:spcPts val="0"/>
              </a:spcBef>
              <a:spcAft>
                <a:spcPts val="0"/>
              </a:spcAft>
              <a:buClr>
                <a:srgbClr val="5B3C43"/>
              </a:buClr>
              <a:buSzPts val="1800"/>
              <a:buNone/>
              <a:defRPr sz="1800">
                <a:solidFill>
                  <a:srgbClr val="5B3C43"/>
                </a:solidFill>
              </a:defRPr>
            </a:lvl7pPr>
            <a:lvl8pPr lvl="7" algn="l">
              <a:lnSpc>
                <a:spcPct val="100000"/>
              </a:lnSpc>
              <a:spcBef>
                <a:spcPts val="0"/>
              </a:spcBef>
              <a:spcAft>
                <a:spcPts val="0"/>
              </a:spcAft>
              <a:buClr>
                <a:srgbClr val="5B3C43"/>
              </a:buClr>
              <a:buSzPts val="1800"/>
              <a:buNone/>
              <a:defRPr sz="1800">
                <a:solidFill>
                  <a:srgbClr val="5B3C43"/>
                </a:solidFill>
              </a:defRPr>
            </a:lvl8pPr>
            <a:lvl9pPr lvl="8" algn="l">
              <a:lnSpc>
                <a:spcPct val="100000"/>
              </a:lnSpc>
              <a:spcBef>
                <a:spcPts val="0"/>
              </a:spcBef>
              <a:spcAft>
                <a:spcPts val="0"/>
              </a:spcAft>
              <a:buClr>
                <a:srgbClr val="5B3C43"/>
              </a:buClr>
              <a:buSzPts val="1800"/>
              <a:buNone/>
              <a:defRPr sz="1800">
                <a:solidFill>
                  <a:srgbClr val="5B3C43"/>
                </a:solidFill>
              </a:defRPr>
            </a:lvl9pPr>
          </a:lstStyle>
          <a:p/>
        </p:txBody>
      </p:sp>
      <p:sp>
        <p:nvSpPr>
          <p:cNvPr id="77" name="Google Shape;77;p6"/>
          <p:cNvSpPr txBox="1"/>
          <p:nvPr>
            <p:ph idx="2" type="ctrTitle"/>
          </p:nvPr>
        </p:nvSpPr>
        <p:spPr>
          <a:xfrm rot="-5400000">
            <a:off x="-1146950" y="2098650"/>
            <a:ext cx="3204600" cy="94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5B3C43"/>
              </a:buClr>
              <a:buSzPts val="800"/>
              <a:buNone/>
              <a:defRPr sz="800">
                <a:solidFill>
                  <a:srgbClr val="5B3C43"/>
                </a:solidFill>
              </a:defRPr>
            </a:lvl1pPr>
            <a:lvl2pPr lvl="1" algn="ctr">
              <a:lnSpc>
                <a:spcPct val="100000"/>
              </a:lnSpc>
              <a:spcBef>
                <a:spcPts val="0"/>
              </a:spcBef>
              <a:spcAft>
                <a:spcPts val="0"/>
              </a:spcAft>
              <a:buClr>
                <a:srgbClr val="D9D9D9"/>
              </a:buClr>
              <a:buSzPts val="1200"/>
              <a:buNone/>
              <a:defRPr sz="1200">
                <a:solidFill>
                  <a:srgbClr val="D9D9D9"/>
                </a:solidFill>
              </a:defRPr>
            </a:lvl2pPr>
            <a:lvl3pPr lvl="2" algn="ctr">
              <a:lnSpc>
                <a:spcPct val="100000"/>
              </a:lnSpc>
              <a:spcBef>
                <a:spcPts val="0"/>
              </a:spcBef>
              <a:spcAft>
                <a:spcPts val="0"/>
              </a:spcAft>
              <a:buClr>
                <a:srgbClr val="D9D9D9"/>
              </a:buClr>
              <a:buSzPts val="1200"/>
              <a:buNone/>
              <a:defRPr sz="1200">
                <a:solidFill>
                  <a:srgbClr val="D9D9D9"/>
                </a:solidFill>
              </a:defRPr>
            </a:lvl3pPr>
            <a:lvl4pPr lvl="3" algn="ctr">
              <a:lnSpc>
                <a:spcPct val="100000"/>
              </a:lnSpc>
              <a:spcBef>
                <a:spcPts val="0"/>
              </a:spcBef>
              <a:spcAft>
                <a:spcPts val="0"/>
              </a:spcAft>
              <a:buClr>
                <a:srgbClr val="D9D9D9"/>
              </a:buClr>
              <a:buSzPts val="1200"/>
              <a:buNone/>
              <a:defRPr sz="1200">
                <a:solidFill>
                  <a:srgbClr val="D9D9D9"/>
                </a:solidFill>
              </a:defRPr>
            </a:lvl4pPr>
            <a:lvl5pPr lvl="4" algn="ctr">
              <a:lnSpc>
                <a:spcPct val="100000"/>
              </a:lnSpc>
              <a:spcBef>
                <a:spcPts val="0"/>
              </a:spcBef>
              <a:spcAft>
                <a:spcPts val="0"/>
              </a:spcAft>
              <a:buClr>
                <a:srgbClr val="D9D9D9"/>
              </a:buClr>
              <a:buSzPts val="1200"/>
              <a:buNone/>
              <a:defRPr sz="1200">
                <a:solidFill>
                  <a:srgbClr val="D9D9D9"/>
                </a:solidFill>
              </a:defRPr>
            </a:lvl5pPr>
            <a:lvl6pPr lvl="5" algn="ctr">
              <a:lnSpc>
                <a:spcPct val="100000"/>
              </a:lnSpc>
              <a:spcBef>
                <a:spcPts val="0"/>
              </a:spcBef>
              <a:spcAft>
                <a:spcPts val="0"/>
              </a:spcAft>
              <a:buClr>
                <a:srgbClr val="D9D9D9"/>
              </a:buClr>
              <a:buSzPts val="1200"/>
              <a:buNone/>
              <a:defRPr sz="1200">
                <a:solidFill>
                  <a:srgbClr val="D9D9D9"/>
                </a:solidFill>
              </a:defRPr>
            </a:lvl6pPr>
            <a:lvl7pPr lvl="6" algn="ctr">
              <a:lnSpc>
                <a:spcPct val="100000"/>
              </a:lnSpc>
              <a:spcBef>
                <a:spcPts val="0"/>
              </a:spcBef>
              <a:spcAft>
                <a:spcPts val="0"/>
              </a:spcAft>
              <a:buClr>
                <a:srgbClr val="D9D9D9"/>
              </a:buClr>
              <a:buSzPts val="1200"/>
              <a:buNone/>
              <a:defRPr sz="1200">
                <a:solidFill>
                  <a:srgbClr val="D9D9D9"/>
                </a:solidFill>
              </a:defRPr>
            </a:lvl7pPr>
            <a:lvl8pPr lvl="7" algn="ctr">
              <a:lnSpc>
                <a:spcPct val="100000"/>
              </a:lnSpc>
              <a:spcBef>
                <a:spcPts val="0"/>
              </a:spcBef>
              <a:spcAft>
                <a:spcPts val="0"/>
              </a:spcAft>
              <a:buClr>
                <a:srgbClr val="D9D9D9"/>
              </a:buClr>
              <a:buSzPts val="1200"/>
              <a:buNone/>
              <a:defRPr sz="1200">
                <a:solidFill>
                  <a:srgbClr val="D9D9D9"/>
                </a:solidFill>
              </a:defRPr>
            </a:lvl8pPr>
            <a:lvl9pPr lvl="8" algn="ctr">
              <a:lnSpc>
                <a:spcPct val="100000"/>
              </a:lnSpc>
              <a:spcBef>
                <a:spcPts val="0"/>
              </a:spcBef>
              <a:spcAft>
                <a:spcPts val="0"/>
              </a:spcAft>
              <a:buClr>
                <a:srgbClr val="D9D9D9"/>
              </a:buClr>
              <a:buSzPts val="1200"/>
              <a:buNone/>
              <a:defRPr sz="1200">
                <a:solidFill>
                  <a:srgbClr val="D9D9D9"/>
                </a:solidFill>
              </a:defRPr>
            </a:lvl9pPr>
          </a:lstStyle>
          <a:p/>
        </p:txBody>
      </p:sp>
      <p:sp>
        <p:nvSpPr>
          <p:cNvPr id="78" name="Google Shape;78;p6"/>
          <p:cNvSpPr/>
          <p:nvPr/>
        </p:nvSpPr>
        <p:spPr>
          <a:xfrm>
            <a:off x="251200" y="4484007"/>
            <a:ext cx="408300" cy="408300"/>
          </a:xfrm>
          <a:prstGeom prst="rect">
            <a:avLst/>
          </a:prstGeom>
          <a:solidFill>
            <a:srgbClr val="B794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6"/>
          <p:cNvSpPr txBox="1"/>
          <p:nvPr>
            <p:ph idx="12" type="sldNum"/>
          </p:nvPr>
        </p:nvSpPr>
        <p:spPr>
          <a:xfrm>
            <a:off x="181009" y="3984751"/>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n"/>
              <a:t>‹#›</a:t>
            </a:fld>
            <a:endParaRPr/>
          </a:p>
        </p:txBody>
      </p:sp>
      <p:pic>
        <p:nvPicPr>
          <p:cNvPr id="80" name="Google Shape;80;p6"/>
          <p:cNvPicPr preferRelativeResize="0"/>
          <p:nvPr/>
        </p:nvPicPr>
        <p:blipFill rotWithShape="1">
          <a:blip r:embed="rId2">
            <a:alphaModFix/>
          </a:blip>
          <a:srcRect b="0" l="40554" r="0" t="0"/>
          <a:stretch/>
        </p:blipFill>
        <p:spPr>
          <a:xfrm>
            <a:off x="6506756" y="353650"/>
            <a:ext cx="2637197" cy="4436196"/>
          </a:xfrm>
          <a:prstGeom prst="rect">
            <a:avLst/>
          </a:prstGeom>
          <a:noFill/>
          <a:ln>
            <a:noFill/>
          </a:ln>
        </p:spPr>
      </p:pic>
      <p:sp>
        <p:nvSpPr>
          <p:cNvPr id="81" name="Google Shape;81;p6"/>
          <p:cNvSpPr/>
          <p:nvPr/>
        </p:nvSpPr>
        <p:spPr>
          <a:xfrm>
            <a:off x="6506708" y="353700"/>
            <a:ext cx="2637300" cy="4436100"/>
          </a:xfrm>
          <a:prstGeom prst="rect">
            <a:avLst/>
          </a:prstGeom>
          <a:solidFill>
            <a:srgbClr val="7A331B">
              <a:alpha val="5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6"/>
          <p:cNvSpPr txBox="1"/>
          <p:nvPr>
            <p:ph idx="1" type="subTitle"/>
          </p:nvPr>
        </p:nvSpPr>
        <p:spPr>
          <a:xfrm>
            <a:off x="1936225" y="3005450"/>
            <a:ext cx="4346700" cy="1784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5B3C43"/>
              </a:buClr>
              <a:buSzPts val="1200"/>
              <a:buNone/>
              <a:defRPr>
                <a:solidFill>
                  <a:srgbClr val="5B3C43"/>
                </a:solidFill>
              </a:defRPr>
            </a:lvl1pPr>
            <a:lvl2pPr lvl="1" algn="r">
              <a:lnSpc>
                <a:spcPct val="100000"/>
              </a:lnSpc>
              <a:spcBef>
                <a:spcPts val="0"/>
              </a:spcBef>
              <a:spcAft>
                <a:spcPts val="0"/>
              </a:spcAft>
              <a:buClr>
                <a:srgbClr val="5B3C43"/>
              </a:buClr>
              <a:buSzPts val="1200"/>
              <a:buNone/>
              <a:defRPr>
                <a:solidFill>
                  <a:srgbClr val="5B3C43"/>
                </a:solidFill>
              </a:defRPr>
            </a:lvl2pPr>
            <a:lvl3pPr lvl="2" algn="r">
              <a:lnSpc>
                <a:spcPct val="100000"/>
              </a:lnSpc>
              <a:spcBef>
                <a:spcPts val="0"/>
              </a:spcBef>
              <a:spcAft>
                <a:spcPts val="0"/>
              </a:spcAft>
              <a:buClr>
                <a:srgbClr val="5B3C43"/>
              </a:buClr>
              <a:buSzPts val="1200"/>
              <a:buNone/>
              <a:defRPr>
                <a:solidFill>
                  <a:srgbClr val="5B3C43"/>
                </a:solidFill>
              </a:defRPr>
            </a:lvl3pPr>
            <a:lvl4pPr lvl="3" algn="r">
              <a:lnSpc>
                <a:spcPct val="100000"/>
              </a:lnSpc>
              <a:spcBef>
                <a:spcPts val="0"/>
              </a:spcBef>
              <a:spcAft>
                <a:spcPts val="0"/>
              </a:spcAft>
              <a:buClr>
                <a:srgbClr val="5B3C43"/>
              </a:buClr>
              <a:buSzPts val="1200"/>
              <a:buNone/>
              <a:defRPr>
                <a:solidFill>
                  <a:srgbClr val="5B3C43"/>
                </a:solidFill>
              </a:defRPr>
            </a:lvl4pPr>
            <a:lvl5pPr lvl="4" algn="r">
              <a:lnSpc>
                <a:spcPct val="100000"/>
              </a:lnSpc>
              <a:spcBef>
                <a:spcPts val="0"/>
              </a:spcBef>
              <a:spcAft>
                <a:spcPts val="0"/>
              </a:spcAft>
              <a:buClr>
                <a:srgbClr val="5B3C43"/>
              </a:buClr>
              <a:buSzPts val="1200"/>
              <a:buNone/>
              <a:defRPr>
                <a:solidFill>
                  <a:srgbClr val="5B3C43"/>
                </a:solidFill>
              </a:defRPr>
            </a:lvl5pPr>
            <a:lvl6pPr lvl="5" algn="r">
              <a:lnSpc>
                <a:spcPct val="100000"/>
              </a:lnSpc>
              <a:spcBef>
                <a:spcPts val="0"/>
              </a:spcBef>
              <a:spcAft>
                <a:spcPts val="0"/>
              </a:spcAft>
              <a:buClr>
                <a:srgbClr val="5B3C43"/>
              </a:buClr>
              <a:buSzPts val="1200"/>
              <a:buNone/>
              <a:defRPr>
                <a:solidFill>
                  <a:srgbClr val="5B3C43"/>
                </a:solidFill>
              </a:defRPr>
            </a:lvl6pPr>
            <a:lvl7pPr lvl="6" algn="r">
              <a:lnSpc>
                <a:spcPct val="100000"/>
              </a:lnSpc>
              <a:spcBef>
                <a:spcPts val="0"/>
              </a:spcBef>
              <a:spcAft>
                <a:spcPts val="0"/>
              </a:spcAft>
              <a:buClr>
                <a:srgbClr val="5B3C43"/>
              </a:buClr>
              <a:buSzPts val="1200"/>
              <a:buNone/>
              <a:defRPr>
                <a:solidFill>
                  <a:srgbClr val="5B3C43"/>
                </a:solidFill>
              </a:defRPr>
            </a:lvl7pPr>
            <a:lvl8pPr lvl="7" algn="r">
              <a:lnSpc>
                <a:spcPct val="100000"/>
              </a:lnSpc>
              <a:spcBef>
                <a:spcPts val="0"/>
              </a:spcBef>
              <a:spcAft>
                <a:spcPts val="0"/>
              </a:spcAft>
              <a:buClr>
                <a:srgbClr val="5B3C43"/>
              </a:buClr>
              <a:buSzPts val="1200"/>
              <a:buNone/>
              <a:defRPr>
                <a:solidFill>
                  <a:srgbClr val="5B3C43"/>
                </a:solidFill>
              </a:defRPr>
            </a:lvl8pPr>
            <a:lvl9pPr lvl="8" algn="r">
              <a:lnSpc>
                <a:spcPct val="100000"/>
              </a:lnSpc>
              <a:spcBef>
                <a:spcPts val="0"/>
              </a:spcBef>
              <a:spcAft>
                <a:spcPts val="0"/>
              </a:spcAft>
              <a:buClr>
                <a:srgbClr val="5B3C43"/>
              </a:buClr>
              <a:buSzPts val="1200"/>
              <a:buNone/>
              <a:defRPr>
                <a:solidFill>
                  <a:srgbClr val="5B3C43"/>
                </a:solidFill>
              </a:defRPr>
            </a:lvl9pPr>
          </a:lstStyle>
          <a:p/>
        </p:txBody>
      </p:sp>
      <p:cxnSp>
        <p:nvCxnSpPr>
          <p:cNvPr id="83" name="Google Shape;83;p6"/>
          <p:cNvCxnSpPr/>
          <p:nvPr/>
        </p:nvCxnSpPr>
        <p:spPr>
          <a:xfrm>
            <a:off x="5057875" y="2839500"/>
            <a:ext cx="2871300" cy="0"/>
          </a:xfrm>
          <a:prstGeom prst="straightConnector1">
            <a:avLst/>
          </a:prstGeom>
          <a:noFill/>
          <a:ln cap="flat" cmpd="sng" w="19050">
            <a:solidFill>
              <a:srgbClr val="5B3C43"/>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CUSTOM_26">
    <p:spTree>
      <p:nvGrpSpPr>
        <p:cNvPr id="84" name="Shape 84"/>
        <p:cNvGrpSpPr/>
        <p:nvPr/>
      </p:nvGrpSpPr>
      <p:grpSpPr>
        <a:xfrm>
          <a:off x="0" y="0"/>
          <a:ext cx="0" cy="0"/>
          <a:chOff x="0" y="0"/>
          <a:chExt cx="0" cy="0"/>
        </a:xfrm>
      </p:grpSpPr>
      <p:pic>
        <p:nvPicPr>
          <p:cNvPr id="85" name="Google Shape;85;p7"/>
          <p:cNvPicPr preferRelativeResize="0"/>
          <p:nvPr/>
        </p:nvPicPr>
        <p:blipFill rotWithShape="1">
          <a:blip r:embed="rId2">
            <a:alphaModFix/>
          </a:blip>
          <a:srcRect b="7741" l="0" r="0" t="7749"/>
          <a:stretch/>
        </p:blipFill>
        <p:spPr>
          <a:xfrm>
            <a:off x="892725" y="247200"/>
            <a:ext cx="8251275" cy="4649075"/>
          </a:xfrm>
          <a:prstGeom prst="rect">
            <a:avLst/>
          </a:prstGeom>
          <a:noFill/>
          <a:ln>
            <a:noFill/>
          </a:ln>
        </p:spPr>
      </p:pic>
      <p:sp>
        <p:nvSpPr>
          <p:cNvPr id="86" name="Google Shape;86;p7"/>
          <p:cNvSpPr/>
          <p:nvPr/>
        </p:nvSpPr>
        <p:spPr>
          <a:xfrm>
            <a:off x="904300" y="247200"/>
            <a:ext cx="8251200" cy="4649100"/>
          </a:xfrm>
          <a:prstGeom prst="rect">
            <a:avLst/>
          </a:prstGeom>
          <a:solidFill>
            <a:srgbClr val="7A331B">
              <a:alpha val="5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7"/>
          <p:cNvSpPr txBox="1"/>
          <p:nvPr>
            <p:ph type="ctrTitle"/>
          </p:nvPr>
        </p:nvSpPr>
        <p:spPr>
          <a:xfrm>
            <a:off x="2403800" y="2699738"/>
            <a:ext cx="5001600" cy="294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FFFFFF"/>
              </a:buClr>
              <a:buSzPts val="1000"/>
              <a:buNone/>
              <a:defRPr sz="1000">
                <a:solidFill>
                  <a:srgbClr val="FFFFFF"/>
                </a:solidFill>
              </a:defRPr>
            </a:lvl1pPr>
            <a:lvl2pPr lvl="1" algn="r">
              <a:lnSpc>
                <a:spcPct val="100000"/>
              </a:lnSpc>
              <a:spcBef>
                <a:spcPts val="0"/>
              </a:spcBef>
              <a:spcAft>
                <a:spcPts val="0"/>
              </a:spcAft>
              <a:buClr>
                <a:srgbClr val="FFFFFF"/>
              </a:buClr>
              <a:buSzPts val="1000"/>
              <a:buNone/>
              <a:defRPr sz="1000">
                <a:solidFill>
                  <a:srgbClr val="FFFFFF"/>
                </a:solidFill>
              </a:defRPr>
            </a:lvl2pPr>
            <a:lvl3pPr lvl="2" algn="r">
              <a:lnSpc>
                <a:spcPct val="100000"/>
              </a:lnSpc>
              <a:spcBef>
                <a:spcPts val="0"/>
              </a:spcBef>
              <a:spcAft>
                <a:spcPts val="0"/>
              </a:spcAft>
              <a:buClr>
                <a:srgbClr val="FFFFFF"/>
              </a:buClr>
              <a:buSzPts val="1000"/>
              <a:buNone/>
              <a:defRPr sz="1000">
                <a:solidFill>
                  <a:srgbClr val="FFFFFF"/>
                </a:solidFill>
              </a:defRPr>
            </a:lvl3pPr>
            <a:lvl4pPr lvl="3" algn="r">
              <a:lnSpc>
                <a:spcPct val="100000"/>
              </a:lnSpc>
              <a:spcBef>
                <a:spcPts val="0"/>
              </a:spcBef>
              <a:spcAft>
                <a:spcPts val="0"/>
              </a:spcAft>
              <a:buClr>
                <a:srgbClr val="FFFFFF"/>
              </a:buClr>
              <a:buSzPts val="1000"/>
              <a:buNone/>
              <a:defRPr sz="1000">
                <a:solidFill>
                  <a:srgbClr val="FFFFFF"/>
                </a:solidFill>
              </a:defRPr>
            </a:lvl4pPr>
            <a:lvl5pPr lvl="4" algn="r">
              <a:lnSpc>
                <a:spcPct val="100000"/>
              </a:lnSpc>
              <a:spcBef>
                <a:spcPts val="0"/>
              </a:spcBef>
              <a:spcAft>
                <a:spcPts val="0"/>
              </a:spcAft>
              <a:buClr>
                <a:srgbClr val="FFFFFF"/>
              </a:buClr>
              <a:buSzPts val="1000"/>
              <a:buNone/>
              <a:defRPr sz="1000">
                <a:solidFill>
                  <a:srgbClr val="FFFFFF"/>
                </a:solidFill>
              </a:defRPr>
            </a:lvl5pPr>
            <a:lvl6pPr lvl="5" algn="r">
              <a:lnSpc>
                <a:spcPct val="100000"/>
              </a:lnSpc>
              <a:spcBef>
                <a:spcPts val="0"/>
              </a:spcBef>
              <a:spcAft>
                <a:spcPts val="0"/>
              </a:spcAft>
              <a:buClr>
                <a:srgbClr val="FFFFFF"/>
              </a:buClr>
              <a:buSzPts val="1000"/>
              <a:buNone/>
              <a:defRPr sz="1000">
                <a:solidFill>
                  <a:srgbClr val="FFFFFF"/>
                </a:solidFill>
              </a:defRPr>
            </a:lvl6pPr>
            <a:lvl7pPr lvl="6" algn="r">
              <a:lnSpc>
                <a:spcPct val="100000"/>
              </a:lnSpc>
              <a:spcBef>
                <a:spcPts val="0"/>
              </a:spcBef>
              <a:spcAft>
                <a:spcPts val="0"/>
              </a:spcAft>
              <a:buClr>
                <a:srgbClr val="FFFFFF"/>
              </a:buClr>
              <a:buSzPts val="1000"/>
              <a:buNone/>
              <a:defRPr sz="1000">
                <a:solidFill>
                  <a:srgbClr val="FFFFFF"/>
                </a:solidFill>
              </a:defRPr>
            </a:lvl7pPr>
            <a:lvl8pPr lvl="7" algn="r">
              <a:lnSpc>
                <a:spcPct val="100000"/>
              </a:lnSpc>
              <a:spcBef>
                <a:spcPts val="0"/>
              </a:spcBef>
              <a:spcAft>
                <a:spcPts val="0"/>
              </a:spcAft>
              <a:buClr>
                <a:srgbClr val="FFFFFF"/>
              </a:buClr>
              <a:buSzPts val="1000"/>
              <a:buNone/>
              <a:defRPr sz="1000">
                <a:solidFill>
                  <a:srgbClr val="FFFFFF"/>
                </a:solidFill>
              </a:defRPr>
            </a:lvl8pPr>
            <a:lvl9pPr lvl="8" algn="r">
              <a:lnSpc>
                <a:spcPct val="100000"/>
              </a:lnSpc>
              <a:spcBef>
                <a:spcPts val="0"/>
              </a:spcBef>
              <a:spcAft>
                <a:spcPts val="0"/>
              </a:spcAft>
              <a:buClr>
                <a:srgbClr val="FFFFFF"/>
              </a:buClr>
              <a:buSzPts val="1000"/>
              <a:buNone/>
              <a:defRPr sz="1000">
                <a:solidFill>
                  <a:srgbClr val="FFFFFF"/>
                </a:solidFill>
              </a:defRPr>
            </a:lvl9pPr>
          </a:lstStyle>
          <a:p/>
        </p:txBody>
      </p:sp>
      <p:sp>
        <p:nvSpPr>
          <p:cNvPr id="88" name="Google Shape;88;p7"/>
          <p:cNvSpPr txBox="1"/>
          <p:nvPr>
            <p:ph idx="1" type="subTitle"/>
          </p:nvPr>
        </p:nvSpPr>
        <p:spPr>
          <a:xfrm>
            <a:off x="2746275" y="2148863"/>
            <a:ext cx="4659300" cy="6633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FFFFFF"/>
              </a:buClr>
              <a:buSzPts val="1400"/>
              <a:buNone/>
              <a:defRPr sz="1400">
                <a:solidFill>
                  <a:srgbClr val="FFFFFF"/>
                </a:solidFill>
              </a:defRPr>
            </a:lvl1pPr>
            <a:lvl2pPr lvl="1" algn="r">
              <a:lnSpc>
                <a:spcPct val="100000"/>
              </a:lnSpc>
              <a:spcBef>
                <a:spcPts val="0"/>
              </a:spcBef>
              <a:spcAft>
                <a:spcPts val="0"/>
              </a:spcAft>
              <a:buClr>
                <a:srgbClr val="FFFFFF"/>
              </a:buClr>
              <a:buSzPts val="1200"/>
              <a:buNone/>
              <a:defRPr>
                <a:solidFill>
                  <a:srgbClr val="FFFFFF"/>
                </a:solidFill>
              </a:defRPr>
            </a:lvl2pPr>
            <a:lvl3pPr lvl="2" algn="r">
              <a:lnSpc>
                <a:spcPct val="100000"/>
              </a:lnSpc>
              <a:spcBef>
                <a:spcPts val="0"/>
              </a:spcBef>
              <a:spcAft>
                <a:spcPts val="0"/>
              </a:spcAft>
              <a:buClr>
                <a:srgbClr val="FFFFFF"/>
              </a:buClr>
              <a:buSzPts val="1200"/>
              <a:buNone/>
              <a:defRPr>
                <a:solidFill>
                  <a:srgbClr val="FFFFFF"/>
                </a:solidFill>
              </a:defRPr>
            </a:lvl3pPr>
            <a:lvl4pPr lvl="3" algn="r">
              <a:lnSpc>
                <a:spcPct val="100000"/>
              </a:lnSpc>
              <a:spcBef>
                <a:spcPts val="0"/>
              </a:spcBef>
              <a:spcAft>
                <a:spcPts val="0"/>
              </a:spcAft>
              <a:buClr>
                <a:srgbClr val="FFFFFF"/>
              </a:buClr>
              <a:buSzPts val="1200"/>
              <a:buNone/>
              <a:defRPr>
                <a:solidFill>
                  <a:srgbClr val="FFFFFF"/>
                </a:solidFill>
              </a:defRPr>
            </a:lvl4pPr>
            <a:lvl5pPr lvl="4" algn="r">
              <a:lnSpc>
                <a:spcPct val="100000"/>
              </a:lnSpc>
              <a:spcBef>
                <a:spcPts val="0"/>
              </a:spcBef>
              <a:spcAft>
                <a:spcPts val="0"/>
              </a:spcAft>
              <a:buClr>
                <a:srgbClr val="FFFFFF"/>
              </a:buClr>
              <a:buSzPts val="1200"/>
              <a:buNone/>
              <a:defRPr>
                <a:solidFill>
                  <a:srgbClr val="FFFFFF"/>
                </a:solidFill>
              </a:defRPr>
            </a:lvl5pPr>
            <a:lvl6pPr lvl="5" algn="r">
              <a:lnSpc>
                <a:spcPct val="100000"/>
              </a:lnSpc>
              <a:spcBef>
                <a:spcPts val="0"/>
              </a:spcBef>
              <a:spcAft>
                <a:spcPts val="0"/>
              </a:spcAft>
              <a:buClr>
                <a:srgbClr val="FFFFFF"/>
              </a:buClr>
              <a:buSzPts val="1200"/>
              <a:buNone/>
              <a:defRPr>
                <a:solidFill>
                  <a:srgbClr val="FFFFFF"/>
                </a:solidFill>
              </a:defRPr>
            </a:lvl6pPr>
            <a:lvl7pPr lvl="6" algn="r">
              <a:lnSpc>
                <a:spcPct val="100000"/>
              </a:lnSpc>
              <a:spcBef>
                <a:spcPts val="0"/>
              </a:spcBef>
              <a:spcAft>
                <a:spcPts val="0"/>
              </a:spcAft>
              <a:buClr>
                <a:srgbClr val="FFFFFF"/>
              </a:buClr>
              <a:buSzPts val="1200"/>
              <a:buNone/>
              <a:defRPr>
                <a:solidFill>
                  <a:srgbClr val="FFFFFF"/>
                </a:solidFill>
              </a:defRPr>
            </a:lvl7pPr>
            <a:lvl8pPr lvl="7" algn="r">
              <a:lnSpc>
                <a:spcPct val="100000"/>
              </a:lnSpc>
              <a:spcBef>
                <a:spcPts val="0"/>
              </a:spcBef>
              <a:spcAft>
                <a:spcPts val="0"/>
              </a:spcAft>
              <a:buClr>
                <a:srgbClr val="FFFFFF"/>
              </a:buClr>
              <a:buSzPts val="1200"/>
              <a:buNone/>
              <a:defRPr>
                <a:solidFill>
                  <a:srgbClr val="FFFFFF"/>
                </a:solidFill>
              </a:defRPr>
            </a:lvl8pPr>
            <a:lvl9pPr lvl="8" algn="r">
              <a:lnSpc>
                <a:spcPct val="100000"/>
              </a:lnSpc>
              <a:spcBef>
                <a:spcPts val="0"/>
              </a:spcBef>
              <a:spcAft>
                <a:spcPts val="0"/>
              </a:spcAft>
              <a:buClr>
                <a:srgbClr val="FFFFFF"/>
              </a:buClr>
              <a:buSzPts val="1200"/>
              <a:buNone/>
              <a:defRPr>
                <a:solidFill>
                  <a:srgbClr val="FFFFFF"/>
                </a:solidFill>
              </a:defRPr>
            </a:lvl9pPr>
          </a:lstStyle>
          <a:p/>
        </p:txBody>
      </p:sp>
      <p:sp>
        <p:nvSpPr>
          <p:cNvPr id="89" name="Google Shape;89;p7"/>
          <p:cNvSpPr txBox="1"/>
          <p:nvPr>
            <p:ph idx="2" type="ctrTitle"/>
          </p:nvPr>
        </p:nvSpPr>
        <p:spPr>
          <a:xfrm rot="-5400000">
            <a:off x="-1146950" y="2098650"/>
            <a:ext cx="3204600" cy="94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5B3C43"/>
              </a:buClr>
              <a:buSzPts val="800"/>
              <a:buNone/>
              <a:defRPr sz="800">
                <a:solidFill>
                  <a:srgbClr val="5B3C43"/>
                </a:solidFill>
              </a:defRPr>
            </a:lvl1pPr>
            <a:lvl2pPr lvl="1" algn="ctr">
              <a:lnSpc>
                <a:spcPct val="100000"/>
              </a:lnSpc>
              <a:spcBef>
                <a:spcPts val="0"/>
              </a:spcBef>
              <a:spcAft>
                <a:spcPts val="0"/>
              </a:spcAft>
              <a:buClr>
                <a:srgbClr val="D9D9D9"/>
              </a:buClr>
              <a:buSzPts val="1200"/>
              <a:buNone/>
              <a:defRPr sz="1200">
                <a:solidFill>
                  <a:srgbClr val="D9D9D9"/>
                </a:solidFill>
              </a:defRPr>
            </a:lvl2pPr>
            <a:lvl3pPr lvl="2" algn="ctr">
              <a:lnSpc>
                <a:spcPct val="100000"/>
              </a:lnSpc>
              <a:spcBef>
                <a:spcPts val="0"/>
              </a:spcBef>
              <a:spcAft>
                <a:spcPts val="0"/>
              </a:spcAft>
              <a:buClr>
                <a:srgbClr val="D9D9D9"/>
              </a:buClr>
              <a:buSzPts val="1200"/>
              <a:buNone/>
              <a:defRPr sz="1200">
                <a:solidFill>
                  <a:srgbClr val="D9D9D9"/>
                </a:solidFill>
              </a:defRPr>
            </a:lvl3pPr>
            <a:lvl4pPr lvl="3" algn="ctr">
              <a:lnSpc>
                <a:spcPct val="100000"/>
              </a:lnSpc>
              <a:spcBef>
                <a:spcPts val="0"/>
              </a:spcBef>
              <a:spcAft>
                <a:spcPts val="0"/>
              </a:spcAft>
              <a:buClr>
                <a:srgbClr val="D9D9D9"/>
              </a:buClr>
              <a:buSzPts val="1200"/>
              <a:buNone/>
              <a:defRPr sz="1200">
                <a:solidFill>
                  <a:srgbClr val="D9D9D9"/>
                </a:solidFill>
              </a:defRPr>
            </a:lvl4pPr>
            <a:lvl5pPr lvl="4" algn="ctr">
              <a:lnSpc>
                <a:spcPct val="100000"/>
              </a:lnSpc>
              <a:spcBef>
                <a:spcPts val="0"/>
              </a:spcBef>
              <a:spcAft>
                <a:spcPts val="0"/>
              </a:spcAft>
              <a:buClr>
                <a:srgbClr val="D9D9D9"/>
              </a:buClr>
              <a:buSzPts val="1200"/>
              <a:buNone/>
              <a:defRPr sz="1200">
                <a:solidFill>
                  <a:srgbClr val="D9D9D9"/>
                </a:solidFill>
              </a:defRPr>
            </a:lvl5pPr>
            <a:lvl6pPr lvl="5" algn="ctr">
              <a:lnSpc>
                <a:spcPct val="100000"/>
              </a:lnSpc>
              <a:spcBef>
                <a:spcPts val="0"/>
              </a:spcBef>
              <a:spcAft>
                <a:spcPts val="0"/>
              </a:spcAft>
              <a:buClr>
                <a:srgbClr val="D9D9D9"/>
              </a:buClr>
              <a:buSzPts val="1200"/>
              <a:buNone/>
              <a:defRPr sz="1200">
                <a:solidFill>
                  <a:srgbClr val="D9D9D9"/>
                </a:solidFill>
              </a:defRPr>
            </a:lvl6pPr>
            <a:lvl7pPr lvl="6" algn="ctr">
              <a:lnSpc>
                <a:spcPct val="100000"/>
              </a:lnSpc>
              <a:spcBef>
                <a:spcPts val="0"/>
              </a:spcBef>
              <a:spcAft>
                <a:spcPts val="0"/>
              </a:spcAft>
              <a:buClr>
                <a:srgbClr val="D9D9D9"/>
              </a:buClr>
              <a:buSzPts val="1200"/>
              <a:buNone/>
              <a:defRPr sz="1200">
                <a:solidFill>
                  <a:srgbClr val="D9D9D9"/>
                </a:solidFill>
              </a:defRPr>
            </a:lvl7pPr>
            <a:lvl8pPr lvl="7" algn="ctr">
              <a:lnSpc>
                <a:spcPct val="100000"/>
              </a:lnSpc>
              <a:spcBef>
                <a:spcPts val="0"/>
              </a:spcBef>
              <a:spcAft>
                <a:spcPts val="0"/>
              </a:spcAft>
              <a:buClr>
                <a:srgbClr val="D9D9D9"/>
              </a:buClr>
              <a:buSzPts val="1200"/>
              <a:buNone/>
              <a:defRPr sz="1200">
                <a:solidFill>
                  <a:srgbClr val="D9D9D9"/>
                </a:solidFill>
              </a:defRPr>
            </a:lvl8pPr>
            <a:lvl9pPr lvl="8" algn="ctr">
              <a:lnSpc>
                <a:spcPct val="100000"/>
              </a:lnSpc>
              <a:spcBef>
                <a:spcPts val="0"/>
              </a:spcBef>
              <a:spcAft>
                <a:spcPts val="0"/>
              </a:spcAft>
              <a:buClr>
                <a:srgbClr val="D9D9D9"/>
              </a:buClr>
              <a:buSzPts val="1200"/>
              <a:buNone/>
              <a:defRPr sz="1200">
                <a:solidFill>
                  <a:srgbClr val="D9D9D9"/>
                </a:solidFill>
              </a:defRPr>
            </a:lvl9pPr>
          </a:lstStyle>
          <a:p/>
        </p:txBody>
      </p:sp>
      <p:sp>
        <p:nvSpPr>
          <p:cNvPr id="90" name="Google Shape;90;p7"/>
          <p:cNvSpPr/>
          <p:nvPr/>
        </p:nvSpPr>
        <p:spPr>
          <a:xfrm>
            <a:off x="251200" y="4484007"/>
            <a:ext cx="408300" cy="408300"/>
          </a:xfrm>
          <a:prstGeom prst="rect">
            <a:avLst/>
          </a:prstGeom>
          <a:solidFill>
            <a:srgbClr val="B794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7"/>
          <p:cNvSpPr txBox="1"/>
          <p:nvPr>
            <p:ph idx="12" type="sldNum"/>
          </p:nvPr>
        </p:nvSpPr>
        <p:spPr>
          <a:xfrm>
            <a:off x="181009" y="3984751"/>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 image 3">
  <p:cSld name="CUSTOM_26_1">
    <p:spTree>
      <p:nvGrpSpPr>
        <p:cNvPr id="92" name="Shape 92"/>
        <p:cNvGrpSpPr/>
        <p:nvPr/>
      </p:nvGrpSpPr>
      <p:grpSpPr>
        <a:xfrm>
          <a:off x="0" y="0"/>
          <a:ext cx="0" cy="0"/>
          <a:chOff x="0" y="0"/>
          <a:chExt cx="0" cy="0"/>
        </a:xfrm>
      </p:grpSpPr>
      <p:pic>
        <p:nvPicPr>
          <p:cNvPr id="93" name="Google Shape;93;p8"/>
          <p:cNvPicPr preferRelativeResize="0"/>
          <p:nvPr/>
        </p:nvPicPr>
        <p:blipFill rotWithShape="1">
          <a:blip r:embed="rId2">
            <a:alphaModFix/>
          </a:blip>
          <a:srcRect b="57379" l="0" r="0" t="0"/>
          <a:stretch/>
        </p:blipFill>
        <p:spPr>
          <a:xfrm>
            <a:off x="928500" y="2561875"/>
            <a:ext cx="8215500" cy="2334300"/>
          </a:xfrm>
          <a:prstGeom prst="rect">
            <a:avLst/>
          </a:prstGeom>
          <a:noFill/>
          <a:ln>
            <a:noFill/>
          </a:ln>
        </p:spPr>
      </p:pic>
      <p:sp>
        <p:nvSpPr>
          <p:cNvPr id="94" name="Google Shape;94;p8"/>
          <p:cNvSpPr/>
          <p:nvPr/>
        </p:nvSpPr>
        <p:spPr>
          <a:xfrm>
            <a:off x="928450" y="2561875"/>
            <a:ext cx="8215500" cy="2334300"/>
          </a:xfrm>
          <a:prstGeom prst="rect">
            <a:avLst/>
          </a:prstGeom>
          <a:solidFill>
            <a:srgbClr val="7A331B">
              <a:alpha val="5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8"/>
          <p:cNvSpPr txBox="1"/>
          <p:nvPr>
            <p:ph type="ctrTitle"/>
          </p:nvPr>
        </p:nvSpPr>
        <p:spPr>
          <a:xfrm rot="-5400000">
            <a:off x="-1146950" y="2098650"/>
            <a:ext cx="3204600" cy="94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5B3C43"/>
              </a:buClr>
              <a:buSzPts val="800"/>
              <a:buNone/>
              <a:defRPr sz="800">
                <a:solidFill>
                  <a:srgbClr val="5B3C43"/>
                </a:solidFill>
              </a:defRPr>
            </a:lvl1pPr>
            <a:lvl2pPr lvl="1" algn="ctr">
              <a:lnSpc>
                <a:spcPct val="100000"/>
              </a:lnSpc>
              <a:spcBef>
                <a:spcPts val="0"/>
              </a:spcBef>
              <a:spcAft>
                <a:spcPts val="0"/>
              </a:spcAft>
              <a:buClr>
                <a:srgbClr val="D9D9D9"/>
              </a:buClr>
              <a:buSzPts val="1200"/>
              <a:buNone/>
              <a:defRPr sz="1200">
                <a:solidFill>
                  <a:srgbClr val="D9D9D9"/>
                </a:solidFill>
              </a:defRPr>
            </a:lvl2pPr>
            <a:lvl3pPr lvl="2" algn="ctr">
              <a:lnSpc>
                <a:spcPct val="100000"/>
              </a:lnSpc>
              <a:spcBef>
                <a:spcPts val="0"/>
              </a:spcBef>
              <a:spcAft>
                <a:spcPts val="0"/>
              </a:spcAft>
              <a:buClr>
                <a:srgbClr val="D9D9D9"/>
              </a:buClr>
              <a:buSzPts val="1200"/>
              <a:buNone/>
              <a:defRPr sz="1200">
                <a:solidFill>
                  <a:srgbClr val="D9D9D9"/>
                </a:solidFill>
              </a:defRPr>
            </a:lvl3pPr>
            <a:lvl4pPr lvl="3" algn="ctr">
              <a:lnSpc>
                <a:spcPct val="100000"/>
              </a:lnSpc>
              <a:spcBef>
                <a:spcPts val="0"/>
              </a:spcBef>
              <a:spcAft>
                <a:spcPts val="0"/>
              </a:spcAft>
              <a:buClr>
                <a:srgbClr val="D9D9D9"/>
              </a:buClr>
              <a:buSzPts val="1200"/>
              <a:buNone/>
              <a:defRPr sz="1200">
                <a:solidFill>
                  <a:srgbClr val="D9D9D9"/>
                </a:solidFill>
              </a:defRPr>
            </a:lvl4pPr>
            <a:lvl5pPr lvl="4" algn="ctr">
              <a:lnSpc>
                <a:spcPct val="100000"/>
              </a:lnSpc>
              <a:spcBef>
                <a:spcPts val="0"/>
              </a:spcBef>
              <a:spcAft>
                <a:spcPts val="0"/>
              </a:spcAft>
              <a:buClr>
                <a:srgbClr val="D9D9D9"/>
              </a:buClr>
              <a:buSzPts val="1200"/>
              <a:buNone/>
              <a:defRPr sz="1200">
                <a:solidFill>
                  <a:srgbClr val="D9D9D9"/>
                </a:solidFill>
              </a:defRPr>
            </a:lvl5pPr>
            <a:lvl6pPr lvl="5" algn="ctr">
              <a:lnSpc>
                <a:spcPct val="100000"/>
              </a:lnSpc>
              <a:spcBef>
                <a:spcPts val="0"/>
              </a:spcBef>
              <a:spcAft>
                <a:spcPts val="0"/>
              </a:spcAft>
              <a:buClr>
                <a:srgbClr val="D9D9D9"/>
              </a:buClr>
              <a:buSzPts val="1200"/>
              <a:buNone/>
              <a:defRPr sz="1200">
                <a:solidFill>
                  <a:srgbClr val="D9D9D9"/>
                </a:solidFill>
              </a:defRPr>
            </a:lvl6pPr>
            <a:lvl7pPr lvl="6" algn="ctr">
              <a:lnSpc>
                <a:spcPct val="100000"/>
              </a:lnSpc>
              <a:spcBef>
                <a:spcPts val="0"/>
              </a:spcBef>
              <a:spcAft>
                <a:spcPts val="0"/>
              </a:spcAft>
              <a:buClr>
                <a:srgbClr val="D9D9D9"/>
              </a:buClr>
              <a:buSzPts val="1200"/>
              <a:buNone/>
              <a:defRPr sz="1200">
                <a:solidFill>
                  <a:srgbClr val="D9D9D9"/>
                </a:solidFill>
              </a:defRPr>
            </a:lvl7pPr>
            <a:lvl8pPr lvl="7" algn="ctr">
              <a:lnSpc>
                <a:spcPct val="100000"/>
              </a:lnSpc>
              <a:spcBef>
                <a:spcPts val="0"/>
              </a:spcBef>
              <a:spcAft>
                <a:spcPts val="0"/>
              </a:spcAft>
              <a:buClr>
                <a:srgbClr val="D9D9D9"/>
              </a:buClr>
              <a:buSzPts val="1200"/>
              <a:buNone/>
              <a:defRPr sz="1200">
                <a:solidFill>
                  <a:srgbClr val="D9D9D9"/>
                </a:solidFill>
              </a:defRPr>
            </a:lvl8pPr>
            <a:lvl9pPr lvl="8" algn="ctr">
              <a:lnSpc>
                <a:spcPct val="100000"/>
              </a:lnSpc>
              <a:spcBef>
                <a:spcPts val="0"/>
              </a:spcBef>
              <a:spcAft>
                <a:spcPts val="0"/>
              </a:spcAft>
              <a:buClr>
                <a:srgbClr val="D9D9D9"/>
              </a:buClr>
              <a:buSzPts val="1200"/>
              <a:buNone/>
              <a:defRPr sz="1200">
                <a:solidFill>
                  <a:srgbClr val="D9D9D9"/>
                </a:solidFill>
              </a:defRPr>
            </a:lvl9pPr>
          </a:lstStyle>
          <a:p/>
        </p:txBody>
      </p:sp>
      <p:sp>
        <p:nvSpPr>
          <p:cNvPr id="96" name="Google Shape;96;p8"/>
          <p:cNvSpPr/>
          <p:nvPr/>
        </p:nvSpPr>
        <p:spPr>
          <a:xfrm>
            <a:off x="251200" y="4484007"/>
            <a:ext cx="408300" cy="408300"/>
          </a:xfrm>
          <a:prstGeom prst="rect">
            <a:avLst/>
          </a:prstGeom>
          <a:solidFill>
            <a:srgbClr val="B794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8"/>
          <p:cNvSpPr txBox="1"/>
          <p:nvPr>
            <p:ph idx="12" type="sldNum"/>
          </p:nvPr>
        </p:nvSpPr>
        <p:spPr>
          <a:xfrm>
            <a:off x="181009" y="3984751"/>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n"/>
              <a:t>‹#›</a:t>
            </a:fld>
            <a:endParaRPr/>
          </a:p>
        </p:txBody>
      </p:sp>
      <p:sp>
        <p:nvSpPr>
          <p:cNvPr id="98" name="Google Shape;98;p8"/>
          <p:cNvSpPr txBox="1"/>
          <p:nvPr>
            <p:ph idx="1" type="subTitle"/>
          </p:nvPr>
        </p:nvSpPr>
        <p:spPr>
          <a:xfrm>
            <a:off x="3139765" y="1079800"/>
            <a:ext cx="3780300" cy="5400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1200"/>
              <a:buNone/>
              <a:defRPr b="1" sz="1400">
                <a:solidFill>
                  <a:srgbClr val="5B3C43"/>
                </a:solidFill>
                <a:latin typeface="Josefin Sans"/>
                <a:ea typeface="Josefin Sans"/>
                <a:cs typeface="Josefin Sans"/>
                <a:sym typeface="Josefin Sans"/>
              </a:defRPr>
            </a:lvl1pPr>
            <a:lvl2pPr lvl="1" algn="l">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2pPr>
            <a:lvl3pPr lvl="2" algn="l">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3pPr>
            <a:lvl4pPr lvl="3" algn="l">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4pPr>
            <a:lvl5pPr lvl="4" algn="l">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5pPr>
            <a:lvl6pPr lvl="5" algn="l">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6pPr>
            <a:lvl7pPr lvl="6" algn="l">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7pPr>
            <a:lvl8pPr lvl="7" algn="l">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8pPr>
            <a:lvl9pPr lvl="8" algn="l">
              <a:lnSpc>
                <a:spcPct val="115000"/>
              </a:lnSpc>
              <a:spcBef>
                <a:spcPts val="1600"/>
              </a:spcBef>
              <a:spcAft>
                <a:spcPts val="1600"/>
              </a:spcAft>
              <a:buSzPts val="1200"/>
              <a:buNone/>
              <a:defRPr b="1">
                <a:solidFill>
                  <a:srgbClr val="5B3C43"/>
                </a:solidFill>
                <a:latin typeface="Josefin Sans"/>
                <a:ea typeface="Josefin Sans"/>
                <a:cs typeface="Josefin Sans"/>
                <a:sym typeface="Josefin Sans"/>
              </a:defRPr>
            </a:lvl9pPr>
          </a:lstStyle>
          <a:p/>
        </p:txBody>
      </p:sp>
      <p:sp>
        <p:nvSpPr>
          <p:cNvPr id="99" name="Google Shape;99;p8"/>
          <p:cNvSpPr txBox="1"/>
          <p:nvPr>
            <p:ph idx="2" type="subTitle"/>
          </p:nvPr>
        </p:nvSpPr>
        <p:spPr>
          <a:xfrm>
            <a:off x="3139765" y="1264700"/>
            <a:ext cx="2318100" cy="57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5B3C43"/>
              </a:buClr>
              <a:buSzPts val="1200"/>
              <a:buNone/>
              <a:defRPr>
                <a:solidFill>
                  <a:srgbClr val="5B3C43"/>
                </a:solidFill>
              </a:defRPr>
            </a:lvl1pPr>
            <a:lvl2pPr lvl="1" algn="l">
              <a:lnSpc>
                <a:spcPct val="100000"/>
              </a:lnSpc>
              <a:spcBef>
                <a:spcPts val="0"/>
              </a:spcBef>
              <a:spcAft>
                <a:spcPts val="0"/>
              </a:spcAft>
              <a:buClr>
                <a:srgbClr val="5B3C43"/>
              </a:buClr>
              <a:buSzPts val="1200"/>
              <a:buNone/>
              <a:defRPr>
                <a:solidFill>
                  <a:srgbClr val="5B3C43"/>
                </a:solidFill>
              </a:defRPr>
            </a:lvl2pPr>
            <a:lvl3pPr lvl="2" algn="l">
              <a:lnSpc>
                <a:spcPct val="100000"/>
              </a:lnSpc>
              <a:spcBef>
                <a:spcPts val="0"/>
              </a:spcBef>
              <a:spcAft>
                <a:spcPts val="0"/>
              </a:spcAft>
              <a:buClr>
                <a:srgbClr val="5B3C43"/>
              </a:buClr>
              <a:buSzPts val="1200"/>
              <a:buNone/>
              <a:defRPr>
                <a:solidFill>
                  <a:srgbClr val="5B3C43"/>
                </a:solidFill>
              </a:defRPr>
            </a:lvl3pPr>
            <a:lvl4pPr lvl="3" algn="l">
              <a:lnSpc>
                <a:spcPct val="100000"/>
              </a:lnSpc>
              <a:spcBef>
                <a:spcPts val="0"/>
              </a:spcBef>
              <a:spcAft>
                <a:spcPts val="0"/>
              </a:spcAft>
              <a:buClr>
                <a:srgbClr val="5B3C43"/>
              </a:buClr>
              <a:buSzPts val="1200"/>
              <a:buNone/>
              <a:defRPr>
                <a:solidFill>
                  <a:srgbClr val="5B3C43"/>
                </a:solidFill>
              </a:defRPr>
            </a:lvl4pPr>
            <a:lvl5pPr lvl="4" algn="l">
              <a:lnSpc>
                <a:spcPct val="100000"/>
              </a:lnSpc>
              <a:spcBef>
                <a:spcPts val="0"/>
              </a:spcBef>
              <a:spcAft>
                <a:spcPts val="0"/>
              </a:spcAft>
              <a:buClr>
                <a:srgbClr val="5B3C43"/>
              </a:buClr>
              <a:buSzPts val="1200"/>
              <a:buNone/>
              <a:defRPr>
                <a:solidFill>
                  <a:srgbClr val="5B3C43"/>
                </a:solidFill>
              </a:defRPr>
            </a:lvl5pPr>
            <a:lvl6pPr lvl="5" algn="l">
              <a:lnSpc>
                <a:spcPct val="100000"/>
              </a:lnSpc>
              <a:spcBef>
                <a:spcPts val="0"/>
              </a:spcBef>
              <a:spcAft>
                <a:spcPts val="0"/>
              </a:spcAft>
              <a:buClr>
                <a:srgbClr val="5B3C43"/>
              </a:buClr>
              <a:buSzPts val="1200"/>
              <a:buNone/>
              <a:defRPr>
                <a:solidFill>
                  <a:srgbClr val="5B3C43"/>
                </a:solidFill>
              </a:defRPr>
            </a:lvl6pPr>
            <a:lvl7pPr lvl="6" algn="l">
              <a:lnSpc>
                <a:spcPct val="100000"/>
              </a:lnSpc>
              <a:spcBef>
                <a:spcPts val="0"/>
              </a:spcBef>
              <a:spcAft>
                <a:spcPts val="0"/>
              </a:spcAft>
              <a:buClr>
                <a:srgbClr val="5B3C43"/>
              </a:buClr>
              <a:buSzPts val="1200"/>
              <a:buNone/>
              <a:defRPr>
                <a:solidFill>
                  <a:srgbClr val="5B3C43"/>
                </a:solidFill>
              </a:defRPr>
            </a:lvl7pPr>
            <a:lvl8pPr lvl="7" algn="l">
              <a:lnSpc>
                <a:spcPct val="100000"/>
              </a:lnSpc>
              <a:spcBef>
                <a:spcPts val="0"/>
              </a:spcBef>
              <a:spcAft>
                <a:spcPts val="0"/>
              </a:spcAft>
              <a:buClr>
                <a:srgbClr val="5B3C43"/>
              </a:buClr>
              <a:buSzPts val="1200"/>
              <a:buNone/>
              <a:defRPr>
                <a:solidFill>
                  <a:srgbClr val="5B3C43"/>
                </a:solidFill>
              </a:defRPr>
            </a:lvl8pPr>
            <a:lvl9pPr lvl="8" algn="l">
              <a:lnSpc>
                <a:spcPct val="100000"/>
              </a:lnSpc>
              <a:spcBef>
                <a:spcPts val="0"/>
              </a:spcBef>
              <a:spcAft>
                <a:spcPts val="0"/>
              </a:spcAft>
              <a:buClr>
                <a:srgbClr val="5B3C43"/>
              </a:buClr>
              <a:buSzPts val="1200"/>
              <a:buNone/>
              <a:defRPr>
                <a:solidFill>
                  <a:srgbClr val="5B3C43"/>
                </a:solidFill>
              </a:defRPr>
            </a:lvl9pPr>
          </a:lstStyle>
          <a:p/>
        </p:txBody>
      </p:sp>
      <p:cxnSp>
        <p:nvCxnSpPr>
          <p:cNvPr id="100" name="Google Shape;100;p8"/>
          <p:cNvCxnSpPr/>
          <p:nvPr/>
        </p:nvCxnSpPr>
        <p:spPr>
          <a:xfrm>
            <a:off x="3063575" y="704675"/>
            <a:ext cx="0" cy="2383800"/>
          </a:xfrm>
          <a:prstGeom prst="straightConnector1">
            <a:avLst/>
          </a:prstGeom>
          <a:noFill/>
          <a:ln cap="flat" cmpd="sng" w="19050">
            <a:solidFill>
              <a:srgbClr val="5B3C43"/>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 image 4">
  <p:cSld name="CUSTOM_26_1_1">
    <p:spTree>
      <p:nvGrpSpPr>
        <p:cNvPr id="101" name="Shape 101"/>
        <p:cNvGrpSpPr/>
        <p:nvPr/>
      </p:nvGrpSpPr>
      <p:grpSpPr>
        <a:xfrm>
          <a:off x="0" y="0"/>
          <a:ext cx="0" cy="0"/>
          <a:chOff x="0" y="0"/>
          <a:chExt cx="0" cy="0"/>
        </a:xfrm>
      </p:grpSpPr>
      <p:pic>
        <p:nvPicPr>
          <p:cNvPr id="102" name="Google Shape;102;p9"/>
          <p:cNvPicPr preferRelativeResize="0"/>
          <p:nvPr/>
        </p:nvPicPr>
        <p:blipFill rotWithShape="1">
          <a:blip r:embed="rId2">
            <a:alphaModFix/>
          </a:blip>
          <a:srcRect b="0" l="0" r="0" t="57379"/>
          <a:stretch/>
        </p:blipFill>
        <p:spPr>
          <a:xfrm>
            <a:off x="928500" y="195822"/>
            <a:ext cx="8215500" cy="2334300"/>
          </a:xfrm>
          <a:prstGeom prst="rect">
            <a:avLst/>
          </a:prstGeom>
          <a:noFill/>
          <a:ln>
            <a:noFill/>
          </a:ln>
        </p:spPr>
      </p:pic>
      <p:sp>
        <p:nvSpPr>
          <p:cNvPr id="103" name="Google Shape;103;p9"/>
          <p:cNvSpPr/>
          <p:nvPr/>
        </p:nvSpPr>
        <p:spPr>
          <a:xfrm>
            <a:off x="928450" y="195822"/>
            <a:ext cx="8215500" cy="2334300"/>
          </a:xfrm>
          <a:prstGeom prst="rect">
            <a:avLst/>
          </a:prstGeom>
          <a:solidFill>
            <a:srgbClr val="7A331B">
              <a:alpha val="5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9"/>
          <p:cNvSpPr txBox="1"/>
          <p:nvPr>
            <p:ph type="ctrTitle"/>
          </p:nvPr>
        </p:nvSpPr>
        <p:spPr>
          <a:xfrm rot="-5400000">
            <a:off x="-1146950" y="2098650"/>
            <a:ext cx="3204600" cy="94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5B3C43"/>
              </a:buClr>
              <a:buSzPts val="800"/>
              <a:buNone/>
              <a:defRPr sz="800">
                <a:solidFill>
                  <a:srgbClr val="5B3C43"/>
                </a:solidFill>
              </a:defRPr>
            </a:lvl1pPr>
            <a:lvl2pPr lvl="1" algn="ctr">
              <a:lnSpc>
                <a:spcPct val="100000"/>
              </a:lnSpc>
              <a:spcBef>
                <a:spcPts val="0"/>
              </a:spcBef>
              <a:spcAft>
                <a:spcPts val="0"/>
              </a:spcAft>
              <a:buClr>
                <a:srgbClr val="D9D9D9"/>
              </a:buClr>
              <a:buSzPts val="1200"/>
              <a:buNone/>
              <a:defRPr sz="1200">
                <a:solidFill>
                  <a:srgbClr val="D9D9D9"/>
                </a:solidFill>
              </a:defRPr>
            </a:lvl2pPr>
            <a:lvl3pPr lvl="2" algn="ctr">
              <a:lnSpc>
                <a:spcPct val="100000"/>
              </a:lnSpc>
              <a:spcBef>
                <a:spcPts val="0"/>
              </a:spcBef>
              <a:spcAft>
                <a:spcPts val="0"/>
              </a:spcAft>
              <a:buClr>
                <a:srgbClr val="D9D9D9"/>
              </a:buClr>
              <a:buSzPts val="1200"/>
              <a:buNone/>
              <a:defRPr sz="1200">
                <a:solidFill>
                  <a:srgbClr val="D9D9D9"/>
                </a:solidFill>
              </a:defRPr>
            </a:lvl3pPr>
            <a:lvl4pPr lvl="3" algn="ctr">
              <a:lnSpc>
                <a:spcPct val="100000"/>
              </a:lnSpc>
              <a:spcBef>
                <a:spcPts val="0"/>
              </a:spcBef>
              <a:spcAft>
                <a:spcPts val="0"/>
              </a:spcAft>
              <a:buClr>
                <a:srgbClr val="D9D9D9"/>
              </a:buClr>
              <a:buSzPts val="1200"/>
              <a:buNone/>
              <a:defRPr sz="1200">
                <a:solidFill>
                  <a:srgbClr val="D9D9D9"/>
                </a:solidFill>
              </a:defRPr>
            </a:lvl4pPr>
            <a:lvl5pPr lvl="4" algn="ctr">
              <a:lnSpc>
                <a:spcPct val="100000"/>
              </a:lnSpc>
              <a:spcBef>
                <a:spcPts val="0"/>
              </a:spcBef>
              <a:spcAft>
                <a:spcPts val="0"/>
              </a:spcAft>
              <a:buClr>
                <a:srgbClr val="D9D9D9"/>
              </a:buClr>
              <a:buSzPts val="1200"/>
              <a:buNone/>
              <a:defRPr sz="1200">
                <a:solidFill>
                  <a:srgbClr val="D9D9D9"/>
                </a:solidFill>
              </a:defRPr>
            </a:lvl5pPr>
            <a:lvl6pPr lvl="5" algn="ctr">
              <a:lnSpc>
                <a:spcPct val="100000"/>
              </a:lnSpc>
              <a:spcBef>
                <a:spcPts val="0"/>
              </a:spcBef>
              <a:spcAft>
                <a:spcPts val="0"/>
              </a:spcAft>
              <a:buClr>
                <a:srgbClr val="D9D9D9"/>
              </a:buClr>
              <a:buSzPts val="1200"/>
              <a:buNone/>
              <a:defRPr sz="1200">
                <a:solidFill>
                  <a:srgbClr val="D9D9D9"/>
                </a:solidFill>
              </a:defRPr>
            </a:lvl6pPr>
            <a:lvl7pPr lvl="6" algn="ctr">
              <a:lnSpc>
                <a:spcPct val="100000"/>
              </a:lnSpc>
              <a:spcBef>
                <a:spcPts val="0"/>
              </a:spcBef>
              <a:spcAft>
                <a:spcPts val="0"/>
              </a:spcAft>
              <a:buClr>
                <a:srgbClr val="D9D9D9"/>
              </a:buClr>
              <a:buSzPts val="1200"/>
              <a:buNone/>
              <a:defRPr sz="1200">
                <a:solidFill>
                  <a:srgbClr val="D9D9D9"/>
                </a:solidFill>
              </a:defRPr>
            </a:lvl7pPr>
            <a:lvl8pPr lvl="7" algn="ctr">
              <a:lnSpc>
                <a:spcPct val="100000"/>
              </a:lnSpc>
              <a:spcBef>
                <a:spcPts val="0"/>
              </a:spcBef>
              <a:spcAft>
                <a:spcPts val="0"/>
              </a:spcAft>
              <a:buClr>
                <a:srgbClr val="D9D9D9"/>
              </a:buClr>
              <a:buSzPts val="1200"/>
              <a:buNone/>
              <a:defRPr sz="1200">
                <a:solidFill>
                  <a:srgbClr val="D9D9D9"/>
                </a:solidFill>
              </a:defRPr>
            </a:lvl8pPr>
            <a:lvl9pPr lvl="8" algn="ctr">
              <a:lnSpc>
                <a:spcPct val="100000"/>
              </a:lnSpc>
              <a:spcBef>
                <a:spcPts val="0"/>
              </a:spcBef>
              <a:spcAft>
                <a:spcPts val="0"/>
              </a:spcAft>
              <a:buClr>
                <a:srgbClr val="D9D9D9"/>
              </a:buClr>
              <a:buSzPts val="1200"/>
              <a:buNone/>
              <a:defRPr sz="1200">
                <a:solidFill>
                  <a:srgbClr val="D9D9D9"/>
                </a:solidFill>
              </a:defRPr>
            </a:lvl9pPr>
          </a:lstStyle>
          <a:p/>
        </p:txBody>
      </p:sp>
      <p:sp>
        <p:nvSpPr>
          <p:cNvPr id="105" name="Google Shape;105;p9"/>
          <p:cNvSpPr/>
          <p:nvPr/>
        </p:nvSpPr>
        <p:spPr>
          <a:xfrm>
            <a:off x="251200" y="4484007"/>
            <a:ext cx="408300" cy="408300"/>
          </a:xfrm>
          <a:prstGeom prst="rect">
            <a:avLst/>
          </a:prstGeom>
          <a:solidFill>
            <a:srgbClr val="B794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9"/>
          <p:cNvSpPr txBox="1"/>
          <p:nvPr>
            <p:ph idx="12" type="sldNum"/>
          </p:nvPr>
        </p:nvSpPr>
        <p:spPr>
          <a:xfrm>
            <a:off x="181009" y="3984751"/>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n"/>
              <a:t>‹#›</a:t>
            </a:fld>
            <a:endParaRPr/>
          </a:p>
        </p:txBody>
      </p:sp>
      <p:sp>
        <p:nvSpPr>
          <p:cNvPr id="107" name="Google Shape;107;p9"/>
          <p:cNvSpPr txBox="1"/>
          <p:nvPr>
            <p:ph idx="1" type="subTitle"/>
          </p:nvPr>
        </p:nvSpPr>
        <p:spPr>
          <a:xfrm>
            <a:off x="3146040" y="2943600"/>
            <a:ext cx="3780300" cy="5400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1200"/>
              <a:buNone/>
              <a:defRPr b="1" sz="1400">
                <a:solidFill>
                  <a:srgbClr val="5B3C43"/>
                </a:solidFill>
                <a:latin typeface="Josefin Sans"/>
                <a:ea typeface="Josefin Sans"/>
                <a:cs typeface="Josefin Sans"/>
                <a:sym typeface="Josefin Sans"/>
              </a:defRPr>
            </a:lvl1pPr>
            <a:lvl2pPr lvl="1" algn="l">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2pPr>
            <a:lvl3pPr lvl="2" algn="l">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3pPr>
            <a:lvl4pPr lvl="3" algn="l">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4pPr>
            <a:lvl5pPr lvl="4" algn="l">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5pPr>
            <a:lvl6pPr lvl="5" algn="l">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6pPr>
            <a:lvl7pPr lvl="6" algn="l">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7pPr>
            <a:lvl8pPr lvl="7" algn="l">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8pPr>
            <a:lvl9pPr lvl="8" algn="l">
              <a:lnSpc>
                <a:spcPct val="115000"/>
              </a:lnSpc>
              <a:spcBef>
                <a:spcPts val="1600"/>
              </a:spcBef>
              <a:spcAft>
                <a:spcPts val="1600"/>
              </a:spcAft>
              <a:buSzPts val="1200"/>
              <a:buNone/>
              <a:defRPr b="1">
                <a:solidFill>
                  <a:srgbClr val="5B3C43"/>
                </a:solidFill>
                <a:latin typeface="Josefin Sans"/>
                <a:ea typeface="Josefin Sans"/>
                <a:cs typeface="Josefin Sans"/>
                <a:sym typeface="Josefin Sans"/>
              </a:defRPr>
            </a:lvl9pPr>
          </a:lstStyle>
          <a:p/>
        </p:txBody>
      </p:sp>
      <p:sp>
        <p:nvSpPr>
          <p:cNvPr id="108" name="Google Shape;108;p9"/>
          <p:cNvSpPr txBox="1"/>
          <p:nvPr>
            <p:ph idx="2" type="subTitle"/>
          </p:nvPr>
        </p:nvSpPr>
        <p:spPr>
          <a:xfrm>
            <a:off x="3146040" y="3128500"/>
            <a:ext cx="2318100" cy="57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5B3C43"/>
              </a:buClr>
              <a:buSzPts val="1200"/>
              <a:buNone/>
              <a:defRPr>
                <a:solidFill>
                  <a:srgbClr val="5B3C43"/>
                </a:solidFill>
              </a:defRPr>
            </a:lvl1pPr>
            <a:lvl2pPr lvl="1" algn="l">
              <a:lnSpc>
                <a:spcPct val="100000"/>
              </a:lnSpc>
              <a:spcBef>
                <a:spcPts val="0"/>
              </a:spcBef>
              <a:spcAft>
                <a:spcPts val="0"/>
              </a:spcAft>
              <a:buClr>
                <a:srgbClr val="5B3C43"/>
              </a:buClr>
              <a:buSzPts val="1200"/>
              <a:buNone/>
              <a:defRPr>
                <a:solidFill>
                  <a:srgbClr val="5B3C43"/>
                </a:solidFill>
              </a:defRPr>
            </a:lvl2pPr>
            <a:lvl3pPr lvl="2" algn="l">
              <a:lnSpc>
                <a:spcPct val="100000"/>
              </a:lnSpc>
              <a:spcBef>
                <a:spcPts val="0"/>
              </a:spcBef>
              <a:spcAft>
                <a:spcPts val="0"/>
              </a:spcAft>
              <a:buClr>
                <a:srgbClr val="5B3C43"/>
              </a:buClr>
              <a:buSzPts val="1200"/>
              <a:buNone/>
              <a:defRPr>
                <a:solidFill>
                  <a:srgbClr val="5B3C43"/>
                </a:solidFill>
              </a:defRPr>
            </a:lvl3pPr>
            <a:lvl4pPr lvl="3" algn="l">
              <a:lnSpc>
                <a:spcPct val="100000"/>
              </a:lnSpc>
              <a:spcBef>
                <a:spcPts val="0"/>
              </a:spcBef>
              <a:spcAft>
                <a:spcPts val="0"/>
              </a:spcAft>
              <a:buClr>
                <a:srgbClr val="5B3C43"/>
              </a:buClr>
              <a:buSzPts val="1200"/>
              <a:buNone/>
              <a:defRPr>
                <a:solidFill>
                  <a:srgbClr val="5B3C43"/>
                </a:solidFill>
              </a:defRPr>
            </a:lvl4pPr>
            <a:lvl5pPr lvl="4" algn="l">
              <a:lnSpc>
                <a:spcPct val="100000"/>
              </a:lnSpc>
              <a:spcBef>
                <a:spcPts val="0"/>
              </a:spcBef>
              <a:spcAft>
                <a:spcPts val="0"/>
              </a:spcAft>
              <a:buClr>
                <a:srgbClr val="5B3C43"/>
              </a:buClr>
              <a:buSzPts val="1200"/>
              <a:buNone/>
              <a:defRPr>
                <a:solidFill>
                  <a:srgbClr val="5B3C43"/>
                </a:solidFill>
              </a:defRPr>
            </a:lvl5pPr>
            <a:lvl6pPr lvl="5" algn="l">
              <a:lnSpc>
                <a:spcPct val="100000"/>
              </a:lnSpc>
              <a:spcBef>
                <a:spcPts val="0"/>
              </a:spcBef>
              <a:spcAft>
                <a:spcPts val="0"/>
              </a:spcAft>
              <a:buClr>
                <a:srgbClr val="5B3C43"/>
              </a:buClr>
              <a:buSzPts val="1200"/>
              <a:buNone/>
              <a:defRPr>
                <a:solidFill>
                  <a:srgbClr val="5B3C43"/>
                </a:solidFill>
              </a:defRPr>
            </a:lvl6pPr>
            <a:lvl7pPr lvl="6" algn="l">
              <a:lnSpc>
                <a:spcPct val="100000"/>
              </a:lnSpc>
              <a:spcBef>
                <a:spcPts val="0"/>
              </a:spcBef>
              <a:spcAft>
                <a:spcPts val="0"/>
              </a:spcAft>
              <a:buClr>
                <a:srgbClr val="5B3C43"/>
              </a:buClr>
              <a:buSzPts val="1200"/>
              <a:buNone/>
              <a:defRPr>
                <a:solidFill>
                  <a:srgbClr val="5B3C43"/>
                </a:solidFill>
              </a:defRPr>
            </a:lvl7pPr>
            <a:lvl8pPr lvl="7" algn="l">
              <a:lnSpc>
                <a:spcPct val="100000"/>
              </a:lnSpc>
              <a:spcBef>
                <a:spcPts val="0"/>
              </a:spcBef>
              <a:spcAft>
                <a:spcPts val="0"/>
              </a:spcAft>
              <a:buClr>
                <a:srgbClr val="5B3C43"/>
              </a:buClr>
              <a:buSzPts val="1200"/>
              <a:buNone/>
              <a:defRPr>
                <a:solidFill>
                  <a:srgbClr val="5B3C43"/>
                </a:solidFill>
              </a:defRPr>
            </a:lvl8pPr>
            <a:lvl9pPr lvl="8" algn="l">
              <a:lnSpc>
                <a:spcPct val="100000"/>
              </a:lnSpc>
              <a:spcBef>
                <a:spcPts val="0"/>
              </a:spcBef>
              <a:spcAft>
                <a:spcPts val="0"/>
              </a:spcAft>
              <a:buClr>
                <a:srgbClr val="5B3C43"/>
              </a:buClr>
              <a:buSzPts val="1200"/>
              <a:buNone/>
              <a:defRPr>
                <a:solidFill>
                  <a:srgbClr val="5B3C43"/>
                </a:solidFill>
              </a:defRPr>
            </a:lvl9pPr>
          </a:lstStyle>
          <a:p/>
        </p:txBody>
      </p:sp>
      <p:cxnSp>
        <p:nvCxnSpPr>
          <p:cNvPr id="109" name="Google Shape;109;p9"/>
          <p:cNvCxnSpPr/>
          <p:nvPr/>
        </p:nvCxnSpPr>
        <p:spPr>
          <a:xfrm>
            <a:off x="3063575" y="1994550"/>
            <a:ext cx="0" cy="2383800"/>
          </a:xfrm>
          <a:prstGeom prst="straightConnector1">
            <a:avLst/>
          </a:prstGeom>
          <a:noFill/>
          <a:ln cap="flat" cmpd="sng" w="19050">
            <a:solidFill>
              <a:srgbClr val="5B3C43"/>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p:cSld name="CUSTOM_26_1_1_1">
    <p:spTree>
      <p:nvGrpSpPr>
        <p:cNvPr id="110" name="Shape 110"/>
        <p:cNvGrpSpPr/>
        <p:nvPr/>
      </p:nvGrpSpPr>
      <p:grpSpPr>
        <a:xfrm>
          <a:off x="0" y="0"/>
          <a:ext cx="0" cy="0"/>
          <a:chOff x="0" y="0"/>
          <a:chExt cx="0" cy="0"/>
        </a:xfrm>
      </p:grpSpPr>
      <p:pic>
        <p:nvPicPr>
          <p:cNvPr id="111" name="Google Shape;111;p10"/>
          <p:cNvPicPr preferRelativeResize="0"/>
          <p:nvPr/>
        </p:nvPicPr>
        <p:blipFill rotWithShape="1">
          <a:blip r:embed="rId2">
            <a:alphaModFix/>
          </a:blip>
          <a:srcRect b="0" l="29996" r="43280" t="52490"/>
          <a:stretch/>
        </p:blipFill>
        <p:spPr>
          <a:xfrm>
            <a:off x="5857550" y="2696900"/>
            <a:ext cx="2195400" cy="2195400"/>
          </a:xfrm>
          <a:prstGeom prst="rect">
            <a:avLst/>
          </a:prstGeom>
          <a:noFill/>
          <a:ln>
            <a:noFill/>
          </a:ln>
        </p:spPr>
      </p:pic>
      <p:sp>
        <p:nvSpPr>
          <p:cNvPr id="112" name="Google Shape;112;p10"/>
          <p:cNvSpPr/>
          <p:nvPr/>
        </p:nvSpPr>
        <p:spPr>
          <a:xfrm>
            <a:off x="5857550" y="2697024"/>
            <a:ext cx="2195400" cy="2195400"/>
          </a:xfrm>
          <a:prstGeom prst="rect">
            <a:avLst/>
          </a:prstGeom>
          <a:solidFill>
            <a:srgbClr val="7A331B">
              <a:alpha val="5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3" name="Google Shape;113;p10"/>
          <p:cNvPicPr preferRelativeResize="0"/>
          <p:nvPr/>
        </p:nvPicPr>
        <p:blipFill rotWithShape="1">
          <a:blip r:embed="rId2">
            <a:alphaModFix/>
          </a:blip>
          <a:srcRect b="0" l="29996" r="43280" t="52490"/>
          <a:stretch/>
        </p:blipFill>
        <p:spPr>
          <a:xfrm>
            <a:off x="3393000" y="2696900"/>
            <a:ext cx="2195400" cy="2195400"/>
          </a:xfrm>
          <a:prstGeom prst="rect">
            <a:avLst/>
          </a:prstGeom>
          <a:noFill/>
          <a:ln>
            <a:noFill/>
          </a:ln>
        </p:spPr>
      </p:pic>
      <p:pic>
        <p:nvPicPr>
          <p:cNvPr id="114" name="Google Shape;114;p10"/>
          <p:cNvPicPr preferRelativeResize="0"/>
          <p:nvPr/>
        </p:nvPicPr>
        <p:blipFill rotWithShape="1">
          <a:blip r:embed="rId2">
            <a:alphaModFix/>
          </a:blip>
          <a:srcRect b="0" l="0" r="73277" t="52493"/>
          <a:stretch/>
        </p:blipFill>
        <p:spPr>
          <a:xfrm>
            <a:off x="928450" y="2696900"/>
            <a:ext cx="2195400" cy="2195400"/>
          </a:xfrm>
          <a:prstGeom prst="rect">
            <a:avLst/>
          </a:prstGeom>
          <a:noFill/>
          <a:ln>
            <a:noFill/>
          </a:ln>
        </p:spPr>
      </p:pic>
      <p:sp>
        <p:nvSpPr>
          <p:cNvPr id="115" name="Google Shape;115;p10"/>
          <p:cNvSpPr txBox="1"/>
          <p:nvPr>
            <p:ph type="ctrTitle"/>
          </p:nvPr>
        </p:nvSpPr>
        <p:spPr>
          <a:xfrm rot="-5400000">
            <a:off x="-1146950" y="2098650"/>
            <a:ext cx="3204600" cy="94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5B3C43"/>
              </a:buClr>
              <a:buSzPts val="800"/>
              <a:buNone/>
              <a:defRPr sz="800">
                <a:solidFill>
                  <a:srgbClr val="5B3C43"/>
                </a:solidFill>
              </a:defRPr>
            </a:lvl1pPr>
            <a:lvl2pPr lvl="1" algn="ctr">
              <a:lnSpc>
                <a:spcPct val="100000"/>
              </a:lnSpc>
              <a:spcBef>
                <a:spcPts val="0"/>
              </a:spcBef>
              <a:spcAft>
                <a:spcPts val="0"/>
              </a:spcAft>
              <a:buClr>
                <a:srgbClr val="D9D9D9"/>
              </a:buClr>
              <a:buSzPts val="1200"/>
              <a:buNone/>
              <a:defRPr sz="1200">
                <a:solidFill>
                  <a:srgbClr val="D9D9D9"/>
                </a:solidFill>
              </a:defRPr>
            </a:lvl2pPr>
            <a:lvl3pPr lvl="2" algn="ctr">
              <a:lnSpc>
                <a:spcPct val="100000"/>
              </a:lnSpc>
              <a:spcBef>
                <a:spcPts val="0"/>
              </a:spcBef>
              <a:spcAft>
                <a:spcPts val="0"/>
              </a:spcAft>
              <a:buClr>
                <a:srgbClr val="D9D9D9"/>
              </a:buClr>
              <a:buSzPts val="1200"/>
              <a:buNone/>
              <a:defRPr sz="1200">
                <a:solidFill>
                  <a:srgbClr val="D9D9D9"/>
                </a:solidFill>
              </a:defRPr>
            </a:lvl3pPr>
            <a:lvl4pPr lvl="3" algn="ctr">
              <a:lnSpc>
                <a:spcPct val="100000"/>
              </a:lnSpc>
              <a:spcBef>
                <a:spcPts val="0"/>
              </a:spcBef>
              <a:spcAft>
                <a:spcPts val="0"/>
              </a:spcAft>
              <a:buClr>
                <a:srgbClr val="D9D9D9"/>
              </a:buClr>
              <a:buSzPts val="1200"/>
              <a:buNone/>
              <a:defRPr sz="1200">
                <a:solidFill>
                  <a:srgbClr val="D9D9D9"/>
                </a:solidFill>
              </a:defRPr>
            </a:lvl4pPr>
            <a:lvl5pPr lvl="4" algn="ctr">
              <a:lnSpc>
                <a:spcPct val="100000"/>
              </a:lnSpc>
              <a:spcBef>
                <a:spcPts val="0"/>
              </a:spcBef>
              <a:spcAft>
                <a:spcPts val="0"/>
              </a:spcAft>
              <a:buClr>
                <a:srgbClr val="D9D9D9"/>
              </a:buClr>
              <a:buSzPts val="1200"/>
              <a:buNone/>
              <a:defRPr sz="1200">
                <a:solidFill>
                  <a:srgbClr val="D9D9D9"/>
                </a:solidFill>
              </a:defRPr>
            </a:lvl5pPr>
            <a:lvl6pPr lvl="5" algn="ctr">
              <a:lnSpc>
                <a:spcPct val="100000"/>
              </a:lnSpc>
              <a:spcBef>
                <a:spcPts val="0"/>
              </a:spcBef>
              <a:spcAft>
                <a:spcPts val="0"/>
              </a:spcAft>
              <a:buClr>
                <a:srgbClr val="D9D9D9"/>
              </a:buClr>
              <a:buSzPts val="1200"/>
              <a:buNone/>
              <a:defRPr sz="1200">
                <a:solidFill>
                  <a:srgbClr val="D9D9D9"/>
                </a:solidFill>
              </a:defRPr>
            </a:lvl6pPr>
            <a:lvl7pPr lvl="6" algn="ctr">
              <a:lnSpc>
                <a:spcPct val="100000"/>
              </a:lnSpc>
              <a:spcBef>
                <a:spcPts val="0"/>
              </a:spcBef>
              <a:spcAft>
                <a:spcPts val="0"/>
              </a:spcAft>
              <a:buClr>
                <a:srgbClr val="D9D9D9"/>
              </a:buClr>
              <a:buSzPts val="1200"/>
              <a:buNone/>
              <a:defRPr sz="1200">
                <a:solidFill>
                  <a:srgbClr val="D9D9D9"/>
                </a:solidFill>
              </a:defRPr>
            </a:lvl7pPr>
            <a:lvl8pPr lvl="7" algn="ctr">
              <a:lnSpc>
                <a:spcPct val="100000"/>
              </a:lnSpc>
              <a:spcBef>
                <a:spcPts val="0"/>
              </a:spcBef>
              <a:spcAft>
                <a:spcPts val="0"/>
              </a:spcAft>
              <a:buClr>
                <a:srgbClr val="D9D9D9"/>
              </a:buClr>
              <a:buSzPts val="1200"/>
              <a:buNone/>
              <a:defRPr sz="1200">
                <a:solidFill>
                  <a:srgbClr val="D9D9D9"/>
                </a:solidFill>
              </a:defRPr>
            </a:lvl8pPr>
            <a:lvl9pPr lvl="8" algn="ctr">
              <a:lnSpc>
                <a:spcPct val="100000"/>
              </a:lnSpc>
              <a:spcBef>
                <a:spcPts val="0"/>
              </a:spcBef>
              <a:spcAft>
                <a:spcPts val="0"/>
              </a:spcAft>
              <a:buClr>
                <a:srgbClr val="D9D9D9"/>
              </a:buClr>
              <a:buSzPts val="1200"/>
              <a:buNone/>
              <a:defRPr sz="1200">
                <a:solidFill>
                  <a:srgbClr val="D9D9D9"/>
                </a:solidFill>
              </a:defRPr>
            </a:lvl9pPr>
          </a:lstStyle>
          <a:p/>
        </p:txBody>
      </p:sp>
      <p:sp>
        <p:nvSpPr>
          <p:cNvPr id="116" name="Google Shape;116;p10"/>
          <p:cNvSpPr/>
          <p:nvPr/>
        </p:nvSpPr>
        <p:spPr>
          <a:xfrm>
            <a:off x="251200" y="4484007"/>
            <a:ext cx="408300" cy="408300"/>
          </a:xfrm>
          <a:prstGeom prst="rect">
            <a:avLst/>
          </a:prstGeom>
          <a:solidFill>
            <a:srgbClr val="B794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0"/>
          <p:cNvSpPr txBox="1"/>
          <p:nvPr>
            <p:ph idx="12" type="sldNum"/>
          </p:nvPr>
        </p:nvSpPr>
        <p:spPr>
          <a:xfrm>
            <a:off x="181009" y="3984751"/>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rgbClr val="5B3C43"/>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n"/>
              <a:t>‹#›</a:t>
            </a:fld>
            <a:endParaRPr/>
          </a:p>
        </p:txBody>
      </p:sp>
      <p:sp>
        <p:nvSpPr>
          <p:cNvPr id="118" name="Google Shape;118;p10"/>
          <p:cNvSpPr/>
          <p:nvPr/>
        </p:nvSpPr>
        <p:spPr>
          <a:xfrm>
            <a:off x="928450" y="2697112"/>
            <a:ext cx="2195400" cy="2195400"/>
          </a:xfrm>
          <a:prstGeom prst="rect">
            <a:avLst/>
          </a:prstGeom>
          <a:solidFill>
            <a:srgbClr val="7A331B">
              <a:alpha val="5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0"/>
          <p:cNvSpPr/>
          <p:nvPr/>
        </p:nvSpPr>
        <p:spPr>
          <a:xfrm>
            <a:off x="3393000" y="2697024"/>
            <a:ext cx="2195400" cy="2195400"/>
          </a:xfrm>
          <a:prstGeom prst="rect">
            <a:avLst/>
          </a:prstGeom>
          <a:solidFill>
            <a:srgbClr val="7A331B">
              <a:alpha val="5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0"/>
          <p:cNvSpPr txBox="1"/>
          <p:nvPr>
            <p:ph idx="1" type="subTitle"/>
          </p:nvPr>
        </p:nvSpPr>
        <p:spPr>
          <a:xfrm>
            <a:off x="3733385" y="2028175"/>
            <a:ext cx="2318100" cy="540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b="1" sz="1400">
                <a:solidFill>
                  <a:srgbClr val="5B3C43"/>
                </a:solidFill>
                <a:latin typeface="Josefin Sans"/>
                <a:ea typeface="Josefin Sans"/>
                <a:cs typeface="Josefin Sans"/>
                <a:sym typeface="Josefin Sans"/>
              </a:defRPr>
            </a:lvl1pPr>
            <a:lvl2pPr lvl="1" algn="l">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2pPr>
            <a:lvl3pPr lvl="2" algn="l">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3pPr>
            <a:lvl4pPr lvl="3" algn="l">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4pPr>
            <a:lvl5pPr lvl="4" algn="l">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5pPr>
            <a:lvl6pPr lvl="5" algn="l">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6pPr>
            <a:lvl7pPr lvl="6" algn="l">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7pPr>
            <a:lvl8pPr lvl="7" algn="l">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8pPr>
            <a:lvl9pPr lvl="8" algn="l">
              <a:lnSpc>
                <a:spcPct val="115000"/>
              </a:lnSpc>
              <a:spcBef>
                <a:spcPts val="1600"/>
              </a:spcBef>
              <a:spcAft>
                <a:spcPts val="1600"/>
              </a:spcAft>
              <a:buSzPts val="1200"/>
              <a:buNone/>
              <a:defRPr b="1">
                <a:solidFill>
                  <a:srgbClr val="5B3C43"/>
                </a:solidFill>
                <a:latin typeface="Josefin Sans"/>
                <a:ea typeface="Josefin Sans"/>
                <a:cs typeface="Josefin Sans"/>
                <a:sym typeface="Josefin Sans"/>
              </a:defRPr>
            </a:lvl9pPr>
          </a:lstStyle>
          <a:p/>
        </p:txBody>
      </p:sp>
      <p:sp>
        <p:nvSpPr>
          <p:cNvPr id="121" name="Google Shape;121;p10"/>
          <p:cNvSpPr txBox="1"/>
          <p:nvPr>
            <p:ph idx="2" type="subTitle"/>
          </p:nvPr>
        </p:nvSpPr>
        <p:spPr>
          <a:xfrm>
            <a:off x="3657164" y="3551550"/>
            <a:ext cx="1621200" cy="57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1200"/>
              <a:buNone/>
              <a:defRPr>
                <a:solidFill>
                  <a:srgbClr val="FFFFFF"/>
                </a:solidFill>
              </a:defRPr>
            </a:lvl1pPr>
            <a:lvl2pPr lvl="1" algn="ctr">
              <a:lnSpc>
                <a:spcPct val="100000"/>
              </a:lnSpc>
              <a:spcBef>
                <a:spcPts val="0"/>
              </a:spcBef>
              <a:spcAft>
                <a:spcPts val="0"/>
              </a:spcAft>
              <a:buClr>
                <a:srgbClr val="FFFFFF"/>
              </a:buClr>
              <a:buSzPts val="1200"/>
              <a:buNone/>
              <a:defRPr>
                <a:solidFill>
                  <a:srgbClr val="FFFFFF"/>
                </a:solidFill>
              </a:defRPr>
            </a:lvl2pPr>
            <a:lvl3pPr lvl="2" algn="ctr">
              <a:lnSpc>
                <a:spcPct val="100000"/>
              </a:lnSpc>
              <a:spcBef>
                <a:spcPts val="0"/>
              </a:spcBef>
              <a:spcAft>
                <a:spcPts val="0"/>
              </a:spcAft>
              <a:buClr>
                <a:srgbClr val="FFFFFF"/>
              </a:buClr>
              <a:buSzPts val="1200"/>
              <a:buNone/>
              <a:defRPr>
                <a:solidFill>
                  <a:srgbClr val="FFFFFF"/>
                </a:solidFill>
              </a:defRPr>
            </a:lvl3pPr>
            <a:lvl4pPr lvl="3" algn="ctr">
              <a:lnSpc>
                <a:spcPct val="100000"/>
              </a:lnSpc>
              <a:spcBef>
                <a:spcPts val="0"/>
              </a:spcBef>
              <a:spcAft>
                <a:spcPts val="0"/>
              </a:spcAft>
              <a:buClr>
                <a:srgbClr val="FFFFFF"/>
              </a:buClr>
              <a:buSzPts val="1200"/>
              <a:buNone/>
              <a:defRPr>
                <a:solidFill>
                  <a:srgbClr val="FFFFFF"/>
                </a:solidFill>
              </a:defRPr>
            </a:lvl4pPr>
            <a:lvl5pPr lvl="4" algn="ctr">
              <a:lnSpc>
                <a:spcPct val="100000"/>
              </a:lnSpc>
              <a:spcBef>
                <a:spcPts val="0"/>
              </a:spcBef>
              <a:spcAft>
                <a:spcPts val="0"/>
              </a:spcAft>
              <a:buClr>
                <a:srgbClr val="FFFFFF"/>
              </a:buClr>
              <a:buSzPts val="1200"/>
              <a:buNone/>
              <a:defRPr>
                <a:solidFill>
                  <a:srgbClr val="FFFFFF"/>
                </a:solidFill>
              </a:defRPr>
            </a:lvl5pPr>
            <a:lvl6pPr lvl="5" algn="ctr">
              <a:lnSpc>
                <a:spcPct val="100000"/>
              </a:lnSpc>
              <a:spcBef>
                <a:spcPts val="0"/>
              </a:spcBef>
              <a:spcAft>
                <a:spcPts val="0"/>
              </a:spcAft>
              <a:buClr>
                <a:srgbClr val="FFFFFF"/>
              </a:buClr>
              <a:buSzPts val="1200"/>
              <a:buNone/>
              <a:defRPr>
                <a:solidFill>
                  <a:srgbClr val="FFFFFF"/>
                </a:solidFill>
              </a:defRPr>
            </a:lvl6pPr>
            <a:lvl7pPr lvl="6" algn="ctr">
              <a:lnSpc>
                <a:spcPct val="100000"/>
              </a:lnSpc>
              <a:spcBef>
                <a:spcPts val="0"/>
              </a:spcBef>
              <a:spcAft>
                <a:spcPts val="0"/>
              </a:spcAft>
              <a:buClr>
                <a:srgbClr val="FFFFFF"/>
              </a:buClr>
              <a:buSzPts val="1200"/>
              <a:buNone/>
              <a:defRPr>
                <a:solidFill>
                  <a:srgbClr val="FFFFFF"/>
                </a:solidFill>
              </a:defRPr>
            </a:lvl7pPr>
            <a:lvl8pPr lvl="7" algn="ctr">
              <a:lnSpc>
                <a:spcPct val="100000"/>
              </a:lnSpc>
              <a:spcBef>
                <a:spcPts val="0"/>
              </a:spcBef>
              <a:spcAft>
                <a:spcPts val="0"/>
              </a:spcAft>
              <a:buClr>
                <a:srgbClr val="FFFFFF"/>
              </a:buClr>
              <a:buSzPts val="1200"/>
              <a:buNone/>
              <a:defRPr>
                <a:solidFill>
                  <a:srgbClr val="FFFFFF"/>
                </a:solidFill>
              </a:defRPr>
            </a:lvl8pPr>
            <a:lvl9pPr lvl="8" algn="ctr">
              <a:lnSpc>
                <a:spcPct val="100000"/>
              </a:lnSpc>
              <a:spcBef>
                <a:spcPts val="0"/>
              </a:spcBef>
              <a:spcAft>
                <a:spcPts val="0"/>
              </a:spcAft>
              <a:buClr>
                <a:srgbClr val="FFFFFF"/>
              </a:buClr>
              <a:buSzPts val="1200"/>
              <a:buNone/>
              <a:defRPr>
                <a:solidFill>
                  <a:srgbClr val="FFFFFF"/>
                </a:solidFill>
              </a:defRPr>
            </a:lvl9pPr>
          </a:lstStyle>
          <a:p/>
        </p:txBody>
      </p:sp>
      <p:cxnSp>
        <p:nvCxnSpPr>
          <p:cNvPr id="122" name="Google Shape;122;p10"/>
          <p:cNvCxnSpPr/>
          <p:nvPr/>
        </p:nvCxnSpPr>
        <p:spPr>
          <a:xfrm>
            <a:off x="3657178" y="1954497"/>
            <a:ext cx="0" cy="1437300"/>
          </a:xfrm>
          <a:prstGeom prst="straightConnector1">
            <a:avLst/>
          </a:prstGeom>
          <a:noFill/>
          <a:ln cap="flat" cmpd="sng" w="19050">
            <a:solidFill>
              <a:srgbClr val="5B3C43"/>
            </a:solidFill>
            <a:prstDash val="solid"/>
            <a:round/>
            <a:headEnd len="sm" w="sm" type="none"/>
            <a:tailEnd len="sm" w="sm" type="none"/>
          </a:ln>
        </p:spPr>
      </p:cxnSp>
      <p:sp>
        <p:nvSpPr>
          <p:cNvPr id="123" name="Google Shape;123;p10"/>
          <p:cNvSpPr txBox="1"/>
          <p:nvPr>
            <p:ph idx="3" type="subTitle"/>
          </p:nvPr>
        </p:nvSpPr>
        <p:spPr>
          <a:xfrm>
            <a:off x="1236309" y="2028175"/>
            <a:ext cx="2318100" cy="540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b="1" sz="1400">
                <a:solidFill>
                  <a:srgbClr val="5B3C43"/>
                </a:solidFill>
                <a:latin typeface="Josefin Sans"/>
                <a:ea typeface="Josefin Sans"/>
                <a:cs typeface="Josefin Sans"/>
                <a:sym typeface="Josefin Sans"/>
              </a:defRPr>
            </a:lvl1pPr>
            <a:lvl2pPr lvl="1" algn="l">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2pPr>
            <a:lvl3pPr lvl="2" algn="l">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3pPr>
            <a:lvl4pPr lvl="3" algn="l">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4pPr>
            <a:lvl5pPr lvl="4" algn="l">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5pPr>
            <a:lvl6pPr lvl="5" algn="l">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6pPr>
            <a:lvl7pPr lvl="6" algn="l">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7pPr>
            <a:lvl8pPr lvl="7" algn="l">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8pPr>
            <a:lvl9pPr lvl="8" algn="l">
              <a:lnSpc>
                <a:spcPct val="115000"/>
              </a:lnSpc>
              <a:spcBef>
                <a:spcPts val="1600"/>
              </a:spcBef>
              <a:spcAft>
                <a:spcPts val="1600"/>
              </a:spcAft>
              <a:buSzPts val="1200"/>
              <a:buNone/>
              <a:defRPr b="1">
                <a:solidFill>
                  <a:srgbClr val="5B3C43"/>
                </a:solidFill>
                <a:latin typeface="Josefin Sans"/>
                <a:ea typeface="Josefin Sans"/>
                <a:cs typeface="Josefin Sans"/>
                <a:sym typeface="Josefin Sans"/>
              </a:defRPr>
            </a:lvl9pPr>
          </a:lstStyle>
          <a:p/>
        </p:txBody>
      </p:sp>
      <p:sp>
        <p:nvSpPr>
          <p:cNvPr id="124" name="Google Shape;124;p10"/>
          <p:cNvSpPr txBox="1"/>
          <p:nvPr>
            <p:ph idx="4" type="subTitle"/>
          </p:nvPr>
        </p:nvSpPr>
        <p:spPr>
          <a:xfrm>
            <a:off x="1211650" y="3551550"/>
            <a:ext cx="1621200" cy="57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1200"/>
              <a:buNone/>
              <a:defRPr>
                <a:solidFill>
                  <a:srgbClr val="FFFFFF"/>
                </a:solidFill>
              </a:defRPr>
            </a:lvl1pPr>
            <a:lvl2pPr lvl="1" algn="ctr">
              <a:lnSpc>
                <a:spcPct val="100000"/>
              </a:lnSpc>
              <a:spcBef>
                <a:spcPts val="0"/>
              </a:spcBef>
              <a:spcAft>
                <a:spcPts val="0"/>
              </a:spcAft>
              <a:buClr>
                <a:srgbClr val="FFFFFF"/>
              </a:buClr>
              <a:buSzPts val="1200"/>
              <a:buNone/>
              <a:defRPr>
                <a:solidFill>
                  <a:srgbClr val="FFFFFF"/>
                </a:solidFill>
              </a:defRPr>
            </a:lvl2pPr>
            <a:lvl3pPr lvl="2" algn="ctr">
              <a:lnSpc>
                <a:spcPct val="100000"/>
              </a:lnSpc>
              <a:spcBef>
                <a:spcPts val="0"/>
              </a:spcBef>
              <a:spcAft>
                <a:spcPts val="0"/>
              </a:spcAft>
              <a:buClr>
                <a:srgbClr val="FFFFFF"/>
              </a:buClr>
              <a:buSzPts val="1200"/>
              <a:buNone/>
              <a:defRPr>
                <a:solidFill>
                  <a:srgbClr val="FFFFFF"/>
                </a:solidFill>
              </a:defRPr>
            </a:lvl3pPr>
            <a:lvl4pPr lvl="3" algn="ctr">
              <a:lnSpc>
                <a:spcPct val="100000"/>
              </a:lnSpc>
              <a:spcBef>
                <a:spcPts val="0"/>
              </a:spcBef>
              <a:spcAft>
                <a:spcPts val="0"/>
              </a:spcAft>
              <a:buClr>
                <a:srgbClr val="FFFFFF"/>
              </a:buClr>
              <a:buSzPts val="1200"/>
              <a:buNone/>
              <a:defRPr>
                <a:solidFill>
                  <a:srgbClr val="FFFFFF"/>
                </a:solidFill>
              </a:defRPr>
            </a:lvl4pPr>
            <a:lvl5pPr lvl="4" algn="ctr">
              <a:lnSpc>
                <a:spcPct val="100000"/>
              </a:lnSpc>
              <a:spcBef>
                <a:spcPts val="0"/>
              </a:spcBef>
              <a:spcAft>
                <a:spcPts val="0"/>
              </a:spcAft>
              <a:buClr>
                <a:srgbClr val="FFFFFF"/>
              </a:buClr>
              <a:buSzPts val="1200"/>
              <a:buNone/>
              <a:defRPr>
                <a:solidFill>
                  <a:srgbClr val="FFFFFF"/>
                </a:solidFill>
              </a:defRPr>
            </a:lvl5pPr>
            <a:lvl6pPr lvl="5" algn="ctr">
              <a:lnSpc>
                <a:spcPct val="100000"/>
              </a:lnSpc>
              <a:spcBef>
                <a:spcPts val="0"/>
              </a:spcBef>
              <a:spcAft>
                <a:spcPts val="0"/>
              </a:spcAft>
              <a:buClr>
                <a:srgbClr val="FFFFFF"/>
              </a:buClr>
              <a:buSzPts val="1200"/>
              <a:buNone/>
              <a:defRPr>
                <a:solidFill>
                  <a:srgbClr val="FFFFFF"/>
                </a:solidFill>
              </a:defRPr>
            </a:lvl6pPr>
            <a:lvl7pPr lvl="6" algn="ctr">
              <a:lnSpc>
                <a:spcPct val="100000"/>
              </a:lnSpc>
              <a:spcBef>
                <a:spcPts val="0"/>
              </a:spcBef>
              <a:spcAft>
                <a:spcPts val="0"/>
              </a:spcAft>
              <a:buClr>
                <a:srgbClr val="FFFFFF"/>
              </a:buClr>
              <a:buSzPts val="1200"/>
              <a:buNone/>
              <a:defRPr>
                <a:solidFill>
                  <a:srgbClr val="FFFFFF"/>
                </a:solidFill>
              </a:defRPr>
            </a:lvl7pPr>
            <a:lvl8pPr lvl="7" algn="ctr">
              <a:lnSpc>
                <a:spcPct val="100000"/>
              </a:lnSpc>
              <a:spcBef>
                <a:spcPts val="0"/>
              </a:spcBef>
              <a:spcAft>
                <a:spcPts val="0"/>
              </a:spcAft>
              <a:buClr>
                <a:srgbClr val="FFFFFF"/>
              </a:buClr>
              <a:buSzPts val="1200"/>
              <a:buNone/>
              <a:defRPr>
                <a:solidFill>
                  <a:srgbClr val="FFFFFF"/>
                </a:solidFill>
              </a:defRPr>
            </a:lvl8pPr>
            <a:lvl9pPr lvl="8" algn="ctr">
              <a:lnSpc>
                <a:spcPct val="100000"/>
              </a:lnSpc>
              <a:spcBef>
                <a:spcPts val="0"/>
              </a:spcBef>
              <a:spcAft>
                <a:spcPts val="0"/>
              </a:spcAft>
              <a:buClr>
                <a:srgbClr val="FFFFFF"/>
              </a:buClr>
              <a:buSzPts val="1200"/>
              <a:buNone/>
              <a:defRPr>
                <a:solidFill>
                  <a:srgbClr val="FFFFFF"/>
                </a:solidFill>
              </a:defRPr>
            </a:lvl9pPr>
          </a:lstStyle>
          <a:p/>
        </p:txBody>
      </p:sp>
      <p:cxnSp>
        <p:nvCxnSpPr>
          <p:cNvPr id="125" name="Google Shape;125;p10"/>
          <p:cNvCxnSpPr/>
          <p:nvPr/>
        </p:nvCxnSpPr>
        <p:spPr>
          <a:xfrm>
            <a:off x="1160102" y="1954497"/>
            <a:ext cx="0" cy="1437300"/>
          </a:xfrm>
          <a:prstGeom prst="straightConnector1">
            <a:avLst/>
          </a:prstGeom>
          <a:noFill/>
          <a:ln cap="flat" cmpd="sng" w="19050">
            <a:solidFill>
              <a:srgbClr val="5B3C43"/>
            </a:solidFill>
            <a:prstDash val="solid"/>
            <a:round/>
            <a:headEnd len="sm" w="sm" type="none"/>
            <a:tailEnd len="sm" w="sm" type="none"/>
          </a:ln>
        </p:spPr>
      </p:cxnSp>
      <p:sp>
        <p:nvSpPr>
          <p:cNvPr id="126" name="Google Shape;126;p10"/>
          <p:cNvSpPr txBox="1"/>
          <p:nvPr>
            <p:ph idx="5" type="ctrTitle"/>
          </p:nvPr>
        </p:nvSpPr>
        <p:spPr>
          <a:xfrm>
            <a:off x="1092420" y="-673675"/>
            <a:ext cx="2200500" cy="2054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5B3C43"/>
              </a:buClr>
              <a:buSzPts val="1800"/>
              <a:buNone/>
              <a:defRPr sz="1800">
                <a:solidFill>
                  <a:srgbClr val="5B3C43"/>
                </a:solidFill>
              </a:defRPr>
            </a:lvl1pPr>
            <a:lvl2pPr lvl="1" algn="l">
              <a:lnSpc>
                <a:spcPct val="100000"/>
              </a:lnSpc>
              <a:spcBef>
                <a:spcPts val="0"/>
              </a:spcBef>
              <a:spcAft>
                <a:spcPts val="0"/>
              </a:spcAft>
              <a:buClr>
                <a:srgbClr val="5B3C43"/>
              </a:buClr>
              <a:buSzPts val="1600"/>
              <a:buNone/>
              <a:defRPr sz="1600">
                <a:solidFill>
                  <a:srgbClr val="5B3C43"/>
                </a:solidFill>
              </a:defRPr>
            </a:lvl2pPr>
            <a:lvl3pPr lvl="2" algn="l">
              <a:lnSpc>
                <a:spcPct val="100000"/>
              </a:lnSpc>
              <a:spcBef>
                <a:spcPts val="0"/>
              </a:spcBef>
              <a:spcAft>
                <a:spcPts val="0"/>
              </a:spcAft>
              <a:buClr>
                <a:srgbClr val="5B3C43"/>
              </a:buClr>
              <a:buSzPts val="1600"/>
              <a:buNone/>
              <a:defRPr sz="1600">
                <a:solidFill>
                  <a:srgbClr val="5B3C43"/>
                </a:solidFill>
              </a:defRPr>
            </a:lvl3pPr>
            <a:lvl4pPr lvl="3" algn="l">
              <a:lnSpc>
                <a:spcPct val="100000"/>
              </a:lnSpc>
              <a:spcBef>
                <a:spcPts val="0"/>
              </a:spcBef>
              <a:spcAft>
                <a:spcPts val="0"/>
              </a:spcAft>
              <a:buClr>
                <a:srgbClr val="5B3C43"/>
              </a:buClr>
              <a:buSzPts val="1600"/>
              <a:buNone/>
              <a:defRPr sz="1600">
                <a:solidFill>
                  <a:srgbClr val="5B3C43"/>
                </a:solidFill>
              </a:defRPr>
            </a:lvl4pPr>
            <a:lvl5pPr lvl="4" algn="l">
              <a:lnSpc>
                <a:spcPct val="100000"/>
              </a:lnSpc>
              <a:spcBef>
                <a:spcPts val="0"/>
              </a:spcBef>
              <a:spcAft>
                <a:spcPts val="0"/>
              </a:spcAft>
              <a:buClr>
                <a:srgbClr val="5B3C43"/>
              </a:buClr>
              <a:buSzPts val="1600"/>
              <a:buNone/>
              <a:defRPr sz="1600">
                <a:solidFill>
                  <a:srgbClr val="5B3C43"/>
                </a:solidFill>
              </a:defRPr>
            </a:lvl5pPr>
            <a:lvl6pPr lvl="5" algn="l">
              <a:lnSpc>
                <a:spcPct val="100000"/>
              </a:lnSpc>
              <a:spcBef>
                <a:spcPts val="0"/>
              </a:spcBef>
              <a:spcAft>
                <a:spcPts val="0"/>
              </a:spcAft>
              <a:buClr>
                <a:srgbClr val="5B3C43"/>
              </a:buClr>
              <a:buSzPts val="1600"/>
              <a:buNone/>
              <a:defRPr sz="1600">
                <a:solidFill>
                  <a:srgbClr val="5B3C43"/>
                </a:solidFill>
              </a:defRPr>
            </a:lvl6pPr>
            <a:lvl7pPr lvl="6" algn="l">
              <a:lnSpc>
                <a:spcPct val="100000"/>
              </a:lnSpc>
              <a:spcBef>
                <a:spcPts val="0"/>
              </a:spcBef>
              <a:spcAft>
                <a:spcPts val="0"/>
              </a:spcAft>
              <a:buClr>
                <a:srgbClr val="5B3C43"/>
              </a:buClr>
              <a:buSzPts val="1600"/>
              <a:buNone/>
              <a:defRPr sz="1600">
                <a:solidFill>
                  <a:srgbClr val="5B3C43"/>
                </a:solidFill>
              </a:defRPr>
            </a:lvl7pPr>
            <a:lvl8pPr lvl="7" algn="l">
              <a:lnSpc>
                <a:spcPct val="100000"/>
              </a:lnSpc>
              <a:spcBef>
                <a:spcPts val="0"/>
              </a:spcBef>
              <a:spcAft>
                <a:spcPts val="0"/>
              </a:spcAft>
              <a:buClr>
                <a:srgbClr val="5B3C43"/>
              </a:buClr>
              <a:buSzPts val="1600"/>
              <a:buNone/>
              <a:defRPr sz="1600">
                <a:solidFill>
                  <a:srgbClr val="5B3C43"/>
                </a:solidFill>
              </a:defRPr>
            </a:lvl8pPr>
            <a:lvl9pPr lvl="8" algn="l">
              <a:lnSpc>
                <a:spcPct val="100000"/>
              </a:lnSpc>
              <a:spcBef>
                <a:spcPts val="0"/>
              </a:spcBef>
              <a:spcAft>
                <a:spcPts val="0"/>
              </a:spcAft>
              <a:buClr>
                <a:srgbClr val="5B3C43"/>
              </a:buClr>
              <a:buSzPts val="1600"/>
              <a:buNone/>
              <a:defRPr sz="1600">
                <a:solidFill>
                  <a:srgbClr val="5B3C43"/>
                </a:solidFill>
              </a:defRPr>
            </a:lvl9pPr>
          </a:lstStyle>
          <a:p/>
        </p:txBody>
      </p:sp>
      <p:sp>
        <p:nvSpPr>
          <p:cNvPr id="127" name="Google Shape;127;p10"/>
          <p:cNvSpPr txBox="1"/>
          <p:nvPr>
            <p:ph idx="6" type="subTitle"/>
          </p:nvPr>
        </p:nvSpPr>
        <p:spPr>
          <a:xfrm>
            <a:off x="6203885" y="2028175"/>
            <a:ext cx="2318100" cy="540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b="1" sz="1400">
                <a:solidFill>
                  <a:srgbClr val="5B3C43"/>
                </a:solidFill>
                <a:latin typeface="Josefin Sans"/>
                <a:ea typeface="Josefin Sans"/>
                <a:cs typeface="Josefin Sans"/>
                <a:sym typeface="Josefin Sans"/>
              </a:defRPr>
            </a:lvl1pPr>
            <a:lvl2pPr lvl="1" algn="l">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2pPr>
            <a:lvl3pPr lvl="2" algn="l">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3pPr>
            <a:lvl4pPr lvl="3" algn="l">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4pPr>
            <a:lvl5pPr lvl="4" algn="l">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5pPr>
            <a:lvl6pPr lvl="5" algn="l">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6pPr>
            <a:lvl7pPr lvl="6" algn="l">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7pPr>
            <a:lvl8pPr lvl="7" algn="l">
              <a:lnSpc>
                <a:spcPct val="115000"/>
              </a:lnSpc>
              <a:spcBef>
                <a:spcPts val="1600"/>
              </a:spcBef>
              <a:spcAft>
                <a:spcPts val="0"/>
              </a:spcAft>
              <a:buSzPts val="1200"/>
              <a:buNone/>
              <a:defRPr b="1">
                <a:solidFill>
                  <a:srgbClr val="5B3C43"/>
                </a:solidFill>
                <a:latin typeface="Josefin Sans"/>
                <a:ea typeface="Josefin Sans"/>
                <a:cs typeface="Josefin Sans"/>
                <a:sym typeface="Josefin Sans"/>
              </a:defRPr>
            </a:lvl8pPr>
            <a:lvl9pPr lvl="8" algn="l">
              <a:lnSpc>
                <a:spcPct val="115000"/>
              </a:lnSpc>
              <a:spcBef>
                <a:spcPts val="1600"/>
              </a:spcBef>
              <a:spcAft>
                <a:spcPts val="1600"/>
              </a:spcAft>
              <a:buSzPts val="1200"/>
              <a:buNone/>
              <a:defRPr b="1">
                <a:solidFill>
                  <a:srgbClr val="5B3C43"/>
                </a:solidFill>
                <a:latin typeface="Josefin Sans"/>
                <a:ea typeface="Josefin Sans"/>
                <a:cs typeface="Josefin Sans"/>
                <a:sym typeface="Josefin Sans"/>
              </a:defRPr>
            </a:lvl9pPr>
          </a:lstStyle>
          <a:p/>
        </p:txBody>
      </p:sp>
      <p:sp>
        <p:nvSpPr>
          <p:cNvPr id="128" name="Google Shape;128;p10"/>
          <p:cNvSpPr txBox="1"/>
          <p:nvPr>
            <p:ph idx="7" type="subTitle"/>
          </p:nvPr>
        </p:nvSpPr>
        <p:spPr>
          <a:xfrm>
            <a:off x="6144639" y="3551550"/>
            <a:ext cx="1621200" cy="57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1200"/>
              <a:buNone/>
              <a:defRPr>
                <a:solidFill>
                  <a:srgbClr val="FFFFFF"/>
                </a:solidFill>
              </a:defRPr>
            </a:lvl1pPr>
            <a:lvl2pPr lvl="1" algn="ctr">
              <a:lnSpc>
                <a:spcPct val="100000"/>
              </a:lnSpc>
              <a:spcBef>
                <a:spcPts val="0"/>
              </a:spcBef>
              <a:spcAft>
                <a:spcPts val="0"/>
              </a:spcAft>
              <a:buClr>
                <a:srgbClr val="FFFFFF"/>
              </a:buClr>
              <a:buSzPts val="1200"/>
              <a:buNone/>
              <a:defRPr>
                <a:solidFill>
                  <a:srgbClr val="FFFFFF"/>
                </a:solidFill>
              </a:defRPr>
            </a:lvl2pPr>
            <a:lvl3pPr lvl="2" algn="ctr">
              <a:lnSpc>
                <a:spcPct val="100000"/>
              </a:lnSpc>
              <a:spcBef>
                <a:spcPts val="0"/>
              </a:spcBef>
              <a:spcAft>
                <a:spcPts val="0"/>
              </a:spcAft>
              <a:buClr>
                <a:srgbClr val="FFFFFF"/>
              </a:buClr>
              <a:buSzPts val="1200"/>
              <a:buNone/>
              <a:defRPr>
                <a:solidFill>
                  <a:srgbClr val="FFFFFF"/>
                </a:solidFill>
              </a:defRPr>
            </a:lvl3pPr>
            <a:lvl4pPr lvl="3" algn="ctr">
              <a:lnSpc>
                <a:spcPct val="100000"/>
              </a:lnSpc>
              <a:spcBef>
                <a:spcPts val="0"/>
              </a:spcBef>
              <a:spcAft>
                <a:spcPts val="0"/>
              </a:spcAft>
              <a:buClr>
                <a:srgbClr val="FFFFFF"/>
              </a:buClr>
              <a:buSzPts val="1200"/>
              <a:buNone/>
              <a:defRPr>
                <a:solidFill>
                  <a:srgbClr val="FFFFFF"/>
                </a:solidFill>
              </a:defRPr>
            </a:lvl4pPr>
            <a:lvl5pPr lvl="4" algn="ctr">
              <a:lnSpc>
                <a:spcPct val="100000"/>
              </a:lnSpc>
              <a:spcBef>
                <a:spcPts val="0"/>
              </a:spcBef>
              <a:spcAft>
                <a:spcPts val="0"/>
              </a:spcAft>
              <a:buClr>
                <a:srgbClr val="FFFFFF"/>
              </a:buClr>
              <a:buSzPts val="1200"/>
              <a:buNone/>
              <a:defRPr>
                <a:solidFill>
                  <a:srgbClr val="FFFFFF"/>
                </a:solidFill>
              </a:defRPr>
            </a:lvl5pPr>
            <a:lvl6pPr lvl="5" algn="ctr">
              <a:lnSpc>
                <a:spcPct val="100000"/>
              </a:lnSpc>
              <a:spcBef>
                <a:spcPts val="0"/>
              </a:spcBef>
              <a:spcAft>
                <a:spcPts val="0"/>
              </a:spcAft>
              <a:buClr>
                <a:srgbClr val="FFFFFF"/>
              </a:buClr>
              <a:buSzPts val="1200"/>
              <a:buNone/>
              <a:defRPr>
                <a:solidFill>
                  <a:srgbClr val="FFFFFF"/>
                </a:solidFill>
              </a:defRPr>
            </a:lvl6pPr>
            <a:lvl7pPr lvl="6" algn="ctr">
              <a:lnSpc>
                <a:spcPct val="100000"/>
              </a:lnSpc>
              <a:spcBef>
                <a:spcPts val="0"/>
              </a:spcBef>
              <a:spcAft>
                <a:spcPts val="0"/>
              </a:spcAft>
              <a:buClr>
                <a:srgbClr val="FFFFFF"/>
              </a:buClr>
              <a:buSzPts val="1200"/>
              <a:buNone/>
              <a:defRPr>
                <a:solidFill>
                  <a:srgbClr val="FFFFFF"/>
                </a:solidFill>
              </a:defRPr>
            </a:lvl7pPr>
            <a:lvl8pPr lvl="7" algn="ctr">
              <a:lnSpc>
                <a:spcPct val="100000"/>
              </a:lnSpc>
              <a:spcBef>
                <a:spcPts val="0"/>
              </a:spcBef>
              <a:spcAft>
                <a:spcPts val="0"/>
              </a:spcAft>
              <a:buClr>
                <a:srgbClr val="FFFFFF"/>
              </a:buClr>
              <a:buSzPts val="1200"/>
              <a:buNone/>
              <a:defRPr>
                <a:solidFill>
                  <a:srgbClr val="FFFFFF"/>
                </a:solidFill>
              </a:defRPr>
            </a:lvl8pPr>
            <a:lvl9pPr lvl="8" algn="ctr">
              <a:lnSpc>
                <a:spcPct val="100000"/>
              </a:lnSpc>
              <a:spcBef>
                <a:spcPts val="0"/>
              </a:spcBef>
              <a:spcAft>
                <a:spcPts val="0"/>
              </a:spcAft>
              <a:buClr>
                <a:srgbClr val="FFFFFF"/>
              </a:buClr>
              <a:buSzPts val="1200"/>
              <a:buNone/>
              <a:defRPr>
                <a:solidFill>
                  <a:srgbClr val="FFFFFF"/>
                </a:solidFill>
              </a:defRPr>
            </a:lvl9pPr>
          </a:lstStyle>
          <a:p/>
        </p:txBody>
      </p:sp>
      <p:cxnSp>
        <p:nvCxnSpPr>
          <p:cNvPr id="129" name="Google Shape;129;p10"/>
          <p:cNvCxnSpPr/>
          <p:nvPr/>
        </p:nvCxnSpPr>
        <p:spPr>
          <a:xfrm>
            <a:off x="6127678" y="1954497"/>
            <a:ext cx="0" cy="1437300"/>
          </a:xfrm>
          <a:prstGeom prst="straightConnector1">
            <a:avLst/>
          </a:prstGeom>
          <a:noFill/>
          <a:ln cap="flat" cmpd="sng" w="19050">
            <a:solidFill>
              <a:srgbClr val="5B3C43"/>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43" Type="http://schemas.openxmlformats.org/officeDocument/2006/relationships/theme" Target="../theme/theme2.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F3F3F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5B3C43"/>
              </a:buClr>
              <a:buSzPts val="2800"/>
              <a:buFont typeface="Josefin Sans"/>
              <a:buNone/>
              <a:defRPr b="1" i="0" sz="2800" u="none" cap="none" strike="noStrike">
                <a:solidFill>
                  <a:srgbClr val="5B3C43"/>
                </a:solidFill>
                <a:latin typeface="Josefin Sans"/>
                <a:ea typeface="Josefin Sans"/>
                <a:cs typeface="Josefin Sans"/>
                <a:sym typeface="Josefin Sans"/>
              </a:defRPr>
            </a:lvl1pPr>
            <a:lvl2pPr lvl="1" marR="0" rtl="0" algn="l">
              <a:lnSpc>
                <a:spcPct val="100000"/>
              </a:lnSpc>
              <a:spcBef>
                <a:spcPts val="0"/>
              </a:spcBef>
              <a:spcAft>
                <a:spcPts val="0"/>
              </a:spcAft>
              <a:buClr>
                <a:srgbClr val="5B3C43"/>
              </a:buClr>
              <a:buSzPts val="2800"/>
              <a:buFont typeface="Josefin Sans"/>
              <a:buNone/>
              <a:defRPr b="1" i="0" sz="2800" u="none" cap="none" strike="noStrike">
                <a:solidFill>
                  <a:srgbClr val="5B3C43"/>
                </a:solidFill>
                <a:latin typeface="Josefin Sans"/>
                <a:ea typeface="Josefin Sans"/>
                <a:cs typeface="Josefin Sans"/>
                <a:sym typeface="Josefin Sans"/>
              </a:defRPr>
            </a:lvl2pPr>
            <a:lvl3pPr lvl="2" marR="0" rtl="0" algn="l">
              <a:lnSpc>
                <a:spcPct val="100000"/>
              </a:lnSpc>
              <a:spcBef>
                <a:spcPts val="0"/>
              </a:spcBef>
              <a:spcAft>
                <a:spcPts val="0"/>
              </a:spcAft>
              <a:buClr>
                <a:srgbClr val="5B3C43"/>
              </a:buClr>
              <a:buSzPts val="2800"/>
              <a:buFont typeface="Josefin Sans"/>
              <a:buNone/>
              <a:defRPr b="1" i="0" sz="2800" u="none" cap="none" strike="noStrike">
                <a:solidFill>
                  <a:srgbClr val="5B3C43"/>
                </a:solidFill>
                <a:latin typeface="Josefin Sans"/>
                <a:ea typeface="Josefin Sans"/>
                <a:cs typeface="Josefin Sans"/>
                <a:sym typeface="Josefin Sans"/>
              </a:defRPr>
            </a:lvl3pPr>
            <a:lvl4pPr lvl="3" marR="0" rtl="0" algn="l">
              <a:lnSpc>
                <a:spcPct val="100000"/>
              </a:lnSpc>
              <a:spcBef>
                <a:spcPts val="0"/>
              </a:spcBef>
              <a:spcAft>
                <a:spcPts val="0"/>
              </a:spcAft>
              <a:buClr>
                <a:srgbClr val="5B3C43"/>
              </a:buClr>
              <a:buSzPts val="2800"/>
              <a:buFont typeface="Josefin Sans"/>
              <a:buNone/>
              <a:defRPr b="1" i="0" sz="2800" u="none" cap="none" strike="noStrike">
                <a:solidFill>
                  <a:srgbClr val="5B3C43"/>
                </a:solidFill>
                <a:latin typeface="Josefin Sans"/>
                <a:ea typeface="Josefin Sans"/>
                <a:cs typeface="Josefin Sans"/>
                <a:sym typeface="Josefin Sans"/>
              </a:defRPr>
            </a:lvl4pPr>
            <a:lvl5pPr lvl="4" marR="0" rtl="0" algn="l">
              <a:lnSpc>
                <a:spcPct val="100000"/>
              </a:lnSpc>
              <a:spcBef>
                <a:spcPts val="0"/>
              </a:spcBef>
              <a:spcAft>
                <a:spcPts val="0"/>
              </a:spcAft>
              <a:buClr>
                <a:srgbClr val="5B3C43"/>
              </a:buClr>
              <a:buSzPts val="2800"/>
              <a:buFont typeface="Josefin Sans"/>
              <a:buNone/>
              <a:defRPr b="1" i="0" sz="2800" u="none" cap="none" strike="noStrike">
                <a:solidFill>
                  <a:srgbClr val="5B3C43"/>
                </a:solidFill>
                <a:latin typeface="Josefin Sans"/>
                <a:ea typeface="Josefin Sans"/>
                <a:cs typeface="Josefin Sans"/>
                <a:sym typeface="Josefin Sans"/>
              </a:defRPr>
            </a:lvl5pPr>
            <a:lvl6pPr lvl="5" marR="0" rtl="0" algn="l">
              <a:lnSpc>
                <a:spcPct val="100000"/>
              </a:lnSpc>
              <a:spcBef>
                <a:spcPts val="0"/>
              </a:spcBef>
              <a:spcAft>
                <a:spcPts val="0"/>
              </a:spcAft>
              <a:buClr>
                <a:srgbClr val="5B3C43"/>
              </a:buClr>
              <a:buSzPts val="2800"/>
              <a:buFont typeface="Josefin Sans"/>
              <a:buNone/>
              <a:defRPr b="1" i="0" sz="2800" u="none" cap="none" strike="noStrike">
                <a:solidFill>
                  <a:srgbClr val="5B3C43"/>
                </a:solidFill>
                <a:latin typeface="Josefin Sans"/>
                <a:ea typeface="Josefin Sans"/>
                <a:cs typeface="Josefin Sans"/>
                <a:sym typeface="Josefin Sans"/>
              </a:defRPr>
            </a:lvl6pPr>
            <a:lvl7pPr lvl="6" marR="0" rtl="0" algn="l">
              <a:lnSpc>
                <a:spcPct val="100000"/>
              </a:lnSpc>
              <a:spcBef>
                <a:spcPts val="0"/>
              </a:spcBef>
              <a:spcAft>
                <a:spcPts val="0"/>
              </a:spcAft>
              <a:buClr>
                <a:srgbClr val="5B3C43"/>
              </a:buClr>
              <a:buSzPts val="2800"/>
              <a:buFont typeface="Josefin Sans"/>
              <a:buNone/>
              <a:defRPr b="1" i="0" sz="2800" u="none" cap="none" strike="noStrike">
                <a:solidFill>
                  <a:srgbClr val="5B3C43"/>
                </a:solidFill>
                <a:latin typeface="Josefin Sans"/>
                <a:ea typeface="Josefin Sans"/>
                <a:cs typeface="Josefin Sans"/>
                <a:sym typeface="Josefin Sans"/>
              </a:defRPr>
            </a:lvl7pPr>
            <a:lvl8pPr lvl="7" marR="0" rtl="0" algn="l">
              <a:lnSpc>
                <a:spcPct val="100000"/>
              </a:lnSpc>
              <a:spcBef>
                <a:spcPts val="0"/>
              </a:spcBef>
              <a:spcAft>
                <a:spcPts val="0"/>
              </a:spcAft>
              <a:buClr>
                <a:srgbClr val="5B3C43"/>
              </a:buClr>
              <a:buSzPts val="2800"/>
              <a:buFont typeface="Josefin Sans"/>
              <a:buNone/>
              <a:defRPr b="1" i="0" sz="2800" u="none" cap="none" strike="noStrike">
                <a:solidFill>
                  <a:srgbClr val="5B3C43"/>
                </a:solidFill>
                <a:latin typeface="Josefin Sans"/>
                <a:ea typeface="Josefin Sans"/>
                <a:cs typeface="Josefin Sans"/>
                <a:sym typeface="Josefin Sans"/>
              </a:defRPr>
            </a:lvl8pPr>
            <a:lvl9pPr lvl="8" marR="0" rtl="0" algn="l">
              <a:lnSpc>
                <a:spcPct val="100000"/>
              </a:lnSpc>
              <a:spcBef>
                <a:spcPts val="0"/>
              </a:spcBef>
              <a:spcAft>
                <a:spcPts val="0"/>
              </a:spcAft>
              <a:buClr>
                <a:srgbClr val="5B3C43"/>
              </a:buClr>
              <a:buSzPts val="2800"/>
              <a:buFont typeface="Josefin Sans"/>
              <a:buNone/>
              <a:defRPr b="1" i="0" sz="2800" u="none" cap="none" strike="noStrike">
                <a:solidFill>
                  <a:srgbClr val="5B3C43"/>
                </a:solidFill>
                <a:latin typeface="Josefin Sans"/>
                <a:ea typeface="Josefin Sans"/>
                <a:cs typeface="Josefin Sans"/>
                <a:sym typeface="Josefin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5B3C43"/>
              </a:buClr>
              <a:buSzPts val="1200"/>
              <a:buFont typeface="Fira Sans Condensed Light"/>
              <a:buChar char="●"/>
              <a:defRPr b="0" i="0" sz="1200" u="none" cap="none" strike="noStrike">
                <a:solidFill>
                  <a:srgbClr val="5B3C43"/>
                </a:solidFill>
                <a:latin typeface="Fira Sans Condensed Light"/>
                <a:ea typeface="Fira Sans Condensed Light"/>
                <a:cs typeface="Fira Sans Condensed Light"/>
                <a:sym typeface="Fira Sans Condensed Light"/>
              </a:defRPr>
            </a:lvl1pPr>
            <a:lvl2pPr indent="-304800" lvl="1" marL="914400" marR="0" rtl="0" algn="l">
              <a:lnSpc>
                <a:spcPct val="115000"/>
              </a:lnSpc>
              <a:spcBef>
                <a:spcPts val="1600"/>
              </a:spcBef>
              <a:spcAft>
                <a:spcPts val="0"/>
              </a:spcAft>
              <a:buClr>
                <a:srgbClr val="5B3C43"/>
              </a:buClr>
              <a:buSzPts val="1200"/>
              <a:buFont typeface="Fira Sans Condensed Light"/>
              <a:buChar char="○"/>
              <a:defRPr b="0" i="0" sz="1200" u="none" cap="none" strike="noStrike">
                <a:solidFill>
                  <a:srgbClr val="5B3C43"/>
                </a:solidFill>
                <a:latin typeface="Fira Sans Condensed Light"/>
                <a:ea typeface="Fira Sans Condensed Light"/>
                <a:cs typeface="Fira Sans Condensed Light"/>
                <a:sym typeface="Fira Sans Condensed Light"/>
              </a:defRPr>
            </a:lvl2pPr>
            <a:lvl3pPr indent="-304800" lvl="2" marL="1371600" marR="0" rtl="0" algn="l">
              <a:lnSpc>
                <a:spcPct val="115000"/>
              </a:lnSpc>
              <a:spcBef>
                <a:spcPts val="1600"/>
              </a:spcBef>
              <a:spcAft>
                <a:spcPts val="0"/>
              </a:spcAft>
              <a:buClr>
                <a:srgbClr val="5B3C43"/>
              </a:buClr>
              <a:buSzPts val="1200"/>
              <a:buFont typeface="Fira Sans Condensed Light"/>
              <a:buChar char="■"/>
              <a:defRPr b="0" i="0" sz="1200" u="none" cap="none" strike="noStrike">
                <a:solidFill>
                  <a:srgbClr val="5B3C43"/>
                </a:solidFill>
                <a:latin typeface="Fira Sans Condensed Light"/>
                <a:ea typeface="Fira Sans Condensed Light"/>
                <a:cs typeface="Fira Sans Condensed Light"/>
                <a:sym typeface="Fira Sans Condensed Light"/>
              </a:defRPr>
            </a:lvl3pPr>
            <a:lvl4pPr indent="-304800" lvl="3" marL="1828800" marR="0" rtl="0" algn="l">
              <a:lnSpc>
                <a:spcPct val="115000"/>
              </a:lnSpc>
              <a:spcBef>
                <a:spcPts val="1600"/>
              </a:spcBef>
              <a:spcAft>
                <a:spcPts val="0"/>
              </a:spcAft>
              <a:buClr>
                <a:srgbClr val="5B3C43"/>
              </a:buClr>
              <a:buSzPts val="1200"/>
              <a:buFont typeface="Fira Sans Condensed Light"/>
              <a:buChar char="●"/>
              <a:defRPr b="0" i="0" sz="1200" u="none" cap="none" strike="noStrike">
                <a:solidFill>
                  <a:srgbClr val="5B3C43"/>
                </a:solidFill>
                <a:latin typeface="Fira Sans Condensed Light"/>
                <a:ea typeface="Fira Sans Condensed Light"/>
                <a:cs typeface="Fira Sans Condensed Light"/>
                <a:sym typeface="Fira Sans Condensed Light"/>
              </a:defRPr>
            </a:lvl4pPr>
            <a:lvl5pPr indent="-304800" lvl="4" marL="2286000" marR="0" rtl="0" algn="l">
              <a:lnSpc>
                <a:spcPct val="115000"/>
              </a:lnSpc>
              <a:spcBef>
                <a:spcPts val="1600"/>
              </a:spcBef>
              <a:spcAft>
                <a:spcPts val="0"/>
              </a:spcAft>
              <a:buClr>
                <a:srgbClr val="5B3C43"/>
              </a:buClr>
              <a:buSzPts val="1200"/>
              <a:buFont typeface="Fira Sans Condensed Light"/>
              <a:buChar char="○"/>
              <a:defRPr b="0" i="0" sz="1200" u="none" cap="none" strike="noStrike">
                <a:solidFill>
                  <a:srgbClr val="5B3C43"/>
                </a:solidFill>
                <a:latin typeface="Fira Sans Condensed Light"/>
                <a:ea typeface="Fira Sans Condensed Light"/>
                <a:cs typeface="Fira Sans Condensed Light"/>
                <a:sym typeface="Fira Sans Condensed Light"/>
              </a:defRPr>
            </a:lvl5pPr>
            <a:lvl6pPr indent="-304800" lvl="5" marL="2743200" marR="0" rtl="0" algn="l">
              <a:lnSpc>
                <a:spcPct val="115000"/>
              </a:lnSpc>
              <a:spcBef>
                <a:spcPts val="1600"/>
              </a:spcBef>
              <a:spcAft>
                <a:spcPts val="0"/>
              </a:spcAft>
              <a:buClr>
                <a:srgbClr val="5B3C43"/>
              </a:buClr>
              <a:buSzPts val="1200"/>
              <a:buFont typeface="Fira Sans Condensed Light"/>
              <a:buChar char="■"/>
              <a:defRPr b="0" i="0" sz="1200" u="none" cap="none" strike="noStrike">
                <a:solidFill>
                  <a:srgbClr val="5B3C43"/>
                </a:solidFill>
                <a:latin typeface="Fira Sans Condensed Light"/>
                <a:ea typeface="Fira Sans Condensed Light"/>
                <a:cs typeface="Fira Sans Condensed Light"/>
                <a:sym typeface="Fira Sans Condensed Light"/>
              </a:defRPr>
            </a:lvl6pPr>
            <a:lvl7pPr indent="-304800" lvl="6" marL="3200400" marR="0" rtl="0" algn="l">
              <a:lnSpc>
                <a:spcPct val="115000"/>
              </a:lnSpc>
              <a:spcBef>
                <a:spcPts val="1600"/>
              </a:spcBef>
              <a:spcAft>
                <a:spcPts val="0"/>
              </a:spcAft>
              <a:buClr>
                <a:srgbClr val="5B3C43"/>
              </a:buClr>
              <a:buSzPts val="1200"/>
              <a:buFont typeface="Fira Sans Condensed Light"/>
              <a:buChar char="●"/>
              <a:defRPr b="0" i="0" sz="1200" u="none" cap="none" strike="noStrike">
                <a:solidFill>
                  <a:srgbClr val="5B3C43"/>
                </a:solidFill>
                <a:latin typeface="Fira Sans Condensed Light"/>
                <a:ea typeface="Fira Sans Condensed Light"/>
                <a:cs typeface="Fira Sans Condensed Light"/>
                <a:sym typeface="Fira Sans Condensed Light"/>
              </a:defRPr>
            </a:lvl7pPr>
            <a:lvl8pPr indent="-304800" lvl="7" marL="3657600" marR="0" rtl="0" algn="l">
              <a:lnSpc>
                <a:spcPct val="115000"/>
              </a:lnSpc>
              <a:spcBef>
                <a:spcPts val="1600"/>
              </a:spcBef>
              <a:spcAft>
                <a:spcPts val="0"/>
              </a:spcAft>
              <a:buClr>
                <a:srgbClr val="5B3C43"/>
              </a:buClr>
              <a:buSzPts val="1200"/>
              <a:buFont typeface="Fira Sans Condensed Light"/>
              <a:buChar char="○"/>
              <a:defRPr b="0" i="0" sz="1200" u="none" cap="none" strike="noStrike">
                <a:solidFill>
                  <a:srgbClr val="5B3C43"/>
                </a:solidFill>
                <a:latin typeface="Fira Sans Condensed Light"/>
                <a:ea typeface="Fira Sans Condensed Light"/>
                <a:cs typeface="Fira Sans Condensed Light"/>
                <a:sym typeface="Fira Sans Condensed Light"/>
              </a:defRPr>
            </a:lvl8pPr>
            <a:lvl9pPr indent="-304800" lvl="8" marL="4114800" marR="0" rtl="0" algn="l">
              <a:lnSpc>
                <a:spcPct val="115000"/>
              </a:lnSpc>
              <a:spcBef>
                <a:spcPts val="1600"/>
              </a:spcBef>
              <a:spcAft>
                <a:spcPts val="1600"/>
              </a:spcAft>
              <a:buClr>
                <a:srgbClr val="5B3C43"/>
              </a:buClr>
              <a:buSzPts val="1200"/>
              <a:buFont typeface="Fira Sans Condensed Light"/>
              <a:buChar char="■"/>
              <a:defRPr b="0" i="0" sz="1200" u="none" cap="none" strike="noStrike">
                <a:solidFill>
                  <a:srgbClr val="5B3C43"/>
                </a:solidFill>
                <a:latin typeface="Fira Sans Condensed Light"/>
                <a:ea typeface="Fira Sans Condensed Light"/>
                <a:cs typeface="Fira Sans Condensed Light"/>
                <a:sym typeface="Fira Sans Condensed Light"/>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666666"/>
                </a:solidFill>
                <a:latin typeface="Roboto Slab"/>
                <a:ea typeface="Roboto Slab"/>
                <a:cs typeface="Roboto Slab"/>
                <a:sym typeface="Roboto Slab"/>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666666"/>
                </a:solidFill>
                <a:latin typeface="Roboto Slab"/>
                <a:ea typeface="Roboto Slab"/>
                <a:cs typeface="Roboto Slab"/>
                <a:sym typeface="Roboto Slab"/>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666666"/>
                </a:solidFill>
                <a:latin typeface="Roboto Slab"/>
                <a:ea typeface="Roboto Slab"/>
                <a:cs typeface="Roboto Slab"/>
                <a:sym typeface="Roboto Slab"/>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666666"/>
                </a:solidFill>
                <a:latin typeface="Roboto Slab"/>
                <a:ea typeface="Roboto Slab"/>
                <a:cs typeface="Roboto Slab"/>
                <a:sym typeface="Roboto Slab"/>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666666"/>
                </a:solidFill>
                <a:latin typeface="Roboto Slab"/>
                <a:ea typeface="Roboto Slab"/>
                <a:cs typeface="Roboto Slab"/>
                <a:sym typeface="Roboto Slab"/>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666666"/>
                </a:solidFill>
                <a:latin typeface="Roboto Slab"/>
                <a:ea typeface="Roboto Slab"/>
                <a:cs typeface="Roboto Slab"/>
                <a:sym typeface="Roboto Slab"/>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666666"/>
                </a:solidFill>
                <a:latin typeface="Roboto Slab"/>
                <a:ea typeface="Roboto Slab"/>
                <a:cs typeface="Roboto Slab"/>
                <a:sym typeface="Roboto Slab"/>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666666"/>
                </a:solidFill>
                <a:latin typeface="Roboto Slab"/>
                <a:ea typeface="Roboto Slab"/>
                <a:cs typeface="Roboto Slab"/>
                <a:sym typeface="Roboto Slab"/>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666666"/>
                </a:solidFill>
                <a:latin typeface="Roboto Slab"/>
                <a:ea typeface="Roboto Slab"/>
                <a:cs typeface="Roboto Slab"/>
                <a:sym typeface="Roboto Slab"/>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0E2A47"/>
        </a:solidFill>
      </p:bgPr>
    </p:bg>
    <p:spTree>
      <p:nvGrpSpPr>
        <p:cNvPr id="466" name="Shape 466"/>
        <p:cNvGrpSpPr/>
        <p:nvPr/>
      </p:nvGrpSpPr>
      <p:grpSpPr>
        <a:xfrm>
          <a:off x="0" y="0"/>
          <a:ext cx="0" cy="0"/>
          <a:chOff x="0" y="0"/>
          <a:chExt cx="0" cy="0"/>
        </a:xfrm>
      </p:grpSpPr>
      <p:sp>
        <p:nvSpPr>
          <p:cNvPr id="467" name="Google Shape;467;p44"/>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468" name="Google Shape;468;p44"/>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90"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3.xml"/><Relationship Id="rId3" Type="http://schemas.openxmlformats.org/officeDocument/2006/relationships/hyperlink" Target="https://docs.google.com/spreadsheets/d/1ZaSHgmglKypFNilMfFze7DaE8GNH_Q7doIiKzmF7FOo/copy"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xml"/><Relationship Id="rId3"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xml"/><Relationship Id="rId3"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73" name="Shape 473"/>
        <p:cNvGrpSpPr/>
        <p:nvPr/>
      </p:nvGrpSpPr>
      <p:grpSpPr>
        <a:xfrm>
          <a:off x="0" y="0"/>
          <a:ext cx="0" cy="0"/>
          <a:chOff x="0" y="0"/>
          <a:chExt cx="0" cy="0"/>
        </a:xfrm>
      </p:grpSpPr>
      <p:sp>
        <p:nvSpPr>
          <p:cNvPr id="474" name="Google Shape;474;p46"/>
          <p:cNvSpPr txBox="1"/>
          <p:nvPr>
            <p:ph idx="1" type="subTitle"/>
          </p:nvPr>
        </p:nvSpPr>
        <p:spPr>
          <a:xfrm flipH="1">
            <a:off x="784950" y="3070900"/>
            <a:ext cx="2600400" cy="10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34343"/>
                </a:solidFill>
              </a:rPr>
              <a:t>Ronald Thompson</a:t>
            </a:r>
            <a:endParaRPr>
              <a:solidFill>
                <a:srgbClr val="434343"/>
              </a:solidFill>
            </a:endParaRPr>
          </a:p>
          <a:p>
            <a:pPr indent="0" lvl="0" marL="0" rtl="0" algn="l">
              <a:spcBef>
                <a:spcPts val="0"/>
              </a:spcBef>
              <a:spcAft>
                <a:spcPts val="0"/>
              </a:spcAft>
              <a:buNone/>
            </a:pPr>
            <a:r>
              <a:rPr lang="en">
                <a:solidFill>
                  <a:srgbClr val="434343"/>
                </a:solidFill>
              </a:rPr>
              <a:t>Jonathan Prindle </a:t>
            </a:r>
            <a:endParaRPr>
              <a:solidFill>
                <a:srgbClr val="434343"/>
              </a:solidFill>
            </a:endParaRPr>
          </a:p>
          <a:p>
            <a:pPr indent="0" lvl="0" marL="0" rtl="0" algn="l">
              <a:spcBef>
                <a:spcPts val="0"/>
              </a:spcBef>
              <a:spcAft>
                <a:spcPts val="0"/>
              </a:spcAft>
              <a:buNone/>
            </a:pPr>
            <a:r>
              <a:rPr lang="en">
                <a:solidFill>
                  <a:srgbClr val="434343"/>
                </a:solidFill>
              </a:rPr>
              <a:t>Saloni Sharma</a:t>
            </a:r>
            <a:endParaRPr>
              <a:solidFill>
                <a:srgbClr val="434343"/>
              </a:solidFill>
            </a:endParaRPr>
          </a:p>
        </p:txBody>
      </p:sp>
      <p:sp>
        <p:nvSpPr>
          <p:cNvPr id="475" name="Google Shape;475;p46"/>
          <p:cNvSpPr txBox="1"/>
          <p:nvPr>
            <p:ph type="ctrTitle"/>
          </p:nvPr>
        </p:nvSpPr>
        <p:spPr>
          <a:xfrm flipH="1">
            <a:off x="742875" y="2221200"/>
            <a:ext cx="4905900" cy="72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solidFill>
                  <a:srgbClr val="434343"/>
                </a:solidFill>
                <a:latin typeface="Montserrat"/>
                <a:ea typeface="Montserrat"/>
                <a:cs typeface="Montserrat"/>
                <a:sym typeface="Montserrat"/>
              </a:rPr>
              <a:t>RIDESHARE PATTERNS</a:t>
            </a:r>
            <a:endParaRPr sz="2800">
              <a:solidFill>
                <a:srgbClr val="434343"/>
              </a:solidFill>
              <a:latin typeface="Montserrat"/>
              <a:ea typeface="Montserrat"/>
              <a:cs typeface="Montserrat"/>
              <a:sym typeface="Montserrat"/>
            </a:endParaRPr>
          </a:p>
        </p:txBody>
      </p:sp>
      <p:cxnSp>
        <p:nvCxnSpPr>
          <p:cNvPr id="476" name="Google Shape;476;p46"/>
          <p:cNvCxnSpPr/>
          <p:nvPr/>
        </p:nvCxnSpPr>
        <p:spPr>
          <a:xfrm>
            <a:off x="862400" y="2981288"/>
            <a:ext cx="1066800" cy="0"/>
          </a:xfrm>
          <a:prstGeom prst="straightConnector1">
            <a:avLst/>
          </a:prstGeom>
          <a:noFill/>
          <a:ln cap="flat" cmpd="sng" w="19050">
            <a:solidFill>
              <a:srgbClr val="434343"/>
            </a:solidFill>
            <a:prstDash val="solid"/>
            <a:round/>
            <a:headEnd len="med" w="med" type="none"/>
            <a:tailEnd len="med" w="med" type="none"/>
          </a:ln>
        </p:spPr>
      </p:cxnSp>
      <p:sp>
        <p:nvSpPr>
          <p:cNvPr id="477" name="Google Shape;477;p46"/>
          <p:cNvSpPr txBox="1"/>
          <p:nvPr/>
        </p:nvSpPr>
        <p:spPr>
          <a:xfrm>
            <a:off x="717775" y="1696825"/>
            <a:ext cx="4796100" cy="5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600">
                <a:solidFill>
                  <a:srgbClr val="434343"/>
                </a:solidFill>
                <a:latin typeface="Montserrat ExtraBold"/>
                <a:ea typeface="Montserrat ExtraBold"/>
                <a:cs typeface="Montserrat ExtraBold"/>
                <a:sym typeface="Montserrat ExtraBold"/>
              </a:rPr>
              <a:t>MINING </a:t>
            </a:r>
            <a:r>
              <a:rPr b="1" lang="en" sz="3600">
                <a:solidFill>
                  <a:srgbClr val="434343"/>
                </a:solidFill>
                <a:latin typeface="Montserrat ExtraBold"/>
                <a:ea typeface="Montserrat ExtraBold"/>
                <a:cs typeface="Montserrat ExtraBold"/>
                <a:sym typeface="Montserrat ExtraBold"/>
              </a:rPr>
              <a:t>FOR</a:t>
            </a:r>
            <a:endParaRPr>
              <a:latin typeface="Fira Sans Condensed Light"/>
              <a:ea typeface="Fira Sans Condensed Light"/>
              <a:cs typeface="Fira Sans Condensed Light"/>
              <a:sym typeface="Fira Sans Condensed Light"/>
            </a:endParaRPr>
          </a:p>
        </p:txBody>
      </p:sp>
      <p:pic>
        <p:nvPicPr>
          <p:cNvPr id="478" name="Google Shape;478;p46"/>
          <p:cNvPicPr preferRelativeResize="0"/>
          <p:nvPr/>
        </p:nvPicPr>
        <p:blipFill rotWithShape="1">
          <a:blip r:embed="rId3">
            <a:alphaModFix/>
          </a:blip>
          <a:srcRect b="31000" l="0" r="0" t="27136"/>
          <a:stretch/>
        </p:blipFill>
        <p:spPr>
          <a:xfrm>
            <a:off x="3901000" y="2522550"/>
            <a:ext cx="4905851" cy="20538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sp>
        <p:nvSpPr>
          <p:cNvPr id="568" name="Google Shape;568;p55"/>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Best Locations in New York City</a:t>
            </a:r>
            <a:endParaRPr/>
          </a:p>
        </p:txBody>
      </p:sp>
      <p:pic>
        <p:nvPicPr>
          <p:cNvPr id="569" name="Google Shape;569;p55"/>
          <p:cNvPicPr preferRelativeResize="0"/>
          <p:nvPr/>
        </p:nvPicPr>
        <p:blipFill rotWithShape="1">
          <a:blip r:embed="rId3">
            <a:alphaModFix/>
          </a:blip>
          <a:srcRect b="9014" l="9206" r="4831" t="6739"/>
          <a:stretch/>
        </p:blipFill>
        <p:spPr>
          <a:xfrm>
            <a:off x="3196706" y="1034100"/>
            <a:ext cx="5947288" cy="4109403"/>
          </a:xfrm>
          <a:prstGeom prst="rect">
            <a:avLst/>
          </a:prstGeom>
          <a:noFill/>
          <a:ln>
            <a:noFill/>
          </a:ln>
        </p:spPr>
      </p:pic>
      <p:sp>
        <p:nvSpPr>
          <p:cNvPr id="570" name="Google Shape;570;p55"/>
          <p:cNvSpPr txBox="1"/>
          <p:nvPr/>
        </p:nvSpPr>
        <p:spPr>
          <a:xfrm>
            <a:off x="386125" y="1254850"/>
            <a:ext cx="3000000" cy="3000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Fira Sans Condensed Light"/>
              <a:buChar char="●"/>
            </a:pPr>
            <a:r>
              <a:rPr lang="en">
                <a:solidFill>
                  <a:schemeClr val="dk1"/>
                </a:solidFill>
                <a:latin typeface="Fira Sans Condensed Light"/>
                <a:ea typeface="Fira Sans Condensed Light"/>
                <a:cs typeface="Fira Sans Condensed Light"/>
                <a:sym typeface="Fira Sans Condensed Light"/>
              </a:rPr>
              <a:t>Largest amount of rides start in Manhattan and near airports </a:t>
            </a:r>
            <a:endParaRPr>
              <a:solidFill>
                <a:schemeClr val="dk1"/>
              </a:solidFill>
              <a:latin typeface="Fira Sans Condensed Light"/>
              <a:ea typeface="Fira Sans Condensed Light"/>
              <a:cs typeface="Fira Sans Condensed Light"/>
              <a:sym typeface="Fira Sans Condensed Light"/>
            </a:endParaRPr>
          </a:p>
          <a:p>
            <a:pPr indent="0" lvl="0" marL="457200" rtl="0" algn="l">
              <a:spcBef>
                <a:spcPts val="0"/>
              </a:spcBef>
              <a:spcAft>
                <a:spcPts val="0"/>
              </a:spcAft>
              <a:buNone/>
            </a:pPr>
            <a:r>
              <a:t/>
            </a:r>
            <a:endParaRPr>
              <a:solidFill>
                <a:schemeClr val="dk1"/>
              </a:solidFill>
              <a:latin typeface="Fira Sans Condensed Light"/>
              <a:ea typeface="Fira Sans Condensed Light"/>
              <a:cs typeface="Fira Sans Condensed Light"/>
              <a:sym typeface="Fira Sans Condensed Light"/>
            </a:endParaRPr>
          </a:p>
          <a:p>
            <a:pPr indent="-317500" lvl="0" marL="457200" rtl="0" algn="l">
              <a:spcBef>
                <a:spcPts val="0"/>
              </a:spcBef>
              <a:spcAft>
                <a:spcPts val="0"/>
              </a:spcAft>
              <a:buClr>
                <a:schemeClr val="dk1"/>
              </a:buClr>
              <a:buSzPts val="1400"/>
              <a:buFont typeface="Fira Sans Condensed Light"/>
              <a:buChar char="●"/>
            </a:pPr>
            <a:r>
              <a:rPr lang="en">
                <a:solidFill>
                  <a:schemeClr val="dk1"/>
                </a:solidFill>
                <a:latin typeface="Fira Sans Condensed Light"/>
                <a:ea typeface="Fira Sans Condensed Light"/>
                <a:cs typeface="Fira Sans Condensed Light"/>
                <a:sym typeface="Fira Sans Condensed Light"/>
              </a:rPr>
              <a:t>Places where people are likely to go without their own vehicles and need transportation</a:t>
            </a:r>
            <a:endParaRPr>
              <a:solidFill>
                <a:schemeClr val="dk1"/>
              </a:solidFill>
              <a:latin typeface="Fira Sans Condensed Light"/>
              <a:ea typeface="Fira Sans Condensed Light"/>
              <a:cs typeface="Fira Sans Condensed Light"/>
              <a:sym typeface="Fira Sans Condensed Light"/>
            </a:endParaRPr>
          </a:p>
          <a:p>
            <a:pPr indent="-317500" lvl="1" marL="914400" rtl="0" algn="l">
              <a:spcBef>
                <a:spcPts val="0"/>
              </a:spcBef>
              <a:spcAft>
                <a:spcPts val="0"/>
              </a:spcAft>
              <a:buClr>
                <a:schemeClr val="dk1"/>
              </a:buClr>
              <a:buSzPts val="1400"/>
              <a:buFont typeface="Fira Sans Condensed Light"/>
              <a:buChar char="○"/>
            </a:pPr>
            <a:r>
              <a:rPr lang="en">
                <a:solidFill>
                  <a:schemeClr val="dk1"/>
                </a:solidFill>
                <a:latin typeface="Fira Sans Condensed Light"/>
                <a:ea typeface="Fira Sans Condensed Light"/>
                <a:cs typeface="Fira Sans Condensed Light"/>
                <a:sym typeface="Fira Sans Condensed Light"/>
              </a:rPr>
              <a:t>Tourist attractions </a:t>
            </a:r>
            <a:endParaRPr>
              <a:solidFill>
                <a:schemeClr val="dk1"/>
              </a:solidFill>
              <a:latin typeface="Fira Sans Condensed Light"/>
              <a:ea typeface="Fira Sans Condensed Light"/>
              <a:cs typeface="Fira Sans Condensed Light"/>
              <a:sym typeface="Fira Sans Condensed Light"/>
            </a:endParaRPr>
          </a:p>
          <a:p>
            <a:pPr indent="-317500" lvl="1" marL="914400" rtl="0" algn="l">
              <a:spcBef>
                <a:spcPts val="0"/>
              </a:spcBef>
              <a:spcAft>
                <a:spcPts val="0"/>
              </a:spcAft>
              <a:buClr>
                <a:schemeClr val="dk1"/>
              </a:buClr>
              <a:buSzPts val="1400"/>
              <a:buFont typeface="Fira Sans Condensed Light"/>
              <a:buChar char="○"/>
            </a:pPr>
            <a:r>
              <a:rPr lang="en">
                <a:solidFill>
                  <a:schemeClr val="dk1"/>
                </a:solidFill>
                <a:latin typeface="Fira Sans Condensed Light"/>
                <a:ea typeface="Fira Sans Condensed Light"/>
                <a:cs typeface="Fira Sans Condensed Light"/>
                <a:sym typeface="Fira Sans Condensed Light"/>
              </a:rPr>
              <a:t>Downtown - Manhattan</a:t>
            </a:r>
            <a:endParaRPr>
              <a:solidFill>
                <a:schemeClr val="dk1"/>
              </a:solidFill>
              <a:latin typeface="Fira Sans Condensed Light"/>
              <a:ea typeface="Fira Sans Condensed Light"/>
              <a:cs typeface="Fira Sans Condensed Light"/>
              <a:sym typeface="Fira Sans Condensed Light"/>
            </a:endParaRPr>
          </a:p>
          <a:p>
            <a:pPr indent="-317500" lvl="1" marL="914400" rtl="0" algn="l">
              <a:spcBef>
                <a:spcPts val="0"/>
              </a:spcBef>
              <a:spcAft>
                <a:spcPts val="0"/>
              </a:spcAft>
              <a:buClr>
                <a:schemeClr val="dk1"/>
              </a:buClr>
              <a:buSzPts val="1400"/>
              <a:buFont typeface="Fira Sans Condensed Light"/>
              <a:buChar char="○"/>
            </a:pPr>
            <a:r>
              <a:rPr lang="en">
                <a:solidFill>
                  <a:schemeClr val="dk1"/>
                </a:solidFill>
                <a:latin typeface="Fira Sans Condensed Light"/>
                <a:ea typeface="Fira Sans Condensed Light"/>
                <a:cs typeface="Fira Sans Condensed Light"/>
                <a:sym typeface="Fira Sans Condensed Light"/>
              </a:rPr>
              <a:t>Airports </a:t>
            </a:r>
            <a:endParaRPr>
              <a:solidFill>
                <a:schemeClr val="dk1"/>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chemeClr val="dk1"/>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4" name="Shape 574"/>
        <p:cNvGrpSpPr/>
        <p:nvPr/>
      </p:nvGrpSpPr>
      <p:grpSpPr>
        <a:xfrm>
          <a:off x="0" y="0"/>
          <a:ext cx="0" cy="0"/>
          <a:chOff x="0" y="0"/>
          <a:chExt cx="0" cy="0"/>
        </a:xfrm>
      </p:grpSpPr>
      <p:sp>
        <p:nvSpPr>
          <p:cNvPr id="575" name="Google Shape;575;p56"/>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Best Locations in New York City</a:t>
            </a:r>
            <a:endParaRPr/>
          </a:p>
        </p:txBody>
      </p:sp>
      <p:pic>
        <p:nvPicPr>
          <p:cNvPr id="576" name="Google Shape;576;p56"/>
          <p:cNvPicPr preferRelativeResize="0"/>
          <p:nvPr/>
        </p:nvPicPr>
        <p:blipFill rotWithShape="1">
          <a:blip r:embed="rId3">
            <a:alphaModFix/>
          </a:blip>
          <a:srcRect b="7341" l="9431" r="4981" t="6086"/>
          <a:stretch/>
        </p:blipFill>
        <p:spPr>
          <a:xfrm>
            <a:off x="3171109" y="1034100"/>
            <a:ext cx="5973016" cy="4109405"/>
          </a:xfrm>
          <a:prstGeom prst="rect">
            <a:avLst/>
          </a:prstGeom>
          <a:noFill/>
          <a:ln>
            <a:noFill/>
          </a:ln>
        </p:spPr>
      </p:pic>
      <p:sp>
        <p:nvSpPr>
          <p:cNvPr id="577" name="Google Shape;577;p56"/>
          <p:cNvSpPr txBox="1"/>
          <p:nvPr/>
        </p:nvSpPr>
        <p:spPr>
          <a:xfrm>
            <a:off x="381000" y="1267825"/>
            <a:ext cx="2840400" cy="3000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Fira Sans Condensed Light"/>
              <a:buChar char="●"/>
            </a:pPr>
            <a:r>
              <a:rPr lang="en">
                <a:solidFill>
                  <a:schemeClr val="dk1"/>
                </a:solidFill>
                <a:latin typeface="Fira Sans Condensed Light"/>
                <a:ea typeface="Fira Sans Condensed Light"/>
                <a:cs typeface="Fira Sans Condensed Light"/>
                <a:sym typeface="Fira Sans Condensed Light"/>
              </a:rPr>
              <a:t>Similar results from both data sets (2014 &amp; 2015)</a:t>
            </a:r>
            <a:endParaRPr>
              <a:solidFill>
                <a:schemeClr val="dk1"/>
              </a:solidFill>
              <a:latin typeface="Fira Sans Condensed Light"/>
              <a:ea typeface="Fira Sans Condensed Light"/>
              <a:cs typeface="Fira Sans Condensed Light"/>
              <a:sym typeface="Fira Sans Condensed Light"/>
            </a:endParaRPr>
          </a:p>
          <a:p>
            <a:pPr indent="0" lvl="0" marL="457200" rtl="0" algn="l">
              <a:spcBef>
                <a:spcPts val="0"/>
              </a:spcBef>
              <a:spcAft>
                <a:spcPts val="0"/>
              </a:spcAft>
              <a:buNone/>
            </a:pPr>
            <a:r>
              <a:t/>
            </a:r>
            <a:endParaRPr>
              <a:solidFill>
                <a:schemeClr val="dk1"/>
              </a:solidFill>
              <a:latin typeface="Fira Sans Condensed Light"/>
              <a:ea typeface="Fira Sans Condensed Light"/>
              <a:cs typeface="Fira Sans Condensed Light"/>
              <a:sym typeface="Fira Sans Condensed Light"/>
            </a:endParaRPr>
          </a:p>
          <a:p>
            <a:pPr indent="-317500" lvl="0" marL="457200" rtl="0" algn="l">
              <a:spcBef>
                <a:spcPts val="0"/>
              </a:spcBef>
              <a:spcAft>
                <a:spcPts val="0"/>
              </a:spcAft>
              <a:buClr>
                <a:schemeClr val="dk1"/>
              </a:buClr>
              <a:buSzPts val="1400"/>
              <a:buFont typeface="Fira Sans Condensed Light"/>
              <a:buChar char="●"/>
            </a:pPr>
            <a:r>
              <a:rPr lang="en">
                <a:solidFill>
                  <a:schemeClr val="dk1"/>
                </a:solidFill>
                <a:latin typeface="Fira Sans Condensed Light"/>
                <a:ea typeface="Fira Sans Condensed Light"/>
                <a:cs typeface="Fira Sans Condensed Light"/>
                <a:sym typeface="Fira Sans Condensed Light"/>
              </a:rPr>
              <a:t>Locations with most rides:</a:t>
            </a:r>
            <a:endParaRPr>
              <a:solidFill>
                <a:schemeClr val="dk1"/>
              </a:solidFill>
              <a:latin typeface="Fira Sans Condensed Light"/>
              <a:ea typeface="Fira Sans Condensed Light"/>
              <a:cs typeface="Fira Sans Condensed Light"/>
              <a:sym typeface="Fira Sans Condensed Light"/>
            </a:endParaRPr>
          </a:p>
          <a:p>
            <a:pPr indent="-317500" lvl="1" marL="914400" rtl="0" algn="l">
              <a:spcBef>
                <a:spcPts val="0"/>
              </a:spcBef>
              <a:spcAft>
                <a:spcPts val="0"/>
              </a:spcAft>
              <a:buClr>
                <a:schemeClr val="dk1"/>
              </a:buClr>
              <a:buSzPts val="1400"/>
              <a:buFont typeface="Fira Sans Condensed Light"/>
              <a:buChar char="○"/>
            </a:pPr>
            <a:r>
              <a:rPr lang="en">
                <a:solidFill>
                  <a:schemeClr val="dk1"/>
                </a:solidFill>
                <a:latin typeface="Fira Sans Condensed Light"/>
                <a:ea typeface="Fira Sans Condensed Light"/>
                <a:cs typeface="Fira Sans Condensed Light"/>
                <a:sym typeface="Fira Sans Condensed Light"/>
              </a:rPr>
              <a:t>Tourist areas</a:t>
            </a:r>
            <a:r>
              <a:rPr lang="en">
                <a:solidFill>
                  <a:schemeClr val="dk1"/>
                </a:solidFill>
                <a:latin typeface="Fira Sans Condensed Light"/>
                <a:ea typeface="Fira Sans Condensed Light"/>
                <a:cs typeface="Fira Sans Condensed Light"/>
                <a:sym typeface="Fira Sans Condensed Light"/>
              </a:rPr>
              <a:t> </a:t>
            </a:r>
            <a:endParaRPr>
              <a:solidFill>
                <a:schemeClr val="dk1"/>
              </a:solidFill>
              <a:latin typeface="Fira Sans Condensed Light"/>
              <a:ea typeface="Fira Sans Condensed Light"/>
              <a:cs typeface="Fira Sans Condensed Light"/>
              <a:sym typeface="Fira Sans Condensed Light"/>
            </a:endParaRPr>
          </a:p>
          <a:p>
            <a:pPr indent="-317500" lvl="1" marL="914400" rtl="0" algn="l">
              <a:spcBef>
                <a:spcPts val="0"/>
              </a:spcBef>
              <a:spcAft>
                <a:spcPts val="0"/>
              </a:spcAft>
              <a:buClr>
                <a:schemeClr val="dk1"/>
              </a:buClr>
              <a:buSzPts val="1400"/>
              <a:buFont typeface="Fira Sans Condensed Light"/>
              <a:buChar char="○"/>
            </a:pPr>
            <a:r>
              <a:rPr lang="en">
                <a:solidFill>
                  <a:schemeClr val="dk1"/>
                </a:solidFill>
                <a:latin typeface="Fira Sans Condensed Light"/>
                <a:ea typeface="Fira Sans Condensed Light"/>
                <a:cs typeface="Fira Sans Condensed Light"/>
                <a:sym typeface="Fira Sans Condensed Light"/>
              </a:rPr>
              <a:t>Downtown - Manhattan</a:t>
            </a:r>
            <a:endParaRPr>
              <a:solidFill>
                <a:schemeClr val="dk1"/>
              </a:solidFill>
              <a:latin typeface="Fira Sans Condensed Light"/>
              <a:ea typeface="Fira Sans Condensed Light"/>
              <a:cs typeface="Fira Sans Condensed Light"/>
              <a:sym typeface="Fira Sans Condensed Light"/>
            </a:endParaRPr>
          </a:p>
          <a:p>
            <a:pPr indent="-317500" lvl="1" marL="914400" rtl="0" algn="l">
              <a:spcBef>
                <a:spcPts val="0"/>
              </a:spcBef>
              <a:spcAft>
                <a:spcPts val="0"/>
              </a:spcAft>
              <a:buClr>
                <a:schemeClr val="dk1"/>
              </a:buClr>
              <a:buSzPts val="1400"/>
              <a:buFont typeface="Fira Sans Condensed Light"/>
              <a:buChar char="○"/>
            </a:pPr>
            <a:r>
              <a:rPr lang="en">
                <a:solidFill>
                  <a:schemeClr val="dk1"/>
                </a:solidFill>
                <a:latin typeface="Fira Sans Condensed Light"/>
                <a:ea typeface="Fira Sans Condensed Light"/>
                <a:cs typeface="Fira Sans Condensed Light"/>
                <a:sym typeface="Fira Sans Condensed Light"/>
              </a:rPr>
              <a:t>Airports </a:t>
            </a:r>
            <a:endParaRPr>
              <a:solidFill>
                <a:schemeClr val="dk1"/>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chemeClr val="dk1"/>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sp>
        <p:nvSpPr>
          <p:cNvPr id="582" name="Google Shape;582;p57"/>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Best Times of Day for Trips in New York City - Overview</a:t>
            </a:r>
            <a:endParaRPr/>
          </a:p>
        </p:txBody>
      </p:sp>
      <p:pic>
        <p:nvPicPr>
          <p:cNvPr id="583" name="Google Shape;583;p57"/>
          <p:cNvPicPr preferRelativeResize="0"/>
          <p:nvPr/>
        </p:nvPicPr>
        <p:blipFill rotWithShape="1">
          <a:blip r:embed="rId3">
            <a:alphaModFix/>
          </a:blip>
          <a:srcRect b="8502" l="9526" r="8135" t="8136"/>
          <a:stretch/>
        </p:blipFill>
        <p:spPr>
          <a:xfrm>
            <a:off x="0" y="1019574"/>
            <a:ext cx="4599645" cy="3026946"/>
          </a:xfrm>
          <a:prstGeom prst="rect">
            <a:avLst/>
          </a:prstGeom>
          <a:noFill/>
          <a:ln>
            <a:noFill/>
          </a:ln>
        </p:spPr>
      </p:pic>
      <p:pic>
        <p:nvPicPr>
          <p:cNvPr id="584" name="Google Shape;584;p57"/>
          <p:cNvPicPr preferRelativeResize="0"/>
          <p:nvPr/>
        </p:nvPicPr>
        <p:blipFill rotWithShape="1">
          <a:blip r:embed="rId4">
            <a:alphaModFix/>
          </a:blip>
          <a:srcRect b="8644" l="10040" r="7991" t="8077"/>
          <a:stretch/>
        </p:blipFill>
        <p:spPr>
          <a:xfrm>
            <a:off x="4560720" y="1026250"/>
            <a:ext cx="4583280" cy="3026946"/>
          </a:xfrm>
          <a:prstGeom prst="rect">
            <a:avLst/>
          </a:prstGeom>
          <a:noFill/>
          <a:ln>
            <a:noFill/>
          </a:ln>
        </p:spPr>
      </p:pic>
      <p:sp>
        <p:nvSpPr>
          <p:cNvPr id="585" name="Google Shape;585;p57"/>
          <p:cNvSpPr txBox="1"/>
          <p:nvPr/>
        </p:nvSpPr>
        <p:spPr>
          <a:xfrm>
            <a:off x="621250" y="4061750"/>
            <a:ext cx="6791400" cy="948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Fira Sans Condensed Light"/>
              <a:buChar char="●"/>
            </a:pPr>
            <a:r>
              <a:rPr lang="en">
                <a:solidFill>
                  <a:schemeClr val="dk1"/>
                </a:solidFill>
                <a:latin typeface="Fira Sans Condensed Light"/>
                <a:ea typeface="Fira Sans Condensed Light"/>
                <a:cs typeface="Fira Sans Condensed Light"/>
                <a:sym typeface="Fira Sans Condensed Light"/>
              </a:rPr>
              <a:t>K-means clusters of all time data (April - June) and the number of rides at that time</a:t>
            </a:r>
            <a:endParaRPr>
              <a:solidFill>
                <a:schemeClr val="dk1"/>
              </a:solidFill>
              <a:latin typeface="Fira Sans Condensed Light"/>
              <a:ea typeface="Fira Sans Condensed Light"/>
              <a:cs typeface="Fira Sans Condensed Light"/>
              <a:sym typeface="Fira Sans Condensed Light"/>
            </a:endParaRPr>
          </a:p>
          <a:p>
            <a:pPr indent="-317500" lvl="0" marL="457200" rtl="0" algn="l">
              <a:spcBef>
                <a:spcPts val="0"/>
              </a:spcBef>
              <a:spcAft>
                <a:spcPts val="0"/>
              </a:spcAft>
              <a:buClr>
                <a:schemeClr val="dk1"/>
              </a:buClr>
              <a:buSzPts val="1400"/>
              <a:buFont typeface="Fira Sans Condensed Light"/>
              <a:buChar char="●"/>
            </a:pPr>
            <a:r>
              <a:rPr lang="en">
                <a:solidFill>
                  <a:schemeClr val="dk1"/>
                </a:solidFill>
                <a:latin typeface="Fira Sans Condensed Light"/>
                <a:ea typeface="Fira Sans Condensed Light"/>
                <a:cs typeface="Fira Sans Condensed Light"/>
                <a:sym typeface="Fira Sans Condensed Light"/>
              </a:rPr>
              <a:t>Peak times are skewed by outliers </a:t>
            </a:r>
            <a:endParaRPr>
              <a:solidFill>
                <a:schemeClr val="dk1"/>
              </a:solidFill>
              <a:latin typeface="Fira Sans Condensed Light"/>
              <a:ea typeface="Fira Sans Condensed Light"/>
              <a:cs typeface="Fira Sans Condensed Light"/>
              <a:sym typeface="Fira Sans Condensed Light"/>
            </a:endParaRPr>
          </a:p>
          <a:p>
            <a:pPr indent="-317500" lvl="0" marL="457200" rtl="0" algn="l">
              <a:spcBef>
                <a:spcPts val="0"/>
              </a:spcBef>
              <a:spcAft>
                <a:spcPts val="0"/>
              </a:spcAft>
              <a:buClr>
                <a:schemeClr val="dk1"/>
              </a:buClr>
              <a:buSzPts val="1400"/>
              <a:buFont typeface="Fira Sans Condensed Light"/>
              <a:buChar char="●"/>
            </a:pPr>
            <a:r>
              <a:rPr lang="en">
                <a:solidFill>
                  <a:schemeClr val="dk1"/>
                </a:solidFill>
                <a:latin typeface="Fira Sans Condensed Light"/>
                <a:ea typeface="Fira Sans Condensed Light"/>
                <a:cs typeface="Fira Sans Condensed Light"/>
                <a:sym typeface="Fira Sans Condensed Light"/>
              </a:rPr>
              <a:t>Different peak times on different days of the week</a:t>
            </a:r>
            <a:endParaRPr>
              <a:solidFill>
                <a:schemeClr val="dk1"/>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chemeClr val="dk1"/>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58"/>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Best Times of Day for Trips in New York City - Mondays</a:t>
            </a:r>
            <a:endParaRPr/>
          </a:p>
        </p:txBody>
      </p:sp>
      <p:pic>
        <p:nvPicPr>
          <p:cNvPr id="591" name="Google Shape;591;p58"/>
          <p:cNvPicPr preferRelativeResize="0"/>
          <p:nvPr/>
        </p:nvPicPr>
        <p:blipFill rotWithShape="1">
          <a:blip r:embed="rId3">
            <a:alphaModFix/>
          </a:blip>
          <a:srcRect b="8671" l="9761" r="8136" t="8505"/>
          <a:stretch/>
        </p:blipFill>
        <p:spPr>
          <a:xfrm>
            <a:off x="0" y="1034100"/>
            <a:ext cx="4647075" cy="3046924"/>
          </a:xfrm>
          <a:prstGeom prst="rect">
            <a:avLst/>
          </a:prstGeom>
          <a:noFill/>
          <a:ln>
            <a:noFill/>
          </a:ln>
        </p:spPr>
      </p:pic>
      <p:pic>
        <p:nvPicPr>
          <p:cNvPr id="592" name="Google Shape;592;p58"/>
          <p:cNvPicPr preferRelativeResize="0"/>
          <p:nvPr/>
        </p:nvPicPr>
        <p:blipFill rotWithShape="1">
          <a:blip r:embed="rId4">
            <a:alphaModFix/>
          </a:blip>
          <a:srcRect b="8452" l="9384" r="9294" t="8186"/>
          <a:stretch/>
        </p:blipFill>
        <p:spPr>
          <a:xfrm>
            <a:off x="4602125" y="1034100"/>
            <a:ext cx="4526895" cy="3046924"/>
          </a:xfrm>
          <a:prstGeom prst="rect">
            <a:avLst/>
          </a:prstGeom>
          <a:noFill/>
          <a:ln>
            <a:noFill/>
          </a:ln>
        </p:spPr>
      </p:pic>
      <p:sp>
        <p:nvSpPr>
          <p:cNvPr id="593" name="Google Shape;593;p58"/>
          <p:cNvSpPr txBox="1"/>
          <p:nvPr/>
        </p:nvSpPr>
        <p:spPr>
          <a:xfrm>
            <a:off x="621250" y="4061750"/>
            <a:ext cx="6791400" cy="948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Fira Sans Condensed Light"/>
              <a:buChar char="●"/>
            </a:pPr>
            <a:r>
              <a:rPr lang="en">
                <a:solidFill>
                  <a:schemeClr val="dk1"/>
                </a:solidFill>
                <a:latin typeface="Fira Sans Condensed Light"/>
                <a:ea typeface="Fira Sans Condensed Light"/>
                <a:cs typeface="Fira Sans Condensed Light"/>
                <a:sym typeface="Fira Sans Condensed Light"/>
              </a:rPr>
              <a:t>K-means clusters of times on Mondays</a:t>
            </a:r>
            <a:endParaRPr>
              <a:solidFill>
                <a:schemeClr val="dk1"/>
              </a:solidFill>
              <a:latin typeface="Fira Sans Condensed Light"/>
              <a:ea typeface="Fira Sans Condensed Light"/>
              <a:cs typeface="Fira Sans Condensed Light"/>
              <a:sym typeface="Fira Sans Condensed Light"/>
            </a:endParaRPr>
          </a:p>
          <a:p>
            <a:pPr indent="-317500" lvl="0" marL="457200" rtl="0" algn="l">
              <a:spcBef>
                <a:spcPts val="0"/>
              </a:spcBef>
              <a:spcAft>
                <a:spcPts val="0"/>
              </a:spcAft>
              <a:buClr>
                <a:schemeClr val="dk1"/>
              </a:buClr>
              <a:buSzPts val="1400"/>
              <a:buFont typeface="Fira Sans Condensed Light"/>
              <a:buChar char="●"/>
            </a:pPr>
            <a:r>
              <a:rPr lang="en">
                <a:solidFill>
                  <a:schemeClr val="dk1"/>
                </a:solidFill>
                <a:latin typeface="Fira Sans Condensed Light"/>
                <a:ea typeface="Fira Sans Condensed Light"/>
                <a:cs typeface="Fira Sans Condensed Light"/>
                <a:sym typeface="Fira Sans Condensed Light"/>
              </a:rPr>
              <a:t>Somewhat similar to the clusters for entire data, but fewer outliers and more accurate peak times</a:t>
            </a:r>
            <a:endParaRPr>
              <a:solidFill>
                <a:schemeClr val="dk1"/>
              </a:solidFill>
              <a:latin typeface="Fira Sans Condensed Light"/>
              <a:ea typeface="Fira Sans Condensed Light"/>
              <a:cs typeface="Fira Sans Condensed Light"/>
              <a:sym typeface="Fira Sans Condensed Light"/>
            </a:endParaRPr>
          </a:p>
          <a:p>
            <a:pPr indent="-317500" lvl="0" marL="457200" rtl="0" algn="l">
              <a:spcBef>
                <a:spcPts val="0"/>
              </a:spcBef>
              <a:spcAft>
                <a:spcPts val="0"/>
              </a:spcAft>
              <a:buClr>
                <a:schemeClr val="dk1"/>
              </a:buClr>
              <a:buSzPts val="1400"/>
              <a:buFont typeface="Fira Sans Condensed Light"/>
              <a:buChar char="●"/>
            </a:pPr>
            <a:r>
              <a:rPr lang="en">
                <a:solidFill>
                  <a:schemeClr val="dk1"/>
                </a:solidFill>
                <a:latin typeface="Fira Sans Condensed Light"/>
                <a:ea typeface="Fira Sans Condensed Light"/>
                <a:cs typeface="Fira Sans Condensed Light"/>
                <a:sym typeface="Fira Sans Condensed Light"/>
              </a:rPr>
              <a:t>Peak times occur when people travel to and from work on Mondays</a:t>
            </a:r>
            <a:endParaRPr>
              <a:solidFill>
                <a:schemeClr val="dk1"/>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chemeClr val="dk1"/>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Google Shape;598;p59"/>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Best Times of Day for Trips in New York City - Saturdays</a:t>
            </a:r>
            <a:endParaRPr/>
          </a:p>
        </p:txBody>
      </p:sp>
      <p:pic>
        <p:nvPicPr>
          <p:cNvPr id="599" name="Google Shape;599;p59"/>
          <p:cNvPicPr preferRelativeResize="0"/>
          <p:nvPr/>
        </p:nvPicPr>
        <p:blipFill rotWithShape="1">
          <a:blip r:embed="rId3">
            <a:alphaModFix/>
          </a:blip>
          <a:srcRect b="8496" l="9176" r="8600" t="7961"/>
          <a:stretch/>
        </p:blipFill>
        <p:spPr>
          <a:xfrm>
            <a:off x="3675" y="1032075"/>
            <a:ext cx="4568325" cy="3017147"/>
          </a:xfrm>
          <a:prstGeom prst="rect">
            <a:avLst/>
          </a:prstGeom>
          <a:noFill/>
          <a:ln>
            <a:noFill/>
          </a:ln>
        </p:spPr>
      </p:pic>
      <p:pic>
        <p:nvPicPr>
          <p:cNvPr id="600" name="Google Shape;600;p59"/>
          <p:cNvPicPr preferRelativeResize="0"/>
          <p:nvPr/>
        </p:nvPicPr>
        <p:blipFill rotWithShape="1">
          <a:blip r:embed="rId4">
            <a:alphaModFix/>
          </a:blip>
          <a:srcRect b="8532" l="9190" r="8082" t="8224"/>
          <a:stretch/>
        </p:blipFill>
        <p:spPr>
          <a:xfrm>
            <a:off x="4572000" y="1046863"/>
            <a:ext cx="4568325" cy="2987576"/>
          </a:xfrm>
          <a:prstGeom prst="rect">
            <a:avLst/>
          </a:prstGeom>
          <a:noFill/>
          <a:ln>
            <a:noFill/>
          </a:ln>
        </p:spPr>
      </p:pic>
      <p:sp>
        <p:nvSpPr>
          <p:cNvPr id="601" name="Google Shape;601;p59"/>
          <p:cNvSpPr txBox="1"/>
          <p:nvPr/>
        </p:nvSpPr>
        <p:spPr>
          <a:xfrm>
            <a:off x="621250" y="4061750"/>
            <a:ext cx="6791400" cy="948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Fira Sans Condensed Light"/>
              <a:buChar char="●"/>
            </a:pPr>
            <a:r>
              <a:rPr lang="en">
                <a:solidFill>
                  <a:schemeClr val="dk1"/>
                </a:solidFill>
                <a:latin typeface="Fira Sans Condensed Light"/>
                <a:ea typeface="Fira Sans Condensed Light"/>
                <a:cs typeface="Fira Sans Condensed Light"/>
                <a:sym typeface="Fira Sans Condensed Light"/>
              </a:rPr>
              <a:t>K-means clusters of times on Saturdays</a:t>
            </a:r>
            <a:endParaRPr>
              <a:solidFill>
                <a:schemeClr val="dk1"/>
              </a:solidFill>
              <a:latin typeface="Fira Sans Condensed Light"/>
              <a:ea typeface="Fira Sans Condensed Light"/>
              <a:cs typeface="Fira Sans Condensed Light"/>
              <a:sym typeface="Fira Sans Condensed Light"/>
            </a:endParaRPr>
          </a:p>
          <a:p>
            <a:pPr indent="-317500" lvl="0" marL="457200" rtl="0" algn="l">
              <a:spcBef>
                <a:spcPts val="0"/>
              </a:spcBef>
              <a:spcAft>
                <a:spcPts val="0"/>
              </a:spcAft>
              <a:buClr>
                <a:schemeClr val="dk1"/>
              </a:buClr>
              <a:buSzPts val="1400"/>
              <a:buFont typeface="Fira Sans Condensed Light"/>
              <a:buChar char="●"/>
            </a:pPr>
            <a:r>
              <a:rPr lang="en">
                <a:solidFill>
                  <a:schemeClr val="dk1"/>
                </a:solidFill>
                <a:latin typeface="Fira Sans Condensed Light"/>
                <a:ea typeface="Fira Sans Condensed Light"/>
                <a:cs typeface="Fira Sans Condensed Light"/>
                <a:sym typeface="Fira Sans Condensed Light"/>
              </a:rPr>
              <a:t>Considerably different results than Mondays and the overall clusters</a:t>
            </a:r>
            <a:endParaRPr>
              <a:solidFill>
                <a:schemeClr val="dk1"/>
              </a:solidFill>
              <a:latin typeface="Fira Sans Condensed Light"/>
              <a:ea typeface="Fira Sans Condensed Light"/>
              <a:cs typeface="Fira Sans Condensed Light"/>
              <a:sym typeface="Fira Sans Condensed Light"/>
            </a:endParaRPr>
          </a:p>
          <a:p>
            <a:pPr indent="-317500" lvl="0" marL="457200" rtl="0" algn="l">
              <a:spcBef>
                <a:spcPts val="0"/>
              </a:spcBef>
              <a:spcAft>
                <a:spcPts val="0"/>
              </a:spcAft>
              <a:buClr>
                <a:schemeClr val="dk1"/>
              </a:buClr>
              <a:buSzPts val="1400"/>
              <a:buFont typeface="Fira Sans Condensed Light"/>
              <a:buChar char="●"/>
            </a:pPr>
            <a:r>
              <a:rPr lang="en">
                <a:solidFill>
                  <a:schemeClr val="dk1"/>
                </a:solidFill>
                <a:latin typeface="Fira Sans Condensed Light"/>
                <a:ea typeface="Fira Sans Condensed Light"/>
                <a:cs typeface="Fira Sans Condensed Light"/>
                <a:sym typeface="Fira Sans Condensed Light"/>
              </a:rPr>
              <a:t>Peak times at night when people are socializing on weekends</a:t>
            </a:r>
            <a:endParaRPr>
              <a:solidFill>
                <a:schemeClr val="dk1"/>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chemeClr val="dk1"/>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sp>
        <p:nvSpPr>
          <p:cNvPr id="606" name="Google Shape;606;p60"/>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Applications of Our Analysis</a:t>
            </a:r>
            <a:endParaRPr/>
          </a:p>
        </p:txBody>
      </p:sp>
      <p:pic>
        <p:nvPicPr>
          <p:cNvPr id="607" name="Google Shape;607;p60"/>
          <p:cNvPicPr preferRelativeResize="0"/>
          <p:nvPr/>
        </p:nvPicPr>
        <p:blipFill>
          <a:blip r:embed="rId3">
            <a:alphaModFix/>
          </a:blip>
          <a:stretch>
            <a:fillRect/>
          </a:stretch>
        </p:blipFill>
        <p:spPr>
          <a:xfrm>
            <a:off x="7549613" y="4471225"/>
            <a:ext cx="1362525" cy="461125"/>
          </a:xfrm>
          <a:prstGeom prst="rect">
            <a:avLst/>
          </a:prstGeom>
          <a:noFill/>
          <a:ln>
            <a:noFill/>
          </a:ln>
        </p:spPr>
      </p:pic>
      <p:sp>
        <p:nvSpPr>
          <p:cNvPr id="608" name="Google Shape;608;p60"/>
          <p:cNvSpPr txBox="1"/>
          <p:nvPr/>
        </p:nvSpPr>
        <p:spPr>
          <a:xfrm>
            <a:off x="790975" y="1324525"/>
            <a:ext cx="6791400" cy="2519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Fira Sans Condensed Light"/>
              <a:buChar char="●"/>
            </a:pPr>
            <a:r>
              <a:rPr lang="en">
                <a:solidFill>
                  <a:schemeClr val="dk1"/>
                </a:solidFill>
                <a:latin typeface="Fira Sans Condensed Light"/>
                <a:ea typeface="Fira Sans Condensed Light"/>
                <a:cs typeface="Fira Sans Condensed Light"/>
                <a:sym typeface="Fira Sans Condensed Light"/>
              </a:rPr>
              <a:t>Combining p</a:t>
            </a:r>
            <a:r>
              <a:rPr lang="en">
                <a:solidFill>
                  <a:schemeClr val="dk1"/>
                </a:solidFill>
                <a:latin typeface="Fira Sans Condensed Light"/>
                <a:ea typeface="Fira Sans Condensed Light"/>
                <a:cs typeface="Fira Sans Condensed Light"/>
                <a:sym typeface="Fira Sans Condensed Light"/>
              </a:rPr>
              <a:t>eak times </a:t>
            </a:r>
            <a:r>
              <a:rPr lang="en">
                <a:solidFill>
                  <a:schemeClr val="dk1"/>
                </a:solidFill>
                <a:latin typeface="Fira Sans Condensed Light"/>
                <a:ea typeface="Fira Sans Condensed Light"/>
                <a:cs typeface="Fira Sans Condensed Light"/>
                <a:sym typeface="Fira Sans Condensed Light"/>
              </a:rPr>
              <a:t>and</a:t>
            </a:r>
            <a:r>
              <a:rPr lang="en">
                <a:solidFill>
                  <a:schemeClr val="dk1"/>
                </a:solidFill>
                <a:latin typeface="Fira Sans Condensed Light"/>
                <a:ea typeface="Fira Sans Condensed Light"/>
                <a:cs typeface="Fira Sans Condensed Light"/>
                <a:sym typeface="Fira Sans Condensed Light"/>
              </a:rPr>
              <a:t> most popular locations</a:t>
            </a:r>
            <a:r>
              <a:rPr lang="en">
                <a:solidFill>
                  <a:schemeClr val="dk1"/>
                </a:solidFill>
                <a:latin typeface="Fira Sans Condensed Light"/>
                <a:ea typeface="Fira Sans Condensed Light"/>
                <a:cs typeface="Fira Sans Condensed Light"/>
                <a:sym typeface="Fira Sans Condensed Light"/>
              </a:rPr>
              <a:t>:</a:t>
            </a:r>
            <a:endParaRPr>
              <a:solidFill>
                <a:schemeClr val="dk1"/>
              </a:solidFill>
              <a:latin typeface="Fira Sans Condensed Light"/>
              <a:ea typeface="Fira Sans Condensed Light"/>
              <a:cs typeface="Fira Sans Condensed Light"/>
              <a:sym typeface="Fira Sans Condensed Light"/>
            </a:endParaRPr>
          </a:p>
          <a:p>
            <a:pPr indent="-317500" lvl="1" marL="914400" rtl="0" algn="l">
              <a:spcBef>
                <a:spcPts val="0"/>
              </a:spcBef>
              <a:spcAft>
                <a:spcPts val="0"/>
              </a:spcAft>
              <a:buClr>
                <a:schemeClr val="dk1"/>
              </a:buClr>
              <a:buSzPts val="1400"/>
              <a:buFont typeface="Fira Sans Condensed Light"/>
              <a:buChar char="○"/>
            </a:pPr>
            <a:r>
              <a:rPr lang="en">
                <a:solidFill>
                  <a:schemeClr val="dk1"/>
                </a:solidFill>
                <a:latin typeface="Fira Sans Condensed Light"/>
                <a:ea typeface="Fira Sans Condensed Light"/>
                <a:cs typeface="Fira Sans Condensed Light"/>
                <a:sym typeface="Fira Sans Condensed Light"/>
              </a:rPr>
              <a:t>Our analysis can help rideshare driver’s find the peak times on different days of the week and aid in determining the best times of day to expect customers</a:t>
            </a:r>
            <a:endParaRPr>
              <a:solidFill>
                <a:schemeClr val="dk1"/>
              </a:solidFill>
              <a:latin typeface="Fira Sans Condensed Light"/>
              <a:ea typeface="Fira Sans Condensed Light"/>
              <a:cs typeface="Fira Sans Condensed Light"/>
              <a:sym typeface="Fira Sans Condensed Light"/>
            </a:endParaRPr>
          </a:p>
          <a:p>
            <a:pPr indent="-317500" lvl="1" marL="914400" rtl="0" algn="l">
              <a:spcBef>
                <a:spcPts val="0"/>
              </a:spcBef>
              <a:spcAft>
                <a:spcPts val="0"/>
              </a:spcAft>
              <a:buClr>
                <a:schemeClr val="dk1"/>
              </a:buClr>
              <a:buSzPts val="1400"/>
              <a:buFont typeface="Fira Sans Condensed Light"/>
              <a:buChar char="○"/>
            </a:pPr>
            <a:r>
              <a:rPr lang="en">
                <a:solidFill>
                  <a:schemeClr val="dk1"/>
                </a:solidFill>
                <a:latin typeface="Fira Sans Condensed Light"/>
                <a:ea typeface="Fira Sans Condensed Light"/>
                <a:cs typeface="Fira Sans Condensed Light"/>
                <a:sym typeface="Fira Sans Condensed Light"/>
              </a:rPr>
              <a:t>Drivers can also use the location analysis as a way to establish where they are most likely to find customers</a:t>
            </a:r>
            <a:endParaRPr>
              <a:solidFill>
                <a:schemeClr val="dk1"/>
              </a:solidFill>
              <a:latin typeface="Fira Sans Condensed Light"/>
              <a:ea typeface="Fira Sans Condensed Light"/>
              <a:cs typeface="Fira Sans Condensed Light"/>
              <a:sym typeface="Fira Sans Condensed Light"/>
            </a:endParaRPr>
          </a:p>
          <a:p>
            <a:pPr indent="0" lvl="0" marL="914400" rtl="0" algn="l">
              <a:spcBef>
                <a:spcPts val="0"/>
              </a:spcBef>
              <a:spcAft>
                <a:spcPts val="0"/>
              </a:spcAft>
              <a:buNone/>
            </a:pPr>
            <a:r>
              <a:t/>
            </a:r>
            <a:endParaRPr>
              <a:solidFill>
                <a:schemeClr val="dk1"/>
              </a:solidFill>
              <a:latin typeface="Fira Sans Condensed Light"/>
              <a:ea typeface="Fira Sans Condensed Light"/>
              <a:cs typeface="Fira Sans Condensed Light"/>
              <a:sym typeface="Fira Sans Condensed Light"/>
            </a:endParaRPr>
          </a:p>
          <a:p>
            <a:pPr indent="-317500" lvl="0" marL="457200" rtl="0" algn="l">
              <a:spcBef>
                <a:spcPts val="0"/>
              </a:spcBef>
              <a:spcAft>
                <a:spcPts val="0"/>
              </a:spcAft>
              <a:buClr>
                <a:schemeClr val="dk1"/>
              </a:buClr>
              <a:buSzPts val="1400"/>
              <a:buFont typeface="Fira Sans Condensed Light"/>
              <a:buChar char="●"/>
            </a:pPr>
            <a:r>
              <a:rPr lang="en">
                <a:solidFill>
                  <a:schemeClr val="dk1"/>
                </a:solidFill>
                <a:latin typeface="Fira Sans Condensed Light"/>
                <a:ea typeface="Fira Sans Condensed Light"/>
                <a:cs typeface="Fira Sans Condensed Light"/>
                <a:sym typeface="Fira Sans Condensed Light"/>
              </a:rPr>
              <a:t>Fares and tips</a:t>
            </a:r>
            <a:endParaRPr>
              <a:solidFill>
                <a:schemeClr val="dk1"/>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solidFill>
                  <a:schemeClr val="dk1"/>
                </a:solidFill>
                <a:latin typeface="Fira Sans Condensed Light"/>
                <a:ea typeface="Fira Sans Condensed Light"/>
                <a:cs typeface="Fira Sans Condensed Light"/>
                <a:sym typeface="Fira Sans Condensed Light"/>
              </a:rPr>
              <a:t>		Overall there was a serious lack of tipping in both NYC and Chicago. This is </a:t>
            </a:r>
            <a:endParaRPr>
              <a:solidFill>
                <a:schemeClr val="dk1"/>
              </a:solidFill>
              <a:latin typeface="Fira Sans Condensed Light"/>
              <a:ea typeface="Fira Sans Condensed Light"/>
              <a:cs typeface="Fira Sans Condensed Light"/>
              <a:sym typeface="Fira Sans Condensed Light"/>
            </a:endParaRPr>
          </a:p>
          <a:p>
            <a:pPr indent="457200" lvl="0" marL="457200" rtl="0" algn="l">
              <a:spcBef>
                <a:spcPts val="0"/>
              </a:spcBef>
              <a:spcAft>
                <a:spcPts val="0"/>
              </a:spcAft>
              <a:buNone/>
            </a:pPr>
            <a:r>
              <a:rPr lang="en">
                <a:solidFill>
                  <a:schemeClr val="dk1"/>
                </a:solidFill>
                <a:latin typeface="Fira Sans Condensed Light"/>
                <a:ea typeface="Fira Sans Condensed Light"/>
                <a:cs typeface="Fira Sans Condensed Light"/>
                <a:sym typeface="Fira Sans Condensed Light"/>
              </a:rPr>
              <a:t>consistent with the anecdotal evidence that we collected. During our analysis</a:t>
            </a:r>
            <a:endParaRPr>
              <a:solidFill>
                <a:schemeClr val="dk1"/>
              </a:solidFill>
              <a:latin typeface="Fira Sans Condensed Light"/>
              <a:ea typeface="Fira Sans Condensed Light"/>
              <a:cs typeface="Fira Sans Condensed Light"/>
              <a:sym typeface="Fira Sans Condensed Light"/>
            </a:endParaRPr>
          </a:p>
          <a:p>
            <a:pPr indent="457200" lvl="0" marL="457200" rtl="0" algn="l">
              <a:spcBef>
                <a:spcPts val="0"/>
              </a:spcBef>
              <a:spcAft>
                <a:spcPts val="0"/>
              </a:spcAft>
              <a:buNone/>
            </a:pPr>
            <a:r>
              <a:rPr lang="en">
                <a:solidFill>
                  <a:schemeClr val="dk1"/>
                </a:solidFill>
                <a:latin typeface="Fira Sans Condensed Light"/>
                <a:ea typeface="Fira Sans Condensed Light"/>
                <a:cs typeface="Fira Sans Condensed Light"/>
                <a:sym typeface="Fira Sans Condensed Light"/>
              </a:rPr>
              <a:t>we were able to identify areas and circumstances where drivers could maximize</a:t>
            </a:r>
            <a:endParaRPr>
              <a:solidFill>
                <a:schemeClr val="dk1"/>
              </a:solidFill>
              <a:latin typeface="Fira Sans Condensed Light"/>
              <a:ea typeface="Fira Sans Condensed Light"/>
              <a:cs typeface="Fira Sans Condensed Light"/>
              <a:sym typeface="Fira Sans Condensed Light"/>
            </a:endParaRPr>
          </a:p>
          <a:p>
            <a:pPr indent="457200" lvl="0" marL="457200" rtl="0" algn="l">
              <a:spcBef>
                <a:spcPts val="0"/>
              </a:spcBef>
              <a:spcAft>
                <a:spcPts val="0"/>
              </a:spcAft>
              <a:buNone/>
            </a:pPr>
            <a:r>
              <a:rPr lang="en">
                <a:solidFill>
                  <a:schemeClr val="dk1"/>
                </a:solidFill>
                <a:latin typeface="Fira Sans Condensed Light"/>
                <a:ea typeface="Fira Sans Condensed Light"/>
                <a:cs typeface="Fira Sans Condensed Light"/>
                <a:sym typeface="Fira Sans Condensed Light"/>
              </a:rPr>
              <a:t>their fares and tips.</a:t>
            </a:r>
            <a:endParaRPr>
              <a:solidFill>
                <a:schemeClr val="dk1"/>
              </a:solidFill>
              <a:latin typeface="Fira Sans Condensed Light"/>
              <a:ea typeface="Fira Sans Condensed Light"/>
              <a:cs typeface="Fira Sans Condensed Light"/>
              <a:sym typeface="Fira Sans Condensed Light"/>
            </a:endParaRPr>
          </a:p>
          <a:p>
            <a:pPr indent="0" lvl="0" marL="457200" rtl="0" algn="l">
              <a:spcBef>
                <a:spcPts val="0"/>
              </a:spcBef>
              <a:spcAft>
                <a:spcPts val="0"/>
              </a:spcAft>
              <a:buNone/>
            </a:pPr>
            <a:r>
              <a:t/>
            </a:r>
            <a:endParaRPr>
              <a:solidFill>
                <a:schemeClr val="dk1"/>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chemeClr val="dk1"/>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12" name="Shape 612"/>
        <p:cNvGrpSpPr/>
        <p:nvPr/>
      </p:nvGrpSpPr>
      <p:grpSpPr>
        <a:xfrm>
          <a:off x="0" y="0"/>
          <a:ext cx="0" cy="0"/>
          <a:chOff x="0" y="0"/>
          <a:chExt cx="0" cy="0"/>
        </a:xfrm>
      </p:grpSpPr>
      <p:sp>
        <p:nvSpPr>
          <p:cNvPr id="613" name="Google Shape;613;p61"/>
          <p:cNvSpPr txBox="1"/>
          <p:nvPr>
            <p:ph type="ctrTitle"/>
          </p:nvPr>
        </p:nvSpPr>
        <p:spPr>
          <a:xfrm>
            <a:off x="1053875" y="1228775"/>
            <a:ext cx="6849000" cy="1189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Graveyard</a:t>
            </a:r>
            <a:endParaRPr/>
          </a:p>
        </p:txBody>
      </p:sp>
      <p:sp>
        <p:nvSpPr>
          <p:cNvPr id="614" name="Google Shape;614;p61"/>
          <p:cNvSpPr txBox="1"/>
          <p:nvPr>
            <p:ph idx="1" type="subTitle"/>
          </p:nvPr>
        </p:nvSpPr>
        <p:spPr>
          <a:xfrm>
            <a:off x="2153675" y="2256475"/>
            <a:ext cx="4649400" cy="71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18" name="Shape 618"/>
        <p:cNvGrpSpPr/>
        <p:nvPr/>
      </p:nvGrpSpPr>
      <p:grpSpPr>
        <a:xfrm>
          <a:off x="0" y="0"/>
          <a:ext cx="0" cy="0"/>
          <a:chOff x="0" y="0"/>
          <a:chExt cx="0" cy="0"/>
        </a:xfrm>
      </p:grpSpPr>
      <p:sp>
        <p:nvSpPr>
          <p:cNvPr id="619" name="Google Shape;619;p62"/>
          <p:cNvSpPr txBox="1"/>
          <p:nvPr>
            <p:ph type="ctrTitle"/>
          </p:nvPr>
        </p:nvSpPr>
        <p:spPr>
          <a:xfrm>
            <a:off x="831200" y="1605949"/>
            <a:ext cx="3867300" cy="82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434343"/>
                </a:solidFill>
              </a:rPr>
              <a:t>OUR COMPANY</a:t>
            </a:r>
            <a:endParaRPr>
              <a:solidFill>
                <a:srgbClr val="434343"/>
              </a:solidFill>
            </a:endParaRPr>
          </a:p>
        </p:txBody>
      </p:sp>
      <p:sp>
        <p:nvSpPr>
          <p:cNvPr id="620" name="Google Shape;620;p62"/>
          <p:cNvSpPr txBox="1"/>
          <p:nvPr>
            <p:ph idx="1" type="subTitle"/>
          </p:nvPr>
        </p:nvSpPr>
        <p:spPr>
          <a:xfrm>
            <a:off x="831200" y="2314225"/>
            <a:ext cx="4224900" cy="17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434343"/>
                </a:solidFill>
              </a:rPr>
              <a:t>Mercury is the closest planet to the Sun and the smallest one in the Solar System—it’s only a bit larger than our Moon. The planet’s name has nothing to do with the liquid metal, since it was named after the Roman messenger god, Mercury</a:t>
            </a:r>
            <a:endParaRPr>
              <a:solidFill>
                <a:srgbClr val="434343"/>
              </a:solidFill>
            </a:endParaRPr>
          </a:p>
          <a:p>
            <a:pPr indent="0" lvl="0" marL="0" rtl="0" algn="l">
              <a:spcBef>
                <a:spcPts val="0"/>
              </a:spcBef>
              <a:spcAft>
                <a:spcPts val="0"/>
              </a:spcAft>
              <a:buNone/>
            </a:pPr>
            <a:r>
              <a:t/>
            </a:r>
            <a:endParaRPr>
              <a:solidFill>
                <a:srgbClr val="434343"/>
              </a:solidFill>
            </a:endParaRPr>
          </a:p>
        </p:txBody>
      </p:sp>
      <p:grpSp>
        <p:nvGrpSpPr>
          <p:cNvPr id="621" name="Google Shape;621;p62"/>
          <p:cNvGrpSpPr/>
          <p:nvPr/>
        </p:nvGrpSpPr>
        <p:grpSpPr>
          <a:xfrm>
            <a:off x="5811131" y="1111432"/>
            <a:ext cx="1980215" cy="1907859"/>
            <a:chOff x="1029600" y="238175"/>
            <a:chExt cx="5360625" cy="5164750"/>
          </a:xfrm>
        </p:grpSpPr>
        <p:sp>
          <p:nvSpPr>
            <p:cNvPr id="622" name="Google Shape;622;p62"/>
            <p:cNvSpPr/>
            <p:nvPr/>
          </p:nvSpPr>
          <p:spPr>
            <a:xfrm>
              <a:off x="1029600" y="238175"/>
              <a:ext cx="5317100" cy="4055200"/>
            </a:xfrm>
            <a:custGeom>
              <a:rect b="b" l="l" r="r" t="t"/>
              <a:pathLst>
                <a:path extrusionOk="0" h="162208" w="212684">
                  <a:moveTo>
                    <a:pt x="109441" y="1"/>
                  </a:moveTo>
                  <a:cubicBezTo>
                    <a:pt x="79644" y="1"/>
                    <a:pt x="50872" y="12897"/>
                    <a:pt x="31068" y="36025"/>
                  </a:cubicBezTo>
                  <a:cubicBezTo>
                    <a:pt x="33570" y="35218"/>
                    <a:pt x="36296" y="34711"/>
                    <a:pt x="38970" y="34711"/>
                  </a:cubicBezTo>
                  <a:cubicBezTo>
                    <a:pt x="39179" y="34711"/>
                    <a:pt x="39388" y="34714"/>
                    <a:pt x="39596" y="34720"/>
                  </a:cubicBezTo>
                  <a:cubicBezTo>
                    <a:pt x="39668" y="34719"/>
                    <a:pt x="39740" y="34719"/>
                    <a:pt x="39812" y="34719"/>
                  </a:cubicBezTo>
                  <a:cubicBezTo>
                    <a:pt x="51212" y="34719"/>
                    <a:pt x="61466" y="41574"/>
                    <a:pt x="65877" y="52124"/>
                  </a:cubicBezTo>
                  <a:cubicBezTo>
                    <a:pt x="68408" y="41509"/>
                    <a:pt x="77835" y="34189"/>
                    <a:pt x="88478" y="34189"/>
                  </a:cubicBezTo>
                  <a:cubicBezTo>
                    <a:pt x="89178" y="34189"/>
                    <a:pt x="89883" y="34220"/>
                    <a:pt x="90591" y="34285"/>
                  </a:cubicBezTo>
                  <a:cubicBezTo>
                    <a:pt x="102165" y="35416"/>
                    <a:pt x="111128" y="44815"/>
                    <a:pt x="111564" y="56389"/>
                  </a:cubicBezTo>
                  <a:lnTo>
                    <a:pt x="17405" y="56389"/>
                  </a:lnTo>
                  <a:cubicBezTo>
                    <a:pt x="1" y="90240"/>
                    <a:pt x="2786" y="130967"/>
                    <a:pt x="24541" y="162208"/>
                  </a:cubicBezTo>
                  <a:lnTo>
                    <a:pt x="109388" y="77361"/>
                  </a:lnTo>
                  <a:lnTo>
                    <a:pt x="194235" y="162208"/>
                  </a:lnTo>
                  <a:cubicBezTo>
                    <a:pt x="206244" y="144977"/>
                    <a:pt x="212684" y="124527"/>
                    <a:pt x="212597" y="103468"/>
                  </a:cubicBezTo>
                  <a:cubicBezTo>
                    <a:pt x="212597" y="99726"/>
                    <a:pt x="212423" y="95984"/>
                    <a:pt x="211987" y="92242"/>
                  </a:cubicBezTo>
                  <a:lnTo>
                    <a:pt x="145937" y="92242"/>
                  </a:lnTo>
                  <a:cubicBezTo>
                    <a:pt x="146547" y="79885"/>
                    <a:pt x="156728" y="70138"/>
                    <a:pt x="169085" y="70138"/>
                  </a:cubicBezTo>
                  <a:cubicBezTo>
                    <a:pt x="179789" y="70225"/>
                    <a:pt x="189014" y="77622"/>
                    <a:pt x="191537" y="87978"/>
                  </a:cubicBezTo>
                  <a:cubicBezTo>
                    <a:pt x="194583" y="80668"/>
                    <a:pt x="200500" y="75011"/>
                    <a:pt x="207897" y="72140"/>
                  </a:cubicBezTo>
                  <a:cubicBezTo>
                    <a:pt x="196584" y="36460"/>
                    <a:pt x="166823" y="9657"/>
                    <a:pt x="130099" y="2087"/>
                  </a:cubicBezTo>
                  <a:cubicBezTo>
                    <a:pt x="123224" y="685"/>
                    <a:pt x="116305" y="1"/>
                    <a:pt x="109441"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62"/>
            <p:cNvSpPr/>
            <p:nvPr/>
          </p:nvSpPr>
          <p:spPr>
            <a:xfrm>
              <a:off x="1643125" y="2170000"/>
              <a:ext cx="4242350" cy="3232925"/>
            </a:xfrm>
            <a:custGeom>
              <a:rect b="b" l="l" r="r" t="t"/>
              <a:pathLst>
                <a:path extrusionOk="0" h="129317" w="169694">
                  <a:moveTo>
                    <a:pt x="84847" y="1"/>
                  </a:moveTo>
                  <a:lnTo>
                    <a:pt x="0" y="84848"/>
                  </a:lnTo>
                  <a:cubicBezTo>
                    <a:pt x="19232" y="112695"/>
                    <a:pt x="50995" y="129316"/>
                    <a:pt x="84847" y="129316"/>
                  </a:cubicBezTo>
                  <a:cubicBezTo>
                    <a:pt x="118699" y="129316"/>
                    <a:pt x="150375" y="112695"/>
                    <a:pt x="169694" y="84848"/>
                  </a:cubicBezTo>
                  <a:lnTo>
                    <a:pt x="8484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62"/>
            <p:cNvSpPr/>
            <p:nvPr/>
          </p:nvSpPr>
          <p:spPr>
            <a:xfrm>
              <a:off x="1138400" y="1978550"/>
              <a:ext cx="5251825" cy="2817375"/>
            </a:xfrm>
            <a:custGeom>
              <a:rect b="b" l="l" r="r" t="t"/>
              <a:pathLst>
                <a:path extrusionOk="0" h="112695" w="210073">
                  <a:moveTo>
                    <a:pt x="105036" y="1"/>
                  </a:moveTo>
                  <a:lnTo>
                    <a:pt x="0" y="105037"/>
                  </a:lnTo>
                  <a:lnTo>
                    <a:pt x="7658" y="112695"/>
                  </a:lnTo>
                  <a:lnTo>
                    <a:pt x="105036" y="15317"/>
                  </a:lnTo>
                  <a:lnTo>
                    <a:pt x="202414" y="112695"/>
                  </a:lnTo>
                  <a:lnTo>
                    <a:pt x="210072" y="105037"/>
                  </a:lnTo>
                  <a:lnTo>
                    <a:pt x="10503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62"/>
            <p:cNvSpPr/>
            <p:nvPr/>
          </p:nvSpPr>
          <p:spPr>
            <a:xfrm>
              <a:off x="3357450" y="3714650"/>
              <a:ext cx="813700" cy="813700"/>
            </a:xfrm>
            <a:custGeom>
              <a:rect b="b" l="l" r="r" t="t"/>
              <a:pathLst>
                <a:path extrusionOk="0" h="32548" w="32548">
                  <a:moveTo>
                    <a:pt x="16274" y="1"/>
                  </a:moveTo>
                  <a:cubicBezTo>
                    <a:pt x="7311" y="1"/>
                    <a:pt x="1" y="7311"/>
                    <a:pt x="1" y="16274"/>
                  </a:cubicBezTo>
                  <a:cubicBezTo>
                    <a:pt x="1" y="25237"/>
                    <a:pt x="7311" y="32547"/>
                    <a:pt x="16274" y="32547"/>
                  </a:cubicBezTo>
                  <a:cubicBezTo>
                    <a:pt x="25237" y="32547"/>
                    <a:pt x="32547" y="25237"/>
                    <a:pt x="32547" y="16274"/>
                  </a:cubicBezTo>
                  <a:cubicBezTo>
                    <a:pt x="32547" y="7311"/>
                    <a:pt x="25237" y="1"/>
                    <a:pt x="162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62"/>
            <p:cNvSpPr/>
            <p:nvPr/>
          </p:nvSpPr>
          <p:spPr>
            <a:xfrm>
              <a:off x="3115975" y="3635175"/>
              <a:ext cx="1133500" cy="971500"/>
            </a:xfrm>
            <a:custGeom>
              <a:rect b="b" l="l" r="r" t="t"/>
              <a:pathLst>
                <a:path extrusionOk="0" h="38860" w="45340">
                  <a:moveTo>
                    <a:pt x="25933" y="6400"/>
                  </a:moveTo>
                  <a:cubicBezTo>
                    <a:pt x="33156" y="6400"/>
                    <a:pt x="38986" y="12230"/>
                    <a:pt x="38986" y="19453"/>
                  </a:cubicBezTo>
                  <a:cubicBezTo>
                    <a:pt x="38986" y="27336"/>
                    <a:pt x="32544" y="32555"/>
                    <a:pt x="25842" y="32555"/>
                  </a:cubicBezTo>
                  <a:cubicBezTo>
                    <a:pt x="22630" y="32555"/>
                    <a:pt x="19359" y="31356"/>
                    <a:pt x="16709" y="28677"/>
                  </a:cubicBezTo>
                  <a:cubicBezTo>
                    <a:pt x="8442" y="20497"/>
                    <a:pt x="14272" y="6400"/>
                    <a:pt x="25933" y="6400"/>
                  </a:cubicBezTo>
                  <a:close/>
                  <a:moveTo>
                    <a:pt x="25788" y="0"/>
                  </a:moveTo>
                  <a:cubicBezTo>
                    <a:pt x="21017" y="0"/>
                    <a:pt x="16150" y="1765"/>
                    <a:pt x="12183" y="5703"/>
                  </a:cubicBezTo>
                  <a:cubicBezTo>
                    <a:pt x="0" y="17974"/>
                    <a:pt x="8616" y="38859"/>
                    <a:pt x="25933" y="38859"/>
                  </a:cubicBezTo>
                  <a:cubicBezTo>
                    <a:pt x="36637" y="38859"/>
                    <a:pt x="45339" y="30157"/>
                    <a:pt x="45339" y="19453"/>
                  </a:cubicBezTo>
                  <a:cubicBezTo>
                    <a:pt x="45339" y="7734"/>
                    <a:pt x="35775" y="0"/>
                    <a:pt x="25788"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62"/>
            <p:cNvSpPr/>
            <p:nvPr/>
          </p:nvSpPr>
          <p:spPr>
            <a:xfrm>
              <a:off x="3775175" y="3686375"/>
              <a:ext cx="25" cy="815850"/>
            </a:xfrm>
            <a:custGeom>
              <a:rect b="b" l="l" r="r" t="t"/>
              <a:pathLst>
                <a:path extrusionOk="0" h="32634" w="1">
                  <a:moveTo>
                    <a:pt x="0" y="1"/>
                  </a:moveTo>
                  <a:lnTo>
                    <a:pt x="0" y="32634"/>
                  </a:lnTo>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62"/>
            <p:cNvSpPr/>
            <p:nvPr/>
          </p:nvSpPr>
          <p:spPr>
            <a:xfrm>
              <a:off x="3694675" y="3686375"/>
              <a:ext cx="163175" cy="815850"/>
            </a:xfrm>
            <a:custGeom>
              <a:rect b="b" l="l" r="r" t="t"/>
              <a:pathLst>
                <a:path extrusionOk="0" h="32634" w="6527">
                  <a:moveTo>
                    <a:pt x="0" y="1"/>
                  </a:moveTo>
                  <a:lnTo>
                    <a:pt x="0" y="32634"/>
                  </a:lnTo>
                  <a:lnTo>
                    <a:pt x="6527" y="32634"/>
                  </a:lnTo>
                  <a:lnTo>
                    <a:pt x="652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62"/>
            <p:cNvSpPr/>
            <p:nvPr/>
          </p:nvSpPr>
          <p:spPr>
            <a:xfrm>
              <a:off x="3340050" y="4121500"/>
              <a:ext cx="844150" cy="25"/>
            </a:xfrm>
            <a:custGeom>
              <a:rect b="b" l="l" r="r" t="t"/>
              <a:pathLst>
                <a:path extrusionOk="0" h="1" w="33766">
                  <a:moveTo>
                    <a:pt x="1" y="0"/>
                  </a:moveTo>
                  <a:lnTo>
                    <a:pt x="33765" y="0"/>
                  </a:lnTo>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62"/>
            <p:cNvSpPr/>
            <p:nvPr/>
          </p:nvSpPr>
          <p:spPr>
            <a:xfrm>
              <a:off x="3340050" y="4038825"/>
              <a:ext cx="844150" cy="163175"/>
            </a:xfrm>
            <a:custGeom>
              <a:rect b="b" l="l" r="r" t="t"/>
              <a:pathLst>
                <a:path extrusionOk="0" h="6527" w="33766">
                  <a:moveTo>
                    <a:pt x="1" y="0"/>
                  </a:moveTo>
                  <a:lnTo>
                    <a:pt x="1" y="6527"/>
                  </a:lnTo>
                  <a:lnTo>
                    <a:pt x="33765" y="6527"/>
                  </a:lnTo>
                  <a:lnTo>
                    <a:pt x="33765"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 name="Google Shape;631;p62"/>
          <p:cNvSpPr txBox="1"/>
          <p:nvPr/>
        </p:nvSpPr>
        <p:spPr>
          <a:xfrm>
            <a:off x="5591475" y="3022413"/>
            <a:ext cx="2419500" cy="5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74C1B9"/>
                </a:solidFill>
                <a:latin typeface="Montserrat Light"/>
                <a:ea typeface="Montserrat Light"/>
                <a:cs typeface="Montserrat Light"/>
                <a:sym typeface="Montserrat Light"/>
              </a:rPr>
              <a:t>MY</a:t>
            </a:r>
            <a:r>
              <a:rPr lang="en" sz="3000">
                <a:solidFill>
                  <a:srgbClr val="74C1B9"/>
                </a:solidFill>
                <a:latin typeface="Montserrat Black"/>
                <a:ea typeface="Montserrat Black"/>
                <a:cs typeface="Montserrat Black"/>
                <a:sym typeface="Montserrat Black"/>
              </a:rPr>
              <a:t>HOME</a:t>
            </a:r>
            <a:endParaRPr sz="3000">
              <a:solidFill>
                <a:srgbClr val="74C1B9"/>
              </a:solidFill>
              <a:latin typeface="Montserrat Black"/>
              <a:ea typeface="Montserrat Black"/>
              <a:cs typeface="Montserrat Black"/>
              <a:sym typeface="Montserrat Black"/>
            </a:endParaRPr>
          </a:p>
        </p:txBody>
      </p:sp>
      <p:sp>
        <p:nvSpPr>
          <p:cNvPr id="632" name="Google Shape;632;p62"/>
          <p:cNvSpPr txBox="1"/>
          <p:nvPr/>
        </p:nvSpPr>
        <p:spPr>
          <a:xfrm>
            <a:off x="5591475" y="3460563"/>
            <a:ext cx="2419500" cy="5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434343"/>
                </a:solidFill>
                <a:latin typeface="Montserrat Light"/>
                <a:ea typeface="Montserrat Light"/>
                <a:cs typeface="Montserrat Light"/>
                <a:sym typeface="Montserrat Light"/>
              </a:rPr>
              <a:t>REAL ESTATE</a:t>
            </a:r>
            <a:endParaRPr sz="1200">
              <a:solidFill>
                <a:srgbClr val="434343"/>
              </a:solidFill>
              <a:latin typeface="Montserrat Light"/>
              <a:ea typeface="Montserrat Light"/>
              <a:cs typeface="Montserrat Light"/>
              <a:sym typeface="Montserrat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36" name="Shape 636"/>
        <p:cNvGrpSpPr/>
        <p:nvPr/>
      </p:nvGrpSpPr>
      <p:grpSpPr>
        <a:xfrm>
          <a:off x="0" y="0"/>
          <a:ext cx="0" cy="0"/>
          <a:chOff x="0" y="0"/>
          <a:chExt cx="0" cy="0"/>
        </a:xfrm>
      </p:grpSpPr>
      <p:sp>
        <p:nvSpPr>
          <p:cNvPr id="637" name="Google Shape;637;p63"/>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EVOLUTION</a:t>
            </a:r>
            <a:endParaRPr/>
          </a:p>
        </p:txBody>
      </p:sp>
      <p:sp>
        <p:nvSpPr>
          <p:cNvPr id="638" name="Google Shape;638;p63"/>
          <p:cNvSpPr txBox="1"/>
          <p:nvPr/>
        </p:nvSpPr>
        <p:spPr>
          <a:xfrm>
            <a:off x="895465" y="1852914"/>
            <a:ext cx="1509600" cy="33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Montserrat ExtraBold"/>
                <a:ea typeface="Montserrat ExtraBold"/>
                <a:cs typeface="Montserrat ExtraBold"/>
                <a:sym typeface="Montserrat ExtraBold"/>
              </a:rPr>
              <a:t>2005</a:t>
            </a:r>
            <a:endParaRPr>
              <a:solidFill>
                <a:srgbClr val="434343"/>
              </a:solidFill>
              <a:latin typeface="Montserrat ExtraBold"/>
              <a:ea typeface="Montserrat ExtraBold"/>
              <a:cs typeface="Montserrat ExtraBold"/>
              <a:sym typeface="Montserrat ExtraBold"/>
            </a:endParaRPr>
          </a:p>
        </p:txBody>
      </p:sp>
      <p:sp>
        <p:nvSpPr>
          <p:cNvPr id="639" name="Google Shape;639;p63"/>
          <p:cNvSpPr txBox="1"/>
          <p:nvPr/>
        </p:nvSpPr>
        <p:spPr>
          <a:xfrm>
            <a:off x="696725" y="2115175"/>
            <a:ext cx="1907100" cy="61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rgbClr val="434343"/>
                </a:solidFill>
                <a:latin typeface="EB Garamond"/>
                <a:ea typeface="EB Garamond"/>
                <a:cs typeface="EB Garamond"/>
                <a:sym typeface="EB Garamond"/>
              </a:rPr>
              <a:t>Jupiter is the biggest planet</a:t>
            </a:r>
            <a:br>
              <a:rPr lang="en" sz="1200">
                <a:solidFill>
                  <a:srgbClr val="434343"/>
                </a:solidFill>
                <a:latin typeface="EB Garamond"/>
                <a:ea typeface="EB Garamond"/>
                <a:cs typeface="EB Garamond"/>
                <a:sym typeface="EB Garamond"/>
              </a:rPr>
            </a:br>
            <a:r>
              <a:rPr lang="en" sz="1200">
                <a:solidFill>
                  <a:srgbClr val="434343"/>
                </a:solidFill>
                <a:latin typeface="EB Garamond"/>
                <a:ea typeface="EB Garamond"/>
                <a:cs typeface="EB Garamond"/>
                <a:sym typeface="EB Garamond"/>
              </a:rPr>
              <a:t>in our Solar System</a:t>
            </a:r>
            <a:endParaRPr sz="1200">
              <a:solidFill>
                <a:srgbClr val="434343"/>
              </a:solidFill>
              <a:latin typeface="EB Garamond"/>
              <a:ea typeface="EB Garamond"/>
              <a:cs typeface="EB Garamond"/>
              <a:sym typeface="EB Garamond"/>
            </a:endParaRPr>
          </a:p>
        </p:txBody>
      </p:sp>
      <p:sp>
        <p:nvSpPr>
          <p:cNvPr id="640" name="Google Shape;640;p63"/>
          <p:cNvSpPr/>
          <p:nvPr/>
        </p:nvSpPr>
        <p:spPr>
          <a:xfrm>
            <a:off x="1054172" y="3475424"/>
            <a:ext cx="229759" cy="137087"/>
          </a:xfrm>
          <a:custGeom>
            <a:rect b="b" l="l" r="r" t="t"/>
            <a:pathLst>
              <a:path extrusionOk="0" h="8491" w="14231">
                <a:moveTo>
                  <a:pt x="7316" y="1"/>
                </a:moveTo>
                <a:cubicBezTo>
                  <a:pt x="7155" y="1"/>
                  <a:pt x="6992" y="7"/>
                  <a:pt x="6828" y="19"/>
                </a:cubicBezTo>
                <a:cubicBezTo>
                  <a:pt x="2658" y="339"/>
                  <a:pt x="0" y="4603"/>
                  <a:pt x="1541" y="8491"/>
                </a:cubicBezTo>
                <a:lnTo>
                  <a:pt x="12201" y="8491"/>
                </a:lnTo>
                <a:cubicBezTo>
                  <a:pt x="12745" y="8482"/>
                  <a:pt x="13215" y="8106"/>
                  <a:pt x="13346" y="7580"/>
                </a:cubicBezTo>
                <a:cubicBezTo>
                  <a:pt x="14230" y="3665"/>
                  <a:pt x="11241" y="1"/>
                  <a:pt x="7316" y="1"/>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63"/>
          <p:cNvSpPr txBox="1"/>
          <p:nvPr/>
        </p:nvSpPr>
        <p:spPr>
          <a:xfrm>
            <a:off x="3765181" y="1852914"/>
            <a:ext cx="1343400" cy="33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Montserrat ExtraBold"/>
                <a:ea typeface="Montserrat ExtraBold"/>
                <a:cs typeface="Montserrat ExtraBold"/>
                <a:sym typeface="Montserrat ExtraBold"/>
              </a:rPr>
              <a:t>2008</a:t>
            </a:r>
            <a:endParaRPr>
              <a:solidFill>
                <a:srgbClr val="434343"/>
              </a:solidFill>
              <a:latin typeface="Montserrat ExtraBold"/>
              <a:ea typeface="Montserrat ExtraBold"/>
              <a:cs typeface="Montserrat ExtraBold"/>
              <a:sym typeface="Montserrat ExtraBold"/>
            </a:endParaRPr>
          </a:p>
        </p:txBody>
      </p:sp>
      <p:sp>
        <p:nvSpPr>
          <p:cNvPr id="642" name="Google Shape;642;p63"/>
          <p:cNvSpPr txBox="1"/>
          <p:nvPr/>
        </p:nvSpPr>
        <p:spPr>
          <a:xfrm>
            <a:off x="3483500" y="2115173"/>
            <a:ext cx="1907100" cy="61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434343"/>
                </a:solidFill>
                <a:latin typeface="EB Garamond"/>
                <a:ea typeface="EB Garamond"/>
                <a:cs typeface="EB Garamond"/>
                <a:sym typeface="EB Garamond"/>
              </a:rPr>
              <a:t>Venus has a beautiful name, but it’s terribly hot</a:t>
            </a:r>
            <a:endParaRPr sz="1200">
              <a:solidFill>
                <a:srgbClr val="434343"/>
              </a:solidFill>
              <a:latin typeface="EB Garamond"/>
              <a:ea typeface="EB Garamond"/>
              <a:cs typeface="EB Garamond"/>
              <a:sym typeface="EB Garamond"/>
            </a:endParaRPr>
          </a:p>
          <a:p>
            <a:pPr indent="0" lvl="0" marL="0" rtl="0" algn="ctr">
              <a:spcBef>
                <a:spcPts val="1600"/>
              </a:spcBef>
              <a:spcAft>
                <a:spcPts val="0"/>
              </a:spcAft>
              <a:buNone/>
            </a:pPr>
            <a:r>
              <a:t/>
            </a:r>
            <a:endParaRPr sz="1200">
              <a:solidFill>
                <a:srgbClr val="434343"/>
              </a:solidFill>
              <a:latin typeface="EB Garamond"/>
              <a:ea typeface="EB Garamond"/>
              <a:cs typeface="EB Garamond"/>
              <a:sym typeface="EB Garamond"/>
            </a:endParaRPr>
          </a:p>
          <a:p>
            <a:pPr indent="0" lvl="0" marL="0" rtl="0" algn="ctr">
              <a:spcBef>
                <a:spcPts val="1600"/>
              </a:spcBef>
              <a:spcAft>
                <a:spcPts val="1600"/>
              </a:spcAft>
              <a:buNone/>
            </a:pPr>
            <a:r>
              <a:t/>
            </a:r>
            <a:endParaRPr sz="1200">
              <a:solidFill>
                <a:srgbClr val="434343"/>
              </a:solidFill>
              <a:latin typeface="EB Garamond"/>
              <a:ea typeface="EB Garamond"/>
              <a:cs typeface="EB Garamond"/>
              <a:sym typeface="EB Garamond"/>
            </a:endParaRPr>
          </a:p>
        </p:txBody>
      </p:sp>
      <p:sp>
        <p:nvSpPr>
          <p:cNvPr id="643" name="Google Shape;643;p63"/>
          <p:cNvSpPr txBox="1"/>
          <p:nvPr/>
        </p:nvSpPr>
        <p:spPr>
          <a:xfrm>
            <a:off x="6447917" y="1852914"/>
            <a:ext cx="1626600" cy="33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Montserrat ExtraBold"/>
                <a:ea typeface="Montserrat ExtraBold"/>
                <a:cs typeface="Montserrat ExtraBold"/>
                <a:sym typeface="Montserrat ExtraBold"/>
              </a:rPr>
              <a:t>2010</a:t>
            </a:r>
            <a:endParaRPr>
              <a:solidFill>
                <a:srgbClr val="434343"/>
              </a:solidFill>
              <a:latin typeface="Montserrat ExtraBold"/>
              <a:ea typeface="Montserrat ExtraBold"/>
              <a:cs typeface="Montserrat ExtraBold"/>
              <a:sym typeface="Montserrat ExtraBold"/>
            </a:endParaRPr>
          </a:p>
        </p:txBody>
      </p:sp>
      <p:sp>
        <p:nvSpPr>
          <p:cNvPr id="644" name="Google Shape;644;p63"/>
          <p:cNvSpPr txBox="1"/>
          <p:nvPr/>
        </p:nvSpPr>
        <p:spPr>
          <a:xfrm>
            <a:off x="6307525" y="2115175"/>
            <a:ext cx="1907100" cy="61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rgbClr val="434343"/>
                </a:solidFill>
                <a:latin typeface="EB Garamond"/>
                <a:ea typeface="EB Garamond"/>
                <a:cs typeface="EB Garamond"/>
                <a:sym typeface="EB Garamond"/>
              </a:rPr>
              <a:t>Despite being red, Mars is a cold place, not hot</a:t>
            </a:r>
            <a:endParaRPr sz="1200">
              <a:solidFill>
                <a:srgbClr val="434343"/>
              </a:solidFill>
              <a:latin typeface="EB Garamond"/>
              <a:ea typeface="EB Garamond"/>
              <a:cs typeface="EB Garamond"/>
              <a:sym typeface="EB Garamond"/>
            </a:endParaRPr>
          </a:p>
        </p:txBody>
      </p:sp>
      <p:sp>
        <p:nvSpPr>
          <p:cNvPr id="645" name="Google Shape;645;p63"/>
          <p:cNvSpPr/>
          <p:nvPr/>
        </p:nvSpPr>
        <p:spPr>
          <a:xfrm>
            <a:off x="895475" y="3332175"/>
            <a:ext cx="8362659" cy="26126"/>
          </a:xfrm>
          <a:custGeom>
            <a:rect b="b" l="l" r="r" t="t"/>
            <a:pathLst>
              <a:path extrusionOk="0" h="2706" w="143713">
                <a:moveTo>
                  <a:pt x="0" y="0"/>
                </a:moveTo>
                <a:lnTo>
                  <a:pt x="0" y="2705"/>
                </a:lnTo>
                <a:lnTo>
                  <a:pt x="143712" y="2705"/>
                </a:lnTo>
                <a:lnTo>
                  <a:pt x="143712"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 name="Google Shape;646;p63"/>
          <p:cNvGrpSpPr/>
          <p:nvPr/>
        </p:nvGrpSpPr>
        <p:grpSpPr>
          <a:xfrm>
            <a:off x="1135116" y="2932717"/>
            <a:ext cx="1028570" cy="677894"/>
            <a:chOff x="1928200" y="3132125"/>
            <a:chExt cx="1512825" cy="997050"/>
          </a:xfrm>
        </p:grpSpPr>
        <p:sp>
          <p:nvSpPr>
            <p:cNvPr id="647" name="Google Shape;647;p63"/>
            <p:cNvSpPr/>
            <p:nvPr/>
          </p:nvSpPr>
          <p:spPr>
            <a:xfrm>
              <a:off x="2718300" y="3132125"/>
              <a:ext cx="416325" cy="261200"/>
            </a:xfrm>
            <a:custGeom>
              <a:rect b="b" l="l" r="r" t="t"/>
              <a:pathLst>
                <a:path extrusionOk="0" h="10448" w="16653">
                  <a:moveTo>
                    <a:pt x="8336" y="1"/>
                  </a:moveTo>
                  <a:cubicBezTo>
                    <a:pt x="6313" y="1"/>
                    <a:pt x="4597" y="1526"/>
                    <a:pt x="4396" y="3554"/>
                  </a:cubicBezTo>
                  <a:cubicBezTo>
                    <a:pt x="4104" y="3469"/>
                    <a:pt x="3804" y="3432"/>
                    <a:pt x="3503" y="3432"/>
                  </a:cubicBezTo>
                  <a:cubicBezTo>
                    <a:pt x="1569" y="3432"/>
                    <a:pt x="0" y="5000"/>
                    <a:pt x="0" y="6935"/>
                  </a:cubicBezTo>
                  <a:cubicBezTo>
                    <a:pt x="0" y="8869"/>
                    <a:pt x="1569" y="10447"/>
                    <a:pt x="3503" y="10447"/>
                  </a:cubicBezTo>
                  <a:lnTo>
                    <a:pt x="13581" y="10447"/>
                  </a:lnTo>
                  <a:cubicBezTo>
                    <a:pt x="15271" y="10447"/>
                    <a:pt x="16652" y="9067"/>
                    <a:pt x="16652" y="7376"/>
                  </a:cubicBezTo>
                  <a:cubicBezTo>
                    <a:pt x="16652" y="5682"/>
                    <a:pt x="15281" y="4305"/>
                    <a:pt x="13598" y="4305"/>
                  </a:cubicBezTo>
                  <a:cubicBezTo>
                    <a:pt x="13592" y="4305"/>
                    <a:pt x="13587" y="4305"/>
                    <a:pt x="13581" y="4305"/>
                  </a:cubicBezTo>
                  <a:cubicBezTo>
                    <a:pt x="13093" y="4305"/>
                    <a:pt x="12614" y="4418"/>
                    <a:pt x="12182" y="4643"/>
                  </a:cubicBezTo>
                  <a:cubicBezTo>
                    <a:pt x="12238" y="4389"/>
                    <a:pt x="12266" y="4127"/>
                    <a:pt x="12266" y="3864"/>
                  </a:cubicBezTo>
                  <a:cubicBezTo>
                    <a:pt x="12219" y="1779"/>
                    <a:pt x="10557" y="88"/>
                    <a:pt x="8481" y="3"/>
                  </a:cubicBezTo>
                  <a:cubicBezTo>
                    <a:pt x="8432" y="2"/>
                    <a:pt x="8384" y="1"/>
                    <a:pt x="8336" y="1"/>
                  </a:cubicBezTo>
                  <a:close/>
                </a:path>
              </a:pathLst>
            </a:custGeom>
            <a:solidFill>
              <a:srgbClr val="FFF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63"/>
            <p:cNvSpPr/>
            <p:nvPr/>
          </p:nvSpPr>
          <p:spPr>
            <a:xfrm>
              <a:off x="2850725" y="3580650"/>
              <a:ext cx="512350" cy="548525"/>
            </a:xfrm>
            <a:custGeom>
              <a:rect b="b" l="l" r="r" t="t"/>
              <a:pathLst>
                <a:path extrusionOk="0" h="21941" w="20494">
                  <a:moveTo>
                    <a:pt x="10242" y="1"/>
                  </a:moveTo>
                  <a:cubicBezTo>
                    <a:pt x="9942" y="1"/>
                    <a:pt x="9641" y="76"/>
                    <a:pt x="9373" y="226"/>
                  </a:cubicBezTo>
                  <a:lnTo>
                    <a:pt x="892" y="5054"/>
                  </a:lnTo>
                  <a:cubicBezTo>
                    <a:pt x="338" y="5364"/>
                    <a:pt x="0" y="5946"/>
                    <a:pt x="0" y="6585"/>
                  </a:cubicBezTo>
                  <a:lnTo>
                    <a:pt x="0" y="20184"/>
                  </a:lnTo>
                  <a:cubicBezTo>
                    <a:pt x="0" y="21151"/>
                    <a:pt x="789" y="21940"/>
                    <a:pt x="1756" y="21940"/>
                  </a:cubicBezTo>
                  <a:lnTo>
                    <a:pt x="18728" y="21940"/>
                  </a:lnTo>
                  <a:cubicBezTo>
                    <a:pt x="19705" y="21940"/>
                    <a:pt x="20493" y="21151"/>
                    <a:pt x="20493" y="20175"/>
                  </a:cubicBezTo>
                  <a:lnTo>
                    <a:pt x="20493" y="6585"/>
                  </a:lnTo>
                  <a:cubicBezTo>
                    <a:pt x="20493" y="5946"/>
                    <a:pt x="20155" y="5364"/>
                    <a:pt x="19601" y="5054"/>
                  </a:cubicBezTo>
                  <a:lnTo>
                    <a:pt x="11111" y="226"/>
                  </a:lnTo>
                  <a:cubicBezTo>
                    <a:pt x="10843" y="76"/>
                    <a:pt x="10543" y="1"/>
                    <a:pt x="10242"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63"/>
            <p:cNvSpPr/>
            <p:nvPr/>
          </p:nvSpPr>
          <p:spPr>
            <a:xfrm>
              <a:off x="2993700" y="3850450"/>
              <a:ext cx="226375" cy="278725"/>
            </a:xfrm>
            <a:custGeom>
              <a:rect b="b" l="l" r="r" t="t"/>
              <a:pathLst>
                <a:path extrusionOk="0" h="11149" w="9055">
                  <a:moveTo>
                    <a:pt x="1757" y="0"/>
                  </a:moveTo>
                  <a:cubicBezTo>
                    <a:pt x="780" y="0"/>
                    <a:pt x="1" y="780"/>
                    <a:pt x="1" y="1756"/>
                  </a:cubicBezTo>
                  <a:lnTo>
                    <a:pt x="1" y="11148"/>
                  </a:lnTo>
                  <a:lnTo>
                    <a:pt x="9055" y="11148"/>
                  </a:lnTo>
                  <a:lnTo>
                    <a:pt x="9055" y="1756"/>
                  </a:lnTo>
                  <a:cubicBezTo>
                    <a:pt x="9055" y="780"/>
                    <a:pt x="8266" y="0"/>
                    <a:pt x="7298"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63"/>
            <p:cNvSpPr/>
            <p:nvPr/>
          </p:nvSpPr>
          <p:spPr>
            <a:xfrm>
              <a:off x="2844375" y="3580650"/>
              <a:ext cx="596650" cy="250800"/>
            </a:xfrm>
            <a:custGeom>
              <a:rect b="b" l="l" r="r" t="t"/>
              <a:pathLst>
                <a:path extrusionOk="0" h="10032" w="23866">
                  <a:moveTo>
                    <a:pt x="10496" y="1"/>
                  </a:moveTo>
                  <a:cubicBezTo>
                    <a:pt x="10196" y="1"/>
                    <a:pt x="9895" y="76"/>
                    <a:pt x="9627" y="226"/>
                  </a:cubicBezTo>
                  <a:lnTo>
                    <a:pt x="1137" y="5054"/>
                  </a:lnTo>
                  <a:cubicBezTo>
                    <a:pt x="292" y="5533"/>
                    <a:pt x="1" y="6613"/>
                    <a:pt x="480" y="7458"/>
                  </a:cubicBezTo>
                  <a:cubicBezTo>
                    <a:pt x="803" y="8028"/>
                    <a:pt x="1399" y="8346"/>
                    <a:pt x="2012" y="8346"/>
                  </a:cubicBezTo>
                  <a:cubicBezTo>
                    <a:pt x="2308" y="8346"/>
                    <a:pt x="2608" y="8272"/>
                    <a:pt x="2884" y="8116"/>
                  </a:cubicBezTo>
                  <a:lnTo>
                    <a:pt x="10501" y="3786"/>
                  </a:lnTo>
                  <a:lnTo>
                    <a:pt x="21086" y="9797"/>
                  </a:lnTo>
                  <a:cubicBezTo>
                    <a:pt x="21347" y="9946"/>
                    <a:pt x="21646" y="10031"/>
                    <a:pt x="21954" y="10031"/>
                  </a:cubicBezTo>
                  <a:lnTo>
                    <a:pt x="21954" y="10031"/>
                  </a:lnTo>
                  <a:cubicBezTo>
                    <a:pt x="22751" y="10029"/>
                    <a:pt x="23453" y="9495"/>
                    <a:pt x="23659" y="8726"/>
                  </a:cubicBezTo>
                  <a:cubicBezTo>
                    <a:pt x="23866" y="7946"/>
                    <a:pt x="23518" y="7129"/>
                    <a:pt x="22823" y="6735"/>
                  </a:cubicBezTo>
                  <a:lnTo>
                    <a:pt x="11365" y="226"/>
                  </a:lnTo>
                  <a:cubicBezTo>
                    <a:pt x="11097" y="76"/>
                    <a:pt x="10797" y="1"/>
                    <a:pt x="10496" y="1"/>
                  </a:cubicBezTo>
                  <a:close/>
                  <a:moveTo>
                    <a:pt x="21954" y="10031"/>
                  </a:moveTo>
                  <a:lnTo>
                    <a:pt x="21954" y="10031"/>
                  </a:lnTo>
                  <a:cubicBezTo>
                    <a:pt x="21953" y="10031"/>
                    <a:pt x="21951" y="10031"/>
                    <a:pt x="21950" y="10031"/>
                  </a:cubicBezTo>
                  <a:lnTo>
                    <a:pt x="21959" y="10031"/>
                  </a:lnTo>
                  <a:cubicBezTo>
                    <a:pt x="21957" y="10031"/>
                    <a:pt x="21956" y="10031"/>
                    <a:pt x="21954" y="10031"/>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63"/>
            <p:cNvSpPr/>
            <p:nvPr/>
          </p:nvSpPr>
          <p:spPr>
            <a:xfrm>
              <a:off x="2015075" y="3146825"/>
              <a:ext cx="912200" cy="982350"/>
            </a:xfrm>
            <a:custGeom>
              <a:rect b="b" l="l" r="r" t="t"/>
              <a:pathLst>
                <a:path extrusionOk="0" h="39294" w="36488">
                  <a:moveTo>
                    <a:pt x="18241" y="0"/>
                  </a:moveTo>
                  <a:cubicBezTo>
                    <a:pt x="17941" y="0"/>
                    <a:pt x="17643" y="78"/>
                    <a:pt x="17375" y="233"/>
                  </a:cubicBezTo>
                  <a:lnTo>
                    <a:pt x="892" y="9596"/>
                  </a:lnTo>
                  <a:cubicBezTo>
                    <a:pt x="338" y="9906"/>
                    <a:pt x="0" y="10488"/>
                    <a:pt x="0" y="11118"/>
                  </a:cubicBezTo>
                  <a:lnTo>
                    <a:pt x="0" y="37537"/>
                  </a:lnTo>
                  <a:cubicBezTo>
                    <a:pt x="0" y="38504"/>
                    <a:pt x="789" y="39293"/>
                    <a:pt x="1757" y="39293"/>
                  </a:cubicBezTo>
                  <a:lnTo>
                    <a:pt x="36488" y="39293"/>
                  </a:lnTo>
                  <a:lnTo>
                    <a:pt x="36488" y="11118"/>
                  </a:lnTo>
                  <a:cubicBezTo>
                    <a:pt x="36488" y="10488"/>
                    <a:pt x="36140" y="9906"/>
                    <a:pt x="35596" y="9596"/>
                  </a:cubicBezTo>
                  <a:lnTo>
                    <a:pt x="19113" y="233"/>
                  </a:lnTo>
                  <a:cubicBezTo>
                    <a:pt x="18841" y="78"/>
                    <a:pt x="18540" y="0"/>
                    <a:pt x="18241"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63"/>
            <p:cNvSpPr/>
            <p:nvPr/>
          </p:nvSpPr>
          <p:spPr>
            <a:xfrm>
              <a:off x="2282025" y="3668700"/>
              <a:ext cx="378300" cy="460475"/>
            </a:xfrm>
            <a:custGeom>
              <a:rect b="b" l="l" r="r" t="t"/>
              <a:pathLst>
                <a:path extrusionOk="0" h="18419" w="15132">
                  <a:moveTo>
                    <a:pt x="1757" y="1"/>
                  </a:moveTo>
                  <a:cubicBezTo>
                    <a:pt x="780" y="1"/>
                    <a:pt x="1" y="790"/>
                    <a:pt x="1" y="1757"/>
                  </a:cubicBezTo>
                  <a:lnTo>
                    <a:pt x="1" y="18418"/>
                  </a:lnTo>
                  <a:lnTo>
                    <a:pt x="15131" y="18418"/>
                  </a:lnTo>
                  <a:lnTo>
                    <a:pt x="15131" y="1757"/>
                  </a:lnTo>
                  <a:cubicBezTo>
                    <a:pt x="15131" y="790"/>
                    <a:pt x="14342" y="1"/>
                    <a:pt x="1337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63"/>
            <p:cNvSpPr/>
            <p:nvPr/>
          </p:nvSpPr>
          <p:spPr>
            <a:xfrm>
              <a:off x="1928200" y="3146825"/>
              <a:ext cx="1083150" cy="367875"/>
            </a:xfrm>
            <a:custGeom>
              <a:rect b="b" l="l" r="r" t="t"/>
              <a:pathLst>
                <a:path extrusionOk="0" h="14715" w="43326">
                  <a:moveTo>
                    <a:pt x="21716" y="0"/>
                  </a:moveTo>
                  <a:cubicBezTo>
                    <a:pt x="21416" y="0"/>
                    <a:pt x="21118" y="78"/>
                    <a:pt x="20850" y="233"/>
                  </a:cubicBezTo>
                  <a:lnTo>
                    <a:pt x="1146" y="11418"/>
                  </a:lnTo>
                  <a:cubicBezTo>
                    <a:pt x="301" y="11897"/>
                    <a:pt x="0" y="12977"/>
                    <a:pt x="489" y="13823"/>
                  </a:cubicBezTo>
                  <a:cubicBezTo>
                    <a:pt x="812" y="14392"/>
                    <a:pt x="1403" y="14710"/>
                    <a:pt x="2014" y="14710"/>
                  </a:cubicBezTo>
                  <a:cubicBezTo>
                    <a:pt x="2309" y="14710"/>
                    <a:pt x="2608" y="14636"/>
                    <a:pt x="2884" y="14480"/>
                  </a:cubicBezTo>
                  <a:lnTo>
                    <a:pt x="21714" y="3783"/>
                  </a:lnTo>
                  <a:lnTo>
                    <a:pt x="40545" y="14480"/>
                  </a:lnTo>
                  <a:cubicBezTo>
                    <a:pt x="40808" y="14630"/>
                    <a:pt x="41109" y="14705"/>
                    <a:pt x="41419" y="14715"/>
                  </a:cubicBezTo>
                  <a:cubicBezTo>
                    <a:pt x="42217" y="14715"/>
                    <a:pt x="42921" y="14179"/>
                    <a:pt x="43119" y="13409"/>
                  </a:cubicBezTo>
                  <a:cubicBezTo>
                    <a:pt x="43325" y="12630"/>
                    <a:pt x="42987" y="11813"/>
                    <a:pt x="42292" y="11418"/>
                  </a:cubicBezTo>
                  <a:lnTo>
                    <a:pt x="22588" y="233"/>
                  </a:lnTo>
                  <a:cubicBezTo>
                    <a:pt x="22316" y="78"/>
                    <a:pt x="22015" y="0"/>
                    <a:pt x="21716" y="0"/>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 name="Google Shape;654;p63"/>
          <p:cNvGrpSpPr/>
          <p:nvPr/>
        </p:nvGrpSpPr>
        <p:grpSpPr>
          <a:xfrm>
            <a:off x="3940473" y="2787168"/>
            <a:ext cx="993176" cy="823443"/>
            <a:chOff x="202950" y="1579375"/>
            <a:chExt cx="1537900" cy="1275075"/>
          </a:xfrm>
        </p:grpSpPr>
        <p:sp>
          <p:nvSpPr>
            <p:cNvPr id="655" name="Google Shape;655;p63"/>
            <p:cNvSpPr/>
            <p:nvPr/>
          </p:nvSpPr>
          <p:spPr>
            <a:xfrm>
              <a:off x="1221225" y="2527600"/>
              <a:ext cx="519625" cy="326850"/>
            </a:xfrm>
            <a:custGeom>
              <a:rect b="b" l="l" r="r" t="t"/>
              <a:pathLst>
                <a:path extrusionOk="0" h="13074" w="20785">
                  <a:moveTo>
                    <a:pt x="11242" y="0"/>
                  </a:moveTo>
                  <a:cubicBezTo>
                    <a:pt x="10960" y="0"/>
                    <a:pt x="10698" y="19"/>
                    <a:pt x="10425" y="38"/>
                  </a:cubicBezTo>
                  <a:cubicBezTo>
                    <a:pt x="4048" y="583"/>
                    <a:pt x="0" y="7119"/>
                    <a:pt x="2357" y="13074"/>
                  </a:cubicBezTo>
                  <a:lnTo>
                    <a:pt x="19282" y="13074"/>
                  </a:lnTo>
                  <a:cubicBezTo>
                    <a:pt x="19798" y="13074"/>
                    <a:pt x="20259" y="12726"/>
                    <a:pt x="20409" y="12229"/>
                  </a:cubicBezTo>
                  <a:cubicBezTo>
                    <a:pt x="20662" y="11355"/>
                    <a:pt x="20784" y="10463"/>
                    <a:pt x="20784" y="9561"/>
                  </a:cubicBezTo>
                  <a:cubicBezTo>
                    <a:pt x="20784" y="4283"/>
                    <a:pt x="16511" y="10"/>
                    <a:pt x="11242" y="0"/>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63"/>
            <p:cNvSpPr/>
            <p:nvPr/>
          </p:nvSpPr>
          <p:spPr>
            <a:xfrm>
              <a:off x="1221225" y="2528550"/>
              <a:ext cx="388125" cy="325900"/>
            </a:xfrm>
            <a:custGeom>
              <a:rect b="b" l="l" r="r" t="t"/>
              <a:pathLst>
                <a:path extrusionOk="0" h="13036" w="15525">
                  <a:moveTo>
                    <a:pt x="10425" y="0"/>
                  </a:moveTo>
                  <a:cubicBezTo>
                    <a:pt x="4048" y="545"/>
                    <a:pt x="0" y="7081"/>
                    <a:pt x="2357" y="13036"/>
                  </a:cubicBezTo>
                  <a:lnTo>
                    <a:pt x="15177" y="13036"/>
                  </a:lnTo>
                  <a:cubicBezTo>
                    <a:pt x="15412" y="12294"/>
                    <a:pt x="15525" y="11524"/>
                    <a:pt x="15525" y="10754"/>
                  </a:cubicBezTo>
                  <a:cubicBezTo>
                    <a:pt x="15525" y="7513"/>
                    <a:pt x="13478" y="4630"/>
                    <a:pt x="10425" y="3541"/>
                  </a:cubicBezTo>
                  <a:lnTo>
                    <a:pt x="10425" y="0"/>
                  </a:ln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63"/>
            <p:cNvSpPr/>
            <p:nvPr/>
          </p:nvSpPr>
          <p:spPr>
            <a:xfrm>
              <a:off x="202950" y="2527725"/>
              <a:ext cx="513475" cy="326725"/>
            </a:xfrm>
            <a:custGeom>
              <a:rect b="b" l="l" r="r" t="t"/>
              <a:pathLst>
                <a:path extrusionOk="0" h="13069" w="20539">
                  <a:moveTo>
                    <a:pt x="10943" y="0"/>
                  </a:moveTo>
                  <a:cubicBezTo>
                    <a:pt x="4641" y="0"/>
                    <a:pt x="0" y="6072"/>
                    <a:pt x="1783" y="12224"/>
                  </a:cubicBezTo>
                  <a:cubicBezTo>
                    <a:pt x="1933" y="12721"/>
                    <a:pt x="2393" y="13069"/>
                    <a:pt x="2910" y="13069"/>
                  </a:cubicBezTo>
                  <a:lnTo>
                    <a:pt x="19843" y="13069"/>
                  </a:lnTo>
                  <a:cubicBezTo>
                    <a:pt x="20313" y="11886"/>
                    <a:pt x="20538" y="10627"/>
                    <a:pt x="20510" y="9359"/>
                  </a:cubicBezTo>
                  <a:cubicBezTo>
                    <a:pt x="20416" y="4381"/>
                    <a:pt x="16444" y="268"/>
                    <a:pt x="11466" y="14"/>
                  </a:cubicBezTo>
                  <a:cubicBezTo>
                    <a:pt x="11290" y="5"/>
                    <a:pt x="11116" y="0"/>
                    <a:pt x="10943" y="0"/>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63"/>
            <p:cNvSpPr/>
            <p:nvPr/>
          </p:nvSpPr>
          <p:spPr>
            <a:xfrm>
              <a:off x="476900" y="1599450"/>
              <a:ext cx="968575" cy="1254775"/>
            </a:xfrm>
            <a:custGeom>
              <a:rect b="b" l="l" r="r" t="t"/>
              <a:pathLst>
                <a:path extrusionOk="0" h="50191" w="38743">
                  <a:moveTo>
                    <a:pt x="19376" y="0"/>
                  </a:moveTo>
                  <a:lnTo>
                    <a:pt x="1" y="17394"/>
                  </a:lnTo>
                  <a:lnTo>
                    <a:pt x="1" y="49017"/>
                  </a:lnTo>
                  <a:cubicBezTo>
                    <a:pt x="1" y="49665"/>
                    <a:pt x="527" y="50191"/>
                    <a:pt x="1175" y="50191"/>
                  </a:cubicBezTo>
                  <a:lnTo>
                    <a:pt x="38742" y="50191"/>
                  </a:lnTo>
                  <a:lnTo>
                    <a:pt x="38742" y="17394"/>
                  </a:lnTo>
                  <a:lnTo>
                    <a:pt x="19376"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63"/>
            <p:cNvSpPr/>
            <p:nvPr/>
          </p:nvSpPr>
          <p:spPr>
            <a:xfrm>
              <a:off x="715225" y="2123975"/>
              <a:ext cx="730250" cy="730475"/>
            </a:xfrm>
            <a:custGeom>
              <a:rect b="b" l="l" r="r" t="t"/>
              <a:pathLst>
                <a:path extrusionOk="0" h="29219" w="29210">
                  <a:moveTo>
                    <a:pt x="29209" y="1"/>
                  </a:moveTo>
                  <a:lnTo>
                    <a:pt x="0" y="29219"/>
                  </a:lnTo>
                  <a:lnTo>
                    <a:pt x="29209" y="29219"/>
                  </a:lnTo>
                  <a:lnTo>
                    <a:pt x="29209"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63"/>
            <p:cNvSpPr/>
            <p:nvPr/>
          </p:nvSpPr>
          <p:spPr>
            <a:xfrm>
              <a:off x="1227800" y="2380150"/>
              <a:ext cx="118125" cy="295150"/>
            </a:xfrm>
            <a:custGeom>
              <a:rect b="b" l="l" r="r" t="t"/>
              <a:pathLst>
                <a:path extrusionOk="0" h="11806" w="4725">
                  <a:moveTo>
                    <a:pt x="1249" y="0"/>
                  </a:moveTo>
                  <a:cubicBezTo>
                    <a:pt x="564" y="0"/>
                    <a:pt x="0" y="554"/>
                    <a:pt x="0" y="1240"/>
                  </a:cubicBezTo>
                  <a:lnTo>
                    <a:pt x="0" y="11806"/>
                  </a:lnTo>
                  <a:lnTo>
                    <a:pt x="4724" y="11806"/>
                  </a:lnTo>
                  <a:lnTo>
                    <a:pt x="4724" y="1240"/>
                  </a:lnTo>
                  <a:cubicBezTo>
                    <a:pt x="4724" y="554"/>
                    <a:pt x="4170" y="0"/>
                    <a:pt x="348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63"/>
            <p:cNvSpPr/>
            <p:nvPr/>
          </p:nvSpPr>
          <p:spPr>
            <a:xfrm>
              <a:off x="576700" y="2380150"/>
              <a:ext cx="117875" cy="295150"/>
            </a:xfrm>
            <a:custGeom>
              <a:rect b="b" l="l" r="r" t="t"/>
              <a:pathLst>
                <a:path extrusionOk="0" h="11806" w="4715">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63"/>
            <p:cNvSpPr/>
            <p:nvPr/>
          </p:nvSpPr>
          <p:spPr>
            <a:xfrm>
              <a:off x="476900" y="2675275"/>
              <a:ext cx="968800" cy="179175"/>
            </a:xfrm>
            <a:custGeom>
              <a:rect b="b" l="l" r="r" t="t"/>
              <a:pathLst>
                <a:path extrusionOk="0" h="7167" w="38752">
                  <a:moveTo>
                    <a:pt x="1" y="1"/>
                  </a:moveTo>
                  <a:lnTo>
                    <a:pt x="1" y="5993"/>
                  </a:lnTo>
                  <a:cubicBezTo>
                    <a:pt x="1" y="6641"/>
                    <a:pt x="527" y="7167"/>
                    <a:pt x="1175" y="7167"/>
                  </a:cubicBezTo>
                  <a:lnTo>
                    <a:pt x="38752" y="7167"/>
                  </a:lnTo>
                  <a:lnTo>
                    <a:pt x="38752" y="1"/>
                  </a:lnTo>
                  <a:close/>
                </a:path>
              </a:pathLst>
            </a:custGeom>
            <a:solidFill>
              <a:srgbClr val="5F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63"/>
            <p:cNvSpPr/>
            <p:nvPr/>
          </p:nvSpPr>
          <p:spPr>
            <a:xfrm>
              <a:off x="476900" y="2675275"/>
              <a:ext cx="968575" cy="178950"/>
            </a:xfrm>
            <a:custGeom>
              <a:rect b="b" l="l" r="r" t="t"/>
              <a:pathLst>
                <a:path extrusionOk="0" h="7158" w="38743">
                  <a:moveTo>
                    <a:pt x="1" y="1"/>
                  </a:moveTo>
                  <a:lnTo>
                    <a:pt x="1" y="5984"/>
                  </a:lnTo>
                  <a:cubicBezTo>
                    <a:pt x="1" y="6632"/>
                    <a:pt x="527" y="7158"/>
                    <a:pt x="1175" y="7158"/>
                  </a:cubicBezTo>
                  <a:lnTo>
                    <a:pt x="38742" y="7158"/>
                  </a:lnTo>
                  <a:lnTo>
                    <a:pt x="38742" y="1"/>
                  </a:ln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63"/>
            <p:cNvSpPr/>
            <p:nvPr/>
          </p:nvSpPr>
          <p:spPr>
            <a:xfrm>
              <a:off x="715225" y="2675275"/>
              <a:ext cx="730250" cy="178950"/>
            </a:xfrm>
            <a:custGeom>
              <a:rect b="b" l="l" r="r" t="t"/>
              <a:pathLst>
                <a:path extrusionOk="0" h="7158" w="29210">
                  <a:moveTo>
                    <a:pt x="7157" y="1"/>
                  </a:moveTo>
                  <a:lnTo>
                    <a:pt x="0" y="7158"/>
                  </a:lnTo>
                  <a:lnTo>
                    <a:pt x="29209" y="7158"/>
                  </a:lnTo>
                  <a:lnTo>
                    <a:pt x="29209" y="1"/>
                  </a:ln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63"/>
            <p:cNvSpPr/>
            <p:nvPr/>
          </p:nvSpPr>
          <p:spPr>
            <a:xfrm>
              <a:off x="809375" y="2380150"/>
              <a:ext cx="303625" cy="474300"/>
            </a:xfrm>
            <a:custGeom>
              <a:rect b="b" l="l" r="r" t="t"/>
              <a:pathLst>
                <a:path extrusionOk="0" h="18972" w="12145">
                  <a:moveTo>
                    <a:pt x="1250" y="0"/>
                  </a:moveTo>
                  <a:cubicBezTo>
                    <a:pt x="564" y="0"/>
                    <a:pt x="1" y="554"/>
                    <a:pt x="1" y="1240"/>
                  </a:cubicBezTo>
                  <a:lnTo>
                    <a:pt x="1" y="18972"/>
                  </a:lnTo>
                  <a:lnTo>
                    <a:pt x="12144" y="18972"/>
                  </a:lnTo>
                  <a:lnTo>
                    <a:pt x="12144" y="1240"/>
                  </a:lnTo>
                  <a:cubicBezTo>
                    <a:pt x="12144" y="554"/>
                    <a:pt x="11590" y="0"/>
                    <a:pt x="1090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63"/>
            <p:cNvSpPr/>
            <p:nvPr/>
          </p:nvSpPr>
          <p:spPr>
            <a:xfrm>
              <a:off x="476900" y="1599450"/>
              <a:ext cx="968575" cy="627175"/>
            </a:xfrm>
            <a:custGeom>
              <a:rect b="b" l="l" r="r" t="t"/>
              <a:pathLst>
                <a:path extrusionOk="0" h="25087" w="38743">
                  <a:moveTo>
                    <a:pt x="19376" y="0"/>
                  </a:moveTo>
                  <a:lnTo>
                    <a:pt x="1" y="17394"/>
                  </a:lnTo>
                  <a:lnTo>
                    <a:pt x="1" y="25086"/>
                  </a:lnTo>
                  <a:lnTo>
                    <a:pt x="19376" y="7692"/>
                  </a:lnTo>
                  <a:lnTo>
                    <a:pt x="38742" y="25086"/>
                  </a:lnTo>
                  <a:lnTo>
                    <a:pt x="38742" y="17394"/>
                  </a:lnTo>
                  <a:lnTo>
                    <a:pt x="19376"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63"/>
            <p:cNvSpPr/>
            <p:nvPr/>
          </p:nvSpPr>
          <p:spPr>
            <a:xfrm>
              <a:off x="323575" y="1579375"/>
              <a:ext cx="1275450" cy="648050"/>
            </a:xfrm>
            <a:custGeom>
              <a:rect b="b" l="l" r="r" t="t"/>
              <a:pathLst>
                <a:path extrusionOk="0" h="25922" w="51018">
                  <a:moveTo>
                    <a:pt x="25506" y="0"/>
                  </a:moveTo>
                  <a:cubicBezTo>
                    <a:pt x="24838" y="0"/>
                    <a:pt x="24171" y="240"/>
                    <a:pt x="23640" y="719"/>
                  </a:cubicBezTo>
                  <a:lnTo>
                    <a:pt x="555" y="21447"/>
                  </a:lnTo>
                  <a:cubicBezTo>
                    <a:pt x="38" y="21907"/>
                    <a:pt x="1" y="22686"/>
                    <a:pt x="461" y="23203"/>
                  </a:cubicBezTo>
                  <a:lnTo>
                    <a:pt x="2536" y="25513"/>
                  </a:lnTo>
                  <a:cubicBezTo>
                    <a:pt x="2777" y="25784"/>
                    <a:pt x="3115" y="25921"/>
                    <a:pt x="3454" y="25921"/>
                  </a:cubicBezTo>
                  <a:cubicBezTo>
                    <a:pt x="3750" y="25921"/>
                    <a:pt x="4047" y="25817"/>
                    <a:pt x="4283" y="25607"/>
                  </a:cubicBezTo>
                  <a:lnTo>
                    <a:pt x="25509" y="6551"/>
                  </a:lnTo>
                  <a:lnTo>
                    <a:pt x="46726" y="25607"/>
                  </a:lnTo>
                  <a:cubicBezTo>
                    <a:pt x="46962" y="25817"/>
                    <a:pt x="47259" y="25921"/>
                    <a:pt x="47556" y="25921"/>
                  </a:cubicBezTo>
                  <a:cubicBezTo>
                    <a:pt x="47896" y="25921"/>
                    <a:pt x="48236" y="25784"/>
                    <a:pt x="48482" y="25513"/>
                  </a:cubicBezTo>
                  <a:lnTo>
                    <a:pt x="50558" y="23203"/>
                  </a:lnTo>
                  <a:cubicBezTo>
                    <a:pt x="51018" y="22686"/>
                    <a:pt x="50971" y="21907"/>
                    <a:pt x="50464" y="21447"/>
                  </a:cubicBezTo>
                  <a:lnTo>
                    <a:pt x="27378" y="719"/>
                  </a:lnTo>
                  <a:cubicBezTo>
                    <a:pt x="26843" y="240"/>
                    <a:pt x="26174" y="0"/>
                    <a:pt x="25506" y="0"/>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63"/>
            <p:cNvSpPr/>
            <p:nvPr/>
          </p:nvSpPr>
          <p:spPr>
            <a:xfrm>
              <a:off x="1015775" y="2593800"/>
              <a:ext cx="46275" cy="71875"/>
            </a:xfrm>
            <a:custGeom>
              <a:rect b="b" l="l" r="r" t="t"/>
              <a:pathLst>
                <a:path extrusionOk="0" h="2875" w="1851">
                  <a:moveTo>
                    <a:pt x="921" y="1"/>
                  </a:moveTo>
                  <a:cubicBezTo>
                    <a:pt x="413" y="1"/>
                    <a:pt x="0" y="424"/>
                    <a:pt x="19" y="940"/>
                  </a:cubicBezTo>
                  <a:lnTo>
                    <a:pt x="19" y="1964"/>
                  </a:lnTo>
                  <a:cubicBezTo>
                    <a:pt x="19" y="2471"/>
                    <a:pt x="423" y="2875"/>
                    <a:pt x="921" y="2875"/>
                  </a:cubicBezTo>
                  <a:cubicBezTo>
                    <a:pt x="1428" y="2875"/>
                    <a:pt x="1832" y="2471"/>
                    <a:pt x="1832" y="1964"/>
                  </a:cubicBezTo>
                  <a:lnTo>
                    <a:pt x="1832" y="940"/>
                  </a:lnTo>
                  <a:cubicBezTo>
                    <a:pt x="1850" y="424"/>
                    <a:pt x="1437" y="1"/>
                    <a:pt x="921" y="1"/>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63"/>
            <p:cNvSpPr/>
            <p:nvPr/>
          </p:nvSpPr>
          <p:spPr>
            <a:xfrm>
              <a:off x="827225" y="2009625"/>
              <a:ext cx="258075" cy="248250"/>
            </a:xfrm>
            <a:custGeom>
              <a:rect b="b" l="l" r="r" t="t"/>
              <a:pathLst>
                <a:path extrusionOk="0" h="9930" w="10323">
                  <a:moveTo>
                    <a:pt x="5363" y="1"/>
                  </a:moveTo>
                  <a:cubicBezTo>
                    <a:pt x="3353" y="1"/>
                    <a:pt x="1541" y="1203"/>
                    <a:pt x="771" y="3063"/>
                  </a:cubicBezTo>
                  <a:cubicBezTo>
                    <a:pt x="0" y="4922"/>
                    <a:pt x="432" y="7054"/>
                    <a:pt x="1851" y="8472"/>
                  </a:cubicBezTo>
                  <a:cubicBezTo>
                    <a:pt x="2801" y="9422"/>
                    <a:pt x="4071" y="9930"/>
                    <a:pt x="5365" y="9930"/>
                  </a:cubicBezTo>
                  <a:cubicBezTo>
                    <a:pt x="6003" y="9930"/>
                    <a:pt x="6647" y="9807"/>
                    <a:pt x="7260" y="9553"/>
                  </a:cubicBezTo>
                  <a:cubicBezTo>
                    <a:pt x="9120" y="8782"/>
                    <a:pt x="10322" y="6970"/>
                    <a:pt x="10322" y="4960"/>
                  </a:cubicBezTo>
                  <a:cubicBezTo>
                    <a:pt x="10322" y="2217"/>
                    <a:pt x="8106" y="1"/>
                    <a:pt x="536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63"/>
            <p:cNvSpPr/>
            <p:nvPr/>
          </p:nvSpPr>
          <p:spPr>
            <a:xfrm>
              <a:off x="1235775" y="2642175"/>
              <a:ext cx="355775" cy="212275"/>
            </a:xfrm>
            <a:custGeom>
              <a:rect b="b" l="l" r="r" t="t"/>
              <a:pathLst>
                <a:path extrusionOk="0" h="8491" w="14231">
                  <a:moveTo>
                    <a:pt x="7316" y="1"/>
                  </a:moveTo>
                  <a:cubicBezTo>
                    <a:pt x="7155" y="1"/>
                    <a:pt x="6992" y="7"/>
                    <a:pt x="6828" y="19"/>
                  </a:cubicBezTo>
                  <a:cubicBezTo>
                    <a:pt x="2658" y="339"/>
                    <a:pt x="0" y="4603"/>
                    <a:pt x="1541" y="8491"/>
                  </a:cubicBezTo>
                  <a:lnTo>
                    <a:pt x="12201" y="8491"/>
                  </a:lnTo>
                  <a:cubicBezTo>
                    <a:pt x="12745" y="8482"/>
                    <a:pt x="13215" y="8106"/>
                    <a:pt x="13346" y="7580"/>
                  </a:cubicBezTo>
                  <a:cubicBezTo>
                    <a:pt x="14230" y="3665"/>
                    <a:pt x="11241" y="1"/>
                    <a:pt x="7316"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 name="Google Shape;671;p63"/>
          <p:cNvSpPr/>
          <p:nvPr/>
        </p:nvSpPr>
        <p:spPr>
          <a:xfrm>
            <a:off x="6869580" y="3506554"/>
            <a:ext cx="41659" cy="104057"/>
          </a:xfrm>
          <a:custGeom>
            <a:rect b="b" l="l" r="r" t="t"/>
            <a:pathLst>
              <a:path extrusionOk="0" h="6829" w="2734">
                <a:moveTo>
                  <a:pt x="1363" y="0"/>
                </a:moveTo>
                <a:cubicBezTo>
                  <a:pt x="545" y="0"/>
                  <a:pt x="1" y="545"/>
                  <a:pt x="1" y="1362"/>
                </a:cubicBezTo>
                <a:lnTo>
                  <a:pt x="1" y="6828"/>
                </a:lnTo>
                <a:lnTo>
                  <a:pt x="2734" y="6828"/>
                </a:lnTo>
                <a:lnTo>
                  <a:pt x="2734" y="1362"/>
                </a:lnTo>
                <a:cubicBezTo>
                  <a:pt x="2734" y="545"/>
                  <a:pt x="2189" y="0"/>
                  <a:pt x="1363" y="0"/>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 name="Google Shape;672;p63"/>
          <p:cNvGrpSpPr/>
          <p:nvPr/>
        </p:nvGrpSpPr>
        <p:grpSpPr>
          <a:xfrm>
            <a:off x="6755293" y="2623922"/>
            <a:ext cx="1069946" cy="986689"/>
            <a:chOff x="5747675" y="2580200"/>
            <a:chExt cx="1629525" cy="1502725"/>
          </a:xfrm>
        </p:grpSpPr>
        <p:sp>
          <p:nvSpPr>
            <p:cNvPr id="673" name="Google Shape;673;p63"/>
            <p:cNvSpPr/>
            <p:nvPr/>
          </p:nvSpPr>
          <p:spPr>
            <a:xfrm>
              <a:off x="7149400" y="3843875"/>
              <a:ext cx="68375" cy="170725"/>
            </a:xfrm>
            <a:custGeom>
              <a:rect b="b" l="l" r="r" t="t"/>
              <a:pathLst>
                <a:path extrusionOk="0" h="6829" w="2735">
                  <a:moveTo>
                    <a:pt x="1372" y="0"/>
                  </a:moveTo>
                  <a:cubicBezTo>
                    <a:pt x="555" y="0"/>
                    <a:pt x="1" y="545"/>
                    <a:pt x="1" y="1362"/>
                  </a:cubicBezTo>
                  <a:lnTo>
                    <a:pt x="1" y="6828"/>
                  </a:lnTo>
                  <a:lnTo>
                    <a:pt x="2734" y="6828"/>
                  </a:lnTo>
                  <a:lnTo>
                    <a:pt x="2734" y="1362"/>
                  </a:lnTo>
                  <a:cubicBezTo>
                    <a:pt x="2734" y="545"/>
                    <a:pt x="2189" y="0"/>
                    <a:pt x="1372" y="0"/>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63"/>
            <p:cNvSpPr/>
            <p:nvPr/>
          </p:nvSpPr>
          <p:spPr>
            <a:xfrm>
              <a:off x="6534700" y="2580200"/>
              <a:ext cx="68350" cy="205000"/>
            </a:xfrm>
            <a:custGeom>
              <a:rect b="b" l="l" r="r" t="t"/>
              <a:pathLst>
                <a:path extrusionOk="0" h="8200" w="2734">
                  <a:moveTo>
                    <a:pt x="1372" y="0"/>
                  </a:moveTo>
                  <a:cubicBezTo>
                    <a:pt x="546" y="0"/>
                    <a:pt x="1" y="545"/>
                    <a:pt x="1" y="1371"/>
                  </a:cubicBezTo>
                  <a:lnTo>
                    <a:pt x="1" y="6828"/>
                  </a:lnTo>
                  <a:cubicBezTo>
                    <a:pt x="1" y="7655"/>
                    <a:pt x="546" y="8199"/>
                    <a:pt x="1372" y="8199"/>
                  </a:cubicBezTo>
                  <a:cubicBezTo>
                    <a:pt x="2189" y="8199"/>
                    <a:pt x="2734" y="7655"/>
                    <a:pt x="2734" y="6828"/>
                  </a:cubicBezTo>
                  <a:lnTo>
                    <a:pt x="2734" y="1371"/>
                  </a:lnTo>
                  <a:cubicBezTo>
                    <a:pt x="2734" y="545"/>
                    <a:pt x="2189" y="0"/>
                    <a:pt x="1372" y="0"/>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63"/>
            <p:cNvSpPr/>
            <p:nvPr/>
          </p:nvSpPr>
          <p:spPr>
            <a:xfrm>
              <a:off x="6159025" y="2750900"/>
              <a:ext cx="819725" cy="1263700"/>
            </a:xfrm>
            <a:custGeom>
              <a:rect b="b" l="l" r="r" t="t"/>
              <a:pathLst>
                <a:path extrusionOk="0" h="50548" w="32789">
                  <a:moveTo>
                    <a:pt x="10933" y="0"/>
                  </a:moveTo>
                  <a:cubicBezTo>
                    <a:pt x="10106" y="0"/>
                    <a:pt x="9562" y="545"/>
                    <a:pt x="9562" y="1371"/>
                  </a:cubicBezTo>
                  <a:lnTo>
                    <a:pt x="9562" y="4104"/>
                  </a:lnTo>
                  <a:cubicBezTo>
                    <a:pt x="9562" y="4921"/>
                    <a:pt x="9017" y="5466"/>
                    <a:pt x="8200" y="5466"/>
                  </a:cubicBezTo>
                  <a:lnTo>
                    <a:pt x="1372" y="5466"/>
                  </a:lnTo>
                  <a:cubicBezTo>
                    <a:pt x="545" y="5466"/>
                    <a:pt x="1" y="6011"/>
                    <a:pt x="1" y="6837"/>
                  </a:cubicBezTo>
                  <a:lnTo>
                    <a:pt x="1" y="50547"/>
                  </a:lnTo>
                  <a:lnTo>
                    <a:pt x="32788" y="50547"/>
                  </a:lnTo>
                  <a:lnTo>
                    <a:pt x="32788" y="6828"/>
                  </a:lnTo>
                  <a:cubicBezTo>
                    <a:pt x="32788" y="6011"/>
                    <a:pt x="32243" y="5466"/>
                    <a:pt x="31426" y="5466"/>
                  </a:cubicBezTo>
                  <a:lnTo>
                    <a:pt x="24589" y="5466"/>
                  </a:lnTo>
                  <a:cubicBezTo>
                    <a:pt x="23772" y="5466"/>
                    <a:pt x="23227" y="4921"/>
                    <a:pt x="23227" y="4104"/>
                  </a:cubicBezTo>
                  <a:lnTo>
                    <a:pt x="23227" y="1371"/>
                  </a:lnTo>
                  <a:cubicBezTo>
                    <a:pt x="23227" y="554"/>
                    <a:pt x="22682" y="0"/>
                    <a:pt x="21856"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63"/>
            <p:cNvSpPr/>
            <p:nvPr/>
          </p:nvSpPr>
          <p:spPr>
            <a:xfrm>
              <a:off x="6261400" y="2990150"/>
              <a:ext cx="614975" cy="136450"/>
            </a:xfrm>
            <a:custGeom>
              <a:rect b="b" l="l" r="r" t="t"/>
              <a:pathLst>
                <a:path extrusionOk="0" h="5458" w="24599">
                  <a:moveTo>
                    <a:pt x="1372" y="0"/>
                  </a:moveTo>
                  <a:cubicBezTo>
                    <a:pt x="555" y="0"/>
                    <a:pt x="1" y="536"/>
                    <a:pt x="1" y="1362"/>
                  </a:cubicBezTo>
                  <a:lnTo>
                    <a:pt x="1" y="4095"/>
                  </a:lnTo>
                  <a:cubicBezTo>
                    <a:pt x="1" y="4912"/>
                    <a:pt x="545" y="5457"/>
                    <a:pt x="1372" y="5457"/>
                  </a:cubicBezTo>
                  <a:lnTo>
                    <a:pt x="23227" y="5457"/>
                  </a:lnTo>
                  <a:cubicBezTo>
                    <a:pt x="24044" y="5457"/>
                    <a:pt x="24598" y="4912"/>
                    <a:pt x="24598" y="4095"/>
                  </a:cubicBezTo>
                  <a:lnTo>
                    <a:pt x="24598" y="1362"/>
                  </a:lnTo>
                  <a:cubicBezTo>
                    <a:pt x="24598" y="545"/>
                    <a:pt x="24053" y="0"/>
                    <a:pt x="23227"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63"/>
            <p:cNvSpPr/>
            <p:nvPr/>
          </p:nvSpPr>
          <p:spPr>
            <a:xfrm>
              <a:off x="6261400" y="3194900"/>
              <a:ext cx="614975" cy="136675"/>
            </a:xfrm>
            <a:custGeom>
              <a:rect b="b" l="l" r="r" t="t"/>
              <a:pathLst>
                <a:path extrusionOk="0" h="5467" w="24599">
                  <a:moveTo>
                    <a:pt x="1372" y="0"/>
                  </a:moveTo>
                  <a:cubicBezTo>
                    <a:pt x="555" y="0"/>
                    <a:pt x="1" y="545"/>
                    <a:pt x="1" y="1371"/>
                  </a:cubicBezTo>
                  <a:lnTo>
                    <a:pt x="1" y="4104"/>
                  </a:lnTo>
                  <a:cubicBezTo>
                    <a:pt x="1" y="4921"/>
                    <a:pt x="545" y="5466"/>
                    <a:pt x="1372" y="5466"/>
                  </a:cubicBezTo>
                  <a:lnTo>
                    <a:pt x="23227" y="5466"/>
                  </a:lnTo>
                  <a:cubicBezTo>
                    <a:pt x="24044" y="5466"/>
                    <a:pt x="24598" y="4921"/>
                    <a:pt x="24598" y="4104"/>
                  </a:cubicBezTo>
                  <a:lnTo>
                    <a:pt x="24598" y="1371"/>
                  </a:lnTo>
                  <a:cubicBezTo>
                    <a:pt x="24598" y="545"/>
                    <a:pt x="24053" y="0"/>
                    <a:pt x="23227"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63"/>
            <p:cNvSpPr/>
            <p:nvPr/>
          </p:nvSpPr>
          <p:spPr>
            <a:xfrm>
              <a:off x="6261400" y="3399875"/>
              <a:ext cx="614975" cy="136675"/>
            </a:xfrm>
            <a:custGeom>
              <a:rect b="b" l="l" r="r" t="t"/>
              <a:pathLst>
                <a:path extrusionOk="0" h="5467" w="24599">
                  <a:moveTo>
                    <a:pt x="1372" y="0"/>
                  </a:moveTo>
                  <a:cubicBezTo>
                    <a:pt x="555" y="0"/>
                    <a:pt x="1" y="545"/>
                    <a:pt x="1" y="1362"/>
                  </a:cubicBezTo>
                  <a:lnTo>
                    <a:pt x="1" y="4095"/>
                  </a:lnTo>
                  <a:cubicBezTo>
                    <a:pt x="1" y="4922"/>
                    <a:pt x="545" y="5466"/>
                    <a:pt x="1372" y="5466"/>
                  </a:cubicBezTo>
                  <a:lnTo>
                    <a:pt x="23227" y="5466"/>
                  </a:lnTo>
                  <a:cubicBezTo>
                    <a:pt x="24044" y="5466"/>
                    <a:pt x="24598" y="4922"/>
                    <a:pt x="24598" y="4095"/>
                  </a:cubicBezTo>
                  <a:lnTo>
                    <a:pt x="24598" y="1362"/>
                  </a:lnTo>
                  <a:cubicBezTo>
                    <a:pt x="24598" y="545"/>
                    <a:pt x="24053" y="0"/>
                    <a:pt x="23227"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63"/>
            <p:cNvSpPr/>
            <p:nvPr/>
          </p:nvSpPr>
          <p:spPr>
            <a:xfrm>
              <a:off x="6261400" y="3604850"/>
              <a:ext cx="614975" cy="136675"/>
            </a:xfrm>
            <a:custGeom>
              <a:rect b="b" l="l" r="r" t="t"/>
              <a:pathLst>
                <a:path extrusionOk="0" h="5467" w="24599">
                  <a:moveTo>
                    <a:pt x="1372" y="0"/>
                  </a:moveTo>
                  <a:cubicBezTo>
                    <a:pt x="555" y="0"/>
                    <a:pt x="1" y="545"/>
                    <a:pt x="1" y="1362"/>
                  </a:cubicBezTo>
                  <a:lnTo>
                    <a:pt x="1" y="4095"/>
                  </a:lnTo>
                  <a:cubicBezTo>
                    <a:pt x="1" y="4912"/>
                    <a:pt x="545" y="5466"/>
                    <a:pt x="1372" y="5466"/>
                  </a:cubicBezTo>
                  <a:lnTo>
                    <a:pt x="23227" y="5466"/>
                  </a:lnTo>
                  <a:cubicBezTo>
                    <a:pt x="24044" y="5466"/>
                    <a:pt x="24598" y="4922"/>
                    <a:pt x="24598" y="4095"/>
                  </a:cubicBezTo>
                  <a:lnTo>
                    <a:pt x="24598" y="1362"/>
                  </a:lnTo>
                  <a:cubicBezTo>
                    <a:pt x="24598" y="545"/>
                    <a:pt x="24053" y="0"/>
                    <a:pt x="23227"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63"/>
            <p:cNvSpPr/>
            <p:nvPr/>
          </p:nvSpPr>
          <p:spPr>
            <a:xfrm>
              <a:off x="5817625" y="4014575"/>
              <a:ext cx="1502750" cy="68350"/>
            </a:xfrm>
            <a:custGeom>
              <a:rect b="b" l="l" r="r" t="t"/>
              <a:pathLst>
                <a:path extrusionOk="0" h="2734" w="60110">
                  <a:moveTo>
                    <a:pt x="1363" y="0"/>
                  </a:moveTo>
                  <a:cubicBezTo>
                    <a:pt x="546" y="0"/>
                    <a:pt x="1" y="545"/>
                    <a:pt x="1" y="1371"/>
                  </a:cubicBezTo>
                  <a:cubicBezTo>
                    <a:pt x="1" y="2188"/>
                    <a:pt x="546" y="2733"/>
                    <a:pt x="1363" y="2733"/>
                  </a:cubicBezTo>
                  <a:lnTo>
                    <a:pt x="58738" y="2733"/>
                  </a:lnTo>
                  <a:cubicBezTo>
                    <a:pt x="59555" y="2733"/>
                    <a:pt x="60109" y="2188"/>
                    <a:pt x="60109" y="1371"/>
                  </a:cubicBezTo>
                  <a:cubicBezTo>
                    <a:pt x="60109" y="545"/>
                    <a:pt x="59565" y="0"/>
                    <a:pt x="58738"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63"/>
            <p:cNvSpPr/>
            <p:nvPr/>
          </p:nvSpPr>
          <p:spPr>
            <a:xfrm>
              <a:off x="6466375" y="3809600"/>
              <a:ext cx="205000" cy="205000"/>
            </a:xfrm>
            <a:custGeom>
              <a:rect b="b" l="l" r="r" t="t"/>
              <a:pathLst>
                <a:path extrusionOk="0" h="8200" w="8200">
                  <a:moveTo>
                    <a:pt x="1" y="0"/>
                  </a:moveTo>
                  <a:lnTo>
                    <a:pt x="1" y="8199"/>
                  </a:lnTo>
                  <a:lnTo>
                    <a:pt x="8200" y="8199"/>
                  </a:lnTo>
                  <a:lnTo>
                    <a:pt x="8200" y="0"/>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63"/>
            <p:cNvSpPr/>
            <p:nvPr/>
          </p:nvSpPr>
          <p:spPr>
            <a:xfrm>
              <a:off x="6739700" y="3809600"/>
              <a:ext cx="136675" cy="136675"/>
            </a:xfrm>
            <a:custGeom>
              <a:rect b="b" l="l" r="r" t="t"/>
              <a:pathLst>
                <a:path extrusionOk="0" h="5467" w="5467">
                  <a:moveTo>
                    <a:pt x="1362" y="0"/>
                  </a:moveTo>
                  <a:cubicBezTo>
                    <a:pt x="545" y="0"/>
                    <a:pt x="0" y="545"/>
                    <a:pt x="0" y="1371"/>
                  </a:cubicBezTo>
                  <a:lnTo>
                    <a:pt x="0" y="4104"/>
                  </a:lnTo>
                  <a:cubicBezTo>
                    <a:pt x="0" y="4921"/>
                    <a:pt x="545" y="5466"/>
                    <a:pt x="1362" y="5466"/>
                  </a:cubicBezTo>
                  <a:lnTo>
                    <a:pt x="4095" y="5466"/>
                  </a:lnTo>
                  <a:cubicBezTo>
                    <a:pt x="4912" y="5466"/>
                    <a:pt x="5466" y="4921"/>
                    <a:pt x="5466" y="4104"/>
                  </a:cubicBezTo>
                  <a:lnTo>
                    <a:pt x="5466" y="1371"/>
                  </a:lnTo>
                  <a:cubicBezTo>
                    <a:pt x="5466" y="554"/>
                    <a:pt x="4921" y="0"/>
                    <a:pt x="409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63"/>
            <p:cNvSpPr/>
            <p:nvPr/>
          </p:nvSpPr>
          <p:spPr>
            <a:xfrm>
              <a:off x="6261400" y="3809600"/>
              <a:ext cx="136675" cy="136675"/>
            </a:xfrm>
            <a:custGeom>
              <a:rect b="b" l="l" r="r" t="t"/>
              <a:pathLst>
                <a:path extrusionOk="0" h="5467" w="5467">
                  <a:moveTo>
                    <a:pt x="1372" y="0"/>
                  </a:moveTo>
                  <a:cubicBezTo>
                    <a:pt x="555" y="0"/>
                    <a:pt x="1" y="545"/>
                    <a:pt x="1" y="1371"/>
                  </a:cubicBezTo>
                  <a:lnTo>
                    <a:pt x="1" y="4104"/>
                  </a:lnTo>
                  <a:cubicBezTo>
                    <a:pt x="1" y="4921"/>
                    <a:pt x="545" y="5466"/>
                    <a:pt x="1372" y="5466"/>
                  </a:cubicBezTo>
                  <a:lnTo>
                    <a:pt x="4105" y="5466"/>
                  </a:lnTo>
                  <a:cubicBezTo>
                    <a:pt x="4922" y="5466"/>
                    <a:pt x="5467" y="4921"/>
                    <a:pt x="5467" y="4104"/>
                  </a:cubicBezTo>
                  <a:lnTo>
                    <a:pt x="5467" y="1371"/>
                  </a:lnTo>
                  <a:cubicBezTo>
                    <a:pt x="5467" y="554"/>
                    <a:pt x="4922" y="0"/>
                    <a:pt x="410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63"/>
            <p:cNvSpPr/>
            <p:nvPr/>
          </p:nvSpPr>
          <p:spPr>
            <a:xfrm>
              <a:off x="6364000" y="2750900"/>
              <a:ext cx="409750" cy="136675"/>
            </a:xfrm>
            <a:custGeom>
              <a:rect b="b" l="l" r="r" t="t"/>
              <a:pathLst>
                <a:path extrusionOk="0" h="5467" w="16390">
                  <a:moveTo>
                    <a:pt x="2734" y="0"/>
                  </a:moveTo>
                  <a:cubicBezTo>
                    <a:pt x="1907" y="0"/>
                    <a:pt x="1363" y="554"/>
                    <a:pt x="1363" y="1371"/>
                  </a:cubicBezTo>
                  <a:lnTo>
                    <a:pt x="1363" y="4104"/>
                  </a:lnTo>
                  <a:cubicBezTo>
                    <a:pt x="1363" y="4921"/>
                    <a:pt x="818" y="5466"/>
                    <a:pt x="1" y="5466"/>
                  </a:cubicBezTo>
                  <a:lnTo>
                    <a:pt x="16390" y="5466"/>
                  </a:lnTo>
                  <a:cubicBezTo>
                    <a:pt x="15573" y="5466"/>
                    <a:pt x="15028" y="4921"/>
                    <a:pt x="15028" y="4104"/>
                  </a:cubicBezTo>
                  <a:lnTo>
                    <a:pt x="15028" y="1371"/>
                  </a:lnTo>
                  <a:cubicBezTo>
                    <a:pt x="15028" y="554"/>
                    <a:pt x="14483" y="0"/>
                    <a:pt x="13657" y="0"/>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63"/>
            <p:cNvSpPr/>
            <p:nvPr/>
          </p:nvSpPr>
          <p:spPr>
            <a:xfrm>
              <a:off x="6569000" y="3912200"/>
              <a:ext cx="34050" cy="34075"/>
            </a:xfrm>
            <a:custGeom>
              <a:rect b="b" l="l" r="r" t="t"/>
              <a:pathLst>
                <a:path extrusionOk="0" h="1363" w="1362">
                  <a:moveTo>
                    <a:pt x="676" y="0"/>
                  </a:moveTo>
                  <a:cubicBezTo>
                    <a:pt x="301" y="0"/>
                    <a:pt x="0" y="301"/>
                    <a:pt x="0" y="686"/>
                  </a:cubicBezTo>
                  <a:cubicBezTo>
                    <a:pt x="0" y="1062"/>
                    <a:pt x="301" y="1362"/>
                    <a:pt x="676" y="1362"/>
                  </a:cubicBezTo>
                  <a:cubicBezTo>
                    <a:pt x="1052" y="1362"/>
                    <a:pt x="1362" y="1062"/>
                    <a:pt x="1362" y="686"/>
                  </a:cubicBezTo>
                  <a:cubicBezTo>
                    <a:pt x="1362" y="301"/>
                    <a:pt x="1052" y="0"/>
                    <a:pt x="676"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63"/>
            <p:cNvSpPr/>
            <p:nvPr/>
          </p:nvSpPr>
          <p:spPr>
            <a:xfrm>
              <a:off x="6534700" y="3912200"/>
              <a:ext cx="34075" cy="34075"/>
            </a:xfrm>
            <a:custGeom>
              <a:rect b="b" l="l" r="r" t="t"/>
              <a:pathLst>
                <a:path extrusionOk="0" h="1363" w="1363">
                  <a:moveTo>
                    <a:pt x="686" y="0"/>
                  </a:moveTo>
                  <a:cubicBezTo>
                    <a:pt x="311" y="0"/>
                    <a:pt x="1" y="301"/>
                    <a:pt x="1" y="686"/>
                  </a:cubicBezTo>
                  <a:cubicBezTo>
                    <a:pt x="1" y="1062"/>
                    <a:pt x="311" y="1362"/>
                    <a:pt x="686" y="1362"/>
                  </a:cubicBezTo>
                  <a:cubicBezTo>
                    <a:pt x="1062" y="1362"/>
                    <a:pt x="1363" y="1062"/>
                    <a:pt x="1363" y="686"/>
                  </a:cubicBezTo>
                  <a:cubicBezTo>
                    <a:pt x="1363" y="301"/>
                    <a:pt x="1062" y="0"/>
                    <a:pt x="686"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63"/>
            <p:cNvSpPr/>
            <p:nvPr/>
          </p:nvSpPr>
          <p:spPr>
            <a:xfrm>
              <a:off x="5747675" y="3537800"/>
              <a:ext cx="399875" cy="384750"/>
            </a:xfrm>
            <a:custGeom>
              <a:rect b="b" l="l" r="r" t="t"/>
              <a:pathLst>
                <a:path extrusionOk="0" h="15390" w="15995">
                  <a:moveTo>
                    <a:pt x="8295" y="0"/>
                  </a:moveTo>
                  <a:cubicBezTo>
                    <a:pt x="6293" y="0"/>
                    <a:pt x="4324" y="781"/>
                    <a:pt x="2855" y="2250"/>
                  </a:cubicBezTo>
                  <a:cubicBezTo>
                    <a:pt x="657" y="4457"/>
                    <a:pt x="0" y="7763"/>
                    <a:pt x="1193" y="10637"/>
                  </a:cubicBezTo>
                  <a:cubicBezTo>
                    <a:pt x="2376" y="13511"/>
                    <a:pt x="5184" y="15389"/>
                    <a:pt x="8303" y="15389"/>
                  </a:cubicBezTo>
                  <a:cubicBezTo>
                    <a:pt x="12548" y="15380"/>
                    <a:pt x="15985" y="11943"/>
                    <a:pt x="15995" y="7688"/>
                  </a:cubicBezTo>
                  <a:cubicBezTo>
                    <a:pt x="15985" y="4579"/>
                    <a:pt x="14116" y="1771"/>
                    <a:pt x="11242" y="588"/>
                  </a:cubicBezTo>
                  <a:cubicBezTo>
                    <a:pt x="10289" y="192"/>
                    <a:pt x="9288" y="0"/>
                    <a:pt x="8295" y="0"/>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63"/>
            <p:cNvSpPr/>
            <p:nvPr/>
          </p:nvSpPr>
          <p:spPr>
            <a:xfrm>
              <a:off x="5747675" y="3314750"/>
              <a:ext cx="399875" cy="384750"/>
            </a:xfrm>
            <a:custGeom>
              <a:rect b="b" l="l" r="r" t="t"/>
              <a:pathLst>
                <a:path extrusionOk="0" h="15390" w="15995">
                  <a:moveTo>
                    <a:pt x="8295" y="0"/>
                  </a:moveTo>
                  <a:cubicBezTo>
                    <a:pt x="6293" y="0"/>
                    <a:pt x="4324" y="781"/>
                    <a:pt x="2855" y="2250"/>
                  </a:cubicBezTo>
                  <a:cubicBezTo>
                    <a:pt x="657" y="4457"/>
                    <a:pt x="0" y="7763"/>
                    <a:pt x="1193" y="10637"/>
                  </a:cubicBezTo>
                  <a:cubicBezTo>
                    <a:pt x="2376" y="13511"/>
                    <a:pt x="5184" y="15389"/>
                    <a:pt x="8303" y="15389"/>
                  </a:cubicBezTo>
                  <a:cubicBezTo>
                    <a:pt x="12548" y="15380"/>
                    <a:pt x="15985" y="11942"/>
                    <a:pt x="15995" y="7688"/>
                  </a:cubicBezTo>
                  <a:cubicBezTo>
                    <a:pt x="15985" y="4579"/>
                    <a:pt x="14116" y="1771"/>
                    <a:pt x="11242" y="588"/>
                  </a:cubicBezTo>
                  <a:cubicBezTo>
                    <a:pt x="10289" y="192"/>
                    <a:pt x="9288" y="0"/>
                    <a:pt x="8295" y="0"/>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63"/>
            <p:cNvSpPr/>
            <p:nvPr/>
          </p:nvSpPr>
          <p:spPr>
            <a:xfrm>
              <a:off x="6977300" y="3514325"/>
              <a:ext cx="399900" cy="384750"/>
            </a:xfrm>
            <a:custGeom>
              <a:rect b="b" l="l" r="r" t="t"/>
              <a:pathLst>
                <a:path extrusionOk="0" h="15390" w="15996">
                  <a:moveTo>
                    <a:pt x="8298" y="0"/>
                  </a:moveTo>
                  <a:cubicBezTo>
                    <a:pt x="6299" y="0"/>
                    <a:pt x="4334" y="781"/>
                    <a:pt x="2865" y="2250"/>
                  </a:cubicBezTo>
                  <a:cubicBezTo>
                    <a:pt x="658" y="4457"/>
                    <a:pt x="1" y="7763"/>
                    <a:pt x="1193" y="10637"/>
                  </a:cubicBezTo>
                  <a:cubicBezTo>
                    <a:pt x="2386" y="13511"/>
                    <a:pt x="5194" y="15389"/>
                    <a:pt x="8303" y="15389"/>
                  </a:cubicBezTo>
                  <a:cubicBezTo>
                    <a:pt x="12548" y="15380"/>
                    <a:pt x="15995" y="11942"/>
                    <a:pt x="15995" y="7688"/>
                  </a:cubicBezTo>
                  <a:cubicBezTo>
                    <a:pt x="15995" y="4579"/>
                    <a:pt x="14117" y="1771"/>
                    <a:pt x="11243" y="588"/>
                  </a:cubicBezTo>
                  <a:cubicBezTo>
                    <a:pt x="10290" y="192"/>
                    <a:pt x="9290" y="0"/>
                    <a:pt x="8298" y="0"/>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 name="Google Shape;690;p63"/>
          <p:cNvSpPr/>
          <p:nvPr/>
        </p:nvSpPr>
        <p:spPr>
          <a:xfrm rot="-8100000">
            <a:off x="773185" y="3253173"/>
            <a:ext cx="184131" cy="184131"/>
          </a:xfrm>
          <a:prstGeom prst="rtTriangl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63"/>
          <p:cNvSpPr/>
          <p:nvPr/>
        </p:nvSpPr>
        <p:spPr>
          <a:xfrm rot="-8100000">
            <a:off x="3634310" y="3253186"/>
            <a:ext cx="184131" cy="184131"/>
          </a:xfrm>
          <a:prstGeom prst="rtTriangl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63"/>
          <p:cNvSpPr/>
          <p:nvPr/>
        </p:nvSpPr>
        <p:spPr>
          <a:xfrm rot="-8100000">
            <a:off x="6272635" y="3253173"/>
            <a:ext cx="184131" cy="184131"/>
          </a:xfrm>
          <a:prstGeom prst="rtTriangl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63"/>
          <p:cNvSpPr/>
          <p:nvPr/>
        </p:nvSpPr>
        <p:spPr>
          <a:xfrm rot="-8100000">
            <a:off x="8814085" y="3253173"/>
            <a:ext cx="184131" cy="184131"/>
          </a:xfrm>
          <a:prstGeom prst="rtTriangl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63"/>
          <p:cNvSpPr/>
          <p:nvPr/>
        </p:nvSpPr>
        <p:spPr>
          <a:xfrm>
            <a:off x="1435726" y="3111000"/>
            <a:ext cx="108159" cy="104042"/>
          </a:xfrm>
          <a:custGeom>
            <a:rect b="b" l="l" r="r" t="t"/>
            <a:pathLst>
              <a:path extrusionOk="0" h="9930" w="10323">
                <a:moveTo>
                  <a:pt x="5363" y="1"/>
                </a:moveTo>
                <a:cubicBezTo>
                  <a:pt x="3353" y="1"/>
                  <a:pt x="1541" y="1203"/>
                  <a:pt x="771" y="3063"/>
                </a:cubicBezTo>
                <a:cubicBezTo>
                  <a:pt x="0" y="4922"/>
                  <a:pt x="432" y="7054"/>
                  <a:pt x="1851" y="8472"/>
                </a:cubicBezTo>
                <a:cubicBezTo>
                  <a:pt x="2801" y="9422"/>
                  <a:pt x="4071" y="9930"/>
                  <a:pt x="5365" y="9930"/>
                </a:cubicBezTo>
                <a:cubicBezTo>
                  <a:pt x="6003" y="9930"/>
                  <a:pt x="6647" y="9807"/>
                  <a:pt x="7260" y="9553"/>
                </a:cubicBezTo>
                <a:cubicBezTo>
                  <a:pt x="9120" y="8782"/>
                  <a:pt x="10322" y="6970"/>
                  <a:pt x="10322" y="4960"/>
                </a:cubicBezTo>
                <a:cubicBezTo>
                  <a:pt x="10322" y="2217"/>
                  <a:pt x="8106" y="1"/>
                  <a:pt x="536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63"/>
          <p:cNvSpPr/>
          <p:nvPr/>
        </p:nvSpPr>
        <p:spPr>
          <a:xfrm>
            <a:off x="1135122" y="3475424"/>
            <a:ext cx="229759" cy="137087"/>
          </a:xfrm>
          <a:custGeom>
            <a:rect b="b" l="l" r="r" t="t"/>
            <a:pathLst>
              <a:path extrusionOk="0" h="8491" w="14231">
                <a:moveTo>
                  <a:pt x="7316" y="1"/>
                </a:moveTo>
                <a:cubicBezTo>
                  <a:pt x="7155" y="1"/>
                  <a:pt x="6992" y="7"/>
                  <a:pt x="6828" y="19"/>
                </a:cubicBezTo>
                <a:cubicBezTo>
                  <a:pt x="2658" y="339"/>
                  <a:pt x="0" y="4603"/>
                  <a:pt x="1541" y="8491"/>
                </a:cubicBezTo>
                <a:lnTo>
                  <a:pt x="12201" y="8491"/>
                </a:lnTo>
                <a:cubicBezTo>
                  <a:pt x="12745" y="8482"/>
                  <a:pt x="13215" y="8106"/>
                  <a:pt x="13346" y="7580"/>
                </a:cubicBezTo>
                <a:cubicBezTo>
                  <a:pt x="14230" y="3665"/>
                  <a:pt x="11241" y="1"/>
                  <a:pt x="7316"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99" name="Shape 699"/>
        <p:cNvGrpSpPr/>
        <p:nvPr/>
      </p:nvGrpSpPr>
      <p:grpSpPr>
        <a:xfrm>
          <a:off x="0" y="0"/>
          <a:ext cx="0" cy="0"/>
          <a:chOff x="0" y="0"/>
          <a:chExt cx="0" cy="0"/>
        </a:xfrm>
      </p:grpSpPr>
      <p:sp>
        <p:nvSpPr>
          <p:cNvPr id="700" name="Google Shape;700;p64"/>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EVOLUTION</a:t>
            </a:r>
            <a:endParaRPr/>
          </a:p>
        </p:txBody>
      </p:sp>
      <p:sp>
        <p:nvSpPr>
          <p:cNvPr id="701" name="Google Shape;701;p64"/>
          <p:cNvSpPr txBox="1"/>
          <p:nvPr/>
        </p:nvSpPr>
        <p:spPr>
          <a:xfrm>
            <a:off x="1035094" y="1851413"/>
            <a:ext cx="1419900" cy="31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Montserrat ExtraBold"/>
                <a:ea typeface="Montserrat ExtraBold"/>
                <a:cs typeface="Montserrat ExtraBold"/>
                <a:sym typeface="Montserrat ExtraBold"/>
              </a:rPr>
              <a:t>2012</a:t>
            </a:r>
            <a:endParaRPr>
              <a:solidFill>
                <a:srgbClr val="434343"/>
              </a:solidFill>
              <a:latin typeface="Montserrat ExtraBold"/>
              <a:ea typeface="Montserrat ExtraBold"/>
              <a:cs typeface="Montserrat ExtraBold"/>
              <a:sym typeface="Montserrat ExtraBold"/>
            </a:endParaRPr>
          </a:p>
        </p:txBody>
      </p:sp>
      <p:sp>
        <p:nvSpPr>
          <p:cNvPr id="702" name="Google Shape;702;p64"/>
          <p:cNvSpPr txBox="1"/>
          <p:nvPr/>
        </p:nvSpPr>
        <p:spPr>
          <a:xfrm>
            <a:off x="3771880" y="1851413"/>
            <a:ext cx="1263600" cy="31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Montserrat ExtraBold"/>
                <a:ea typeface="Montserrat ExtraBold"/>
                <a:cs typeface="Montserrat ExtraBold"/>
                <a:sym typeface="Montserrat ExtraBold"/>
              </a:rPr>
              <a:t>2018</a:t>
            </a:r>
            <a:endParaRPr>
              <a:solidFill>
                <a:srgbClr val="434343"/>
              </a:solidFill>
              <a:latin typeface="Montserrat ExtraBold"/>
              <a:ea typeface="Montserrat ExtraBold"/>
              <a:cs typeface="Montserrat ExtraBold"/>
              <a:sym typeface="Montserrat ExtraBold"/>
            </a:endParaRPr>
          </a:p>
        </p:txBody>
      </p:sp>
      <p:sp>
        <p:nvSpPr>
          <p:cNvPr id="703" name="Google Shape;703;p64"/>
          <p:cNvSpPr/>
          <p:nvPr/>
        </p:nvSpPr>
        <p:spPr>
          <a:xfrm>
            <a:off x="7159275" y="3016575"/>
            <a:ext cx="657300" cy="6573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64"/>
          <p:cNvSpPr txBox="1"/>
          <p:nvPr/>
        </p:nvSpPr>
        <p:spPr>
          <a:xfrm>
            <a:off x="791375" y="2097975"/>
            <a:ext cx="1907100" cy="60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434343"/>
                </a:solidFill>
                <a:latin typeface="EB Garamond"/>
                <a:ea typeface="EB Garamond"/>
                <a:cs typeface="EB Garamond"/>
                <a:sym typeface="EB Garamond"/>
              </a:rPr>
              <a:t>Mercury is the closest planet to the Sun</a:t>
            </a:r>
            <a:endParaRPr sz="1200">
              <a:solidFill>
                <a:srgbClr val="434343"/>
              </a:solidFill>
              <a:latin typeface="EB Garamond"/>
              <a:ea typeface="EB Garamond"/>
              <a:cs typeface="EB Garamond"/>
              <a:sym typeface="EB Garamond"/>
            </a:endParaRPr>
          </a:p>
          <a:p>
            <a:pPr indent="0" lvl="0" marL="0" rtl="0" algn="ctr">
              <a:spcBef>
                <a:spcPts val="1600"/>
              </a:spcBef>
              <a:spcAft>
                <a:spcPts val="0"/>
              </a:spcAft>
              <a:buNone/>
            </a:pPr>
            <a:r>
              <a:t/>
            </a:r>
            <a:endParaRPr sz="1200">
              <a:solidFill>
                <a:srgbClr val="434343"/>
              </a:solidFill>
              <a:latin typeface="EB Garamond"/>
              <a:ea typeface="EB Garamond"/>
              <a:cs typeface="EB Garamond"/>
              <a:sym typeface="EB Garamond"/>
            </a:endParaRPr>
          </a:p>
          <a:p>
            <a:pPr indent="0" lvl="0" marL="0" rtl="0" algn="ctr">
              <a:spcBef>
                <a:spcPts val="1600"/>
              </a:spcBef>
              <a:spcAft>
                <a:spcPts val="1600"/>
              </a:spcAft>
              <a:buNone/>
            </a:pPr>
            <a:r>
              <a:t/>
            </a:r>
            <a:endParaRPr sz="1200">
              <a:solidFill>
                <a:srgbClr val="434343"/>
              </a:solidFill>
              <a:latin typeface="EB Garamond"/>
              <a:ea typeface="EB Garamond"/>
              <a:cs typeface="EB Garamond"/>
              <a:sym typeface="EB Garamond"/>
            </a:endParaRPr>
          </a:p>
        </p:txBody>
      </p:sp>
      <p:sp>
        <p:nvSpPr>
          <p:cNvPr id="705" name="Google Shape;705;p64"/>
          <p:cNvSpPr txBox="1"/>
          <p:nvPr/>
        </p:nvSpPr>
        <p:spPr>
          <a:xfrm>
            <a:off x="3481025" y="2097975"/>
            <a:ext cx="1907100" cy="60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rgbClr val="434343"/>
                </a:solidFill>
                <a:latin typeface="EB Garamond"/>
                <a:ea typeface="EB Garamond"/>
                <a:cs typeface="EB Garamond"/>
                <a:sym typeface="EB Garamond"/>
              </a:rPr>
              <a:t>Neptune is the farthest planet from the Sun</a:t>
            </a:r>
            <a:endParaRPr sz="1200">
              <a:solidFill>
                <a:srgbClr val="434343"/>
              </a:solidFill>
              <a:latin typeface="EB Garamond"/>
              <a:ea typeface="EB Garamond"/>
              <a:cs typeface="EB Garamond"/>
              <a:sym typeface="EB Garamond"/>
            </a:endParaRPr>
          </a:p>
        </p:txBody>
      </p:sp>
      <p:sp>
        <p:nvSpPr>
          <p:cNvPr id="706" name="Google Shape;706;p64"/>
          <p:cNvSpPr txBox="1"/>
          <p:nvPr/>
        </p:nvSpPr>
        <p:spPr>
          <a:xfrm>
            <a:off x="6856125" y="2984463"/>
            <a:ext cx="1263600" cy="50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rgbClr val="434343"/>
                </a:solidFill>
                <a:latin typeface="Montserrat ExtraBold"/>
                <a:ea typeface="Montserrat ExtraBold"/>
                <a:cs typeface="Montserrat ExtraBold"/>
                <a:sym typeface="Montserrat ExtraBold"/>
              </a:rPr>
              <a:t>And still going strong!</a:t>
            </a:r>
            <a:endParaRPr sz="1200">
              <a:solidFill>
                <a:srgbClr val="434343"/>
              </a:solidFill>
              <a:latin typeface="Montserrat ExtraBold"/>
              <a:ea typeface="Montserrat ExtraBold"/>
              <a:cs typeface="Montserrat ExtraBold"/>
              <a:sym typeface="Montserrat ExtraBold"/>
            </a:endParaRPr>
          </a:p>
        </p:txBody>
      </p:sp>
      <p:sp>
        <p:nvSpPr>
          <p:cNvPr id="707" name="Google Shape;707;p64"/>
          <p:cNvSpPr/>
          <p:nvPr/>
        </p:nvSpPr>
        <p:spPr>
          <a:xfrm>
            <a:off x="-1819150" y="3332162"/>
            <a:ext cx="8362659" cy="26126"/>
          </a:xfrm>
          <a:custGeom>
            <a:rect b="b" l="l" r="r" t="t"/>
            <a:pathLst>
              <a:path extrusionOk="0" h="2706" w="143713">
                <a:moveTo>
                  <a:pt x="0" y="0"/>
                </a:moveTo>
                <a:lnTo>
                  <a:pt x="0" y="2705"/>
                </a:lnTo>
                <a:lnTo>
                  <a:pt x="143712" y="2705"/>
                </a:lnTo>
                <a:lnTo>
                  <a:pt x="143712"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64"/>
          <p:cNvSpPr/>
          <p:nvPr/>
        </p:nvSpPr>
        <p:spPr>
          <a:xfrm rot="-8100000">
            <a:off x="937260" y="3253173"/>
            <a:ext cx="184131" cy="184131"/>
          </a:xfrm>
          <a:prstGeom prst="rtTriangl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64"/>
          <p:cNvSpPr/>
          <p:nvPr/>
        </p:nvSpPr>
        <p:spPr>
          <a:xfrm rot="-8100000">
            <a:off x="3586685" y="3253186"/>
            <a:ext cx="184131" cy="184131"/>
          </a:xfrm>
          <a:prstGeom prst="rtTriangl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64"/>
          <p:cNvSpPr/>
          <p:nvPr/>
        </p:nvSpPr>
        <p:spPr>
          <a:xfrm rot="-8100000">
            <a:off x="6385210" y="3253173"/>
            <a:ext cx="184131" cy="184131"/>
          </a:xfrm>
          <a:prstGeom prst="rtTriangl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 name="Google Shape;711;p64"/>
          <p:cNvGrpSpPr/>
          <p:nvPr/>
        </p:nvGrpSpPr>
        <p:grpSpPr>
          <a:xfrm>
            <a:off x="1420134" y="2858774"/>
            <a:ext cx="649580" cy="751784"/>
            <a:chOff x="1578425" y="2787175"/>
            <a:chExt cx="711479" cy="823422"/>
          </a:xfrm>
        </p:grpSpPr>
        <p:sp>
          <p:nvSpPr>
            <p:cNvPr id="712" name="Google Shape;712;p64"/>
            <p:cNvSpPr/>
            <p:nvPr/>
          </p:nvSpPr>
          <p:spPr>
            <a:xfrm>
              <a:off x="1945753" y="2951603"/>
              <a:ext cx="262841" cy="624579"/>
            </a:xfrm>
            <a:custGeom>
              <a:rect b="b" l="l" r="r" t="t"/>
              <a:pathLst>
                <a:path extrusionOk="0" h="45598" w="19189">
                  <a:moveTo>
                    <a:pt x="0" y="0"/>
                  </a:moveTo>
                  <a:lnTo>
                    <a:pt x="0" y="45598"/>
                  </a:lnTo>
                  <a:lnTo>
                    <a:pt x="17535" y="45598"/>
                  </a:lnTo>
                  <a:lnTo>
                    <a:pt x="17545" y="40610"/>
                  </a:lnTo>
                  <a:lnTo>
                    <a:pt x="19188" y="38103"/>
                  </a:lnTo>
                  <a:lnTo>
                    <a:pt x="19188" y="1756"/>
                  </a:lnTo>
                  <a:cubicBezTo>
                    <a:pt x="19188" y="780"/>
                    <a:pt x="18399" y="0"/>
                    <a:pt x="17422" y="0"/>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64"/>
            <p:cNvSpPr/>
            <p:nvPr/>
          </p:nvSpPr>
          <p:spPr>
            <a:xfrm>
              <a:off x="1911395" y="2855875"/>
              <a:ext cx="75912" cy="712188"/>
            </a:xfrm>
            <a:custGeom>
              <a:rect b="b" l="l" r="r" t="t"/>
              <a:pathLst>
                <a:path extrusionOk="0" h="51994" w="5542">
                  <a:moveTo>
                    <a:pt x="2508" y="0"/>
                  </a:moveTo>
                  <a:lnTo>
                    <a:pt x="1" y="20024"/>
                  </a:lnTo>
                  <a:lnTo>
                    <a:pt x="2508" y="51994"/>
                  </a:lnTo>
                  <a:lnTo>
                    <a:pt x="5542" y="51571"/>
                  </a:lnTo>
                  <a:lnTo>
                    <a:pt x="5542" y="1165"/>
                  </a:lnTo>
                  <a:cubicBezTo>
                    <a:pt x="5542" y="517"/>
                    <a:pt x="5025" y="0"/>
                    <a:pt x="4377" y="0"/>
                  </a:cubicBezTo>
                  <a:close/>
                </a:path>
              </a:pathLst>
            </a:custGeom>
            <a:solidFill>
              <a:srgbClr val="FCD9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64"/>
            <p:cNvSpPr/>
            <p:nvPr/>
          </p:nvSpPr>
          <p:spPr>
            <a:xfrm>
              <a:off x="1578425" y="2787175"/>
              <a:ext cx="367298" cy="801345"/>
            </a:xfrm>
            <a:custGeom>
              <a:rect b="b" l="l" r="r" t="t"/>
              <a:pathLst>
                <a:path extrusionOk="0" h="58503" w="26815">
                  <a:moveTo>
                    <a:pt x="3729" y="0"/>
                  </a:moveTo>
                  <a:cubicBezTo>
                    <a:pt x="3250" y="0"/>
                    <a:pt x="2856" y="395"/>
                    <a:pt x="2856" y="874"/>
                  </a:cubicBezTo>
                  <a:lnTo>
                    <a:pt x="2856" y="5015"/>
                  </a:lnTo>
                  <a:lnTo>
                    <a:pt x="874" y="5015"/>
                  </a:lnTo>
                  <a:cubicBezTo>
                    <a:pt x="395" y="5015"/>
                    <a:pt x="0" y="5401"/>
                    <a:pt x="0" y="5889"/>
                  </a:cubicBezTo>
                  <a:lnTo>
                    <a:pt x="0" y="56586"/>
                  </a:lnTo>
                  <a:lnTo>
                    <a:pt x="16164" y="58502"/>
                  </a:lnTo>
                  <a:lnTo>
                    <a:pt x="26814" y="57009"/>
                  </a:lnTo>
                  <a:lnTo>
                    <a:pt x="26814" y="874"/>
                  </a:lnTo>
                  <a:cubicBezTo>
                    <a:pt x="26814" y="395"/>
                    <a:pt x="26429" y="0"/>
                    <a:pt x="25950"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64"/>
            <p:cNvSpPr/>
            <p:nvPr/>
          </p:nvSpPr>
          <p:spPr>
            <a:xfrm>
              <a:off x="1698594" y="2952109"/>
              <a:ext cx="48256" cy="68583"/>
            </a:xfrm>
            <a:custGeom>
              <a:rect b="b" l="l" r="r" t="t"/>
              <a:pathLst>
                <a:path extrusionOk="0" h="5007" w="3523">
                  <a:moveTo>
                    <a:pt x="1757" y="1"/>
                  </a:moveTo>
                  <a:cubicBezTo>
                    <a:pt x="789" y="1"/>
                    <a:pt x="0" y="789"/>
                    <a:pt x="0" y="1757"/>
                  </a:cubicBezTo>
                  <a:lnTo>
                    <a:pt x="0" y="3250"/>
                  </a:lnTo>
                  <a:cubicBezTo>
                    <a:pt x="0" y="4218"/>
                    <a:pt x="789" y="5006"/>
                    <a:pt x="1757" y="5006"/>
                  </a:cubicBezTo>
                  <a:cubicBezTo>
                    <a:pt x="2734" y="5006"/>
                    <a:pt x="3522" y="4218"/>
                    <a:pt x="3522" y="3250"/>
                  </a:cubicBezTo>
                  <a:lnTo>
                    <a:pt x="3522" y="1757"/>
                  </a:lnTo>
                  <a:cubicBezTo>
                    <a:pt x="3522" y="789"/>
                    <a:pt x="2734" y="1"/>
                    <a:pt x="1757"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64"/>
            <p:cNvSpPr/>
            <p:nvPr/>
          </p:nvSpPr>
          <p:spPr>
            <a:xfrm>
              <a:off x="1818639" y="2952109"/>
              <a:ext cx="48256" cy="68583"/>
            </a:xfrm>
            <a:custGeom>
              <a:rect b="b" l="l" r="r" t="t"/>
              <a:pathLst>
                <a:path extrusionOk="0" h="5007" w="3523">
                  <a:moveTo>
                    <a:pt x="1766" y="1"/>
                  </a:moveTo>
                  <a:cubicBezTo>
                    <a:pt x="789" y="1"/>
                    <a:pt x="0" y="789"/>
                    <a:pt x="0" y="1757"/>
                  </a:cubicBezTo>
                  <a:lnTo>
                    <a:pt x="0" y="3250"/>
                  </a:lnTo>
                  <a:cubicBezTo>
                    <a:pt x="0" y="4218"/>
                    <a:pt x="789" y="5006"/>
                    <a:pt x="1766" y="5006"/>
                  </a:cubicBezTo>
                  <a:cubicBezTo>
                    <a:pt x="2733" y="5006"/>
                    <a:pt x="3522" y="4218"/>
                    <a:pt x="3522" y="3250"/>
                  </a:cubicBezTo>
                  <a:lnTo>
                    <a:pt x="3522" y="1757"/>
                  </a:lnTo>
                  <a:cubicBezTo>
                    <a:pt x="3522" y="789"/>
                    <a:pt x="2733" y="1"/>
                    <a:pt x="176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64"/>
            <p:cNvSpPr/>
            <p:nvPr/>
          </p:nvSpPr>
          <p:spPr>
            <a:xfrm>
              <a:off x="1698594" y="3089386"/>
              <a:ext cx="48256" cy="68583"/>
            </a:xfrm>
            <a:custGeom>
              <a:rect b="b" l="l" r="r" t="t"/>
              <a:pathLst>
                <a:path extrusionOk="0" h="5007" w="3523">
                  <a:moveTo>
                    <a:pt x="1757" y="1"/>
                  </a:moveTo>
                  <a:cubicBezTo>
                    <a:pt x="789" y="1"/>
                    <a:pt x="0" y="790"/>
                    <a:pt x="0" y="1757"/>
                  </a:cubicBezTo>
                  <a:lnTo>
                    <a:pt x="0" y="3241"/>
                  </a:lnTo>
                  <a:cubicBezTo>
                    <a:pt x="0" y="4218"/>
                    <a:pt x="789" y="5007"/>
                    <a:pt x="1757" y="5007"/>
                  </a:cubicBezTo>
                  <a:cubicBezTo>
                    <a:pt x="2734" y="5007"/>
                    <a:pt x="3522" y="4218"/>
                    <a:pt x="3522" y="3241"/>
                  </a:cubicBezTo>
                  <a:lnTo>
                    <a:pt x="3522" y="1757"/>
                  </a:lnTo>
                  <a:cubicBezTo>
                    <a:pt x="3522" y="790"/>
                    <a:pt x="2734" y="1"/>
                    <a:pt x="1757"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64"/>
            <p:cNvSpPr/>
            <p:nvPr/>
          </p:nvSpPr>
          <p:spPr>
            <a:xfrm>
              <a:off x="1818639" y="3089386"/>
              <a:ext cx="48256" cy="68583"/>
            </a:xfrm>
            <a:custGeom>
              <a:rect b="b" l="l" r="r" t="t"/>
              <a:pathLst>
                <a:path extrusionOk="0" h="5007" w="3523">
                  <a:moveTo>
                    <a:pt x="1766" y="1"/>
                  </a:moveTo>
                  <a:cubicBezTo>
                    <a:pt x="789" y="1"/>
                    <a:pt x="0" y="790"/>
                    <a:pt x="0" y="1757"/>
                  </a:cubicBezTo>
                  <a:lnTo>
                    <a:pt x="0" y="3241"/>
                  </a:lnTo>
                  <a:cubicBezTo>
                    <a:pt x="0" y="4218"/>
                    <a:pt x="789" y="5007"/>
                    <a:pt x="1766" y="5007"/>
                  </a:cubicBezTo>
                  <a:cubicBezTo>
                    <a:pt x="2733" y="5007"/>
                    <a:pt x="3522" y="4218"/>
                    <a:pt x="3522" y="3241"/>
                  </a:cubicBezTo>
                  <a:lnTo>
                    <a:pt x="3522" y="1757"/>
                  </a:lnTo>
                  <a:cubicBezTo>
                    <a:pt x="3522" y="790"/>
                    <a:pt x="2733" y="1"/>
                    <a:pt x="176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64"/>
            <p:cNvSpPr/>
            <p:nvPr/>
          </p:nvSpPr>
          <p:spPr>
            <a:xfrm>
              <a:off x="1698594" y="3226663"/>
              <a:ext cx="48256" cy="68583"/>
            </a:xfrm>
            <a:custGeom>
              <a:rect b="b" l="l" r="r" t="t"/>
              <a:pathLst>
                <a:path extrusionOk="0" h="5007" w="3523">
                  <a:moveTo>
                    <a:pt x="1757" y="1"/>
                  </a:moveTo>
                  <a:cubicBezTo>
                    <a:pt x="789" y="1"/>
                    <a:pt x="0" y="790"/>
                    <a:pt x="0" y="1757"/>
                  </a:cubicBezTo>
                  <a:lnTo>
                    <a:pt x="0" y="3250"/>
                  </a:lnTo>
                  <a:cubicBezTo>
                    <a:pt x="0" y="4218"/>
                    <a:pt x="789" y="5007"/>
                    <a:pt x="1757" y="5007"/>
                  </a:cubicBezTo>
                  <a:cubicBezTo>
                    <a:pt x="2734" y="5007"/>
                    <a:pt x="3522" y="4218"/>
                    <a:pt x="3522" y="3250"/>
                  </a:cubicBezTo>
                  <a:lnTo>
                    <a:pt x="3522" y="1757"/>
                  </a:lnTo>
                  <a:cubicBezTo>
                    <a:pt x="3522" y="790"/>
                    <a:pt x="2734" y="1"/>
                    <a:pt x="1757"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64"/>
            <p:cNvSpPr/>
            <p:nvPr/>
          </p:nvSpPr>
          <p:spPr>
            <a:xfrm>
              <a:off x="1818639" y="3226663"/>
              <a:ext cx="48256" cy="68583"/>
            </a:xfrm>
            <a:custGeom>
              <a:rect b="b" l="l" r="r" t="t"/>
              <a:pathLst>
                <a:path extrusionOk="0" h="5007" w="3523">
                  <a:moveTo>
                    <a:pt x="1766" y="1"/>
                  </a:moveTo>
                  <a:cubicBezTo>
                    <a:pt x="789" y="1"/>
                    <a:pt x="0" y="790"/>
                    <a:pt x="0" y="1757"/>
                  </a:cubicBezTo>
                  <a:lnTo>
                    <a:pt x="0" y="3250"/>
                  </a:lnTo>
                  <a:cubicBezTo>
                    <a:pt x="0" y="4218"/>
                    <a:pt x="789" y="5007"/>
                    <a:pt x="1766" y="5007"/>
                  </a:cubicBezTo>
                  <a:cubicBezTo>
                    <a:pt x="2733" y="5007"/>
                    <a:pt x="3522" y="4218"/>
                    <a:pt x="3522" y="3250"/>
                  </a:cubicBezTo>
                  <a:lnTo>
                    <a:pt x="3522" y="1757"/>
                  </a:lnTo>
                  <a:cubicBezTo>
                    <a:pt x="3522" y="790"/>
                    <a:pt x="2733" y="1"/>
                    <a:pt x="176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64"/>
            <p:cNvSpPr/>
            <p:nvPr/>
          </p:nvSpPr>
          <p:spPr>
            <a:xfrm>
              <a:off x="1698594" y="3363939"/>
              <a:ext cx="48256" cy="68583"/>
            </a:xfrm>
            <a:custGeom>
              <a:rect b="b" l="l" r="r" t="t"/>
              <a:pathLst>
                <a:path extrusionOk="0" h="5007" w="3523">
                  <a:moveTo>
                    <a:pt x="1757" y="1"/>
                  </a:moveTo>
                  <a:cubicBezTo>
                    <a:pt x="789" y="1"/>
                    <a:pt x="0" y="790"/>
                    <a:pt x="0" y="1757"/>
                  </a:cubicBezTo>
                  <a:lnTo>
                    <a:pt x="0" y="3251"/>
                  </a:lnTo>
                  <a:cubicBezTo>
                    <a:pt x="0" y="4218"/>
                    <a:pt x="789" y="5007"/>
                    <a:pt x="1757" y="5007"/>
                  </a:cubicBezTo>
                  <a:cubicBezTo>
                    <a:pt x="2734" y="5007"/>
                    <a:pt x="3522" y="4218"/>
                    <a:pt x="3522" y="3251"/>
                  </a:cubicBezTo>
                  <a:lnTo>
                    <a:pt x="3522" y="1757"/>
                  </a:lnTo>
                  <a:cubicBezTo>
                    <a:pt x="3522" y="790"/>
                    <a:pt x="2734" y="1"/>
                    <a:pt x="1757"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64"/>
            <p:cNvSpPr/>
            <p:nvPr/>
          </p:nvSpPr>
          <p:spPr>
            <a:xfrm>
              <a:off x="1818639" y="3363939"/>
              <a:ext cx="48256" cy="68583"/>
            </a:xfrm>
            <a:custGeom>
              <a:rect b="b" l="l" r="r" t="t"/>
              <a:pathLst>
                <a:path extrusionOk="0" h="5007" w="3523">
                  <a:moveTo>
                    <a:pt x="1766" y="1"/>
                  </a:moveTo>
                  <a:cubicBezTo>
                    <a:pt x="789" y="1"/>
                    <a:pt x="0" y="790"/>
                    <a:pt x="0" y="1757"/>
                  </a:cubicBezTo>
                  <a:lnTo>
                    <a:pt x="0" y="3251"/>
                  </a:lnTo>
                  <a:cubicBezTo>
                    <a:pt x="0" y="4218"/>
                    <a:pt x="789" y="5007"/>
                    <a:pt x="1766" y="5007"/>
                  </a:cubicBezTo>
                  <a:cubicBezTo>
                    <a:pt x="2733" y="5007"/>
                    <a:pt x="3522" y="4218"/>
                    <a:pt x="3522" y="3251"/>
                  </a:cubicBezTo>
                  <a:lnTo>
                    <a:pt x="3522" y="1757"/>
                  </a:lnTo>
                  <a:cubicBezTo>
                    <a:pt x="3522" y="790"/>
                    <a:pt x="2733" y="1"/>
                    <a:pt x="176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64"/>
            <p:cNvSpPr/>
            <p:nvPr/>
          </p:nvSpPr>
          <p:spPr>
            <a:xfrm>
              <a:off x="2049318" y="3089386"/>
              <a:ext cx="48256" cy="68583"/>
            </a:xfrm>
            <a:custGeom>
              <a:rect b="b" l="l" r="r" t="t"/>
              <a:pathLst>
                <a:path extrusionOk="0" h="5007" w="3523">
                  <a:moveTo>
                    <a:pt x="1757" y="1"/>
                  </a:moveTo>
                  <a:cubicBezTo>
                    <a:pt x="790" y="1"/>
                    <a:pt x="1" y="790"/>
                    <a:pt x="1" y="1757"/>
                  </a:cubicBezTo>
                  <a:lnTo>
                    <a:pt x="1" y="3241"/>
                  </a:lnTo>
                  <a:cubicBezTo>
                    <a:pt x="1" y="4218"/>
                    <a:pt x="790" y="5007"/>
                    <a:pt x="1757" y="5007"/>
                  </a:cubicBezTo>
                  <a:cubicBezTo>
                    <a:pt x="2734" y="5007"/>
                    <a:pt x="3523" y="4218"/>
                    <a:pt x="3523" y="3241"/>
                  </a:cubicBezTo>
                  <a:lnTo>
                    <a:pt x="3523" y="1757"/>
                  </a:lnTo>
                  <a:cubicBezTo>
                    <a:pt x="3523" y="790"/>
                    <a:pt x="2734" y="1"/>
                    <a:pt x="1757"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64"/>
            <p:cNvSpPr/>
            <p:nvPr/>
          </p:nvSpPr>
          <p:spPr>
            <a:xfrm>
              <a:off x="2049318" y="3226663"/>
              <a:ext cx="48256" cy="68583"/>
            </a:xfrm>
            <a:custGeom>
              <a:rect b="b" l="l" r="r" t="t"/>
              <a:pathLst>
                <a:path extrusionOk="0" h="5007" w="3523">
                  <a:moveTo>
                    <a:pt x="1757" y="1"/>
                  </a:moveTo>
                  <a:cubicBezTo>
                    <a:pt x="790" y="1"/>
                    <a:pt x="1" y="790"/>
                    <a:pt x="1" y="1757"/>
                  </a:cubicBezTo>
                  <a:lnTo>
                    <a:pt x="1" y="3250"/>
                  </a:lnTo>
                  <a:cubicBezTo>
                    <a:pt x="1" y="4218"/>
                    <a:pt x="790" y="5007"/>
                    <a:pt x="1757" y="5007"/>
                  </a:cubicBezTo>
                  <a:cubicBezTo>
                    <a:pt x="2734" y="5007"/>
                    <a:pt x="3523" y="4218"/>
                    <a:pt x="3523" y="3250"/>
                  </a:cubicBezTo>
                  <a:lnTo>
                    <a:pt x="3523" y="1757"/>
                  </a:lnTo>
                  <a:cubicBezTo>
                    <a:pt x="3523" y="790"/>
                    <a:pt x="2734" y="1"/>
                    <a:pt x="1757"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64"/>
            <p:cNvSpPr/>
            <p:nvPr/>
          </p:nvSpPr>
          <p:spPr>
            <a:xfrm>
              <a:off x="2160363" y="3465325"/>
              <a:ext cx="48256" cy="120045"/>
            </a:xfrm>
            <a:custGeom>
              <a:rect b="b" l="l" r="r" t="t"/>
              <a:pathLst>
                <a:path extrusionOk="0" h="8764" w="3523">
                  <a:moveTo>
                    <a:pt x="0" y="1"/>
                  </a:moveTo>
                  <a:lnTo>
                    <a:pt x="0" y="8763"/>
                  </a:lnTo>
                  <a:lnTo>
                    <a:pt x="3522" y="8763"/>
                  </a:lnTo>
                  <a:lnTo>
                    <a:pt x="3522" y="1"/>
                  </a:ln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64"/>
            <p:cNvSpPr/>
            <p:nvPr/>
          </p:nvSpPr>
          <p:spPr>
            <a:xfrm>
              <a:off x="2070812" y="3311897"/>
              <a:ext cx="219092" cy="210805"/>
            </a:xfrm>
            <a:custGeom>
              <a:rect b="b" l="l" r="r" t="t"/>
              <a:pathLst>
                <a:path extrusionOk="0" h="15390" w="15995">
                  <a:moveTo>
                    <a:pt x="8298" y="0"/>
                  </a:moveTo>
                  <a:cubicBezTo>
                    <a:pt x="6298" y="0"/>
                    <a:pt x="4334" y="781"/>
                    <a:pt x="2865" y="2250"/>
                  </a:cubicBezTo>
                  <a:cubicBezTo>
                    <a:pt x="658" y="4457"/>
                    <a:pt x="0" y="7763"/>
                    <a:pt x="1193" y="10637"/>
                  </a:cubicBezTo>
                  <a:cubicBezTo>
                    <a:pt x="2386" y="13511"/>
                    <a:pt x="5194" y="15389"/>
                    <a:pt x="8303" y="15389"/>
                  </a:cubicBezTo>
                  <a:cubicBezTo>
                    <a:pt x="12548" y="15380"/>
                    <a:pt x="15995" y="11943"/>
                    <a:pt x="15995" y="7688"/>
                  </a:cubicBezTo>
                  <a:cubicBezTo>
                    <a:pt x="15995" y="4579"/>
                    <a:pt x="14116" y="1771"/>
                    <a:pt x="11243" y="588"/>
                  </a:cubicBezTo>
                  <a:cubicBezTo>
                    <a:pt x="10290" y="192"/>
                    <a:pt x="9289" y="0"/>
                    <a:pt x="8298" y="0"/>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64"/>
            <p:cNvSpPr/>
            <p:nvPr/>
          </p:nvSpPr>
          <p:spPr>
            <a:xfrm>
              <a:off x="1928643" y="3562340"/>
              <a:ext cx="360354" cy="48256"/>
            </a:xfrm>
            <a:custGeom>
              <a:rect b="b" l="l" r="r" t="t"/>
              <a:pathLst>
                <a:path extrusionOk="0" h="3523" w="26308">
                  <a:moveTo>
                    <a:pt x="1249" y="0"/>
                  </a:moveTo>
                  <a:lnTo>
                    <a:pt x="0" y="2292"/>
                  </a:lnTo>
                  <a:lnTo>
                    <a:pt x="1249" y="3522"/>
                  </a:lnTo>
                  <a:lnTo>
                    <a:pt x="26035" y="3522"/>
                  </a:lnTo>
                  <a:cubicBezTo>
                    <a:pt x="26185" y="3522"/>
                    <a:pt x="26307" y="3400"/>
                    <a:pt x="26307" y="3259"/>
                  </a:cubicBezTo>
                  <a:lnTo>
                    <a:pt x="26307" y="263"/>
                  </a:lnTo>
                  <a:cubicBezTo>
                    <a:pt x="26307" y="122"/>
                    <a:pt x="26185" y="0"/>
                    <a:pt x="26035" y="0"/>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64"/>
            <p:cNvSpPr/>
            <p:nvPr/>
          </p:nvSpPr>
          <p:spPr>
            <a:xfrm>
              <a:off x="1578425" y="3562340"/>
              <a:ext cx="367298" cy="48256"/>
            </a:xfrm>
            <a:custGeom>
              <a:rect b="b" l="l" r="r" t="t"/>
              <a:pathLst>
                <a:path extrusionOk="0" h="3523" w="26815">
                  <a:moveTo>
                    <a:pt x="273" y="0"/>
                  </a:moveTo>
                  <a:cubicBezTo>
                    <a:pt x="122" y="0"/>
                    <a:pt x="0" y="122"/>
                    <a:pt x="0" y="263"/>
                  </a:cubicBezTo>
                  <a:lnTo>
                    <a:pt x="0" y="3259"/>
                  </a:lnTo>
                  <a:cubicBezTo>
                    <a:pt x="0" y="3400"/>
                    <a:pt x="122" y="3522"/>
                    <a:pt x="273" y="3522"/>
                  </a:cubicBezTo>
                  <a:lnTo>
                    <a:pt x="26814" y="3522"/>
                  </a:lnTo>
                  <a:lnTo>
                    <a:pt x="26814"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 name="Google Shape;729;p64"/>
          <p:cNvGrpSpPr/>
          <p:nvPr/>
        </p:nvGrpSpPr>
        <p:grpSpPr>
          <a:xfrm>
            <a:off x="4069341" y="2767012"/>
            <a:ext cx="787148" cy="843546"/>
            <a:chOff x="2025400" y="1576450"/>
            <a:chExt cx="1186000" cy="1270975"/>
          </a:xfrm>
        </p:grpSpPr>
        <p:sp>
          <p:nvSpPr>
            <p:cNvPr id="730" name="Google Shape;730;p64"/>
            <p:cNvSpPr/>
            <p:nvPr/>
          </p:nvSpPr>
          <p:spPr>
            <a:xfrm>
              <a:off x="2882650" y="2387200"/>
              <a:ext cx="328750" cy="460225"/>
            </a:xfrm>
            <a:custGeom>
              <a:rect b="b" l="l" r="r" t="t"/>
              <a:pathLst>
                <a:path extrusionOk="0" h="18409" w="13150">
                  <a:moveTo>
                    <a:pt x="1" y="0"/>
                  </a:moveTo>
                  <a:lnTo>
                    <a:pt x="1" y="18408"/>
                  </a:lnTo>
                  <a:lnTo>
                    <a:pt x="12266" y="18408"/>
                  </a:lnTo>
                  <a:cubicBezTo>
                    <a:pt x="12755" y="18408"/>
                    <a:pt x="13149" y="18014"/>
                    <a:pt x="13149" y="17525"/>
                  </a:cubicBezTo>
                  <a:lnTo>
                    <a:pt x="13149" y="442"/>
                  </a:lnTo>
                  <a:lnTo>
                    <a:pt x="12745" y="0"/>
                  </a:lnTo>
                  <a:lnTo>
                    <a:pt x="2161" y="0"/>
                  </a:lnTo>
                  <a:lnTo>
                    <a:pt x="1757" y="442"/>
                  </a:lnTo>
                  <a:lnTo>
                    <a:pt x="17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64"/>
            <p:cNvSpPr/>
            <p:nvPr/>
          </p:nvSpPr>
          <p:spPr>
            <a:xfrm>
              <a:off x="2463775" y="1850925"/>
              <a:ext cx="43700" cy="174700"/>
            </a:xfrm>
            <a:custGeom>
              <a:rect b="b" l="l" r="r" t="t"/>
              <a:pathLst>
                <a:path extrusionOk="0" h="6988" w="1748">
                  <a:moveTo>
                    <a:pt x="874" y="0"/>
                  </a:moveTo>
                  <a:cubicBezTo>
                    <a:pt x="404" y="0"/>
                    <a:pt x="19" y="376"/>
                    <a:pt x="0" y="845"/>
                  </a:cubicBezTo>
                  <a:lnTo>
                    <a:pt x="0" y="6105"/>
                  </a:lnTo>
                  <a:cubicBezTo>
                    <a:pt x="0" y="6593"/>
                    <a:pt x="395" y="6988"/>
                    <a:pt x="874" y="6988"/>
                  </a:cubicBezTo>
                  <a:cubicBezTo>
                    <a:pt x="1362" y="6978"/>
                    <a:pt x="1747" y="6593"/>
                    <a:pt x="1747" y="6105"/>
                  </a:cubicBezTo>
                  <a:lnTo>
                    <a:pt x="1747" y="845"/>
                  </a:lnTo>
                  <a:cubicBezTo>
                    <a:pt x="1738" y="376"/>
                    <a:pt x="1343" y="0"/>
                    <a:pt x="874" y="0"/>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64"/>
            <p:cNvSpPr/>
            <p:nvPr/>
          </p:nvSpPr>
          <p:spPr>
            <a:xfrm>
              <a:off x="2375025" y="2002600"/>
              <a:ext cx="221200" cy="110600"/>
            </a:xfrm>
            <a:custGeom>
              <a:rect b="b" l="l" r="r" t="t"/>
              <a:pathLst>
                <a:path extrusionOk="0" h="4424" w="8848">
                  <a:moveTo>
                    <a:pt x="4424" y="0"/>
                  </a:moveTo>
                  <a:cubicBezTo>
                    <a:pt x="1982" y="0"/>
                    <a:pt x="0" y="1982"/>
                    <a:pt x="0" y="4424"/>
                  </a:cubicBezTo>
                  <a:lnTo>
                    <a:pt x="8847" y="4424"/>
                  </a:lnTo>
                  <a:cubicBezTo>
                    <a:pt x="8847" y="1982"/>
                    <a:pt x="6866" y="0"/>
                    <a:pt x="4424"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64"/>
            <p:cNvSpPr/>
            <p:nvPr/>
          </p:nvSpPr>
          <p:spPr>
            <a:xfrm>
              <a:off x="2113225" y="2146050"/>
              <a:ext cx="153350" cy="131525"/>
            </a:xfrm>
            <a:custGeom>
              <a:rect b="b" l="l" r="r" t="t"/>
              <a:pathLst>
                <a:path extrusionOk="0" h="5261" w="6134">
                  <a:moveTo>
                    <a:pt x="874" y="1"/>
                  </a:moveTo>
                  <a:cubicBezTo>
                    <a:pt x="395" y="1"/>
                    <a:pt x="0" y="395"/>
                    <a:pt x="0" y="883"/>
                  </a:cubicBezTo>
                  <a:lnTo>
                    <a:pt x="0" y="5260"/>
                  </a:lnTo>
                  <a:lnTo>
                    <a:pt x="6133" y="5260"/>
                  </a:lnTo>
                  <a:lnTo>
                    <a:pt x="6133" y="883"/>
                  </a:lnTo>
                  <a:cubicBezTo>
                    <a:pt x="6133" y="395"/>
                    <a:pt x="5739" y="1"/>
                    <a:pt x="5260"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64"/>
            <p:cNvSpPr/>
            <p:nvPr/>
          </p:nvSpPr>
          <p:spPr>
            <a:xfrm>
              <a:off x="2685425" y="1707925"/>
              <a:ext cx="175175" cy="240925"/>
            </a:xfrm>
            <a:custGeom>
              <a:rect b="b" l="l" r="r" t="t"/>
              <a:pathLst>
                <a:path extrusionOk="0" h="9637" w="7007">
                  <a:moveTo>
                    <a:pt x="874" y="0"/>
                  </a:moveTo>
                  <a:cubicBezTo>
                    <a:pt x="395" y="0"/>
                    <a:pt x="0" y="395"/>
                    <a:pt x="0" y="874"/>
                  </a:cubicBezTo>
                  <a:lnTo>
                    <a:pt x="0" y="8763"/>
                  </a:lnTo>
                  <a:cubicBezTo>
                    <a:pt x="0" y="9251"/>
                    <a:pt x="395" y="9636"/>
                    <a:pt x="874" y="9636"/>
                  </a:cubicBezTo>
                  <a:lnTo>
                    <a:pt x="6133" y="9636"/>
                  </a:lnTo>
                  <a:cubicBezTo>
                    <a:pt x="6622" y="9636"/>
                    <a:pt x="7007" y="9251"/>
                    <a:pt x="7007" y="8763"/>
                  </a:cubicBezTo>
                  <a:lnTo>
                    <a:pt x="7007" y="874"/>
                  </a:lnTo>
                  <a:cubicBezTo>
                    <a:pt x="7007" y="395"/>
                    <a:pt x="6622" y="0"/>
                    <a:pt x="6133" y="0"/>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64"/>
            <p:cNvSpPr/>
            <p:nvPr/>
          </p:nvSpPr>
          <p:spPr>
            <a:xfrm>
              <a:off x="2663350" y="1927000"/>
              <a:ext cx="219325" cy="350575"/>
            </a:xfrm>
            <a:custGeom>
              <a:rect b="b" l="l" r="r" t="t"/>
              <a:pathLst>
                <a:path extrusionOk="0" h="14023" w="8773">
                  <a:moveTo>
                    <a:pt x="883" y="0"/>
                  </a:moveTo>
                  <a:cubicBezTo>
                    <a:pt x="395" y="0"/>
                    <a:pt x="0" y="395"/>
                    <a:pt x="10" y="873"/>
                  </a:cubicBezTo>
                  <a:lnTo>
                    <a:pt x="10" y="13149"/>
                  </a:lnTo>
                  <a:cubicBezTo>
                    <a:pt x="10" y="13628"/>
                    <a:pt x="395" y="14022"/>
                    <a:pt x="883" y="14022"/>
                  </a:cubicBezTo>
                  <a:lnTo>
                    <a:pt x="7890" y="14022"/>
                  </a:lnTo>
                  <a:cubicBezTo>
                    <a:pt x="8378" y="14022"/>
                    <a:pt x="8773" y="13628"/>
                    <a:pt x="8773" y="13149"/>
                  </a:cubicBezTo>
                  <a:lnTo>
                    <a:pt x="8773" y="873"/>
                  </a:lnTo>
                  <a:cubicBezTo>
                    <a:pt x="8773" y="395"/>
                    <a:pt x="8378" y="0"/>
                    <a:pt x="7890"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64"/>
            <p:cNvSpPr/>
            <p:nvPr/>
          </p:nvSpPr>
          <p:spPr>
            <a:xfrm>
              <a:off x="2025400" y="2233875"/>
              <a:ext cx="416550" cy="613550"/>
            </a:xfrm>
            <a:custGeom>
              <a:rect b="b" l="l" r="r" t="t"/>
              <a:pathLst>
                <a:path extrusionOk="0" h="24542" w="16662">
                  <a:moveTo>
                    <a:pt x="883" y="0"/>
                  </a:moveTo>
                  <a:cubicBezTo>
                    <a:pt x="395" y="0"/>
                    <a:pt x="10" y="385"/>
                    <a:pt x="10" y="874"/>
                  </a:cubicBezTo>
                  <a:lnTo>
                    <a:pt x="10" y="23658"/>
                  </a:lnTo>
                  <a:cubicBezTo>
                    <a:pt x="1" y="24147"/>
                    <a:pt x="395" y="24541"/>
                    <a:pt x="883" y="24541"/>
                  </a:cubicBezTo>
                  <a:lnTo>
                    <a:pt x="16662" y="24541"/>
                  </a:lnTo>
                  <a:lnTo>
                    <a:pt x="16662"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64"/>
            <p:cNvSpPr/>
            <p:nvPr/>
          </p:nvSpPr>
          <p:spPr>
            <a:xfrm>
              <a:off x="2354125" y="2102375"/>
              <a:ext cx="263450" cy="745050"/>
            </a:xfrm>
            <a:custGeom>
              <a:rect b="b" l="l" r="r" t="t"/>
              <a:pathLst>
                <a:path extrusionOk="0" h="29802" w="10538">
                  <a:moveTo>
                    <a:pt x="883" y="1"/>
                  </a:moveTo>
                  <a:cubicBezTo>
                    <a:pt x="395" y="1"/>
                    <a:pt x="0" y="386"/>
                    <a:pt x="0" y="874"/>
                  </a:cubicBezTo>
                  <a:lnTo>
                    <a:pt x="0" y="29801"/>
                  </a:lnTo>
                  <a:lnTo>
                    <a:pt x="9712" y="29801"/>
                  </a:lnTo>
                  <a:cubicBezTo>
                    <a:pt x="10172" y="29773"/>
                    <a:pt x="10538" y="29388"/>
                    <a:pt x="10519" y="28918"/>
                  </a:cubicBezTo>
                  <a:lnTo>
                    <a:pt x="10519" y="874"/>
                  </a:lnTo>
                  <a:cubicBezTo>
                    <a:pt x="10519" y="386"/>
                    <a:pt x="10125" y="1"/>
                    <a:pt x="9646" y="1"/>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64"/>
            <p:cNvSpPr/>
            <p:nvPr/>
          </p:nvSpPr>
          <p:spPr>
            <a:xfrm>
              <a:off x="2619675" y="2233875"/>
              <a:ext cx="306900" cy="613550"/>
            </a:xfrm>
            <a:custGeom>
              <a:rect b="b" l="l" r="r" t="t"/>
              <a:pathLst>
                <a:path extrusionOk="0" h="24542" w="12276">
                  <a:moveTo>
                    <a:pt x="874" y="0"/>
                  </a:moveTo>
                  <a:cubicBezTo>
                    <a:pt x="395" y="0"/>
                    <a:pt x="1" y="385"/>
                    <a:pt x="1" y="874"/>
                  </a:cubicBezTo>
                  <a:lnTo>
                    <a:pt x="1" y="23658"/>
                  </a:lnTo>
                  <a:cubicBezTo>
                    <a:pt x="1" y="24147"/>
                    <a:pt x="395" y="24541"/>
                    <a:pt x="874" y="24541"/>
                  </a:cubicBezTo>
                  <a:lnTo>
                    <a:pt x="12276" y="24541"/>
                  </a:lnTo>
                  <a:lnTo>
                    <a:pt x="12276" y="874"/>
                  </a:lnTo>
                  <a:cubicBezTo>
                    <a:pt x="12276" y="385"/>
                    <a:pt x="11881" y="0"/>
                    <a:pt x="11393" y="0"/>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64"/>
            <p:cNvSpPr/>
            <p:nvPr/>
          </p:nvSpPr>
          <p:spPr>
            <a:xfrm>
              <a:off x="2672975" y="1610650"/>
              <a:ext cx="201000" cy="119125"/>
            </a:xfrm>
            <a:custGeom>
              <a:rect b="b" l="l" r="r" t="t"/>
              <a:pathLst>
                <a:path extrusionOk="0" h="4765" w="8040">
                  <a:moveTo>
                    <a:pt x="4125" y="1"/>
                  </a:moveTo>
                  <a:cubicBezTo>
                    <a:pt x="3882" y="1"/>
                    <a:pt x="3641" y="102"/>
                    <a:pt x="3466" y="304"/>
                  </a:cubicBezTo>
                  <a:lnTo>
                    <a:pt x="245" y="4042"/>
                  </a:lnTo>
                  <a:cubicBezTo>
                    <a:pt x="0" y="4323"/>
                    <a:pt x="198" y="4765"/>
                    <a:pt x="573" y="4765"/>
                  </a:cubicBezTo>
                  <a:lnTo>
                    <a:pt x="7467" y="4765"/>
                  </a:lnTo>
                  <a:cubicBezTo>
                    <a:pt x="7833" y="4765"/>
                    <a:pt x="8040" y="4342"/>
                    <a:pt x="7815" y="4051"/>
                  </a:cubicBezTo>
                  <a:lnTo>
                    <a:pt x="4809" y="332"/>
                  </a:lnTo>
                  <a:cubicBezTo>
                    <a:pt x="4632" y="111"/>
                    <a:pt x="4378" y="1"/>
                    <a:pt x="4125" y="1"/>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64"/>
            <p:cNvSpPr/>
            <p:nvPr/>
          </p:nvSpPr>
          <p:spPr>
            <a:xfrm>
              <a:off x="2027050" y="1578475"/>
              <a:ext cx="414900" cy="260950"/>
            </a:xfrm>
            <a:custGeom>
              <a:rect b="b" l="l" r="r" t="t"/>
              <a:pathLst>
                <a:path extrusionOk="0" h="10438" w="16596">
                  <a:moveTo>
                    <a:pt x="8263" y="0"/>
                  </a:moveTo>
                  <a:cubicBezTo>
                    <a:pt x="6248" y="0"/>
                    <a:pt x="4541" y="1532"/>
                    <a:pt x="4339" y="3544"/>
                  </a:cubicBezTo>
                  <a:cubicBezTo>
                    <a:pt x="4048" y="3469"/>
                    <a:pt x="3748" y="3422"/>
                    <a:pt x="3447" y="3422"/>
                  </a:cubicBezTo>
                  <a:cubicBezTo>
                    <a:pt x="1531" y="3460"/>
                    <a:pt x="0" y="5019"/>
                    <a:pt x="0" y="6935"/>
                  </a:cubicBezTo>
                  <a:cubicBezTo>
                    <a:pt x="0" y="8841"/>
                    <a:pt x="1531" y="10400"/>
                    <a:pt x="3447" y="10438"/>
                  </a:cubicBezTo>
                  <a:lnTo>
                    <a:pt x="13525" y="10438"/>
                  </a:lnTo>
                  <a:cubicBezTo>
                    <a:pt x="15215" y="10438"/>
                    <a:pt x="16596" y="9067"/>
                    <a:pt x="16596" y="7367"/>
                  </a:cubicBezTo>
                  <a:cubicBezTo>
                    <a:pt x="16596" y="5682"/>
                    <a:pt x="15225" y="4305"/>
                    <a:pt x="13542" y="4305"/>
                  </a:cubicBezTo>
                  <a:cubicBezTo>
                    <a:pt x="13536" y="4305"/>
                    <a:pt x="13530" y="4305"/>
                    <a:pt x="13525" y="4305"/>
                  </a:cubicBezTo>
                  <a:cubicBezTo>
                    <a:pt x="13507" y="4305"/>
                    <a:pt x="13490" y="4304"/>
                    <a:pt x="13472" y="4304"/>
                  </a:cubicBezTo>
                  <a:cubicBezTo>
                    <a:pt x="13002" y="4304"/>
                    <a:pt x="12542" y="4426"/>
                    <a:pt x="12125" y="4643"/>
                  </a:cubicBezTo>
                  <a:cubicBezTo>
                    <a:pt x="12182" y="4390"/>
                    <a:pt x="12210" y="4127"/>
                    <a:pt x="12210" y="3864"/>
                  </a:cubicBezTo>
                  <a:cubicBezTo>
                    <a:pt x="12163" y="1779"/>
                    <a:pt x="10500" y="88"/>
                    <a:pt x="8425" y="4"/>
                  </a:cubicBezTo>
                  <a:cubicBezTo>
                    <a:pt x="8371" y="1"/>
                    <a:pt x="8317" y="0"/>
                    <a:pt x="8263" y="0"/>
                  </a:cubicBezTo>
                  <a:close/>
                </a:path>
              </a:pathLst>
            </a:custGeom>
            <a:solidFill>
              <a:srgbClr val="FFF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64"/>
            <p:cNvSpPr/>
            <p:nvPr/>
          </p:nvSpPr>
          <p:spPr>
            <a:xfrm>
              <a:off x="3006150" y="1576450"/>
              <a:ext cx="205250" cy="197225"/>
            </a:xfrm>
            <a:custGeom>
              <a:rect b="b" l="l" r="r" t="t"/>
              <a:pathLst>
                <a:path extrusionOk="0" h="7889" w="8210">
                  <a:moveTo>
                    <a:pt x="4265" y="0"/>
                  </a:moveTo>
                  <a:cubicBezTo>
                    <a:pt x="2668" y="0"/>
                    <a:pt x="1231" y="958"/>
                    <a:pt x="611" y="2432"/>
                  </a:cubicBezTo>
                  <a:cubicBezTo>
                    <a:pt x="1" y="3907"/>
                    <a:pt x="339" y="5607"/>
                    <a:pt x="1475" y="6734"/>
                  </a:cubicBezTo>
                  <a:cubicBezTo>
                    <a:pt x="2229" y="7488"/>
                    <a:pt x="3235" y="7889"/>
                    <a:pt x="4260" y="7889"/>
                  </a:cubicBezTo>
                  <a:cubicBezTo>
                    <a:pt x="4768" y="7889"/>
                    <a:pt x="5279" y="7791"/>
                    <a:pt x="5767" y="7589"/>
                  </a:cubicBezTo>
                  <a:cubicBezTo>
                    <a:pt x="7242" y="6978"/>
                    <a:pt x="8209" y="5541"/>
                    <a:pt x="8209" y="3945"/>
                  </a:cubicBezTo>
                  <a:cubicBezTo>
                    <a:pt x="8209" y="1766"/>
                    <a:pt x="6444" y="0"/>
                    <a:pt x="4265"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64"/>
            <p:cNvSpPr/>
            <p:nvPr/>
          </p:nvSpPr>
          <p:spPr>
            <a:xfrm>
              <a:off x="2419850" y="2168825"/>
              <a:ext cx="43950" cy="86900"/>
            </a:xfrm>
            <a:custGeom>
              <a:rect b="b" l="l" r="r" t="t"/>
              <a:pathLst>
                <a:path extrusionOk="0" h="3476" w="1758">
                  <a:moveTo>
                    <a:pt x="884" y="1"/>
                  </a:moveTo>
                  <a:cubicBezTo>
                    <a:pt x="405" y="1"/>
                    <a:pt x="20" y="367"/>
                    <a:pt x="1" y="846"/>
                  </a:cubicBezTo>
                  <a:lnTo>
                    <a:pt x="1" y="2602"/>
                  </a:lnTo>
                  <a:cubicBezTo>
                    <a:pt x="1" y="3081"/>
                    <a:pt x="395" y="3476"/>
                    <a:pt x="884" y="3476"/>
                  </a:cubicBezTo>
                  <a:cubicBezTo>
                    <a:pt x="1363" y="3476"/>
                    <a:pt x="1757" y="3081"/>
                    <a:pt x="1757" y="2602"/>
                  </a:cubicBezTo>
                  <a:lnTo>
                    <a:pt x="1757" y="846"/>
                  </a:lnTo>
                  <a:cubicBezTo>
                    <a:pt x="1738" y="367"/>
                    <a:pt x="1353" y="1"/>
                    <a:pt x="88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64"/>
            <p:cNvSpPr/>
            <p:nvPr/>
          </p:nvSpPr>
          <p:spPr>
            <a:xfrm>
              <a:off x="2507450" y="2168825"/>
              <a:ext cx="43925" cy="86900"/>
            </a:xfrm>
            <a:custGeom>
              <a:rect b="b" l="l" r="r" t="t"/>
              <a:pathLst>
                <a:path extrusionOk="0" h="3476" w="1757">
                  <a:moveTo>
                    <a:pt x="883" y="1"/>
                  </a:moveTo>
                  <a:cubicBezTo>
                    <a:pt x="413" y="1"/>
                    <a:pt x="19" y="367"/>
                    <a:pt x="10" y="846"/>
                  </a:cubicBezTo>
                  <a:lnTo>
                    <a:pt x="10" y="2602"/>
                  </a:lnTo>
                  <a:cubicBezTo>
                    <a:pt x="0" y="3081"/>
                    <a:pt x="395" y="3476"/>
                    <a:pt x="883" y="3476"/>
                  </a:cubicBezTo>
                  <a:cubicBezTo>
                    <a:pt x="1362" y="3476"/>
                    <a:pt x="1756" y="3081"/>
                    <a:pt x="1756" y="2602"/>
                  </a:cubicBezTo>
                  <a:lnTo>
                    <a:pt x="1756" y="846"/>
                  </a:lnTo>
                  <a:cubicBezTo>
                    <a:pt x="1738" y="367"/>
                    <a:pt x="1353" y="1"/>
                    <a:pt x="88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64"/>
            <p:cNvSpPr/>
            <p:nvPr/>
          </p:nvSpPr>
          <p:spPr>
            <a:xfrm>
              <a:off x="2419400" y="2298675"/>
              <a:ext cx="44875" cy="88550"/>
            </a:xfrm>
            <a:custGeom>
              <a:rect b="b" l="l" r="r" t="t"/>
              <a:pathLst>
                <a:path extrusionOk="0" h="3542" w="1795">
                  <a:moveTo>
                    <a:pt x="902" y="0"/>
                  </a:moveTo>
                  <a:cubicBezTo>
                    <a:pt x="404" y="0"/>
                    <a:pt x="0" y="414"/>
                    <a:pt x="19" y="911"/>
                  </a:cubicBezTo>
                  <a:lnTo>
                    <a:pt x="19" y="2668"/>
                  </a:lnTo>
                  <a:cubicBezTo>
                    <a:pt x="19" y="3147"/>
                    <a:pt x="413" y="3541"/>
                    <a:pt x="902" y="3541"/>
                  </a:cubicBezTo>
                  <a:cubicBezTo>
                    <a:pt x="1381" y="3541"/>
                    <a:pt x="1775" y="3147"/>
                    <a:pt x="1775" y="2668"/>
                  </a:cubicBezTo>
                  <a:lnTo>
                    <a:pt x="1775" y="911"/>
                  </a:lnTo>
                  <a:cubicBezTo>
                    <a:pt x="1794" y="414"/>
                    <a:pt x="1390" y="0"/>
                    <a:pt x="902"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64"/>
            <p:cNvSpPr/>
            <p:nvPr/>
          </p:nvSpPr>
          <p:spPr>
            <a:xfrm>
              <a:off x="2507200" y="2298675"/>
              <a:ext cx="44650" cy="88550"/>
            </a:xfrm>
            <a:custGeom>
              <a:rect b="b" l="l" r="r" t="t"/>
              <a:pathLst>
                <a:path extrusionOk="0" h="3542" w="1786">
                  <a:moveTo>
                    <a:pt x="893" y="0"/>
                  </a:moveTo>
                  <a:cubicBezTo>
                    <a:pt x="395" y="0"/>
                    <a:pt x="1" y="414"/>
                    <a:pt x="20" y="911"/>
                  </a:cubicBezTo>
                  <a:lnTo>
                    <a:pt x="20" y="2668"/>
                  </a:lnTo>
                  <a:cubicBezTo>
                    <a:pt x="10" y="3147"/>
                    <a:pt x="405" y="3541"/>
                    <a:pt x="893" y="3541"/>
                  </a:cubicBezTo>
                  <a:cubicBezTo>
                    <a:pt x="1372" y="3541"/>
                    <a:pt x="1766" y="3147"/>
                    <a:pt x="1766" y="2668"/>
                  </a:cubicBezTo>
                  <a:lnTo>
                    <a:pt x="1766" y="911"/>
                  </a:lnTo>
                  <a:cubicBezTo>
                    <a:pt x="1785" y="414"/>
                    <a:pt x="1391" y="0"/>
                    <a:pt x="89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64"/>
            <p:cNvSpPr/>
            <p:nvPr/>
          </p:nvSpPr>
          <p:spPr>
            <a:xfrm>
              <a:off x="2419850" y="2431800"/>
              <a:ext cx="43950" cy="86900"/>
            </a:xfrm>
            <a:custGeom>
              <a:rect b="b" l="l" r="r" t="t"/>
              <a:pathLst>
                <a:path extrusionOk="0" h="3476" w="1758">
                  <a:moveTo>
                    <a:pt x="884" y="1"/>
                  </a:moveTo>
                  <a:cubicBezTo>
                    <a:pt x="405" y="1"/>
                    <a:pt x="20" y="376"/>
                    <a:pt x="1" y="846"/>
                  </a:cubicBezTo>
                  <a:lnTo>
                    <a:pt x="1" y="2593"/>
                  </a:lnTo>
                  <a:cubicBezTo>
                    <a:pt x="1" y="3081"/>
                    <a:pt x="395" y="3466"/>
                    <a:pt x="884" y="3476"/>
                  </a:cubicBezTo>
                  <a:cubicBezTo>
                    <a:pt x="1363" y="3476"/>
                    <a:pt x="1757" y="3081"/>
                    <a:pt x="1757" y="2593"/>
                  </a:cubicBezTo>
                  <a:lnTo>
                    <a:pt x="1757" y="846"/>
                  </a:lnTo>
                  <a:cubicBezTo>
                    <a:pt x="1738" y="376"/>
                    <a:pt x="1353" y="1"/>
                    <a:pt x="88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64"/>
            <p:cNvSpPr/>
            <p:nvPr/>
          </p:nvSpPr>
          <p:spPr>
            <a:xfrm>
              <a:off x="2507675" y="2431800"/>
              <a:ext cx="43700" cy="86900"/>
            </a:xfrm>
            <a:custGeom>
              <a:rect b="b" l="l" r="r" t="t"/>
              <a:pathLst>
                <a:path extrusionOk="0" h="3476" w="1748">
                  <a:moveTo>
                    <a:pt x="874" y="1"/>
                  </a:moveTo>
                  <a:cubicBezTo>
                    <a:pt x="404" y="1"/>
                    <a:pt x="10" y="376"/>
                    <a:pt x="1" y="846"/>
                  </a:cubicBezTo>
                  <a:lnTo>
                    <a:pt x="1" y="2593"/>
                  </a:lnTo>
                  <a:cubicBezTo>
                    <a:pt x="1" y="3081"/>
                    <a:pt x="386" y="3476"/>
                    <a:pt x="874" y="3476"/>
                  </a:cubicBezTo>
                  <a:cubicBezTo>
                    <a:pt x="1353" y="3466"/>
                    <a:pt x="1747" y="3081"/>
                    <a:pt x="1747" y="2593"/>
                  </a:cubicBezTo>
                  <a:lnTo>
                    <a:pt x="1747" y="846"/>
                  </a:lnTo>
                  <a:cubicBezTo>
                    <a:pt x="1729" y="376"/>
                    <a:pt x="1344" y="1"/>
                    <a:pt x="87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64"/>
            <p:cNvSpPr/>
            <p:nvPr/>
          </p:nvSpPr>
          <p:spPr>
            <a:xfrm>
              <a:off x="2419850" y="2563300"/>
              <a:ext cx="43950" cy="86875"/>
            </a:xfrm>
            <a:custGeom>
              <a:rect b="b" l="l" r="r" t="t"/>
              <a:pathLst>
                <a:path extrusionOk="0" h="3475" w="1758">
                  <a:moveTo>
                    <a:pt x="884" y="0"/>
                  </a:moveTo>
                  <a:cubicBezTo>
                    <a:pt x="405" y="0"/>
                    <a:pt x="20" y="366"/>
                    <a:pt x="1" y="845"/>
                  </a:cubicBezTo>
                  <a:lnTo>
                    <a:pt x="1" y="2592"/>
                  </a:lnTo>
                  <a:cubicBezTo>
                    <a:pt x="1" y="3081"/>
                    <a:pt x="395" y="3475"/>
                    <a:pt x="884" y="3475"/>
                  </a:cubicBezTo>
                  <a:cubicBezTo>
                    <a:pt x="1363" y="3475"/>
                    <a:pt x="1757" y="3081"/>
                    <a:pt x="1757" y="2592"/>
                  </a:cubicBezTo>
                  <a:lnTo>
                    <a:pt x="1757" y="845"/>
                  </a:lnTo>
                  <a:cubicBezTo>
                    <a:pt x="1738" y="366"/>
                    <a:pt x="1353" y="0"/>
                    <a:pt x="88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64"/>
            <p:cNvSpPr/>
            <p:nvPr/>
          </p:nvSpPr>
          <p:spPr>
            <a:xfrm>
              <a:off x="2507450" y="2563300"/>
              <a:ext cx="43925" cy="86875"/>
            </a:xfrm>
            <a:custGeom>
              <a:rect b="b" l="l" r="r" t="t"/>
              <a:pathLst>
                <a:path extrusionOk="0" h="3475" w="1757">
                  <a:moveTo>
                    <a:pt x="883" y="0"/>
                  </a:moveTo>
                  <a:cubicBezTo>
                    <a:pt x="413" y="0"/>
                    <a:pt x="19" y="366"/>
                    <a:pt x="10" y="845"/>
                  </a:cubicBezTo>
                  <a:lnTo>
                    <a:pt x="10" y="2592"/>
                  </a:lnTo>
                  <a:cubicBezTo>
                    <a:pt x="0" y="3081"/>
                    <a:pt x="395" y="3475"/>
                    <a:pt x="883" y="3475"/>
                  </a:cubicBezTo>
                  <a:cubicBezTo>
                    <a:pt x="1362" y="3475"/>
                    <a:pt x="1756" y="3081"/>
                    <a:pt x="1756" y="2592"/>
                  </a:cubicBezTo>
                  <a:lnTo>
                    <a:pt x="1756" y="845"/>
                  </a:lnTo>
                  <a:cubicBezTo>
                    <a:pt x="1738" y="366"/>
                    <a:pt x="1353" y="0"/>
                    <a:pt x="88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64"/>
            <p:cNvSpPr/>
            <p:nvPr/>
          </p:nvSpPr>
          <p:spPr>
            <a:xfrm>
              <a:off x="2419400" y="2693125"/>
              <a:ext cx="44875" cy="88550"/>
            </a:xfrm>
            <a:custGeom>
              <a:rect b="b" l="l" r="r" t="t"/>
              <a:pathLst>
                <a:path extrusionOk="0" h="3542" w="1795">
                  <a:moveTo>
                    <a:pt x="902" y="1"/>
                  </a:moveTo>
                  <a:cubicBezTo>
                    <a:pt x="404" y="1"/>
                    <a:pt x="0" y="414"/>
                    <a:pt x="19" y="912"/>
                  </a:cubicBezTo>
                  <a:lnTo>
                    <a:pt x="19" y="2659"/>
                  </a:lnTo>
                  <a:cubicBezTo>
                    <a:pt x="19" y="3147"/>
                    <a:pt x="413" y="3541"/>
                    <a:pt x="902" y="3541"/>
                  </a:cubicBezTo>
                  <a:cubicBezTo>
                    <a:pt x="1381" y="3541"/>
                    <a:pt x="1775" y="3147"/>
                    <a:pt x="1775" y="2659"/>
                  </a:cubicBezTo>
                  <a:lnTo>
                    <a:pt x="1775" y="912"/>
                  </a:lnTo>
                  <a:cubicBezTo>
                    <a:pt x="1794" y="414"/>
                    <a:pt x="1390" y="1"/>
                    <a:pt x="902"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64"/>
            <p:cNvSpPr/>
            <p:nvPr/>
          </p:nvSpPr>
          <p:spPr>
            <a:xfrm>
              <a:off x="2507200" y="2693125"/>
              <a:ext cx="44650" cy="88550"/>
            </a:xfrm>
            <a:custGeom>
              <a:rect b="b" l="l" r="r" t="t"/>
              <a:pathLst>
                <a:path extrusionOk="0" h="3542" w="1786">
                  <a:moveTo>
                    <a:pt x="893" y="1"/>
                  </a:moveTo>
                  <a:cubicBezTo>
                    <a:pt x="395" y="1"/>
                    <a:pt x="1" y="414"/>
                    <a:pt x="20" y="912"/>
                  </a:cubicBezTo>
                  <a:lnTo>
                    <a:pt x="20" y="2659"/>
                  </a:lnTo>
                  <a:cubicBezTo>
                    <a:pt x="10" y="3147"/>
                    <a:pt x="405" y="3541"/>
                    <a:pt x="893" y="3541"/>
                  </a:cubicBezTo>
                  <a:cubicBezTo>
                    <a:pt x="1372" y="3541"/>
                    <a:pt x="1766" y="3147"/>
                    <a:pt x="1766" y="2659"/>
                  </a:cubicBezTo>
                  <a:lnTo>
                    <a:pt x="1766" y="912"/>
                  </a:lnTo>
                  <a:cubicBezTo>
                    <a:pt x="1785" y="414"/>
                    <a:pt x="1391" y="1"/>
                    <a:pt x="89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64"/>
            <p:cNvSpPr/>
            <p:nvPr/>
          </p:nvSpPr>
          <p:spPr>
            <a:xfrm>
              <a:off x="2684950" y="2298675"/>
              <a:ext cx="44625" cy="88550"/>
            </a:xfrm>
            <a:custGeom>
              <a:rect b="b" l="l" r="r" t="t"/>
              <a:pathLst>
                <a:path extrusionOk="0" h="3542" w="1785">
                  <a:moveTo>
                    <a:pt x="893" y="0"/>
                  </a:moveTo>
                  <a:cubicBezTo>
                    <a:pt x="395" y="0"/>
                    <a:pt x="0" y="414"/>
                    <a:pt x="19" y="911"/>
                  </a:cubicBezTo>
                  <a:lnTo>
                    <a:pt x="19" y="2668"/>
                  </a:lnTo>
                  <a:cubicBezTo>
                    <a:pt x="19" y="3147"/>
                    <a:pt x="414" y="3541"/>
                    <a:pt x="893" y="3541"/>
                  </a:cubicBezTo>
                  <a:cubicBezTo>
                    <a:pt x="1381" y="3541"/>
                    <a:pt x="1776" y="3147"/>
                    <a:pt x="1766" y="2668"/>
                  </a:cubicBezTo>
                  <a:lnTo>
                    <a:pt x="1766" y="911"/>
                  </a:lnTo>
                  <a:cubicBezTo>
                    <a:pt x="1785" y="414"/>
                    <a:pt x="1390" y="0"/>
                    <a:pt x="89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64"/>
            <p:cNvSpPr/>
            <p:nvPr/>
          </p:nvSpPr>
          <p:spPr>
            <a:xfrm>
              <a:off x="2751175" y="2080300"/>
              <a:ext cx="43925" cy="87850"/>
            </a:xfrm>
            <a:custGeom>
              <a:rect b="b" l="l" r="r" t="t"/>
              <a:pathLst>
                <a:path extrusionOk="0" h="3514" w="1757">
                  <a:moveTo>
                    <a:pt x="873" y="1"/>
                  </a:moveTo>
                  <a:cubicBezTo>
                    <a:pt x="394" y="1"/>
                    <a:pt x="0" y="395"/>
                    <a:pt x="0" y="884"/>
                  </a:cubicBezTo>
                  <a:lnTo>
                    <a:pt x="0" y="2631"/>
                  </a:lnTo>
                  <a:cubicBezTo>
                    <a:pt x="0" y="3119"/>
                    <a:pt x="394" y="3513"/>
                    <a:pt x="873" y="3513"/>
                  </a:cubicBezTo>
                  <a:cubicBezTo>
                    <a:pt x="1362" y="3513"/>
                    <a:pt x="1756" y="3119"/>
                    <a:pt x="1756" y="2631"/>
                  </a:cubicBezTo>
                  <a:lnTo>
                    <a:pt x="1756" y="884"/>
                  </a:lnTo>
                  <a:cubicBezTo>
                    <a:pt x="1747" y="395"/>
                    <a:pt x="1362" y="1"/>
                    <a:pt x="87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64"/>
            <p:cNvSpPr/>
            <p:nvPr/>
          </p:nvSpPr>
          <p:spPr>
            <a:xfrm>
              <a:off x="2751175" y="1773675"/>
              <a:ext cx="43925" cy="87600"/>
            </a:xfrm>
            <a:custGeom>
              <a:rect b="b" l="l" r="r" t="t"/>
              <a:pathLst>
                <a:path extrusionOk="0" h="3504" w="1757">
                  <a:moveTo>
                    <a:pt x="873" y="0"/>
                  </a:moveTo>
                  <a:cubicBezTo>
                    <a:pt x="394" y="0"/>
                    <a:pt x="0" y="395"/>
                    <a:pt x="0" y="874"/>
                  </a:cubicBezTo>
                  <a:lnTo>
                    <a:pt x="0" y="2630"/>
                  </a:lnTo>
                  <a:cubicBezTo>
                    <a:pt x="0" y="3109"/>
                    <a:pt x="394" y="3503"/>
                    <a:pt x="873" y="3503"/>
                  </a:cubicBezTo>
                  <a:cubicBezTo>
                    <a:pt x="1362" y="3503"/>
                    <a:pt x="1747" y="3109"/>
                    <a:pt x="1756" y="2630"/>
                  </a:cubicBezTo>
                  <a:lnTo>
                    <a:pt x="1756" y="874"/>
                  </a:lnTo>
                  <a:cubicBezTo>
                    <a:pt x="1756" y="395"/>
                    <a:pt x="1362" y="0"/>
                    <a:pt x="87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64"/>
            <p:cNvSpPr/>
            <p:nvPr/>
          </p:nvSpPr>
          <p:spPr>
            <a:xfrm>
              <a:off x="2816425" y="2298675"/>
              <a:ext cx="44650" cy="88550"/>
            </a:xfrm>
            <a:custGeom>
              <a:rect b="b" l="l" r="r" t="t"/>
              <a:pathLst>
                <a:path extrusionOk="0" h="3542" w="1786">
                  <a:moveTo>
                    <a:pt x="893" y="0"/>
                  </a:moveTo>
                  <a:cubicBezTo>
                    <a:pt x="395" y="0"/>
                    <a:pt x="1" y="414"/>
                    <a:pt x="20" y="911"/>
                  </a:cubicBezTo>
                  <a:lnTo>
                    <a:pt x="20" y="2668"/>
                  </a:lnTo>
                  <a:cubicBezTo>
                    <a:pt x="20" y="3147"/>
                    <a:pt x="414" y="3541"/>
                    <a:pt x="893" y="3541"/>
                  </a:cubicBezTo>
                  <a:cubicBezTo>
                    <a:pt x="1382" y="3541"/>
                    <a:pt x="1767" y="3147"/>
                    <a:pt x="1767" y="2668"/>
                  </a:cubicBezTo>
                  <a:lnTo>
                    <a:pt x="1767" y="911"/>
                  </a:lnTo>
                  <a:cubicBezTo>
                    <a:pt x="1785" y="414"/>
                    <a:pt x="1391" y="0"/>
                    <a:pt x="89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64"/>
            <p:cNvSpPr/>
            <p:nvPr/>
          </p:nvSpPr>
          <p:spPr>
            <a:xfrm>
              <a:off x="2685425" y="2431800"/>
              <a:ext cx="43700" cy="86900"/>
            </a:xfrm>
            <a:custGeom>
              <a:rect b="b" l="l" r="r" t="t"/>
              <a:pathLst>
                <a:path extrusionOk="0" h="3476" w="1748">
                  <a:moveTo>
                    <a:pt x="874" y="1"/>
                  </a:moveTo>
                  <a:cubicBezTo>
                    <a:pt x="404" y="1"/>
                    <a:pt x="19" y="376"/>
                    <a:pt x="0" y="846"/>
                  </a:cubicBezTo>
                  <a:lnTo>
                    <a:pt x="0" y="2593"/>
                  </a:lnTo>
                  <a:cubicBezTo>
                    <a:pt x="0" y="3081"/>
                    <a:pt x="395" y="3466"/>
                    <a:pt x="874" y="3476"/>
                  </a:cubicBezTo>
                  <a:cubicBezTo>
                    <a:pt x="1362" y="3476"/>
                    <a:pt x="1747" y="3081"/>
                    <a:pt x="1747" y="2593"/>
                  </a:cubicBezTo>
                  <a:lnTo>
                    <a:pt x="1747" y="846"/>
                  </a:lnTo>
                  <a:cubicBezTo>
                    <a:pt x="1738" y="376"/>
                    <a:pt x="1343" y="1"/>
                    <a:pt x="87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64"/>
            <p:cNvSpPr/>
            <p:nvPr/>
          </p:nvSpPr>
          <p:spPr>
            <a:xfrm>
              <a:off x="2816900" y="2431800"/>
              <a:ext cx="43700" cy="86900"/>
            </a:xfrm>
            <a:custGeom>
              <a:rect b="b" l="l" r="r" t="t"/>
              <a:pathLst>
                <a:path extrusionOk="0" h="3476" w="1748">
                  <a:moveTo>
                    <a:pt x="874" y="1"/>
                  </a:moveTo>
                  <a:cubicBezTo>
                    <a:pt x="405" y="1"/>
                    <a:pt x="20" y="376"/>
                    <a:pt x="1" y="846"/>
                  </a:cubicBezTo>
                  <a:lnTo>
                    <a:pt x="1" y="2593"/>
                  </a:lnTo>
                  <a:cubicBezTo>
                    <a:pt x="1" y="3081"/>
                    <a:pt x="395" y="3476"/>
                    <a:pt x="874" y="3476"/>
                  </a:cubicBezTo>
                  <a:cubicBezTo>
                    <a:pt x="1363" y="3466"/>
                    <a:pt x="1748" y="3081"/>
                    <a:pt x="1748" y="2593"/>
                  </a:cubicBezTo>
                  <a:lnTo>
                    <a:pt x="1748" y="846"/>
                  </a:lnTo>
                  <a:cubicBezTo>
                    <a:pt x="1738" y="376"/>
                    <a:pt x="1344" y="1"/>
                    <a:pt x="87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64"/>
            <p:cNvSpPr/>
            <p:nvPr/>
          </p:nvSpPr>
          <p:spPr>
            <a:xfrm>
              <a:off x="2685425" y="2563300"/>
              <a:ext cx="43925" cy="86875"/>
            </a:xfrm>
            <a:custGeom>
              <a:rect b="b" l="l" r="r" t="t"/>
              <a:pathLst>
                <a:path extrusionOk="0" h="3475" w="1757">
                  <a:moveTo>
                    <a:pt x="874" y="0"/>
                  </a:moveTo>
                  <a:cubicBezTo>
                    <a:pt x="404" y="0"/>
                    <a:pt x="19" y="366"/>
                    <a:pt x="0" y="845"/>
                  </a:cubicBezTo>
                  <a:lnTo>
                    <a:pt x="0" y="2592"/>
                  </a:lnTo>
                  <a:cubicBezTo>
                    <a:pt x="0" y="3081"/>
                    <a:pt x="395" y="3475"/>
                    <a:pt x="874" y="3475"/>
                  </a:cubicBezTo>
                  <a:cubicBezTo>
                    <a:pt x="1362" y="3475"/>
                    <a:pt x="1757" y="3081"/>
                    <a:pt x="1747" y="2592"/>
                  </a:cubicBezTo>
                  <a:lnTo>
                    <a:pt x="1747" y="845"/>
                  </a:lnTo>
                  <a:cubicBezTo>
                    <a:pt x="1738" y="366"/>
                    <a:pt x="1343" y="0"/>
                    <a:pt x="87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64"/>
            <p:cNvSpPr/>
            <p:nvPr/>
          </p:nvSpPr>
          <p:spPr>
            <a:xfrm>
              <a:off x="2816900" y="2563300"/>
              <a:ext cx="43700" cy="86875"/>
            </a:xfrm>
            <a:custGeom>
              <a:rect b="b" l="l" r="r" t="t"/>
              <a:pathLst>
                <a:path extrusionOk="0" h="3475" w="1748">
                  <a:moveTo>
                    <a:pt x="874" y="0"/>
                  </a:moveTo>
                  <a:cubicBezTo>
                    <a:pt x="405" y="0"/>
                    <a:pt x="20" y="366"/>
                    <a:pt x="1" y="845"/>
                  </a:cubicBezTo>
                  <a:lnTo>
                    <a:pt x="1" y="2592"/>
                  </a:lnTo>
                  <a:cubicBezTo>
                    <a:pt x="1" y="3081"/>
                    <a:pt x="395" y="3475"/>
                    <a:pt x="874" y="3475"/>
                  </a:cubicBezTo>
                  <a:cubicBezTo>
                    <a:pt x="1363" y="3475"/>
                    <a:pt x="1748" y="3081"/>
                    <a:pt x="1748" y="2592"/>
                  </a:cubicBezTo>
                  <a:lnTo>
                    <a:pt x="1748" y="845"/>
                  </a:lnTo>
                  <a:cubicBezTo>
                    <a:pt x="1738" y="366"/>
                    <a:pt x="1344" y="0"/>
                    <a:pt x="87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64"/>
            <p:cNvSpPr/>
            <p:nvPr/>
          </p:nvSpPr>
          <p:spPr>
            <a:xfrm>
              <a:off x="2729325" y="2715900"/>
              <a:ext cx="87600" cy="131525"/>
            </a:xfrm>
            <a:custGeom>
              <a:rect b="b" l="l" r="r" t="t"/>
              <a:pathLst>
                <a:path extrusionOk="0" h="5261" w="3504">
                  <a:moveTo>
                    <a:pt x="874" y="1"/>
                  </a:moveTo>
                  <a:cubicBezTo>
                    <a:pt x="386" y="1"/>
                    <a:pt x="1" y="386"/>
                    <a:pt x="1" y="874"/>
                  </a:cubicBezTo>
                  <a:lnTo>
                    <a:pt x="1" y="5260"/>
                  </a:lnTo>
                  <a:lnTo>
                    <a:pt x="3504" y="5260"/>
                  </a:lnTo>
                  <a:lnTo>
                    <a:pt x="3504" y="874"/>
                  </a:lnTo>
                  <a:cubicBezTo>
                    <a:pt x="3504" y="386"/>
                    <a:pt x="3109" y="1"/>
                    <a:pt x="2630"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64"/>
            <p:cNvSpPr/>
            <p:nvPr/>
          </p:nvSpPr>
          <p:spPr>
            <a:xfrm>
              <a:off x="2991350" y="2452925"/>
              <a:ext cx="65775" cy="43725"/>
            </a:xfrm>
            <a:custGeom>
              <a:rect b="b" l="l" r="r" t="t"/>
              <a:pathLst>
                <a:path extrusionOk="0" h="1749" w="2631">
                  <a:moveTo>
                    <a:pt x="878" y="0"/>
                  </a:moveTo>
                  <a:cubicBezTo>
                    <a:pt x="395" y="0"/>
                    <a:pt x="1" y="388"/>
                    <a:pt x="1" y="874"/>
                  </a:cubicBezTo>
                  <a:cubicBezTo>
                    <a:pt x="1" y="1361"/>
                    <a:pt x="395" y="1748"/>
                    <a:pt x="878" y="1748"/>
                  </a:cubicBezTo>
                  <a:cubicBezTo>
                    <a:pt x="889" y="1748"/>
                    <a:pt x="901" y="1748"/>
                    <a:pt x="912" y="1748"/>
                  </a:cubicBezTo>
                  <a:lnTo>
                    <a:pt x="1785" y="1748"/>
                  </a:lnTo>
                  <a:cubicBezTo>
                    <a:pt x="2255" y="1738"/>
                    <a:pt x="2631" y="1344"/>
                    <a:pt x="2631" y="874"/>
                  </a:cubicBezTo>
                  <a:cubicBezTo>
                    <a:pt x="2631" y="405"/>
                    <a:pt x="2255" y="20"/>
                    <a:pt x="1785" y="1"/>
                  </a:cubicBezTo>
                  <a:lnTo>
                    <a:pt x="912" y="1"/>
                  </a:lnTo>
                  <a:cubicBezTo>
                    <a:pt x="901" y="0"/>
                    <a:pt x="889" y="0"/>
                    <a:pt x="878"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64"/>
            <p:cNvSpPr/>
            <p:nvPr/>
          </p:nvSpPr>
          <p:spPr>
            <a:xfrm>
              <a:off x="2991350" y="2540500"/>
              <a:ext cx="65775" cy="43950"/>
            </a:xfrm>
            <a:custGeom>
              <a:rect b="b" l="l" r="r" t="t"/>
              <a:pathLst>
                <a:path extrusionOk="0" h="1758" w="2631">
                  <a:moveTo>
                    <a:pt x="878" y="0"/>
                  </a:moveTo>
                  <a:cubicBezTo>
                    <a:pt x="395" y="0"/>
                    <a:pt x="1" y="388"/>
                    <a:pt x="1" y="874"/>
                  </a:cubicBezTo>
                  <a:cubicBezTo>
                    <a:pt x="1" y="1361"/>
                    <a:pt x="396" y="1758"/>
                    <a:pt x="879" y="1758"/>
                  </a:cubicBezTo>
                  <a:cubicBezTo>
                    <a:pt x="890" y="1758"/>
                    <a:pt x="901" y="1758"/>
                    <a:pt x="912" y="1757"/>
                  </a:cubicBezTo>
                  <a:lnTo>
                    <a:pt x="1785" y="1757"/>
                  </a:lnTo>
                  <a:cubicBezTo>
                    <a:pt x="2255" y="1738"/>
                    <a:pt x="2631" y="1353"/>
                    <a:pt x="2631" y="874"/>
                  </a:cubicBezTo>
                  <a:cubicBezTo>
                    <a:pt x="2631" y="405"/>
                    <a:pt x="2255" y="20"/>
                    <a:pt x="1785" y="1"/>
                  </a:cubicBezTo>
                  <a:lnTo>
                    <a:pt x="912" y="1"/>
                  </a:lnTo>
                  <a:cubicBezTo>
                    <a:pt x="901" y="1"/>
                    <a:pt x="889" y="0"/>
                    <a:pt x="878"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64"/>
            <p:cNvSpPr/>
            <p:nvPr/>
          </p:nvSpPr>
          <p:spPr>
            <a:xfrm>
              <a:off x="2992075" y="2628100"/>
              <a:ext cx="65750" cy="43925"/>
            </a:xfrm>
            <a:custGeom>
              <a:rect b="b" l="l" r="r" t="t"/>
              <a:pathLst>
                <a:path extrusionOk="0" h="1757" w="2630">
                  <a:moveTo>
                    <a:pt x="883" y="0"/>
                  </a:moveTo>
                  <a:cubicBezTo>
                    <a:pt x="395" y="0"/>
                    <a:pt x="0" y="395"/>
                    <a:pt x="0" y="883"/>
                  </a:cubicBezTo>
                  <a:cubicBezTo>
                    <a:pt x="0" y="1362"/>
                    <a:pt x="395" y="1756"/>
                    <a:pt x="883" y="1756"/>
                  </a:cubicBezTo>
                  <a:lnTo>
                    <a:pt x="1756" y="1756"/>
                  </a:lnTo>
                  <a:cubicBezTo>
                    <a:pt x="2245" y="1756"/>
                    <a:pt x="2630" y="1362"/>
                    <a:pt x="2630" y="883"/>
                  </a:cubicBezTo>
                  <a:cubicBezTo>
                    <a:pt x="2630" y="395"/>
                    <a:pt x="2245" y="0"/>
                    <a:pt x="1756"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64"/>
            <p:cNvSpPr/>
            <p:nvPr/>
          </p:nvSpPr>
          <p:spPr>
            <a:xfrm>
              <a:off x="2991350" y="2715900"/>
              <a:ext cx="65775" cy="43725"/>
            </a:xfrm>
            <a:custGeom>
              <a:rect b="b" l="l" r="r" t="t"/>
              <a:pathLst>
                <a:path extrusionOk="0" h="1749" w="2631">
                  <a:moveTo>
                    <a:pt x="878" y="0"/>
                  </a:moveTo>
                  <a:cubicBezTo>
                    <a:pt x="395" y="0"/>
                    <a:pt x="1" y="388"/>
                    <a:pt x="1" y="874"/>
                  </a:cubicBezTo>
                  <a:cubicBezTo>
                    <a:pt x="1" y="1361"/>
                    <a:pt x="395" y="1748"/>
                    <a:pt x="878" y="1748"/>
                  </a:cubicBezTo>
                  <a:cubicBezTo>
                    <a:pt x="889" y="1748"/>
                    <a:pt x="901" y="1748"/>
                    <a:pt x="912" y="1748"/>
                  </a:cubicBezTo>
                  <a:lnTo>
                    <a:pt x="1785" y="1748"/>
                  </a:lnTo>
                  <a:cubicBezTo>
                    <a:pt x="2255" y="1729"/>
                    <a:pt x="2631" y="1344"/>
                    <a:pt x="2631" y="874"/>
                  </a:cubicBezTo>
                  <a:cubicBezTo>
                    <a:pt x="2631" y="405"/>
                    <a:pt x="2255" y="10"/>
                    <a:pt x="1785" y="1"/>
                  </a:cubicBezTo>
                  <a:lnTo>
                    <a:pt x="912" y="1"/>
                  </a:lnTo>
                  <a:cubicBezTo>
                    <a:pt x="901" y="0"/>
                    <a:pt x="889" y="0"/>
                    <a:pt x="878"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64"/>
            <p:cNvSpPr/>
            <p:nvPr/>
          </p:nvSpPr>
          <p:spPr>
            <a:xfrm>
              <a:off x="2092550" y="2474750"/>
              <a:ext cx="107575" cy="43950"/>
            </a:xfrm>
            <a:custGeom>
              <a:rect b="b" l="l" r="r" t="t"/>
              <a:pathLst>
                <a:path extrusionOk="0" h="1758" w="4303">
                  <a:moveTo>
                    <a:pt x="878" y="1"/>
                  </a:moveTo>
                  <a:cubicBezTo>
                    <a:pt x="395" y="1"/>
                    <a:pt x="1" y="388"/>
                    <a:pt x="1" y="875"/>
                  </a:cubicBezTo>
                  <a:cubicBezTo>
                    <a:pt x="1" y="1367"/>
                    <a:pt x="404" y="1758"/>
                    <a:pt x="894" y="1758"/>
                  </a:cubicBezTo>
                  <a:cubicBezTo>
                    <a:pt x="900" y="1758"/>
                    <a:pt x="906" y="1758"/>
                    <a:pt x="912" y="1758"/>
                  </a:cubicBezTo>
                  <a:lnTo>
                    <a:pt x="3457" y="1758"/>
                  </a:lnTo>
                  <a:cubicBezTo>
                    <a:pt x="3926" y="1739"/>
                    <a:pt x="4302" y="1344"/>
                    <a:pt x="4302" y="875"/>
                  </a:cubicBezTo>
                  <a:cubicBezTo>
                    <a:pt x="4302" y="405"/>
                    <a:pt x="3926" y="20"/>
                    <a:pt x="3457" y="1"/>
                  </a:cubicBezTo>
                  <a:lnTo>
                    <a:pt x="912" y="1"/>
                  </a:lnTo>
                  <a:cubicBezTo>
                    <a:pt x="900" y="1"/>
                    <a:pt x="889" y="1"/>
                    <a:pt x="878"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64"/>
            <p:cNvSpPr/>
            <p:nvPr/>
          </p:nvSpPr>
          <p:spPr>
            <a:xfrm>
              <a:off x="2093500" y="2387200"/>
              <a:ext cx="107325" cy="43925"/>
            </a:xfrm>
            <a:custGeom>
              <a:rect b="b" l="l" r="r" t="t"/>
              <a:pathLst>
                <a:path extrusionOk="0" h="1757" w="4293">
                  <a:moveTo>
                    <a:pt x="874" y="0"/>
                  </a:moveTo>
                  <a:cubicBezTo>
                    <a:pt x="395" y="0"/>
                    <a:pt x="0" y="395"/>
                    <a:pt x="0" y="874"/>
                  </a:cubicBezTo>
                  <a:cubicBezTo>
                    <a:pt x="0" y="1362"/>
                    <a:pt x="395" y="1747"/>
                    <a:pt x="874" y="1756"/>
                  </a:cubicBezTo>
                  <a:lnTo>
                    <a:pt x="3419" y="1756"/>
                  </a:lnTo>
                  <a:cubicBezTo>
                    <a:pt x="3898" y="1747"/>
                    <a:pt x="4292" y="1362"/>
                    <a:pt x="4292" y="874"/>
                  </a:cubicBezTo>
                  <a:cubicBezTo>
                    <a:pt x="4292" y="395"/>
                    <a:pt x="3898" y="0"/>
                    <a:pt x="341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64"/>
            <p:cNvSpPr/>
            <p:nvPr/>
          </p:nvSpPr>
          <p:spPr>
            <a:xfrm>
              <a:off x="2092550" y="2299600"/>
              <a:ext cx="107575" cy="43725"/>
            </a:xfrm>
            <a:custGeom>
              <a:rect b="b" l="l" r="r" t="t"/>
              <a:pathLst>
                <a:path extrusionOk="0" h="1749" w="4303">
                  <a:moveTo>
                    <a:pt x="878" y="0"/>
                  </a:moveTo>
                  <a:cubicBezTo>
                    <a:pt x="395" y="0"/>
                    <a:pt x="1" y="388"/>
                    <a:pt x="1" y="874"/>
                  </a:cubicBezTo>
                  <a:cubicBezTo>
                    <a:pt x="1" y="1361"/>
                    <a:pt x="395" y="1748"/>
                    <a:pt x="878" y="1748"/>
                  </a:cubicBezTo>
                  <a:cubicBezTo>
                    <a:pt x="889" y="1748"/>
                    <a:pt x="900" y="1748"/>
                    <a:pt x="912" y="1748"/>
                  </a:cubicBezTo>
                  <a:lnTo>
                    <a:pt x="3457" y="1748"/>
                  </a:lnTo>
                  <a:cubicBezTo>
                    <a:pt x="3926" y="1729"/>
                    <a:pt x="4302" y="1344"/>
                    <a:pt x="4302" y="874"/>
                  </a:cubicBezTo>
                  <a:cubicBezTo>
                    <a:pt x="4302" y="405"/>
                    <a:pt x="3926" y="10"/>
                    <a:pt x="3457" y="1"/>
                  </a:cubicBezTo>
                  <a:lnTo>
                    <a:pt x="912" y="1"/>
                  </a:lnTo>
                  <a:cubicBezTo>
                    <a:pt x="900" y="1"/>
                    <a:pt x="889" y="0"/>
                    <a:pt x="878"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64"/>
            <p:cNvSpPr/>
            <p:nvPr/>
          </p:nvSpPr>
          <p:spPr>
            <a:xfrm>
              <a:off x="2092550" y="2562325"/>
              <a:ext cx="107575" cy="43975"/>
            </a:xfrm>
            <a:custGeom>
              <a:rect b="b" l="l" r="r" t="t"/>
              <a:pathLst>
                <a:path extrusionOk="0" h="1759" w="4303">
                  <a:moveTo>
                    <a:pt x="878" y="1"/>
                  </a:moveTo>
                  <a:cubicBezTo>
                    <a:pt x="396" y="1"/>
                    <a:pt x="1" y="398"/>
                    <a:pt x="1" y="884"/>
                  </a:cubicBezTo>
                  <a:cubicBezTo>
                    <a:pt x="1" y="1371"/>
                    <a:pt x="395" y="1758"/>
                    <a:pt x="878" y="1758"/>
                  </a:cubicBezTo>
                  <a:cubicBezTo>
                    <a:pt x="889" y="1758"/>
                    <a:pt x="900" y="1758"/>
                    <a:pt x="912" y="1758"/>
                  </a:cubicBezTo>
                  <a:lnTo>
                    <a:pt x="3457" y="1758"/>
                  </a:lnTo>
                  <a:cubicBezTo>
                    <a:pt x="3926" y="1739"/>
                    <a:pt x="4302" y="1354"/>
                    <a:pt x="4302" y="884"/>
                  </a:cubicBezTo>
                  <a:cubicBezTo>
                    <a:pt x="4302" y="405"/>
                    <a:pt x="3926" y="20"/>
                    <a:pt x="3457" y="1"/>
                  </a:cubicBezTo>
                  <a:lnTo>
                    <a:pt x="912" y="1"/>
                  </a:lnTo>
                  <a:cubicBezTo>
                    <a:pt x="900" y="1"/>
                    <a:pt x="889" y="1"/>
                    <a:pt x="878"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64"/>
            <p:cNvSpPr/>
            <p:nvPr/>
          </p:nvSpPr>
          <p:spPr>
            <a:xfrm>
              <a:off x="2092550" y="2650150"/>
              <a:ext cx="107575" cy="43725"/>
            </a:xfrm>
            <a:custGeom>
              <a:rect b="b" l="l" r="r" t="t"/>
              <a:pathLst>
                <a:path extrusionOk="0" h="1749" w="4303">
                  <a:moveTo>
                    <a:pt x="878" y="0"/>
                  </a:moveTo>
                  <a:cubicBezTo>
                    <a:pt x="395" y="0"/>
                    <a:pt x="1" y="388"/>
                    <a:pt x="1" y="874"/>
                  </a:cubicBezTo>
                  <a:cubicBezTo>
                    <a:pt x="1" y="1361"/>
                    <a:pt x="395" y="1749"/>
                    <a:pt x="878" y="1749"/>
                  </a:cubicBezTo>
                  <a:cubicBezTo>
                    <a:pt x="889" y="1749"/>
                    <a:pt x="900" y="1748"/>
                    <a:pt x="912" y="1748"/>
                  </a:cubicBezTo>
                  <a:lnTo>
                    <a:pt x="3457" y="1748"/>
                  </a:lnTo>
                  <a:cubicBezTo>
                    <a:pt x="3926" y="1729"/>
                    <a:pt x="4302" y="1344"/>
                    <a:pt x="4302" y="874"/>
                  </a:cubicBezTo>
                  <a:cubicBezTo>
                    <a:pt x="4302" y="405"/>
                    <a:pt x="3926" y="10"/>
                    <a:pt x="3457" y="1"/>
                  </a:cubicBezTo>
                  <a:lnTo>
                    <a:pt x="912" y="1"/>
                  </a:lnTo>
                  <a:cubicBezTo>
                    <a:pt x="900" y="1"/>
                    <a:pt x="889" y="0"/>
                    <a:pt x="878"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64"/>
            <p:cNvSpPr/>
            <p:nvPr/>
          </p:nvSpPr>
          <p:spPr>
            <a:xfrm>
              <a:off x="2092550" y="2737725"/>
              <a:ext cx="107575" cy="43950"/>
            </a:xfrm>
            <a:custGeom>
              <a:rect b="b" l="l" r="r" t="t"/>
              <a:pathLst>
                <a:path extrusionOk="0" h="1758" w="4303">
                  <a:moveTo>
                    <a:pt x="878" y="1"/>
                  </a:moveTo>
                  <a:cubicBezTo>
                    <a:pt x="395" y="1"/>
                    <a:pt x="1" y="388"/>
                    <a:pt x="1" y="875"/>
                  </a:cubicBezTo>
                  <a:cubicBezTo>
                    <a:pt x="1" y="1367"/>
                    <a:pt x="404" y="1758"/>
                    <a:pt x="894" y="1758"/>
                  </a:cubicBezTo>
                  <a:cubicBezTo>
                    <a:pt x="900" y="1758"/>
                    <a:pt x="906" y="1758"/>
                    <a:pt x="912" y="1757"/>
                  </a:cubicBezTo>
                  <a:lnTo>
                    <a:pt x="3457" y="1757"/>
                  </a:lnTo>
                  <a:cubicBezTo>
                    <a:pt x="3926" y="1739"/>
                    <a:pt x="4302" y="1344"/>
                    <a:pt x="4302" y="875"/>
                  </a:cubicBezTo>
                  <a:cubicBezTo>
                    <a:pt x="4302" y="405"/>
                    <a:pt x="3926" y="20"/>
                    <a:pt x="3457" y="1"/>
                  </a:cubicBezTo>
                  <a:lnTo>
                    <a:pt x="912" y="1"/>
                  </a:lnTo>
                  <a:cubicBezTo>
                    <a:pt x="900" y="1"/>
                    <a:pt x="889" y="1"/>
                    <a:pt x="878"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64"/>
            <p:cNvSpPr/>
            <p:nvPr/>
          </p:nvSpPr>
          <p:spPr>
            <a:xfrm>
              <a:off x="3101725" y="2453100"/>
              <a:ext cx="45325" cy="43525"/>
            </a:xfrm>
            <a:custGeom>
              <a:rect b="b" l="l" r="r" t="t"/>
              <a:pathLst>
                <a:path extrusionOk="0" h="1741" w="1813">
                  <a:moveTo>
                    <a:pt x="875" y="1"/>
                  </a:moveTo>
                  <a:cubicBezTo>
                    <a:pt x="651" y="1"/>
                    <a:pt x="428" y="83"/>
                    <a:pt x="254" y="247"/>
                  </a:cubicBezTo>
                  <a:cubicBezTo>
                    <a:pt x="169" y="332"/>
                    <a:pt x="113" y="426"/>
                    <a:pt x="66" y="539"/>
                  </a:cubicBezTo>
                  <a:cubicBezTo>
                    <a:pt x="28" y="642"/>
                    <a:pt x="0" y="755"/>
                    <a:pt x="0" y="867"/>
                  </a:cubicBezTo>
                  <a:cubicBezTo>
                    <a:pt x="0" y="1102"/>
                    <a:pt x="94" y="1327"/>
                    <a:pt x="254" y="1487"/>
                  </a:cubicBezTo>
                  <a:cubicBezTo>
                    <a:pt x="338" y="1572"/>
                    <a:pt x="432" y="1628"/>
                    <a:pt x="545" y="1675"/>
                  </a:cubicBezTo>
                  <a:cubicBezTo>
                    <a:pt x="648" y="1722"/>
                    <a:pt x="761" y="1741"/>
                    <a:pt x="874" y="1741"/>
                  </a:cubicBezTo>
                  <a:cubicBezTo>
                    <a:pt x="1108" y="1741"/>
                    <a:pt x="1334" y="1647"/>
                    <a:pt x="1503" y="1487"/>
                  </a:cubicBezTo>
                  <a:cubicBezTo>
                    <a:pt x="1578" y="1403"/>
                    <a:pt x="1634" y="1309"/>
                    <a:pt x="1681" y="1205"/>
                  </a:cubicBezTo>
                  <a:cubicBezTo>
                    <a:pt x="1813" y="877"/>
                    <a:pt x="1738" y="501"/>
                    <a:pt x="1503" y="247"/>
                  </a:cubicBezTo>
                  <a:cubicBezTo>
                    <a:pt x="1324" y="83"/>
                    <a:pt x="1099" y="1"/>
                    <a:pt x="87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64"/>
            <p:cNvSpPr/>
            <p:nvPr/>
          </p:nvSpPr>
          <p:spPr>
            <a:xfrm>
              <a:off x="3101725" y="2540450"/>
              <a:ext cx="43925" cy="44000"/>
            </a:xfrm>
            <a:custGeom>
              <a:rect b="b" l="l" r="r" t="t"/>
              <a:pathLst>
                <a:path extrusionOk="0" h="1760" w="1757">
                  <a:moveTo>
                    <a:pt x="863" y="1"/>
                  </a:moveTo>
                  <a:cubicBezTo>
                    <a:pt x="516" y="1"/>
                    <a:pt x="193" y="213"/>
                    <a:pt x="66" y="548"/>
                  </a:cubicBezTo>
                  <a:cubicBezTo>
                    <a:pt x="28" y="651"/>
                    <a:pt x="0" y="764"/>
                    <a:pt x="0" y="876"/>
                  </a:cubicBezTo>
                  <a:cubicBezTo>
                    <a:pt x="0" y="942"/>
                    <a:pt x="10" y="999"/>
                    <a:pt x="19" y="1055"/>
                  </a:cubicBezTo>
                  <a:cubicBezTo>
                    <a:pt x="28" y="1111"/>
                    <a:pt x="47" y="1168"/>
                    <a:pt x="66" y="1215"/>
                  </a:cubicBezTo>
                  <a:cubicBezTo>
                    <a:pt x="85" y="1271"/>
                    <a:pt x="113" y="1318"/>
                    <a:pt x="150" y="1374"/>
                  </a:cubicBezTo>
                  <a:lnTo>
                    <a:pt x="254" y="1506"/>
                  </a:lnTo>
                  <a:cubicBezTo>
                    <a:pt x="423" y="1665"/>
                    <a:pt x="648" y="1750"/>
                    <a:pt x="874" y="1759"/>
                  </a:cubicBezTo>
                  <a:cubicBezTo>
                    <a:pt x="930" y="1759"/>
                    <a:pt x="996" y="1750"/>
                    <a:pt x="1052" y="1740"/>
                  </a:cubicBezTo>
                  <a:cubicBezTo>
                    <a:pt x="1108" y="1731"/>
                    <a:pt x="1155" y="1712"/>
                    <a:pt x="1212" y="1684"/>
                  </a:cubicBezTo>
                  <a:cubicBezTo>
                    <a:pt x="1268" y="1665"/>
                    <a:pt x="1315" y="1637"/>
                    <a:pt x="1371" y="1609"/>
                  </a:cubicBezTo>
                  <a:lnTo>
                    <a:pt x="1503" y="1506"/>
                  </a:lnTo>
                  <a:lnTo>
                    <a:pt x="1606" y="1374"/>
                  </a:lnTo>
                  <a:cubicBezTo>
                    <a:pt x="1634" y="1318"/>
                    <a:pt x="1663" y="1271"/>
                    <a:pt x="1681" y="1215"/>
                  </a:cubicBezTo>
                  <a:cubicBezTo>
                    <a:pt x="1710" y="1168"/>
                    <a:pt x="1728" y="1111"/>
                    <a:pt x="1738" y="1055"/>
                  </a:cubicBezTo>
                  <a:cubicBezTo>
                    <a:pt x="1747" y="999"/>
                    <a:pt x="1747" y="942"/>
                    <a:pt x="1756" y="876"/>
                  </a:cubicBezTo>
                  <a:cubicBezTo>
                    <a:pt x="1747" y="651"/>
                    <a:pt x="1663" y="426"/>
                    <a:pt x="1503" y="257"/>
                  </a:cubicBezTo>
                  <a:cubicBezTo>
                    <a:pt x="1456" y="219"/>
                    <a:pt x="1409" y="181"/>
                    <a:pt x="1371" y="153"/>
                  </a:cubicBezTo>
                  <a:cubicBezTo>
                    <a:pt x="1315" y="116"/>
                    <a:pt x="1268" y="97"/>
                    <a:pt x="1212" y="78"/>
                  </a:cubicBezTo>
                  <a:cubicBezTo>
                    <a:pt x="1155" y="50"/>
                    <a:pt x="1108" y="31"/>
                    <a:pt x="1052" y="22"/>
                  </a:cubicBezTo>
                  <a:cubicBezTo>
                    <a:pt x="989" y="7"/>
                    <a:pt x="926" y="1"/>
                    <a:pt x="86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64"/>
            <p:cNvSpPr/>
            <p:nvPr/>
          </p:nvSpPr>
          <p:spPr>
            <a:xfrm>
              <a:off x="3094200" y="2628125"/>
              <a:ext cx="58900" cy="43900"/>
            </a:xfrm>
            <a:custGeom>
              <a:rect b="b" l="l" r="r" t="t"/>
              <a:pathLst>
                <a:path extrusionOk="0" h="1756" w="2356">
                  <a:moveTo>
                    <a:pt x="1176" y="1"/>
                  </a:moveTo>
                  <a:cubicBezTo>
                    <a:pt x="944" y="1"/>
                    <a:pt x="720" y="88"/>
                    <a:pt x="555" y="253"/>
                  </a:cubicBezTo>
                  <a:cubicBezTo>
                    <a:pt x="1" y="807"/>
                    <a:pt x="395" y="1755"/>
                    <a:pt x="1175" y="1755"/>
                  </a:cubicBezTo>
                  <a:cubicBezTo>
                    <a:pt x="1178" y="1755"/>
                    <a:pt x="1182" y="1756"/>
                    <a:pt x="1186" y="1756"/>
                  </a:cubicBezTo>
                  <a:cubicBezTo>
                    <a:pt x="1967" y="1756"/>
                    <a:pt x="2355" y="804"/>
                    <a:pt x="1804" y="262"/>
                  </a:cubicBezTo>
                  <a:cubicBezTo>
                    <a:pt x="1757" y="225"/>
                    <a:pt x="1710" y="187"/>
                    <a:pt x="1672" y="149"/>
                  </a:cubicBezTo>
                  <a:cubicBezTo>
                    <a:pt x="1616" y="121"/>
                    <a:pt x="1569" y="93"/>
                    <a:pt x="1513" y="74"/>
                  </a:cubicBezTo>
                  <a:cubicBezTo>
                    <a:pt x="1456" y="46"/>
                    <a:pt x="1409" y="27"/>
                    <a:pt x="1353" y="18"/>
                  </a:cubicBezTo>
                  <a:cubicBezTo>
                    <a:pt x="1294" y="7"/>
                    <a:pt x="1235" y="1"/>
                    <a:pt x="117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64"/>
            <p:cNvSpPr/>
            <p:nvPr/>
          </p:nvSpPr>
          <p:spPr>
            <a:xfrm>
              <a:off x="3093725" y="2716050"/>
              <a:ext cx="60025" cy="43550"/>
            </a:xfrm>
            <a:custGeom>
              <a:rect b="b" l="l" r="r" t="t"/>
              <a:pathLst>
                <a:path extrusionOk="0" h="1742" w="2401">
                  <a:moveTo>
                    <a:pt x="1214" y="1"/>
                  </a:moveTo>
                  <a:cubicBezTo>
                    <a:pt x="1105" y="1"/>
                    <a:pt x="991" y="22"/>
                    <a:pt x="874" y="70"/>
                  </a:cubicBezTo>
                  <a:cubicBezTo>
                    <a:pt x="1" y="436"/>
                    <a:pt x="245" y="1732"/>
                    <a:pt x="1194" y="1742"/>
                  </a:cubicBezTo>
                  <a:cubicBezTo>
                    <a:pt x="1428" y="1742"/>
                    <a:pt x="1654" y="1648"/>
                    <a:pt x="1823" y="1488"/>
                  </a:cubicBezTo>
                  <a:cubicBezTo>
                    <a:pt x="2401" y="910"/>
                    <a:pt x="1921" y="1"/>
                    <a:pt x="121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64"/>
            <p:cNvSpPr/>
            <p:nvPr/>
          </p:nvSpPr>
          <p:spPr>
            <a:xfrm>
              <a:off x="2237200" y="2299600"/>
              <a:ext cx="51200" cy="43850"/>
            </a:xfrm>
            <a:custGeom>
              <a:rect b="b" l="l" r="r" t="t"/>
              <a:pathLst>
                <a:path extrusionOk="0" h="1754" w="2048">
                  <a:moveTo>
                    <a:pt x="1191" y="1"/>
                  </a:moveTo>
                  <a:cubicBezTo>
                    <a:pt x="1185" y="1"/>
                    <a:pt x="1180" y="1"/>
                    <a:pt x="1174" y="1"/>
                  </a:cubicBezTo>
                  <a:cubicBezTo>
                    <a:pt x="395" y="1"/>
                    <a:pt x="0" y="940"/>
                    <a:pt x="554" y="1494"/>
                  </a:cubicBezTo>
                  <a:cubicBezTo>
                    <a:pt x="733" y="1673"/>
                    <a:pt x="952" y="1753"/>
                    <a:pt x="1167" y="1753"/>
                  </a:cubicBezTo>
                  <a:cubicBezTo>
                    <a:pt x="1617" y="1753"/>
                    <a:pt x="2047" y="1402"/>
                    <a:pt x="2047" y="874"/>
                  </a:cubicBezTo>
                  <a:cubicBezTo>
                    <a:pt x="2047" y="392"/>
                    <a:pt x="1671" y="1"/>
                    <a:pt x="1191"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64"/>
            <p:cNvSpPr/>
            <p:nvPr/>
          </p:nvSpPr>
          <p:spPr>
            <a:xfrm>
              <a:off x="2743650" y="1992725"/>
              <a:ext cx="51450" cy="43900"/>
            </a:xfrm>
            <a:custGeom>
              <a:rect b="b" l="l" r="r" t="t"/>
              <a:pathLst>
                <a:path extrusionOk="0" h="1756" w="2058">
                  <a:moveTo>
                    <a:pt x="1174" y="1"/>
                  </a:moveTo>
                  <a:cubicBezTo>
                    <a:pt x="395" y="1"/>
                    <a:pt x="0" y="949"/>
                    <a:pt x="555" y="1494"/>
                  </a:cubicBezTo>
                  <a:cubicBezTo>
                    <a:pt x="735" y="1674"/>
                    <a:pt x="957" y="1755"/>
                    <a:pt x="1174" y="1755"/>
                  </a:cubicBezTo>
                  <a:cubicBezTo>
                    <a:pt x="1625" y="1755"/>
                    <a:pt x="2057" y="1407"/>
                    <a:pt x="2057" y="874"/>
                  </a:cubicBezTo>
                  <a:cubicBezTo>
                    <a:pt x="2048" y="395"/>
                    <a:pt x="1663" y="1"/>
                    <a:pt x="117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64"/>
            <p:cNvSpPr/>
            <p:nvPr/>
          </p:nvSpPr>
          <p:spPr>
            <a:xfrm>
              <a:off x="2237200" y="2387200"/>
              <a:ext cx="51200" cy="43825"/>
            </a:xfrm>
            <a:custGeom>
              <a:rect b="b" l="l" r="r" t="t"/>
              <a:pathLst>
                <a:path extrusionOk="0" h="1753" w="2048">
                  <a:moveTo>
                    <a:pt x="1174" y="0"/>
                  </a:moveTo>
                  <a:cubicBezTo>
                    <a:pt x="395" y="0"/>
                    <a:pt x="0" y="939"/>
                    <a:pt x="554" y="1493"/>
                  </a:cubicBezTo>
                  <a:cubicBezTo>
                    <a:pt x="733" y="1672"/>
                    <a:pt x="952" y="1752"/>
                    <a:pt x="1167" y="1752"/>
                  </a:cubicBezTo>
                  <a:cubicBezTo>
                    <a:pt x="1617" y="1752"/>
                    <a:pt x="2047" y="1401"/>
                    <a:pt x="2047" y="874"/>
                  </a:cubicBezTo>
                  <a:cubicBezTo>
                    <a:pt x="2047" y="395"/>
                    <a:pt x="1662" y="0"/>
                    <a:pt x="117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64"/>
            <p:cNvSpPr/>
            <p:nvPr/>
          </p:nvSpPr>
          <p:spPr>
            <a:xfrm>
              <a:off x="2237200" y="2474775"/>
              <a:ext cx="51200" cy="43950"/>
            </a:xfrm>
            <a:custGeom>
              <a:rect b="b" l="l" r="r" t="t"/>
              <a:pathLst>
                <a:path extrusionOk="0" h="1758" w="2048">
                  <a:moveTo>
                    <a:pt x="1174" y="0"/>
                  </a:moveTo>
                  <a:cubicBezTo>
                    <a:pt x="395" y="0"/>
                    <a:pt x="0" y="949"/>
                    <a:pt x="554" y="1503"/>
                  </a:cubicBezTo>
                  <a:cubicBezTo>
                    <a:pt x="733" y="1679"/>
                    <a:pt x="951" y="1758"/>
                    <a:pt x="1166" y="1758"/>
                  </a:cubicBezTo>
                  <a:cubicBezTo>
                    <a:pt x="1616" y="1758"/>
                    <a:pt x="2047" y="1408"/>
                    <a:pt x="2047" y="874"/>
                  </a:cubicBezTo>
                  <a:cubicBezTo>
                    <a:pt x="2047" y="395"/>
                    <a:pt x="1662" y="0"/>
                    <a:pt x="117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64"/>
            <p:cNvSpPr/>
            <p:nvPr/>
          </p:nvSpPr>
          <p:spPr>
            <a:xfrm>
              <a:off x="2237200" y="2562350"/>
              <a:ext cx="51200" cy="44075"/>
            </a:xfrm>
            <a:custGeom>
              <a:rect b="b" l="l" r="r" t="t"/>
              <a:pathLst>
                <a:path extrusionOk="0" h="1763" w="2048">
                  <a:moveTo>
                    <a:pt x="1174" y="0"/>
                  </a:moveTo>
                  <a:cubicBezTo>
                    <a:pt x="395" y="0"/>
                    <a:pt x="0" y="949"/>
                    <a:pt x="554" y="1503"/>
                  </a:cubicBezTo>
                  <a:cubicBezTo>
                    <a:pt x="733" y="1682"/>
                    <a:pt x="952" y="1762"/>
                    <a:pt x="1167" y="1762"/>
                  </a:cubicBezTo>
                  <a:cubicBezTo>
                    <a:pt x="1617" y="1762"/>
                    <a:pt x="2047" y="1411"/>
                    <a:pt x="2047" y="883"/>
                  </a:cubicBezTo>
                  <a:cubicBezTo>
                    <a:pt x="2047" y="395"/>
                    <a:pt x="1662" y="0"/>
                    <a:pt x="117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64"/>
            <p:cNvSpPr/>
            <p:nvPr/>
          </p:nvSpPr>
          <p:spPr>
            <a:xfrm>
              <a:off x="2237200" y="2650150"/>
              <a:ext cx="51200" cy="43850"/>
            </a:xfrm>
            <a:custGeom>
              <a:rect b="b" l="l" r="r" t="t"/>
              <a:pathLst>
                <a:path extrusionOk="0" h="1754" w="2048">
                  <a:moveTo>
                    <a:pt x="1174" y="1"/>
                  </a:moveTo>
                  <a:cubicBezTo>
                    <a:pt x="395" y="1"/>
                    <a:pt x="0" y="940"/>
                    <a:pt x="554" y="1494"/>
                  </a:cubicBezTo>
                  <a:cubicBezTo>
                    <a:pt x="733" y="1673"/>
                    <a:pt x="952" y="1753"/>
                    <a:pt x="1167" y="1753"/>
                  </a:cubicBezTo>
                  <a:cubicBezTo>
                    <a:pt x="1617" y="1753"/>
                    <a:pt x="2047" y="1402"/>
                    <a:pt x="2047" y="874"/>
                  </a:cubicBezTo>
                  <a:cubicBezTo>
                    <a:pt x="2047" y="386"/>
                    <a:pt x="1662" y="1"/>
                    <a:pt x="117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64"/>
            <p:cNvSpPr/>
            <p:nvPr/>
          </p:nvSpPr>
          <p:spPr>
            <a:xfrm>
              <a:off x="2237200" y="2737750"/>
              <a:ext cx="51200" cy="43825"/>
            </a:xfrm>
            <a:custGeom>
              <a:rect b="b" l="l" r="r" t="t"/>
              <a:pathLst>
                <a:path extrusionOk="0" h="1753" w="2048">
                  <a:moveTo>
                    <a:pt x="1174" y="0"/>
                  </a:moveTo>
                  <a:cubicBezTo>
                    <a:pt x="395" y="0"/>
                    <a:pt x="0" y="939"/>
                    <a:pt x="554" y="1493"/>
                  </a:cubicBezTo>
                  <a:cubicBezTo>
                    <a:pt x="733" y="1672"/>
                    <a:pt x="952" y="1752"/>
                    <a:pt x="1167" y="1752"/>
                  </a:cubicBezTo>
                  <a:cubicBezTo>
                    <a:pt x="1617" y="1752"/>
                    <a:pt x="2047" y="1401"/>
                    <a:pt x="2047" y="874"/>
                  </a:cubicBezTo>
                  <a:cubicBezTo>
                    <a:pt x="2047" y="395"/>
                    <a:pt x="1662" y="0"/>
                    <a:pt x="117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64"/>
            <p:cNvSpPr/>
            <p:nvPr/>
          </p:nvSpPr>
          <p:spPr>
            <a:xfrm>
              <a:off x="2926550" y="2310650"/>
              <a:ext cx="284850" cy="87600"/>
            </a:xfrm>
            <a:custGeom>
              <a:rect b="b" l="l" r="r" t="t"/>
              <a:pathLst>
                <a:path extrusionOk="0" h="3504" w="11394">
                  <a:moveTo>
                    <a:pt x="3927" y="0"/>
                  </a:moveTo>
                  <a:cubicBezTo>
                    <a:pt x="3495" y="0"/>
                    <a:pt x="3081" y="179"/>
                    <a:pt x="2781" y="498"/>
                  </a:cubicBezTo>
                  <a:lnTo>
                    <a:pt x="405" y="3062"/>
                  </a:lnTo>
                  <a:lnTo>
                    <a:pt x="1" y="3504"/>
                  </a:lnTo>
                  <a:lnTo>
                    <a:pt x="11393" y="3504"/>
                  </a:lnTo>
                  <a:lnTo>
                    <a:pt x="10989" y="3062"/>
                  </a:lnTo>
                  <a:lnTo>
                    <a:pt x="8613" y="517"/>
                  </a:lnTo>
                  <a:cubicBezTo>
                    <a:pt x="8322" y="188"/>
                    <a:pt x="7899" y="0"/>
                    <a:pt x="7458" y="0"/>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82" name="Shape 482"/>
        <p:cNvGrpSpPr/>
        <p:nvPr/>
      </p:nvGrpSpPr>
      <p:grpSpPr>
        <a:xfrm>
          <a:off x="0" y="0"/>
          <a:ext cx="0" cy="0"/>
          <a:chOff x="0" y="0"/>
          <a:chExt cx="0" cy="0"/>
        </a:xfrm>
      </p:grpSpPr>
      <p:sp>
        <p:nvSpPr>
          <p:cNvPr id="483" name="Google Shape;483;p47"/>
          <p:cNvSpPr txBox="1"/>
          <p:nvPr>
            <p:ph idx="15"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484" name="Google Shape;484;p47"/>
          <p:cNvSpPr/>
          <p:nvPr/>
        </p:nvSpPr>
        <p:spPr>
          <a:xfrm>
            <a:off x="6211396" y="1509475"/>
            <a:ext cx="657300" cy="6573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7"/>
          <p:cNvSpPr/>
          <p:nvPr/>
        </p:nvSpPr>
        <p:spPr>
          <a:xfrm>
            <a:off x="1905000" y="1509475"/>
            <a:ext cx="657300" cy="6573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7"/>
          <p:cNvSpPr txBox="1"/>
          <p:nvPr>
            <p:ph idx="2" type="title"/>
          </p:nvPr>
        </p:nvSpPr>
        <p:spPr>
          <a:xfrm>
            <a:off x="3699102" y="1565141"/>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solidFill>
                <a:srgbClr val="FFFFFF"/>
              </a:solidFill>
            </a:endParaRPr>
          </a:p>
        </p:txBody>
      </p:sp>
      <p:sp>
        <p:nvSpPr>
          <p:cNvPr id="487" name="Google Shape;487;p47"/>
          <p:cNvSpPr/>
          <p:nvPr/>
        </p:nvSpPr>
        <p:spPr>
          <a:xfrm>
            <a:off x="4052244" y="3012350"/>
            <a:ext cx="657300" cy="657300"/>
          </a:xfrm>
          <a:prstGeom prst="ellipse">
            <a:avLst/>
          </a:pr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7"/>
          <p:cNvSpPr txBox="1"/>
          <p:nvPr>
            <p:ph idx="8" type="title"/>
          </p:nvPr>
        </p:nvSpPr>
        <p:spPr>
          <a:xfrm>
            <a:off x="5866256" y="1573041"/>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489" name="Google Shape;489;p47"/>
          <p:cNvSpPr txBox="1"/>
          <p:nvPr>
            <p:ph idx="5" type="title"/>
          </p:nvPr>
        </p:nvSpPr>
        <p:spPr>
          <a:xfrm>
            <a:off x="3699102" y="3091842"/>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solidFill>
                <a:srgbClr val="FFFFFF"/>
              </a:solidFill>
            </a:endParaRPr>
          </a:p>
        </p:txBody>
      </p:sp>
      <p:sp>
        <p:nvSpPr>
          <p:cNvPr id="490" name="Google Shape;490;p47"/>
          <p:cNvSpPr txBox="1"/>
          <p:nvPr>
            <p:ph idx="14" type="title"/>
          </p:nvPr>
        </p:nvSpPr>
        <p:spPr>
          <a:xfrm>
            <a:off x="5866256" y="3091842"/>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491" name="Google Shape;491;p47"/>
          <p:cNvSpPr txBox="1"/>
          <p:nvPr>
            <p:ph idx="6" type="ctrTitle"/>
          </p:nvPr>
        </p:nvSpPr>
        <p:spPr>
          <a:xfrm>
            <a:off x="5582006" y="1929513"/>
            <a:ext cx="2322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TOOLS</a:t>
            </a:r>
            <a:endParaRPr/>
          </a:p>
        </p:txBody>
      </p:sp>
      <p:sp>
        <p:nvSpPr>
          <p:cNvPr id="492" name="Google Shape;492;p47"/>
          <p:cNvSpPr txBox="1"/>
          <p:nvPr>
            <p:ph idx="18" type="title"/>
          </p:nvPr>
        </p:nvSpPr>
        <p:spPr>
          <a:xfrm>
            <a:off x="1545625" y="1565141"/>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93" name="Google Shape;493;p47"/>
          <p:cNvSpPr txBox="1"/>
          <p:nvPr>
            <p:ph idx="9" type="ctrTitle"/>
          </p:nvPr>
        </p:nvSpPr>
        <p:spPr>
          <a:xfrm>
            <a:off x="5581987" y="3435611"/>
            <a:ext cx="2322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APPLICATIONS</a:t>
            </a:r>
            <a:endParaRPr/>
          </a:p>
        </p:txBody>
      </p:sp>
      <p:sp>
        <p:nvSpPr>
          <p:cNvPr id="494" name="Google Shape;494;p47"/>
          <p:cNvSpPr txBox="1"/>
          <p:nvPr>
            <p:ph idx="16" type="ctrTitle"/>
          </p:nvPr>
        </p:nvSpPr>
        <p:spPr>
          <a:xfrm>
            <a:off x="1226125" y="1929513"/>
            <a:ext cx="23928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QUESTIONS</a:t>
            </a:r>
            <a:endParaRPr/>
          </a:p>
        </p:txBody>
      </p:sp>
      <p:sp>
        <p:nvSpPr>
          <p:cNvPr id="495" name="Google Shape;495;p47"/>
          <p:cNvSpPr txBox="1"/>
          <p:nvPr>
            <p:ph idx="19" type="ctrTitle"/>
          </p:nvPr>
        </p:nvSpPr>
        <p:spPr>
          <a:xfrm>
            <a:off x="1261437" y="3435611"/>
            <a:ext cx="2322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NEW YORK CITY ANALYSIS</a:t>
            </a:r>
            <a:endParaRPr/>
          </a:p>
        </p:txBody>
      </p:sp>
      <p:sp>
        <p:nvSpPr>
          <p:cNvPr id="496" name="Google Shape;496;p47"/>
          <p:cNvSpPr txBox="1"/>
          <p:nvPr>
            <p:ph idx="21" type="title"/>
          </p:nvPr>
        </p:nvSpPr>
        <p:spPr>
          <a:xfrm>
            <a:off x="1545625" y="3091842"/>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497" name="Google Shape;497;p47"/>
          <p:cNvSpPr txBox="1"/>
          <p:nvPr>
            <p:ph type="ctrTitle"/>
          </p:nvPr>
        </p:nvSpPr>
        <p:spPr>
          <a:xfrm>
            <a:off x="3414640" y="1929513"/>
            <a:ext cx="2322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PREPARATION</a:t>
            </a:r>
            <a:endParaRPr/>
          </a:p>
        </p:txBody>
      </p:sp>
      <p:sp>
        <p:nvSpPr>
          <p:cNvPr id="498" name="Google Shape;498;p47"/>
          <p:cNvSpPr txBox="1"/>
          <p:nvPr>
            <p:ph idx="3" type="ctrTitle"/>
          </p:nvPr>
        </p:nvSpPr>
        <p:spPr>
          <a:xfrm>
            <a:off x="3414853" y="3435611"/>
            <a:ext cx="2322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CHICAGO ANALYSIS</a:t>
            </a:r>
            <a:endParaRPr/>
          </a:p>
        </p:txBody>
      </p:sp>
      <p:pic>
        <p:nvPicPr>
          <p:cNvPr id="499" name="Google Shape;499;p47"/>
          <p:cNvPicPr preferRelativeResize="0"/>
          <p:nvPr/>
        </p:nvPicPr>
        <p:blipFill>
          <a:blip r:embed="rId3">
            <a:alphaModFix/>
          </a:blip>
          <a:stretch>
            <a:fillRect/>
          </a:stretch>
        </p:blipFill>
        <p:spPr>
          <a:xfrm flipH="1">
            <a:off x="2819788" y="486050"/>
            <a:ext cx="1362525" cy="461125"/>
          </a:xfrm>
          <a:prstGeom prst="rect">
            <a:avLst/>
          </a:prstGeom>
          <a:noFill/>
          <a:ln>
            <a:noFill/>
          </a:ln>
        </p:spPr>
      </p:pic>
      <p:pic>
        <p:nvPicPr>
          <p:cNvPr id="500" name="Google Shape;500;p47"/>
          <p:cNvPicPr preferRelativeResize="0"/>
          <p:nvPr/>
        </p:nvPicPr>
        <p:blipFill>
          <a:blip r:embed="rId3">
            <a:alphaModFix/>
          </a:blip>
          <a:stretch>
            <a:fillRect/>
          </a:stretch>
        </p:blipFill>
        <p:spPr>
          <a:xfrm flipH="1">
            <a:off x="4665238" y="486050"/>
            <a:ext cx="1362525" cy="461125"/>
          </a:xfrm>
          <a:prstGeom prst="rect">
            <a:avLst/>
          </a:prstGeom>
          <a:noFill/>
          <a:ln>
            <a:noFill/>
          </a:ln>
        </p:spPr>
      </p:pic>
      <p:pic>
        <p:nvPicPr>
          <p:cNvPr id="501" name="Google Shape;501;p47"/>
          <p:cNvPicPr preferRelativeResize="0"/>
          <p:nvPr/>
        </p:nvPicPr>
        <p:blipFill>
          <a:blip r:embed="rId3">
            <a:alphaModFix/>
          </a:blip>
          <a:stretch>
            <a:fillRect/>
          </a:stretch>
        </p:blipFill>
        <p:spPr>
          <a:xfrm flipH="1">
            <a:off x="6510663" y="486050"/>
            <a:ext cx="1362525" cy="4611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86" name="Shape 786"/>
        <p:cNvGrpSpPr/>
        <p:nvPr/>
      </p:nvGrpSpPr>
      <p:grpSpPr>
        <a:xfrm>
          <a:off x="0" y="0"/>
          <a:ext cx="0" cy="0"/>
          <a:chOff x="0" y="0"/>
          <a:chExt cx="0" cy="0"/>
        </a:xfrm>
      </p:grpSpPr>
      <p:sp>
        <p:nvSpPr>
          <p:cNvPr id="787" name="Google Shape;787;p65"/>
          <p:cNvSpPr txBox="1"/>
          <p:nvPr>
            <p:ph idx="2"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SETS US APART?</a:t>
            </a:r>
            <a:endParaRPr/>
          </a:p>
        </p:txBody>
      </p:sp>
      <p:sp>
        <p:nvSpPr>
          <p:cNvPr id="788" name="Google Shape;788;p65"/>
          <p:cNvSpPr txBox="1"/>
          <p:nvPr>
            <p:ph type="ctrTitle"/>
          </p:nvPr>
        </p:nvSpPr>
        <p:spPr>
          <a:xfrm>
            <a:off x="858475" y="2734950"/>
            <a:ext cx="2560200" cy="319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 NEIGHBORHOOD </a:t>
            </a:r>
            <a:endParaRPr/>
          </a:p>
          <a:p>
            <a:pPr indent="0" lvl="0" marL="0" rtl="0" algn="ctr">
              <a:spcBef>
                <a:spcPts val="0"/>
              </a:spcBef>
              <a:spcAft>
                <a:spcPts val="0"/>
              </a:spcAft>
              <a:buNone/>
            </a:pPr>
            <a:r>
              <a:rPr lang="en"/>
              <a:t>ADAPTED TO YOUR NEEDS</a:t>
            </a:r>
            <a:endParaRPr/>
          </a:p>
        </p:txBody>
      </p:sp>
      <p:sp>
        <p:nvSpPr>
          <p:cNvPr id="789" name="Google Shape;789;p65"/>
          <p:cNvSpPr txBox="1"/>
          <p:nvPr>
            <p:ph idx="1" type="subTitle"/>
          </p:nvPr>
        </p:nvSpPr>
        <p:spPr>
          <a:xfrm>
            <a:off x="1019574" y="2955100"/>
            <a:ext cx="2238000" cy="98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also the smallest one in our Solar System</a:t>
            </a:r>
            <a:endParaRPr/>
          </a:p>
        </p:txBody>
      </p:sp>
      <p:sp>
        <p:nvSpPr>
          <p:cNvPr id="790" name="Google Shape;790;p65"/>
          <p:cNvSpPr txBox="1"/>
          <p:nvPr>
            <p:ph idx="3" type="subTitle"/>
          </p:nvPr>
        </p:nvSpPr>
        <p:spPr>
          <a:xfrm>
            <a:off x="5934474" y="2955100"/>
            <a:ext cx="2238000" cy="98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terribly hot</a:t>
            </a:r>
            <a:endParaRPr/>
          </a:p>
        </p:txBody>
      </p:sp>
      <p:sp>
        <p:nvSpPr>
          <p:cNvPr id="791" name="Google Shape;791;p65"/>
          <p:cNvSpPr txBox="1"/>
          <p:nvPr>
            <p:ph idx="4" type="ctrTitle"/>
          </p:nvPr>
        </p:nvSpPr>
        <p:spPr>
          <a:xfrm>
            <a:off x="5773375" y="2734950"/>
            <a:ext cx="2560200" cy="319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 THE OUTSKIRTS OR DOWNTOWN</a:t>
            </a:r>
            <a:endParaRPr/>
          </a:p>
        </p:txBody>
      </p:sp>
      <p:sp>
        <p:nvSpPr>
          <p:cNvPr id="792" name="Google Shape;792;p65"/>
          <p:cNvSpPr txBox="1"/>
          <p:nvPr>
            <p:ph idx="5" type="subTitle"/>
          </p:nvPr>
        </p:nvSpPr>
        <p:spPr>
          <a:xfrm>
            <a:off x="3452999" y="2052750"/>
            <a:ext cx="2238000" cy="98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planet from the Sun and the fourth-largest in our Solar System.</a:t>
            </a:r>
            <a:endParaRPr/>
          </a:p>
        </p:txBody>
      </p:sp>
      <p:sp>
        <p:nvSpPr>
          <p:cNvPr id="793" name="Google Shape;793;p65"/>
          <p:cNvSpPr txBox="1"/>
          <p:nvPr>
            <p:ph idx="6" type="ctrTitle"/>
          </p:nvPr>
        </p:nvSpPr>
        <p:spPr>
          <a:xfrm>
            <a:off x="3291900" y="1832600"/>
            <a:ext cx="2560200" cy="319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POSSIBILITY OF SKYSCRAPERS OR HOUSES</a:t>
            </a:r>
            <a:endParaRPr/>
          </a:p>
        </p:txBody>
      </p:sp>
      <p:grpSp>
        <p:nvGrpSpPr>
          <p:cNvPr id="794" name="Google Shape;794;p65"/>
          <p:cNvGrpSpPr/>
          <p:nvPr/>
        </p:nvGrpSpPr>
        <p:grpSpPr>
          <a:xfrm>
            <a:off x="2249581" y="2988863"/>
            <a:ext cx="4644639" cy="2379548"/>
            <a:chOff x="2249581" y="2988863"/>
            <a:chExt cx="4644639" cy="2379548"/>
          </a:xfrm>
        </p:grpSpPr>
        <p:sp>
          <p:nvSpPr>
            <p:cNvPr id="795" name="Google Shape;795;p65"/>
            <p:cNvSpPr/>
            <p:nvPr/>
          </p:nvSpPr>
          <p:spPr>
            <a:xfrm>
              <a:off x="2637549" y="3398959"/>
              <a:ext cx="4010159" cy="1595803"/>
            </a:xfrm>
            <a:custGeom>
              <a:rect b="b" l="l" r="r" t="t"/>
              <a:pathLst>
                <a:path extrusionOk="0" h="98294" w="247007">
                  <a:moveTo>
                    <a:pt x="168103" y="1"/>
                  </a:moveTo>
                  <a:cubicBezTo>
                    <a:pt x="166328" y="1"/>
                    <a:pt x="164550" y="734"/>
                    <a:pt x="163185" y="2207"/>
                  </a:cubicBezTo>
                  <a:lnTo>
                    <a:pt x="141106" y="26046"/>
                  </a:lnTo>
                  <a:cubicBezTo>
                    <a:pt x="140840" y="26332"/>
                    <a:pt x="140493" y="26477"/>
                    <a:pt x="140144" y="26477"/>
                  </a:cubicBezTo>
                  <a:cubicBezTo>
                    <a:pt x="139834" y="26477"/>
                    <a:pt x="139522" y="26363"/>
                    <a:pt x="139267" y="26131"/>
                  </a:cubicBezTo>
                  <a:lnTo>
                    <a:pt x="122255" y="9365"/>
                  </a:lnTo>
                  <a:cubicBezTo>
                    <a:pt x="121015" y="8143"/>
                    <a:pt x="119386" y="7519"/>
                    <a:pt x="117748" y="7519"/>
                  </a:cubicBezTo>
                  <a:cubicBezTo>
                    <a:pt x="116411" y="7519"/>
                    <a:pt x="115068" y="7935"/>
                    <a:pt x="113926" y="8782"/>
                  </a:cubicBezTo>
                  <a:lnTo>
                    <a:pt x="100257" y="18925"/>
                  </a:lnTo>
                  <a:cubicBezTo>
                    <a:pt x="100061" y="19170"/>
                    <a:pt x="99786" y="19339"/>
                    <a:pt x="99480" y="19403"/>
                  </a:cubicBezTo>
                  <a:lnTo>
                    <a:pt x="83820" y="2496"/>
                  </a:lnTo>
                  <a:cubicBezTo>
                    <a:pt x="82457" y="1024"/>
                    <a:pt x="80678" y="290"/>
                    <a:pt x="78903" y="290"/>
                  </a:cubicBezTo>
                  <a:cubicBezTo>
                    <a:pt x="77078" y="290"/>
                    <a:pt x="75255" y="1065"/>
                    <a:pt x="73888" y="2611"/>
                  </a:cubicBezTo>
                  <a:lnTo>
                    <a:pt x="62720" y="15241"/>
                  </a:lnTo>
                  <a:cubicBezTo>
                    <a:pt x="61788" y="16295"/>
                    <a:pt x="60242" y="16628"/>
                    <a:pt x="58659" y="16628"/>
                  </a:cubicBezTo>
                  <a:cubicBezTo>
                    <a:pt x="58501" y="16628"/>
                    <a:pt x="58343" y="16624"/>
                    <a:pt x="58185" y="16618"/>
                  </a:cubicBezTo>
                  <a:cubicBezTo>
                    <a:pt x="58041" y="16612"/>
                    <a:pt x="57898" y="16610"/>
                    <a:pt x="57755" y="16610"/>
                  </a:cubicBezTo>
                  <a:cubicBezTo>
                    <a:pt x="54347" y="16610"/>
                    <a:pt x="51136" y="18214"/>
                    <a:pt x="49238" y="21065"/>
                  </a:cubicBezTo>
                  <a:cubicBezTo>
                    <a:pt x="37037" y="39400"/>
                    <a:pt x="1" y="97831"/>
                    <a:pt x="977" y="97831"/>
                  </a:cubicBezTo>
                  <a:lnTo>
                    <a:pt x="8559" y="97846"/>
                  </a:lnTo>
                  <a:cubicBezTo>
                    <a:pt x="8501" y="97940"/>
                    <a:pt x="8471" y="98005"/>
                    <a:pt x="8499" y="98005"/>
                  </a:cubicBezTo>
                  <a:lnTo>
                    <a:pt x="49285" y="97926"/>
                  </a:lnTo>
                  <a:lnTo>
                    <a:pt x="238508" y="98294"/>
                  </a:lnTo>
                  <a:cubicBezTo>
                    <a:pt x="238577" y="98294"/>
                    <a:pt x="238168" y="98035"/>
                    <a:pt x="237351" y="97558"/>
                  </a:cubicBezTo>
                  <a:lnTo>
                    <a:pt x="246031" y="97540"/>
                  </a:lnTo>
                  <a:cubicBezTo>
                    <a:pt x="247006" y="97540"/>
                    <a:pt x="209968" y="39111"/>
                    <a:pt x="197768" y="20776"/>
                  </a:cubicBezTo>
                  <a:cubicBezTo>
                    <a:pt x="195870" y="17923"/>
                    <a:pt x="192661" y="16321"/>
                    <a:pt x="189251" y="16321"/>
                  </a:cubicBezTo>
                  <a:cubicBezTo>
                    <a:pt x="189108" y="16321"/>
                    <a:pt x="188965" y="16324"/>
                    <a:pt x="188821" y="16329"/>
                  </a:cubicBezTo>
                  <a:cubicBezTo>
                    <a:pt x="188663" y="16335"/>
                    <a:pt x="188505" y="16339"/>
                    <a:pt x="188347" y="16339"/>
                  </a:cubicBezTo>
                  <a:cubicBezTo>
                    <a:pt x="186763" y="16339"/>
                    <a:pt x="185218" y="16006"/>
                    <a:pt x="184287" y="14952"/>
                  </a:cubicBezTo>
                  <a:lnTo>
                    <a:pt x="173117" y="2322"/>
                  </a:lnTo>
                  <a:cubicBezTo>
                    <a:pt x="171750" y="776"/>
                    <a:pt x="169928" y="1"/>
                    <a:pt x="168103"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65"/>
            <p:cNvSpPr/>
            <p:nvPr/>
          </p:nvSpPr>
          <p:spPr>
            <a:xfrm>
              <a:off x="5093353" y="3398553"/>
              <a:ext cx="525397" cy="309163"/>
            </a:xfrm>
            <a:custGeom>
              <a:rect b="b" l="l" r="r" t="t"/>
              <a:pathLst>
                <a:path extrusionOk="0" h="19043" w="32362">
                  <a:moveTo>
                    <a:pt x="17214" y="1"/>
                  </a:moveTo>
                  <a:cubicBezTo>
                    <a:pt x="15031" y="1"/>
                    <a:pt x="12837" y="1278"/>
                    <a:pt x="10822" y="3581"/>
                  </a:cubicBezTo>
                  <a:lnTo>
                    <a:pt x="652" y="14237"/>
                  </a:lnTo>
                  <a:cubicBezTo>
                    <a:pt x="0" y="14981"/>
                    <a:pt x="578" y="16076"/>
                    <a:pt x="1471" y="16076"/>
                  </a:cubicBezTo>
                  <a:cubicBezTo>
                    <a:pt x="1573" y="16076"/>
                    <a:pt x="1680" y="16061"/>
                    <a:pt x="1790" y="16030"/>
                  </a:cubicBezTo>
                  <a:lnTo>
                    <a:pt x="9601" y="13799"/>
                  </a:lnTo>
                  <a:cubicBezTo>
                    <a:pt x="9702" y="13770"/>
                    <a:pt x="9805" y="13756"/>
                    <a:pt x="9906" y="13756"/>
                  </a:cubicBezTo>
                  <a:cubicBezTo>
                    <a:pt x="10195" y="13756"/>
                    <a:pt x="10477" y="13869"/>
                    <a:pt x="10688" y="14079"/>
                  </a:cubicBezTo>
                  <a:lnTo>
                    <a:pt x="15326" y="18718"/>
                  </a:lnTo>
                  <a:cubicBezTo>
                    <a:pt x="15544" y="18936"/>
                    <a:pt x="15827" y="19042"/>
                    <a:pt x="16108" y="19042"/>
                  </a:cubicBezTo>
                  <a:cubicBezTo>
                    <a:pt x="16450" y="19042"/>
                    <a:pt x="16791" y="18884"/>
                    <a:pt x="17009" y="18579"/>
                  </a:cubicBezTo>
                  <a:lnTo>
                    <a:pt x="20139" y="14197"/>
                  </a:lnTo>
                  <a:cubicBezTo>
                    <a:pt x="20349" y="13903"/>
                    <a:pt x="20685" y="13734"/>
                    <a:pt x="21038" y="13734"/>
                  </a:cubicBezTo>
                  <a:cubicBezTo>
                    <a:pt x="21109" y="13734"/>
                    <a:pt x="21180" y="13741"/>
                    <a:pt x="21251" y="13755"/>
                  </a:cubicBezTo>
                  <a:lnTo>
                    <a:pt x="30673" y="15577"/>
                  </a:lnTo>
                  <a:cubicBezTo>
                    <a:pt x="30750" y="15592"/>
                    <a:pt x="30824" y="15599"/>
                    <a:pt x="30897" y="15599"/>
                  </a:cubicBezTo>
                  <a:cubicBezTo>
                    <a:pt x="31808" y="15599"/>
                    <a:pt x="32362" y="14487"/>
                    <a:pt x="31709" y="13755"/>
                  </a:cubicBezTo>
                  <a:lnTo>
                    <a:pt x="22503" y="2766"/>
                  </a:lnTo>
                  <a:cubicBezTo>
                    <a:pt x="20819" y="875"/>
                    <a:pt x="19020" y="1"/>
                    <a:pt x="17214" y="1"/>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7" name="Google Shape;797;p65"/>
            <p:cNvGrpSpPr/>
            <p:nvPr/>
          </p:nvGrpSpPr>
          <p:grpSpPr>
            <a:xfrm>
              <a:off x="5315156" y="3054155"/>
              <a:ext cx="411814" cy="1659568"/>
              <a:chOff x="8552424" y="3039756"/>
              <a:chExt cx="479746" cy="1933327"/>
            </a:xfrm>
          </p:grpSpPr>
          <p:sp>
            <p:nvSpPr>
              <p:cNvPr id="798" name="Google Shape;798;p65"/>
              <p:cNvSpPr/>
              <p:nvPr/>
            </p:nvSpPr>
            <p:spPr>
              <a:xfrm>
                <a:off x="8655204" y="3191816"/>
                <a:ext cx="273834" cy="376614"/>
              </a:xfrm>
              <a:custGeom>
                <a:rect b="b" l="l" r="r" t="t"/>
                <a:pathLst>
                  <a:path extrusionOk="0" h="9637" w="7007">
                    <a:moveTo>
                      <a:pt x="874" y="0"/>
                    </a:moveTo>
                    <a:cubicBezTo>
                      <a:pt x="395" y="0"/>
                      <a:pt x="0" y="395"/>
                      <a:pt x="0" y="874"/>
                    </a:cubicBezTo>
                    <a:lnTo>
                      <a:pt x="0" y="8763"/>
                    </a:lnTo>
                    <a:cubicBezTo>
                      <a:pt x="0" y="9251"/>
                      <a:pt x="395" y="9636"/>
                      <a:pt x="874" y="9636"/>
                    </a:cubicBezTo>
                    <a:lnTo>
                      <a:pt x="6133" y="9636"/>
                    </a:lnTo>
                    <a:cubicBezTo>
                      <a:pt x="6622" y="9636"/>
                      <a:pt x="7007" y="9251"/>
                      <a:pt x="7007" y="8763"/>
                    </a:cubicBezTo>
                    <a:lnTo>
                      <a:pt x="7007" y="874"/>
                    </a:lnTo>
                    <a:cubicBezTo>
                      <a:pt x="7007" y="395"/>
                      <a:pt x="6622" y="0"/>
                      <a:pt x="6133" y="0"/>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65"/>
              <p:cNvSpPr/>
              <p:nvPr/>
            </p:nvSpPr>
            <p:spPr>
              <a:xfrm>
                <a:off x="8620696" y="3534274"/>
                <a:ext cx="342849" cy="548019"/>
              </a:xfrm>
              <a:custGeom>
                <a:rect b="b" l="l" r="r" t="t"/>
                <a:pathLst>
                  <a:path extrusionOk="0" h="14023" w="8773">
                    <a:moveTo>
                      <a:pt x="883" y="0"/>
                    </a:moveTo>
                    <a:cubicBezTo>
                      <a:pt x="395" y="0"/>
                      <a:pt x="0" y="395"/>
                      <a:pt x="10" y="873"/>
                    </a:cubicBezTo>
                    <a:lnTo>
                      <a:pt x="10" y="13149"/>
                    </a:lnTo>
                    <a:cubicBezTo>
                      <a:pt x="10" y="13628"/>
                      <a:pt x="395" y="14022"/>
                      <a:pt x="883" y="14022"/>
                    </a:cubicBezTo>
                    <a:lnTo>
                      <a:pt x="7890" y="14022"/>
                    </a:lnTo>
                    <a:cubicBezTo>
                      <a:pt x="8378" y="14022"/>
                      <a:pt x="8773" y="13628"/>
                      <a:pt x="8773" y="13149"/>
                    </a:cubicBezTo>
                    <a:lnTo>
                      <a:pt x="8773" y="873"/>
                    </a:lnTo>
                    <a:cubicBezTo>
                      <a:pt x="8773" y="395"/>
                      <a:pt x="8378" y="0"/>
                      <a:pt x="7890"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65"/>
              <p:cNvSpPr/>
              <p:nvPr/>
            </p:nvSpPr>
            <p:spPr>
              <a:xfrm>
                <a:off x="8552424" y="4013981"/>
                <a:ext cx="479746" cy="959101"/>
              </a:xfrm>
              <a:custGeom>
                <a:rect b="b" l="l" r="r" t="t"/>
                <a:pathLst>
                  <a:path extrusionOk="0" h="24542" w="12276">
                    <a:moveTo>
                      <a:pt x="874" y="0"/>
                    </a:moveTo>
                    <a:cubicBezTo>
                      <a:pt x="395" y="0"/>
                      <a:pt x="1" y="385"/>
                      <a:pt x="1" y="874"/>
                    </a:cubicBezTo>
                    <a:lnTo>
                      <a:pt x="1" y="23658"/>
                    </a:lnTo>
                    <a:cubicBezTo>
                      <a:pt x="1" y="24147"/>
                      <a:pt x="395" y="24541"/>
                      <a:pt x="874" y="24541"/>
                    </a:cubicBezTo>
                    <a:lnTo>
                      <a:pt x="12276" y="24541"/>
                    </a:lnTo>
                    <a:lnTo>
                      <a:pt x="12276" y="874"/>
                    </a:lnTo>
                    <a:cubicBezTo>
                      <a:pt x="12276" y="385"/>
                      <a:pt x="11881" y="0"/>
                      <a:pt x="11393" y="0"/>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65"/>
              <p:cNvSpPr/>
              <p:nvPr/>
            </p:nvSpPr>
            <p:spPr>
              <a:xfrm>
                <a:off x="8635742" y="3039756"/>
                <a:ext cx="314203" cy="186216"/>
              </a:xfrm>
              <a:custGeom>
                <a:rect b="b" l="l" r="r" t="t"/>
                <a:pathLst>
                  <a:path extrusionOk="0" h="4765" w="8040">
                    <a:moveTo>
                      <a:pt x="4125" y="1"/>
                    </a:moveTo>
                    <a:cubicBezTo>
                      <a:pt x="3882" y="1"/>
                      <a:pt x="3641" y="102"/>
                      <a:pt x="3466" y="304"/>
                    </a:cubicBezTo>
                    <a:lnTo>
                      <a:pt x="245" y="4042"/>
                    </a:lnTo>
                    <a:cubicBezTo>
                      <a:pt x="0" y="4323"/>
                      <a:pt x="198" y="4765"/>
                      <a:pt x="573" y="4765"/>
                    </a:cubicBezTo>
                    <a:lnTo>
                      <a:pt x="7467" y="4765"/>
                    </a:lnTo>
                    <a:cubicBezTo>
                      <a:pt x="7833" y="4765"/>
                      <a:pt x="8040" y="4342"/>
                      <a:pt x="7815" y="4051"/>
                    </a:cubicBezTo>
                    <a:lnTo>
                      <a:pt x="4809" y="332"/>
                    </a:lnTo>
                    <a:cubicBezTo>
                      <a:pt x="4632" y="111"/>
                      <a:pt x="4378" y="1"/>
                      <a:pt x="4125" y="1"/>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65"/>
              <p:cNvSpPr/>
              <p:nvPr/>
            </p:nvSpPr>
            <p:spPr>
              <a:xfrm>
                <a:off x="8654461" y="4115277"/>
                <a:ext cx="69758" cy="138421"/>
              </a:xfrm>
              <a:custGeom>
                <a:rect b="b" l="l" r="r" t="t"/>
                <a:pathLst>
                  <a:path extrusionOk="0" h="3542" w="1785">
                    <a:moveTo>
                      <a:pt x="893" y="0"/>
                    </a:moveTo>
                    <a:cubicBezTo>
                      <a:pt x="395" y="0"/>
                      <a:pt x="0" y="414"/>
                      <a:pt x="19" y="911"/>
                    </a:cubicBezTo>
                    <a:lnTo>
                      <a:pt x="19" y="2668"/>
                    </a:lnTo>
                    <a:cubicBezTo>
                      <a:pt x="19" y="3147"/>
                      <a:pt x="414" y="3541"/>
                      <a:pt x="893" y="3541"/>
                    </a:cubicBezTo>
                    <a:cubicBezTo>
                      <a:pt x="1381" y="3541"/>
                      <a:pt x="1776" y="3147"/>
                      <a:pt x="1766" y="2668"/>
                    </a:cubicBezTo>
                    <a:lnTo>
                      <a:pt x="1766" y="911"/>
                    </a:lnTo>
                    <a:cubicBezTo>
                      <a:pt x="1785" y="414"/>
                      <a:pt x="1390" y="0"/>
                      <a:pt x="89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65"/>
              <p:cNvSpPr/>
              <p:nvPr/>
            </p:nvSpPr>
            <p:spPr>
              <a:xfrm>
                <a:off x="8757984" y="3773913"/>
                <a:ext cx="68664" cy="137327"/>
              </a:xfrm>
              <a:custGeom>
                <a:rect b="b" l="l" r="r" t="t"/>
                <a:pathLst>
                  <a:path extrusionOk="0" h="3514" w="1757">
                    <a:moveTo>
                      <a:pt x="873" y="1"/>
                    </a:moveTo>
                    <a:cubicBezTo>
                      <a:pt x="394" y="1"/>
                      <a:pt x="0" y="395"/>
                      <a:pt x="0" y="884"/>
                    </a:cubicBezTo>
                    <a:lnTo>
                      <a:pt x="0" y="2631"/>
                    </a:lnTo>
                    <a:cubicBezTo>
                      <a:pt x="0" y="3119"/>
                      <a:pt x="394" y="3513"/>
                      <a:pt x="873" y="3513"/>
                    </a:cubicBezTo>
                    <a:cubicBezTo>
                      <a:pt x="1362" y="3513"/>
                      <a:pt x="1756" y="3119"/>
                      <a:pt x="1756" y="2631"/>
                    </a:cubicBezTo>
                    <a:lnTo>
                      <a:pt x="1756" y="884"/>
                    </a:lnTo>
                    <a:cubicBezTo>
                      <a:pt x="1747" y="395"/>
                      <a:pt x="1362" y="1"/>
                      <a:pt x="87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65"/>
              <p:cNvSpPr/>
              <p:nvPr/>
            </p:nvSpPr>
            <p:spPr>
              <a:xfrm>
                <a:off x="8757984" y="3294597"/>
                <a:ext cx="68664" cy="136936"/>
              </a:xfrm>
              <a:custGeom>
                <a:rect b="b" l="l" r="r" t="t"/>
                <a:pathLst>
                  <a:path extrusionOk="0" h="3504" w="1757">
                    <a:moveTo>
                      <a:pt x="873" y="0"/>
                    </a:moveTo>
                    <a:cubicBezTo>
                      <a:pt x="394" y="0"/>
                      <a:pt x="0" y="395"/>
                      <a:pt x="0" y="874"/>
                    </a:cubicBezTo>
                    <a:lnTo>
                      <a:pt x="0" y="2630"/>
                    </a:lnTo>
                    <a:cubicBezTo>
                      <a:pt x="0" y="3109"/>
                      <a:pt x="394" y="3503"/>
                      <a:pt x="873" y="3503"/>
                    </a:cubicBezTo>
                    <a:cubicBezTo>
                      <a:pt x="1362" y="3503"/>
                      <a:pt x="1747" y="3109"/>
                      <a:pt x="1756" y="2630"/>
                    </a:cubicBezTo>
                    <a:lnTo>
                      <a:pt x="1756" y="874"/>
                    </a:lnTo>
                    <a:cubicBezTo>
                      <a:pt x="1756" y="395"/>
                      <a:pt x="1362" y="0"/>
                      <a:pt x="87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65"/>
              <p:cNvSpPr/>
              <p:nvPr/>
            </p:nvSpPr>
            <p:spPr>
              <a:xfrm>
                <a:off x="8859983" y="4115277"/>
                <a:ext cx="69797" cy="138421"/>
              </a:xfrm>
              <a:custGeom>
                <a:rect b="b" l="l" r="r" t="t"/>
                <a:pathLst>
                  <a:path extrusionOk="0" h="3542" w="1786">
                    <a:moveTo>
                      <a:pt x="893" y="0"/>
                    </a:moveTo>
                    <a:cubicBezTo>
                      <a:pt x="395" y="0"/>
                      <a:pt x="1" y="414"/>
                      <a:pt x="20" y="911"/>
                    </a:cubicBezTo>
                    <a:lnTo>
                      <a:pt x="20" y="2668"/>
                    </a:lnTo>
                    <a:cubicBezTo>
                      <a:pt x="20" y="3147"/>
                      <a:pt x="414" y="3541"/>
                      <a:pt x="893" y="3541"/>
                    </a:cubicBezTo>
                    <a:cubicBezTo>
                      <a:pt x="1382" y="3541"/>
                      <a:pt x="1767" y="3147"/>
                      <a:pt x="1767" y="2668"/>
                    </a:cubicBezTo>
                    <a:lnTo>
                      <a:pt x="1767" y="911"/>
                    </a:lnTo>
                    <a:cubicBezTo>
                      <a:pt x="1785" y="414"/>
                      <a:pt x="1391" y="0"/>
                      <a:pt x="89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65"/>
              <p:cNvSpPr/>
              <p:nvPr/>
            </p:nvSpPr>
            <p:spPr>
              <a:xfrm>
                <a:off x="8655204" y="4323378"/>
                <a:ext cx="68312" cy="135842"/>
              </a:xfrm>
              <a:custGeom>
                <a:rect b="b" l="l" r="r" t="t"/>
                <a:pathLst>
                  <a:path extrusionOk="0" h="3476" w="1748">
                    <a:moveTo>
                      <a:pt x="874" y="1"/>
                    </a:moveTo>
                    <a:cubicBezTo>
                      <a:pt x="404" y="1"/>
                      <a:pt x="19" y="376"/>
                      <a:pt x="0" y="846"/>
                    </a:cubicBezTo>
                    <a:lnTo>
                      <a:pt x="0" y="2593"/>
                    </a:lnTo>
                    <a:cubicBezTo>
                      <a:pt x="0" y="3081"/>
                      <a:pt x="395" y="3466"/>
                      <a:pt x="874" y="3476"/>
                    </a:cubicBezTo>
                    <a:cubicBezTo>
                      <a:pt x="1362" y="3476"/>
                      <a:pt x="1747" y="3081"/>
                      <a:pt x="1747" y="2593"/>
                    </a:cubicBezTo>
                    <a:lnTo>
                      <a:pt x="1747" y="846"/>
                    </a:lnTo>
                    <a:cubicBezTo>
                      <a:pt x="1738" y="376"/>
                      <a:pt x="1343" y="1"/>
                      <a:pt x="87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65"/>
              <p:cNvSpPr/>
              <p:nvPr/>
            </p:nvSpPr>
            <p:spPr>
              <a:xfrm>
                <a:off x="8860726" y="4323378"/>
                <a:ext cx="68312" cy="135842"/>
              </a:xfrm>
              <a:custGeom>
                <a:rect b="b" l="l" r="r" t="t"/>
                <a:pathLst>
                  <a:path extrusionOk="0" h="3476" w="1748">
                    <a:moveTo>
                      <a:pt x="874" y="1"/>
                    </a:moveTo>
                    <a:cubicBezTo>
                      <a:pt x="405" y="1"/>
                      <a:pt x="20" y="376"/>
                      <a:pt x="1" y="846"/>
                    </a:cubicBezTo>
                    <a:lnTo>
                      <a:pt x="1" y="2593"/>
                    </a:lnTo>
                    <a:cubicBezTo>
                      <a:pt x="1" y="3081"/>
                      <a:pt x="395" y="3476"/>
                      <a:pt x="874" y="3476"/>
                    </a:cubicBezTo>
                    <a:cubicBezTo>
                      <a:pt x="1363" y="3466"/>
                      <a:pt x="1748" y="3081"/>
                      <a:pt x="1748" y="2593"/>
                    </a:cubicBezTo>
                    <a:lnTo>
                      <a:pt x="1748" y="846"/>
                    </a:lnTo>
                    <a:cubicBezTo>
                      <a:pt x="1738" y="376"/>
                      <a:pt x="1344" y="1"/>
                      <a:pt x="87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65"/>
              <p:cNvSpPr/>
              <p:nvPr/>
            </p:nvSpPr>
            <p:spPr>
              <a:xfrm>
                <a:off x="8655204" y="4528939"/>
                <a:ext cx="68664" cy="135803"/>
              </a:xfrm>
              <a:custGeom>
                <a:rect b="b" l="l" r="r" t="t"/>
                <a:pathLst>
                  <a:path extrusionOk="0" h="3475" w="1757">
                    <a:moveTo>
                      <a:pt x="874" y="0"/>
                    </a:moveTo>
                    <a:cubicBezTo>
                      <a:pt x="404" y="0"/>
                      <a:pt x="19" y="366"/>
                      <a:pt x="0" y="845"/>
                    </a:cubicBezTo>
                    <a:lnTo>
                      <a:pt x="0" y="2592"/>
                    </a:lnTo>
                    <a:cubicBezTo>
                      <a:pt x="0" y="3081"/>
                      <a:pt x="395" y="3475"/>
                      <a:pt x="874" y="3475"/>
                    </a:cubicBezTo>
                    <a:cubicBezTo>
                      <a:pt x="1362" y="3475"/>
                      <a:pt x="1757" y="3081"/>
                      <a:pt x="1747" y="2592"/>
                    </a:cubicBezTo>
                    <a:lnTo>
                      <a:pt x="1747" y="845"/>
                    </a:lnTo>
                    <a:cubicBezTo>
                      <a:pt x="1738" y="366"/>
                      <a:pt x="1343" y="0"/>
                      <a:pt x="87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65"/>
              <p:cNvSpPr/>
              <p:nvPr/>
            </p:nvSpPr>
            <p:spPr>
              <a:xfrm>
                <a:off x="8860726" y="4528939"/>
                <a:ext cx="68312" cy="135803"/>
              </a:xfrm>
              <a:custGeom>
                <a:rect b="b" l="l" r="r" t="t"/>
                <a:pathLst>
                  <a:path extrusionOk="0" h="3475" w="1748">
                    <a:moveTo>
                      <a:pt x="874" y="0"/>
                    </a:moveTo>
                    <a:cubicBezTo>
                      <a:pt x="405" y="0"/>
                      <a:pt x="20" y="366"/>
                      <a:pt x="1" y="845"/>
                    </a:cubicBezTo>
                    <a:lnTo>
                      <a:pt x="1" y="2592"/>
                    </a:lnTo>
                    <a:cubicBezTo>
                      <a:pt x="1" y="3081"/>
                      <a:pt x="395" y="3475"/>
                      <a:pt x="874" y="3475"/>
                    </a:cubicBezTo>
                    <a:cubicBezTo>
                      <a:pt x="1363" y="3475"/>
                      <a:pt x="1748" y="3081"/>
                      <a:pt x="1748" y="2592"/>
                    </a:cubicBezTo>
                    <a:lnTo>
                      <a:pt x="1748" y="845"/>
                    </a:lnTo>
                    <a:cubicBezTo>
                      <a:pt x="1738" y="366"/>
                      <a:pt x="1344" y="0"/>
                      <a:pt x="87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65"/>
              <p:cNvSpPr/>
              <p:nvPr/>
            </p:nvSpPr>
            <p:spPr>
              <a:xfrm>
                <a:off x="8723828" y="4767483"/>
                <a:ext cx="136936" cy="205600"/>
              </a:xfrm>
              <a:custGeom>
                <a:rect b="b" l="l" r="r" t="t"/>
                <a:pathLst>
                  <a:path extrusionOk="0" h="5261" w="3504">
                    <a:moveTo>
                      <a:pt x="874" y="1"/>
                    </a:moveTo>
                    <a:cubicBezTo>
                      <a:pt x="386" y="1"/>
                      <a:pt x="1" y="386"/>
                      <a:pt x="1" y="874"/>
                    </a:cubicBezTo>
                    <a:lnTo>
                      <a:pt x="1" y="5260"/>
                    </a:lnTo>
                    <a:lnTo>
                      <a:pt x="3504" y="5260"/>
                    </a:lnTo>
                    <a:lnTo>
                      <a:pt x="3504" y="874"/>
                    </a:lnTo>
                    <a:cubicBezTo>
                      <a:pt x="3504" y="386"/>
                      <a:pt x="3109" y="1"/>
                      <a:pt x="2630"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65"/>
              <p:cNvSpPr/>
              <p:nvPr/>
            </p:nvSpPr>
            <p:spPr>
              <a:xfrm>
                <a:off x="8746221" y="3637016"/>
                <a:ext cx="80427" cy="68624"/>
              </a:xfrm>
              <a:custGeom>
                <a:rect b="b" l="l" r="r" t="t"/>
                <a:pathLst>
                  <a:path extrusionOk="0" h="1756" w="2058">
                    <a:moveTo>
                      <a:pt x="1174" y="1"/>
                    </a:moveTo>
                    <a:cubicBezTo>
                      <a:pt x="395" y="1"/>
                      <a:pt x="0" y="949"/>
                      <a:pt x="555" y="1494"/>
                    </a:cubicBezTo>
                    <a:cubicBezTo>
                      <a:pt x="735" y="1674"/>
                      <a:pt x="957" y="1755"/>
                      <a:pt x="1174" y="1755"/>
                    </a:cubicBezTo>
                    <a:cubicBezTo>
                      <a:pt x="1625" y="1755"/>
                      <a:pt x="2057" y="1407"/>
                      <a:pt x="2057" y="874"/>
                    </a:cubicBezTo>
                    <a:cubicBezTo>
                      <a:pt x="2048" y="395"/>
                      <a:pt x="1663" y="1"/>
                      <a:pt x="117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2" name="Google Shape;812;p65"/>
            <p:cNvSpPr/>
            <p:nvPr/>
          </p:nvSpPr>
          <p:spPr>
            <a:xfrm>
              <a:off x="3670160" y="3397562"/>
              <a:ext cx="534570" cy="322086"/>
            </a:xfrm>
            <a:custGeom>
              <a:rect b="b" l="l" r="r" t="t"/>
              <a:pathLst>
                <a:path extrusionOk="0" h="19839" w="32927">
                  <a:moveTo>
                    <a:pt x="14907" y="1"/>
                  </a:moveTo>
                  <a:cubicBezTo>
                    <a:pt x="13428" y="1"/>
                    <a:pt x="11934" y="612"/>
                    <a:pt x="10492" y="2013"/>
                  </a:cubicBezTo>
                  <a:lnTo>
                    <a:pt x="726" y="13444"/>
                  </a:lnTo>
                  <a:cubicBezTo>
                    <a:pt x="1" y="14149"/>
                    <a:pt x="522" y="15346"/>
                    <a:pt x="1484" y="15346"/>
                  </a:cubicBezTo>
                  <a:cubicBezTo>
                    <a:pt x="1531" y="15346"/>
                    <a:pt x="1579" y="15343"/>
                    <a:pt x="1628" y="15337"/>
                  </a:cubicBezTo>
                  <a:lnTo>
                    <a:pt x="11158" y="14192"/>
                  </a:lnTo>
                  <a:cubicBezTo>
                    <a:pt x="11202" y="14187"/>
                    <a:pt x="11245" y="14185"/>
                    <a:pt x="11289" y="14185"/>
                  </a:cubicBezTo>
                  <a:cubicBezTo>
                    <a:pt x="11671" y="14185"/>
                    <a:pt x="12032" y="14383"/>
                    <a:pt x="12234" y="14716"/>
                  </a:cubicBezTo>
                  <a:lnTo>
                    <a:pt x="15042" y="19309"/>
                  </a:lnTo>
                  <a:cubicBezTo>
                    <a:pt x="15252" y="19654"/>
                    <a:pt x="15617" y="19838"/>
                    <a:pt x="15987" y="19838"/>
                  </a:cubicBezTo>
                  <a:cubicBezTo>
                    <a:pt x="16242" y="19838"/>
                    <a:pt x="16500" y="19751"/>
                    <a:pt x="16711" y="19568"/>
                  </a:cubicBezTo>
                  <a:lnTo>
                    <a:pt x="21668" y="15274"/>
                  </a:lnTo>
                  <a:cubicBezTo>
                    <a:pt x="21872" y="15097"/>
                    <a:pt x="22130" y="15003"/>
                    <a:pt x="22391" y="15003"/>
                  </a:cubicBezTo>
                  <a:cubicBezTo>
                    <a:pt x="22519" y="15003"/>
                    <a:pt x="22648" y="15026"/>
                    <a:pt x="22772" y="15071"/>
                  </a:cubicBezTo>
                  <a:lnTo>
                    <a:pt x="30404" y="17856"/>
                  </a:lnTo>
                  <a:cubicBezTo>
                    <a:pt x="30501" y="17891"/>
                    <a:pt x="30602" y="17908"/>
                    <a:pt x="30706" y="17908"/>
                  </a:cubicBezTo>
                  <a:cubicBezTo>
                    <a:pt x="31711" y="17908"/>
                    <a:pt x="32927" y="16363"/>
                    <a:pt x="32323" y="15565"/>
                  </a:cubicBezTo>
                  <a:lnTo>
                    <a:pt x="22286" y="4794"/>
                  </a:lnTo>
                  <a:cubicBezTo>
                    <a:pt x="20127" y="1937"/>
                    <a:pt x="17541" y="1"/>
                    <a:pt x="14907" y="1"/>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65"/>
            <p:cNvSpPr/>
            <p:nvPr/>
          </p:nvSpPr>
          <p:spPr>
            <a:xfrm>
              <a:off x="5031108" y="4820560"/>
              <a:ext cx="217906" cy="138890"/>
            </a:xfrm>
            <a:custGeom>
              <a:rect b="b" l="l" r="r" t="t"/>
              <a:pathLst>
                <a:path extrusionOk="0" h="8555" w="13422">
                  <a:moveTo>
                    <a:pt x="7831" y="0"/>
                  </a:moveTo>
                  <a:cubicBezTo>
                    <a:pt x="7128" y="602"/>
                    <a:pt x="6306" y="1543"/>
                    <a:pt x="5948" y="1883"/>
                  </a:cubicBezTo>
                  <a:cubicBezTo>
                    <a:pt x="5045" y="2744"/>
                    <a:pt x="4148" y="3618"/>
                    <a:pt x="3312" y="4548"/>
                  </a:cubicBezTo>
                  <a:cubicBezTo>
                    <a:pt x="2144" y="5839"/>
                    <a:pt x="1048" y="7179"/>
                    <a:pt x="0" y="8555"/>
                  </a:cubicBezTo>
                  <a:lnTo>
                    <a:pt x="13421" y="8555"/>
                  </a:lnTo>
                  <a:cubicBezTo>
                    <a:pt x="11327" y="5856"/>
                    <a:pt x="9362" y="3073"/>
                    <a:pt x="7831" y="0"/>
                  </a:cubicBezTo>
                  <a:close/>
                </a:path>
              </a:pathLst>
            </a:custGeom>
            <a:solidFill>
              <a:srgbClr val="90B9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65"/>
            <p:cNvSpPr/>
            <p:nvPr/>
          </p:nvSpPr>
          <p:spPr>
            <a:xfrm>
              <a:off x="2324733" y="4803968"/>
              <a:ext cx="4356565" cy="351991"/>
            </a:xfrm>
            <a:custGeom>
              <a:rect b="b" l="l" r="r" t="t"/>
              <a:pathLst>
                <a:path extrusionOk="0" h="21681" w="268344">
                  <a:moveTo>
                    <a:pt x="15343" y="0"/>
                  </a:moveTo>
                  <a:cubicBezTo>
                    <a:pt x="6870" y="0"/>
                    <a:pt x="1" y="9707"/>
                    <a:pt x="1" y="21680"/>
                  </a:cubicBezTo>
                  <a:lnTo>
                    <a:pt x="268344" y="21680"/>
                  </a:lnTo>
                  <a:cubicBezTo>
                    <a:pt x="268344" y="9707"/>
                    <a:pt x="261473" y="0"/>
                    <a:pt x="253000" y="0"/>
                  </a:cubicBezTo>
                  <a:close/>
                </a:path>
              </a:pathLst>
            </a:custGeom>
            <a:solidFill>
              <a:srgbClr val="E2A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65"/>
            <p:cNvSpPr/>
            <p:nvPr/>
          </p:nvSpPr>
          <p:spPr>
            <a:xfrm>
              <a:off x="3840124" y="3918511"/>
              <a:ext cx="351488" cy="1045550"/>
            </a:xfrm>
            <a:custGeom>
              <a:rect b="b" l="l" r="r" t="t"/>
              <a:pathLst>
                <a:path extrusionOk="0" h="64401" w="21650">
                  <a:moveTo>
                    <a:pt x="1145" y="1"/>
                  </a:moveTo>
                  <a:cubicBezTo>
                    <a:pt x="513" y="1"/>
                    <a:pt x="0" y="513"/>
                    <a:pt x="0" y="1146"/>
                  </a:cubicBezTo>
                  <a:lnTo>
                    <a:pt x="0" y="64400"/>
                  </a:lnTo>
                  <a:lnTo>
                    <a:pt x="21648" y="64400"/>
                  </a:lnTo>
                  <a:lnTo>
                    <a:pt x="21650" y="1146"/>
                  </a:lnTo>
                  <a:cubicBezTo>
                    <a:pt x="21650" y="513"/>
                    <a:pt x="21137" y="1"/>
                    <a:pt x="20505" y="1"/>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65"/>
            <p:cNvSpPr/>
            <p:nvPr/>
          </p:nvSpPr>
          <p:spPr>
            <a:xfrm>
              <a:off x="3878552" y="3965787"/>
              <a:ext cx="59810" cy="59810"/>
            </a:xfrm>
            <a:custGeom>
              <a:rect b="b" l="l" r="r" t="t"/>
              <a:pathLst>
                <a:path extrusionOk="0" h="3684" w="3684">
                  <a:moveTo>
                    <a:pt x="1841" y="0"/>
                  </a:moveTo>
                  <a:cubicBezTo>
                    <a:pt x="821" y="0"/>
                    <a:pt x="1" y="821"/>
                    <a:pt x="1" y="1841"/>
                  </a:cubicBezTo>
                  <a:lnTo>
                    <a:pt x="1" y="1842"/>
                  </a:lnTo>
                  <a:cubicBezTo>
                    <a:pt x="1" y="2862"/>
                    <a:pt x="821" y="3683"/>
                    <a:pt x="1841" y="3683"/>
                  </a:cubicBezTo>
                  <a:lnTo>
                    <a:pt x="1843" y="3683"/>
                  </a:lnTo>
                  <a:cubicBezTo>
                    <a:pt x="2863" y="3683"/>
                    <a:pt x="3683" y="2862"/>
                    <a:pt x="3683" y="1842"/>
                  </a:cubicBezTo>
                  <a:lnTo>
                    <a:pt x="3683" y="1841"/>
                  </a:lnTo>
                  <a:cubicBezTo>
                    <a:pt x="3683"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65"/>
            <p:cNvSpPr/>
            <p:nvPr/>
          </p:nvSpPr>
          <p:spPr>
            <a:xfrm>
              <a:off x="3171627" y="3714261"/>
              <a:ext cx="55276" cy="220978"/>
            </a:xfrm>
            <a:custGeom>
              <a:rect b="b" l="l" r="r" t="t"/>
              <a:pathLst>
                <a:path extrusionOk="0" h="6988" w="1748">
                  <a:moveTo>
                    <a:pt x="874" y="0"/>
                  </a:moveTo>
                  <a:cubicBezTo>
                    <a:pt x="404" y="0"/>
                    <a:pt x="19" y="376"/>
                    <a:pt x="0" y="845"/>
                  </a:cubicBezTo>
                  <a:lnTo>
                    <a:pt x="0" y="6105"/>
                  </a:lnTo>
                  <a:cubicBezTo>
                    <a:pt x="0" y="6593"/>
                    <a:pt x="395" y="6988"/>
                    <a:pt x="874" y="6988"/>
                  </a:cubicBezTo>
                  <a:cubicBezTo>
                    <a:pt x="1362" y="6978"/>
                    <a:pt x="1747" y="6593"/>
                    <a:pt x="1747" y="6105"/>
                  </a:cubicBezTo>
                  <a:lnTo>
                    <a:pt x="1747" y="845"/>
                  </a:lnTo>
                  <a:cubicBezTo>
                    <a:pt x="1738" y="376"/>
                    <a:pt x="1343" y="0"/>
                    <a:pt x="874" y="0"/>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65"/>
            <p:cNvSpPr/>
            <p:nvPr/>
          </p:nvSpPr>
          <p:spPr>
            <a:xfrm>
              <a:off x="3059363" y="3906121"/>
              <a:ext cx="279796" cy="139898"/>
            </a:xfrm>
            <a:custGeom>
              <a:rect b="b" l="l" r="r" t="t"/>
              <a:pathLst>
                <a:path extrusionOk="0" h="4424" w="8848">
                  <a:moveTo>
                    <a:pt x="4424" y="0"/>
                  </a:moveTo>
                  <a:cubicBezTo>
                    <a:pt x="1982" y="0"/>
                    <a:pt x="0" y="1982"/>
                    <a:pt x="0" y="4424"/>
                  </a:cubicBezTo>
                  <a:lnTo>
                    <a:pt x="8847" y="4424"/>
                  </a:lnTo>
                  <a:cubicBezTo>
                    <a:pt x="8847" y="1982"/>
                    <a:pt x="6866" y="0"/>
                    <a:pt x="4424"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65"/>
            <p:cNvSpPr/>
            <p:nvPr/>
          </p:nvSpPr>
          <p:spPr>
            <a:xfrm>
              <a:off x="3032926" y="4032331"/>
              <a:ext cx="333238" cy="942414"/>
            </a:xfrm>
            <a:custGeom>
              <a:rect b="b" l="l" r="r" t="t"/>
              <a:pathLst>
                <a:path extrusionOk="0" h="29802" w="10538">
                  <a:moveTo>
                    <a:pt x="883" y="1"/>
                  </a:moveTo>
                  <a:cubicBezTo>
                    <a:pt x="395" y="1"/>
                    <a:pt x="0" y="386"/>
                    <a:pt x="0" y="874"/>
                  </a:cubicBezTo>
                  <a:lnTo>
                    <a:pt x="0" y="29801"/>
                  </a:lnTo>
                  <a:lnTo>
                    <a:pt x="9712" y="29801"/>
                  </a:lnTo>
                  <a:cubicBezTo>
                    <a:pt x="10172" y="29773"/>
                    <a:pt x="10538" y="29388"/>
                    <a:pt x="10519" y="28918"/>
                  </a:cubicBezTo>
                  <a:lnTo>
                    <a:pt x="10519" y="874"/>
                  </a:lnTo>
                  <a:cubicBezTo>
                    <a:pt x="10519" y="386"/>
                    <a:pt x="10125" y="1"/>
                    <a:pt x="9646" y="1"/>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65"/>
            <p:cNvSpPr/>
            <p:nvPr/>
          </p:nvSpPr>
          <p:spPr>
            <a:xfrm>
              <a:off x="3116064" y="4116387"/>
              <a:ext cx="55592" cy="109920"/>
            </a:xfrm>
            <a:custGeom>
              <a:rect b="b" l="l" r="r" t="t"/>
              <a:pathLst>
                <a:path extrusionOk="0" h="3476" w="1758">
                  <a:moveTo>
                    <a:pt x="884" y="1"/>
                  </a:moveTo>
                  <a:cubicBezTo>
                    <a:pt x="405" y="1"/>
                    <a:pt x="20" y="367"/>
                    <a:pt x="1" y="846"/>
                  </a:cubicBezTo>
                  <a:lnTo>
                    <a:pt x="1" y="2602"/>
                  </a:lnTo>
                  <a:cubicBezTo>
                    <a:pt x="1" y="3081"/>
                    <a:pt x="395" y="3476"/>
                    <a:pt x="884" y="3476"/>
                  </a:cubicBezTo>
                  <a:cubicBezTo>
                    <a:pt x="1363" y="3476"/>
                    <a:pt x="1757" y="3081"/>
                    <a:pt x="1757" y="2602"/>
                  </a:cubicBezTo>
                  <a:lnTo>
                    <a:pt x="1757" y="846"/>
                  </a:lnTo>
                  <a:cubicBezTo>
                    <a:pt x="1738" y="367"/>
                    <a:pt x="1353" y="1"/>
                    <a:pt x="88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65"/>
            <p:cNvSpPr/>
            <p:nvPr/>
          </p:nvSpPr>
          <p:spPr>
            <a:xfrm>
              <a:off x="5457001" y="4239675"/>
              <a:ext cx="439539" cy="719424"/>
            </a:xfrm>
            <a:custGeom>
              <a:rect b="b" l="l" r="r" t="t"/>
              <a:pathLst>
                <a:path extrusionOk="0" h="18409" w="13150">
                  <a:moveTo>
                    <a:pt x="1" y="0"/>
                  </a:moveTo>
                  <a:lnTo>
                    <a:pt x="1" y="18408"/>
                  </a:lnTo>
                  <a:lnTo>
                    <a:pt x="12266" y="18408"/>
                  </a:lnTo>
                  <a:cubicBezTo>
                    <a:pt x="12755" y="18408"/>
                    <a:pt x="13149" y="18014"/>
                    <a:pt x="13149" y="17525"/>
                  </a:cubicBezTo>
                  <a:lnTo>
                    <a:pt x="13149" y="442"/>
                  </a:lnTo>
                  <a:lnTo>
                    <a:pt x="12745" y="0"/>
                  </a:lnTo>
                  <a:lnTo>
                    <a:pt x="2161" y="0"/>
                  </a:lnTo>
                  <a:lnTo>
                    <a:pt x="1757" y="442"/>
                  </a:lnTo>
                  <a:lnTo>
                    <a:pt x="17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65"/>
            <p:cNvSpPr/>
            <p:nvPr/>
          </p:nvSpPr>
          <p:spPr>
            <a:xfrm>
              <a:off x="5552576" y="4342425"/>
              <a:ext cx="102819" cy="68351"/>
            </a:xfrm>
            <a:custGeom>
              <a:rect b="b" l="l" r="r" t="t"/>
              <a:pathLst>
                <a:path extrusionOk="0" h="1749" w="2631">
                  <a:moveTo>
                    <a:pt x="878" y="0"/>
                  </a:moveTo>
                  <a:cubicBezTo>
                    <a:pt x="395" y="0"/>
                    <a:pt x="1" y="388"/>
                    <a:pt x="1" y="874"/>
                  </a:cubicBezTo>
                  <a:cubicBezTo>
                    <a:pt x="1" y="1361"/>
                    <a:pt x="395" y="1748"/>
                    <a:pt x="878" y="1748"/>
                  </a:cubicBezTo>
                  <a:cubicBezTo>
                    <a:pt x="889" y="1748"/>
                    <a:pt x="901" y="1748"/>
                    <a:pt x="912" y="1748"/>
                  </a:cubicBezTo>
                  <a:lnTo>
                    <a:pt x="1785" y="1748"/>
                  </a:lnTo>
                  <a:cubicBezTo>
                    <a:pt x="2255" y="1738"/>
                    <a:pt x="2631" y="1344"/>
                    <a:pt x="2631" y="874"/>
                  </a:cubicBezTo>
                  <a:cubicBezTo>
                    <a:pt x="2631" y="405"/>
                    <a:pt x="2255" y="20"/>
                    <a:pt x="1785" y="1"/>
                  </a:cubicBezTo>
                  <a:lnTo>
                    <a:pt x="912" y="1"/>
                  </a:lnTo>
                  <a:cubicBezTo>
                    <a:pt x="901" y="0"/>
                    <a:pt x="889" y="0"/>
                    <a:pt x="878"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65"/>
            <p:cNvSpPr/>
            <p:nvPr/>
          </p:nvSpPr>
          <p:spPr>
            <a:xfrm>
              <a:off x="5552576" y="4479323"/>
              <a:ext cx="102819" cy="68703"/>
            </a:xfrm>
            <a:custGeom>
              <a:rect b="b" l="l" r="r" t="t"/>
              <a:pathLst>
                <a:path extrusionOk="0" h="1758" w="2631">
                  <a:moveTo>
                    <a:pt x="878" y="0"/>
                  </a:moveTo>
                  <a:cubicBezTo>
                    <a:pt x="395" y="0"/>
                    <a:pt x="1" y="388"/>
                    <a:pt x="1" y="874"/>
                  </a:cubicBezTo>
                  <a:cubicBezTo>
                    <a:pt x="1" y="1361"/>
                    <a:pt x="396" y="1758"/>
                    <a:pt x="879" y="1758"/>
                  </a:cubicBezTo>
                  <a:cubicBezTo>
                    <a:pt x="890" y="1758"/>
                    <a:pt x="901" y="1758"/>
                    <a:pt x="912" y="1757"/>
                  </a:cubicBezTo>
                  <a:lnTo>
                    <a:pt x="1785" y="1757"/>
                  </a:lnTo>
                  <a:cubicBezTo>
                    <a:pt x="2255" y="1738"/>
                    <a:pt x="2631" y="1353"/>
                    <a:pt x="2631" y="874"/>
                  </a:cubicBezTo>
                  <a:cubicBezTo>
                    <a:pt x="2631" y="405"/>
                    <a:pt x="2255" y="20"/>
                    <a:pt x="1785" y="1"/>
                  </a:cubicBezTo>
                  <a:lnTo>
                    <a:pt x="912" y="1"/>
                  </a:lnTo>
                  <a:cubicBezTo>
                    <a:pt x="901" y="1"/>
                    <a:pt x="889" y="0"/>
                    <a:pt x="878"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65"/>
            <p:cNvSpPr/>
            <p:nvPr/>
          </p:nvSpPr>
          <p:spPr>
            <a:xfrm>
              <a:off x="5553709" y="4616259"/>
              <a:ext cx="102780" cy="68664"/>
            </a:xfrm>
            <a:custGeom>
              <a:rect b="b" l="l" r="r" t="t"/>
              <a:pathLst>
                <a:path extrusionOk="0" h="1757" w="2630">
                  <a:moveTo>
                    <a:pt x="883" y="0"/>
                  </a:moveTo>
                  <a:cubicBezTo>
                    <a:pt x="395" y="0"/>
                    <a:pt x="0" y="395"/>
                    <a:pt x="0" y="883"/>
                  </a:cubicBezTo>
                  <a:cubicBezTo>
                    <a:pt x="0" y="1362"/>
                    <a:pt x="395" y="1756"/>
                    <a:pt x="883" y="1756"/>
                  </a:cubicBezTo>
                  <a:lnTo>
                    <a:pt x="1756" y="1756"/>
                  </a:lnTo>
                  <a:cubicBezTo>
                    <a:pt x="2245" y="1756"/>
                    <a:pt x="2630" y="1362"/>
                    <a:pt x="2630" y="883"/>
                  </a:cubicBezTo>
                  <a:cubicBezTo>
                    <a:pt x="2630" y="395"/>
                    <a:pt x="2245" y="0"/>
                    <a:pt x="1756"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65"/>
            <p:cNvSpPr/>
            <p:nvPr/>
          </p:nvSpPr>
          <p:spPr>
            <a:xfrm>
              <a:off x="5552576" y="4753508"/>
              <a:ext cx="102819" cy="68351"/>
            </a:xfrm>
            <a:custGeom>
              <a:rect b="b" l="l" r="r" t="t"/>
              <a:pathLst>
                <a:path extrusionOk="0" h="1749" w="2631">
                  <a:moveTo>
                    <a:pt x="878" y="0"/>
                  </a:moveTo>
                  <a:cubicBezTo>
                    <a:pt x="395" y="0"/>
                    <a:pt x="1" y="388"/>
                    <a:pt x="1" y="874"/>
                  </a:cubicBezTo>
                  <a:cubicBezTo>
                    <a:pt x="1" y="1361"/>
                    <a:pt x="395" y="1748"/>
                    <a:pt x="878" y="1748"/>
                  </a:cubicBezTo>
                  <a:cubicBezTo>
                    <a:pt x="889" y="1748"/>
                    <a:pt x="901" y="1748"/>
                    <a:pt x="912" y="1748"/>
                  </a:cubicBezTo>
                  <a:lnTo>
                    <a:pt x="1785" y="1748"/>
                  </a:lnTo>
                  <a:cubicBezTo>
                    <a:pt x="2255" y="1729"/>
                    <a:pt x="2631" y="1344"/>
                    <a:pt x="2631" y="874"/>
                  </a:cubicBezTo>
                  <a:cubicBezTo>
                    <a:pt x="2631" y="405"/>
                    <a:pt x="2255" y="10"/>
                    <a:pt x="1785" y="1"/>
                  </a:cubicBezTo>
                  <a:lnTo>
                    <a:pt x="912" y="1"/>
                  </a:lnTo>
                  <a:cubicBezTo>
                    <a:pt x="901" y="0"/>
                    <a:pt x="889" y="0"/>
                    <a:pt x="878"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65"/>
            <p:cNvSpPr/>
            <p:nvPr/>
          </p:nvSpPr>
          <p:spPr>
            <a:xfrm>
              <a:off x="5725114" y="4342699"/>
              <a:ext cx="70852" cy="68038"/>
            </a:xfrm>
            <a:custGeom>
              <a:rect b="b" l="l" r="r" t="t"/>
              <a:pathLst>
                <a:path extrusionOk="0" h="1741" w="1813">
                  <a:moveTo>
                    <a:pt x="875" y="1"/>
                  </a:moveTo>
                  <a:cubicBezTo>
                    <a:pt x="651" y="1"/>
                    <a:pt x="428" y="83"/>
                    <a:pt x="254" y="247"/>
                  </a:cubicBezTo>
                  <a:cubicBezTo>
                    <a:pt x="169" y="332"/>
                    <a:pt x="113" y="426"/>
                    <a:pt x="66" y="539"/>
                  </a:cubicBezTo>
                  <a:cubicBezTo>
                    <a:pt x="28" y="642"/>
                    <a:pt x="0" y="755"/>
                    <a:pt x="0" y="867"/>
                  </a:cubicBezTo>
                  <a:cubicBezTo>
                    <a:pt x="0" y="1102"/>
                    <a:pt x="94" y="1327"/>
                    <a:pt x="254" y="1487"/>
                  </a:cubicBezTo>
                  <a:cubicBezTo>
                    <a:pt x="338" y="1572"/>
                    <a:pt x="432" y="1628"/>
                    <a:pt x="545" y="1675"/>
                  </a:cubicBezTo>
                  <a:cubicBezTo>
                    <a:pt x="648" y="1722"/>
                    <a:pt x="761" y="1741"/>
                    <a:pt x="874" y="1741"/>
                  </a:cubicBezTo>
                  <a:cubicBezTo>
                    <a:pt x="1108" y="1741"/>
                    <a:pt x="1334" y="1647"/>
                    <a:pt x="1503" y="1487"/>
                  </a:cubicBezTo>
                  <a:cubicBezTo>
                    <a:pt x="1578" y="1403"/>
                    <a:pt x="1634" y="1309"/>
                    <a:pt x="1681" y="1205"/>
                  </a:cubicBezTo>
                  <a:cubicBezTo>
                    <a:pt x="1813" y="877"/>
                    <a:pt x="1738" y="501"/>
                    <a:pt x="1503" y="247"/>
                  </a:cubicBezTo>
                  <a:cubicBezTo>
                    <a:pt x="1324" y="83"/>
                    <a:pt x="1099" y="1"/>
                    <a:pt x="87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65"/>
            <p:cNvSpPr/>
            <p:nvPr/>
          </p:nvSpPr>
          <p:spPr>
            <a:xfrm>
              <a:off x="5725114" y="4479245"/>
              <a:ext cx="68664" cy="68781"/>
            </a:xfrm>
            <a:custGeom>
              <a:rect b="b" l="l" r="r" t="t"/>
              <a:pathLst>
                <a:path extrusionOk="0" h="1760" w="1757">
                  <a:moveTo>
                    <a:pt x="863" y="1"/>
                  </a:moveTo>
                  <a:cubicBezTo>
                    <a:pt x="516" y="1"/>
                    <a:pt x="193" y="213"/>
                    <a:pt x="66" y="548"/>
                  </a:cubicBezTo>
                  <a:cubicBezTo>
                    <a:pt x="28" y="651"/>
                    <a:pt x="0" y="764"/>
                    <a:pt x="0" y="876"/>
                  </a:cubicBezTo>
                  <a:cubicBezTo>
                    <a:pt x="0" y="942"/>
                    <a:pt x="10" y="999"/>
                    <a:pt x="19" y="1055"/>
                  </a:cubicBezTo>
                  <a:cubicBezTo>
                    <a:pt x="28" y="1111"/>
                    <a:pt x="47" y="1168"/>
                    <a:pt x="66" y="1215"/>
                  </a:cubicBezTo>
                  <a:cubicBezTo>
                    <a:pt x="85" y="1271"/>
                    <a:pt x="113" y="1318"/>
                    <a:pt x="150" y="1374"/>
                  </a:cubicBezTo>
                  <a:lnTo>
                    <a:pt x="254" y="1506"/>
                  </a:lnTo>
                  <a:cubicBezTo>
                    <a:pt x="423" y="1665"/>
                    <a:pt x="648" y="1750"/>
                    <a:pt x="874" y="1759"/>
                  </a:cubicBezTo>
                  <a:cubicBezTo>
                    <a:pt x="930" y="1759"/>
                    <a:pt x="996" y="1750"/>
                    <a:pt x="1052" y="1740"/>
                  </a:cubicBezTo>
                  <a:cubicBezTo>
                    <a:pt x="1108" y="1731"/>
                    <a:pt x="1155" y="1712"/>
                    <a:pt x="1212" y="1684"/>
                  </a:cubicBezTo>
                  <a:cubicBezTo>
                    <a:pt x="1268" y="1665"/>
                    <a:pt x="1315" y="1637"/>
                    <a:pt x="1371" y="1609"/>
                  </a:cubicBezTo>
                  <a:lnTo>
                    <a:pt x="1503" y="1506"/>
                  </a:lnTo>
                  <a:lnTo>
                    <a:pt x="1606" y="1374"/>
                  </a:lnTo>
                  <a:cubicBezTo>
                    <a:pt x="1634" y="1318"/>
                    <a:pt x="1663" y="1271"/>
                    <a:pt x="1681" y="1215"/>
                  </a:cubicBezTo>
                  <a:cubicBezTo>
                    <a:pt x="1710" y="1168"/>
                    <a:pt x="1728" y="1111"/>
                    <a:pt x="1738" y="1055"/>
                  </a:cubicBezTo>
                  <a:cubicBezTo>
                    <a:pt x="1747" y="999"/>
                    <a:pt x="1747" y="942"/>
                    <a:pt x="1756" y="876"/>
                  </a:cubicBezTo>
                  <a:cubicBezTo>
                    <a:pt x="1747" y="651"/>
                    <a:pt x="1663" y="426"/>
                    <a:pt x="1503" y="257"/>
                  </a:cubicBezTo>
                  <a:cubicBezTo>
                    <a:pt x="1456" y="219"/>
                    <a:pt x="1409" y="181"/>
                    <a:pt x="1371" y="153"/>
                  </a:cubicBezTo>
                  <a:cubicBezTo>
                    <a:pt x="1315" y="116"/>
                    <a:pt x="1268" y="97"/>
                    <a:pt x="1212" y="78"/>
                  </a:cubicBezTo>
                  <a:cubicBezTo>
                    <a:pt x="1155" y="50"/>
                    <a:pt x="1108" y="31"/>
                    <a:pt x="1052" y="22"/>
                  </a:cubicBezTo>
                  <a:cubicBezTo>
                    <a:pt x="989" y="7"/>
                    <a:pt x="926" y="1"/>
                    <a:pt x="86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65"/>
            <p:cNvSpPr/>
            <p:nvPr/>
          </p:nvSpPr>
          <p:spPr>
            <a:xfrm>
              <a:off x="5713351" y="4616298"/>
              <a:ext cx="92072" cy="68624"/>
            </a:xfrm>
            <a:custGeom>
              <a:rect b="b" l="l" r="r" t="t"/>
              <a:pathLst>
                <a:path extrusionOk="0" h="1756" w="2356">
                  <a:moveTo>
                    <a:pt x="1176" y="1"/>
                  </a:moveTo>
                  <a:cubicBezTo>
                    <a:pt x="944" y="1"/>
                    <a:pt x="720" y="88"/>
                    <a:pt x="555" y="253"/>
                  </a:cubicBezTo>
                  <a:cubicBezTo>
                    <a:pt x="1" y="807"/>
                    <a:pt x="395" y="1755"/>
                    <a:pt x="1175" y="1755"/>
                  </a:cubicBezTo>
                  <a:cubicBezTo>
                    <a:pt x="1178" y="1755"/>
                    <a:pt x="1182" y="1756"/>
                    <a:pt x="1186" y="1756"/>
                  </a:cubicBezTo>
                  <a:cubicBezTo>
                    <a:pt x="1967" y="1756"/>
                    <a:pt x="2355" y="804"/>
                    <a:pt x="1804" y="262"/>
                  </a:cubicBezTo>
                  <a:cubicBezTo>
                    <a:pt x="1757" y="225"/>
                    <a:pt x="1710" y="187"/>
                    <a:pt x="1672" y="149"/>
                  </a:cubicBezTo>
                  <a:cubicBezTo>
                    <a:pt x="1616" y="121"/>
                    <a:pt x="1569" y="93"/>
                    <a:pt x="1513" y="74"/>
                  </a:cubicBezTo>
                  <a:cubicBezTo>
                    <a:pt x="1456" y="46"/>
                    <a:pt x="1409" y="27"/>
                    <a:pt x="1353" y="18"/>
                  </a:cubicBezTo>
                  <a:cubicBezTo>
                    <a:pt x="1294" y="7"/>
                    <a:pt x="1235" y="1"/>
                    <a:pt x="117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65"/>
            <p:cNvSpPr/>
            <p:nvPr/>
          </p:nvSpPr>
          <p:spPr>
            <a:xfrm>
              <a:off x="5712609" y="4753742"/>
              <a:ext cx="93831" cy="68077"/>
            </a:xfrm>
            <a:custGeom>
              <a:rect b="b" l="l" r="r" t="t"/>
              <a:pathLst>
                <a:path extrusionOk="0" h="1742" w="2401">
                  <a:moveTo>
                    <a:pt x="1214" y="1"/>
                  </a:moveTo>
                  <a:cubicBezTo>
                    <a:pt x="1105" y="1"/>
                    <a:pt x="991" y="22"/>
                    <a:pt x="874" y="70"/>
                  </a:cubicBezTo>
                  <a:cubicBezTo>
                    <a:pt x="1" y="436"/>
                    <a:pt x="245" y="1732"/>
                    <a:pt x="1194" y="1742"/>
                  </a:cubicBezTo>
                  <a:cubicBezTo>
                    <a:pt x="1428" y="1742"/>
                    <a:pt x="1654" y="1648"/>
                    <a:pt x="1823" y="1488"/>
                  </a:cubicBezTo>
                  <a:cubicBezTo>
                    <a:pt x="2401" y="910"/>
                    <a:pt x="1921" y="1"/>
                    <a:pt x="121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65"/>
            <p:cNvSpPr/>
            <p:nvPr/>
          </p:nvSpPr>
          <p:spPr>
            <a:xfrm>
              <a:off x="5451281" y="4120021"/>
              <a:ext cx="445278" cy="136936"/>
            </a:xfrm>
            <a:custGeom>
              <a:rect b="b" l="l" r="r" t="t"/>
              <a:pathLst>
                <a:path extrusionOk="0" h="3504" w="11394">
                  <a:moveTo>
                    <a:pt x="3927" y="0"/>
                  </a:moveTo>
                  <a:cubicBezTo>
                    <a:pt x="3495" y="0"/>
                    <a:pt x="3081" y="179"/>
                    <a:pt x="2781" y="498"/>
                  </a:cubicBezTo>
                  <a:lnTo>
                    <a:pt x="405" y="3062"/>
                  </a:lnTo>
                  <a:lnTo>
                    <a:pt x="1" y="3504"/>
                  </a:lnTo>
                  <a:lnTo>
                    <a:pt x="11393" y="3504"/>
                  </a:lnTo>
                  <a:lnTo>
                    <a:pt x="10989" y="3062"/>
                  </a:lnTo>
                  <a:lnTo>
                    <a:pt x="8613" y="517"/>
                  </a:lnTo>
                  <a:cubicBezTo>
                    <a:pt x="8322" y="188"/>
                    <a:pt x="7899" y="0"/>
                    <a:pt x="7458" y="0"/>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65"/>
            <p:cNvSpPr/>
            <p:nvPr/>
          </p:nvSpPr>
          <p:spPr>
            <a:xfrm>
              <a:off x="3226874" y="4116387"/>
              <a:ext cx="55561" cy="109920"/>
            </a:xfrm>
            <a:custGeom>
              <a:rect b="b" l="l" r="r" t="t"/>
              <a:pathLst>
                <a:path extrusionOk="0" h="3476" w="1757">
                  <a:moveTo>
                    <a:pt x="883" y="1"/>
                  </a:moveTo>
                  <a:cubicBezTo>
                    <a:pt x="413" y="1"/>
                    <a:pt x="19" y="367"/>
                    <a:pt x="10" y="846"/>
                  </a:cubicBezTo>
                  <a:lnTo>
                    <a:pt x="10" y="2602"/>
                  </a:lnTo>
                  <a:cubicBezTo>
                    <a:pt x="0" y="3081"/>
                    <a:pt x="395" y="3476"/>
                    <a:pt x="883" y="3476"/>
                  </a:cubicBezTo>
                  <a:cubicBezTo>
                    <a:pt x="1362" y="3476"/>
                    <a:pt x="1756" y="3081"/>
                    <a:pt x="1756" y="2602"/>
                  </a:cubicBezTo>
                  <a:lnTo>
                    <a:pt x="1756" y="846"/>
                  </a:lnTo>
                  <a:cubicBezTo>
                    <a:pt x="1738" y="367"/>
                    <a:pt x="1353" y="1"/>
                    <a:pt x="88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65"/>
            <p:cNvSpPr/>
            <p:nvPr/>
          </p:nvSpPr>
          <p:spPr>
            <a:xfrm>
              <a:off x="3115495" y="4280639"/>
              <a:ext cx="56762" cy="112007"/>
            </a:xfrm>
            <a:custGeom>
              <a:rect b="b" l="l" r="r" t="t"/>
              <a:pathLst>
                <a:path extrusionOk="0" h="3542" w="1795">
                  <a:moveTo>
                    <a:pt x="902" y="0"/>
                  </a:moveTo>
                  <a:cubicBezTo>
                    <a:pt x="404" y="0"/>
                    <a:pt x="0" y="414"/>
                    <a:pt x="19" y="911"/>
                  </a:cubicBezTo>
                  <a:lnTo>
                    <a:pt x="19" y="2668"/>
                  </a:lnTo>
                  <a:cubicBezTo>
                    <a:pt x="19" y="3147"/>
                    <a:pt x="413" y="3541"/>
                    <a:pt x="902" y="3541"/>
                  </a:cubicBezTo>
                  <a:cubicBezTo>
                    <a:pt x="1381" y="3541"/>
                    <a:pt x="1775" y="3147"/>
                    <a:pt x="1775" y="2668"/>
                  </a:cubicBezTo>
                  <a:lnTo>
                    <a:pt x="1775" y="911"/>
                  </a:lnTo>
                  <a:cubicBezTo>
                    <a:pt x="1794" y="414"/>
                    <a:pt x="1390" y="0"/>
                    <a:pt x="902"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65"/>
            <p:cNvSpPr/>
            <p:nvPr/>
          </p:nvSpPr>
          <p:spPr>
            <a:xfrm>
              <a:off x="3226557" y="4280639"/>
              <a:ext cx="56478" cy="112007"/>
            </a:xfrm>
            <a:custGeom>
              <a:rect b="b" l="l" r="r" t="t"/>
              <a:pathLst>
                <a:path extrusionOk="0" h="3542" w="1786">
                  <a:moveTo>
                    <a:pt x="893" y="0"/>
                  </a:moveTo>
                  <a:cubicBezTo>
                    <a:pt x="395" y="0"/>
                    <a:pt x="1" y="414"/>
                    <a:pt x="20" y="911"/>
                  </a:cubicBezTo>
                  <a:lnTo>
                    <a:pt x="20" y="2668"/>
                  </a:lnTo>
                  <a:cubicBezTo>
                    <a:pt x="10" y="3147"/>
                    <a:pt x="405" y="3541"/>
                    <a:pt x="893" y="3541"/>
                  </a:cubicBezTo>
                  <a:cubicBezTo>
                    <a:pt x="1372" y="3541"/>
                    <a:pt x="1766" y="3147"/>
                    <a:pt x="1766" y="2668"/>
                  </a:cubicBezTo>
                  <a:lnTo>
                    <a:pt x="1766" y="911"/>
                  </a:lnTo>
                  <a:cubicBezTo>
                    <a:pt x="1785" y="414"/>
                    <a:pt x="1391" y="0"/>
                    <a:pt x="89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65"/>
            <p:cNvSpPr/>
            <p:nvPr/>
          </p:nvSpPr>
          <p:spPr>
            <a:xfrm>
              <a:off x="3116064" y="4449035"/>
              <a:ext cx="55592" cy="109920"/>
            </a:xfrm>
            <a:custGeom>
              <a:rect b="b" l="l" r="r" t="t"/>
              <a:pathLst>
                <a:path extrusionOk="0" h="3476" w="1758">
                  <a:moveTo>
                    <a:pt x="884" y="1"/>
                  </a:moveTo>
                  <a:cubicBezTo>
                    <a:pt x="405" y="1"/>
                    <a:pt x="20" y="376"/>
                    <a:pt x="1" y="846"/>
                  </a:cubicBezTo>
                  <a:lnTo>
                    <a:pt x="1" y="2593"/>
                  </a:lnTo>
                  <a:cubicBezTo>
                    <a:pt x="1" y="3081"/>
                    <a:pt x="395" y="3466"/>
                    <a:pt x="884" y="3476"/>
                  </a:cubicBezTo>
                  <a:cubicBezTo>
                    <a:pt x="1363" y="3476"/>
                    <a:pt x="1757" y="3081"/>
                    <a:pt x="1757" y="2593"/>
                  </a:cubicBezTo>
                  <a:lnTo>
                    <a:pt x="1757" y="846"/>
                  </a:lnTo>
                  <a:cubicBezTo>
                    <a:pt x="1738" y="376"/>
                    <a:pt x="1353" y="1"/>
                    <a:pt x="88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65"/>
            <p:cNvSpPr/>
            <p:nvPr/>
          </p:nvSpPr>
          <p:spPr>
            <a:xfrm>
              <a:off x="3227158" y="4449035"/>
              <a:ext cx="55276" cy="109920"/>
            </a:xfrm>
            <a:custGeom>
              <a:rect b="b" l="l" r="r" t="t"/>
              <a:pathLst>
                <a:path extrusionOk="0" h="3476" w="1748">
                  <a:moveTo>
                    <a:pt x="874" y="1"/>
                  </a:moveTo>
                  <a:cubicBezTo>
                    <a:pt x="404" y="1"/>
                    <a:pt x="10" y="376"/>
                    <a:pt x="1" y="846"/>
                  </a:cubicBezTo>
                  <a:lnTo>
                    <a:pt x="1" y="2593"/>
                  </a:lnTo>
                  <a:cubicBezTo>
                    <a:pt x="1" y="3081"/>
                    <a:pt x="386" y="3476"/>
                    <a:pt x="874" y="3476"/>
                  </a:cubicBezTo>
                  <a:cubicBezTo>
                    <a:pt x="1353" y="3466"/>
                    <a:pt x="1747" y="3081"/>
                    <a:pt x="1747" y="2593"/>
                  </a:cubicBezTo>
                  <a:lnTo>
                    <a:pt x="1747" y="846"/>
                  </a:lnTo>
                  <a:cubicBezTo>
                    <a:pt x="1729" y="376"/>
                    <a:pt x="1344" y="1"/>
                    <a:pt x="87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65"/>
            <p:cNvSpPr/>
            <p:nvPr/>
          </p:nvSpPr>
          <p:spPr>
            <a:xfrm>
              <a:off x="3116064" y="4615375"/>
              <a:ext cx="55592" cy="109888"/>
            </a:xfrm>
            <a:custGeom>
              <a:rect b="b" l="l" r="r" t="t"/>
              <a:pathLst>
                <a:path extrusionOk="0" h="3475" w="1758">
                  <a:moveTo>
                    <a:pt x="884" y="0"/>
                  </a:moveTo>
                  <a:cubicBezTo>
                    <a:pt x="405" y="0"/>
                    <a:pt x="20" y="366"/>
                    <a:pt x="1" y="845"/>
                  </a:cubicBezTo>
                  <a:lnTo>
                    <a:pt x="1" y="2592"/>
                  </a:lnTo>
                  <a:cubicBezTo>
                    <a:pt x="1" y="3081"/>
                    <a:pt x="395" y="3475"/>
                    <a:pt x="884" y="3475"/>
                  </a:cubicBezTo>
                  <a:cubicBezTo>
                    <a:pt x="1363" y="3475"/>
                    <a:pt x="1757" y="3081"/>
                    <a:pt x="1757" y="2592"/>
                  </a:cubicBezTo>
                  <a:lnTo>
                    <a:pt x="1757" y="845"/>
                  </a:lnTo>
                  <a:cubicBezTo>
                    <a:pt x="1738" y="366"/>
                    <a:pt x="1353" y="0"/>
                    <a:pt x="88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65"/>
            <p:cNvSpPr/>
            <p:nvPr/>
          </p:nvSpPr>
          <p:spPr>
            <a:xfrm>
              <a:off x="3226874" y="4615375"/>
              <a:ext cx="55561" cy="109888"/>
            </a:xfrm>
            <a:custGeom>
              <a:rect b="b" l="l" r="r" t="t"/>
              <a:pathLst>
                <a:path extrusionOk="0" h="3475" w="1757">
                  <a:moveTo>
                    <a:pt x="883" y="0"/>
                  </a:moveTo>
                  <a:cubicBezTo>
                    <a:pt x="413" y="0"/>
                    <a:pt x="19" y="366"/>
                    <a:pt x="10" y="845"/>
                  </a:cubicBezTo>
                  <a:lnTo>
                    <a:pt x="10" y="2592"/>
                  </a:lnTo>
                  <a:cubicBezTo>
                    <a:pt x="0" y="3081"/>
                    <a:pt x="395" y="3475"/>
                    <a:pt x="883" y="3475"/>
                  </a:cubicBezTo>
                  <a:cubicBezTo>
                    <a:pt x="1362" y="3475"/>
                    <a:pt x="1756" y="3081"/>
                    <a:pt x="1756" y="2592"/>
                  </a:cubicBezTo>
                  <a:lnTo>
                    <a:pt x="1756" y="845"/>
                  </a:lnTo>
                  <a:cubicBezTo>
                    <a:pt x="1738" y="366"/>
                    <a:pt x="1353" y="0"/>
                    <a:pt x="88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65"/>
            <p:cNvSpPr/>
            <p:nvPr/>
          </p:nvSpPr>
          <p:spPr>
            <a:xfrm>
              <a:off x="3115495" y="4779596"/>
              <a:ext cx="56762" cy="112007"/>
            </a:xfrm>
            <a:custGeom>
              <a:rect b="b" l="l" r="r" t="t"/>
              <a:pathLst>
                <a:path extrusionOk="0" h="3542" w="1795">
                  <a:moveTo>
                    <a:pt x="902" y="1"/>
                  </a:moveTo>
                  <a:cubicBezTo>
                    <a:pt x="404" y="1"/>
                    <a:pt x="0" y="414"/>
                    <a:pt x="19" y="912"/>
                  </a:cubicBezTo>
                  <a:lnTo>
                    <a:pt x="19" y="2659"/>
                  </a:lnTo>
                  <a:cubicBezTo>
                    <a:pt x="19" y="3147"/>
                    <a:pt x="413" y="3541"/>
                    <a:pt x="902" y="3541"/>
                  </a:cubicBezTo>
                  <a:cubicBezTo>
                    <a:pt x="1381" y="3541"/>
                    <a:pt x="1775" y="3147"/>
                    <a:pt x="1775" y="2659"/>
                  </a:cubicBezTo>
                  <a:lnTo>
                    <a:pt x="1775" y="912"/>
                  </a:lnTo>
                  <a:cubicBezTo>
                    <a:pt x="1794" y="414"/>
                    <a:pt x="1390" y="1"/>
                    <a:pt x="902"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65"/>
            <p:cNvSpPr/>
            <p:nvPr/>
          </p:nvSpPr>
          <p:spPr>
            <a:xfrm>
              <a:off x="3226557" y="4779596"/>
              <a:ext cx="56478" cy="112007"/>
            </a:xfrm>
            <a:custGeom>
              <a:rect b="b" l="l" r="r" t="t"/>
              <a:pathLst>
                <a:path extrusionOk="0" h="3542" w="1786">
                  <a:moveTo>
                    <a:pt x="893" y="1"/>
                  </a:moveTo>
                  <a:cubicBezTo>
                    <a:pt x="395" y="1"/>
                    <a:pt x="1" y="414"/>
                    <a:pt x="20" y="912"/>
                  </a:cubicBezTo>
                  <a:lnTo>
                    <a:pt x="20" y="2659"/>
                  </a:lnTo>
                  <a:cubicBezTo>
                    <a:pt x="10" y="3147"/>
                    <a:pt x="405" y="3541"/>
                    <a:pt x="893" y="3541"/>
                  </a:cubicBezTo>
                  <a:cubicBezTo>
                    <a:pt x="1372" y="3541"/>
                    <a:pt x="1766" y="3147"/>
                    <a:pt x="1766" y="2659"/>
                  </a:cubicBezTo>
                  <a:lnTo>
                    <a:pt x="1766" y="912"/>
                  </a:lnTo>
                  <a:cubicBezTo>
                    <a:pt x="1785" y="414"/>
                    <a:pt x="1391" y="1"/>
                    <a:pt x="89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65"/>
            <p:cNvSpPr/>
            <p:nvPr/>
          </p:nvSpPr>
          <p:spPr>
            <a:xfrm>
              <a:off x="3985947" y="3965787"/>
              <a:ext cx="59810" cy="59810"/>
            </a:xfrm>
            <a:custGeom>
              <a:rect b="b" l="l" r="r" t="t"/>
              <a:pathLst>
                <a:path extrusionOk="0" h="3684" w="3684">
                  <a:moveTo>
                    <a:pt x="1843" y="0"/>
                  </a:moveTo>
                  <a:cubicBezTo>
                    <a:pt x="823" y="0"/>
                    <a:pt x="1" y="821"/>
                    <a:pt x="1" y="1841"/>
                  </a:cubicBezTo>
                  <a:lnTo>
                    <a:pt x="1" y="1842"/>
                  </a:lnTo>
                  <a:cubicBezTo>
                    <a:pt x="1" y="2862"/>
                    <a:pt x="823" y="3683"/>
                    <a:pt x="1843" y="3683"/>
                  </a:cubicBezTo>
                  <a:cubicBezTo>
                    <a:pt x="2863" y="3683"/>
                    <a:pt x="3684" y="2862"/>
                    <a:pt x="3684" y="1842"/>
                  </a:cubicBezTo>
                  <a:lnTo>
                    <a:pt x="3684" y="1841"/>
                  </a:lnTo>
                  <a:cubicBezTo>
                    <a:pt x="3684"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65"/>
            <p:cNvSpPr/>
            <p:nvPr/>
          </p:nvSpPr>
          <p:spPr>
            <a:xfrm>
              <a:off x="4093390" y="3965787"/>
              <a:ext cx="59794" cy="59810"/>
            </a:xfrm>
            <a:custGeom>
              <a:rect b="b" l="l" r="r" t="t"/>
              <a:pathLst>
                <a:path extrusionOk="0" h="3684" w="3683">
                  <a:moveTo>
                    <a:pt x="1841" y="0"/>
                  </a:moveTo>
                  <a:cubicBezTo>
                    <a:pt x="821" y="0"/>
                    <a:pt x="0" y="821"/>
                    <a:pt x="0" y="1841"/>
                  </a:cubicBezTo>
                  <a:lnTo>
                    <a:pt x="0" y="1842"/>
                  </a:lnTo>
                  <a:cubicBezTo>
                    <a:pt x="0" y="2862"/>
                    <a:pt x="821" y="3683"/>
                    <a:pt x="1841" y="3683"/>
                  </a:cubicBezTo>
                  <a:lnTo>
                    <a:pt x="1842" y="3683"/>
                  </a:lnTo>
                  <a:cubicBezTo>
                    <a:pt x="2862" y="3683"/>
                    <a:pt x="3683" y="2862"/>
                    <a:pt x="3683" y="1842"/>
                  </a:cubicBezTo>
                  <a:lnTo>
                    <a:pt x="3683" y="1841"/>
                  </a:lnTo>
                  <a:cubicBezTo>
                    <a:pt x="3683" y="821"/>
                    <a:pt x="2862" y="0"/>
                    <a:pt x="1842"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65"/>
            <p:cNvSpPr/>
            <p:nvPr/>
          </p:nvSpPr>
          <p:spPr>
            <a:xfrm>
              <a:off x="3878552" y="4064058"/>
              <a:ext cx="59810" cy="59810"/>
            </a:xfrm>
            <a:custGeom>
              <a:rect b="b" l="l" r="r" t="t"/>
              <a:pathLst>
                <a:path extrusionOk="0" h="3684" w="3684">
                  <a:moveTo>
                    <a:pt x="1841" y="1"/>
                  </a:moveTo>
                  <a:cubicBezTo>
                    <a:pt x="821" y="1"/>
                    <a:pt x="1" y="821"/>
                    <a:pt x="1" y="1841"/>
                  </a:cubicBezTo>
                  <a:lnTo>
                    <a:pt x="1" y="1843"/>
                  </a:lnTo>
                  <a:cubicBezTo>
                    <a:pt x="1" y="2863"/>
                    <a:pt x="821" y="3684"/>
                    <a:pt x="1841" y="3684"/>
                  </a:cubicBezTo>
                  <a:lnTo>
                    <a:pt x="1843" y="3684"/>
                  </a:lnTo>
                  <a:cubicBezTo>
                    <a:pt x="2863" y="3684"/>
                    <a:pt x="3683" y="2863"/>
                    <a:pt x="3683" y="1843"/>
                  </a:cubicBezTo>
                  <a:lnTo>
                    <a:pt x="3683" y="1841"/>
                  </a:lnTo>
                  <a:cubicBezTo>
                    <a:pt x="3683" y="821"/>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65"/>
            <p:cNvSpPr/>
            <p:nvPr/>
          </p:nvSpPr>
          <p:spPr>
            <a:xfrm>
              <a:off x="3985947" y="4064058"/>
              <a:ext cx="59810" cy="59810"/>
            </a:xfrm>
            <a:custGeom>
              <a:rect b="b" l="l" r="r" t="t"/>
              <a:pathLst>
                <a:path extrusionOk="0" h="3684" w="3684">
                  <a:moveTo>
                    <a:pt x="1843" y="1"/>
                  </a:moveTo>
                  <a:cubicBezTo>
                    <a:pt x="823" y="1"/>
                    <a:pt x="1" y="821"/>
                    <a:pt x="1" y="1841"/>
                  </a:cubicBezTo>
                  <a:lnTo>
                    <a:pt x="1" y="1843"/>
                  </a:lnTo>
                  <a:cubicBezTo>
                    <a:pt x="1" y="2863"/>
                    <a:pt x="823" y="3684"/>
                    <a:pt x="1843" y="3684"/>
                  </a:cubicBezTo>
                  <a:cubicBezTo>
                    <a:pt x="2863" y="3684"/>
                    <a:pt x="3684" y="2863"/>
                    <a:pt x="3684" y="1843"/>
                  </a:cubicBezTo>
                  <a:lnTo>
                    <a:pt x="3684" y="1841"/>
                  </a:lnTo>
                  <a:cubicBezTo>
                    <a:pt x="3684" y="821"/>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65"/>
            <p:cNvSpPr/>
            <p:nvPr/>
          </p:nvSpPr>
          <p:spPr>
            <a:xfrm>
              <a:off x="4093390" y="4064058"/>
              <a:ext cx="59794" cy="59810"/>
            </a:xfrm>
            <a:custGeom>
              <a:rect b="b" l="l" r="r" t="t"/>
              <a:pathLst>
                <a:path extrusionOk="0" h="3684" w="3683">
                  <a:moveTo>
                    <a:pt x="1841" y="1"/>
                  </a:moveTo>
                  <a:cubicBezTo>
                    <a:pt x="821" y="1"/>
                    <a:pt x="0" y="821"/>
                    <a:pt x="0" y="1841"/>
                  </a:cubicBezTo>
                  <a:lnTo>
                    <a:pt x="0" y="1843"/>
                  </a:lnTo>
                  <a:cubicBezTo>
                    <a:pt x="0" y="2863"/>
                    <a:pt x="821" y="3684"/>
                    <a:pt x="1841" y="3684"/>
                  </a:cubicBezTo>
                  <a:lnTo>
                    <a:pt x="1842" y="3684"/>
                  </a:lnTo>
                  <a:cubicBezTo>
                    <a:pt x="2862" y="3684"/>
                    <a:pt x="3683" y="2863"/>
                    <a:pt x="3683" y="1843"/>
                  </a:cubicBezTo>
                  <a:lnTo>
                    <a:pt x="3683" y="1841"/>
                  </a:lnTo>
                  <a:cubicBezTo>
                    <a:pt x="3683" y="821"/>
                    <a:pt x="2862" y="1"/>
                    <a:pt x="1842"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65"/>
            <p:cNvSpPr/>
            <p:nvPr/>
          </p:nvSpPr>
          <p:spPr>
            <a:xfrm>
              <a:off x="3878552" y="4162312"/>
              <a:ext cx="59810" cy="59842"/>
            </a:xfrm>
            <a:custGeom>
              <a:rect b="b" l="l" r="r" t="t"/>
              <a:pathLst>
                <a:path extrusionOk="0" h="3686" w="3684">
                  <a:moveTo>
                    <a:pt x="1841" y="0"/>
                  </a:moveTo>
                  <a:cubicBezTo>
                    <a:pt x="821" y="0"/>
                    <a:pt x="1" y="823"/>
                    <a:pt x="1" y="1843"/>
                  </a:cubicBezTo>
                  <a:cubicBezTo>
                    <a:pt x="1" y="2863"/>
                    <a:pt x="821" y="3685"/>
                    <a:pt x="1841" y="3685"/>
                  </a:cubicBezTo>
                  <a:lnTo>
                    <a:pt x="1843" y="3685"/>
                  </a:lnTo>
                  <a:cubicBezTo>
                    <a:pt x="2863" y="3685"/>
                    <a:pt x="3683" y="2863"/>
                    <a:pt x="3683" y="1843"/>
                  </a:cubicBezTo>
                  <a:cubicBezTo>
                    <a:pt x="3683" y="823"/>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65"/>
            <p:cNvSpPr/>
            <p:nvPr/>
          </p:nvSpPr>
          <p:spPr>
            <a:xfrm>
              <a:off x="3985947" y="4162312"/>
              <a:ext cx="59810" cy="59842"/>
            </a:xfrm>
            <a:custGeom>
              <a:rect b="b" l="l" r="r" t="t"/>
              <a:pathLst>
                <a:path extrusionOk="0" h="3686" w="3684">
                  <a:moveTo>
                    <a:pt x="1843" y="0"/>
                  </a:moveTo>
                  <a:cubicBezTo>
                    <a:pt x="823" y="0"/>
                    <a:pt x="1" y="823"/>
                    <a:pt x="1" y="1843"/>
                  </a:cubicBezTo>
                  <a:cubicBezTo>
                    <a:pt x="1" y="2863"/>
                    <a:pt x="823" y="3685"/>
                    <a:pt x="1843" y="3685"/>
                  </a:cubicBezTo>
                  <a:cubicBezTo>
                    <a:pt x="2863" y="3685"/>
                    <a:pt x="3684" y="2863"/>
                    <a:pt x="3684" y="1843"/>
                  </a:cubicBezTo>
                  <a:cubicBezTo>
                    <a:pt x="3684" y="823"/>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65"/>
            <p:cNvSpPr/>
            <p:nvPr/>
          </p:nvSpPr>
          <p:spPr>
            <a:xfrm>
              <a:off x="4093390" y="4162312"/>
              <a:ext cx="59794" cy="59842"/>
            </a:xfrm>
            <a:custGeom>
              <a:rect b="b" l="l" r="r" t="t"/>
              <a:pathLst>
                <a:path extrusionOk="0" h="3686" w="3683">
                  <a:moveTo>
                    <a:pt x="1841" y="0"/>
                  </a:moveTo>
                  <a:cubicBezTo>
                    <a:pt x="821" y="0"/>
                    <a:pt x="0" y="823"/>
                    <a:pt x="0" y="1843"/>
                  </a:cubicBezTo>
                  <a:cubicBezTo>
                    <a:pt x="0" y="2863"/>
                    <a:pt x="821" y="3685"/>
                    <a:pt x="1841" y="3685"/>
                  </a:cubicBezTo>
                  <a:lnTo>
                    <a:pt x="1842" y="3685"/>
                  </a:lnTo>
                  <a:cubicBezTo>
                    <a:pt x="2862" y="3685"/>
                    <a:pt x="3683" y="2863"/>
                    <a:pt x="3683" y="1843"/>
                  </a:cubicBezTo>
                  <a:cubicBezTo>
                    <a:pt x="3683" y="823"/>
                    <a:pt x="2862" y="0"/>
                    <a:pt x="1842"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65"/>
            <p:cNvSpPr/>
            <p:nvPr/>
          </p:nvSpPr>
          <p:spPr>
            <a:xfrm>
              <a:off x="3878552" y="4260583"/>
              <a:ext cx="59810" cy="59810"/>
            </a:xfrm>
            <a:custGeom>
              <a:rect b="b" l="l" r="r" t="t"/>
              <a:pathLst>
                <a:path extrusionOk="0" h="3684" w="3684">
                  <a:moveTo>
                    <a:pt x="1841" y="1"/>
                  </a:moveTo>
                  <a:cubicBezTo>
                    <a:pt x="821" y="1"/>
                    <a:pt x="1" y="822"/>
                    <a:pt x="1" y="1841"/>
                  </a:cubicBezTo>
                  <a:lnTo>
                    <a:pt x="1" y="1843"/>
                  </a:lnTo>
                  <a:cubicBezTo>
                    <a:pt x="1" y="2863"/>
                    <a:pt x="821" y="3684"/>
                    <a:pt x="1841" y="3684"/>
                  </a:cubicBezTo>
                  <a:lnTo>
                    <a:pt x="1843" y="3684"/>
                  </a:lnTo>
                  <a:cubicBezTo>
                    <a:pt x="2863" y="3684"/>
                    <a:pt x="3683" y="2863"/>
                    <a:pt x="3683" y="1843"/>
                  </a:cubicBezTo>
                  <a:lnTo>
                    <a:pt x="3683" y="1841"/>
                  </a:lnTo>
                  <a:cubicBezTo>
                    <a:pt x="3683" y="822"/>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65"/>
            <p:cNvSpPr/>
            <p:nvPr/>
          </p:nvSpPr>
          <p:spPr>
            <a:xfrm>
              <a:off x="3985947" y="4260583"/>
              <a:ext cx="59810" cy="59810"/>
            </a:xfrm>
            <a:custGeom>
              <a:rect b="b" l="l" r="r" t="t"/>
              <a:pathLst>
                <a:path extrusionOk="0" h="3684" w="3684">
                  <a:moveTo>
                    <a:pt x="1843" y="1"/>
                  </a:moveTo>
                  <a:cubicBezTo>
                    <a:pt x="823" y="1"/>
                    <a:pt x="1" y="822"/>
                    <a:pt x="1" y="1841"/>
                  </a:cubicBezTo>
                  <a:lnTo>
                    <a:pt x="1" y="1843"/>
                  </a:lnTo>
                  <a:cubicBezTo>
                    <a:pt x="1" y="2863"/>
                    <a:pt x="823" y="3684"/>
                    <a:pt x="1843" y="3684"/>
                  </a:cubicBezTo>
                  <a:cubicBezTo>
                    <a:pt x="2863" y="3684"/>
                    <a:pt x="3684" y="2863"/>
                    <a:pt x="3684" y="1843"/>
                  </a:cubicBezTo>
                  <a:lnTo>
                    <a:pt x="3684" y="1841"/>
                  </a:lnTo>
                  <a:cubicBezTo>
                    <a:pt x="3684" y="822"/>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65"/>
            <p:cNvSpPr/>
            <p:nvPr/>
          </p:nvSpPr>
          <p:spPr>
            <a:xfrm>
              <a:off x="4093390" y="4260583"/>
              <a:ext cx="59794" cy="59810"/>
            </a:xfrm>
            <a:custGeom>
              <a:rect b="b" l="l" r="r" t="t"/>
              <a:pathLst>
                <a:path extrusionOk="0" h="3684" w="3683">
                  <a:moveTo>
                    <a:pt x="1841" y="1"/>
                  </a:moveTo>
                  <a:cubicBezTo>
                    <a:pt x="821" y="1"/>
                    <a:pt x="0" y="822"/>
                    <a:pt x="0" y="1841"/>
                  </a:cubicBezTo>
                  <a:lnTo>
                    <a:pt x="0" y="1843"/>
                  </a:lnTo>
                  <a:cubicBezTo>
                    <a:pt x="0" y="2863"/>
                    <a:pt x="821" y="3684"/>
                    <a:pt x="1841" y="3684"/>
                  </a:cubicBezTo>
                  <a:lnTo>
                    <a:pt x="1842" y="3684"/>
                  </a:lnTo>
                  <a:cubicBezTo>
                    <a:pt x="2862" y="3684"/>
                    <a:pt x="3683" y="2863"/>
                    <a:pt x="3683" y="1843"/>
                  </a:cubicBezTo>
                  <a:lnTo>
                    <a:pt x="3683" y="1841"/>
                  </a:lnTo>
                  <a:cubicBezTo>
                    <a:pt x="3683" y="822"/>
                    <a:pt x="2862" y="1"/>
                    <a:pt x="1842"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65"/>
            <p:cNvSpPr/>
            <p:nvPr/>
          </p:nvSpPr>
          <p:spPr>
            <a:xfrm>
              <a:off x="3878552" y="4358837"/>
              <a:ext cx="59810" cy="59842"/>
            </a:xfrm>
            <a:custGeom>
              <a:rect b="b" l="l" r="r" t="t"/>
              <a:pathLst>
                <a:path extrusionOk="0" h="3686" w="3684">
                  <a:moveTo>
                    <a:pt x="1841" y="1"/>
                  </a:moveTo>
                  <a:cubicBezTo>
                    <a:pt x="821" y="1"/>
                    <a:pt x="1" y="823"/>
                    <a:pt x="1" y="1843"/>
                  </a:cubicBezTo>
                  <a:cubicBezTo>
                    <a:pt x="1" y="2865"/>
                    <a:pt x="821" y="3685"/>
                    <a:pt x="1841" y="3685"/>
                  </a:cubicBezTo>
                  <a:lnTo>
                    <a:pt x="1843" y="3685"/>
                  </a:lnTo>
                  <a:cubicBezTo>
                    <a:pt x="2863" y="3685"/>
                    <a:pt x="3683" y="2865"/>
                    <a:pt x="3683" y="1843"/>
                  </a:cubicBezTo>
                  <a:cubicBezTo>
                    <a:pt x="3683" y="823"/>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65"/>
            <p:cNvSpPr/>
            <p:nvPr/>
          </p:nvSpPr>
          <p:spPr>
            <a:xfrm>
              <a:off x="3985947" y="4358837"/>
              <a:ext cx="59810" cy="59842"/>
            </a:xfrm>
            <a:custGeom>
              <a:rect b="b" l="l" r="r" t="t"/>
              <a:pathLst>
                <a:path extrusionOk="0" h="3686" w="3684">
                  <a:moveTo>
                    <a:pt x="1843" y="1"/>
                  </a:moveTo>
                  <a:cubicBezTo>
                    <a:pt x="823" y="1"/>
                    <a:pt x="1" y="823"/>
                    <a:pt x="1" y="1843"/>
                  </a:cubicBezTo>
                  <a:cubicBezTo>
                    <a:pt x="1" y="2865"/>
                    <a:pt x="823" y="3685"/>
                    <a:pt x="1843" y="3685"/>
                  </a:cubicBezTo>
                  <a:cubicBezTo>
                    <a:pt x="2863" y="3685"/>
                    <a:pt x="3684" y="2865"/>
                    <a:pt x="3684" y="1843"/>
                  </a:cubicBezTo>
                  <a:cubicBezTo>
                    <a:pt x="3684" y="823"/>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65"/>
            <p:cNvSpPr/>
            <p:nvPr/>
          </p:nvSpPr>
          <p:spPr>
            <a:xfrm>
              <a:off x="4093390" y="4358837"/>
              <a:ext cx="59794" cy="59842"/>
            </a:xfrm>
            <a:custGeom>
              <a:rect b="b" l="l" r="r" t="t"/>
              <a:pathLst>
                <a:path extrusionOk="0" h="3686" w="3683">
                  <a:moveTo>
                    <a:pt x="1841" y="1"/>
                  </a:moveTo>
                  <a:cubicBezTo>
                    <a:pt x="821" y="1"/>
                    <a:pt x="0" y="823"/>
                    <a:pt x="0" y="1843"/>
                  </a:cubicBezTo>
                  <a:cubicBezTo>
                    <a:pt x="0" y="2865"/>
                    <a:pt x="821" y="3685"/>
                    <a:pt x="1841" y="3685"/>
                  </a:cubicBezTo>
                  <a:lnTo>
                    <a:pt x="1842" y="3685"/>
                  </a:lnTo>
                  <a:cubicBezTo>
                    <a:pt x="2862" y="3685"/>
                    <a:pt x="3683" y="2865"/>
                    <a:pt x="3683" y="1843"/>
                  </a:cubicBezTo>
                  <a:cubicBezTo>
                    <a:pt x="3683" y="823"/>
                    <a:pt x="2862" y="1"/>
                    <a:pt x="1842"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65"/>
            <p:cNvSpPr/>
            <p:nvPr/>
          </p:nvSpPr>
          <p:spPr>
            <a:xfrm>
              <a:off x="3878552" y="4457123"/>
              <a:ext cx="59810" cy="59826"/>
            </a:xfrm>
            <a:custGeom>
              <a:rect b="b" l="l" r="r" t="t"/>
              <a:pathLst>
                <a:path extrusionOk="0" h="3685" w="3684">
                  <a:moveTo>
                    <a:pt x="1841" y="0"/>
                  </a:moveTo>
                  <a:cubicBezTo>
                    <a:pt x="821" y="0"/>
                    <a:pt x="1" y="821"/>
                    <a:pt x="1" y="1843"/>
                  </a:cubicBezTo>
                  <a:cubicBezTo>
                    <a:pt x="1" y="2862"/>
                    <a:pt x="821" y="3685"/>
                    <a:pt x="1841" y="3685"/>
                  </a:cubicBezTo>
                  <a:lnTo>
                    <a:pt x="1843" y="3685"/>
                  </a:lnTo>
                  <a:cubicBezTo>
                    <a:pt x="2863" y="3685"/>
                    <a:pt x="3683" y="2862"/>
                    <a:pt x="3683" y="1843"/>
                  </a:cubicBezTo>
                  <a:cubicBezTo>
                    <a:pt x="3683"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65"/>
            <p:cNvSpPr/>
            <p:nvPr/>
          </p:nvSpPr>
          <p:spPr>
            <a:xfrm>
              <a:off x="3985947" y="4457123"/>
              <a:ext cx="59810" cy="59826"/>
            </a:xfrm>
            <a:custGeom>
              <a:rect b="b" l="l" r="r" t="t"/>
              <a:pathLst>
                <a:path extrusionOk="0" h="3685" w="3684">
                  <a:moveTo>
                    <a:pt x="1843" y="0"/>
                  </a:moveTo>
                  <a:cubicBezTo>
                    <a:pt x="823" y="0"/>
                    <a:pt x="1" y="821"/>
                    <a:pt x="1" y="1843"/>
                  </a:cubicBezTo>
                  <a:cubicBezTo>
                    <a:pt x="1" y="2862"/>
                    <a:pt x="823" y="3685"/>
                    <a:pt x="1843" y="3685"/>
                  </a:cubicBezTo>
                  <a:cubicBezTo>
                    <a:pt x="2863" y="3685"/>
                    <a:pt x="3684" y="2862"/>
                    <a:pt x="3684" y="1843"/>
                  </a:cubicBezTo>
                  <a:cubicBezTo>
                    <a:pt x="3684"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65"/>
            <p:cNvSpPr/>
            <p:nvPr/>
          </p:nvSpPr>
          <p:spPr>
            <a:xfrm>
              <a:off x="4093390" y="4457123"/>
              <a:ext cx="59794" cy="59826"/>
            </a:xfrm>
            <a:custGeom>
              <a:rect b="b" l="l" r="r" t="t"/>
              <a:pathLst>
                <a:path extrusionOk="0" h="3685" w="3683">
                  <a:moveTo>
                    <a:pt x="1841" y="0"/>
                  </a:moveTo>
                  <a:cubicBezTo>
                    <a:pt x="821" y="0"/>
                    <a:pt x="0" y="821"/>
                    <a:pt x="0" y="1843"/>
                  </a:cubicBezTo>
                  <a:cubicBezTo>
                    <a:pt x="0" y="2862"/>
                    <a:pt x="821" y="3685"/>
                    <a:pt x="1841" y="3685"/>
                  </a:cubicBezTo>
                  <a:lnTo>
                    <a:pt x="1842" y="3685"/>
                  </a:lnTo>
                  <a:cubicBezTo>
                    <a:pt x="2862" y="3685"/>
                    <a:pt x="3683" y="2862"/>
                    <a:pt x="3683" y="1843"/>
                  </a:cubicBezTo>
                  <a:cubicBezTo>
                    <a:pt x="3683" y="821"/>
                    <a:pt x="2862" y="0"/>
                    <a:pt x="1842"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65"/>
            <p:cNvSpPr/>
            <p:nvPr/>
          </p:nvSpPr>
          <p:spPr>
            <a:xfrm>
              <a:off x="3878552" y="4555394"/>
              <a:ext cx="59810" cy="59810"/>
            </a:xfrm>
            <a:custGeom>
              <a:rect b="b" l="l" r="r" t="t"/>
              <a:pathLst>
                <a:path extrusionOk="0" h="3684" w="3684">
                  <a:moveTo>
                    <a:pt x="1841" y="1"/>
                  </a:moveTo>
                  <a:cubicBezTo>
                    <a:pt x="821" y="1"/>
                    <a:pt x="1" y="821"/>
                    <a:pt x="1" y="1841"/>
                  </a:cubicBezTo>
                  <a:lnTo>
                    <a:pt x="1" y="1843"/>
                  </a:lnTo>
                  <a:cubicBezTo>
                    <a:pt x="1" y="2863"/>
                    <a:pt x="821" y="3684"/>
                    <a:pt x="1841" y="3684"/>
                  </a:cubicBezTo>
                  <a:lnTo>
                    <a:pt x="1843" y="3684"/>
                  </a:lnTo>
                  <a:cubicBezTo>
                    <a:pt x="2863" y="3684"/>
                    <a:pt x="3683" y="2863"/>
                    <a:pt x="3683" y="1843"/>
                  </a:cubicBezTo>
                  <a:lnTo>
                    <a:pt x="3683" y="1841"/>
                  </a:lnTo>
                  <a:cubicBezTo>
                    <a:pt x="3683" y="821"/>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65"/>
            <p:cNvSpPr/>
            <p:nvPr/>
          </p:nvSpPr>
          <p:spPr>
            <a:xfrm>
              <a:off x="3985947" y="4555394"/>
              <a:ext cx="59810" cy="59810"/>
            </a:xfrm>
            <a:custGeom>
              <a:rect b="b" l="l" r="r" t="t"/>
              <a:pathLst>
                <a:path extrusionOk="0" h="3684" w="3684">
                  <a:moveTo>
                    <a:pt x="1843" y="1"/>
                  </a:moveTo>
                  <a:cubicBezTo>
                    <a:pt x="823" y="1"/>
                    <a:pt x="1" y="821"/>
                    <a:pt x="1" y="1841"/>
                  </a:cubicBezTo>
                  <a:lnTo>
                    <a:pt x="1" y="1843"/>
                  </a:lnTo>
                  <a:cubicBezTo>
                    <a:pt x="1" y="2863"/>
                    <a:pt x="823" y="3684"/>
                    <a:pt x="1843" y="3684"/>
                  </a:cubicBezTo>
                  <a:cubicBezTo>
                    <a:pt x="2863" y="3684"/>
                    <a:pt x="3684" y="2863"/>
                    <a:pt x="3684" y="1843"/>
                  </a:cubicBezTo>
                  <a:lnTo>
                    <a:pt x="3684" y="1841"/>
                  </a:lnTo>
                  <a:cubicBezTo>
                    <a:pt x="3684" y="821"/>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65"/>
            <p:cNvSpPr/>
            <p:nvPr/>
          </p:nvSpPr>
          <p:spPr>
            <a:xfrm>
              <a:off x="4093390" y="4555394"/>
              <a:ext cx="59794" cy="59810"/>
            </a:xfrm>
            <a:custGeom>
              <a:rect b="b" l="l" r="r" t="t"/>
              <a:pathLst>
                <a:path extrusionOk="0" h="3684" w="3683">
                  <a:moveTo>
                    <a:pt x="1841" y="1"/>
                  </a:moveTo>
                  <a:cubicBezTo>
                    <a:pt x="821" y="1"/>
                    <a:pt x="0" y="821"/>
                    <a:pt x="0" y="1841"/>
                  </a:cubicBezTo>
                  <a:lnTo>
                    <a:pt x="0" y="1843"/>
                  </a:lnTo>
                  <a:cubicBezTo>
                    <a:pt x="0" y="2863"/>
                    <a:pt x="821" y="3684"/>
                    <a:pt x="1841" y="3684"/>
                  </a:cubicBezTo>
                  <a:lnTo>
                    <a:pt x="1842" y="3684"/>
                  </a:lnTo>
                  <a:cubicBezTo>
                    <a:pt x="2862" y="3684"/>
                    <a:pt x="3683" y="2863"/>
                    <a:pt x="3683" y="1843"/>
                  </a:cubicBezTo>
                  <a:lnTo>
                    <a:pt x="3683" y="1841"/>
                  </a:lnTo>
                  <a:cubicBezTo>
                    <a:pt x="3683" y="821"/>
                    <a:pt x="2862" y="1"/>
                    <a:pt x="1842"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65"/>
            <p:cNvSpPr/>
            <p:nvPr/>
          </p:nvSpPr>
          <p:spPr>
            <a:xfrm>
              <a:off x="3878552" y="4653648"/>
              <a:ext cx="59810" cy="59842"/>
            </a:xfrm>
            <a:custGeom>
              <a:rect b="b" l="l" r="r" t="t"/>
              <a:pathLst>
                <a:path extrusionOk="0" h="3686" w="3684">
                  <a:moveTo>
                    <a:pt x="1841" y="0"/>
                  </a:moveTo>
                  <a:cubicBezTo>
                    <a:pt x="821" y="0"/>
                    <a:pt x="1" y="823"/>
                    <a:pt x="1" y="1843"/>
                  </a:cubicBezTo>
                  <a:cubicBezTo>
                    <a:pt x="1" y="2864"/>
                    <a:pt x="821" y="3685"/>
                    <a:pt x="1841" y="3685"/>
                  </a:cubicBezTo>
                  <a:lnTo>
                    <a:pt x="1843" y="3685"/>
                  </a:lnTo>
                  <a:cubicBezTo>
                    <a:pt x="2863" y="3685"/>
                    <a:pt x="3683" y="2864"/>
                    <a:pt x="3683" y="1843"/>
                  </a:cubicBezTo>
                  <a:cubicBezTo>
                    <a:pt x="3683" y="823"/>
                    <a:pt x="2863" y="0"/>
                    <a:pt x="18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65"/>
            <p:cNvSpPr/>
            <p:nvPr/>
          </p:nvSpPr>
          <p:spPr>
            <a:xfrm>
              <a:off x="3985947" y="4653648"/>
              <a:ext cx="59810" cy="59842"/>
            </a:xfrm>
            <a:custGeom>
              <a:rect b="b" l="l" r="r" t="t"/>
              <a:pathLst>
                <a:path extrusionOk="0" h="3686" w="3684">
                  <a:moveTo>
                    <a:pt x="1843" y="0"/>
                  </a:moveTo>
                  <a:cubicBezTo>
                    <a:pt x="823" y="0"/>
                    <a:pt x="1" y="823"/>
                    <a:pt x="1" y="1843"/>
                  </a:cubicBezTo>
                  <a:cubicBezTo>
                    <a:pt x="1" y="2864"/>
                    <a:pt x="823" y="3685"/>
                    <a:pt x="1843" y="3685"/>
                  </a:cubicBezTo>
                  <a:cubicBezTo>
                    <a:pt x="2863" y="3685"/>
                    <a:pt x="3684" y="2864"/>
                    <a:pt x="3684" y="1843"/>
                  </a:cubicBezTo>
                  <a:cubicBezTo>
                    <a:pt x="3684" y="823"/>
                    <a:pt x="2863" y="0"/>
                    <a:pt x="18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65"/>
            <p:cNvSpPr/>
            <p:nvPr/>
          </p:nvSpPr>
          <p:spPr>
            <a:xfrm>
              <a:off x="4093390" y="4653648"/>
              <a:ext cx="59794" cy="59842"/>
            </a:xfrm>
            <a:custGeom>
              <a:rect b="b" l="l" r="r" t="t"/>
              <a:pathLst>
                <a:path extrusionOk="0" h="3686" w="3683">
                  <a:moveTo>
                    <a:pt x="1841" y="0"/>
                  </a:moveTo>
                  <a:cubicBezTo>
                    <a:pt x="821" y="0"/>
                    <a:pt x="0" y="823"/>
                    <a:pt x="0" y="1843"/>
                  </a:cubicBezTo>
                  <a:cubicBezTo>
                    <a:pt x="0" y="2864"/>
                    <a:pt x="821" y="3685"/>
                    <a:pt x="1841" y="3685"/>
                  </a:cubicBezTo>
                  <a:lnTo>
                    <a:pt x="1842" y="3685"/>
                  </a:lnTo>
                  <a:cubicBezTo>
                    <a:pt x="2862" y="3685"/>
                    <a:pt x="3683" y="2864"/>
                    <a:pt x="3683" y="1843"/>
                  </a:cubicBezTo>
                  <a:cubicBezTo>
                    <a:pt x="3683" y="823"/>
                    <a:pt x="2862" y="0"/>
                    <a:pt x="18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65"/>
            <p:cNvSpPr/>
            <p:nvPr/>
          </p:nvSpPr>
          <p:spPr>
            <a:xfrm>
              <a:off x="3878552" y="4751919"/>
              <a:ext cx="59810" cy="59842"/>
            </a:xfrm>
            <a:custGeom>
              <a:rect b="b" l="l" r="r" t="t"/>
              <a:pathLst>
                <a:path extrusionOk="0" h="3686" w="3684">
                  <a:moveTo>
                    <a:pt x="1841" y="1"/>
                  </a:moveTo>
                  <a:cubicBezTo>
                    <a:pt x="821" y="1"/>
                    <a:pt x="1" y="822"/>
                    <a:pt x="1" y="1843"/>
                  </a:cubicBezTo>
                  <a:cubicBezTo>
                    <a:pt x="1" y="2863"/>
                    <a:pt x="821" y="3686"/>
                    <a:pt x="1841" y="3686"/>
                  </a:cubicBezTo>
                  <a:lnTo>
                    <a:pt x="1843" y="3686"/>
                  </a:lnTo>
                  <a:cubicBezTo>
                    <a:pt x="2863" y="3686"/>
                    <a:pt x="3683" y="2863"/>
                    <a:pt x="3683" y="1843"/>
                  </a:cubicBezTo>
                  <a:cubicBezTo>
                    <a:pt x="3683" y="822"/>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65"/>
            <p:cNvSpPr/>
            <p:nvPr/>
          </p:nvSpPr>
          <p:spPr>
            <a:xfrm>
              <a:off x="3985947" y="4751919"/>
              <a:ext cx="59810" cy="59842"/>
            </a:xfrm>
            <a:custGeom>
              <a:rect b="b" l="l" r="r" t="t"/>
              <a:pathLst>
                <a:path extrusionOk="0" h="3686" w="3684">
                  <a:moveTo>
                    <a:pt x="1843" y="1"/>
                  </a:moveTo>
                  <a:cubicBezTo>
                    <a:pt x="823" y="1"/>
                    <a:pt x="1" y="822"/>
                    <a:pt x="1" y="1843"/>
                  </a:cubicBezTo>
                  <a:cubicBezTo>
                    <a:pt x="1" y="2863"/>
                    <a:pt x="823" y="3686"/>
                    <a:pt x="1843" y="3686"/>
                  </a:cubicBezTo>
                  <a:cubicBezTo>
                    <a:pt x="2863" y="3686"/>
                    <a:pt x="3684" y="2863"/>
                    <a:pt x="3684" y="1843"/>
                  </a:cubicBezTo>
                  <a:cubicBezTo>
                    <a:pt x="3684" y="822"/>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65"/>
            <p:cNvSpPr/>
            <p:nvPr/>
          </p:nvSpPr>
          <p:spPr>
            <a:xfrm>
              <a:off x="4093390" y="4751919"/>
              <a:ext cx="59794" cy="59842"/>
            </a:xfrm>
            <a:custGeom>
              <a:rect b="b" l="l" r="r" t="t"/>
              <a:pathLst>
                <a:path extrusionOk="0" h="3686" w="3683">
                  <a:moveTo>
                    <a:pt x="1841" y="1"/>
                  </a:moveTo>
                  <a:cubicBezTo>
                    <a:pt x="821" y="1"/>
                    <a:pt x="0" y="822"/>
                    <a:pt x="0" y="1843"/>
                  </a:cubicBezTo>
                  <a:cubicBezTo>
                    <a:pt x="0" y="2863"/>
                    <a:pt x="821" y="3686"/>
                    <a:pt x="1841" y="3686"/>
                  </a:cubicBezTo>
                  <a:lnTo>
                    <a:pt x="1842" y="3686"/>
                  </a:lnTo>
                  <a:cubicBezTo>
                    <a:pt x="2862" y="3686"/>
                    <a:pt x="3683" y="2863"/>
                    <a:pt x="3683" y="1843"/>
                  </a:cubicBezTo>
                  <a:cubicBezTo>
                    <a:pt x="3683" y="822"/>
                    <a:pt x="2862" y="1"/>
                    <a:pt x="1842"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65"/>
            <p:cNvSpPr/>
            <p:nvPr/>
          </p:nvSpPr>
          <p:spPr>
            <a:xfrm>
              <a:off x="3878552" y="4850205"/>
              <a:ext cx="59810" cy="59810"/>
            </a:xfrm>
            <a:custGeom>
              <a:rect b="b" l="l" r="r" t="t"/>
              <a:pathLst>
                <a:path extrusionOk="0" h="3684" w="3684">
                  <a:moveTo>
                    <a:pt x="1841" y="0"/>
                  </a:moveTo>
                  <a:cubicBezTo>
                    <a:pt x="821" y="0"/>
                    <a:pt x="1" y="821"/>
                    <a:pt x="1" y="1841"/>
                  </a:cubicBezTo>
                  <a:lnTo>
                    <a:pt x="1" y="1843"/>
                  </a:lnTo>
                  <a:cubicBezTo>
                    <a:pt x="1" y="2863"/>
                    <a:pt x="821" y="3683"/>
                    <a:pt x="1841" y="3683"/>
                  </a:cubicBezTo>
                  <a:lnTo>
                    <a:pt x="1843" y="3683"/>
                  </a:lnTo>
                  <a:cubicBezTo>
                    <a:pt x="2863" y="3683"/>
                    <a:pt x="3683" y="2863"/>
                    <a:pt x="3683" y="1843"/>
                  </a:cubicBezTo>
                  <a:lnTo>
                    <a:pt x="3683" y="1841"/>
                  </a:lnTo>
                  <a:cubicBezTo>
                    <a:pt x="3683"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65"/>
            <p:cNvSpPr/>
            <p:nvPr/>
          </p:nvSpPr>
          <p:spPr>
            <a:xfrm>
              <a:off x="3985947" y="4850205"/>
              <a:ext cx="59810" cy="59810"/>
            </a:xfrm>
            <a:custGeom>
              <a:rect b="b" l="l" r="r" t="t"/>
              <a:pathLst>
                <a:path extrusionOk="0" h="3684" w="3684">
                  <a:moveTo>
                    <a:pt x="1843" y="0"/>
                  </a:moveTo>
                  <a:cubicBezTo>
                    <a:pt x="823" y="0"/>
                    <a:pt x="1" y="821"/>
                    <a:pt x="1" y="1841"/>
                  </a:cubicBezTo>
                  <a:lnTo>
                    <a:pt x="1" y="1843"/>
                  </a:lnTo>
                  <a:cubicBezTo>
                    <a:pt x="1" y="2863"/>
                    <a:pt x="823" y="3683"/>
                    <a:pt x="1843" y="3683"/>
                  </a:cubicBezTo>
                  <a:cubicBezTo>
                    <a:pt x="2863" y="3683"/>
                    <a:pt x="3684" y="2863"/>
                    <a:pt x="3684" y="1843"/>
                  </a:cubicBezTo>
                  <a:lnTo>
                    <a:pt x="3684" y="1841"/>
                  </a:lnTo>
                  <a:cubicBezTo>
                    <a:pt x="3684"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65"/>
            <p:cNvSpPr/>
            <p:nvPr/>
          </p:nvSpPr>
          <p:spPr>
            <a:xfrm>
              <a:off x="4093390" y="4850205"/>
              <a:ext cx="59794" cy="59810"/>
            </a:xfrm>
            <a:custGeom>
              <a:rect b="b" l="l" r="r" t="t"/>
              <a:pathLst>
                <a:path extrusionOk="0" h="3684" w="3683">
                  <a:moveTo>
                    <a:pt x="1841" y="0"/>
                  </a:moveTo>
                  <a:cubicBezTo>
                    <a:pt x="821" y="0"/>
                    <a:pt x="0" y="821"/>
                    <a:pt x="0" y="1841"/>
                  </a:cubicBezTo>
                  <a:lnTo>
                    <a:pt x="0" y="1843"/>
                  </a:lnTo>
                  <a:cubicBezTo>
                    <a:pt x="0" y="2863"/>
                    <a:pt x="821" y="3683"/>
                    <a:pt x="1841" y="3683"/>
                  </a:cubicBezTo>
                  <a:lnTo>
                    <a:pt x="1842" y="3683"/>
                  </a:lnTo>
                  <a:cubicBezTo>
                    <a:pt x="2862" y="3683"/>
                    <a:pt x="3683" y="2863"/>
                    <a:pt x="3683" y="1843"/>
                  </a:cubicBezTo>
                  <a:lnTo>
                    <a:pt x="3683" y="1841"/>
                  </a:lnTo>
                  <a:cubicBezTo>
                    <a:pt x="3683" y="821"/>
                    <a:pt x="2862" y="0"/>
                    <a:pt x="1842"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65"/>
            <p:cNvSpPr/>
            <p:nvPr/>
          </p:nvSpPr>
          <p:spPr>
            <a:xfrm>
              <a:off x="3878552" y="4648015"/>
              <a:ext cx="59810" cy="59842"/>
            </a:xfrm>
            <a:custGeom>
              <a:rect b="b" l="l" r="r" t="t"/>
              <a:pathLst>
                <a:path extrusionOk="0" h="3686" w="3684">
                  <a:moveTo>
                    <a:pt x="1" y="0"/>
                  </a:moveTo>
                  <a:lnTo>
                    <a:pt x="1" y="3685"/>
                  </a:lnTo>
                  <a:lnTo>
                    <a:pt x="3683" y="3685"/>
                  </a:lnTo>
                  <a:lnTo>
                    <a:pt x="36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65"/>
            <p:cNvSpPr/>
            <p:nvPr/>
          </p:nvSpPr>
          <p:spPr>
            <a:xfrm>
              <a:off x="3985947" y="4648015"/>
              <a:ext cx="59810" cy="59842"/>
            </a:xfrm>
            <a:custGeom>
              <a:rect b="b" l="l" r="r" t="t"/>
              <a:pathLst>
                <a:path extrusionOk="0" h="3686" w="3684">
                  <a:moveTo>
                    <a:pt x="1" y="0"/>
                  </a:moveTo>
                  <a:lnTo>
                    <a:pt x="1" y="3685"/>
                  </a:lnTo>
                  <a:lnTo>
                    <a:pt x="3684" y="3685"/>
                  </a:lnTo>
                  <a:lnTo>
                    <a:pt x="368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65"/>
            <p:cNvSpPr/>
            <p:nvPr/>
          </p:nvSpPr>
          <p:spPr>
            <a:xfrm>
              <a:off x="4093390" y="4648015"/>
              <a:ext cx="59794" cy="59842"/>
            </a:xfrm>
            <a:custGeom>
              <a:rect b="b" l="l" r="r" t="t"/>
              <a:pathLst>
                <a:path extrusionOk="0" h="3686" w="3683">
                  <a:moveTo>
                    <a:pt x="0" y="0"/>
                  </a:moveTo>
                  <a:lnTo>
                    <a:pt x="0" y="3685"/>
                  </a:lnTo>
                  <a:lnTo>
                    <a:pt x="3683" y="3685"/>
                  </a:lnTo>
                  <a:lnTo>
                    <a:pt x="36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65"/>
            <p:cNvSpPr/>
            <p:nvPr/>
          </p:nvSpPr>
          <p:spPr>
            <a:xfrm>
              <a:off x="3878552" y="3859464"/>
              <a:ext cx="274631" cy="59063"/>
            </a:xfrm>
            <a:custGeom>
              <a:rect b="b" l="l" r="r" t="t"/>
              <a:pathLst>
                <a:path extrusionOk="0" h="3638" w="16916">
                  <a:moveTo>
                    <a:pt x="3638" y="1"/>
                  </a:moveTo>
                  <a:cubicBezTo>
                    <a:pt x="1628" y="1"/>
                    <a:pt x="1" y="1628"/>
                    <a:pt x="1" y="3638"/>
                  </a:cubicBezTo>
                  <a:lnTo>
                    <a:pt x="16916" y="3638"/>
                  </a:lnTo>
                  <a:cubicBezTo>
                    <a:pt x="16916" y="1628"/>
                    <a:pt x="15288" y="1"/>
                    <a:pt x="13279" y="1"/>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65"/>
            <p:cNvSpPr/>
            <p:nvPr/>
          </p:nvSpPr>
          <p:spPr>
            <a:xfrm>
              <a:off x="4604371" y="3801229"/>
              <a:ext cx="351455" cy="1162832"/>
            </a:xfrm>
            <a:custGeom>
              <a:rect b="b" l="l" r="r" t="t"/>
              <a:pathLst>
                <a:path extrusionOk="0" h="71625" w="21648">
                  <a:moveTo>
                    <a:pt x="2448" y="0"/>
                  </a:moveTo>
                  <a:cubicBezTo>
                    <a:pt x="1096" y="0"/>
                    <a:pt x="0" y="1097"/>
                    <a:pt x="0" y="2450"/>
                  </a:cubicBezTo>
                  <a:lnTo>
                    <a:pt x="0" y="71624"/>
                  </a:lnTo>
                  <a:lnTo>
                    <a:pt x="21648" y="71624"/>
                  </a:lnTo>
                  <a:lnTo>
                    <a:pt x="21648" y="2450"/>
                  </a:lnTo>
                  <a:cubicBezTo>
                    <a:pt x="21648" y="1097"/>
                    <a:pt x="20551" y="0"/>
                    <a:pt x="19198" y="0"/>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65"/>
            <p:cNvSpPr/>
            <p:nvPr/>
          </p:nvSpPr>
          <p:spPr>
            <a:xfrm>
              <a:off x="4642766" y="3848490"/>
              <a:ext cx="59810" cy="59842"/>
            </a:xfrm>
            <a:custGeom>
              <a:rect b="b" l="l" r="r" t="t"/>
              <a:pathLst>
                <a:path extrusionOk="0" h="3686" w="3684">
                  <a:moveTo>
                    <a:pt x="1843" y="0"/>
                  </a:moveTo>
                  <a:cubicBezTo>
                    <a:pt x="821" y="0"/>
                    <a:pt x="0" y="821"/>
                    <a:pt x="0" y="1843"/>
                  </a:cubicBezTo>
                  <a:lnTo>
                    <a:pt x="0" y="1845"/>
                  </a:lnTo>
                  <a:cubicBezTo>
                    <a:pt x="0" y="2864"/>
                    <a:pt x="821" y="3685"/>
                    <a:pt x="1843" y="3685"/>
                  </a:cubicBezTo>
                  <a:cubicBezTo>
                    <a:pt x="2863" y="3685"/>
                    <a:pt x="3683" y="2864"/>
                    <a:pt x="3683" y="1845"/>
                  </a:cubicBezTo>
                  <a:lnTo>
                    <a:pt x="3683" y="1843"/>
                  </a:lnTo>
                  <a:cubicBezTo>
                    <a:pt x="3683"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65"/>
            <p:cNvSpPr/>
            <p:nvPr/>
          </p:nvSpPr>
          <p:spPr>
            <a:xfrm>
              <a:off x="4750161" y="3848490"/>
              <a:ext cx="59842" cy="59842"/>
            </a:xfrm>
            <a:custGeom>
              <a:rect b="b" l="l" r="r" t="t"/>
              <a:pathLst>
                <a:path extrusionOk="0" h="3686" w="3686">
                  <a:moveTo>
                    <a:pt x="1843" y="0"/>
                  </a:moveTo>
                  <a:cubicBezTo>
                    <a:pt x="823" y="0"/>
                    <a:pt x="1" y="821"/>
                    <a:pt x="1" y="1843"/>
                  </a:cubicBezTo>
                  <a:lnTo>
                    <a:pt x="1" y="1845"/>
                  </a:lnTo>
                  <a:cubicBezTo>
                    <a:pt x="1" y="2864"/>
                    <a:pt x="823" y="3685"/>
                    <a:pt x="1843" y="3685"/>
                  </a:cubicBezTo>
                  <a:cubicBezTo>
                    <a:pt x="2865" y="3685"/>
                    <a:pt x="3685" y="2864"/>
                    <a:pt x="3685" y="1845"/>
                  </a:cubicBezTo>
                  <a:lnTo>
                    <a:pt x="3685" y="1843"/>
                  </a:lnTo>
                  <a:cubicBezTo>
                    <a:pt x="3685" y="821"/>
                    <a:pt x="2865"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65"/>
            <p:cNvSpPr/>
            <p:nvPr/>
          </p:nvSpPr>
          <p:spPr>
            <a:xfrm>
              <a:off x="4857588" y="3848490"/>
              <a:ext cx="59842" cy="59842"/>
            </a:xfrm>
            <a:custGeom>
              <a:rect b="b" l="l" r="r" t="t"/>
              <a:pathLst>
                <a:path extrusionOk="0" h="3686" w="3686">
                  <a:moveTo>
                    <a:pt x="1843" y="0"/>
                  </a:moveTo>
                  <a:cubicBezTo>
                    <a:pt x="822" y="0"/>
                    <a:pt x="1" y="821"/>
                    <a:pt x="1" y="1843"/>
                  </a:cubicBezTo>
                  <a:lnTo>
                    <a:pt x="1" y="1845"/>
                  </a:lnTo>
                  <a:cubicBezTo>
                    <a:pt x="1" y="2864"/>
                    <a:pt x="822" y="3685"/>
                    <a:pt x="1843" y="3685"/>
                  </a:cubicBezTo>
                  <a:cubicBezTo>
                    <a:pt x="2863" y="3685"/>
                    <a:pt x="3686" y="2864"/>
                    <a:pt x="3686" y="1845"/>
                  </a:cubicBezTo>
                  <a:lnTo>
                    <a:pt x="3686" y="1843"/>
                  </a:lnTo>
                  <a:cubicBezTo>
                    <a:pt x="3686"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65"/>
            <p:cNvSpPr/>
            <p:nvPr/>
          </p:nvSpPr>
          <p:spPr>
            <a:xfrm>
              <a:off x="4642766" y="3941305"/>
              <a:ext cx="59810" cy="59842"/>
            </a:xfrm>
            <a:custGeom>
              <a:rect b="b" l="l" r="r" t="t"/>
              <a:pathLst>
                <a:path extrusionOk="0" h="3686" w="3684">
                  <a:moveTo>
                    <a:pt x="1843" y="1"/>
                  </a:moveTo>
                  <a:cubicBezTo>
                    <a:pt x="821" y="1"/>
                    <a:pt x="0" y="821"/>
                    <a:pt x="0" y="1841"/>
                  </a:cubicBezTo>
                  <a:lnTo>
                    <a:pt x="0" y="1843"/>
                  </a:lnTo>
                  <a:cubicBezTo>
                    <a:pt x="0" y="2863"/>
                    <a:pt x="821" y="3685"/>
                    <a:pt x="1843" y="3685"/>
                  </a:cubicBezTo>
                  <a:cubicBezTo>
                    <a:pt x="2863" y="3685"/>
                    <a:pt x="3683" y="2863"/>
                    <a:pt x="3683" y="1843"/>
                  </a:cubicBezTo>
                  <a:lnTo>
                    <a:pt x="3683" y="1841"/>
                  </a:lnTo>
                  <a:cubicBezTo>
                    <a:pt x="3683" y="821"/>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65"/>
            <p:cNvSpPr/>
            <p:nvPr/>
          </p:nvSpPr>
          <p:spPr>
            <a:xfrm>
              <a:off x="4750161" y="3941305"/>
              <a:ext cx="59842" cy="59842"/>
            </a:xfrm>
            <a:custGeom>
              <a:rect b="b" l="l" r="r" t="t"/>
              <a:pathLst>
                <a:path extrusionOk="0" h="3686" w="3686">
                  <a:moveTo>
                    <a:pt x="1843" y="1"/>
                  </a:moveTo>
                  <a:cubicBezTo>
                    <a:pt x="823" y="1"/>
                    <a:pt x="1" y="821"/>
                    <a:pt x="1" y="1841"/>
                  </a:cubicBezTo>
                  <a:lnTo>
                    <a:pt x="1" y="1843"/>
                  </a:lnTo>
                  <a:cubicBezTo>
                    <a:pt x="1" y="2863"/>
                    <a:pt x="823" y="3685"/>
                    <a:pt x="1843" y="3685"/>
                  </a:cubicBezTo>
                  <a:cubicBezTo>
                    <a:pt x="2865" y="3685"/>
                    <a:pt x="3685" y="2863"/>
                    <a:pt x="3685" y="1843"/>
                  </a:cubicBezTo>
                  <a:lnTo>
                    <a:pt x="3685" y="1841"/>
                  </a:lnTo>
                  <a:cubicBezTo>
                    <a:pt x="3685" y="821"/>
                    <a:pt x="2865"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65"/>
            <p:cNvSpPr/>
            <p:nvPr/>
          </p:nvSpPr>
          <p:spPr>
            <a:xfrm>
              <a:off x="4857588" y="3941305"/>
              <a:ext cx="59842" cy="59842"/>
            </a:xfrm>
            <a:custGeom>
              <a:rect b="b" l="l" r="r" t="t"/>
              <a:pathLst>
                <a:path extrusionOk="0" h="3686" w="3686">
                  <a:moveTo>
                    <a:pt x="1843" y="1"/>
                  </a:moveTo>
                  <a:cubicBezTo>
                    <a:pt x="822" y="1"/>
                    <a:pt x="1" y="821"/>
                    <a:pt x="1" y="1841"/>
                  </a:cubicBezTo>
                  <a:lnTo>
                    <a:pt x="1" y="1843"/>
                  </a:lnTo>
                  <a:cubicBezTo>
                    <a:pt x="1" y="2863"/>
                    <a:pt x="822" y="3685"/>
                    <a:pt x="1843" y="3685"/>
                  </a:cubicBezTo>
                  <a:cubicBezTo>
                    <a:pt x="2863" y="3685"/>
                    <a:pt x="3686" y="2863"/>
                    <a:pt x="3686" y="1843"/>
                  </a:cubicBezTo>
                  <a:lnTo>
                    <a:pt x="3686" y="1841"/>
                  </a:lnTo>
                  <a:cubicBezTo>
                    <a:pt x="3686" y="821"/>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65"/>
            <p:cNvSpPr/>
            <p:nvPr/>
          </p:nvSpPr>
          <p:spPr>
            <a:xfrm>
              <a:off x="4642766" y="4034088"/>
              <a:ext cx="59810" cy="59842"/>
            </a:xfrm>
            <a:custGeom>
              <a:rect b="b" l="l" r="r" t="t"/>
              <a:pathLst>
                <a:path extrusionOk="0" h="3686" w="3684">
                  <a:moveTo>
                    <a:pt x="1843" y="1"/>
                  </a:moveTo>
                  <a:cubicBezTo>
                    <a:pt x="821" y="1"/>
                    <a:pt x="0" y="823"/>
                    <a:pt x="0" y="1843"/>
                  </a:cubicBezTo>
                  <a:lnTo>
                    <a:pt x="0" y="1845"/>
                  </a:lnTo>
                  <a:cubicBezTo>
                    <a:pt x="0" y="2865"/>
                    <a:pt x="821" y="3685"/>
                    <a:pt x="1843" y="3685"/>
                  </a:cubicBezTo>
                  <a:cubicBezTo>
                    <a:pt x="2863" y="3685"/>
                    <a:pt x="3683" y="2865"/>
                    <a:pt x="3683" y="1845"/>
                  </a:cubicBezTo>
                  <a:lnTo>
                    <a:pt x="3683" y="1843"/>
                  </a:lnTo>
                  <a:cubicBezTo>
                    <a:pt x="3683" y="823"/>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65"/>
            <p:cNvSpPr/>
            <p:nvPr/>
          </p:nvSpPr>
          <p:spPr>
            <a:xfrm>
              <a:off x="4750161" y="4034088"/>
              <a:ext cx="59842" cy="59842"/>
            </a:xfrm>
            <a:custGeom>
              <a:rect b="b" l="l" r="r" t="t"/>
              <a:pathLst>
                <a:path extrusionOk="0" h="3686" w="3686">
                  <a:moveTo>
                    <a:pt x="1843" y="1"/>
                  </a:moveTo>
                  <a:cubicBezTo>
                    <a:pt x="823" y="1"/>
                    <a:pt x="1" y="823"/>
                    <a:pt x="1" y="1843"/>
                  </a:cubicBezTo>
                  <a:lnTo>
                    <a:pt x="1" y="1845"/>
                  </a:lnTo>
                  <a:cubicBezTo>
                    <a:pt x="1" y="2865"/>
                    <a:pt x="823" y="3685"/>
                    <a:pt x="1843" y="3685"/>
                  </a:cubicBezTo>
                  <a:cubicBezTo>
                    <a:pt x="2865" y="3685"/>
                    <a:pt x="3685" y="2865"/>
                    <a:pt x="3685" y="1845"/>
                  </a:cubicBezTo>
                  <a:lnTo>
                    <a:pt x="3685" y="1843"/>
                  </a:lnTo>
                  <a:cubicBezTo>
                    <a:pt x="3685" y="823"/>
                    <a:pt x="2865"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65"/>
            <p:cNvSpPr/>
            <p:nvPr/>
          </p:nvSpPr>
          <p:spPr>
            <a:xfrm>
              <a:off x="4857588" y="4034088"/>
              <a:ext cx="59842" cy="59842"/>
            </a:xfrm>
            <a:custGeom>
              <a:rect b="b" l="l" r="r" t="t"/>
              <a:pathLst>
                <a:path extrusionOk="0" h="3686" w="3686">
                  <a:moveTo>
                    <a:pt x="1843" y="1"/>
                  </a:moveTo>
                  <a:cubicBezTo>
                    <a:pt x="822" y="1"/>
                    <a:pt x="1" y="823"/>
                    <a:pt x="1" y="1843"/>
                  </a:cubicBezTo>
                  <a:lnTo>
                    <a:pt x="1" y="1845"/>
                  </a:lnTo>
                  <a:cubicBezTo>
                    <a:pt x="1" y="2865"/>
                    <a:pt x="822" y="3685"/>
                    <a:pt x="1843" y="3685"/>
                  </a:cubicBezTo>
                  <a:cubicBezTo>
                    <a:pt x="2863" y="3685"/>
                    <a:pt x="3686" y="2865"/>
                    <a:pt x="3686" y="1845"/>
                  </a:cubicBezTo>
                  <a:lnTo>
                    <a:pt x="3686" y="1843"/>
                  </a:lnTo>
                  <a:cubicBezTo>
                    <a:pt x="3686" y="823"/>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65"/>
            <p:cNvSpPr/>
            <p:nvPr/>
          </p:nvSpPr>
          <p:spPr>
            <a:xfrm>
              <a:off x="4642766" y="4126904"/>
              <a:ext cx="59810" cy="59842"/>
            </a:xfrm>
            <a:custGeom>
              <a:rect b="b" l="l" r="r" t="t"/>
              <a:pathLst>
                <a:path extrusionOk="0" h="3686" w="3684">
                  <a:moveTo>
                    <a:pt x="1843" y="1"/>
                  </a:moveTo>
                  <a:cubicBezTo>
                    <a:pt x="821" y="1"/>
                    <a:pt x="0" y="824"/>
                    <a:pt x="0" y="1843"/>
                  </a:cubicBezTo>
                  <a:lnTo>
                    <a:pt x="0" y="1845"/>
                  </a:lnTo>
                  <a:cubicBezTo>
                    <a:pt x="0" y="2865"/>
                    <a:pt x="821" y="3686"/>
                    <a:pt x="1843" y="3686"/>
                  </a:cubicBezTo>
                  <a:cubicBezTo>
                    <a:pt x="2863" y="3686"/>
                    <a:pt x="3683" y="2865"/>
                    <a:pt x="3683" y="1845"/>
                  </a:cubicBezTo>
                  <a:lnTo>
                    <a:pt x="3683" y="1843"/>
                  </a:lnTo>
                  <a:cubicBezTo>
                    <a:pt x="3683" y="824"/>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65"/>
            <p:cNvSpPr/>
            <p:nvPr/>
          </p:nvSpPr>
          <p:spPr>
            <a:xfrm>
              <a:off x="4750161" y="4126904"/>
              <a:ext cx="59842" cy="59842"/>
            </a:xfrm>
            <a:custGeom>
              <a:rect b="b" l="l" r="r" t="t"/>
              <a:pathLst>
                <a:path extrusionOk="0" h="3686" w="3686">
                  <a:moveTo>
                    <a:pt x="1843" y="1"/>
                  </a:moveTo>
                  <a:cubicBezTo>
                    <a:pt x="823" y="1"/>
                    <a:pt x="1" y="824"/>
                    <a:pt x="1" y="1843"/>
                  </a:cubicBezTo>
                  <a:lnTo>
                    <a:pt x="1" y="1845"/>
                  </a:lnTo>
                  <a:cubicBezTo>
                    <a:pt x="1" y="2865"/>
                    <a:pt x="823" y="3686"/>
                    <a:pt x="1843" y="3686"/>
                  </a:cubicBezTo>
                  <a:cubicBezTo>
                    <a:pt x="2865" y="3686"/>
                    <a:pt x="3685" y="2865"/>
                    <a:pt x="3685" y="1845"/>
                  </a:cubicBezTo>
                  <a:lnTo>
                    <a:pt x="3685" y="1843"/>
                  </a:lnTo>
                  <a:cubicBezTo>
                    <a:pt x="3685" y="824"/>
                    <a:pt x="2865"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65"/>
            <p:cNvSpPr/>
            <p:nvPr/>
          </p:nvSpPr>
          <p:spPr>
            <a:xfrm>
              <a:off x="4857588" y="4126904"/>
              <a:ext cx="59842" cy="59842"/>
            </a:xfrm>
            <a:custGeom>
              <a:rect b="b" l="l" r="r" t="t"/>
              <a:pathLst>
                <a:path extrusionOk="0" h="3686" w="3686">
                  <a:moveTo>
                    <a:pt x="1843" y="1"/>
                  </a:moveTo>
                  <a:cubicBezTo>
                    <a:pt x="822" y="1"/>
                    <a:pt x="1" y="824"/>
                    <a:pt x="1" y="1843"/>
                  </a:cubicBezTo>
                  <a:lnTo>
                    <a:pt x="1" y="1845"/>
                  </a:lnTo>
                  <a:cubicBezTo>
                    <a:pt x="1" y="2865"/>
                    <a:pt x="822" y="3686"/>
                    <a:pt x="1843" y="3686"/>
                  </a:cubicBezTo>
                  <a:cubicBezTo>
                    <a:pt x="2863" y="3686"/>
                    <a:pt x="3686" y="2865"/>
                    <a:pt x="3686" y="1845"/>
                  </a:cubicBezTo>
                  <a:lnTo>
                    <a:pt x="3686" y="1843"/>
                  </a:lnTo>
                  <a:cubicBezTo>
                    <a:pt x="3686" y="824"/>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65"/>
            <p:cNvSpPr/>
            <p:nvPr/>
          </p:nvSpPr>
          <p:spPr>
            <a:xfrm>
              <a:off x="4642766" y="4219735"/>
              <a:ext cx="59810" cy="59826"/>
            </a:xfrm>
            <a:custGeom>
              <a:rect b="b" l="l" r="r" t="t"/>
              <a:pathLst>
                <a:path extrusionOk="0" h="3685" w="3684">
                  <a:moveTo>
                    <a:pt x="1843" y="0"/>
                  </a:moveTo>
                  <a:cubicBezTo>
                    <a:pt x="821" y="0"/>
                    <a:pt x="0" y="821"/>
                    <a:pt x="0" y="1841"/>
                  </a:cubicBezTo>
                  <a:lnTo>
                    <a:pt x="0" y="1842"/>
                  </a:lnTo>
                  <a:cubicBezTo>
                    <a:pt x="0" y="2864"/>
                    <a:pt x="821" y="3685"/>
                    <a:pt x="1843" y="3685"/>
                  </a:cubicBezTo>
                  <a:cubicBezTo>
                    <a:pt x="2863" y="3685"/>
                    <a:pt x="3683" y="2864"/>
                    <a:pt x="3683" y="1842"/>
                  </a:cubicBezTo>
                  <a:lnTo>
                    <a:pt x="3683" y="1841"/>
                  </a:lnTo>
                  <a:cubicBezTo>
                    <a:pt x="3683"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65"/>
            <p:cNvSpPr/>
            <p:nvPr/>
          </p:nvSpPr>
          <p:spPr>
            <a:xfrm>
              <a:off x="3944815" y="4041228"/>
              <a:ext cx="212267" cy="182057"/>
            </a:xfrm>
            <a:custGeom>
              <a:rect b="b" l="l" r="r" t="t"/>
              <a:pathLst>
                <a:path extrusionOk="0" h="5261" w="6134">
                  <a:moveTo>
                    <a:pt x="874" y="1"/>
                  </a:moveTo>
                  <a:cubicBezTo>
                    <a:pt x="395" y="1"/>
                    <a:pt x="0" y="395"/>
                    <a:pt x="0" y="883"/>
                  </a:cubicBezTo>
                  <a:lnTo>
                    <a:pt x="0" y="5260"/>
                  </a:lnTo>
                  <a:lnTo>
                    <a:pt x="6133" y="5260"/>
                  </a:lnTo>
                  <a:lnTo>
                    <a:pt x="6133" y="883"/>
                  </a:lnTo>
                  <a:cubicBezTo>
                    <a:pt x="6133" y="395"/>
                    <a:pt x="5739" y="1"/>
                    <a:pt x="5260"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65"/>
            <p:cNvSpPr/>
            <p:nvPr/>
          </p:nvSpPr>
          <p:spPr>
            <a:xfrm>
              <a:off x="3823252" y="4162790"/>
              <a:ext cx="576589" cy="849276"/>
            </a:xfrm>
            <a:custGeom>
              <a:rect b="b" l="l" r="r" t="t"/>
              <a:pathLst>
                <a:path extrusionOk="0" h="24542" w="16662">
                  <a:moveTo>
                    <a:pt x="883" y="0"/>
                  </a:moveTo>
                  <a:cubicBezTo>
                    <a:pt x="395" y="0"/>
                    <a:pt x="10" y="385"/>
                    <a:pt x="10" y="874"/>
                  </a:cubicBezTo>
                  <a:lnTo>
                    <a:pt x="10" y="23658"/>
                  </a:lnTo>
                  <a:cubicBezTo>
                    <a:pt x="1" y="24147"/>
                    <a:pt x="395" y="24541"/>
                    <a:pt x="883" y="24541"/>
                  </a:cubicBezTo>
                  <a:lnTo>
                    <a:pt x="16662" y="24541"/>
                  </a:lnTo>
                  <a:lnTo>
                    <a:pt x="16662"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65"/>
            <p:cNvSpPr/>
            <p:nvPr/>
          </p:nvSpPr>
          <p:spPr>
            <a:xfrm>
              <a:off x="3916198" y="4496195"/>
              <a:ext cx="148905" cy="60836"/>
            </a:xfrm>
            <a:custGeom>
              <a:rect b="b" l="l" r="r" t="t"/>
              <a:pathLst>
                <a:path extrusionOk="0" h="1758" w="4303">
                  <a:moveTo>
                    <a:pt x="878" y="1"/>
                  </a:moveTo>
                  <a:cubicBezTo>
                    <a:pt x="395" y="1"/>
                    <a:pt x="1" y="388"/>
                    <a:pt x="1" y="875"/>
                  </a:cubicBezTo>
                  <a:cubicBezTo>
                    <a:pt x="1" y="1367"/>
                    <a:pt x="404" y="1758"/>
                    <a:pt x="894" y="1758"/>
                  </a:cubicBezTo>
                  <a:cubicBezTo>
                    <a:pt x="900" y="1758"/>
                    <a:pt x="906" y="1758"/>
                    <a:pt x="912" y="1758"/>
                  </a:cubicBezTo>
                  <a:lnTo>
                    <a:pt x="3457" y="1758"/>
                  </a:lnTo>
                  <a:cubicBezTo>
                    <a:pt x="3926" y="1739"/>
                    <a:pt x="4302" y="1344"/>
                    <a:pt x="4302" y="875"/>
                  </a:cubicBezTo>
                  <a:cubicBezTo>
                    <a:pt x="4302" y="405"/>
                    <a:pt x="3926" y="20"/>
                    <a:pt x="3457" y="1"/>
                  </a:cubicBezTo>
                  <a:lnTo>
                    <a:pt x="912" y="1"/>
                  </a:lnTo>
                  <a:cubicBezTo>
                    <a:pt x="900" y="1"/>
                    <a:pt x="889" y="1"/>
                    <a:pt x="878"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65"/>
            <p:cNvSpPr/>
            <p:nvPr/>
          </p:nvSpPr>
          <p:spPr>
            <a:xfrm>
              <a:off x="3917513" y="4375013"/>
              <a:ext cx="148559" cy="60801"/>
            </a:xfrm>
            <a:custGeom>
              <a:rect b="b" l="l" r="r" t="t"/>
              <a:pathLst>
                <a:path extrusionOk="0" h="1757" w="4293">
                  <a:moveTo>
                    <a:pt x="874" y="0"/>
                  </a:moveTo>
                  <a:cubicBezTo>
                    <a:pt x="395" y="0"/>
                    <a:pt x="0" y="395"/>
                    <a:pt x="0" y="874"/>
                  </a:cubicBezTo>
                  <a:cubicBezTo>
                    <a:pt x="0" y="1362"/>
                    <a:pt x="395" y="1747"/>
                    <a:pt x="874" y="1756"/>
                  </a:cubicBezTo>
                  <a:lnTo>
                    <a:pt x="3419" y="1756"/>
                  </a:lnTo>
                  <a:cubicBezTo>
                    <a:pt x="3898" y="1747"/>
                    <a:pt x="4292" y="1362"/>
                    <a:pt x="4292" y="874"/>
                  </a:cubicBezTo>
                  <a:cubicBezTo>
                    <a:pt x="4292" y="395"/>
                    <a:pt x="3898" y="0"/>
                    <a:pt x="341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65"/>
            <p:cNvSpPr/>
            <p:nvPr/>
          </p:nvSpPr>
          <p:spPr>
            <a:xfrm>
              <a:off x="3916198" y="4253763"/>
              <a:ext cx="148905" cy="60524"/>
            </a:xfrm>
            <a:custGeom>
              <a:rect b="b" l="l" r="r" t="t"/>
              <a:pathLst>
                <a:path extrusionOk="0" h="1749" w="4303">
                  <a:moveTo>
                    <a:pt x="878" y="0"/>
                  </a:moveTo>
                  <a:cubicBezTo>
                    <a:pt x="395" y="0"/>
                    <a:pt x="1" y="388"/>
                    <a:pt x="1" y="874"/>
                  </a:cubicBezTo>
                  <a:cubicBezTo>
                    <a:pt x="1" y="1361"/>
                    <a:pt x="395" y="1748"/>
                    <a:pt x="878" y="1748"/>
                  </a:cubicBezTo>
                  <a:cubicBezTo>
                    <a:pt x="889" y="1748"/>
                    <a:pt x="900" y="1748"/>
                    <a:pt x="912" y="1748"/>
                  </a:cubicBezTo>
                  <a:lnTo>
                    <a:pt x="3457" y="1748"/>
                  </a:lnTo>
                  <a:cubicBezTo>
                    <a:pt x="3926" y="1729"/>
                    <a:pt x="4302" y="1344"/>
                    <a:pt x="4302" y="874"/>
                  </a:cubicBezTo>
                  <a:cubicBezTo>
                    <a:pt x="4302" y="405"/>
                    <a:pt x="3926" y="10"/>
                    <a:pt x="3457" y="1"/>
                  </a:cubicBezTo>
                  <a:lnTo>
                    <a:pt x="912" y="1"/>
                  </a:lnTo>
                  <a:cubicBezTo>
                    <a:pt x="900" y="1"/>
                    <a:pt x="889" y="0"/>
                    <a:pt x="878"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65"/>
            <p:cNvSpPr/>
            <p:nvPr/>
          </p:nvSpPr>
          <p:spPr>
            <a:xfrm>
              <a:off x="3916198" y="4617411"/>
              <a:ext cx="148905" cy="60870"/>
            </a:xfrm>
            <a:custGeom>
              <a:rect b="b" l="l" r="r" t="t"/>
              <a:pathLst>
                <a:path extrusionOk="0" h="1759" w="4303">
                  <a:moveTo>
                    <a:pt x="878" y="1"/>
                  </a:moveTo>
                  <a:cubicBezTo>
                    <a:pt x="396" y="1"/>
                    <a:pt x="1" y="398"/>
                    <a:pt x="1" y="884"/>
                  </a:cubicBezTo>
                  <a:cubicBezTo>
                    <a:pt x="1" y="1371"/>
                    <a:pt x="395" y="1758"/>
                    <a:pt x="878" y="1758"/>
                  </a:cubicBezTo>
                  <a:cubicBezTo>
                    <a:pt x="889" y="1758"/>
                    <a:pt x="900" y="1758"/>
                    <a:pt x="912" y="1758"/>
                  </a:cubicBezTo>
                  <a:lnTo>
                    <a:pt x="3457" y="1758"/>
                  </a:lnTo>
                  <a:cubicBezTo>
                    <a:pt x="3926" y="1739"/>
                    <a:pt x="4302" y="1354"/>
                    <a:pt x="4302" y="884"/>
                  </a:cubicBezTo>
                  <a:cubicBezTo>
                    <a:pt x="4302" y="405"/>
                    <a:pt x="3926" y="20"/>
                    <a:pt x="3457" y="1"/>
                  </a:cubicBezTo>
                  <a:lnTo>
                    <a:pt x="912" y="1"/>
                  </a:lnTo>
                  <a:cubicBezTo>
                    <a:pt x="900" y="1"/>
                    <a:pt x="889" y="1"/>
                    <a:pt x="878"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65"/>
            <p:cNvSpPr/>
            <p:nvPr/>
          </p:nvSpPr>
          <p:spPr>
            <a:xfrm>
              <a:off x="3916198" y="4738973"/>
              <a:ext cx="148905" cy="60524"/>
            </a:xfrm>
            <a:custGeom>
              <a:rect b="b" l="l" r="r" t="t"/>
              <a:pathLst>
                <a:path extrusionOk="0" h="1749" w="4303">
                  <a:moveTo>
                    <a:pt x="878" y="0"/>
                  </a:moveTo>
                  <a:cubicBezTo>
                    <a:pt x="395" y="0"/>
                    <a:pt x="1" y="388"/>
                    <a:pt x="1" y="874"/>
                  </a:cubicBezTo>
                  <a:cubicBezTo>
                    <a:pt x="1" y="1361"/>
                    <a:pt x="395" y="1749"/>
                    <a:pt x="878" y="1749"/>
                  </a:cubicBezTo>
                  <a:cubicBezTo>
                    <a:pt x="889" y="1749"/>
                    <a:pt x="900" y="1748"/>
                    <a:pt x="912" y="1748"/>
                  </a:cubicBezTo>
                  <a:lnTo>
                    <a:pt x="3457" y="1748"/>
                  </a:lnTo>
                  <a:cubicBezTo>
                    <a:pt x="3926" y="1729"/>
                    <a:pt x="4302" y="1344"/>
                    <a:pt x="4302" y="874"/>
                  </a:cubicBezTo>
                  <a:cubicBezTo>
                    <a:pt x="4302" y="405"/>
                    <a:pt x="3926" y="10"/>
                    <a:pt x="3457" y="1"/>
                  </a:cubicBezTo>
                  <a:lnTo>
                    <a:pt x="912" y="1"/>
                  </a:lnTo>
                  <a:cubicBezTo>
                    <a:pt x="900" y="1"/>
                    <a:pt x="889" y="0"/>
                    <a:pt x="878"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65"/>
            <p:cNvSpPr/>
            <p:nvPr/>
          </p:nvSpPr>
          <p:spPr>
            <a:xfrm>
              <a:off x="3916198" y="4860189"/>
              <a:ext cx="148905" cy="60836"/>
            </a:xfrm>
            <a:custGeom>
              <a:rect b="b" l="l" r="r" t="t"/>
              <a:pathLst>
                <a:path extrusionOk="0" h="1758" w="4303">
                  <a:moveTo>
                    <a:pt x="878" y="1"/>
                  </a:moveTo>
                  <a:cubicBezTo>
                    <a:pt x="395" y="1"/>
                    <a:pt x="1" y="388"/>
                    <a:pt x="1" y="875"/>
                  </a:cubicBezTo>
                  <a:cubicBezTo>
                    <a:pt x="1" y="1367"/>
                    <a:pt x="404" y="1758"/>
                    <a:pt x="894" y="1758"/>
                  </a:cubicBezTo>
                  <a:cubicBezTo>
                    <a:pt x="900" y="1758"/>
                    <a:pt x="906" y="1758"/>
                    <a:pt x="912" y="1757"/>
                  </a:cubicBezTo>
                  <a:lnTo>
                    <a:pt x="3457" y="1757"/>
                  </a:lnTo>
                  <a:cubicBezTo>
                    <a:pt x="3926" y="1739"/>
                    <a:pt x="4302" y="1344"/>
                    <a:pt x="4302" y="875"/>
                  </a:cubicBezTo>
                  <a:cubicBezTo>
                    <a:pt x="4302" y="405"/>
                    <a:pt x="3926" y="20"/>
                    <a:pt x="3457" y="1"/>
                  </a:cubicBezTo>
                  <a:lnTo>
                    <a:pt x="912" y="1"/>
                  </a:lnTo>
                  <a:cubicBezTo>
                    <a:pt x="900" y="1"/>
                    <a:pt x="889" y="1"/>
                    <a:pt x="878"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65"/>
            <p:cNvSpPr/>
            <p:nvPr/>
          </p:nvSpPr>
          <p:spPr>
            <a:xfrm>
              <a:off x="4116415" y="4253763"/>
              <a:ext cx="70871" cy="60697"/>
            </a:xfrm>
            <a:custGeom>
              <a:rect b="b" l="l" r="r" t="t"/>
              <a:pathLst>
                <a:path extrusionOk="0" h="1754" w="2048">
                  <a:moveTo>
                    <a:pt x="1191" y="1"/>
                  </a:moveTo>
                  <a:cubicBezTo>
                    <a:pt x="1185" y="1"/>
                    <a:pt x="1180" y="1"/>
                    <a:pt x="1174" y="1"/>
                  </a:cubicBezTo>
                  <a:cubicBezTo>
                    <a:pt x="395" y="1"/>
                    <a:pt x="0" y="940"/>
                    <a:pt x="554" y="1494"/>
                  </a:cubicBezTo>
                  <a:cubicBezTo>
                    <a:pt x="733" y="1673"/>
                    <a:pt x="952" y="1753"/>
                    <a:pt x="1167" y="1753"/>
                  </a:cubicBezTo>
                  <a:cubicBezTo>
                    <a:pt x="1617" y="1753"/>
                    <a:pt x="2047" y="1402"/>
                    <a:pt x="2047" y="874"/>
                  </a:cubicBezTo>
                  <a:cubicBezTo>
                    <a:pt x="2047" y="392"/>
                    <a:pt x="1671" y="1"/>
                    <a:pt x="1191"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65"/>
            <p:cNvSpPr/>
            <p:nvPr/>
          </p:nvSpPr>
          <p:spPr>
            <a:xfrm>
              <a:off x="4116415" y="4375013"/>
              <a:ext cx="70871" cy="60663"/>
            </a:xfrm>
            <a:custGeom>
              <a:rect b="b" l="l" r="r" t="t"/>
              <a:pathLst>
                <a:path extrusionOk="0" h="1753" w="2048">
                  <a:moveTo>
                    <a:pt x="1174" y="0"/>
                  </a:moveTo>
                  <a:cubicBezTo>
                    <a:pt x="395" y="0"/>
                    <a:pt x="0" y="939"/>
                    <a:pt x="554" y="1493"/>
                  </a:cubicBezTo>
                  <a:cubicBezTo>
                    <a:pt x="733" y="1672"/>
                    <a:pt x="952" y="1752"/>
                    <a:pt x="1167" y="1752"/>
                  </a:cubicBezTo>
                  <a:cubicBezTo>
                    <a:pt x="1617" y="1752"/>
                    <a:pt x="2047" y="1401"/>
                    <a:pt x="2047" y="874"/>
                  </a:cubicBezTo>
                  <a:cubicBezTo>
                    <a:pt x="2047" y="395"/>
                    <a:pt x="1662" y="0"/>
                    <a:pt x="117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65"/>
            <p:cNvSpPr/>
            <p:nvPr/>
          </p:nvSpPr>
          <p:spPr>
            <a:xfrm>
              <a:off x="4116415" y="4496229"/>
              <a:ext cx="70871" cy="60836"/>
            </a:xfrm>
            <a:custGeom>
              <a:rect b="b" l="l" r="r" t="t"/>
              <a:pathLst>
                <a:path extrusionOk="0" h="1758" w="2048">
                  <a:moveTo>
                    <a:pt x="1174" y="0"/>
                  </a:moveTo>
                  <a:cubicBezTo>
                    <a:pt x="395" y="0"/>
                    <a:pt x="0" y="949"/>
                    <a:pt x="554" y="1503"/>
                  </a:cubicBezTo>
                  <a:cubicBezTo>
                    <a:pt x="733" y="1679"/>
                    <a:pt x="951" y="1758"/>
                    <a:pt x="1166" y="1758"/>
                  </a:cubicBezTo>
                  <a:cubicBezTo>
                    <a:pt x="1616" y="1758"/>
                    <a:pt x="2047" y="1408"/>
                    <a:pt x="2047" y="874"/>
                  </a:cubicBezTo>
                  <a:cubicBezTo>
                    <a:pt x="2047" y="395"/>
                    <a:pt x="1662" y="0"/>
                    <a:pt x="117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65"/>
            <p:cNvSpPr/>
            <p:nvPr/>
          </p:nvSpPr>
          <p:spPr>
            <a:xfrm>
              <a:off x="4116415" y="4617445"/>
              <a:ext cx="70871" cy="61009"/>
            </a:xfrm>
            <a:custGeom>
              <a:rect b="b" l="l" r="r" t="t"/>
              <a:pathLst>
                <a:path extrusionOk="0" h="1763" w="2048">
                  <a:moveTo>
                    <a:pt x="1174" y="0"/>
                  </a:moveTo>
                  <a:cubicBezTo>
                    <a:pt x="395" y="0"/>
                    <a:pt x="0" y="949"/>
                    <a:pt x="554" y="1503"/>
                  </a:cubicBezTo>
                  <a:cubicBezTo>
                    <a:pt x="733" y="1682"/>
                    <a:pt x="952" y="1762"/>
                    <a:pt x="1167" y="1762"/>
                  </a:cubicBezTo>
                  <a:cubicBezTo>
                    <a:pt x="1617" y="1762"/>
                    <a:pt x="2047" y="1411"/>
                    <a:pt x="2047" y="883"/>
                  </a:cubicBezTo>
                  <a:cubicBezTo>
                    <a:pt x="2047" y="395"/>
                    <a:pt x="1662" y="0"/>
                    <a:pt x="117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65"/>
            <p:cNvSpPr/>
            <p:nvPr/>
          </p:nvSpPr>
          <p:spPr>
            <a:xfrm>
              <a:off x="4116415" y="4738973"/>
              <a:ext cx="70871" cy="60697"/>
            </a:xfrm>
            <a:custGeom>
              <a:rect b="b" l="l" r="r" t="t"/>
              <a:pathLst>
                <a:path extrusionOk="0" h="1754" w="2048">
                  <a:moveTo>
                    <a:pt x="1174" y="1"/>
                  </a:moveTo>
                  <a:cubicBezTo>
                    <a:pt x="395" y="1"/>
                    <a:pt x="0" y="940"/>
                    <a:pt x="554" y="1494"/>
                  </a:cubicBezTo>
                  <a:cubicBezTo>
                    <a:pt x="733" y="1673"/>
                    <a:pt x="952" y="1753"/>
                    <a:pt x="1167" y="1753"/>
                  </a:cubicBezTo>
                  <a:cubicBezTo>
                    <a:pt x="1617" y="1753"/>
                    <a:pt x="2047" y="1402"/>
                    <a:pt x="2047" y="874"/>
                  </a:cubicBezTo>
                  <a:cubicBezTo>
                    <a:pt x="2047" y="386"/>
                    <a:pt x="1662" y="1"/>
                    <a:pt x="117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65"/>
            <p:cNvSpPr/>
            <p:nvPr/>
          </p:nvSpPr>
          <p:spPr>
            <a:xfrm>
              <a:off x="4116415" y="4860224"/>
              <a:ext cx="70871" cy="60663"/>
            </a:xfrm>
            <a:custGeom>
              <a:rect b="b" l="l" r="r" t="t"/>
              <a:pathLst>
                <a:path extrusionOk="0" h="1753" w="2048">
                  <a:moveTo>
                    <a:pt x="1174" y="0"/>
                  </a:moveTo>
                  <a:cubicBezTo>
                    <a:pt x="395" y="0"/>
                    <a:pt x="0" y="939"/>
                    <a:pt x="554" y="1493"/>
                  </a:cubicBezTo>
                  <a:cubicBezTo>
                    <a:pt x="733" y="1672"/>
                    <a:pt x="952" y="1752"/>
                    <a:pt x="1167" y="1752"/>
                  </a:cubicBezTo>
                  <a:cubicBezTo>
                    <a:pt x="1617" y="1752"/>
                    <a:pt x="2047" y="1401"/>
                    <a:pt x="2047" y="874"/>
                  </a:cubicBezTo>
                  <a:cubicBezTo>
                    <a:pt x="2047" y="395"/>
                    <a:pt x="1662" y="0"/>
                    <a:pt x="117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65"/>
            <p:cNvSpPr/>
            <p:nvPr/>
          </p:nvSpPr>
          <p:spPr>
            <a:xfrm>
              <a:off x="4750161" y="4219735"/>
              <a:ext cx="59842" cy="59826"/>
            </a:xfrm>
            <a:custGeom>
              <a:rect b="b" l="l" r="r" t="t"/>
              <a:pathLst>
                <a:path extrusionOk="0" h="3685" w="3686">
                  <a:moveTo>
                    <a:pt x="1843" y="0"/>
                  </a:moveTo>
                  <a:cubicBezTo>
                    <a:pt x="823" y="0"/>
                    <a:pt x="1" y="821"/>
                    <a:pt x="1" y="1841"/>
                  </a:cubicBezTo>
                  <a:lnTo>
                    <a:pt x="1" y="1842"/>
                  </a:lnTo>
                  <a:cubicBezTo>
                    <a:pt x="1" y="2864"/>
                    <a:pt x="823" y="3685"/>
                    <a:pt x="1843" y="3685"/>
                  </a:cubicBezTo>
                  <a:cubicBezTo>
                    <a:pt x="2865" y="3685"/>
                    <a:pt x="3685" y="2864"/>
                    <a:pt x="3685" y="1842"/>
                  </a:cubicBezTo>
                  <a:lnTo>
                    <a:pt x="3685" y="1841"/>
                  </a:lnTo>
                  <a:cubicBezTo>
                    <a:pt x="3685" y="821"/>
                    <a:pt x="2865"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65"/>
            <p:cNvSpPr/>
            <p:nvPr/>
          </p:nvSpPr>
          <p:spPr>
            <a:xfrm>
              <a:off x="4857588" y="4219735"/>
              <a:ext cx="59842" cy="59826"/>
            </a:xfrm>
            <a:custGeom>
              <a:rect b="b" l="l" r="r" t="t"/>
              <a:pathLst>
                <a:path extrusionOk="0" h="3685" w="3686">
                  <a:moveTo>
                    <a:pt x="1843" y="0"/>
                  </a:moveTo>
                  <a:cubicBezTo>
                    <a:pt x="822" y="0"/>
                    <a:pt x="1" y="821"/>
                    <a:pt x="1" y="1841"/>
                  </a:cubicBezTo>
                  <a:lnTo>
                    <a:pt x="1" y="1842"/>
                  </a:lnTo>
                  <a:cubicBezTo>
                    <a:pt x="1" y="2864"/>
                    <a:pt x="822" y="3685"/>
                    <a:pt x="1843" y="3685"/>
                  </a:cubicBezTo>
                  <a:cubicBezTo>
                    <a:pt x="2863" y="3685"/>
                    <a:pt x="3686" y="2864"/>
                    <a:pt x="3686" y="1842"/>
                  </a:cubicBezTo>
                  <a:lnTo>
                    <a:pt x="3686" y="1841"/>
                  </a:lnTo>
                  <a:cubicBezTo>
                    <a:pt x="3686"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65"/>
            <p:cNvSpPr/>
            <p:nvPr/>
          </p:nvSpPr>
          <p:spPr>
            <a:xfrm>
              <a:off x="4642766" y="4312551"/>
              <a:ext cx="59810" cy="59826"/>
            </a:xfrm>
            <a:custGeom>
              <a:rect b="b" l="l" r="r" t="t"/>
              <a:pathLst>
                <a:path extrusionOk="0" h="3685" w="3684">
                  <a:moveTo>
                    <a:pt x="1843" y="0"/>
                  </a:moveTo>
                  <a:cubicBezTo>
                    <a:pt x="821" y="0"/>
                    <a:pt x="0" y="821"/>
                    <a:pt x="0" y="1841"/>
                  </a:cubicBezTo>
                  <a:lnTo>
                    <a:pt x="0" y="1842"/>
                  </a:lnTo>
                  <a:cubicBezTo>
                    <a:pt x="0" y="2862"/>
                    <a:pt x="821" y="3685"/>
                    <a:pt x="1843" y="3685"/>
                  </a:cubicBezTo>
                  <a:cubicBezTo>
                    <a:pt x="2863" y="3685"/>
                    <a:pt x="3683" y="2862"/>
                    <a:pt x="3683" y="1842"/>
                  </a:cubicBezTo>
                  <a:lnTo>
                    <a:pt x="3683" y="1841"/>
                  </a:lnTo>
                  <a:cubicBezTo>
                    <a:pt x="3683"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65"/>
            <p:cNvSpPr/>
            <p:nvPr/>
          </p:nvSpPr>
          <p:spPr>
            <a:xfrm>
              <a:off x="4750161" y="4312551"/>
              <a:ext cx="59842" cy="59826"/>
            </a:xfrm>
            <a:custGeom>
              <a:rect b="b" l="l" r="r" t="t"/>
              <a:pathLst>
                <a:path extrusionOk="0" h="3685" w="3686">
                  <a:moveTo>
                    <a:pt x="1843" y="0"/>
                  </a:moveTo>
                  <a:cubicBezTo>
                    <a:pt x="823" y="0"/>
                    <a:pt x="1" y="821"/>
                    <a:pt x="1" y="1841"/>
                  </a:cubicBezTo>
                  <a:lnTo>
                    <a:pt x="1" y="1842"/>
                  </a:lnTo>
                  <a:cubicBezTo>
                    <a:pt x="1" y="2862"/>
                    <a:pt x="823" y="3685"/>
                    <a:pt x="1843" y="3685"/>
                  </a:cubicBezTo>
                  <a:cubicBezTo>
                    <a:pt x="2865" y="3685"/>
                    <a:pt x="3685" y="2862"/>
                    <a:pt x="3685" y="1842"/>
                  </a:cubicBezTo>
                  <a:lnTo>
                    <a:pt x="3685" y="1841"/>
                  </a:lnTo>
                  <a:cubicBezTo>
                    <a:pt x="3685" y="821"/>
                    <a:pt x="2865"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65"/>
            <p:cNvSpPr/>
            <p:nvPr/>
          </p:nvSpPr>
          <p:spPr>
            <a:xfrm>
              <a:off x="4857588" y="4312551"/>
              <a:ext cx="59842" cy="59826"/>
            </a:xfrm>
            <a:custGeom>
              <a:rect b="b" l="l" r="r" t="t"/>
              <a:pathLst>
                <a:path extrusionOk="0" h="3685" w="3686">
                  <a:moveTo>
                    <a:pt x="1843" y="0"/>
                  </a:moveTo>
                  <a:cubicBezTo>
                    <a:pt x="822" y="0"/>
                    <a:pt x="1" y="821"/>
                    <a:pt x="1" y="1841"/>
                  </a:cubicBezTo>
                  <a:lnTo>
                    <a:pt x="1" y="1842"/>
                  </a:lnTo>
                  <a:cubicBezTo>
                    <a:pt x="1" y="2862"/>
                    <a:pt x="822" y="3685"/>
                    <a:pt x="1843" y="3685"/>
                  </a:cubicBezTo>
                  <a:cubicBezTo>
                    <a:pt x="2863" y="3685"/>
                    <a:pt x="3686" y="2862"/>
                    <a:pt x="3686" y="1842"/>
                  </a:cubicBezTo>
                  <a:lnTo>
                    <a:pt x="3686" y="1841"/>
                  </a:lnTo>
                  <a:cubicBezTo>
                    <a:pt x="3686"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65"/>
            <p:cNvSpPr/>
            <p:nvPr/>
          </p:nvSpPr>
          <p:spPr>
            <a:xfrm>
              <a:off x="4642766" y="4405334"/>
              <a:ext cx="59810" cy="59842"/>
            </a:xfrm>
            <a:custGeom>
              <a:rect b="b" l="l" r="r" t="t"/>
              <a:pathLst>
                <a:path extrusionOk="0" h="3686" w="3684">
                  <a:moveTo>
                    <a:pt x="1843" y="1"/>
                  </a:moveTo>
                  <a:cubicBezTo>
                    <a:pt x="821" y="1"/>
                    <a:pt x="0" y="823"/>
                    <a:pt x="0" y="1843"/>
                  </a:cubicBezTo>
                  <a:lnTo>
                    <a:pt x="0" y="1845"/>
                  </a:lnTo>
                  <a:cubicBezTo>
                    <a:pt x="0" y="2864"/>
                    <a:pt x="821" y="3685"/>
                    <a:pt x="1843" y="3685"/>
                  </a:cubicBezTo>
                  <a:cubicBezTo>
                    <a:pt x="2863" y="3685"/>
                    <a:pt x="3683" y="2864"/>
                    <a:pt x="3683" y="1845"/>
                  </a:cubicBezTo>
                  <a:lnTo>
                    <a:pt x="3683" y="1843"/>
                  </a:lnTo>
                  <a:cubicBezTo>
                    <a:pt x="3683" y="823"/>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65"/>
            <p:cNvSpPr/>
            <p:nvPr/>
          </p:nvSpPr>
          <p:spPr>
            <a:xfrm>
              <a:off x="4750161" y="4405334"/>
              <a:ext cx="59842" cy="59842"/>
            </a:xfrm>
            <a:custGeom>
              <a:rect b="b" l="l" r="r" t="t"/>
              <a:pathLst>
                <a:path extrusionOk="0" h="3686" w="3686">
                  <a:moveTo>
                    <a:pt x="1843" y="1"/>
                  </a:moveTo>
                  <a:cubicBezTo>
                    <a:pt x="823" y="1"/>
                    <a:pt x="1" y="823"/>
                    <a:pt x="1" y="1843"/>
                  </a:cubicBezTo>
                  <a:lnTo>
                    <a:pt x="1" y="1845"/>
                  </a:lnTo>
                  <a:cubicBezTo>
                    <a:pt x="1" y="2864"/>
                    <a:pt x="823" y="3685"/>
                    <a:pt x="1843" y="3685"/>
                  </a:cubicBezTo>
                  <a:cubicBezTo>
                    <a:pt x="2865" y="3685"/>
                    <a:pt x="3685" y="2864"/>
                    <a:pt x="3685" y="1845"/>
                  </a:cubicBezTo>
                  <a:lnTo>
                    <a:pt x="3685" y="1843"/>
                  </a:lnTo>
                  <a:cubicBezTo>
                    <a:pt x="3685" y="823"/>
                    <a:pt x="2865"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65"/>
            <p:cNvSpPr/>
            <p:nvPr/>
          </p:nvSpPr>
          <p:spPr>
            <a:xfrm>
              <a:off x="4857588" y="4405334"/>
              <a:ext cx="59842" cy="59842"/>
            </a:xfrm>
            <a:custGeom>
              <a:rect b="b" l="l" r="r" t="t"/>
              <a:pathLst>
                <a:path extrusionOk="0" h="3686" w="3686">
                  <a:moveTo>
                    <a:pt x="1843" y="1"/>
                  </a:moveTo>
                  <a:cubicBezTo>
                    <a:pt x="822" y="1"/>
                    <a:pt x="1" y="823"/>
                    <a:pt x="1" y="1843"/>
                  </a:cubicBezTo>
                  <a:lnTo>
                    <a:pt x="1" y="1845"/>
                  </a:lnTo>
                  <a:cubicBezTo>
                    <a:pt x="1" y="2864"/>
                    <a:pt x="822" y="3685"/>
                    <a:pt x="1843" y="3685"/>
                  </a:cubicBezTo>
                  <a:cubicBezTo>
                    <a:pt x="2863" y="3685"/>
                    <a:pt x="3686" y="2864"/>
                    <a:pt x="3686" y="1845"/>
                  </a:cubicBezTo>
                  <a:lnTo>
                    <a:pt x="3686" y="1843"/>
                  </a:lnTo>
                  <a:cubicBezTo>
                    <a:pt x="3686" y="823"/>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65"/>
            <p:cNvSpPr/>
            <p:nvPr/>
          </p:nvSpPr>
          <p:spPr>
            <a:xfrm>
              <a:off x="4642766" y="4498149"/>
              <a:ext cx="59810" cy="59842"/>
            </a:xfrm>
            <a:custGeom>
              <a:rect b="b" l="l" r="r" t="t"/>
              <a:pathLst>
                <a:path extrusionOk="0" h="3686" w="3684">
                  <a:moveTo>
                    <a:pt x="1843" y="1"/>
                  </a:moveTo>
                  <a:cubicBezTo>
                    <a:pt x="821" y="1"/>
                    <a:pt x="0" y="821"/>
                    <a:pt x="0" y="1843"/>
                  </a:cubicBezTo>
                  <a:cubicBezTo>
                    <a:pt x="0" y="2864"/>
                    <a:pt x="821" y="3685"/>
                    <a:pt x="1843" y="3685"/>
                  </a:cubicBezTo>
                  <a:cubicBezTo>
                    <a:pt x="2863" y="3685"/>
                    <a:pt x="3683" y="2864"/>
                    <a:pt x="3683" y="1843"/>
                  </a:cubicBezTo>
                  <a:cubicBezTo>
                    <a:pt x="3683" y="821"/>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65"/>
            <p:cNvSpPr/>
            <p:nvPr/>
          </p:nvSpPr>
          <p:spPr>
            <a:xfrm>
              <a:off x="4750161" y="4498149"/>
              <a:ext cx="59842" cy="59842"/>
            </a:xfrm>
            <a:custGeom>
              <a:rect b="b" l="l" r="r" t="t"/>
              <a:pathLst>
                <a:path extrusionOk="0" h="3686" w="3686">
                  <a:moveTo>
                    <a:pt x="1843" y="1"/>
                  </a:moveTo>
                  <a:cubicBezTo>
                    <a:pt x="823" y="1"/>
                    <a:pt x="1" y="821"/>
                    <a:pt x="1" y="1843"/>
                  </a:cubicBezTo>
                  <a:cubicBezTo>
                    <a:pt x="1" y="2864"/>
                    <a:pt x="823" y="3685"/>
                    <a:pt x="1843" y="3685"/>
                  </a:cubicBezTo>
                  <a:cubicBezTo>
                    <a:pt x="2865" y="3685"/>
                    <a:pt x="3685" y="2864"/>
                    <a:pt x="3685" y="1843"/>
                  </a:cubicBezTo>
                  <a:cubicBezTo>
                    <a:pt x="3685" y="821"/>
                    <a:pt x="2865"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65"/>
            <p:cNvSpPr/>
            <p:nvPr/>
          </p:nvSpPr>
          <p:spPr>
            <a:xfrm>
              <a:off x="4857588" y="4498149"/>
              <a:ext cx="59842" cy="59842"/>
            </a:xfrm>
            <a:custGeom>
              <a:rect b="b" l="l" r="r" t="t"/>
              <a:pathLst>
                <a:path extrusionOk="0" h="3686" w="3686">
                  <a:moveTo>
                    <a:pt x="1843" y="1"/>
                  </a:moveTo>
                  <a:cubicBezTo>
                    <a:pt x="822" y="1"/>
                    <a:pt x="1" y="821"/>
                    <a:pt x="1" y="1843"/>
                  </a:cubicBezTo>
                  <a:cubicBezTo>
                    <a:pt x="1" y="2864"/>
                    <a:pt x="822" y="3685"/>
                    <a:pt x="1843" y="3685"/>
                  </a:cubicBezTo>
                  <a:cubicBezTo>
                    <a:pt x="2863" y="3685"/>
                    <a:pt x="3686" y="2864"/>
                    <a:pt x="3686" y="1843"/>
                  </a:cubicBezTo>
                  <a:cubicBezTo>
                    <a:pt x="3686" y="821"/>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65"/>
            <p:cNvSpPr/>
            <p:nvPr/>
          </p:nvSpPr>
          <p:spPr>
            <a:xfrm>
              <a:off x="4642766" y="4590965"/>
              <a:ext cx="59810" cy="59842"/>
            </a:xfrm>
            <a:custGeom>
              <a:rect b="b" l="l" r="r" t="t"/>
              <a:pathLst>
                <a:path extrusionOk="0" h="3686" w="3684">
                  <a:moveTo>
                    <a:pt x="1843" y="1"/>
                  </a:moveTo>
                  <a:cubicBezTo>
                    <a:pt x="821" y="1"/>
                    <a:pt x="0" y="822"/>
                    <a:pt x="0" y="1841"/>
                  </a:cubicBezTo>
                  <a:lnTo>
                    <a:pt x="0" y="1843"/>
                  </a:lnTo>
                  <a:cubicBezTo>
                    <a:pt x="0" y="2863"/>
                    <a:pt x="821" y="3685"/>
                    <a:pt x="1843" y="3685"/>
                  </a:cubicBezTo>
                  <a:cubicBezTo>
                    <a:pt x="2863" y="3685"/>
                    <a:pt x="3683" y="2863"/>
                    <a:pt x="3683" y="1843"/>
                  </a:cubicBezTo>
                  <a:lnTo>
                    <a:pt x="3683" y="1841"/>
                  </a:lnTo>
                  <a:cubicBezTo>
                    <a:pt x="3683" y="822"/>
                    <a:pt x="2863" y="1"/>
                    <a:pt x="18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65"/>
            <p:cNvSpPr/>
            <p:nvPr/>
          </p:nvSpPr>
          <p:spPr>
            <a:xfrm>
              <a:off x="4750161" y="4590965"/>
              <a:ext cx="59842" cy="59842"/>
            </a:xfrm>
            <a:custGeom>
              <a:rect b="b" l="l" r="r" t="t"/>
              <a:pathLst>
                <a:path extrusionOk="0" h="3686" w="3686">
                  <a:moveTo>
                    <a:pt x="1843" y="1"/>
                  </a:moveTo>
                  <a:cubicBezTo>
                    <a:pt x="823" y="1"/>
                    <a:pt x="1" y="822"/>
                    <a:pt x="1" y="1841"/>
                  </a:cubicBezTo>
                  <a:lnTo>
                    <a:pt x="1" y="1843"/>
                  </a:lnTo>
                  <a:cubicBezTo>
                    <a:pt x="1" y="2863"/>
                    <a:pt x="823" y="3685"/>
                    <a:pt x="1843" y="3685"/>
                  </a:cubicBezTo>
                  <a:cubicBezTo>
                    <a:pt x="2865" y="3685"/>
                    <a:pt x="3685" y="2863"/>
                    <a:pt x="3685" y="1843"/>
                  </a:cubicBezTo>
                  <a:lnTo>
                    <a:pt x="3685" y="1841"/>
                  </a:lnTo>
                  <a:cubicBezTo>
                    <a:pt x="3685" y="822"/>
                    <a:pt x="2865" y="1"/>
                    <a:pt x="18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65"/>
            <p:cNvSpPr/>
            <p:nvPr/>
          </p:nvSpPr>
          <p:spPr>
            <a:xfrm>
              <a:off x="4857588" y="4590965"/>
              <a:ext cx="59842" cy="59842"/>
            </a:xfrm>
            <a:custGeom>
              <a:rect b="b" l="l" r="r" t="t"/>
              <a:pathLst>
                <a:path extrusionOk="0" h="3686" w="3686">
                  <a:moveTo>
                    <a:pt x="1843" y="1"/>
                  </a:moveTo>
                  <a:cubicBezTo>
                    <a:pt x="822" y="1"/>
                    <a:pt x="1" y="822"/>
                    <a:pt x="1" y="1841"/>
                  </a:cubicBezTo>
                  <a:lnTo>
                    <a:pt x="1" y="1843"/>
                  </a:lnTo>
                  <a:cubicBezTo>
                    <a:pt x="1" y="2863"/>
                    <a:pt x="822" y="3685"/>
                    <a:pt x="1843" y="3685"/>
                  </a:cubicBezTo>
                  <a:cubicBezTo>
                    <a:pt x="2863" y="3685"/>
                    <a:pt x="3686" y="2863"/>
                    <a:pt x="3686" y="1843"/>
                  </a:cubicBezTo>
                  <a:lnTo>
                    <a:pt x="3686" y="1841"/>
                  </a:lnTo>
                  <a:cubicBezTo>
                    <a:pt x="3686" y="822"/>
                    <a:pt x="2863" y="1"/>
                    <a:pt x="18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65"/>
            <p:cNvSpPr/>
            <p:nvPr/>
          </p:nvSpPr>
          <p:spPr>
            <a:xfrm>
              <a:off x="4642766" y="4628192"/>
              <a:ext cx="59810" cy="59842"/>
            </a:xfrm>
            <a:custGeom>
              <a:rect b="b" l="l" r="r" t="t"/>
              <a:pathLst>
                <a:path extrusionOk="0" h="3686" w="3684">
                  <a:moveTo>
                    <a:pt x="0" y="1"/>
                  </a:moveTo>
                  <a:lnTo>
                    <a:pt x="0" y="3686"/>
                  </a:lnTo>
                  <a:lnTo>
                    <a:pt x="3683" y="3686"/>
                  </a:lnTo>
                  <a:lnTo>
                    <a:pt x="36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65"/>
            <p:cNvSpPr/>
            <p:nvPr/>
          </p:nvSpPr>
          <p:spPr>
            <a:xfrm>
              <a:off x="4750161" y="4628192"/>
              <a:ext cx="59842" cy="59842"/>
            </a:xfrm>
            <a:custGeom>
              <a:rect b="b" l="l" r="r" t="t"/>
              <a:pathLst>
                <a:path extrusionOk="0" h="3686" w="3686">
                  <a:moveTo>
                    <a:pt x="1" y="1"/>
                  </a:moveTo>
                  <a:lnTo>
                    <a:pt x="1" y="3686"/>
                  </a:lnTo>
                  <a:lnTo>
                    <a:pt x="3685" y="3686"/>
                  </a:lnTo>
                  <a:lnTo>
                    <a:pt x="368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65"/>
            <p:cNvSpPr/>
            <p:nvPr/>
          </p:nvSpPr>
          <p:spPr>
            <a:xfrm>
              <a:off x="4857588" y="4628192"/>
              <a:ext cx="59842" cy="59842"/>
            </a:xfrm>
            <a:custGeom>
              <a:rect b="b" l="l" r="r" t="t"/>
              <a:pathLst>
                <a:path extrusionOk="0" h="3686" w="3686">
                  <a:moveTo>
                    <a:pt x="1" y="1"/>
                  </a:moveTo>
                  <a:lnTo>
                    <a:pt x="1" y="3686"/>
                  </a:lnTo>
                  <a:lnTo>
                    <a:pt x="3686" y="3686"/>
                  </a:lnTo>
                  <a:lnTo>
                    <a:pt x="36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65"/>
            <p:cNvSpPr/>
            <p:nvPr/>
          </p:nvSpPr>
          <p:spPr>
            <a:xfrm>
              <a:off x="4642766" y="4725683"/>
              <a:ext cx="59810" cy="59794"/>
            </a:xfrm>
            <a:custGeom>
              <a:rect b="b" l="l" r="r" t="t"/>
              <a:pathLst>
                <a:path extrusionOk="0" h="3683" w="3684">
                  <a:moveTo>
                    <a:pt x="0" y="0"/>
                  </a:moveTo>
                  <a:lnTo>
                    <a:pt x="0" y="3683"/>
                  </a:lnTo>
                  <a:lnTo>
                    <a:pt x="3683" y="3683"/>
                  </a:lnTo>
                  <a:lnTo>
                    <a:pt x="36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65"/>
            <p:cNvSpPr/>
            <p:nvPr/>
          </p:nvSpPr>
          <p:spPr>
            <a:xfrm>
              <a:off x="4750161" y="4725683"/>
              <a:ext cx="59842" cy="59794"/>
            </a:xfrm>
            <a:custGeom>
              <a:rect b="b" l="l" r="r" t="t"/>
              <a:pathLst>
                <a:path extrusionOk="0" h="3683" w="3686">
                  <a:moveTo>
                    <a:pt x="1" y="0"/>
                  </a:moveTo>
                  <a:lnTo>
                    <a:pt x="1" y="3683"/>
                  </a:lnTo>
                  <a:lnTo>
                    <a:pt x="3685" y="3683"/>
                  </a:lnTo>
                  <a:lnTo>
                    <a:pt x="368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65"/>
            <p:cNvSpPr/>
            <p:nvPr/>
          </p:nvSpPr>
          <p:spPr>
            <a:xfrm>
              <a:off x="4857588" y="4725683"/>
              <a:ext cx="59842" cy="59794"/>
            </a:xfrm>
            <a:custGeom>
              <a:rect b="b" l="l" r="r" t="t"/>
              <a:pathLst>
                <a:path extrusionOk="0" h="3683" w="3686">
                  <a:moveTo>
                    <a:pt x="1" y="0"/>
                  </a:moveTo>
                  <a:lnTo>
                    <a:pt x="1" y="3683"/>
                  </a:lnTo>
                  <a:lnTo>
                    <a:pt x="3686" y="3683"/>
                  </a:lnTo>
                  <a:lnTo>
                    <a:pt x="36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65"/>
            <p:cNvSpPr/>
            <p:nvPr/>
          </p:nvSpPr>
          <p:spPr>
            <a:xfrm>
              <a:off x="4642766" y="4831811"/>
              <a:ext cx="59810" cy="59810"/>
            </a:xfrm>
            <a:custGeom>
              <a:rect b="b" l="l" r="r" t="t"/>
              <a:pathLst>
                <a:path extrusionOk="0" h="3684" w="3684">
                  <a:moveTo>
                    <a:pt x="0" y="1"/>
                  </a:moveTo>
                  <a:lnTo>
                    <a:pt x="0" y="3684"/>
                  </a:lnTo>
                  <a:lnTo>
                    <a:pt x="3683" y="3684"/>
                  </a:lnTo>
                  <a:lnTo>
                    <a:pt x="36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65"/>
            <p:cNvSpPr/>
            <p:nvPr/>
          </p:nvSpPr>
          <p:spPr>
            <a:xfrm>
              <a:off x="4750161" y="4831811"/>
              <a:ext cx="59842" cy="59810"/>
            </a:xfrm>
            <a:custGeom>
              <a:rect b="b" l="l" r="r" t="t"/>
              <a:pathLst>
                <a:path extrusionOk="0" h="3684" w="3686">
                  <a:moveTo>
                    <a:pt x="1" y="1"/>
                  </a:moveTo>
                  <a:lnTo>
                    <a:pt x="1" y="3684"/>
                  </a:lnTo>
                  <a:lnTo>
                    <a:pt x="3685" y="3684"/>
                  </a:lnTo>
                  <a:lnTo>
                    <a:pt x="368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65"/>
            <p:cNvSpPr/>
            <p:nvPr/>
          </p:nvSpPr>
          <p:spPr>
            <a:xfrm>
              <a:off x="4857588" y="4831811"/>
              <a:ext cx="59842" cy="59810"/>
            </a:xfrm>
            <a:custGeom>
              <a:rect b="b" l="l" r="r" t="t"/>
              <a:pathLst>
                <a:path extrusionOk="0" h="3684" w="3686">
                  <a:moveTo>
                    <a:pt x="1" y="1"/>
                  </a:moveTo>
                  <a:lnTo>
                    <a:pt x="1" y="3684"/>
                  </a:lnTo>
                  <a:lnTo>
                    <a:pt x="3686" y="3684"/>
                  </a:lnTo>
                  <a:lnTo>
                    <a:pt x="36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65"/>
            <p:cNvSpPr/>
            <p:nvPr/>
          </p:nvSpPr>
          <p:spPr>
            <a:xfrm>
              <a:off x="4223920" y="3783355"/>
              <a:ext cx="351472" cy="1180707"/>
            </a:xfrm>
            <a:custGeom>
              <a:rect b="b" l="l" r="r" t="t"/>
              <a:pathLst>
                <a:path extrusionOk="0" h="72726" w="21649">
                  <a:moveTo>
                    <a:pt x="20164" y="0"/>
                  </a:moveTo>
                  <a:cubicBezTo>
                    <a:pt x="20161" y="0"/>
                    <a:pt x="20158" y="0"/>
                    <a:pt x="20155" y="0"/>
                  </a:cubicBezTo>
                  <a:lnTo>
                    <a:pt x="1517" y="104"/>
                  </a:lnTo>
                  <a:cubicBezTo>
                    <a:pt x="701" y="108"/>
                    <a:pt x="41" y="772"/>
                    <a:pt x="41" y="1589"/>
                  </a:cubicBezTo>
                  <a:lnTo>
                    <a:pt x="0" y="72725"/>
                  </a:lnTo>
                  <a:lnTo>
                    <a:pt x="21648" y="72725"/>
                  </a:lnTo>
                  <a:lnTo>
                    <a:pt x="21648" y="1485"/>
                  </a:lnTo>
                  <a:cubicBezTo>
                    <a:pt x="21648" y="666"/>
                    <a:pt x="20984" y="0"/>
                    <a:pt x="20164" y="0"/>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65"/>
            <p:cNvSpPr/>
            <p:nvPr/>
          </p:nvSpPr>
          <p:spPr>
            <a:xfrm>
              <a:off x="4288632" y="3855779"/>
              <a:ext cx="33087" cy="1046963"/>
            </a:xfrm>
            <a:custGeom>
              <a:rect b="b" l="l" r="r" t="t"/>
              <a:pathLst>
                <a:path extrusionOk="0" h="64488" w="2038">
                  <a:moveTo>
                    <a:pt x="1018" y="1"/>
                  </a:moveTo>
                  <a:cubicBezTo>
                    <a:pt x="454" y="1"/>
                    <a:pt x="0" y="455"/>
                    <a:pt x="0" y="1019"/>
                  </a:cubicBezTo>
                  <a:lnTo>
                    <a:pt x="0" y="63470"/>
                  </a:lnTo>
                  <a:cubicBezTo>
                    <a:pt x="0" y="64035"/>
                    <a:pt x="454" y="64488"/>
                    <a:pt x="1018" y="64488"/>
                  </a:cubicBezTo>
                  <a:cubicBezTo>
                    <a:pt x="1583" y="64488"/>
                    <a:pt x="2038" y="64035"/>
                    <a:pt x="2038" y="63470"/>
                  </a:cubicBezTo>
                  <a:lnTo>
                    <a:pt x="2038" y="1019"/>
                  </a:lnTo>
                  <a:cubicBezTo>
                    <a:pt x="2038" y="455"/>
                    <a:pt x="1583" y="1"/>
                    <a:pt x="1018"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65"/>
            <p:cNvSpPr/>
            <p:nvPr/>
          </p:nvSpPr>
          <p:spPr>
            <a:xfrm>
              <a:off x="4383136" y="3855779"/>
              <a:ext cx="33071" cy="1046963"/>
            </a:xfrm>
            <a:custGeom>
              <a:rect b="b" l="l" r="r" t="t"/>
              <a:pathLst>
                <a:path extrusionOk="0" h="64488" w="2037">
                  <a:moveTo>
                    <a:pt x="1018" y="1"/>
                  </a:moveTo>
                  <a:cubicBezTo>
                    <a:pt x="454" y="1"/>
                    <a:pt x="0" y="455"/>
                    <a:pt x="0" y="1019"/>
                  </a:cubicBezTo>
                  <a:lnTo>
                    <a:pt x="0" y="63470"/>
                  </a:lnTo>
                  <a:cubicBezTo>
                    <a:pt x="0" y="64035"/>
                    <a:pt x="454" y="64488"/>
                    <a:pt x="1018" y="64488"/>
                  </a:cubicBezTo>
                  <a:cubicBezTo>
                    <a:pt x="1582" y="64488"/>
                    <a:pt x="2036" y="64035"/>
                    <a:pt x="2036" y="63470"/>
                  </a:cubicBezTo>
                  <a:lnTo>
                    <a:pt x="2036" y="1019"/>
                  </a:lnTo>
                  <a:cubicBezTo>
                    <a:pt x="2036" y="455"/>
                    <a:pt x="1582" y="1"/>
                    <a:pt x="1018"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65"/>
            <p:cNvSpPr/>
            <p:nvPr/>
          </p:nvSpPr>
          <p:spPr>
            <a:xfrm>
              <a:off x="4477608" y="3855779"/>
              <a:ext cx="33103" cy="1046963"/>
            </a:xfrm>
            <a:custGeom>
              <a:rect b="b" l="l" r="r" t="t"/>
              <a:pathLst>
                <a:path extrusionOk="0" h="64488" w="2039">
                  <a:moveTo>
                    <a:pt x="1018" y="1"/>
                  </a:moveTo>
                  <a:cubicBezTo>
                    <a:pt x="455" y="1"/>
                    <a:pt x="0" y="455"/>
                    <a:pt x="0" y="1019"/>
                  </a:cubicBezTo>
                  <a:lnTo>
                    <a:pt x="0" y="63470"/>
                  </a:lnTo>
                  <a:cubicBezTo>
                    <a:pt x="0" y="64035"/>
                    <a:pt x="455" y="64488"/>
                    <a:pt x="1018" y="64488"/>
                  </a:cubicBezTo>
                  <a:cubicBezTo>
                    <a:pt x="1584" y="64488"/>
                    <a:pt x="2038" y="64035"/>
                    <a:pt x="2038" y="63470"/>
                  </a:cubicBezTo>
                  <a:lnTo>
                    <a:pt x="2038" y="1019"/>
                  </a:lnTo>
                  <a:cubicBezTo>
                    <a:pt x="2038" y="455"/>
                    <a:pt x="1584" y="1"/>
                    <a:pt x="1018"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65"/>
            <p:cNvSpPr/>
            <p:nvPr/>
          </p:nvSpPr>
          <p:spPr>
            <a:xfrm>
              <a:off x="5004401" y="3427776"/>
              <a:ext cx="351472" cy="1536286"/>
            </a:xfrm>
            <a:custGeom>
              <a:rect b="b" l="l" r="r" t="t"/>
              <a:pathLst>
                <a:path extrusionOk="0" h="94628" w="21649">
                  <a:moveTo>
                    <a:pt x="1508" y="1"/>
                  </a:moveTo>
                  <a:cubicBezTo>
                    <a:pt x="675" y="1"/>
                    <a:pt x="0" y="675"/>
                    <a:pt x="0" y="1508"/>
                  </a:cubicBezTo>
                  <a:lnTo>
                    <a:pt x="0" y="94627"/>
                  </a:lnTo>
                  <a:lnTo>
                    <a:pt x="21648" y="94627"/>
                  </a:lnTo>
                  <a:lnTo>
                    <a:pt x="21648" y="1508"/>
                  </a:lnTo>
                  <a:cubicBezTo>
                    <a:pt x="21648" y="675"/>
                    <a:pt x="20974" y="1"/>
                    <a:pt x="20141" y="1"/>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65"/>
            <p:cNvSpPr/>
            <p:nvPr/>
          </p:nvSpPr>
          <p:spPr>
            <a:xfrm>
              <a:off x="5150224" y="3584249"/>
              <a:ext cx="59810" cy="59810"/>
            </a:xfrm>
            <a:custGeom>
              <a:rect b="b" l="l" r="r" t="t"/>
              <a:pathLst>
                <a:path extrusionOk="0" h="3684" w="3684">
                  <a:moveTo>
                    <a:pt x="1841" y="0"/>
                  </a:moveTo>
                  <a:cubicBezTo>
                    <a:pt x="822" y="0"/>
                    <a:pt x="1" y="821"/>
                    <a:pt x="1" y="1841"/>
                  </a:cubicBezTo>
                  <a:lnTo>
                    <a:pt x="1" y="1843"/>
                  </a:lnTo>
                  <a:cubicBezTo>
                    <a:pt x="1" y="2863"/>
                    <a:pt x="822" y="3683"/>
                    <a:pt x="1841" y="3683"/>
                  </a:cubicBezTo>
                  <a:lnTo>
                    <a:pt x="1843" y="3683"/>
                  </a:lnTo>
                  <a:cubicBezTo>
                    <a:pt x="2863" y="3683"/>
                    <a:pt x="3684" y="2863"/>
                    <a:pt x="3684" y="1843"/>
                  </a:cubicBezTo>
                  <a:lnTo>
                    <a:pt x="3684" y="1841"/>
                  </a:lnTo>
                  <a:cubicBezTo>
                    <a:pt x="3684"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65"/>
            <p:cNvSpPr/>
            <p:nvPr/>
          </p:nvSpPr>
          <p:spPr>
            <a:xfrm>
              <a:off x="5257667" y="3693429"/>
              <a:ext cx="59794" cy="59794"/>
            </a:xfrm>
            <a:custGeom>
              <a:rect b="b" l="l" r="r" t="t"/>
              <a:pathLst>
                <a:path extrusionOk="0" h="3683" w="3683">
                  <a:moveTo>
                    <a:pt x="1841" y="0"/>
                  </a:moveTo>
                  <a:cubicBezTo>
                    <a:pt x="821" y="0"/>
                    <a:pt x="0" y="821"/>
                    <a:pt x="0" y="1841"/>
                  </a:cubicBezTo>
                  <a:lnTo>
                    <a:pt x="0" y="1842"/>
                  </a:lnTo>
                  <a:cubicBezTo>
                    <a:pt x="0" y="2862"/>
                    <a:pt x="821" y="3683"/>
                    <a:pt x="1841" y="3683"/>
                  </a:cubicBezTo>
                  <a:cubicBezTo>
                    <a:pt x="2860" y="3683"/>
                    <a:pt x="3683" y="2862"/>
                    <a:pt x="3683" y="1842"/>
                  </a:cubicBezTo>
                  <a:lnTo>
                    <a:pt x="3683" y="1841"/>
                  </a:lnTo>
                  <a:cubicBezTo>
                    <a:pt x="3683" y="821"/>
                    <a:pt x="2860" y="0"/>
                    <a:pt x="184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65"/>
            <p:cNvSpPr/>
            <p:nvPr/>
          </p:nvSpPr>
          <p:spPr>
            <a:xfrm>
              <a:off x="5042797" y="3802593"/>
              <a:ext cx="59842" cy="59842"/>
            </a:xfrm>
            <a:custGeom>
              <a:rect b="b" l="l" r="r" t="t"/>
              <a:pathLst>
                <a:path extrusionOk="0" h="3686" w="3686">
                  <a:moveTo>
                    <a:pt x="1843" y="1"/>
                  </a:moveTo>
                  <a:cubicBezTo>
                    <a:pt x="822" y="1"/>
                    <a:pt x="1" y="823"/>
                    <a:pt x="1" y="1843"/>
                  </a:cubicBezTo>
                  <a:cubicBezTo>
                    <a:pt x="1" y="2864"/>
                    <a:pt x="822" y="3685"/>
                    <a:pt x="1843" y="3685"/>
                  </a:cubicBezTo>
                  <a:lnTo>
                    <a:pt x="1845" y="3685"/>
                  </a:lnTo>
                  <a:cubicBezTo>
                    <a:pt x="2865" y="3685"/>
                    <a:pt x="3685" y="2864"/>
                    <a:pt x="3685" y="1843"/>
                  </a:cubicBezTo>
                  <a:cubicBezTo>
                    <a:pt x="3685" y="823"/>
                    <a:pt x="2865" y="1"/>
                    <a:pt x="184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65"/>
            <p:cNvSpPr/>
            <p:nvPr/>
          </p:nvSpPr>
          <p:spPr>
            <a:xfrm>
              <a:off x="5257667" y="3802593"/>
              <a:ext cx="59794" cy="59842"/>
            </a:xfrm>
            <a:custGeom>
              <a:rect b="b" l="l" r="r" t="t"/>
              <a:pathLst>
                <a:path extrusionOk="0" h="3686" w="3683">
                  <a:moveTo>
                    <a:pt x="1841" y="1"/>
                  </a:moveTo>
                  <a:cubicBezTo>
                    <a:pt x="821" y="1"/>
                    <a:pt x="0" y="823"/>
                    <a:pt x="0" y="1843"/>
                  </a:cubicBezTo>
                  <a:cubicBezTo>
                    <a:pt x="0" y="2864"/>
                    <a:pt x="821" y="3685"/>
                    <a:pt x="1841" y="3685"/>
                  </a:cubicBezTo>
                  <a:cubicBezTo>
                    <a:pt x="2860" y="3685"/>
                    <a:pt x="3683" y="2864"/>
                    <a:pt x="3683" y="1843"/>
                  </a:cubicBezTo>
                  <a:cubicBezTo>
                    <a:pt x="3683" y="823"/>
                    <a:pt x="2860" y="1"/>
                    <a:pt x="1841"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65"/>
            <p:cNvSpPr/>
            <p:nvPr/>
          </p:nvSpPr>
          <p:spPr>
            <a:xfrm>
              <a:off x="5042797" y="3911790"/>
              <a:ext cx="59842" cy="59810"/>
            </a:xfrm>
            <a:custGeom>
              <a:rect b="b" l="l" r="r" t="t"/>
              <a:pathLst>
                <a:path extrusionOk="0" h="3684" w="3686">
                  <a:moveTo>
                    <a:pt x="1843" y="1"/>
                  </a:moveTo>
                  <a:cubicBezTo>
                    <a:pt x="822" y="1"/>
                    <a:pt x="1" y="822"/>
                    <a:pt x="1" y="1841"/>
                  </a:cubicBezTo>
                  <a:lnTo>
                    <a:pt x="1" y="1843"/>
                  </a:lnTo>
                  <a:cubicBezTo>
                    <a:pt x="1" y="2863"/>
                    <a:pt x="822" y="3684"/>
                    <a:pt x="1843" y="3684"/>
                  </a:cubicBezTo>
                  <a:lnTo>
                    <a:pt x="1845" y="3684"/>
                  </a:lnTo>
                  <a:cubicBezTo>
                    <a:pt x="2865" y="3684"/>
                    <a:pt x="3685" y="2863"/>
                    <a:pt x="3685" y="1843"/>
                  </a:cubicBezTo>
                  <a:lnTo>
                    <a:pt x="3685" y="1841"/>
                  </a:lnTo>
                  <a:cubicBezTo>
                    <a:pt x="3685" y="822"/>
                    <a:pt x="2865" y="1"/>
                    <a:pt x="184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65"/>
            <p:cNvSpPr/>
            <p:nvPr/>
          </p:nvSpPr>
          <p:spPr>
            <a:xfrm>
              <a:off x="5150224" y="3911790"/>
              <a:ext cx="59810" cy="59810"/>
            </a:xfrm>
            <a:custGeom>
              <a:rect b="b" l="l" r="r" t="t"/>
              <a:pathLst>
                <a:path extrusionOk="0" h="3684" w="3684">
                  <a:moveTo>
                    <a:pt x="1841" y="1"/>
                  </a:moveTo>
                  <a:cubicBezTo>
                    <a:pt x="822" y="1"/>
                    <a:pt x="1" y="822"/>
                    <a:pt x="1" y="1841"/>
                  </a:cubicBezTo>
                  <a:lnTo>
                    <a:pt x="1" y="1843"/>
                  </a:lnTo>
                  <a:cubicBezTo>
                    <a:pt x="1" y="2863"/>
                    <a:pt x="822" y="3684"/>
                    <a:pt x="1841" y="3684"/>
                  </a:cubicBezTo>
                  <a:lnTo>
                    <a:pt x="1843" y="3684"/>
                  </a:lnTo>
                  <a:cubicBezTo>
                    <a:pt x="2863" y="3684"/>
                    <a:pt x="3684" y="2863"/>
                    <a:pt x="3684" y="1843"/>
                  </a:cubicBezTo>
                  <a:lnTo>
                    <a:pt x="3684" y="1841"/>
                  </a:lnTo>
                  <a:cubicBezTo>
                    <a:pt x="3684" y="822"/>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65"/>
            <p:cNvSpPr/>
            <p:nvPr/>
          </p:nvSpPr>
          <p:spPr>
            <a:xfrm>
              <a:off x="5257667" y="3911790"/>
              <a:ext cx="59794" cy="59810"/>
            </a:xfrm>
            <a:custGeom>
              <a:rect b="b" l="l" r="r" t="t"/>
              <a:pathLst>
                <a:path extrusionOk="0" h="3684" w="3683">
                  <a:moveTo>
                    <a:pt x="1841" y="1"/>
                  </a:moveTo>
                  <a:cubicBezTo>
                    <a:pt x="821" y="1"/>
                    <a:pt x="0" y="822"/>
                    <a:pt x="0" y="1841"/>
                  </a:cubicBezTo>
                  <a:lnTo>
                    <a:pt x="0" y="1843"/>
                  </a:lnTo>
                  <a:cubicBezTo>
                    <a:pt x="0" y="2863"/>
                    <a:pt x="821" y="3684"/>
                    <a:pt x="1841" y="3684"/>
                  </a:cubicBezTo>
                  <a:cubicBezTo>
                    <a:pt x="2860" y="3684"/>
                    <a:pt x="3683" y="2863"/>
                    <a:pt x="3683" y="1843"/>
                  </a:cubicBezTo>
                  <a:lnTo>
                    <a:pt x="3683" y="1841"/>
                  </a:lnTo>
                  <a:cubicBezTo>
                    <a:pt x="3683" y="822"/>
                    <a:pt x="2860" y="1"/>
                    <a:pt x="1841"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65"/>
            <p:cNvSpPr/>
            <p:nvPr/>
          </p:nvSpPr>
          <p:spPr>
            <a:xfrm>
              <a:off x="5042797" y="4020970"/>
              <a:ext cx="59842" cy="59842"/>
            </a:xfrm>
            <a:custGeom>
              <a:rect b="b" l="l" r="r" t="t"/>
              <a:pathLst>
                <a:path extrusionOk="0" h="3686" w="3686">
                  <a:moveTo>
                    <a:pt x="1843" y="0"/>
                  </a:moveTo>
                  <a:cubicBezTo>
                    <a:pt x="822" y="0"/>
                    <a:pt x="1" y="823"/>
                    <a:pt x="1" y="1843"/>
                  </a:cubicBezTo>
                  <a:cubicBezTo>
                    <a:pt x="1" y="2864"/>
                    <a:pt x="822" y="3685"/>
                    <a:pt x="1843" y="3685"/>
                  </a:cubicBezTo>
                  <a:lnTo>
                    <a:pt x="1845" y="3685"/>
                  </a:lnTo>
                  <a:cubicBezTo>
                    <a:pt x="2865" y="3685"/>
                    <a:pt x="3685" y="2864"/>
                    <a:pt x="3685" y="1843"/>
                  </a:cubicBezTo>
                  <a:cubicBezTo>
                    <a:pt x="3685" y="823"/>
                    <a:pt x="2865" y="0"/>
                    <a:pt x="184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65"/>
            <p:cNvSpPr/>
            <p:nvPr/>
          </p:nvSpPr>
          <p:spPr>
            <a:xfrm>
              <a:off x="5150224" y="4020970"/>
              <a:ext cx="59810" cy="59842"/>
            </a:xfrm>
            <a:custGeom>
              <a:rect b="b" l="l" r="r" t="t"/>
              <a:pathLst>
                <a:path extrusionOk="0" h="3686" w="3684">
                  <a:moveTo>
                    <a:pt x="1841" y="0"/>
                  </a:moveTo>
                  <a:cubicBezTo>
                    <a:pt x="822" y="0"/>
                    <a:pt x="1" y="823"/>
                    <a:pt x="1" y="1843"/>
                  </a:cubicBezTo>
                  <a:cubicBezTo>
                    <a:pt x="1" y="2864"/>
                    <a:pt x="822" y="3685"/>
                    <a:pt x="1841" y="3685"/>
                  </a:cubicBezTo>
                  <a:lnTo>
                    <a:pt x="1843" y="3685"/>
                  </a:lnTo>
                  <a:cubicBezTo>
                    <a:pt x="2863" y="3685"/>
                    <a:pt x="3684" y="2864"/>
                    <a:pt x="3684" y="1843"/>
                  </a:cubicBezTo>
                  <a:cubicBezTo>
                    <a:pt x="3684" y="823"/>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65"/>
            <p:cNvSpPr/>
            <p:nvPr/>
          </p:nvSpPr>
          <p:spPr>
            <a:xfrm>
              <a:off x="5257667" y="4020970"/>
              <a:ext cx="59794" cy="59842"/>
            </a:xfrm>
            <a:custGeom>
              <a:rect b="b" l="l" r="r" t="t"/>
              <a:pathLst>
                <a:path extrusionOk="0" h="3686" w="3683">
                  <a:moveTo>
                    <a:pt x="1841" y="0"/>
                  </a:moveTo>
                  <a:cubicBezTo>
                    <a:pt x="821" y="0"/>
                    <a:pt x="0" y="823"/>
                    <a:pt x="0" y="1843"/>
                  </a:cubicBezTo>
                  <a:cubicBezTo>
                    <a:pt x="0" y="2864"/>
                    <a:pt x="821" y="3685"/>
                    <a:pt x="1841" y="3685"/>
                  </a:cubicBezTo>
                  <a:cubicBezTo>
                    <a:pt x="2860" y="3685"/>
                    <a:pt x="3683" y="2864"/>
                    <a:pt x="3683" y="1843"/>
                  </a:cubicBezTo>
                  <a:cubicBezTo>
                    <a:pt x="3683" y="823"/>
                    <a:pt x="2860" y="0"/>
                    <a:pt x="184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65"/>
            <p:cNvSpPr/>
            <p:nvPr/>
          </p:nvSpPr>
          <p:spPr>
            <a:xfrm>
              <a:off x="5042797" y="4130167"/>
              <a:ext cx="59842" cy="59810"/>
            </a:xfrm>
            <a:custGeom>
              <a:rect b="b" l="l" r="r" t="t"/>
              <a:pathLst>
                <a:path extrusionOk="0" h="3684" w="3686">
                  <a:moveTo>
                    <a:pt x="1843" y="1"/>
                  </a:moveTo>
                  <a:cubicBezTo>
                    <a:pt x="822" y="1"/>
                    <a:pt x="1" y="822"/>
                    <a:pt x="1" y="1841"/>
                  </a:cubicBezTo>
                  <a:lnTo>
                    <a:pt x="1" y="1843"/>
                  </a:lnTo>
                  <a:cubicBezTo>
                    <a:pt x="1" y="2863"/>
                    <a:pt x="822" y="3684"/>
                    <a:pt x="1843" y="3684"/>
                  </a:cubicBezTo>
                  <a:lnTo>
                    <a:pt x="1845" y="3684"/>
                  </a:lnTo>
                  <a:cubicBezTo>
                    <a:pt x="2865" y="3684"/>
                    <a:pt x="3685" y="2863"/>
                    <a:pt x="3685" y="1843"/>
                  </a:cubicBezTo>
                  <a:lnTo>
                    <a:pt x="3685" y="1841"/>
                  </a:lnTo>
                  <a:cubicBezTo>
                    <a:pt x="3685" y="822"/>
                    <a:pt x="2865" y="1"/>
                    <a:pt x="184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65"/>
            <p:cNvSpPr/>
            <p:nvPr/>
          </p:nvSpPr>
          <p:spPr>
            <a:xfrm>
              <a:off x="5150224" y="4130167"/>
              <a:ext cx="59810" cy="59810"/>
            </a:xfrm>
            <a:custGeom>
              <a:rect b="b" l="l" r="r" t="t"/>
              <a:pathLst>
                <a:path extrusionOk="0" h="3684" w="3684">
                  <a:moveTo>
                    <a:pt x="1841" y="1"/>
                  </a:moveTo>
                  <a:cubicBezTo>
                    <a:pt x="822" y="1"/>
                    <a:pt x="1" y="822"/>
                    <a:pt x="1" y="1841"/>
                  </a:cubicBezTo>
                  <a:lnTo>
                    <a:pt x="1" y="1843"/>
                  </a:lnTo>
                  <a:cubicBezTo>
                    <a:pt x="1" y="2863"/>
                    <a:pt x="822" y="3684"/>
                    <a:pt x="1841" y="3684"/>
                  </a:cubicBezTo>
                  <a:lnTo>
                    <a:pt x="1843" y="3684"/>
                  </a:lnTo>
                  <a:cubicBezTo>
                    <a:pt x="2863" y="3684"/>
                    <a:pt x="3684" y="2863"/>
                    <a:pt x="3684" y="1843"/>
                  </a:cubicBezTo>
                  <a:lnTo>
                    <a:pt x="3684" y="1841"/>
                  </a:lnTo>
                  <a:cubicBezTo>
                    <a:pt x="3684" y="822"/>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65"/>
            <p:cNvSpPr/>
            <p:nvPr/>
          </p:nvSpPr>
          <p:spPr>
            <a:xfrm>
              <a:off x="5257667" y="4130167"/>
              <a:ext cx="59794" cy="59810"/>
            </a:xfrm>
            <a:custGeom>
              <a:rect b="b" l="l" r="r" t="t"/>
              <a:pathLst>
                <a:path extrusionOk="0" h="3684" w="3683">
                  <a:moveTo>
                    <a:pt x="1841" y="1"/>
                  </a:moveTo>
                  <a:cubicBezTo>
                    <a:pt x="821" y="1"/>
                    <a:pt x="0" y="822"/>
                    <a:pt x="0" y="1841"/>
                  </a:cubicBezTo>
                  <a:lnTo>
                    <a:pt x="0" y="1843"/>
                  </a:lnTo>
                  <a:cubicBezTo>
                    <a:pt x="0" y="2863"/>
                    <a:pt x="821" y="3684"/>
                    <a:pt x="1841" y="3684"/>
                  </a:cubicBezTo>
                  <a:cubicBezTo>
                    <a:pt x="2860" y="3684"/>
                    <a:pt x="3683" y="2863"/>
                    <a:pt x="3683" y="1843"/>
                  </a:cubicBezTo>
                  <a:lnTo>
                    <a:pt x="3683" y="1841"/>
                  </a:lnTo>
                  <a:cubicBezTo>
                    <a:pt x="3683" y="822"/>
                    <a:pt x="2860" y="1"/>
                    <a:pt x="1841"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65"/>
            <p:cNvSpPr/>
            <p:nvPr/>
          </p:nvSpPr>
          <p:spPr>
            <a:xfrm>
              <a:off x="5042797" y="4239347"/>
              <a:ext cx="59842" cy="59826"/>
            </a:xfrm>
            <a:custGeom>
              <a:rect b="b" l="l" r="r" t="t"/>
              <a:pathLst>
                <a:path extrusionOk="0" h="3685" w="3686">
                  <a:moveTo>
                    <a:pt x="1843" y="0"/>
                  </a:moveTo>
                  <a:cubicBezTo>
                    <a:pt x="822" y="0"/>
                    <a:pt x="1" y="823"/>
                    <a:pt x="1" y="1843"/>
                  </a:cubicBezTo>
                  <a:cubicBezTo>
                    <a:pt x="1" y="2864"/>
                    <a:pt x="822" y="3685"/>
                    <a:pt x="1843" y="3685"/>
                  </a:cubicBezTo>
                  <a:lnTo>
                    <a:pt x="1845" y="3685"/>
                  </a:lnTo>
                  <a:cubicBezTo>
                    <a:pt x="2865" y="3685"/>
                    <a:pt x="3685" y="2864"/>
                    <a:pt x="3685" y="1843"/>
                  </a:cubicBezTo>
                  <a:cubicBezTo>
                    <a:pt x="3685" y="823"/>
                    <a:pt x="2865" y="0"/>
                    <a:pt x="184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65"/>
            <p:cNvSpPr/>
            <p:nvPr/>
          </p:nvSpPr>
          <p:spPr>
            <a:xfrm>
              <a:off x="5150224" y="4239347"/>
              <a:ext cx="59810" cy="59826"/>
            </a:xfrm>
            <a:custGeom>
              <a:rect b="b" l="l" r="r" t="t"/>
              <a:pathLst>
                <a:path extrusionOk="0" h="3685" w="3684">
                  <a:moveTo>
                    <a:pt x="1841" y="0"/>
                  </a:moveTo>
                  <a:cubicBezTo>
                    <a:pt x="822" y="0"/>
                    <a:pt x="1" y="823"/>
                    <a:pt x="1" y="1843"/>
                  </a:cubicBezTo>
                  <a:cubicBezTo>
                    <a:pt x="1" y="2864"/>
                    <a:pt x="822" y="3685"/>
                    <a:pt x="1841" y="3685"/>
                  </a:cubicBezTo>
                  <a:lnTo>
                    <a:pt x="1843" y="3685"/>
                  </a:lnTo>
                  <a:cubicBezTo>
                    <a:pt x="2863" y="3685"/>
                    <a:pt x="3684" y="2864"/>
                    <a:pt x="3684" y="1843"/>
                  </a:cubicBezTo>
                  <a:cubicBezTo>
                    <a:pt x="3684" y="823"/>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65"/>
            <p:cNvSpPr/>
            <p:nvPr/>
          </p:nvSpPr>
          <p:spPr>
            <a:xfrm>
              <a:off x="5257667" y="4239347"/>
              <a:ext cx="59794" cy="59826"/>
            </a:xfrm>
            <a:custGeom>
              <a:rect b="b" l="l" r="r" t="t"/>
              <a:pathLst>
                <a:path extrusionOk="0" h="3685" w="3683">
                  <a:moveTo>
                    <a:pt x="1841" y="0"/>
                  </a:moveTo>
                  <a:cubicBezTo>
                    <a:pt x="821" y="0"/>
                    <a:pt x="0" y="823"/>
                    <a:pt x="0" y="1843"/>
                  </a:cubicBezTo>
                  <a:cubicBezTo>
                    <a:pt x="0" y="2864"/>
                    <a:pt x="821" y="3685"/>
                    <a:pt x="1841" y="3685"/>
                  </a:cubicBezTo>
                  <a:cubicBezTo>
                    <a:pt x="2860" y="3685"/>
                    <a:pt x="3683" y="2864"/>
                    <a:pt x="3683" y="1843"/>
                  </a:cubicBezTo>
                  <a:cubicBezTo>
                    <a:pt x="3683" y="823"/>
                    <a:pt x="2860" y="0"/>
                    <a:pt x="184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65"/>
            <p:cNvSpPr/>
            <p:nvPr/>
          </p:nvSpPr>
          <p:spPr>
            <a:xfrm>
              <a:off x="5042797" y="4348544"/>
              <a:ext cx="59842" cy="59810"/>
            </a:xfrm>
            <a:custGeom>
              <a:rect b="b" l="l" r="r" t="t"/>
              <a:pathLst>
                <a:path extrusionOk="0" h="3684" w="3686">
                  <a:moveTo>
                    <a:pt x="1843" y="1"/>
                  </a:moveTo>
                  <a:cubicBezTo>
                    <a:pt x="822" y="1"/>
                    <a:pt x="1" y="821"/>
                    <a:pt x="1" y="1841"/>
                  </a:cubicBezTo>
                  <a:lnTo>
                    <a:pt x="1" y="1843"/>
                  </a:lnTo>
                  <a:cubicBezTo>
                    <a:pt x="1" y="2863"/>
                    <a:pt x="822" y="3683"/>
                    <a:pt x="1843" y="3683"/>
                  </a:cubicBezTo>
                  <a:lnTo>
                    <a:pt x="1845" y="3683"/>
                  </a:lnTo>
                  <a:cubicBezTo>
                    <a:pt x="2865" y="3683"/>
                    <a:pt x="3685" y="2863"/>
                    <a:pt x="3685" y="1843"/>
                  </a:cubicBezTo>
                  <a:lnTo>
                    <a:pt x="3685" y="1841"/>
                  </a:lnTo>
                  <a:cubicBezTo>
                    <a:pt x="3685" y="821"/>
                    <a:pt x="2865" y="1"/>
                    <a:pt x="184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65"/>
            <p:cNvSpPr/>
            <p:nvPr/>
          </p:nvSpPr>
          <p:spPr>
            <a:xfrm>
              <a:off x="5150224" y="4348544"/>
              <a:ext cx="59810" cy="59810"/>
            </a:xfrm>
            <a:custGeom>
              <a:rect b="b" l="l" r="r" t="t"/>
              <a:pathLst>
                <a:path extrusionOk="0" h="3684" w="3684">
                  <a:moveTo>
                    <a:pt x="1841" y="1"/>
                  </a:moveTo>
                  <a:cubicBezTo>
                    <a:pt x="822" y="1"/>
                    <a:pt x="1" y="821"/>
                    <a:pt x="1" y="1841"/>
                  </a:cubicBezTo>
                  <a:lnTo>
                    <a:pt x="1" y="1843"/>
                  </a:lnTo>
                  <a:cubicBezTo>
                    <a:pt x="1" y="2863"/>
                    <a:pt x="822" y="3683"/>
                    <a:pt x="1841" y="3683"/>
                  </a:cubicBezTo>
                  <a:lnTo>
                    <a:pt x="1843" y="3683"/>
                  </a:lnTo>
                  <a:cubicBezTo>
                    <a:pt x="2863" y="3683"/>
                    <a:pt x="3684" y="2863"/>
                    <a:pt x="3684" y="1843"/>
                  </a:cubicBezTo>
                  <a:lnTo>
                    <a:pt x="3684" y="1841"/>
                  </a:lnTo>
                  <a:cubicBezTo>
                    <a:pt x="3684" y="821"/>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65"/>
            <p:cNvSpPr/>
            <p:nvPr/>
          </p:nvSpPr>
          <p:spPr>
            <a:xfrm>
              <a:off x="5257667" y="4348544"/>
              <a:ext cx="59794" cy="59810"/>
            </a:xfrm>
            <a:custGeom>
              <a:rect b="b" l="l" r="r" t="t"/>
              <a:pathLst>
                <a:path extrusionOk="0" h="3684" w="3683">
                  <a:moveTo>
                    <a:pt x="1841" y="1"/>
                  </a:moveTo>
                  <a:cubicBezTo>
                    <a:pt x="821" y="1"/>
                    <a:pt x="0" y="821"/>
                    <a:pt x="0" y="1841"/>
                  </a:cubicBezTo>
                  <a:lnTo>
                    <a:pt x="0" y="1843"/>
                  </a:lnTo>
                  <a:cubicBezTo>
                    <a:pt x="0" y="2863"/>
                    <a:pt x="821" y="3683"/>
                    <a:pt x="1841" y="3683"/>
                  </a:cubicBezTo>
                  <a:cubicBezTo>
                    <a:pt x="2860" y="3683"/>
                    <a:pt x="3683" y="2863"/>
                    <a:pt x="3683" y="1843"/>
                  </a:cubicBezTo>
                  <a:lnTo>
                    <a:pt x="3683" y="1841"/>
                  </a:lnTo>
                  <a:cubicBezTo>
                    <a:pt x="3683" y="821"/>
                    <a:pt x="2860" y="1"/>
                    <a:pt x="1841"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65"/>
            <p:cNvSpPr/>
            <p:nvPr/>
          </p:nvSpPr>
          <p:spPr>
            <a:xfrm>
              <a:off x="5042797" y="4457724"/>
              <a:ext cx="59842" cy="59826"/>
            </a:xfrm>
            <a:custGeom>
              <a:rect b="b" l="l" r="r" t="t"/>
              <a:pathLst>
                <a:path extrusionOk="0" h="3685" w="3686">
                  <a:moveTo>
                    <a:pt x="1843" y="0"/>
                  </a:moveTo>
                  <a:cubicBezTo>
                    <a:pt x="822" y="0"/>
                    <a:pt x="1" y="823"/>
                    <a:pt x="1" y="1842"/>
                  </a:cubicBezTo>
                  <a:cubicBezTo>
                    <a:pt x="1" y="2864"/>
                    <a:pt x="822" y="3685"/>
                    <a:pt x="1843" y="3685"/>
                  </a:cubicBezTo>
                  <a:lnTo>
                    <a:pt x="1845" y="3685"/>
                  </a:lnTo>
                  <a:cubicBezTo>
                    <a:pt x="2865" y="3685"/>
                    <a:pt x="3685" y="2864"/>
                    <a:pt x="3685" y="1842"/>
                  </a:cubicBezTo>
                  <a:cubicBezTo>
                    <a:pt x="3685" y="823"/>
                    <a:pt x="2865" y="0"/>
                    <a:pt x="184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65"/>
            <p:cNvSpPr/>
            <p:nvPr/>
          </p:nvSpPr>
          <p:spPr>
            <a:xfrm>
              <a:off x="5150224" y="4457724"/>
              <a:ext cx="59810" cy="59826"/>
            </a:xfrm>
            <a:custGeom>
              <a:rect b="b" l="l" r="r" t="t"/>
              <a:pathLst>
                <a:path extrusionOk="0" h="3685" w="3684">
                  <a:moveTo>
                    <a:pt x="1841" y="0"/>
                  </a:moveTo>
                  <a:cubicBezTo>
                    <a:pt x="822" y="0"/>
                    <a:pt x="1" y="823"/>
                    <a:pt x="1" y="1842"/>
                  </a:cubicBezTo>
                  <a:cubicBezTo>
                    <a:pt x="1" y="2864"/>
                    <a:pt x="822" y="3685"/>
                    <a:pt x="1841" y="3685"/>
                  </a:cubicBezTo>
                  <a:lnTo>
                    <a:pt x="1843" y="3685"/>
                  </a:lnTo>
                  <a:cubicBezTo>
                    <a:pt x="2863" y="3685"/>
                    <a:pt x="3684" y="2864"/>
                    <a:pt x="3684" y="1842"/>
                  </a:cubicBezTo>
                  <a:cubicBezTo>
                    <a:pt x="3684" y="823"/>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65"/>
            <p:cNvSpPr/>
            <p:nvPr/>
          </p:nvSpPr>
          <p:spPr>
            <a:xfrm>
              <a:off x="5257667" y="4457724"/>
              <a:ext cx="59794" cy="59826"/>
            </a:xfrm>
            <a:custGeom>
              <a:rect b="b" l="l" r="r" t="t"/>
              <a:pathLst>
                <a:path extrusionOk="0" h="3685" w="3683">
                  <a:moveTo>
                    <a:pt x="1841" y="0"/>
                  </a:moveTo>
                  <a:cubicBezTo>
                    <a:pt x="821" y="0"/>
                    <a:pt x="0" y="823"/>
                    <a:pt x="0" y="1842"/>
                  </a:cubicBezTo>
                  <a:cubicBezTo>
                    <a:pt x="0" y="2864"/>
                    <a:pt x="821" y="3685"/>
                    <a:pt x="1841" y="3685"/>
                  </a:cubicBezTo>
                  <a:cubicBezTo>
                    <a:pt x="2860" y="3685"/>
                    <a:pt x="3683" y="2864"/>
                    <a:pt x="3683" y="1842"/>
                  </a:cubicBezTo>
                  <a:cubicBezTo>
                    <a:pt x="3683" y="823"/>
                    <a:pt x="2860" y="0"/>
                    <a:pt x="184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65"/>
            <p:cNvSpPr/>
            <p:nvPr/>
          </p:nvSpPr>
          <p:spPr>
            <a:xfrm>
              <a:off x="5042797" y="4566921"/>
              <a:ext cx="59842" cy="59810"/>
            </a:xfrm>
            <a:custGeom>
              <a:rect b="b" l="l" r="r" t="t"/>
              <a:pathLst>
                <a:path extrusionOk="0" h="3684" w="3686">
                  <a:moveTo>
                    <a:pt x="1843" y="1"/>
                  </a:moveTo>
                  <a:cubicBezTo>
                    <a:pt x="822" y="1"/>
                    <a:pt x="1" y="821"/>
                    <a:pt x="1" y="1841"/>
                  </a:cubicBezTo>
                  <a:lnTo>
                    <a:pt x="1" y="1843"/>
                  </a:lnTo>
                  <a:cubicBezTo>
                    <a:pt x="1" y="2863"/>
                    <a:pt x="822" y="3683"/>
                    <a:pt x="1843" y="3683"/>
                  </a:cubicBezTo>
                  <a:lnTo>
                    <a:pt x="1845" y="3683"/>
                  </a:lnTo>
                  <a:cubicBezTo>
                    <a:pt x="2865" y="3683"/>
                    <a:pt x="3685" y="2863"/>
                    <a:pt x="3685" y="1843"/>
                  </a:cubicBezTo>
                  <a:lnTo>
                    <a:pt x="3685" y="1841"/>
                  </a:lnTo>
                  <a:cubicBezTo>
                    <a:pt x="3685" y="821"/>
                    <a:pt x="2865" y="1"/>
                    <a:pt x="184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65"/>
            <p:cNvSpPr/>
            <p:nvPr/>
          </p:nvSpPr>
          <p:spPr>
            <a:xfrm>
              <a:off x="5150224" y="4566921"/>
              <a:ext cx="59810" cy="59810"/>
            </a:xfrm>
            <a:custGeom>
              <a:rect b="b" l="l" r="r" t="t"/>
              <a:pathLst>
                <a:path extrusionOk="0" h="3684" w="3684">
                  <a:moveTo>
                    <a:pt x="1841" y="1"/>
                  </a:moveTo>
                  <a:cubicBezTo>
                    <a:pt x="822" y="1"/>
                    <a:pt x="1" y="821"/>
                    <a:pt x="1" y="1841"/>
                  </a:cubicBezTo>
                  <a:lnTo>
                    <a:pt x="1" y="1843"/>
                  </a:lnTo>
                  <a:cubicBezTo>
                    <a:pt x="1" y="2863"/>
                    <a:pt x="822" y="3683"/>
                    <a:pt x="1841" y="3683"/>
                  </a:cubicBezTo>
                  <a:lnTo>
                    <a:pt x="1843" y="3683"/>
                  </a:lnTo>
                  <a:cubicBezTo>
                    <a:pt x="2863" y="3683"/>
                    <a:pt x="3684" y="2863"/>
                    <a:pt x="3684" y="1843"/>
                  </a:cubicBezTo>
                  <a:lnTo>
                    <a:pt x="3684" y="1841"/>
                  </a:lnTo>
                  <a:cubicBezTo>
                    <a:pt x="3684" y="821"/>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65"/>
            <p:cNvSpPr/>
            <p:nvPr/>
          </p:nvSpPr>
          <p:spPr>
            <a:xfrm>
              <a:off x="5257667" y="4566921"/>
              <a:ext cx="59794" cy="59810"/>
            </a:xfrm>
            <a:custGeom>
              <a:rect b="b" l="l" r="r" t="t"/>
              <a:pathLst>
                <a:path extrusionOk="0" h="3684" w="3683">
                  <a:moveTo>
                    <a:pt x="1841" y="1"/>
                  </a:moveTo>
                  <a:cubicBezTo>
                    <a:pt x="821" y="1"/>
                    <a:pt x="0" y="821"/>
                    <a:pt x="0" y="1841"/>
                  </a:cubicBezTo>
                  <a:lnTo>
                    <a:pt x="0" y="1843"/>
                  </a:lnTo>
                  <a:cubicBezTo>
                    <a:pt x="0" y="2863"/>
                    <a:pt x="821" y="3683"/>
                    <a:pt x="1841" y="3683"/>
                  </a:cubicBezTo>
                  <a:cubicBezTo>
                    <a:pt x="2860" y="3683"/>
                    <a:pt x="3683" y="2863"/>
                    <a:pt x="3683" y="1843"/>
                  </a:cubicBezTo>
                  <a:lnTo>
                    <a:pt x="3683" y="1841"/>
                  </a:lnTo>
                  <a:cubicBezTo>
                    <a:pt x="3683" y="821"/>
                    <a:pt x="2860" y="1"/>
                    <a:pt x="1841"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65"/>
            <p:cNvSpPr/>
            <p:nvPr/>
          </p:nvSpPr>
          <p:spPr>
            <a:xfrm>
              <a:off x="5042797" y="4676101"/>
              <a:ext cx="59842" cy="59826"/>
            </a:xfrm>
            <a:custGeom>
              <a:rect b="b" l="l" r="r" t="t"/>
              <a:pathLst>
                <a:path extrusionOk="0" h="3685" w="3686">
                  <a:moveTo>
                    <a:pt x="1843" y="0"/>
                  </a:moveTo>
                  <a:cubicBezTo>
                    <a:pt x="822" y="0"/>
                    <a:pt x="1" y="823"/>
                    <a:pt x="1" y="1842"/>
                  </a:cubicBezTo>
                  <a:cubicBezTo>
                    <a:pt x="1" y="2864"/>
                    <a:pt x="822" y="3685"/>
                    <a:pt x="1843" y="3685"/>
                  </a:cubicBezTo>
                  <a:lnTo>
                    <a:pt x="1845" y="3685"/>
                  </a:lnTo>
                  <a:cubicBezTo>
                    <a:pt x="2865" y="3685"/>
                    <a:pt x="3685" y="2864"/>
                    <a:pt x="3685" y="1842"/>
                  </a:cubicBezTo>
                  <a:cubicBezTo>
                    <a:pt x="3685" y="823"/>
                    <a:pt x="2865" y="0"/>
                    <a:pt x="184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65"/>
            <p:cNvSpPr/>
            <p:nvPr/>
          </p:nvSpPr>
          <p:spPr>
            <a:xfrm>
              <a:off x="5150224" y="4676101"/>
              <a:ext cx="59810" cy="59826"/>
            </a:xfrm>
            <a:custGeom>
              <a:rect b="b" l="l" r="r" t="t"/>
              <a:pathLst>
                <a:path extrusionOk="0" h="3685" w="3684">
                  <a:moveTo>
                    <a:pt x="1841" y="0"/>
                  </a:moveTo>
                  <a:cubicBezTo>
                    <a:pt x="822" y="0"/>
                    <a:pt x="1" y="823"/>
                    <a:pt x="1" y="1842"/>
                  </a:cubicBezTo>
                  <a:cubicBezTo>
                    <a:pt x="1" y="2864"/>
                    <a:pt x="822" y="3685"/>
                    <a:pt x="1841" y="3685"/>
                  </a:cubicBezTo>
                  <a:lnTo>
                    <a:pt x="1843" y="3685"/>
                  </a:lnTo>
                  <a:cubicBezTo>
                    <a:pt x="2863" y="3685"/>
                    <a:pt x="3684" y="2864"/>
                    <a:pt x="3684" y="1842"/>
                  </a:cubicBezTo>
                  <a:cubicBezTo>
                    <a:pt x="3684" y="823"/>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65"/>
            <p:cNvSpPr/>
            <p:nvPr/>
          </p:nvSpPr>
          <p:spPr>
            <a:xfrm>
              <a:off x="5257667" y="4676101"/>
              <a:ext cx="59794" cy="59826"/>
            </a:xfrm>
            <a:custGeom>
              <a:rect b="b" l="l" r="r" t="t"/>
              <a:pathLst>
                <a:path extrusionOk="0" h="3685" w="3683">
                  <a:moveTo>
                    <a:pt x="1841" y="0"/>
                  </a:moveTo>
                  <a:cubicBezTo>
                    <a:pt x="821" y="0"/>
                    <a:pt x="0" y="823"/>
                    <a:pt x="0" y="1842"/>
                  </a:cubicBezTo>
                  <a:cubicBezTo>
                    <a:pt x="0" y="2864"/>
                    <a:pt x="821" y="3685"/>
                    <a:pt x="1841" y="3685"/>
                  </a:cubicBezTo>
                  <a:cubicBezTo>
                    <a:pt x="2860" y="3685"/>
                    <a:pt x="3683" y="2864"/>
                    <a:pt x="3683" y="1842"/>
                  </a:cubicBezTo>
                  <a:cubicBezTo>
                    <a:pt x="3683" y="823"/>
                    <a:pt x="2860" y="0"/>
                    <a:pt x="184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65"/>
            <p:cNvSpPr/>
            <p:nvPr/>
          </p:nvSpPr>
          <p:spPr>
            <a:xfrm>
              <a:off x="5042797" y="4785298"/>
              <a:ext cx="59842" cy="59810"/>
            </a:xfrm>
            <a:custGeom>
              <a:rect b="b" l="l" r="r" t="t"/>
              <a:pathLst>
                <a:path extrusionOk="0" h="3684" w="3686">
                  <a:moveTo>
                    <a:pt x="1843" y="0"/>
                  </a:moveTo>
                  <a:cubicBezTo>
                    <a:pt x="822" y="0"/>
                    <a:pt x="1" y="821"/>
                    <a:pt x="1" y="1841"/>
                  </a:cubicBezTo>
                  <a:lnTo>
                    <a:pt x="1" y="1843"/>
                  </a:lnTo>
                  <a:cubicBezTo>
                    <a:pt x="1" y="2862"/>
                    <a:pt x="822" y="3683"/>
                    <a:pt x="1843" y="3683"/>
                  </a:cubicBezTo>
                  <a:lnTo>
                    <a:pt x="1845" y="3683"/>
                  </a:lnTo>
                  <a:cubicBezTo>
                    <a:pt x="2865" y="3683"/>
                    <a:pt x="3685" y="2862"/>
                    <a:pt x="3685" y="1843"/>
                  </a:cubicBezTo>
                  <a:lnTo>
                    <a:pt x="3685" y="1841"/>
                  </a:lnTo>
                  <a:cubicBezTo>
                    <a:pt x="3685" y="821"/>
                    <a:pt x="2865" y="0"/>
                    <a:pt x="184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65"/>
            <p:cNvSpPr/>
            <p:nvPr/>
          </p:nvSpPr>
          <p:spPr>
            <a:xfrm>
              <a:off x="5150224" y="4785298"/>
              <a:ext cx="59810" cy="59810"/>
            </a:xfrm>
            <a:custGeom>
              <a:rect b="b" l="l" r="r" t="t"/>
              <a:pathLst>
                <a:path extrusionOk="0" h="3684" w="3684">
                  <a:moveTo>
                    <a:pt x="1841" y="0"/>
                  </a:moveTo>
                  <a:cubicBezTo>
                    <a:pt x="822" y="0"/>
                    <a:pt x="1" y="821"/>
                    <a:pt x="1" y="1841"/>
                  </a:cubicBezTo>
                  <a:lnTo>
                    <a:pt x="1" y="1843"/>
                  </a:lnTo>
                  <a:cubicBezTo>
                    <a:pt x="1" y="2862"/>
                    <a:pt x="822" y="3683"/>
                    <a:pt x="1841" y="3683"/>
                  </a:cubicBezTo>
                  <a:lnTo>
                    <a:pt x="1843" y="3683"/>
                  </a:lnTo>
                  <a:cubicBezTo>
                    <a:pt x="2863" y="3683"/>
                    <a:pt x="3684" y="2862"/>
                    <a:pt x="3684" y="1843"/>
                  </a:cubicBezTo>
                  <a:lnTo>
                    <a:pt x="3684" y="1841"/>
                  </a:lnTo>
                  <a:cubicBezTo>
                    <a:pt x="3684"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65"/>
            <p:cNvSpPr/>
            <p:nvPr/>
          </p:nvSpPr>
          <p:spPr>
            <a:xfrm>
              <a:off x="5257667" y="4785298"/>
              <a:ext cx="59794" cy="59810"/>
            </a:xfrm>
            <a:custGeom>
              <a:rect b="b" l="l" r="r" t="t"/>
              <a:pathLst>
                <a:path extrusionOk="0" h="3684" w="3683">
                  <a:moveTo>
                    <a:pt x="1841" y="0"/>
                  </a:moveTo>
                  <a:cubicBezTo>
                    <a:pt x="821" y="0"/>
                    <a:pt x="0" y="821"/>
                    <a:pt x="0" y="1841"/>
                  </a:cubicBezTo>
                  <a:lnTo>
                    <a:pt x="0" y="1843"/>
                  </a:lnTo>
                  <a:cubicBezTo>
                    <a:pt x="0" y="2862"/>
                    <a:pt x="821" y="3683"/>
                    <a:pt x="1841" y="3683"/>
                  </a:cubicBezTo>
                  <a:cubicBezTo>
                    <a:pt x="2860" y="3683"/>
                    <a:pt x="3683" y="2862"/>
                    <a:pt x="3683" y="1843"/>
                  </a:cubicBezTo>
                  <a:lnTo>
                    <a:pt x="3683" y="1841"/>
                  </a:lnTo>
                  <a:cubicBezTo>
                    <a:pt x="3683" y="821"/>
                    <a:pt x="2860" y="0"/>
                    <a:pt x="184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65"/>
            <p:cNvSpPr/>
            <p:nvPr/>
          </p:nvSpPr>
          <p:spPr>
            <a:xfrm>
              <a:off x="3431018" y="2988863"/>
              <a:ext cx="388390" cy="170256"/>
            </a:xfrm>
            <a:custGeom>
              <a:rect b="b" l="l" r="r" t="t"/>
              <a:pathLst>
                <a:path extrusionOk="0" h="10487" w="23923">
                  <a:moveTo>
                    <a:pt x="1077" y="0"/>
                  </a:moveTo>
                  <a:cubicBezTo>
                    <a:pt x="480" y="0"/>
                    <a:pt x="1" y="479"/>
                    <a:pt x="1" y="1075"/>
                  </a:cubicBezTo>
                  <a:lnTo>
                    <a:pt x="1" y="9412"/>
                  </a:lnTo>
                  <a:cubicBezTo>
                    <a:pt x="1" y="10008"/>
                    <a:pt x="480" y="10487"/>
                    <a:pt x="1077" y="10487"/>
                  </a:cubicBezTo>
                  <a:lnTo>
                    <a:pt x="22848" y="10487"/>
                  </a:lnTo>
                  <a:cubicBezTo>
                    <a:pt x="23443" y="10487"/>
                    <a:pt x="23922" y="10008"/>
                    <a:pt x="23922" y="9412"/>
                  </a:cubicBezTo>
                  <a:lnTo>
                    <a:pt x="23922" y="1075"/>
                  </a:lnTo>
                  <a:cubicBezTo>
                    <a:pt x="23922" y="479"/>
                    <a:pt x="23443" y="0"/>
                    <a:pt x="22848" y="0"/>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65"/>
            <p:cNvSpPr/>
            <p:nvPr/>
          </p:nvSpPr>
          <p:spPr>
            <a:xfrm>
              <a:off x="3449494" y="3157512"/>
              <a:ext cx="351472" cy="1806550"/>
            </a:xfrm>
            <a:custGeom>
              <a:rect b="b" l="l" r="r" t="t"/>
              <a:pathLst>
                <a:path extrusionOk="0" h="111275" w="21649">
                  <a:moveTo>
                    <a:pt x="1" y="0"/>
                  </a:moveTo>
                  <a:lnTo>
                    <a:pt x="1" y="111274"/>
                  </a:lnTo>
                  <a:lnTo>
                    <a:pt x="21648" y="111274"/>
                  </a:lnTo>
                  <a:lnTo>
                    <a:pt x="21648" y="0"/>
                  </a:ln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65"/>
            <p:cNvSpPr/>
            <p:nvPr/>
          </p:nvSpPr>
          <p:spPr>
            <a:xfrm>
              <a:off x="3491640" y="3204691"/>
              <a:ext cx="59810" cy="59810"/>
            </a:xfrm>
            <a:custGeom>
              <a:rect b="b" l="l" r="r" t="t"/>
              <a:pathLst>
                <a:path extrusionOk="0" h="3684" w="3684">
                  <a:moveTo>
                    <a:pt x="1720" y="0"/>
                  </a:moveTo>
                  <a:cubicBezTo>
                    <a:pt x="767" y="0"/>
                    <a:pt x="1" y="766"/>
                    <a:pt x="1" y="1719"/>
                  </a:cubicBezTo>
                  <a:lnTo>
                    <a:pt x="1" y="1964"/>
                  </a:lnTo>
                  <a:cubicBezTo>
                    <a:pt x="1" y="2917"/>
                    <a:pt x="767" y="3683"/>
                    <a:pt x="1720" y="3683"/>
                  </a:cubicBezTo>
                  <a:lnTo>
                    <a:pt x="1964" y="3683"/>
                  </a:lnTo>
                  <a:cubicBezTo>
                    <a:pt x="2917" y="3683"/>
                    <a:pt x="3683" y="2917"/>
                    <a:pt x="3683" y="1964"/>
                  </a:cubicBezTo>
                  <a:lnTo>
                    <a:pt x="3683" y="1719"/>
                  </a:lnTo>
                  <a:cubicBezTo>
                    <a:pt x="3683" y="766"/>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65"/>
            <p:cNvSpPr/>
            <p:nvPr/>
          </p:nvSpPr>
          <p:spPr>
            <a:xfrm>
              <a:off x="3599051" y="3204691"/>
              <a:ext cx="59826" cy="59810"/>
            </a:xfrm>
            <a:custGeom>
              <a:rect b="b" l="l" r="r" t="t"/>
              <a:pathLst>
                <a:path extrusionOk="0" h="3684" w="3685">
                  <a:moveTo>
                    <a:pt x="1721" y="0"/>
                  </a:moveTo>
                  <a:cubicBezTo>
                    <a:pt x="768" y="0"/>
                    <a:pt x="0" y="766"/>
                    <a:pt x="0" y="1719"/>
                  </a:cubicBezTo>
                  <a:lnTo>
                    <a:pt x="0" y="1964"/>
                  </a:lnTo>
                  <a:cubicBezTo>
                    <a:pt x="0" y="2917"/>
                    <a:pt x="768" y="3683"/>
                    <a:pt x="1721" y="3683"/>
                  </a:cubicBezTo>
                  <a:lnTo>
                    <a:pt x="1966" y="3683"/>
                  </a:lnTo>
                  <a:cubicBezTo>
                    <a:pt x="2918" y="3683"/>
                    <a:pt x="3685" y="2917"/>
                    <a:pt x="3685" y="1964"/>
                  </a:cubicBezTo>
                  <a:lnTo>
                    <a:pt x="3685" y="1719"/>
                  </a:lnTo>
                  <a:cubicBezTo>
                    <a:pt x="3685" y="766"/>
                    <a:pt x="2918" y="0"/>
                    <a:pt x="1966"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65"/>
            <p:cNvSpPr/>
            <p:nvPr/>
          </p:nvSpPr>
          <p:spPr>
            <a:xfrm>
              <a:off x="3706478" y="3204691"/>
              <a:ext cx="59794" cy="59810"/>
            </a:xfrm>
            <a:custGeom>
              <a:rect b="b" l="l" r="r" t="t"/>
              <a:pathLst>
                <a:path extrusionOk="0" h="3684" w="3683">
                  <a:moveTo>
                    <a:pt x="1719" y="0"/>
                  </a:moveTo>
                  <a:cubicBezTo>
                    <a:pt x="766" y="0"/>
                    <a:pt x="0" y="766"/>
                    <a:pt x="0" y="1719"/>
                  </a:cubicBezTo>
                  <a:lnTo>
                    <a:pt x="0" y="1964"/>
                  </a:lnTo>
                  <a:cubicBezTo>
                    <a:pt x="0" y="2917"/>
                    <a:pt x="766" y="3683"/>
                    <a:pt x="1719" y="3683"/>
                  </a:cubicBezTo>
                  <a:lnTo>
                    <a:pt x="1964" y="3683"/>
                  </a:lnTo>
                  <a:cubicBezTo>
                    <a:pt x="2917" y="3683"/>
                    <a:pt x="3683" y="2917"/>
                    <a:pt x="3683" y="1964"/>
                  </a:cubicBezTo>
                  <a:lnTo>
                    <a:pt x="3683" y="1719"/>
                  </a:lnTo>
                  <a:cubicBezTo>
                    <a:pt x="3683" y="766"/>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65"/>
            <p:cNvSpPr/>
            <p:nvPr/>
          </p:nvSpPr>
          <p:spPr>
            <a:xfrm>
              <a:off x="3491640" y="3308400"/>
              <a:ext cx="59810" cy="59842"/>
            </a:xfrm>
            <a:custGeom>
              <a:rect b="b" l="l" r="r" t="t"/>
              <a:pathLst>
                <a:path extrusionOk="0" h="3686" w="3684">
                  <a:moveTo>
                    <a:pt x="1720" y="0"/>
                  </a:moveTo>
                  <a:cubicBezTo>
                    <a:pt x="767" y="0"/>
                    <a:pt x="1" y="768"/>
                    <a:pt x="1" y="1719"/>
                  </a:cubicBezTo>
                  <a:lnTo>
                    <a:pt x="1" y="1966"/>
                  </a:lnTo>
                  <a:cubicBezTo>
                    <a:pt x="1" y="2917"/>
                    <a:pt x="767" y="3685"/>
                    <a:pt x="1720" y="3685"/>
                  </a:cubicBezTo>
                  <a:lnTo>
                    <a:pt x="1964" y="3685"/>
                  </a:lnTo>
                  <a:cubicBezTo>
                    <a:pt x="2917" y="3685"/>
                    <a:pt x="3683" y="2917"/>
                    <a:pt x="3683" y="1966"/>
                  </a:cubicBezTo>
                  <a:lnTo>
                    <a:pt x="3683" y="1719"/>
                  </a:lnTo>
                  <a:cubicBezTo>
                    <a:pt x="3683" y="768"/>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65"/>
            <p:cNvSpPr/>
            <p:nvPr/>
          </p:nvSpPr>
          <p:spPr>
            <a:xfrm>
              <a:off x="3599051" y="3308400"/>
              <a:ext cx="59826" cy="59842"/>
            </a:xfrm>
            <a:custGeom>
              <a:rect b="b" l="l" r="r" t="t"/>
              <a:pathLst>
                <a:path extrusionOk="0" h="3686" w="3685">
                  <a:moveTo>
                    <a:pt x="1721" y="0"/>
                  </a:moveTo>
                  <a:cubicBezTo>
                    <a:pt x="768" y="0"/>
                    <a:pt x="0" y="768"/>
                    <a:pt x="0" y="1719"/>
                  </a:cubicBezTo>
                  <a:lnTo>
                    <a:pt x="0" y="1966"/>
                  </a:lnTo>
                  <a:cubicBezTo>
                    <a:pt x="0" y="2917"/>
                    <a:pt x="768" y="3685"/>
                    <a:pt x="1721" y="3685"/>
                  </a:cubicBezTo>
                  <a:lnTo>
                    <a:pt x="1966" y="3685"/>
                  </a:lnTo>
                  <a:cubicBezTo>
                    <a:pt x="2918" y="3685"/>
                    <a:pt x="3685" y="2917"/>
                    <a:pt x="3685" y="1966"/>
                  </a:cubicBezTo>
                  <a:lnTo>
                    <a:pt x="3685" y="1719"/>
                  </a:lnTo>
                  <a:cubicBezTo>
                    <a:pt x="3685" y="768"/>
                    <a:pt x="2918" y="0"/>
                    <a:pt x="1966"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65"/>
            <p:cNvSpPr/>
            <p:nvPr/>
          </p:nvSpPr>
          <p:spPr>
            <a:xfrm>
              <a:off x="3706478" y="3308400"/>
              <a:ext cx="59794" cy="59842"/>
            </a:xfrm>
            <a:custGeom>
              <a:rect b="b" l="l" r="r" t="t"/>
              <a:pathLst>
                <a:path extrusionOk="0" h="3686" w="3683">
                  <a:moveTo>
                    <a:pt x="1719" y="0"/>
                  </a:moveTo>
                  <a:cubicBezTo>
                    <a:pt x="766" y="0"/>
                    <a:pt x="0" y="768"/>
                    <a:pt x="0" y="1719"/>
                  </a:cubicBezTo>
                  <a:lnTo>
                    <a:pt x="0" y="1966"/>
                  </a:lnTo>
                  <a:cubicBezTo>
                    <a:pt x="0" y="2917"/>
                    <a:pt x="766" y="3685"/>
                    <a:pt x="1719" y="3685"/>
                  </a:cubicBezTo>
                  <a:lnTo>
                    <a:pt x="1964" y="3685"/>
                  </a:lnTo>
                  <a:cubicBezTo>
                    <a:pt x="2917" y="3685"/>
                    <a:pt x="3683" y="2917"/>
                    <a:pt x="3683" y="1966"/>
                  </a:cubicBezTo>
                  <a:lnTo>
                    <a:pt x="3683" y="1719"/>
                  </a:lnTo>
                  <a:cubicBezTo>
                    <a:pt x="3683" y="768"/>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65"/>
            <p:cNvSpPr/>
            <p:nvPr/>
          </p:nvSpPr>
          <p:spPr>
            <a:xfrm>
              <a:off x="3491640" y="3412141"/>
              <a:ext cx="59810" cy="59810"/>
            </a:xfrm>
            <a:custGeom>
              <a:rect b="b" l="l" r="r" t="t"/>
              <a:pathLst>
                <a:path extrusionOk="0" h="3684" w="3684">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65"/>
            <p:cNvSpPr/>
            <p:nvPr/>
          </p:nvSpPr>
          <p:spPr>
            <a:xfrm>
              <a:off x="3599051" y="3412141"/>
              <a:ext cx="59826" cy="59810"/>
            </a:xfrm>
            <a:custGeom>
              <a:rect b="b" l="l" r="r" t="t"/>
              <a:pathLst>
                <a:path extrusionOk="0" h="3684" w="3685">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65"/>
            <p:cNvSpPr/>
            <p:nvPr/>
          </p:nvSpPr>
          <p:spPr>
            <a:xfrm>
              <a:off x="3706478" y="3412141"/>
              <a:ext cx="59794" cy="59810"/>
            </a:xfrm>
            <a:custGeom>
              <a:rect b="b" l="l" r="r" t="t"/>
              <a:pathLst>
                <a:path extrusionOk="0" h="3684" w="3683">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65"/>
            <p:cNvSpPr/>
            <p:nvPr/>
          </p:nvSpPr>
          <p:spPr>
            <a:xfrm>
              <a:off x="3491640" y="3515851"/>
              <a:ext cx="59810" cy="59842"/>
            </a:xfrm>
            <a:custGeom>
              <a:rect b="b" l="l" r="r" t="t"/>
              <a:pathLst>
                <a:path extrusionOk="0" h="3686" w="3684">
                  <a:moveTo>
                    <a:pt x="1720" y="1"/>
                  </a:moveTo>
                  <a:cubicBezTo>
                    <a:pt x="767" y="1"/>
                    <a:pt x="1" y="768"/>
                    <a:pt x="1" y="1720"/>
                  </a:cubicBezTo>
                  <a:lnTo>
                    <a:pt x="1" y="1966"/>
                  </a:lnTo>
                  <a:cubicBezTo>
                    <a:pt x="1" y="2919"/>
                    <a:pt x="767" y="3685"/>
                    <a:pt x="1720" y="3685"/>
                  </a:cubicBezTo>
                  <a:lnTo>
                    <a:pt x="1964" y="3685"/>
                  </a:lnTo>
                  <a:cubicBezTo>
                    <a:pt x="2917" y="3685"/>
                    <a:pt x="3683" y="2919"/>
                    <a:pt x="3683" y="1966"/>
                  </a:cubicBezTo>
                  <a:lnTo>
                    <a:pt x="3683" y="1720"/>
                  </a:lnTo>
                  <a:cubicBezTo>
                    <a:pt x="3683" y="768"/>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65"/>
            <p:cNvSpPr/>
            <p:nvPr/>
          </p:nvSpPr>
          <p:spPr>
            <a:xfrm>
              <a:off x="3599051" y="3515851"/>
              <a:ext cx="59826" cy="59842"/>
            </a:xfrm>
            <a:custGeom>
              <a:rect b="b" l="l" r="r" t="t"/>
              <a:pathLst>
                <a:path extrusionOk="0" h="3686" w="3685">
                  <a:moveTo>
                    <a:pt x="1721" y="1"/>
                  </a:moveTo>
                  <a:cubicBezTo>
                    <a:pt x="768" y="1"/>
                    <a:pt x="0" y="768"/>
                    <a:pt x="0" y="1720"/>
                  </a:cubicBezTo>
                  <a:lnTo>
                    <a:pt x="0" y="1966"/>
                  </a:lnTo>
                  <a:cubicBezTo>
                    <a:pt x="0" y="2919"/>
                    <a:pt x="768" y="3685"/>
                    <a:pt x="1721" y="3685"/>
                  </a:cubicBezTo>
                  <a:lnTo>
                    <a:pt x="1966" y="3685"/>
                  </a:lnTo>
                  <a:cubicBezTo>
                    <a:pt x="2918" y="3685"/>
                    <a:pt x="3685" y="2919"/>
                    <a:pt x="3685" y="1966"/>
                  </a:cubicBezTo>
                  <a:lnTo>
                    <a:pt x="3685" y="1720"/>
                  </a:lnTo>
                  <a:cubicBezTo>
                    <a:pt x="3685" y="768"/>
                    <a:pt x="2918" y="1"/>
                    <a:pt x="196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65"/>
            <p:cNvSpPr/>
            <p:nvPr/>
          </p:nvSpPr>
          <p:spPr>
            <a:xfrm>
              <a:off x="3706478" y="3515851"/>
              <a:ext cx="59794" cy="59842"/>
            </a:xfrm>
            <a:custGeom>
              <a:rect b="b" l="l" r="r" t="t"/>
              <a:pathLst>
                <a:path extrusionOk="0" h="3686" w="3683">
                  <a:moveTo>
                    <a:pt x="1719" y="1"/>
                  </a:moveTo>
                  <a:cubicBezTo>
                    <a:pt x="766" y="1"/>
                    <a:pt x="0" y="768"/>
                    <a:pt x="0" y="1720"/>
                  </a:cubicBezTo>
                  <a:lnTo>
                    <a:pt x="0" y="1966"/>
                  </a:lnTo>
                  <a:cubicBezTo>
                    <a:pt x="0" y="2919"/>
                    <a:pt x="766" y="3685"/>
                    <a:pt x="1719" y="3685"/>
                  </a:cubicBezTo>
                  <a:lnTo>
                    <a:pt x="1964" y="3685"/>
                  </a:lnTo>
                  <a:cubicBezTo>
                    <a:pt x="2917" y="3685"/>
                    <a:pt x="3683" y="2919"/>
                    <a:pt x="3683" y="1966"/>
                  </a:cubicBezTo>
                  <a:lnTo>
                    <a:pt x="3683" y="1720"/>
                  </a:lnTo>
                  <a:cubicBezTo>
                    <a:pt x="3683" y="768"/>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65"/>
            <p:cNvSpPr/>
            <p:nvPr/>
          </p:nvSpPr>
          <p:spPr>
            <a:xfrm>
              <a:off x="3491640" y="3619592"/>
              <a:ext cx="59810" cy="59810"/>
            </a:xfrm>
            <a:custGeom>
              <a:rect b="b" l="l" r="r" t="t"/>
              <a:pathLst>
                <a:path extrusionOk="0" h="3684" w="3684">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65"/>
            <p:cNvSpPr/>
            <p:nvPr/>
          </p:nvSpPr>
          <p:spPr>
            <a:xfrm>
              <a:off x="3599051" y="3619592"/>
              <a:ext cx="59826" cy="59810"/>
            </a:xfrm>
            <a:custGeom>
              <a:rect b="b" l="l" r="r" t="t"/>
              <a:pathLst>
                <a:path extrusionOk="0" h="3684" w="3685">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65"/>
            <p:cNvSpPr/>
            <p:nvPr/>
          </p:nvSpPr>
          <p:spPr>
            <a:xfrm>
              <a:off x="3706478" y="3619592"/>
              <a:ext cx="59794" cy="59810"/>
            </a:xfrm>
            <a:custGeom>
              <a:rect b="b" l="l" r="r" t="t"/>
              <a:pathLst>
                <a:path extrusionOk="0" h="3684" w="3683">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65"/>
            <p:cNvSpPr/>
            <p:nvPr/>
          </p:nvSpPr>
          <p:spPr>
            <a:xfrm>
              <a:off x="3491640" y="3723301"/>
              <a:ext cx="59810" cy="59842"/>
            </a:xfrm>
            <a:custGeom>
              <a:rect b="b" l="l" r="r" t="t"/>
              <a:pathLst>
                <a:path extrusionOk="0" h="3686" w="3684">
                  <a:moveTo>
                    <a:pt x="1720" y="1"/>
                  </a:moveTo>
                  <a:cubicBezTo>
                    <a:pt x="767" y="1"/>
                    <a:pt x="1" y="768"/>
                    <a:pt x="1" y="1721"/>
                  </a:cubicBezTo>
                  <a:lnTo>
                    <a:pt x="1" y="1966"/>
                  </a:lnTo>
                  <a:cubicBezTo>
                    <a:pt x="1" y="2919"/>
                    <a:pt x="767" y="3685"/>
                    <a:pt x="1720" y="3685"/>
                  </a:cubicBezTo>
                  <a:lnTo>
                    <a:pt x="1964" y="3685"/>
                  </a:lnTo>
                  <a:cubicBezTo>
                    <a:pt x="2917" y="3685"/>
                    <a:pt x="3683" y="2919"/>
                    <a:pt x="3683" y="1966"/>
                  </a:cubicBezTo>
                  <a:lnTo>
                    <a:pt x="3683" y="1721"/>
                  </a:lnTo>
                  <a:cubicBezTo>
                    <a:pt x="3683" y="768"/>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65"/>
            <p:cNvSpPr/>
            <p:nvPr/>
          </p:nvSpPr>
          <p:spPr>
            <a:xfrm>
              <a:off x="3599051" y="3723301"/>
              <a:ext cx="59826" cy="59842"/>
            </a:xfrm>
            <a:custGeom>
              <a:rect b="b" l="l" r="r" t="t"/>
              <a:pathLst>
                <a:path extrusionOk="0" h="3686" w="3685">
                  <a:moveTo>
                    <a:pt x="1721" y="1"/>
                  </a:moveTo>
                  <a:cubicBezTo>
                    <a:pt x="768" y="1"/>
                    <a:pt x="0" y="768"/>
                    <a:pt x="0" y="1721"/>
                  </a:cubicBezTo>
                  <a:lnTo>
                    <a:pt x="0" y="1966"/>
                  </a:lnTo>
                  <a:cubicBezTo>
                    <a:pt x="0" y="2919"/>
                    <a:pt x="768" y="3685"/>
                    <a:pt x="1721" y="3685"/>
                  </a:cubicBezTo>
                  <a:lnTo>
                    <a:pt x="1966" y="3685"/>
                  </a:lnTo>
                  <a:cubicBezTo>
                    <a:pt x="2918" y="3685"/>
                    <a:pt x="3685" y="2919"/>
                    <a:pt x="3685" y="1966"/>
                  </a:cubicBezTo>
                  <a:lnTo>
                    <a:pt x="3685" y="1721"/>
                  </a:lnTo>
                  <a:cubicBezTo>
                    <a:pt x="3685" y="768"/>
                    <a:pt x="2918" y="1"/>
                    <a:pt x="196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65"/>
            <p:cNvSpPr/>
            <p:nvPr/>
          </p:nvSpPr>
          <p:spPr>
            <a:xfrm>
              <a:off x="3706478" y="3723301"/>
              <a:ext cx="59794" cy="59842"/>
            </a:xfrm>
            <a:custGeom>
              <a:rect b="b" l="l" r="r" t="t"/>
              <a:pathLst>
                <a:path extrusionOk="0" h="3686" w="3683">
                  <a:moveTo>
                    <a:pt x="1719" y="1"/>
                  </a:moveTo>
                  <a:cubicBezTo>
                    <a:pt x="766" y="1"/>
                    <a:pt x="0" y="768"/>
                    <a:pt x="0" y="1721"/>
                  </a:cubicBezTo>
                  <a:lnTo>
                    <a:pt x="0" y="1966"/>
                  </a:lnTo>
                  <a:cubicBezTo>
                    <a:pt x="0" y="2919"/>
                    <a:pt x="766" y="3685"/>
                    <a:pt x="1719" y="3685"/>
                  </a:cubicBezTo>
                  <a:lnTo>
                    <a:pt x="1964" y="3685"/>
                  </a:lnTo>
                  <a:cubicBezTo>
                    <a:pt x="2917" y="3685"/>
                    <a:pt x="3683" y="2919"/>
                    <a:pt x="3683" y="1966"/>
                  </a:cubicBezTo>
                  <a:lnTo>
                    <a:pt x="3683" y="1721"/>
                  </a:lnTo>
                  <a:cubicBezTo>
                    <a:pt x="3683" y="768"/>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65"/>
            <p:cNvSpPr/>
            <p:nvPr/>
          </p:nvSpPr>
          <p:spPr>
            <a:xfrm>
              <a:off x="3491640" y="3827043"/>
              <a:ext cx="59810" cy="59842"/>
            </a:xfrm>
            <a:custGeom>
              <a:rect b="b" l="l" r="r" t="t"/>
              <a:pathLst>
                <a:path extrusionOk="0" h="3686" w="3684">
                  <a:moveTo>
                    <a:pt x="1720" y="0"/>
                  </a:moveTo>
                  <a:cubicBezTo>
                    <a:pt x="767" y="0"/>
                    <a:pt x="1" y="767"/>
                    <a:pt x="1" y="1719"/>
                  </a:cubicBezTo>
                  <a:lnTo>
                    <a:pt x="1" y="1964"/>
                  </a:lnTo>
                  <a:cubicBezTo>
                    <a:pt x="1" y="2917"/>
                    <a:pt x="767" y="3685"/>
                    <a:pt x="1720" y="3685"/>
                  </a:cubicBezTo>
                  <a:lnTo>
                    <a:pt x="1964" y="3685"/>
                  </a:lnTo>
                  <a:cubicBezTo>
                    <a:pt x="2917" y="3685"/>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65"/>
            <p:cNvSpPr/>
            <p:nvPr/>
          </p:nvSpPr>
          <p:spPr>
            <a:xfrm>
              <a:off x="3599051" y="3827043"/>
              <a:ext cx="59826" cy="59842"/>
            </a:xfrm>
            <a:custGeom>
              <a:rect b="b" l="l" r="r" t="t"/>
              <a:pathLst>
                <a:path extrusionOk="0" h="3686" w="3685">
                  <a:moveTo>
                    <a:pt x="1721" y="0"/>
                  </a:moveTo>
                  <a:cubicBezTo>
                    <a:pt x="768" y="0"/>
                    <a:pt x="0" y="767"/>
                    <a:pt x="0" y="1719"/>
                  </a:cubicBezTo>
                  <a:lnTo>
                    <a:pt x="0" y="1964"/>
                  </a:lnTo>
                  <a:cubicBezTo>
                    <a:pt x="0" y="2917"/>
                    <a:pt x="768" y="3685"/>
                    <a:pt x="1721" y="3685"/>
                  </a:cubicBezTo>
                  <a:lnTo>
                    <a:pt x="1966" y="3685"/>
                  </a:lnTo>
                  <a:cubicBezTo>
                    <a:pt x="2918" y="3685"/>
                    <a:pt x="3685" y="2917"/>
                    <a:pt x="3685" y="1964"/>
                  </a:cubicBezTo>
                  <a:lnTo>
                    <a:pt x="3685" y="1719"/>
                  </a:lnTo>
                  <a:cubicBezTo>
                    <a:pt x="3685" y="767"/>
                    <a:pt x="2918" y="0"/>
                    <a:pt x="1966"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65"/>
            <p:cNvSpPr/>
            <p:nvPr/>
          </p:nvSpPr>
          <p:spPr>
            <a:xfrm>
              <a:off x="3706478" y="3827043"/>
              <a:ext cx="59794" cy="59842"/>
            </a:xfrm>
            <a:custGeom>
              <a:rect b="b" l="l" r="r" t="t"/>
              <a:pathLst>
                <a:path extrusionOk="0" h="3686" w="3683">
                  <a:moveTo>
                    <a:pt x="1719" y="0"/>
                  </a:moveTo>
                  <a:cubicBezTo>
                    <a:pt x="766" y="0"/>
                    <a:pt x="0" y="767"/>
                    <a:pt x="0" y="1719"/>
                  </a:cubicBezTo>
                  <a:lnTo>
                    <a:pt x="0" y="1964"/>
                  </a:lnTo>
                  <a:cubicBezTo>
                    <a:pt x="0" y="2917"/>
                    <a:pt x="766" y="3685"/>
                    <a:pt x="1719" y="3685"/>
                  </a:cubicBezTo>
                  <a:lnTo>
                    <a:pt x="1964" y="3685"/>
                  </a:lnTo>
                  <a:cubicBezTo>
                    <a:pt x="2917" y="3685"/>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65"/>
            <p:cNvSpPr/>
            <p:nvPr/>
          </p:nvSpPr>
          <p:spPr>
            <a:xfrm>
              <a:off x="3491640" y="3930785"/>
              <a:ext cx="59810" cy="59810"/>
            </a:xfrm>
            <a:custGeom>
              <a:rect b="b" l="l" r="r" t="t"/>
              <a:pathLst>
                <a:path extrusionOk="0" h="3684" w="3684">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65"/>
            <p:cNvSpPr/>
            <p:nvPr/>
          </p:nvSpPr>
          <p:spPr>
            <a:xfrm>
              <a:off x="3599051" y="3930785"/>
              <a:ext cx="59826" cy="59810"/>
            </a:xfrm>
            <a:custGeom>
              <a:rect b="b" l="l" r="r" t="t"/>
              <a:pathLst>
                <a:path extrusionOk="0" h="3684" w="3685">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65"/>
            <p:cNvSpPr/>
            <p:nvPr/>
          </p:nvSpPr>
          <p:spPr>
            <a:xfrm>
              <a:off x="3706478" y="3930785"/>
              <a:ext cx="59794" cy="59810"/>
            </a:xfrm>
            <a:custGeom>
              <a:rect b="b" l="l" r="r" t="t"/>
              <a:pathLst>
                <a:path extrusionOk="0" h="3684" w="3683">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65"/>
            <p:cNvSpPr/>
            <p:nvPr/>
          </p:nvSpPr>
          <p:spPr>
            <a:xfrm>
              <a:off x="3491640" y="4034494"/>
              <a:ext cx="59810" cy="59842"/>
            </a:xfrm>
            <a:custGeom>
              <a:rect b="b" l="l" r="r" t="t"/>
              <a:pathLst>
                <a:path extrusionOk="0" h="3686" w="3684">
                  <a:moveTo>
                    <a:pt x="1720" y="1"/>
                  </a:moveTo>
                  <a:cubicBezTo>
                    <a:pt x="767" y="1"/>
                    <a:pt x="1" y="767"/>
                    <a:pt x="1" y="1720"/>
                  </a:cubicBezTo>
                  <a:lnTo>
                    <a:pt x="1" y="1966"/>
                  </a:lnTo>
                  <a:cubicBezTo>
                    <a:pt x="1" y="2917"/>
                    <a:pt x="767" y="3685"/>
                    <a:pt x="1720" y="3685"/>
                  </a:cubicBezTo>
                  <a:lnTo>
                    <a:pt x="1964" y="3685"/>
                  </a:lnTo>
                  <a:cubicBezTo>
                    <a:pt x="2917" y="3685"/>
                    <a:pt x="3683" y="2917"/>
                    <a:pt x="3683" y="1966"/>
                  </a:cubicBezTo>
                  <a:lnTo>
                    <a:pt x="3683" y="1720"/>
                  </a:lnTo>
                  <a:cubicBezTo>
                    <a:pt x="3683" y="767"/>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65"/>
            <p:cNvSpPr/>
            <p:nvPr/>
          </p:nvSpPr>
          <p:spPr>
            <a:xfrm>
              <a:off x="3599051" y="4034494"/>
              <a:ext cx="59826" cy="59842"/>
            </a:xfrm>
            <a:custGeom>
              <a:rect b="b" l="l" r="r" t="t"/>
              <a:pathLst>
                <a:path extrusionOk="0" h="3686" w="3685">
                  <a:moveTo>
                    <a:pt x="1721" y="1"/>
                  </a:moveTo>
                  <a:cubicBezTo>
                    <a:pt x="768" y="1"/>
                    <a:pt x="0" y="767"/>
                    <a:pt x="0" y="1720"/>
                  </a:cubicBezTo>
                  <a:lnTo>
                    <a:pt x="0" y="1966"/>
                  </a:lnTo>
                  <a:cubicBezTo>
                    <a:pt x="0" y="2917"/>
                    <a:pt x="768" y="3685"/>
                    <a:pt x="1721" y="3685"/>
                  </a:cubicBezTo>
                  <a:lnTo>
                    <a:pt x="1966" y="3685"/>
                  </a:lnTo>
                  <a:cubicBezTo>
                    <a:pt x="2918" y="3685"/>
                    <a:pt x="3685" y="2917"/>
                    <a:pt x="3685" y="1966"/>
                  </a:cubicBezTo>
                  <a:lnTo>
                    <a:pt x="3685" y="1720"/>
                  </a:lnTo>
                  <a:cubicBezTo>
                    <a:pt x="3685" y="767"/>
                    <a:pt x="2918" y="1"/>
                    <a:pt x="196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65"/>
            <p:cNvSpPr/>
            <p:nvPr/>
          </p:nvSpPr>
          <p:spPr>
            <a:xfrm>
              <a:off x="3706478" y="4034494"/>
              <a:ext cx="59794" cy="59842"/>
            </a:xfrm>
            <a:custGeom>
              <a:rect b="b" l="l" r="r" t="t"/>
              <a:pathLst>
                <a:path extrusionOk="0" h="3686" w="3683">
                  <a:moveTo>
                    <a:pt x="1719" y="1"/>
                  </a:moveTo>
                  <a:cubicBezTo>
                    <a:pt x="766" y="1"/>
                    <a:pt x="0" y="767"/>
                    <a:pt x="0" y="1720"/>
                  </a:cubicBezTo>
                  <a:lnTo>
                    <a:pt x="0" y="1966"/>
                  </a:lnTo>
                  <a:cubicBezTo>
                    <a:pt x="0" y="2917"/>
                    <a:pt x="766" y="3685"/>
                    <a:pt x="1719" y="3685"/>
                  </a:cubicBezTo>
                  <a:lnTo>
                    <a:pt x="1964" y="3685"/>
                  </a:lnTo>
                  <a:cubicBezTo>
                    <a:pt x="2917" y="3685"/>
                    <a:pt x="3683" y="2917"/>
                    <a:pt x="3683" y="1966"/>
                  </a:cubicBezTo>
                  <a:lnTo>
                    <a:pt x="3683" y="1720"/>
                  </a:lnTo>
                  <a:cubicBezTo>
                    <a:pt x="3683" y="767"/>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65"/>
            <p:cNvSpPr/>
            <p:nvPr/>
          </p:nvSpPr>
          <p:spPr>
            <a:xfrm>
              <a:off x="3491640" y="4138236"/>
              <a:ext cx="59810" cy="59810"/>
            </a:xfrm>
            <a:custGeom>
              <a:rect b="b" l="l" r="r" t="t"/>
              <a:pathLst>
                <a:path extrusionOk="0" h="3684" w="3684">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65"/>
            <p:cNvSpPr/>
            <p:nvPr/>
          </p:nvSpPr>
          <p:spPr>
            <a:xfrm>
              <a:off x="3599051" y="4138236"/>
              <a:ext cx="59826" cy="59810"/>
            </a:xfrm>
            <a:custGeom>
              <a:rect b="b" l="l" r="r" t="t"/>
              <a:pathLst>
                <a:path extrusionOk="0" h="3684" w="3685">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65"/>
            <p:cNvSpPr/>
            <p:nvPr/>
          </p:nvSpPr>
          <p:spPr>
            <a:xfrm>
              <a:off x="3706478" y="4138236"/>
              <a:ext cx="59794" cy="59810"/>
            </a:xfrm>
            <a:custGeom>
              <a:rect b="b" l="l" r="r" t="t"/>
              <a:pathLst>
                <a:path extrusionOk="0" h="3684" w="3683">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65"/>
            <p:cNvSpPr/>
            <p:nvPr/>
          </p:nvSpPr>
          <p:spPr>
            <a:xfrm>
              <a:off x="3491640" y="4241945"/>
              <a:ext cx="59810" cy="59842"/>
            </a:xfrm>
            <a:custGeom>
              <a:rect b="b" l="l" r="r" t="t"/>
              <a:pathLst>
                <a:path extrusionOk="0" h="3686" w="3684">
                  <a:moveTo>
                    <a:pt x="1720" y="1"/>
                  </a:moveTo>
                  <a:cubicBezTo>
                    <a:pt x="767" y="1"/>
                    <a:pt x="1" y="769"/>
                    <a:pt x="1" y="1720"/>
                  </a:cubicBezTo>
                  <a:lnTo>
                    <a:pt x="1" y="1966"/>
                  </a:lnTo>
                  <a:cubicBezTo>
                    <a:pt x="1" y="2917"/>
                    <a:pt x="767" y="3685"/>
                    <a:pt x="1720" y="3685"/>
                  </a:cubicBezTo>
                  <a:lnTo>
                    <a:pt x="1964" y="3685"/>
                  </a:lnTo>
                  <a:cubicBezTo>
                    <a:pt x="2917" y="3685"/>
                    <a:pt x="3683" y="2917"/>
                    <a:pt x="3683" y="1966"/>
                  </a:cubicBezTo>
                  <a:lnTo>
                    <a:pt x="3683" y="1720"/>
                  </a:lnTo>
                  <a:cubicBezTo>
                    <a:pt x="3683" y="769"/>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65"/>
            <p:cNvSpPr/>
            <p:nvPr/>
          </p:nvSpPr>
          <p:spPr>
            <a:xfrm>
              <a:off x="3599051" y="4241945"/>
              <a:ext cx="59826" cy="59842"/>
            </a:xfrm>
            <a:custGeom>
              <a:rect b="b" l="l" r="r" t="t"/>
              <a:pathLst>
                <a:path extrusionOk="0" h="3686" w="3685">
                  <a:moveTo>
                    <a:pt x="1721" y="1"/>
                  </a:moveTo>
                  <a:cubicBezTo>
                    <a:pt x="768" y="1"/>
                    <a:pt x="0" y="769"/>
                    <a:pt x="0" y="1720"/>
                  </a:cubicBezTo>
                  <a:lnTo>
                    <a:pt x="0" y="1966"/>
                  </a:lnTo>
                  <a:cubicBezTo>
                    <a:pt x="0" y="2917"/>
                    <a:pt x="768" y="3685"/>
                    <a:pt x="1721" y="3685"/>
                  </a:cubicBezTo>
                  <a:lnTo>
                    <a:pt x="1966" y="3685"/>
                  </a:lnTo>
                  <a:cubicBezTo>
                    <a:pt x="2918" y="3685"/>
                    <a:pt x="3685" y="2917"/>
                    <a:pt x="3685" y="1966"/>
                  </a:cubicBezTo>
                  <a:lnTo>
                    <a:pt x="3685" y="1720"/>
                  </a:lnTo>
                  <a:cubicBezTo>
                    <a:pt x="3685" y="769"/>
                    <a:pt x="2918" y="1"/>
                    <a:pt x="196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65"/>
            <p:cNvSpPr/>
            <p:nvPr/>
          </p:nvSpPr>
          <p:spPr>
            <a:xfrm>
              <a:off x="3706478" y="4241945"/>
              <a:ext cx="59794" cy="59842"/>
            </a:xfrm>
            <a:custGeom>
              <a:rect b="b" l="l" r="r" t="t"/>
              <a:pathLst>
                <a:path extrusionOk="0" h="3686" w="3683">
                  <a:moveTo>
                    <a:pt x="1719" y="1"/>
                  </a:moveTo>
                  <a:cubicBezTo>
                    <a:pt x="766" y="1"/>
                    <a:pt x="0" y="769"/>
                    <a:pt x="0" y="1720"/>
                  </a:cubicBezTo>
                  <a:lnTo>
                    <a:pt x="0" y="1966"/>
                  </a:lnTo>
                  <a:cubicBezTo>
                    <a:pt x="0" y="2917"/>
                    <a:pt x="766" y="3685"/>
                    <a:pt x="1719" y="3685"/>
                  </a:cubicBezTo>
                  <a:lnTo>
                    <a:pt x="1964" y="3685"/>
                  </a:lnTo>
                  <a:cubicBezTo>
                    <a:pt x="2917" y="3685"/>
                    <a:pt x="3683" y="2917"/>
                    <a:pt x="3683" y="1966"/>
                  </a:cubicBezTo>
                  <a:lnTo>
                    <a:pt x="3683" y="1720"/>
                  </a:lnTo>
                  <a:cubicBezTo>
                    <a:pt x="3683" y="769"/>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65"/>
            <p:cNvSpPr/>
            <p:nvPr/>
          </p:nvSpPr>
          <p:spPr>
            <a:xfrm>
              <a:off x="3491640" y="4345686"/>
              <a:ext cx="59810" cy="59810"/>
            </a:xfrm>
            <a:custGeom>
              <a:rect b="b" l="l" r="r" t="t"/>
              <a:pathLst>
                <a:path extrusionOk="0" h="3684" w="3684">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65"/>
            <p:cNvSpPr/>
            <p:nvPr/>
          </p:nvSpPr>
          <p:spPr>
            <a:xfrm>
              <a:off x="3599051" y="4345686"/>
              <a:ext cx="59826" cy="59810"/>
            </a:xfrm>
            <a:custGeom>
              <a:rect b="b" l="l" r="r" t="t"/>
              <a:pathLst>
                <a:path extrusionOk="0" h="3684" w="3685">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65"/>
            <p:cNvSpPr/>
            <p:nvPr/>
          </p:nvSpPr>
          <p:spPr>
            <a:xfrm>
              <a:off x="3706478" y="4345686"/>
              <a:ext cx="59794" cy="59810"/>
            </a:xfrm>
            <a:custGeom>
              <a:rect b="b" l="l" r="r" t="t"/>
              <a:pathLst>
                <a:path extrusionOk="0" h="3684" w="3683">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65"/>
            <p:cNvSpPr/>
            <p:nvPr/>
          </p:nvSpPr>
          <p:spPr>
            <a:xfrm>
              <a:off x="3491640" y="4449396"/>
              <a:ext cx="59810" cy="59842"/>
            </a:xfrm>
            <a:custGeom>
              <a:rect b="b" l="l" r="r" t="t"/>
              <a:pathLst>
                <a:path extrusionOk="0" h="3686" w="3684">
                  <a:moveTo>
                    <a:pt x="1720" y="1"/>
                  </a:moveTo>
                  <a:cubicBezTo>
                    <a:pt x="767" y="1"/>
                    <a:pt x="1" y="769"/>
                    <a:pt x="1" y="1721"/>
                  </a:cubicBezTo>
                  <a:lnTo>
                    <a:pt x="1" y="1966"/>
                  </a:lnTo>
                  <a:cubicBezTo>
                    <a:pt x="1" y="2919"/>
                    <a:pt x="767" y="3685"/>
                    <a:pt x="1720" y="3685"/>
                  </a:cubicBezTo>
                  <a:lnTo>
                    <a:pt x="1964" y="3685"/>
                  </a:lnTo>
                  <a:cubicBezTo>
                    <a:pt x="2917" y="3685"/>
                    <a:pt x="3683" y="2919"/>
                    <a:pt x="3683" y="1966"/>
                  </a:cubicBezTo>
                  <a:lnTo>
                    <a:pt x="3683" y="1721"/>
                  </a:lnTo>
                  <a:cubicBezTo>
                    <a:pt x="3683" y="769"/>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65"/>
            <p:cNvSpPr/>
            <p:nvPr/>
          </p:nvSpPr>
          <p:spPr>
            <a:xfrm>
              <a:off x="3599051" y="4449396"/>
              <a:ext cx="59826" cy="59842"/>
            </a:xfrm>
            <a:custGeom>
              <a:rect b="b" l="l" r="r" t="t"/>
              <a:pathLst>
                <a:path extrusionOk="0" h="3686" w="3685">
                  <a:moveTo>
                    <a:pt x="1721" y="1"/>
                  </a:moveTo>
                  <a:cubicBezTo>
                    <a:pt x="768" y="1"/>
                    <a:pt x="0" y="769"/>
                    <a:pt x="0" y="1721"/>
                  </a:cubicBezTo>
                  <a:lnTo>
                    <a:pt x="0" y="1966"/>
                  </a:lnTo>
                  <a:cubicBezTo>
                    <a:pt x="0" y="2919"/>
                    <a:pt x="768" y="3685"/>
                    <a:pt x="1721" y="3685"/>
                  </a:cubicBezTo>
                  <a:lnTo>
                    <a:pt x="1966" y="3685"/>
                  </a:lnTo>
                  <a:cubicBezTo>
                    <a:pt x="2918" y="3685"/>
                    <a:pt x="3685" y="2919"/>
                    <a:pt x="3685" y="1966"/>
                  </a:cubicBezTo>
                  <a:lnTo>
                    <a:pt x="3685" y="1721"/>
                  </a:lnTo>
                  <a:cubicBezTo>
                    <a:pt x="3685" y="769"/>
                    <a:pt x="2918" y="1"/>
                    <a:pt x="196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65"/>
            <p:cNvSpPr/>
            <p:nvPr/>
          </p:nvSpPr>
          <p:spPr>
            <a:xfrm>
              <a:off x="3706478" y="4449396"/>
              <a:ext cx="59794" cy="59842"/>
            </a:xfrm>
            <a:custGeom>
              <a:rect b="b" l="l" r="r" t="t"/>
              <a:pathLst>
                <a:path extrusionOk="0" h="3686" w="3683">
                  <a:moveTo>
                    <a:pt x="1719" y="1"/>
                  </a:moveTo>
                  <a:cubicBezTo>
                    <a:pt x="766" y="1"/>
                    <a:pt x="0" y="769"/>
                    <a:pt x="0" y="1721"/>
                  </a:cubicBezTo>
                  <a:lnTo>
                    <a:pt x="0" y="1966"/>
                  </a:lnTo>
                  <a:cubicBezTo>
                    <a:pt x="0" y="2919"/>
                    <a:pt x="766" y="3685"/>
                    <a:pt x="1719" y="3685"/>
                  </a:cubicBezTo>
                  <a:lnTo>
                    <a:pt x="1964" y="3685"/>
                  </a:lnTo>
                  <a:cubicBezTo>
                    <a:pt x="2917" y="3685"/>
                    <a:pt x="3683" y="2919"/>
                    <a:pt x="3683" y="1966"/>
                  </a:cubicBezTo>
                  <a:lnTo>
                    <a:pt x="3683" y="1721"/>
                  </a:lnTo>
                  <a:cubicBezTo>
                    <a:pt x="3683" y="769"/>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65"/>
            <p:cNvSpPr/>
            <p:nvPr/>
          </p:nvSpPr>
          <p:spPr>
            <a:xfrm>
              <a:off x="3491640" y="4553137"/>
              <a:ext cx="59810" cy="59810"/>
            </a:xfrm>
            <a:custGeom>
              <a:rect b="b" l="l" r="r" t="t"/>
              <a:pathLst>
                <a:path extrusionOk="0" h="3684" w="3684">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65"/>
            <p:cNvSpPr/>
            <p:nvPr/>
          </p:nvSpPr>
          <p:spPr>
            <a:xfrm>
              <a:off x="3599051" y="4553137"/>
              <a:ext cx="59826" cy="59810"/>
            </a:xfrm>
            <a:custGeom>
              <a:rect b="b" l="l" r="r" t="t"/>
              <a:pathLst>
                <a:path extrusionOk="0" h="3684" w="3685">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65"/>
            <p:cNvSpPr/>
            <p:nvPr/>
          </p:nvSpPr>
          <p:spPr>
            <a:xfrm>
              <a:off x="3706478" y="4553137"/>
              <a:ext cx="59794" cy="59810"/>
            </a:xfrm>
            <a:custGeom>
              <a:rect b="b" l="l" r="r" t="t"/>
              <a:pathLst>
                <a:path extrusionOk="0" h="3684" w="3683">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65"/>
            <p:cNvSpPr/>
            <p:nvPr/>
          </p:nvSpPr>
          <p:spPr>
            <a:xfrm>
              <a:off x="3491640" y="4656879"/>
              <a:ext cx="59810" cy="59810"/>
            </a:xfrm>
            <a:custGeom>
              <a:rect b="b" l="l" r="r" t="t"/>
              <a:pathLst>
                <a:path extrusionOk="0" h="3684" w="3684">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65"/>
            <p:cNvSpPr/>
            <p:nvPr/>
          </p:nvSpPr>
          <p:spPr>
            <a:xfrm>
              <a:off x="3599051" y="4656879"/>
              <a:ext cx="59826" cy="59810"/>
            </a:xfrm>
            <a:custGeom>
              <a:rect b="b" l="l" r="r" t="t"/>
              <a:pathLst>
                <a:path extrusionOk="0" h="3684" w="3685">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65"/>
            <p:cNvSpPr/>
            <p:nvPr/>
          </p:nvSpPr>
          <p:spPr>
            <a:xfrm>
              <a:off x="3706478" y="4656879"/>
              <a:ext cx="59794" cy="59810"/>
            </a:xfrm>
            <a:custGeom>
              <a:rect b="b" l="l" r="r" t="t"/>
              <a:pathLst>
                <a:path extrusionOk="0" h="3684" w="3683">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65"/>
            <p:cNvSpPr/>
            <p:nvPr/>
          </p:nvSpPr>
          <p:spPr>
            <a:xfrm>
              <a:off x="3491640" y="4760588"/>
              <a:ext cx="59810" cy="59810"/>
            </a:xfrm>
            <a:custGeom>
              <a:rect b="b" l="l" r="r" t="t"/>
              <a:pathLst>
                <a:path extrusionOk="0" h="3684" w="3684">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65"/>
            <p:cNvSpPr/>
            <p:nvPr/>
          </p:nvSpPr>
          <p:spPr>
            <a:xfrm>
              <a:off x="3599051" y="4760588"/>
              <a:ext cx="59826" cy="59810"/>
            </a:xfrm>
            <a:custGeom>
              <a:rect b="b" l="l" r="r" t="t"/>
              <a:pathLst>
                <a:path extrusionOk="0" h="3684" w="3685">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65"/>
            <p:cNvSpPr/>
            <p:nvPr/>
          </p:nvSpPr>
          <p:spPr>
            <a:xfrm>
              <a:off x="3706478" y="4760588"/>
              <a:ext cx="59794" cy="59810"/>
            </a:xfrm>
            <a:custGeom>
              <a:rect b="b" l="l" r="r" t="t"/>
              <a:pathLst>
                <a:path extrusionOk="0" h="3684" w="3683">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65"/>
            <p:cNvSpPr/>
            <p:nvPr/>
          </p:nvSpPr>
          <p:spPr>
            <a:xfrm>
              <a:off x="3491640" y="4864330"/>
              <a:ext cx="59810" cy="59810"/>
            </a:xfrm>
            <a:custGeom>
              <a:rect b="b" l="l" r="r" t="t"/>
              <a:pathLst>
                <a:path extrusionOk="0" h="3684" w="3684">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65"/>
            <p:cNvSpPr/>
            <p:nvPr/>
          </p:nvSpPr>
          <p:spPr>
            <a:xfrm>
              <a:off x="3599051" y="4864330"/>
              <a:ext cx="59826" cy="59810"/>
            </a:xfrm>
            <a:custGeom>
              <a:rect b="b" l="l" r="r" t="t"/>
              <a:pathLst>
                <a:path extrusionOk="0" h="3684" w="3685">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65"/>
            <p:cNvSpPr/>
            <p:nvPr/>
          </p:nvSpPr>
          <p:spPr>
            <a:xfrm>
              <a:off x="3706478" y="4864330"/>
              <a:ext cx="59794" cy="59810"/>
            </a:xfrm>
            <a:custGeom>
              <a:rect b="b" l="l" r="r" t="t"/>
              <a:pathLst>
                <a:path extrusionOk="0" h="3684" w="3683">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65"/>
            <p:cNvSpPr/>
            <p:nvPr/>
          </p:nvSpPr>
          <p:spPr>
            <a:xfrm>
              <a:off x="3487890" y="3044078"/>
              <a:ext cx="59810" cy="59826"/>
            </a:xfrm>
            <a:custGeom>
              <a:rect b="b" l="l" r="r" t="t"/>
              <a:pathLst>
                <a:path extrusionOk="0" h="3685" w="3684">
                  <a:moveTo>
                    <a:pt x="1517" y="0"/>
                  </a:moveTo>
                  <a:cubicBezTo>
                    <a:pt x="677" y="0"/>
                    <a:pt x="1" y="677"/>
                    <a:pt x="1" y="1517"/>
                  </a:cubicBezTo>
                  <a:lnTo>
                    <a:pt x="1" y="2167"/>
                  </a:lnTo>
                  <a:cubicBezTo>
                    <a:pt x="1" y="3008"/>
                    <a:pt x="677" y="3685"/>
                    <a:pt x="1517" y="3685"/>
                  </a:cubicBezTo>
                  <a:lnTo>
                    <a:pt x="2167" y="3685"/>
                  </a:lnTo>
                  <a:cubicBezTo>
                    <a:pt x="3007" y="3685"/>
                    <a:pt x="3684" y="3008"/>
                    <a:pt x="3684" y="2167"/>
                  </a:cubicBezTo>
                  <a:lnTo>
                    <a:pt x="3684" y="1517"/>
                  </a:lnTo>
                  <a:cubicBezTo>
                    <a:pt x="3684" y="677"/>
                    <a:pt x="3007" y="0"/>
                    <a:pt x="2167"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65"/>
            <p:cNvSpPr/>
            <p:nvPr/>
          </p:nvSpPr>
          <p:spPr>
            <a:xfrm>
              <a:off x="3595333" y="3044078"/>
              <a:ext cx="59794" cy="59826"/>
            </a:xfrm>
            <a:custGeom>
              <a:rect b="b" l="l" r="r" t="t"/>
              <a:pathLst>
                <a:path extrusionOk="0" h="3685" w="3683">
                  <a:moveTo>
                    <a:pt x="1517" y="0"/>
                  </a:moveTo>
                  <a:cubicBezTo>
                    <a:pt x="676" y="0"/>
                    <a:pt x="0" y="677"/>
                    <a:pt x="0" y="1517"/>
                  </a:cubicBezTo>
                  <a:lnTo>
                    <a:pt x="0" y="2167"/>
                  </a:lnTo>
                  <a:cubicBezTo>
                    <a:pt x="0" y="3008"/>
                    <a:pt x="676" y="3685"/>
                    <a:pt x="1517" y="3685"/>
                  </a:cubicBezTo>
                  <a:lnTo>
                    <a:pt x="2166" y="3685"/>
                  </a:lnTo>
                  <a:cubicBezTo>
                    <a:pt x="3007" y="3685"/>
                    <a:pt x="3683" y="3008"/>
                    <a:pt x="3683" y="2167"/>
                  </a:cubicBezTo>
                  <a:lnTo>
                    <a:pt x="3683" y="1517"/>
                  </a:lnTo>
                  <a:cubicBezTo>
                    <a:pt x="3683" y="677"/>
                    <a:pt x="3007" y="0"/>
                    <a:pt x="2166"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65"/>
            <p:cNvSpPr/>
            <p:nvPr/>
          </p:nvSpPr>
          <p:spPr>
            <a:xfrm>
              <a:off x="3702727" y="3044078"/>
              <a:ext cx="59826" cy="59826"/>
            </a:xfrm>
            <a:custGeom>
              <a:rect b="b" l="l" r="r" t="t"/>
              <a:pathLst>
                <a:path extrusionOk="0" h="3685" w="3685">
                  <a:moveTo>
                    <a:pt x="1519" y="0"/>
                  </a:moveTo>
                  <a:cubicBezTo>
                    <a:pt x="679" y="0"/>
                    <a:pt x="0" y="677"/>
                    <a:pt x="0" y="1517"/>
                  </a:cubicBezTo>
                  <a:lnTo>
                    <a:pt x="0" y="2167"/>
                  </a:lnTo>
                  <a:cubicBezTo>
                    <a:pt x="0" y="3008"/>
                    <a:pt x="679" y="3685"/>
                    <a:pt x="1519" y="3685"/>
                  </a:cubicBezTo>
                  <a:lnTo>
                    <a:pt x="2167" y="3685"/>
                  </a:lnTo>
                  <a:cubicBezTo>
                    <a:pt x="3009" y="3685"/>
                    <a:pt x="3685" y="3008"/>
                    <a:pt x="3685" y="2167"/>
                  </a:cubicBezTo>
                  <a:lnTo>
                    <a:pt x="3685" y="1517"/>
                  </a:lnTo>
                  <a:cubicBezTo>
                    <a:pt x="3685" y="677"/>
                    <a:pt x="3009" y="0"/>
                    <a:pt x="2167"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65"/>
            <p:cNvSpPr/>
            <p:nvPr/>
          </p:nvSpPr>
          <p:spPr>
            <a:xfrm>
              <a:off x="3928426" y="5052201"/>
              <a:ext cx="549539" cy="24661"/>
            </a:xfrm>
            <a:custGeom>
              <a:rect b="b" l="l" r="r" t="t"/>
              <a:pathLst>
                <a:path extrusionOk="0" h="1519" w="33849">
                  <a:moveTo>
                    <a:pt x="0" y="0"/>
                  </a:moveTo>
                  <a:lnTo>
                    <a:pt x="0" y="1518"/>
                  </a:lnTo>
                  <a:lnTo>
                    <a:pt x="33848" y="1518"/>
                  </a:lnTo>
                  <a:lnTo>
                    <a:pt x="33848" y="0"/>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65"/>
            <p:cNvSpPr/>
            <p:nvPr/>
          </p:nvSpPr>
          <p:spPr>
            <a:xfrm>
              <a:off x="2940251" y="5019423"/>
              <a:ext cx="549555" cy="24661"/>
            </a:xfrm>
            <a:custGeom>
              <a:rect b="b" l="l" r="r" t="t"/>
              <a:pathLst>
                <a:path extrusionOk="0" h="1519" w="33850">
                  <a:moveTo>
                    <a:pt x="1" y="1"/>
                  </a:moveTo>
                  <a:lnTo>
                    <a:pt x="1" y="1519"/>
                  </a:lnTo>
                  <a:lnTo>
                    <a:pt x="33849" y="1519"/>
                  </a:lnTo>
                  <a:lnTo>
                    <a:pt x="33849" y="1"/>
                  </a:ln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65"/>
            <p:cNvSpPr/>
            <p:nvPr/>
          </p:nvSpPr>
          <p:spPr>
            <a:xfrm>
              <a:off x="4416045" y="4460435"/>
              <a:ext cx="530316" cy="616427"/>
            </a:xfrm>
            <a:custGeom>
              <a:rect b="b" l="l" r="r" t="t"/>
              <a:pathLst>
                <a:path extrusionOk="0" h="37969" w="32665">
                  <a:moveTo>
                    <a:pt x="16333" y="1"/>
                  </a:moveTo>
                  <a:lnTo>
                    <a:pt x="0" y="11718"/>
                  </a:lnTo>
                  <a:lnTo>
                    <a:pt x="0" y="37968"/>
                  </a:lnTo>
                  <a:lnTo>
                    <a:pt x="32665" y="37968"/>
                  </a:lnTo>
                  <a:lnTo>
                    <a:pt x="32665" y="11718"/>
                  </a:lnTo>
                  <a:lnTo>
                    <a:pt x="16333"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65"/>
            <p:cNvSpPr/>
            <p:nvPr/>
          </p:nvSpPr>
          <p:spPr>
            <a:xfrm>
              <a:off x="4416045" y="5044766"/>
              <a:ext cx="530316" cy="32097"/>
            </a:xfrm>
            <a:custGeom>
              <a:rect b="b" l="l" r="r" t="t"/>
              <a:pathLst>
                <a:path extrusionOk="0" h="1977" w="32665">
                  <a:moveTo>
                    <a:pt x="0" y="0"/>
                  </a:moveTo>
                  <a:lnTo>
                    <a:pt x="0" y="1976"/>
                  </a:lnTo>
                  <a:lnTo>
                    <a:pt x="32665" y="1976"/>
                  </a:lnTo>
                  <a:lnTo>
                    <a:pt x="32665" y="0"/>
                  </a:lnTo>
                  <a:close/>
                </a:path>
              </a:pathLst>
            </a:custGeom>
            <a:solidFill>
              <a:srgbClr val="E2A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65"/>
            <p:cNvSpPr/>
            <p:nvPr/>
          </p:nvSpPr>
          <p:spPr>
            <a:xfrm>
              <a:off x="4603510" y="4812118"/>
              <a:ext cx="155401" cy="264744"/>
            </a:xfrm>
            <a:custGeom>
              <a:rect b="b" l="l" r="r" t="t"/>
              <a:pathLst>
                <a:path extrusionOk="0" h="16307" w="9572">
                  <a:moveTo>
                    <a:pt x="3082" y="0"/>
                  </a:moveTo>
                  <a:cubicBezTo>
                    <a:pt x="1381" y="0"/>
                    <a:pt x="0" y="1381"/>
                    <a:pt x="0" y="3083"/>
                  </a:cubicBezTo>
                  <a:lnTo>
                    <a:pt x="0" y="16306"/>
                  </a:lnTo>
                  <a:lnTo>
                    <a:pt x="9571" y="16306"/>
                  </a:lnTo>
                  <a:lnTo>
                    <a:pt x="9569" y="3083"/>
                  </a:lnTo>
                  <a:cubicBezTo>
                    <a:pt x="9569" y="1381"/>
                    <a:pt x="8188" y="0"/>
                    <a:pt x="6487"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65"/>
            <p:cNvSpPr/>
            <p:nvPr/>
          </p:nvSpPr>
          <p:spPr>
            <a:xfrm>
              <a:off x="4346835" y="4446636"/>
              <a:ext cx="665180" cy="269501"/>
            </a:xfrm>
            <a:custGeom>
              <a:rect b="b" l="l" r="r" t="t"/>
              <a:pathLst>
                <a:path extrusionOk="0" h="16600" w="40972">
                  <a:moveTo>
                    <a:pt x="20603" y="1"/>
                  </a:moveTo>
                  <a:cubicBezTo>
                    <a:pt x="20077" y="1"/>
                    <a:pt x="19551" y="167"/>
                    <a:pt x="19107" y="498"/>
                  </a:cubicBezTo>
                  <a:lnTo>
                    <a:pt x="570" y="14483"/>
                  </a:lnTo>
                  <a:cubicBezTo>
                    <a:pt x="165" y="14787"/>
                    <a:pt x="1" y="15316"/>
                    <a:pt x="163" y="15797"/>
                  </a:cubicBezTo>
                  <a:cubicBezTo>
                    <a:pt x="323" y="16276"/>
                    <a:pt x="772" y="16600"/>
                    <a:pt x="1280" y="16600"/>
                  </a:cubicBezTo>
                  <a:cubicBezTo>
                    <a:pt x="1535" y="16600"/>
                    <a:pt x="1783" y="16515"/>
                    <a:pt x="1988" y="16362"/>
                  </a:cubicBezTo>
                  <a:lnTo>
                    <a:pt x="20525" y="2376"/>
                  </a:lnTo>
                  <a:cubicBezTo>
                    <a:pt x="20548" y="2358"/>
                    <a:pt x="20575" y="2349"/>
                    <a:pt x="20603" y="2349"/>
                  </a:cubicBezTo>
                  <a:cubicBezTo>
                    <a:pt x="20630" y="2349"/>
                    <a:pt x="20657" y="2358"/>
                    <a:pt x="20680" y="2376"/>
                  </a:cubicBezTo>
                  <a:lnTo>
                    <a:pt x="38941" y="15841"/>
                  </a:lnTo>
                  <a:cubicBezTo>
                    <a:pt x="39151" y="15996"/>
                    <a:pt x="39396" y="16071"/>
                    <a:pt x="39639" y="16071"/>
                  </a:cubicBezTo>
                  <a:cubicBezTo>
                    <a:pt x="40000" y="16071"/>
                    <a:pt x="40356" y="15905"/>
                    <a:pt x="40586" y="15592"/>
                  </a:cubicBezTo>
                  <a:cubicBezTo>
                    <a:pt x="40972" y="15069"/>
                    <a:pt x="40861" y="14333"/>
                    <a:pt x="40338" y="13947"/>
                  </a:cubicBezTo>
                  <a:lnTo>
                    <a:pt x="22079" y="482"/>
                  </a:lnTo>
                  <a:cubicBezTo>
                    <a:pt x="21639" y="161"/>
                    <a:pt x="21121" y="1"/>
                    <a:pt x="20603" y="1"/>
                  </a:cubicBezTo>
                  <a:close/>
                </a:path>
              </a:pathLst>
            </a:custGeom>
            <a:solidFill>
              <a:srgbClr val="E2A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65"/>
            <p:cNvSpPr/>
            <p:nvPr/>
          </p:nvSpPr>
          <p:spPr>
            <a:xfrm>
              <a:off x="4632668" y="4616535"/>
              <a:ext cx="93530" cy="89974"/>
            </a:xfrm>
            <a:custGeom>
              <a:rect b="b" l="l" r="r" t="t"/>
              <a:pathLst>
                <a:path extrusionOk="0" h="5542" w="5761">
                  <a:moveTo>
                    <a:pt x="2990" y="0"/>
                  </a:moveTo>
                  <a:cubicBezTo>
                    <a:pt x="1868" y="0"/>
                    <a:pt x="858" y="675"/>
                    <a:pt x="429" y="1711"/>
                  </a:cubicBezTo>
                  <a:cubicBezTo>
                    <a:pt x="1" y="2746"/>
                    <a:pt x="237" y="3937"/>
                    <a:pt x="1029" y="4729"/>
                  </a:cubicBezTo>
                  <a:cubicBezTo>
                    <a:pt x="1559" y="5259"/>
                    <a:pt x="2268" y="5541"/>
                    <a:pt x="2990" y="5541"/>
                  </a:cubicBezTo>
                  <a:cubicBezTo>
                    <a:pt x="3347" y="5541"/>
                    <a:pt x="3707" y="5472"/>
                    <a:pt x="4050" y="5330"/>
                  </a:cubicBezTo>
                  <a:cubicBezTo>
                    <a:pt x="5086" y="4902"/>
                    <a:pt x="5760" y="3891"/>
                    <a:pt x="5760" y="2771"/>
                  </a:cubicBezTo>
                  <a:cubicBezTo>
                    <a:pt x="5760" y="1240"/>
                    <a:pt x="4520" y="0"/>
                    <a:pt x="2990"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65"/>
            <p:cNvSpPr/>
            <p:nvPr/>
          </p:nvSpPr>
          <p:spPr>
            <a:xfrm>
              <a:off x="4521523" y="4877659"/>
              <a:ext cx="68983" cy="130432"/>
            </a:xfrm>
            <a:custGeom>
              <a:rect b="b" l="l" r="r" t="t"/>
              <a:pathLst>
                <a:path extrusionOk="0" h="8034" w="4249">
                  <a:moveTo>
                    <a:pt x="2125" y="0"/>
                  </a:moveTo>
                  <a:cubicBezTo>
                    <a:pt x="980" y="0"/>
                    <a:pt x="52" y="367"/>
                    <a:pt x="6" y="826"/>
                  </a:cubicBezTo>
                  <a:lnTo>
                    <a:pt x="1" y="826"/>
                  </a:lnTo>
                  <a:lnTo>
                    <a:pt x="1" y="8033"/>
                  </a:lnTo>
                  <a:lnTo>
                    <a:pt x="4249" y="8033"/>
                  </a:lnTo>
                  <a:lnTo>
                    <a:pt x="4249" y="826"/>
                  </a:lnTo>
                  <a:lnTo>
                    <a:pt x="4244" y="826"/>
                  </a:lnTo>
                  <a:cubicBezTo>
                    <a:pt x="4198" y="367"/>
                    <a:pt x="3268" y="0"/>
                    <a:pt x="212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65"/>
            <p:cNvSpPr/>
            <p:nvPr/>
          </p:nvSpPr>
          <p:spPr>
            <a:xfrm>
              <a:off x="4551672" y="4827817"/>
              <a:ext cx="8669" cy="205633"/>
            </a:xfrm>
            <a:custGeom>
              <a:rect b="b" l="l" r="r" t="t"/>
              <a:pathLst>
                <a:path extrusionOk="0" h="12666" w="534">
                  <a:moveTo>
                    <a:pt x="0" y="0"/>
                  </a:moveTo>
                  <a:lnTo>
                    <a:pt x="0" y="12666"/>
                  </a:lnTo>
                  <a:lnTo>
                    <a:pt x="534" y="12666"/>
                  </a:lnTo>
                  <a:lnTo>
                    <a:pt x="534"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65"/>
            <p:cNvSpPr/>
            <p:nvPr/>
          </p:nvSpPr>
          <p:spPr>
            <a:xfrm>
              <a:off x="4521523" y="4906248"/>
              <a:ext cx="68983" cy="6478"/>
            </a:xfrm>
            <a:custGeom>
              <a:rect b="b" l="l" r="r" t="t"/>
              <a:pathLst>
                <a:path extrusionOk="0" h="399" w="4249">
                  <a:moveTo>
                    <a:pt x="1" y="1"/>
                  </a:moveTo>
                  <a:lnTo>
                    <a:pt x="1" y="399"/>
                  </a:lnTo>
                  <a:lnTo>
                    <a:pt x="4249" y="399"/>
                  </a:lnTo>
                  <a:lnTo>
                    <a:pt x="4249"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65"/>
            <p:cNvSpPr/>
            <p:nvPr/>
          </p:nvSpPr>
          <p:spPr>
            <a:xfrm>
              <a:off x="4521523" y="4939644"/>
              <a:ext cx="68983" cy="6478"/>
            </a:xfrm>
            <a:custGeom>
              <a:rect b="b" l="l" r="r" t="t"/>
              <a:pathLst>
                <a:path extrusionOk="0" h="399" w="4249">
                  <a:moveTo>
                    <a:pt x="1" y="1"/>
                  </a:moveTo>
                  <a:lnTo>
                    <a:pt x="1" y="399"/>
                  </a:lnTo>
                  <a:lnTo>
                    <a:pt x="4249" y="399"/>
                  </a:lnTo>
                  <a:lnTo>
                    <a:pt x="4249"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65"/>
            <p:cNvSpPr/>
            <p:nvPr/>
          </p:nvSpPr>
          <p:spPr>
            <a:xfrm>
              <a:off x="4521523" y="4973023"/>
              <a:ext cx="68983" cy="6494"/>
            </a:xfrm>
            <a:custGeom>
              <a:rect b="b" l="l" r="r" t="t"/>
              <a:pathLst>
                <a:path extrusionOk="0" h="400" w="4249">
                  <a:moveTo>
                    <a:pt x="1" y="0"/>
                  </a:moveTo>
                  <a:lnTo>
                    <a:pt x="1" y="400"/>
                  </a:lnTo>
                  <a:lnTo>
                    <a:pt x="4249" y="400"/>
                  </a:lnTo>
                  <a:lnTo>
                    <a:pt x="4249"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65"/>
            <p:cNvSpPr/>
            <p:nvPr/>
          </p:nvSpPr>
          <p:spPr>
            <a:xfrm>
              <a:off x="4521523" y="5006451"/>
              <a:ext cx="68983" cy="6478"/>
            </a:xfrm>
            <a:custGeom>
              <a:rect b="b" l="l" r="r" t="t"/>
              <a:pathLst>
                <a:path extrusionOk="0" h="399" w="4249">
                  <a:moveTo>
                    <a:pt x="1" y="0"/>
                  </a:moveTo>
                  <a:lnTo>
                    <a:pt x="1" y="398"/>
                  </a:lnTo>
                  <a:lnTo>
                    <a:pt x="4249" y="398"/>
                  </a:lnTo>
                  <a:lnTo>
                    <a:pt x="4249"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65"/>
            <p:cNvSpPr/>
            <p:nvPr/>
          </p:nvSpPr>
          <p:spPr>
            <a:xfrm>
              <a:off x="4767500" y="4877659"/>
              <a:ext cx="68983" cy="130432"/>
            </a:xfrm>
            <a:custGeom>
              <a:rect b="b" l="l" r="r" t="t"/>
              <a:pathLst>
                <a:path extrusionOk="0" h="8034" w="4249">
                  <a:moveTo>
                    <a:pt x="2123" y="0"/>
                  </a:moveTo>
                  <a:cubicBezTo>
                    <a:pt x="979" y="0"/>
                    <a:pt x="49" y="367"/>
                    <a:pt x="4" y="826"/>
                  </a:cubicBezTo>
                  <a:lnTo>
                    <a:pt x="0" y="826"/>
                  </a:lnTo>
                  <a:lnTo>
                    <a:pt x="0" y="8033"/>
                  </a:lnTo>
                  <a:lnTo>
                    <a:pt x="4248" y="8033"/>
                  </a:lnTo>
                  <a:lnTo>
                    <a:pt x="4248" y="826"/>
                  </a:lnTo>
                  <a:lnTo>
                    <a:pt x="4243" y="826"/>
                  </a:lnTo>
                  <a:cubicBezTo>
                    <a:pt x="4196" y="367"/>
                    <a:pt x="3267" y="0"/>
                    <a:pt x="212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65"/>
            <p:cNvSpPr/>
            <p:nvPr/>
          </p:nvSpPr>
          <p:spPr>
            <a:xfrm>
              <a:off x="4797632" y="4822346"/>
              <a:ext cx="8686" cy="205649"/>
            </a:xfrm>
            <a:custGeom>
              <a:rect b="b" l="l" r="r" t="t"/>
              <a:pathLst>
                <a:path extrusionOk="0" h="12667" w="535">
                  <a:moveTo>
                    <a:pt x="1" y="1"/>
                  </a:moveTo>
                  <a:lnTo>
                    <a:pt x="1" y="12666"/>
                  </a:lnTo>
                  <a:lnTo>
                    <a:pt x="534" y="12666"/>
                  </a:lnTo>
                  <a:lnTo>
                    <a:pt x="534"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65"/>
            <p:cNvSpPr/>
            <p:nvPr/>
          </p:nvSpPr>
          <p:spPr>
            <a:xfrm>
              <a:off x="4767500" y="4906248"/>
              <a:ext cx="68950" cy="6478"/>
            </a:xfrm>
            <a:custGeom>
              <a:rect b="b" l="l" r="r" t="t"/>
              <a:pathLst>
                <a:path extrusionOk="0" h="399" w="4247">
                  <a:moveTo>
                    <a:pt x="0" y="1"/>
                  </a:moveTo>
                  <a:lnTo>
                    <a:pt x="0" y="399"/>
                  </a:lnTo>
                  <a:lnTo>
                    <a:pt x="4247" y="399"/>
                  </a:lnTo>
                  <a:lnTo>
                    <a:pt x="424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65"/>
            <p:cNvSpPr/>
            <p:nvPr/>
          </p:nvSpPr>
          <p:spPr>
            <a:xfrm>
              <a:off x="4767500" y="4939644"/>
              <a:ext cx="68950" cy="6478"/>
            </a:xfrm>
            <a:custGeom>
              <a:rect b="b" l="l" r="r" t="t"/>
              <a:pathLst>
                <a:path extrusionOk="0" h="399" w="4247">
                  <a:moveTo>
                    <a:pt x="0" y="1"/>
                  </a:moveTo>
                  <a:lnTo>
                    <a:pt x="0" y="399"/>
                  </a:lnTo>
                  <a:lnTo>
                    <a:pt x="4247" y="399"/>
                  </a:lnTo>
                  <a:lnTo>
                    <a:pt x="424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65"/>
            <p:cNvSpPr/>
            <p:nvPr/>
          </p:nvSpPr>
          <p:spPr>
            <a:xfrm>
              <a:off x="4767500" y="4973023"/>
              <a:ext cx="68950" cy="6494"/>
            </a:xfrm>
            <a:custGeom>
              <a:rect b="b" l="l" r="r" t="t"/>
              <a:pathLst>
                <a:path extrusionOk="0" h="400" w="4247">
                  <a:moveTo>
                    <a:pt x="0" y="0"/>
                  </a:moveTo>
                  <a:lnTo>
                    <a:pt x="0" y="400"/>
                  </a:lnTo>
                  <a:lnTo>
                    <a:pt x="4247" y="400"/>
                  </a:lnTo>
                  <a:lnTo>
                    <a:pt x="424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65"/>
            <p:cNvSpPr/>
            <p:nvPr/>
          </p:nvSpPr>
          <p:spPr>
            <a:xfrm>
              <a:off x="4767500" y="5006451"/>
              <a:ext cx="68950" cy="6478"/>
            </a:xfrm>
            <a:custGeom>
              <a:rect b="b" l="l" r="r" t="t"/>
              <a:pathLst>
                <a:path extrusionOk="0" h="399" w="4247">
                  <a:moveTo>
                    <a:pt x="0" y="0"/>
                  </a:moveTo>
                  <a:lnTo>
                    <a:pt x="0" y="398"/>
                  </a:lnTo>
                  <a:lnTo>
                    <a:pt x="4247" y="398"/>
                  </a:lnTo>
                  <a:lnTo>
                    <a:pt x="424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65"/>
            <p:cNvSpPr/>
            <p:nvPr/>
          </p:nvSpPr>
          <p:spPr>
            <a:xfrm>
              <a:off x="5292751" y="5037898"/>
              <a:ext cx="919485" cy="39240"/>
            </a:xfrm>
            <a:custGeom>
              <a:rect b="b" l="l" r="r" t="t"/>
              <a:pathLst>
                <a:path extrusionOk="0" h="2417" w="56636">
                  <a:moveTo>
                    <a:pt x="0" y="0"/>
                  </a:moveTo>
                  <a:lnTo>
                    <a:pt x="0" y="2417"/>
                  </a:lnTo>
                  <a:lnTo>
                    <a:pt x="56636" y="2417"/>
                  </a:lnTo>
                  <a:lnTo>
                    <a:pt x="56636" y="0"/>
                  </a:lnTo>
                  <a:close/>
                </a:path>
              </a:pathLst>
            </a:custGeom>
            <a:solidFill>
              <a:srgbClr val="E2A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65"/>
            <p:cNvSpPr/>
            <p:nvPr/>
          </p:nvSpPr>
          <p:spPr>
            <a:xfrm>
              <a:off x="5110594" y="4441392"/>
              <a:ext cx="439546" cy="635746"/>
            </a:xfrm>
            <a:custGeom>
              <a:rect b="b" l="l" r="r" t="t"/>
              <a:pathLst>
                <a:path extrusionOk="0" h="39159" w="27074">
                  <a:moveTo>
                    <a:pt x="13536" y="1"/>
                  </a:moveTo>
                  <a:lnTo>
                    <a:pt x="1" y="12086"/>
                  </a:lnTo>
                  <a:lnTo>
                    <a:pt x="1" y="39159"/>
                  </a:lnTo>
                  <a:lnTo>
                    <a:pt x="27073" y="39159"/>
                  </a:lnTo>
                  <a:lnTo>
                    <a:pt x="27073" y="12086"/>
                  </a:lnTo>
                  <a:lnTo>
                    <a:pt x="13536" y="1"/>
                  </a:lnTo>
                  <a:close/>
                </a:path>
              </a:pathLst>
            </a:custGeom>
            <a:solidFill>
              <a:srgbClr val="FCD9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65"/>
            <p:cNvSpPr/>
            <p:nvPr/>
          </p:nvSpPr>
          <p:spPr>
            <a:xfrm>
              <a:off x="5110594" y="5044067"/>
              <a:ext cx="439546" cy="33071"/>
            </a:xfrm>
            <a:custGeom>
              <a:rect b="b" l="l" r="r" t="t"/>
              <a:pathLst>
                <a:path extrusionOk="0" h="2037" w="27074">
                  <a:moveTo>
                    <a:pt x="1" y="1"/>
                  </a:moveTo>
                  <a:lnTo>
                    <a:pt x="1" y="2037"/>
                  </a:lnTo>
                  <a:lnTo>
                    <a:pt x="27073" y="2037"/>
                  </a:lnTo>
                  <a:lnTo>
                    <a:pt x="27073" y="1"/>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65"/>
            <p:cNvSpPr/>
            <p:nvPr/>
          </p:nvSpPr>
          <p:spPr>
            <a:xfrm>
              <a:off x="5250231" y="4804114"/>
              <a:ext cx="160288" cy="273024"/>
            </a:xfrm>
            <a:custGeom>
              <a:rect b="b" l="l" r="r" t="t"/>
              <a:pathLst>
                <a:path extrusionOk="0" h="16817" w="9873">
                  <a:moveTo>
                    <a:pt x="2239" y="0"/>
                  </a:moveTo>
                  <a:cubicBezTo>
                    <a:pt x="1002" y="0"/>
                    <a:pt x="0" y="1002"/>
                    <a:pt x="0" y="2239"/>
                  </a:cubicBezTo>
                  <a:lnTo>
                    <a:pt x="0" y="16817"/>
                  </a:lnTo>
                  <a:lnTo>
                    <a:pt x="9872" y="16817"/>
                  </a:lnTo>
                  <a:lnTo>
                    <a:pt x="9872" y="2239"/>
                  </a:lnTo>
                  <a:cubicBezTo>
                    <a:pt x="9872" y="1002"/>
                    <a:pt x="8870" y="0"/>
                    <a:pt x="763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65"/>
            <p:cNvSpPr/>
            <p:nvPr/>
          </p:nvSpPr>
          <p:spPr>
            <a:xfrm>
              <a:off x="5039939" y="4430255"/>
              <a:ext cx="576602" cy="274274"/>
            </a:xfrm>
            <a:custGeom>
              <a:rect b="b" l="l" r="r" t="t"/>
              <a:pathLst>
                <a:path extrusionOk="0" h="16894" w="35516">
                  <a:moveTo>
                    <a:pt x="17897" y="0"/>
                  </a:moveTo>
                  <a:cubicBezTo>
                    <a:pt x="17270" y="0"/>
                    <a:pt x="16644" y="225"/>
                    <a:pt x="16148" y="676"/>
                  </a:cubicBezTo>
                  <a:lnTo>
                    <a:pt x="483" y="14844"/>
                  </a:lnTo>
                  <a:cubicBezTo>
                    <a:pt x="122" y="15169"/>
                    <a:pt x="1" y="15686"/>
                    <a:pt x="175" y="16138"/>
                  </a:cubicBezTo>
                  <a:cubicBezTo>
                    <a:pt x="349" y="16593"/>
                    <a:pt x="786" y="16894"/>
                    <a:pt x="1274" y="16894"/>
                  </a:cubicBezTo>
                  <a:cubicBezTo>
                    <a:pt x="1565" y="16894"/>
                    <a:pt x="1846" y="16785"/>
                    <a:pt x="2063" y="16587"/>
                  </a:cubicBezTo>
                  <a:lnTo>
                    <a:pt x="17728" y="2420"/>
                  </a:lnTo>
                  <a:cubicBezTo>
                    <a:pt x="17776" y="2375"/>
                    <a:pt x="17836" y="2353"/>
                    <a:pt x="17897" y="2353"/>
                  </a:cubicBezTo>
                  <a:cubicBezTo>
                    <a:pt x="17958" y="2353"/>
                    <a:pt x="18018" y="2375"/>
                    <a:pt x="18066" y="2418"/>
                  </a:cubicBezTo>
                  <a:lnTo>
                    <a:pt x="33442" y="16052"/>
                  </a:lnTo>
                  <a:cubicBezTo>
                    <a:pt x="33664" y="16241"/>
                    <a:pt x="33936" y="16334"/>
                    <a:pt x="34207" y="16334"/>
                  </a:cubicBezTo>
                  <a:cubicBezTo>
                    <a:pt x="34533" y="16334"/>
                    <a:pt x="34856" y="16200"/>
                    <a:pt x="35089" y="15937"/>
                  </a:cubicBezTo>
                  <a:cubicBezTo>
                    <a:pt x="35515" y="15457"/>
                    <a:pt x="35476" y="14724"/>
                    <a:pt x="35004" y="14291"/>
                  </a:cubicBezTo>
                  <a:lnTo>
                    <a:pt x="19628" y="658"/>
                  </a:lnTo>
                  <a:cubicBezTo>
                    <a:pt x="19134" y="219"/>
                    <a:pt x="18515" y="0"/>
                    <a:pt x="17897" y="0"/>
                  </a:cubicBezTo>
                  <a:close/>
                </a:path>
              </a:pathLst>
            </a:custGeom>
            <a:solidFill>
              <a:srgbClr val="E2A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65"/>
            <p:cNvSpPr/>
            <p:nvPr/>
          </p:nvSpPr>
          <p:spPr>
            <a:xfrm>
              <a:off x="2608618" y="4982456"/>
              <a:ext cx="4285602" cy="279729"/>
            </a:xfrm>
            <a:custGeom>
              <a:rect b="b" l="l" r="r" t="t"/>
              <a:pathLst>
                <a:path extrusionOk="0" h="17230" w="263973">
                  <a:moveTo>
                    <a:pt x="11995" y="0"/>
                  </a:moveTo>
                  <a:cubicBezTo>
                    <a:pt x="5371" y="0"/>
                    <a:pt x="1" y="7715"/>
                    <a:pt x="1" y="17229"/>
                  </a:cubicBezTo>
                  <a:lnTo>
                    <a:pt x="263972" y="17229"/>
                  </a:lnTo>
                  <a:cubicBezTo>
                    <a:pt x="263972" y="7715"/>
                    <a:pt x="258602" y="0"/>
                    <a:pt x="251978" y="0"/>
                  </a:cubicBezTo>
                  <a:close/>
                </a:path>
              </a:pathLst>
            </a:custGeom>
            <a:solidFill>
              <a:srgbClr val="D39C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65"/>
            <p:cNvSpPr/>
            <p:nvPr/>
          </p:nvSpPr>
          <p:spPr>
            <a:xfrm>
              <a:off x="2249581" y="4283555"/>
              <a:ext cx="499113" cy="646234"/>
            </a:xfrm>
            <a:custGeom>
              <a:rect b="b" l="l" r="r" t="t"/>
              <a:pathLst>
                <a:path extrusionOk="0" h="39805" w="30743">
                  <a:moveTo>
                    <a:pt x="15545" y="0"/>
                  </a:moveTo>
                  <a:cubicBezTo>
                    <a:pt x="14946" y="0"/>
                    <a:pt x="14339" y="33"/>
                    <a:pt x="13727" y="99"/>
                  </a:cubicBezTo>
                  <a:cubicBezTo>
                    <a:pt x="6771" y="851"/>
                    <a:pt x="1243" y="6003"/>
                    <a:pt x="461" y="12465"/>
                  </a:cubicBezTo>
                  <a:cubicBezTo>
                    <a:pt x="1" y="16273"/>
                    <a:pt x="1172" y="19816"/>
                    <a:pt x="3407" y="22571"/>
                  </a:cubicBezTo>
                  <a:cubicBezTo>
                    <a:pt x="5174" y="24750"/>
                    <a:pt x="6010" y="27434"/>
                    <a:pt x="5838" y="30155"/>
                  </a:cubicBezTo>
                  <a:cubicBezTo>
                    <a:pt x="5825" y="30349"/>
                    <a:pt x="5820" y="30543"/>
                    <a:pt x="5822" y="30740"/>
                  </a:cubicBezTo>
                  <a:cubicBezTo>
                    <a:pt x="5847" y="35714"/>
                    <a:pt x="10162" y="39736"/>
                    <a:pt x="15495" y="39803"/>
                  </a:cubicBezTo>
                  <a:cubicBezTo>
                    <a:pt x="15538" y="39804"/>
                    <a:pt x="15581" y="39804"/>
                    <a:pt x="15624" y="39804"/>
                  </a:cubicBezTo>
                  <a:cubicBezTo>
                    <a:pt x="20909" y="39804"/>
                    <a:pt x="25308" y="35836"/>
                    <a:pt x="25430" y="30912"/>
                  </a:cubicBezTo>
                  <a:cubicBezTo>
                    <a:pt x="25443" y="30462"/>
                    <a:pt x="25418" y="30009"/>
                    <a:pt x="25358" y="29562"/>
                  </a:cubicBezTo>
                  <a:cubicBezTo>
                    <a:pt x="25036" y="27154"/>
                    <a:pt x="25828" y="24748"/>
                    <a:pt x="27450" y="22848"/>
                  </a:cubicBezTo>
                  <a:cubicBezTo>
                    <a:pt x="29516" y="20428"/>
                    <a:pt x="30742" y="17363"/>
                    <a:pt x="30725" y="14036"/>
                  </a:cubicBezTo>
                  <a:cubicBezTo>
                    <a:pt x="30685" y="6271"/>
                    <a:pt x="23895" y="0"/>
                    <a:pt x="15545" y="0"/>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65"/>
            <p:cNvSpPr/>
            <p:nvPr/>
          </p:nvSpPr>
          <p:spPr>
            <a:xfrm>
              <a:off x="2403684" y="4532129"/>
              <a:ext cx="199690" cy="609640"/>
            </a:xfrm>
            <a:custGeom>
              <a:rect b="b" l="l" r="r" t="t"/>
              <a:pathLst>
                <a:path extrusionOk="0" h="37551" w="12300">
                  <a:moveTo>
                    <a:pt x="5994" y="0"/>
                  </a:moveTo>
                  <a:cubicBezTo>
                    <a:pt x="5993" y="0"/>
                    <a:pt x="5992" y="0"/>
                    <a:pt x="5991" y="0"/>
                  </a:cubicBezTo>
                  <a:cubicBezTo>
                    <a:pt x="5541" y="2"/>
                    <a:pt x="5179" y="368"/>
                    <a:pt x="5180" y="817"/>
                  </a:cubicBezTo>
                  <a:lnTo>
                    <a:pt x="5216" y="8213"/>
                  </a:lnTo>
                  <a:lnTo>
                    <a:pt x="1579" y="3260"/>
                  </a:lnTo>
                  <a:cubicBezTo>
                    <a:pt x="1419" y="3044"/>
                    <a:pt x="1173" y="2929"/>
                    <a:pt x="923" y="2929"/>
                  </a:cubicBezTo>
                  <a:cubicBezTo>
                    <a:pt x="755" y="2929"/>
                    <a:pt x="586" y="2981"/>
                    <a:pt x="441" y="3088"/>
                  </a:cubicBezTo>
                  <a:cubicBezTo>
                    <a:pt x="80" y="3354"/>
                    <a:pt x="0" y="3863"/>
                    <a:pt x="268" y="4224"/>
                  </a:cubicBezTo>
                  <a:lnTo>
                    <a:pt x="4946" y="10594"/>
                  </a:lnTo>
                  <a:cubicBezTo>
                    <a:pt x="5020" y="10695"/>
                    <a:pt x="5117" y="10776"/>
                    <a:pt x="5228" y="10834"/>
                  </a:cubicBezTo>
                  <a:lnTo>
                    <a:pt x="5349" y="36742"/>
                  </a:lnTo>
                  <a:cubicBezTo>
                    <a:pt x="5351" y="37189"/>
                    <a:pt x="5714" y="37550"/>
                    <a:pt x="6160" y="37550"/>
                  </a:cubicBezTo>
                  <a:cubicBezTo>
                    <a:pt x="6162" y="37550"/>
                    <a:pt x="6165" y="37550"/>
                    <a:pt x="6167" y="37550"/>
                  </a:cubicBezTo>
                  <a:cubicBezTo>
                    <a:pt x="6616" y="37549"/>
                    <a:pt x="6977" y="37182"/>
                    <a:pt x="6975" y="36733"/>
                  </a:cubicBezTo>
                  <a:lnTo>
                    <a:pt x="6884" y="17086"/>
                  </a:lnTo>
                  <a:lnTo>
                    <a:pt x="12039" y="10897"/>
                  </a:lnTo>
                  <a:cubicBezTo>
                    <a:pt x="12299" y="10550"/>
                    <a:pt x="12243" y="10060"/>
                    <a:pt x="11908" y="9782"/>
                  </a:cubicBezTo>
                  <a:cubicBezTo>
                    <a:pt x="11757" y="9656"/>
                    <a:pt x="11572" y="9593"/>
                    <a:pt x="11388" y="9593"/>
                  </a:cubicBezTo>
                  <a:cubicBezTo>
                    <a:pt x="11168" y="9593"/>
                    <a:pt x="10949" y="9682"/>
                    <a:pt x="10788" y="9856"/>
                  </a:cubicBezTo>
                  <a:lnTo>
                    <a:pt x="6871" y="14559"/>
                  </a:lnTo>
                  <a:lnTo>
                    <a:pt x="6808" y="808"/>
                  </a:lnTo>
                  <a:cubicBezTo>
                    <a:pt x="6804" y="360"/>
                    <a:pt x="6441" y="0"/>
                    <a:pt x="599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65"/>
            <p:cNvSpPr/>
            <p:nvPr/>
          </p:nvSpPr>
          <p:spPr>
            <a:xfrm>
              <a:off x="2549052" y="3946062"/>
              <a:ext cx="603098" cy="781033"/>
            </a:xfrm>
            <a:custGeom>
              <a:rect b="b" l="l" r="r" t="t"/>
              <a:pathLst>
                <a:path extrusionOk="0" h="48108" w="37148">
                  <a:moveTo>
                    <a:pt x="18346" y="1"/>
                  </a:moveTo>
                  <a:cubicBezTo>
                    <a:pt x="8214" y="1"/>
                    <a:pt x="1" y="7630"/>
                    <a:pt x="1" y="17042"/>
                  </a:cubicBezTo>
                  <a:cubicBezTo>
                    <a:pt x="1" y="21063"/>
                    <a:pt x="1501" y="24760"/>
                    <a:pt x="4011" y="27675"/>
                  </a:cubicBezTo>
                  <a:cubicBezTo>
                    <a:pt x="5984" y="29965"/>
                    <a:pt x="6958" y="32869"/>
                    <a:pt x="6581" y="35780"/>
                  </a:cubicBezTo>
                  <a:cubicBezTo>
                    <a:pt x="6512" y="36321"/>
                    <a:pt x="6486" y="36869"/>
                    <a:pt x="6502" y="37415"/>
                  </a:cubicBezTo>
                  <a:cubicBezTo>
                    <a:pt x="6681" y="43345"/>
                    <a:pt x="11991" y="48107"/>
                    <a:pt x="18356" y="48107"/>
                  </a:cubicBezTo>
                  <a:cubicBezTo>
                    <a:pt x="18425" y="48107"/>
                    <a:pt x="18495" y="48107"/>
                    <a:pt x="18565" y="48106"/>
                  </a:cubicBezTo>
                  <a:cubicBezTo>
                    <a:pt x="25011" y="47998"/>
                    <a:pt x="30201" y="43112"/>
                    <a:pt x="30201" y="37099"/>
                  </a:cubicBezTo>
                  <a:cubicBezTo>
                    <a:pt x="30201" y="36862"/>
                    <a:pt x="30193" y="36627"/>
                    <a:pt x="30177" y="36393"/>
                  </a:cubicBezTo>
                  <a:cubicBezTo>
                    <a:pt x="29951" y="33105"/>
                    <a:pt x="30948" y="29859"/>
                    <a:pt x="33069" y="27217"/>
                  </a:cubicBezTo>
                  <a:cubicBezTo>
                    <a:pt x="35753" y="23872"/>
                    <a:pt x="37148" y="19585"/>
                    <a:pt x="36567" y="14985"/>
                  </a:cubicBezTo>
                  <a:cubicBezTo>
                    <a:pt x="35584" y="7181"/>
                    <a:pt x="28870" y="983"/>
                    <a:pt x="20460" y="111"/>
                  </a:cubicBezTo>
                  <a:cubicBezTo>
                    <a:pt x="19747" y="37"/>
                    <a:pt x="19042" y="1"/>
                    <a:pt x="18346" y="1"/>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65"/>
            <p:cNvSpPr/>
            <p:nvPr/>
          </p:nvSpPr>
          <p:spPr>
            <a:xfrm>
              <a:off x="2730770" y="4244835"/>
              <a:ext cx="235667" cy="896935"/>
            </a:xfrm>
            <a:custGeom>
              <a:rect b="b" l="l" r="r" t="t"/>
              <a:pathLst>
                <a:path extrusionOk="0" h="55247" w="14516">
                  <a:moveTo>
                    <a:pt x="7243" y="0"/>
                  </a:moveTo>
                  <a:cubicBezTo>
                    <a:pt x="6873" y="0"/>
                    <a:pt x="6572" y="302"/>
                    <a:pt x="6572" y="672"/>
                  </a:cubicBezTo>
                  <a:lnTo>
                    <a:pt x="6572" y="10540"/>
                  </a:lnTo>
                  <a:lnTo>
                    <a:pt x="1663" y="3789"/>
                  </a:lnTo>
                  <a:cubicBezTo>
                    <a:pt x="1532" y="3609"/>
                    <a:pt x="1327" y="3513"/>
                    <a:pt x="1119" y="3513"/>
                  </a:cubicBezTo>
                  <a:cubicBezTo>
                    <a:pt x="982" y="3513"/>
                    <a:pt x="844" y="3554"/>
                    <a:pt x="725" y="3641"/>
                  </a:cubicBezTo>
                  <a:cubicBezTo>
                    <a:pt x="425" y="3859"/>
                    <a:pt x="358" y="4279"/>
                    <a:pt x="577" y="4578"/>
                  </a:cubicBezTo>
                  <a:lnTo>
                    <a:pt x="6195" y="12305"/>
                  </a:lnTo>
                  <a:cubicBezTo>
                    <a:pt x="6289" y="12430"/>
                    <a:pt x="6421" y="12518"/>
                    <a:pt x="6572" y="12555"/>
                  </a:cubicBezTo>
                  <a:lnTo>
                    <a:pt x="6572" y="18145"/>
                  </a:lnTo>
                  <a:lnTo>
                    <a:pt x="1262" y="11829"/>
                  </a:lnTo>
                  <a:cubicBezTo>
                    <a:pt x="1129" y="11674"/>
                    <a:pt x="941" y="11595"/>
                    <a:pt x="752" y="11595"/>
                  </a:cubicBezTo>
                  <a:cubicBezTo>
                    <a:pt x="599" y="11595"/>
                    <a:pt x="445" y="11646"/>
                    <a:pt x="320" y="11752"/>
                  </a:cubicBezTo>
                  <a:cubicBezTo>
                    <a:pt x="40" y="11990"/>
                    <a:pt x="1" y="12409"/>
                    <a:pt x="233" y="12692"/>
                  </a:cubicBezTo>
                  <a:lnTo>
                    <a:pt x="6572" y="20231"/>
                  </a:lnTo>
                  <a:lnTo>
                    <a:pt x="6572" y="54575"/>
                  </a:lnTo>
                  <a:cubicBezTo>
                    <a:pt x="6572" y="54947"/>
                    <a:pt x="6873" y="55246"/>
                    <a:pt x="7245" y="55246"/>
                  </a:cubicBezTo>
                  <a:lnTo>
                    <a:pt x="7266" y="55246"/>
                  </a:lnTo>
                  <a:cubicBezTo>
                    <a:pt x="7636" y="55246"/>
                    <a:pt x="7937" y="54947"/>
                    <a:pt x="7937" y="54575"/>
                  </a:cubicBezTo>
                  <a:lnTo>
                    <a:pt x="7937" y="20231"/>
                  </a:lnTo>
                  <a:lnTo>
                    <a:pt x="14276" y="12692"/>
                  </a:lnTo>
                  <a:cubicBezTo>
                    <a:pt x="14515" y="12409"/>
                    <a:pt x="14478" y="11986"/>
                    <a:pt x="14195" y="11746"/>
                  </a:cubicBezTo>
                  <a:cubicBezTo>
                    <a:pt x="14069" y="11640"/>
                    <a:pt x="13916" y="11588"/>
                    <a:pt x="13763" y="11588"/>
                  </a:cubicBezTo>
                  <a:cubicBezTo>
                    <a:pt x="13571" y="11588"/>
                    <a:pt x="13381" y="11670"/>
                    <a:pt x="13247" y="11829"/>
                  </a:cubicBezTo>
                  <a:lnTo>
                    <a:pt x="7937" y="18145"/>
                  </a:lnTo>
                  <a:lnTo>
                    <a:pt x="7937" y="12555"/>
                  </a:lnTo>
                  <a:cubicBezTo>
                    <a:pt x="8087" y="12518"/>
                    <a:pt x="8221" y="12430"/>
                    <a:pt x="8312" y="12305"/>
                  </a:cubicBezTo>
                  <a:lnTo>
                    <a:pt x="13932" y="4578"/>
                  </a:lnTo>
                  <a:cubicBezTo>
                    <a:pt x="14146" y="4279"/>
                    <a:pt x="14077" y="3863"/>
                    <a:pt x="13779" y="3646"/>
                  </a:cubicBezTo>
                  <a:cubicBezTo>
                    <a:pt x="13660" y="3560"/>
                    <a:pt x="13522" y="3518"/>
                    <a:pt x="13385" y="3518"/>
                  </a:cubicBezTo>
                  <a:cubicBezTo>
                    <a:pt x="13180" y="3518"/>
                    <a:pt x="12978" y="3612"/>
                    <a:pt x="12846" y="3789"/>
                  </a:cubicBezTo>
                  <a:lnTo>
                    <a:pt x="7937" y="10540"/>
                  </a:lnTo>
                  <a:lnTo>
                    <a:pt x="7937" y="672"/>
                  </a:lnTo>
                  <a:cubicBezTo>
                    <a:pt x="7937" y="302"/>
                    <a:pt x="7636" y="0"/>
                    <a:pt x="7266"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65"/>
            <p:cNvSpPr/>
            <p:nvPr/>
          </p:nvSpPr>
          <p:spPr>
            <a:xfrm>
              <a:off x="2723254" y="5155943"/>
              <a:ext cx="3958044" cy="212467"/>
            </a:xfrm>
            <a:custGeom>
              <a:rect b="b" l="l" r="r" t="t"/>
              <a:pathLst>
                <a:path extrusionOk="0" h="13087" w="243797">
                  <a:moveTo>
                    <a:pt x="8414" y="0"/>
                  </a:moveTo>
                  <a:cubicBezTo>
                    <a:pt x="3768" y="0"/>
                    <a:pt x="1" y="5860"/>
                    <a:pt x="1" y="13086"/>
                  </a:cubicBezTo>
                  <a:lnTo>
                    <a:pt x="243797" y="13086"/>
                  </a:lnTo>
                  <a:cubicBezTo>
                    <a:pt x="243797" y="5860"/>
                    <a:pt x="240029" y="0"/>
                    <a:pt x="235383" y="0"/>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65"/>
            <p:cNvSpPr/>
            <p:nvPr/>
          </p:nvSpPr>
          <p:spPr>
            <a:xfrm>
              <a:off x="3252515" y="4475842"/>
              <a:ext cx="393618" cy="509665"/>
            </a:xfrm>
            <a:custGeom>
              <a:rect b="b" l="l" r="r" t="t"/>
              <a:pathLst>
                <a:path extrusionOk="0" h="31393" w="24245">
                  <a:moveTo>
                    <a:pt x="12260" y="0"/>
                  </a:moveTo>
                  <a:cubicBezTo>
                    <a:pt x="11787" y="0"/>
                    <a:pt x="11307" y="26"/>
                    <a:pt x="10823" y="78"/>
                  </a:cubicBezTo>
                  <a:cubicBezTo>
                    <a:pt x="5339" y="672"/>
                    <a:pt x="979" y="4735"/>
                    <a:pt x="363" y="9831"/>
                  </a:cubicBezTo>
                  <a:cubicBezTo>
                    <a:pt x="0" y="12834"/>
                    <a:pt x="923" y="15629"/>
                    <a:pt x="2686" y="17802"/>
                  </a:cubicBezTo>
                  <a:cubicBezTo>
                    <a:pt x="4079" y="19519"/>
                    <a:pt x="4738" y="21636"/>
                    <a:pt x="4602" y="23783"/>
                  </a:cubicBezTo>
                  <a:cubicBezTo>
                    <a:pt x="4593" y="23935"/>
                    <a:pt x="4588" y="24088"/>
                    <a:pt x="4590" y="24243"/>
                  </a:cubicBezTo>
                  <a:cubicBezTo>
                    <a:pt x="4609" y="28167"/>
                    <a:pt x="8012" y="31341"/>
                    <a:pt x="12218" y="31392"/>
                  </a:cubicBezTo>
                  <a:cubicBezTo>
                    <a:pt x="12252" y="31392"/>
                    <a:pt x="12285" y="31393"/>
                    <a:pt x="12319" y="31393"/>
                  </a:cubicBezTo>
                  <a:cubicBezTo>
                    <a:pt x="16489" y="31393"/>
                    <a:pt x="19958" y="28263"/>
                    <a:pt x="20056" y="24380"/>
                  </a:cubicBezTo>
                  <a:cubicBezTo>
                    <a:pt x="20065" y="24025"/>
                    <a:pt x="20045" y="23669"/>
                    <a:pt x="19998" y="23315"/>
                  </a:cubicBezTo>
                  <a:cubicBezTo>
                    <a:pt x="19742" y="21416"/>
                    <a:pt x="20369" y="19519"/>
                    <a:pt x="21648" y="18019"/>
                  </a:cubicBezTo>
                  <a:cubicBezTo>
                    <a:pt x="23275" y="16109"/>
                    <a:pt x="24244" y="13693"/>
                    <a:pt x="24230" y="11069"/>
                  </a:cubicBezTo>
                  <a:cubicBezTo>
                    <a:pt x="24199" y="4944"/>
                    <a:pt x="18846" y="0"/>
                    <a:pt x="12260"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65"/>
            <p:cNvSpPr/>
            <p:nvPr/>
          </p:nvSpPr>
          <p:spPr>
            <a:xfrm>
              <a:off x="3374001" y="4672059"/>
              <a:ext cx="157885" cy="480832"/>
            </a:xfrm>
            <a:custGeom>
              <a:rect b="b" l="l" r="r" t="t"/>
              <a:pathLst>
                <a:path extrusionOk="0" h="29617" w="9725">
                  <a:moveTo>
                    <a:pt x="4728" y="1"/>
                  </a:moveTo>
                  <a:cubicBezTo>
                    <a:pt x="4727" y="1"/>
                    <a:pt x="4726" y="1"/>
                    <a:pt x="4724" y="1"/>
                  </a:cubicBezTo>
                  <a:cubicBezTo>
                    <a:pt x="4374" y="2"/>
                    <a:pt x="4090" y="284"/>
                    <a:pt x="4087" y="635"/>
                  </a:cubicBezTo>
                  <a:lnTo>
                    <a:pt x="4115" y="6466"/>
                  </a:lnTo>
                  <a:lnTo>
                    <a:pt x="1246" y="2562"/>
                  </a:lnTo>
                  <a:cubicBezTo>
                    <a:pt x="1120" y="2391"/>
                    <a:pt x="926" y="2300"/>
                    <a:pt x="728" y="2300"/>
                  </a:cubicBezTo>
                  <a:cubicBezTo>
                    <a:pt x="597" y="2300"/>
                    <a:pt x="464" y="2340"/>
                    <a:pt x="349" y="2424"/>
                  </a:cubicBezTo>
                  <a:cubicBezTo>
                    <a:pt x="64" y="2634"/>
                    <a:pt x="1" y="3035"/>
                    <a:pt x="212" y="3321"/>
                  </a:cubicBezTo>
                  <a:lnTo>
                    <a:pt x="3902" y="8344"/>
                  </a:lnTo>
                  <a:cubicBezTo>
                    <a:pt x="3960" y="8423"/>
                    <a:pt x="4036" y="8488"/>
                    <a:pt x="4124" y="8532"/>
                  </a:cubicBezTo>
                  <a:lnTo>
                    <a:pt x="4219" y="28967"/>
                  </a:lnTo>
                  <a:cubicBezTo>
                    <a:pt x="4214" y="29323"/>
                    <a:pt x="4503" y="29617"/>
                    <a:pt x="4860" y="29617"/>
                  </a:cubicBezTo>
                  <a:cubicBezTo>
                    <a:pt x="4861" y="29617"/>
                    <a:pt x="4863" y="29617"/>
                    <a:pt x="4864" y="29617"/>
                  </a:cubicBezTo>
                  <a:cubicBezTo>
                    <a:pt x="5223" y="29615"/>
                    <a:pt x="5510" y="29319"/>
                    <a:pt x="5501" y="28960"/>
                  </a:cubicBezTo>
                  <a:lnTo>
                    <a:pt x="5429" y="13466"/>
                  </a:lnTo>
                  <a:lnTo>
                    <a:pt x="9498" y="8583"/>
                  </a:lnTo>
                  <a:cubicBezTo>
                    <a:pt x="9725" y="8310"/>
                    <a:pt x="9688" y="7907"/>
                    <a:pt x="9415" y="7680"/>
                  </a:cubicBezTo>
                  <a:cubicBezTo>
                    <a:pt x="9295" y="7580"/>
                    <a:pt x="9149" y="7531"/>
                    <a:pt x="9004" y="7531"/>
                  </a:cubicBezTo>
                  <a:cubicBezTo>
                    <a:pt x="8821" y="7531"/>
                    <a:pt x="8638" y="7610"/>
                    <a:pt x="8511" y="7763"/>
                  </a:cubicBezTo>
                  <a:lnTo>
                    <a:pt x="5420" y="11472"/>
                  </a:lnTo>
                  <a:lnTo>
                    <a:pt x="5369" y="628"/>
                  </a:lnTo>
                  <a:cubicBezTo>
                    <a:pt x="5360" y="278"/>
                    <a:pt x="5077" y="1"/>
                    <a:pt x="4728"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65"/>
            <p:cNvSpPr/>
            <p:nvPr/>
          </p:nvSpPr>
          <p:spPr>
            <a:xfrm>
              <a:off x="4918015" y="4500341"/>
              <a:ext cx="376084" cy="486969"/>
            </a:xfrm>
            <a:custGeom>
              <a:rect b="b" l="l" r="r" t="t"/>
              <a:pathLst>
                <a:path extrusionOk="0" h="29995" w="23165">
                  <a:moveTo>
                    <a:pt x="11452" y="1"/>
                  </a:moveTo>
                  <a:cubicBezTo>
                    <a:pt x="5159" y="1"/>
                    <a:pt x="44" y="4724"/>
                    <a:pt x="15" y="10576"/>
                  </a:cubicBezTo>
                  <a:cubicBezTo>
                    <a:pt x="1" y="13084"/>
                    <a:pt x="925" y="15393"/>
                    <a:pt x="2480" y="17216"/>
                  </a:cubicBezTo>
                  <a:cubicBezTo>
                    <a:pt x="3703" y="18650"/>
                    <a:pt x="4302" y="20462"/>
                    <a:pt x="4059" y="22276"/>
                  </a:cubicBezTo>
                  <a:cubicBezTo>
                    <a:pt x="4013" y="22614"/>
                    <a:pt x="3993" y="22954"/>
                    <a:pt x="4002" y="23296"/>
                  </a:cubicBezTo>
                  <a:cubicBezTo>
                    <a:pt x="4097" y="27003"/>
                    <a:pt x="7411" y="29995"/>
                    <a:pt x="11392" y="29995"/>
                  </a:cubicBezTo>
                  <a:cubicBezTo>
                    <a:pt x="11424" y="29995"/>
                    <a:pt x="11457" y="29994"/>
                    <a:pt x="11489" y="29994"/>
                  </a:cubicBezTo>
                  <a:cubicBezTo>
                    <a:pt x="15509" y="29945"/>
                    <a:pt x="18760" y="26912"/>
                    <a:pt x="18779" y="23164"/>
                  </a:cubicBezTo>
                  <a:cubicBezTo>
                    <a:pt x="18779" y="23016"/>
                    <a:pt x="18776" y="22870"/>
                    <a:pt x="18767" y="22723"/>
                  </a:cubicBezTo>
                  <a:cubicBezTo>
                    <a:pt x="18637" y="20672"/>
                    <a:pt x="19267" y="18650"/>
                    <a:pt x="20599" y="17008"/>
                  </a:cubicBezTo>
                  <a:cubicBezTo>
                    <a:pt x="22283" y="14932"/>
                    <a:pt x="23165" y="12262"/>
                    <a:pt x="22820" y="9392"/>
                  </a:cubicBezTo>
                  <a:cubicBezTo>
                    <a:pt x="22230" y="4524"/>
                    <a:pt x="18064" y="641"/>
                    <a:pt x="12824" y="75"/>
                  </a:cubicBezTo>
                  <a:cubicBezTo>
                    <a:pt x="12362" y="25"/>
                    <a:pt x="11904" y="1"/>
                    <a:pt x="11452"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65"/>
            <p:cNvSpPr/>
            <p:nvPr/>
          </p:nvSpPr>
          <p:spPr>
            <a:xfrm>
              <a:off x="5027097" y="4687482"/>
              <a:ext cx="150888" cy="459743"/>
            </a:xfrm>
            <a:custGeom>
              <a:rect b="b" l="l" r="r" t="t"/>
              <a:pathLst>
                <a:path extrusionOk="0" h="28318" w="9294">
                  <a:moveTo>
                    <a:pt x="4778" y="0"/>
                  </a:moveTo>
                  <a:cubicBezTo>
                    <a:pt x="4436" y="0"/>
                    <a:pt x="4159" y="279"/>
                    <a:pt x="4165" y="622"/>
                  </a:cubicBezTo>
                  <a:lnTo>
                    <a:pt x="4115" y="10982"/>
                  </a:lnTo>
                  <a:lnTo>
                    <a:pt x="1163" y="7438"/>
                  </a:lnTo>
                  <a:cubicBezTo>
                    <a:pt x="1042" y="7288"/>
                    <a:pt x="866" y="7211"/>
                    <a:pt x="688" y="7211"/>
                  </a:cubicBezTo>
                  <a:cubicBezTo>
                    <a:pt x="549" y="7211"/>
                    <a:pt x="410" y="7258"/>
                    <a:pt x="295" y="7353"/>
                  </a:cubicBezTo>
                  <a:cubicBezTo>
                    <a:pt x="33" y="7572"/>
                    <a:pt x="1" y="7963"/>
                    <a:pt x="221" y="8222"/>
                  </a:cubicBezTo>
                  <a:lnTo>
                    <a:pt x="4106" y="12886"/>
                  </a:lnTo>
                  <a:lnTo>
                    <a:pt x="4038" y="27691"/>
                  </a:lnTo>
                  <a:cubicBezTo>
                    <a:pt x="4029" y="28034"/>
                    <a:pt x="4304" y="28316"/>
                    <a:pt x="4647" y="28318"/>
                  </a:cubicBezTo>
                  <a:cubicBezTo>
                    <a:pt x="4648" y="28318"/>
                    <a:pt x="4649" y="28318"/>
                    <a:pt x="4650" y="28318"/>
                  </a:cubicBezTo>
                  <a:cubicBezTo>
                    <a:pt x="4992" y="28318"/>
                    <a:pt x="5267" y="28038"/>
                    <a:pt x="5264" y="27698"/>
                  </a:cubicBezTo>
                  <a:lnTo>
                    <a:pt x="5355" y="8174"/>
                  </a:lnTo>
                  <a:cubicBezTo>
                    <a:pt x="5438" y="8132"/>
                    <a:pt x="5510" y="8070"/>
                    <a:pt x="5566" y="7994"/>
                  </a:cubicBezTo>
                  <a:lnTo>
                    <a:pt x="9093" y="3195"/>
                  </a:lnTo>
                  <a:cubicBezTo>
                    <a:pt x="9293" y="2922"/>
                    <a:pt x="9235" y="2538"/>
                    <a:pt x="8962" y="2337"/>
                  </a:cubicBezTo>
                  <a:cubicBezTo>
                    <a:pt x="8853" y="2257"/>
                    <a:pt x="8726" y="2218"/>
                    <a:pt x="8601" y="2218"/>
                  </a:cubicBezTo>
                  <a:cubicBezTo>
                    <a:pt x="8412" y="2218"/>
                    <a:pt x="8226" y="2305"/>
                    <a:pt x="8106" y="2469"/>
                  </a:cubicBezTo>
                  <a:lnTo>
                    <a:pt x="5364" y="6202"/>
                  </a:lnTo>
                  <a:lnTo>
                    <a:pt x="5364" y="6202"/>
                  </a:lnTo>
                  <a:lnTo>
                    <a:pt x="5390" y="627"/>
                  </a:lnTo>
                  <a:cubicBezTo>
                    <a:pt x="5397" y="284"/>
                    <a:pt x="5123" y="2"/>
                    <a:pt x="4781" y="0"/>
                  </a:cubicBezTo>
                  <a:cubicBezTo>
                    <a:pt x="4780" y="0"/>
                    <a:pt x="4779" y="0"/>
                    <a:pt x="4778"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65"/>
            <p:cNvSpPr/>
            <p:nvPr/>
          </p:nvSpPr>
          <p:spPr>
            <a:xfrm>
              <a:off x="4684653" y="4697905"/>
              <a:ext cx="261237" cy="338208"/>
            </a:xfrm>
            <a:custGeom>
              <a:rect b="b" l="l" r="r" t="t"/>
              <a:pathLst>
                <a:path extrusionOk="0" h="20832" w="16091">
                  <a:moveTo>
                    <a:pt x="8136" y="0"/>
                  </a:moveTo>
                  <a:cubicBezTo>
                    <a:pt x="7823" y="0"/>
                    <a:pt x="7506" y="17"/>
                    <a:pt x="7185" y="52"/>
                  </a:cubicBezTo>
                  <a:cubicBezTo>
                    <a:pt x="3546" y="447"/>
                    <a:pt x="652" y="3143"/>
                    <a:pt x="244" y="6525"/>
                  </a:cubicBezTo>
                  <a:cubicBezTo>
                    <a:pt x="1" y="8517"/>
                    <a:pt x="615" y="10371"/>
                    <a:pt x="1785" y="11814"/>
                  </a:cubicBezTo>
                  <a:cubicBezTo>
                    <a:pt x="2696" y="12929"/>
                    <a:pt x="3150" y="14347"/>
                    <a:pt x="3057" y="15782"/>
                  </a:cubicBezTo>
                  <a:cubicBezTo>
                    <a:pt x="3051" y="15882"/>
                    <a:pt x="3048" y="15984"/>
                    <a:pt x="3048" y="16087"/>
                  </a:cubicBezTo>
                  <a:cubicBezTo>
                    <a:pt x="3062" y="18692"/>
                    <a:pt x="5320" y="20796"/>
                    <a:pt x="8110" y="20832"/>
                  </a:cubicBezTo>
                  <a:cubicBezTo>
                    <a:pt x="8132" y="20832"/>
                    <a:pt x="8154" y="20832"/>
                    <a:pt x="8176" y="20832"/>
                  </a:cubicBezTo>
                  <a:cubicBezTo>
                    <a:pt x="10943" y="20832"/>
                    <a:pt x="13244" y="18754"/>
                    <a:pt x="13311" y="16178"/>
                  </a:cubicBezTo>
                  <a:cubicBezTo>
                    <a:pt x="13316" y="15942"/>
                    <a:pt x="13304" y="15706"/>
                    <a:pt x="13272" y="15472"/>
                  </a:cubicBezTo>
                  <a:cubicBezTo>
                    <a:pt x="13103" y="14211"/>
                    <a:pt x="13519" y="12953"/>
                    <a:pt x="14368" y="11956"/>
                  </a:cubicBezTo>
                  <a:cubicBezTo>
                    <a:pt x="15449" y="10690"/>
                    <a:pt x="16090" y="9087"/>
                    <a:pt x="16081" y="7345"/>
                  </a:cubicBezTo>
                  <a:cubicBezTo>
                    <a:pt x="16062" y="3281"/>
                    <a:pt x="12507" y="0"/>
                    <a:pt x="8136" y="0"/>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65"/>
            <p:cNvSpPr/>
            <p:nvPr/>
          </p:nvSpPr>
          <p:spPr>
            <a:xfrm>
              <a:off x="4765324" y="4827980"/>
              <a:ext cx="104732" cy="319050"/>
            </a:xfrm>
            <a:custGeom>
              <a:rect b="b" l="l" r="r" t="t"/>
              <a:pathLst>
                <a:path extrusionOk="0" h="19652" w="6451">
                  <a:moveTo>
                    <a:pt x="3134" y="1"/>
                  </a:moveTo>
                  <a:cubicBezTo>
                    <a:pt x="2899" y="3"/>
                    <a:pt x="2709" y="195"/>
                    <a:pt x="2711" y="429"/>
                  </a:cubicBezTo>
                  <a:lnTo>
                    <a:pt x="2729" y="4300"/>
                  </a:lnTo>
                  <a:lnTo>
                    <a:pt x="825" y="1708"/>
                  </a:lnTo>
                  <a:cubicBezTo>
                    <a:pt x="741" y="1595"/>
                    <a:pt x="613" y="1535"/>
                    <a:pt x="482" y="1535"/>
                  </a:cubicBezTo>
                  <a:cubicBezTo>
                    <a:pt x="395" y="1535"/>
                    <a:pt x="307" y="1562"/>
                    <a:pt x="231" y="1618"/>
                  </a:cubicBezTo>
                  <a:cubicBezTo>
                    <a:pt x="41" y="1755"/>
                    <a:pt x="0" y="2023"/>
                    <a:pt x="139" y="2211"/>
                  </a:cubicBezTo>
                  <a:lnTo>
                    <a:pt x="2588" y="5545"/>
                  </a:lnTo>
                  <a:cubicBezTo>
                    <a:pt x="2626" y="5597"/>
                    <a:pt x="2677" y="5641"/>
                    <a:pt x="2736" y="5671"/>
                  </a:cubicBezTo>
                  <a:lnTo>
                    <a:pt x="2799" y="19229"/>
                  </a:lnTo>
                  <a:cubicBezTo>
                    <a:pt x="2801" y="19462"/>
                    <a:pt x="2989" y="19652"/>
                    <a:pt x="3224" y="19652"/>
                  </a:cubicBezTo>
                  <a:cubicBezTo>
                    <a:pt x="3225" y="19652"/>
                    <a:pt x="3226" y="19652"/>
                    <a:pt x="3227" y="19652"/>
                  </a:cubicBezTo>
                  <a:cubicBezTo>
                    <a:pt x="3461" y="19652"/>
                    <a:pt x="3651" y="19460"/>
                    <a:pt x="3650" y="19225"/>
                  </a:cubicBezTo>
                  <a:lnTo>
                    <a:pt x="3602" y="8943"/>
                  </a:lnTo>
                  <a:lnTo>
                    <a:pt x="6300" y="5704"/>
                  </a:lnTo>
                  <a:cubicBezTo>
                    <a:pt x="6450" y="5523"/>
                    <a:pt x="6425" y="5255"/>
                    <a:pt x="6246" y="5105"/>
                  </a:cubicBezTo>
                  <a:cubicBezTo>
                    <a:pt x="6166" y="5038"/>
                    <a:pt x="6069" y="5006"/>
                    <a:pt x="5973" y="5006"/>
                  </a:cubicBezTo>
                  <a:cubicBezTo>
                    <a:pt x="5851" y="5006"/>
                    <a:pt x="5730" y="5058"/>
                    <a:pt x="5645" y="5160"/>
                  </a:cubicBezTo>
                  <a:lnTo>
                    <a:pt x="3595" y="7620"/>
                  </a:lnTo>
                  <a:lnTo>
                    <a:pt x="3562" y="425"/>
                  </a:lnTo>
                  <a:cubicBezTo>
                    <a:pt x="3560" y="189"/>
                    <a:pt x="3370" y="1"/>
                    <a:pt x="313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65"/>
            <p:cNvSpPr/>
            <p:nvPr/>
          </p:nvSpPr>
          <p:spPr>
            <a:xfrm>
              <a:off x="3468960" y="4579730"/>
              <a:ext cx="333240" cy="431429"/>
            </a:xfrm>
            <a:custGeom>
              <a:rect b="b" l="l" r="r" t="t"/>
              <a:pathLst>
                <a:path extrusionOk="0" h="26574" w="20526">
                  <a:moveTo>
                    <a:pt x="10378" y="0"/>
                  </a:moveTo>
                  <a:cubicBezTo>
                    <a:pt x="9979" y="0"/>
                    <a:pt x="9574" y="22"/>
                    <a:pt x="9165" y="66"/>
                  </a:cubicBezTo>
                  <a:cubicBezTo>
                    <a:pt x="4522" y="568"/>
                    <a:pt x="831" y="4007"/>
                    <a:pt x="309" y="8321"/>
                  </a:cubicBezTo>
                  <a:cubicBezTo>
                    <a:pt x="1" y="10864"/>
                    <a:pt x="783" y="13228"/>
                    <a:pt x="2275" y="15068"/>
                  </a:cubicBezTo>
                  <a:cubicBezTo>
                    <a:pt x="3455" y="16523"/>
                    <a:pt x="4013" y="18316"/>
                    <a:pt x="3899" y="20132"/>
                  </a:cubicBezTo>
                  <a:cubicBezTo>
                    <a:pt x="3892" y="20262"/>
                    <a:pt x="3886" y="20391"/>
                    <a:pt x="3886" y="20523"/>
                  </a:cubicBezTo>
                  <a:cubicBezTo>
                    <a:pt x="3904" y="23843"/>
                    <a:pt x="6784" y="26529"/>
                    <a:pt x="10345" y="26573"/>
                  </a:cubicBezTo>
                  <a:cubicBezTo>
                    <a:pt x="10374" y="26573"/>
                    <a:pt x="10403" y="26573"/>
                    <a:pt x="10432" y="26573"/>
                  </a:cubicBezTo>
                  <a:cubicBezTo>
                    <a:pt x="13960" y="26573"/>
                    <a:pt x="16896" y="23923"/>
                    <a:pt x="16980" y="20639"/>
                  </a:cubicBezTo>
                  <a:cubicBezTo>
                    <a:pt x="16987" y="20336"/>
                    <a:pt x="16971" y="20035"/>
                    <a:pt x="16930" y="19736"/>
                  </a:cubicBezTo>
                  <a:cubicBezTo>
                    <a:pt x="16715" y="18129"/>
                    <a:pt x="17244" y="16523"/>
                    <a:pt x="18327" y="15251"/>
                  </a:cubicBezTo>
                  <a:cubicBezTo>
                    <a:pt x="19706" y="13636"/>
                    <a:pt x="20525" y="11590"/>
                    <a:pt x="20513" y="9369"/>
                  </a:cubicBezTo>
                  <a:cubicBezTo>
                    <a:pt x="20487" y="4185"/>
                    <a:pt x="15953" y="0"/>
                    <a:pt x="10378" y="0"/>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65"/>
            <p:cNvSpPr/>
            <p:nvPr/>
          </p:nvSpPr>
          <p:spPr>
            <a:xfrm>
              <a:off x="3571857" y="4745701"/>
              <a:ext cx="133598" cy="406995"/>
            </a:xfrm>
            <a:custGeom>
              <a:rect b="b" l="l" r="r" t="t"/>
              <a:pathLst>
                <a:path extrusionOk="0" h="25069" w="8229">
                  <a:moveTo>
                    <a:pt x="4001" y="0"/>
                  </a:moveTo>
                  <a:cubicBezTo>
                    <a:pt x="4000" y="0"/>
                    <a:pt x="3999" y="0"/>
                    <a:pt x="3998" y="0"/>
                  </a:cubicBezTo>
                  <a:cubicBezTo>
                    <a:pt x="3699" y="2"/>
                    <a:pt x="3456" y="245"/>
                    <a:pt x="3457" y="546"/>
                  </a:cubicBezTo>
                  <a:lnTo>
                    <a:pt x="3482" y="5483"/>
                  </a:lnTo>
                  <a:lnTo>
                    <a:pt x="1053" y="2177"/>
                  </a:lnTo>
                  <a:cubicBezTo>
                    <a:pt x="947" y="2031"/>
                    <a:pt x="782" y="1955"/>
                    <a:pt x="616" y="1955"/>
                  </a:cubicBezTo>
                  <a:cubicBezTo>
                    <a:pt x="504" y="1955"/>
                    <a:pt x="391" y="1989"/>
                    <a:pt x="294" y="2061"/>
                  </a:cubicBezTo>
                  <a:cubicBezTo>
                    <a:pt x="53" y="2237"/>
                    <a:pt x="0" y="2577"/>
                    <a:pt x="178" y="2820"/>
                  </a:cubicBezTo>
                  <a:lnTo>
                    <a:pt x="3302" y="7072"/>
                  </a:lnTo>
                  <a:cubicBezTo>
                    <a:pt x="3352" y="7138"/>
                    <a:pt x="3415" y="7193"/>
                    <a:pt x="3489" y="7230"/>
                  </a:cubicBezTo>
                  <a:lnTo>
                    <a:pt x="3570" y="24528"/>
                  </a:lnTo>
                  <a:cubicBezTo>
                    <a:pt x="3572" y="24827"/>
                    <a:pt x="3817" y="25068"/>
                    <a:pt x="4116" y="25068"/>
                  </a:cubicBezTo>
                  <a:cubicBezTo>
                    <a:pt x="4416" y="25066"/>
                    <a:pt x="4659" y="24822"/>
                    <a:pt x="4657" y="24522"/>
                  </a:cubicBezTo>
                  <a:lnTo>
                    <a:pt x="4595" y="11406"/>
                  </a:lnTo>
                  <a:lnTo>
                    <a:pt x="8037" y="7272"/>
                  </a:lnTo>
                  <a:cubicBezTo>
                    <a:pt x="8229" y="7042"/>
                    <a:pt x="8199" y="6700"/>
                    <a:pt x="7968" y="6508"/>
                  </a:cubicBezTo>
                  <a:cubicBezTo>
                    <a:pt x="7867" y="6423"/>
                    <a:pt x="7743" y="6382"/>
                    <a:pt x="7621" y="6382"/>
                  </a:cubicBezTo>
                  <a:cubicBezTo>
                    <a:pt x="7465" y="6382"/>
                    <a:pt x="7309" y="6449"/>
                    <a:pt x="7202" y="6578"/>
                  </a:cubicBezTo>
                  <a:lnTo>
                    <a:pt x="4588" y="9719"/>
                  </a:lnTo>
                  <a:lnTo>
                    <a:pt x="4544" y="541"/>
                  </a:lnTo>
                  <a:cubicBezTo>
                    <a:pt x="4542" y="241"/>
                    <a:pt x="4299" y="0"/>
                    <a:pt x="400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65"/>
            <p:cNvSpPr/>
            <p:nvPr/>
          </p:nvSpPr>
          <p:spPr>
            <a:xfrm>
              <a:off x="5753298" y="4441268"/>
              <a:ext cx="394397" cy="510639"/>
            </a:xfrm>
            <a:custGeom>
              <a:rect b="b" l="l" r="r" t="t"/>
              <a:pathLst>
                <a:path extrusionOk="0" h="31453" w="24293">
                  <a:moveTo>
                    <a:pt x="12008" y="1"/>
                  </a:moveTo>
                  <a:cubicBezTo>
                    <a:pt x="5409" y="1"/>
                    <a:pt x="46" y="4954"/>
                    <a:pt x="15" y="11088"/>
                  </a:cubicBezTo>
                  <a:cubicBezTo>
                    <a:pt x="1" y="13718"/>
                    <a:pt x="971" y="16140"/>
                    <a:pt x="2602" y="18053"/>
                  </a:cubicBezTo>
                  <a:cubicBezTo>
                    <a:pt x="3884" y="19557"/>
                    <a:pt x="4511" y="21459"/>
                    <a:pt x="4256" y="23361"/>
                  </a:cubicBezTo>
                  <a:cubicBezTo>
                    <a:pt x="4208" y="23715"/>
                    <a:pt x="4189" y="24071"/>
                    <a:pt x="4198" y="24428"/>
                  </a:cubicBezTo>
                  <a:cubicBezTo>
                    <a:pt x="4296" y="28318"/>
                    <a:pt x="7772" y="31453"/>
                    <a:pt x="11949" y="31453"/>
                  </a:cubicBezTo>
                  <a:cubicBezTo>
                    <a:pt x="11982" y="31453"/>
                    <a:pt x="12016" y="31453"/>
                    <a:pt x="12050" y="31452"/>
                  </a:cubicBezTo>
                  <a:cubicBezTo>
                    <a:pt x="16264" y="31400"/>
                    <a:pt x="19673" y="28220"/>
                    <a:pt x="19694" y="24289"/>
                  </a:cubicBezTo>
                  <a:cubicBezTo>
                    <a:pt x="19694" y="24134"/>
                    <a:pt x="19690" y="23981"/>
                    <a:pt x="19680" y="23828"/>
                  </a:cubicBezTo>
                  <a:cubicBezTo>
                    <a:pt x="19544" y="21677"/>
                    <a:pt x="20204" y="19557"/>
                    <a:pt x="21601" y="17836"/>
                  </a:cubicBezTo>
                  <a:cubicBezTo>
                    <a:pt x="23366" y="15657"/>
                    <a:pt x="24292" y="12857"/>
                    <a:pt x="23930" y="9849"/>
                  </a:cubicBezTo>
                  <a:cubicBezTo>
                    <a:pt x="23313" y="4743"/>
                    <a:pt x="18942" y="672"/>
                    <a:pt x="13448" y="79"/>
                  </a:cubicBezTo>
                  <a:cubicBezTo>
                    <a:pt x="12963" y="26"/>
                    <a:pt x="12482" y="1"/>
                    <a:pt x="12008" y="1"/>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65"/>
            <p:cNvSpPr/>
            <p:nvPr/>
          </p:nvSpPr>
          <p:spPr>
            <a:xfrm>
              <a:off x="5867113" y="4667545"/>
              <a:ext cx="158129" cy="481741"/>
            </a:xfrm>
            <a:custGeom>
              <a:rect b="b" l="l" r="r" t="t"/>
              <a:pathLst>
                <a:path extrusionOk="0" h="29673" w="9740">
                  <a:moveTo>
                    <a:pt x="5005" y="0"/>
                  </a:moveTo>
                  <a:cubicBezTo>
                    <a:pt x="4651" y="0"/>
                    <a:pt x="4364" y="287"/>
                    <a:pt x="4362" y="640"/>
                  </a:cubicBezTo>
                  <a:lnTo>
                    <a:pt x="4311" y="11503"/>
                  </a:lnTo>
                  <a:lnTo>
                    <a:pt x="1216" y="7787"/>
                  </a:lnTo>
                  <a:cubicBezTo>
                    <a:pt x="1089" y="7635"/>
                    <a:pt x="906" y="7557"/>
                    <a:pt x="722" y="7557"/>
                  </a:cubicBezTo>
                  <a:cubicBezTo>
                    <a:pt x="577" y="7557"/>
                    <a:pt x="431" y="7606"/>
                    <a:pt x="311" y="7706"/>
                  </a:cubicBezTo>
                  <a:cubicBezTo>
                    <a:pt x="38" y="7933"/>
                    <a:pt x="1" y="8338"/>
                    <a:pt x="228" y="8611"/>
                  </a:cubicBezTo>
                  <a:lnTo>
                    <a:pt x="4300" y="13502"/>
                  </a:lnTo>
                  <a:lnTo>
                    <a:pt x="4228" y="29026"/>
                  </a:lnTo>
                  <a:cubicBezTo>
                    <a:pt x="4226" y="29382"/>
                    <a:pt x="4513" y="29671"/>
                    <a:pt x="4867" y="29673"/>
                  </a:cubicBezTo>
                  <a:cubicBezTo>
                    <a:pt x="4868" y="29673"/>
                    <a:pt x="4870" y="29673"/>
                    <a:pt x="4871" y="29673"/>
                  </a:cubicBezTo>
                  <a:cubicBezTo>
                    <a:pt x="5225" y="29673"/>
                    <a:pt x="5512" y="29386"/>
                    <a:pt x="5514" y="29033"/>
                  </a:cubicBezTo>
                  <a:lnTo>
                    <a:pt x="5609" y="8560"/>
                  </a:lnTo>
                  <a:cubicBezTo>
                    <a:pt x="5697" y="8516"/>
                    <a:pt x="5773" y="8451"/>
                    <a:pt x="5831" y="8372"/>
                  </a:cubicBezTo>
                  <a:lnTo>
                    <a:pt x="9529" y="3338"/>
                  </a:lnTo>
                  <a:cubicBezTo>
                    <a:pt x="9739" y="3053"/>
                    <a:pt x="9677" y="2651"/>
                    <a:pt x="9392" y="2440"/>
                  </a:cubicBezTo>
                  <a:cubicBezTo>
                    <a:pt x="9278" y="2356"/>
                    <a:pt x="9145" y="2315"/>
                    <a:pt x="9013" y="2315"/>
                  </a:cubicBezTo>
                  <a:cubicBezTo>
                    <a:pt x="8815" y="2315"/>
                    <a:pt x="8620" y="2406"/>
                    <a:pt x="8494" y="2577"/>
                  </a:cubicBezTo>
                  <a:lnTo>
                    <a:pt x="5619" y="6491"/>
                  </a:lnTo>
                  <a:lnTo>
                    <a:pt x="5648" y="647"/>
                  </a:lnTo>
                  <a:cubicBezTo>
                    <a:pt x="5649" y="291"/>
                    <a:pt x="5362" y="2"/>
                    <a:pt x="5008" y="0"/>
                  </a:cubicBezTo>
                  <a:cubicBezTo>
                    <a:pt x="5007" y="0"/>
                    <a:pt x="5006" y="0"/>
                    <a:pt x="500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65"/>
            <p:cNvSpPr/>
            <p:nvPr/>
          </p:nvSpPr>
          <p:spPr>
            <a:xfrm>
              <a:off x="6030372" y="4204458"/>
              <a:ext cx="476530" cy="617157"/>
            </a:xfrm>
            <a:custGeom>
              <a:rect b="b" l="l" r="r" t="t"/>
              <a:pathLst>
                <a:path extrusionOk="0" h="38014" w="29352">
                  <a:moveTo>
                    <a:pt x="14499" y="0"/>
                  </a:moveTo>
                  <a:cubicBezTo>
                    <a:pt x="6491" y="0"/>
                    <a:pt x="0" y="6029"/>
                    <a:pt x="0" y="13466"/>
                  </a:cubicBezTo>
                  <a:cubicBezTo>
                    <a:pt x="0" y="16645"/>
                    <a:pt x="1185" y="19565"/>
                    <a:pt x="3169" y="21867"/>
                  </a:cubicBezTo>
                  <a:cubicBezTo>
                    <a:pt x="4727" y="23677"/>
                    <a:pt x="5499" y="25972"/>
                    <a:pt x="5199" y="28273"/>
                  </a:cubicBezTo>
                  <a:cubicBezTo>
                    <a:pt x="5145" y="28701"/>
                    <a:pt x="5124" y="29132"/>
                    <a:pt x="5138" y="29564"/>
                  </a:cubicBezTo>
                  <a:cubicBezTo>
                    <a:pt x="5279" y="34250"/>
                    <a:pt x="9474" y="38014"/>
                    <a:pt x="14501" y="38014"/>
                  </a:cubicBezTo>
                  <a:cubicBezTo>
                    <a:pt x="14557" y="38014"/>
                    <a:pt x="14612" y="38013"/>
                    <a:pt x="14668" y="38012"/>
                  </a:cubicBezTo>
                  <a:cubicBezTo>
                    <a:pt x="19762" y="37926"/>
                    <a:pt x="23864" y="34065"/>
                    <a:pt x="23864" y="29315"/>
                  </a:cubicBezTo>
                  <a:cubicBezTo>
                    <a:pt x="23864" y="29129"/>
                    <a:pt x="23857" y="28942"/>
                    <a:pt x="23844" y="28759"/>
                  </a:cubicBezTo>
                  <a:cubicBezTo>
                    <a:pt x="23666" y="26161"/>
                    <a:pt x="24452" y="23593"/>
                    <a:pt x="26129" y="21506"/>
                  </a:cubicBezTo>
                  <a:cubicBezTo>
                    <a:pt x="28249" y="18864"/>
                    <a:pt x="29352" y="15475"/>
                    <a:pt x="28894" y="11842"/>
                  </a:cubicBezTo>
                  <a:cubicBezTo>
                    <a:pt x="28117" y="5674"/>
                    <a:pt x="22810" y="776"/>
                    <a:pt x="16167" y="87"/>
                  </a:cubicBezTo>
                  <a:cubicBezTo>
                    <a:pt x="15605" y="29"/>
                    <a:pt x="15048" y="0"/>
                    <a:pt x="14499" y="0"/>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65"/>
            <p:cNvSpPr/>
            <p:nvPr/>
          </p:nvSpPr>
          <p:spPr>
            <a:xfrm>
              <a:off x="6174019" y="4440564"/>
              <a:ext cx="186134" cy="708723"/>
            </a:xfrm>
            <a:custGeom>
              <a:rect b="b" l="l" r="r" t="t"/>
              <a:pathLst>
                <a:path extrusionOk="0" h="43654" w="11465">
                  <a:moveTo>
                    <a:pt x="5720" y="0"/>
                  </a:moveTo>
                  <a:cubicBezTo>
                    <a:pt x="5426" y="0"/>
                    <a:pt x="5188" y="236"/>
                    <a:pt x="5188" y="531"/>
                  </a:cubicBezTo>
                  <a:lnTo>
                    <a:pt x="5188" y="8326"/>
                  </a:lnTo>
                  <a:lnTo>
                    <a:pt x="1309" y="2993"/>
                  </a:lnTo>
                  <a:cubicBezTo>
                    <a:pt x="1205" y="2850"/>
                    <a:pt x="1043" y="2774"/>
                    <a:pt x="879" y="2774"/>
                  </a:cubicBezTo>
                  <a:cubicBezTo>
                    <a:pt x="771" y="2774"/>
                    <a:pt x="662" y="2807"/>
                    <a:pt x="568" y="2875"/>
                  </a:cubicBezTo>
                  <a:cubicBezTo>
                    <a:pt x="330" y="3047"/>
                    <a:pt x="277" y="3380"/>
                    <a:pt x="450" y="3616"/>
                  </a:cubicBezTo>
                  <a:lnTo>
                    <a:pt x="4890" y="9721"/>
                  </a:lnTo>
                  <a:cubicBezTo>
                    <a:pt x="4962" y="9820"/>
                    <a:pt x="5068" y="9890"/>
                    <a:pt x="5188" y="9920"/>
                  </a:cubicBezTo>
                  <a:lnTo>
                    <a:pt x="5188" y="14337"/>
                  </a:lnTo>
                  <a:lnTo>
                    <a:pt x="992" y="9346"/>
                  </a:lnTo>
                  <a:cubicBezTo>
                    <a:pt x="888" y="9227"/>
                    <a:pt x="741" y="9165"/>
                    <a:pt x="594" y="9165"/>
                  </a:cubicBezTo>
                  <a:cubicBezTo>
                    <a:pt x="474" y="9165"/>
                    <a:pt x="352" y="9206"/>
                    <a:pt x="253" y="9289"/>
                  </a:cubicBezTo>
                  <a:cubicBezTo>
                    <a:pt x="32" y="9474"/>
                    <a:pt x="1" y="9802"/>
                    <a:pt x="180" y="10027"/>
                  </a:cubicBezTo>
                  <a:lnTo>
                    <a:pt x="5189" y="15984"/>
                  </a:lnTo>
                  <a:lnTo>
                    <a:pt x="5189" y="43124"/>
                  </a:lnTo>
                  <a:cubicBezTo>
                    <a:pt x="5189" y="43416"/>
                    <a:pt x="5427" y="43654"/>
                    <a:pt x="5720" y="43654"/>
                  </a:cubicBezTo>
                  <a:lnTo>
                    <a:pt x="5737" y="43654"/>
                  </a:lnTo>
                  <a:cubicBezTo>
                    <a:pt x="6030" y="43654"/>
                    <a:pt x="6267" y="43416"/>
                    <a:pt x="6267" y="43124"/>
                  </a:cubicBezTo>
                  <a:lnTo>
                    <a:pt x="6267" y="15986"/>
                  </a:lnTo>
                  <a:lnTo>
                    <a:pt x="11276" y="10027"/>
                  </a:lnTo>
                  <a:cubicBezTo>
                    <a:pt x="11465" y="9804"/>
                    <a:pt x="11435" y="9469"/>
                    <a:pt x="11211" y="9281"/>
                  </a:cubicBezTo>
                  <a:cubicBezTo>
                    <a:pt x="11112" y="9197"/>
                    <a:pt x="10991" y="9156"/>
                    <a:pt x="10870" y="9156"/>
                  </a:cubicBezTo>
                  <a:cubicBezTo>
                    <a:pt x="10718" y="9156"/>
                    <a:pt x="10568" y="9220"/>
                    <a:pt x="10463" y="9346"/>
                  </a:cubicBezTo>
                  <a:lnTo>
                    <a:pt x="6266" y="14337"/>
                  </a:lnTo>
                  <a:lnTo>
                    <a:pt x="6266" y="9920"/>
                  </a:lnTo>
                  <a:cubicBezTo>
                    <a:pt x="6385" y="9890"/>
                    <a:pt x="6491" y="9820"/>
                    <a:pt x="6563" y="9721"/>
                  </a:cubicBezTo>
                  <a:lnTo>
                    <a:pt x="11005" y="3616"/>
                  </a:lnTo>
                  <a:cubicBezTo>
                    <a:pt x="11176" y="3380"/>
                    <a:pt x="11123" y="3047"/>
                    <a:pt x="10887" y="2875"/>
                  </a:cubicBezTo>
                  <a:cubicBezTo>
                    <a:pt x="10793" y="2807"/>
                    <a:pt x="10683" y="2774"/>
                    <a:pt x="10575" y="2774"/>
                  </a:cubicBezTo>
                  <a:cubicBezTo>
                    <a:pt x="10411" y="2774"/>
                    <a:pt x="10250" y="2850"/>
                    <a:pt x="10146" y="2993"/>
                  </a:cubicBezTo>
                  <a:lnTo>
                    <a:pt x="6266" y="8326"/>
                  </a:lnTo>
                  <a:lnTo>
                    <a:pt x="6266" y="531"/>
                  </a:lnTo>
                  <a:cubicBezTo>
                    <a:pt x="6266" y="236"/>
                    <a:pt x="6030" y="0"/>
                    <a:pt x="573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65"/>
            <p:cNvSpPr/>
            <p:nvPr/>
          </p:nvSpPr>
          <p:spPr>
            <a:xfrm>
              <a:off x="5257667" y="3584249"/>
              <a:ext cx="59794" cy="59810"/>
            </a:xfrm>
            <a:custGeom>
              <a:rect b="b" l="l" r="r" t="t"/>
              <a:pathLst>
                <a:path extrusionOk="0" h="3684" w="3683">
                  <a:moveTo>
                    <a:pt x="1841" y="0"/>
                  </a:moveTo>
                  <a:cubicBezTo>
                    <a:pt x="821" y="0"/>
                    <a:pt x="0" y="821"/>
                    <a:pt x="0" y="1841"/>
                  </a:cubicBezTo>
                  <a:lnTo>
                    <a:pt x="0" y="1843"/>
                  </a:lnTo>
                  <a:cubicBezTo>
                    <a:pt x="0" y="2863"/>
                    <a:pt x="821" y="3683"/>
                    <a:pt x="1841" y="3683"/>
                  </a:cubicBezTo>
                  <a:cubicBezTo>
                    <a:pt x="2860" y="3683"/>
                    <a:pt x="3683" y="2863"/>
                    <a:pt x="3683" y="1843"/>
                  </a:cubicBezTo>
                  <a:lnTo>
                    <a:pt x="3683" y="1841"/>
                  </a:lnTo>
                  <a:cubicBezTo>
                    <a:pt x="3683" y="821"/>
                    <a:pt x="2860" y="0"/>
                    <a:pt x="184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65"/>
            <p:cNvSpPr/>
            <p:nvPr/>
          </p:nvSpPr>
          <p:spPr>
            <a:xfrm>
              <a:off x="5150224" y="3475052"/>
              <a:ext cx="59810" cy="59826"/>
            </a:xfrm>
            <a:custGeom>
              <a:rect b="b" l="l" r="r" t="t"/>
              <a:pathLst>
                <a:path extrusionOk="0" h="3685" w="3684">
                  <a:moveTo>
                    <a:pt x="1841" y="0"/>
                  </a:moveTo>
                  <a:cubicBezTo>
                    <a:pt x="822" y="0"/>
                    <a:pt x="1" y="821"/>
                    <a:pt x="1" y="1842"/>
                  </a:cubicBezTo>
                  <a:cubicBezTo>
                    <a:pt x="1" y="2862"/>
                    <a:pt x="822" y="3685"/>
                    <a:pt x="1841" y="3685"/>
                  </a:cubicBezTo>
                  <a:lnTo>
                    <a:pt x="1843" y="3685"/>
                  </a:lnTo>
                  <a:cubicBezTo>
                    <a:pt x="2863" y="3685"/>
                    <a:pt x="3684" y="2862"/>
                    <a:pt x="3684" y="1842"/>
                  </a:cubicBezTo>
                  <a:cubicBezTo>
                    <a:pt x="3684"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65"/>
            <p:cNvSpPr/>
            <p:nvPr/>
          </p:nvSpPr>
          <p:spPr>
            <a:xfrm>
              <a:off x="5257667" y="3475052"/>
              <a:ext cx="59794" cy="59826"/>
            </a:xfrm>
            <a:custGeom>
              <a:rect b="b" l="l" r="r" t="t"/>
              <a:pathLst>
                <a:path extrusionOk="0" h="3685" w="3683">
                  <a:moveTo>
                    <a:pt x="1841" y="0"/>
                  </a:moveTo>
                  <a:cubicBezTo>
                    <a:pt x="821" y="0"/>
                    <a:pt x="0" y="821"/>
                    <a:pt x="0" y="1842"/>
                  </a:cubicBezTo>
                  <a:cubicBezTo>
                    <a:pt x="0" y="2862"/>
                    <a:pt x="821" y="3685"/>
                    <a:pt x="1841" y="3685"/>
                  </a:cubicBezTo>
                  <a:cubicBezTo>
                    <a:pt x="2860" y="3685"/>
                    <a:pt x="3683" y="2862"/>
                    <a:pt x="3683" y="1842"/>
                  </a:cubicBezTo>
                  <a:cubicBezTo>
                    <a:pt x="3683" y="821"/>
                    <a:pt x="2860" y="0"/>
                    <a:pt x="184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65"/>
            <p:cNvSpPr/>
            <p:nvPr/>
          </p:nvSpPr>
          <p:spPr>
            <a:xfrm>
              <a:off x="5042797" y="3475052"/>
              <a:ext cx="59842" cy="59826"/>
            </a:xfrm>
            <a:custGeom>
              <a:rect b="b" l="l" r="r" t="t"/>
              <a:pathLst>
                <a:path extrusionOk="0" h="3685" w="3686">
                  <a:moveTo>
                    <a:pt x="1843" y="0"/>
                  </a:moveTo>
                  <a:cubicBezTo>
                    <a:pt x="822" y="0"/>
                    <a:pt x="1" y="821"/>
                    <a:pt x="1" y="1842"/>
                  </a:cubicBezTo>
                  <a:cubicBezTo>
                    <a:pt x="1" y="2862"/>
                    <a:pt x="822" y="3685"/>
                    <a:pt x="1843" y="3685"/>
                  </a:cubicBezTo>
                  <a:lnTo>
                    <a:pt x="1845" y="3685"/>
                  </a:lnTo>
                  <a:cubicBezTo>
                    <a:pt x="2865" y="3685"/>
                    <a:pt x="3685" y="2862"/>
                    <a:pt x="3685" y="1842"/>
                  </a:cubicBezTo>
                  <a:cubicBezTo>
                    <a:pt x="3685" y="821"/>
                    <a:pt x="2865" y="0"/>
                    <a:pt x="184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65"/>
            <p:cNvSpPr/>
            <p:nvPr/>
          </p:nvSpPr>
          <p:spPr>
            <a:xfrm>
              <a:off x="5042797" y="3584249"/>
              <a:ext cx="59842" cy="59810"/>
            </a:xfrm>
            <a:custGeom>
              <a:rect b="b" l="l" r="r" t="t"/>
              <a:pathLst>
                <a:path extrusionOk="0" h="3684" w="3686">
                  <a:moveTo>
                    <a:pt x="1843" y="0"/>
                  </a:moveTo>
                  <a:cubicBezTo>
                    <a:pt x="822" y="0"/>
                    <a:pt x="1" y="821"/>
                    <a:pt x="1" y="1841"/>
                  </a:cubicBezTo>
                  <a:lnTo>
                    <a:pt x="1" y="1843"/>
                  </a:lnTo>
                  <a:cubicBezTo>
                    <a:pt x="1" y="2863"/>
                    <a:pt x="822" y="3683"/>
                    <a:pt x="1843" y="3683"/>
                  </a:cubicBezTo>
                  <a:lnTo>
                    <a:pt x="1845" y="3683"/>
                  </a:lnTo>
                  <a:cubicBezTo>
                    <a:pt x="2865" y="3683"/>
                    <a:pt x="3685" y="2863"/>
                    <a:pt x="3685" y="1843"/>
                  </a:cubicBezTo>
                  <a:lnTo>
                    <a:pt x="3685" y="1841"/>
                  </a:lnTo>
                  <a:cubicBezTo>
                    <a:pt x="3685" y="821"/>
                    <a:pt x="2865" y="0"/>
                    <a:pt x="184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65"/>
            <p:cNvSpPr/>
            <p:nvPr/>
          </p:nvSpPr>
          <p:spPr>
            <a:xfrm>
              <a:off x="5042797" y="3693429"/>
              <a:ext cx="59842" cy="59794"/>
            </a:xfrm>
            <a:custGeom>
              <a:rect b="b" l="l" r="r" t="t"/>
              <a:pathLst>
                <a:path extrusionOk="0" h="3683" w="3686">
                  <a:moveTo>
                    <a:pt x="1843" y="0"/>
                  </a:moveTo>
                  <a:cubicBezTo>
                    <a:pt x="822" y="0"/>
                    <a:pt x="1" y="821"/>
                    <a:pt x="1" y="1841"/>
                  </a:cubicBezTo>
                  <a:lnTo>
                    <a:pt x="1" y="1842"/>
                  </a:lnTo>
                  <a:cubicBezTo>
                    <a:pt x="1" y="2862"/>
                    <a:pt x="822" y="3683"/>
                    <a:pt x="1843" y="3683"/>
                  </a:cubicBezTo>
                  <a:lnTo>
                    <a:pt x="1845" y="3683"/>
                  </a:lnTo>
                  <a:cubicBezTo>
                    <a:pt x="2865" y="3683"/>
                    <a:pt x="3685" y="2862"/>
                    <a:pt x="3685" y="1842"/>
                  </a:cubicBezTo>
                  <a:lnTo>
                    <a:pt x="3685" y="1841"/>
                  </a:lnTo>
                  <a:cubicBezTo>
                    <a:pt x="3685" y="821"/>
                    <a:pt x="2865" y="0"/>
                    <a:pt x="184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65"/>
            <p:cNvSpPr/>
            <p:nvPr/>
          </p:nvSpPr>
          <p:spPr>
            <a:xfrm>
              <a:off x="5150224" y="3693429"/>
              <a:ext cx="59810" cy="59794"/>
            </a:xfrm>
            <a:custGeom>
              <a:rect b="b" l="l" r="r" t="t"/>
              <a:pathLst>
                <a:path extrusionOk="0" h="3683" w="3684">
                  <a:moveTo>
                    <a:pt x="1841" y="0"/>
                  </a:moveTo>
                  <a:cubicBezTo>
                    <a:pt x="822" y="0"/>
                    <a:pt x="1" y="821"/>
                    <a:pt x="1" y="1841"/>
                  </a:cubicBezTo>
                  <a:lnTo>
                    <a:pt x="1" y="1842"/>
                  </a:lnTo>
                  <a:cubicBezTo>
                    <a:pt x="1" y="2862"/>
                    <a:pt x="822" y="3683"/>
                    <a:pt x="1841" y="3683"/>
                  </a:cubicBezTo>
                  <a:lnTo>
                    <a:pt x="1843" y="3683"/>
                  </a:lnTo>
                  <a:cubicBezTo>
                    <a:pt x="2863" y="3683"/>
                    <a:pt x="3684" y="2862"/>
                    <a:pt x="3684" y="1842"/>
                  </a:cubicBezTo>
                  <a:lnTo>
                    <a:pt x="3684" y="1841"/>
                  </a:lnTo>
                  <a:cubicBezTo>
                    <a:pt x="3684"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65"/>
            <p:cNvSpPr/>
            <p:nvPr/>
          </p:nvSpPr>
          <p:spPr>
            <a:xfrm>
              <a:off x="5150224" y="3802593"/>
              <a:ext cx="59810" cy="59842"/>
            </a:xfrm>
            <a:custGeom>
              <a:rect b="b" l="l" r="r" t="t"/>
              <a:pathLst>
                <a:path extrusionOk="0" h="3686" w="3684">
                  <a:moveTo>
                    <a:pt x="1841" y="1"/>
                  </a:moveTo>
                  <a:cubicBezTo>
                    <a:pt x="822" y="1"/>
                    <a:pt x="1" y="823"/>
                    <a:pt x="1" y="1843"/>
                  </a:cubicBezTo>
                  <a:cubicBezTo>
                    <a:pt x="1" y="2864"/>
                    <a:pt x="822" y="3685"/>
                    <a:pt x="1841" y="3685"/>
                  </a:cubicBezTo>
                  <a:lnTo>
                    <a:pt x="1843" y="3685"/>
                  </a:lnTo>
                  <a:cubicBezTo>
                    <a:pt x="2863" y="3685"/>
                    <a:pt x="3684" y="2864"/>
                    <a:pt x="3684" y="1843"/>
                  </a:cubicBezTo>
                  <a:cubicBezTo>
                    <a:pt x="3684" y="823"/>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069" name="Shape 1069"/>
        <p:cNvGrpSpPr/>
        <p:nvPr/>
      </p:nvGrpSpPr>
      <p:grpSpPr>
        <a:xfrm>
          <a:off x="0" y="0"/>
          <a:ext cx="0" cy="0"/>
          <a:chOff x="0" y="0"/>
          <a:chExt cx="0" cy="0"/>
        </a:xfrm>
      </p:grpSpPr>
      <p:sp>
        <p:nvSpPr>
          <p:cNvPr id="1070" name="Google Shape;1070;p66"/>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GUIDING PRINCIPLES</a:t>
            </a:r>
            <a:endParaRPr>
              <a:solidFill>
                <a:srgbClr val="000000"/>
              </a:solidFill>
            </a:endParaRPr>
          </a:p>
        </p:txBody>
      </p:sp>
      <p:sp>
        <p:nvSpPr>
          <p:cNvPr id="1071" name="Google Shape;1071;p66"/>
          <p:cNvSpPr/>
          <p:nvPr/>
        </p:nvSpPr>
        <p:spPr>
          <a:xfrm>
            <a:off x="473988" y="2009900"/>
            <a:ext cx="1872300" cy="18723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66"/>
          <p:cNvSpPr/>
          <p:nvPr/>
        </p:nvSpPr>
        <p:spPr>
          <a:xfrm>
            <a:off x="2054919" y="2009900"/>
            <a:ext cx="1872300" cy="1872300"/>
          </a:xfrm>
          <a:prstGeom prst="ellipse">
            <a:avLst/>
          </a:pr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66"/>
          <p:cNvSpPr/>
          <p:nvPr/>
        </p:nvSpPr>
        <p:spPr>
          <a:xfrm>
            <a:off x="3635851" y="2009900"/>
            <a:ext cx="1872300" cy="18723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66"/>
          <p:cNvSpPr/>
          <p:nvPr/>
        </p:nvSpPr>
        <p:spPr>
          <a:xfrm>
            <a:off x="5216783" y="2009900"/>
            <a:ext cx="1872300" cy="18723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66"/>
          <p:cNvSpPr/>
          <p:nvPr/>
        </p:nvSpPr>
        <p:spPr>
          <a:xfrm>
            <a:off x="6797715" y="2009900"/>
            <a:ext cx="1872300" cy="1872300"/>
          </a:xfrm>
          <a:prstGeom prst="ellipse">
            <a:avLst/>
          </a:pr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6" name="Google Shape;1076;p66"/>
          <p:cNvGrpSpPr/>
          <p:nvPr/>
        </p:nvGrpSpPr>
        <p:grpSpPr>
          <a:xfrm>
            <a:off x="5938301" y="2284878"/>
            <a:ext cx="429317" cy="365802"/>
            <a:chOff x="-1341636" y="2815364"/>
            <a:chExt cx="429317" cy="365802"/>
          </a:xfrm>
        </p:grpSpPr>
        <p:sp>
          <p:nvSpPr>
            <p:cNvPr id="1077" name="Google Shape;1077;p66"/>
            <p:cNvSpPr/>
            <p:nvPr/>
          </p:nvSpPr>
          <p:spPr>
            <a:xfrm>
              <a:off x="-1341636" y="3041498"/>
              <a:ext cx="429317" cy="113064"/>
            </a:xfrm>
            <a:custGeom>
              <a:rect b="b" l="l" r="r" t="t"/>
              <a:pathLst>
                <a:path extrusionOk="0" h="19286" w="73231">
                  <a:moveTo>
                    <a:pt x="12796" y="1"/>
                  </a:moveTo>
                  <a:cubicBezTo>
                    <a:pt x="12428" y="1"/>
                    <a:pt x="12066" y="181"/>
                    <a:pt x="11844" y="510"/>
                  </a:cubicBezTo>
                  <a:lnTo>
                    <a:pt x="500" y="17527"/>
                  </a:lnTo>
                  <a:cubicBezTo>
                    <a:pt x="0" y="18276"/>
                    <a:pt x="534" y="19286"/>
                    <a:pt x="1441" y="19286"/>
                  </a:cubicBezTo>
                  <a:lnTo>
                    <a:pt x="71779" y="19286"/>
                  </a:lnTo>
                  <a:cubicBezTo>
                    <a:pt x="72686" y="19286"/>
                    <a:pt x="73231" y="18276"/>
                    <a:pt x="72720" y="17527"/>
                  </a:cubicBezTo>
                  <a:lnTo>
                    <a:pt x="61376" y="510"/>
                  </a:lnTo>
                  <a:cubicBezTo>
                    <a:pt x="61161" y="181"/>
                    <a:pt x="60802" y="1"/>
                    <a:pt x="60435" y="1"/>
                  </a:cubicBezTo>
                  <a:cubicBezTo>
                    <a:pt x="60220" y="1"/>
                    <a:pt x="60003" y="62"/>
                    <a:pt x="59810" y="192"/>
                  </a:cubicBezTo>
                  <a:cubicBezTo>
                    <a:pt x="59288" y="544"/>
                    <a:pt x="59141" y="1247"/>
                    <a:pt x="59492" y="1769"/>
                  </a:cubicBezTo>
                  <a:lnTo>
                    <a:pt x="69657" y="17017"/>
                  </a:lnTo>
                  <a:lnTo>
                    <a:pt x="3563" y="17017"/>
                  </a:lnTo>
                  <a:lnTo>
                    <a:pt x="13728" y="1769"/>
                  </a:lnTo>
                  <a:cubicBezTo>
                    <a:pt x="14079" y="1247"/>
                    <a:pt x="13943" y="544"/>
                    <a:pt x="13421" y="192"/>
                  </a:cubicBezTo>
                  <a:cubicBezTo>
                    <a:pt x="13228" y="62"/>
                    <a:pt x="13011" y="1"/>
                    <a:pt x="12796"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66"/>
            <p:cNvSpPr/>
            <p:nvPr/>
          </p:nvSpPr>
          <p:spPr>
            <a:xfrm>
              <a:off x="-1339842" y="3141254"/>
              <a:ext cx="425664" cy="39912"/>
            </a:xfrm>
            <a:custGeom>
              <a:rect b="b" l="l" r="r" t="t"/>
              <a:pathLst>
                <a:path extrusionOk="0" h="6808" w="72608">
                  <a:moveTo>
                    <a:pt x="70338" y="2270"/>
                  </a:moveTo>
                  <a:lnTo>
                    <a:pt x="70338" y="4539"/>
                  </a:lnTo>
                  <a:lnTo>
                    <a:pt x="2270" y="4539"/>
                  </a:lnTo>
                  <a:lnTo>
                    <a:pt x="2270" y="2270"/>
                  </a:lnTo>
                  <a:close/>
                  <a:moveTo>
                    <a:pt x="1135" y="1"/>
                  </a:moveTo>
                  <a:cubicBezTo>
                    <a:pt x="511" y="1"/>
                    <a:pt x="1" y="511"/>
                    <a:pt x="1" y="1135"/>
                  </a:cubicBezTo>
                  <a:lnTo>
                    <a:pt x="1" y="5673"/>
                  </a:lnTo>
                  <a:cubicBezTo>
                    <a:pt x="1" y="6297"/>
                    <a:pt x="511" y="6808"/>
                    <a:pt x="1135" y="6808"/>
                  </a:cubicBezTo>
                  <a:lnTo>
                    <a:pt x="71473" y="6808"/>
                  </a:lnTo>
                  <a:cubicBezTo>
                    <a:pt x="72097" y="6808"/>
                    <a:pt x="72607" y="6297"/>
                    <a:pt x="72607" y="5673"/>
                  </a:cubicBezTo>
                  <a:lnTo>
                    <a:pt x="72607" y="1135"/>
                  </a:lnTo>
                  <a:cubicBezTo>
                    <a:pt x="72607" y="511"/>
                    <a:pt x="72097" y="1"/>
                    <a:pt x="71473"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66"/>
            <p:cNvSpPr/>
            <p:nvPr/>
          </p:nvSpPr>
          <p:spPr>
            <a:xfrm>
              <a:off x="-1281979" y="3068102"/>
              <a:ext cx="50089" cy="86507"/>
            </a:xfrm>
            <a:custGeom>
              <a:rect b="b" l="l" r="r" t="t"/>
              <a:pathLst>
                <a:path extrusionOk="0" h="14756" w="8544">
                  <a:moveTo>
                    <a:pt x="7256" y="0"/>
                  </a:moveTo>
                  <a:cubicBezTo>
                    <a:pt x="6832" y="0"/>
                    <a:pt x="6425" y="238"/>
                    <a:pt x="6229" y="646"/>
                  </a:cubicBezTo>
                  <a:lnTo>
                    <a:pt x="284" y="13125"/>
                  </a:lnTo>
                  <a:cubicBezTo>
                    <a:pt x="1" y="13693"/>
                    <a:pt x="250" y="14373"/>
                    <a:pt x="817" y="14645"/>
                  </a:cubicBezTo>
                  <a:cubicBezTo>
                    <a:pt x="974" y="14721"/>
                    <a:pt x="1139" y="14756"/>
                    <a:pt x="1301" y="14756"/>
                  </a:cubicBezTo>
                  <a:cubicBezTo>
                    <a:pt x="1728" y="14756"/>
                    <a:pt x="2137" y="14512"/>
                    <a:pt x="2326" y="14101"/>
                  </a:cubicBezTo>
                  <a:lnTo>
                    <a:pt x="8282" y="1622"/>
                  </a:lnTo>
                  <a:cubicBezTo>
                    <a:pt x="8543" y="1054"/>
                    <a:pt x="8305" y="385"/>
                    <a:pt x="7749" y="113"/>
                  </a:cubicBezTo>
                  <a:cubicBezTo>
                    <a:pt x="7590" y="36"/>
                    <a:pt x="7422" y="0"/>
                    <a:pt x="7256"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66"/>
            <p:cNvSpPr/>
            <p:nvPr/>
          </p:nvSpPr>
          <p:spPr>
            <a:xfrm>
              <a:off x="-1213341" y="3074762"/>
              <a:ext cx="24347" cy="46548"/>
            </a:xfrm>
            <a:custGeom>
              <a:rect b="b" l="l" r="r" t="t"/>
              <a:pathLst>
                <a:path extrusionOk="0" h="7940" w="4153">
                  <a:moveTo>
                    <a:pt x="2892" y="0"/>
                  </a:moveTo>
                  <a:cubicBezTo>
                    <a:pt x="2399" y="0"/>
                    <a:pt x="1945" y="327"/>
                    <a:pt x="1804" y="826"/>
                  </a:cubicBezTo>
                  <a:lnTo>
                    <a:pt x="171" y="6498"/>
                  </a:lnTo>
                  <a:cubicBezTo>
                    <a:pt x="0" y="7100"/>
                    <a:pt x="352" y="7724"/>
                    <a:pt x="953" y="7894"/>
                  </a:cubicBezTo>
                  <a:cubicBezTo>
                    <a:pt x="1055" y="7928"/>
                    <a:pt x="1158" y="7939"/>
                    <a:pt x="1271" y="7939"/>
                  </a:cubicBezTo>
                  <a:cubicBezTo>
                    <a:pt x="1770" y="7939"/>
                    <a:pt x="2213" y="7599"/>
                    <a:pt x="2360" y="7122"/>
                  </a:cubicBezTo>
                  <a:lnTo>
                    <a:pt x="3982" y="1450"/>
                  </a:lnTo>
                  <a:cubicBezTo>
                    <a:pt x="4153" y="849"/>
                    <a:pt x="3801" y="213"/>
                    <a:pt x="3200" y="43"/>
                  </a:cubicBezTo>
                  <a:cubicBezTo>
                    <a:pt x="3097" y="14"/>
                    <a:pt x="2994" y="0"/>
                    <a:pt x="2892"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66"/>
            <p:cNvSpPr/>
            <p:nvPr/>
          </p:nvSpPr>
          <p:spPr>
            <a:xfrm>
              <a:off x="-999847" y="3114814"/>
              <a:ext cx="27735" cy="39748"/>
            </a:xfrm>
            <a:custGeom>
              <a:rect b="b" l="l" r="r" t="t"/>
              <a:pathLst>
                <a:path extrusionOk="0" h="6780" w="4731">
                  <a:moveTo>
                    <a:pt x="1279" y="1"/>
                  </a:moveTo>
                  <a:cubicBezTo>
                    <a:pt x="1116" y="1"/>
                    <a:pt x="951" y="35"/>
                    <a:pt x="794" y="109"/>
                  </a:cubicBezTo>
                  <a:cubicBezTo>
                    <a:pt x="238" y="370"/>
                    <a:pt x="0" y="1039"/>
                    <a:pt x="250" y="1595"/>
                  </a:cubicBezTo>
                  <a:lnTo>
                    <a:pt x="2417" y="6133"/>
                  </a:lnTo>
                  <a:cubicBezTo>
                    <a:pt x="2609" y="6530"/>
                    <a:pt x="3007" y="6780"/>
                    <a:pt x="3438" y="6780"/>
                  </a:cubicBezTo>
                  <a:cubicBezTo>
                    <a:pt x="3608" y="6780"/>
                    <a:pt x="3778" y="6746"/>
                    <a:pt x="3925" y="6666"/>
                  </a:cubicBezTo>
                  <a:cubicBezTo>
                    <a:pt x="4493" y="6405"/>
                    <a:pt x="4731" y="5725"/>
                    <a:pt x="4470" y="5157"/>
                  </a:cubicBezTo>
                  <a:lnTo>
                    <a:pt x="2303" y="619"/>
                  </a:lnTo>
                  <a:cubicBezTo>
                    <a:pt x="2099" y="228"/>
                    <a:pt x="1696" y="1"/>
                    <a:pt x="1279"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66"/>
            <p:cNvSpPr/>
            <p:nvPr/>
          </p:nvSpPr>
          <p:spPr>
            <a:xfrm>
              <a:off x="-1034764" y="3041498"/>
              <a:ext cx="37315" cy="59856"/>
            </a:xfrm>
            <a:custGeom>
              <a:rect b="b" l="l" r="r" t="t"/>
              <a:pathLst>
                <a:path extrusionOk="0" h="10210" w="6365">
                  <a:moveTo>
                    <a:pt x="1289" y="0"/>
                  </a:moveTo>
                  <a:cubicBezTo>
                    <a:pt x="1127" y="0"/>
                    <a:pt x="962" y="36"/>
                    <a:pt x="806" y="113"/>
                  </a:cubicBezTo>
                  <a:cubicBezTo>
                    <a:pt x="238" y="385"/>
                    <a:pt x="0" y="1054"/>
                    <a:pt x="261" y="1622"/>
                  </a:cubicBezTo>
                  <a:lnTo>
                    <a:pt x="4039" y="9563"/>
                  </a:lnTo>
                  <a:cubicBezTo>
                    <a:pt x="4232" y="9960"/>
                    <a:pt x="4629" y="10210"/>
                    <a:pt x="5071" y="10210"/>
                  </a:cubicBezTo>
                  <a:cubicBezTo>
                    <a:pt x="5230" y="10210"/>
                    <a:pt x="5400" y="10164"/>
                    <a:pt x="5559" y="10096"/>
                  </a:cubicBezTo>
                  <a:cubicBezTo>
                    <a:pt x="6126" y="9824"/>
                    <a:pt x="6365" y="9155"/>
                    <a:pt x="6092" y="8587"/>
                  </a:cubicBezTo>
                  <a:lnTo>
                    <a:pt x="2314" y="646"/>
                  </a:lnTo>
                  <a:cubicBezTo>
                    <a:pt x="2110" y="238"/>
                    <a:pt x="1707" y="0"/>
                    <a:pt x="1289"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66"/>
            <p:cNvSpPr/>
            <p:nvPr/>
          </p:nvSpPr>
          <p:spPr>
            <a:xfrm>
              <a:off x="-1065161" y="3074498"/>
              <a:ext cx="24546" cy="46953"/>
            </a:xfrm>
            <a:custGeom>
              <a:rect b="b" l="l" r="r" t="t"/>
              <a:pathLst>
                <a:path extrusionOk="0" h="8009" w="4187">
                  <a:moveTo>
                    <a:pt x="1271" y="1"/>
                  </a:moveTo>
                  <a:cubicBezTo>
                    <a:pt x="1170" y="1"/>
                    <a:pt x="1067" y="15"/>
                    <a:pt x="965" y="43"/>
                  </a:cubicBezTo>
                  <a:cubicBezTo>
                    <a:pt x="341" y="224"/>
                    <a:pt x="1" y="882"/>
                    <a:pt x="193" y="1495"/>
                  </a:cubicBezTo>
                  <a:lnTo>
                    <a:pt x="1827" y="7167"/>
                  </a:lnTo>
                  <a:cubicBezTo>
                    <a:pt x="1958" y="7673"/>
                    <a:pt x="2414" y="8008"/>
                    <a:pt x="2913" y="8008"/>
                  </a:cubicBezTo>
                  <a:cubicBezTo>
                    <a:pt x="3019" y="8008"/>
                    <a:pt x="3127" y="7993"/>
                    <a:pt x="3234" y="7961"/>
                  </a:cubicBezTo>
                  <a:cubicBezTo>
                    <a:pt x="3846" y="7791"/>
                    <a:pt x="4187" y="7145"/>
                    <a:pt x="4005" y="6543"/>
                  </a:cubicBezTo>
                  <a:lnTo>
                    <a:pt x="2372" y="871"/>
                  </a:lnTo>
                  <a:cubicBezTo>
                    <a:pt x="2249" y="341"/>
                    <a:pt x="1779" y="1"/>
                    <a:pt x="1271"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66"/>
            <p:cNvSpPr/>
            <p:nvPr/>
          </p:nvSpPr>
          <p:spPr>
            <a:xfrm>
              <a:off x="-1291025" y="3068096"/>
              <a:ext cx="58203" cy="13308"/>
            </a:xfrm>
            <a:custGeom>
              <a:rect b="b" l="l" r="r" t="t"/>
              <a:pathLst>
                <a:path extrusionOk="0" h="2270" w="9928">
                  <a:moveTo>
                    <a:pt x="1135" y="0"/>
                  </a:moveTo>
                  <a:cubicBezTo>
                    <a:pt x="500" y="0"/>
                    <a:pt x="1" y="511"/>
                    <a:pt x="1" y="1135"/>
                  </a:cubicBezTo>
                  <a:cubicBezTo>
                    <a:pt x="1" y="1759"/>
                    <a:pt x="500" y="2269"/>
                    <a:pt x="1135" y="2269"/>
                  </a:cubicBezTo>
                  <a:lnTo>
                    <a:pt x="8804" y="2269"/>
                  </a:lnTo>
                  <a:cubicBezTo>
                    <a:pt x="9428" y="2269"/>
                    <a:pt x="9927" y="1759"/>
                    <a:pt x="9927" y="1135"/>
                  </a:cubicBezTo>
                  <a:cubicBezTo>
                    <a:pt x="9927" y="511"/>
                    <a:pt x="9428" y="0"/>
                    <a:pt x="8804"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66"/>
            <p:cNvSpPr/>
            <p:nvPr/>
          </p:nvSpPr>
          <p:spPr>
            <a:xfrm>
              <a:off x="-998985" y="3114650"/>
              <a:ext cx="67049" cy="13308"/>
            </a:xfrm>
            <a:custGeom>
              <a:rect b="b" l="l" r="r" t="t"/>
              <a:pathLst>
                <a:path extrusionOk="0" h="2270" w="11437">
                  <a:moveTo>
                    <a:pt x="1135" y="1"/>
                  </a:moveTo>
                  <a:cubicBezTo>
                    <a:pt x="500" y="1"/>
                    <a:pt x="1" y="511"/>
                    <a:pt x="1" y="1135"/>
                  </a:cubicBezTo>
                  <a:cubicBezTo>
                    <a:pt x="1" y="1759"/>
                    <a:pt x="500" y="2270"/>
                    <a:pt x="1135" y="2270"/>
                  </a:cubicBezTo>
                  <a:lnTo>
                    <a:pt x="10313" y="2270"/>
                  </a:lnTo>
                  <a:cubicBezTo>
                    <a:pt x="10937" y="2270"/>
                    <a:pt x="11436" y="1759"/>
                    <a:pt x="11436" y="1135"/>
                  </a:cubicBezTo>
                  <a:cubicBezTo>
                    <a:pt x="11436" y="511"/>
                    <a:pt x="10937" y="1"/>
                    <a:pt x="10313"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66"/>
            <p:cNvSpPr/>
            <p:nvPr/>
          </p:nvSpPr>
          <p:spPr>
            <a:xfrm>
              <a:off x="-1011689" y="3088046"/>
              <a:ext cx="62060" cy="13308"/>
            </a:xfrm>
            <a:custGeom>
              <a:rect b="b" l="l" r="r" t="t"/>
              <a:pathLst>
                <a:path extrusionOk="0" h="2270" w="10586">
                  <a:moveTo>
                    <a:pt x="1135" y="1"/>
                  </a:moveTo>
                  <a:cubicBezTo>
                    <a:pt x="511" y="1"/>
                    <a:pt x="1" y="511"/>
                    <a:pt x="1" y="1135"/>
                  </a:cubicBezTo>
                  <a:cubicBezTo>
                    <a:pt x="1" y="1759"/>
                    <a:pt x="511" y="2270"/>
                    <a:pt x="1135" y="2270"/>
                  </a:cubicBezTo>
                  <a:lnTo>
                    <a:pt x="9451" y="2270"/>
                  </a:lnTo>
                  <a:cubicBezTo>
                    <a:pt x="10075" y="2270"/>
                    <a:pt x="10585" y="1759"/>
                    <a:pt x="10585" y="1135"/>
                  </a:cubicBezTo>
                  <a:cubicBezTo>
                    <a:pt x="10585" y="511"/>
                    <a:pt x="10075" y="1"/>
                    <a:pt x="9451"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66"/>
            <p:cNvSpPr/>
            <p:nvPr/>
          </p:nvSpPr>
          <p:spPr>
            <a:xfrm>
              <a:off x="-1203035" y="3074744"/>
              <a:ext cx="69377" cy="13308"/>
            </a:xfrm>
            <a:custGeom>
              <a:rect b="b" l="l" r="r" t="t"/>
              <a:pathLst>
                <a:path extrusionOk="0" h="2270" w="11834">
                  <a:moveTo>
                    <a:pt x="1135" y="1"/>
                  </a:moveTo>
                  <a:cubicBezTo>
                    <a:pt x="500" y="1"/>
                    <a:pt x="1" y="511"/>
                    <a:pt x="1" y="1135"/>
                  </a:cubicBezTo>
                  <a:cubicBezTo>
                    <a:pt x="1" y="1759"/>
                    <a:pt x="500" y="2270"/>
                    <a:pt x="1135" y="2270"/>
                  </a:cubicBezTo>
                  <a:lnTo>
                    <a:pt x="10699" y="2270"/>
                  </a:lnTo>
                  <a:cubicBezTo>
                    <a:pt x="11323" y="2270"/>
                    <a:pt x="11833" y="1759"/>
                    <a:pt x="11833" y="1135"/>
                  </a:cubicBezTo>
                  <a:cubicBezTo>
                    <a:pt x="11833" y="511"/>
                    <a:pt x="11323" y="1"/>
                    <a:pt x="10699"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66"/>
            <p:cNvSpPr/>
            <p:nvPr/>
          </p:nvSpPr>
          <p:spPr>
            <a:xfrm>
              <a:off x="-1119700" y="3074744"/>
              <a:ext cx="68779" cy="13308"/>
            </a:xfrm>
            <a:custGeom>
              <a:rect b="b" l="l" r="r" t="t"/>
              <a:pathLst>
                <a:path extrusionOk="0" h="2270" w="11732">
                  <a:moveTo>
                    <a:pt x="1135" y="1"/>
                  </a:moveTo>
                  <a:cubicBezTo>
                    <a:pt x="511" y="1"/>
                    <a:pt x="1" y="511"/>
                    <a:pt x="1" y="1135"/>
                  </a:cubicBezTo>
                  <a:cubicBezTo>
                    <a:pt x="1" y="1759"/>
                    <a:pt x="511" y="2270"/>
                    <a:pt x="1135" y="2270"/>
                  </a:cubicBezTo>
                  <a:lnTo>
                    <a:pt x="10597" y="2270"/>
                  </a:lnTo>
                  <a:cubicBezTo>
                    <a:pt x="11221" y="2270"/>
                    <a:pt x="11731" y="1759"/>
                    <a:pt x="11731" y="1135"/>
                  </a:cubicBezTo>
                  <a:cubicBezTo>
                    <a:pt x="11731" y="511"/>
                    <a:pt x="11221" y="1"/>
                    <a:pt x="1059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66"/>
            <p:cNvSpPr/>
            <p:nvPr/>
          </p:nvSpPr>
          <p:spPr>
            <a:xfrm>
              <a:off x="-1212544" y="3108002"/>
              <a:ext cx="171132" cy="13308"/>
            </a:xfrm>
            <a:custGeom>
              <a:rect b="b" l="l" r="r" t="t"/>
              <a:pathLst>
                <a:path extrusionOk="0" h="2270" w="29191">
                  <a:moveTo>
                    <a:pt x="1135" y="0"/>
                  </a:moveTo>
                  <a:cubicBezTo>
                    <a:pt x="500" y="0"/>
                    <a:pt x="1" y="511"/>
                    <a:pt x="1" y="1135"/>
                  </a:cubicBezTo>
                  <a:cubicBezTo>
                    <a:pt x="1" y="1759"/>
                    <a:pt x="500" y="2269"/>
                    <a:pt x="1135" y="2269"/>
                  </a:cubicBezTo>
                  <a:lnTo>
                    <a:pt x="28056" y="2269"/>
                  </a:lnTo>
                  <a:cubicBezTo>
                    <a:pt x="28680" y="2269"/>
                    <a:pt x="29191" y="1759"/>
                    <a:pt x="29191" y="1135"/>
                  </a:cubicBezTo>
                  <a:cubicBezTo>
                    <a:pt x="29191" y="511"/>
                    <a:pt x="28680" y="0"/>
                    <a:pt x="28056"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6"/>
            <p:cNvSpPr/>
            <p:nvPr/>
          </p:nvSpPr>
          <p:spPr>
            <a:xfrm>
              <a:off x="-1233426" y="2815364"/>
              <a:ext cx="212832" cy="285973"/>
            </a:xfrm>
            <a:custGeom>
              <a:rect b="b" l="l" r="r" t="t"/>
              <a:pathLst>
                <a:path extrusionOk="0" h="48780" w="36304">
                  <a:moveTo>
                    <a:pt x="18152" y="2269"/>
                  </a:moveTo>
                  <a:cubicBezTo>
                    <a:pt x="26921" y="2269"/>
                    <a:pt x="34035" y="9382"/>
                    <a:pt x="34035" y="18152"/>
                  </a:cubicBezTo>
                  <a:cubicBezTo>
                    <a:pt x="34035" y="30336"/>
                    <a:pt x="21397" y="43054"/>
                    <a:pt x="18152" y="46105"/>
                  </a:cubicBezTo>
                  <a:cubicBezTo>
                    <a:pt x="14919" y="43042"/>
                    <a:pt x="2269" y="30336"/>
                    <a:pt x="2269" y="18152"/>
                  </a:cubicBezTo>
                  <a:cubicBezTo>
                    <a:pt x="2269" y="9382"/>
                    <a:pt x="9382" y="2269"/>
                    <a:pt x="18152" y="2269"/>
                  </a:cubicBezTo>
                  <a:close/>
                  <a:moveTo>
                    <a:pt x="18152" y="0"/>
                  </a:moveTo>
                  <a:cubicBezTo>
                    <a:pt x="8146" y="0"/>
                    <a:pt x="0" y="8146"/>
                    <a:pt x="0" y="18152"/>
                  </a:cubicBezTo>
                  <a:cubicBezTo>
                    <a:pt x="0" y="33082"/>
                    <a:pt x="16700" y="47886"/>
                    <a:pt x="17403" y="48499"/>
                  </a:cubicBezTo>
                  <a:cubicBezTo>
                    <a:pt x="17619" y="48686"/>
                    <a:pt x="17885" y="48780"/>
                    <a:pt x="18152" y="48780"/>
                  </a:cubicBezTo>
                  <a:cubicBezTo>
                    <a:pt x="18419" y="48780"/>
                    <a:pt x="18685" y="48686"/>
                    <a:pt x="18901" y="48499"/>
                  </a:cubicBezTo>
                  <a:cubicBezTo>
                    <a:pt x="19615" y="47875"/>
                    <a:pt x="36304" y="33082"/>
                    <a:pt x="36304" y="18152"/>
                  </a:cubicBezTo>
                  <a:cubicBezTo>
                    <a:pt x="36292" y="8134"/>
                    <a:pt x="28169" y="11"/>
                    <a:pt x="18152"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6"/>
            <p:cNvSpPr/>
            <p:nvPr/>
          </p:nvSpPr>
          <p:spPr>
            <a:xfrm>
              <a:off x="-1273332" y="3041492"/>
              <a:ext cx="109277" cy="13308"/>
            </a:xfrm>
            <a:custGeom>
              <a:rect b="b" l="l" r="r" t="t"/>
              <a:pathLst>
                <a:path extrusionOk="0" h="2270" w="18640">
                  <a:moveTo>
                    <a:pt x="1135" y="0"/>
                  </a:moveTo>
                  <a:cubicBezTo>
                    <a:pt x="511" y="0"/>
                    <a:pt x="0" y="511"/>
                    <a:pt x="0" y="1135"/>
                  </a:cubicBezTo>
                  <a:cubicBezTo>
                    <a:pt x="0" y="1759"/>
                    <a:pt x="511" y="2269"/>
                    <a:pt x="1135" y="2269"/>
                  </a:cubicBezTo>
                  <a:lnTo>
                    <a:pt x="17505" y="2269"/>
                  </a:lnTo>
                  <a:cubicBezTo>
                    <a:pt x="18129" y="2269"/>
                    <a:pt x="18640" y="1759"/>
                    <a:pt x="18640" y="1135"/>
                  </a:cubicBezTo>
                  <a:cubicBezTo>
                    <a:pt x="18640" y="511"/>
                    <a:pt x="18129" y="0"/>
                    <a:pt x="17505"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6"/>
            <p:cNvSpPr/>
            <p:nvPr/>
          </p:nvSpPr>
          <p:spPr>
            <a:xfrm>
              <a:off x="-1089971" y="3041492"/>
              <a:ext cx="109283" cy="13308"/>
            </a:xfrm>
            <a:custGeom>
              <a:rect b="b" l="l" r="r" t="t"/>
              <a:pathLst>
                <a:path extrusionOk="0" h="2270" w="18641">
                  <a:moveTo>
                    <a:pt x="1135" y="0"/>
                  </a:moveTo>
                  <a:cubicBezTo>
                    <a:pt x="511" y="0"/>
                    <a:pt x="1" y="511"/>
                    <a:pt x="1" y="1135"/>
                  </a:cubicBezTo>
                  <a:cubicBezTo>
                    <a:pt x="1" y="1759"/>
                    <a:pt x="511" y="2269"/>
                    <a:pt x="1135" y="2269"/>
                  </a:cubicBezTo>
                  <a:lnTo>
                    <a:pt x="17506" y="2269"/>
                  </a:lnTo>
                  <a:cubicBezTo>
                    <a:pt x="18130" y="2269"/>
                    <a:pt x="18640" y="1759"/>
                    <a:pt x="18640" y="1135"/>
                  </a:cubicBezTo>
                  <a:cubicBezTo>
                    <a:pt x="18640" y="511"/>
                    <a:pt x="18130" y="0"/>
                    <a:pt x="17506"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6"/>
            <p:cNvSpPr/>
            <p:nvPr/>
          </p:nvSpPr>
          <p:spPr>
            <a:xfrm>
              <a:off x="-1173570" y="2961680"/>
              <a:ext cx="93120" cy="13308"/>
            </a:xfrm>
            <a:custGeom>
              <a:rect b="b" l="l" r="r" t="t"/>
              <a:pathLst>
                <a:path extrusionOk="0" h="2270" w="15884">
                  <a:moveTo>
                    <a:pt x="1135" y="1"/>
                  </a:moveTo>
                  <a:cubicBezTo>
                    <a:pt x="511" y="1"/>
                    <a:pt x="1" y="511"/>
                    <a:pt x="1" y="1135"/>
                  </a:cubicBezTo>
                  <a:cubicBezTo>
                    <a:pt x="1" y="1759"/>
                    <a:pt x="511" y="2270"/>
                    <a:pt x="1135" y="2270"/>
                  </a:cubicBezTo>
                  <a:lnTo>
                    <a:pt x="14749" y="2270"/>
                  </a:lnTo>
                  <a:cubicBezTo>
                    <a:pt x="15373" y="2270"/>
                    <a:pt x="15883" y="1759"/>
                    <a:pt x="15883" y="1135"/>
                  </a:cubicBezTo>
                  <a:cubicBezTo>
                    <a:pt x="15883" y="511"/>
                    <a:pt x="15373" y="1"/>
                    <a:pt x="14749"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66"/>
            <p:cNvSpPr/>
            <p:nvPr/>
          </p:nvSpPr>
          <p:spPr>
            <a:xfrm>
              <a:off x="-1166916" y="2881868"/>
              <a:ext cx="13308" cy="93120"/>
            </a:xfrm>
            <a:custGeom>
              <a:rect b="b" l="l" r="r" t="t"/>
              <a:pathLst>
                <a:path extrusionOk="0" h="15884" w="2270">
                  <a:moveTo>
                    <a:pt x="1135" y="1"/>
                  </a:moveTo>
                  <a:cubicBezTo>
                    <a:pt x="511" y="1"/>
                    <a:pt x="0" y="511"/>
                    <a:pt x="0" y="1135"/>
                  </a:cubicBezTo>
                  <a:lnTo>
                    <a:pt x="0" y="14749"/>
                  </a:lnTo>
                  <a:cubicBezTo>
                    <a:pt x="0" y="15373"/>
                    <a:pt x="511" y="15884"/>
                    <a:pt x="1135" y="15884"/>
                  </a:cubicBezTo>
                  <a:cubicBezTo>
                    <a:pt x="1759" y="15884"/>
                    <a:pt x="2269" y="15373"/>
                    <a:pt x="2269" y="14749"/>
                  </a:cubicBezTo>
                  <a:lnTo>
                    <a:pt x="2269" y="1135"/>
                  </a:lnTo>
                  <a:cubicBezTo>
                    <a:pt x="2269" y="511"/>
                    <a:pt x="1759" y="1"/>
                    <a:pt x="1135"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6"/>
            <p:cNvSpPr/>
            <p:nvPr/>
          </p:nvSpPr>
          <p:spPr>
            <a:xfrm>
              <a:off x="-1100412" y="2905611"/>
              <a:ext cx="13308" cy="69377"/>
            </a:xfrm>
            <a:custGeom>
              <a:rect b="b" l="l" r="r" t="t"/>
              <a:pathLst>
                <a:path extrusionOk="0" h="11834" w="2270">
                  <a:moveTo>
                    <a:pt x="1135" y="1"/>
                  </a:moveTo>
                  <a:cubicBezTo>
                    <a:pt x="511" y="1"/>
                    <a:pt x="1" y="511"/>
                    <a:pt x="1" y="1135"/>
                  </a:cubicBezTo>
                  <a:lnTo>
                    <a:pt x="1" y="10699"/>
                  </a:lnTo>
                  <a:cubicBezTo>
                    <a:pt x="1" y="11323"/>
                    <a:pt x="511" y="11834"/>
                    <a:pt x="1135" y="11834"/>
                  </a:cubicBezTo>
                  <a:cubicBezTo>
                    <a:pt x="1759" y="11834"/>
                    <a:pt x="2270" y="11323"/>
                    <a:pt x="2270" y="10699"/>
                  </a:cubicBezTo>
                  <a:lnTo>
                    <a:pt x="2270" y="1135"/>
                  </a:lnTo>
                  <a:cubicBezTo>
                    <a:pt x="2270" y="511"/>
                    <a:pt x="1759" y="1"/>
                    <a:pt x="1135"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6"/>
            <p:cNvSpPr/>
            <p:nvPr/>
          </p:nvSpPr>
          <p:spPr>
            <a:xfrm>
              <a:off x="-1180886" y="2881891"/>
              <a:ext cx="61392" cy="46402"/>
            </a:xfrm>
            <a:custGeom>
              <a:rect b="b" l="l" r="r" t="t"/>
              <a:pathLst>
                <a:path extrusionOk="0" h="7915" w="10472">
                  <a:moveTo>
                    <a:pt x="9193" y="0"/>
                  </a:moveTo>
                  <a:cubicBezTo>
                    <a:pt x="8964" y="0"/>
                    <a:pt x="8733" y="69"/>
                    <a:pt x="8532" y="212"/>
                  </a:cubicBezTo>
                  <a:lnTo>
                    <a:pt x="591" y="5885"/>
                  </a:lnTo>
                  <a:cubicBezTo>
                    <a:pt x="103" y="6259"/>
                    <a:pt x="1" y="6940"/>
                    <a:pt x="364" y="7439"/>
                  </a:cubicBezTo>
                  <a:cubicBezTo>
                    <a:pt x="582" y="7749"/>
                    <a:pt x="931" y="7914"/>
                    <a:pt x="1283" y="7914"/>
                  </a:cubicBezTo>
                  <a:cubicBezTo>
                    <a:pt x="1499" y="7914"/>
                    <a:pt x="1717" y="7852"/>
                    <a:pt x="1907" y="7723"/>
                  </a:cubicBezTo>
                  <a:lnTo>
                    <a:pt x="9848" y="2050"/>
                  </a:lnTo>
                  <a:cubicBezTo>
                    <a:pt x="10358" y="1687"/>
                    <a:pt x="10472" y="984"/>
                    <a:pt x="10120" y="473"/>
                  </a:cubicBezTo>
                  <a:cubicBezTo>
                    <a:pt x="9893" y="164"/>
                    <a:pt x="9546" y="0"/>
                    <a:pt x="9193"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66"/>
            <p:cNvSpPr/>
            <p:nvPr/>
          </p:nvSpPr>
          <p:spPr>
            <a:xfrm>
              <a:off x="-1134327" y="2882009"/>
              <a:ext cx="61193" cy="46284"/>
            </a:xfrm>
            <a:custGeom>
              <a:rect b="b" l="l" r="r" t="t"/>
              <a:pathLst>
                <a:path extrusionOk="0" h="7895" w="10438">
                  <a:moveTo>
                    <a:pt x="1283" y="1"/>
                  </a:moveTo>
                  <a:cubicBezTo>
                    <a:pt x="930" y="1"/>
                    <a:pt x="581" y="167"/>
                    <a:pt x="363" y="476"/>
                  </a:cubicBezTo>
                  <a:cubicBezTo>
                    <a:pt x="0" y="975"/>
                    <a:pt x="102" y="1656"/>
                    <a:pt x="590" y="2030"/>
                  </a:cubicBezTo>
                  <a:lnTo>
                    <a:pt x="8531" y="7703"/>
                  </a:lnTo>
                  <a:cubicBezTo>
                    <a:pt x="8725" y="7832"/>
                    <a:pt x="8944" y="7894"/>
                    <a:pt x="9160" y="7894"/>
                  </a:cubicBezTo>
                  <a:cubicBezTo>
                    <a:pt x="9513" y="7894"/>
                    <a:pt x="9860" y="7729"/>
                    <a:pt x="10086" y="7419"/>
                  </a:cubicBezTo>
                  <a:cubicBezTo>
                    <a:pt x="10437" y="6920"/>
                    <a:pt x="10335" y="6239"/>
                    <a:pt x="9847" y="5865"/>
                  </a:cubicBezTo>
                  <a:lnTo>
                    <a:pt x="1906" y="192"/>
                  </a:lnTo>
                  <a:cubicBezTo>
                    <a:pt x="1716" y="63"/>
                    <a:pt x="1499" y="1"/>
                    <a:pt x="1283"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66"/>
            <p:cNvSpPr/>
            <p:nvPr/>
          </p:nvSpPr>
          <p:spPr>
            <a:xfrm>
              <a:off x="-1133664" y="2941730"/>
              <a:ext cx="13308" cy="33258"/>
            </a:xfrm>
            <a:custGeom>
              <a:rect b="b" l="l" r="r" t="t"/>
              <a:pathLst>
                <a:path extrusionOk="0" h="5673" w="2270">
                  <a:moveTo>
                    <a:pt x="1135" y="0"/>
                  </a:moveTo>
                  <a:cubicBezTo>
                    <a:pt x="511" y="0"/>
                    <a:pt x="0" y="511"/>
                    <a:pt x="0" y="1135"/>
                  </a:cubicBezTo>
                  <a:lnTo>
                    <a:pt x="0" y="4538"/>
                  </a:lnTo>
                  <a:cubicBezTo>
                    <a:pt x="0" y="5162"/>
                    <a:pt x="511" y="5673"/>
                    <a:pt x="1135" y="5673"/>
                  </a:cubicBezTo>
                  <a:cubicBezTo>
                    <a:pt x="1759" y="5673"/>
                    <a:pt x="2269" y="5162"/>
                    <a:pt x="2269" y="4538"/>
                  </a:cubicBezTo>
                  <a:lnTo>
                    <a:pt x="2269" y="1135"/>
                  </a:lnTo>
                  <a:cubicBezTo>
                    <a:pt x="2269" y="511"/>
                    <a:pt x="1759" y="0"/>
                    <a:pt x="1135"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9" name="Google Shape;1099;p66"/>
          <p:cNvSpPr txBox="1"/>
          <p:nvPr/>
        </p:nvSpPr>
        <p:spPr>
          <a:xfrm>
            <a:off x="5604700" y="2833928"/>
            <a:ext cx="1096500" cy="765600"/>
          </a:xfrm>
          <a:prstGeom prst="rect">
            <a:avLst/>
          </a:prstGeom>
          <a:noFill/>
          <a:ln>
            <a:noFill/>
          </a:ln>
        </p:spPr>
        <p:txBody>
          <a:bodyPr anchorCtr="0" anchor="t" bIns="0" lIns="0" spcFirstLastPara="1" rIns="0" wrap="square" tIns="4775">
            <a:noAutofit/>
          </a:bodyPr>
          <a:lstStyle/>
          <a:p>
            <a:pPr indent="0" lvl="0" marL="0" marR="0" rtl="0" algn="ctr">
              <a:lnSpc>
                <a:spcPct val="100000"/>
              </a:lnSpc>
              <a:spcBef>
                <a:spcPts val="0"/>
              </a:spcBef>
              <a:spcAft>
                <a:spcPts val="0"/>
              </a:spcAft>
              <a:buNone/>
            </a:pPr>
            <a:r>
              <a:rPr lang="en" sz="900">
                <a:solidFill>
                  <a:srgbClr val="434343"/>
                </a:solidFill>
                <a:latin typeface="Montserrat ExtraBold"/>
                <a:ea typeface="Montserrat ExtraBold"/>
                <a:cs typeface="Montserrat ExtraBold"/>
                <a:sym typeface="Montserrat ExtraBold"/>
              </a:rPr>
              <a:t>GOOD</a:t>
            </a:r>
            <a:endParaRPr sz="900">
              <a:solidFill>
                <a:srgbClr val="434343"/>
              </a:solidFill>
              <a:latin typeface="Montserrat ExtraBold"/>
              <a:ea typeface="Montserrat ExtraBold"/>
              <a:cs typeface="Montserrat ExtraBold"/>
              <a:sym typeface="Montserrat ExtraBold"/>
            </a:endParaRPr>
          </a:p>
          <a:p>
            <a:pPr indent="0" lvl="0" marL="0" marR="0" rtl="0" algn="ctr">
              <a:lnSpc>
                <a:spcPct val="100000"/>
              </a:lnSpc>
              <a:spcBef>
                <a:spcPts val="0"/>
              </a:spcBef>
              <a:spcAft>
                <a:spcPts val="0"/>
              </a:spcAft>
              <a:buNone/>
            </a:pPr>
            <a:r>
              <a:rPr lang="en" sz="900">
                <a:solidFill>
                  <a:srgbClr val="434343"/>
                </a:solidFill>
                <a:latin typeface="Montserrat ExtraBold"/>
                <a:ea typeface="Montserrat ExtraBold"/>
                <a:cs typeface="Montserrat ExtraBold"/>
                <a:sym typeface="Montserrat ExtraBold"/>
              </a:rPr>
              <a:t>LOCATION</a:t>
            </a:r>
            <a:endParaRPr sz="900">
              <a:solidFill>
                <a:srgbClr val="434343"/>
              </a:solidFill>
              <a:latin typeface="Montserrat ExtraBold"/>
              <a:ea typeface="Montserrat ExtraBold"/>
              <a:cs typeface="Montserrat ExtraBold"/>
              <a:sym typeface="Montserrat ExtraBold"/>
            </a:endParaRPr>
          </a:p>
          <a:p>
            <a:pPr indent="0" lvl="0" marL="0" marR="0" rtl="0" algn="ctr">
              <a:lnSpc>
                <a:spcPct val="100000"/>
              </a:lnSpc>
              <a:spcBef>
                <a:spcPts val="0"/>
              </a:spcBef>
              <a:spcAft>
                <a:spcPts val="0"/>
              </a:spcAft>
              <a:buNone/>
            </a:pPr>
            <a:r>
              <a:rPr lang="en" sz="1000">
                <a:solidFill>
                  <a:srgbClr val="434343"/>
                </a:solidFill>
                <a:latin typeface="EB Garamond"/>
                <a:ea typeface="EB Garamond"/>
                <a:cs typeface="EB Garamond"/>
                <a:sym typeface="EB Garamond"/>
              </a:rPr>
              <a:t>Mercury is the smallest planet in our Solar System </a:t>
            </a:r>
            <a:endParaRPr sz="1000">
              <a:solidFill>
                <a:srgbClr val="434343"/>
              </a:solidFill>
              <a:latin typeface="EB Garamond"/>
              <a:ea typeface="EB Garamond"/>
              <a:cs typeface="EB Garamond"/>
              <a:sym typeface="EB Garamond"/>
            </a:endParaRPr>
          </a:p>
        </p:txBody>
      </p:sp>
      <p:sp>
        <p:nvSpPr>
          <p:cNvPr id="1100" name="Google Shape;1100;p66"/>
          <p:cNvSpPr txBox="1"/>
          <p:nvPr/>
        </p:nvSpPr>
        <p:spPr>
          <a:xfrm>
            <a:off x="7185625" y="2833928"/>
            <a:ext cx="1096500" cy="765600"/>
          </a:xfrm>
          <a:prstGeom prst="rect">
            <a:avLst/>
          </a:prstGeom>
          <a:noFill/>
          <a:ln>
            <a:noFill/>
          </a:ln>
        </p:spPr>
        <p:txBody>
          <a:bodyPr anchorCtr="0" anchor="t" bIns="0" lIns="0" spcFirstLastPara="1" rIns="0" wrap="square" tIns="4775">
            <a:noAutofit/>
          </a:bodyPr>
          <a:lstStyle/>
          <a:p>
            <a:pPr indent="0" lvl="0" marL="0" marR="0" rtl="0" algn="ctr">
              <a:lnSpc>
                <a:spcPct val="100000"/>
              </a:lnSpc>
              <a:spcBef>
                <a:spcPts val="0"/>
              </a:spcBef>
              <a:spcAft>
                <a:spcPts val="0"/>
              </a:spcAft>
              <a:buNone/>
            </a:pPr>
            <a:r>
              <a:rPr lang="en" sz="900">
                <a:solidFill>
                  <a:srgbClr val="434343"/>
                </a:solidFill>
                <a:latin typeface="Montserrat ExtraBold"/>
                <a:ea typeface="Montserrat ExtraBold"/>
                <a:cs typeface="Montserrat ExtraBold"/>
                <a:sym typeface="Montserrat ExtraBold"/>
              </a:rPr>
              <a:t>SECURE</a:t>
            </a:r>
            <a:endParaRPr sz="900">
              <a:solidFill>
                <a:srgbClr val="434343"/>
              </a:solidFill>
              <a:latin typeface="Montserrat ExtraBold"/>
              <a:ea typeface="Montserrat ExtraBold"/>
              <a:cs typeface="Montserrat ExtraBold"/>
              <a:sym typeface="Montserrat ExtraBold"/>
            </a:endParaRPr>
          </a:p>
          <a:p>
            <a:pPr indent="0" lvl="0" marL="0" marR="0" rtl="0" algn="ctr">
              <a:lnSpc>
                <a:spcPct val="100000"/>
              </a:lnSpc>
              <a:spcBef>
                <a:spcPts val="0"/>
              </a:spcBef>
              <a:spcAft>
                <a:spcPts val="0"/>
              </a:spcAft>
              <a:buNone/>
            </a:pPr>
            <a:r>
              <a:rPr lang="en" sz="900">
                <a:solidFill>
                  <a:srgbClr val="434343"/>
                </a:solidFill>
                <a:latin typeface="Montserrat ExtraBold"/>
                <a:ea typeface="Montserrat ExtraBold"/>
                <a:cs typeface="Montserrat ExtraBold"/>
                <a:sym typeface="Montserrat ExtraBold"/>
              </a:rPr>
              <a:t>PURCHASE</a:t>
            </a:r>
            <a:endParaRPr sz="900">
              <a:solidFill>
                <a:srgbClr val="434343"/>
              </a:solidFill>
              <a:latin typeface="Montserrat ExtraBold"/>
              <a:ea typeface="Montserrat ExtraBold"/>
              <a:cs typeface="Montserrat ExtraBold"/>
              <a:sym typeface="Montserrat ExtraBold"/>
            </a:endParaRPr>
          </a:p>
          <a:p>
            <a:pPr indent="0" lvl="0" marL="0" marR="0" rtl="0" algn="ctr">
              <a:lnSpc>
                <a:spcPct val="100000"/>
              </a:lnSpc>
              <a:spcBef>
                <a:spcPts val="0"/>
              </a:spcBef>
              <a:spcAft>
                <a:spcPts val="0"/>
              </a:spcAft>
              <a:buNone/>
            </a:pPr>
            <a:r>
              <a:rPr lang="en" sz="1000">
                <a:solidFill>
                  <a:srgbClr val="434343"/>
                </a:solidFill>
                <a:latin typeface="EB Garamond"/>
                <a:ea typeface="EB Garamond"/>
                <a:cs typeface="EB Garamond"/>
                <a:sym typeface="EB Garamond"/>
              </a:rPr>
              <a:t>Despite being red, Mars is a cold place, not hot</a:t>
            </a:r>
            <a:endParaRPr sz="1000">
              <a:solidFill>
                <a:srgbClr val="434343"/>
              </a:solidFill>
              <a:latin typeface="EB Garamond"/>
              <a:ea typeface="EB Garamond"/>
              <a:cs typeface="EB Garamond"/>
              <a:sym typeface="EB Garamond"/>
            </a:endParaRPr>
          </a:p>
        </p:txBody>
      </p:sp>
      <p:grpSp>
        <p:nvGrpSpPr>
          <p:cNvPr id="1101" name="Google Shape;1101;p66"/>
          <p:cNvGrpSpPr/>
          <p:nvPr/>
        </p:nvGrpSpPr>
        <p:grpSpPr>
          <a:xfrm>
            <a:off x="7559576" y="2255363"/>
            <a:ext cx="348578" cy="424832"/>
            <a:chOff x="-758687" y="3096512"/>
            <a:chExt cx="348578" cy="424832"/>
          </a:xfrm>
        </p:grpSpPr>
        <p:sp>
          <p:nvSpPr>
            <p:cNvPr id="1102" name="Google Shape;1102;p66"/>
            <p:cNvSpPr/>
            <p:nvPr/>
          </p:nvSpPr>
          <p:spPr>
            <a:xfrm>
              <a:off x="-758687" y="3096512"/>
              <a:ext cx="348578" cy="424832"/>
            </a:xfrm>
            <a:custGeom>
              <a:rect b="b" l="l" r="r" t="t"/>
              <a:pathLst>
                <a:path extrusionOk="0" h="72466" w="59459">
                  <a:moveTo>
                    <a:pt x="29735" y="3174"/>
                  </a:moveTo>
                  <a:cubicBezTo>
                    <a:pt x="37177" y="8540"/>
                    <a:pt x="45742" y="12114"/>
                    <a:pt x="54784" y="13634"/>
                  </a:cubicBezTo>
                  <a:lnTo>
                    <a:pt x="56633" y="13940"/>
                  </a:lnTo>
                  <a:lnTo>
                    <a:pt x="56622" y="23493"/>
                  </a:lnTo>
                  <a:cubicBezTo>
                    <a:pt x="56622" y="38820"/>
                    <a:pt x="52039" y="51253"/>
                    <a:pt x="42986" y="60443"/>
                  </a:cubicBezTo>
                  <a:cubicBezTo>
                    <a:pt x="37211" y="66285"/>
                    <a:pt x="31369" y="68883"/>
                    <a:pt x="29735" y="69541"/>
                  </a:cubicBezTo>
                  <a:cubicBezTo>
                    <a:pt x="28090" y="68883"/>
                    <a:pt x="22247" y="66285"/>
                    <a:pt x="16484" y="60443"/>
                  </a:cubicBezTo>
                  <a:cubicBezTo>
                    <a:pt x="7431" y="51253"/>
                    <a:pt x="2837" y="38820"/>
                    <a:pt x="2837" y="23493"/>
                  </a:cubicBezTo>
                  <a:lnTo>
                    <a:pt x="2837" y="13940"/>
                  </a:lnTo>
                  <a:lnTo>
                    <a:pt x="4686" y="13634"/>
                  </a:lnTo>
                  <a:cubicBezTo>
                    <a:pt x="13727" y="12114"/>
                    <a:pt x="22293" y="8540"/>
                    <a:pt x="29735" y="3174"/>
                  </a:cubicBezTo>
                  <a:close/>
                  <a:moveTo>
                    <a:pt x="29731" y="0"/>
                  </a:moveTo>
                  <a:cubicBezTo>
                    <a:pt x="29431" y="0"/>
                    <a:pt x="29134" y="94"/>
                    <a:pt x="28884" y="281"/>
                  </a:cubicBezTo>
                  <a:cubicBezTo>
                    <a:pt x="21612" y="5715"/>
                    <a:pt x="13149" y="9334"/>
                    <a:pt x="4209" y="10843"/>
                  </a:cubicBezTo>
                  <a:lnTo>
                    <a:pt x="1180" y="11342"/>
                  </a:lnTo>
                  <a:cubicBezTo>
                    <a:pt x="499" y="11456"/>
                    <a:pt x="0" y="12046"/>
                    <a:pt x="0" y="12738"/>
                  </a:cubicBezTo>
                  <a:lnTo>
                    <a:pt x="0" y="23493"/>
                  </a:lnTo>
                  <a:cubicBezTo>
                    <a:pt x="0" y="38150"/>
                    <a:pt x="4198" y="52082"/>
                    <a:pt x="14567" y="62530"/>
                  </a:cubicBezTo>
                  <a:cubicBezTo>
                    <a:pt x="21794" y="69825"/>
                    <a:pt x="28964" y="72287"/>
                    <a:pt x="29270" y="72389"/>
                  </a:cubicBezTo>
                  <a:cubicBezTo>
                    <a:pt x="29417" y="72440"/>
                    <a:pt x="29570" y="72465"/>
                    <a:pt x="29724" y="72465"/>
                  </a:cubicBezTo>
                  <a:cubicBezTo>
                    <a:pt x="29877" y="72465"/>
                    <a:pt x="30030" y="72440"/>
                    <a:pt x="30177" y="72389"/>
                  </a:cubicBezTo>
                  <a:cubicBezTo>
                    <a:pt x="30472" y="72287"/>
                    <a:pt x="37654" y="69825"/>
                    <a:pt x="44880" y="62530"/>
                  </a:cubicBezTo>
                  <a:cubicBezTo>
                    <a:pt x="55238" y="52082"/>
                    <a:pt x="59447" y="38150"/>
                    <a:pt x="59447" y="23493"/>
                  </a:cubicBezTo>
                  <a:lnTo>
                    <a:pt x="59458" y="12738"/>
                  </a:lnTo>
                  <a:cubicBezTo>
                    <a:pt x="59458" y="12046"/>
                    <a:pt x="58959" y="11456"/>
                    <a:pt x="58278" y="11342"/>
                  </a:cubicBezTo>
                  <a:lnTo>
                    <a:pt x="55261" y="10843"/>
                  </a:lnTo>
                  <a:cubicBezTo>
                    <a:pt x="46310" y="9334"/>
                    <a:pt x="37846" y="5715"/>
                    <a:pt x="30586" y="281"/>
                  </a:cubicBezTo>
                  <a:cubicBezTo>
                    <a:pt x="30331" y="94"/>
                    <a:pt x="30030" y="0"/>
                    <a:pt x="29731"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66"/>
            <p:cNvSpPr/>
            <p:nvPr/>
          </p:nvSpPr>
          <p:spPr>
            <a:xfrm>
              <a:off x="-725435" y="3267421"/>
              <a:ext cx="19159" cy="16632"/>
            </a:xfrm>
            <a:custGeom>
              <a:rect b="b" l="l" r="r" t="t"/>
              <a:pathLst>
                <a:path extrusionOk="0" h="2837" w="3268">
                  <a:moveTo>
                    <a:pt x="1419" y="1"/>
                  </a:moveTo>
                  <a:cubicBezTo>
                    <a:pt x="636" y="1"/>
                    <a:pt x="1" y="636"/>
                    <a:pt x="1" y="1419"/>
                  </a:cubicBezTo>
                  <a:cubicBezTo>
                    <a:pt x="1" y="2202"/>
                    <a:pt x="636" y="2837"/>
                    <a:pt x="1419" y="2837"/>
                  </a:cubicBezTo>
                  <a:cubicBezTo>
                    <a:pt x="1612" y="2837"/>
                    <a:pt x="1793" y="2803"/>
                    <a:pt x="1963" y="2735"/>
                  </a:cubicBezTo>
                  <a:cubicBezTo>
                    <a:pt x="3268" y="2179"/>
                    <a:pt x="3052" y="273"/>
                    <a:pt x="1657" y="23"/>
                  </a:cubicBezTo>
                  <a:cubicBezTo>
                    <a:pt x="1578" y="12"/>
                    <a:pt x="1498" y="1"/>
                    <a:pt x="1419"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66"/>
            <p:cNvSpPr/>
            <p:nvPr/>
          </p:nvSpPr>
          <p:spPr>
            <a:xfrm>
              <a:off x="-725364" y="3136980"/>
              <a:ext cx="282068" cy="348795"/>
            </a:xfrm>
            <a:custGeom>
              <a:rect b="b" l="l" r="r" t="t"/>
              <a:pathLst>
                <a:path extrusionOk="0" h="59496" w="48114">
                  <a:moveTo>
                    <a:pt x="24055" y="1"/>
                  </a:moveTo>
                  <a:cubicBezTo>
                    <a:pt x="23787" y="1"/>
                    <a:pt x="23518" y="77"/>
                    <a:pt x="23280" y="230"/>
                  </a:cubicBezTo>
                  <a:cubicBezTo>
                    <a:pt x="16552" y="4632"/>
                    <a:pt x="9030" y="7684"/>
                    <a:pt x="1135" y="9216"/>
                  </a:cubicBezTo>
                  <a:cubicBezTo>
                    <a:pt x="477" y="9352"/>
                    <a:pt x="0" y="9930"/>
                    <a:pt x="0" y="10611"/>
                  </a:cubicBezTo>
                  <a:cubicBezTo>
                    <a:pt x="0" y="10611"/>
                    <a:pt x="0" y="17577"/>
                    <a:pt x="11" y="18042"/>
                  </a:cubicBezTo>
                  <a:cubicBezTo>
                    <a:pt x="34" y="18813"/>
                    <a:pt x="658" y="19426"/>
                    <a:pt x="1429" y="19426"/>
                  </a:cubicBezTo>
                  <a:lnTo>
                    <a:pt x="1464" y="19426"/>
                  </a:lnTo>
                  <a:cubicBezTo>
                    <a:pt x="2246" y="19403"/>
                    <a:pt x="2859" y="18757"/>
                    <a:pt x="2848" y="17974"/>
                  </a:cubicBezTo>
                  <a:cubicBezTo>
                    <a:pt x="2836" y="17543"/>
                    <a:pt x="2836" y="11757"/>
                    <a:pt x="2836" y="11757"/>
                  </a:cubicBezTo>
                  <a:cubicBezTo>
                    <a:pt x="10369" y="10157"/>
                    <a:pt x="17550" y="7219"/>
                    <a:pt x="24051" y="3101"/>
                  </a:cubicBezTo>
                  <a:cubicBezTo>
                    <a:pt x="30574" y="7208"/>
                    <a:pt x="37755" y="10134"/>
                    <a:pt x="45288" y="11757"/>
                  </a:cubicBezTo>
                  <a:lnTo>
                    <a:pt x="45288" y="16590"/>
                  </a:lnTo>
                  <a:cubicBezTo>
                    <a:pt x="45288" y="37804"/>
                    <a:pt x="34840" y="51362"/>
                    <a:pt x="24051" y="56523"/>
                  </a:cubicBezTo>
                  <a:cubicBezTo>
                    <a:pt x="15191" y="52280"/>
                    <a:pt x="6966" y="42297"/>
                    <a:pt x="4061" y="28887"/>
                  </a:cubicBezTo>
                  <a:cubicBezTo>
                    <a:pt x="3952" y="28183"/>
                    <a:pt x="3349" y="27687"/>
                    <a:pt x="2669" y="27687"/>
                  </a:cubicBezTo>
                  <a:cubicBezTo>
                    <a:pt x="2571" y="27687"/>
                    <a:pt x="2471" y="27698"/>
                    <a:pt x="2371" y="27719"/>
                  </a:cubicBezTo>
                  <a:cubicBezTo>
                    <a:pt x="1566" y="27900"/>
                    <a:pt x="1078" y="28695"/>
                    <a:pt x="1293" y="29489"/>
                  </a:cubicBezTo>
                  <a:cubicBezTo>
                    <a:pt x="4504" y="44294"/>
                    <a:pt x="13863" y="55128"/>
                    <a:pt x="23472" y="59371"/>
                  </a:cubicBezTo>
                  <a:cubicBezTo>
                    <a:pt x="23654" y="59450"/>
                    <a:pt x="23847" y="59496"/>
                    <a:pt x="24040" y="59496"/>
                  </a:cubicBezTo>
                  <a:cubicBezTo>
                    <a:pt x="24244" y="59496"/>
                    <a:pt x="24437" y="59450"/>
                    <a:pt x="24618" y="59371"/>
                  </a:cubicBezTo>
                  <a:cubicBezTo>
                    <a:pt x="36859" y="53903"/>
                    <a:pt x="48113" y="39007"/>
                    <a:pt x="48113" y="16590"/>
                  </a:cubicBezTo>
                  <a:lnTo>
                    <a:pt x="48113" y="10600"/>
                  </a:lnTo>
                  <a:cubicBezTo>
                    <a:pt x="48113" y="9930"/>
                    <a:pt x="47637" y="9352"/>
                    <a:pt x="46967" y="9216"/>
                  </a:cubicBezTo>
                  <a:cubicBezTo>
                    <a:pt x="39083" y="7661"/>
                    <a:pt x="31573" y="4610"/>
                    <a:pt x="24822" y="230"/>
                  </a:cubicBezTo>
                  <a:cubicBezTo>
                    <a:pt x="24590" y="77"/>
                    <a:pt x="24323" y="1"/>
                    <a:pt x="24055"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66"/>
            <p:cNvSpPr/>
            <p:nvPr/>
          </p:nvSpPr>
          <p:spPr>
            <a:xfrm>
              <a:off x="-617559" y="3300679"/>
              <a:ext cx="58138" cy="49737"/>
            </a:xfrm>
            <a:custGeom>
              <a:rect b="b" l="l" r="r" t="t"/>
              <a:pathLst>
                <a:path extrusionOk="0" h="8484" w="9917">
                  <a:moveTo>
                    <a:pt x="5656" y="2814"/>
                  </a:moveTo>
                  <a:cubicBezTo>
                    <a:pt x="6384" y="2814"/>
                    <a:pt x="7080" y="3383"/>
                    <a:pt x="7080" y="4243"/>
                  </a:cubicBezTo>
                  <a:cubicBezTo>
                    <a:pt x="7080" y="5015"/>
                    <a:pt x="6445" y="5650"/>
                    <a:pt x="5662" y="5650"/>
                  </a:cubicBezTo>
                  <a:lnTo>
                    <a:pt x="5662" y="5661"/>
                  </a:lnTo>
                  <a:cubicBezTo>
                    <a:pt x="4403" y="5661"/>
                    <a:pt x="3767" y="4130"/>
                    <a:pt x="4664" y="3233"/>
                  </a:cubicBezTo>
                  <a:cubicBezTo>
                    <a:pt x="4953" y="2944"/>
                    <a:pt x="5308" y="2814"/>
                    <a:pt x="5656" y="2814"/>
                  </a:cubicBezTo>
                  <a:close/>
                  <a:moveTo>
                    <a:pt x="5683" y="0"/>
                  </a:moveTo>
                  <a:cubicBezTo>
                    <a:pt x="5676" y="0"/>
                    <a:pt x="5669" y="0"/>
                    <a:pt x="5662" y="0"/>
                  </a:cubicBezTo>
                  <a:cubicBezTo>
                    <a:pt x="1884" y="0"/>
                    <a:pt x="1" y="4572"/>
                    <a:pt x="2678" y="7249"/>
                  </a:cubicBezTo>
                  <a:cubicBezTo>
                    <a:pt x="3487" y="8058"/>
                    <a:pt x="4567" y="8484"/>
                    <a:pt x="5664" y="8484"/>
                  </a:cubicBezTo>
                  <a:cubicBezTo>
                    <a:pt x="6214" y="8484"/>
                    <a:pt x="6769" y="8377"/>
                    <a:pt x="7296" y="8157"/>
                  </a:cubicBezTo>
                  <a:cubicBezTo>
                    <a:pt x="8884" y="7499"/>
                    <a:pt x="9916" y="5956"/>
                    <a:pt x="9916" y="4243"/>
                  </a:cubicBezTo>
                  <a:cubicBezTo>
                    <a:pt x="9916" y="1902"/>
                    <a:pt x="8022" y="0"/>
                    <a:pt x="5683"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6"/>
            <p:cNvSpPr/>
            <p:nvPr/>
          </p:nvSpPr>
          <p:spPr>
            <a:xfrm>
              <a:off x="-642433" y="3217672"/>
              <a:ext cx="116201" cy="166014"/>
            </a:xfrm>
            <a:custGeom>
              <a:rect b="b" l="l" r="r" t="t"/>
              <a:pathLst>
                <a:path extrusionOk="0" h="28318" w="19821">
                  <a:moveTo>
                    <a:pt x="9905" y="2905"/>
                  </a:moveTo>
                  <a:cubicBezTo>
                    <a:pt x="12219" y="2905"/>
                    <a:pt x="14114" y="4754"/>
                    <a:pt x="14159" y="7080"/>
                  </a:cubicBezTo>
                  <a:lnTo>
                    <a:pt x="14159" y="8498"/>
                  </a:lnTo>
                  <a:lnTo>
                    <a:pt x="5662" y="8498"/>
                  </a:lnTo>
                  <a:lnTo>
                    <a:pt x="5662" y="7080"/>
                  </a:lnTo>
                  <a:cubicBezTo>
                    <a:pt x="5707" y="4754"/>
                    <a:pt x="7591" y="2905"/>
                    <a:pt x="9905" y="2905"/>
                  </a:cubicBezTo>
                  <a:close/>
                  <a:moveTo>
                    <a:pt x="16984" y="11323"/>
                  </a:moveTo>
                  <a:lnTo>
                    <a:pt x="16984" y="25470"/>
                  </a:lnTo>
                  <a:lnTo>
                    <a:pt x="2837" y="25470"/>
                  </a:lnTo>
                  <a:lnTo>
                    <a:pt x="2837" y="11323"/>
                  </a:lnTo>
                  <a:close/>
                  <a:moveTo>
                    <a:pt x="9905" y="1"/>
                  </a:moveTo>
                  <a:cubicBezTo>
                    <a:pt x="6002" y="1"/>
                    <a:pt x="2837" y="3166"/>
                    <a:pt x="2837" y="7080"/>
                  </a:cubicBezTo>
                  <a:lnTo>
                    <a:pt x="2837" y="8498"/>
                  </a:lnTo>
                  <a:lnTo>
                    <a:pt x="1419" y="8498"/>
                  </a:lnTo>
                  <a:cubicBezTo>
                    <a:pt x="625" y="8498"/>
                    <a:pt x="1" y="9122"/>
                    <a:pt x="1" y="9916"/>
                  </a:cubicBezTo>
                  <a:lnTo>
                    <a:pt x="1" y="26899"/>
                  </a:lnTo>
                  <a:cubicBezTo>
                    <a:pt x="1" y="27682"/>
                    <a:pt x="625" y="28317"/>
                    <a:pt x="1419" y="28317"/>
                  </a:cubicBezTo>
                  <a:lnTo>
                    <a:pt x="18402" y="28317"/>
                  </a:lnTo>
                  <a:cubicBezTo>
                    <a:pt x="19185" y="28317"/>
                    <a:pt x="19820" y="27682"/>
                    <a:pt x="19820" y="26899"/>
                  </a:cubicBezTo>
                  <a:lnTo>
                    <a:pt x="19820" y="9905"/>
                  </a:lnTo>
                  <a:cubicBezTo>
                    <a:pt x="19820" y="9111"/>
                    <a:pt x="19185" y="8487"/>
                    <a:pt x="18402" y="8487"/>
                  </a:cubicBezTo>
                  <a:lnTo>
                    <a:pt x="16984" y="8487"/>
                  </a:lnTo>
                  <a:lnTo>
                    <a:pt x="16984" y="7069"/>
                  </a:lnTo>
                  <a:cubicBezTo>
                    <a:pt x="16961" y="3166"/>
                    <a:pt x="13808" y="12"/>
                    <a:pt x="9905"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7" name="Google Shape;1107;p66"/>
          <p:cNvSpPr txBox="1"/>
          <p:nvPr/>
        </p:nvSpPr>
        <p:spPr>
          <a:xfrm>
            <a:off x="2442850" y="2833928"/>
            <a:ext cx="1096500" cy="765600"/>
          </a:xfrm>
          <a:prstGeom prst="rect">
            <a:avLst/>
          </a:prstGeom>
          <a:noFill/>
          <a:ln>
            <a:noFill/>
          </a:ln>
        </p:spPr>
        <p:txBody>
          <a:bodyPr anchorCtr="0" anchor="t" bIns="0" lIns="0" spcFirstLastPara="1" rIns="0" wrap="square" tIns="4775">
            <a:noAutofit/>
          </a:bodyPr>
          <a:lstStyle/>
          <a:p>
            <a:pPr indent="0" lvl="0" marL="0" marR="0" rtl="0" algn="ctr">
              <a:lnSpc>
                <a:spcPct val="100000"/>
              </a:lnSpc>
              <a:spcBef>
                <a:spcPts val="0"/>
              </a:spcBef>
              <a:spcAft>
                <a:spcPts val="0"/>
              </a:spcAft>
              <a:buNone/>
            </a:pPr>
            <a:r>
              <a:rPr lang="en" sz="900">
                <a:solidFill>
                  <a:srgbClr val="434343"/>
                </a:solidFill>
                <a:latin typeface="Montserrat ExtraBold"/>
                <a:ea typeface="Montserrat ExtraBold"/>
                <a:cs typeface="Montserrat ExtraBold"/>
                <a:sym typeface="Montserrat ExtraBold"/>
              </a:rPr>
              <a:t>PERSONALIZED</a:t>
            </a:r>
            <a:endParaRPr sz="900">
              <a:solidFill>
                <a:srgbClr val="434343"/>
              </a:solidFill>
              <a:latin typeface="Montserrat ExtraBold"/>
              <a:ea typeface="Montserrat ExtraBold"/>
              <a:cs typeface="Montserrat ExtraBold"/>
              <a:sym typeface="Montserrat ExtraBold"/>
            </a:endParaRPr>
          </a:p>
          <a:p>
            <a:pPr indent="0" lvl="0" marL="0" marR="0" rtl="0" algn="ctr">
              <a:lnSpc>
                <a:spcPct val="100000"/>
              </a:lnSpc>
              <a:spcBef>
                <a:spcPts val="0"/>
              </a:spcBef>
              <a:spcAft>
                <a:spcPts val="0"/>
              </a:spcAft>
              <a:buNone/>
            </a:pPr>
            <a:r>
              <a:rPr lang="en" sz="900">
                <a:solidFill>
                  <a:srgbClr val="434343"/>
                </a:solidFill>
                <a:latin typeface="Montserrat ExtraBold"/>
                <a:ea typeface="Montserrat ExtraBold"/>
                <a:cs typeface="Montserrat ExtraBold"/>
                <a:sym typeface="Montserrat ExtraBold"/>
              </a:rPr>
              <a:t>SEARCHING</a:t>
            </a:r>
            <a:endParaRPr sz="900">
              <a:solidFill>
                <a:srgbClr val="434343"/>
              </a:solidFill>
              <a:latin typeface="Montserrat ExtraBold"/>
              <a:ea typeface="Montserrat ExtraBold"/>
              <a:cs typeface="Montserrat ExtraBold"/>
              <a:sym typeface="Montserrat ExtraBold"/>
            </a:endParaRPr>
          </a:p>
          <a:p>
            <a:pPr indent="0" lvl="0" marL="0" marR="0" rtl="0" algn="ctr">
              <a:lnSpc>
                <a:spcPct val="100000"/>
              </a:lnSpc>
              <a:spcBef>
                <a:spcPts val="0"/>
              </a:spcBef>
              <a:spcAft>
                <a:spcPts val="0"/>
              </a:spcAft>
              <a:buNone/>
            </a:pPr>
            <a:r>
              <a:rPr lang="en" sz="1000">
                <a:solidFill>
                  <a:srgbClr val="434343"/>
                </a:solidFill>
                <a:latin typeface="EB Garamond"/>
                <a:ea typeface="EB Garamond"/>
                <a:cs typeface="EB Garamond"/>
                <a:sym typeface="EB Garamond"/>
              </a:rPr>
              <a:t>Jupiter is a gas giant and the biggest planet in our Solar System</a:t>
            </a:r>
            <a:endParaRPr sz="1000">
              <a:solidFill>
                <a:srgbClr val="434343"/>
              </a:solidFill>
              <a:latin typeface="EB Garamond"/>
              <a:ea typeface="EB Garamond"/>
              <a:cs typeface="EB Garamond"/>
              <a:sym typeface="EB Garamond"/>
            </a:endParaRPr>
          </a:p>
        </p:txBody>
      </p:sp>
      <p:grpSp>
        <p:nvGrpSpPr>
          <p:cNvPr id="1108" name="Google Shape;1108;p66"/>
          <p:cNvGrpSpPr/>
          <p:nvPr/>
        </p:nvGrpSpPr>
        <p:grpSpPr>
          <a:xfrm>
            <a:off x="2778006" y="2270181"/>
            <a:ext cx="426192" cy="395197"/>
            <a:chOff x="-1953781" y="2930362"/>
            <a:chExt cx="426192" cy="395197"/>
          </a:xfrm>
        </p:grpSpPr>
        <p:sp>
          <p:nvSpPr>
            <p:cNvPr id="1109" name="Google Shape;1109;p66"/>
            <p:cNvSpPr/>
            <p:nvPr/>
          </p:nvSpPr>
          <p:spPr>
            <a:xfrm>
              <a:off x="-1806333" y="2930362"/>
              <a:ext cx="113469" cy="98097"/>
            </a:xfrm>
            <a:custGeom>
              <a:rect b="b" l="l" r="r" t="t"/>
              <a:pathLst>
                <a:path extrusionOk="0" h="16733" w="19355">
                  <a:moveTo>
                    <a:pt x="13428" y="2822"/>
                  </a:moveTo>
                  <a:cubicBezTo>
                    <a:pt x="13931" y="2822"/>
                    <a:pt x="14430" y="2969"/>
                    <a:pt x="14851" y="3255"/>
                  </a:cubicBezTo>
                  <a:cubicBezTo>
                    <a:pt x="15531" y="3720"/>
                    <a:pt x="16019" y="4503"/>
                    <a:pt x="16223" y="5456"/>
                  </a:cubicBezTo>
                  <a:cubicBezTo>
                    <a:pt x="16450" y="6522"/>
                    <a:pt x="16303" y="7623"/>
                    <a:pt x="15804" y="8587"/>
                  </a:cubicBezTo>
                  <a:cubicBezTo>
                    <a:pt x="15021" y="10164"/>
                    <a:pt x="11334" y="12649"/>
                    <a:pt x="9677" y="13658"/>
                  </a:cubicBezTo>
                  <a:cubicBezTo>
                    <a:pt x="8021" y="12649"/>
                    <a:pt x="4334" y="10164"/>
                    <a:pt x="3540" y="8587"/>
                  </a:cubicBezTo>
                  <a:cubicBezTo>
                    <a:pt x="3052" y="7623"/>
                    <a:pt x="2905" y="6522"/>
                    <a:pt x="3120" y="5456"/>
                  </a:cubicBezTo>
                  <a:cubicBezTo>
                    <a:pt x="3336" y="4503"/>
                    <a:pt x="3824" y="3720"/>
                    <a:pt x="4504" y="3255"/>
                  </a:cubicBezTo>
                  <a:cubicBezTo>
                    <a:pt x="4898" y="2982"/>
                    <a:pt x="5366" y="2835"/>
                    <a:pt x="5836" y="2835"/>
                  </a:cubicBezTo>
                  <a:cubicBezTo>
                    <a:pt x="5853" y="2835"/>
                    <a:pt x="5871" y="2835"/>
                    <a:pt x="5888" y="2835"/>
                  </a:cubicBezTo>
                  <a:cubicBezTo>
                    <a:pt x="6115" y="2835"/>
                    <a:pt x="6353" y="2858"/>
                    <a:pt x="6569" y="2903"/>
                  </a:cubicBezTo>
                  <a:cubicBezTo>
                    <a:pt x="7102" y="3028"/>
                    <a:pt x="7363" y="3301"/>
                    <a:pt x="8135" y="4117"/>
                  </a:cubicBezTo>
                  <a:cubicBezTo>
                    <a:pt x="8293" y="4288"/>
                    <a:pt x="8475" y="4469"/>
                    <a:pt x="8656" y="4662"/>
                  </a:cubicBezTo>
                  <a:cubicBezTo>
                    <a:pt x="8934" y="4951"/>
                    <a:pt x="9306" y="5096"/>
                    <a:pt x="9677" y="5096"/>
                  </a:cubicBezTo>
                  <a:cubicBezTo>
                    <a:pt x="10049" y="5096"/>
                    <a:pt x="10421" y="4951"/>
                    <a:pt x="10698" y="4662"/>
                  </a:cubicBezTo>
                  <a:cubicBezTo>
                    <a:pt x="10880" y="4469"/>
                    <a:pt x="11050" y="4288"/>
                    <a:pt x="11220" y="4117"/>
                  </a:cubicBezTo>
                  <a:cubicBezTo>
                    <a:pt x="11992" y="3301"/>
                    <a:pt x="12253" y="3028"/>
                    <a:pt x="12786" y="2903"/>
                  </a:cubicBezTo>
                  <a:cubicBezTo>
                    <a:pt x="12997" y="2849"/>
                    <a:pt x="13213" y="2822"/>
                    <a:pt x="13428" y="2822"/>
                  </a:cubicBezTo>
                  <a:close/>
                  <a:moveTo>
                    <a:pt x="5903" y="0"/>
                  </a:moveTo>
                  <a:cubicBezTo>
                    <a:pt x="4841" y="0"/>
                    <a:pt x="3794" y="321"/>
                    <a:pt x="2905" y="929"/>
                  </a:cubicBezTo>
                  <a:cubicBezTo>
                    <a:pt x="1623" y="1803"/>
                    <a:pt x="715" y="3210"/>
                    <a:pt x="352" y="4877"/>
                  </a:cubicBezTo>
                  <a:cubicBezTo>
                    <a:pt x="0" y="6568"/>
                    <a:pt x="227" y="8326"/>
                    <a:pt x="1010" y="9869"/>
                  </a:cubicBezTo>
                  <a:cubicBezTo>
                    <a:pt x="1645" y="11151"/>
                    <a:pt x="3154" y="12626"/>
                    <a:pt x="5605" y="14373"/>
                  </a:cubicBezTo>
                  <a:cubicBezTo>
                    <a:pt x="6524" y="15031"/>
                    <a:pt x="7374" y="15576"/>
                    <a:pt x="7930" y="15927"/>
                  </a:cubicBezTo>
                  <a:cubicBezTo>
                    <a:pt x="9076" y="16642"/>
                    <a:pt x="9246" y="16733"/>
                    <a:pt x="9677" y="16733"/>
                  </a:cubicBezTo>
                  <a:cubicBezTo>
                    <a:pt x="10109" y="16733"/>
                    <a:pt x="10279" y="16642"/>
                    <a:pt x="11425" y="15927"/>
                  </a:cubicBezTo>
                  <a:cubicBezTo>
                    <a:pt x="11980" y="15587"/>
                    <a:pt x="12831" y="15042"/>
                    <a:pt x="13750" y="14384"/>
                  </a:cubicBezTo>
                  <a:cubicBezTo>
                    <a:pt x="16201" y="12626"/>
                    <a:pt x="17710" y="11151"/>
                    <a:pt x="18345" y="9881"/>
                  </a:cubicBezTo>
                  <a:cubicBezTo>
                    <a:pt x="19128" y="8338"/>
                    <a:pt x="19355" y="6568"/>
                    <a:pt x="19003" y="4877"/>
                  </a:cubicBezTo>
                  <a:cubicBezTo>
                    <a:pt x="18640" y="3210"/>
                    <a:pt x="17732" y="1803"/>
                    <a:pt x="16450" y="929"/>
                  </a:cubicBezTo>
                  <a:cubicBezTo>
                    <a:pt x="15561" y="321"/>
                    <a:pt x="14514" y="0"/>
                    <a:pt x="13456" y="0"/>
                  </a:cubicBezTo>
                  <a:cubicBezTo>
                    <a:pt x="13015" y="0"/>
                    <a:pt x="12573" y="56"/>
                    <a:pt x="12139" y="169"/>
                  </a:cubicBezTo>
                  <a:cubicBezTo>
                    <a:pt x="11039" y="419"/>
                    <a:pt x="10347" y="975"/>
                    <a:pt x="9677" y="1644"/>
                  </a:cubicBezTo>
                  <a:cubicBezTo>
                    <a:pt x="9008" y="975"/>
                    <a:pt x="8316" y="430"/>
                    <a:pt x="7227" y="169"/>
                  </a:cubicBezTo>
                  <a:cubicBezTo>
                    <a:pt x="6790" y="56"/>
                    <a:pt x="6345" y="0"/>
                    <a:pt x="5903"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66"/>
            <p:cNvSpPr/>
            <p:nvPr/>
          </p:nvSpPr>
          <p:spPr>
            <a:xfrm>
              <a:off x="-1824360" y="3180545"/>
              <a:ext cx="16638" cy="16649"/>
            </a:xfrm>
            <a:custGeom>
              <a:rect b="b" l="l" r="r" t="t"/>
              <a:pathLst>
                <a:path extrusionOk="0" h="2840" w="2838">
                  <a:moveTo>
                    <a:pt x="1425" y="1"/>
                  </a:moveTo>
                  <a:cubicBezTo>
                    <a:pt x="1331" y="1"/>
                    <a:pt x="1238" y="9"/>
                    <a:pt x="1147" y="26"/>
                  </a:cubicBezTo>
                  <a:cubicBezTo>
                    <a:pt x="1056" y="37"/>
                    <a:pt x="965" y="71"/>
                    <a:pt x="886" y="106"/>
                  </a:cubicBezTo>
                  <a:cubicBezTo>
                    <a:pt x="704" y="174"/>
                    <a:pt x="557" y="276"/>
                    <a:pt x="421" y="412"/>
                  </a:cubicBezTo>
                  <a:cubicBezTo>
                    <a:pt x="160" y="673"/>
                    <a:pt x="1" y="1036"/>
                    <a:pt x="1" y="1410"/>
                  </a:cubicBezTo>
                  <a:cubicBezTo>
                    <a:pt x="1" y="1512"/>
                    <a:pt x="12" y="1603"/>
                    <a:pt x="35" y="1694"/>
                  </a:cubicBezTo>
                  <a:cubicBezTo>
                    <a:pt x="46" y="1785"/>
                    <a:pt x="80" y="1875"/>
                    <a:pt x="114" y="1966"/>
                  </a:cubicBezTo>
                  <a:cubicBezTo>
                    <a:pt x="148" y="2045"/>
                    <a:pt x="194" y="2125"/>
                    <a:pt x="239" y="2204"/>
                  </a:cubicBezTo>
                  <a:cubicBezTo>
                    <a:pt x="341" y="2363"/>
                    <a:pt x="477" y="2499"/>
                    <a:pt x="636" y="2601"/>
                  </a:cubicBezTo>
                  <a:cubicBezTo>
                    <a:pt x="716" y="2647"/>
                    <a:pt x="795" y="2692"/>
                    <a:pt x="886" y="2726"/>
                  </a:cubicBezTo>
                  <a:cubicBezTo>
                    <a:pt x="965" y="2760"/>
                    <a:pt x="1056" y="2794"/>
                    <a:pt x="1147" y="2806"/>
                  </a:cubicBezTo>
                  <a:cubicBezTo>
                    <a:pt x="1238" y="2828"/>
                    <a:pt x="1328" y="2840"/>
                    <a:pt x="1419" y="2840"/>
                  </a:cubicBezTo>
                  <a:cubicBezTo>
                    <a:pt x="1510" y="2840"/>
                    <a:pt x="1612" y="2828"/>
                    <a:pt x="1703" y="2806"/>
                  </a:cubicBezTo>
                  <a:cubicBezTo>
                    <a:pt x="1793" y="2794"/>
                    <a:pt x="1884" y="2760"/>
                    <a:pt x="1964" y="2726"/>
                  </a:cubicBezTo>
                  <a:cubicBezTo>
                    <a:pt x="2054" y="2692"/>
                    <a:pt x="2134" y="2647"/>
                    <a:pt x="2213" y="2601"/>
                  </a:cubicBezTo>
                  <a:cubicBezTo>
                    <a:pt x="2293" y="2545"/>
                    <a:pt x="2361" y="2488"/>
                    <a:pt x="2429" y="2420"/>
                  </a:cubicBezTo>
                  <a:cubicBezTo>
                    <a:pt x="2485" y="2352"/>
                    <a:pt x="2554" y="2284"/>
                    <a:pt x="2599" y="2204"/>
                  </a:cubicBezTo>
                  <a:cubicBezTo>
                    <a:pt x="2656" y="2125"/>
                    <a:pt x="2701" y="2045"/>
                    <a:pt x="2735" y="1966"/>
                  </a:cubicBezTo>
                  <a:cubicBezTo>
                    <a:pt x="2769" y="1875"/>
                    <a:pt x="2792" y="1785"/>
                    <a:pt x="2814" y="1694"/>
                  </a:cubicBezTo>
                  <a:cubicBezTo>
                    <a:pt x="2837" y="1603"/>
                    <a:pt x="2837" y="1512"/>
                    <a:pt x="2837" y="1410"/>
                  </a:cubicBezTo>
                  <a:cubicBezTo>
                    <a:pt x="2837" y="1036"/>
                    <a:pt x="2690" y="673"/>
                    <a:pt x="2429" y="412"/>
                  </a:cubicBezTo>
                  <a:cubicBezTo>
                    <a:pt x="2293" y="276"/>
                    <a:pt x="2134" y="174"/>
                    <a:pt x="1964" y="106"/>
                  </a:cubicBezTo>
                  <a:cubicBezTo>
                    <a:pt x="1884" y="71"/>
                    <a:pt x="1793" y="37"/>
                    <a:pt x="1703" y="26"/>
                  </a:cubicBezTo>
                  <a:cubicBezTo>
                    <a:pt x="1612" y="9"/>
                    <a:pt x="1518" y="1"/>
                    <a:pt x="1425"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66"/>
            <p:cNvSpPr/>
            <p:nvPr/>
          </p:nvSpPr>
          <p:spPr>
            <a:xfrm>
              <a:off x="-1953781" y="3020410"/>
              <a:ext cx="426192" cy="305149"/>
            </a:xfrm>
            <a:custGeom>
              <a:rect b="b" l="l" r="r" t="t"/>
              <a:pathLst>
                <a:path extrusionOk="0" h="52051" w="72698">
                  <a:moveTo>
                    <a:pt x="36099" y="5752"/>
                  </a:moveTo>
                  <a:lnTo>
                    <a:pt x="36099" y="8622"/>
                  </a:lnTo>
                  <a:lnTo>
                    <a:pt x="33558" y="10483"/>
                  </a:lnTo>
                  <a:lnTo>
                    <a:pt x="33558" y="5752"/>
                  </a:lnTo>
                  <a:close/>
                  <a:moveTo>
                    <a:pt x="48295" y="3177"/>
                  </a:moveTo>
                  <a:lnTo>
                    <a:pt x="65879" y="16087"/>
                  </a:lnTo>
                  <a:lnTo>
                    <a:pt x="65879" y="19649"/>
                  </a:lnTo>
                  <a:lnTo>
                    <a:pt x="49134" y="7352"/>
                  </a:lnTo>
                  <a:cubicBezTo>
                    <a:pt x="48885" y="7170"/>
                    <a:pt x="48590" y="7079"/>
                    <a:pt x="48295" y="7079"/>
                  </a:cubicBezTo>
                  <a:cubicBezTo>
                    <a:pt x="48000" y="7079"/>
                    <a:pt x="47705" y="7170"/>
                    <a:pt x="47455" y="7352"/>
                  </a:cubicBezTo>
                  <a:lnTo>
                    <a:pt x="30710" y="19615"/>
                  </a:lnTo>
                  <a:lnTo>
                    <a:pt x="30710" y="16087"/>
                  </a:lnTo>
                  <a:lnTo>
                    <a:pt x="48295" y="3177"/>
                  </a:lnTo>
                  <a:close/>
                  <a:moveTo>
                    <a:pt x="9507" y="16632"/>
                  </a:moveTo>
                  <a:lnTo>
                    <a:pt x="9507" y="36417"/>
                  </a:lnTo>
                  <a:lnTo>
                    <a:pt x="2836" y="36417"/>
                  </a:lnTo>
                  <a:lnTo>
                    <a:pt x="2836" y="16632"/>
                  </a:lnTo>
                  <a:close/>
                  <a:moveTo>
                    <a:pt x="52231" y="27216"/>
                  </a:moveTo>
                  <a:lnTo>
                    <a:pt x="52231" y="40036"/>
                  </a:lnTo>
                  <a:lnTo>
                    <a:pt x="52061" y="40036"/>
                  </a:lnTo>
                  <a:cubicBezTo>
                    <a:pt x="51766" y="38709"/>
                    <a:pt x="51029" y="37529"/>
                    <a:pt x="49985" y="36689"/>
                  </a:cubicBezTo>
                  <a:lnTo>
                    <a:pt x="44358" y="31777"/>
                  </a:lnTo>
                  <a:lnTo>
                    <a:pt x="44358" y="27216"/>
                  </a:lnTo>
                  <a:close/>
                  <a:moveTo>
                    <a:pt x="48295" y="10256"/>
                  </a:moveTo>
                  <a:lnTo>
                    <a:pt x="63247" y="21238"/>
                  </a:lnTo>
                  <a:lnTo>
                    <a:pt x="63247" y="40036"/>
                  </a:lnTo>
                  <a:lnTo>
                    <a:pt x="55068" y="40036"/>
                  </a:lnTo>
                  <a:lnTo>
                    <a:pt x="55068" y="25798"/>
                  </a:lnTo>
                  <a:cubicBezTo>
                    <a:pt x="55068" y="25004"/>
                    <a:pt x="54432" y="24380"/>
                    <a:pt x="53649" y="24380"/>
                  </a:cubicBezTo>
                  <a:lnTo>
                    <a:pt x="42940" y="24380"/>
                  </a:lnTo>
                  <a:cubicBezTo>
                    <a:pt x="42157" y="24380"/>
                    <a:pt x="41522" y="25004"/>
                    <a:pt x="41522" y="25798"/>
                  </a:cubicBezTo>
                  <a:lnTo>
                    <a:pt x="41522" y="29304"/>
                  </a:lnTo>
                  <a:lnTo>
                    <a:pt x="32741" y="21646"/>
                  </a:lnTo>
                  <a:lnTo>
                    <a:pt x="48295" y="10256"/>
                  </a:lnTo>
                  <a:close/>
                  <a:moveTo>
                    <a:pt x="17180" y="19198"/>
                  </a:moveTo>
                  <a:cubicBezTo>
                    <a:pt x="21367" y="19198"/>
                    <a:pt x="26334" y="19728"/>
                    <a:pt x="28759" y="21941"/>
                  </a:cubicBezTo>
                  <a:lnTo>
                    <a:pt x="28782" y="21964"/>
                  </a:lnTo>
                  <a:lnTo>
                    <a:pt x="48147" y="38845"/>
                  </a:lnTo>
                  <a:cubicBezTo>
                    <a:pt x="48159" y="38856"/>
                    <a:pt x="48170" y="38867"/>
                    <a:pt x="48193" y="38879"/>
                  </a:cubicBezTo>
                  <a:cubicBezTo>
                    <a:pt x="49543" y="39979"/>
                    <a:pt x="49758" y="41965"/>
                    <a:pt x="48669" y="43326"/>
                  </a:cubicBezTo>
                  <a:cubicBezTo>
                    <a:pt x="48041" y="44111"/>
                    <a:pt x="47119" y="44519"/>
                    <a:pt x="46187" y="44519"/>
                  </a:cubicBezTo>
                  <a:cubicBezTo>
                    <a:pt x="45503" y="44519"/>
                    <a:pt x="44814" y="44299"/>
                    <a:pt x="44233" y="43848"/>
                  </a:cubicBezTo>
                  <a:lnTo>
                    <a:pt x="28022" y="30699"/>
                  </a:lnTo>
                  <a:cubicBezTo>
                    <a:pt x="27764" y="30495"/>
                    <a:pt x="27453" y="30395"/>
                    <a:pt x="27144" y="30395"/>
                  </a:cubicBezTo>
                  <a:cubicBezTo>
                    <a:pt x="26734" y="30395"/>
                    <a:pt x="26326" y="30572"/>
                    <a:pt x="26048" y="30915"/>
                  </a:cubicBezTo>
                  <a:cubicBezTo>
                    <a:pt x="25560" y="31527"/>
                    <a:pt x="25639" y="32401"/>
                    <a:pt x="26240" y="32900"/>
                  </a:cubicBezTo>
                  <a:lnTo>
                    <a:pt x="42452" y="46049"/>
                  </a:lnTo>
                  <a:cubicBezTo>
                    <a:pt x="43507" y="46900"/>
                    <a:pt x="44835" y="47365"/>
                    <a:pt x="46196" y="47365"/>
                  </a:cubicBezTo>
                  <a:cubicBezTo>
                    <a:pt x="46423" y="47365"/>
                    <a:pt x="46650" y="47353"/>
                    <a:pt x="46865" y="47331"/>
                  </a:cubicBezTo>
                  <a:cubicBezTo>
                    <a:pt x="49350" y="47058"/>
                    <a:pt x="51403" y="45277"/>
                    <a:pt x="52027" y="42861"/>
                  </a:cubicBezTo>
                  <a:lnTo>
                    <a:pt x="66503" y="42861"/>
                  </a:lnTo>
                  <a:cubicBezTo>
                    <a:pt x="68262" y="42861"/>
                    <a:pt x="69725" y="44245"/>
                    <a:pt x="69770" y="45947"/>
                  </a:cubicBezTo>
                  <a:cubicBezTo>
                    <a:pt x="69793" y="46809"/>
                    <a:pt x="69475" y="47637"/>
                    <a:pt x="68874" y="48250"/>
                  </a:cubicBezTo>
                  <a:cubicBezTo>
                    <a:pt x="68273" y="48874"/>
                    <a:pt x="67456" y="49214"/>
                    <a:pt x="66605" y="49214"/>
                  </a:cubicBezTo>
                  <a:lnTo>
                    <a:pt x="29712" y="49203"/>
                  </a:lnTo>
                  <a:cubicBezTo>
                    <a:pt x="21793" y="49203"/>
                    <a:pt x="19150" y="43496"/>
                    <a:pt x="18322" y="38709"/>
                  </a:cubicBezTo>
                  <a:cubicBezTo>
                    <a:pt x="17981" y="36769"/>
                    <a:pt x="17641" y="35226"/>
                    <a:pt x="17312" y="34148"/>
                  </a:cubicBezTo>
                  <a:cubicBezTo>
                    <a:pt x="17029" y="33252"/>
                    <a:pt x="16518" y="31573"/>
                    <a:pt x="15077" y="31573"/>
                  </a:cubicBezTo>
                  <a:lnTo>
                    <a:pt x="12343" y="31573"/>
                  </a:lnTo>
                  <a:lnTo>
                    <a:pt x="12343" y="19411"/>
                  </a:lnTo>
                  <a:cubicBezTo>
                    <a:pt x="13605" y="19303"/>
                    <a:pt x="15315" y="19198"/>
                    <a:pt x="17180" y="19198"/>
                  </a:cubicBezTo>
                  <a:close/>
                  <a:moveTo>
                    <a:pt x="48295" y="0"/>
                  </a:moveTo>
                  <a:cubicBezTo>
                    <a:pt x="48000" y="0"/>
                    <a:pt x="47705" y="91"/>
                    <a:pt x="47455" y="272"/>
                  </a:cubicBezTo>
                  <a:lnTo>
                    <a:pt x="38935" y="6535"/>
                  </a:lnTo>
                  <a:lnTo>
                    <a:pt x="38935" y="4334"/>
                  </a:lnTo>
                  <a:cubicBezTo>
                    <a:pt x="38935" y="3551"/>
                    <a:pt x="38300" y="2916"/>
                    <a:pt x="37517" y="2916"/>
                  </a:cubicBezTo>
                  <a:lnTo>
                    <a:pt x="32140" y="2916"/>
                  </a:lnTo>
                  <a:cubicBezTo>
                    <a:pt x="31357" y="2916"/>
                    <a:pt x="30722" y="3551"/>
                    <a:pt x="30722" y="4334"/>
                  </a:cubicBezTo>
                  <a:lnTo>
                    <a:pt x="30722" y="12559"/>
                  </a:lnTo>
                  <a:lnTo>
                    <a:pt x="28453" y="14226"/>
                  </a:lnTo>
                  <a:cubicBezTo>
                    <a:pt x="28090" y="14499"/>
                    <a:pt x="27874" y="14919"/>
                    <a:pt x="27874" y="15372"/>
                  </a:cubicBezTo>
                  <a:lnTo>
                    <a:pt x="27874" y="18095"/>
                  </a:lnTo>
                  <a:cubicBezTo>
                    <a:pt x="24746" y="16734"/>
                    <a:pt x="20638" y="16357"/>
                    <a:pt x="17038" y="16357"/>
                  </a:cubicBezTo>
                  <a:cubicBezTo>
                    <a:pt x="15298" y="16357"/>
                    <a:pt x="13677" y="16445"/>
                    <a:pt x="12343" y="16552"/>
                  </a:cubicBezTo>
                  <a:lnTo>
                    <a:pt x="12343" y="15213"/>
                  </a:lnTo>
                  <a:cubicBezTo>
                    <a:pt x="12343" y="14431"/>
                    <a:pt x="11708" y="13795"/>
                    <a:pt x="10925" y="13795"/>
                  </a:cubicBezTo>
                  <a:lnTo>
                    <a:pt x="1418" y="13795"/>
                  </a:lnTo>
                  <a:cubicBezTo>
                    <a:pt x="635" y="13795"/>
                    <a:pt x="0" y="14431"/>
                    <a:pt x="0" y="15213"/>
                  </a:cubicBezTo>
                  <a:lnTo>
                    <a:pt x="0" y="37835"/>
                  </a:lnTo>
                  <a:cubicBezTo>
                    <a:pt x="0" y="38618"/>
                    <a:pt x="635" y="39253"/>
                    <a:pt x="1418" y="39253"/>
                  </a:cubicBezTo>
                  <a:lnTo>
                    <a:pt x="10925" y="39253"/>
                  </a:lnTo>
                  <a:cubicBezTo>
                    <a:pt x="11708" y="39253"/>
                    <a:pt x="12343" y="38618"/>
                    <a:pt x="12343" y="37835"/>
                  </a:cubicBezTo>
                  <a:lnTo>
                    <a:pt x="12343" y="34409"/>
                  </a:lnTo>
                  <a:lnTo>
                    <a:pt x="14408" y="34409"/>
                  </a:lnTo>
                  <a:cubicBezTo>
                    <a:pt x="14612" y="34965"/>
                    <a:pt x="15020" y="36269"/>
                    <a:pt x="15520" y="39185"/>
                  </a:cubicBezTo>
                  <a:cubicBezTo>
                    <a:pt x="16938" y="47478"/>
                    <a:pt x="21986" y="52039"/>
                    <a:pt x="29712" y="52039"/>
                  </a:cubicBezTo>
                  <a:lnTo>
                    <a:pt x="66594" y="52050"/>
                  </a:lnTo>
                  <a:cubicBezTo>
                    <a:pt x="69986" y="52050"/>
                    <a:pt x="72697" y="49259"/>
                    <a:pt x="72607" y="45879"/>
                  </a:cubicBezTo>
                  <a:cubicBezTo>
                    <a:pt x="72516" y="42657"/>
                    <a:pt x="69782" y="40036"/>
                    <a:pt x="66514" y="40036"/>
                  </a:cubicBezTo>
                  <a:lnTo>
                    <a:pt x="66083" y="40036"/>
                  </a:lnTo>
                  <a:lnTo>
                    <a:pt x="66083" y="23325"/>
                  </a:lnTo>
                  <a:lnTo>
                    <a:pt x="66458" y="23597"/>
                  </a:lnTo>
                  <a:cubicBezTo>
                    <a:pt x="66717" y="23787"/>
                    <a:pt x="67006" y="23873"/>
                    <a:pt x="67288" y="23873"/>
                  </a:cubicBezTo>
                  <a:cubicBezTo>
                    <a:pt x="68020" y="23873"/>
                    <a:pt x="68707" y="23298"/>
                    <a:pt x="68715" y="22463"/>
                  </a:cubicBezTo>
                  <a:lnTo>
                    <a:pt x="68715" y="15372"/>
                  </a:lnTo>
                  <a:cubicBezTo>
                    <a:pt x="68715" y="14919"/>
                    <a:pt x="68500" y="14499"/>
                    <a:pt x="68137" y="14226"/>
                  </a:cubicBezTo>
                  <a:lnTo>
                    <a:pt x="49134" y="272"/>
                  </a:lnTo>
                  <a:cubicBezTo>
                    <a:pt x="48885" y="91"/>
                    <a:pt x="48590" y="0"/>
                    <a:pt x="48295"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2" name="Google Shape;1112;p66"/>
          <p:cNvSpPr txBox="1"/>
          <p:nvPr/>
        </p:nvSpPr>
        <p:spPr>
          <a:xfrm>
            <a:off x="4023775" y="2833928"/>
            <a:ext cx="1096500" cy="765600"/>
          </a:xfrm>
          <a:prstGeom prst="rect">
            <a:avLst/>
          </a:prstGeom>
          <a:noFill/>
          <a:ln>
            <a:noFill/>
          </a:ln>
        </p:spPr>
        <p:txBody>
          <a:bodyPr anchorCtr="0" anchor="t" bIns="0" lIns="0" spcFirstLastPara="1" rIns="0" wrap="square" tIns="4775">
            <a:noAutofit/>
          </a:bodyPr>
          <a:lstStyle/>
          <a:p>
            <a:pPr indent="0" lvl="0" marL="0" marR="0" rtl="0" algn="ctr">
              <a:lnSpc>
                <a:spcPct val="100000"/>
              </a:lnSpc>
              <a:spcBef>
                <a:spcPts val="0"/>
              </a:spcBef>
              <a:spcAft>
                <a:spcPts val="0"/>
              </a:spcAft>
              <a:buNone/>
            </a:pPr>
            <a:r>
              <a:rPr lang="en" sz="900">
                <a:solidFill>
                  <a:srgbClr val="434343"/>
                </a:solidFill>
                <a:latin typeface="Montserrat ExtraBold"/>
                <a:ea typeface="Montserrat ExtraBold"/>
                <a:cs typeface="Montserrat ExtraBold"/>
                <a:sym typeface="Montserrat ExtraBold"/>
              </a:rPr>
              <a:t>MOBILE</a:t>
            </a:r>
            <a:endParaRPr sz="900">
              <a:solidFill>
                <a:srgbClr val="434343"/>
              </a:solidFill>
              <a:latin typeface="Montserrat ExtraBold"/>
              <a:ea typeface="Montserrat ExtraBold"/>
              <a:cs typeface="Montserrat ExtraBold"/>
              <a:sym typeface="Montserrat ExtraBold"/>
            </a:endParaRPr>
          </a:p>
          <a:p>
            <a:pPr indent="0" lvl="0" marL="0" marR="0" rtl="0" algn="ctr">
              <a:lnSpc>
                <a:spcPct val="100000"/>
              </a:lnSpc>
              <a:spcBef>
                <a:spcPts val="0"/>
              </a:spcBef>
              <a:spcAft>
                <a:spcPts val="0"/>
              </a:spcAft>
              <a:buNone/>
            </a:pPr>
            <a:r>
              <a:rPr lang="en" sz="900">
                <a:solidFill>
                  <a:srgbClr val="434343"/>
                </a:solidFill>
                <a:latin typeface="Montserrat ExtraBold"/>
                <a:ea typeface="Montserrat ExtraBold"/>
                <a:cs typeface="Montserrat ExtraBold"/>
                <a:sym typeface="Montserrat ExtraBold"/>
              </a:rPr>
              <a:t>PURCHASE</a:t>
            </a:r>
            <a:endParaRPr sz="900">
              <a:solidFill>
                <a:srgbClr val="434343"/>
              </a:solidFill>
              <a:latin typeface="Montserrat ExtraBold"/>
              <a:ea typeface="Montserrat ExtraBold"/>
              <a:cs typeface="Montserrat ExtraBold"/>
              <a:sym typeface="Montserrat ExtraBold"/>
            </a:endParaRPr>
          </a:p>
          <a:p>
            <a:pPr indent="0" lvl="0" marL="0" marR="0" rtl="0" algn="ctr">
              <a:lnSpc>
                <a:spcPct val="100000"/>
              </a:lnSpc>
              <a:spcBef>
                <a:spcPts val="100"/>
              </a:spcBef>
              <a:spcAft>
                <a:spcPts val="0"/>
              </a:spcAft>
              <a:buNone/>
            </a:pPr>
            <a:r>
              <a:rPr lang="en" sz="1000">
                <a:solidFill>
                  <a:srgbClr val="434343"/>
                </a:solidFill>
                <a:latin typeface="EB Garamond"/>
                <a:ea typeface="EB Garamond"/>
                <a:cs typeface="EB Garamond"/>
                <a:sym typeface="EB Garamond"/>
              </a:rPr>
              <a:t>Venus has a beautiful name, but it’s even hotter than Mercury</a:t>
            </a:r>
            <a:br>
              <a:rPr lang="en" sz="1000">
                <a:solidFill>
                  <a:srgbClr val="434343"/>
                </a:solidFill>
                <a:latin typeface="EB Garamond"/>
                <a:ea typeface="EB Garamond"/>
                <a:cs typeface="EB Garamond"/>
                <a:sym typeface="EB Garamond"/>
              </a:rPr>
            </a:br>
            <a:endParaRPr sz="1000">
              <a:solidFill>
                <a:srgbClr val="434343"/>
              </a:solidFill>
              <a:latin typeface="EB Garamond"/>
              <a:ea typeface="EB Garamond"/>
              <a:cs typeface="EB Garamond"/>
              <a:sym typeface="EB Garamond"/>
            </a:endParaRPr>
          </a:p>
        </p:txBody>
      </p:sp>
      <p:grpSp>
        <p:nvGrpSpPr>
          <p:cNvPr id="1113" name="Google Shape;1113;p66"/>
          <p:cNvGrpSpPr/>
          <p:nvPr/>
        </p:nvGrpSpPr>
        <p:grpSpPr>
          <a:xfrm>
            <a:off x="4382467" y="2254979"/>
            <a:ext cx="379104" cy="425600"/>
            <a:chOff x="-1073808" y="2303972"/>
            <a:chExt cx="379104" cy="425600"/>
          </a:xfrm>
        </p:grpSpPr>
        <p:sp>
          <p:nvSpPr>
            <p:cNvPr id="1114" name="Google Shape;1114;p66"/>
            <p:cNvSpPr/>
            <p:nvPr/>
          </p:nvSpPr>
          <p:spPr>
            <a:xfrm>
              <a:off x="-1073808" y="2303972"/>
              <a:ext cx="139744" cy="232788"/>
            </a:xfrm>
            <a:custGeom>
              <a:rect b="b" l="l" r="r" t="t"/>
              <a:pathLst>
                <a:path extrusionOk="0" h="39708" w="23837">
                  <a:moveTo>
                    <a:pt x="19298" y="2270"/>
                  </a:moveTo>
                  <a:cubicBezTo>
                    <a:pt x="20557" y="2270"/>
                    <a:pt x="21567" y="3279"/>
                    <a:pt x="21567" y="4539"/>
                  </a:cubicBezTo>
                  <a:lnTo>
                    <a:pt x="21567" y="29497"/>
                  </a:lnTo>
                  <a:lnTo>
                    <a:pt x="2270" y="29497"/>
                  </a:lnTo>
                  <a:lnTo>
                    <a:pt x="2270" y="4539"/>
                  </a:lnTo>
                  <a:cubicBezTo>
                    <a:pt x="2270" y="3279"/>
                    <a:pt x="3291" y="2270"/>
                    <a:pt x="4539" y="2270"/>
                  </a:cubicBezTo>
                  <a:close/>
                  <a:moveTo>
                    <a:pt x="12503" y="31766"/>
                  </a:moveTo>
                  <a:cubicBezTo>
                    <a:pt x="11867" y="31766"/>
                    <a:pt x="11368" y="32288"/>
                    <a:pt x="11380" y="32912"/>
                  </a:cubicBezTo>
                  <a:cubicBezTo>
                    <a:pt x="11380" y="33536"/>
                    <a:pt x="11890" y="34035"/>
                    <a:pt x="12525" y="34035"/>
                  </a:cubicBezTo>
                  <a:lnTo>
                    <a:pt x="4539" y="34035"/>
                  </a:lnTo>
                  <a:cubicBezTo>
                    <a:pt x="3291" y="34035"/>
                    <a:pt x="2270" y="33014"/>
                    <a:pt x="2270" y="31766"/>
                  </a:cubicBezTo>
                  <a:close/>
                  <a:moveTo>
                    <a:pt x="21567" y="31766"/>
                  </a:moveTo>
                  <a:cubicBezTo>
                    <a:pt x="21567" y="33014"/>
                    <a:pt x="20557" y="34035"/>
                    <a:pt x="19298" y="34035"/>
                  </a:cubicBezTo>
                  <a:lnTo>
                    <a:pt x="12525" y="34035"/>
                  </a:lnTo>
                  <a:cubicBezTo>
                    <a:pt x="13149" y="34035"/>
                    <a:pt x="13660" y="33536"/>
                    <a:pt x="13660" y="32901"/>
                  </a:cubicBezTo>
                  <a:cubicBezTo>
                    <a:pt x="13660" y="32277"/>
                    <a:pt x="13161" y="31766"/>
                    <a:pt x="12537" y="31766"/>
                  </a:cubicBezTo>
                  <a:close/>
                  <a:moveTo>
                    <a:pt x="2349" y="35714"/>
                  </a:moveTo>
                  <a:cubicBezTo>
                    <a:pt x="3007" y="36100"/>
                    <a:pt x="3767" y="36304"/>
                    <a:pt x="4539" y="36304"/>
                  </a:cubicBezTo>
                  <a:lnTo>
                    <a:pt x="19298" y="36304"/>
                  </a:lnTo>
                  <a:cubicBezTo>
                    <a:pt x="20070" y="36304"/>
                    <a:pt x="20830" y="36100"/>
                    <a:pt x="21499" y="35714"/>
                  </a:cubicBezTo>
                  <a:lnTo>
                    <a:pt x="21499" y="35714"/>
                  </a:lnTo>
                  <a:cubicBezTo>
                    <a:pt x="21250" y="36724"/>
                    <a:pt x="20342" y="37439"/>
                    <a:pt x="19298" y="37439"/>
                  </a:cubicBezTo>
                  <a:lnTo>
                    <a:pt x="4539" y="37439"/>
                  </a:lnTo>
                  <a:cubicBezTo>
                    <a:pt x="3495" y="37439"/>
                    <a:pt x="2599" y="36724"/>
                    <a:pt x="2349" y="35714"/>
                  </a:cubicBezTo>
                  <a:close/>
                  <a:moveTo>
                    <a:pt x="4539" y="1"/>
                  </a:moveTo>
                  <a:cubicBezTo>
                    <a:pt x="2031" y="1"/>
                    <a:pt x="1" y="2032"/>
                    <a:pt x="1" y="4539"/>
                  </a:cubicBezTo>
                  <a:lnTo>
                    <a:pt x="1" y="35170"/>
                  </a:lnTo>
                  <a:cubicBezTo>
                    <a:pt x="1" y="37677"/>
                    <a:pt x="2031" y="39708"/>
                    <a:pt x="4539" y="39708"/>
                  </a:cubicBezTo>
                  <a:lnTo>
                    <a:pt x="19298" y="39708"/>
                  </a:lnTo>
                  <a:cubicBezTo>
                    <a:pt x="21805" y="39708"/>
                    <a:pt x="23836" y="37677"/>
                    <a:pt x="23836" y="35170"/>
                  </a:cubicBezTo>
                  <a:lnTo>
                    <a:pt x="23836" y="4539"/>
                  </a:lnTo>
                  <a:cubicBezTo>
                    <a:pt x="23836" y="2032"/>
                    <a:pt x="21805" y="1"/>
                    <a:pt x="19298"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6"/>
            <p:cNvSpPr/>
            <p:nvPr/>
          </p:nvSpPr>
          <p:spPr>
            <a:xfrm>
              <a:off x="-894234" y="2536754"/>
              <a:ext cx="199530" cy="192818"/>
            </a:xfrm>
            <a:custGeom>
              <a:rect b="b" l="l" r="r" t="t"/>
              <a:pathLst>
                <a:path extrusionOk="0" h="32890" w="34035">
                  <a:moveTo>
                    <a:pt x="17029" y="2462"/>
                  </a:moveTo>
                  <a:lnTo>
                    <a:pt x="31777" y="11947"/>
                  </a:lnTo>
                  <a:lnTo>
                    <a:pt x="31777" y="13785"/>
                  </a:lnTo>
                  <a:lnTo>
                    <a:pt x="17664" y="4720"/>
                  </a:lnTo>
                  <a:lnTo>
                    <a:pt x="17630" y="4697"/>
                  </a:lnTo>
                  <a:cubicBezTo>
                    <a:pt x="17585" y="4675"/>
                    <a:pt x="17540" y="4663"/>
                    <a:pt x="17494" y="4641"/>
                  </a:cubicBezTo>
                  <a:cubicBezTo>
                    <a:pt x="17404" y="4595"/>
                    <a:pt x="17324" y="4573"/>
                    <a:pt x="17233" y="4550"/>
                  </a:cubicBezTo>
                  <a:cubicBezTo>
                    <a:pt x="17160" y="4544"/>
                    <a:pt x="17089" y="4541"/>
                    <a:pt x="17018" y="4541"/>
                  </a:cubicBezTo>
                  <a:cubicBezTo>
                    <a:pt x="16947" y="4541"/>
                    <a:pt x="16876" y="4544"/>
                    <a:pt x="16802" y="4550"/>
                  </a:cubicBezTo>
                  <a:cubicBezTo>
                    <a:pt x="16723" y="4573"/>
                    <a:pt x="16632" y="4595"/>
                    <a:pt x="16553" y="4641"/>
                  </a:cubicBezTo>
                  <a:cubicBezTo>
                    <a:pt x="16507" y="4663"/>
                    <a:pt x="16451" y="4675"/>
                    <a:pt x="16405" y="4697"/>
                  </a:cubicBezTo>
                  <a:lnTo>
                    <a:pt x="2281" y="13785"/>
                  </a:lnTo>
                  <a:lnTo>
                    <a:pt x="2281" y="11947"/>
                  </a:lnTo>
                  <a:lnTo>
                    <a:pt x="17029" y="2462"/>
                  </a:lnTo>
                  <a:close/>
                  <a:moveTo>
                    <a:pt x="17018" y="7000"/>
                  </a:moveTo>
                  <a:lnTo>
                    <a:pt x="29497" y="15033"/>
                  </a:lnTo>
                  <a:lnTo>
                    <a:pt x="29497" y="30620"/>
                  </a:lnTo>
                  <a:lnTo>
                    <a:pt x="21556" y="30620"/>
                  </a:lnTo>
                  <a:lnTo>
                    <a:pt x="21556" y="21544"/>
                  </a:lnTo>
                  <a:cubicBezTo>
                    <a:pt x="21556" y="20920"/>
                    <a:pt x="21045" y="20410"/>
                    <a:pt x="20421" y="20410"/>
                  </a:cubicBezTo>
                  <a:lnTo>
                    <a:pt x="13614" y="20410"/>
                  </a:lnTo>
                  <a:cubicBezTo>
                    <a:pt x="12990" y="20410"/>
                    <a:pt x="12480" y="20920"/>
                    <a:pt x="12480" y="21544"/>
                  </a:cubicBezTo>
                  <a:lnTo>
                    <a:pt x="12480" y="30632"/>
                  </a:lnTo>
                  <a:lnTo>
                    <a:pt x="4539" y="30632"/>
                  </a:lnTo>
                  <a:lnTo>
                    <a:pt x="4539" y="15033"/>
                  </a:lnTo>
                  <a:lnTo>
                    <a:pt x="17018" y="7000"/>
                  </a:lnTo>
                  <a:close/>
                  <a:moveTo>
                    <a:pt x="19287" y="22679"/>
                  </a:moveTo>
                  <a:lnTo>
                    <a:pt x="19287" y="30632"/>
                  </a:lnTo>
                  <a:lnTo>
                    <a:pt x="14749" y="30620"/>
                  </a:lnTo>
                  <a:lnTo>
                    <a:pt x="14749" y="22679"/>
                  </a:lnTo>
                  <a:close/>
                  <a:moveTo>
                    <a:pt x="16802" y="1"/>
                  </a:moveTo>
                  <a:cubicBezTo>
                    <a:pt x="16712" y="23"/>
                    <a:pt x="16621" y="69"/>
                    <a:pt x="16530" y="114"/>
                  </a:cubicBezTo>
                  <a:cubicBezTo>
                    <a:pt x="16485" y="125"/>
                    <a:pt x="16451" y="137"/>
                    <a:pt x="16405" y="159"/>
                  </a:cubicBezTo>
                  <a:lnTo>
                    <a:pt x="16383" y="182"/>
                  </a:lnTo>
                  <a:lnTo>
                    <a:pt x="523" y="10370"/>
                  </a:lnTo>
                  <a:cubicBezTo>
                    <a:pt x="500" y="10404"/>
                    <a:pt x="466" y="10427"/>
                    <a:pt x="443" y="10449"/>
                  </a:cubicBezTo>
                  <a:cubicBezTo>
                    <a:pt x="375" y="10506"/>
                    <a:pt x="330" y="10551"/>
                    <a:pt x="273" y="10619"/>
                  </a:cubicBezTo>
                  <a:cubicBezTo>
                    <a:pt x="228" y="10676"/>
                    <a:pt x="194" y="10733"/>
                    <a:pt x="159" y="10790"/>
                  </a:cubicBezTo>
                  <a:cubicBezTo>
                    <a:pt x="125" y="10858"/>
                    <a:pt x="91" y="10926"/>
                    <a:pt x="69" y="10994"/>
                  </a:cubicBezTo>
                  <a:cubicBezTo>
                    <a:pt x="46" y="11062"/>
                    <a:pt x="35" y="11141"/>
                    <a:pt x="23" y="11209"/>
                  </a:cubicBezTo>
                  <a:cubicBezTo>
                    <a:pt x="12" y="11255"/>
                    <a:pt x="12" y="11289"/>
                    <a:pt x="1" y="11334"/>
                  </a:cubicBezTo>
                  <a:lnTo>
                    <a:pt x="1" y="15872"/>
                  </a:lnTo>
                  <a:cubicBezTo>
                    <a:pt x="1" y="15895"/>
                    <a:pt x="23" y="15929"/>
                    <a:pt x="23" y="15963"/>
                  </a:cubicBezTo>
                  <a:cubicBezTo>
                    <a:pt x="35" y="16031"/>
                    <a:pt x="46" y="16110"/>
                    <a:pt x="69" y="16178"/>
                  </a:cubicBezTo>
                  <a:cubicBezTo>
                    <a:pt x="91" y="16258"/>
                    <a:pt x="114" y="16326"/>
                    <a:pt x="148" y="16394"/>
                  </a:cubicBezTo>
                  <a:cubicBezTo>
                    <a:pt x="159" y="16417"/>
                    <a:pt x="171" y="16451"/>
                    <a:pt x="182" y="16485"/>
                  </a:cubicBezTo>
                  <a:cubicBezTo>
                    <a:pt x="216" y="16530"/>
                    <a:pt x="262" y="16575"/>
                    <a:pt x="307" y="16621"/>
                  </a:cubicBezTo>
                  <a:cubicBezTo>
                    <a:pt x="318" y="16643"/>
                    <a:pt x="330" y="16655"/>
                    <a:pt x="352" y="16678"/>
                  </a:cubicBezTo>
                  <a:cubicBezTo>
                    <a:pt x="443" y="16757"/>
                    <a:pt x="545" y="16836"/>
                    <a:pt x="659" y="16882"/>
                  </a:cubicBezTo>
                  <a:cubicBezTo>
                    <a:pt x="693" y="16904"/>
                    <a:pt x="715" y="16904"/>
                    <a:pt x="738" y="16916"/>
                  </a:cubicBezTo>
                  <a:cubicBezTo>
                    <a:pt x="863" y="16961"/>
                    <a:pt x="999" y="16995"/>
                    <a:pt x="1135" y="16995"/>
                  </a:cubicBezTo>
                  <a:cubicBezTo>
                    <a:pt x="1271" y="16995"/>
                    <a:pt x="1396" y="16961"/>
                    <a:pt x="1521" y="16916"/>
                  </a:cubicBezTo>
                  <a:cubicBezTo>
                    <a:pt x="1566" y="16904"/>
                    <a:pt x="1600" y="16882"/>
                    <a:pt x="1634" y="16870"/>
                  </a:cubicBezTo>
                  <a:cubicBezTo>
                    <a:pt x="1668" y="16848"/>
                    <a:pt x="1714" y="16836"/>
                    <a:pt x="1748" y="16814"/>
                  </a:cubicBezTo>
                  <a:lnTo>
                    <a:pt x="2270" y="16485"/>
                  </a:lnTo>
                  <a:lnTo>
                    <a:pt x="2270" y="30620"/>
                  </a:lnTo>
                  <a:lnTo>
                    <a:pt x="1135" y="30620"/>
                  </a:lnTo>
                  <a:cubicBezTo>
                    <a:pt x="511" y="30620"/>
                    <a:pt x="1" y="31131"/>
                    <a:pt x="1" y="31755"/>
                  </a:cubicBezTo>
                  <a:cubicBezTo>
                    <a:pt x="1" y="32379"/>
                    <a:pt x="511" y="32889"/>
                    <a:pt x="1135" y="32889"/>
                  </a:cubicBezTo>
                  <a:lnTo>
                    <a:pt x="32901" y="32889"/>
                  </a:lnTo>
                  <a:cubicBezTo>
                    <a:pt x="33524" y="32889"/>
                    <a:pt x="34035" y="32379"/>
                    <a:pt x="34035" y="31755"/>
                  </a:cubicBezTo>
                  <a:cubicBezTo>
                    <a:pt x="34035" y="31131"/>
                    <a:pt x="33524" y="30620"/>
                    <a:pt x="32901" y="30620"/>
                  </a:cubicBezTo>
                  <a:lnTo>
                    <a:pt x="31766" y="30620"/>
                  </a:lnTo>
                  <a:lnTo>
                    <a:pt x="31766" y="16485"/>
                  </a:lnTo>
                  <a:lnTo>
                    <a:pt x="32288" y="16814"/>
                  </a:lnTo>
                  <a:cubicBezTo>
                    <a:pt x="32322" y="16836"/>
                    <a:pt x="32356" y="16848"/>
                    <a:pt x="32401" y="16870"/>
                  </a:cubicBezTo>
                  <a:cubicBezTo>
                    <a:pt x="32435" y="16882"/>
                    <a:pt x="32469" y="16904"/>
                    <a:pt x="32503" y="16916"/>
                  </a:cubicBezTo>
                  <a:cubicBezTo>
                    <a:pt x="32628" y="16961"/>
                    <a:pt x="32764" y="16995"/>
                    <a:pt x="32901" y="16995"/>
                  </a:cubicBezTo>
                  <a:cubicBezTo>
                    <a:pt x="33037" y="16995"/>
                    <a:pt x="33161" y="16961"/>
                    <a:pt x="33286" y="16916"/>
                  </a:cubicBezTo>
                  <a:cubicBezTo>
                    <a:pt x="33320" y="16904"/>
                    <a:pt x="33343" y="16904"/>
                    <a:pt x="33366" y="16893"/>
                  </a:cubicBezTo>
                  <a:cubicBezTo>
                    <a:pt x="33490" y="16836"/>
                    <a:pt x="33593" y="16768"/>
                    <a:pt x="33683" y="16678"/>
                  </a:cubicBezTo>
                  <a:cubicBezTo>
                    <a:pt x="33695" y="16655"/>
                    <a:pt x="33706" y="16643"/>
                    <a:pt x="33729" y="16621"/>
                  </a:cubicBezTo>
                  <a:cubicBezTo>
                    <a:pt x="33774" y="16575"/>
                    <a:pt x="33808" y="16530"/>
                    <a:pt x="33853" y="16485"/>
                  </a:cubicBezTo>
                  <a:cubicBezTo>
                    <a:pt x="33865" y="16451"/>
                    <a:pt x="33876" y="16428"/>
                    <a:pt x="33888" y="16394"/>
                  </a:cubicBezTo>
                  <a:cubicBezTo>
                    <a:pt x="33922" y="16326"/>
                    <a:pt x="33944" y="16258"/>
                    <a:pt x="33967" y="16178"/>
                  </a:cubicBezTo>
                  <a:cubicBezTo>
                    <a:pt x="33990" y="16110"/>
                    <a:pt x="34001" y="16031"/>
                    <a:pt x="34012" y="15963"/>
                  </a:cubicBezTo>
                  <a:cubicBezTo>
                    <a:pt x="34024" y="15929"/>
                    <a:pt x="34024" y="15895"/>
                    <a:pt x="34035" y="15872"/>
                  </a:cubicBezTo>
                  <a:lnTo>
                    <a:pt x="34035" y="11323"/>
                  </a:lnTo>
                  <a:cubicBezTo>
                    <a:pt x="34024" y="11289"/>
                    <a:pt x="34012" y="11243"/>
                    <a:pt x="34001" y="11209"/>
                  </a:cubicBezTo>
                  <a:cubicBezTo>
                    <a:pt x="33990" y="11062"/>
                    <a:pt x="33944" y="10914"/>
                    <a:pt x="33876" y="10778"/>
                  </a:cubicBezTo>
                  <a:cubicBezTo>
                    <a:pt x="33842" y="10721"/>
                    <a:pt x="33808" y="10665"/>
                    <a:pt x="33763" y="10608"/>
                  </a:cubicBezTo>
                  <a:cubicBezTo>
                    <a:pt x="33706" y="10551"/>
                    <a:pt x="33649" y="10495"/>
                    <a:pt x="33593" y="10449"/>
                  </a:cubicBezTo>
                  <a:cubicBezTo>
                    <a:pt x="33559" y="10415"/>
                    <a:pt x="33547" y="10381"/>
                    <a:pt x="33513" y="10370"/>
                  </a:cubicBezTo>
                  <a:lnTo>
                    <a:pt x="17664" y="182"/>
                  </a:lnTo>
                  <a:lnTo>
                    <a:pt x="17630" y="159"/>
                  </a:lnTo>
                  <a:cubicBezTo>
                    <a:pt x="17585" y="137"/>
                    <a:pt x="17540" y="114"/>
                    <a:pt x="17494" y="103"/>
                  </a:cubicBezTo>
                  <a:cubicBezTo>
                    <a:pt x="17404" y="57"/>
                    <a:pt x="17324" y="23"/>
                    <a:pt x="17233"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66"/>
            <p:cNvSpPr/>
            <p:nvPr/>
          </p:nvSpPr>
          <p:spPr>
            <a:xfrm>
              <a:off x="-1007233" y="2550056"/>
              <a:ext cx="113205" cy="146275"/>
            </a:xfrm>
            <a:custGeom>
              <a:rect b="b" l="l" r="r" t="t"/>
              <a:pathLst>
                <a:path extrusionOk="0" h="24951" w="19310">
                  <a:moveTo>
                    <a:pt x="1135" y="1"/>
                  </a:moveTo>
                  <a:cubicBezTo>
                    <a:pt x="500" y="1"/>
                    <a:pt x="1" y="500"/>
                    <a:pt x="1" y="1135"/>
                  </a:cubicBezTo>
                  <a:lnTo>
                    <a:pt x="1" y="20421"/>
                  </a:lnTo>
                  <a:cubicBezTo>
                    <a:pt x="1" y="21045"/>
                    <a:pt x="500" y="21556"/>
                    <a:pt x="1135" y="21556"/>
                  </a:cubicBezTo>
                  <a:lnTo>
                    <a:pt x="15407" y="21556"/>
                  </a:lnTo>
                  <a:lnTo>
                    <a:pt x="13932" y="23019"/>
                  </a:lnTo>
                  <a:cubicBezTo>
                    <a:pt x="13490" y="23462"/>
                    <a:pt x="13490" y="24176"/>
                    <a:pt x="13932" y="24619"/>
                  </a:cubicBezTo>
                  <a:cubicBezTo>
                    <a:pt x="14153" y="24840"/>
                    <a:pt x="14446" y="24951"/>
                    <a:pt x="14738" y="24951"/>
                  </a:cubicBezTo>
                  <a:cubicBezTo>
                    <a:pt x="15030" y="24951"/>
                    <a:pt x="15322" y="24840"/>
                    <a:pt x="15543" y="24619"/>
                  </a:cubicBezTo>
                  <a:lnTo>
                    <a:pt x="18947" y="21215"/>
                  </a:lnTo>
                  <a:cubicBezTo>
                    <a:pt x="19049" y="21113"/>
                    <a:pt x="19140" y="20988"/>
                    <a:pt x="19196" y="20852"/>
                  </a:cubicBezTo>
                  <a:cubicBezTo>
                    <a:pt x="19310" y="20569"/>
                    <a:pt x="19310" y="20262"/>
                    <a:pt x="19196" y="19979"/>
                  </a:cubicBezTo>
                  <a:cubicBezTo>
                    <a:pt x="19140" y="19843"/>
                    <a:pt x="19049" y="19718"/>
                    <a:pt x="18947" y="19616"/>
                  </a:cubicBezTo>
                  <a:lnTo>
                    <a:pt x="15543" y="16212"/>
                  </a:lnTo>
                  <a:cubicBezTo>
                    <a:pt x="15322" y="15991"/>
                    <a:pt x="15030" y="15880"/>
                    <a:pt x="14738" y="15880"/>
                  </a:cubicBezTo>
                  <a:cubicBezTo>
                    <a:pt x="14446" y="15880"/>
                    <a:pt x="14153" y="15991"/>
                    <a:pt x="13932" y="16212"/>
                  </a:cubicBezTo>
                  <a:cubicBezTo>
                    <a:pt x="13490" y="16655"/>
                    <a:pt x="13490" y="17370"/>
                    <a:pt x="13932" y="17812"/>
                  </a:cubicBezTo>
                  <a:lnTo>
                    <a:pt x="15407" y="19287"/>
                  </a:lnTo>
                  <a:lnTo>
                    <a:pt x="2270" y="19287"/>
                  </a:lnTo>
                  <a:lnTo>
                    <a:pt x="2270" y="1135"/>
                  </a:lnTo>
                  <a:cubicBezTo>
                    <a:pt x="2270" y="500"/>
                    <a:pt x="1759" y="1"/>
                    <a:pt x="1135"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66"/>
            <p:cNvSpPr/>
            <p:nvPr/>
          </p:nvSpPr>
          <p:spPr>
            <a:xfrm>
              <a:off x="-921371" y="2383766"/>
              <a:ext cx="133559" cy="139627"/>
            </a:xfrm>
            <a:custGeom>
              <a:rect b="b" l="l" r="r" t="t"/>
              <a:pathLst>
                <a:path extrusionOk="0" h="23817" w="22782">
                  <a:moveTo>
                    <a:pt x="4624" y="1"/>
                  </a:moveTo>
                  <a:cubicBezTo>
                    <a:pt x="4335" y="1"/>
                    <a:pt x="4045" y="111"/>
                    <a:pt x="3824" y="333"/>
                  </a:cubicBezTo>
                  <a:lnTo>
                    <a:pt x="421" y="3736"/>
                  </a:lnTo>
                  <a:cubicBezTo>
                    <a:pt x="92" y="4054"/>
                    <a:pt x="1" y="4541"/>
                    <a:pt x="171" y="4973"/>
                  </a:cubicBezTo>
                  <a:cubicBezTo>
                    <a:pt x="228" y="5109"/>
                    <a:pt x="319" y="5234"/>
                    <a:pt x="421" y="5336"/>
                  </a:cubicBezTo>
                  <a:lnTo>
                    <a:pt x="3824" y="8739"/>
                  </a:lnTo>
                  <a:cubicBezTo>
                    <a:pt x="4045" y="8960"/>
                    <a:pt x="4335" y="9071"/>
                    <a:pt x="4624" y="9071"/>
                  </a:cubicBezTo>
                  <a:cubicBezTo>
                    <a:pt x="4913" y="9071"/>
                    <a:pt x="5203" y="8960"/>
                    <a:pt x="5424" y="8739"/>
                  </a:cubicBezTo>
                  <a:cubicBezTo>
                    <a:pt x="5878" y="8297"/>
                    <a:pt x="5878" y="7582"/>
                    <a:pt x="5424" y="7139"/>
                  </a:cubicBezTo>
                  <a:lnTo>
                    <a:pt x="3960" y="5676"/>
                  </a:lnTo>
                  <a:lnTo>
                    <a:pt x="20512" y="5676"/>
                  </a:lnTo>
                  <a:lnTo>
                    <a:pt x="20512" y="22693"/>
                  </a:lnTo>
                  <a:cubicBezTo>
                    <a:pt x="20512" y="23317"/>
                    <a:pt x="21012" y="23816"/>
                    <a:pt x="21647" y="23816"/>
                  </a:cubicBezTo>
                  <a:cubicBezTo>
                    <a:pt x="22271" y="23816"/>
                    <a:pt x="22781" y="23317"/>
                    <a:pt x="22781" y="22693"/>
                  </a:cubicBezTo>
                  <a:lnTo>
                    <a:pt x="22781" y="4541"/>
                  </a:lnTo>
                  <a:cubicBezTo>
                    <a:pt x="22781" y="3906"/>
                    <a:pt x="22271" y="3407"/>
                    <a:pt x="21647" y="3407"/>
                  </a:cubicBezTo>
                  <a:lnTo>
                    <a:pt x="3960" y="3407"/>
                  </a:lnTo>
                  <a:lnTo>
                    <a:pt x="5424" y="1932"/>
                  </a:lnTo>
                  <a:cubicBezTo>
                    <a:pt x="5866" y="1490"/>
                    <a:pt x="5866" y="775"/>
                    <a:pt x="5424" y="333"/>
                  </a:cubicBezTo>
                  <a:cubicBezTo>
                    <a:pt x="5203" y="111"/>
                    <a:pt x="4913" y="1"/>
                    <a:pt x="4624"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8" name="Google Shape;1118;p66"/>
          <p:cNvSpPr txBox="1"/>
          <p:nvPr/>
        </p:nvSpPr>
        <p:spPr>
          <a:xfrm>
            <a:off x="861925" y="2833928"/>
            <a:ext cx="1096500" cy="765600"/>
          </a:xfrm>
          <a:prstGeom prst="rect">
            <a:avLst/>
          </a:prstGeom>
          <a:noFill/>
          <a:ln>
            <a:noFill/>
          </a:ln>
        </p:spPr>
        <p:txBody>
          <a:bodyPr anchorCtr="0" anchor="t" bIns="0" lIns="0" spcFirstLastPara="1" rIns="0" wrap="square" tIns="4775">
            <a:noAutofit/>
          </a:bodyPr>
          <a:lstStyle/>
          <a:p>
            <a:pPr indent="0" lvl="0" marL="0" marR="0" rtl="0" algn="ctr">
              <a:lnSpc>
                <a:spcPct val="100000"/>
              </a:lnSpc>
              <a:spcBef>
                <a:spcPts val="0"/>
              </a:spcBef>
              <a:spcAft>
                <a:spcPts val="0"/>
              </a:spcAft>
              <a:buNone/>
            </a:pPr>
            <a:r>
              <a:rPr lang="en" sz="900">
                <a:solidFill>
                  <a:srgbClr val="434343"/>
                </a:solidFill>
                <a:latin typeface="Montserrat ExtraBold"/>
                <a:ea typeface="Montserrat ExtraBold"/>
                <a:cs typeface="Montserrat ExtraBold"/>
                <a:sym typeface="Montserrat ExtraBold"/>
              </a:rPr>
              <a:t>SMART</a:t>
            </a:r>
            <a:endParaRPr sz="900">
              <a:solidFill>
                <a:srgbClr val="434343"/>
              </a:solidFill>
              <a:latin typeface="Montserrat ExtraBold"/>
              <a:ea typeface="Montserrat ExtraBold"/>
              <a:cs typeface="Montserrat ExtraBold"/>
              <a:sym typeface="Montserrat ExtraBold"/>
            </a:endParaRPr>
          </a:p>
          <a:p>
            <a:pPr indent="0" lvl="0" marL="0" marR="0" rtl="0" algn="ctr">
              <a:lnSpc>
                <a:spcPct val="100000"/>
              </a:lnSpc>
              <a:spcBef>
                <a:spcPts val="0"/>
              </a:spcBef>
              <a:spcAft>
                <a:spcPts val="0"/>
              </a:spcAft>
              <a:buNone/>
            </a:pPr>
            <a:r>
              <a:rPr lang="en" sz="900">
                <a:solidFill>
                  <a:srgbClr val="434343"/>
                </a:solidFill>
                <a:latin typeface="Montserrat ExtraBold"/>
                <a:ea typeface="Montserrat ExtraBold"/>
                <a:cs typeface="Montserrat ExtraBold"/>
                <a:sym typeface="Montserrat ExtraBold"/>
              </a:rPr>
              <a:t>HOUSES</a:t>
            </a:r>
            <a:endParaRPr sz="900">
              <a:solidFill>
                <a:srgbClr val="434343"/>
              </a:solidFill>
              <a:latin typeface="Montserrat ExtraBold"/>
              <a:ea typeface="Montserrat ExtraBold"/>
              <a:cs typeface="Montserrat ExtraBold"/>
              <a:sym typeface="Montserrat ExtraBold"/>
            </a:endParaRPr>
          </a:p>
          <a:p>
            <a:pPr indent="0" lvl="0" marL="0" marR="0" rtl="0" algn="ctr">
              <a:lnSpc>
                <a:spcPct val="100000"/>
              </a:lnSpc>
              <a:spcBef>
                <a:spcPts val="0"/>
              </a:spcBef>
              <a:spcAft>
                <a:spcPts val="0"/>
              </a:spcAft>
              <a:buNone/>
            </a:pPr>
            <a:r>
              <a:rPr lang="en" sz="1000">
                <a:solidFill>
                  <a:srgbClr val="434343"/>
                </a:solidFill>
                <a:latin typeface="EB Garamond"/>
                <a:ea typeface="EB Garamond"/>
                <a:cs typeface="EB Garamond"/>
                <a:sym typeface="EB Garamond"/>
              </a:rPr>
              <a:t>Neptune is the farthest planet from the Sun</a:t>
            </a:r>
            <a:endParaRPr sz="1000">
              <a:solidFill>
                <a:srgbClr val="434343"/>
              </a:solidFill>
              <a:latin typeface="EB Garamond"/>
              <a:ea typeface="EB Garamond"/>
              <a:cs typeface="EB Garamond"/>
              <a:sym typeface="EB Garamond"/>
            </a:endParaRPr>
          </a:p>
        </p:txBody>
      </p:sp>
      <p:grpSp>
        <p:nvGrpSpPr>
          <p:cNvPr id="1119" name="Google Shape;1119;p66"/>
          <p:cNvGrpSpPr/>
          <p:nvPr/>
        </p:nvGrpSpPr>
        <p:grpSpPr>
          <a:xfrm>
            <a:off x="1197347" y="2273138"/>
            <a:ext cx="425664" cy="389282"/>
            <a:chOff x="-1710628" y="2295530"/>
            <a:chExt cx="425664" cy="389282"/>
          </a:xfrm>
        </p:grpSpPr>
        <p:sp>
          <p:nvSpPr>
            <p:cNvPr id="1120" name="Google Shape;1120;p66"/>
            <p:cNvSpPr/>
            <p:nvPr/>
          </p:nvSpPr>
          <p:spPr>
            <a:xfrm>
              <a:off x="-1590910" y="2565152"/>
              <a:ext cx="53208" cy="53214"/>
            </a:xfrm>
            <a:custGeom>
              <a:rect b="b" l="l" r="r" t="t"/>
              <a:pathLst>
                <a:path extrusionOk="0" h="9077" w="9076">
                  <a:moveTo>
                    <a:pt x="6807" y="2270"/>
                  </a:moveTo>
                  <a:lnTo>
                    <a:pt x="6807" y="6808"/>
                  </a:lnTo>
                  <a:lnTo>
                    <a:pt x="2269" y="6808"/>
                  </a:lnTo>
                  <a:lnTo>
                    <a:pt x="2269" y="2270"/>
                  </a:lnTo>
                  <a:close/>
                  <a:moveTo>
                    <a:pt x="1135" y="1"/>
                  </a:moveTo>
                  <a:cubicBezTo>
                    <a:pt x="511" y="1"/>
                    <a:pt x="0" y="511"/>
                    <a:pt x="0" y="1135"/>
                  </a:cubicBezTo>
                  <a:lnTo>
                    <a:pt x="0" y="7942"/>
                  </a:lnTo>
                  <a:cubicBezTo>
                    <a:pt x="0" y="8566"/>
                    <a:pt x="511" y="9077"/>
                    <a:pt x="1135" y="9077"/>
                  </a:cubicBezTo>
                  <a:lnTo>
                    <a:pt x="7941" y="9077"/>
                  </a:lnTo>
                  <a:cubicBezTo>
                    <a:pt x="8565" y="9077"/>
                    <a:pt x="9076" y="8566"/>
                    <a:pt x="9076" y="7942"/>
                  </a:cubicBezTo>
                  <a:lnTo>
                    <a:pt x="9076" y="1135"/>
                  </a:lnTo>
                  <a:cubicBezTo>
                    <a:pt x="9076" y="511"/>
                    <a:pt x="8565" y="1"/>
                    <a:pt x="7941"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66"/>
            <p:cNvSpPr/>
            <p:nvPr/>
          </p:nvSpPr>
          <p:spPr>
            <a:xfrm>
              <a:off x="-1457895" y="2565152"/>
              <a:ext cx="53214" cy="53214"/>
            </a:xfrm>
            <a:custGeom>
              <a:rect b="b" l="l" r="r" t="t"/>
              <a:pathLst>
                <a:path extrusionOk="0" h="9077" w="9077">
                  <a:moveTo>
                    <a:pt x="6808" y="2270"/>
                  </a:moveTo>
                  <a:lnTo>
                    <a:pt x="6808" y="6808"/>
                  </a:lnTo>
                  <a:lnTo>
                    <a:pt x="2270" y="6808"/>
                  </a:lnTo>
                  <a:lnTo>
                    <a:pt x="2270" y="2270"/>
                  </a:lnTo>
                  <a:close/>
                  <a:moveTo>
                    <a:pt x="1135" y="1"/>
                  </a:moveTo>
                  <a:cubicBezTo>
                    <a:pt x="511" y="1"/>
                    <a:pt x="1" y="511"/>
                    <a:pt x="1" y="1135"/>
                  </a:cubicBezTo>
                  <a:lnTo>
                    <a:pt x="1" y="7942"/>
                  </a:lnTo>
                  <a:cubicBezTo>
                    <a:pt x="1" y="8566"/>
                    <a:pt x="511" y="9077"/>
                    <a:pt x="1135" y="9077"/>
                  </a:cubicBezTo>
                  <a:lnTo>
                    <a:pt x="7942" y="9077"/>
                  </a:lnTo>
                  <a:cubicBezTo>
                    <a:pt x="8566" y="9077"/>
                    <a:pt x="9076" y="8566"/>
                    <a:pt x="9076" y="7942"/>
                  </a:cubicBezTo>
                  <a:lnTo>
                    <a:pt x="9076" y="1135"/>
                  </a:lnTo>
                  <a:cubicBezTo>
                    <a:pt x="9076" y="511"/>
                    <a:pt x="8566" y="1"/>
                    <a:pt x="7942"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66"/>
            <p:cNvSpPr/>
            <p:nvPr/>
          </p:nvSpPr>
          <p:spPr>
            <a:xfrm>
              <a:off x="-1524406" y="2505273"/>
              <a:ext cx="55342" cy="53237"/>
            </a:xfrm>
            <a:custGeom>
              <a:rect b="b" l="l" r="r" t="t"/>
              <a:pathLst>
                <a:path extrusionOk="0" h="9081" w="9440">
                  <a:moveTo>
                    <a:pt x="4539" y="2273"/>
                  </a:moveTo>
                  <a:cubicBezTo>
                    <a:pt x="6558" y="2273"/>
                    <a:pt x="7579" y="4713"/>
                    <a:pt x="6150" y="6142"/>
                  </a:cubicBezTo>
                  <a:cubicBezTo>
                    <a:pt x="5687" y="6605"/>
                    <a:pt x="5117" y="6812"/>
                    <a:pt x="4558" y="6812"/>
                  </a:cubicBezTo>
                  <a:cubicBezTo>
                    <a:pt x="3391" y="6812"/>
                    <a:pt x="2270" y="5908"/>
                    <a:pt x="2270" y="4542"/>
                  </a:cubicBezTo>
                  <a:cubicBezTo>
                    <a:pt x="2270" y="3283"/>
                    <a:pt x="3291" y="2273"/>
                    <a:pt x="4539" y="2273"/>
                  </a:cubicBezTo>
                  <a:close/>
                  <a:moveTo>
                    <a:pt x="4535" y="1"/>
                  </a:moveTo>
                  <a:cubicBezTo>
                    <a:pt x="3952" y="1"/>
                    <a:pt x="3364" y="113"/>
                    <a:pt x="2803" y="345"/>
                  </a:cubicBezTo>
                  <a:cubicBezTo>
                    <a:pt x="1113" y="1048"/>
                    <a:pt x="1" y="2705"/>
                    <a:pt x="1" y="4542"/>
                  </a:cubicBezTo>
                  <a:cubicBezTo>
                    <a:pt x="1" y="7050"/>
                    <a:pt x="2032" y="9080"/>
                    <a:pt x="4539" y="9080"/>
                  </a:cubicBezTo>
                  <a:cubicBezTo>
                    <a:pt x="6377" y="9080"/>
                    <a:pt x="8033" y="7969"/>
                    <a:pt x="8736" y="6278"/>
                  </a:cubicBezTo>
                  <a:cubicBezTo>
                    <a:pt x="9440" y="4576"/>
                    <a:pt x="9043" y="2625"/>
                    <a:pt x="7749" y="1332"/>
                  </a:cubicBezTo>
                  <a:cubicBezTo>
                    <a:pt x="6882" y="465"/>
                    <a:pt x="5720" y="1"/>
                    <a:pt x="4535"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6"/>
            <p:cNvSpPr/>
            <p:nvPr/>
          </p:nvSpPr>
          <p:spPr>
            <a:xfrm>
              <a:off x="-1710628" y="2432085"/>
              <a:ext cx="425664" cy="252727"/>
            </a:xfrm>
            <a:custGeom>
              <a:rect b="b" l="l" r="r" t="t"/>
              <a:pathLst>
                <a:path extrusionOk="0" h="43109" w="72608">
                  <a:moveTo>
                    <a:pt x="36304" y="2494"/>
                  </a:moveTo>
                  <a:lnTo>
                    <a:pt x="57859" y="16505"/>
                  </a:lnTo>
                  <a:lnTo>
                    <a:pt x="57859" y="18331"/>
                  </a:lnTo>
                  <a:lnTo>
                    <a:pt x="36928" y="4717"/>
                  </a:lnTo>
                  <a:cubicBezTo>
                    <a:pt x="36741" y="4598"/>
                    <a:pt x="36525" y="4539"/>
                    <a:pt x="36309" y="4539"/>
                  </a:cubicBezTo>
                  <a:cubicBezTo>
                    <a:pt x="36094" y="4539"/>
                    <a:pt x="35878" y="4598"/>
                    <a:pt x="35691" y="4717"/>
                  </a:cubicBezTo>
                  <a:lnTo>
                    <a:pt x="14749" y="18331"/>
                  </a:lnTo>
                  <a:lnTo>
                    <a:pt x="14749" y="16505"/>
                  </a:lnTo>
                  <a:lnTo>
                    <a:pt x="36304" y="2494"/>
                  </a:lnTo>
                  <a:close/>
                  <a:moveTo>
                    <a:pt x="10211" y="36313"/>
                  </a:moveTo>
                  <a:cubicBezTo>
                    <a:pt x="10835" y="36313"/>
                    <a:pt x="11345" y="36823"/>
                    <a:pt x="11345" y="37447"/>
                  </a:cubicBezTo>
                  <a:lnTo>
                    <a:pt x="11345" y="38582"/>
                  </a:lnTo>
                  <a:cubicBezTo>
                    <a:pt x="11345" y="39206"/>
                    <a:pt x="11856" y="39716"/>
                    <a:pt x="12480" y="39716"/>
                  </a:cubicBezTo>
                  <a:cubicBezTo>
                    <a:pt x="13104" y="39716"/>
                    <a:pt x="13614" y="39206"/>
                    <a:pt x="13614" y="38582"/>
                  </a:cubicBezTo>
                  <a:cubicBezTo>
                    <a:pt x="13614" y="37958"/>
                    <a:pt x="14125" y="37447"/>
                    <a:pt x="14749" y="37447"/>
                  </a:cubicBezTo>
                  <a:cubicBezTo>
                    <a:pt x="15690" y="37447"/>
                    <a:pt x="15883" y="37901"/>
                    <a:pt x="15883" y="38582"/>
                  </a:cubicBezTo>
                  <a:lnTo>
                    <a:pt x="15883" y="40851"/>
                  </a:lnTo>
                  <a:lnTo>
                    <a:pt x="4538" y="40851"/>
                  </a:lnTo>
                  <a:lnTo>
                    <a:pt x="4538" y="38582"/>
                  </a:lnTo>
                  <a:cubicBezTo>
                    <a:pt x="4538" y="37958"/>
                    <a:pt x="5049" y="37447"/>
                    <a:pt x="5673" y="37447"/>
                  </a:cubicBezTo>
                  <a:cubicBezTo>
                    <a:pt x="6297" y="37447"/>
                    <a:pt x="6807" y="37958"/>
                    <a:pt x="6807" y="38582"/>
                  </a:cubicBezTo>
                  <a:cubicBezTo>
                    <a:pt x="6807" y="39206"/>
                    <a:pt x="7318" y="39716"/>
                    <a:pt x="7942" y="39716"/>
                  </a:cubicBezTo>
                  <a:cubicBezTo>
                    <a:pt x="8566" y="39716"/>
                    <a:pt x="9076" y="39206"/>
                    <a:pt x="9076" y="38582"/>
                  </a:cubicBezTo>
                  <a:lnTo>
                    <a:pt x="9076" y="37447"/>
                  </a:lnTo>
                  <a:cubicBezTo>
                    <a:pt x="9076" y="36823"/>
                    <a:pt x="9587" y="36313"/>
                    <a:pt x="10211" y="36313"/>
                  </a:cubicBezTo>
                  <a:close/>
                  <a:moveTo>
                    <a:pt x="38573" y="29506"/>
                  </a:moveTo>
                  <a:lnTo>
                    <a:pt x="38573" y="40851"/>
                  </a:lnTo>
                  <a:lnTo>
                    <a:pt x="34035" y="40851"/>
                  </a:lnTo>
                  <a:lnTo>
                    <a:pt x="34035" y="29506"/>
                  </a:lnTo>
                  <a:close/>
                  <a:moveTo>
                    <a:pt x="36304" y="7032"/>
                  </a:moveTo>
                  <a:lnTo>
                    <a:pt x="54455" y="18830"/>
                  </a:lnTo>
                  <a:lnTo>
                    <a:pt x="54455" y="40851"/>
                  </a:lnTo>
                  <a:lnTo>
                    <a:pt x="40842" y="40851"/>
                  </a:lnTo>
                  <a:lnTo>
                    <a:pt x="40842" y="28371"/>
                  </a:lnTo>
                  <a:cubicBezTo>
                    <a:pt x="40842" y="27747"/>
                    <a:pt x="40331" y="27237"/>
                    <a:pt x="39707" y="27237"/>
                  </a:cubicBezTo>
                  <a:lnTo>
                    <a:pt x="32900" y="27237"/>
                  </a:lnTo>
                  <a:cubicBezTo>
                    <a:pt x="32276" y="27237"/>
                    <a:pt x="31766" y="27747"/>
                    <a:pt x="31766" y="28371"/>
                  </a:cubicBezTo>
                  <a:lnTo>
                    <a:pt x="31766" y="40851"/>
                  </a:lnTo>
                  <a:lnTo>
                    <a:pt x="18152" y="40851"/>
                  </a:lnTo>
                  <a:lnTo>
                    <a:pt x="18152" y="18830"/>
                  </a:lnTo>
                  <a:lnTo>
                    <a:pt x="36304" y="7032"/>
                  </a:lnTo>
                  <a:close/>
                  <a:moveTo>
                    <a:pt x="62397" y="36313"/>
                  </a:moveTo>
                  <a:cubicBezTo>
                    <a:pt x="63021" y="36313"/>
                    <a:pt x="63531" y="36823"/>
                    <a:pt x="63531" y="37447"/>
                  </a:cubicBezTo>
                  <a:lnTo>
                    <a:pt x="63531" y="38582"/>
                  </a:lnTo>
                  <a:cubicBezTo>
                    <a:pt x="63531" y="39206"/>
                    <a:pt x="64042" y="39716"/>
                    <a:pt x="64666" y="39716"/>
                  </a:cubicBezTo>
                  <a:cubicBezTo>
                    <a:pt x="65290" y="39716"/>
                    <a:pt x="65800" y="39206"/>
                    <a:pt x="65800" y="38582"/>
                  </a:cubicBezTo>
                  <a:cubicBezTo>
                    <a:pt x="65800" y="37958"/>
                    <a:pt x="66311" y="37447"/>
                    <a:pt x="66935" y="37447"/>
                  </a:cubicBezTo>
                  <a:cubicBezTo>
                    <a:pt x="67876" y="37447"/>
                    <a:pt x="68069" y="37901"/>
                    <a:pt x="68069" y="38582"/>
                  </a:cubicBezTo>
                  <a:lnTo>
                    <a:pt x="68069" y="40851"/>
                  </a:lnTo>
                  <a:lnTo>
                    <a:pt x="56724" y="40851"/>
                  </a:lnTo>
                  <a:lnTo>
                    <a:pt x="56724" y="38582"/>
                  </a:lnTo>
                  <a:cubicBezTo>
                    <a:pt x="56724" y="37958"/>
                    <a:pt x="57235" y="37447"/>
                    <a:pt x="57859" y="37447"/>
                  </a:cubicBezTo>
                  <a:cubicBezTo>
                    <a:pt x="58483" y="37447"/>
                    <a:pt x="58993" y="37958"/>
                    <a:pt x="58993" y="38582"/>
                  </a:cubicBezTo>
                  <a:cubicBezTo>
                    <a:pt x="58993" y="39206"/>
                    <a:pt x="59504" y="39716"/>
                    <a:pt x="60128" y="39716"/>
                  </a:cubicBezTo>
                  <a:cubicBezTo>
                    <a:pt x="60752" y="39716"/>
                    <a:pt x="61262" y="39206"/>
                    <a:pt x="61262" y="38582"/>
                  </a:cubicBezTo>
                  <a:lnTo>
                    <a:pt x="61262" y="37447"/>
                  </a:lnTo>
                  <a:cubicBezTo>
                    <a:pt x="61262" y="36823"/>
                    <a:pt x="61773" y="36313"/>
                    <a:pt x="62397" y="36313"/>
                  </a:cubicBezTo>
                  <a:close/>
                  <a:moveTo>
                    <a:pt x="36298" y="1"/>
                  </a:moveTo>
                  <a:cubicBezTo>
                    <a:pt x="36083" y="1"/>
                    <a:pt x="35867" y="60"/>
                    <a:pt x="35680" y="179"/>
                  </a:cubicBezTo>
                  <a:lnTo>
                    <a:pt x="12990" y="14928"/>
                  </a:lnTo>
                  <a:cubicBezTo>
                    <a:pt x="12956" y="14950"/>
                    <a:pt x="12945" y="14984"/>
                    <a:pt x="12911" y="15007"/>
                  </a:cubicBezTo>
                  <a:cubicBezTo>
                    <a:pt x="12854" y="15064"/>
                    <a:pt x="12797" y="15109"/>
                    <a:pt x="12741" y="15177"/>
                  </a:cubicBezTo>
                  <a:cubicBezTo>
                    <a:pt x="12695" y="15234"/>
                    <a:pt x="12661" y="15291"/>
                    <a:pt x="12627" y="15347"/>
                  </a:cubicBezTo>
                  <a:cubicBezTo>
                    <a:pt x="12593" y="15415"/>
                    <a:pt x="12571" y="15472"/>
                    <a:pt x="12548" y="15552"/>
                  </a:cubicBezTo>
                  <a:cubicBezTo>
                    <a:pt x="12525" y="15620"/>
                    <a:pt x="12502" y="15699"/>
                    <a:pt x="12502" y="15767"/>
                  </a:cubicBezTo>
                  <a:cubicBezTo>
                    <a:pt x="12502" y="15813"/>
                    <a:pt x="12480" y="15847"/>
                    <a:pt x="12480" y="15881"/>
                  </a:cubicBezTo>
                  <a:lnTo>
                    <a:pt x="12480" y="20419"/>
                  </a:lnTo>
                  <a:cubicBezTo>
                    <a:pt x="12480" y="20453"/>
                    <a:pt x="12491" y="20487"/>
                    <a:pt x="12502" y="20521"/>
                  </a:cubicBezTo>
                  <a:cubicBezTo>
                    <a:pt x="12502" y="20589"/>
                    <a:pt x="12525" y="20668"/>
                    <a:pt x="12548" y="20736"/>
                  </a:cubicBezTo>
                  <a:cubicBezTo>
                    <a:pt x="12559" y="20816"/>
                    <a:pt x="12593" y="20884"/>
                    <a:pt x="12627" y="20952"/>
                  </a:cubicBezTo>
                  <a:cubicBezTo>
                    <a:pt x="12639" y="20974"/>
                    <a:pt x="12639" y="21008"/>
                    <a:pt x="12661" y="21043"/>
                  </a:cubicBezTo>
                  <a:cubicBezTo>
                    <a:pt x="12673" y="21065"/>
                    <a:pt x="12718" y="21088"/>
                    <a:pt x="12741" y="21122"/>
                  </a:cubicBezTo>
                  <a:cubicBezTo>
                    <a:pt x="12786" y="21179"/>
                    <a:pt x="12843" y="21235"/>
                    <a:pt x="12900" y="21292"/>
                  </a:cubicBezTo>
                  <a:cubicBezTo>
                    <a:pt x="12956" y="21326"/>
                    <a:pt x="13013" y="21372"/>
                    <a:pt x="13081" y="21406"/>
                  </a:cubicBezTo>
                  <a:cubicBezTo>
                    <a:pt x="13138" y="21440"/>
                    <a:pt x="13206" y="21462"/>
                    <a:pt x="13274" y="21485"/>
                  </a:cubicBezTo>
                  <a:cubicBezTo>
                    <a:pt x="13353" y="21508"/>
                    <a:pt x="13421" y="21530"/>
                    <a:pt x="13501" y="21530"/>
                  </a:cubicBezTo>
                  <a:cubicBezTo>
                    <a:pt x="13535" y="21542"/>
                    <a:pt x="13580" y="21553"/>
                    <a:pt x="13614" y="21553"/>
                  </a:cubicBezTo>
                  <a:cubicBezTo>
                    <a:pt x="13648" y="21553"/>
                    <a:pt x="13671" y="21542"/>
                    <a:pt x="13705" y="21542"/>
                  </a:cubicBezTo>
                  <a:cubicBezTo>
                    <a:pt x="13784" y="21530"/>
                    <a:pt x="13864" y="21519"/>
                    <a:pt x="13932" y="21496"/>
                  </a:cubicBezTo>
                  <a:cubicBezTo>
                    <a:pt x="14000" y="21474"/>
                    <a:pt x="14079" y="21440"/>
                    <a:pt x="14136" y="21406"/>
                  </a:cubicBezTo>
                  <a:cubicBezTo>
                    <a:pt x="14170" y="21394"/>
                    <a:pt x="14204" y="21394"/>
                    <a:pt x="14227" y="21372"/>
                  </a:cubicBezTo>
                  <a:lnTo>
                    <a:pt x="15883" y="20305"/>
                  </a:lnTo>
                  <a:lnTo>
                    <a:pt x="15883" y="35337"/>
                  </a:lnTo>
                  <a:cubicBezTo>
                    <a:pt x="15509" y="35224"/>
                    <a:pt x="15134" y="35167"/>
                    <a:pt x="14749" y="35167"/>
                  </a:cubicBezTo>
                  <a:cubicBezTo>
                    <a:pt x="14159" y="35167"/>
                    <a:pt x="13580" y="35314"/>
                    <a:pt x="13081" y="35609"/>
                  </a:cubicBezTo>
                  <a:cubicBezTo>
                    <a:pt x="12406" y="34560"/>
                    <a:pt x="11306" y="34035"/>
                    <a:pt x="10207" y="34035"/>
                  </a:cubicBezTo>
                  <a:cubicBezTo>
                    <a:pt x="9108" y="34035"/>
                    <a:pt x="8010" y="34560"/>
                    <a:pt x="7341" y="35609"/>
                  </a:cubicBezTo>
                  <a:cubicBezTo>
                    <a:pt x="6799" y="35303"/>
                    <a:pt x="6226" y="35163"/>
                    <a:pt x="5669" y="35163"/>
                  </a:cubicBezTo>
                  <a:cubicBezTo>
                    <a:pt x="3893" y="35163"/>
                    <a:pt x="2269" y="36584"/>
                    <a:pt x="2269" y="38570"/>
                  </a:cubicBezTo>
                  <a:lnTo>
                    <a:pt x="2269" y="40839"/>
                  </a:lnTo>
                  <a:lnTo>
                    <a:pt x="1135" y="40839"/>
                  </a:lnTo>
                  <a:cubicBezTo>
                    <a:pt x="511" y="40839"/>
                    <a:pt x="1" y="41350"/>
                    <a:pt x="1" y="41974"/>
                  </a:cubicBezTo>
                  <a:cubicBezTo>
                    <a:pt x="1" y="42598"/>
                    <a:pt x="511" y="43108"/>
                    <a:pt x="1135" y="43108"/>
                  </a:cubicBezTo>
                  <a:lnTo>
                    <a:pt x="71473" y="43108"/>
                  </a:lnTo>
                  <a:cubicBezTo>
                    <a:pt x="72097" y="43108"/>
                    <a:pt x="72607" y="42598"/>
                    <a:pt x="72607" y="41974"/>
                  </a:cubicBezTo>
                  <a:cubicBezTo>
                    <a:pt x="72607" y="41350"/>
                    <a:pt x="72097" y="40839"/>
                    <a:pt x="71473" y="40839"/>
                  </a:cubicBezTo>
                  <a:lnTo>
                    <a:pt x="71473" y="40851"/>
                  </a:lnTo>
                  <a:lnTo>
                    <a:pt x="70338" y="40851"/>
                  </a:lnTo>
                  <a:lnTo>
                    <a:pt x="70338" y="38582"/>
                  </a:lnTo>
                  <a:cubicBezTo>
                    <a:pt x="70338" y="36517"/>
                    <a:pt x="69011" y="35178"/>
                    <a:pt x="66935" y="35178"/>
                  </a:cubicBezTo>
                  <a:cubicBezTo>
                    <a:pt x="66356" y="35178"/>
                    <a:pt x="65778" y="35326"/>
                    <a:pt x="65267" y="35621"/>
                  </a:cubicBezTo>
                  <a:cubicBezTo>
                    <a:pt x="64598" y="34571"/>
                    <a:pt x="63500" y="34047"/>
                    <a:pt x="62402" y="34047"/>
                  </a:cubicBezTo>
                  <a:cubicBezTo>
                    <a:pt x="61305" y="34047"/>
                    <a:pt x="60207" y="34571"/>
                    <a:pt x="59538" y="35621"/>
                  </a:cubicBezTo>
                  <a:cubicBezTo>
                    <a:pt x="59027" y="35326"/>
                    <a:pt x="58449" y="35178"/>
                    <a:pt x="57859" y="35178"/>
                  </a:cubicBezTo>
                  <a:cubicBezTo>
                    <a:pt x="57473" y="35178"/>
                    <a:pt x="57087" y="35246"/>
                    <a:pt x="56724" y="35382"/>
                  </a:cubicBezTo>
                  <a:lnTo>
                    <a:pt x="56724" y="20305"/>
                  </a:lnTo>
                  <a:lnTo>
                    <a:pt x="58381" y="21383"/>
                  </a:lnTo>
                  <a:cubicBezTo>
                    <a:pt x="58415" y="21394"/>
                    <a:pt x="58460" y="21417"/>
                    <a:pt x="58494" y="21428"/>
                  </a:cubicBezTo>
                  <a:cubicBezTo>
                    <a:pt x="58528" y="21451"/>
                    <a:pt x="58562" y="21462"/>
                    <a:pt x="58608" y="21485"/>
                  </a:cubicBezTo>
                  <a:cubicBezTo>
                    <a:pt x="58732" y="21530"/>
                    <a:pt x="58857" y="21553"/>
                    <a:pt x="58993" y="21564"/>
                  </a:cubicBezTo>
                  <a:cubicBezTo>
                    <a:pt x="59129" y="21553"/>
                    <a:pt x="59266" y="21530"/>
                    <a:pt x="59390" y="21485"/>
                  </a:cubicBezTo>
                  <a:cubicBezTo>
                    <a:pt x="59413" y="21474"/>
                    <a:pt x="59447" y="21462"/>
                    <a:pt x="59470" y="21451"/>
                  </a:cubicBezTo>
                  <a:cubicBezTo>
                    <a:pt x="59583" y="21394"/>
                    <a:pt x="59685" y="21326"/>
                    <a:pt x="59776" y="21235"/>
                  </a:cubicBezTo>
                  <a:cubicBezTo>
                    <a:pt x="59799" y="21224"/>
                    <a:pt x="59810" y="21201"/>
                    <a:pt x="59822" y="21179"/>
                  </a:cubicBezTo>
                  <a:cubicBezTo>
                    <a:pt x="59867" y="21133"/>
                    <a:pt x="59912" y="21088"/>
                    <a:pt x="59946" y="21043"/>
                  </a:cubicBezTo>
                  <a:cubicBezTo>
                    <a:pt x="59958" y="21008"/>
                    <a:pt x="59969" y="20974"/>
                    <a:pt x="59980" y="20952"/>
                  </a:cubicBezTo>
                  <a:cubicBezTo>
                    <a:pt x="60014" y="20884"/>
                    <a:pt x="60037" y="20816"/>
                    <a:pt x="60060" y="20736"/>
                  </a:cubicBezTo>
                  <a:cubicBezTo>
                    <a:pt x="60082" y="20668"/>
                    <a:pt x="60094" y="20589"/>
                    <a:pt x="60105" y="20521"/>
                  </a:cubicBezTo>
                  <a:cubicBezTo>
                    <a:pt x="60105" y="20487"/>
                    <a:pt x="60128" y="20453"/>
                    <a:pt x="60128" y="20419"/>
                  </a:cubicBezTo>
                  <a:lnTo>
                    <a:pt x="60128" y="15881"/>
                  </a:lnTo>
                  <a:cubicBezTo>
                    <a:pt x="60128" y="15847"/>
                    <a:pt x="60105" y="15813"/>
                    <a:pt x="60105" y="15767"/>
                  </a:cubicBezTo>
                  <a:cubicBezTo>
                    <a:pt x="60094" y="15699"/>
                    <a:pt x="60082" y="15620"/>
                    <a:pt x="60060" y="15552"/>
                  </a:cubicBezTo>
                  <a:cubicBezTo>
                    <a:pt x="60037" y="15472"/>
                    <a:pt x="60003" y="15415"/>
                    <a:pt x="59969" y="15347"/>
                  </a:cubicBezTo>
                  <a:cubicBezTo>
                    <a:pt x="59935" y="15291"/>
                    <a:pt x="59901" y="15234"/>
                    <a:pt x="59856" y="15177"/>
                  </a:cubicBezTo>
                  <a:cubicBezTo>
                    <a:pt x="59810" y="15109"/>
                    <a:pt x="59753" y="15064"/>
                    <a:pt x="59685" y="15007"/>
                  </a:cubicBezTo>
                  <a:cubicBezTo>
                    <a:pt x="59663" y="14984"/>
                    <a:pt x="59640" y="14950"/>
                    <a:pt x="59606" y="14928"/>
                  </a:cubicBezTo>
                  <a:lnTo>
                    <a:pt x="36916" y="179"/>
                  </a:lnTo>
                  <a:cubicBezTo>
                    <a:pt x="36729" y="60"/>
                    <a:pt x="36514" y="1"/>
                    <a:pt x="36298"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66"/>
            <p:cNvSpPr/>
            <p:nvPr/>
          </p:nvSpPr>
          <p:spPr>
            <a:xfrm>
              <a:off x="-1522805" y="2401940"/>
              <a:ext cx="50154" cy="23538"/>
            </a:xfrm>
            <a:custGeom>
              <a:rect b="b" l="l" r="r" t="t"/>
              <a:pathLst>
                <a:path extrusionOk="0" h="4015" w="8555">
                  <a:moveTo>
                    <a:pt x="4266" y="1"/>
                  </a:moveTo>
                  <a:cubicBezTo>
                    <a:pt x="2621" y="1"/>
                    <a:pt x="1112" y="886"/>
                    <a:pt x="306" y="2326"/>
                  </a:cubicBezTo>
                  <a:cubicBezTo>
                    <a:pt x="0" y="2871"/>
                    <a:pt x="193" y="3563"/>
                    <a:pt x="749" y="3869"/>
                  </a:cubicBezTo>
                  <a:cubicBezTo>
                    <a:pt x="924" y="3968"/>
                    <a:pt x="1114" y="4014"/>
                    <a:pt x="1301" y="4014"/>
                  </a:cubicBezTo>
                  <a:cubicBezTo>
                    <a:pt x="1698" y="4014"/>
                    <a:pt x="2084" y="3804"/>
                    <a:pt x="2292" y="3427"/>
                  </a:cubicBezTo>
                  <a:cubicBezTo>
                    <a:pt x="2723" y="2650"/>
                    <a:pt x="3500" y="2261"/>
                    <a:pt x="4277" y="2261"/>
                  </a:cubicBezTo>
                  <a:cubicBezTo>
                    <a:pt x="5054" y="2261"/>
                    <a:pt x="5831" y="2650"/>
                    <a:pt x="6262" y="3427"/>
                  </a:cubicBezTo>
                  <a:cubicBezTo>
                    <a:pt x="6471" y="3804"/>
                    <a:pt x="6856" y="4014"/>
                    <a:pt x="7253" y="4014"/>
                  </a:cubicBezTo>
                  <a:cubicBezTo>
                    <a:pt x="7441" y="4014"/>
                    <a:pt x="7631" y="3968"/>
                    <a:pt x="7805" y="3869"/>
                  </a:cubicBezTo>
                  <a:cubicBezTo>
                    <a:pt x="8361" y="3563"/>
                    <a:pt x="8554" y="2871"/>
                    <a:pt x="8248" y="2326"/>
                  </a:cubicBezTo>
                  <a:cubicBezTo>
                    <a:pt x="7442" y="886"/>
                    <a:pt x="5922" y="1"/>
                    <a:pt x="427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66"/>
            <p:cNvSpPr/>
            <p:nvPr/>
          </p:nvSpPr>
          <p:spPr>
            <a:xfrm>
              <a:off x="-1545950" y="2375272"/>
              <a:ext cx="96444" cy="37174"/>
            </a:xfrm>
            <a:custGeom>
              <a:rect b="b" l="l" r="r" t="t"/>
              <a:pathLst>
                <a:path extrusionOk="0" h="6341" w="16451">
                  <a:moveTo>
                    <a:pt x="8225" y="0"/>
                  </a:moveTo>
                  <a:cubicBezTo>
                    <a:pt x="4935" y="0"/>
                    <a:pt x="1906" y="1782"/>
                    <a:pt x="306" y="4652"/>
                  </a:cubicBezTo>
                  <a:cubicBezTo>
                    <a:pt x="0" y="5196"/>
                    <a:pt x="193" y="5888"/>
                    <a:pt x="738" y="6195"/>
                  </a:cubicBezTo>
                  <a:cubicBezTo>
                    <a:pt x="913" y="6293"/>
                    <a:pt x="1104" y="6340"/>
                    <a:pt x="1292" y="6340"/>
                  </a:cubicBezTo>
                  <a:cubicBezTo>
                    <a:pt x="1688" y="6340"/>
                    <a:pt x="2073" y="6133"/>
                    <a:pt x="2280" y="5764"/>
                  </a:cubicBezTo>
                  <a:cubicBezTo>
                    <a:pt x="3579" y="3438"/>
                    <a:pt x="5902" y="2275"/>
                    <a:pt x="8225" y="2275"/>
                  </a:cubicBezTo>
                  <a:cubicBezTo>
                    <a:pt x="10548" y="2275"/>
                    <a:pt x="12871" y="3438"/>
                    <a:pt x="14170" y="5764"/>
                  </a:cubicBezTo>
                  <a:lnTo>
                    <a:pt x="14158" y="5764"/>
                  </a:lnTo>
                  <a:cubicBezTo>
                    <a:pt x="14366" y="6133"/>
                    <a:pt x="14751" y="6340"/>
                    <a:pt x="15147" y="6340"/>
                  </a:cubicBezTo>
                  <a:cubicBezTo>
                    <a:pt x="15335" y="6340"/>
                    <a:pt x="15526" y="6293"/>
                    <a:pt x="15701" y="6195"/>
                  </a:cubicBezTo>
                  <a:cubicBezTo>
                    <a:pt x="16257" y="5888"/>
                    <a:pt x="16450" y="5196"/>
                    <a:pt x="16144" y="4652"/>
                  </a:cubicBezTo>
                  <a:cubicBezTo>
                    <a:pt x="14533" y="1782"/>
                    <a:pt x="11504" y="0"/>
                    <a:pt x="8225"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66"/>
            <p:cNvSpPr/>
            <p:nvPr/>
          </p:nvSpPr>
          <p:spPr>
            <a:xfrm>
              <a:off x="-1569295" y="2348732"/>
              <a:ext cx="143133" cy="50887"/>
            </a:xfrm>
            <a:custGeom>
              <a:rect b="b" l="l" r="r" t="t"/>
              <a:pathLst>
                <a:path extrusionOk="0" h="8680" w="24415">
                  <a:moveTo>
                    <a:pt x="12196" y="1"/>
                  </a:moveTo>
                  <a:cubicBezTo>
                    <a:pt x="7272" y="1"/>
                    <a:pt x="2723" y="2667"/>
                    <a:pt x="318" y="6967"/>
                  </a:cubicBezTo>
                  <a:cubicBezTo>
                    <a:pt x="0" y="7511"/>
                    <a:pt x="204" y="8203"/>
                    <a:pt x="749" y="8509"/>
                  </a:cubicBezTo>
                  <a:cubicBezTo>
                    <a:pt x="919" y="8600"/>
                    <a:pt x="1112" y="8657"/>
                    <a:pt x="1305" y="8657"/>
                  </a:cubicBezTo>
                  <a:cubicBezTo>
                    <a:pt x="1713" y="8657"/>
                    <a:pt x="2099" y="8430"/>
                    <a:pt x="2292" y="8067"/>
                  </a:cubicBezTo>
                  <a:cubicBezTo>
                    <a:pt x="4300" y="4482"/>
                    <a:pt x="8089" y="2270"/>
                    <a:pt x="12196" y="2270"/>
                  </a:cubicBezTo>
                  <a:cubicBezTo>
                    <a:pt x="16303" y="2270"/>
                    <a:pt x="20092" y="4482"/>
                    <a:pt x="22100" y="8067"/>
                  </a:cubicBezTo>
                  <a:cubicBezTo>
                    <a:pt x="22302" y="8456"/>
                    <a:pt x="22696" y="8679"/>
                    <a:pt x="23106" y="8679"/>
                  </a:cubicBezTo>
                  <a:cubicBezTo>
                    <a:pt x="23295" y="8679"/>
                    <a:pt x="23487" y="8632"/>
                    <a:pt x="23665" y="8532"/>
                  </a:cubicBezTo>
                  <a:cubicBezTo>
                    <a:pt x="24221" y="8226"/>
                    <a:pt x="24414" y="7511"/>
                    <a:pt x="24085" y="6967"/>
                  </a:cubicBezTo>
                  <a:cubicBezTo>
                    <a:pt x="21669" y="2667"/>
                    <a:pt x="17131" y="1"/>
                    <a:pt x="12196"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66"/>
            <p:cNvSpPr/>
            <p:nvPr/>
          </p:nvSpPr>
          <p:spPr>
            <a:xfrm>
              <a:off x="-1592440" y="2322128"/>
              <a:ext cx="190086" cy="64388"/>
            </a:xfrm>
            <a:custGeom>
              <a:rect b="b" l="l" r="r" t="t"/>
              <a:pathLst>
                <a:path extrusionOk="0" h="10983" w="32424">
                  <a:moveTo>
                    <a:pt x="16155" y="1"/>
                  </a:moveTo>
                  <a:cubicBezTo>
                    <a:pt x="9575" y="1"/>
                    <a:pt x="3517" y="3552"/>
                    <a:pt x="306" y="9292"/>
                  </a:cubicBezTo>
                  <a:cubicBezTo>
                    <a:pt x="0" y="9837"/>
                    <a:pt x="193" y="10529"/>
                    <a:pt x="738" y="10835"/>
                  </a:cubicBezTo>
                  <a:cubicBezTo>
                    <a:pt x="916" y="10934"/>
                    <a:pt x="1108" y="10980"/>
                    <a:pt x="1297" y="10980"/>
                  </a:cubicBezTo>
                  <a:cubicBezTo>
                    <a:pt x="1698" y="10980"/>
                    <a:pt x="2084" y="10770"/>
                    <a:pt x="2292" y="10393"/>
                  </a:cubicBezTo>
                  <a:cubicBezTo>
                    <a:pt x="5094" y="5378"/>
                    <a:pt x="10403" y="2270"/>
                    <a:pt x="16155" y="2270"/>
                  </a:cubicBezTo>
                  <a:cubicBezTo>
                    <a:pt x="21907" y="2270"/>
                    <a:pt x="27216" y="5378"/>
                    <a:pt x="30030" y="10393"/>
                  </a:cubicBezTo>
                  <a:cubicBezTo>
                    <a:pt x="30223" y="10756"/>
                    <a:pt x="30597" y="10971"/>
                    <a:pt x="31005" y="10983"/>
                  </a:cubicBezTo>
                  <a:cubicBezTo>
                    <a:pt x="31868" y="10983"/>
                    <a:pt x="32424" y="10052"/>
                    <a:pt x="31992" y="9292"/>
                  </a:cubicBezTo>
                  <a:cubicBezTo>
                    <a:pt x="28782" y="3552"/>
                    <a:pt x="22724" y="1"/>
                    <a:pt x="16155"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66"/>
            <p:cNvSpPr/>
            <p:nvPr/>
          </p:nvSpPr>
          <p:spPr>
            <a:xfrm>
              <a:off x="-1615720" y="2295530"/>
              <a:ext cx="235913" cy="78006"/>
            </a:xfrm>
            <a:custGeom>
              <a:rect b="b" l="l" r="r" t="t"/>
              <a:pathLst>
                <a:path extrusionOk="0" h="13306" w="40241">
                  <a:moveTo>
                    <a:pt x="20126" y="0"/>
                  </a:moveTo>
                  <a:cubicBezTo>
                    <a:pt x="11901" y="0"/>
                    <a:pt x="4323" y="4447"/>
                    <a:pt x="318" y="11617"/>
                  </a:cubicBezTo>
                  <a:cubicBezTo>
                    <a:pt x="1" y="12162"/>
                    <a:pt x="205" y="12854"/>
                    <a:pt x="749" y="13160"/>
                  </a:cubicBezTo>
                  <a:cubicBezTo>
                    <a:pt x="922" y="13257"/>
                    <a:pt x="1109" y="13303"/>
                    <a:pt x="1294" y="13303"/>
                  </a:cubicBezTo>
                  <a:cubicBezTo>
                    <a:pt x="1693" y="13303"/>
                    <a:pt x="2083" y="13090"/>
                    <a:pt x="2292" y="12718"/>
                  </a:cubicBezTo>
                  <a:cubicBezTo>
                    <a:pt x="5900" y="6262"/>
                    <a:pt x="12718" y="2269"/>
                    <a:pt x="20115" y="2269"/>
                  </a:cubicBezTo>
                  <a:cubicBezTo>
                    <a:pt x="27512" y="2269"/>
                    <a:pt x="34330" y="6262"/>
                    <a:pt x="37949" y="12718"/>
                  </a:cubicBezTo>
                  <a:cubicBezTo>
                    <a:pt x="38157" y="13095"/>
                    <a:pt x="38543" y="13305"/>
                    <a:pt x="38940" y="13305"/>
                  </a:cubicBezTo>
                  <a:cubicBezTo>
                    <a:pt x="39127" y="13305"/>
                    <a:pt x="39317" y="13258"/>
                    <a:pt x="39492" y="13160"/>
                  </a:cubicBezTo>
                  <a:cubicBezTo>
                    <a:pt x="40048" y="12854"/>
                    <a:pt x="40240" y="12162"/>
                    <a:pt x="39934" y="11617"/>
                  </a:cubicBezTo>
                  <a:cubicBezTo>
                    <a:pt x="35918" y="4447"/>
                    <a:pt x="28340" y="0"/>
                    <a:pt x="20126"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132" name="Shape 1132"/>
        <p:cNvGrpSpPr/>
        <p:nvPr/>
      </p:nvGrpSpPr>
      <p:grpSpPr>
        <a:xfrm>
          <a:off x="0" y="0"/>
          <a:ext cx="0" cy="0"/>
          <a:chOff x="0" y="0"/>
          <a:chExt cx="0" cy="0"/>
        </a:xfrm>
      </p:grpSpPr>
      <p:sp>
        <p:nvSpPr>
          <p:cNvPr id="1133" name="Google Shape;1133;p67"/>
          <p:cNvSpPr/>
          <p:nvPr/>
        </p:nvSpPr>
        <p:spPr>
          <a:xfrm>
            <a:off x="2227749" y="4583328"/>
            <a:ext cx="854242" cy="608617"/>
          </a:xfrm>
          <a:custGeom>
            <a:rect b="b" l="l" r="r" t="t"/>
            <a:pathLst>
              <a:path extrusionOk="0" h="28510" w="40016">
                <a:moveTo>
                  <a:pt x="17075" y="1"/>
                </a:moveTo>
                <a:cubicBezTo>
                  <a:pt x="16745" y="1"/>
                  <a:pt x="16414" y="16"/>
                  <a:pt x="16083" y="47"/>
                </a:cubicBezTo>
                <a:cubicBezTo>
                  <a:pt x="11480" y="461"/>
                  <a:pt x="7818" y="3709"/>
                  <a:pt x="6651" y="7912"/>
                </a:cubicBezTo>
                <a:cubicBezTo>
                  <a:pt x="6442" y="8678"/>
                  <a:pt x="5780" y="9234"/>
                  <a:pt x="4990" y="9310"/>
                </a:cubicBezTo>
                <a:cubicBezTo>
                  <a:pt x="4691" y="9340"/>
                  <a:pt x="4395" y="9394"/>
                  <a:pt x="4104" y="9473"/>
                </a:cubicBezTo>
                <a:cubicBezTo>
                  <a:pt x="1821" y="10090"/>
                  <a:pt x="158" y="12164"/>
                  <a:pt x="64" y="14526"/>
                </a:cubicBezTo>
                <a:cubicBezTo>
                  <a:pt x="1" y="15978"/>
                  <a:pt x="518" y="17396"/>
                  <a:pt x="1501" y="18467"/>
                </a:cubicBezTo>
                <a:cubicBezTo>
                  <a:pt x="2075" y="19093"/>
                  <a:pt x="2320" y="19942"/>
                  <a:pt x="2124" y="20765"/>
                </a:cubicBezTo>
                <a:cubicBezTo>
                  <a:pt x="1761" y="22307"/>
                  <a:pt x="1703" y="23910"/>
                  <a:pt x="1960" y="25477"/>
                </a:cubicBezTo>
                <a:cubicBezTo>
                  <a:pt x="2130" y="26526"/>
                  <a:pt x="2444" y="27545"/>
                  <a:pt x="2889" y="28510"/>
                </a:cubicBezTo>
                <a:lnTo>
                  <a:pt x="38186" y="28510"/>
                </a:lnTo>
                <a:cubicBezTo>
                  <a:pt x="39390" y="26577"/>
                  <a:pt x="40016" y="24270"/>
                  <a:pt x="39798" y="21866"/>
                </a:cubicBezTo>
                <a:cubicBezTo>
                  <a:pt x="39632" y="20000"/>
                  <a:pt x="38982" y="18207"/>
                  <a:pt x="37911" y="16667"/>
                </a:cubicBezTo>
                <a:cubicBezTo>
                  <a:pt x="37279" y="15754"/>
                  <a:pt x="37037" y="14629"/>
                  <a:pt x="37237" y="13537"/>
                </a:cubicBezTo>
                <a:cubicBezTo>
                  <a:pt x="37427" y="12470"/>
                  <a:pt x="37418" y="11375"/>
                  <a:pt x="37213" y="10308"/>
                </a:cubicBezTo>
                <a:cubicBezTo>
                  <a:pt x="36435" y="6249"/>
                  <a:pt x="32837" y="3243"/>
                  <a:pt x="28709" y="3192"/>
                </a:cubicBezTo>
                <a:cubicBezTo>
                  <a:pt x="28670" y="3191"/>
                  <a:pt x="28632" y="3191"/>
                  <a:pt x="28594" y="3191"/>
                </a:cubicBezTo>
                <a:cubicBezTo>
                  <a:pt x="27916" y="3191"/>
                  <a:pt x="27244" y="3267"/>
                  <a:pt x="26586" y="3422"/>
                </a:cubicBezTo>
                <a:cubicBezTo>
                  <a:pt x="26407" y="3463"/>
                  <a:pt x="26227" y="3482"/>
                  <a:pt x="26048" y="3482"/>
                </a:cubicBezTo>
                <a:cubicBezTo>
                  <a:pt x="25408" y="3482"/>
                  <a:pt x="24786" y="3229"/>
                  <a:pt x="24296" y="2790"/>
                </a:cubicBezTo>
                <a:cubicBezTo>
                  <a:pt x="22311" y="987"/>
                  <a:pt x="19732" y="1"/>
                  <a:pt x="17075"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67"/>
          <p:cNvSpPr/>
          <p:nvPr/>
        </p:nvSpPr>
        <p:spPr>
          <a:xfrm>
            <a:off x="782423" y="4808729"/>
            <a:ext cx="577374" cy="411357"/>
          </a:xfrm>
          <a:custGeom>
            <a:rect b="b" l="l" r="r" t="t"/>
            <a:pathLst>
              <a:path extrusionOk="0" h="28512" w="40019">
                <a:moveTo>
                  <a:pt x="17066" y="1"/>
                </a:moveTo>
                <a:cubicBezTo>
                  <a:pt x="16739" y="1"/>
                  <a:pt x="16411" y="16"/>
                  <a:pt x="16083" y="46"/>
                </a:cubicBezTo>
                <a:cubicBezTo>
                  <a:pt x="11480" y="463"/>
                  <a:pt x="7818" y="3708"/>
                  <a:pt x="6651" y="7911"/>
                </a:cubicBezTo>
                <a:cubicBezTo>
                  <a:pt x="6442" y="8677"/>
                  <a:pt x="5780" y="9233"/>
                  <a:pt x="4990" y="9312"/>
                </a:cubicBezTo>
                <a:cubicBezTo>
                  <a:pt x="4691" y="9342"/>
                  <a:pt x="4395" y="9396"/>
                  <a:pt x="4104" y="9475"/>
                </a:cubicBezTo>
                <a:cubicBezTo>
                  <a:pt x="1821" y="10092"/>
                  <a:pt x="158" y="12163"/>
                  <a:pt x="64" y="14528"/>
                </a:cubicBezTo>
                <a:cubicBezTo>
                  <a:pt x="1" y="15980"/>
                  <a:pt x="518" y="17395"/>
                  <a:pt x="1500" y="18469"/>
                </a:cubicBezTo>
                <a:cubicBezTo>
                  <a:pt x="2075" y="19092"/>
                  <a:pt x="2320" y="19941"/>
                  <a:pt x="2126" y="20764"/>
                </a:cubicBezTo>
                <a:cubicBezTo>
                  <a:pt x="1761" y="22309"/>
                  <a:pt x="1703" y="23909"/>
                  <a:pt x="1960" y="25476"/>
                </a:cubicBezTo>
                <a:cubicBezTo>
                  <a:pt x="2133" y="26525"/>
                  <a:pt x="2444" y="27547"/>
                  <a:pt x="2889" y="28512"/>
                </a:cubicBezTo>
                <a:lnTo>
                  <a:pt x="38189" y="28512"/>
                </a:lnTo>
                <a:cubicBezTo>
                  <a:pt x="39393" y="26579"/>
                  <a:pt x="40019" y="24272"/>
                  <a:pt x="39798" y="21868"/>
                </a:cubicBezTo>
                <a:cubicBezTo>
                  <a:pt x="39632" y="20002"/>
                  <a:pt x="38982" y="18209"/>
                  <a:pt x="37914" y="16669"/>
                </a:cubicBezTo>
                <a:cubicBezTo>
                  <a:pt x="37282" y="15756"/>
                  <a:pt x="37040" y="14631"/>
                  <a:pt x="37240" y="13539"/>
                </a:cubicBezTo>
                <a:cubicBezTo>
                  <a:pt x="37430" y="12472"/>
                  <a:pt x="37421" y="11377"/>
                  <a:pt x="37215" y="10310"/>
                </a:cubicBezTo>
                <a:cubicBezTo>
                  <a:pt x="36438" y="6251"/>
                  <a:pt x="32840" y="3245"/>
                  <a:pt x="28709" y="3194"/>
                </a:cubicBezTo>
                <a:cubicBezTo>
                  <a:pt x="28670" y="3193"/>
                  <a:pt x="28632" y="3193"/>
                  <a:pt x="28594" y="3193"/>
                </a:cubicBezTo>
                <a:cubicBezTo>
                  <a:pt x="27918" y="3193"/>
                  <a:pt x="27244" y="3269"/>
                  <a:pt x="26586" y="3421"/>
                </a:cubicBezTo>
                <a:cubicBezTo>
                  <a:pt x="26406" y="3462"/>
                  <a:pt x="26225" y="3482"/>
                  <a:pt x="26045" y="3482"/>
                </a:cubicBezTo>
                <a:cubicBezTo>
                  <a:pt x="25406" y="3482"/>
                  <a:pt x="24785" y="3228"/>
                  <a:pt x="24296" y="2789"/>
                </a:cubicBezTo>
                <a:cubicBezTo>
                  <a:pt x="22309" y="987"/>
                  <a:pt x="19727" y="1"/>
                  <a:pt x="17066"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67"/>
          <p:cNvSpPr/>
          <p:nvPr/>
        </p:nvSpPr>
        <p:spPr>
          <a:xfrm>
            <a:off x="1619377" y="4644539"/>
            <a:ext cx="778032" cy="554434"/>
          </a:xfrm>
          <a:custGeom>
            <a:rect b="b" l="l" r="r" t="t"/>
            <a:pathLst>
              <a:path extrusionOk="0" h="38429" w="53927">
                <a:moveTo>
                  <a:pt x="22996" y="1"/>
                </a:moveTo>
                <a:cubicBezTo>
                  <a:pt x="22555" y="1"/>
                  <a:pt x="22112" y="21"/>
                  <a:pt x="21668" y="62"/>
                </a:cubicBezTo>
                <a:cubicBezTo>
                  <a:pt x="15469" y="624"/>
                  <a:pt x="10527" y="5000"/>
                  <a:pt x="8958" y="10664"/>
                </a:cubicBezTo>
                <a:cubicBezTo>
                  <a:pt x="8674" y="11699"/>
                  <a:pt x="7781" y="12449"/>
                  <a:pt x="6717" y="12551"/>
                </a:cubicBezTo>
                <a:cubicBezTo>
                  <a:pt x="6315" y="12594"/>
                  <a:pt x="5916" y="12666"/>
                  <a:pt x="5522" y="12772"/>
                </a:cubicBezTo>
                <a:cubicBezTo>
                  <a:pt x="2447" y="13604"/>
                  <a:pt x="203" y="16398"/>
                  <a:pt x="79" y="19582"/>
                </a:cubicBezTo>
                <a:cubicBezTo>
                  <a:pt x="0" y="21660"/>
                  <a:pt x="753" y="23520"/>
                  <a:pt x="2014" y="24893"/>
                </a:cubicBezTo>
                <a:cubicBezTo>
                  <a:pt x="2786" y="25733"/>
                  <a:pt x="3118" y="26877"/>
                  <a:pt x="2855" y="27989"/>
                </a:cubicBezTo>
                <a:cubicBezTo>
                  <a:pt x="2362" y="30070"/>
                  <a:pt x="2287" y="32229"/>
                  <a:pt x="2631" y="34340"/>
                </a:cubicBezTo>
                <a:cubicBezTo>
                  <a:pt x="2861" y="35752"/>
                  <a:pt x="3282" y="37128"/>
                  <a:pt x="3883" y="38429"/>
                </a:cubicBezTo>
                <a:lnTo>
                  <a:pt x="51462" y="38429"/>
                </a:lnTo>
                <a:cubicBezTo>
                  <a:pt x="53083" y="35825"/>
                  <a:pt x="53927" y="32716"/>
                  <a:pt x="53633" y="29474"/>
                </a:cubicBezTo>
                <a:cubicBezTo>
                  <a:pt x="53406" y="26955"/>
                  <a:pt x="52529" y="24542"/>
                  <a:pt x="51090" y="22464"/>
                </a:cubicBezTo>
                <a:cubicBezTo>
                  <a:pt x="50240" y="21237"/>
                  <a:pt x="49914" y="19718"/>
                  <a:pt x="50183" y="18249"/>
                </a:cubicBezTo>
                <a:cubicBezTo>
                  <a:pt x="50440" y="16806"/>
                  <a:pt x="50428" y="15330"/>
                  <a:pt x="50149" y="13897"/>
                </a:cubicBezTo>
                <a:cubicBezTo>
                  <a:pt x="49103" y="8426"/>
                  <a:pt x="44252" y="4374"/>
                  <a:pt x="38685" y="4305"/>
                </a:cubicBezTo>
                <a:cubicBezTo>
                  <a:pt x="38625" y="4304"/>
                  <a:pt x="38564" y="4303"/>
                  <a:pt x="38504" y="4303"/>
                </a:cubicBezTo>
                <a:cubicBezTo>
                  <a:pt x="37600" y="4303"/>
                  <a:pt x="36703" y="4409"/>
                  <a:pt x="35821" y="4613"/>
                </a:cubicBezTo>
                <a:cubicBezTo>
                  <a:pt x="35580" y="4669"/>
                  <a:pt x="35338" y="4695"/>
                  <a:pt x="35097" y="4695"/>
                </a:cubicBezTo>
                <a:cubicBezTo>
                  <a:pt x="34236" y="4695"/>
                  <a:pt x="33396" y="4354"/>
                  <a:pt x="32740" y="3763"/>
                </a:cubicBezTo>
                <a:cubicBezTo>
                  <a:pt x="30060" y="1332"/>
                  <a:pt x="26583" y="1"/>
                  <a:pt x="22996" y="1"/>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67"/>
          <p:cNvSpPr/>
          <p:nvPr/>
        </p:nvSpPr>
        <p:spPr>
          <a:xfrm>
            <a:off x="7050821" y="4820690"/>
            <a:ext cx="687424" cy="489827"/>
          </a:xfrm>
          <a:custGeom>
            <a:rect b="b" l="l" r="r" t="t"/>
            <a:pathLst>
              <a:path extrusionOk="0" h="20694" w="29042">
                <a:moveTo>
                  <a:pt x="12375" y="1"/>
                </a:moveTo>
                <a:cubicBezTo>
                  <a:pt x="11646" y="1"/>
                  <a:pt x="10911" y="103"/>
                  <a:pt x="10192" y="311"/>
                </a:cubicBezTo>
                <a:cubicBezTo>
                  <a:pt x="7582" y="1070"/>
                  <a:pt x="5553" y="3123"/>
                  <a:pt x="4824" y="5742"/>
                </a:cubicBezTo>
                <a:cubicBezTo>
                  <a:pt x="4673" y="6299"/>
                  <a:pt x="4192" y="6704"/>
                  <a:pt x="3620" y="6758"/>
                </a:cubicBezTo>
                <a:cubicBezTo>
                  <a:pt x="3403" y="6780"/>
                  <a:pt x="3188" y="6822"/>
                  <a:pt x="2976" y="6876"/>
                </a:cubicBezTo>
                <a:cubicBezTo>
                  <a:pt x="1322" y="7324"/>
                  <a:pt x="112" y="8830"/>
                  <a:pt x="46" y="10545"/>
                </a:cubicBezTo>
                <a:cubicBezTo>
                  <a:pt x="0" y="11597"/>
                  <a:pt x="375" y="12628"/>
                  <a:pt x="1089" y="13405"/>
                </a:cubicBezTo>
                <a:cubicBezTo>
                  <a:pt x="1503" y="13859"/>
                  <a:pt x="1682" y="14473"/>
                  <a:pt x="1543" y="15072"/>
                </a:cubicBezTo>
                <a:cubicBezTo>
                  <a:pt x="1277" y="16194"/>
                  <a:pt x="1234" y="17355"/>
                  <a:pt x="1422" y="18492"/>
                </a:cubicBezTo>
                <a:cubicBezTo>
                  <a:pt x="1546" y="19254"/>
                  <a:pt x="1773" y="19995"/>
                  <a:pt x="2096" y="20693"/>
                </a:cubicBezTo>
                <a:lnTo>
                  <a:pt x="27717" y="20693"/>
                </a:lnTo>
                <a:cubicBezTo>
                  <a:pt x="28588" y="19290"/>
                  <a:pt x="29041" y="17618"/>
                  <a:pt x="28884" y="15873"/>
                </a:cubicBezTo>
                <a:cubicBezTo>
                  <a:pt x="28763" y="14515"/>
                  <a:pt x="28291" y="13215"/>
                  <a:pt x="27514" y="12096"/>
                </a:cubicBezTo>
                <a:cubicBezTo>
                  <a:pt x="27057" y="11434"/>
                  <a:pt x="26882" y="10617"/>
                  <a:pt x="27024" y="9825"/>
                </a:cubicBezTo>
                <a:cubicBezTo>
                  <a:pt x="27163" y="9051"/>
                  <a:pt x="27157" y="8255"/>
                  <a:pt x="27009" y="7481"/>
                </a:cubicBezTo>
                <a:cubicBezTo>
                  <a:pt x="26443" y="4539"/>
                  <a:pt x="23834" y="2355"/>
                  <a:pt x="20834" y="2316"/>
                </a:cubicBezTo>
                <a:cubicBezTo>
                  <a:pt x="20808" y="2316"/>
                  <a:pt x="20782" y="2315"/>
                  <a:pt x="20756" y="2315"/>
                </a:cubicBezTo>
                <a:cubicBezTo>
                  <a:pt x="20262" y="2315"/>
                  <a:pt x="19771" y="2370"/>
                  <a:pt x="19291" y="2482"/>
                </a:cubicBezTo>
                <a:cubicBezTo>
                  <a:pt x="19160" y="2513"/>
                  <a:pt x="19028" y="2528"/>
                  <a:pt x="18897" y="2528"/>
                </a:cubicBezTo>
                <a:cubicBezTo>
                  <a:pt x="18435" y="2528"/>
                  <a:pt x="17985" y="2344"/>
                  <a:pt x="17634" y="2026"/>
                </a:cubicBezTo>
                <a:cubicBezTo>
                  <a:pt x="16173" y="705"/>
                  <a:pt x="14292" y="1"/>
                  <a:pt x="12375"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67"/>
          <p:cNvSpPr/>
          <p:nvPr/>
        </p:nvSpPr>
        <p:spPr>
          <a:xfrm>
            <a:off x="6257830" y="4591630"/>
            <a:ext cx="926562" cy="660251"/>
          </a:xfrm>
          <a:custGeom>
            <a:rect b="b" l="l" r="r" t="t"/>
            <a:pathLst>
              <a:path extrusionOk="0" h="27894" w="39145">
                <a:moveTo>
                  <a:pt x="16693" y="1"/>
                </a:moveTo>
                <a:cubicBezTo>
                  <a:pt x="16372" y="1"/>
                  <a:pt x="16051" y="15"/>
                  <a:pt x="15729" y="45"/>
                </a:cubicBezTo>
                <a:cubicBezTo>
                  <a:pt x="11229" y="453"/>
                  <a:pt x="7645" y="3628"/>
                  <a:pt x="6505" y="7738"/>
                </a:cubicBezTo>
                <a:cubicBezTo>
                  <a:pt x="6299" y="8488"/>
                  <a:pt x="5652" y="9032"/>
                  <a:pt x="4881" y="9108"/>
                </a:cubicBezTo>
                <a:cubicBezTo>
                  <a:pt x="4588" y="9138"/>
                  <a:pt x="4297" y="9193"/>
                  <a:pt x="4013" y="9268"/>
                </a:cubicBezTo>
                <a:cubicBezTo>
                  <a:pt x="1781" y="9873"/>
                  <a:pt x="151" y="11899"/>
                  <a:pt x="64" y="14213"/>
                </a:cubicBezTo>
                <a:cubicBezTo>
                  <a:pt x="0" y="15631"/>
                  <a:pt x="505" y="17019"/>
                  <a:pt x="1467" y="18068"/>
                </a:cubicBezTo>
                <a:cubicBezTo>
                  <a:pt x="2026" y="18679"/>
                  <a:pt x="2268" y="19508"/>
                  <a:pt x="2078" y="20315"/>
                </a:cubicBezTo>
                <a:cubicBezTo>
                  <a:pt x="1718" y="21824"/>
                  <a:pt x="1663" y="23394"/>
                  <a:pt x="1914" y="24927"/>
                </a:cubicBezTo>
                <a:cubicBezTo>
                  <a:pt x="2081" y="25952"/>
                  <a:pt x="2386" y="26950"/>
                  <a:pt x="2822" y="27894"/>
                </a:cubicBezTo>
                <a:lnTo>
                  <a:pt x="37357" y="27891"/>
                </a:lnTo>
                <a:cubicBezTo>
                  <a:pt x="38534" y="26001"/>
                  <a:pt x="39144" y="23745"/>
                  <a:pt x="38933" y="21392"/>
                </a:cubicBezTo>
                <a:cubicBezTo>
                  <a:pt x="38769" y="19565"/>
                  <a:pt x="38131" y="17811"/>
                  <a:pt x="37085" y="16305"/>
                </a:cubicBezTo>
                <a:cubicBezTo>
                  <a:pt x="36468" y="15413"/>
                  <a:pt x="36232" y="14309"/>
                  <a:pt x="36426" y="13242"/>
                </a:cubicBezTo>
                <a:cubicBezTo>
                  <a:pt x="36613" y="12199"/>
                  <a:pt x="36604" y="11125"/>
                  <a:pt x="36402" y="10085"/>
                </a:cubicBezTo>
                <a:cubicBezTo>
                  <a:pt x="35642" y="6114"/>
                  <a:pt x="32122" y="3172"/>
                  <a:pt x="28082" y="3123"/>
                </a:cubicBezTo>
                <a:cubicBezTo>
                  <a:pt x="28034" y="3122"/>
                  <a:pt x="27985" y="3122"/>
                  <a:pt x="27937" y="3122"/>
                </a:cubicBezTo>
                <a:cubicBezTo>
                  <a:pt x="27285" y="3122"/>
                  <a:pt x="26638" y="3198"/>
                  <a:pt x="26005" y="3347"/>
                </a:cubicBezTo>
                <a:cubicBezTo>
                  <a:pt x="25830" y="3387"/>
                  <a:pt x="25654" y="3407"/>
                  <a:pt x="25479" y="3407"/>
                </a:cubicBezTo>
                <a:cubicBezTo>
                  <a:pt x="24852" y="3407"/>
                  <a:pt x="24242" y="3157"/>
                  <a:pt x="23767" y="2727"/>
                </a:cubicBezTo>
                <a:cubicBezTo>
                  <a:pt x="21820" y="963"/>
                  <a:pt x="19296" y="1"/>
                  <a:pt x="16693"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8" name="Google Shape;1138;p67"/>
          <p:cNvGrpSpPr/>
          <p:nvPr/>
        </p:nvGrpSpPr>
        <p:grpSpPr>
          <a:xfrm>
            <a:off x="7004265" y="2769088"/>
            <a:ext cx="1645822" cy="2648742"/>
            <a:chOff x="6217265" y="2769776"/>
            <a:chExt cx="1645822" cy="2648742"/>
          </a:xfrm>
        </p:grpSpPr>
        <p:sp>
          <p:nvSpPr>
            <p:cNvPr id="1139" name="Google Shape;1139;p67"/>
            <p:cNvSpPr/>
            <p:nvPr/>
          </p:nvSpPr>
          <p:spPr>
            <a:xfrm>
              <a:off x="6217265" y="2769776"/>
              <a:ext cx="1645822" cy="2130963"/>
            </a:xfrm>
            <a:custGeom>
              <a:rect b="b" l="l" r="r" t="t"/>
              <a:pathLst>
                <a:path extrusionOk="0" h="90028" w="69532">
                  <a:moveTo>
                    <a:pt x="35340" y="1"/>
                  </a:moveTo>
                  <a:cubicBezTo>
                    <a:pt x="35243" y="1"/>
                    <a:pt x="35145" y="2"/>
                    <a:pt x="35047" y="3"/>
                  </a:cubicBezTo>
                  <a:cubicBezTo>
                    <a:pt x="22984" y="151"/>
                    <a:pt x="13225" y="9251"/>
                    <a:pt x="13167" y="20503"/>
                  </a:cubicBezTo>
                  <a:cubicBezTo>
                    <a:pt x="13164" y="20948"/>
                    <a:pt x="13177" y="21386"/>
                    <a:pt x="13204" y="21825"/>
                  </a:cubicBezTo>
                  <a:cubicBezTo>
                    <a:pt x="13594" y="27979"/>
                    <a:pt x="11701" y="34048"/>
                    <a:pt x="7706" y="38975"/>
                  </a:cubicBezTo>
                  <a:cubicBezTo>
                    <a:pt x="2653" y="45210"/>
                    <a:pt x="0" y="53224"/>
                    <a:pt x="1044" y="61837"/>
                  </a:cubicBezTo>
                  <a:cubicBezTo>
                    <a:pt x="2810" y="76450"/>
                    <a:pt x="15315" y="88104"/>
                    <a:pt x="31043" y="89804"/>
                  </a:cubicBezTo>
                  <a:cubicBezTo>
                    <a:pt x="32431" y="89954"/>
                    <a:pt x="33805" y="90027"/>
                    <a:pt x="35160" y="90027"/>
                  </a:cubicBezTo>
                  <a:cubicBezTo>
                    <a:pt x="54050" y="90027"/>
                    <a:pt x="69404" y="75848"/>
                    <a:pt x="69492" y="58287"/>
                  </a:cubicBezTo>
                  <a:cubicBezTo>
                    <a:pt x="69531" y="50760"/>
                    <a:pt x="66758" y="43828"/>
                    <a:pt x="62089" y="38355"/>
                  </a:cubicBezTo>
                  <a:cubicBezTo>
                    <a:pt x="58421" y="34051"/>
                    <a:pt x="56624" y="28611"/>
                    <a:pt x="57356" y="23165"/>
                  </a:cubicBezTo>
                  <a:cubicBezTo>
                    <a:pt x="57489" y="22151"/>
                    <a:pt x="57547" y="21129"/>
                    <a:pt x="57519" y="20107"/>
                  </a:cubicBezTo>
                  <a:cubicBezTo>
                    <a:pt x="57240" y="8978"/>
                    <a:pt x="47294" y="1"/>
                    <a:pt x="35340"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67"/>
            <p:cNvSpPr/>
            <p:nvPr/>
          </p:nvSpPr>
          <p:spPr>
            <a:xfrm>
              <a:off x="6782118" y="3652523"/>
              <a:ext cx="529593" cy="1765995"/>
            </a:xfrm>
            <a:custGeom>
              <a:rect b="b" l="l" r="r" t="t"/>
              <a:pathLst>
                <a:path extrusionOk="0" h="74609" w="22374">
                  <a:moveTo>
                    <a:pt x="11181" y="0"/>
                  </a:moveTo>
                  <a:cubicBezTo>
                    <a:pt x="10637" y="0"/>
                    <a:pt x="10198" y="442"/>
                    <a:pt x="10198" y="986"/>
                  </a:cubicBezTo>
                  <a:lnTo>
                    <a:pt x="10198" y="30547"/>
                  </a:lnTo>
                  <a:lnTo>
                    <a:pt x="1852" y="20531"/>
                  </a:lnTo>
                  <a:cubicBezTo>
                    <a:pt x="1657" y="20307"/>
                    <a:pt x="1383" y="20192"/>
                    <a:pt x="1106" y="20192"/>
                  </a:cubicBezTo>
                  <a:cubicBezTo>
                    <a:pt x="883" y="20192"/>
                    <a:pt x="659" y="20266"/>
                    <a:pt x="476" y="20419"/>
                  </a:cubicBezTo>
                  <a:cubicBezTo>
                    <a:pt x="61" y="20764"/>
                    <a:pt x="1" y="21375"/>
                    <a:pt x="336" y="21795"/>
                  </a:cubicBezTo>
                  <a:lnTo>
                    <a:pt x="10195" y="33625"/>
                  </a:lnTo>
                  <a:lnTo>
                    <a:pt x="10195" y="73622"/>
                  </a:lnTo>
                  <a:cubicBezTo>
                    <a:pt x="10195" y="74167"/>
                    <a:pt x="10637" y="74608"/>
                    <a:pt x="11181" y="74608"/>
                  </a:cubicBezTo>
                  <a:cubicBezTo>
                    <a:pt x="11725" y="74608"/>
                    <a:pt x="12167" y="74167"/>
                    <a:pt x="12167" y="73622"/>
                  </a:cubicBezTo>
                  <a:lnTo>
                    <a:pt x="12167" y="32754"/>
                  </a:lnTo>
                  <a:lnTo>
                    <a:pt x="22016" y="21399"/>
                  </a:lnTo>
                  <a:cubicBezTo>
                    <a:pt x="22373" y="20988"/>
                    <a:pt x="22328" y="20365"/>
                    <a:pt x="21917" y="20008"/>
                  </a:cubicBezTo>
                  <a:cubicBezTo>
                    <a:pt x="21730" y="19846"/>
                    <a:pt x="21501" y="19767"/>
                    <a:pt x="21272" y="19767"/>
                  </a:cubicBezTo>
                  <a:cubicBezTo>
                    <a:pt x="20996" y="19767"/>
                    <a:pt x="20721" y="19883"/>
                    <a:pt x="20526" y="20108"/>
                  </a:cubicBezTo>
                  <a:lnTo>
                    <a:pt x="12167" y="29745"/>
                  </a:lnTo>
                  <a:lnTo>
                    <a:pt x="12167" y="15955"/>
                  </a:lnTo>
                  <a:lnTo>
                    <a:pt x="19295" y="7739"/>
                  </a:lnTo>
                  <a:cubicBezTo>
                    <a:pt x="19570" y="7421"/>
                    <a:pt x="19537" y="6944"/>
                    <a:pt x="19219" y="6668"/>
                  </a:cubicBezTo>
                  <a:cubicBezTo>
                    <a:pt x="19075" y="6544"/>
                    <a:pt x="18899" y="6483"/>
                    <a:pt x="18723" y="6483"/>
                  </a:cubicBezTo>
                  <a:cubicBezTo>
                    <a:pt x="18511" y="6483"/>
                    <a:pt x="18299" y="6572"/>
                    <a:pt x="18149" y="6744"/>
                  </a:cubicBezTo>
                  <a:lnTo>
                    <a:pt x="12167" y="13639"/>
                  </a:lnTo>
                  <a:lnTo>
                    <a:pt x="12167" y="986"/>
                  </a:lnTo>
                  <a:cubicBezTo>
                    <a:pt x="12167" y="442"/>
                    <a:pt x="11725" y="0"/>
                    <a:pt x="1118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1" name="Google Shape;1141;p67"/>
          <p:cNvGrpSpPr/>
          <p:nvPr/>
        </p:nvGrpSpPr>
        <p:grpSpPr>
          <a:xfrm>
            <a:off x="8124645" y="3736010"/>
            <a:ext cx="711615" cy="1599036"/>
            <a:chOff x="7238820" y="4193585"/>
            <a:chExt cx="711615" cy="1599036"/>
          </a:xfrm>
        </p:grpSpPr>
        <p:sp>
          <p:nvSpPr>
            <p:cNvPr id="1142" name="Google Shape;1142;p67"/>
            <p:cNvSpPr/>
            <p:nvPr/>
          </p:nvSpPr>
          <p:spPr>
            <a:xfrm>
              <a:off x="7238820" y="4193585"/>
              <a:ext cx="711615" cy="1192282"/>
            </a:xfrm>
            <a:custGeom>
              <a:rect b="b" l="l" r="r" t="t"/>
              <a:pathLst>
                <a:path extrusionOk="0" h="50371" w="30064">
                  <a:moveTo>
                    <a:pt x="15034" y="1"/>
                  </a:moveTo>
                  <a:cubicBezTo>
                    <a:pt x="14716" y="1"/>
                    <a:pt x="14399" y="57"/>
                    <a:pt x="14096" y="171"/>
                  </a:cubicBezTo>
                  <a:cubicBezTo>
                    <a:pt x="11145" y="1148"/>
                    <a:pt x="10358" y="8034"/>
                    <a:pt x="10150" y="11614"/>
                  </a:cubicBezTo>
                  <a:cubicBezTo>
                    <a:pt x="10106" y="12369"/>
                    <a:pt x="9716" y="12953"/>
                    <a:pt x="9249" y="12953"/>
                  </a:cubicBezTo>
                  <a:cubicBezTo>
                    <a:pt x="9232" y="12953"/>
                    <a:pt x="9215" y="12952"/>
                    <a:pt x="9197" y="12951"/>
                  </a:cubicBezTo>
                  <a:cubicBezTo>
                    <a:pt x="9141" y="12946"/>
                    <a:pt x="9082" y="12943"/>
                    <a:pt x="9022" y="12943"/>
                  </a:cubicBezTo>
                  <a:cubicBezTo>
                    <a:pt x="7939" y="12943"/>
                    <a:pt x="6280" y="13762"/>
                    <a:pt x="5326" y="15294"/>
                  </a:cubicBezTo>
                  <a:cubicBezTo>
                    <a:pt x="3929" y="17538"/>
                    <a:pt x="4074" y="23910"/>
                    <a:pt x="4247" y="27122"/>
                  </a:cubicBezTo>
                  <a:cubicBezTo>
                    <a:pt x="4295" y="28002"/>
                    <a:pt x="3856" y="28713"/>
                    <a:pt x="3308" y="28713"/>
                  </a:cubicBezTo>
                  <a:cubicBezTo>
                    <a:pt x="3304" y="28713"/>
                    <a:pt x="3301" y="28713"/>
                    <a:pt x="3297" y="28713"/>
                  </a:cubicBezTo>
                  <a:cubicBezTo>
                    <a:pt x="3288" y="28712"/>
                    <a:pt x="3279" y="28712"/>
                    <a:pt x="3270" y="28712"/>
                  </a:cubicBezTo>
                  <a:cubicBezTo>
                    <a:pt x="1277" y="28712"/>
                    <a:pt x="578" y="32075"/>
                    <a:pt x="578" y="32075"/>
                  </a:cubicBezTo>
                  <a:cubicBezTo>
                    <a:pt x="82" y="33866"/>
                    <a:pt x="1" y="35689"/>
                    <a:pt x="228" y="37501"/>
                  </a:cubicBezTo>
                  <a:cubicBezTo>
                    <a:pt x="1304" y="46079"/>
                    <a:pt x="8158" y="50371"/>
                    <a:pt x="15017" y="50371"/>
                  </a:cubicBezTo>
                  <a:cubicBezTo>
                    <a:pt x="21864" y="50371"/>
                    <a:pt x="28714" y="46095"/>
                    <a:pt x="29828" y="37537"/>
                  </a:cubicBezTo>
                  <a:cubicBezTo>
                    <a:pt x="30064" y="35713"/>
                    <a:pt x="29988" y="33878"/>
                    <a:pt x="29489" y="32075"/>
                  </a:cubicBezTo>
                  <a:cubicBezTo>
                    <a:pt x="29489" y="32075"/>
                    <a:pt x="28791" y="28712"/>
                    <a:pt x="26797" y="28712"/>
                  </a:cubicBezTo>
                  <a:cubicBezTo>
                    <a:pt x="26788" y="28712"/>
                    <a:pt x="26779" y="28712"/>
                    <a:pt x="26770" y="28713"/>
                  </a:cubicBezTo>
                  <a:cubicBezTo>
                    <a:pt x="26767" y="28713"/>
                    <a:pt x="26763" y="28713"/>
                    <a:pt x="26760" y="28713"/>
                  </a:cubicBezTo>
                  <a:cubicBezTo>
                    <a:pt x="26214" y="28713"/>
                    <a:pt x="25773" y="28002"/>
                    <a:pt x="25821" y="27122"/>
                  </a:cubicBezTo>
                  <a:cubicBezTo>
                    <a:pt x="25993" y="23910"/>
                    <a:pt x="26141" y="17538"/>
                    <a:pt x="24741" y="15294"/>
                  </a:cubicBezTo>
                  <a:cubicBezTo>
                    <a:pt x="23787" y="13759"/>
                    <a:pt x="22129" y="12943"/>
                    <a:pt x="21046" y="12943"/>
                  </a:cubicBezTo>
                  <a:cubicBezTo>
                    <a:pt x="20986" y="12943"/>
                    <a:pt x="20927" y="12946"/>
                    <a:pt x="20870" y="12951"/>
                  </a:cubicBezTo>
                  <a:cubicBezTo>
                    <a:pt x="20853" y="12952"/>
                    <a:pt x="20835" y="12953"/>
                    <a:pt x="20818" y="12953"/>
                  </a:cubicBezTo>
                  <a:cubicBezTo>
                    <a:pt x="20351" y="12953"/>
                    <a:pt x="19961" y="12369"/>
                    <a:pt x="19918" y="11614"/>
                  </a:cubicBezTo>
                  <a:cubicBezTo>
                    <a:pt x="19709" y="8034"/>
                    <a:pt x="18923" y="1148"/>
                    <a:pt x="15971" y="171"/>
                  </a:cubicBezTo>
                  <a:cubicBezTo>
                    <a:pt x="15669" y="57"/>
                    <a:pt x="15351" y="1"/>
                    <a:pt x="15034"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67"/>
            <p:cNvSpPr/>
            <p:nvPr/>
          </p:nvSpPr>
          <p:spPr>
            <a:xfrm>
              <a:off x="7460448" y="4569994"/>
              <a:ext cx="258145" cy="1222627"/>
            </a:xfrm>
            <a:custGeom>
              <a:rect b="b" l="l" r="r" t="t"/>
              <a:pathLst>
                <a:path extrusionOk="0" h="51653" w="10906">
                  <a:moveTo>
                    <a:pt x="5689" y="0"/>
                  </a:moveTo>
                  <a:cubicBezTo>
                    <a:pt x="5311" y="0"/>
                    <a:pt x="5005" y="306"/>
                    <a:pt x="5005" y="684"/>
                  </a:cubicBezTo>
                  <a:lnTo>
                    <a:pt x="5005" y="9641"/>
                  </a:lnTo>
                  <a:lnTo>
                    <a:pt x="887" y="4890"/>
                  </a:lnTo>
                  <a:cubicBezTo>
                    <a:pt x="792" y="4786"/>
                    <a:pt x="663" y="4734"/>
                    <a:pt x="534" y="4734"/>
                  </a:cubicBezTo>
                  <a:cubicBezTo>
                    <a:pt x="422" y="4734"/>
                    <a:pt x="311" y="4773"/>
                    <a:pt x="221" y="4851"/>
                  </a:cubicBezTo>
                  <a:cubicBezTo>
                    <a:pt x="25" y="5020"/>
                    <a:pt x="0" y="5314"/>
                    <a:pt x="164" y="5516"/>
                  </a:cubicBezTo>
                  <a:lnTo>
                    <a:pt x="5005" y="11096"/>
                  </a:lnTo>
                  <a:lnTo>
                    <a:pt x="5005" y="21399"/>
                  </a:lnTo>
                  <a:lnTo>
                    <a:pt x="1156" y="16781"/>
                  </a:lnTo>
                  <a:cubicBezTo>
                    <a:pt x="1058" y="16653"/>
                    <a:pt x="909" y="16585"/>
                    <a:pt x="759" y="16585"/>
                  </a:cubicBezTo>
                  <a:cubicBezTo>
                    <a:pt x="647" y="16585"/>
                    <a:pt x="535" y="16622"/>
                    <a:pt x="442" y="16700"/>
                  </a:cubicBezTo>
                  <a:cubicBezTo>
                    <a:pt x="224" y="16881"/>
                    <a:pt x="203" y="17205"/>
                    <a:pt x="391" y="17416"/>
                  </a:cubicBezTo>
                  <a:lnTo>
                    <a:pt x="5005" y="22953"/>
                  </a:lnTo>
                  <a:lnTo>
                    <a:pt x="5005" y="50969"/>
                  </a:lnTo>
                  <a:cubicBezTo>
                    <a:pt x="5005" y="51347"/>
                    <a:pt x="5311" y="51652"/>
                    <a:pt x="5689" y="51652"/>
                  </a:cubicBezTo>
                  <a:cubicBezTo>
                    <a:pt x="6064" y="51652"/>
                    <a:pt x="6369" y="51347"/>
                    <a:pt x="6369" y="50969"/>
                  </a:cubicBezTo>
                  <a:lnTo>
                    <a:pt x="6369" y="21689"/>
                  </a:lnTo>
                  <a:lnTo>
                    <a:pt x="10730" y="16660"/>
                  </a:lnTo>
                  <a:cubicBezTo>
                    <a:pt x="10905" y="16461"/>
                    <a:pt x="10881" y="16158"/>
                    <a:pt x="10682" y="15986"/>
                  </a:cubicBezTo>
                  <a:cubicBezTo>
                    <a:pt x="10593" y="15908"/>
                    <a:pt x="10482" y="15869"/>
                    <a:pt x="10371" y="15869"/>
                  </a:cubicBezTo>
                  <a:cubicBezTo>
                    <a:pt x="10238" y="15869"/>
                    <a:pt x="10105" y="15925"/>
                    <a:pt x="10010" y="16034"/>
                  </a:cubicBezTo>
                  <a:lnTo>
                    <a:pt x="6372" y="20232"/>
                  </a:lnTo>
                  <a:lnTo>
                    <a:pt x="6372" y="11162"/>
                  </a:lnTo>
                  <a:lnTo>
                    <a:pt x="10733" y="6136"/>
                  </a:lnTo>
                  <a:cubicBezTo>
                    <a:pt x="10905" y="5937"/>
                    <a:pt x="10884" y="5634"/>
                    <a:pt x="10685" y="5462"/>
                  </a:cubicBezTo>
                  <a:cubicBezTo>
                    <a:pt x="10594" y="5384"/>
                    <a:pt x="10483" y="5345"/>
                    <a:pt x="10372" y="5345"/>
                  </a:cubicBezTo>
                  <a:cubicBezTo>
                    <a:pt x="10238" y="5345"/>
                    <a:pt x="10105" y="5401"/>
                    <a:pt x="10010" y="5510"/>
                  </a:cubicBezTo>
                  <a:lnTo>
                    <a:pt x="6372" y="9705"/>
                  </a:lnTo>
                  <a:lnTo>
                    <a:pt x="6372" y="684"/>
                  </a:lnTo>
                  <a:cubicBezTo>
                    <a:pt x="6372" y="306"/>
                    <a:pt x="6064" y="0"/>
                    <a:pt x="568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4" name="Google Shape;1144;p67"/>
          <p:cNvGrpSpPr/>
          <p:nvPr/>
        </p:nvGrpSpPr>
        <p:grpSpPr>
          <a:xfrm>
            <a:off x="2438860" y="3453301"/>
            <a:ext cx="1081101" cy="1858934"/>
            <a:chOff x="3399597" y="3607763"/>
            <a:chExt cx="1081101" cy="1858934"/>
          </a:xfrm>
        </p:grpSpPr>
        <p:sp>
          <p:nvSpPr>
            <p:cNvPr id="1145" name="Google Shape;1145;p67"/>
            <p:cNvSpPr/>
            <p:nvPr/>
          </p:nvSpPr>
          <p:spPr>
            <a:xfrm>
              <a:off x="3399597" y="3607763"/>
              <a:ext cx="1081101" cy="1399756"/>
            </a:xfrm>
            <a:custGeom>
              <a:rect b="b" l="l" r="r" t="t"/>
              <a:pathLst>
                <a:path extrusionOk="0" h="65570" w="50643">
                  <a:moveTo>
                    <a:pt x="25739" y="0"/>
                  </a:moveTo>
                  <a:cubicBezTo>
                    <a:pt x="25667" y="0"/>
                    <a:pt x="25596" y="1"/>
                    <a:pt x="25524" y="2"/>
                  </a:cubicBezTo>
                  <a:cubicBezTo>
                    <a:pt x="16739" y="108"/>
                    <a:pt x="9629" y="6736"/>
                    <a:pt x="9590" y="14932"/>
                  </a:cubicBezTo>
                  <a:cubicBezTo>
                    <a:pt x="9587" y="15255"/>
                    <a:pt x="9596" y="15576"/>
                    <a:pt x="9617" y="15893"/>
                  </a:cubicBezTo>
                  <a:cubicBezTo>
                    <a:pt x="9901" y="20378"/>
                    <a:pt x="8519" y="24796"/>
                    <a:pt x="5613" y="28386"/>
                  </a:cubicBezTo>
                  <a:cubicBezTo>
                    <a:pt x="1930" y="32928"/>
                    <a:pt x="0" y="38765"/>
                    <a:pt x="759" y="45037"/>
                  </a:cubicBezTo>
                  <a:cubicBezTo>
                    <a:pt x="2044" y="55682"/>
                    <a:pt x="11153" y="64170"/>
                    <a:pt x="22612" y="65407"/>
                  </a:cubicBezTo>
                  <a:cubicBezTo>
                    <a:pt x="23621" y="65516"/>
                    <a:pt x="24620" y="65569"/>
                    <a:pt x="25606" y="65569"/>
                  </a:cubicBezTo>
                  <a:cubicBezTo>
                    <a:pt x="39363" y="65569"/>
                    <a:pt x="50550" y="55243"/>
                    <a:pt x="50615" y="42451"/>
                  </a:cubicBezTo>
                  <a:cubicBezTo>
                    <a:pt x="50642" y="36969"/>
                    <a:pt x="48622" y="31921"/>
                    <a:pt x="45220" y="27935"/>
                  </a:cubicBezTo>
                  <a:cubicBezTo>
                    <a:pt x="42550" y="24799"/>
                    <a:pt x="41240" y="20838"/>
                    <a:pt x="41772" y="16870"/>
                  </a:cubicBezTo>
                  <a:cubicBezTo>
                    <a:pt x="41872" y="16132"/>
                    <a:pt x="41912" y="15388"/>
                    <a:pt x="41893" y="14644"/>
                  </a:cubicBezTo>
                  <a:cubicBezTo>
                    <a:pt x="41689" y="6537"/>
                    <a:pt x="34447" y="0"/>
                    <a:pt x="25739"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7"/>
            <p:cNvSpPr/>
            <p:nvPr/>
          </p:nvSpPr>
          <p:spPr>
            <a:xfrm>
              <a:off x="3727738" y="4146141"/>
              <a:ext cx="433141" cy="1320556"/>
            </a:xfrm>
            <a:custGeom>
              <a:rect b="b" l="l" r="r" t="t"/>
              <a:pathLst>
                <a:path extrusionOk="0" h="61860" w="20290">
                  <a:moveTo>
                    <a:pt x="10419" y="1"/>
                  </a:moveTo>
                  <a:cubicBezTo>
                    <a:pt x="9684" y="1"/>
                    <a:pt x="9082" y="595"/>
                    <a:pt x="9079" y="1334"/>
                  </a:cubicBezTo>
                  <a:lnTo>
                    <a:pt x="8973" y="23985"/>
                  </a:lnTo>
                  <a:lnTo>
                    <a:pt x="2520" y="16237"/>
                  </a:lnTo>
                  <a:cubicBezTo>
                    <a:pt x="2255" y="15928"/>
                    <a:pt x="1879" y="15770"/>
                    <a:pt x="1502" y="15770"/>
                  </a:cubicBezTo>
                  <a:cubicBezTo>
                    <a:pt x="1199" y="15770"/>
                    <a:pt x="895" y="15872"/>
                    <a:pt x="645" y="16080"/>
                  </a:cubicBezTo>
                  <a:cubicBezTo>
                    <a:pt x="82" y="16549"/>
                    <a:pt x="1" y="17380"/>
                    <a:pt x="460" y="17952"/>
                  </a:cubicBezTo>
                  <a:lnTo>
                    <a:pt x="8952" y="28149"/>
                  </a:lnTo>
                  <a:lnTo>
                    <a:pt x="8801" y="60513"/>
                  </a:lnTo>
                  <a:cubicBezTo>
                    <a:pt x="8798" y="61254"/>
                    <a:pt x="9397" y="61856"/>
                    <a:pt x="10135" y="61859"/>
                  </a:cubicBezTo>
                  <a:cubicBezTo>
                    <a:pt x="10138" y="61859"/>
                    <a:pt x="10142" y="61859"/>
                    <a:pt x="10146" y="61859"/>
                  </a:cubicBezTo>
                  <a:cubicBezTo>
                    <a:pt x="10882" y="61859"/>
                    <a:pt x="11477" y="61263"/>
                    <a:pt x="11480" y="60529"/>
                  </a:cubicBezTo>
                  <a:lnTo>
                    <a:pt x="11683" y="17846"/>
                  </a:lnTo>
                  <a:cubicBezTo>
                    <a:pt x="11864" y="17752"/>
                    <a:pt x="12025" y="17616"/>
                    <a:pt x="12146" y="17453"/>
                  </a:cubicBezTo>
                  <a:lnTo>
                    <a:pt x="19854" y="6959"/>
                  </a:lnTo>
                  <a:cubicBezTo>
                    <a:pt x="20290" y="6364"/>
                    <a:pt x="20163" y="5526"/>
                    <a:pt x="19567" y="5087"/>
                  </a:cubicBezTo>
                  <a:cubicBezTo>
                    <a:pt x="19328" y="4912"/>
                    <a:pt x="19050" y="4827"/>
                    <a:pt x="18774" y="4827"/>
                  </a:cubicBezTo>
                  <a:cubicBezTo>
                    <a:pt x="18362" y="4827"/>
                    <a:pt x="17956" y="5016"/>
                    <a:pt x="17695" y="5375"/>
                  </a:cubicBezTo>
                  <a:lnTo>
                    <a:pt x="11701" y="13531"/>
                  </a:lnTo>
                  <a:lnTo>
                    <a:pt x="11759" y="1347"/>
                  </a:lnTo>
                  <a:cubicBezTo>
                    <a:pt x="11762" y="609"/>
                    <a:pt x="11166" y="4"/>
                    <a:pt x="10425" y="1"/>
                  </a:cubicBezTo>
                  <a:cubicBezTo>
                    <a:pt x="10423" y="1"/>
                    <a:pt x="10421" y="1"/>
                    <a:pt x="10419"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7" name="Google Shape;1147;p67"/>
          <p:cNvGrpSpPr/>
          <p:nvPr/>
        </p:nvGrpSpPr>
        <p:grpSpPr>
          <a:xfrm>
            <a:off x="3413297" y="4166717"/>
            <a:ext cx="2081780" cy="1136655"/>
            <a:chOff x="3940397" y="4131392"/>
            <a:chExt cx="2081780" cy="1136655"/>
          </a:xfrm>
        </p:grpSpPr>
        <p:sp>
          <p:nvSpPr>
            <p:cNvPr id="1148" name="Google Shape;1148;p67"/>
            <p:cNvSpPr/>
            <p:nvPr/>
          </p:nvSpPr>
          <p:spPr>
            <a:xfrm>
              <a:off x="4054890" y="4163636"/>
              <a:ext cx="751500" cy="1104411"/>
            </a:xfrm>
            <a:custGeom>
              <a:rect b="b" l="l" r="r" t="t"/>
              <a:pathLst>
                <a:path extrusionOk="0" h="41102" w="27968">
                  <a:moveTo>
                    <a:pt x="12339" y="1"/>
                  </a:moveTo>
                  <a:lnTo>
                    <a:pt x="1" y="17510"/>
                  </a:lnTo>
                  <a:lnTo>
                    <a:pt x="1" y="41102"/>
                  </a:lnTo>
                  <a:lnTo>
                    <a:pt x="27968" y="41102"/>
                  </a:lnTo>
                  <a:lnTo>
                    <a:pt x="27968" y="17510"/>
                  </a:lnTo>
                  <a:lnTo>
                    <a:pt x="12339" y="1"/>
                  </a:ln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67"/>
            <p:cNvSpPr/>
            <p:nvPr/>
          </p:nvSpPr>
          <p:spPr>
            <a:xfrm>
              <a:off x="4792310" y="4634129"/>
              <a:ext cx="1092964" cy="633917"/>
            </a:xfrm>
            <a:custGeom>
              <a:rect b="b" l="l" r="r" t="t"/>
              <a:pathLst>
                <a:path extrusionOk="0" h="23592" w="40676">
                  <a:moveTo>
                    <a:pt x="1" y="0"/>
                  </a:moveTo>
                  <a:lnTo>
                    <a:pt x="1" y="23592"/>
                  </a:lnTo>
                  <a:lnTo>
                    <a:pt x="40675" y="23592"/>
                  </a:lnTo>
                  <a:lnTo>
                    <a:pt x="40675"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7"/>
            <p:cNvSpPr/>
            <p:nvPr/>
          </p:nvSpPr>
          <p:spPr>
            <a:xfrm>
              <a:off x="4907287" y="4808999"/>
              <a:ext cx="174897" cy="306049"/>
            </a:xfrm>
            <a:custGeom>
              <a:rect b="b" l="l" r="r" t="t"/>
              <a:pathLst>
                <a:path extrusionOk="0" h="11390" w="6509">
                  <a:moveTo>
                    <a:pt x="654" y="0"/>
                  </a:moveTo>
                  <a:cubicBezTo>
                    <a:pt x="294" y="0"/>
                    <a:pt x="1" y="294"/>
                    <a:pt x="1" y="654"/>
                  </a:cubicBezTo>
                  <a:lnTo>
                    <a:pt x="1" y="10736"/>
                  </a:lnTo>
                  <a:cubicBezTo>
                    <a:pt x="1" y="11099"/>
                    <a:pt x="294" y="11389"/>
                    <a:pt x="654" y="11389"/>
                  </a:cubicBezTo>
                  <a:lnTo>
                    <a:pt x="5859" y="11389"/>
                  </a:lnTo>
                  <a:cubicBezTo>
                    <a:pt x="6218" y="11389"/>
                    <a:pt x="6509" y="11099"/>
                    <a:pt x="6509" y="10736"/>
                  </a:cubicBezTo>
                  <a:lnTo>
                    <a:pt x="6509" y="654"/>
                  </a:lnTo>
                  <a:cubicBezTo>
                    <a:pt x="6509" y="294"/>
                    <a:pt x="6218" y="0"/>
                    <a:pt x="585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7"/>
            <p:cNvSpPr/>
            <p:nvPr/>
          </p:nvSpPr>
          <p:spPr>
            <a:xfrm>
              <a:off x="4268372" y="4660220"/>
              <a:ext cx="259967" cy="454828"/>
            </a:xfrm>
            <a:custGeom>
              <a:rect b="b" l="l" r="r" t="t"/>
              <a:pathLst>
                <a:path extrusionOk="0" h="16927" w="9675">
                  <a:moveTo>
                    <a:pt x="653" y="0"/>
                  </a:moveTo>
                  <a:cubicBezTo>
                    <a:pt x="293" y="0"/>
                    <a:pt x="0" y="290"/>
                    <a:pt x="0" y="650"/>
                  </a:cubicBezTo>
                  <a:lnTo>
                    <a:pt x="0" y="16273"/>
                  </a:lnTo>
                  <a:cubicBezTo>
                    <a:pt x="0" y="16636"/>
                    <a:pt x="293" y="16926"/>
                    <a:pt x="653" y="16926"/>
                  </a:cubicBezTo>
                  <a:lnTo>
                    <a:pt x="9021" y="16926"/>
                  </a:lnTo>
                  <a:cubicBezTo>
                    <a:pt x="9384" y="16926"/>
                    <a:pt x="9674" y="16636"/>
                    <a:pt x="9674" y="16273"/>
                  </a:cubicBezTo>
                  <a:lnTo>
                    <a:pt x="9674" y="650"/>
                  </a:lnTo>
                  <a:cubicBezTo>
                    <a:pt x="9674" y="290"/>
                    <a:pt x="9384" y="0"/>
                    <a:pt x="902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67"/>
            <p:cNvSpPr/>
            <p:nvPr/>
          </p:nvSpPr>
          <p:spPr>
            <a:xfrm>
              <a:off x="5213390" y="4847504"/>
              <a:ext cx="284204" cy="415356"/>
            </a:xfrm>
            <a:custGeom>
              <a:rect b="b" l="l" r="r" t="t"/>
              <a:pathLst>
                <a:path extrusionOk="0" h="15458" w="10577">
                  <a:moveTo>
                    <a:pt x="5287" y="1"/>
                  </a:moveTo>
                  <a:cubicBezTo>
                    <a:pt x="2366" y="1"/>
                    <a:pt x="1" y="2369"/>
                    <a:pt x="1" y="5290"/>
                  </a:cubicBezTo>
                  <a:lnTo>
                    <a:pt x="1" y="15457"/>
                  </a:lnTo>
                  <a:lnTo>
                    <a:pt x="10573" y="15457"/>
                  </a:lnTo>
                  <a:lnTo>
                    <a:pt x="10576" y="5290"/>
                  </a:lnTo>
                  <a:cubicBezTo>
                    <a:pt x="10576" y="2369"/>
                    <a:pt x="8208" y="1"/>
                    <a:pt x="5287"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67"/>
            <p:cNvSpPr/>
            <p:nvPr/>
          </p:nvSpPr>
          <p:spPr>
            <a:xfrm>
              <a:off x="5579709" y="4808999"/>
              <a:ext cx="174897" cy="306049"/>
            </a:xfrm>
            <a:custGeom>
              <a:rect b="b" l="l" r="r" t="t"/>
              <a:pathLst>
                <a:path extrusionOk="0" h="11390" w="6509">
                  <a:moveTo>
                    <a:pt x="654" y="0"/>
                  </a:moveTo>
                  <a:cubicBezTo>
                    <a:pt x="294" y="0"/>
                    <a:pt x="1" y="294"/>
                    <a:pt x="1" y="654"/>
                  </a:cubicBezTo>
                  <a:lnTo>
                    <a:pt x="1" y="10736"/>
                  </a:lnTo>
                  <a:cubicBezTo>
                    <a:pt x="1" y="11099"/>
                    <a:pt x="294" y="11389"/>
                    <a:pt x="654" y="11389"/>
                  </a:cubicBezTo>
                  <a:lnTo>
                    <a:pt x="5858" y="11389"/>
                  </a:lnTo>
                  <a:cubicBezTo>
                    <a:pt x="6218" y="11389"/>
                    <a:pt x="6508" y="11099"/>
                    <a:pt x="6508" y="10736"/>
                  </a:cubicBezTo>
                  <a:lnTo>
                    <a:pt x="6508" y="654"/>
                  </a:lnTo>
                  <a:cubicBezTo>
                    <a:pt x="6508" y="294"/>
                    <a:pt x="6218" y="0"/>
                    <a:pt x="5858"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67"/>
            <p:cNvSpPr/>
            <p:nvPr/>
          </p:nvSpPr>
          <p:spPr>
            <a:xfrm>
              <a:off x="3940397" y="4131392"/>
              <a:ext cx="2081780" cy="502765"/>
            </a:xfrm>
            <a:custGeom>
              <a:rect b="b" l="l" r="r" t="t"/>
              <a:pathLst>
                <a:path extrusionOk="0" h="18711" w="77476">
                  <a:moveTo>
                    <a:pt x="14837" y="0"/>
                  </a:moveTo>
                  <a:lnTo>
                    <a:pt x="1" y="18710"/>
                  </a:lnTo>
                  <a:lnTo>
                    <a:pt x="4455" y="18710"/>
                  </a:lnTo>
                  <a:lnTo>
                    <a:pt x="16416" y="2507"/>
                  </a:lnTo>
                  <a:lnTo>
                    <a:pt x="28666" y="18710"/>
                  </a:lnTo>
                  <a:lnTo>
                    <a:pt x="77476" y="18710"/>
                  </a:lnTo>
                  <a:lnTo>
                    <a:pt x="62830" y="0"/>
                  </a:ln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5" name="Google Shape;1155;p67"/>
          <p:cNvGrpSpPr/>
          <p:nvPr/>
        </p:nvGrpSpPr>
        <p:grpSpPr>
          <a:xfrm>
            <a:off x="5733451" y="3476738"/>
            <a:ext cx="1403087" cy="1812044"/>
            <a:chOff x="5605876" y="3606838"/>
            <a:chExt cx="1403087" cy="1812044"/>
          </a:xfrm>
        </p:grpSpPr>
        <p:sp>
          <p:nvSpPr>
            <p:cNvPr id="1156" name="Google Shape;1156;p67"/>
            <p:cNvSpPr/>
            <p:nvPr/>
          </p:nvSpPr>
          <p:spPr>
            <a:xfrm>
              <a:off x="5605876" y="3606838"/>
              <a:ext cx="1403087" cy="1442450"/>
            </a:xfrm>
            <a:custGeom>
              <a:rect b="b" l="l" r="r" t="t"/>
              <a:pathLst>
                <a:path extrusionOk="0" h="60940" w="59277">
                  <a:moveTo>
                    <a:pt x="29640" y="1"/>
                  </a:moveTo>
                  <a:cubicBezTo>
                    <a:pt x="29123" y="1"/>
                    <a:pt x="28607" y="58"/>
                    <a:pt x="28101" y="173"/>
                  </a:cubicBezTo>
                  <a:cubicBezTo>
                    <a:pt x="23244" y="1174"/>
                    <a:pt x="21952" y="8220"/>
                    <a:pt x="21608" y="11889"/>
                  </a:cubicBezTo>
                  <a:cubicBezTo>
                    <a:pt x="21535" y="12662"/>
                    <a:pt x="20893" y="13258"/>
                    <a:pt x="20125" y="13258"/>
                  </a:cubicBezTo>
                  <a:cubicBezTo>
                    <a:pt x="20097" y="13258"/>
                    <a:pt x="20069" y="13257"/>
                    <a:pt x="20041" y="13256"/>
                  </a:cubicBezTo>
                  <a:cubicBezTo>
                    <a:pt x="19950" y="13250"/>
                    <a:pt x="19855" y="13248"/>
                    <a:pt x="19758" y="13248"/>
                  </a:cubicBezTo>
                  <a:cubicBezTo>
                    <a:pt x="17978" y="13248"/>
                    <a:pt x="15247" y="14083"/>
                    <a:pt x="13675" y="15654"/>
                  </a:cubicBezTo>
                  <a:cubicBezTo>
                    <a:pt x="11377" y="17952"/>
                    <a:pt x="11613" y="24475"/>
                    <a:pt x="11900" y="27762"/>
                  </a:cubicBezTo>
                  <a:cubicBezTo>
                    <a:pt x="11978" y="28661"/>
                    <a:pt x="11253" y="29389"/>
                    <a:pt x="10353" y="29389"/>
                  </a:cubicBezTo>
                  <a:cubicBezTo>
                    <a:pt x="10348" y="29389"/>
                    <a:pt x="10342" y="29389"/>
                    <a:pt x="10337" y="29389"/>
                  </a:cubicBezTo>
                  <a:cubicBezTo>
                    <a:pt x="10321" y="29389"/>
                    <a:pt x="10305" y="29389"/>
                    <a:pt x="10290" y="29389"/>
                  </a:cubicBezTo>
                  <a:cubicBezTo>
                    <a:pt x="7014" y="29389"/>
                    <a:pt x="5867" y="32831"/>
                    <a:pt x="5867" y="32831"/>
                  </a:cubicBezTo>
                  <a:cubicBezTo>
                    <a:pt x="0" y="46025"/>
                    <a:pt x="25796" y="59222"/>
                    <a:pt x="28975" y="60786"/>
                  </a:cubicBezTo>
                  <a:cubicBezTo>
                    <a:pt x="29180" y="60888"/>
                    <a:pt x="29407" y="60940"/>
                    <a:pt x="29640" y="60940"/>
                  </a:cubicBezTo>
                  <a:cubicBezTo>
                    <a:pt x="29870" y="60940"/>
                    <a:pt x="30099" y="60888"/>
                    <a:pt x="30305" y="60786"/>
                  </a:cubicBezTo>
                  <a:cubicBezTo>
                    <a:pt x="33480" y="59222"/>
                    <a:pt x="59276" y="46025"/>
                    <a:pt x="53412" y="32831"/>
                  </a:cubicBezTo>
                  <a:cubicBezTo>
                    <a:pt x="53412" y="32831"/>
                    <a:pt x="52264" y="29389"/>
                    <a:pt x="48986" y="29389"/>
                  </a:cubicBezTo>
                  <a:cubicBezTo>
                    <a:pt x="48972" y="29389"/>
                    <a:pt x="48957" y="29389"/>
                    <a:pt x="48943" y="29389"/>
                  </a:cubicBezTo>
                  <a:cubicBezTo>
                    <a:pt x="48937" y="29389"/>
                    <a:pt x="48932" y="29389"/>
                    <a:pt x="48926" y="29389"/>
                  </a:cubicBezTo>
                  <a:cubicBezTo>
                    <a:pt x="48027" y="29389"/>
                    <a:pt x="47301" y="28661"/>
                    <a:pt x="47379" y="27762"/>
                  </a:cubicBezTo>
                  <a:cubicBezTo>
                    <a:pt x="47664" y="24475"/>
                    <a:pt x="47903" y="17952"/>
                    <a:pt x="45604" y="15654"/>
                  </a:cubicBezTo>
                  <a:cubicBezTo>
                    <a:pt x="44033" y="14083"/>
                    <a:pt x="41301" y="13248"/>
                    <a:pt x="39519" y="13248"/>
                  </a:cubicBezTo>
                  <a:cubicBezTo>
                    <a:pt x="39422" y="13248"/>
                    <a:pt x="39327" y="13250"/>
                    <a:pt x="39235" y="13256"/>
                  </a:cubicBezTo>
                  <a:cubicBezTo>
                    <a:pt x="39207" y="13257"/>
                    <a:pt x="39179" y="13258"/>
                    <a:pt x="39152" y="13258"/>
                  </a:cubicBezTo>
                  <a:cubicBezTo>
                    <a:pt x="38387" y="13258"/>
                    <a:pt x="37745" y="12662"/>
                    <a:pt x="37672" y="11889"/>
                  </a:cubicBezTo>
                  <a:cubicBezTo>
                    <a:pt x="37327" y="8223"/>
                    <a:pt x="36036" y="1174"/>
                    <a:pt x="31179" y="173"/>
                  </a:cubicBezTo>
                  <a:cubicBezTo>
                    <a:pt x="30673" y="58"/>
                    <a:pt x="30156" y="1"/>
                    <a:pt x="29640" y="1"/>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67"/>
            <p:cNvSpPr/>
            <p:nvPr/>
          </p:nvSpPr>
          <p:spPr>
            <a:xfrm>
              <a:off x="6112475" y="4051230"/>
              <a:ext cx="410248" cy="1367653"/>
            </a:xfrm>
            <a:custGeom>
              <a:rect b="b" l="l" r="r" t="t"/>
              <a:pathLst>
                <a:path extrusionOk="0" h="57780" w="17332">
                  <a:moveTo>
                    <a:pt x="8670" y="1"/>
                  </a:moveTo>
                  <a:cubicBezTo>
                    <a:pt x="8241" y="1"/>
                    <a:pt x="7896" y="351"/>
                    <a:pt x="7908" y="781"/>
                  </a:cubicBezTo>
                  <a:lnTo>
                    <a:pt x="7908" y="23658"/>
                  </a:lnTo>
                  <a:lnTo>
                    <a:pt x="1449" y="15907"/>
                  </a:lnTo>
                  <a:cubicBezTo>
                    <a:pt x="1297" y="15722"/>
                    <a:pt x="1077" y="15626"/>
                    <a:pt x="855" y="15626"/>
                  </a:cubicBezTo>
                  <a:cubicBezTo>
                    <a:pt x="682" y="15626"/>
                    <a:pt x="509" y="15684"/>
                    <a:pt x="366" y="15802"/>
                  </a:cubicBezTo>
                  <a:cubicBezTo>
                    <a:pt x="39" y="16074"/>
                    <a:pt x="0" y="16561"/>
                    <a:pt x="275" y="16884"/>
                  </a:cubicBezTo>
                  <a:lnTo>
                    <a:pt x="7908" y="26041"/>
                  </a:lnTo>
                  <a:lnTo>
                    <a:pt x="7908" y="56999"/>
                  </a:lnTo>
                  <a:cubicBezTo>
                    <a:pt x="7896" y="57426"/>
                    <a:pt x="8241" y="57779"/>
                    <a:pt x="8670" y="57779"/>
                  </a:cubicBezTo>
                  <a:cubicBezTo>
                    <a:pt x="9097" y="57779"/>
                    <a:pt x="9441" y="57426"/>
                    <a:pt x="9432" y="56999"/>
                  </a:cubicBezTo>
                  <a:lnTo>
                    <a:pt x="9432" y="19440"/>
                  </a:lnTo>
                  <a:lnTo>
                    <a:pt x="17053" y="10651"/>
                  </a:lnTo>
                  <a:cubicBezTo>
                    <a:pt x="17331" y="10334"/>
                    <a:pt x="17295" y="9853"/>
                    <a:pt x="16978" y="9575"/>
                  </a:cubicBezTo>
                  <a:cubicBezTo>
                    <a:pt x="16833" y="9450"/>
                    <a:pt x="16655" y="9389"/>
                    <a:pt x="16477" y="9389"/>
                  </a:cubicBezTo>
                  <a:cubicBezTo>
                    <a:pt x="16264" y="9389"/>
                    <a:pt x="16051" y="9477"/>
                    <a:pt x="15901" y="9651"/>
                  </a:cubicBezTo>
                  <a:lnTo>
                    <a:pt x="9432" y="17111"/>
                  </a:lnTo>
                  <a:lnTo>
                    <a:pt x="9432" y="781"/>
                  </a:lnTo>
                  <a:cubicBezTo>
                    <a:pt x="9441" y="351"/>
                    <a:pt x="9097" y="1"/>
                    <a:pt x="8670"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8" name="Google Shape;1158;p67"/>
          <p:cNvSpPr/>
          <p:nvPr/>
        </p:nvSpPr>
        <p:spPr>
          <a:xfrm>
            <a:off x="5209084" y="4820708"/>
            <a:ext cx="524368" cy="387385"/>
          </a:xfrm>
          <a:custGeom>
            <a:rect b="b" l="l" r="r" t="t"/>
            <a:pathLst>
              <a:path extrusionOk="0" h="14417" w="19515">
                <a:moveTo>
                  <a:pt x="8420" y="1"/>
                </a:moveTo>
                <a:cubicBezTo>
                  <a:pt x="8024" y="1"/>
                  <a:pt x="7625" y="45"/>
                  <a:pt x="7231" y="137"/>
                </a:cubicBezTo>
                <a:cubicBezTo>
                  <a:pt x="5456" y="551"/>
                  <a:pt x="4022" y="1854"/>
                  <a:pt x="3442" y="3581"/>
                </a:cubicBezTo>
                <a:cubicBezTo>
                  <a:pt x="3321" y="3950"/>
                  <a:pt x="2985" y="4201"/>
                  <a:pt x="2598" y="4219"/>
                </a:cubicBezTo>
                <a:cubicBezTo>
                  <a:pt x="2453" y="4225"/>
                  <a:pt x="2308" y="4244"/>
                  <a:pt x="2162" y="4277"/>
                </a:cubicBezTo>
                <a:cubicBezTo>
                  <a:pt x="1037" y="4516"/>
                  <a:pt x="176" y="5480"/>
                  <a:pt x="70" y="6627"/>
                </a:cubicBezTo>
                <a:cubicBezTo>
                  <a:pt x="0" y="7331"/>
                  <a:pt x="215" y="8033"/>
                  <a:pt x="666" y="8577"/>
                </a:cubicBezTo>
                <a:cubicBezTo>
                  <a:pt x="929" y="8892"/>
                  <a:pt x="1022" y="9318"/>
                  <a:pt x="907" y="9711"/>
                </a:cubicBezTo>
                <a:cubicBezTo>
                  <a:pt x="690" y="10452"/>
                  <a:pt x="620" y="11229"/>
                  <a:pt x="705" y="11997"/>
                </a:cubicBezTo>
                <a:cubicBezTo>
                  <a:pt x="759" y="12511"/>
                  <a:pt x="886" y="13017"/>
                  <a:pt x="1077" y="13497"/>
                </a:cubicBezTo>
                <a:lnTo>
                  <a:pt x="18236" y="14417"/>
                </a:lnTo>
                <a:cubicBezTo>
                  <a:pt x="19445" y="12705"/>
                  <a:pt x="19515" y="10434"/>
                  <a:pt x="18408" y="8653"/>
                </a:cubicBezTo>
                <a:cubicBezTo>
                  <a:pt x="18127" y="8193"/>
                  <a:pt x="18036" y="7640"/>
                  <a:pt x="18163" y="7113"/>
                </a:cubicBezTo>
                <a:cubicBezTo>
                  <a:pt x="18284" y="6599"/>
                  <a:pt x="18308" y="6067"/>
                  <a:pt x="18236" y="5544"/>
                </a:cubicBezTo>
                <a:cubicBezTo>
                  <a:pt x="17964" y="3551"/>
                  <a:pt x="16291" y="1997"/>
                  <a:pt x="14286" y="1864"/>
                </a:cubicBezTo>
                <a:cubicBezTo>
                  <a:pt x="14187" y="1857"/>
                  <a:pt x="14087" y="1853"/>
                  <a:pt x="13988" y="1853"/>
                </a:cubicBezTo>
                <a:cubicBezTo>
                  <a:pt x="13740" y="1853"/>
                  <a:pt x="13493" y="1875"/>
                  <a:pt x="13249" y="1918"/>
                </a:cubicBezTo>
                <a:cubicBezTo>
                  <a:pt x="13181" y="1930"/>
                  <a:pt x="13112" y="1936"/>
                  <a:pt x="13045" y="1936"/>
                </a:cubicBezTo>
                <a:cubicBezTo>
                  <a:pt x="12713" y="1936"/>
                  <a:pt x="12392" y="1793"/>
                  <a:pt x="12151" y="1552"/>
                </a:cubicBezTo>
                <a:cubicBezTo>
                  <a:pt x="11154" y="548"/>
                  <a:pt x="9805" y="1"/>
                  <a:pt x="8420" y="1"/>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9" name="Google Shape;1159;p67"/>
          <p:cNvGrpSpPr/>
          <p:nvPr/>
        </p:nvGrpSpPr>
        <p:grpSpPr>
          <a:xfrm>
            <a:off x="1058330" y="2330676"/>
            <a:ext cx="1339065" cy="3009185"/>
            <a:chOff x="2449930" y="2556776"/>
            <a:chExt cx="1339065" cy="3009185"/>
          </a:xfrm>
        </p:grpSpPr>
        <p:sp>
          <p:nvSpPr>
            <p:cNvPr id="1160" name="Google Shape;1160;p67"/>
            <p:cNvSpPr/>
            <p:nvPr/>
          </p:nvSpPr>
          <p:spPr>
            <a:xfrm>
              <a:off x="2449930" y="2556776"/>
              <a:ext cx="1339065" cy="2243750"/>
            </a:xfrm>
            <a:custGeom>
              <a:rect b="b" l="l" r="r" t="t"/>
              <a:pathLst>
                <a:path extrusionOk="0" h="105106" w="62727">
                  <a:moveTo>
                    <a:pt x="31083" y="0"/>
                  </a:moveTo>
                  <a:cubicBezTo>
                    <a:pt x="30660" y="0"/>
                    <a:pt x="30078" y="77"/>
                    <a:pt x="29410" y="366"/>
                  </a:cubicBezTo>
                  <a:cubicBezTo>
                    <a:pt x="23250" y="2407"/>
                    <a:pt x="21611" y="16772"/>
                    <a:pt x="21172" y="24241"/>
                  </a:cubicBezTo>
                  <a:cubicBezTo>
                    <a:pt x="21082" y="25817"/>
                    <a:pt x="20271" y="27035"/>
                    <a:pt x="19296" y="27035"/>
                  </a:cubicBezTo>
                  <a:cubicBezTo>
                    <a:pt x="19260" y="27035"/>
                    <a:pt x="19224" y="27033"/>
                    <a:pt x="19188" y="27030"/>
                  </a:cubicBezTo>
                  <a:cubicBezTo>
                    <a:pt x="19071" y="27019"/>
                    <a:pt x="18950" y="27014"/>
                    <a:pt x="18825" y="27014"/>
                  </a:cubicBezTo>
                  <a:cubicBezTo>
                    <a:pt x="16566" y="27014"/>
                    <a:pt x="13102" y="28718"/>
                    <a:pt x="11108" y="31917"/>
                  </a:cubicBezTo>
                  <a:cubicBezTo>
                    <a:pt x="8196" y="36601"/>
                    <a:pt x="8495" y="49895"/>
                    <a:pt x="8858" y="56599"/>
                  </a:cubicBezTo>
                  <a:cubicBezTo>
                    <a:pt x="8957" y="58430"/>
                    <a:pt x="8037" y="59917"/>
                    <a:pt x="6895" y="59917"/>
                  </a:cubicBezTo>
                  <a:cubicBezTo>
                    <a:pt x="6888" y="59917"/>
                    <a:pt x="6881" y="59917"/>
                    <a:pt x="6874" y="59917"/>
                  </a:cubicBezTo>
                  <a:cubicBezTo>
                    <a:pt x="6854" y="59917"/>
                    <a:pt x="6835" y="59916"/>
                    <a:pt x="6815" y="59916"/>
                  </a:cubicBezTo>
                  <a:cubicBezTo>
                    <a:pt x="2657" y="59916"/>
                    <a:pt x="1204" y="66933"/>
                    <a:pt x="1204" y="66933"/>
                  </a:cubicBezTo>
                  <a:cubicBezTo>
                    <a:pt x="170" y="70668"/>
                    <a:pt x="0" y="74469"/>
                    <a:pt x="472" y="78249"/>
                  </a:cubicBezTo>
                  <a:cubicBezTo>
                    <a:pt x="2716" y="96150"/>
                    <a:pt x="17018" y="105106"/>
                    <a:pt x="31329" y="105106"/>
                  </a:cubicBezTo>
                  <a:cubicBezTo>
                    <a:pt x="45614" y="105106"/>
                    <a:pt x="59909" y="96183"/>
                    <a:pt x="62231" y="78325"/>
                  </a:cubicBezTo>
                  <a:cubicBezTo>
                    <a:pt x="62727" y="74520"/>
                    <a:pt x="62566" y="70692"/>
                    <a:pt x="61526" y="66933"/>
                  </a:cubicBezTo>
                  <a:cubicBezTo>
                    <a:pt x="61526" y="66933"/>
                    <a:pt x="60070" y="59916"/>
                    <a:pt x="55912" y="59916"/>
                  </a:cubicBezTo>
                  <a:cubicBezTo>
                    <a:pt x="55892" y="59916"/>
                    <a:pt x="55872" y="59917"/>
                    <a:pt x="55853" y="59917"/>
                  </a:cubicBezTo>
                  <a:cubicBezTo>
                    <a:pt x="55846" y="59917"/>
                    <a:pt x="55839" y="59917"/>
                    <a:pt x="55832" y="59917"/>
                  </a:cubicBezTo>
                  <a:cubicBezTo>
                    <a:pt x="54689" y="59917"/>
                    <a:pt x="53770" y="58430"/>
                    <a:pt x="53869" y="56599"/>
                  </a:cubicBezTo>
                  <a:cubicBezTo>
                    <a:pt x="54232" y="49895"/>
                    <a:pt x="54534" y="36601"/>
                    <a:pt x="51619" y="31917"/>
                  </a:cubicBezTo>
                  <a:cubicBezTo>
                    <a:pt x="49627" y="28718"/>
                    <a:pt x="46161" y="27014"/>
                    <a:pt x="43904" y="27014"/>
                  </a:cubicBezTo>
                  <a:cubicBezTo>
                    <a:pt x="43780" y="27014"/>
                    <a:pt x="43659" y="27019"/>
                    <a:pt x="43542" y="27030"/>
                  </a:cubicBezTo>
                  <a:cubicBezTo>
                    <a:pt x="43505" y="27033"/>
                    <a:pt x="43470" y="27035"/>
                    <a:pt x="43434" y="27035"/>
                  </a:cubicBezTo>
                  <a:cubicBezTo>
                    <a:pt x="42459" y="27035"/>
                    <a:pt x="41648" y="25817"/>
                    <a:pt x="41555" y="24241"/>
                  </a:cubicBezTo>
                  <a:cubicBezTo>
                    <a:pt x="41119" y="16772"/>
                    <a:pt x="39480" y="2407"/>
                    <a:pt x="33317" y="366"/>
                  </a:cubicBezTo>
                  <a:cubicBezTo>
                    <a:pt x="32649" y="77"/>
                    <a:pt x="32066" y="0"/>
                    <a:pt x="31644" y="0"/>
                  </a:cubicBezTo>
                  <a:cubicBezTo>
                    <a:pt x="31540" y="0"/>
                    <a:pt x="31447" y="5"/>
                    <a:pt x="31363" y="12"/>
                  </a:cubicBezTo>
                  <a:cubicBezTo>
                    <a:pt x="31280" y="5"/>
                    <a:pt x="31186" y="0"/>
                    <a:pt x="31083" y="0"/>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67"/>
            <p:cNvSpPr/>
            <p:nvPr/>
          </p:nvSpPr>
          <p:spPr>
            <a:xfrm>
              <a:off x="2876464" y="3265233"/>
              <a:ext cx="475943" cy="2300727"/>
            </a:xfrm>
            <a:custGeom>
              <a:rect b="b" l="l" r="r" t="t"/>
              <a:pathLst>
                <a:path extrusionOk="0" h="107775" w="22295">
                  <a:moveTo>
                    <a:pt x="11420" y="1"/>
                  </a:moveTo>
                  <a:cubicBezTo>
                    <a:pt x="10633" y="1"/>
                    <a:pt x="9998" y="639"/>
                    <a:pt x="9998" y="1425"/>
                  </a:cubicBezTo>
                  <a:lnTo>
                    <a:pt x="9998" y="44649"/>
                  </a:lnTo>
                  <a:lnTo>
                    <a:pt x="1966" y="35011"/>
                  </a:lnTo>
                  <a:cubicBezTo>
                    <a:pt x="1760" y="34764"/>
                    <a:pt x="1464" y="34636"/>
                    <a:pt x="1167" y="34636"/>
                  </a:cubicBezTo>
                  <a:cubicBezTo>
                    <a:pt x="933" y="34636"/>
                    <a:pt x="697" y="34715"/>
                    <a:pt x="503" y="34878"/>
                  </a:cubicBezTo>
                  <a:cubicBezTo>
                    <a:pt x="61" y="35244"/>
                    <a:pt x="1" y="35900"/>
                    <a:pt x="370" y="36342"/>
                  </a:cubicBezTo>
                  <a:lnTo>
                    <a:pt x="9998" y="47894"/>
                  </a:lnTo>
                  <a:lnTo>
                    <a:pt x="9998" y="106350"/>
                  </a:lnTo>
                  <a:cubicBezTo>
                    <a:pt x="9998" y="107136"/>
                    <a:pt x="10633" y="107774"/>
                    <a:pt x="11420" y="107774"/>
                  </a:cubicBezTo>
                  <a:cubicBezTo>
                    <a:pt x="12206" y="107774"/>
                    <a:pt x="12844" y="107136"/>
                    <a:pt x="12844" y="106350"/>
                  </a:cubicBezTo>
                  <a:lnTo>
                    <a:pt x="12844" y="34905"/>
                  </a:lnTo>
                  <a:lnTo>
                    <a:pt x="21944" y="24414"/>
                  </a:lnTo>
                  <a:cubicBezTo>
                    <a:pt x="22294" y="23997"/>
                    <a:pt x="22246" y="23377"/>
                    <a:pt x="21835" y="23020"/>
                  </a:cubicBezTo>
                  <a:cubicBezTo>
                    <a:pt x="21646" y="22857"/>
                    <a:pt x="21414" y="22776"/>
                    <a:pt x="21183" y="22776"/>
                  </a:cubicBezTo>
                  <a:cubicBezTo>
                    <a:pt x="20909" y="22776"/>
                    <a:pt x="20637" y="22889"/>
                    <a:pt x="20441" y="23108"/>
                  </a:cubicBezTo>
                  <a:lnTo>
                    <a:pt x="20441" y="23111"/>
                  </a:lnTo>
                  <a:lnTo>
                    <a:pt x="12844" y="31866"/>
                  </a:lnTo>
                  <a:lnTo>
                    <a:pt x="12844" y="19413"/>
                  </a:lnTo>
                  <a:lnTo>
                    <a:pt x="21944" y="8922"/>
                  </a:lnTo>
                  <a:cubicBezTo>
                    <a:pt x="22294" y="8505"/>
                    <a:pt x="22246" y="7885"/>
                    <a:pt x="21835" y="7528"/>
                  </a:cubicBezTo>
                  <a:cubicBezTo>
                    <a:pt x="21646" y="7364"/>
                    <a:pt x="21414" y="7284"/>
                    <a:pt x="21183" y="7284"/>
                  </a:cubicBezTo>
                  <a:cubicBezTo>
                    <a:pt x="20909" y="7284"/>
                    <a:pt x="20637" y="7396"/>
                    <a:pt x="20441" y="7615"/>
                  </a:cubicBezTo>
                  <a:lnTo>
                    <a:pt x="12844" y="16373"/>
                  </a:lnTo>
                  <a:lnTo>
                    <a:pt x="12844" y="1425"/>
                  </a:lnTo>
                  <a:cubicBezTo>
                    <a:pt x="12844" y="639"/>
                    <a:pt x="12206" y="1"/>
                    <a:pt x="11420"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2" name="Google Shape;1162;p67"/>
          <p:cNvGrpSpPr/>
          <p:nvPr/>
        </p:nvGrpSpPr>
        <p:grpSpPr>
          <a:xfrm>
            <a:off x="-7" y="2864687"/>
            <a:ext cx="1851853" cy="2457564"/>
            <a:chOff x="1231043" y="3326737"/>
            <a:chExt cx="1851853" cy="2457564"/>
          </a:xfrm>
        </p:grpSpPr>
        <p:sp>
          <p:nvSpPr>
            <p:cNvPr id="1163" name="Google Shape;1163;p67"/>
            <p:cNvSpPr/>
            <p:nvPr/>
          </p:nvSpPr>
          <p:spPr>
            <a:xfrm>
              <a:off x="1231043" y="3326737"/>
              <a:ext cx="1851853" cy="1904112"/>
            </a:xfrm>
            <a:custGeom>
              <a:rect b="b" l="l" r="r" t="t"/>
              <a:pathLst>
                <a:path extrusionOk="0" h="89196" w="86748">
                  <a:moveTo>
                    <a:pt x="43054" y="1"/>
                  </a:moveTo>
                  <a:cubicBezTo>
                    <a:pt x="42402" y="1"/>
                    <a:pt x="41751" y="88"/>
                    <a:pt x="41123" y="262"/>
                  </a:cubicBezTo>
                  <a:cubicBezTo>
                    <a:pt x="34016" y="1728"/>
                    <a:pt x="32123" y="12041"/>
                    <a:pt x="31621" y="17405"/>
                  </a:cubicBezTo>
                  <a:cubicBezTo>
                    <a:pt x="31513" y="18538"/>
                    <a:pt x="30574" y="19411"/>
                    <a:pt x="29452" y="19411"/>
                  </a:cubicBezTo>
                  <a:cubicBezTo>
                    <a:pt x="29411" y="19411"/>
                    <a:pt x="29370" y="19410"/>
                    <a:pt x="29329" y="19407"/>
                  </a:cubicBezTo>
                  <a:cubicBezTo>
                    <a:pt x="29192" y="19400"/>
                    <a:pt x="29051" y="19396"/>
                    <a:pt x="28905" y="19396"/>
                  </a:cubicBezTo>
                  <a:cubicBezTo>
                    <a:pt x="26301" y="19396"/>
                    <a:pt x="22308" y="20621"/>
                    <a:pt x="20011" y="22918"/>
                  </a:cubicBezTo>
                  <a:cubicBezTo>
                    <a:pt x="16648" y="26278"/>
                    <a:pt x="16996" y="35825"/>
                    <a:pt x="17414" y="40637"/>
                  </a:cubicBezTo>
                  <a:cubicBezTo>
                    <a:pt x="17531" y="41954"/>
                    <a:pt x="16467" y="43020"/>
                    <a:pt x="15150" y="43020"/>
                  </a:cubicBezTo>
                  <a:cubicBezTo>
                    <a:pt x="15142" y="43020"/>
                    <a:pt x="15135" y="43020"/>
                    <a:pt x="15127" y="43020"/>
                  </a:cubicBezTo>
                  <a:cubicBezTo>
                    <a:pt x="15104" y="43020"/>
                    <a:pt x="15081" y="43019"/>
                    <a:pt x="15059" y="43019"/>
                  </a:cubicBezTo>
                  <a:cubicBezTo>
                    <a:pt x="10264" y="43019"/>
                    <a:pt x="8583" y="48058"/>
                    <a:pt x="8583" y="48058"/>
                  </a:cubicBezTo>
                  <a:cubicBezTo>
                    <a:pt x="1" y="67367"/>
                    <a:pt x="37751" y="86679"/>
                    <a:pt x="42399" y="88968"/>
                  </a:cubicBezTo>
                  <a:cubicBezTo>
                    <a:pt x="42704" y="89116"/>
                    <a:pt x="43037" y="89195"/>
                    <a:pt x="43376" y="89195"/>
                  </a:cubicBezTo>
                  <a:cubicBezTo>
                    <a:pt x="43714" y="89195"/>
                    <a:pt x="44047" y="89116"/>
                    <a:pt x="44349" y="88968"/>
                  </a:cubicBezTo>
                  <a:cubicBezTo>
                    <a:pt x="48998" y="86679"/>
                    <a:pt x="86748" y="67367"/>
                    <a:pt x="78165" y="48058"/>
                  </a:cubicBezTo>
                  <a:cubicBezTo>
                    <a:pt x="78165" y="48058"/>
                    <a:pt x="76488" y="43019"/>
                    <a:pt x="71693" y="43019"/>
                  </a:cubicBezTo>
                  <a:cubicBezTo>
                    <a:pt x="71670" y="43019"/>
                    <a:pt x="71647" y="43020"/>
                    <a:pt x="71624" y="43020"/>
                  </a:cubicBezTo>
                  <a:cubicBezTo>
                    <a:pt x="71617" y="43020"/>
                    <a:pt x="71609" y="43020"/>
                    <a:pt x="71602" y="43020"/>
                  </a:cubicBezTo>
                  <a:cubicBezTo>
                    <a:pt x="70282" y="43020"/>
                    <a:pt x="69224" y="41954"/>
                    <a:pt x="69335" y="40637"/>
                  </a:cubicBezTo>
                  <a:cubicBezTo>
                    <a:pt x="69755" y="35825"/>
                    <a:pt x="70103" y="26278"/>
                    <a:pt x="66740" y="22918"/>
                  </a:cubicBezTo>
                  <a:cubicBezTo>
                    <a:pt x="64443" y="20621"/>
                    <a:pt x="60448" y="19396"/>
                    <a:pt x="57843" y="19396"/>
                  </a:cubicBezTo>
                  <a:cubicBezTo>
                    <a:pt x="57697" y="19396"/>
                    <a:pt x="57556" y="19400"/>
                    <a:pt x="57420" y="19407"/>
                  </a:cubicBezTo>
                  <a:cubicBezTo>
                    <a:pt x="57379" y="19410"/>
                    <a:pt x="57338" y="19411"/>
                    <a:pt x="57297" y="19411"/>
                  </a:cubicBezTo>
                  <a:cubicBezTo>
                    <a:pt x="56174" y="19411"/>
                    <a:pt x="55236" y="18535"/>
                    <a:pt x="55130" y="17405"/>
                  </a:cubicBezTo>
                  <a:cubicBezTo>
                    <a:pt x="54625" y="12041"/>
                    <a:pt x="52735" y="1728"/>
                    <a:pt x="45629" y="262"/>
                  </a:cubicBezTo>
                  <a:cubicBezTo>
                    <a:pt x="44997" y="88"/>
                    <a:pt x="44348" y="1"/>
                    <a:pt x="43697" y="1"/>
                  </a:cubicBezTo>
                  <a:cubicBezTo>
                    <a:pt x="43590" y="1"/>
                    <a:pt x="43483" y="3"/>
                    <a:pt x="43376" y="8"/>
                  </a:cubicBezTo>
                  <a:cubicBezTo>
                    <a:pt x="43269" y="3"/>
                    <a:pt x="43162" y="1"/>
                    <a:pt x="43054" y="1"/>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67"/>
            <p:cNvSpPr/>
            <p:nvPr/>
          </p:nvSpPr>
          <p:spPr>
            <a:xfrm>
              <a:off x="1899813" y="3980288"/>
              <a:ext cx="541266" cy="1804013"/>
            </a:xfrm>
            <a:custGeom>
              <a:rect b="b" l="l" r="r" t="t"/>
              <a:pathLst>
                <a:path extrusionOk="0" h="84507" w="25355">
                  <a:moveTo>
                    <a:pt x="12681" y="1"/>
                  </a:moveTo>
                  <a:cubicBezTo>
                    <a:pt x="12064" y="1"/>
                    <a:pt x="11565" y="500"/>
                    <a:pt x="11565" y="1117"/>
                  </a:cubicBezTo>
                  <a:lnTo>
                    <a:pt x="11565" y="34600"/>
                  </a:lnTo>
                  <a:lnTo>
                    <a:pt x="2111" y="23256"/>
                  </a:lnTo>
                  <a:cubicBezTo>
                    <a:pt x="1890" y="22990"/>
                    <a:pt x="1571" y="22854"/>
                    <a:pt x="1251" y="22854"/>
                  </a:cubicBezTo>
                  <a:cubicBezTo>
                    <a:pt x="999" y="22854"/>
                    <a:pt x="746" y="22938"/>
                    <a:pt x="539" y="23111"/>
                  </a:cubicBezTo>
                  <a:cubicBezTo>
                    <a:pt x="64" y="23507"/>
                    <a:pt x="1" y="24212"/>
                    <a:pt x="397" y="24687"/>
                  </a:cubicBezTo>
                  <a:lnTo>
                    <a:pt x="11565" y="38087"/>
                  </a:lnTo>
                  <a:lnTo>
                    <a:pt x="11565" y="83391"/>
                  </a:lnTo>
                  <a:cubicBezTo>
                    <a:pt x="11565" y="84008"/>
                    <a:pt x="12064" y="84507"/>
                    <a:pt x="12681" y="84507"/>
                  </a:cubicBezTo>
                  <a:cubicBezTo>
                    <a:pt x="13295" y="84507"/>
                    <a:pt x="13797" y="84008"/>
                    <a:pt x="13797" y="83391"/>
                  </a:cubicBezTo>
                  <a:lnTo>
                    <a:pt x="13797" y="28419"/>
                  </a:lnTo>
                  <a:lnTo>
                    <a:pt x="24950" y="15560"/>
                  </a:lnTo>
                  <a:cubicBezTo>
                    <a:pt x="25355" y="15094"/>
                    <a:pt x="25303" y="14390"/>
                    <a:pt x="24838" y="13984"/>
                  </a:cubicBezTo>
                  <a:cubicBezTo>
                    <a:pt x="24627" y="13801"/>
                    <a:pt x="24367" y="13711"/>
                    <a:pt x="24109" y="13711"/>
                  </a:cubicBezTo>
                  <a:cubicBezTo>
                    <a:pt x="23796" y="13711"/>
                    <a:pt x="23485" y="13843"/>
                    <a:pt x="23265" y="14099"/>
                  </a:cubicBezTo>
                  <a:lnTo>
                    <a:pt x="13797" y="25013"/>
                  </a:lnTo>
                  <a:lnTo>
                    <a:pt x="13797" y="1117"/>
                  </a:lnTo>
                  <a:cubicBezTo>
                    <a:pt x="13797" y="500"/>
                    <a:pt x="13298" y="1"/>
                    <a:pt x="12681"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5" name="Google Shape;1165;p67"/>
          <p:cNvSpPr txBox="1"/>
          <p:nvPr>
            <p:ph idx="1" type="subTitle"/>
          </p:nvPr>
        </p:nvSpPr>
        <p:spPr>
          <a:xfrm>
            <a:off x="2286775" y="1780575"/>
            <a:ext cx="4717500" cy="63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“This is a quote. Words full of wisdom that someone important said and can make the reader get inspired.”</a:t>
            </a:r>
            <a:endParaRPr/>
          </a:p>
          <a:p>
            <a:pPr indent="0" lvl="0" marL="0" rtl="0" algn="ctr">
              <a:spcBef>
                <a:spcPts val="0"/>
              </a:spcBef>
              <a:spcAft>
                <a:spcPts val="0"/>
              </a:spcAft>
              <a:buNone/>
            </a:pPr>
            <a:r>
              <a:t/>
            </a:r>
            <a:endParaRPr/>
          </a:p>
        </p:txBody>
      </p:sp>
      <p:sp>
        <p:nvSpPr>
          <p:cNvPr id="1166" name="Google Shape;1166;p67"/>
          <p:cNvSpPr txBox="1"/>
          <p:nvPr>
            <p:ph type="ctrTitle"/>
          </p:nvPr>
        </p:nvSpPr>
        <p:spPr>
          <a:xfrm>
            <a:off x="3099175" y="2412374"/>
            <a:ext cx="3092700" cy="54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—Someone famous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170" name="Shape 1170"/>
        <p:cNvGrpSpPr/>
        <p:nvPr/>
      </p:nvGrpSpPr>
      <p:grpSpPr>
        <a:xfrm>
          <a:off x="0" y="0"/>
          <a:ext cx="0" cy="0"/>
          <a:chOff x="0" y="0"/>
          <a:chExt cx="0" cy="0"/>
        </a:xfrm>
      </p:grpSpPr>
      <p:sp>
        <p:nvSpPr>
          <p:cNvPr id="1171" name="Google Shape;1171;p68"/>
          <p:cNvSpPr/>
          <p:nvPr/>
        </p:nvSpPr>
        <p:spPr>
          <a:xfrm>
            <a:off x="1650647" y="1445413"/>
            <a:ext cx="657300" cy="6573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68"/>
          <p:cNvSpPr/>
          <p:nvPr/>
        </p:nvSpPr>
        <p:spPr>
          <a:xfrm>
            <a:off x="1650647" y="2395288"/>
            <a:ext cx="657300" cy="657300"/>
          </a:xfrm>
          <a:prstGeom prst="ellipse">
            <a:avLst/>
          </a:pr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68"/>
          <p:cNvSpPr/>
          <p:nvPr/>
        </p:nvSpPr>
        <p:spPr>
          <a:xfrm>
            <a:off x="1650647" y="3540775"/>
            <a:ext cx="657300" cy="6573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68"/>
          <p:cNvSpPr txBox="1"/>
          <p:nvPr/>
        </p:nvSpPr>
        <p:spPr>
          <a:xfrm>
            <a:off x="1277435" y="2514025"/>
            <a:ext cx="1403700" cy="861600"/>
          </a:xfrm>
          <a:prstGeom prst="rect">
            <a:avLst/>
          </a:prstGeom>
          <a:noFill/>
          <a:ln>
            <a:noFill/>
          </a:ln>
        </p:spPr>
        <p:txBody>
          <a:bodyPr anchorCtr="0" anchor="t" bIns="0" lIns="0" spcFirstLastPara="1" rIns="0" wrap="square" tIns="6350">
            <a:noAutofit/>
          </a:bodyPr>
          <a:lstStyle/>
          <a:p>
            <a:pPr indent="0" lvl="0" marL="0" marR="0" rtl="0" algn="ctr">
              <a:lnSpc>
                <a:spcPct val="100000"/>
              </a:lnSpc>
              <a:spcBef>
                <a:spcPts val="0"/>
              </a:spcBef>
              <a:spcAft>
                <a:spcPts val="0"/>
              </a:spcAft>
              <a:buNone/>
            </a:pPr>
            <a:r>
              <a:rPr lang="en" sz="1200">
                <a:solidFill>
                  <a:srgbClr val="434343"/>
                </a:solidFill>
                <a:latin typeface="Montserrat ExtraBold"/>
                <a:ea typeface="Montserrat ExtraBold"/>
                <a:cs typeface="Montserrat ExtraBold"/>
                <a:sym typeface="Montserrat ExtraBold"/>
              </a:rPr>
              <a:t>SATURN</a:t>
            </a:r>
            <a:endParaRPr sz="1200">
              <a:solidFill>
                <a:srgbClr val="434343"/>
              </a:solidFill>
              <a:latin typeface="Montserrat ExtraBold"/>
              <a:ea typeface="Montserrat ExtraBold"/>
              <a:cs typeface="Montserrat ExtraBold"/>
              <a:sym typeface="Montserrat ExtraBold"/>
            </a:endParaRPr>
          </a:p>
          <a:p>
            <a:pPr indent="0" lvl="0" marL="0" marR="0" rtl="0" algn="ctr">
              <a:lnSpc>
                <a:spcPct val="100000"/>
              </a:lnSpc>
              <a:spcBef>
                <a:spcPts val="0"/>
              </a:spcBef>
              <a:spcAft>
                <a:spcPts val="0"/>
              </a:spcAft>
              <a:buNone/>
            </a:pPr>
            <a:r>
              <a:rPr lang="en" sz="1100">
                <a:solidFill>
                  <a:srgbClr val="434343"/>
                </a:solidFill>
                <a:latin typeface="EB Garamond"/>
                <a:ea typeface="EB Garamond"/>
                <a:cs typeface="EB Garamond"/>
                <a:sym typeface="EB Garamond"/>
              </a:rPr>
              <a:t>It’s a gas giant, composed mostly of hydrogen and helium</a:t>
            </a:r>
            <a:endParaRPr sz="1100">
              <a:solidFill>
                <a:srgbClr val="434343"/>
              </a:solidFill>
              <a:latin typeface="EB Garamond"/>
              <a:ea typeface="EB Garamond"/>
              <a:cs typeface="EB Garamond"/>
              <a:sym typeface="EB Garamond"/>
            </a:endParaRPr>
          </a:p>
        </p:txBody>
      </p:sp>
      <p:sp>
        <p:nvSpPr>
          <p:cNvPr id="1175" name="Google Shape;1175;p68"/>
          <p:cNvSpPr txBox="1"/>
          <p:nvPr/>
        </p:nvSpPr>
        <p:spPr>
          <a:xfrm>
            <a:off x="1277435" y="3636250"/>
            <a:ext cx="1403700" cy="861600"/>
          </a:xfrm>
          <a:prstGeom prst="rect">
            <a:avLst/>
          </a:prstGeom>
          <a:noFill/>
          <a:ln>
            <a:noFill/>
          </a:ln>
        </p:spPr>
        <p:txBody>
          <a:bodyPr anchorCtr="0" anchor="t" bIns="0" lIns="0" spcFirstLastPara="1" rIns="0" wrap="square" tIns="6350">
            <a:noAutofit/>
          </a:bodyPr>
          <a:lstStyle/>
          <a:p>
            <a:pPr indent="0" lvl="0" marL="0" marR="0" rtl="0" algn="ctr">
              <a:lnSpc>
                <a:spcPct val="100000"/>
              </a:lnSpc>
              <a:spcBef>
                <a:spcPts val="0"/>
              </a:spcBef>
              <a:spcAft>
                <a:spcPts val="0"/>
              </a:spcAft>
              <a:buNone/>
            </a:pPr>
            <a:r>
              <a:rPr lang="en" sz="1200">
                <a:solidFill>
                  <a:srgbClr val="434343"/>
                </a:solidFill>
                <a:latin typeface="Montserrat ExtraBold"/>
                <a:ea typeface="Montserrat ExtraBold"/>
                <a:cs typeface="Montserrat ExtraBold"/>
                <a:sym typeface="Montserrat ExtraBold"/>
              </a:rPr>
              <a:t>VENUS</a:t>
            </a:r>
            <a:endParaRPr sz="1200">
              <a:solidFill>
                <a:srgbClr val="434343"/>
              </a:solidFill>
              <a:latin typeface="Montserrat ExtraBold"/>
              <a:ea typeface="Montserrat ExtraBold"/>
              <a:cs typeface="Montserrat ExtraBold"/>
              <a:sym typeface="Montserrat ExtraBold"/>
            </a:endParaRPr>
          </a:p>
          <a:p>
            <a:pPr indent="0" lvl="0" marL="0" marR="0" rtl="0" algn="ctr">
              <a:spcBef>
                <a:spcPts val="100"/>
              </a:spcBef>
              <a:spcAft>
                <a:spcPts val="0"/>
              </a:spcAft>
              <a:buNone/>
            </a:pPr>
            <a:r>
              <a:rPr lang="en" sz="1100">
                <a:solidFill>
                  <a:srgbClr val="434343"/>
                </a:solidFill>
                <a:latin typeface="EB Garamond"/>
                <a:ea typeface="EB Garamond"/>
                <a:cs typeface="EB Garamond"/>
                <a:sym typeface="EB Garamond"/>
              </a:rPr>
              <a:t>Venus has a beautiful name, but it’s terribly hot, even hotter than Mercury</a:t>
            </a:r>
            <a:endParaRPr sz="1000">
              <a:solidFill>
                <a:srgbClr val="434343"/>
              </a:solidFill>
              <a:latin typeface="Roboto Slab Regular"/>
              <a:ea typeface="Roboto Slab Regular"/>
              <a:cs typeface="Roboto Slab Regular"/>
              <a:sym typeface="Roboto Slab Regular"/>
            </a:endParaRPr>
          </a:p>
        </p:txBody>
      </p:sp>
      <p:sp>
        <p:nvSpPr>
          <p:cNvPr id="1176" name="Google Shape;1176;p68"/>
          <p:cNvSpPr txBox="1"/>
          <p:nvPr/>
        </p:nvSpPr>
        <p:spPr>
          <a:xfrm>
            <a:off x="1277435" y="1553950"/>
            <a:ext cx="1403700" cy="861600"/>
          </a:xfrm>
          <a:prstGeom prst="rect">
            <a:avLst/>
          </a:prstGeom>
          <a:noFill/>
          <a:ln>
            <a:noFill/>
          </a:ln>
        </p:spPr>
        <p:txBody>
          <a:bodyPr anchorCtr="0" anchor="t" bIns="0" lIns="0" spcFirstLastPara="1" rIns="0" wrap="square" tIns="6350">
            <a:noAutofit/>
          </a:bodyPr>
          <a:lstStyle/>
          <a:p>
            <a:pPr indent="0" lvl="0" marL="0" marR="0" rtl="0" algn="ctr">
              <a:lnSpc>
                <a:spcPct val="100000"/>
              </a:lnSpc>
              <a:spcBef>
                <a:spcPts val="0"/>
              </a:spcBef>
              <a:spcAft>
                <a:spcPts val="0"/>
              </a:spcAft>
              <a:buNone/>
            </a:pPr>
            <a:r>
              <a:rPr lang="en" sz="1200">
                <a:solidFill>
                  <a:srgbClr val="434343"/>
                </a:solidFill>
                <a:latin typeface="Montserrat ExtraBold"/>
                <a:ea typeface="Montserrat ExtraBold"/>
                <a:cs typeface="Montserrat ExtraBold"/>
                <a:sym typeface="Montserrat ExtraBold"/>
              </a:rPr>
              <a:t>MARS</a:t>
            </a:r>
            <a:endParaRPr sz="1200">
              <a:solidFill>
                <a:srgbClr val="434343"/>
              </a:solidFill>
              <a:latin typeface="Montserrat ExtraBold"/>
              <a:ea typeface="Montserrat ExtraBold"/>
              <a:cs typeface="Montserrat ExtraBold"/>
              <a:sym typeface="Montserrat ExtraBold"/>
            </a:endParaRPr>
          </a:p>
          <a:p>
            <a:pPr indent="0" lvl="0" marL="0" marR="0" rtl="0" algn="ctr">
              <a:lnSpc>
                <a:spcPct val="100000"/>
              </a:lnSpc>
              <a:spcBef>
                <a:spcPts val="0"/>
              </a:spcBef>
              <a:spcAft>
                <a:spcPts val="0"/>
              </a:spcAft>
              <a:buNone/>
            </a:pPr>
            <a:r>
              <a:rPr lang="en" sz="1100">
                <a:solidFill>
                  <a:srgbClr val="434343"/>
                </a:solidFill>
                <a:latin typeface="EB Garamond"/>
                <a:ea typeface="EB Garamond"/>
                <a:cs typeface="EB Garamond"/>
                <a:sym typeface="EB Garamond"/>
              </a:rPr>
              <a:t>Despite being red, Mars is a cold place, not hot. It’s full of iron oxide dust</a:t>
            </a:r>
            <a:endParaRPr sz="1100">
              <a:solidFill>
                <a:srgbClr val="434343"/>
              </a:solidFill>
              <a:latin typeface="EB Garamond"/>
              <a:ea typeface="EB Garamond"/>
              <a:cs typeface="EB Garamond"/>
              <a:sym typeface="EB Garamond"/>
            </a:endParaRPr>
          </a:p>
        </p:txBody>
      </p:sp>
      <p:sp>
        <p:nvSpPr>
          <p:cNvPr id="1177" name="Google Shape;1177;p68"/>
          <p:cNvSpPr txBox="1"/>
          <p:nvPr/>
        </p:nvSpPr>
        <p:spPr>
          <a:xfrm>
            <a:off x="3843816" y="4191656"/>
            <a:ext cx="4037400" cy="365400"/>
          </a:xfrm>
          <a:prstGeom prst="rect">
            <a:avLst/>
          </a:prstGeom>
          <a:noFill/>
          <a:ln>
            <a:noFill/>
          </a:ln>
        </p:spPr>
        <p:txBody>
          <a:bodyPr anchorCtr="0" anchor="t" bIns="0" lIns="0" spcFirstLastPara="1" rIns="0" wrap="square" tIns="6350">
            <a:noAutofit/>
          </a:bodyPr>
          <a:lstStyle/>
          <a:p>
            <a:pPr indent="0" lvl="0" marL="0" rtl="0" algn="r">
              <a:spcBef>
                <a:spcPts val="0"/>
              </a:spcBef>
              <a:spcAft>
                <a:spcPts val="0"/>
              </a:spcAft>
              <a:buClr>
                <a:srgbClr val="000000"/>
              </a:buClr>
              <a:buSzPts val="1100"/>
              <a:buFont typeface="Arial"/>
              <a:buNone/>
            </a:pPr>
            <a:r>
              <a:rPr lang="en" sz="900">
                <a:solidFill>
                  <a:srgbClr val="434343"/>
                </a:solidFill>
                <a:latin typeface="EB Garamond"/>
                <a:ea typeface="EB Garamond"/>
                <a:cs typeface="EB Garamond"/>
                <a:sym typeface="EB Garamond"/>
              </a:rPr>
              <a:t>If you want to modify this graph, click on it, follow the link, change the data and replace it </a:t>
            </a:r>
            <a:endParaRPr sz="900">
              <a:solidFill>
                <a:srgbClr val="434343"/>
              </a:solidFill>
              <a:latin typeface="EB Garamond"/>
              <a:ea typeface="EB Garamond"/>
              <a:cs typeface="EB Garamond"/>
              <a:sym typeface="EB Garamond"/>
            </a:endParaRPr>
          </a:p>
          <a:p>
            <a:pPr indent="0" lvl="0" marL="0" marR="0" rtl="0" algn="ctr">
              <a:lnSpc>
                <a:spcPct val="100000"/>
              </a:lnSpc>
              <a:spcBef>
                <a:spcPts val="0"/>
              </a:spcBef>
              <a:spcAft>
                <a:spcPts val="0"/>
              </a:spcAft>
              <a:buNone/>
            </a:pPr>
            <a:r>
              <a:t/>
            </a:r>
            <a:endParaRPr sz="900">
              <a:solidFill>
                <a:srgbClr val="434343"/>
              </a:solidFill>
              <a:latin typeface="EB Garamond"/>
              <a:ea typeface="EB Garamond"/>
              <a:cs typeface="EB Garamond"/>
              <a:sym typeface="EB Garamond"/>
            </a:endParaRPr>
          </a:p>
        </p:txBody>
      </p:sp>
      <p:sp>
        <p:nvSpPr>
          <p:cNvPr id="1178" name="Google Shape;1178;p68"/>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MARKET SHARE: </a:t>
            </a:r>
            <a:r>
              <a:rPr lang="en">
                <a:latin typeface="Montserrat Medium"/>
                <a:ea typeface="Montserrat Medium"/>
                <a:cs typeface="Montserrat Medium"/>
                <a:sym typeface="Montserrat Medium"/>
              </a:rPr>
              <a:t>SALES GROWTH</a:t>
            </a:r>
            <a:endParaRPr>
              <a:latin typeface="Montserrat Medium"/>
              <a:ea typeface="Montserrat Medium"/>
              <a:cs typeface="Montserrat Medium"/>
              <a:sym typeface="Montserrat Medium"/>
            </a:endParaRPr>
          </a:p>
        </p:txBody>
      </p:sp>
      <p:sp>
        <p:nvSpPr>
          <p:cNvPr id="1179" name="Google Shape;1179;p68" title="Gráfico">
            <a:hlinkClick r:id="rId3"/>
          </p:cNvPr>
          <p:cNvSpPr/>
          <p:nvPr/>
        </p:nvSpPr>
        <p:spPr>
          <a:xfrm>
            <a:off x="3576085" y="1541634"/>
            <a:ext cx="4305010" cy="2620900"/>
          </a:xfrm>
          <a:prstGeom prst="rect">
            <a:avLst/>
          </a:prstGeom>
          <a:noFill/>
          <a:ln>
            <a:noFill/>
          </a:ln>
        </p:spPr>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183" name="Shape 1183"/>
        <p:cNvGrpSpPr/>
        <p:nvPr/>
      </p:nvGrpSpPr>
      <p:grpSpPr>
        <a:xfrm>
          <a:off x="0" y="0"/>
          <a:ext cx="0" cy="0"/>
          <a:chOff x="0" y="0"/>
          <a:chExt cx="0" cy="0"/>
        </a:xfrm>
      </p:grpSpPr>
      <p:sp>
        <p:nvSpPr>
          <p:cNvPr id="1184" name="Google Shape;1184;p69"/>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BUYER PERSONA PROFILE</a:t>
            </a:r>
            <a:endParaRPr/>
          </a:p>
        </p:txBody>
      </p:sp>
      <p:cxnSp>
        <p:nvCxnSpPr>
          <p:cNvPr id="1185" name="Google Shape;1185;p69"/>
          <p:cNvCxnSpPr/>
          <p:nvPr/>
        </p:nvCxnSpPr>
        <p:spPr>
          <a:xfrm>
            <a:off x="1843925" y="1934775"/>
            <a:ext cx="7571100" cy="0"/>
          </a:xfrm>
          <a:prstGeom prst="straightConnector1">
            <a:avLst/>
          </a:prstGeom>
          <a:noFill/>
          <a:ln cap="flat" cmpd="sng" w="38100">
            <a:solidFill>
              <a:srgbClr val="FFE48D"/>
            </a:solidFill>
            <a:prstDash val="solid"/>
            <a:round/>
            <a:headEnd len="med" w="med" type="none"/>
            <a:tailEnd len="med" w="med" type="none"/>
          </a:ln>
        </p:spPr>
      </p:cxnSp>
      <p:cxnSp>
        <p:nvCxnSpPr>
          <p:cNvPr id="1186" name="Google Shape;1186;p69"/>
          <p:cNvCxnSpPr/>
          <p:nvPr/>
        </p:nvCxnSpPr>
        <p:spPr>
          <a:xfrm>
            <a:off x="1843925" y="3086600"/>
            <a:ext cx="7571100" cy="0"/>
          </a:xfrm>
          <a:prstGeom prst="straightConnector1">
            <a:avLst/>
          </a:prstGeom>
          <a:noFill/>
          <a:ln cap="flat" cmpd="sng" w="38100">
            <a:solidFill>
              <a:srgbClr val="FFE48D"/>
            </a:solidFill>
            <a:prstDash val="solid"/>
            <a:round/>
            <a:headEnd len="med" w="med" type="none"/>
            <a:tailEnd len="med" w="med" type="none"/>
          </a:ln>
        </p:spPr>
      </p:cxnSp>
      <p:cxnSp>
        <p:nvCxnSpPr>
          <p:cNvPr id="1187" name="Google Shape;1187;p69"/>
          <p:cNvCxnSpPr/>
          <p:nvPr/>
        </p:nvCxnSpPr>
        <p:spPr>
          <a:xfrm>
            <a:off x="1932735" y="4238425"/>
            <a:ext cx="7571100" cy="0"/>
          </a:xfrm>
          <a:prstGeom prst="straightConnector1">
            <a:avLst/>
          </a:prstGeom>
          <a:noFill/>
          <a:ln cap="flat" cmpd="sng" w="38100">
            <a:solidFill>
              <a:srgbClr val="FFE48D"/>
            </a:solidFill>
            <a:prstDash val="solid"/>
            <a:round/>
            <a:headEnd len="med" w="med" type="none"/>
            <a:tailEnd len="med" w="med" type="none"/>
          </a:ln>
        </p:spPr>
      </p:cxnSp>
      <p:sp>
        <p:nvSpPr>
          <p:cNvPr id="1188" name="Google Shape;1188;p69"/>
          <p:cNvSpPr/>
          <p:nvPr/>
        </p:nvSpPr>
        <p:spPr>
          <a:xfrm flipH="1">
            <a:off x="6161683" y="2432225"/>
            <a:ext cx="241800" cy="2418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69"/>
          <p:cNvSpPr/>
          <p:nvPr/>
        </p:nvSpPr>
        <p:spPr>
          <a:xfrm flipH="1">
            <a:off x="6161683" y="3541606"/>
            <a:ext cx="241800" cy="2418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69"/>
          <p:cNvSpPr txBox="1"/>
          <p:nvPr/>
        </p:nvSpPr>
        <p:spPr>
          <a:xfrm>
            <a:off x="4707675" y="2077488"/>
            <a:ext cx="1255200" cy="86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434343"/>
                </a:solidFill>
                <a:latin typeface="Montserrat ExtraBold"/>
                <a:ea typeface="Montserrat ExtraBold"/>
                <a:cs typeface="Montserrat ExtraBold"/>
                <a:sym typeface="Montserrat ExtraBold"/>
              </a:rPr>
              <a:t>INTERESTS</a:t>
            </a:r>
            <a:endParaRPr sz="1100">
              <a:solidFill>
                <a:srgbClr val="434343"/>
              </a:solidFill>
              <a:latin typeface="Montserrat ExtraBold"/>
              <a:ea typeface="Montserrat ExtraBold"/>
              <a:cs typeface="Montserrat ExtraBold"/>
              <a:sym typeface="Montserrat ExtraBold"/>
            </a:endParaRPr>
          </a:p>
          <a:p>
            <a:pPr indent="0" lvl="0" marL="0" rtl="0" algn="ctr">
              <a:spcBef>
                <a:spcPts val="0"/>
              </a:spcBef>
              <a:spcAft>
                <a:spcPts val="0"/>
              </a:spcAft>
              <a:buNone/>
            </a:pPr>
            <a:r>
              <a:rPr lang="en" sz="1100">
                <a:solidFill>
                  <a:srgbClr val="434343"/>
                </a:solidFill>
                <a:latin typeface="EB Garamond"/>
                <a:ea typeface="EB Garamond"/>
                <a:cs typeface="EB Garamond"/>
                <a:sym typeface="EB Garamond"/>
              </a:rPr>
              <a:t>Ecology</a:t>
            </a:r>
            <a:endParaRPr sz="1100">
              <a:solidFill>
                <a:srgbClr val="434343"/>
              </a:solidFill>
              <a:latin typeface="EB Garamond"/>
              <a:ea typeface="EB Garamond"/>
              <a:cs typeface="EB Garamond"/>
              <a:sym typeface="EB Garamond"/>
            </a:endParaRPr>
          </a:p>
          <a:p>
            <a:pPr indent="0" lvl="0" marL="0" rtl="0" algn="ctr">
              <a:spcBef>
                <a:spcPts val="0"/>
              </a:spcBef>
              <a:spcAft>
                <a:spcPts val="0"/>
              </a:spcAft>
              <a:buNone/>
            </a:pPr>
            <a:r>
              <a:rPr lang="en" sz="1100">
                <a:solidFill>
                  <a:srgbClr val="434343"/>
                </a:solidFill>
                <a:latin typeface="EB Garamond"/>
                <a:ea typeface="EB Garamond"/>
                <a:cs typeface="EB Garamond"/>
                <a:sym typeface="EB Garamond"/>
              </a:rPr>
              <a:t>Animals</a:t>
            </a:r>
            <a:endParaRPr sz="1100">
              <a:solidFill>
                <a:srgbClr val="434343"/>
              </a:solidFill>
              <a:latin typeface="EB Garamond"/>
              <a:ea typeface="EB Garamond"/>
              <a:cs typeface="EB Garamond"/>
              <a:sym typeface="EB Garamond"/>
            </a:endParaRPr>
          </a:p>
          <a:p>
            <a:pPr indent="0" lvl="0" marL="0" rtl="0" algn="ctr">
              <a:spcBef>
                <a:spcPts val="0"/>
              </a:spcBef>
              <a:spcAft>
                <a:spcPts val="0"/>
              </a:spcAft>
              <a:buNone/>
            </a:pPr>
            <a:r>
              <a:rPr lang="en" sz="1100">
                <a:solidFill>
                  <a:srgbClr val="434343"/>
                </a:solidFill>
                <a:latin typeface="EB Garamond"/>
                <a:ea typeface="EB Garamond"/>
                <a:cs typeface="EB Garamond"/>
                <a:sym typeface="EB Garamond"/>
              </a:rPr>
              <a:t>Social causes</a:t>
            </a:r>
            <a:endParaRPr sz="1100">
              <a:solidFill>
                <a:srgbClr val="434343"/>
              </a:solidFill>
              <a:latin typeface="EB Garamond"/>
              <a:ea typeface="EB Garamond"/>
              <a:cs typeface="EB Garamond"/>
              <a:sym typeface="EB Garamond"/>
            </a:endParaRPr>
          </a:p>
        </p:txBody>
      </p:sp>
      <p:sp>
        <p:nvSpPr>
          <p:cNvPr id="1191" name="Google Shape;1191;p69"/>
          <p:cNvSpPr txBox="1"/>
          <p:nvPr/>
        </p:nvSpPr>
        <p:spPr>
          <a:xfrm>
            <a:off x="6602275" y="2077488"/>
            <a:ext cx="1255200" cy="86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434343"/>
                </a:solidFill>
                <a:latin typeface="Montserrat ExtraBold"/>
                <a:ea typeface="Montserrat ExtraBold"/>
                <a:cs typeface="Montserrat ExtraBold"/>
                <a:sym typeface="Montserrat ExtraBold"/>
              </a:rPr>
              <a:t>INFLUENCES</a:t>
            </a:r>
            <a:endParaRPr sz="1100">
              <a:solidFill>
                <a:srgbClr val="434343"/>
              </a:solidFill>
              <a:latin typeface="Montserrat ExtraBold"/>
              <a:ea typeface="Montserrat ExtraBold"/>
              <a:cs typeface="Montserrat ExtraBold"/>
              <a:sym typeface="Montserrat ExtraBold"/>
            </a:endParaRPr>
          </a:p>
          <a:p>
            <a:pPr indent="0" lvl="0" marL="0" rtl="0" algn="ctr">
              <a:spcBef>
                <a:spcPts val="0"/>
              </a:spcBef>
              <a:spcAft>
                <a:spcPts val="0"/>
              </a:spcAft>
              <a:buNone/>
            </a:pPr>
            <a:r>
              <a:rPr lang="en" sz="1100">
                <a:solidFill>
                  <a:srgbClr val="434343"/>
                </a:solidFill>
                <a:latin typeface="EB Garamond"/>
                <a:ea typeface="EB Garamond"/>
                <a:cs typeface="EB Garamond"/>
                <a:sym typeface="EB Garamond"/>
              </a:rPr>
              <a:t>Social media</a:t>
            </a:r>
            <a:endParaRPr sz="1100">
              <a:solidFill>
                <a:srgbClr val="434343"/>
              </a:solidFill>
              <a:latin typeface="EB Garamond"/>
              <a:ea typeface="EB Garamond"/>
              <a:cs typeface="EB Garamond"/>
              <a:sym typeface="EB Garamond"/>
            </a:endParaRPr>
          </a:p>
          <a:p>
            <a:pPr indent="0" lvl="0" marL="0" rtl="0" algn="ctr">
              <a:spcBef>
                <a:spcPts val="0"/>
              </a:spcBef>
              <a:spcAft>
                <a:spcPts val="0"/>
              </a:spcAft>
              <a:buNone/>
            </a:pPr>
            <a:r>
              <a:rPr lang="en" sz="1100">
                <a:solidFill>
                  <a:srgbClr val="434343"/>
                </a:solidFill>
                <a:latin typeface="EB Garamond"/>
                <a:ea typeface="EB Garamond"/>
                <a:cs typeface="EB Garamond"/>
                <a:sym typeface="EB Garamond"/>
              </a:rPr>
              <a:t>Blogs</a:t>
            </a:r>
            <a:endParaRPr sz="1100">
              <a:solidFill>
                <a:srgbClr val="434343"/>
              </a:solidFill>
              <a:latin typeface="EB Garamond"/>
              <a:ea typeface="EB Garamond"/>
              <a:cs typeface="EB Garamond"/>
              <a:sym typeface="EB Garamond"/>
            </a:endParaRPr>
          </a:p>
          <a:p>
            <a:pPr indent="0" lvl="0" marL="0" rtl="0" algn="ctr">
              <a:spcBef>
                <a:spcPts val="0"/>
              </a:spcBef>
              <a:spcAft>
                <a:spcPts val="0"/>
              </a:spcAft>
              <a:buNone/>
            </a:pPr>
            <a:r>
              <a:rPr lang="en" sz="1100">
                <a:solidFill>
                  <a:srgbClr val="434343"/>
                </a:solidFill>
                <a:latin typeface="EB Garamond"/>
                <a:ea typeface="EB Garamond"/>
                <a:cs typeface="EB Garamond"/>
                <a:sym typeface="EB Garamond"/>
              </a:rPr>
              <a:t>Trusted people</a:t>
            </a:r>
            <a:endParaRPr sz="1100">
              <a:solidFill>
                <a:srgbClr val="434343"/>
              </a:solidFill>
              <a:latin typeface="EB Garamond"/>
              <a:ea typeface="EB Garamond"/>
              <a:cs typeface="EB Garamond"/>
              <a:sym typeface="EB Garamond"/>
            </a:endParaRPr>
          </a:p>
        </p:txBody>
      </p:sp>
      <p:sp>
        <p:nvSpPr>
          <p:cNvPr id="1192" name="Google Shape;1192;p69"/>
          <p:cNvSpPr txBox="1"/>
          <p:nvPr/>
        </p:nvSpPr>
        <p:spPr>
          <a:xfrm>
            <a:off x="4707675" y="3229313"/>
            <a:ext cx="1255200" cy="86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434343"/>
                </a:solidFill>
                <a:latin typeface="Montserrat ExtraBold"/>
                <a:ea typeface="Montserrat ExtraBold"/>
                <a:cs typeface="Montserrat ExtraBold"/>
                <a:sym typeface="Montserrat ExtraBold"/>
              </a:rPr>
              <a:t>CAREER</a:t>
            </a:r>
            <a:endParaRPr sz="1100">
              <a:solidFill>
                <a:srgbClr val="434343"/>
              </a:solidFill>
              <a:latin typeface="Montserrat ExtraBold"/>
              <a:ea typeface="Montserrat ExtraBold"/>
              <a:cs typeface="Montserrat ExtraBold"/>
              <a:sym typeface="Montserrat ExtraBold"/>
            </a:endParaRPr>
          </a:p>
          <a:p>
            <a:pPr indent="0" lvl="0" marL="0" rtl="0" algn="ctr">
              <a:spcBef>
                <a:spcPts val="0"/>
              </a:spcBef>
              <a:spcAft>
                <a:spcPts val="0"/>
              </a:spcAft>
              <a:buNone/>
            </a:pPr>
            <a:r>
              <a:rPr lang="en" sz="1100">
                <a:solidFill>
                  <a:srgbClr val="434343"/>
                </a:solidFill>
                <a:latin typeface="EB Garamond"/>
                <a:ea typeface="EB Garamond"/>
                <a:cs typeface="EB Garamond"/>
                <a:sym typeface="EB Garamond"/>
              </a:rPr>
              <a:t>Teachers</a:t>
            </a:r>
            <a:endParaRPr sz="1100">
              <a:solidFill>
                <a:srgbClr val="434343"/>
              </a:solidFill>
              <a:latin typeface="EB Garamond"/>
              <a:ea typeface="EB Garamond"/>
              <a:cs typeface="EB Garamond"/>
              <a:sym typeface="EB Garamond"/>
            </a:endParaRPr>
          </a:p>
          <a:p>
            <a:pPr indent="0" lvl="0" marL="0" rtl="0" algn="ctr">
              <a:spcBef>
                <a:spcPts val="0"/>
              </a:spcBef>
              <a:spcAft>
                <a:spcPts val="0"/>
              </a:spcAft>
              <a:buNone/>
            </a:pPr>
            <a:r>
              <a:rPr lang="en" sz="1100">
                <a:solidFill>
                  <a:srgbClr val="434343"/>
                </a:solidFill>
                <a:latin typeface="EB Garamond"/>
                <a:ea typeface="EB Garamond"/>
                <a:cs typeface="EB Garamond"/>
                <a:sym typeface="EB Garamond"/>
              </a:rPr>
              <a:t>Doctors</a:t>
            </a:r>
            <a:endParaRPr sz="1100">
              <a:solidFill>
                <a:srgbClr val="434343"/>
              </a:solidFill>
              <a:latin typeface="EB Garamond"/>
              <a:ea typeface="EB Garamond"/>
              <a:cs typeface="EB Garamond"/>
              <a:sym typeface="EB Garamond"/>
            </a:endParaRPr>
          </a:p>
          <a:p>
            <a:pPr indent="0" lvl="0" marL="0" rtl="0" algn="ctr">
              <a:spcBef>
                <a:spcPts val="0"/>
              </a:spcBef>
              <a:spcAft>
                <a:spcPts val="0"/>
              </a:spcAft>
              <a:buNone/>
            </a:pPr>
            <a:r>
              <a:rPr lang="en" sz="1100">
                <a:solidFill>
                  <a:srgbClr val="434343"/>
                </a:solidFill>
                <a:latin typeface="EB Garamond"/>
                <a:ea typeface="EB Garamond"/>
                <a:cs typeface="EB Garamond"/>
                <a:sym typeface="EB Garamond"/>
              </a:rPr>
              <a:t>Engineers</a:t>
            </a:r>
            <a:endParaRPr sz="1100">
              <a:solidFill>
                <a:srgbClr val="434343"/>
              </a:solidFill>
              <a:latin typeface="EB Garamond"/>
              <a:ea typeface="EB Garamond"/>
              <a:cs typeface="EB Garamond"/>
              <a:sym typeface="EB Garamond"/>
            </a:endParaRPr>
          </a:p>
        </p:txBody>
      </p:sp>
      <p:sp>
        <p:nvSpPr>
          <p:cNvPr id="1193" name="Google Shape;1193;p69"/>
          <p:cNvSpPr txBox="1"/>
          <p:nvPr/>
        </p:nvSpPr>
        <p:spPr>
          <a:xfrm>
            <a:off x="6602275" y="3229300"/>
            <a:ext cx="1255200" cy="86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434343"/>
                </a:solidFill>
                <a:latin typeface="Montserrat ExtraBold"/>
                <a:ea typeface="Montserrat ExtraBold"/>
                <a:cs typeface="Montserrat ExtraBold"/>
                <a:sym typeface="Montserrat ExtraBold"/>
              </a:rPr>
              <a:t>FREE TIME</a:t>
            </a:r>
            <a:endParaRPr sz="1100">
              <a:solidFill>
                <a:srgbClr val="434343"/>
              </a:solidFill>
              <a:latin typeface="Montserrat ExtraBold"/>
              <a:ea typeface="Montserrat ExtraBold"/>
              <a:cs typeface="Montserrat ExtraBold"/>
              <a:sym typeface="Montserrat ExtraBold"/>
            </a:endParaRPr>
          </a:p>
          <a:p>
            <a:pPr indent="0" lvl="0" marL="0" rtl="0" algn="ctr">
              <a:spcBef>
                <a:spcPts val="0"/>
              </a:spcBef>
              <a:spcAft>
                <a:spcPts val="0"/>
              </a:spcAft>
              <a:buNone/>
            </a:pPr>
            <a:r>
              <a:rPr lang="en" sz="1100">
                <a:solidFill>
                  <a:srgbClr val="434343"/>
                </a:solidFill>
                <a:latin typeface="EB Garamond"/>
                <a:ea typeface="EB Garamond"/>
                <a:cs typeface="EB Garamond"/>
                <a:sym typeface="EB Garamond"/>
              </a:rPr>
              <a:t>Photography</a:t>
            </a:r>
            <a:endParaRPr sz="1100">
              <a:solidFill>
                <a:srgbClr val="434343"/>
              </a:solidFill>
              <a:latin typeface="EB Garamond"/>
              <a:ea typeface="EB Garamond"/>
              <a:cs typeface="EB Garamond"/>
              <a:sym typeface="EB Garamond"/>
            </a:endParaRPr>
          </a:p>
          <a:p>
            <a:pPr indent="0" lvl="0" marL="0" rtl="0" algn="ctr">
              <a:spcBef>
                <a:spcPts val="0"/>
              </a:spcBef>
              <a:spcAft>
                <a:spcPts val="0"/>
              </a:spcAft>
              <a:buNone/>
            </a:pPr>
            <a:r>
              <a:rPr lang="en" sz="1100">
                <a:solidFill>
                  <a:srgbClr val="434343"/>
                </a:solidFill>
                <a:latin typeface="EB Garamond"/>
                <a:ea typeface="EB Garamond"/>
                <a:cs typeface="EB Garamond"/>
                <a:sym typeface="EB Garamond"/>
              </a:rPr>
              <a:t>Concerts</a:t>
            </a:r>
            <a:endParaRPr sz="1100">
              <a:solidFill>
                <a:srgbClr val="434343"/>
              </a:solidFill>
              <a:latin typeface="EB Garamond"/>
              <a:ea typeface="EB Garamond"/>
              <a:cs typeface="EB Garamond"/>
              <a:sym typeface="EB Garamond"/>
            </a:endParaRPr>
          </a:p>
          <a:p>
            <a:pPr indent="0" lvl="0" marL="0" rtl="0" algn="ctr">
              <a:spcBef>
                <a:spcPts val="0"/>
              </a:spcBef>
              <a:spcAft>
                <a:spcPts val="0"/>
              </a:spcAft>
              <a:buNone/>
            </a:pPr>
            <a:r>
              <a:rPr lang="en" sz="1100">
                <a:solidFill>
                  <a:srgbClr val="434343"/>
                </a:solidFill>
                <a:latin typeface="EB Garamond"/>
                <a:ea typeface="EB Garamond"/>
                <a:cs typeface="EB Garamond"/>
                <a:sym typeface="EB Garamond"/>
              </a:rPr>
              <a:t>Traveling</a:t>
            </a:r>
            <a:endParaRPr sz="1100">
              <a:solidFill>
                <a:srgbClr val="434343"/>
              </a:solidFill>
              <a:latin typeface="EB Garamond"/>
              <a:ea typeface="EB Garamond"/>
              <a:cs typeface="EB Garamond"/>
              <a:sym typeface="EB Garamond"/>
            </a:endParaRPr>
          </a:p>
        </p:txBody>
      </p:sp>
      <p:sp>
        <p:nvSpPr>
          <p:cNvPr id="1194" name="Google Shape;1194;p69"/>
          <p:cNvSpPr/>
          <p:nvPr/>
        </p:nvSpPr>
        <p:spPr>
          <a:xfrm flipH="1">
            <a:off x="4412483" y="2432225"/>
            <a:ext cx="241800" cy="2418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69"/>
          <p:cNvSpPr/>
          <p:nvPr/>
        </p:nvSpPr>
        <p:spPr>
          <a:xfrm flipH="1">
            <a:off x="4412483" y="3541606"/>
            <a:ext cx="241800" cy="2418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69"/>
          <p:cNvSpPr/>
          <p:nvPr/>
        </p:nvSpPr>
        <p:spPr>
          <a:xfrm flipH="1">
            <a:off x="7974833" y="2432225"/>
            <a:ext cx="241800" cy="2418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69"/>
          <p:cNvSpPr/>
          <p:nvPr/>
        </p:nvSpPr>
        <p:spPr>
          <a:xfrm flipH="1">
            <a:off x="7974833" y="3541606"/>
            <a:ext cx="241800" cy="2418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8" name="Google Shape;1198;p69"/>
          <p:cNvGrpSpPr/>
          <p:nvPr/>
        </p:nvGrpSpPr>
        <p:grpSpPr>
          <a:xfrm>
            <a:off x="-117458" y="1447152"/>
            <a:ext cx="3956291" cy="3751039"/>
            <a:chOff x="1047500" y="238100"/>
            <a:chExt cx="5524775" cy="5238150"/>
          </a:xfrm>
        </p:grpSpPr>
        <p:sp>
          <p:nvSpPr>
            <p:cNvPr id="1199" name="Google Shape;1199;p69"/>
            <p:cNvSpPr/>
            <p:nvPr/>
          </p:nvSpPr>
          <p:spPr>
            <a:xfrm>
              <a:off x="2207975" y="825025"/>
              <a:ext cx="2665750" cy="2907100"/>
            </a:xfrm>
            <a:custGeom>
              <a:rect b="b" l="l" r="r" t="t"/>
              <a:pathLst>
                <a:path extrusionOk="0" h="116284" w="106630">
                  <a:moveTo>
                    <a:pt x="7514" y="1"/>
                  </a:moveTo>
                  <a:cubicBezTo>
                    <a:pt x="18145" y="1"/>
                    <a:pt x="26763" y="8618"/>
                    <a:pt x="26763" y="19248"/>
                  </a:cubicBezTo>
                  <a:lnTo>
                    <a:pt x="26763" y="35816"/>
                  </a:lnTo>
                  <a:cubicBezTo>
                    <a:pt x="26763" y="39490"/>
                    <a:pt x="26353" y="43152"/>
                    <a:pt x="25542" y="46735"/>
                  </a:cubicBezTo>
                  <a:cubicBezTo>
                    <a:pt x="24510" y="51297"/>
                    <a:pt x="23477" y="55861"/>
                    <a:pt x="22443" y="60423"/>
                  </a:cubicBezTo>
                  <a:cubicBezTo>
                    <a:pt x="21286" y="65537"/>
                    <a:pt x="20121" y="70781"/>
                    <a:pt x="20813" y="75977"/>
                  </a:cubicBezTo>
                  <a:cubicBezTo>
                    <a:pt x="21510" y="81227"/>
                    <a:pt x="24076" y="86414"/>
                    <a:pt x="24442" y="91544"/>
                  </a:cubicBezTo>
                  <a:lnTo>
                    <a:pt x="1" y="67104"/>
                  </a:lnTo>
                  <a:lnTo>
                    <a:pt x="1" y="116056"/>
                  </a:lnTo>
                  <a:lnTo>
                    <a:pt x="78792" y="116056"/>
                  </a:lnTo>
                  <a:lnTo>
                    <a:pt x="78792" y="116283"/>
                  </a:lnTo>
                  <a:lnTo>
                    <a:pt x="106630" y="116283"/>
                  </a:lnTo>
                  <a:lnTo>
                    <a:pt x="106630" y="19249"/>
                  </a:lnTo>
                  <a:cubicBezTo>
                    <a:pt x="106630" y="8618"/>
                    <a:pt x="98012" y="1"/>
                    <a:pt x="87381" y="1"/>
                  </a:cubicBezTo>
                  <a:close/>
                </a:path>
              </a:pathLst>
            </a:custGeom>
            <a:solidFill>
              <a:srgbClr val="ADDB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69"/>
            <p:cNvSpPr/>
            <p:nvPr/>
          </p:nvSpPr>
          <p:spPr>
            <a:xfrm>
              <a:off x="4472575" y="2513200"/>
              <a:ext cx="1714975" cy="2345375"/>
            </a:xfrm>
            <a:custGeom>
              <a:rect b="b" l="l" r="r" t="t"/>
              <a:pathLst>
                <a:path extrusionOk="0" h="93815" w="68599">
                  <a:moveTo>
                    <a:pt x="15390" y="0"/>
                  </a:moveTo>
                  <a:cubicBezTo>
                    <a:pt x="6891" y="0"/>
                    <a:pt x="1" y="7812"/>
                    <a:pt x="1" y="17449"/>
                  </a:cubicBezTo>
                  <a:lnTo>
                    <a:pt x="1" y="86265"/>
                  </a:lnTo>
                  <a:cubicBezTo>
                    <a:pt x="1" y="90434"/>
                    <a:pt x="2983" y="93815"/>
                    <a:pt x="6660" y="93815"/>
                  </a:cubicBezTo>
                  <a:lnTo>
                    <a:pt x="59868" y="93815"/>
                  </a:lnTo>
                  <a:cubicBezTo>
                    <a:pt x="56191" y="93815"/>
                    <a:pt x="53209" y="90434"/>
                    <a:pt x="53209" y="86265"/>
                  </a:cubicBezTo>
                  <a:lnTo>
                    <a:pt x="53209" y="18883"/>
                  </a:lnTo>
                  <a:cubicBezTo>
                    <a:pt x="53209" y="8454"/>
                    <a:pt x="60099" y="0"/>
                    <a:pt x="68598" y="0"/>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69"/>
            <p:cNvSpPr/>
            <p:nvPr/>
          </p:nvSpPr>
          <p:spPr>
            <a:xfrm>
              <a:off x="1727225" y="825025"/>
              <a:ext cx="1187550" cy="2288650"/>
            </a:xfrm>
            <a:custGeom>
              <a:rect b="b" l="l" r="r" t="t"/>
              <a:pathLst>
                <a:path extrusionOk="0" h="91546" w="47502">
                  <a:moveTo>
                    <a:pt x="0" y="1"/>
                  </a:moveTo>
                  <a:cubicBezTo>
                    <a:pt x="10631" y="1"/>
                    <a:pt x="19249" y="8618"/>
                    <a:pt x="19249" y="19249"/>
                  </a:cubicBezTo>
                  <a:lnTo>
                    <a:pt x="19249" y="67106"/>
                  </a:lnTo>
                  <a:lnTo>
                    <a:pt x="43690" y="91546"/>
                  </a:lnTo>
                  <a:cubicBezTo>
                    <a:pt x="43324" y="86415"/>
                    <a:pt x="40758" y="81228"/>
                    <a:pt x="40059" y="75977"/>
                  </a:cubicBezTo>
                  <a:cubicBezTo>
                    <a:pt x="39369" y="70781"/>
                    <a:pt x="41907" y="66996"/>
                    <a:pt x="43065" y="61883"/>
                  </a:cubicBezTo>
                  <a:cubicBezTo>
                    <a:pt x="43774" y="58751"/>
                    <a:pt x="44511" y="55251"/>
                    <a:pt x="45249" y="51747"/>
                  </a:cubicBezTo>
                  <a:cubicBezTo>
                    <a:pt x="46747" y="44638"/>
                    <a:pt x="47502" y="37393"/>
                    <a:pt x="47502" y="30128"/>
                  </a:cubicBezTo>
                  <a:lnTo>
                    <a:pt x="47502" y="19196"/>
                  </a:lnTo>
                  <a:cubicBezTo>
                    <a:pt x="47502" y="8565"/>
                    <a:pt x="37393" y="1"/>
                    <a:pt x="26762"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69"/>
            <p:cNvSpPr/>
            <p:nvPr/>
          </p:nvSpPr>
          <p:spPr>
            <a:xfrm>
              <a:off x="2661875" y="4858550"/>
              <a:ext cx="385550" cy="617700"/>
            </a:xfrm>
            <a:custGeom>
              <a:rect b="b" l="l" r="r" t="t"/>
              <a:pathLst>
                <a:path extrusionOk="0" h="24708" w="15422">
                  <a:moveTo>
                    <a:pt x="0" y="1"/>
                  </a:moveTo>
                  <a:lnTo>
                    <a:pt x="0" y="8158"/>
                  </a:lnTo>
                  <a:lnTo>
                    <a:pt x="0" y="24708"/>
                  </a:lnTo>
                  <a:lnTo>
                    <a:pt x="15421" y="24708"/>
                  </a:lnTo>
                  <a:lnTo>
                    <a:pt x="15421" y="8158"/>
                  </a:lnTo>
                  <a:lnTo>
                    <a:pt x="15421" y="1"/>
                  </a:ln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69"/>
            <p:cNvSpPr/>
            <p:nvPr/>
          </p:nvSpPr>
          <p:spPr>
            <a:xfrm>
              <a:off x="1047500" y="825025"/>
              <a:ext cx="1807175" cy="4651225"/>
            </a:xfrm>
            <a:custGeom>
              <a:rect b="b" l="l" r="r" t="t"/>
              <a:pathLst>
                <a:path extrusionOk="0" h="186049" w="72287">
                  <a:moveTo>
                    <a:pt x="27173" y="1"/>
                  </a:moveTo>
                  <a:cubicBezTo>
                    <a:pt x="22428" y="1"/>
                    <a:pt x="18582" y="3846"/>
                    <a:pt x="18582" y="8592"/>
                  </a:cubicBezTo>
                  <a:lnTo>
                    <a:pt x="18582" y="67527"/>
                  </a:lnTo>
                  <a:lnTo>
                    <a:pt x="17448" y="67527"/>
                  </a:lnTo>
                  <a:cubicBezTo>
                    <a:pt x="7812" y="67527"/>
                    <a:pt x="0" y="75340"/>
                    <a:pt x="0" y="84976"/>
                  </a:cubicBezTo>
                  <a:lnTo>
                    <a:pt x="0" y="153792"/>
                  </a:lnTo>
                  <a:cubicBezTo>
                    <a:pt x="0" y="157960"/>
                    <a:pt x="3380" y="161340"/>
                    <a:pt x="7550" y="161340"/>
                  </a:cubicBezTo>
                  <a:lnTo>
                    <a:pt x="14124" y="161340"/>
                  </a:lnTo>
                  <a:lnTo>
                    <a:pt x="14124" y="186049"/>
                  </a:lnTo>
                  <a:lnTo>
                    <a:pt x="29545" y="186049"/>
                  </a:lnTo>
                  <a:lnTo>
                    <a:pt x="29545" y="161342"/>
                  </a:lnTo>
                  <a:lnTo>
                    <a:pt x="62388" y="161342"/>
                  </a:lnTo>
                  <a:cubicBezTo>
                    <a:pt x="58217" y="161342"/>
                    <a:pt x="54838" y="157961"/>
                    <a:pt x="54838" y="153792"/>
                  </a:cubicBezTo>
                  <a:lnTo>
                    <a:pt x="54838" y="84976"/>
                  </a:lnTo>
                  <a:cubicBezTo>
                    <a:pt x="54838" y="75339"/>
                    <a:pt x="62650" y="67527"/>
                    <a:pt x="72287" y="67527"/>
                  </a:cubicBezTo>
                  <a:lnTo>
                    <a:pt x="46420" y="67527"/>
                  </a:lnTo>
                  <a:lnTo>
                    <a:pt x="46420" y="19249"/>
                  </a:lnTo>
                  <a:cubicBezTo>
                    <a:pt x="46420" y="8618"/>
                    <a:pt x="37802" y="1"/>
                    <a:pt x="27173" y="1"/>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69"/>
            <p:cNvSpPr/>
            <p:nvPr/>
          </p:nvSpPr>
          <p:spPr>
            <a:xfrm>
              <a:off x="2989775" y="4152850"/>
              <a:ext cx="3261800" cy="1323400"/>
            </a:xfrm>
            <a:custGeom>
              <a:rect b="b" l="l" r="r" t="t"/>
              <a:pathLst>
                <a:path extrusionOk="0" h="52936" w="130472">
                  <a:moveTo>
                    <a:pt x="0" y="1"/>
                  </a:moveTo>
                  <a:lnTo>
                    <a:pt x="0" y="28229"/>
                  </a:lnTo>
                  <a:lnTo>
                    <a:pt x="65657" y="28229"/>
                  </a:lnTo>
                  <a:lnTo>
                    <a:pt x="65657" y="36386"/>
                  </a:lnTo>
                  <a:lnTo>
                    <a:pt x="65657" y="52936"/>
                  </a:lnTo>
                  <a:lnTo>
                    <a:pt x="79493" y="52936"/>
                  </a:lnTo>
                  <a:lnTo>
                    <a:pt x="79493" y="36386"/>
                  </a:lnTo>
                  <a:lnTo>
                    <a:pt x="79493" y="28229"/>
                  </a:lnTo>
                  <a:lnTo>
                    <a:pt x="116635" y="28229"/>
                  </a:lnTo>
                  <a:lnTo>
                    <a:pt x="116635" y="36386"/>
                  </a:lnTo>
                  <a:lnTo>
                    <a:pt x="116635" y="52936"/>
                  </a:lnTo>
                  <a:lnTo>
                    <a:pt x="130472" y="52936"/>
                  </a:lnTo>
                  <a:lnTo>
                    <a:pt x="130472" y="36386"/>
                  </a:lnTo>
                  <a:lnTo>
                    <a:pt x="130472" y="28229"/>
                  </a:lnTo>
                  <a:lnTo>
                    <a:pt x="119263" y="28229"/>
                  </a:lnTo>
                  <a:lnTo>
                    <a:pt x="119263" y="1"/>
                  </a:ln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69"/>
            <p:cNvSpPr/>
            <p:nvPr/>
          </p:nvSpPr>
          <p:spPr>
            <a:xfrm>
              <a:off x="5998250" y="2801700"/>
              <a:ext cx="396725" cy="414850"/>
            </a:xfrm>
            <a:custGeom>
              <a:rect b="b" l="l" r="r" t="t"/>
              <a:pathLst>
                <a:path extrusionOk="0" h="16594" w="15869">
                  <a:moveTo>
                    <a:pt x="7934" y="0"/>
                  </a:moveTo>
                  <a:cubicBezTo>
                    <a:pt x="5829" y="0"/>
                    <a:pt x="3811" y="875"/>
                    <a:pt x="2324" y="2430"/>
                  </a:cubicBezTo>
                  <a:cubicBezTo>
                    <a:pt x="836" y="3986"/>
                    <a:pt x="0" y="6097"/>
                    <a:pt x="0" y="8296"/>
                  </a:cubicBezTo>
                  <a:cubicBezTo>
                    <a:pt x="0" y="10497"/>
                    <a:pt x="836" y="12608"/>
                    <a:pt x="2324" y="14163"/>
                  </a:cubicBezTo>
                  <a:cubicBezTo>
                    <a:pt x="3811" y="15720"/>
                    <a:pt x="5829" y="16594"/>
                    <a:pt x="7934" y="16594"/>
                  </a:cubicBezTo>
                  <a:cubicBezTo>
                    <a:pt x="10038" y="16594"/>
                    <a:pt x="12057" y="15720"/>
                    <a:pt x="13544" y="14163"/>
                  </a:cubicBezTo>
                  <a:cubicBezTo>
                    <a:pt x="15032" y="12608"/>
                    <a:pt x="15868" y="10497"/>
                    <a:pt x="15868" y="8296"/>
                  </a:cubicBezTo>
                  <a:cubicBezTo>
                    <a:pt x="15868" y="6097"/>
                    <a:pt x="15032" y="3986"/>
                    <a:pt x="13544" y="2430"/>
                  </a:cubicBezTo>
                  <a:cubicBezTo>
                    <a:pt x="12057" y="875"/>
                    <a:pt x="10038" y="0"/>
                    <a:pt x="7934" y="0"/>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69"/>
            <p:cNvSpPr/>
            <p:nvPr/>
          </p:nvSpPr>
          <p:spPr>
            <a:xfrm>
              <a:off x="3365625" y="2116450"/>
              <a:ext cx="6525" cy="3350"/>
            </a:xfrm>
            <a:custGeom>
              <a:rect b="b" l="l" r="r" t="t"/>
              <a:pathLst>
                <a:path extrusionOk="0" h="134" w="261">
                  <a:moveTo>
                    <a:pt x="0" y="1"/>
                  </a:moveTo>
                  <a:cubicBezTo>
                    <a:pt x="87" y="45"/>
                    <a:pt x="173" y="90"/>
                    <a:pt x="261" y="133"/>
                  </a:cubicBezTo>
                  <a:cubicBezTo>
                    <a:pt x="173" y="90"/>
                    <a:pt x="87" y="45"/>
                    <a:pt x="0" y="1"/>
                  </a:cubicBezTo>
                  <a:close/>
                </a:path>
              </a:pathLst>
            </a:custGeom>
            <a:solidFill>
              <a:srgbClr val="FF6C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69"/>
            <p:cNvSpPr/>
            <p:nvPr/>
          </p:nvSpPr>
          <p:spPr>
            <a:xfrm>
              <a:off x="3391700" y="2127700"/>
              <a:ext cx="0" cy="25"/>
            </a:xfrm>
            <a:custGeom>
              <a:rect b="b" l="l" r="r" t="t"/>
              <a:pathLst>
                <a:path extrusionOk="0" h="1" w="0">
                  <a:moveTo>
                    <a:pt x="0" y="1"/>
                  </a:moveTo>
                  <a:lnTo>
                    <a:pt x="0" y="1"/>
                  </a:lnTo>
                  <a:close/>
                </a:path>
              </a:pathLst>
            </a:custGeom>
            <a:solidFill>
              <a:srgbClr val="FF6C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69"/>
            <p:cNvSpPr/>
            <p:nvPr/>
          </p:nvSpPr>
          <p:spPr>
            <a:xfrm>
              <a:off x="3377325" y="2122125"/>
              <a:ext cx="1225" cy="600"/>
            </a:xfrm>
            <a:custGeom>
              <a:rect b="b" l="l" r="r" t="t"/>
              <a:pathLst>
                <a:path extrusionOk="0" h="24" w="49">
                  <a:moveTo>
                    <a:pt x="0" y="1"/>
                  </a:moveTo>
                  <a:cubicBezTo>
                    <a:pt x="17" y="8"/>
                    <a:pt x="32" y="16"/>
                    <a:pt x="49" y="23"/>
                  </a:cubicBezTo>
                  <a:cubicBezTo>
                    <a:pt x="33" y="16"/>
                    <a:pt x="18" y="8"/>
                    <a:pt x="0" y="1"/>
                  </a:cubicBezTo>
                  <a:close/>
                </a:path>
              </a:pathLst>
            </a:custGeom>
            <a:solidFill>
              <a:srgbClr val="FF6C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69"/>
            <p:cNvSpPr/>
            <p:nvPr/>
          </p:nvSpPr>
          <p:spPr>
            <a:xfrm>
              <a:off x="3391700" y="2127700"/>
              <a:ext cx="3325" cy="1150"/>
            </a:xfrm>
            <a:custGeom>
              <a:rect b="b" l="l" r="r" t="t"/>
              <a:pathLst>
                <a:path extrusionOk="0" h="46" w="133">
                  <a:moveTo>
                    <a:pt x="0" y="1"/>
                  </a:moveTo>
                  <a:cubicBezTo>
                    <a:pt x="45" y="16"/>
                    <a:pt x="88" y="33"/>
                    <a:pt x="132" y="45"/>
                  </a:cubicBezTo>
                  <a:cubicBezTo>
                    <a:pt x="88" y="33"/>
                    <a:pt x="45" y="16"/>
                    <a:pt x="0" y="1"/>
                  </a:cubicBezTo>
                  <a:close/>
                </a:path>
              </a:pathLst>
            </a:custGeom>
            <a:solidFill>
              <a:srgbClr val="FF6C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69"/>
            <p:cNvSpPr/>
            <p:nvPr/>
          </p:nvSpPr>
          <p:spPr>
            <a:xfrm>
              <a:off x="3274250" y="2430800"/>
              <a:ext cx="144125" cy="82450"/>
            </a:xfrm>
            <a:custGeom>
              <a:rect b="b" l="l" r="r" t="t"/>
              <a:pathLst>
                <a:path extrusionOk="0" h="3298" w="5765">
                  <a:moveTo>
                    <a:pt x="2293" y="0"/>
                  </a:moveTo>
                  <a:cubicBezTo>
                    <a:pt x="1441" y="0"/>
                    <a:pt x="637" y="84"/>
                    <a:pt x="1" y="305"/>
                  </a:cubicBezTo>
                  <a:lnTo>
                    <a:pt x="4432" y="3298"/>
                  </a:lnTo>
                  <a:lnTo>
                    <a:pt x="5764" y="334"/>
                  </a:lnTo>
                  <a:cubicBezTo>
                    <a:pt x="4721" y="158"/>
                    <a:pt x="3461" y="0"/>
                    <a:pt x="2293" y="0"/>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69"/>
            <p:cNvSpPr/>
            <p:nvPr/>
          </p:nvSpPr>
          <p:spPr>
            <a:xfrm>
              <a:off x="6136250" y="3192550"/>
              <a:ext cx="750" cy="800"/>
            </a:xfrm>
            <a:custGeom>
              <a:rect b="b" l="l" r="r" t="t"/>
              <a:pathLst>
                <a:path extrusionOk="0" h="32" w="30">
                  <a:moveTo>
                    <a:pt x="0" y="1"/>
                  </a:moveTo>
                  <a:lnTo>
                    <a:pt x="0" y="31"/>
                  </a:lnTo>
                  <a:lnTo>
                    <a:pt x="30" y="31"/>
                  </a:lnTo>
                  <a:lnTo>
                    <a:pt x="0" y="1"/>
                  </a:lnTo>
                  <a:close/>
                </a:path>
              </a:pathLst>
            </a:custGeom>
            <a:solidFill>
              <a:srgbClr val="6FB7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69"/>
            <p:cNvSpPr/>
            <p:nvPr/>
          </p:nvSpPr>
          <p:spPr>
            <a:xfrm>
              <a:off x="6136250" y="3192550"/>
              <a:ext cx="750" cy="800"/>
            </a:xfrm>
            <a:custGeom>
              <a:rect b="b" l="l" r="r" t="t"/>
              <a:pathLst>
                <a:path extrusionOk="0" h="32" w="30">
                  <a:moveTo>
                    <a:pt x="0" y="1"/>
                  </a:moveTo>
                  <a:lnTo>
                    <a:pt x="30" y="31"/>
                  </a:lnTo>
                  <a:lnTo>
                    <a:pt x="30" y="1"/>
                  </a:lnTo>
                  <a:close/>
                </a:path>
              </a:pathLst>
            </a:custGeom>
            <a:solidFill>
              <a:srgbClr val="76B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69"/>
            <p:cNvSpPr/>
            <p:nvPr/>
          </p:nvSpPr>
          <p:spPr>
            <a:xfrm>
              <a:off x="3056350" y="238100"/>
              <a:ext cx="1745300" cy="2054550"/>
            </a:xfrm>
            <a:custGeom>
              <a:rect b="b" l="l" r="r" t="t"/>
              <a:pathLst>
                <a:path extrusionOk="0" h="82182" w="69812">
                  <a:moveTo>
                    <a:pt x="46691" y="1"/>
                  </a:moveTo>
                  <a:cubicBezTo>
                    <a:pt x="44119" y="1"/>
                    <a:pt x="41620" y="472"/>
                    <a:pt x="39822" y="1260"/>
                  </a:cubicBezTo>
                  <a:cubicBezTo>
                    <a:pt x="36267" y="2817"/>
                    <a:pt x="33384" y="5754"/>
                    <a:pt x="31716" y="9242"/>
                  </a:cubicBezTo>
                  <a:cubicBezTo>
                    <a:pt x="29934" y="12971"/>
                    <a:pt x="30301" y="17254"/>
                    <a:pt x="28109" y="20842"/>
                  </a:cubicBezTo>
                  <a:cubicBezTo>
                    <a:pt x="24706" y="26412"/>
                    <a:pt x="16740" y="28004"/>
                    <a:pt x="13662" y="33760"/>
                  </a:cubicBezTo>
                  <a:cubicBezTo>
                    <a:pt x="10527" y="39623"/>
                    <a:pt x="13834" y="47150"/>
                    <a:pt x="11497" y="53373"/>
                  </a:cubicBezTo>
                  <a:cubicBezTo>
                    <a:pt x="10141" y="56988"/>
                    <a:pt x="7084" y="59631"/>
                    <a:pt x="4586" y="62573"/>
                  </a:cubicBezTo>
                  <a:cubicBezTo>
                    <a:pt x="2089" y="65516"/>
                    <a:pt x="0" y="69425"/>
                    <a:pt x="1152" y="73111"/>
                  </a:cubicBezTo>
                  <a:cubicBezTo>
                    <a:pt x="2405" y="77123"/>
                    <a:pt x="6879" y="79082"/>
                    <a:pt x="10948" y="80138"/>
                  </a:cubicBezTo>
                  <a:cubicBezTo>
                    <a:pt x="16205" y="81502"/>
                    <a:pt x="21635" y="82181"/>
                    <a:pt x="27065" y="82181"/>
                  </a:cubicBezTo>
                  <a:cubicBezTo>
                    <a:pt x="34044" y="82181"/>
                    <a:pt x="41023" y="81060"/>
                    <a:pt x="47637" y="78831"/>
                  </a:cubicBezTo>
                  <a:cubicBezTo>
                    <a:pt x="49697" y="80398"/>
                    <a:pt x="52651" y="81244"/>
                    <a:pt x="55546" y="81244"/>
                  </a:cubicBezTo>
                  <a:cubicBezTo>
                    <a:pt x="58183" y="81244"/>
                    <a:pt x="60771" y="80542"/>
                    <a:pt x="62589" y="79041"/>
                  </a:cubicBezTo>
                  <a:cubicBezTo>
                    <a:pt x="66405" y="75895"/>
                    <a:pt x="67662" y="70030"/>
                    <a:pt x="65472" y="65596"/>
                  </a:cubicBezTo>
                  <a:cubicBezTo>
                    <a:pt x="64077" y="62768"/>
                    <a:pt x="61408" y="60266"/>
                    <a:pt x="61644" y="57123"/>
                  </a:cubicBezTo>
                  <a:cubicBezTo>
                    <a:pt x="61982" y="52618"/>
                    <a:pt x="67978" y="50426"/>
                    <a:pt x="68926" y="46009"/>
                  </a:cubicBezTo>
                  <a:cubicBezTo>
                    <a:pt x="69812" y="41885"/>
                    <a:pt x="65968" y="38385"/>
                    <a:pt x="64616" y="34390"/>
                  </a:cubicBezTo>
                  <a:cubicBezTo>
                    <a:pt x="63380" y="30739"/>
                    <a:pt x="64286" y="26748"/>
                    <a:pt x="65269" y="23022"/>
                  </a:cubicBezTo>
                  <a:cubicBezTo>
                    <a:pt x="66253" y="19295"/>
                    <a:pt x="67311" y="15379"/>
                    <a:pt x="66353" y="11648"/>
                  </a:cubicBezTo>
                  <a:cubicBezTo>
                    <a:pt x="65524" y="8417"/>
                    <a:pt x="62440" y="5595"/>
                    <a:pt x="59226" y="5595"/>
                  </a:cubicBezTo>
                  <a:cubicBezTo>
                    <a:pt x="58728" y="5595"/>
                    <a:pt x="58227" y="5663"/>
                    <a:pt x="57730" y="5808"/>
                  </a:cubicBezTo>
                  <a:cubicBezTo>
                    <a:pt x="56448" y="1611"/>
                    <a:pt x="51445" y="1"/>
                    <a:pt x="46691" y="1"/>
                  </a:cubicBezTo>
                  <a:close/>
                </a:path>
              </a:pathLst>
            </a:custGeom>
            <a:solidFill>
              <a:srgbClr val="E2A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69"/>
            <p:cNvSpPr/>
            <p:nvPr/>
          </p:nvSpPr>
          <p:spPr>
            <a:xfrm>
              <a:off x="4302900" y="1543400"/>
              <a:ext cx="480400" cy="951200"/>
            </a:xfrm>
            <a:custGeom>
              <a:rect b="b" l="l" r="r" t="t"/>
              <a:pathLst>
                <a:path extrusionOk="0" h="38048" w="19216">
                  <a:moveTo>
                    <a:pt x="1" y="0"/>
                  </a:moveTo>
                  <a:lnTo>
                    <a:pt x="3224" y="11430"/>
                  </a:lnTo>
                  <a:lnTo>
                    <a:pt x="11204" y="38048"/>
                  </a:lnTo>
                  <a:cubicBezTo>
                    <a:pt x="13415" y="35948"/>
                    <a:pt x="16228" y="34485"/>
                    <a:pt x="19216" y="33884"/>
                  </a:cubicBezTo>
                  <a:lnTo>
                    <a:pt x="12948" y="12257"/>
                  </a:lnTo>
                  <a:cubicBezTo>
                    <a:pt x="11337" y="6701"/>
                    <a:pt x="7080" y="2303"/>
                    <a:pt x="1580" y="514"/>
                  </a:cubicBezTo>
                  <a:lnTo>
                    <a:pt x="1"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69"/>
            <p:cNvSpPr/>
            <p:nvPr/>
          </p:nvSpPr>
          <p:spPr>
            <a:xfrm>
              <a:off x="4582975" y="2390475"/>
              <a:ext cx="238575" cy="169225"/>
            </a:xfrm>
            <a:custGeom>
              <a:rect b="b" l="l" r="r" t="t"/>
              <a:pathLst>
                <a:path extrusionOk="0" h="6769" w="9543">
                  <a:moveTo>
                    <a:pt x="8013" y="1"/>
                  </a:moveTo>
                  <a:cubicBezTo>
                    <a:pt x="5025" y="603"/>
                    <a:pt x="2212" y="2067"/>
                    <a:pt x="1" y="4165"/>
                  </a:cubicBezTo>
                  <a:lnTo>
                    <a:pt x="782" y="6768"/>
                  </a:lnTo>
                  <a:lnTo>
                    <a:pt x="9543" y="5277"/>
                  </a:lnTo>
                  <a:lnTo>
                    <a:pt x="8013"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69"/>
            <p:cNvSpPr/>
            <p:nvPr/>
          </p:nvSpPr>
          <p:spPr>
            <a:xfrm>
              <a:off x="4821525" y="3177000"/>
              <a:ext cx="511800" cy="557375"/>
            </a:xfrm>
            <a:custGeom>
              <a:rect b="b" l="l" r="r" t="t"/>
              <a:pathLst>
                <a:path extrusionOk="0" h="22295" w="20472">
                  <a:moveTo>
                    <a:pt x="1" y="0"/>
                  </a:moveTo>
                  <a:lnTo>
                    <a:pt x="4410" y="14556"/>
                  </a:lnTo>
                  <a:lnTo>
                    <a:pt x="5923" y="19549"/>
                  </a:lnTo>
                  <a:lnTo>
                    <a:pt x="6388" y="20424"/>
                  </a:lnTo>
                  <a:lnTo>
                    <a:pt x="7384" y="22295"/>
                  </a:lnTo>
                  <a:cubicBezTo>
                    <a:pt x="10311" y="20695"/>
                    <a:pt x="13043" y="18766"/>
                    <a:pt x="15308" y="16329"/>
                  </a:cubicBezTo>
                  <a:cubicBezTo>
                    <a:pt x="17948" y="13489"/>
                    <a:pt x="19898" y="9884"/>
                    <a:pt x="20472" y="6081"/>
                  </a:cubicBezTo>
                  <a:cubicBezTo>
                    <a:pt x="18953" y="3855"/>
                    <a:pt x="16821" y="2116"/>
                    <a:pt x="14335" y="1078"/>
                  </a:cubicBezTo>
                  <a:cubicBezTo>
                    <a:pt x="12636" y="366"/>
                    <a:pt x="10814" y="0"/>
                    <a:pt x="8972" y="0"/>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69"/>
            <p:cNvSpPr/>
            <p:nvPr/>
          </p:nvSpPr>
          <p:spPr>
            <a:xfrm>
              <a:off x="3923675" y="1156575"/>
              <a:ext cx="260475" cy="296850"/>
            </a:xfrm>
            <a:custGeom>
              <a:rect b="b" l="l" r="r" t="t"/>
              <a:pathLst>
                <a:path extrusionOk="0" h="11874" w="10419">
                  <a:moveTo>
                    <a:pt x="940" y="1"/>
                  </a:moveTo>
                  <a:lnTo>
                    <a:pt x="1" y="3457"/>
                  </a:lnTo>
                  <a:cubicBezTo>
                    <a:pt x="552" y="5518"/>
                    <a:pt x="1666" y="7431"/>
                    <a:pt x="3214" y="8899"/>
                  </a:cubicBezTo>
                  <a:cubicBezTo>
                    <a:pt x="4823" y="10425"/>
                    <a:pt x="6885" y="11461"/>
                    <a:pt x="9064" y="11873"/>
                  </a:cubicBezTo>
                  <a:lnTo>
                    <a:pt x="10418" y="7921"/>
                  </a:lnTo>
                  <a:lnTo>
                    <a:pt x="940" y="1"/>
                  </a:ln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69"/>
            <p:cNvSpPr/>
            <p:nvPr/>
          </p:nvSpPr>
          <p:spPr>
            <a:xfrm>
              <a:off x="3766500" y="1243000"/>
              <a:ext cx="557775" cy="614425"/>
            </a:xfrm>
            <a:custGeom>
              <a:rect b="b" l="l" r="r" t="t"/>
              <a:pathLst>
                <a:path extrusionOk="0" h="24577" w="22311">
                  <a:moveTo>
                    <a:pt x="6288" y="0"/>
                  </a:moveTo>
                  <a:lnTo>
                    <a:pt x="3967" y="8543"/>
                  </a:lnTo>
                  <a:lnTo>
                    <a:pt x="0" y="9038"/>
                  </a:lnTo>
                  <a:cubicBezTo>
                    <a:pt x="1720" y="9678"/>
                    <a:pt x="3044" y="11301"/>
                    <a:pt x="3858" y="12999"/>
                  </a:cubicBezTo>
                  <a:cubicBezTo>
                    <a:pt x="4836" y="15039"/>
                    <a:pt x="5316" y="17297"/>
                    <a:pt x="6393" y="19286"/>
                  </a:cubicBezTo>
                  <a:cubicBezTo>
                    <a:pt x="7791" y="21870"/>
                    <a:pt x="10280" y="23924"/>
                    <a:pt x="13171" y="24451"/>
                  </a:cubicBezTo>
                  <a:cubicBezTo>
                    <a:pt x="13629" y="24535"/>
                    <a:pt x="14095" y="24576"/>
                    <a:pt x="14562" y="24576"/>
                  </a:cubicBezTo>
                  <a:cubicBezTo>
                    <a:pt x="17040" y="24576"/>
                    <a:pt x="19534" y="23421"/>
                    <a:pt x="20883" y="21350"/>
                  </a:cubicBezTo>
                  <a:cubicBezTo>
                    <a:pt x="22097" y="19487"/>
                    <a:pt x="22310" y="17087"/>
                    <a:pt x="21781" y="14927"/>
                  </a:cubicBezTo>
                  <a:cubicBezTo>
                    <a:pt x="21454" y="13591"/>
                    <a:pt x="20865" y="12339"/>
                    <a:pt x="20125" y="11178"/>
                  </a:cubicBezTo>
                  <a:lnTo>
                    <a:pt x="14893" y="9751"/>
                  </a:lnTo>
                  <a:lnTo>
                    <a:pt x="15349" y="8416"/>
                  </a:lnTo>
                  <a:cubicBezTo>
                    <a:pt x="13172" y="8004"/>
                    <a:pt x="11110" y="6968"/>
                    <a:pt x="9501" y="5442"/>
                  </a:cubicBezTo>
                  <a:cubicBezTo>
                    <a:pt x="7953" y="3974"/>
                    <a:pt x="6839" y="2061"/>
                    <a:pt x="6288"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69"/>
            <p:cNvSpPr/>
            <p:nvPr/>
          </p:nvSpPr>
          <p:spPr>
            <a:xfrm>
              <a:off x="3364550" y="1468925"/>
              <a:ext cx="1159950" cy="1283275"/>
            </a:xfrm>
            <a:custGeom>
              <a:rect b="b" l="l" r="r" t="t"/>
              <a:pathLst>
                <a:path extrusionOk="0" h="51331" w="46398">
                  <a:moveTo>
                    <a:pt x="16078" y="0"/>
                  </a:moveTo>
                  <a:lnTo>
                    <a:pt x="7961" y="1015"/>
                  </a:lnTo>
                  <a:lnTo>
                    <a:pt x="7621" y="2187"/>
                  </a:lnTo>
                  <a:cubicBezTo>
                    <a:pt x="10209" y="2732"/>
                    <a:pt x="12741" y="3664"/>
                    <a:pt x="15057" y="4818"/>
                  </a:cubicBezTo>
                  <a:cubicBezTo>
                    <a:pt x="16172" y="8426"/>
                    <a:pt x="16449" y="12338"/>
                    <a:pt x="15503" y="15992"/>
                  </a:cubicBezTo>
                  <a:cubicBezTo>
                    <a:pt x="15403" y="16378"/>
                    <a:pt x="15286" y="16761"/>
                    <a:pt x="15158" y="17138"/>
                  </a:cubicBezTo>
                  <a:cubicBezTo>
                    <a:pt x="15146" y="17177"/>
                    <a:pt x="15133" y="17215"/>
                    <a:pt x="15121" y="17252"/>
                  </a:cubicBezTo>
                  <a:cubicBezTo>
                    <a:pt x="15065" y="17414"/>
                    <a:pt x="15005" y="17574"/>
                    <a:pt x="14944" y="17732"/>
                  </a:cubicBezTo>
                  <a:cubicBezTo>
                    <a:pt x="14923" y="17788"/>
                    <a:pt x="14903" y="17844"/>
                    <a:pt x="14881" y="17900"/>
                  </a:cubicBezTo>
                  <a:cubicBezTo>
                    <a:pt x="14823" y="18047"/>
                    <a:pt x="14761" y="18193"/>
                    <a:pt x="14699" y="18339"/>
                  </a:cubicBezTo>
                  <a:cubicBezTo>
                    <a:pt x="14671" y="18405"/>
                    <a:pt x="14643" y="18470"/>
                    <a:pt x="14614" y="18536"/>
                  </a:cubicBezTo>
                  <a:cubicBezTo>
                    <a:pt x="14553" y="18674"/>
                    <a:pt x="14489" y="18809"/>
                    <a:pt x="14425" y="18945"/>
                  </a:cubicBezTo>
                  <a:cubicBezTo>
                    <a:pt x="14390" y="19017"/>
                    <a:pt x="14356" y="19090"/>
                    <a:pt x="14320" y="19162"/>
                  </a:cubicBezTo>
                  <a:cubicBezTo>
                    <a:pt x="14256" y="19290"/>
                    <a:pt x="14189" y="19418"/>
                    <a:pt x="14122" y="19545"/>
                  </a:cubicBezTo>
                  <a:cubicBezTo>
                    <a:pt x="14082" y="19622"/>
                    <a:pt x="14042" y="19698"/>
                    <a:pt x="14000" y="19775"/>
                  </a:cubicBezTo>
                  <a:cubicBezTo>
                    <a:pt x="13933" y="19896"/>
                    <a:pt x="13865" y="20016"/>
                    <a:pt x="13795" y="20134"/>
                  </a:cubicBezTo>
                  <a:cubicBezTo>
                    <a:pt x="13748" y="20215"/>
                    <a:pt x="13701" y="20295"/>
                    <a:pt x="13652" y="20375"/>
                  </a:cubicBezTo>
                  <a:cubicBezTo>
                    <a:pt x="13582" y="20488"/>
                    <a:pt x="13511" y="20600"/>
                    <a:pt x="13440" y="20712"/>
                  </a:cubicBezTo>
                  <a:cubicBezTo>
                    <a:pt x="13387" y="20795"/>
                    <a:pt x="13333" y="20877"/>
                    <a:pt x="13279" y="20960"/>
                  </a:cubicBezTo>
                  <a:cubicBezTo>
                    <a:pt x="13208" y="21065"/>
                    <a:pt x="13135" y="21171"/>
                    <a:pt x="13062" y="21276"/>
                  </a:cubicBezTo>
                  <a:cubicBezTo>
                    <a:pt x="13002" y="21361"/>
                    <a:pt x="12940" y="21443"/>
                    <a:pt x="12879" y="21526"/>
                  </a:cubicBezTo>
                  <a:cubicBezTo>
                    <a:pt x="12805" y="21626"/>
                    <a:pt x="12732" y="21725"/>
                    <a:pt x="12656" y="21823"/>
                  </a:cubicBezTo>
                  <a:cubicBezTo>
                    <a:pt x="12590" y="21908"/>
                    <a:pt x="12523" y="21991"/>
                    <a:pt x="12455" y="22075"/>
                  </a:cubicBezTo>
                  <a:cubicBezTo>
                    <a:pt x="12379" y="22168"/>
                    <a:pt x="12304" y="22260"/>
                    <a:pt x="12226" y="22350"/>
                  </a:cubicBezTo>
                  <a:cubicBezTo>
                    <a:pt x="12154" y="22437"/>
                    <a:pt x="12079" y="22520"/>
                    <a:pt x="12004" y="22605"/>
                  </a:cubicBezTo>
                  <a:cubicBezTo>
                    <a:pt x="11928" y="22689"/>
                    <a:pt x="11850" y="22776"/>
                    <a:pt x="11772" y="22860"/>
                  </a:cubicBezTo>
                  <a:cubicBezTo>
                    <a:pt x="11694" y="22943"/>
                    <a:pt x="11610" y="23030"/>
                    <a:pt x="11526" y="23113"/>
                  </a:cubicBezTo>
                  <a:cubicBezTo>
                    <a:pt x="11449" y="23193"/>
                    <a:pt x="11373" y="23271"/>
                    <a:pt x="11295" y="23347"/>
                  </a:cubicBezTo>
                  <a:cubicBezTo>
                    <a:pt x="11206" y="23435"/>
                    <a:pt x="11114" y="23517"/>
                    <a:pt x="11022" y="23601"/>
                  </a:cubicBezTo>
                  <a:cubicBezTo>
                    <a:pt x="10945" y="23670"/>
                    <a:pt x="10870" y="23743"/>
                    <a:pt x="10792" y="23812"/>
                  </a:cubicBezTo>
                  <a:cubicBezTo>
                    <a:pt x="10693" y="23898"/>
                    <a:pt x="10590" y="23983"/>
                    <a:pt x="10489" y="24068"/>
                  </a:cubicBezTo>
                  <a:cubicBezTo>
                    <a:pt x="10415" y="24130"/>
                    <a:pt x="10343" y="24192"/>
                    <a:pt x="10267" y="24252"/>
                  </a:cubicBezTo>
                  <a:cubicBezTo>
                    <a:pt x="10151" y="24345"/>
                    <a:pt x="10029" y="24433"/>
                    <a:pt x="9910" y="24524"/>
                  </a:cubicBezTo>
                  <a:cubicBezTo>
                    <a:pt x="9846" y="24570"/>
                    <a:pt x="9784" y="24620"/>
                    <a:pt x="9720" y="24664"/>
                  </a:cubicBezTo>
                  <a:cubicBezTo>
                    <a:pt x="9534" y="24798"/>
                    <a:pt x="9344" y="24926"/>
                    <a:pt x="9151" y="25050"/>
                  </a:cubicBezTo>
                  <a:cubicBezTo>
                    <a:pt x="7602" y="26039"/>
                    <a:pt x="5765" y="26697"/>
                    <a:pt x="3950" y="26697"/>
                  </a:cubicBezTo>
                  <a:cubicBezTo>
                    <a:pt x="3263" y="26697"/>
                    <a:pt x="2579" y="26602"/>
                    <a:pt x="1914" y="26396"/>
                  </a:cubicBezTo>
                  <a:cubicBezTo>
                    <a:pt x="1870" y="26382"/>
                    <a:pt x="1827" y="26365"/>
                    <a:pt x="1782" y="26352"/>
                  </a:cubicBezTo>
                  <a:cubicBezTo>
                    <a:pt x="1604" y="26292"/>
                    <a:pt x="1428" y="26225"/>
                    <a:pt x="1257" y="26150"/>
                  </a:cubicBezTo>
                  <a:cubicBezTo>
                    <a:pt x="1241" y="26143"/>
                    <a:pt x="1225" y="26136"/>
                    <a:pt x="1209" y="26127"/>
                  </a:cubicBezTo>
                  <a:cubicBezTo>
                    <a:pt x="1139" y="26097"/>
                    <a:pt x="1069" y="26066"/>
                    <a:pt x="1000" y="26033"/>
                  </a:cubicBezTo>
                  <a:cubicBezTo>
                    <a:pt x="912" y="25991"/>
                    <a:pt x="824" y="25946"/>
                    <a:pt x="738" y="25900"/>
                  </a:cubicBezTo>
                  <a:lnTo>
                    <a:pt x="0" y="28447"/>
                  </a:lnTo>
                  <a:lnTo>
                    <a:pt x="4921" y="41102"/>
                  </a:lnTo>
                  <a:cubicBezTo>
                    <a:pt x="6191" y="44368"/>
                    <a:pt x="6355" y="47961"/>
                    <a:pt x="5386" y="51330"/>
                  </a:cubicBezTo>
                  <a:lnTo>
                    <a:pt x="33376" y="51330"/>
                  </a:lnTo>
                  <a:cubicBezTo>
                    <a:pt x="32927" y="48962"/>
                    <a:pt x="33141" y="46516"/>
                    <a:pt x="33996" y="44262"/>
                  </a:cubicBezTo>
                  <a:cubicBezTo>
                    <a:pt x="34947" y="41755"/>
                    <a:pt x="36952" y="39793"/>
                    <a:pt x="39477" y="38897"/>
                  </a:cubicBezTo>
                  <a:cubicBezTo>
                    <a:pt x="43837" y="37348"/>
                    <a:pt x="46398" y="32841"/>
                    <a:pt x="45410" y="28320"/>
                  </a:cubicBezTo>
                  <a:cubicBezTo>
                    <a:pt x="45245" y="27574"/>
                    <a:pt x="45016" y="26843"/>
                    <a:pt x="44730" y="26136"/>
                  </a:cubicBezTo>
                  <a:cubicBezTo>
                    <a:pt x="42350" y="20206"/>
                    <a:pt x="43777" y="11186"/>
                    <a:pt x="43777" y="11186"/>
                  </a:cubicBezTo>
                  <a:cubicBezTo>
                    <a:pt x="44514" y="7240"/>
                    <a:pt x="43454" y="4036"/>
                    <a:pt x="39581" y="2979"/>
                  </a:cubicBezTo>
                  <a:lnTo>
                    <a:pt x="36203" y="2140"/>
                  </a:lnTo>
                  <a:lnTo>
                    <a:pt x="36203" y="2140"/>
                  </a:lnTo>
                  <a:cubicBezTo>
                    <a:pt x="36943" y="3302"/>
                    <a:pt x="37532" y="4554"/>
                    <a:pt x="37859" y="5889"/>
                  </a:cubicBezTo>
                  <a:cubicBezTo>
                    <a:pt x="38388" y="8048"/>
                    <a:pt x="38175" y="10450"/>
                    <a:pt x="36961" y="12313"/>
                  </a:cubicBezTo>
                  <a:cubicBezTo>
                    <a:pt x="35613" y="14383"/>
                    <a:pt x="33118" y="15539"/>
                    <a:pt x="30639" y="15539"/>
                  </a:cubicBezTo>
                  <a:cubicBezTo>
                    <a:pt x="30172" y="15539"/>
                    <a:pt x="29706" y="15498"/>
                    <a:pt x="29249" y="15414"/>
                  </a:cubicBezTo>
                  <a:cubicBezTo>
                    <a:pt x="26358" y="14887"/>
                    <a:pt x="23869" y="12833"/>
                    <a:pt x="22471" y="10249"/>
                  </a:cubicBezTo>
                  <a:cubicBezTo>
                    <a:pt x="21394" y="8261"/>
                    <a:pt x="20914" y="6002"/>
                    <a:pt x="19936" y="3962"/>
                  </a:cubicBezTo>
                  <a:cubicBezTo>
                    <a:pt x="19122" y="2262"/>
                    <a:pt x="17798" y="639"/>
                    <a:pt x="16078" y="0"/>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69"/>
            <p:cNvSpPr/>
            <p:nvPr/>
          </p:nvSpPr>
          <p:spPr>
            <a:xfrm>
              <a:off x="3383025" y="1523600"/>
              <a:ext cx="392750" cy="604125"/>
            </a:xfrm>
            <a:custGeom>
              <a:rect b="b" l="l" r="r" t="t"/>
              <a:pathLst>
                <a:path extrusionOk="0" h="24165" w="15710">
                  <a:moveTo>
                    <a:pt x="6882" y="0"/>
                  </a:moveTo>
                  <a:lnTo>
                    <a:pt x="0" y="23715"/>
                  </a:lnTo>
                  <a:cubicBezTo>
                    <a:pt x="87" y="23761"/>
                    <a:pt x="174" y="23804"/>
                    <a:pt x="261" y="23847"/>
                  </a:cubicBezTo>
                  <a:cubicBezTo>
                    <a:pt x="330" y="23879"/>
                    <a:pt x="400" y="23911"/>
                    <a:pt x="470" y="23942"/>
                  </a:cubicBezTo>
                  <a:cubicBezTo>
                    <a:pt x="486" y="23949"/>
                    <a:pt x="502" y="23957"/>
                    <a:pt x="518" y="23964"/>
                  </a:cubicBezTo>
                  <a:cubicBezTo>
                    <a:pt x="689" y="24038"/>
                    <a:pt x="865" y="24105"/>
                    <a:pt x="1043" y="24165"/>
                  </a:cubicBezTo>
                  <a:cubicBezTo>
                    <a:pt x="6322" y="22210"/>
                    <a:pt x="11042" y="18781"/>
                    <a:pt x="14593" y="14411"/>
                  </a:cubicBezTo>
                  <a:cubicBezTo>
                    <a:pt x="14653" y="14210"/>
                    <a:pt x="14712" y="14008"/>
                    <a:pt x="14763" y="13805"/>
                  </a:cubicBezTo>
                  <a:cubicBezTo>
                    <a:pt x="15710" y="10151"/>
                    <a:pt x="15433" y="6239"/>
                    <a:pt x="14318" y="2631"/>
                  </a:cubicBezTo>
                  <a:cubicBezTo>
                    <a:pt x="12002" y="1477"/>
                    <a:pt x="9470" y="545"/>
                    <a:pt x="6882" y="0"/>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69"/>
            <p:cNvSpPr/>
            <p:nvPr/>
          </p:nvSpPr>
          <p:spPr>
            <a:xfrm>
              <a:off x="3409100" y="1883900"/>
              <a:ext cx="338775" cy="252450"/>
            </a:xfrm>
            <a:custGeom>
              <a:rect b="b" l="l" r="r" t="t"/>
              <a:pathLst>
                <a:path extrusionOk="0" h="10098" w="13551">
                  <a:moveTo>
                    <a:pt x="13550" y="0"/>
                  </a:moveTo>
                  <a:lnTo>
                    <a:pt x="13550" y="0"/>
                  </a:lnTo>
                  <a:cubicBezTo>
                    <a:pt x="9999" y="4369"/>
                    <a:pt x="5279" y="7799"/>
                    <a:pt x="0" y="9753"/>
                  </a:cubicBezTo>
                  <a:cubicBezTo>
                    <a:pt x="45" y="9768"/>
                    <a:pt x="88" y="9785"/>
                    <a:pt x="132" y="9797"/>
                  </a:cubicBezTo>
                  <a:cubicBezTo>
                    <a:pt x="796" y="10004"/>
                    <a:pt x="1481" y="10098"/>
                    <a:pt x="2168" y="10098"/>
                  </a:cubicBezTo>
                  <a:cubicBezTo>
                    <a:pt x="3983" y="10098"/>
                    <a:pt x="5820" y="9440"/>
                    <a:pt x="7369" y="8452"/>
                  </a:cubicBezTo>
                  <a:cubicBezTo>
                    <a:pt x="7562" y="8328"/>
                    <a:pt x="7752" y="8200"/>
                    <a:pt x="7938" y="8067"/>
                  </a:cubicBezTo>
                  <a:cubicBezTo>
                    <a:pt x="8002" y="8021"/>
                    <a:pt x="8064" y="7972"/>
                    <a:pt x="8128" y="7925"/>
                  </a:cubicBezTo>
                  <a:cubicBezTo>
                    <a:pt x="8247" y="7835"/>
                    <a:pt x="8369" y="7746"/>
                    <a:pt x="8485" y="7653"/>
                  </a:cubicBezTo>
                  <a:cubicBezTo>
                    <a:pt x="8561" y="7593"/>
                    <a:pt x="8633" y="7532"/>
                    <a:pt x="8707" y="7469"/>
                  </a:cubicBezTo>
                  <a:cubicBezTo>
                    <a:pt x="8808" y="7386"/>
                    <a:pt x="8911" y="7301"/>
                    <a:pt x="9010" y="7213"/>
                  </a:cubicBezTo>
                  <a:cubicBezTo>
                    <a:pt x="9088" y="7145"/>
                    <a:pt x="9163" y="7074"/>
                    <a:pt x="9240" y="7003"/>
                  </a:cubicBezTo>
                  <a:cubicBezTo>
                    <a:pt x="9332" y="6919"/>
                    <a:pt x="9424" y="6836"/>
                    <a:pt x="9513" y="6750"/>
                  </a:cubicBezTo>
                  <a:cubicBezTo>
                    <a:pt x="9591" y="6673"/>
                    <a:pt x="9667" y="6594"/>
                    <a:pt x="9744" y="6516"/>
                  </a:cubicBezTo>
                  <a:cubicBezTo>
                    <a:pt x="9828" y="6432"/>
                    <a:pt x="9910" y="6347"/>
                    <a:pt x="9990" y="6261"/>
                  </a:cubicBezTo>
                  <a:cubicBezTo>
                    <a:pt x="10071" y="6176"/>
                    <a:pt x="10145" y="6092"/>
                    <a:pt x="10222" y="6006"/>
                  </a:cubicBezTo>
                  <a:cubicBezTo>
                    <a:pt x="10297" y="5921"/>
                    <a:pt x="10372" y="5839"/>
                    <a:pt x="10444" y="5753"/>
                  </a:cubicBezTo>
                  <a:cubicBezTo>
                    <a:pt x="10522" y="5662"/>
                    <a:pt x="10597" y="5569"/>
                    <a:pt x="10673" y="5477"/>
                  </a:cubicBezTo>
                  <a:cubicBezTo>
                    <a:pt x="10741" y="5394"/>
                    <a:pt x="10808" y="5309"/>
                    <a:pt x="10874" y="5224"/>
                  </a:cubicBezTo>
                  <a:cubicBezTo>
                    <a:pt x="10950" y="5126"/>
                    <a:pt x="11023" y="5027"/>
                    <a:pt x="11097" y="4929"/>
                  </a:cubicBezTo>
                  <a:cubicBezTo>
                    <a:pt x="11158" y="4845"/>
                    <a:pt x="11220" y="4762"/>
                    <a:pt x="11280" y="4677"/>
                  </a:cubicBezTo>
                  <a:cubicBezTo>
                    <a:pt x="11353" y="4572"/>
                    <a:pt x="11426" y="4468"/>
                    <a:pt x="11497" y="4361"/>
                  </a:cubicBezTo>
                  <a:cubicBezTo>
                    <a:pt x="11551" y="4280"/>
                    <a:pt x="11605" y="4198"/>
                    <a:pt x="11658" y="4114"/>
                  </a:cubicBezTo>
                  <a:cubicBezTo>
                    <a:pt x="11731" y="4003"/>
                    <a:pt x="11800" y="3890"/>
                    <a:pt x="11870" y="3776"/>
                  </a:cubicBezTo>
                  <a:cubicBezTo>
                    <a:pt x="11919" y="3696"/>
                    <a:pt x="11966" y="3617"/>
                    <a:pt x="12013" y="3536"/>
                  </a:cubicBezTo>
                  <a:cubicBezTo>
                    <a:pt x="12083" y="3417"/>
                    <a:pt x="12151" y="3297"/>
                    <a:pt x="12218" y="3176"/>
                  </a:cubicBezTo>
                  <a:cubicBezTo>
                    <a:pt x="12260" y="3101"/>
                    <a:pt x="12300" y="3023"/>
                    <a:pt x="12340" y="2946"/>
                  </a:cubicBezTo>
                  <a:cubicBezTo>
                    <a:pt x="12407" y="2819"/>
                    <a:pt x="12474" y="2691"/>
                    <a:pt x="12538" y="2563"/>
                  </a:cubicBezTo>
                  <a:cubicBezTo>
                    <a:pt x="12573" y="2492"/>
                    <a:pt x="12608" y="2418"/>
                    <a:pt x="12643" y="2347"/>
                  </a:cubicBezTo>
                  <a:cubicBezTo>
                    <a:pt x="12707" y="2211"/>
                    <a:pt x="12772" y="2075"/>
                    <a:pt x="12832" y="1938"/>
                  </a:cubicBezTo>
                  <a:cubicBezTo>
                    <a:pt x="12861" y="1873"/>
                    <a:pt x="12889" y="1806"/>
                    <a:pt x="12917" y="1740"/>
                  </a:cubicBezTo>
                  <a:cubicBezTo>
                    <a:pt x="12979" y="1594"/>
                    <a:pt x="13041" y="1448"/>
                    <a:pt x="13099" y="1301"/>
                  </a:cubicBezTo>
                  <a:cubicBezTo>
                    <a:pt x="13121" y="1245"/>
                    <a:pt x="13141" y="1189"/>
                    <a:pt x="13162" y="1135"/>
                  </a:cubicBezTo>
                  <a:cubicBezTo>
                    <a:pt x="13223" y="975"/>
                    <a:pt x="13283" y="815"/>
                    <a:pt x="13339" y="655"/>
                  </a:cubicBezTo>
                  <a:cubicBezTo>
                    <a:pt x="13351" y="617"/>
                    <a:pt x="13364" y="578"/>
                    <a:pt x="13376" y="540"/>
                  </a:cubicBezTo>
                  <a:cubicBezTo>
                    <a:pt x="13436" y="361"/>
                    <a:pt x="13496" y="181"/>
                    <a:pt x="13550" y="0"/>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69"/>
            <p:cNvSpPr/>
            <p:nvPr/>
          </p:nvSpPr>
          <p:spPr>
            <a:xfrm>
              <a:off x="3593300" y="2085550"/>
              <a:ext cx="14275" cy="9675"/>
            </a:xfrm>
            <a:custGeom>
              <a:rect b="b" l="l" r="r" t="t"/>
              <a:pathLst>
                <a:path extrusionOk="0" h="387" w="571">
                  <a:moveTo>
                    <a:pt x="570" y="1"/>
                  </a:moveTo>
                  <a:cubicBezTo>
                    <a:pt x="384" y="133"/>
                    <a:pt x="194" y="262"/>
                    <a:pt x="1" y="386"/>
                  </a:cubicBezTo>
                  <a:cubicBezTo>
                    <a:pt x="194" y="262"/>
                    <a:pt x="384" y="134"/>
                    <a:pt x="570" y="1"/>
                  </a:cubicBezTo>
                  <a:close/>
                </a:path>
              </a:pathLst>
            </a:custGeom>
            <a:solidFill>
              <a:srgbClr val="FF6C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69"/>
            <p:cNvSpPr/>
            <p:nvPr/>
          </p:nvSpPr>
          <p:spPr>
            <a:xfrm>
              <a:off x="3722550" y="1942550"/>
              <a:ext cx="2625" cy="5450"/>
            </a:xfrm>
            <a:custGeom>
              <a:rect b="b" l="l" r="r" t="t"/>
              <a:pathLst>
                <a:path extrusionOk="0" h="218" w="105">
                  <a:moveTo>
                    <a:pt x="105" y="0"/>
                  </a:moveTo>
                  <a:cubicBezTo>
                    <a:pt x="70" y="72"/>
                    <a:pt x="35" y="145"/>
                    <a:pt x="0" y="217"/>
                  </a:cubicBezTo>
                  <a:cubicBezTo>
                    <a:pt x="35" y="145"/>
                    <a:pt x="70" y="72"/>
                    <a:pt x="105" y="0"/>
                  </a:cubicBezTo>
                  <a:close/>
                </a:path>
              </a:pathLst>
            </a:custGeom>
            <a:solidFill>
              <a:srgbClr val="FF6C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69"/>
            <p:cNvSpPr/>
            <p:nvPr/>
          </p:nvSpPr>
          <p:spPr>
            <a:xfrm>
              <a:off x="3714525" y="1957550"/>
              <a:ext cx="3100" cy="5750"/>
            </a:xfrm>
            <a:custGeom>
              <a:rect b="b" l="l" r="r" t="t"/>
              <a:pathLst>
                <a:path extrusionOk="0" h="230" w="124">
                  <a:moveTo>
                    <a:pt x="123" y="0"/>
                  </a:moveTo>
                  <a:cubicBezTo>
                    <a:pt x="83" y="77"/>
                    <a:pt x="43" y="155"/>
                    <a:pt x="1" y="230"/>
                  </a:cubicBezTo>
                  <a:cubicBezTo>
                    <a:pt x="43" y="155"/>
                    <a:pt x="83" y="77"/>
                    <a:pt x="123" y="0"/>
                  </a:cubicBezTo>
                  <a:close/>
                </a:path>
              </a:pathLst>
            </a:custGeom>
            <a:solidFill>
              <a:srgbClr val="FF6C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69"/>
            <p:cNvSpPr/>
            <p:nvPr/>
          </p:nvSpPr>
          <p:spPr>
            <a:xfrm>
              <a:off x="3626750" y="2064225"/>
              <a:ext cx="7625" cy="6425"/>
            </a:xfrm>
            <a:custGeom>
              <a:rect b="b" l="l" r="r" t="t"/>
              <a:pathLst>
                <a:path extrusionOk="0" h="257" w="305">
                  <a:moveTo>
                    <a:pt x="304" y="0"/>
                  </a:moveTo>
                  <a:cubicBezTo>
                    <a:pt x="205" y="88"/>
                    <a:pt x="102" y="173"/>
                    <a:pt x="1" y="256"/>
                  </a:cubicBezTo>
                  <a:cubicBezTo>
                    <a:pt x="102" y="173"/>
                    <a:pt x="205" y="88"/>
                    <a:pt x="304" y="0"/>
                  </a:cubicBezTo>
                  <a:close/>
                </a:path>
              </a:pathLst>
            </a:custGeom>
            <a:solidFill>
              <a:srgbClr val="FF6C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69"/>
            <p:cNvSpPr/>
            <p:nvPr/>
          </p:nvSpPr>
          <p:spPr>
            <a:xfrm>
              <a:off x="3729875" y="1927400"/>
              <a:ext cx="2125" cy="4925"/>
            </a:xfrm>
            <a:custGeom>
              <a:rect b="b" l="l" r="r" t="t"/>
              <a:pathLst>
                <a:path extrusionOk="0" h="197" w="85">
                  <a:moveTo>
                    <a:pt x="84" y="0"/>
                  </a:moveTo>
                  <a:cubicBezTo>
                    <a:pt x="57" y="66"/>
                    <a:pt x="30" y="131"/>
                    <a:pt x="1" y="197"/>
                  </a:cubicBezTo>
                  <a:cubicBezTo>
                    <a:pt x="30" y="131"/>
                    <a:pt x="57" y="66"/>
                    <a:pt x="84" y="0"/>
                  </a:cubicBezTo>
                  <a:close/>
                </a:path>
              </a:pathLst>
            </a:custGeom>
            <a:solidFill>
              <a:srgbClr val="FF6C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69"/>
            <p:cNvSpPr/>
            <p:nvPr/>
          </p:nvSpPr>
          <p:spPr>
            <a:xfrm>
              <a:off x="3742550" y="1897350"/>
              <a:ext cx="975" cy="2900"/>
            </a:xfrm>
            <a:custGeom>
              <a:rect b="b" l="l" r="r" t="t"/>
              <a:pathLst>
                <a:path extrusionOk="0" h="116" w="39">
                  <a:moveTo>
                    <a:pt x="38" y="1"/>
                  </a:moveTo>
                  <a:lnTo>
                    <a:pt x="38" y="1"/>
                  </a:lnTo>
                  <a:cubicBezTo>
                    <a:pt x="24" y="39"/>
                    <a:pt x="13" y="78"/>
                    <a:pt x="1" y="115"/>
                  </a:cubicBezTo>
                  <a:cubicBezTo>
                    <a:pt x="13" y="78"/>
                    <a:pt x="24" y="40"/>
                    <a:pt x="38" y="1"/>
                  </a:cubicBezTo>
                  <a:close/>
                </a:path>
              </a:pathLst>
            </a:custGeom>
            <a:solidFill>
              <a:srgbClr val="FF6C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69"/>
            <p:cNvSpPr/>
            <p:nvPr/>
          </p:nvSpPr>
          <p:spPr>
            <a:xfrm>
              <a:off x="3736575" y="1912225"/>
              <a:ext cx="1575" cy="4200"/>
            </a:xfrm>
            <a:custGeom>
              <a:rect b="b" l="l" r="r" t="t"/>
              <a:pathLst>
                <a:path extrusionOk="0" h="168" w="63">
                  <a:moveTo>
                    <a:pt x="63" y="0"/>
                  </a:moveTo>
                  <a:cubicBezTo>
                    <a:pt x="42" y="56"/>
                    <a:pt x="21" y="112"/>
                    <a:pt x="0" y="168"/>
                  </a:cubicBezTo>
                  <a:cubicBezTo>
                    <a:pt x="21" y="112"/>
                    <a:pt x="42" y="56"/>
                    <a:pt x="63" y="0"/>
                  </a:cubicBezTo>
                  <a:close/>
                </a:path>
              </a:pathLst>
            </a:custGeom>
            <a:solidFill>
              <a:srgbClr val="FF6C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69"/>
            <p:cNvSpPr/>
            <p:nvPr/>
          </p:nvSpPr>
          <p:spPr>
            <a:xfrm>
              <a:off x="3664625" y="2027700"/>
              <a:ext cx="5600" cy="6375"/>
            </a:xfrm>
            <a:custGeom>
              <a:rect b="b" l="l" r="r" t="t"/>
              <a:pathLst>
                <a:path extrusionOk="0" h="255" w="224">
                  <a:moveTo>
                    <a:pt x="223" y="1"/>
                  </a:moveTo>
                  <a:cubicBezTo>
                    <a:pt x="151" y="86"/>
                    <a:pt x="76" y="171"/>
                    <a:pt x="1" y="254"/>
                  </a:cubicBezTo>
                  <a:cubicBezTo>
                    <a:pt x="76" y="171"/>
                    <a:pt x="151" y="87"/>
                    <a:pt x="223" y="1"/>
                  </a:cubicBezTo>
                  <a:close/>
                </a:path>
              </a:pathLst>
            </a:custGeom>
            <a:solidFill>
              <a:srgbClr val="FF6C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69"/>
            <p:cNvSpPr/>
            <p:nvPr/>
          </p:nvSpPr>
          <p:spPr>
            <a:xfrm>
              <a:off x="3612275" y="2075225"/>
              <a:ext cx="8975" cy="6800"/>
            </a:xfrm>
            <a:custGeom>
              <a:rect b="b" l="l" r="r" t="t"/>
              <a:pathLst>
                <a:path extrusionOk="0" h="272" w="359">
                  <a:moveTo>
                    <a:pt x="358" y="0"/>
                  </a:moveTo>
                  <a:cubicBezTo>
                    <a:pt x="242" y="93"/>
                    <a:pt x="120" y="182"/>
                    <a:pt x="1" y="272"/>
                  </a:cubicBezTo>
                  <a:cubicBezTo>
                    <a:pt x="120" y="182"/>
                    <a:pt x="242" y="93"/>
                    <a:pt x="358" y="0"/>
                  </a:cubicBezTo>
                  <a:close/>
                </a:path>
              </a:pathLst>
            </a:custGeom>
            <a:solidFill>
              <a:srgbClr val="FF6C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69"/>
            <p:cNvSpPr/>
            <p:nvPr/>
          </p:nvSpPr>
          <p:spPr>
            <a:xfrm>
              <a:off x="3675900" y="2014475"/>
              <a:ext cx="5075" cy="6375"/>
            </a:xfrm>
            <a:custGeom>
              <a:rect b="b" l="l" r="r" t="t"/>
              <a:pathLst>
                <a:path extrusionOk="0" h="255" w="203">
                  <a:moveTo>
                    <a:pt x="202" y="1"/>
                  </a:moveTo>
                  <a:lnTo>
                    <a:pt x="202" y="1"/>
                  </a:lnTo>
                  <a:cubicBezTo>
                    <a:pt x="136" y="86"/>
                    <a:pt x="69" y="171"/>
                    <a:pt x="1" y="254"/>
                  </a:cubicBezTo>
                  <a:cubicBezTo>
                    <a:pt x="69" y="171"/>
                    <a:pt x="136" y="87"/>
                    <a:pt x="202" y="1"/>
                  </a:cubicBezTo>
                  <a:close/>
                </a:path>
              </a:pathLst>
            </a:custGeom>
            <a:solidFill>
              <a:srgbClr val="FF6C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69"/>
            <p:cNvSpPr/>
            <p:nvPr/>
          </p:nvSpPr>
          <p:spPr>
            <a:xfrm>
              <a:off x="3705825" y="1972300"/>
              <a:ext cx="3625" cy="6000"/>
            </a:xfrm>
            <a:custGeom>
              <a:rect b="b" l="l" r="r" t="t"/>
              <a:pathLst>
                <a:path extrusionOk="0" h="240" w="145">
                  <a:moveTo>
                    <a:pt x="144" y="0"/>
                  </a:moveTo>
                  <a:cubicBezTo>
                    <a:pt x="97" y="81"/>
                    <a:pt x="50" y="160"/>
                    <a:pt x="1" y="240"/>
                  </a:cubicBezTo>
                  <a:cubicBezTo>
                    <a:pt x="50" y="160"/>
                    <a:pt x="97" y="81"/>
                    <a:pt x="144" y="0"/>
                  </a:cubicBezTo>
                  <a:close/>
                </a:path>
              </a:pathLst>
            </a:custGeom>
            <a:solidFill>
              <a:srgbClr val="FF6C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69"/>
            <p:cNvSpPr/>
            <p:nvPr/>
          </p:nvSpPr>
          <p:spPr>
            <a:xfrm>
              <a:off x="3652700" y="2040425"/>
              <a:ext cx="6150" cy="6375"/>
            </a:xfrm>
            <a:custGeom>
              <a:rect b="b" l="l" r="r" t="t"/>
              <a:pathLst>
                <a:path extrusionOk="0" h="255" w="246">
                  <a:moveTo>
                    <a:pt x="246" y="0"/>
                  </a:moveTo>
                  <a:cubicBezTo>
                    <a:pt x="165" y="87"/>
                    <a:pt x="83" y="170"/>
                    <a:pt x="0" y="255"/>
                  </a:cubicBezTo>
                  <a:cubicBezTo>
                    <a:pt x="83" y="171"/>
                    <a:pt x="165" y="87"/>
                    <a:pt x="246" y="0"/>
                  </a:cubicBezTo>
                  <a:close/>
                </a:path>
              </a:pathLst>
            </a:custGeom>
            <a:solidFill>
              <a:srgbClr val="FF6C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69"/>
            <p:cNvSpPr/>
            <p:nvPr/>
          </p:nvSpPr>
          <p:spPr>
            <a:xfrm>
              <a:off x="3686525" y="2000800"/>
              <a:ext cx="4575" cy="6325"/>
            </a:xfrm>
            <a:custGeom>
              <a:rect b="b" l="l" r="r" t="t"/>
              <a:pathLst>
                <a:path extrusionOk="0" h="253" w="183">
                  <a:moveTo>
                    <a:pt x="183" y="1"/>
                  </a:moveTo>
                  <a:cubicBezTo>
                    <a:pt x="123" y="86"/>
                    <a:pt x="61" y="169"/>
                    <a:pt x="0" y="253"/>
                  </a:cubicBezTo>
                  <a:cubicBezTo>
                    <a:pt x="61" y="169"/>
                    <a:pt x="123" y="86"/>
                    <a:pt x="183" y="1"/>
                  </a:cubicBezTo>
                  <a:close/>
                </a:path>
              </a:pathLst>
            </a:custGeom>
            <a:solidFill>
              <a:srgbClr val="FF6C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69"/>
            <p:cNvSpPr/>
            <p:nvPr/>
          </p:nvSpPr>
          <p:spPr>
            <a:xfrm>
              <a:off x="3696500" y="1986750"/>
              <a:ext cx="4075" cy="6175"/>
            </a:xfrm>
            <a:custGeom>
              <a:rect b="b" l="l" r="r" t="t"/>
              <a:pathLst>
                <a:path extrusionOk="0" h="247" w="163">
                  <a:moveTo>
                    <a:pt x="162" y="0"/>
                  </a:moveTo>
                  <a:cubicBezTo>
                    <a:pt x="109" y="82"/>
                    <a:pt x="55" y="164"/>
                    <a:pt x="1" y="247"/>
                  </a:cubicBezTo>
                  <a:cubicBezTo>
                    <a:pt x="55" y="164"/>
                    <a:pt x="109" y="82"/>
                    <a:pt x="162" y="0"/>
                  </a:cubicBezTo>
                  <a:close/>
                </a:path>
              </a:pathLst>
            </a:custGeom>
            <a:solidFill>
              <a:srgbClr val="FF6C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69"/>
            <p:cNvSpPr/>
            <p:nvPr/>
          </p:nvSpPr>
          <p:spPr>
            <a:xfrm>
              <a:off x="3640100" y="2052625"/>
              <a:ext cx="6825" cy="6350"/>
            </a:xfrm>
            <a:custGeom>
              <a:rect b="b" l="l" r="r" t="t"/>
              <a:pathLst>
                <a:path extrusionOk="0" h="254" w="273">
                  <a:moveTo>
                    <a:pt x="273" y="1"/>
                  </a:moveTo>
                  <a:cubicBezTo>
                    <a:pt x="184" y="87"/>
                    <a:pt x="92" y="170"/>
                    <a:pt x="0" y="254"/>
                  </a:cubicBezTo>
                  <a:cubicBezTo>
                    <a:pt x="92" y="170"/>
                    <a:pt x="184" y="87"/>
                    <a:pt x="273" y="1"/>
                  </a:cubicBezTo>
                  <a:close/>
                </a:path>
              </a:pathLst>
            </a:custGeom>
            <a:solidFill>
              <a:srgbClr val="FF6C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69"/>
            <p:cNvSpPr/>
            <p:nvPr/>
          </p:nvSpPr>
          <p:spPr>
            <a:xfrm>
              <a:off x="3291625" y="2752175"/>
              <a:ext cx="1529925" cy="847550"/>
            </a:xfrm>
            <a:custGeom>
              <a:rect b="b" l="l" r="r" t="t"/>
              <a:pathLst>
                <a:path extrusionOk="0" h="33902" w="61197">
                  <a:moveTo>
                    <a:pt x="8305" y="0"/>
                  </a:moveTo>
                  <a:cubicBezTo>
                    <a:pt x="7854" y="1572"/>
                    <a:pt x="7165" y="3064"/>
                    <a:pt x="6261" y="4427"/>
                  </a:cubicBezTo>
                  <a:lnTo>
                    <a:pt x="386" y="13290"/>
                  </a:lnTo>
                  <a:cubicBezTo>
                    <a:pt x="252" y="13492"/>
                    <a:pt x="126" y="13697"/>
                    <a:pt x="0" y="13901"/>
                  </a:cubicBezTo>
                  <a:lnTo>
                    <a:pt x="0" y="22176"/>
                  </a:lnTo>
                  <a:cubicBezTo>
                    <a:pt x="0" y="28652"/>
                    <a:pt x="5250" y="33902"/>
                    <a:pt x="11727" y="33902"/>
                  </a:cubicBezTo>
                  <a:lnTo>
                    <a:pt x="41783" y="33902"/>
                  </a:lnTo>
                  <a:cubicBezTo>
                    <a:pt x="42748" y="29994"/>
                    <a:pt x="44762" y="26423"/>
                    <a:pt x="47609" y="23576"/>
                  </a:cubicBezTo>
                  <a:lnTo>
                    <a:pt x="49646" y="21537"/>
                  </a:lnTo>
                  <a:cubicBezTo>
                    <a:pt x="52710" y="18475"/>
                    <a:pt x="56864" y="16754"/>
                    <a:pt x="61197" y="16754"/>
                  </a:cubicBezTo>
                  <a:lnTo>
                    <a:pt x="42800" y="16754"/>
                  </a:lnTo>
                  <a:lnTo>
                    <a:pt x="37017" y="2469"/>
                  </a:lnTo>
                  <a:cubicBezTo>
                    <a:pt x="36696" y="1672"/>
                    <a:pt x="36453" y="845"/>
                    <a:pt x="36295" y="0"/>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69"/>
            <p:cNvSpPr/>
            <p:nvPr/>
          </p:nvSpPr>
          <p:spPr>
            <a:xfrm>
              <a:off x="3124850" y="3099700"/>
              <a:ext cx="1211350" cy="632425"/>
            </a:xfrm>
            <a:custGeom>
              <a:rect b="b" l="l" r="r" t="t"/>
              <a:pathLst>
                <a:path extrusionOk="0" h="25297" w="48454">
                  <a:moveTo>
                    <a:pt x="6673" y="0"/>
                  </a:moveTo>
                  <a:cubicBezTo>
                    <a:pt x="0" y="11018"/>
                    <a:pt x="7904" y="25296"/>
                    <a:pt x="20968" y="25296"/>
                  </a:cubicBezTo>
                  <a:lnTo>
                    <a:pt x="47809" y="25296"/>
                  </a:lnTo>
                  <a:cubicBezTo>
                    <a:pt x="47809" y="23512"/>
                    <a:pt x="48026" y="21734"/>
                    <a:pt x="48454" y="20001"/>
                  </a:cubicBezTo>
                  <a:lnTo>
                    <a:pt x="18398" y="20001"/>
                  </a:lnTo>
                  <a:cubicBezTo>
                    <a:pt x="11923" y="20001"/>
                    <a:pt x="6673" y="14751"/>
                    <a:pt x="6673" y="8275"/>
                  </a:cubicBezTo>
                  <a:lnTo>
                    <a:pt x="6673" y="0"/>
                  </a:lnTo>
                  <a:close/>
                </a:path>
              </a:pathLst>
            </a:custGeom>
            <a:solidFill>
              <a:srgbClr val="E2A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69"/>
            <p:cNvSpPr/>
            <p:nvPr/>
          </p:nvSpPr>
          <p:spPr>
            <a:xfrm>
              <a:off x="3704550" y="2353075"/>
              <a:ext cx="598375" cy="113025"/>
            </a:xfrm>
            <a:custGeom>
              <a:rect b="b" l="l" r="r" t="t"/>
              <a:pathLst>
                <a:path extrusionOk="0" h="4521" w="23935">
                  <a:moveTo>
                    <a:pt x="17444" y="1"/>
                  </a:moveTo>
                  <a:cubicBezTo>
                    <a:pt x="17013" y="1"/>
                    <a:pt x="16576" y="92"/>
                    <a:pt x="16161" y="283"/>
                  </a:cubicBezTo>
                  <a:lnTo>
                    <a:pt x="13413" y="1547"/>
                  </a:lnTo>
                  <a:cubicBezTo>
                    <a:pt x="11157" y="2584"/>
                    <a:pt x="8764" y="3287"/>
                    <a:pt x="6306" y="3632"/>
                  </a:cubicBezTo>
                  <a:lnTo>
                    <a:pt x="0" y="4520"/>
                  </a:lnTo>
                  <a:lnTo>
                    <a:pt x="23935" y="4520"/>
                  </a:lnTo>
                  <a:lnTo>
                    <a:pt x="23015" y="4087"/>
                  </a:lnTo>
                  <a:cubicBezTo>
                    <a:pt x="21796" y="3515"/>
                    <a:pt x="20769" y="2602"/>
                    <a:pt x="20060" y="1458"/>
                  </a:cubicBezTo>
                  <a:cubicBezTo>
                    <a:pt x="19483" y="526"/>
                    <a:pt x="18481" y="1"/>
                    <a:pt x="17444" y="1"/>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69"/>
            <p:cNvSpPr/>
            <p:nvPr/>
          </p:nvSpPr>
          <p:spPr>
            <a:xfrm>
              <a:off x="3545800" y="2885450"/>
              <a:ext cx="913200" cy="291575"/>
            </a:xfrm>
            <a:custGeom>
              <a:rect b="b" l="l" r="r" t="t"/>
              <a:pathLst>
                <a:path extrusionOk="0" h="11663" w="36528">
                  <a:moveTo>
                    <a:pt x="17613" y="1"/>
                  </a:moveTo>
                  <a:cubicBezTo>
                    <a:pt x="17533" y="1"/>
                    <a:pt x="17453" y="2"/>
                    <a:pt x="17374" y="3"/>
                  </a:cubicBezTo>
                  <a:cubicBezTo>
                    <a:pt x="9912" y="114"/>
                    <a:pt x="3339" y="4987"/>
                    <a:pt x="1" y="11662"/>
                  </a:cubicBezTo>
                  <a:lnTo>
                    <a:pt x="36527" y="11662"/>
                  </a:lnTo>
                  <a:cubicBezTo>
                    <a:pt x="33029" y="5158"/>
                    <a:pt x="25011" y="1"/>
                    <a:pt x="17613" y="1"/>
                  </a:cubicBezTo>
                  <a:close/>
                </a:path>
              </a:pathLst>
            </a:custGeom>
            <a:solidFill>
              <a:srgbClr val="E2A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69"/>
            <p:cNvSpPr/>
            <p:nvPr/>
          </p:nvSpPr>
          <p:spPr>
            <a:xfrm>
              <a:off x="3899250" y="1781875"/>
              <a:ext cx="391650" cy="263050"/>
            </a:xfrm>
            <a:custGeom>
              <a:rect b="b" l="l" r="r" t="t"/>
              <a:pathLst>
                <a:path extrusionOk="0" h="10522" w="15666">
                  <a:moveTo>
                    <a:pt x="16" y="1"/>
                  </a:moveTo>
                  <a:cubicBezTo>
                    <a:pt x="0" y="1275"/>
                    <a:pt x="572" y="2463"/>
                    <a:pt x="1373" y="3453"/>
                  </a:cubicBezTo>
                  <a:cubicBezTo>
                    <a:pt x="1979" y="4204"/>
                    <a:pt x="2772" y="5081"/>
                    <a:pt x="3556" y="5653"/>
                  </a:cubicBezTo>
                  <a:cubicBezTo>
                    <a:pt x="4475" y="6323"/>
                    <a:pt x="5537" y="6558"/>
                    <a:pt x="6360" y="7414"/>
                  </a:cubicBezTo>
                  <a:cubicBezTo>
                    <a:pt x="7006" y="8087"/>
                    <a:pt x="7478" y="8912"/>
                    <a:pt x="8139" y="9568"/>
                  </a:cubicBezTo>
                  <a:cubicBezTo>
                    <a:pt x="8675" y="10101"/>
                    <a:pt x="9406" y="10521"/>
                    <a:pt x="10141" y="10521"/>
                  </a:cubicBezTo>
                  <a:cubicBezTo>
                    <a:pt x="10312" y="10521"/>
                    <a:pt x="10483" y="10499"/>
                    <a:pt x="10652" y="10449"/>
                  </a:cubicBezTo>
                  <a:cubicBezTo>
                    <a:pt x="12257" y="9977"/>
                    <a:pt x="12136" y="8160"/>
                    <a:pt x="12824" y="6974"/>
                  </a:cubicBezTo>
                  <a:cubicBezTo>
                    <a:pt x="13246" y="6247"/>
                    <a:pt x="13914" y="5777"/>
                    <a:pt x="14464" y="5164"/>
                  </a:cubicBezTo>
                  <a:cubicBezTo>
                    <a:pt x="15112" y="4440"/>
                    <a:pt x="15286" y="3723"/>
                    <a:pt x="15665" y="2878"/>
                  </a:cubicBezTo>
                  <a:lnTo>
                    <a:pt x="15665" y="2878"/>
                  </a:lnTo>
                  <a:cubicBezTo>
                    <a:pt x="13793" y="4507"/>
                    <a:pt x="11357" y="5431"/>
                    <a:pt x="8889" y="5431"/>
                  </a:cubicBezTo>
                  <a:cubicBezTo>
                    <a:pt x="8313" y="5431"/>
                    <a:pt x="7735" y="5381"/>
                    <a:pt x="7162" y="5277"/>
                  </a:cubicBezTo>
                  <a:cubicBezTo>
                    <a:pt x="4143" y="4731"/>
                    <a:pt x="1426" y="2724"/>
                    <a:pt x="16" y="1"/>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69"/>
            <p:cNvSpPr/>
            <p:nvPr/>
          </p:nvSpPr>
          <p:spPr>
            <a:xfrm>
              <a:off x="4310750" y="2646750"/>
              <a:ext cx="858500" cy="530275"/>
            </a:xfrm>
            <a:custGeom>
              <a:rect b="b" l="l" r="r" t="t"/>
              <a:pathLst>
                <a:path extrusionOk="0" h="21211" w="34340">
                  <a:moveTo>
                    <a:pt x="2375" y="0"/>
                  </a:moveTo>
                  <a:cubicBezTo>
                    <a:pt x="1557" y="568"/>
                    <a:pt x="764" y="1173"/>
                    <a:pt x="0" y="1812"/>
                  </a:cubicBezTo>
                  <a:lnTo>
                    <a:pt x="2035" y="21210"/>
                  </a:lnTo>
                  <a:lnTo>
                    <a:pt x="26564" y="21210"/>
                  </a:lnTo>
                  <a:cubicBezTo>
                    <a:pt x="28374" y="21210"/>
                    <a:pt x="30038" y="20727"/>
                    <a:pt x="31458" y="19900"/>
                  </a:cubicBezTo>
                  <a:cubicBezTo>
                    <a:pt x="31810" y="19524"/>
                    <a:pt x="32143" y="19132"/>
                    <a:pt x="32453" y="18722"/>
                  </a:cubicBezTo>
                  <a:cubicBezTo>
                    <a:pt x="33518" y="17307"/>
                    <a:pt x="34292" y="15611"/>
                    <a:pt x="34316" y="13840"/>
                  </a:cubicBezTo>
                  <a:cubicBezTo>
                    <a:pt x="34340" y="12069"/>
                    <a:pt x="33513" y="10234"/>
                    <a:pt x="31986" y="9336"/>
                  </a:cubicBezTo>
                  <a:cubicBezTo>
                    <a:pt x="31259" y="8910"/>
                    <a:pt x="30434" y="8723"/>
                    <a:pt x="29594" y="8723"/>
                  </a:cubicBezTo>
                  <a:cubicBezTo>
                    <a:pt x="28614" y="8723"/>
                    <a:pt x="27613" y="8977"/>
                    <a:pt x="26726" y="9400"/>
                  </a:cubicBezTo>
                  <a:cubicBezTo>
                    <a:pt x="25079" y="10186"/>
                    <a:pt x="23942" y="11610"/>
                    <a:pt x="22632" y="12881"/>
                  </a:cubicBezTo>
                  <a:cubicBezTo>
                    <a:pt x="18635" y="10119"/>
                    <a:pt x="13733" y="8397"/>
                    <a:pt x="8877" y="8204"/>
                  </a:cubicBezTo>
                  <a:cubicBezTo>
                    <a:pt x="8204" y="5071"/>
                    <a:pt x="6197" y="2246"/>
                    <a:pt x="3458" y="581"/>
                  </a:cubicBezTo>
                  <a:cubicBezTo>
                    <a:pt x="3107" y="368"/>
                    <a:pt x="2747" y="174"/>
                    <a:pt x="2375" y="0"/>
                  </a:cubicBezTo>
                  <a:close/>
                </a:path>
              </a:pathLst>
            </a:custGeom>
            <a:solidFill>
              <a:srgbClr val="EE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69"/>
            <p:cNvSpPr/>
            <p:nvPr/>
          </p:nvSpPr>
          <p:spPr>
            <a:xfrm>
              <a:off x="4370125" y="2522400"/>
              <a:ext cx="877575" cy="621875"/>
            </a:xfrm>
            <a:custGeom>
              <a:rect b="b" l="l" r="r" t="t"/>
              <a:pathLst>
                <a:path extrusionOk="0" h="24875" w="35103">
                  <a:moveTo>
                    <a:pt x="14735" y="1"/>
                  </a:moveTo>
                  <a:cubicBezTo>
                    <a:pt x="13452" y="1"/>
                    <a:pt x="12168" y="113"/>
                    <a:pt x="10908" y="333"/>
                  </a:cubicBezTo>
                  <a:cubicBezTo>
                    <a:pt x="6982" y="1018"/>
                    <a:pt x="3282" y="2695"/>
                    <a:pt x="0" y="4974"/>
                  </a:cubicBezTo>
                  <a:cubicBezTo>
                    <a:pt x="372" y="5148"/>
                    <a:pt x="732" y="5342"/>
                    <a:pt x="1083" y="5555"/>
                  </a:cubicBezTo>
                  <a:cubicBezTo>
                    <a:pt x="3822" y="7220"/>
                    <a:pt x="5829" y="10045"/>
                    <a:pt x="6503" y="13178"/>
                  </a:cubicBezTo>
                  <a:cubicBezTo>
                    <a:pt x="11358" y="13369"/>
                    <a:pt x="16261" y="15093"/>
                    <a:pt x="20257" y="17855"/>
                  </a:cubicBezTo>
                  <a:cubicBezTo>
                    <a:pt x="21567" y="16584"/>
                    <a:pt x="22704" y="15160"/>
                    <a:pt x="24351" y="14374"/>
                  </a:cubicBezTo>
                  <a:cubicBezTo>
                    <a:pt x="25238" y="13951"/>
                    <a:pt x="26239" y="13697"/>
                    <a:pt x="27219" y="13697"/>
                  </a:cubicBezTo>
                  <a:cubicBezTo>
                    <a:pt x="28060" y="13697"/>
                    <a:pt x="28885" y="13884"/>
                    <a:pt x="29612" y="14310"/>
                  </a:cubicBezTo>
                  <a:cubicBezTo>
                    <a:pt x="31138" y="15208"/>
                    <a:pt x="31965" y="17043"/>
                    <a:pt x="31941" y="18814"/>
                  </a:cubicBezTo>
                  <a:cubicBezTo>
                    <a:pt x="31917" y="20585"/>
                    <a:pt x="31143" y="22281"/>
                    <a:pt x="30080" y="23696"/>
                  </a:cubicBezTo>
                  <a:cubicBezTo>
                    <a:pt x="29768" y="24106"/>
                    <a:pt x="29435" y="24498"/>
                    <a:pt x="29083" y="24874"/>
                  </a:cubicBezTo>
                  <a:cubicBezTo>
                    <a:pt x="33031" y="22574"/>
                    <a:pt x="35103" y="17610"/>
                    <a:pt x="33255" y="12929"/>
                  </a:cubicBezTo>
                  <a:cubicBezTo>
                    <a:pt x="33240" y="12889"/>
                    <a:pt x="33223" y="12849"/>
                    <a:pt x="33208" y="12808"/>
                  </a:cubicBezTo>
                  <a:cubicBezTo>
                    <a:pt x="31606" y="8824"/>
                    <a:pt x="28902" y="5221"/>
                    <a:pt x="25275" y="2921"/>
                  </a:cubicBezTo>
                  <a:cubicBezTo>
                    <a:pt x="22151" y="939"/>
                    <a:pt x="18445" y="1"/>
                    <a:pt x="147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69"/>
            <p:cNvSpPr/>
            <p:nvPr/>
          </p:nvSpPr>
          <p:spPr>
            <a:xfrm>
              <a:off x="3847200" y="2396975"/>
              <a:ext cx="242525" cy="388675"/>
            </a:xfrm>
            <a:custGeom>
              <a:rect b="b" l="l" r="r" t="t"/>
              <a:pathLst>
                <a:path extrusionOk="0" h="15547" w="9701">
                  <a:moveTo>
                    <a:pt x="5087" y="1"/>
                  </a:moveTo>
                  <a:cubicBezTo>
                    <a:pt x="5087" y="1"/>
                    <a:pt x="1" y="8095"/>
                    <a:pt x="1" y="15546"/>
                  </a:cubicBezTo>
                  <a:lnTo>
                    <a:pt x="9700" y="7260"/>
                  </a:lnTo>
                  <a:lnTo>
                    <a:pt x="508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69"/>
            <p:cNvSpPr/>
            <p:nvPr/>
          </p:nvSpPr>
          <p:spPr>
            <a:xfrm>
              <a:off x="3906450" y="2485950"/>
              <a:ext cx="133350" cy="189500"/>
            </a:xfrm>
            <a:custGeom>
              <a:rect b="b" l="l" r="r" t="t"/>
              <a:pathLst>
                <a:path extrusionOk="0" h="7580" w="5334">
                  <a:moveTo>
                    <a:pt x="2831" y="0"/>
                  </a:moveTo>
                  <a:cubicBezTo>
                    <a:pt x="1883" y="1901"/>
                    <a:pt x="687" y="4649"/>
                    <a:pt x="0" y="7579"/>
                  </a:cubicBezTo>
                  <a:lnTo>
                    <a:pt x="5334" y="3790"/>
                  </a:lnTo>
                  <a:lnTo>
                    <a:pt x="2831"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69"/>
            <p:cNvSpPr/>
            <p:nvPr/>
          </p:nvSpPr>
          <p:spPr>
            <a:xfrm>
              <a:off x="4216450" y="2396975"/>
              <a:ext cx="242550" cy="388675"/>
            </a:xfrm>
            <a:custGeom>
              <a:rect b="b" l="l" r="r" t="t"/>
              <a:pathLst>
                <a:path extrusionOk="0" h="15547" w="9702">
                  <a:moveTo>
                    <a:pt x="4616" y="1"/>
                  </a:moveTo>
                  <a:lnTo>
                    <a:pt x="1" y="7260"/>
                  </a:lnTo>
                  <a:lnTo>
                    <a:pt x="9701" y="15546"/>
                  </a:lnTo>
                  <a:cubicBezTo>
                    <a:pt x="9701" y="8095"/>
                    <a:pt x="4616" y="1"/>
                    <a:pt x="46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69"/>
            <p:cNvSpPr/>
            <p:nvPr/>
          </p:nvSpPr>
          <p:spPr>
            <a:xfrm>
              <a:off x="4266375" y="2485950"/>
              <a:ext cx="133375" cy="189500"/>
            </a:xfrm>
            <a:custGeom>
              <a:rect b="b" l="l" r="r" t="t"/>
              <a:pathLst>
                <a:path extrusionOk="0" h="7580" w="5335">
                  <a:moveTo>
                    <a:pt x="2505" y="0"/>
                  </a:moveTo>
                  <a:lnTo>
                    <a:pt x="0" y="3790"/>
                  </a:lnTo>
                  <a:lnTo>
                    <a:pt x="5335" y="7579"/>
                  </a:lnTo>
                  <a:cubicBezTo>
                    <a:pt x="4647" y="4649"/>
                    <a:pt x="3453" y="1901"/>
                    <a:pt x="2505"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69"/>
            <p:cNvSpPr/>
            <p:nvPr/>
          </p:nvSpPr>
          <p:spPr>
            <a:xfrm>
              <a:off x="3847200" y="2559625"/>
              <a:ext cx="611800" cy="484125"/>
            </a:xfrm>
            <a:custGeom>
              <a:rect b="b" l="l" r="r" t="t"/>
              <a:pathLst>
                <a:path extrusionOk="0" h="19365" w="24472">
                  <a:moveTo>
                    <a:pt x="12235" y="1"/>
                  </a:moveTo>
                  <a:cubicBezTo>
                    <a:pt x="8990" y="1"/>
                    <a:pt x="5879" y="1021"/>
                    <a:pt x="3584" y="2837"/>
                  </a:cubicBezTo>
                  <a:cubicBezTo>
                    <a:pt x="1290" y="4653"/>
                    <a:pt x="1" y="7115"/>
                    <a:pt x="1" y="9683"/>
                  </a:cubicBezTo>
                  <a:cubicBezTo>
                    <a:pt x="1" y="12251"/>
                    <a:pt x="1290" y="14713"/>
                    <a:pt x="3584" y="16529"/>
                  </a:cubicBezTo>
                  <a:cubicBezTo>
                    <a:pt x="5879" y="18344"/>
                    <a:pt x="8990" y="19365"/>
                    <a:pt x="12235" y="19365"/>
                  </a:cubicBezTo>
                  <a:cubicBezTo>
                    <a:pt x="15481" y="19365"/>
                    <a:pt x="18592" y="18344"/>
                    <a:pt x="20888" y="16529"/>
                  </a:cubicBezTo>
                  <a:cubicBezTo>
                    <a:pt x="23182" y="14713"/>
                    <a:pt x="24471" y="12251"/>
                    <a:pt x="24471" y="9683"/>
                  </a:cubicBezTo>
                  <a:cubicBezTo>
                    <a:pt x="24471" y="7115"/>
                    <a:pt x="23182" y="4653"/>
                    <a:pt x="20888" y="2837"/>
                  </a:cubicBezTo>
                  <a:cubicBezTo>
                    <a:pt x="18592" y="1021"/>
                    <a:pt x="15481" y="1"/>
                    <a:pt x="122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69"/>
            <p:cNvSpPr/>
            <p:nvPr/>
          </p:nvSpPr>
          <p:spPr>
            <a:xfrm>
              <a:off x="3937050" y="2726725"/>
              <a:ext cx="149450" cy="43150"/>
            </a:xfrm>
            <a:custGeom>
              <a:rect b="b" l="l" r="r" t="t"/>
              <a:pathLst>
                <a:path extrusionOk="0" h="1726" w="5978">
                  <a:moveTo>
                    <a:pt x="568" y="0"/>
                  </a:moveTo>
                  <a:cubicBezTo>
                    <a:pt x="266" y="0"/>
                    <a:pt x="1" y="381"/>
                    <a:pt x="286" y="635"/>
                  </a:cubicBezTo>
                  <a:cubicBezTo>
                    <a:pt x="1099" y="1363"/>
                    <a:pt x="2075" y="1725"/>
                    <a:pt x="3056" y="1725"/>
                  </a:cubicBezTo>
                  <a:cubicBezTo>
                    <a:pt x="3965" y="1725"/>
                    <a:pt x="4880" y="1414"/>
                    <a:pt x="5673" y="793"/>
                  </a:cubicBezTo>
                  <a:cubicBezTo>
                    <a:pt x="5977" y="554"/>
                    <a:pt x="5701" y="171"/>
                    <a:pt x="5384" y="171"/>
                  </a:cubicBezTo>
                  <a:cubicBezTo>
                    <a:pt x="5302" y="171"/>
                    <a:pt x="5217" y="197"/>
                    <a:pt x="5139" y="258"/>
                  </a:cubicBezTo>
                  <a:cubicBezTo>
                    <a:pt x="4519" y="743"/>
                    <a:pt x="3797" y="981"/>
                    <a:pt x="3078" y="981"/>
                  </a:cubicBezTo>
                  <a:cubicBezTo>
                    <a:pt x="2273" y="981"/>
                    <a:pt x="1471" y="684"/>
                    <a:pt x="819" y="101"/>
                  </a:cubicBezTo>
                  <a:cubicBezTo>
                    <a:pt x="740" y="30"/>
                    <a:pt x="652" y="0"/>
                    <a:pt x="568" y="0"/>
                  </a:cubicBez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69"/>
            <p:cNvSpPr/>
            <p:nvPr/>
          </p:nvSpPr>
          <p:spPr>
            <a:xfrm>
              <a:off x="4185725" y="2721575"/>
              <a:ext cx="140250" cy="42825"/>
            </a:xfrm>
            <a:custGeom>
              <a:rect b="b" l="l" r="r" t="t"/>
              <a:pathLst>
                <a:path extrusionOk="0" h="1713" w="5610">
                  <a:moveTo>
                    <a:pt x="5053" y="0"/>
                  </a:moveTo>
                  <a:cubicBezTo>
                    <a:pt x="4968" y="0"/>
                    <a:pt x="4880" y="32"/>
                    <a:pt x="4801" y="108"/>
                  </a:cubicBezTo>
                  <a:cubicBezTo>
                    <a:pt x="4204" y="676"/>
                    <a:pt x="3456" y="969"/>
                    <a:pt x="2703" y="969"/>
                  </a:cubicBezTo>
                  <a:cubicBezTo>
                    <a:pt x="2054" y="969"/>
                    <a:pt x="1401" y="751"/>
                    <a:pt x="837" y="305"/>
                  </a:cubicBezTo>
                  <a:cubicBezTo>
                    <a:pt x="759" y="243"/>
                    <a:pt x="673" y="217"/>
                    <a:pt x="590" y="217"/>
                  </a:cubicBezTo>
                  <a:cubicBezTo>
                    <a:pt x="276" y="217"/>
                    <a:pt x="0" y="599"/>
                    <a:pt x="302" y="839"/>
                  </a:cubicBezTo>
                  <a:cubicBezTo>
                    <a:pt x="1037" y="1420"/>
                    <a:pt x="1887" y="1713"/>
                    <a:pt x="2732" y="1713"/>
                  </a:cubicBezTo>
                  <a:cubicBezTo>
                    <a:pt x="3661" y="1713"/>
                    <a:pt x="4583" y="1357"/>
                    <a:pt x="5335" y="641"/>
                  </a:cubicBezTo>
                  <a:cubicBezTo>
                    <a:pt x="5610" y="381"/>
                    <a:pt x="5348" y="0"/>
                    <a:pt x="5053" y="0"/>
                  </a:cubicBez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69"/>
            <p:cNvSpPr/>
            <p:nvPr/>
          </p:nvSpPr>
          <p:spPr>
            <a:xfrm>
              <a:off x="4098600" y="2799250"/>
              <a:ext cx="74500" cy="51150"/>
            </a:xfrm>
            <a:custGeom>
              <a:rect b="b" l="l" r="r" t="t"/>
              <a:pathLst>
                <a:path extrusionOk="0" h="2046" w="2980">
                  <a:moveTo>
                    <a:pt x="1469" y="1"/>
                  </a:moveTo>
                  <a:cubicBezTo>
                    <a:pt x="958" y="1"/>
                    <a:pt x="447" y="126"/>
                    <a:pt x="1" y="377"/>
                  </a:cubicBezTo>
                  <a:cubicBezTo>
                    <a:pt x="453" y="932"/>
                    <a:pt x="939" y="1491"/>
                    <a:pt x="1390" y="2046"/>
                  </a:cubicBezTo>
                  <a:lnTo>
                    <a:pt x="2980" y="399"/>
                  </a:lnTo>
                  <a:cubicBezTo>
                    <a:pt x="2524" y="134"/>
                    <a:pt x="1997" y="1"/>
                    <a:pt x="1469" y="1"/>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69"/>
            <p:cNvSpPr/>
            <p:nvPr/>
          </p:nvSpPr>
          <p:spPr>
            <a:xfrm>
              <a:off x="4556775" y="2382100"/>
              <a:ext cx="381375" cy="239100"/>
            </a:xfrm>
            <a:custGeom>
              <a:rect b="b" l="l" r="r" t="t"/>
              <a:pathLst>
                <a:path extrusionOk="0" h="9564" w="15255">
                  <a:moveTo>
                    <a:pt x="8950" y="1"/>
                  </a:moveTo>
                  <a:cubicBezTo>
                    <a:pt x="8041" y="1"/>
                    <a:pt x="7071" y="367"/>
                    <a:pt x="6091" y="1271"/>
                  </a:cubicBezTo>
                  <a:cubicBezTo>
                    <a:pt x="1965" y="5079"/>
                    <a:pt x="0" y="7993"/>
                    <a:pt x="2253" y="9276"/>
                  </a:cubicBezTo>
                  <a:cubicBezTo>
                    <a:pt x="2606" y="9477"/>
                    <a:pt x="3098" y="9563"/>
                    <a:pt x="3682" y="9563"/>
                  </a:cubicBezTo>
                  <a:cubicBezTo>
                    <a:pt x="6827" y="9563"/>
                    <a:pt x="12622" y="7068"/>
                    <a:pt x="13538" y="6557"/>
                  </a:cubicBezTo>
                  <a:cubicBezTo>
                    <a:pt x="15254" y="5892"/>
                    <a:pt x="12597" y="1"/>
                    <a:pt x="8950"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69"/>
            <p:cNvSpPr/>
            <p:nvPr/>
          </p:nvSpPr>
          <p:spPr>
            <a:xfrm>
              <a:off x="4471500" y="2989125"/>
              <a:ext cx="338250" cy="172475"/>
            </a:xfrm>
            <a:custGeom>
              <a:rect b="b" l="l" r="r" t="t"/>
              <a:pathLst>
                <a:path extrusionOk="0" h="6899" w="13530">
                  <a:moveTo>
                    <a:pt x="11951" y="0"/>
                  </a:moveTo>
                  <a:cubicBezTo>
                    <a:pt x="10759" y="0"/>
                    <a:pt x="9599" y="421"/>
                    <a:pt x="8681" y="1196"/>
                  </a:cubicBezTo>
                  <a:cubicBezTo>
                    <a:pt x="7761" y="1971"/>
                    <a:pt x="6599" y="2393"/>
                    <a:pt x="5406" y="2393"/>
                  </a:cubicBezTo>
                  <a:cubicBezTo>
                    <a:pt x="5272" y="2393"/>
                    <a:pt x="5138" y="2387"/>
                    <a:pt x="5004" y="2377"/>
                  </a:cubicBezTo>
                  <a:lnTo>
                    <a:pt x="4642" y="2348"/>
                  </a:lnTo>
                  <a:cubicBezTo>
                    <a:pt x="2834" y="3574"/>
                    <a:pt x="1262" y="5115"/>
                    <a:pt x="1" y="6899"/>
                  </a:cubicBezTo>
                  <a:lnTo>
                    <a:pt x="7627" y="6244"/>
                  </a:lnTo>
                  <a:cubicBezTo>
                    <a:pt x="8937" y="6133"/>
                    <a:pt x="10119" y="5420"/>
                    <a:pt x="10832" y="4315"/>
                  </a:cubicBezTo>
                  <a:lnTo>
                    <a:pt x="13530" y="126"/>
                  </a:lnTo>
                  <a:lnTo>
                    <a:pt x="12427" y="23"/>
                  </a:lnTo>
                  <a:cubicBezTo>
                    <a:pt x="12268" y="8"/>
                    <a:pt x="12109" y="0"/>
                    <a:pt x="11951" y="0"/>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69"/>
            <p:cNvSpPr/>
            <p:nvPr/>
          </p:nvSpPr>
          <p:spPr>
            <a:xfrm>
              <a:off x="3096575" y="1486475"/>
              <a:ext cx="1338800" cy="1690550"/>
            </a:xfrm>
            <a:custGeom>
              <a:rect b="b" l="l" r="r" t="t"/>
              <a:pathLst>
                <a:path extrusionOk="0" h="67622" w="53552">
                  <a:moveTo>
                    <a:pt x="19993" y="0"/>
                  </a:moveTo>
                  <a:cubicBezTo>
                    <a:pt x="17125" y="0"/>
                    <a:pt x="14417" y="1795"/>
                    <a:pt x="13428" y="4703"/>
                  </a:cubicBezTo>
                  <a:lnTo>
                    <a:pt x="1961" y="38438"/>
                  </a:lnTo>
                  <a:cubicBezTo>
                    <a:pt x="1" y="44206"/>
                    <a:pt x="2800" y="50511"/>
                    <a:pt x="8394" y="52925"/>
                  </a:cubicBezTo>
                  <a:lnTo>
                    <a:pt x="40932" y="66966"/>
                  </a:lnTo>
                  <a:cubicBezTo>
                    <a:pt x="41936" y="67399"/>
                    <a:pt x="43017" y="67621"/>
                    <a:pt x="44108" y="67621"/>
                  </a:cubicBezTo>
                  <a:cubicBezTo>
                    <a:pt x="44208" y="67621"/>
                    <a:pt x="44308" y="67620"/>
                    <a:pt x="44409" y="67616"/>
                  </a:cubicBezTo>
                  <a:lnTo>
                    <a:pt x="50433" y="67387"/>
                  </a:lnTo>
                  <a:cubicBezTo>
                    <a:pt x="51175" y="65491"/>
                    <a:pt x="52092" y="63668"/>
                    <a:pt x="53170" y="61938"/>
                  </a:cubicBezTo>
                  <a:lnTo>
                    <a:pt x="51981" y="61844"/>
                  </a:lnTo>
                  <a:cubicBezTo>
                    <a:pt x="51333" y="61794"/>
                    <a:pt x="50909" y="61143"/>
                    <a:pt x="51122" y="60530"/>
                  </a:cubicBezTo>
                  <a:lnTo>
                    <a:pt x="53193" y="54546"/>
                  </a:lnTo>
                  <a:cubicBezTo>
                    <a:pt x="53551" y="53509"/>
                    <a:pt x="52781" y="52427"/>
                    <a:pt x="51684" y="52427"/>
                  </a:cubicBezTo>
                  <a:cubicBezTo>
                    <a:pt x="51191" y="52427"/>
                    <a:pt x="50728" y="52654"/>
                    <a:pt x="50426" y="53042"/>
                  </a:cubicBezTo>
                  <a:lnTo>
                    <a:pt x="43956" y="61340"/>
                  </a:lnTo>
                  <a:lnTo>
                    <a:pt x="40835" y="62044"/>
                  </a:lnTo>
                  <a:lnTo>
                    <a:pt x="12235" y="41069"/>
                  </a:lnTo>
                  <a:lnTo>
                    <a:pt x="7804" y="38076"/>
                  </a:lnTo>
                  <a:cubicBezTo>
                    <a:pt x="8440" y="37856"/>
                    <a:pt x="9243" y="37773"/>
                    <a:pt x="10095" y="37773"/>
                  </a:cubicBezTo>
                  <a:cubicBezTo>
                    <a:pt x="11264" y="37773"/>
                    <a:pt x="12524" y="37930"/>
                    <a:pt x="13568" y="38105"/>
                  </a:cubicBezTo>
                  <a:lnTo>
                    <a:pt x="26309" y="9774"/>
                  </a:lnTo>
                  <a:cubicBezTo>
                    <a:pt x="27883" y="6273"/>
                    <a:pt x="26310" y="2159"/>
                    <a:pt x="22802" y="600"/>
                  </a:cubicBezTo>
                  <a:cubicBezTo>
                    <a:pt x="21885" y="192"/>
                    <a:pt x="20930" y="0"/>
                    <a:pt x="19993"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69"/>
            <p:cNvSpPr/>
            <p:nvPr/>
          </p:nvSpPr>
          <p:spPr>
            <a:xfrm>
              <a:off x="4357375" y="3034925"/>
              <a:ext cx="230200" cy="136250"/>
            </a:xfrm>
            <a:custGeom>
              <a:rect b="b" l="l" r="r" t="t"/>
              <a:pathLst>
                <a:path extrusionOk="0" h="5450" w="9208">
                  <a:moveTo>
                    <a:pt x="2739" y="0"/>
                  </a:moveTo>
                  <a:cubicBezTo>
                    <a:pt x="1660" y="1730"/>
                    <a:pt x="744" y="3553"/>
                    <a:pt x="1" y="5449"/>
                  </a:cubicBezTo>
                  <a:lnTo>
                    <a:pt x="170" y="5444"/>
                  </a:lnTo>
                  <a:lnTo>
                    <a:pt x="4566" y="5067"/>
                  </a:lnTo>
                  <a:cubicBezTo>
                    <a:pt x="5827" y="3283"/>
                    <a:pt x="7399" y="1742"/>
                    <a:pt x="9207" y="516"/>
                  </a:cubicBezTo>
                  <a:lnTo>
                    <a:pt x="2739"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69"/>
            <p:cNvSpPr/>
            <p:nvPr/>
          </p:nvSpPr>
          <p:spPr>
            <a:xfrm>
              <a:off x="4277600" y="2958250"/>
              <a:ext cx="203600" cy="336350"/>
            </a:xfrm>
            <a:custGeom>
              <a:rect b="b" l="l" r="r" t="t"/>
              <a:pathLst>
                <a:path extrusionOk="0" h="13454" w="8144">
                  <a:moveTo>
                    <a:pt x="5478" y="0"/>
                  </a:moveTo>
                  <a:cubicBezTo>
                    <a:pt x="2766" y="3754"/>
                    <a:pt x="911" y="8124"/>
                    <a:pt x="107" y="12685"/>
                  </a:cubicBezTo>
                  <a:cubicBezTo>
                    <a:pt x="63" y="12928"/>
                    <a:pt x="24" y="13175"/>
                    <a:pt x="1" y="13423"/>
                  </a:cubicBezTo>
                  <a:cubicBezTo>
                    <a:pt x="164" y="13443"/>
                    <a:pt x="328" y="13453"/>
                    <a:pt x="493" y="13453"/>
                  </a:cubicBezTo>
                  <a:cubicBezTo>
                    <a:pt x="1667" y="13453"/>
                    <a:pt x="2872" y="12949"/>
                    <a:pt x="3794" y="12189"/>
                  </a:cubicBezTo>
                  <a:cubicBezTo>
                    <a:pt x="4069" y="11961"/>
                    <a:pt x="4326" y="11714"/>
                    <a:pt x="4566" y="11451"/>
                  </a:cubicBezTo>
                  <a:cubicBezTo>
                    <a:pt x="5478" y="9284"/>
                    <a:pt x="6640" y="7230"/>
                    <a:pt x="8029" y="5332"/>
                  </a:cubicBezTo>
                  <a:cubicBezTo>
                    <a:pt x="8144" y="4341"/>
                    <a:pt x="8142" y="3340"/>
                    <a:pt x="7836" y="2398"/>
                  </a:cubicBezTo>
                  <a:cubicBezTo>
                    <a:pt x="7475" y="1287"/>
                    <a:pt x="6582" y="284"/>
                    <a:pt x="54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69"/>
            <p:cNvSpPr/>
            <p:nvPr/>
          </p:nvSpPr>
          <p:spPr>
            <a:xfrm>
              <a:off x="4414550" y="2936425"/>
              <a:ext cx="199475" cy="155150"/>
            </a:xfrm>
            <a:custGeom>
              <a:rect b="b" l="l" r="r" t="t"/>
              <a:pathLst>
                <a:path extrusionOk="0" h="6206" w="7979">
                  <a:moveTo>
                    <a:pt x="2736" y="0"/>
                  </a:moveTo>
                  <a:cubicBezTo>
                    <a:pt x="1951" y="0"/>
                    <a:pt x="1190" y="61"/>
                    <a:pt x="488" y="216"/>
                  </a:cubicBezTo>
                  <a:cubicBezTo>
                    <a:pt x="321" y="433"/>
                    <a:pt x="160" y="653"/>
                    <a:pt x="1" y="873"/>
                  </a:cubicBezTo>
                  <a:cubicBezTo>
                    <a:pt x="1104" y="1157"/>
                    <a:pt x="1997" y="2160"/>
                    <a:pt x="2358" y="3271"/>
                  </a:cubicBezTo>
                  <a:cubicBezTo>
                    <a:pt x="2664" y="4213"/>
                    <a:pt x="2666" y="5214"/>
                    <a:pt x="2550" y="6205"/>
                  </a:cubicBezTo>
                  <a:cubicBezTo>
                    <a:pt x="4102" y="4084"/>
                    <a:pt x="5926" y="2161"/>
                    <a:pt x="7978" y="518"/>
                  </a:cubicBezTo>
                  <a:cubicBezTo>
                    <a:pt x="6378" y="305"/>
                    <a:pt x="4497" y="0"/>
                    <a:pt x="2736" y="0"/>
                  </a:cubicBezTo>
                  <a:close/>
                </a:path>
              </a:pathLst>
            </a:custGeom>
            <a:solidFill>
              <a:srgbClr val="EE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69"/>
            <p:cNvSpPr/>
            <p:nvPr/>
          </p:nvSpPr>
          <p:spPr>
            <a:xfrm>
              <a:off x="4276625" y="3244525"/>
              <a:ext cx="115125" cy="112800"/>
            </a:xfrm>
            <a:custGeom>
              <a:rect b="b" l="l" r="r" t="t"/>
              <a:pathLst>
                <a:path extrusionOk="0" h="4512" w="4605">
                  <a:moveTo>
                    <a:pt x="4605" y="0"/>
                  </a:moveTo>
                  <a:lnTo>
                    <a:pt x="4605" y="0"/>
                  </a:lnTo>
                  <a:cubicBezTo>
                    <a:pt x="4365" y="263"/>
                    <a:pt x="4106" y="510"/>
                    <a:pt x="3833" y="738"/>
                  </a:cubicBezTo>
                  <a:cubicBezTo>
                    <a:pt x="2911" y="1498"/>
                    <a:pt x="1706" y="2002"/>
                    <a:pt x="532" y="2002"/>
                  </a:cubicBezTo>
                  <a:cubicBezTo>
                    <a:pt x="367" y="2002"/>
                    <a:pt x="203" y="1992"/>
                    <a:pt x="40" y="1972"/>
                  </a:cubicBezTo>
                  <a:lnTo>
                    <a:pt x="40" y="1972"/>
                  </a:lnTo>
                  <a:cubicBezTo>
                    <a:pt x="1" y="2360"/>
                    <a:pt x="2" y="2750"/>
                    <a:pt x="94" y="3128"/>
                  </a:cubicBezTo>
                  <a:cubicBezTo>
                    <a:pt x="242" y="3747"/>
                    <a:pt x="683" y="4334"/>
                    <a:pt x="1302" y="4477"/>
                  </a:cubicBezTo>
                  <a:cubicBezTo>
                    <a:pt x="1401" y="4500"/>
                    <a:pt x="1501" y="4511"/>
                    <a:pt x="1600" y="4511"/>
                  </a:cubicBezTo>
                  <a:cubicBezTo>
                    <a:pt x="2158" y="4511"/>
                    <a:pt x="2704" y="4169"/>
                    <a:pt x="3054" y="3719"/>
                  </a:cubicBezTo>
                  <a:cubicBezTo>
                    <a:pt x="3467" y="3188"/>
                    <a:pt x="3671" y="2528"/>
                    <a:pt x="3886" y="1892"/>
                  </a:cubicBezTo>
                  <a:cubicBezTo>
                    <a:pt x="4104" y="1256"/>
                    <a:pt x="4344" y="622"/>
                    <a:pt x="4605" y="0"/>
                  </a:cubicBezTo>
                  <a:close/>
                </a:path>
              </a:pathLst>
            </a:custGeom>
            <a:solidFill>
              <a:srgbClr val="EE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69"/>
            <p:cNvSpPr/>
            <p:nvPr/>
          </p:nvSpPr>
          <p:spPr>
            <a:xfrm>
              <a:off x="3934775" y="707550"/>
              <a:ext cx="596825" cy="684575"/>
            </a:xfrm>
            <a:custGeom>
              <a:rect b="b" l="l" r="r" t="t"/>
              <a:pathLst>
                <a:path extrusionOk="0" h="27383" w="23873">
                  <a:moveTo>
                    <a:pt x="19977" y="1"/>
                  </a:moveTo>
                  <a:lnTo>
                    <a:pt x="19977" y="1"/>
                  </a:lnTo>
                  <a:cubicBezTo>
                    <a:pt x="16923" y="7029"/>
                    <a:pt x="5941" y="15301"/>
                    <a:pt x="1" y="17549"/>
                  </a:cubicBezTo>
                  <a:cubicBezTo>
                    <a:pt x="957" y="21656"/>
                    <a:pt x="3902" y="25216"/>
                    <a:pt x="8159" y="26773"/>
                  </a:cubicBezTo>
                  <a:cubicBezTo>
                    <a:pt x="9291" y="27186"/>
                    <a:pt x="10449" y="27382"/>
                    <a:pt x="11588" y="27382"/>
                  </a:cubicBezTo>
                  <a:cubicBezTo>
                    <a:pt x="15667" y="27382"/>
                    <a:pt x="19498" y="24867"/>
                    <a:pt x="20980" y="20813"/>
                  </a:cubicBezTo>
                  <a:lnTo>
                    <a:pt x="23437" y="14086"/>
                  </a:lnTo>
                  <a:cubicBezTo>
                    <a:pt x="19026" y="9990"/>
                    <a:pt x="23873" y="1422"/>
                    <a:pt x="19977"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69"/>
            <p:cNvSpPr/>
            <p:nvPr/>
          </p:nvSpPr>
          <p:spPr>
            <a:xfrm>
              <a:off x="2418400" y="2513200"/>
              <a:ext cx="4153875" cy="2345375"/>
            </a:xfrm>
            <a:custGeom>
              <a:rect b="b" l="l" r="r" t="t"/>
              <a:pathLst>
                <a:path extrusionOk="0" h="93815" w="166155">
                  <a:moveTo>
                    <a:pt x="17449" y="0"/>
                  </a:moveTo>
                  <a:cubicBezTo>
                    <a:pt x="7814" y="0"/>
                    <a:pt x="1" y="7812"/>
                    <a:pt x="1" y="17449"/>
                  </a:cubicBezTo>
                  <a:lnTo>
                    <a:pt x="1" y="86265"/>
                  </a:lnTo>
                  <a:cubicBezTo>
                    <a:pt x="1" y="90434"/>
                    <a:pt x="3381" y="93813"/>
                    <a:pt x="7551" y="93813"/>
                  </a:cubicBezTo>
                  <a:lnTo>
                    <a:pt x="27349" y="93813"/>
                  </a:lnTo>
                  <a:cubicBezTo>
                    <a:pt x="31519" y="93813"/>
                    <a:pt x="34897" y="90434"/>
                    <a:pt x="34897" y="86265"/>
                  </a:cubicBezTo>
                  <a:lnTo>
                    <a:pt x="34897" y="65587"/>
                  </a:lnTo>
                  <a:lnTo>
                    <a:pt x="135376" y="65587"/>
                  </a:lnTo>
                  <a:lnTo>
                    <a:pt x="135376" y="86265"/>
                  </a:lnTo>
                  <a:cubicBezTo>
                    <a:pt x="135376" y="90434"/>
                    <a:pt x="138358" y="93815"/>
                    <a:pt x="142035" y="93815"/>
                  </a:cubicBezTo>
                  <a:lnTo>
                    <a:pt x="159495" y="93815"/>
                  </a:lnTo>
                  <a:cubicBezTo>
                    <a:pt x="163172" y="93815"/>
                    <a:pt x="166154" y="90434"/>
                    <a:pt x="166154" y="86265"/>
                  </a:cubicBezTo>
                  <a:lnTo>
                    <a:pt x="166154" y="17449"/>
                  </a:lnTo>
                  <a:cubicBezTo>
                    <a:pt x="166154" y="7813"/>
                    <a:pt x="159264" y="0"/>
                    <a:pt x="150765" y="0"/>
                  </a:cubicBezTo>
                  <a:cubicBezTo>
                    <a:pt x="142266" y="0"/>
                    <a:pt x="135376" y="7813"/>
                    <a:pt x="135376" y="17449"/>
                  </a:cubicBezTo>
                  <a:lnTo>
                    <a:pt x="135376" y="47533"/>
                  </a:lnTo>
                  <a:cubicBezTo>
                    <a:pt x="133186" y="45694"/>
                    <a:pt x="130601" y="44631"/>
                    <a:pt x="127830" y="44631"/>
                  </a:cubicBezTo>
                  <a:lnTo>
                    <a:pt x="76083" y="48756"/>
                  </a:lnTo>
                  <a:lnTo>
                    <a:pt x="34897" y="46954"/>
                  </a:lnTo>
                  <a:lnTo>
                    <a:pt x="34897" y="17449"/>
                  </a:lnTo>
                  <a:cubicBezTo>
                    <a:pt x="34897" y="7812"/>
                    <a:pt x="27086" y="0"/>
                    <a:pt x="17449" y="0"/>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69"/>
            <p:cNvSpPr/>
            <p:nvPr/>
          </p:nvSpPr>
          <p:spPr>
            <a:xfrm>
              <a:off x="5006075" y="3329050"/>
              <a:ext cx="405900" cy="628300"/>
            </a:xfrm>
            <a:custGeom>
              <a:rect b="b" l="l" r="r" t="t"/>
              <a:pathLst>
                <a:path extrusionOk="0" h="25132" w="16236">
                  <a:moveTo>
                    <a:pt x="13090" y="1"/>
                  </a:moveTo>
                  <a:cubicBezTo>
                    <a:pt x="12515" y="3803"/>
                    <a:pt x="10564" y="7407"/>
                    <a:pt x="7925" y="10249"/>
                  </a:cubicBezTo>
                  <a:cubicBezTo>
                    <a:pt x="5661" y="12685"/>
                    <a:pt x="2928" y="14615"/>
                    <a:pt x="0" y="16213"/>
                  </a:cubicBezTo>
                  <a:lnTo>
                    <a:pt x="4739" y="25131"/>
                  </a:lnTo>
                  <a:cubicBezTo>
                    <a:pt x="7202" y="23668"/>
                    <a:pt x="9410" y="21776"/>
                    <a:pt x="11213" y="19550"/>
                  </a:cubicBezTo>
                  <a:cubicBezTo>
                    <a:pt x="13784" y="16373"/>
                    <a:pt x="15518" y="12529"/>
                    <a:pt x="16236" y="8507"/>
                  </a:cubicBezTo>
                  <a:cubicBezTo>
                    <a:pt x="15790" y="6934"/>
                    <a:pt x="15369" y="5440"/>
                    <a:pt x="14977" y="4052"/>
                  </a:cubicBezTo>
                  <a:cubicBezTo>
                    <a:pt x="14571" y="2608"/>
                    <a:pt x="13933" y="1240"/>
                    <a:pt x="13090" y="1"/>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69"/>
            <p:cNvSpPr/>
            <p:nvPr/>
          </p:nvSpPr>
          <p:spPr>
            <a:xfrm>
              <a:off x="5124575" y="3541725"/>
              <a:ext cx="864650" cy="1934525"/>
            </a:xfrm>
            <a:custGeom>
              <a:rect b="b" l="l" r="r" t="t"/>
              <a:pathLst>
                <a:path extrusionOk="0" h="77381" w="34586">
                  <a:moveTo>
                    <a:pt x="11497" y="0"/>
                  </a:moveTo>
                  <a:cubicBezTo>
                    <a:pt x="10778" y="4022"/>
                    <a:pt x="9046" y="7866"/>
                    <a:pt x="6474" y="11043"/>
                  </a:cubicBezTo>
                  <a:cubicBezTo>
                    <a:pt x="4671" y="13270"/>
                    <a:pt x="2462" y="15161"/>
                    <a:pt x="1" y="16624"/>
                  </a:cubicBezTo>
                  <a:lnTo>
                    <a:pt x="20690" y="55563"/>
                  </a:lnTo>
                  <a:cubicBezTo>
                    <a:pt x="21898" y="60849"/>
                    <a:pt x="20237" y="70516"/>
                    <a:pt x="18575" y="71574"/>
                  </a:cubicBezTo>
                  <a:cubicBezTo>
                    <a:pt x="16913" y="72631"/>
                    <a:pt x="12533" y="72916"/>
                    <a:pt x="12533" y="77381"/>
                  </a:cubicBezTo>
                  <a:lnTo>
                    <a:pt x="27826" y="77381"/>
                  </a:lnTo>
                  <a:cubicBezTo>
                    <a:pt x="30659" y="73085"/>
                    <a:pt x="28091" y="68251"/>
                    <a:pt x="30508" y="64021"/>
                  </a:cubicBezTo>
                  <a:cubicBezTo>
                    <a:pt x="32924" y="59792"/>
                    <a:pt x="34585" y="57526"/>
                    <a:pt x="33075" y="55713"/>
                  </a:cubicBezTo>
                  <a:cubicBezTo>
                    <a:pt x="31564" y="53900"/>
                    <a:pt x="28847" y="53296"/>
                    <a:pt x="26429" y="49218"/>
                  </a:cubicBezTo>
                  <a:cubicBezTo>
                    <a:pt x="24786" y="46446"/>
                    <a:pt x="16583" y="17961"/>
                    <a:pt x="11497"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69"/>
            <p:cNvSpPr/>
            <p:nvPr/>
          </p:nvSpPr>
          <p:spPr>
            <a:xfrm>
              <a:off x="4592000" y="3726425"/>
              <a:ext cx="369325" cy="302825"/>
            </a:xfrm>
            <a:custGeom>
              <a:rect b="b" l="l" r="r" t="t"/>
              <a:pathLst>
                <a:path extrusionOk="0" h="12113" w="14773">
                  <a:moveTo>
                    <a:pt x="1555" y="0"/>
                  </a:moveTo>
                  <a:lnTo>
                    <a:pt x="1555" y="0"/>
                  </a:lnTo>
                  <a:cubicBezTo>
                    <a:pt x="0" y="2927"/>
                    <a:pt x="1146" y="6768"/>
                    <a:pt x="3584" y="9012"/>
                  </a:cubicBezTo>
                  <a:cubicBezTo>
                    <a:pt x="5575" y="10846"/>
                    <a:pt x="8224" y="11766"/>
                    <a:pt x="10932" y="12113"/>
                  </a:cubicBezTo>
                  <a:cubicBezTo>
                    <a:pt x="12231" y="9040"/>
                    <a:pt x="13524" y="5988"/>
                    <a:pt x="14773" y="3044"/>
                  </a:cubicBezTo>
                  <a:lnTo>
                    <a:pt x="14773" y="3044"/>
                  </a:lnTo>
                  <a:cubicBezTo>
                    <a:pt x="13592" y="3337"/>
                    <a:pt x="12368" y="3482"/>
                    <a:pt x="11143" y="3482"/>
                  </a:cubicBezTo>
                  <a:cubicBezTo>
                    <a:pt x="7651" y="3482"/>
                    <a:pt x="4144" y="2302"/>
                    <a:pt x="1555" y="0"/>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69"/>
            <p:cNvSpPr/>
            <p:nvPr/>
          </p:nvSpPr>
          <p:spPr>
            <a:xfrm>
              <a:off x="4320075" y="3485675"/>
              <a:ext cx="361300" cy="246450"/>
            </a:xfrm>
            <a:custGeom>
              <a:rect b="b" l="l" r="r" t="t"/>
              <a:pathLst>
                <a:path extrusionOk="0" h="9858" w="14452">
                  <a:moveTo>
                    <a:pt x="14451" y="1"/>
                  </a:moveTo>
                  <a:lnTo>
                    <a:pt x="14283" y="101"/>
                  </a:lnTo>
                  <a:cubicBezTo>
                    <a:pt x="10110" y="2551"/>
                    <a:pt x="5459" y="4073"/>
                    <a:pt x="645" y="4562"/>
                  </a:cubicBezTo>
                  <a:cubicBezTo>
                    <a:pt x="217" y="6295"/>
                    <a:pt x="0" y="8073"/>
                    <a:pt x="0" y="9857"/>
                  </a:cubicBezTo>
                  <a:lnTo>
                    <a:pt x="8025" y="9857"/>
                  </a:lnTo>
                  <a:cubicBezTo>
                    <a:pt x="9113" y="6749"/>
                    <a:pt x="14451" y="1"/>
                    <a:pt x="14451" y="1"/>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69"/>
            <p:cNvSpPr/>
            <p:nvPr/>
          </p:nvSpPr>
          <p:spPr>
            <a:xfrm>
              <a:off x="4123700" y="3171000"/>
              <a:ext cx="1022075" cy="2305225"/>
            </a:xfrm>
            <a:custGeom>
              <a:rect b="b" l="l" r="r" t="t"/>
              <a:pathLst>
                <a:path extrusionOk="0" h="92209" w="40883">
                  <a:moveTo>
                    <a:pt x="27914" y="1"/>
                  </a:moveTo>
                  <a:cubicBezTo>
                    <a:pt x="23581" y="1"/>
                    <a:pt x="19427" y="1722"/>
                    <a:pt x="16363" y="4784"/>
                  </a:cubicBezTo>
                  <a:lnTo>
                    <a:pt x="14326" y="6823"/>
                  </a:lnTo>
                  <a:cubicBezTo>
                    <a:pt x="11479" y="9670"/>
                    <a:pt x="9465" y="13241"/>
                    <a:pt x="8501" y="17149"/>
                  </a:cubicBezTo>
                  <a:cubicBezTo>
                    <a:pt x="13314" y="16660"/>
                    <a:pt x="17965" y="15138"/>
                    <a:pt x="22138" y="12688"/>
                  </a:cubicBezTo>
                  <a:lnTo>
                    <a:pt x="22306" y="12588"/>
                  </a:lnTo>
                  <a:lnTo>
                    <a:pt x="22306" y="12588"/>
                  </a:lnTo>
                  <a:cubicBezTo>
                    <a:pt x="22306" y="12588"/>
                    <a:pt x="16968" y="19336"/>
                    <a:pt x="15880" y="22444"/>
                  </a:cubicBezTo>
                  <a:cubicBezTo>
                    <a:pt x="11480" y="31420"/>
                    <a:pt x="12991" y="51661"/>
                    <a:pt x="9064" y="60270"/>
                  </a:cubicBezTo>
                  <a:cubicBezTo>
                    <a:pt x="5136" y="68881"/>
                    <a:pt x="0" y="70542"/>
                    <a:pt x="454" y="74167"/>
                  </a:cubicBezTo>
                  <a:cubicBezTo>
                    <a:pt x="907" y="77792"/>
                    <a:pt x="5136" y="81116"/>
                    <a:pt x="6799" y="84137"/>
                  </a:cubicBezTo>
                  <a:cubicBezTo>
                    <a:pt x="8459" y="87158"/>
                    <a:pt x="7251" y="91991"/>
                    <a:pt x="10876" y="92142"/>
                  </a:cubicBezTo>
                  <a:cubicBezTo>
                    <a:pt x="12085" y="92192"/>
                    <a:pt x="14301" y="92209"/>
                    <a:pt x="16718" y="92209"/>
                  </a:cubicBezTo>
                  <a:cubicBezTo>
                    <a:pt x="21551" y="92209"/>
                    <a:pt x="27190" y="92142"/>
                    <a:pt x="27190" y="92142"/>
                  </a:cubicBezTo>
                  <a:cubicBezTo>
                    <a:pt x="26888" y="87006"/>
                    <a:pt x="20846" y="88214"/>
                    <a:pt x="19185" y="86251"/>
                  </a:cubicBezTo>
                  <a:cubicBezTo>
                    <a:pt x="17524" y="84287"/>
                    <a:pt x="12992" y="76432"/>
                    <a:pt x="13899" y="72657"/>
                  </a:cubicBezTo>
                  <a:cubicBezTo>
                    <a:pt x="14357" y="70748"/>
                    <a:pt x="22110" y="52203"/>
                    <a:pt x="29665" y="34330"/>
                  </a:cubicBezTo>
                  <a:cubicBezTo>
                    <a:pt x="26956" y="33982"/>
                    <a:pt x="24307" y="33061"/>
                    <a:pt x="22317" y="31229"/>
                  </a:cubicBezTo>
                  <a:cubicBezTo>
                    <a:pt x="19880" y="28984"/>
                    <a:pt x="18732" y="25142"/>
                    <a:pt x="20289" y="22217"/>
                  </a:cubicBezTo>
                  <a:lnTo>
                    <a:pt x="20289" y="22217"/>
                  </a:lnTo>
                  <a:cubicBezTo>
                    <a:pt x="22877" y="24518"/>
                    <a:pt x="26385" y="25699"/>
                    <a:pt x="29877" y="25699"/>
                  </a:cubicBezTo>
                  <a:cubicBezTo>
                    <a:pt x="31102" y="25699"/>
                    <a:pt x="32324" y="25554"/>
                    <a:pt x="33505" y="25261"/>
                  </a:cubicBezTo>
                  <a:cubicBezTo>
                    <a:pt x="35045" y="21631"/>
                    <a:pt x="36518" y="18165"/>
                    <a:pt x="37853" y="15028"/>
                  </a:cubicBezTo>
                  <a:cubicBezTo>
                    <a:pt x="40882" y="7904"/>
                    <a:pt x="35654" y="1"/>
                    <a:pt x="27914"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69"/>
            <p:cNvSpPr/>
            <p:nvPr/>
          </p:nvSpPr>
          <p:spPr>
            <a:xfrm>
              <a:off x="4627750" y="2969600"/>
              <a:ext cx="729450" cy="803075"/>
            </a:xfrm>
            <a:custGeom>
              <a:rect b="b" l="l" r="r" t="t"/>
              <a:pathLst>
                <a:path extrusionOk="0" h="32123" w="29178">
                  <a:moveTo>
                    <a:pt x="21111" y="0"/>
                  </a:moveTo>
                  <a:cubicBezTo>
                    <a:pt x="20610" y="858"/>
                    <a:pt x="19751" y="1803"/>
                    <a:pt x="19250" y="2659"/>
                  </a:cubicBezTo>
                  <a:cubicBezTo>
                    <a:pt x="21253" y="3692"/>
                    <a:pt x="22853" y="5388"/>
                    <a:pt x="23897" y="7386"/>
                  </a:cubicBezTo>
                  <a:cubicBezTo>
                    <a:pt x="24784" y="9084"/>
                    <a:pt x="25271" y="11000"/>
                    <a:pt x="25261" y="12916"/>
                  </a:cubicBezTo>
                  <a:cubicBezTo>
                    <a:pt x="25243" y="17085"/>
                    <a:pt x="23019" y="21114"/>
                    <a:pt x="19686" y="23622"/>
                  </a:cubicBezTo>
                  <a:cubicBezTo>
                    <a:pt x="16827" y="25772"/>
                    <a:pt x="13229" y="26833"/>
                    <a:pt x="9643" y="26833"/>
                  </a:cubicBezTo>
                  <a:cubicBezTo>
                    <a:pt x="9050" y="26833"/>
                    <a:pt x="8458" y="26804"/>
                    <a:pt x="7869" y="26746"/>
                  </a:cubicBezTo>
                  <a:cubicBezTo>
                    <a:pt x="6593" y="26620"/>
                    <a:pt x="5320" y="26365"/>
                    <a:pt x="4042" y="26365"/>
                  </a:cubicBezTo>
                  <a:cubicBezTo>
                    <a:pt x="3873" y="26365"/>
                    <a:pt x="3705" y="26370"/>
                    <a:pt x="3536" y="26380"/>
                  </a:cubicBezTo>
                  <a:cubicBezTo>
                    <a:pt x="2218" y="26456"/>
                    <a:pt x="845" y="26924"/>
                    <a:pt x="0" y="27915"/>
                  </a:cubicBezTo>
                  <a:cubicBezTo>
                    <a:pt x="816" y="29459"/>
                    <a:pt x="2269" y="30695"/>
                    <a:pt x="3905" y="31365"/>
                  </a:cubicBezTo>
                  <a:cubicBezTo>
                    <a:pt x="5221" y="31904"/>
                    <a:pt x="6635" y="32122"/>
                    <a:pt x="8062" y="32122"/>
                  </a:cubicBezTo>
                  <a:cubicBezTo>
                    <a:pt x="9144" y="32122"/>
                    <a:pt x="10233" y="31997"/>
                    <a:pt x="11292" y="31791"/>
                  </a:cubicBezTo>
                  <a:cubicBezTo>
                    <a:pt x="16747" y="30732"/>
                    <a:pt x="21760" y="27539"/>
                    <a:pt x="25027" y="23044"/>
                  </a:cubicBezTo>
                  <a:cubicBezTo>
                    <a:pt x="27386" y="19799"/>
                    <a:pt x="28818" y="15899"/>
                    <a:pt x="29178" y="11906"/>
                  </a:cubicBezTo>
                  <a:cubicBezTo>
                    <a:pt x="28768" y="9236"/>
                    <a:pt x="27714" y="6659"/>
                    <a:pt x="26136" y="4478"/>
                  </a:cubicBezTo>
                  <a:cubicBezTo>
                    <a:pt x="24806" y="2643"/>
                    <a:pt x="23106" y="1089"/>
                    <a:pt x="211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69"/>
            <p:cNvSpPr/>
            <p:nvPr/>
          </p:nvSpPr>
          <p:spPr>
            <a:xfrm>
              <a:off x="4590775" y="3267250"/>
              <a:ext cx="776350" cy="584575"/>
            </a:xfrm>
            <a:custGeom>
              <a:rect b="b" l="l" r="r" t="t"/>
              <a:pathLst>
                <a:path extrusionOk="0" h="23383" w="31054">
                  <a:moveTo>
                    <a:pt x="30657" y="0"/>
                  </a:moveTo>
                  <a:cubicBezTo>
                    <a:pt x="30296" y="3993"/>
                    <a:pt x="28865" y="7894"/>
                    <a:pt x="26506" y="11139"/>
                  </a:cubicBezTo>
                  <a:cubicBezTo>
                    <a:pt x="23239" y="15635"/>
                    <a:pt x="18226" y="18827"/>
                    <a:pt x="12770" y="19886"/>
                  </a:cubicBezTo>
                  <a:cubicBezTo>
                    <a:pt x="11712" y="20092"/>
                    <a:pt x="10624" y="20217"/>
                    <a:pt x="9543" y="20217"/>
                  </a:cubicBezTo>
                  <a:cubicBezTo>
                    <a:pt x="8115" y="20217"/>
                    <a:pt x="6700" y="19998"/>
                    <a:pt x="5383" y="19459"/>
                  </a:cubicBezTo>
                  <a:cubicBezTo>
                    <a:pt x="3747" y="18789"/>
                    <a:pt x="2294" y="17553"/>
                    <a:pt x="1479" y="16009"/>
                  </a:cubicBezTo>
                  <a:cubicBezTo>
                    <a:pt x="1393" y="16108"/>
                    <a:pt x="1313" y="16211"/>
                    <a:pt x="1241" y="16320"/>
                  </a:cubicBezTo>
                  <a:cubicBezTo>
                    <a:pt x="1" y="18175"/>
                    <a:pt x="1004" y="20879"/>
                    <a:pt x="2853" y="22129"/>
                  </a:cubicBezTo>
                  <a:cubicBezTo>
                    <a:pt x="4273" y="23090"/>
                    <a:pt x="6008" y="23382"/>
                    <a:pt x="7745" y="23382"/>
                  </a:cubicBezTo>
                  <a:cubicBezTo>
                    <a:pt x="8270" y="23382"/>
                    <a:pt x="8795" y="23356"/>
                    <a:pt x="9312" y="23313"/>
                  </a:cubicBezTo>
                  <a:cubicBezTo>
                    <a:pt x="14887" y="22852"/>
                    <a:pt x="20381" y="20673"/>
                    <a:pt x="24452" y="16835"/>
                  </a:cubicBezTo>
                  <a:cubicBezTo>
                    <a:pt x="28521" y="12995"/>
                    <a:pt x="31053" y="7451"/>
                    <a:pt x="30838" y="1860"/>
                  </a:cubicBezTo>
                  <a:cubicBezTo>
                    <a:pt x="30813" y="1238"/>
                    <a:pt x="30753" y="616"/>
                    <a:pt x="30657" y="0"/>
                  </a:cubicBezTo>
                  <a:close/>
                </a:path>
              </a:pathLst>
            </a:custGeom>
            <a:solidFill>
              <a:srgbClr val="E2A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9"/>
            <p:cNvSpPr/>
            <p:nvPr/>
          </p:nvSpPr>
          <p:spPr>
            <a:xfrm>
              <a:off x="2647225" y="2801700"/>
              <a:ext cx="414850" cy="414850"/>
            </a:xfrm>
            <a:custGeom>
              <a:rect b="b" l="l" r="r" t="t"/>
              <a:pathLst>
                <a:path extrusionOk="0" h="16594" w="16594">
                  <a:moveTo>
                    <a:pt x="8296" y="0"/>
                  </a:moveTo>
                  <a:cubicBezTo>
                    <a:pt x="6097" y="0"/>
                    <a:pt x="3986" y="875"/>
                    <a:pt x="2429" y="2430"/>
                  </a:cubicBezTo>
                  <a:cubicBezTo>
                    <a:pt x="874" y="3986"/>
                    <a:pt x="0" y="6097"/>
                    <a:pt x="0" y="8296"/>
                  </a:cubicBezTo>
                  <a:cubicBezTo>
                    <a:pt x="0" y="10497"/>
                    <a:pt x="874" y="12608"/>
                    <a:pt x="2429" y="14163"/>
                  </a:cubicBezTo>
                  <a:cubicBezTo>
                    <a:pt x="3986" y="15720"/>
                    <a:pt x="6097" y="16594"/>
                    <a:pt x="8296" y="16594"/>
                  </a:cubicBezTo>
                  <a:cubicBezTo>
                    <a:pt x="10497" y="16594"/>
                    <a:pt x="12608" y="15720"/>
                    <a:pt x="14164" y="14163"/>
                  </a:cubicBezTo>
                  <a:cubicBezTo>
                    <a:pt x="15719" y="12608"/>
                    <a:pt x="16594" y="10497"/>
                    <a:pt x="16594" y="8296"/>
                  </a:cubicBezTo>
                  <a:cubicBezTo>
                    <a:pt x="16594" y="6097"/>
                    <a:pt x="15719" y="3986"/>
                    <a:pt x="14164" y="2430"/>
                  </a:cubicBezTo>
                  <a:cubicBezTo>
                    <a:pt x="12608" y="875"/>
                    <a:pt x="10497" y="0"/>
                    <a:pt x="8296" y="0"/>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69"/>
            <p:cNvSpPr/>
            <p:nvPr/>
          </p:nvSpPr>
          <p:spPr>
            <a:xfrm>
              <a:off x="5989325" y="2729025"/>
              <a:ext cx="414875" cy="414850"/>
            </a:xfrm>
            <a:custGeom>
              <a:rect b="b" l="l" r="r" t="t"/>
              <a:pathLst>
                <a:path extrusionOk="0" h="16594" w="16595">
                  <a:moveTo>
                    <a:pt x="8298" y="0"/>
                  </a:moveTo>
                  <a:cubicBezTo>
                    <a:pt x="6097" y="0"/>
                    <a:pt x="3987" y="875"/>
                    <a:pt x="2430" y="2431"/>
                  </a:cubicBezTo>
                  <a:cubicBezTo>
                    <a:pt x="875" y="3986"/>
                    <a:pt x="1" y="6097"/>
                    <a:pt x="1" y="8298"/>
                  </a:cubicBezTo>
                  <a:cubicBezTo>
                    <a:pt x="1" y="10498"/>
                    <a:pt x="875" y="12608"/>
                    <a:pt x="2430" y="14165"/>
                  </a:cubicBezTo>
                  <a:cubicBezTo>
                    <a:pt x="3987" y="15721"/>
                    <a:pt x="6097" y="16594"/>
                    <a:pt x="8298" y="16594"/>
                  </a:cubicBezTo>
                  <a:cubicBezTo>
                    <a:pt x="10498" y="16594"/>
                    <a:pt x="12609" y="15721"/>
                    <a:pt x="14165" y="14165"/>
                  </a:cubicBezTo>
                  <a:cubicBezTo>
                    <a:pt x="15720" y="12608"/>
                    <a:pt x="16594" y="10498"/>
                    <a:pt x="16594" y="8298"/>
                  </a:cubicBezTo>
                  <a:cubicBezTo>
                    <a:pt x="16594" y="6097"/>
                    <a:pt x="15720" y="3986"/>
                    <a:pt x="14165" y="2431"/>
                  </a:cubicBezTo>
                  <a:cubicBezTo>
                    <a:pt x="12609" y="875"/>
                    <a:pt x="10498" y="0"/>
                    <a:pt x="8298" y="0"/>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273" name="Shape 1273"/>
        <p:cNvGrpSpPr/>
        <p:nvPr/>
      </p:nvGrpSpPr>
      <p:grpSpPr>
        <a:xfrm>
          <a:off x="0" y="0"/>
          <a:ext cx="0" cy="0"/>
          <a:chOff x="0" y="0"/>
          <a:chExt cx="0" cy="0"/>
        </a:xfrm>
      </p:grpSpPr>
      <p:sp>
        <p:nvSpPr>
          <p:cNvPr id="1274" name="Google Shape;1274;p70"/>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SALES FUNNEL</a:t>
            </a:r>
            <a:endParaRPr/>
          </a:p>
        </p:txBody>
      </p:sp>
      <p:sp>
        <p:nvSpPr>
          <p:cNvPr id="1275" name="Google Shape;1275;p70"/>
          <p:cNvSpPr txBox="1"/>
          <p:nvPr/>
        </p:nvSpPr>
        <p:spPr>
          <a:xfrm>
            <a:off x="6913886" y="1910913"/>
            <a:ext cx="1467300" cy="4893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lang="en" sz="1200">
                <a:solidFill>
                  <a:srgbClr val="434343"/>
                </a:solidFill>
                <a:latin typeface="Montserrat ExtraBold"/>
                <a:ea typeface="Montserrat ExtraBold"/>
                <a:cs typeface="Montserrat ExtraBold"/>
                <a:sym typeface="Montserrat ExtraBold"/>
              </a:rPr>
              <a:t>AWARENESS</a:t>
            </a:r>
            <a:endParaRPr sz="1200">
              <a:solidFill>
                <a:srgbClr val="434343"/>
              </a:solidFill>
              <a:latin typeface="Montserrat ExtraBold"/>
              <a:ea typeface="Montserrat ExtraBold"/>
              <a:cs typeface="Montserrat ExtraBold"/>
              <a:sym typeface="Montserrat ExtraBold"/>
            </a:endParaRPr>
          </a:p>
          <a:p>
            <a:pPr indent="0" lvl="0" marL="0" marR="0" rtl="0" algn="l">
              <a:lnSpc>
                <a:spcPct val="100000"/>
              </a:lnSpc>
              <a:spcBef>
                <a:spcPts val="0"/>
              </a:spcBef>
              <a:spcAft>
                <a:spcPts val="0"/>
              </a:spcAft>
              <a:buNone/>
            </a:pPr>
            <a:r>
              <a:rPr lang="en" sz="1000">
                <a:solidFill>
                  <a:srgbClr val="434343"/>
                </a:solidFill>
                <a:latin typeface="EB Garamond"/>
                <a:ea typeface="EB Garamond"/>
                <a:cs typeface="EB Garamond"/>
                <a:sym typeface="EB Garamond"/>
              </a:rPr>
              <a:t>Venus has a beautiful name, but it’s terribly hot</a:t>
            </a:r>
            <a:endParaRPr sz="1000">
              <a:solidFill>
                <a:srgbClr val="434343"/>
              </a:solidFill>
              <a:latin typeface="EB Garamond"/>
              <a:ea typeface="EB Garamond"/>
              <a:cs typeface="EB Garamond"/>
              <a:sym typeface="EB Garamond"/>
            </a:endParaRPr>
          </a:p>
        </p:txBody>
      </p:sp>
      <p:sp>
        <p:nvSpPr>
          <p:cNvPr id="1276" name="Google Shape;1276;p70"/>
          <p:cNvSpPr txBox="1"/>
          <p:nvPr/>
        </p:nvSpPr>
        <p:spPr>
          <a:xfrm>
            <a:off x="762813" y="2303013"/>
            <a:ext cx="1467300" cy="525900"/>
          </a:xfrm>
          <a:prstGeom prst="rect">
            <a:avLst/>
          </a:prstGeom>
          <a:noFill/>
          <a:ln>
            <a:noFill/>
          </a:ln>
        </p:spPr>
        <p:txBody>
          <a:bodyPr anchorCtr="0" anchor="t" bIns="0" lIns="0" spcFirstLastPara="1" rIns="0" wrap="square" tIns="6350">
            <a:noAutofit/>
          </a:bodyPr>
          <a:lstStyle/>
          <a:p>
            <a:pPr indent="0" lvl="0" marL="0" marR="0" rtl="0" algn="r">
              <a:lnSpc>
                <a:spcPct val="100000"/>
              </a:lnSpc>
              <a:spcBef>
                <a:spcPts val="0"/>
              </a:spcBef>
              <a:spcAft>
                <a:spcPts val="0"/>
              </a:spcAft>
              <a:buNone/>
            </a:pPr>
            <a:r>
              <a:rPr lang="en" sz="1200">
                <a:solidFill>
                  <a:srgbClr val="434343"/>
                </a:solidFill>
                <a:latin typeface="Montserrat ExtraBold"/>
                <a:ea typeface="Montserrat ExtraBold"/>
                <a:cs typeface="Montserrat ExtraBold"/>
                <a:sym typeface="Montserrat ExtraBold"/>
              </a:rPr>
              <a:t>INTEREST</a:t>
            </a:r>
            <a:endParaRPr sz="1200">
              <a:solidFill>
                <a:srgbClr val="434343"/>
              </a:solidFill>
              <a:latin typeface="Montserrat ExtraBold"/>
              <a:ea typeface="Montserrat ExtraBold"/>
              <a:cs typeface="Montserrat ExtraBold"/>
              <a:sym typeface="Montserrat ExtraBold"/>
            </a:endParaRPr>
          </a:p>
          <a:p>
            <a:pPr indent="0" lvl="0" marL="0" marR="0" rtl="0" algn="r">
              <a:lnSpc>
                <a:spcPct val="100000"/>
              </a:lnSpc>
              <a:spcBef>
                <a:spcPts val="0"/>
              </a:spcBef>
              <a:spcAft>
                <a:spcPts val="0"/>
              </a:spcAft>
              <a:buNone/>
            </a:pPr>
            <a:r>
              <a:rPr lang="en" sz="1000">
                <a:solidFill>
                  <a:srgbClr val="434343"/>
                </a:solidFill>
                <a:latin typeface="EB Garamond"/>
                <a:ea typeface="EB Garamond"/>
                <a:cs typeface="EB Garamond"/>
                <a:sym typeface="EB Garamond"/>
              </a:rPr>
              <a:t>Jupiter is the biggest planet in our Solar System</a:t>
            </a:r>
            <a:endParaRPr sz="1000">
              <a:solidFill>
                <a:srgbClr val="434343"/>
              </a:solidFill>
              <a:latin typeface="EB Garamond"/>
              <a:ea typeface="EB Garamond"/>
              <a:cs typeface="EB Garamond"/>
              <a:sym typeface="EB Garamond"/>
            </a:endParaRPr>
          </a:p>
        </p:txBody>
      </p:sp>
      <p:sp>
        <p:nvSpPr>
          <p:cNvPr id="1277" name="Google Shape;1277;p70"/>
          <p:cNvSpPr txBox="1"/>
          <p:nvPr/>
        </p:nvSpPr>
        <p:spPr>
          <a:xfrm>
            <a:off x="6913886" y="2893038"/>
            <a:ext cx="1467300" cy="4893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lang="en" sz="1200">
                <a:solidFill>
                  <a:srgbClr val="434343"/>
                </a:solidFill>
                <a:latin typeface="Montserrat ExtraBold"/>
                <a:ea typeface="Montserrat ExtraBold"/>
                <a:cs typeface="Montserrat ExtraBold"/>
                <a:sym typeface="Montserrat ExtraBold"/>
              </a:rPr>
              <a:t>DECISION</a:t>
            </a:r>
            <a:endParaRPr sz="1200">
              <a:solidFill>
                <a:srgbClr val="434343"/>
              </a:solidFill>
              <a:latin typeface="Montserrat ExtraBold"/>
              <a:ea typeface="Montserrat ExtraBold"/>
              <a:cs typeface="Montserrat ExtraBold"/>
              <a:sym typeface="Montserrat ExtraBold"/>
            </a:endParaRPr>
          </a:p>
          <a:p>
            <a:pPr indent="0" lvl="0" marL="0" marR="0" rtl="0" algn="l">
              <a:lnSpc>
                <a:spcPct val="100000"/>
              </a:lnSpc>
              <a:spcBef>
                <a:spcPts val="0"/>
              </a:spcBef>
              <a:spcAft>
                <a:spcPts val="0"/>
              </a:spcAft>
              <a:buNone/>
            </a:pPr>
            <a:r>
              <a:rPr lang="en" sz="1000">
                <a:solidFill>
                  <a:srgbClr val="434343"/>
                </a:solidFill>
                <a:latin typeface="EB Garamond"/>
                <a:ea typeface="EB Garamond"/>
                <a:cs typeface="EB Garamond"/>
                <a:sym typeface="EB Garamond"/>
              </a:rPr>
              <a:t>Saturn is composed mostly of hydrogen and helium</a:t>
            </a:r>
            <a:endParaRPr sz="1000">
              <a:solidFill>
                <a:srgbClr val="434343"/>
              </a:solidFill>
              <a:latin typeface="EB Garamond"/>
              <a:ea typeface="EB Garamond"/>
              <a:cs typeface="EB Garamond"/>
              <a:sym typeface="EB Garamond"/>
            </a:endParaRPr>
          </a:p>
        </p:txBody>
      </p:sp>
      <p:sp>
        <p:nvSpPr>
          <p:cNvPr id="1278" name="Google Shape;1278;p70"/>
          <p:cNvSpPr/>
          <p:nvPr/>
        </p:nvSpPr>
        <p:spPr>
          <a:xfrm>
            <a:off x="-5555638" y="723048"/>
            <a:ext cx="106534" cy="94700"/>
          </a:xfrm>
          <a:custGeom>
            <a:rect b="b" l="l" r="r" t="t"/>
            <a:pathLst>
              <a:path extrusionOk="0" h="3788" w="4019">
                <a:moveTo>
                  <a:pt x="4018" y="1"/>
                </a:moveTo>
                <a:lnTo>
                  <a:pt x="1" y="3788"/>
                </a:lnTo>
                <a:lnTo>
                  <a:pt x="4018" y="3788"/>
                </a:lnTo>
                <a:lnTo>
                  <a:pt x="4018" y="1"/>
                </a:lnTo>
                <a:close/>
              </a:path>
            </a:pathLst>
          </a:cu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70"/>
          <p:cNvSpPr/>
          <p:nvPr/>
        </p:nvSpPr>
        <p:spPr>
          <a:xfrm>
            <a:off x="-5260011" y="1355471"/>
            <a:ext cx="107064" cy="94700"/>
          </a:xfrm>
          <a:custGeom>
            <a:rect b="b" l="l" r="r" t="t"/>
            <a:pathLst>
              <a:path extrusionOk="0" h="3788" w="4039">
                <a:moveTo>
                  <a:pt x="4038" y="0"/>
                </a:moveTo>
                <a:lnTo>
                  <a:pt x="0" y="3787"/>
                </a:lnTo>
                <a:lnTo>
                  <a:pt x="4038" y="3787"/>
                </a:lnTo>
                <a:lnTo>
                  <a:pt x="4038"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70"/>
          <p:cNvSpPr/>
          <p:nvPr/>
        </p:nvSpPr>
        <p:spPr>
          <a:xfrm>
            <a:off x="-4970507" y="1987869"/>
            <a:ext cx="107064" cy="94200"/>
          </a:xfrm>
          <a:custGeom>
            <a:rect b="b" l="l" r="r" t="t"/>
            <a:pathLst>
              <a:path extrusionOk="0" h="3768" w="4039">
                <a:moveTo>
                  <a:pt x="4038" y="1"/>
                </a:moveTo>
                <a:lnTo>
                  <a:pt x="0" y="3767"/>
                </a:lnTo>
                <a:lnTo>
                  <a:pt x="4038" y="3767"/>
                </a:lnTo>
                <a:lnTo>
                  <a:pt x="4038"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70"/>
          <p:cNvSpPr/>
          <p:nvPr/>
        </p:nvSpPr>
        <p:spPr>
          <a:xfrm>
            <a:off x="-5845142" y="185325"/>
            <a:ext cx="3108190" cy="632425"/>
          </a:xfrm>
          <a:custGeom>
            <a:rect b="b" l="l" r="r" t="t"/>
            <a:pathLst>
              <a:path extrusionOk="0" h="25297" w="117257">
                <a:moveTo>
                  <a:pt x="1" y="0"/>
                </a:moveTo>
                <a:lnTo>
                  <a:pt x="14647" y="25297"/>
                </a:lnTo>
                <a:lnTo>
                  <a:pt x="102066" y="25297"/>
                </a:lnTo>
                <a:lnTo>
                  <a:pt x="117257" y="0"/>
                </a:ln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70"/>
          <p:cNvSpPr/>
          <p:nvPr/>
        </p:nvSpPr>
        <p:spPr>
          <a:xfrm>
            <a:off x="-5555638" y="817723"/>
            <a:ext cx="2424880" cy="631925"/>
          </a:xfrm>
          <a:custGeom>
            <a:rect b="b" l="l" r="r" t="t"/>
            <a:pathLst>
              <a:path extrusionOk="0" h="25277" w="91479">
                <a:moveTo>
                  <a:pt x="1" y="1"/>
                </a:moveTo>
                <a:lnTo>
                  <a:pt x="14647" y="25276"/>
                </a:lnTo>
                <a:lnTo>
                  <a:pt x="76602" y="25276"/>
                </a:lnTo>
                <a:lnTo>
                  <a:pt x="91479" y="1"/>
                </a:lnTo>
                <a:close/>
              </a:path>
            </a:pathLst>
          </a:cu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70"/>
          <p:cNvSpPr/>
          <p:nvPr/>
        </p:nvSpPr>
        <p:spPr>
          <a:xfrm>
            <a:off x="-5259481" y="1449621"/>
            <a:ext cx="1739369" cy="632450"/>
          </a:xfrm>
          <a:custGeom>
            <a:rect b="b" l="l" r="r" t="t"/>
            <a:pathLst>
              <a:path extrusionOk="0" h="25298" w="65618">
                <a:moveTo>
                  <a:pt x="1" y="0"/>
                </a:moveTo>
                <a:lnTo>
                  <a:pt x="14417" y="25297"/>
                </a:lnTo>
                <a:lnTo>
                  <a:pt x="50887" y="25297"/>
                </a:lnTo>
                <a:lnTo>
                  <a:pt x="65617" y="0"/>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70"/>
          <p:cNvSpPr/>
          <p:nvPr/>
        </p:nvSpPr>
        <p:spPr>
          <a:xfrm>
            <a:off x="-4970507" y="2082044"/>
            <a:ext cx="1061572" cy="632425"/>
          </a:xfrm>
          <a:custGeom>
            <a:rect b="b" l="l" r="r" t="t"/>
            <a:pathLst>
              <a:path extrusionOk="0" h="25297" w="40048">
                <a:moveTo>
                  <a:pt x="0" y="0"/>
                </a:moveTo>
                <a:lnTo>
                  <a:pt x="14668" y="25297"/>
                </a:lnTo>
                <a:lnTo>
                  <a:pt x="25360" y="25297"/>
                </a:lnTo>
                <a:lnTo>
                  <a:pt x="40048"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70"/>
          <p:cNvSpPr txBox="1"/>
          <p:nvPr/>
        </p:nvSpPr>
        <p:spPr>
          <a:xfrm>
            <a:off x="871413" y="3830175"/>
            <a:ext cx="1358700" cy="489300"/>
          </a:xfrm>
          <a:prstGeom prst="rect">
            <a:avLst/>
          </a:prstGeom>
          <a:noFill/>
          <a:ln>
            <a:noFill/>
          </a:ln>
        </p:spPr>
        <p:txBody>
          <a:bodyPr anchorCtr="0" anchor="t" bIns="0" lIns="0" spcFirstLastPara="1" rIns="0" wrap="square" tIns="6350">
            <a:noAutofit/>
          </a:bodyPr>
          <a:lstStyle/>
          <a:p>
            <a:pPr indent="0" lvl="0" marL="0" marR="0" rtl="0" algn="r">
              <a:lnSpc>
                <a:spcPct val="100000"/>
              </a:lnSpc>
              <a:spcBef>
                <a:spcPts val="0"/>
              </a:spcBef>
              <a:spcAft>
                <a:spcPts val="0"/>
              </a:spcAft>
              <a:buNone/>
            </a:pPr>
            <a:r>
              <a:rPr lang="en" sz="1200">
                <a:solidFill>
                  <a:srgbClr val="434343"/>
                </a:solidFill>
                <a:latin typeface="Montserrat ExtraBold"/>
                <a:ea typeface="Montserrat ExtraBold"/>
                <a:cs typeface="Montserrat ExtraBold"/>
                <a:sym typeface="Montserrat ExtraBold"/>
              </a:rPr>
              <a:t>PURCHASE</a:t>
            </a:r>
            <a:endParaRPr sz="1200">
              <a:solidFill>
                <a:srgbClr val="434343"/>
              </a:solidFill>
              <a:latin typeface="Montserrat ExtraBold"/>
              <a:ea typeface="Montserrat ExtraBold"/>
              <a:cs typeface="Montserrat ExtraBold"/>
              <a:sym typeface="Montserrat ExtraBold"/>
            </a:endParaRPr>
          </a:p>
          <a:p>
            <a:pPr indent="0" lvl="0" marL="0" marR="0" rtl="0" algn="r">
              <a:lnSpc>
                <a:spcPct val="100000"/>
              </a:lnSpc>
              <a:spcBef>
                <a:spcPts val="0"/>
              </a:spcBef>
              <a:spcAft>
                <a:spcPts val="0"/>
              </a:spcAft>
              <a:buNone/>
            </a:pPr>
            <a:r>
              <a:rPr lang="en" sz="1000">
                <a:solidFill>
                  <a:srgbClr val="434343"/>
                </a:solidFill>
                <a:latin typeface="EB Garamond"/>
                <a:ea typeface="EB Garamond"/>
                <a:cs typeface="EB Garamond"/>
                <a:sym typeface="EB Garamond"/>
              </a:rPr>
              <a:t>Despite being red, Mars is a cold place, not hot</a:t>
            </a:r>
            <a:endParaRPr sz="1000">
              <a:solidFill>
                <a:srgbClr val="434343"/>
              </a:solidFill>
              <a:latin typeface="EB Garamond"/>
              <a:ea typeface="EB Garamond"/>
              <a:cs typeface="EB Garamond"/>
              <a:sym typeface="EB Garamond"/>
            </a:endParaRPr>
          </a:p>
        </p:txBody>
      </p:sp>
      <p:cxnSp>
        <p:nvCxnSpPr>
          <p:cNvPr id="1286" name="Google Shape;1286;p70"/>
          <p:cNvCxnSpPr/>
          <p:nvPr/>
        </p:nvCxnSpPr>
        <p:spPr>
          <a:xfrm rot="10800000">
            <a:off x="-3146278" y="740156"/>
            <a:ext cx="559200" cy="0"/>
          </a:xfrm>
          <a:prstGeom prst="straightConnector1">
            <a:avLst/>
          </a:prstGeom>
          <a:noFill/>
          <a:ln cap="flat" cmpd="sng" w="19050">
            <a:solidFill>
              <a:srgbClr val="DD7E6B"/>
            </a:solidFill>
            <a:prstDash val="solid"/>
            <a:round/>
            <a:headEnd len="med" w="med" type="oval"/>
            <a:tailEnd len="med" w="med" type="none"/>
          </a:ln>
        </p:spPr>
      </p:cxnSp>
      <p:cxnSp>
        <p:nvCxnSpPr>
          <p:cNvPr id="1287" name="Google Shape;1287;p70"/>
          <p:cNvCxnSpPr/>
          <p:nvPr/>
        </p:nvCxnSpPr>
        <p:spPr>
          <a:xfrm rot="10800000">
            <a:off x="-3857300" y="1918253"/>
            <a:ext cx="1284300" cy="0"/>
          </a:xfrm>
          <a:prstGeom prst="straightConnector1">
            <a:avLst/>
          </a:prstGeom>
          <a:noFill/>
          <a:ln cap="flat" cmpd="sng" w="19050">
            <a:solidFill>
              <a:srgbClr val="B7B7B7"/>
            </a:solidFill>
            <a:prstDash val="solid"/>
            <a:round/>
            <a:headEnd len="med" w="med" type="oval"/>
            <a:tailEnd len="med" w="med" type="none"/>
          </a:ln>
        </p:spPr>
      </p:cxnSp>
      <p:cxnSp>
        <p:nvCxnSpPr>
          <p:cNvPr id="1288" name="Google Shape;1288;p70"/>
          <p:cNvCxnSpPr/>
          <p:nvPr/>
        </p:nvCxnSpPr>
        <p:spPr>
          <a:xfrm>
            <a:off x="-5537512" y="2605075"/>
            <a:ext cx="922800" cy="0"/>
          </a:xfrm>
          <a:prstGeom prst="straightConnector1">
            <a:avLst/>
          </a:prstGeom>
          <a:noFill/>
          <a:ln cap="flat" cmpd="sng" w="19050">
            <a:solidFill>
              <a:srgbClr val="666666"/>
            </a:solidFill>
            <a:prstDash val="solid"/>
            <a:round/>
            <a:headEnd len="med" w="med" type="oval"/>
            <a:tailEnd len="med" w="med" type="none"/>
          </a:ln>
        </p:spPr>
      </p:cxnSp>
      <p:sp>
        <p:nvSpPr>
          <p:cNvPr id="1289" name="Google Shape;1289;p70"/>
          <p:cNvSpPr/>
          <p:nvPr/>
        </p:nvSpPr>
        <p:spPr>
          <a:xfrm>
            <a:off x="-4722898" y="2665300"/>
            <a:ext cx="566400" cy="4248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70"/>
          <p:cNvSpPr/>
          <p:nvPr/>
        </p:nvSpPr>
        <p:spPr>
          <a:xfrm>
            <a:off x="-4619562" y="3193035"/>
            <a:ext cx="349421" cy="348568"/>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1" name="Google Shape;1291;p70"/>
          <p:cNvGrpSpPr/>
          <p:nvPr/>
        </p:nvGrpSpPr>
        <p:grpSpPr>
          <a:xfrm rot="10800000">
            <a:off x="2690590" y="1435924"/>
            <a:ext cx="3753296" cy="2638915"/>
            <a:chOff x="238125" y="378908"/>
            <a:chExt cx="7140975" cy="5020767"/>
          </a:xfrm>
        </p:grpSpPr>
        <p:sp>
          <p:nvSpPr>
            <p:cNvPr id="1292" name="Google Shape;1292;p70"/>
            <p:cNvSpPr/>
            <p:nvPr/>
          </p:nvSpPr>
          <p:spPr>
            <a:xfrm>
              <a:off x="238125" y="4055675"/>
              <a:ext cx="7140975" cy="134500"/>
            </a:xfrm>
            <a:custGeom>
              <a:rect b="b" l="l" r="r" t="t"/>
              <a:pathLst>
                <a:path extrusionOk="0" h="5380" w="285639">
                  <a:moveTo>
                    <a:pt x="0" y="1"/>
                  </a:moveTo>
                  <a:lnTo>
                    <a:pt x="0" y="5379"/>
                  </a:lnTo>
                  <a:lnTo>
                    <a:pt x="285639" y="5379"/>
                  </a:lnTo>
                  <a:lnTo>
                    <a:pt x="285639" y="1"/>
                  </a:lnTo>
                  <a:close/>
                </a:path>
              </a:pathLst>
            </a:custGeom>
            <a:solidFill>
              <a:srgbClr val="EDB2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70"/>
            <p:cNvSpPr/>
            <p:nvPr/>
          </p:nvSpPr>
          <p:spPr>
            <a:xfrm>
              <a:off x="1090225" y="3226250"/>
              <a:ext cx="5391700" cy="130850"/>
            </a:xfrm>
            <a:custGeom>
              <a:rect b="b" l="l" r="r" t="t"/>
              <a:pathLst>
                <a:path extrusionOk="0" h="5234" w="215668">
                  <a:moveTo>
                    <a:pt x="1" y="1"/>
                  </a:moveTo>
                  <a:lnTo>
                    <a:pt x="1" y="5234"/>
                  </a:lnTo>
                  <a:lnTo>
                    <a:pt x="215668" y="5234"/>
                  </a:lnTo>
                  <a:lnTo>
                    <a:pt x="215668" y="1"/>
                  </a:lnTo>
                  <a:close/>
                </a:path>
              </a:pathLst>
            </a:custGeom>
            <a:solidFill>
              <a:srgbClr val="EDB2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70"/>
            <p:cNvSpPr/>
            <p:nvPr/>
          </p:nvSpPr>
          <p:spPr>
            <a:xfrm>
              <a:off x="384750" y="4190150"/>
              <a:ext cx="6826550" cy="1209525"/>
            </a:xfrm>
            <a:custGeom>
              <a:rect b="b" l="l" r="r" t="t"/>
              <a:pathLst>
                <a:path extrusionOk="0" h="48381" w="273062">
                  <a:moveTo>
                    <a:pt x="1" y="0"/>
                  </a:moveTo>
                  <a:lnTo>
                    <a:pt x="1" y="48381"/>
                  </a:lnTo>
                  <a:lnTo>
                    <a:pt x="273061" y="48381"/>
                  </a:lnTo>
                  <a:lnTo>
                    <a:pt x="273061" y="0"/>
                  </a:ln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70"/>
            <p:cNvSpPr/>
            <p:nvPr/>
          </p:nvSpPr>
          <p:spPr>
            <a:xfrm>
              <a:off x="1265725" y="3357075"/>
              <a:ext cx="5064600" cy="2042600"/>
            </a:xfrm>
            <a:custGeom>
              <a:rect b="b" l="l" r="r" t="t"/>
              <a:pathLst>
                <a:path extrusionOk="0" h="81704" w="202584">
                  <a:moveTo>
                    <a:pt x="0" y="1"/>
                  </a:moveTo>
                  <a:lnTo>
                    <a:pt x="0" y="81704"/>
                  </a:lnTo>
                  <a:lnTo>
                    <a:pt x="202584" y="81704"/>
                  </a:lnTo>
                  <a:lnTo>
                    <a:pt x="202584"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70"/>
            <p:cNvSpPr/>
            <p:nvPr/>
          </p:nvSpPr>
          <p:spPr>
            <a:xfrm>
              <a:off x="2250850" y="2305325"/>
              <a:ext cx="3094350" cy="3094350"/>
            </a:xfrm>
            <a:custGeom>
              <a:rect b="b" l="l" r="r" t="t"/>
              <a:pathLst>
                <a:path extrusionOk="0" h="123774" w="123774">
                  <a:moveTo>
                    <a:pt x="0" y="0"/>
                  </a:moveTo>
                  <a:lnTo>
                    <a:pt x="0" y="123774"/>
                  </a:lnTo>
                  <a:lnTo>
                    <a:pt x="123774" y="123774"/>
                  </a:lnTo>
                  <a:lnTo>
                    <a:pt x="123774" y="0"/>
                  </a:ln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70"/>
            <p:cNvSpPr/>
            <p:nvPr/>
          </p:nvSpPr>
          <p:spPr>
            <a:xfrm>
              <a:off x="2095275" y="2181375"/>
              <a:ext cx="3405500" cy="123975"/>
            </a:xfrm>
            <a:custGeom>
              <a:rect b="b" l="l" r="r" t="t"/>
              <a:pathLst>
                <a:path extrusionOk="0" h="4959" w="136220">
                  <a:moveTo>
                    <a:pt x="0" y="1"/>
                  </a:moveTo>
                  <a:lnTo>
                    <a:pt x="0" y="4958"/>
                  </a:lnTo>
                  <a:lnTo>
                    <a:pt x="136220" y="4958"/>
                  </a:lnTo>
                  <a:lnTo>
                    <a:pt x="136220" y="1"/>
                  </a:lnTo>
                  <a:close/>
                </a:path>
              </a:pathLst>
            </a:custGeom>
            <a:solidFill>
              <a:srgbClr val="EDB2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70"/>
            <p:cNvSpPr/>
            <p:nvPr/>
          </p:nvSpPr>
          <p:spPr>
            <a:xfrm>
              <a:off x="3214525" y="497600"/>
              <a:ext cx="1167000" cy="4902075"/>
            </a:xfrm>
            <a:custGeom>
              <a:rect b="b" l="l" r="r" t="t"/>
              <a:pathLst>
                <a:path extrusionOk="0" h="196083" w="46680">
                  <a:moveTo>
                    <a:pt x="1" y="1"/>
                  </a:moveTo>
                  <a:lnTo>
                    <a:pt x="1" y="196083"/>
                  </a:lnTo>
                  <a:lnTo>
                    <a:pt x="46679" y="196083"/>
                  </a:lnTo>
                  <a:lnTo>
                    <a:pt x="46679"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70"/>
            <p:cNvSpPr/>
            <p:nvPr/>
          </p:nvSpPr>
          <p:spPr>
            <a:xfrm>
              <a:off x="3368164" y="378908"/>
              <a:ext cx="835800" cy="118724"/>
            </a:xfrm>
            <a:custGeom>
              <a:rect b="b" l="l" r="r" t="t"/>
              <a:pathLst>
                <a:path extrusionOk="0" h="7396" w="33432">
                  <a:moveTo>
                    <a:pt x="1" y="0"/>
                  </a:moveTo>
                  <a:lnTo>
                    <a:pt x="1" y="7396"/>
                  </a:lnTo>
                  <a:lnTo>
                    <a:pt x="33432" y="7396"/>
                  </a:lnTo>
                  <a:lnTo>
                    <a:pt x="33432" y="0"/>
                  </a:lnTo>
                  <a:close/>
                </a:path>
              </a:pathLst>
            </a:custGeom>
            <a:solidFill>
              <a:srgbClr val="EDB2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70"/>
            <p:cNvSpPr/>
            <p:nvPr/>
          </p:nvSpPr>
          <p:spPr>
            <a:xfrm>
              <a:off x="3899425" y="1631425"/>
              <a:ext cx="269800" cy="269875"/>
            </a:xfrm>
            <a:custGeom>
              <a:rect b="b" l="l" r="r" t="t"/>
              <a:pathLst>
                <a:path extrusionOk="0" h="10795" w="10792">
                  <a:moveTo>
                    <a:pt x="0" y="0"/>
                  </a:moveTo>
                  <a:lnTo>
                    <a:pt x="0" y="10794"/>
                  </a:lnTo>
                  <a:lnTo>
                    <a:pt x="10792" y="10794"/>
                  </a:lnTo>
                  <a:lnTo>
                    <a:pt x="0"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70"/>
            <p:cNvSpPr/>
            <p:nvPr/>
          </p:nvSpPr>
          <p:spPr>
            <a:xfrm>
              <a:off x="3899425" y="1631425"/>
              <a:ext cx="269800" cy="269875"/>
            </a:xfrm>
            <a:custGeom>
              <a:rect b="b" l="l" r="r" t="t"/>
              <a:pathLst>
                <a:path extrusionOk="0" h="10795" w="10792">
                  <a:moveTo>
                    <a:pt x="0" y="0"/>
                  </a:moveTo>
                  <a:lnTo>
                    <a:pt x="10792" y="10794"/>
                  </a:lnTo>
                  <a:lnTo>
                    <a:pt x="10792"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70"/>
            <p:cNvSpPr/>
            <p:nvPr/>
          </p:nvSpPr>
          <p:spPr>
            <a:xfrm>
              <a:off x="4945500" y="2466525"/>
              <a:ext cx="232625" cy="232550"/>
            </a:xfrm>
            <a:custGeom>
              <a:rect b="b" l="l" r="r" t="t"/>
              <a:pathLst>
                <a:path extrusionOk="0" h="9302" w="9305">
                  <a:moveTo>
                    <a:pt x="0" y="0"/>
                  </a:moveTo>
                  <a:lnTo>
                    <a:pt x="0" y="9302"/>
                  </a:lnTo>
                  <a:lnTo>
                    <a:pt x="9304" y="9302"/>
                  </a:lnTo>
                  <a:lnTo>
                    <a:pt x="0"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70"/>
            <p:cNvSpPr/>
            <p:nvPr/>
          </p:nvSpPr>
          <p:spPr>
            <a:xfrm>
              <a:off x="4945500" y="2466525"/>
              <a:ext cx="232625" cy="232550"/>
            </a:xfrm>
            <a:custGeom>
              <a:rect b="b" l="l" r="r" t="t"/>
              <a:pathLst>
                <a:path extrusionOk="0" h="9302" w="9305">
                  <a:moveTo>
                    <a:pt x="0" y="0"/>
                  </a:moveTo>
                  <a:lnTo>
                    <a:pt x="9304" y="9302"/>
                  </a:lnTo>
                  <a:lnTo>
                    <a:pt x="9304"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70"/>
            <p:cNvSpPr/>
            <p:nvPr/>
          </p:nvSpPr>
          <p:spPr>
            <a:xfrm>
              <a:off x="3432625" y="729550"/>
              <a:ext cx="269900" cy="269875"/>
            </a:xfrm>
            <a:custGeom>
              <a:rect b="b" l="l" r="r" t="t"/>
              <a:pathLst>
                <a:path extrusionOk="0" h="10795" w="10796">
                  <a:moveTo>
                    <a:pt x="1" y="0"/>
                  </a:moveTo>
                  <a:lnTo>
                    <a:pt x="1" y="10794"/>
                  </a:lnTo>
                  <a:lnTo>
                    <a:pt x="10795" y="10794"/>
                  </a:lnTo>
                  <a:lnTo>
                    <a:pt x="1"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70"/>
            <p:cNvSpPr/>
            <p:nvPr/>
          </p:nvSpPr>
          <p:spPr>
            <a:xfrm>
              <a:off x="3432625" y="729550"/>
              <a:ext cx="269900" cy="269875"/>
            </a:xfrm>
            <a:custGeom>
              <a:rect b="b" l="l" r="r" t="t"/>
              <a:pathLst>
                <a:path extrusionOk="0" h="10795" w="10796">
                  <a:moveTo>
                    <a:pt x="1" y="0"/>
                  </a:moveTo>
                  <a:lnTo>
                    <a:pt x="10795" y="10794"/>
                  </a:lnTo>
                  <a:lnTo>
                    <a:pt x="10795"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70"/>
            <p:cNvSpPr/>
            <p:nvPr/>
          </p:nvSpPr>
          <p:spPr>
            <a:xfrm>
              <a:off x="3899425" y="729550"/>
              <a:ext cx="269800" cy="269875"/>
            </a:xfrm>
            <a:custGeom>
              <a:rect b="b" l="l" r="r" t="t"/>
              <a:pathLst>
                <a:path extrusionOk="0" h="10795" w="10792">
                  <a:moveTo>
                    <a:pt x="0" y="0"/>
                  </a:moveTo>
                  <a:lnTo>
                    <a:pt x="0" y="10794"/>
                  </a:lnTo>
                  <a:lnTo>
                    <a:pt x="10792" y="10794"/>
                  </a:lnTo>
                  <a:lnTo>
                    <a:pt x="0"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70"/>
            <p:cNvSpPr/>
            <p:nvPr/>
          </p:nvSpPr>
          <p:spPr>
            <a:xfrm>
              <a:off x="3899425" y="729550"/>
              <a:ext cx="269800" cy="269875"/>
            </a:xfrm>
            <a:custGeom>
              <a:rect b="b" l="l" r="r" t="t"/>
              <a:pathLst>
                <a:path extrusionOk="0" h="10795" w="10792">
                  <a:moveTo>
                    <a:pt x="0" y="0"/>
                  </a:moveTo>
                  <a:lnTo>
                    <a:pt x="10792" y="10794"/>
                  </a:lnTo>
                  <a:lnTo>
                    <a:pt x="10792"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70"/>
            <p:cNvSpPr/>
            <p:nvPr/>
          </p:nvSpPr>
          <p:spPr>
            <a:xfrm>
              <a:off x="3432625" y="1180500"/>
              <a:ext cx="269900" cy="269900"/>
            </a:xfrm>
            <a:custGeom>
              <a:rect b="b" l="l" r="r" t="t"/>
              <a:pathLst>
                <a:path extrusionOk="0" h="10796" w="10796">
                  <a:moveTo>
                    <a:pt x="1" y="1"/>
                  </a:moveTo>
                  <a:lnTo>
                    <a:pt x="1" y="10795"/>
                  </a:lnTo>
                  <a:lnTo>
                    <a:pt x="10795" y="10795"/>
                  </a:lnTo>
                  <a:lnTo>
                    <a:pt x="1"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70"/>
            <p:cNvSpPr/>
            <p:nvPr/>
          </p:nvSpPr>
          <p:spPr>
            <a:xfrm>
              <a:off x="3432625" y="1180500"/>
              <a:ext cx="269900" cy="269900"/>
            </a:xfrm>
            <a:custGeom>
              <a:rect b="b" l="l" r="r" t="t"/>
              <a:pathLst>
                <a:path extrusionOk="0" h="10796" w="10796">
                  <a:moveTo>
                    <a:pt x="1" y="1"/>
                  </a:moveTo>
                  <a:lnTo>
                    <a:pt x="10795" y="10795"/>
                  </a:lnTo>
                  <a:lnTo>
                    <a:pt x="10795"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70"/>
            <p:cNvSpPr/>
            <p:nvPr/>
          </p:nvSpPr>
          <p:spPr>
            <a:xfrm>
              <a:off x="3899425" y="1180500"/>
              <a:ext cx="269800" cy="269900"/>
            </a:xfrm>
            <a:custGeom>
              <a:rect b="b" l="l" r="r" t="t"/>
              <a:pathLst>
                <a:path extrusionOk="0" h="10796" w="10792">
                  <a:moveTo>
                    <a:pt x="0" y="1"/>
                  </a:moveTo>
                  <a:lnTo>
                    <a:pt x="0" y="10795"/>
                  </a:lnTo>
                  <a:lnTo>
                    <a:pt x="10792" y="10795"/>
                  </a:lnTo>
                  <a:lnTo>
                    <a:pt x="0"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70"/>
            <p:cNvSpPr/>
            <p:nvPr/>
          </p:nvSpPr>
          <p:spPr>
            <a:xfrm>
              <a:off x="3899425" y="1180500"/>
              <a:ext cx="269800" cy="269900"/>
            </a:xfrm>
            <a:custGeom>
              <a:rect b="b" l="l" r="r" t="t"/>
              <a:pathLst>
                <a:path extrusionOk="0" h="10796" w="10792">
                  <a:moveTo>
                    <a:pt x="0" y="1"/>
                  </a:moveTo>
                  <a:lnTo>
                    <a:pt x="10792" y="10795"/>
                  </a:lnTo>
                  <a:lnTo>
                    <a:pt x="10792"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70"/>
            <p:cNvSpPr/>
            <p:nvPr/>
          </p:nvSpPr>
          <p:spPr>
            <a:xfrm>
              <a:off x="3432625" y="1631425"/>
              <a:ext cx="269900" cy="269875"/>
            </a:xfrm>
            <a:custGeom>
              <a:rect b="b" l="l" r="r" t="t"/>
              <a:pathLst>
                <a:path extrusionOk="0" h="10795" w="10796">
                  <a:moveTo>
                    <a:pt x="1" y="0"/>
                  </a:moveTo>
                  <a:lnTo>
                    <a:pt x="1" y="10794"/>
                  </a:lnTo>
                  <a:lnTo>
                    <a:pt x="10795" y="10794"/>
                  </a:lnTo>
                  <a:lnTo>
                    <a:pt x="1"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70"/>
            <p:cNvSpPr/>
            <p:nvPr/>
          </p:nvSpPr>
          <p:spPr>
            <a:xfrm>
              <a:off x="3432625" y="1631425"/>
              <a:ext cx="269900" cy="269875"/>
            </a:xfrm>
            <a:custGeom>
              <a:rect b="b" l="l" r="r" t="t"/>
              <a:pathLst>
                <a:path extrusionOk="0" h="10795" w="10796">
                  <a:moveTo>
                    <a:pt x="1" y="0"/>
                  </a:moveTo>
                  <a:lnTo>
                    <a:pt x="10795" y="10794"/>
                  </a:lnTo>
                  <a:lnTo>
                    <a:pt x="10795"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70"/>
            <p:cNvSpPr/>
            <p:nvPr/>
          </p:nvSpPr>
          <p:spPr>
            <a:xfrm>
              <a:off x="3432625" y="2082375"/>
              <a:ext cx="269900" cy="269900"/>
            </a:xfrm>
            <a:custGeom>
              <a:rect b="b" l="l" r="r" t="t"/>
              <a:pathLst>
                <a:path extrusionOk="0" h="10796" w="10796">
                  <a:moveTo>
                    <a:pt x="1" y="1"/>
                  </a:moveTo>
                  <a:lnTo>
                    <a:pt x="1" y="10795"/>
                  </a:lnTo>
                  <a:lnTo>
                    <a:pt x="10795" y="10795"/>
                  </a:lnTo>
                  <a:lnTo>
                    <a:pt x="1"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70"/>
            <p:cNvSpPr/>
            <p:nvPr/>
          </p:nvSpPr>
          <p:spPr>
            <a:xfrm>
              <a:off x="3432625" y="2082375"/>
              <a:ext cx="269900" cy="269900"/>
            </a:xfrm>
            <a:custGeom>
              <a:rect b="b" l="l" r="r" t="t"/>
              <a:pathLst>
                <a:path extrusionOk="0" h="10796" w="10796">
                  <a:moveTo>
                    <a:pt x="1" y="1"/>
                  </a:moveTo>
                  <a:lnTo>
                    <a:pt x="10795" y="10795"/>
                  </a:lnTo>
                  <a:lnTo>
                    <a:pt x="10795"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70"/>
            <p:cNvSpPr/>
            <p:nvPr/>
          </p:nvSpPr>
          <p:spPr>
            <a:xfrm>
              <a:off x="3899425" y="2082375"/>
              <a:ext cx="269800" cy="269900"/>
            </a:xfrm>
            <a:custGeom>
              <a:rect b="b" l="l" r="r" t="t"/>
              <a:pathLst>
                <a:path extrusionOk="0" h="10796" w="10792">
                  <a:moveTo>
                    <a:pt x="0" y="1"/>
                  </a:moveTo>
                  <a:lnTo>
                    <a:pt x="0" y="10795"/>
                  </a:lnTo>
                  <a:lnTo>
                    <a:pt x="10792" y="10795"/>
                  </a:lnTo>
                  <a:lnTo>
                    <a:pt x="0"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70"/>
            <p:cNvSpPr/>
            <p:nvPr/>
          </p:nvSpPr>
          <p:spPr>
            <a:xfrm>
              <a:off x="3899425" y="2082375"/>
              <a:ext cx="269800" cy="269900"/>
            </a:xfrm>
            <a:custGeom>
              <a:rect b="b" l="l" r="r" t="t"/>
              <a:pathLst>
                <a:path extrusionOk="0" h="10796" w="10792">
                  <a:moveTo>
                    <a:pt x="0" y="1"/>
                  </a:moveTo>
                  <a:lnTo>
                    <a:pt x="10792" y="10795"/>
                  </a:lnTo>
                  <a:lnTo>
                    <a:pt x="10792"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70"/>
            <p:cNvSpPr/>
            <p:nvPr/>
          </p:nvSpPr>
          <p:spPr>
            <a:xfrm>
              <a:off x="4543225" y="2466525"/>
              <a:ext cx="232550" cy="232550"/>
            </a:xfrm>
            <a:custGeom>
              <a:rect b="b" l="l" r="r" t="t"/>
              <a:pathLst>
                <a:path extrusionOk="0" h="9302" w="9302">
                  <a:moveTo>
                    <a:pt x="0" y="0"/>
                  </a:moveTo>
                  <a:lnTo>
                    <a:pt x="0" y="9302"/>
                  </a:lnTo>
                  <a:lnTo>
                    <a:pt x="9302" y="9302"/>
                  </a:lnTo>
                  <a:lnTo>
                    <a:pt x="0"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70"/>
            <p:cNvSpPr/>
            <p:nvPr/>
          </p:nvSpPr>
          <p:spPr>
            <a:xfrm>
              <a:off x="4543225" y="2466525"/>
              <a:ext cx="232550" cy="232550"/>
            </a:xfrm>
            <a:custGeom>
              <a:rect b="b" l="l" r="r" t="t"/>
              <a:pathLst>
                <a:path extrusionOk="0" h="9302" w="9302">
                  <a:moveTo>
                    <a:pt x="0" y="0"/>
                  </a:moveTo>
                  <a:lnTo>
                    <a:pt x="9302" y="9302"/>
                  </a:lnTo>
                  <a:lnTo>
                    <a:pt x="9302"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70"/>
            <p:cNvSpPr/>
            <p:nvPr/>
          </p:nvSpPr>
          <p:spPr>
            <a:xfrm>
              <a:off x="4543225" y="2911800"/>
              <a:ext cx="232550" cy="232625"/>
            </a:xfrm>
            <a:custGeom>
              <a:rect b="b" l="l" r="r" t="t"/>
              <a:pathLst>
                <a:path extrusionOk="0" h="9305" w="9302">
                  <a:moveTo>
                    <a:pt x="0" y="1"/>
                  </a:moveTo>
                  <a:lnTo>
                    <a:pt x="0" y="9305"/>
                  </a:lnTo>
                  <a:lnTo>
                    <a:pt x="9302" y="9305"/>
                  </a:lnTo>
                  <a:lnTo>
                    <a:pt x="0"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70"/>
            <p:cNvSpPr/>
            <p:nvPr/>
          </p:nvSpPr>
          <p:spPr>
            <a:xfrm>
              <a:off x="4543225" y="2911800"/>
              <a:ext cx="232550" cy="232625"/>
            </a:xfrm>
            <a:custGeom>
              <a:rect b="b" l="l" r="r" t="t"/>
              <a:pathLst>
                <a:path extrusionOk="0" h="9305" w="9302">
                  <a:moveTo>
                    <a:pt x="0" y="1"/>
                  </a:moveTo>
                  <a:lnTo>
                    <a:pt x="9302" y="9305"/>
                  </a:lnTo>
                  <a:lnTo>
                    <a:pt x="9302"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70"/>
            <p:cNvSpPr/>
            <p:nvPr/>
          </p:nvSpPr>
          <p:spPr>
            <a:xfrm>
              <a:off x="4945500" y="2911800"/>
              <a:ext cx="232625" cy="232625"/>
            </a:xfrm>
            <a:custGeom>
              <a:rect b="b" l="l" r="r" t="t"/>
              <a:pathLst>
                <a:path extrusionOk="0" h="9305" w="9305">
                  <a:moveTo>
                    <a:pt x="0" y="1"/>
                  </a:moveTo>
                  <a:lnTo>
                    <a:pt x="0" y="9305"/>
                  </a:lnTo>
                  <a:lnTo>
                    <a:pt x="9304" y="9305"/>
                  </a:lnTo>
                  <a:lnTo>
                    <a:pt x="0"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70"/>
            <p:cNvSpPr/>
            <p:nvPr/>
          </p:nvSpPr>
          <p:spPr>
            <a:xfrm>
              <a:off x="4945500" y="2911800"/>
              <a:ext cx="232625" cy="232625"/>
            </a:xfrm>
            <a:custGeom>
              <a:rect b="b" l="l" r="r" t="t"/>
              <a:pathLst>
                <a:path extrusionOk="0" h="9305" w="9305">
                  <a:moveTo>
                    <a:pt x="0" y="1"/>
                  </a:moveTo>
                  <a:lnTo>
                    <a:pt x="9304" y="9305"/>
                  </a:lnTo>
                  <a:lnTo>
                    <a:pt x="9304"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70"/>
            <p:cNvSpPr/>
            <p:nvPr/>
          </p:nvSpPr>
          <p:spPr>
            <a:xfrm>
              <a:off x="4543225" y="3357075"/>
              <a:ext cx="232550" cy="232625"/>
            </a:xfrm>
            <a:custGeom>
              <a:rect b="b" l="l" r="r" t="t"/>
              <a:pathLst>
                <a:path extrusionOk="0" h="9305" w="9302">
                  <a:moveTo>
                    <a:pt x="0" y="1"/>
                  </a:moveTo>
                  <a:lnTo>
                    <a:pt x="0" y="9305"/>
                  </a:lnTo>
                  <a:lnTo>
                    <a:pt x="9302" y="9305"/>
                  </a:lnTo>
                  <a:lnTo>
                    <a:pt x="0"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70"/>
            <p:cNvSpPr/>
            <p:nvPr/>
          </p:nvSpPr>
          <p:spPr>
            <a:xfrm>
              <a:off x="4543225" y="3357075"/>
              <a:ext cx="232550" cy="232625"/>
            </a:xfrm>
            <a:custGeom>
              <a:rect b="b" l="l" r="r" t="t"/>
              <a:pathLst>
                <a:path extrusionOk="0" h="9305" w="9302">
                  <a:moveTo>
                    <a:pt x="0" y="1"/>
                  </a:moveTo>
                  <a:lnTo>
                    <a:pt x="9302" y="9305"/>
                  </a:lnTo>
                  <a:lnTo>
                    <a:pt x="9302"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70"/>
            <p:cNvSpPr/>
            <p:nvPr/>
          </p:nvSpPr>
          <p:spPr>
            <a:xfrm>
              <a:off x="4945500" y="3357075"/>
              <a:ext cx="232625" cy="232625"/>
            </a:xfrm>
            <a:custGeom>
              <a:rect b="b" l="l" r="r" t="t"/>
              <a:pathLst>
                <a:path extrusionOk="0" h="9305" w="9305">
                  <a:moveTo>
                    <a:pt x="0" y="1"/>
                  </a:moveTo>
                  <a:lnTo>
                    <a:pt x="0" y="9305"/>
                  </a:lnTo>
                  <a:lnTo>
                    <a:pt x="9304" y="9305"/>
                  </a:lnTo>
                  <a:lnTo>
                    <a:pt x="0"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70"/>
            <p:cNvSpPr/>
            <p:nvPr/>
          </p:nvSpPr>
          <p:spPr>
            <a:xfrm>
              <a:off x="4945500" y="3357075"/>
              <a:ext cx="232625" cy="232625"/>
            </a:xfrm>
            <a:custGeom>
              <a:rect b="b" l="l" r="r" t="t"/>
              <a:pathLst>
                <a:path extrusionOk="0" h="9305" w="9305">
                  <a:moveTo>
                    <a:pt x="0" y="1"/>
                  </a:moveTo>
                  <a:lnTo>
                    <a:pt x="9304" y="9305"/>
                  </a:lnTo>
                  <a:lnTo>
                    <a:pt x="9304"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70"/>
            <p:cNvSpPr/>
            <p:nvPr/>
          </p:nvSpPr>
          <p:spPr>
            <a:xfrm>
              <a:off x="4543225" y="3802425"/>
              <a:ext cx="232550" cy="232625"/>
            </a:xfrm>
            <a:custGeom>
              <a:rect b="b" l="l" r="r" t="t"/>
              <a:pathLst>
                <a:path extrusionOk="0" h="9305" w="9302">
                  <a:moveTo>
                    <a:pt x="0" y="1"/>
                  </a:moveTo>
                  <a:lnTo>
                    <a:pt x="0" y="9305"/>
                  </a:lnTo>
                  <a:lnTo>
                    <a:pt x="9302" y="9305"/>
                  </a:lnTo>
                  <a:lnTo>
                    <a:pt x="0"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70"/>
            <p:cNvSpPr/>
            <p:nvPr/>
          </p:nvSpPr>
          <p:spPr>
            <a:xfrm>
              <a:off x="4543225" y="3802425"/>
              <a:ext cx="232550" cy="232625"/>
            </a:xfrm>
            <a:custGeom>
              <a:rect b="b" l="l" r="r" t="t"/>
              <a:pathLst>
                <a:path extrusionOk="0" h="9305" w="9302">
                  <a:moveTo>
                    <a:pt x="0" y="1"/>
                  </a:moveTo>
                  <a:lnTo>
                    <a:pt x="9302" y="9305"/>
                  </a:lnTo>
                  <a:lnTo>
                    <a:pt x="9302"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70"/>
            <p:cNvSpPr/>
            <p:nvPr/>
          </p:nvSpPr>
          <p:spPr>
            <a:xfrm>
              <a:off x="4945500" y="3802425"/>
              <a:ext cx="232625" cy="232625"/>
            </a:xfrm>
            <a:custGeom>
              <a:rect b="b" l="l" r="r" t="t"/>
              <a:pathLst>
                <a:path extrusionOk="0" h="9305" w="9305">
                  <a:moveTo>
                    <a:pt x="0" y="1"/>
                  </a:moveTo>
                  <a:lnTo>
                    <a:pt x="0" y="9305"/>
                  </a:lnTo>
                  <a:lnTo>
                    <a:pt x="9304" y="9305"/>
                  </a:lnTo>
                  <a:lnTo>
                    <a:pt x="0"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70"/>
            <p:cNvSpPr/>
            <p:nvPr/>
          </p:nvSpPr>
          <p:spPr>
            <a:xfrm>
              <a:off x="4945500" y="3802425"/>
              <a:ext cx="232625" cy="232625"/>
            </a:xfrm>
            <a:custGeom>
              <a:rect b="b" l="l" r="r" t="t"/>
              <a:pathLst>
                <a:path extrusionOk="0" h="9305" w="9305">
                  <a:moveTo>
                    <a:pt x="0" y="1"/>
                  </a:moveTo>
                  <a:lnTo>
                    <a:pt x="9304" y="9305"/>
                  </a:lnTo>
                  <a:lnTo>
                    <a:pt x="9304"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70"/>
            <p:cNvSpPr/>
            <p:nvPr/>
          </p:nvSpPr>
          <p:spPr>
            <a:xfrm>
              <a:off x="4543225" y="4247700"/>
              <a:ext cx="232550" cy="232625"/>
            </a:xfrm>
            <a:custGeom>
              <a:rect b="b" l="l" r="r" t="t"/>
              <a:pathLst>
                <a:path extrusionOk="0" h="9305" w="9302">
                  <a:moveTo>
                    <a:pt x="0" y="1"/>
                  </a:moveTo>
                  <a:lnTo>
                    <a:pt x="0" y="9305"/>
                  </a:lnTo>
                  <a:lnTo>
                    <a:pt x="9302" y="9305"/>
                  </a:lnTo>
                  <a:lnTo>
                    <a:pt x="0"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70"/>
            <p:cNvSpPr/>
            <p:nvPr/>
          </p:nvSpPr>
          <p:spPr>
            <a:xfrm>
              <a:off x="4543225" y="4247700"/>
              <a:ext cx="232550" cy="232625"/>
            </a:xfrm>
            <a:custGeom>
              <a:rect b="b" l="l" r="r" t="t"/>
              <a:pathLst>
                <a:path extrusionOk="0" h="9305" w="9302">
                  <a:moveTo>
                    <a:pt x="0" y="1"/>
                  </a:moveTo>
                  <a:lnTo>
                    <a:pt x="9302" y="9305"/>
                  </a:lnTo>
                  <a:lnTo>
                    <a:pt x="9302"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70"/>
            <p:cNvSpPr/>
            <p:nvPr/>
          </p:nvSpPr>
          <p:spPr>
            <a:xfrm>
              <a:off x="4945500" y="4247700"/>
              <a:ext cx="232625" cy="232625"/>
            </a:xfrm>
            <a:custGeom>
              <a:rect b="b" l="l" r="r" t="t"/>
              <a:pathLst>
                <a:path extrusionOk="0" h="9305" w="9305">
                  <a:moveTo>
                    <a:pt x="0" y="1"/>
                  </a:moveTo>
                  <a:lnTo>
                    <a:pt x="0" y="9305"/>
                  </a:lnTo>
                  <a:lnTo>
                    <a:pt x="9304" y="9305"/>
                  </a:lnTo>
                  <a:lnTo>
                    <a:pt x="0"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70"/>
            <p:cNvSpPr/>
            <p:nvPr/>
          </p:nvSpPr>
          <p:spPr>
            <a:xfrm>
              <a:off x="4945500" y="4247700"/>
              <a:ext cx="232625" cy="232625"/>
            </a:xfrm>
            <a:custGeom>
              <a:rect b="b" l="l" r="r" t="t"/>
              <a:pathLst>
                <a:path extrusionOk="0" h="9305" w="9305">
                  <a:moveTo>
                    <a:pt x="0" y="1"/>
                  </a:moveTo>
                  <a:lnTo>
                    <a:pt x="9304" y="9305"/>
                  </a:lnTo>
                  <a:lnTo>
                    <a:pt x="9304"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70"/>
            <p:cNvSpPr/>
            <p:nvPr/>
          </p:nvSpPr>
          <p:spPr>
            <a:xfrm>
              <a:off x="4543225" y="4693050"/>
              <a:ext cx="232550" cy="232575"/>
            </a:xfrm>
            <a:custGeom>
              <a:rect b="b" l="l" r="r" t="t"/>
              <a:pathLst>
                <a:path extrusionOk="0" h="9303" w="9302">
                  <a:moveTo>
                    <a:pt x="0" y="1"/>
                  </a:moveTo>
                  <a:lnTo>
                    <a:pt x="0" y="9302"/>
                  </a:lnTo>
                  <a:lnTo>
                    <a:pt x="9302" y="9302"/>
                  </a:lnTo>
                  <a:lnTo>
                    <a:pt x="0"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70"/>
            <p:cNvSpPr/>
            <p:nvPr/>
          </p:nvSpPr>
          <p:spPr>
            <a:xfrm>
              <a:off x="4543225" y="4693050"/>
              <a:ext cx="232550" cy="232575"/>
            </a:xfrm>
            <a:custGeom>
              <a:rect b="b" l="l" r="r" t="t"/>
              <a:pathLst>
                <a:path extrusionOk="0" h="9303" w="9302">
                  <a:moveTo>
                    <a:pt x="0" y="1"/>
                  </a:moveTo>
                  <a:lnTo>
                    <a:pt x="9302" y="9302"/>
                  </a:lnTo>
                  <a:lnTo>
                    <a:pt x="9302"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70"/>
            <p:cNvSpPr/>
            <p:nvPr/>
          </p:nvSpPr>
          <p:spPr>
            <a:xfrm>
              <a:off x="4945500" y="4693050"/>
              <a:ext cx="232625" cy="232575"/>
            </a:xfrm>
            <a:custGeom>
              <a:rect b="b" l="l" r="r" t="t"/>
              <a:pathLst>
                <a:path extrusionOk="0" h="9303" w="9305">
                  <a:moveTo>
                    <a:pt x="0" y="1"/>
                  </a:moveTo>
                  <a:lnTo>
                    <a:pt x="0" y="9302"/>
                  </a:lnTo>
                  <a:lnTo>
                    <a:pt x="9304" y="9302"/>
                  </a:lnTo>
                  <a:lnTo>
                    <a:pt x="0"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70"/>
            <p:cNvSpPr/>
            <p:nvPr/>
          </p:nvSpPr>
          <p:spPr>
            <a:xfrm>
              <a:off x="4945500" y="4693050"/>
              <a:ext cx="232625" cy="232575"/>
            </a:xfrm>
            <a:custGeom>
              <a:rect b="b" l="l" r="r" t="t"/>
              <a:pathLst>
                <a:path extrusionOk="0" h="9303" w="9305">
                  <a:moveTo>
                    <a:pt x="0" y="1"/>
                  </a:moveTo>
                  <a:lnTo>
                    <a:pt x="9304" y="9302"/>
                  </a:lnTo>
                  <a:lnTo>
                    <a:pt x="9304"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70"/>
            <p:cNvSpPr/>
            <p:nvPr/>
          </p:nvSpPr>
          <p:spPr>
            <a:xfrm>
              <a:off x="5513050" y="3597150"/>
              <a:ext cx="232625" cy="232625"/>
            </a:xfrm>
            <a:custGeom>
              <a:rect b="b" l="l" r="r" t="t"/>
              <a:pathLst>
                <a:path extrusionOk="0" h="9305" w="9305">
                  <a:moveTo>
                    <a:pt x="1" y="1"/>
                  </a:moveTo>
                  <a:lnTo>
                    <a:pt x="1" y="9305"/>
                  </a:lnTo>
                  <a:lnTo>
                    <a:pt x="9305" y="9305"/>
                  </a:lnTo>
                  <a:lnTo>
                    <a:pt x="1"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70"/>
            <p:cNvSpPr/>
            <p:nvPr/>
          </p:nvSpPr>
          <p:spPr>
            <a:xfrm>
              <a:off x="5513050" y="3597150"/>
              <a:ext cx="232625" cy="232625"/>
            </a:xfrm>
            <a:custGeom>
              <a:rect b="b" l="l" r="r" t="t"/>
              <a:pathLst>
                <a:path extrusionOk="0" h="9305" w="9305">
                  <a:moveTo>
                    <a:pt x="1" y="1"/>
                  </a:moveTo>
                  <a:lnTo>
                    <a:pt x="9305" y="9305"/>
                  </a:lnTo>
                  <a:lnTo>
                    <a:pt x="9305"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70"/>
            <p:cNvSpPr/>
            <p:nvPr/>
          </p:nvSpPr>
          <p:spPr>
            <a:xfrm>
              <a:off x="5915325" y="3597150"/>
              <a:ext cx="232625" cy="232625"/>
            </a:xfrm>
            <a:custGeom>
              <a:rect b="b" l="l" r="r" t="t"/>
              <a:pathLst>
                <a:path extrusionOk="0" h="9305" w="9305">
                  <a:moveTo>
                    <a:pt x="1" y="1"/>
                  </a:moveTo>
                  <a:lnTo>
                    <a:pt x="1" y="9305"/>
                  </a:lnTo>
                  <a:lnTo>
                    <a:pt x="9305" y="9305"/>
                  </a:lnTo>
                  <a:lnTo>
                    <a:pt x="1"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70"/>
            <p:cNvSpPr/>
            <p:nvPr/>
          </p:nvSpPr>
          <p:spPr>
            <a:xfrm>
              <a:off x="5915325" y="3597150"/>
              <a:ext cx="232625" cy="232625"/>
            </a:xfrm>
            <a:custGeom>
              <a:rect b="b" l="l" r="r" t="t"/>
              <a:pathLst>
                <a:path extrusionOk="0" h="9305" w="9305">
                  <a:moveTo>
                    <a:pt x="1" y="1"/>
                  </a:moveTo>
                  <a:lnTo>
                    <a:pt x="9305" y="9305"/>
                  </a:lnTo>
                  <a:lnTo>
                    <a:pt x="9305"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70"/>
            <p:cNvSpPr/>
            <p:nvPr/>
          </p:nvSpPr>
          <p:spPr>
            <a:xfrm>
              <a:off x="5513050" y="4042500"/>
              <a:ext cx="232625" cy="232575"/>
            </a:xfrm>
            <a:custGeom>
              <a:rect b="b" l="l" r="r" t="t"/>
              <a:pathLst>
                <a:path extrusionOk="0" h="9303" w="9305">
                  <a:moveTo>
                    <a:pt x="1" y="1"/>
                  </a:moveTo>
                  <a:lnTo>
                    <a:pt x="1" y="9302"/>
                  </a:lnTo>
                  <a:lnTo>
                    <a:pt x="9305" y="9302"/>
                  </a:lnTo>
                  <a:lnTo>
                    <a:pt x="1"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70"/>
            <p:cNvSpPr/>
            <p:nvPr/>
          </p:nvSpPr>
          <p:spPr>
            <a:xfrm>
              <a:off x="5513050" y="4042500"/>
              <a:ext cx="232625" cy="232575"/>
            </a:xfrm>
            <a:custGeom>
              <a:rect b="b" l="l" r="r" t="t"/>
              <a:pathLst>
                <a:path extrusionOk="0" h="9303" w="9305">
                  <a:moveTo>
                    <a:pt x="1" y="1"/>
                  </a:moveTo>
                  <a:lnTo>
                    <a:pt x="9305" y="9302"/>
                  </a:lnTo>
                  <a:lnTo>
                    <a:pt x="9305"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70"/>
            <p:cNvSpPr/>
            <p:nvPr/>
          </p:nvSpPr>
          <p:spPr>
            <a:xfrm>
              <a:off x="5915325" y="4042500"/>
              <a:ext cx="232625" cy="232575"/>
            </a:xfrm>
            <a:custGeom>
              <a:rect b="b" l="l" r="r" t="t"/>
              <a:pathLst>
                <a:path extrusionOk="0" h="9303" w="9305">
                  <a:moveTo>
                    <a:pt x="1" y="1"/>
                  </a:moveTo>
                  <a:lnTo>
                    <a:pt x="1" y="9302"/>
                  </a:lnTo>
                  <a:lnTo>
                    <a:pt x="9305" y="9302"/>
                  </a:lnTo>
                  <a:lnTo>
                    <a:pt x="1"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70"/>
            <p:cNvSpPr/>
            <p:nvPr/>
          </p:nvSpPr>
          <p:spPr>
            <a:xfrm>
              <a:off x="5915325" y="4042500"/>
              <a:ext cx="232625" cy="232575"/>
            </a:xfrm>
            <a:custGeom>
              <a:rect b="b" l="l" r="r" t="t"/>
              <a:pathLst>
                <a:path extrusionOk="0" h="9303" w="9305">
                  <a:moveTo>
                    <a:pt x="1" y="1"/>
                  </a:moveTo>
                  <a:lnTo>
                    <a:pt x="9305" y="9302"/>
                  </a:lnTo>
                  <a:lnTo>
                    <a:pt x="9305"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70"/>
            <p:cNvSpPr/>
            <p:nvPr/>
          </p:nvSpPr>
          <p:spPr>
            <a:xfrm>
              <a:off x="5513050" y="4487800"/>
              <a:ext cx="232625" cy="232600"/>
            </a:xfrm>
            <a:custGeom>
              <a:rect b="b" l="l" r="r" t="t"/>
              <a:pathLst>
                <a:path extrusionOk="0" h="9304" w="9305">
                  <a:moveTo>
                    <a:pt x="1" y="0"/>
                  </a:moveTo>
                  <a:lnTo>
                    <a:pt x="1" y="9304"/>
                  </a:lnTo>
                  <a:lnTo>
                    <a:pt x="9305" y="9304"/>
                  </a:lnTo>
                  <a:lnTo>
                    <a:pt x="1"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70"/>
            <p:cNvSpPr/>
            <p:nvPr/>
          </p:nvSpPr>
          <p:spPr>
            <a:xfrm>
              <a:off x="5513050" y="4487800"/>
              <a:ext cx="232625" cy="232600"/>
            </a:xfrm>
            <a:custGeom>
              <a:rect b="b" l="l" r="r" t="t"/>
              <a:pathLst>
                <a:path extrusionOk="0" h="9304" w="9305">
                  <a:moveTo>
                    <a:pt x="1" y="0"/>
                  </a:moveTo>
                  <a:lnTo>
                    <a:pt x="9305" y="9304"/>
                  </a:lnTo>
                  <a:lnTo>
                    <a:pt x="9305"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70"/>
            <p:cNvSpPr/>
            <p:nvPr/>
          </p:nvSpPr>
          <p:spPr>
            <a:xfrm>
              <a:off x="5915325" y="4487800"/>
              <a:ext cx="232625" cy="232600"/>
            </a:xfrm>
            <a:custGeom>
              <a:rect b="b" l="l" r="r" t="t"/>
              <a:pathLst>
                <a:path extrusionOk="0" h="9304" w="9305">
                  <a:moveTo>
                    <a:pt x="1" y="0"/>
                  </a:moveTo>
                  <a:lnTo>
                    <a:pt x="1" y="9304"/>
                  </a:lnTo>
                  <a:lnTo>
                    <a:pt x="9305" y="9304"/>
                  </a:lnTo>
                  <a:lnTo>
                    <a:pt x="1"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70"/>
            <p:cNvSpPr/>
            <p:nvPr/>
          </p:nvSpPr>
          <p:spPr>
            <a:xfrm>
              <a:off x="5915325" y="4487800"/>
              <a:ext cx="232625" cy="232600"/>
            </a:xfrm>
            <a:custGeom>
              <a:rect b="b" l="l" r="r" t="t"/>
              <a:pathLst>
                <a:path extrusionOk="0" h="9304" w="9305">
                  <a:moveTo>
                    <a:pt x="1" y="0"/>
                  </a:moveTo>
                  <a:lnTo>
                    <a:pt x="9305" y="9304"/>
                  </a:lnTo>
                  <a:lnTo>
                    <a:pt x="9305"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70"/>
            <p:cNvSpPr/>
            <p:nvPr/>
          </p:nvSpPr>
          <p:spPr>
            <a:xfrm>
              <a:off x="5513050" y="4933075"/>
              <a:ext cx="232625" cy="232625"/>
            </a:xfrm>
            <a:custGeom>
              <a:rect b="b" l="l" r="r" t="t"/>
              <a:pathLst>
                <a:path extrusionOk="0" h="9305" w="9305">
                  <a:moveTo>
                    <a:pt x="1" y="0"/>
                  </a:moveTo>
                  <a:lnTo>
                    <a:pt x="1" y="9304"/>
                  </a:lnTo>
                  <a:lnTo>
                    <a:pt x="9305" y="9304"/>
                  </a:lnTo>
                  <a:lnTo>
                    <a:pt x="1"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70"/>
            <p:cNvSpPr/>
            <p:nvPr/>
          </p:nvSpPr>
          <p:spPr>
            <a:xfrm>
              <a:off x="5513050" y="4933075"/>
              <a:ext cx="232625" cy="232625"/>
            </a:xfrm>
            <a:custGeom>
              <a:rect b="b" l="l" r="r" t="t"/>
              <a:pathLst>
                <a:path extrusionOk="0" h="9305" w="9305">
                  <a:moveTo>
                    <a:pt x="1" y="0"/>
                  </a:moveTo>
                  <a:lnTo>
                    <a:pt x="9305" y="9304"/>
                  </a:lnTo>
                  <a:lnTo>
                    <a:pt x="9305"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70"/>
            <p:cNvSpPr/>
            <p:nvPr/>
          </p:nvSpPr>
          <p:spPr>
            <a:xfrm>
              <a:off x="5915325" y="4933075"/>
              <a:ext cx="232625" cy="232625"/>
            </a:xfrm>
            <a:custGeom>
              <a:rect b="b" l="l" r="r" t="t"/>
              <a:pathLst>
                <a:path extrusionOk="0" h="9305" w="9305">
                  <a:moveTo>
                    <a:pt x="1" y="0"/>
                  </a:moveTo>
                  <a:lnTo>
                    <a:pt x="1" y="9304"/>
                  </a:lnTo>
                  <a:lnTo>
                    <a:pt x="9305" y="9304"/>
                  </a:lnTo>
                  <a:lnTo>
                    <a:pt x="1"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70"/>
            <p:cNvSpPr/>
            <p:nvPr/>
          </p:nvSpPr>
          <p:spPr>
            <a:xfrm>
              <a:off x="5915325" y="4933075"/>
              <a:ext cx="232625" cy="232625"/>
            </a:xfrm>
            <a:custGeom>
              <a:rect b="b" l="l" r="r" t="t"/>
              <a:pathLst>
                <a:path extrusionOk="0" h="9305" w="9305">
                  <a:moveTo>
                    <a:pt x="1" y="0"/>
                  </a:moveTo>
                  <a:lnTo>
                    <a:pt x="9305" y="9304"/>
                  </a:lnTo>
                  <a:lnTo>
                    <a:pt x="9305"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70"/>
            <p:cNvSpPr/>
            <p:nvPr/>
          </p:nvSpPr>
          <p:spPr>
            <a:xfrm>
              <a:off x="2415350" y="2466525"/>
              <a:ext cx="232625" cy="232550"/>
            </a:xfrm>
            <a:custGeom>
              <a:rect b="b" l="l" r="r" t="t"/>
              <a:pathLst>
                <a:path extrusionOk="0" h="9302" w="9305">
                  <a:moveTo>
                    <a:pt x="0" y="0"/>
                  </a:moveTo>
                  <a:lnTo>
                    <a:pt x="0" y="9302"/>
                  </a:lnTo>
                  <a:lnTo>
                    <a:pt x="9304" y="9302"/>
                  </a:lnTo>
                  <a:lnTo>
                    <a:pt x="0"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70"/>
            <p:cNvSpPr/>
            <p:nvPr/>
          </p:nvSpPr>
          <p:spPr>
            <a:xfrm>
              <a:off x="2415350" y="2466525"/>
              <a:ext cx="232625" cy="232550"/>
            </a:xfrm>
            <a:custGeom>
              <a:rect b="b" l="l" r="r" t="t"/>
              <a:pathLst>
                <a:path extrusionOk="0" h="9302" w="9305">
                  <a:moveTo>
                    <a:pt x="0" y="0"/>
                  </a:moveTo>
                  <a:lnTo>
                    <a:pt x="9304" y="9302"/>
                  </a:lnTo>
                  <a:lnTo>
                    <a:pt x="9304"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70"/>
            <p:cNvSpPr/>
            <p:nvPr/>
          </p:nvSpPr>
          <p:spPr>
            <a:xfrm>
              <a:off x="2817675" y="2466525"/>
              <a:ext cx="232575" cy="232550"/>
            </a:xfrm>
            <a:custGeom>
              <a:rect b="b" l="l" r="r" t="t"/>
              <a:pathLst>
                <a:path extrusionOk="0" h="9302" w="9303">
                  <a:moveTo>
                    <a:pt x="1" y="0"/>
                  </a:moveTo>
                  <a:lnTo>
                    <a:pt x="1" y="9302"/>
                  </a:lnTo>
                  <a:lnTo>
                    <a:pt x="9302" y="9302"/>
                  </a:lnTo>
                  <a:lnTo>
                    <a:pt x="1"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70"/>
            <p:cNvSpPr/>
            <p:nvPr/>
          </p:nvSpPr>
          <p:spPr>
            <a:xfrm>
              <a:off x="2817675" y="2466525"/>
              <a:ext cx="232575" cy="232550"/>
            </a:xfrm>
            <a:custGeom>
              <a:rect b="b" l="l" r="r" t="t"/>
              <a:pathLst>
                <a:path extrusionOk="0" h="9302" w="9303">
                  <a:moveTo>
                    <a:pt x="1" y="0"/>
                  </a:moveTo>
                  <a:lnTo>
                    <a:pt x="9302" y="9302"/>
                  </a:lnTo>
                  <a:lnTo>
                    <a:pt x="9302"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70"/>
            <p:cNvSpPr/>
            <p:nvPr/>
          </p:nvSpPr>
          <p:spPr>
            <a:xfrm>
              <a:off x="2415350" y="2911800"/>
              <a:ext cx="232625" cy="232625"/>
            </a:xfrm>
            <a:custGeom>
              <a:rect b="b" l="l" r="r" t="t"/>
              <a:pathLst>
                <a:path extrusionOk="0" h="9305" w="9305">
                  <a:moveTo>
                    <a:pt x="0" y="1"/>
                  </a:moveTo>
                  <a:lnTo>
                    <a:pt x="0" y="9305"/>
                  </a:lnTo>
                  <a:lnTo>
                    <a:pt x="9304" y="9305"/>
                  </a:lnTo>
                  <a:lnTo>
                    <a:pt x="0"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70"/>
            <p:cNvSpPr/>
            <p:nvPr/>
          </p:nvSpPr>
          <p:spPr>
            <a:xfrm>
              <a:off x="2415350" y="2911800"/>
              <a:ext cx="232625" cy="232625"/>
            </a:xfrm>
            <a:custGeom>
              <a:rect b="b" l="l" r="r" t="t"/>
              <a:pathLst>
                <a:path extrusionOk="0" h="9305" w="9305">
                  <a:moveTo>
                    <a:pt x="0" y="1"/>
                  </a:moveTo>
                  <a:lnTo>
                    <a:pt x="9304" y="9305"/>
                  </a:lnTo>
                  <a:lnTo>
                    <a:pt x="9304"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70"/>
            <p:cNvSpPr/>
            <p:nvPr/>
          </p:nvSpPr>
          <p:spPr>
            <a:xfrm>
              <a:off x="2817675" y="2911800"/>
              <a:ext cx="232575" cy="232625"/>
            </a:xfrm>
            <a:custGeom>
              <a:rect b="b" l="l" r="r" t="t"/>
              <a:pathLst>
                <a:path extrusionOk="0" h="9305" w="9303">
                  <a:moveTo>
                    <a:pt x="1" y="1"/>
                  </a:moveTo>
                  <a:lnTo>
                    <a:pt x="1" y="9305"/>
                  </a:lnTo>
                  <a:lnTo>
                    <a:pt x="9302" y="9305"/>
                  </a:lnTo>
                  <a:lnTo>
                    <a:pt x="1"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70"/>
            <p:cNvSpPr/>
            <p:nvPr/>
          </p:nvSpPr>
          <p:spPr>
            <a:xfrm>
              <a:off x="2817675" y="2911800"/>
              <a:ext cx="232575" cy="232625"/>
            </a:xfrm>
            <a:custGeom>
              <a:rect b="b" l="l" r="r" t="t"/>
              <a:pathLst>
                <a:path extrusionOk="0" h="9305" w="9303">
                  <a:moveTo>
                    <a:pt x="1" y="1"/>
                  </a:moveTo>
                  <a:lnTo>
                    <a:pt x="9302" y="9305"/>
                  </a:lnTo>
                  <a:lnTo>
                    <a:pt x="9302"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70"/>
            <p:cNvSpPr/>
            <p:nvPr/>
          </p:nvSpPr>
          <p:spPr>
            <a:xfrm>
              <a:off x="2415350" y="3357075"/>
              <a:ext cx="232625" cy="232625"/>
            </a:xfrm>
            <a:custGeom>
              <a:rect b="b" l="l" r="r" t="t"/>
              <a:pathLst>
                <a:path extrusionOk="0" h="9305" w="9305">
                  <a:moveTo>
                    <a:pt x="0" y="1"/>
                  </a:moveTo>
                  <a:lnTo>
                    <a:pt x="0" y="9305"/>
                  </a:lnTo>
                  <a:lnTo>
                    <a:pt x="9304" y="9305"/>
                  </a:lnTo>
                  <a:lnTo>
                    <a:pt x="0"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70"/>
            <p:cNvSpPr/>
            <p:nvPr/>
          </p:nvSpPr>
          <p:spPr>
            <a:xfrm>
              <a:off x="2415350" y="3357075"/>
              <a:ext cx="232625" cy="232625"/>
            </a:xfrm>
            <a:custGeom>
              <a:rect b="b" l="l" r="r" t="t"/>
              <a:pathLst>
                <a:path extrusionOk="0" h="9305" w="9305">
                  <a:moveTo>
                    <a:pt x="0" y="1"/>
                  </a:moveTo>
                  <a:lnTo>
                    <a:pt x="9304" y="9305"/>
                  </a:lnTo>
                  <a:lnTo>
                    <a:pt x="9304"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70"/>
            <p:cNvSpPr/>
            <p:nvPr/>
          </p:nvSpPr>
          <p:spPr>
            <a:xfrm>
              <a:off x="2817675" y="3357075"/>
              <a:ext cx="232575" cy="232625"/>
            </a:xfrm>
            <a:custGeom>
              <a:rect b="b" l="l" r="r" t="t"/>
              <a:pathLst>
                <a:path extrusionOk="0" h="9305" w="9303">
                  <a:moveTo>
                    <a:pt x="1" y="1"/>
                  </a:moveTo>
                  <a:lnTo>
                    <a:pt x="1" y="9305"/>
                  </a:lnTo>
                  <a:lnTo>
                    <a:pt x="9302" y="9305"/>
                  </a:lnTo>
                  <a:lnTo>
                    <a:pt x="1"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70"/>
            <p:cNvSpPr/>
            <p:nvPr/>
          </p:nvSpPr>
          <p:spPr>
            <a:xfrm>
              <a:off x="2817675" y="3357075"/>
              <a:ext cx="232575" cy="232625"/>
            </a:xfrm>
            <a:custGeom>
              <a:rect b="b" l="l" r="r" t="t"/>
              <a:pathLst>
                <a:path extrusionOk="0" h="9305" w="9303">
                  <a:moveTo>
                    <a:pt x="1" y="1"/>
                  </a:moveTo>
                  <a:lnTo>
                    <a:pt x="9302" y="9305"/>
                  </a:lnTo>
                  <a:lnTo>
                    <a:pt x="9302"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70"/>
            <p:cNvSpPr/>
            <p:nvPr/>
          </p:nvSpPr>
          <p:spPr>
            <a:xfrm>
              <a:off x="2415350" y="3802425"/>
              <a:ext cx="232625" cy="232625"/>
            </a:xfrm>
            <a:custGeom>
              <a:rect b="b" l="l" r="r" t="t"/>
              <a:pathLst>
                <a:path extrusionOk="0" h="9305" w="9305">
                  <a:moveTo>
                    <a:pt x="0" y="1"/>
                  </a:moveTo>
                  <a:lnTo>
                    <a:pt x="0" y="9305"/>
                  </a:lnTo>
                  <a:lnTo>
                    <a:pt x="9304" y="9305"/>
                  </a:lnTo>
                  <a:lnTo>
                    <a:pt x="0"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70"/>
            <p:cNvSpPr/>
            <p:nvPr/>
          </p:nvSpPr>
          <p:spPr>
            <a:xfrm>
              <a:off x="2415350" y="3802425"/>
              <a:ext cx="232625" cy="232625"/>
            </a:xfrm>
            <a:custGeom>
              <a:rect b="b" l="l" r="r" t="t"/>
              <a:pathLst>
                <a:path extrusionOk="0" h="9305" w="9305">
                  <a:moveTo>
                    <a:pt x="0" y="1"/>
                  </a:moveTo>
                  <a:lnTo>
                    <a:pt x="9304" y="9305"/>
                  </a:lnTo>
                  <a:lnTo>
                    <a:pt x="9304"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70"/>
            <p:cNvSpPr/>
            <p:nvPr/>
          </p:nvSpPr>
          <p:spPr>
            <a:xfrm>
              <a:off x="2817675" y="3802425"/>
              <a:ext cx="232575" cy="232625"/>
            </a:xfrm>
            <a:custGeom>
              <a:rect b="b" l="l" r="r" t="t"/>
              <a:pathLst>
                <a:path extrusionOk="0" h="9305" w="9303">
                  <a:moveTo>
                    <a:pt x="1" y="1"/>
                  </a:moveTo>
                  <a:lnTo>
                    <a:pt x="1" y="9305"/>
                  </a:lnTo>
                  <a:lnTo>
                    <a:pt x="9302" y="9305"/>
                  </a:lnTo>
                  <a:lnTo>
                    <a:pt x="1"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70"/>
            <p:cNvSpPr/>
            <p:nvPr/>
          </p:nvSpPr>
          <p:spPr>
            <a:xfrm>
              <a:off x="2817675" y="3802425"/>
              <a:ext cx="232575" cy="232625"/>
            </a:xfrm>
            <a:custGeom>
              <a:rect b="b" l="l" r="r" t="t"/>
              <a:pathLst>
                <a:path extrusionOk="0" h="9305" w="9303">
                  <a:moveTo>
                    <a:pt x="1" y="1"/>
                  </a:moveTo>
                  <a:lnTo>
                    <a:pt x="9302" y="9305"/>
                  </a:lnTo>
                  <a:lnTo>
                    <a:pt x="9302"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70"/>
            <p:cNvSpPr/>
            <p:nvPr/>
          </p:nvSpPr>
          <p:spPr>
            <a:xfrm>
              <a:off x="2415350" y="4247700"/>
              <a:ext cx="232625" cy="232625"/>
            </a:xfrm>
            <a:custGeom>
              <a:rect b="b" l="l" r="r" t="t"/>
              <a:pathLst>
                <a:path extrusionOk="0" h="9305" w="9305">
                  <a:moveTo>
                    <a:pt x="0" y="1"/>
                  </a:moveTo>
                  <a:lnTo>
                    <a:pt x="0" y="9305"/>
                  </a:lnTo>
                  <a:lnTo>
                    <a:pt x="9304" y="9305"/>
                  </a:lnTo>
                  <a:lnTo>
                    <a:pt x="0"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70"/>
            <p:cNvSpPr/>
            <p:nvPr/>
          </p:nvSpPr>
          <p:spPr>
            <a:xfrm>
              <a:off x="2415350" y="4247700"/>
              <a:ext cx="232625" cy="232625"/>
            </a:xfrm>
            <a:custGeom>
              <a:rect b="b" l="l" r="r" t="t"/>
              <a:pathLst>
                <a:path extrusionOk="0" h="9305" w="9305">
                  <a:moveTo>
                    <a:pt x="0" y="1"/>
                  </a:moveTo>
                  <a:lnTo>
                    <a:pt x="9304" y="9305"/>
                  </a:lnTo>
                  <a:lnTo>
                    <a:pt x="9304"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70"/>
            <p:cNvSpPr/>
            <p:nvPr/>
          </p:nvSpPr>
          <p:spPr>
            <a:xfrm>
              <a:off x="2817675" y="4247700"/>
              <a:ext cx="232575" cy="232625"/>
            </a:xfrm>
            <a:custGeom>
              <a:rect b="b" l="l" r="r" t="t"/>
              <a:pathLst>
                <a:path extrusionOk="0" h="9305" w="9303">
                  <a:moveTo>
                    <a:pt x="1" y="1"/>
                  </a:moveTo>
                  <a:lnTo>
                    <a:pt x="1" y="9305"/>
                  </a:lnTo>
                  <a:lnTo>
                    <a:pt x="9302" y="9305"/>
                  </a:lnTo>
                  <a:lnTo>
                    <a:pt x="1"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70"/>
            <p:cNvSpPr/>
            <p:nvPr/>
          </p:nvSpPr>
          <p:spPr>
            <a:xfrm>
              <a:off x="2817675" y="4247700"/>
              <a:ext cx="232575" cy="232625"/>
            </a:xfrm>
            <a:custGeom>
              <a:rect b="b" l="l" r="r" t="t"/>
              <a:pathLst>
                <a:path extrusionOk="0" h="9305" w="9303">
                  <a:moveTo>
                    <a:pt x="1" y="1"/>
                  </a:moveTo>
                  <a:lnTo>
                    <a:pt x="9302" y="9305"/>
                  </a:lnTo>
                  <a:lnTo>
                    <a:pt x="9302"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70"/>
            <p:cNvSpPr/>
            <p:nvPr/>
          </p:nvSpPr>
          <p:spPr>
            <a:xfrm>
              <a:off x="2415350" y="4693050"/>
              <a:ext cx="232625" cy="232575"/>
            </a:xfrm>
            <a:custGeom>
              <a:rect b="b" l="l" r="r" t="t"/>
              <a:pathLst>
                <a:path extrusionOk="0" h="9303" w="9305">
                  <a:moveTo>
                    <a:pt x="0" y="1"/>
                  </a:moveTo>
                  <a:lnTo>
                    <a:pt x="0" y="9302"/>
                  </a:lnTo>
                  <a:lnTo>
                    <a:pt x="9304" y="9302"/>
                  </a:lnTo>
                  <a:lnTo>
                    <a:pt x="0"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70"/>
            <p:cNvSpPr/>
            <p:nvPr/>
          </p:nvSpPr>
          <p:spPr>
            <a:xfrm>
              <a:off x="2415350" y="4693050"/>
              <a:ext cx="232625" cy="232575"/>
            </a:xfrm>
            <a:custGeom>
              <a:rect b="b" l="l" r="r" t="t"/>
              <a:pathLst>
                <a:path extrusionOk="0" h="9303" w="9305">
                  <a:moveTo>
                    <a:pt x="0" y="1"/>
                  </a:moveTo>
                  <a:lnTo>
                    <a:pt x="9304" y="9302"/>
                  </a:lnTo>
                  <a:lnTo>
                    <a:pt x="9304"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70"/>
            <p:cNvSpPr/>
            <p:nvPr/>
          </p:nvSpPr>
          <p:spPr>
            <a:xfrm>
              <a:off x="2817675" y="4693050"/>
              <a:ext cx="232575" cy="232575"/>
            </a:xfrm>
            <a:custGeom>
              <a:rect b="b" l="l" r="r" t="t"/>
              <a:pathLst>
                <a:path extrusionOk="0" h="9303" w="9303">
                  <a:moveTo>
                    <a:pt x="1" y="1"/>
                  </a:moveTo>
                  <a:lnTo>
                    <a:pt x="1" y="9302"/>
                  </a:lnTo>
                  <a:lnTo>
                    <a:pt x="9302" y="9302"/>
                  </a:lnTo>
                  <a:lnTo>
                    <a:pt x="1"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70"/>
            <p:cNvSpPr/>
            <p:nvPr/>
          </p:nvSpPr>
          <p:spPr>
            <a:xfrm>
              <a:off x="2817675" y="4693050"/>
              <a:ext cx="232575" cy="232575"/>
            </a:xfrm>
            <a:custGeom>
              <a:rect b="b" l="l" r="r" t="t"/>
              <a:pathLst>
                <a:path extrusionOk="0" h="9303" w="9303">
                  <a:moveTo>
                    <a:pt x="1" y="1"/>
                  </a:moveTo>
                  <a:lnTo>
                    <a:pt x="9302" y="9302"/>
                  </a:lnTo>
                  <a:lnTo>
                    <a:pt x="9302"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70"/>
            <p:cNvSpPr/>
            <p:nvPr/>
          </p:nvSpPr>
          <p:spPr>
            <a:xfrm>
              <a:off x="1464700" y="3597150"/>
              <a:ext cx="232625" cy="232625"/>
            </a:xfrm>
            <a:custGeom>
              <a:rect b="b" l="l" r="r" t="t"/>
              <a:pathLst>
                <a:path extrusionOk="0" h="9305" w="9305">
                  <a:moveTo>
                    <a:pt x="1" y="1"/>
                  </a:moveTo>
                  <a:lnTo>
                    <a:pt x="1" y="9305"/>
                  </a:lnTo>
                  <a:lnTo>
                    <a:pt x="9305" y="9305"/>
                  </a:lnTo>
                  <a:lnTo>
                    <a:pt x="1"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70"/>
            <p:cNvSpPr/>
            <p:nvPr/>
          </p:nvSpPr>
          <p:spPr>
            <a:xfrm>
              <a:off x="1464700" y="3597150"/>
              <a:ext cx="232625" cy="232625"/>
            </a:xfrm>
            <a:custGeom>
              <a:rect b="b" l="l" r="r" t="t"/>
              <a:pathLst>
                <a:path extrusionOk="0" h="9305" w="9305">
                  <a:moveTo>
                    <a:pt x="1" y="1"/>
                  </a:moveTo>
                  <a:lnTo>
                    <a:pt x="9305" y="9305"/>
                  </a:lnTo>
                  <a:lnTo>
                    <a:pt x="9305"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70"/>
            <p:cNvSpPr/>
            <p:nvPr/>
          </p:nvSpPr>
          <p:spPr>
            <a:xfrm>
              <a:off x="1867025" y="3597150"/>
              <a:ext cx="232575" cy="232625"/>
            </a:xfrm>
            <a:custGeom>
              <a:rect b="b" l="l" r="r" t="t"/>
              <a:pathLst>
                <a:path extrusionOk="0" h="9305" w="9303">
                  <a:moveTo>
                    <a:pt x="1" y="1"/>
                  </a:moveTo>
                  <a:lnTo>
                    <a:pt x="1" y="9305"/>
                  </a:lnTo>
                  <a:lnTo>
                    <a:pt x="9302" y="9305"/>
                  </a:lnTo>
                  <a:lnTo>
                    <a:pt x="1"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70"/>
            <p:cNvSpPr/>
            <p:nvPr/>
          </p:nvSpPr>
          <p:spPr>
            <a:xfrm>
              <a:off x="1867025" y="3597150"/>
              <a:ext cx="232575" cy="232625"/>
            </a:xfrm>
            <a:custGeom>
              <a:rect b="b" l="l" r="r" t="t"/>
              <a:pathLst>
                <a:path extrusionOk="0" h="9305" w="9303">
                  <a:moveTo>
                    <a:pt x="1" y="1"/>
                  </a:moveTo>
                  <a:lnTo>
                    <a:pt x="9302" y="9305"/>
                  </a:lnTo>
                  <a:lnTo>
                    <a:pt x="9302"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70"/>
            <p:cNvSpPr/>
            <p:nvPr/>
          </p:nvSpPr>
          <p:spPr>
            <a:xfrm>
              <a:off x="1464700" y="4042500"/>
              <a:ext cx="232625" cy="232575"/>
            </a:xfrm>
            <a:custGeom>
              <a:rect b="b" l="l" r="r" t="t"/>
              <a:pathLst>
                <a:path extrusionOk="0" h="9303" w="9305">
                  <a:moveTo>
                    <a:pt x="1" y="1"/>
                  </a:moveTo>
                  <a:lnTo>
                    <a:pt x="1" y="9302"/>
                  </a:lnTo>
                  <a:lnTo>
                    <a:pt x="9305" y="9302"/>
                  </a:lnTo>
                  <a:lnTo>
                    <a:pt x="1"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70"/>
            <p:cNvSpPr/>
            <p:nvPr/>
          </p:nvSpPr>
          <p:spPr>
            <a:xfrm>
              <a:off x="1464700" y="4042500"/>
              <a:ext cx="232625" cy="232575"/>
            </a:xfrm>
            <a:custGeom>
              <a:rect b="b" l="l" r="r" t="t"/>
              <a:pathLst>
                <a:path extrusionOk="0" h="9303" w="9305">
                  <a:moveTo>
                    <a:pt x="1" y="1"/>
                  </a:moveTo>
                  <a:lnTo>
                    <a:pt x="9305" y="9302"/>
                  </a:lnTo>
                  <a:lnTo>
                    <a:pt x="9305"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70"/>
            <p:cNvSpPr/>
            <p:nvPr/>
          </p:nvSpPr>
          <p:spPr>
            <a:xfrm>
              <a:off x="1867025" y="4042500"/>
              <a:ext cx="232575" cy="232575"/>
            </a:xfrm>
            <a:custGeom>
              <a:rect b="b" l="l" r="r" t="t"/>
              <a:pathLst>
                <a:path extrusionOk="0" h="9303" w="9303">
                  <a:moveTo>
                    <a:pt x="1" y="1"/>
                  </a:moveTo>
                  <a:lnTo>
                    <a:pt x="1" y="9302"/>
                  </a:lnTo>
                  <a:lnTo>
                    <a:pt x="9302" y="9302"/>
                  </a:lnTo>
                  <a:lnTo>
                    <a:pt x="1"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70"/>
            <p:cNvSpPr/>
            <p:nvPr/>
          </p:nvSpPr>
          <p:spPr>
            <a:xfrm>
              <a:off x="1867025" y="4042500"/>
              <a:ext cx="232575" cy="232575"/>
            </a:xfrm>
            <a:custGeom>
              <a:rect b="b" l="l" r="r" t="t"/>
              <a:pathLst>
                <a:path extrusionOk="0" h="9303" w="9303">
                  <a:moveTo>
                    <a:pt x="1" y="1"/>
                  </a:moveTo>
                  <a:lnTo>
                    <a:pt x="9302" y="9302"/>
                  </a:lnTo>
                  <a:lnTo>
                    <a:pt x="9302"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70"/>
            <p:cNvSpPr/>
            <p:nvPr/>
          </p:nvSpPr>
          <p:spPr>
            <a:xfrm>
              <a:off x="1464700" y="4487800"/>
              <a:ext cx="232625" cy="232600"/>
            </a:xfrm>
            <a:custGeom>
              <a:rect b="b" l="l" r="r" t="t"/>
              <a:pathLst>
                <a:path extrusionOk="0" h="9304" w="9305">
                  <a:moveTo>
                    <a:pt x="1" y="0"/>
                  </a:moveTo>
                  <a:lnTo>
                    <a:pt x="1" y="9304"/>
                  </a:lnTo>
                  <a:lnTo>
                    <a:pt x="9305" y="9304"/>
                  </a:lnTo>
                  <a:lnTo>
                    <a:pt x="1"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70"/>
            <p:cNvSpPr/>
            <p:nvPr/>
          </p:nvSpPr>
          <p:spPr>
            <a:xfrm>
              <a:off x="1464700" y="4487800"/>
              <a:ext cx="232625" cy="232600"/>
            </a:xfrm>
            <a:custGeom>
              <a:rect b="b" l="l" r="r" t="t"/>
              <a:pathLst>
                <a:path extrusionOk="0" h="9304" w="9305">
                  <a:moveTo>
                    <a:pt x="1" y="0"/>
                  </a:moveTo>
                  <a:lnTo>
                    <a:pt x="9305" y="9304"/>
                  </a:lnTo>
                  <a:lnTo>
                    <a:pt x="9305"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70"/>
            <p:cNvSpPr/>
            <p:nvPr/>
          </p:nvSpPr>
          <p:spPr>
            <a:xfrm>
              <a:off x="1867025" y="4487800"/>
              <a:ext cx="232575" cy="232600"/>
            </a:xfrm>
            <a:custGeom>
              <a:rect b="b" l="l" r="r" t="t"/>
              <a:pathLst>
                <a:path extrusionOk="0" h="9304" w="9303">
                  <a:moveTo>
                    <a:pt x="1" y="0"/>
                  </a:moveTo>
                  <a:lnTo>
                    <a:pt x="1" y="9304"/>
                  </a:lnTo>
                  <a:lnTo>
                    <a:pt x="9302" y="9304"/>
                  </a:lnTo>
                  <a:lnTo>
                    <a:pt x="1"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70"/>
            <p:cNvSpPr/>
            <p:nvPr/>
          </p:nvSpPr>
          <p:spPr>
            <a:xfrm>
              <a:off x="1867025" y="4487800"/>
              <a:ext cx="232575" cy="232600"/>
            </a:xfrm>
            <a:custGeom>
              <a:rect b="b" l="l" r="r" t="t"/>
              <a:pathLst>
                <a:path extrusionOk="0" h="9304" w="9303">
                  <a:moveTo>
                    <a:pt x="1" y="0"/>
                  </a:moveTo>
                  <a:lnTo>
                    <a:pt x="9302" y="9304"/>
                  </a:lnTo>
                  <a:lnTo>
                    <a:pt x="9302"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70"/>
            <p:cNvSpPr/>
            <p:nvPr/>
          </p:nvSpPr>
          <p:spPr>
            <a:xfrm>
              <a:off x="1464700" y="4933075"/>
              <a:ext cx="232625" cy="232625"/>
            </a:xfrm>
            <a:custGeom>
              <a:rect b="b" l="l" r="r" t="t"/>
              <a:pathLst>
                <a:path extrusionOk="0" h="9305" w="9305">
                  <a:moveTo>
                    <a:pt x="1" y="0"/>
                  </a:moveTo>
                  <a:lnTo>
                    <a:pt x="1" y="9304"/>
                  </a:lnTo>
                  <a:lnTo>
                    <a:pt x="9305" y="9304"/>
                  </a:lnTo>
                  <a:lnTo>
                    <a:pt x="1"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70"/>
            <p:cNvSpPr/>
            <p:nvPr/>
          </p:nvSpPr>
          <p:spPr>
            <a:xfrm>
              <a:off x="1464700" y="4933075"/>
              <a:ext cx="232625" cy="232625"/>
            </a:xfrm>
            <a:custGeom>
              <a:rect b="b" l="l" r="r" t="t"/>
              <a:pathLst>
                <a:path extrusionOk="0" h="9305" w="9305">
                  <a:moveTo>
                    <a:pt x="1" y="0"/>
                  </a:moveTo>
                  <a:lnTo>
                    <a:pt x="9305" y="9304"/>
                  </a:lnTo>
                  <a:lnTo>
                    <a:pt x="9305"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70"/>
            <p:cNvSpPr/>
            <p:nvPr/>
          </p:nvSpPr>
          <p:spPr>
            <a:xfrm>
              <a:off x="1867025" y="4933075"/>
              <a:ext cx="232575" cy="232625"/>
            </a:xfrm>
            <a:custGeom>
              <a:rect b="b" l="l" r="r" t="t"/>
              <a:pathLst>
                <a:path extrusionOk="0" h="9305" w="9303">
                  <a:moveTo>
                    <a:pt x="1" y="0"/>
                  </a:moveTo>
                  <a:lnTo>
                    <a:pt x="1" y="9304"/>
                  </a:lnTo>
                  <a:lnTo>
                    <a:pt x="9302" y="9304"/>
                  </a:lnTo>
                  <a:lnTo>
                    <a:pt x="1"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70"/>
            <p:cNvSpPr/>
            <p:nvPr/>
          </p:nvSpPr>
          <p:spPr>
            <a:xfrm>
              <a:off x="1867025" y="4933075"/>
              <a:ext cx="232575" cy="232625"/>
            </a:xfrm>
            <a:custGeom>
              <a:rect b="b" l="l" r="r" t="t"/>
              <a:pathLst>
                <a:path extrusionOk="0" h="9305" w="9303">
                  <a:moveTo>
                    <a:pt x="1" y="0"/>
                  </a:moveTo>
                  <a:lnTo>
                    <a:pt x="9302" y="9304"/>
                  </a:lnTo>
                  <a:lnTo>
                    <a:pt x="9302"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70"/>
            <p:cNvSpPr/>
            <p:nvPr/>
          </p:nvSpPr>
          <p:spPr>
            <a:xfrm>
              <a:off x="494875" y="4487800"/>
              <a:ext cx="232625" cy="232600"/>
            </a:xfrm>
            <a:custGeom>
              <a:rect b="b" l="l" r="r" t="t"/>
              <a:pathLst>
                <a:path extrusionOk="0" h="9304" w="9305">
                  <a:moveTo>
                    <a:pt x="0" y="0"/>
                  </a:moveTo>
                  <a:lnTo>
                    <a:pt x="0" y="9304"/>
                  </a:lnTo>
                  <a:lnTo>
                    <a:pt x="9304" y="9304"/>
                  </a:lnTo>
                  <a:lnTo>
                    <a:pt x="0"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70"/>
            <p:cNvSpPr/>
            <p:nvPr/>
          </p:nvSpPr>
          <p:spPr>
            <a:xfrm>
              <a:off x="494875" y="4487800"/>
              <a:ext cx="232625" cy="232600"/>
            </a:xfrm>
            <a:custGeom>
              <a:rect b="b" l="l" r="r" t="t"/>
              <a:pathLst>
                <a:path extrusionOk="0" h="9304" w="9305">
                  <a:moveTo>
                    <a:pt x="0" y="0"/>
                  </a:moveTo>
                  <a:lnTo>
                    <a:pt x="9304" y="9304"/>
                  </a:lnTo>
                  <a:lnTo>
                    <a:pt x="9304"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70"/>
            <p:cNvSpPr/>
            <p:nvPr/>
          </p:nvSpPr>
          <p:spPr>
            <a:xfrm>
              <a:off x="897125" y="4487800"/>
              <a:ext cx="232625" cy="232600"/>
            </a:xfrm>
            <a:custGeom>
              <a:rect b="b" l="l" r="r" t="t"/>
              <a:pathLst>
                <a:path extrusionOk="0" h="9304" w="9305">
                  <a:moveTo>
                    <a:pt x="1" y="0"/>
                  </a:moveTo>
                  <a:lnTo>
                    <a:pt x="1" y="9304"/>
                  </a:lnTo>
                  <a:lnTo>
                    <a:pt x="9305" y="9304"/>
                  </a:lnTo>
                  <a:lnTo>
                    <a:pt x="1"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70"/>
            <p:cNvSpPr/>
            <p:nvPr/>
          </p:nvSpPr>
          <p:spPr>
            <a:xfrm>
              <a:off x="897125" y="4487800"/>
              <a:ext cx="232625" cy="232600"/>
            </a:xfrm>
            <a:custGeom>
              <a:rect b="b" l="l" r="r" t="t"/>
              <a:pathLst>
                <a:path extrusionOk="0" h="9304" w="9305">
                  <a:moveTo>
                    <a:pt x="1" y="0"/>
                  </a:moveTo>
                  <a:lnTo>
                    <a:pt x="9305" y="9304"/>
                  </a:lnTo>
                  <a:lnTo>
                    <a:pt x="9305"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70"/>
            <p:cNvSpPr/>
            <p:nvPr/>
          </p:nvSpPr>
          <p:spPr>
            <a:xfrm>
              <a:off x="494875" y="4933075"/>
              <a:ext cx="232625" cy="232625"/>
            </a:xfrm>
            <a:custGeom>
              <a:rect b="b" l="l" r="r" t="t"/>
              <a:pathLst>
                <a:path extrusionOk="0" h="9305" w="9305">
                  <a:moveTo>
                    <a:pt x="0" y="0"/>
                  </a:moveTo>
                  <a:lnTo>
                    <a:pt x="0" y="9304"/>
                  </a:lnTo>
                  <a:lnTo>
                    <a:pt x="9304" y="9304"/>
                  </a:lnTo>
                  <a:lnTo>
                    <a:pt x="0"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70"/>
            <p:cNvSpPr/>
            <p:nvPr/>
          </p:nvSpPr>
          <p:spPr>
            <a:xfrm>
              <a:off x="494875" y="4933075"/>
              <a:ext cx="232625" cy="232625"/>
            </a:xfrm>
            <a:custGeom>
              <a:rect b="b" l="l" r="r" t="t"/>
              <a:pathLst>
                <a:path extrusionOk="0" h="9305" w="9305">
                  <a:moveTo>
                    <a:pt x="0" y="0"/>
                  </a:moveTo>
                  <a:lnTo>
                    <a:pt x="9304" y="9304"/>
                  </a:lnTo>
                  <a:lnTo>
                    <a:pt x="9304"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70"/>
            <p:cNvSpPr/>
            <p:nvPr/>
          </p:nvSpPr>
          <p:spPr>
            <a:xfrm>
              <a:off x="897125" y="4933075"/>
              <a:ext cx="232625" cy="232625"/>
            </a:xfrm>
            <a:custGeom>
              <a:rect b="b" l="l" r="r" t="t"/>
              <a:pathLst>
                <a:path extrusionOk="0" h="9305" w="9305">
                  <a:moveTo>
                    <a:pt x="1" y="0"/>
                  </a:moveTo>
                  <a:lnTo>
                    <a:pt x="1" y="9304"/>
                  </a:lnTo>
                  <a:lnTo>
                    <a:pt x="9305" y="9304"/>
                  </a:lnTo>
                  <a:lnTo>
                    <a:pt x="1"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70"/>
            <p:cNvSpPr/>
            <p:nvPr/>
          </p:nvSpPr>
          <p:spPr>
            <a:xfrm>
              <a:off x="897125" y="4933075"/>
              <a:ext cx="232625" cy="232625"/>
            </a:xfrm>
            <a:custGeom>
              <a:rect b="b" l="l" r="r" t="t"/>
              <a:pathLst>
                <a:path extrusionOk="0" h="9305" w="9305">
                  <a:moveTo>
                    <a:pt x="1" y="0"/>
                  </a:moveTo>
                  <a:lnTo>
                    <a:pt x="9305" y="9304"/>
                  </a:lnTo>
                  <a:lnTo>
                    <a:pt x="9305"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70"/>
            <p:cNvSpPr/>
            <p:nvPr/>
          </p:nvSpPr>
          <p:spPr>
            <a:xfrm>
              <a:off x="6448425" y="4468600"/>
              <a:ext cx="232625" cy="232550"/>
            </a:xfrm>
            <a:custGeom>
              <a:rect b="b" l="l" r="r" t="t"/>
              <a:pathLst>
                <a:path extrusionOk="0" h="9302" w="9305">
                  <a:moveTo>
                    <a:pt x="0" y="0"/>
                  </a:moveTo>
                  <a:lnTo>
                    <a:pt x="0" y="9302"/>
                  </a:lnTo>
                  <a:lnTo>
                    <a:pt x="9304" y="9302"/>
                  </a:lnTo>
                  <a:lnTo>
                    <a:pt x="0"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70"/>
            <p:cNvSpPr/>
            <p:nvPr/>
          </p:nvSpPr>
          <p:spPr>
            <a:xfrm>
              <a:off x="6448425" y="4468600"/>
              <a:ext cx="232625" cy="232550"/>
            </a:xfrm>
            <a:custGeom>
              <a:rect b="b" l="l" r="r" t="t"/>
              <a:pathLst>
                <a:path extrusionOk="0" h="9302" w="9305">
                  <a:moveTo>
                    <a:pt x="0" y="0"/>
                  </a:moveTo>
                  <a:lnTo>
                    <a:pt x="9304" y="9302"/>
                  </a:lnTo>
                  <a:lnTo>
                    <a:pt x="9304"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70"/>
            <p:cNvSpPr/>
            <p:nvPr/>
          </p:nvSpPr>
          <p:spPr>
            <a:xfrm>
              <a:off x="6850700" y="4468600"/>
              <a:ext cx="232625" cy="232550"/>
            </a:xfrm>
            <a:custGeom>
              <a:rect b="b" l="l" r="r" t="t"/>
              <a:pathLst>
                <a:path extrusionOk="0" h="9302" w="9305">
                  <a:moveTo>
                    <a:pt x="0" y="0"/>
                  </a:moveTo>
                  <a:lnTo>
                    <a:pt x="0" y="9302"/>
                  </a:lnTo>
                  <a:lnTo>
                    <a:pt x="9304" y="9302"/>
                  </a:lnTo>
                  <a:lnTo>
                    <a:pt x="0"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70"/>
            <p:cNvSpPr/>
            <p:nvPr/>
          </p:nvSpPr>
          <p:spPr>
            <a:xfrm>
              <a:off x="6850700" y="4468600"/>
              <a:ext cx="232625" cy="232550"/>
            </a:xfrm>
            <a:custGeom>
              <a:rect b="b" l="l" r="r" t="t"/>
              <a:pathLst>
                <a:path extrusionOk="0" h="9302" w="9305">
                  <a:moveTo>
                    <a:pt x="0" y="0"/>
                  </a:moveTo>
                  <a:lnTo>
                    <a:pt x="9304" y="9302"/>
                  </a:lnTo>
                  <a:lnTo>
                    <a:pt x="9304"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70"/>
            <p:cNvSpPr/>
            <p:nvPr/>
          </p:nvSpPr>
          <p:spPr>
            <a:xfrm>
              <a:off x="6448425" y="4913875"/>
              <a:ext cx="232625" cy="232625"/>
            </a:xfrm>
            <a:custGeom>
              <a:rect b="b" l="l" r="r" t="t"/>
              <a:pathLst>
                <a:path extrusionOk="0" h="9305" w="9305">
                  <a:moveTo>
                    <a:pt x="0" y="1"/>
                  </a:moveTo>
                  <a:lnTo>
                    <a:pt x="0" y="9305"/>
                  </a:lnTo>
                  <a:lnTo>
                    <a:pt x="9304" y="9305"/>
                  </a:lnTo>
                  <a:lnTo>
                    <a:pt x="0"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70"/>
            <p:cNvSpPr/>
            <p:nvPr/>
          </p:nvSpPr>
          <p:spPr>
            <a:xfrm>
              <a:off x="6448425" y="4913875"/>
              <a:ext cx="232625" cy="232625"/>
            </a:xfrm>
            <a:custGeom>
              <a:rect b="b" l="l" r="r" t="t"/>
              <a:pathLst>
                <a:path extrusionOk="0" h="9305" w="9305">
                  <a:moveTo>
                    <a:pt x="0" y="1"/>
                  </a:moveTo>
                  <a:lnTo>
                    <a:pt x="9304" y="9305"/>
                  </a:lnTo>
                  <a:lnTo>
                    <a:pt x="9304"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70"/>
            <p:cNvSpPr/>
            <p:nvPr/>
          </p:nvSpPr>
          <p:spPr>
            <a:xfrm>
              <a:off x="6850700" y="4913875"/>
              <a:ext cx="232625" cy="232625"/>
            </a:xfrm>
            <a:custGeom>
              <a:rect b="b" l="l" r="r" t="t"/>
              <a:pathLst>
                <a:path extrusionOk="0" h="9305" w="9305">
                  <a:moveTo>
                    <a:pt x="0" y="1"/>
                  </a:moveTo>
                  <a:lnTo>
                    <a:pt x="0" y="9305"/>
                  </a:lnTo>
                  <a:lnTo>
                    <a:pt x="9304" y="9305"/>
                  </a:lnTo>
                  <a:lnTo>
                    <a:pt x="0"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70"/>
            <p:cNvSpPr/>
            <p:nvPr/>
          </p:nvSpPr>
          <p:spPr>
            <a:xfrm>
              <a:off x="6850700" y="4913875"/>
              <a:ext cx="232625" cy="232625"/>
            </a:xfrm>
            <a:custGeom>
              <a:rect b="b" l="l" r="r" t="t"/>
              <a:pathLst>
                <a:path extrusionOk="0" h="9305" w="9305">
                  <a:moveTo>
                    <a:pt x="0" y="1"/>
                  </a:moveTo>
                  <a:lnTo>
                    <a:pt x="9304" y="9305"/>
                  </a:lnTo>
                  <a:lnTo>
                    <a:pt x="9304"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70"/>
            <p:cNvSpPr/>
            <p:nvPr/>
          </p:nvSpPr>
          <p:spPr>
            <a:xfrm>
              <a:off x="3432625" y="2533350"/>
              <a:ext cx="269900" cy="269900"/>
            </a:xfrm>
            <a:custGeom>
              <a:rect b="b" l="l" r="r" t="t"/>
              <a:pathLst>
                <a:path extrusionOk="0" h="10796" w="10796">
                  <a:moveTo>
                    <a:pt x="1" y="1"/>
                  </a:moveTo>
                  <a:lnTo>
                    <a:pt x="1" y="10795"/>
                  </a:lnTo>
                  <a:lnTo>
                    <a:pt x="10795" y="10795"/>
                  </a:lnTo>
                  <a:lnTo>
                    <a:pt x="1"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70"/>
            <p:cNvSpPr/>
            <p:nvPr/>
          </p:nvSpPr>
          <p:spPr>
            <a:xfrm>
              <a:off x="3432625" y="2533350"/>
              <a:ext cx="269900" cy="269900"/>
            </a:xfrm>
            <a:custGeom>
              <a:rect b="b" l="l" r="r" t="t"/>
              <a:pathLst>
                <a:path extrusionOk="0" h="10796" w="10796">
                  <a:moveTo>
                    <a:pt x="1" y="1"/>
                  </a:moveTo>
                  <a:lnTo>
                    <a:pt x="10795" y="10795"/>
                  </a:lnTo>
                  <a:lnTo>
                    <a:pt x="10795"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70"/>
            <p:cNvSpPr/>
            <p:nvPr/>
          </p:nvSpPr>
          <p:spPr>
            <a:xfrm>
              <a:off x="3899425" y="2533350"/>
              <a:ext cx="269800" cy="269900"/>
            </a:xfrm>
            <a:custGeom>
              <a:rect b="b" l="l" r="r" t="t"/>
              <a:pathLst>
                <a:path extrusionOk="0" h="10796" w="10792">
                  <a:moveTo>
                    <a:pt x="0" y="1"/>
                  </a:moveTo>
                  <a:lnTo>
                    <a:pt x="0" y="10795"/>
                  </a:lnTo>
                  <a:lnTo>
                    <a:pt x="10792" y="10795"/>
                  </a:lnTo>
                  <a:lnTo>
                    <a:pt x="0"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70"/>
            <p:cNvSpPr/>
            <p:nvPr/>
          </p:nvSpPr>
          <p:spPr>
            <a:xfrm>
              <a:off x="3899425" y="2533350"/>
              <a:ext cx="269800" cy="269900"/>
            </a:xfrm>
            <a:custGeom>
              <a:rect b="b" l="l" r="r" t="t"/>
              <a:pathLst>
                <a:path extrusionOk="0" h="10796" w="10792">
                  <a:moveTo>
                    <a:pt x="0" y="1"/>
                  </a:moveTo>
                  <a:lnTo>
                    <a:pt x="10792" y="10795"/>
                  </a:lnTo>
                  <a:lnTo>
                    <a:pt x="10792"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70"/>
            <p:cNvSpPr/>
            <p:nvPr/>
          </p:nvSpPr>
          <p:spPr>
            <a:xfrm>
              <a:off x="3432625" y="2984275"/>
              <a:ext cx="269900" cy="269875"/>
            </a:xfrm>
            <a:custGeom>
              <a:rect b="b" l="l" r="r" t="t"/>
              <a:pathLst>
                <a:path extrusionOk="0" h="10795" w="10796">
                  <a:moveTo>
                    <a:pt x="1" y="0"/>
                  </a:moveTo>
                  <a:lnTo>
                    <a:pt x="1" y="10794"/>
                  </a:lnTo>
                  <a:lnTo>
                    <a:pt x="10795" y="10794"/>
                  </a:lnTo>
                  <a:lnTo>
                    <a:pt x="1"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70"/>
            <p:cNvSpPr/>
            <p:nvPr/>
          </p:nvSpPr>
          <p:spPr>
            <a:xfrm>
              <a:off x="3432625" y="2984275"/>
              <a:ext cx="269900" cy="269875"/>
            </a:xfrm>
            <a:custGeom>
              <a:rect b="b" l="l" r="r" t="t"/>
              <a:pathLst>
                <a:path extrusionOk="0" h="10795" w="10796">
                  <a:moveTo>
                    <a:pt x="1" y="0"/>
                  </a:moveTo>
                  <a:lnTo>
                    <a:pt x="10795" y="10794"/>
                  </a:lnTo>
                  <a:lnTo>
                    <a:pt x="10795"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70"/>
            <p:cNvSpPr/>
            <p:nvPr/>
          </p:nvSpPr>
          <p:spPr>
            <a:xfrm>
              <a:off x="3899425" y="2984275"/>
              <a:ext cx="269800" cy="269875"/>
            </a:xfrm>
            <a:custGeom>
              <a:rect b="b" l="l" r="r" t="t"/>
              <a:pathLst>
                <a:path extrusionOk="0" h="10795" w="10792">
                  <a:moveTo>
                    <a:pt x="0" y="0"/>
                  </a:moveTo>
                  <a:lnTo>
                    <a:pt x="0" y="10794"/>
                  </a:lnTo>
                  <a:lnTo>
                    <a:pt x="10792" y="10794"/>
                  </a:lnTo>
                  <a:lnTo>
                    <a:pt x="0"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70"/>
            <p:cNvSpPr/>
            <p:nvPr/>
          </p:nvSpPr>
          <p:spPr>
            <a:xfrm>
              <a:off x="3899425" y="2984275"/>
              <a:ext cx="269800" cy="269875"/>
            </a:xfrm>
            <a:custGeom>
              <a:rect b="b" l="l" r="r" t="t"/>
              <a:pathLst>
                <a:path extrusionOk="0" h="10795" w="10792">
                  <a:moveTo>
                    <a:pt x="0" y="0"/>
                  </a:moveTo>
                  <a:lnTo>
                    <a:pt x="10792" y="10794"/>
                  </a:lnTo>
                  <a:lnTo>
                    <a:pt x="10792"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70"/>
            <p:cNvSpPr/>
            <p:nvPr/>
          </p:nvSpPr>
          <p:spPr>
            <a:xfrm>
              <a:off x="3432625" y="3435225"/>
              <a:ext cx="269900" cy="269900"/>
            </a:xfrm>
            <a:custGeom>
              <a:rect b="b" l="l" r="r" t="t"/>
              <a:pathLst>
                <a:path extrusionOk="0" h="10796" w="10796">
                  <a:moveTo>
                    <a:pt x="1" y="1"/>
                  </a:moveTo>
                  <a:lnTo>
                    <a:pt x="1" y="10795"/>
                  </a:lnTo>
                  <a:lnTo>
                    <a:pt x="10795" y="10795"/>
                  </a:lnTo>
                  <a:lnTo>
                    <a:pt x="1"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70"/>
            <p:cNvSpPr/>
            <p:nvPr/>
          </p:nvSpPr>
          <p:spPr>
            <a:xfrm>
              <a:off x="3432625" y="3435225"/>
              <a:ext cx="269900" cy="269900"/>
            </a:xfrm>
            <a:custGeom>
              <a:rect b="b" l="l" r="r" t="t"/>
              <a:pathLst>
                <a:path extrusionOk="0" h="10796" w="10796">
                  <a:moveTo>
                    <a:pt x="1" y="1"/>
                  </a:moveTo>
                  <a:lnTo>
                    <a:pt x="10795" y="10795"/>
                  </a:lnTo>
                  <a:lnTo>
                    <a:pt x="10795"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70"/>
            <p:cNvSpPr/>
            <p:nvPr/>
          </p:nvSpPr>
          <p:spPr>
            <a:xfrm>
              <a:off x="3899425" y="3435225"/>
              <a:ext cx="269800" cy="269900"/>
            </a:xfrm>
            <a:custGeom>
              <a:rect b="b" l="l" r="r" t="t"/>
              <a:pathLst>
                <a:path extrusionOk="0" h="10796" w="10792">
                  <a:moveTo>
                    <a:pt x="0" y="1"/>
                  </a:moveTo>
                  <a:lnTo>
                    <a:pt x="0" y="10795"/>
                  </a:lnTo>
                  <a:lnTo>
                    <a:pt x="10792" y="10795"/>
                  </a:lnTo>
                  <a:lnTo>
                    <a:pt x="0"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70"/>
            <p:cNvSpPr/>
            <p:nvPr/>
          </p:nvSpPr>
          <p:spPr>
            <a:xfrm>
              <a:off x="3899425" y="3435225"/>
              <a:ext cx="269800" cy="269900"/>
            </a:xfrm>
            <a:custGeom>
              <a:rect b="b" l="l" r="r" t="t"/>
              <a:pathLst>
                <a:path extrusionOk="0" h="10796" w="10792">
                  <a:moveTo>
                    <a:pt x="0" y="1"/>
                  </a:moveTo>
                  <a:lnTo>
                    <a:pt x="10792" y="10795"/>
                  </a:lnTo>
                  <a:lnTo>
                    <a:pt x="10792"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70"/>
            <p:cNvSpPr/>
            <p:nvPr/>
          </p:nvSpPr>
          <p:spPr>
            <a:xfrm>
              <a:off x="3432625" y="3886200"/>
              <a:ext cx="269900" cy="269825"/>
            </a:xfrm>
            <a:custGeom>
              <a:rect b="b" l="l" r="r" t="t"/>
              <a:pathLst>
                <a:path extrusionOk="0" h="10793" w="10796">
                  <a:moveTo>
                    <a:pt x="1" y="1"/>
                  </a:moveTo>
                  <a:lnTo>
                    <a:pt x="1" y="10792"/>
                  </a:lnTo>
                  <a:lnTo>
                    <a:pt x="10795" y="10792"/>
                  </a:lnTo>
                  <a:lnTo>
                    <a:pt x="1"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70"/>
            <p:cNvSpPr/>
            <p:nvPr/>
          </p:nvSpPr>
          <p:spPr>
            <a:xfrm>
              <a:off x="3432625" y="3886200"/>
              <a:ext cx="269900" cy="269825"/>
            </a:xfrm>
            <a:custGeom>
              <a:rect b="b" l="l" r="r" t="t"/>
              <a:pathLst>
                <a:path extrusionOk="0" h="10793" w="10796">
                  <a:moveTo>
                    <a:pt x="1" y="1"/>
                  </a:moveTo>
                  <a:lnTo>
                    <a:pt x="10795" y="10792"/>
                  </a:lnTo>
                  <a:lnTo>
                    <a:pt x="10795"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70"/>
            <p:cNvSpPr/>
            <p:nvPr/>
          </p:nvSpPr>
          <p:spPr>
            <a:xfrm>
              <a:off x="3899425" y="3886200"/>
              <a:ext cx="269800" cy="269825"/>
            </a:xfrm>
            <a:custGeom>
              <a:rect b="b" l="l" r="r" t="t"/>
              <a:pathLst>
                <a:path extrusionOk="0" h="10793" w="10792">
                  <a:moveTo>
                    <a:pt x="0" y="1"/>
                  </a:moveTo>
                  <a:lnTo>
                    <a:pt x="0" y="10792"/>
                  </a:lnTo>
                  <a:lnTo>
                    <a:pt x="10792" y="10792"/>
                  </a:lnTo>
                  <a:lnTo>
                    <a:pt x="0"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70"/>
            <p:cNvSpPr/>
            <p:nvPr/>
          </p:nvSpPr>
          <p:spPr>
            <a:xfrm>
              <a:off x="3899425" y="3886200"/>
              <a:ext cx="269800" cy="269825"/>
            </a:xfrm>
            <a:custGeom>
              <a:rect b="b" l="l" r="r" t="t"/>
              <a:pathLst>
                <a:path extrusionOk="0" h="10793" w="10792">
                  <a:moveTo>
                    <a:pt x="0" y="1"/>
                  </a:moveTo>
                  <a:lnTo>
                    <a:pt x="10792" y="10792"/>
                  </a:lnTo>
                  <a:lnTo>
                    <a:pt x="10792"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70"/>
            <p:cNvSpPr/>
            <p:nvPr/>
          </p:nvSpPr>
          <p:spPr>
            <a:xfrm>
              <a:off x="3432625" y="4337100"/>
              <a:ext cx="269900" cy="269900"/>
            </a:xfrm>
            <a:custGeom>
              <a:rect b="b" l="l" r="r" t="t"/>
              <a:pathLst>
                <a:path extrusionOk="0" h="10796" w="10796">
                  <a:moveTo>
                    <a:pt x="1" y="1"/>
                  </a:moveTo>
                  <a:lnTo>
                    <a:pt x="1" y="10795"/>
                  </a:lnTo>
                  <a:lnTo>
                    <a:pt x="10795" y="10795"/>
                  </a:lnTo>
                  <a:lnTo>
                    <a:pt x="1"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70"/>
            <p:cNvSpPr/>
            <p:nvPr/>
          </p:nvSpPr>
          <p:spPr>
            <a:xfrm>
              <a:off x="3432625" y="4337100"/>
              <a:ext cx="269900" cy="269900"/>
            </a:xfrm>
            <a:custGeom>
              <a:rect b="b" l="l" r="r" t="t"/>
              <a:pathLst>
                <a:path extrusionOk="0" h="10796" w="10796">
                  <a:moveTo>
                    <a:pt x="1" y="1"/>
                  </a:moveTo>
                  <a:lnTo>
                    <a:pt x="10795" y="10795"/>
                  </a:lnTo>
                  <a:lnTo>
                    <a:pt x="10795"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70"/>
            <p:cNvSpPr/>
            <p:nvPr/>
          </p:nvSpPr>
          <p:spPr>
            <a:xfrm>
              <a:off x="3899425" y="4337100"/>
              <a:ext cx="269800" cy="269900"/>
            </a:xfrm>
            <a:custGeom>
              <a:rect b="b" l="l" r="r" t="t"/>
              <a:pathLst>
                <a:path extrusionOk="0" h="10796" w="10792">
                  <a:moveTo>
                    <a:pt x="0" y="1"/>
                  </a:moveTo>
                  <a:lnTo>
                    <a:pt x="0" y="10795"/>
                  </a:lnTo>
                  <a:lnTo>
                    <a:pt x="10792" y="10795"/>
                  </a:lnTo>
                  <a:lnTo>
                    <a:pt x="0"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70"/>
            <p:cNvSpPr/>
            <p:nvPr/>
          </p:nvSpPr>
          <p:spPr>
            <a:xfrm>
              <a:off x="3899425" y="4337100"/>
              <a:ext cx="269800" cy="269900"/>
            </a:xfrm>
            <a:custGeom>
              <a:rect b="b" l="l" r="r" t="t"/>
              <a:pathLst>
                <a:path extrusionOk="0" h="10796" w="10792">
                  <a:moveTo>
                    <a:pt x="0" y="1"/>
                  </a:moveTo>
                  <a:lnTo>
                    <a:pt x="10792" y="10795"/>
                  </a:lnTo>
                  <a:lnTo>
                    <a:pt x="10792"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32" name="Google Shape;1432;p70"/>
          <p:cNvCxnSpPr/>
          <p:nvPr/>
        </p:nvCxnSpPr>
        <p:spPr>
          <a:xfrm flipH="1" rot="10800000">
            <a:off x="2319338" y="2542882"/>
            <a:ext cx="760200" cy="10200"/>
          </a:xfrm>
          <a:prstGeom prst="straightConnector1">
            <a:avLst/>
          </a:prstGeom>
          <a:noFill/>
          <a:ln cap="flat" cmpd="sng" w="19050">
            <a:solidFill>
              <a:srgbClr val="E2A334"/>
            </a:solidFill>
            <a:prstDash val="solid"/>
            <a:round/>
            <a:headEnd len="med" w="med" type="oval"/>
            <a:tailEnd len="med" w="med" type="oval"/>
          </a:ln>
        </p:spPr>
      </p:cxnSp>
      <p:cxnSp>
        <p:nvCxnSpPr>
          <p:cNvPr id="1433" name="Google Shape;1433;p70"/>
          <p:cNvCxnSpPr/>
          <p:nvPr/>
        </p:nvCxnSpPr>
        <p:spPr>
          <a:xfrm>
            <a:off x="2343138" y="4048076"/>
            <a:ext cx="1881300" cy="0"/>
          </a:xfrm>
          <a:prstGeom prst="straightConnector1">
            <a:avLst/>
          </a:prstGeom>
          <a:noFill/>
          <a:ln cap="flat" cmpd="sng" w="19050">
            <a:solidFill>
              <a:srgbClr val="E2A334"/>
            </a:solidFill>
            <a:prstDash val="solid"/>
            <a:round/>
            <a:headEnd len="med" w="med" type="oval"/>
            <a:tailEnd len="med" w="med" type="oval"/>
          </a:ln>
        </p:spPr>
      </p:cxnSp>
      <p:cxnSp>
        <p:nvCxnSpPr>
          <p:cNvPr id="1434" name="Google Shape;1434;p70"/>
          <p:cNvCxnSpPr/>
          <p:nvPr/>
        </p:nvCxnSpPr>
        <p:spPr>
          <a:xfrm>
            <a:off x="6503663" y="2109163"/>
            <a:ext cx="328800" cy="0"/>
          </a:xfrm>
          <a:prstGeom prst="straightConnector1">
            <a:avLst/>
          </a:prstGeom>
          <a:noFill/>
          <a:ln cap="flat" cmpd="sng" w="19050">
            <a:solidFill>
              <a:srgbClr val="E2A334"/>
            </a:solidFill>
            <a:prstDash val="solid"/>
            <a:round/>
            <a:headEnd len="med" w="med" type="oval"/>
            <a:tailEnd len="med" w="med" type="oval"/>
          </a:ln>
        </p:spPr>
      </p:cxnSp>
      <p:cxnSp>
        <p:nvCxnSpPr>
          <p:cNvPr id="1435" name="Google Shape;1435;p70"/>
          <p:cNvCxnSpPr/>
          <p:nvPr/>
        </p:nvCxnSpPr>
        <p:spPr>
          <a:xfrm>
            <a:off x="5551163" y="3095019"/>
            <a:ext cx="1252500" cy="0"/>
          </a:xfrm>
          <a:prstGeom prst="straightConnector1">
            <a:avLst/>
          </a:prstGeom>
          <a:noFill/>
          <a:ln cap="flat" cmpd="sng" w="19050">
            <a:solidFill>
              <a:srgbClr val="E2A334"/>
            </a:solidFill>
            <a:prstDash val="solid"/>
            <a:round/>
            <a:headEnd len="med" w="med" type="oval"/>
            <a:tailEnd len="med" w="med" type="oval"/>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439" name="Shape 1439"/>
        <p:cNvGrpSpPr/>
        <p:nvPr/>
      </p:nvGrpSpPr>
      <p:grpSpPr>
        <a:xfrm>
          <a:off x="0" y="0"/>
          <a:ext cx="0" cy="0"/>
          <a:chOff x="0" y="0"/>
          <a:chExt cx="0" cy="0"/>
        </a:xfrm>
      </p:grpSpPr>
      <p:grpSp>
        <p:nvGrpSpPr>
          <p:cNvPr id="1440" name="Google Shape;1440;p71"/>
          <p:cNvGrpSpPr/>
          <p:nvPr/>
        </p:nvGrpSpPr>
        <p:grpSpPr>
          <a:xfrm>
            <a:off x="1528940" y="1327518"/>
            <a:ext cx="6086115" cy="3815992"/>
            <a:chOff x="238325" y="236325"/>
            <a:chExt cx="7138300" cy="5238150"/>
          </a:xfrm>
        </p:grpSpPr>
        <p:sp>
          <p:nvSpPr>
            <p:cNvPr id="1441" name="Google Shape;1441;p71"/>
            <p:cNvSpPr/>
            <p:nvPr/>
          </p:nvSpPr>
          <p:spPr>
            <a:xfrm>
              <a:off x="3577325" y="852800"/>
              <a:ext cx="2123225" cy="816050"/>
            </a:xfrm>
            <a:custGeom>
              <a:rect b="b" l="l" r="r" t="t"/>
              <a:pathLst>
                <a:path extrusionOk="0" h="32642" w="84929">
                  <a:moveTo>
                    <a:pt x="1108" y="32637"/>
                  </a:moveTo>
                  <a:lnTo>
                    <a:pt x="8835" y="32637"/>
                  </a:lnTo>
                  <a:lnTo>
                    <a:pt x="42465" y="7260"/>
                  </a:lnTo>
                  <a:lnTo>
                    <a:pt x="76095" y="32641"/>
                  </a:lnTo>
                  <a:lnTo>
                    <a:pt x="83822" y="32641"/>
                  </a:lnTo>
                  <a:cubicBezTo>
                    <a:pt x="84573" y="32641"/>
                    <a:pt x="84928" y="31873"/>
                    <a:pt x="84373" y="31451"/>
                  </a:cubicBezTo>
                  <a:lnTo>
                    <a:pt x="43016" y="239"/>
                  </a:lnTo>
                  <a:cubicBezTo>
                    <a:pt x="42686" y="1"/>
                    <a:pt x="42243" y="1"/>
                    <a:pt x="41918" y="239"/>
                  </a:cubicBezTo>
                  <a:lnTo>
                    <a:pt x="556" y="31451"/>
                  </a:lnTo>
                  <a:cubicBezTo>
                    <a:pt x="1" y="31869"/>
                    <a:pt x="360" y="32637"/>
                    <a:pt x="1108" y="32637"/>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71"/>
            <p:cNvSpPr/>
            <p:nvPr/>
          </p:nvSpPr>
          <p:spPr>
            <a:xfrm>
              <a:off x="3798275" y="1034275"/>
              <a:ext cx="1681425" cy="4440100"/>
            </a:xfrm>
            <a:custGeom>
              <a:rect b="b" l="l" r="r" t="t"/>
              <a:pathLst>
                <a:path extrusionOk="0" h="177604" w="67257">
                  <a:moveTo>
                    <a:pt x="67257" y="25378"/>
                  </a:moveTo>
                  <a:lnTo>
                    <a:pt x="67257" y="177604"/>
                  </a:lnTo>
                  <a:lnTo>
                    <a:pt x="1" y="177604"/>
                  </a:lnTo>
                  <a:lnTo>
                    <a:pt x="1" y="25378"/>
                  </a:lnTo>
                  <a:lnTo>
                    <a:pt x="33627"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1"/>
            <p:cNvSpPr/>
            <p:nvPr/>
          </p:nvSpPr>
          <p:spPr>
            <a:xfrm>
              <a:off x="3960450" y="1221175"/>
              <a:ext cx="1357100" cy="4128000"/>
            </a:xfrm>
            <a:custGeom>
              <a:rect b="b" l="l" r="r" t="t"/>
              <a:pathLst>
                <a:path extrusionOk="0" h="165120" w="54284">
                  <a:moveTo>
                    <a:pt x="54284" y="20487"/>
                  </a:moveTo>
                  <a:lnTo>
                    <a:pt x="54284" y="165120"/>
                  </a:lnTo>
                  <a:lnTo>
                    <a:pt x="0" y="165120"/>
                  </a:lnTo>
                  <a:lnTo>
                    <a:pt x="0" y="20487"/>
                  </a:lnTo>
                  <a:lnTo>
                    <a:pt x="2714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71"/>
            <p:cNvSpPr/>
            <p:nvPr/>
          </p:nvSpPr>
          <p:spPr>
            <a:xfrm>
              <a:off x="5263950" y="236325"/>
              <a:ext cx="2112675" cy="815000"/>
            </a:xfrm>
            <a:custGeom>
              <a:rect b="b" l="l" r="r" t="t"/>
              <a:pathLst>
                <a:path extrusionOk="0" h="32600" w="84507">
                  <a:moveTo>
                    <a:pt x="1333" y="32600"/>
                  </a:moveTo>
                  <a:lnTo>
                    <a:pt x="8622" y="32600"/>
                  </a:lnTo>
                  <a:cubicBezTo>
                    <a:pt x="21377" y="22972"/>
                    <a:pt x="29267" y="17021"/>
                    <a:pt x="42252" y="7218"/>
                  </a:cubicBezTo>
                  <a:lnTo>
                    <a:pt x="75882" y="32600"/>
                  </a:lnTo>
                  <a:lnTo>
                    <a:pt x="83170" y="32600"/>
                  </a:lnTo>
                  <a:cubicBezTo>
                    <a:pt x="84076" y="32600"/>
                    <a:pt x="84507" y="31672"/>
                    <a:pt x="83834" y="31163"/>
                  </a:cubicBezTo>
                  <a:lnTo>
                    <a:pt x="42920" y="285"/>
                  </a:lnTo>
                  <a:cubicBezTo>
                    <a:pt x="42519" y="1"/>
                    <a:pt x="41984" y="1"/>
                    <a:pt x="41588" y="285"/>
                  </a:cubicBezTo>
                  <a:lnTo>
                    <a:pt x="669" y="31163"/>
                  </a:lnTo>
                  <a:cubicBezTo>
                    <a:pt x="1" y="31672"/>
                    <a:pt x="431" y="32600"/>
                    <a:pt x="1333" y="32600"/>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71"/>
            <p:cNvSpPr/>
            <p:nvPr/>
          </p:nvSpPr>
          <p:spPr>
            <a:xfrm>
              <a:off x="5479475" y="416775"/>
              <a:ext cx="1681525" cy="5057600"/>
            </a:xfrm>
            <a:custGeom>
              <a:rect b="b" l="l" r="r" t="t"/>
              <a:pathLst>
                <a:path extrusionOk="0" h="202304" w="67261">
                  <a:moveTo>
                    <a:pt x="67261" y="25382"/>
                  </a:moveTo>
                  <a:lnTo>
                    <a:pt x="67261" y="202304"/>
                  </a:lnTo>
                  <a:lnTo>
                    <a:pt x="1" y="202304"/>
                  </a:lnTo>
                  <a:lnTo>
                    <a:pt x="1" y="25382"/>
                  </a:lnTo>
                  <a:cubicBezTo>
                    <a:pt x="12752" y="15754"/>
                    <a:pt x="20646" y="9803"/>
                    <a:pt x="33631" y="0"/>
                  </a:cubicBezTo>
                  <a:close/>
                </a:path>
              </a:pathLst>
            </a:custGeom>
            <a:solidFill>
              <a:srgbClr val="FFE48D"/>
            </a:solidFill>
            <a:ln>
              <a:noFill/>
            </a:ln>
          </p:spPr>
          <p:txBody>
            <a:bodyPr anchorCtr="0" anchor="ctr" bIns="91425" lIns="91425" spcFirstLastPara="1" rIns="91425" wrap="square" tIns="91425">
              <a:noAutofit/>
            </a:bodyPr>
            <a:lstStyle/>
            <a:p>
              <a:pPr indent="0" lvl="0" marL="1250817" rtl="0" algn="l">
                <a:spcBef>
                  <a:spcPts val="0"/>
                </a:spcBef>
                <a:spcAft>
                  <a:spcPts val="0"/>
                </a:spcAft>
                <a:buNone/>
              </a:pPr>
              <a:r>
                <a:rPr lang="en"/>
                <a:t>		</a:t>
              </a:r>
              <a:endParaRPr/>
            </a:p>
          </p:txBody>
        </p:sp>
        <p:sp>
          <p:nvSpPr>
            <p:cNvPr id="1446" name="Google Shape;1446;p71"/>
            <p:cNvSpPr/>
            <p:nvPr/>
          </p:nvSpPr>
          <p:spPr>
            <a:xfrm>
              <a:off x="5641725" y="603775"/>
              <a:ext cx="1357025" cy="4745400"/>
            </a:xfrm>
            <a:custGeom>
              <a:rect b="b" l="l" r="r" t="t"/>
              <a:pathLst>
                <a:path extrusionOk="0" h="189816" w="54281">
                  <a:moveTo>
                    <a:pt x="54280" y="20483"/>
                  </a:moveTo>
                  <a:lnTo>
                    <a:pt x="54280" y="189816"/>
                  </a:lnTo>
                  <a:lnTo>
                    <a:pt x="1" y="189816"/>
                  </a:lnTo>
                  <a:lnTo>
                    <a:pt x="1" y="20483"/>
                  </a:lnTo>
                  <a:lnTo>
                    <a:pt x="2714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1"/>
            <p:cNvSpPr/>
            <p:nvPr/>
          </p:nvSpPr>
          <p:spPr>
            <a:xfrm>
              <a:off x="1909725" y="1369250"/>
              <a:ext cx="2094600" cy="813425"/>
            </a:xfrm>
            <a:custGeom>
              <a:rect b="b" l="l" r="r" t="t"/>
              <a:pathLst>
                <a:path extrusionOk="0" h="32537" w="83784">
                  <a:moveTo>
                    <a:pt x="1725" y="32536"/>
                  </a:moveTo>
                  <a:lnTo>
                    <a:pt x="8262" y="32536"/>
                  </a:lnTo>
                  <a:lnTo>
                    <a:pt x="41892" y="7155"/>
                  </a:lnTo>
                  <a:lnTo>
                    <a:pt x="75522" y="32536"/>
                  </a:lnTo>
                  <a:lnTo>
                    <a:pt x="82058" y="32536"/>
                  </a:lnTo>
                  <a:cubicBezTo>
                    <a:pt x="83228" y="32536"/>
                    <a:pt x="83783" y="31334"/>
                    <a:pt x="82919" y="30682"/>
                  </a:cubicBezTo>
                  <a:lnTo>
                    <a:pt x="42752" y="368"/>
                  </a:lnTo>
                  <a:cubicBezTo>
                    <a:pt x="42263" y="0"/>
                    <a:pt x="41520" y="0"/>
                    <a:pt x="41031" y="368"/>
                  </a:cubicBezTo>
                  <a:lnTo>
                    <a:pt x="865" y="30682"/>
                  </a:lnTo>
                  <a:cubicBezTo>
                    <a:pt x="0" y="31338"/>
                    <a:pt x="556" y="32536"/>
                    <a:pt x="1725" y="32536"/>
                  </a:cubicBezTo>
                  <a:close/>
                </a:path>
              </a:pathLst>
            </a:custGeom>
            <a:solidFill>
              <a:srgbClr val="E2A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1"/>
            <p:cNvSpPr/>
            <p:nvPr/>
          </p:nvSpPr>
          <p:spPr>
            <a:xfrm>
              <a:off x="2116250" y="1548125"/>
              <a:ext cx="1681525" cy="3926250"/>
            </a:xfrm>
            <a:custGeom>
              <a:rect b="b" l="l" r="r" t="t"/>
              <a:pathLst>
                <a:path extrusionOk="0" h="157050" w="67261">
                  <a:moveTo>
                    <a:pt x="67261" y="25381"/>
                  </a:moveTo>
                  <a:lnTo>
                    <a:pt x="67261" y="157050"/>
                  </a:lnTo>
                  <a:lnTo>
                    <a:pt x="1" y="157050"/>
                  </a:lnTo>
                  <a:lnTo>
                    <a:pt x="1" y="25381"/>
                  </a:lnTo>
                  <a:lnTo>
                    <a:pt x="33631" y="0"/>
                  </a:ln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71"/>
            <p:cNvSpPr/>
            <p:nvPr/>
          </p:nvSpPr>
          <p:spPr>
            <a:xfrm>
              <a:off x="2278500" y="1735125"/>
              <a:ext cx="1357025" cy="3614050"/>
            </a:xfrm>
            <a:custGeom>
              <a:rect b="b" l="l" r="r" t="t"/>
              <a:pathLst>
                <a:path extrusionOk="0" h="144562" w="54281">
                  <a:moveTo>
                    <a:pt x="54280" y="20483"/>
                  </a:moveTo>
                  <a:lnTo>
                    <a:pt x="54280" y="144562"/>
                  </a:lnTo>
                  <a:lnTo>
                    <a:pt x="1" y="144562"/>
                  </a:lnTo>
                  <a:lnTo>
                    <a:pt x="1" y="20483"/>
                  </a:lnTo>
                  <a:lnTo>
                    <a:pt x="2714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71"/>
            <p:cNvSpPr/>
            <p:nvPr/>
          </p:nvSpPr>
          <p:spPr>
            <a:xfrm>
              <a:off x="238325" y="1990100"/>
              <a:ext cx="2085425" cy="812600"/>
            </a:xfrm>
            <a:custGeom>
              <a:rect b="b" l="l" r="r" t="t"/>
              <a:pathLst>
                <a:path extrusionOk="0" h="32504" w="83417">
                  <a:moveTo>
                    <a:pt x="1926" y="32503"/>
                  </a:moveTo>
                  <a:lnTo>
                    <a:pt x="8079" y="32503"/>
                  </a:lnTo>
                  <a:lnTo>
                    <a:pt x="41709" y="7126"/>
                  </a:lnTo>
                  <a:lnTo>
                    <a:pt x="75339" y="32503"/>
                  </a:lnTo>
                  <a:lnTo>
                    <a:pt x="81491" y="32503"/>
                  </a:lnTo>
                  <a:cubicBezTo>
                    <a:pt x="82798" y="32503"/>
                    <a:pt x="83416" y="31167"/>
                    <a:pt x="82452" y="30436"/>
                  </a:cubicBezTo>
                  <a:lnTo>
                    <a:pt x="42669" y="410"/>
                  </a:lnTo>
                  <a:cubicBezTo>
                    <a:pt x="42122" y="1"/>
                    <a:pt x="41295" y="1"/>
                    <a:pt x="40752" y="410"/>
                  </a:cubicBezTo>
                  <a:lnTo>
                    <a:pt x="970" y="30436"/>
                  </a:lnTo>
                  <a:cubicBezTo>
                    <a:pt x="1" y="31167"/>
                    <a:pt x="623" y="32503"/>
                    <a:pt x="1926" y="32503"/>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71"/>
            <p:cNvSpPr/>
            <p:nvPr/>
          </p:nvSpPr>
          <p:spPr>
            <a:xfrm>
              <a:off x="440275" y="2168250"/>
              <a:ext cx="1681525" cy="3306225"/>
            </a:xfrm>
            <a:custGeom>
              <a:rect b="b" l="l" r="r" t="t"/>
              <a:pathLst>
                <a:path extrusionOk="0" h="132249" w="67261">
                  <a:moveTo>
                    <a:pt x="67261" y="25377"/>
                  </a:moveTo>
                  <a:lnTo>
                    <a:pt x="67261" y="132249"/>
                  </a:lnTo>
                  <a:lnTo>
                    <a:pt x="1" y="132249"/>
                  </a:lnTo>
                  <a:lnTo>
                    <a:pt x="1" y="25377"/>
                  </a:lnTo>
                  <a:lnTo>
                    <a:pt x="33631" y="0"/>
                  </a:ln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71"/>
            <p:cNvSpPr/>
            <p:nvPr/>
          </p:nvSpPr>
          <p:spPr>
            <a:xfrm>
              <a:off x="602550" y="2355150"/>
              <a:ext cx="1357100" cy="2994025"/>
            </a:xfrm>
            <a:custGeom>
              <a:rect b="b" l="l" r="r" t="t"/>
              <a:pathLst>
                <a:path extrusionOk="0" h="119761" w="54284">
                  <a:moveTo>
                    <a:pt x="54284" y="20482"/>
                  </a:moveTo>
                  <a:lnTo>
                    <a:pt x="54284" y="119761"/>
                  </a:lnTo>
                  <a:lnTo>
                    <a:pt x="0" y="119761"/>
                  </a:lnTo>
                  <a:lnTo>
                    <a:pt x="0" y="20482"/>
                  </a:lnTo>
                  <a:lnTo>
                    <a:pt x="271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3" name="Google Shape;1453;p71"/>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COMPETITOR ANALYSIS</a:t>
            </a:r>
            <a:endParaRPr/>
          </a:p>
        </p:txBody>
      </p:sp>
      <p:sp>
        <p:nvSpPr>
          <p:cNvPr id="1454" name="Google Shape;1454;p71"/>
          <p:cNvSpPr txBox="1"/>
          <p:nvPr/>
        </p:nvSpPr>
        <p:spPr>
          <a:xfrm>
            <a:off x="6253975" y="3130100"/>
            <a:ext cx="938400" cy="1088400"/>
          </a:xfrm>
          <a:prstGeom prst="rect">
            <a:avLst/>
          </a:prstGeom>
          <a:noFill/>
          <a:ln>
            <a:noFill/>
          </a:ln>
        </p:spPr>
        <p:txBody>
          <a:bodyPr anchorCtr="0" anchor="t" bIns="0" lIns="0" spcFirstLastPara="1" rIns="0" wrap="square" tIns="6350">
            <a:noAutofit/>
          </a:bodyPr>
          <a:lstStyle/>
          <a:p>
            <a:pPr indent="0" lvl="0" marL="0" marR="0" rtl="0" algn="ctr">
              <a:lnSpc>
                <a:spcPct val="100000"/>
              </a:lnSpc>
              <a:spcBef>
                <a:spcPts val="0"/>
              </a:spcBef>
              <a:spcAft>
                <a:spcPts val="0"/>
              </a:spcAft>
              <a:buNone/>
            </a:pPr>
            <a:r>
              <a:rPr lang="en" sz="1200">
                <a:solidFill>
                  <a:srgbClr val="434343"/>
                </a:solidFill>
                <a:latin typeface="Montserrat ExtraBold"/>
                <a:ea typeface="Montserrat ExtraBold"/>
                <a:cs typeface="Montserrat ExtraBold"/>
                <a:sym typeface="Montserrat ExtraBold"/>
              </a:rPr>
              <a:t>MERCURY</a:t>
            </a:r>
            <a:endParaRPr sz="1200">
              <a:solidFill>
                <a:srgbClr val="434343"/>
              </a:solidFill>
              <a:latin typeface="Montserrat ExtraBold"/>
              <a:ea typeface="Montserrat ExtraBold"/>
              <a:cs typeface="Montserrat ExtraBold"/>
              <a:sym typeface="Montserrat ExtraBold"/>
            </a:endParaRPr>
          </a:p>
          <a:p>
            <a:pPr indent="0" lvl="0" marL="0" marR="0" rtl="0" algn="ctr">
              <a:lnSpc>
                <a:spcPct val="100000"/>
              </a:lnSpc>
              <a:spcBef>
                <a:spcPts val="0"/>
              </a:spcBef>
              <a:spcAft>
                <a:spcPts val="0"/>
              </a:spcAft>
              <a:buNone/>
            </a:pPr>
            <a:r>
              <a:rPr lang="en" sz="1100">
                <a:solidFill>
                  <a:srgbClr val="434343"/>
                </a:solidFill>
                <a:latin typeface="EB Garamond"/>
                <a:ea typeface="EB Garamond"/>
                <a:cs typeface="EB Garamond"/>
                <a:sym typeface="EB Garamond"/>
              </a:rPr>
              <a:t>Mercury is the closest planet to the Sun</a:t>
            </a:r>
            <a:endParaRPr sz="1100">
              <a:solidFill>
                <a:srgbClr val="434343"/>
              </a:solidFill>
              <a:latin typeface="EB Garamond"/>
              <a:ea typeface="EB Garamond"/>
              <a:cs typeface="EB Garamond"/>
              <a:sym typeface="EB Garamond"/>
            </a:endParaRPr>
          </a:p>
        </p:txBody>
      </p:sp>
      <p:sp>
        <p:nvSpPr>
          <p:cNvPr id="1455" name="Google Shape;1455;p71"/>
          <p:cNvSpPr txBox="1"/>
          <p:nvPr/>
        </p:nvSpPr>
        <p:spPr>
          <a:xfrm>
            <a:off x="4815375" y="3368225"/>
            <a:ext cx="938400" cy="1088400"/>
          </a:xfrm>
          <a:prstGeom prst="rect">
            <a:avLst/>
          </a:prstGeom>
          <a:noFill/>
          <a:ln>
            <a:noFill/>
          </a:ln>
        </p:spPr>
        <p:txBody>
          <a:bodyPr anchorCtr="0" anchor="t" bIns="0" lIns="0" spcFirstLastPara="1" rIns="0" wrap="square" tIns="6350">
            <a:noAutofit/>
          </a:bodyPr>
          <a:lstStyle/>
          <a:p>
            <a:pPr indent="0" lvl="0" marL="0" marR="0" rtl="0" algn="ctr">
              <a:lnSpc>
                <a:spcPct val="100000"/>
              </a:lnSpc>
              <a:spcBef>
                <a:spcPts val="0"/>
              </a:spcBef>
              <a:spcAft>
                <a:spcPts val="0"/>
              </a:spcAft>
              <a:buNone/>
            </a:pPr>
            <a:r>
              <a:rPr lang="en" sz="1200">
                <a:solidFill>
                  <a:srgbClr val="434343"/>
                </a:solidFill>
                <a:latin typeface="Montserrat ExtraBold"/>
                <a:ea typeface="Montserrat ExtraBold"/>
                <a:cs typeface="Montserrat ExtraBold"/>
                <a:sym typeface="Montserrat ExtraBold"/>
              </a:rPr>
              <a:t>MARS</a:t>
            </a:r>
            <a:endParaRPr sz="1200">
              <a:solidFill>
                <a:srgbClr val="434343"/>
              </a:solidFill>
              <a:latin typeface="Montserrat ExtraBold"/>
              <a:ea typeface="Montserrat ExtraBold"/>
              <a:cs typeface="Montserrat ExtraBold"/>
              <a:sym typeface="Montserrat ExtraBold"/>
            </a:endParaRPr>
          </a:p>
          <a:p>
            <a:pPr indent="0" lvl="0" marL="0" marR="0" rtl="0" algn="ctr">
              <a:lnSpc>
                <a:spcPct val="100000"/>
              </a:lnSpc>
              <a:spcBef>
                <a:spcPts val="0"/>
              </a:spcBef>
              <a:spcAft>
                <a:spcPts val="0"/>
              </a:spcAft>
              <a:buNone/>
            </a:pPr>
            <a:r>
              <a:rPr lang="en" sz="1100">
                <a:solidFill>
                  <a:srgbClr val="434343"/>
                </a:solidFill>
                <a:latin typeface="EB Garamond"/>
                <a:ea typeface="EB Garamond"/>
                <a:cs typeface="EB Garamond"/>
                <a:sym typeface="EB Garamond"/>
              </a:rPr>
              <a:t>Despite being red, Mars is a cold place</a:t>
            </a:r>
            <a:endParaRPr sz="1100">
              <a:solidFill>
                <a:srgbClr val="434343"/>
              </a:solidFill>
              <a:latin typeface="EB Garamond"/>
              <a:ea typeface="EB Garamond"/>
              <a:cs typeface="EB Garamond"/>
              <a:sym typeface="EB Garamond"/>
            </a:endParaRPr>
          </a:p>
        </p:txBody>
      </p:sp>
      <p:sp>
        <p:nvSpPr>
          <p:cNvPr id="1456" name="Google Shape;1456;p71"/>
          <p:cNvSpPr txBox="1"/>
          <p:nvPr/>
        </p:nvSpPr>
        <p:spPr>
          <a:xfrm>
            <a:off x="3376775" y="3596825"/>
            <a:ext cx="938400" cy="1088400"/>
          </a:xfrm>
          <a:prstGeom prst="rect">
            <a:avLst/>
          </a:prstGeom>
          <a:noFill/>
          <a:ln>
            <a:noFill/>
          </a:ln>
        </p:spPr>
        <p:txBody>
          <a:bodyPr anchorCtr="0" anchor="t" bIns="0" lIns="0" spcFirstLastPara="1" rIns="0" wrap="square" tIns="6350">
            <a:noAutofit/>
          </a:bodyPr>
          <a:lstStyle/>
          <a:p>
            <a:pPr indent="0" lvl="0" marL="0" marR="0" rtl="0" algn="ctr">
              <a:lnSpc>
                <a:spcPct val="100000"/>
              </a:lnSpc>
              <a:spcBef>
                <a:spcPts val="0"/>
              </a:spcBef>
              <a:spcAft>
                <a:spcPts val="0"/>
              </a:spcAft>
              <a:buNone/>
            </a:pPr>
            <a:r>
              <a:rPr lang="en" sz="1200">
                <a:solidFill>
                  <a:srgbClr val="434343"/>
                </a:solidFill>
                <a:latin typeface="Montserrat ExtraBold"/>
                <a:ea typeface="Montserrat ExtraBold"/>
                <a:cs typeface="Montserrat ExtraBold"/>
                <a:sym typeface="Montserrat ExtraBold"/>
              </a:rPr>
              <a:t>NEPTUNE</a:t>
            </a:r>
            <a:endParaRPr sz="1200">
              <a:solidFill>
                <a:srgbClr val="434343"/>
              </a:solidFill>
              <a:latin typeface="Montserrat ExtraBold"/>
              <a:ea typeface="Montserrat ExtraBold"/>
              <a:cs typeface="Montserrat ExtraBold"/>
              <a:sym typeface="Montserrat ExtraBold"/>
            </a:endParaRPr>
          </a:p>
          <a:p>
            <a:pPr indent="0" lvl="0" marL="0" marR="0" rtl="0" algn="ctr">
              <a:lnSpc>
                <a:spcPct val="100000"/>
              </a:lnSpc>
              <a:spcBef>
                <a:spcPts val="0"/>
              </a:spcBef>
              <a:spcAft>
                <a:spcPts val="0"/>
              </a:spcAft>
              <a:buNone/>
            </a:pPr>
            <a:r>
              <a:rPr lang="en" sz="1100">
                <a:solidFill>
                  <a:srgbClr val="434343"/>
                </a:solidFill>
                <a:latin typeface="EB Garamond"/>
                <a:ea typeface="EB Garamond"/>
                <a:cs typeface="EB Garamond"/>
                <a:sym typeface="EB Garamond"/>
              </a:rPr>
              <a:t>Neptune is the farthest planet from the Sun</a:t>
            </a:r>
            <a:endParaRPr sz="1100">
              <a:solidFill>
                <a:srgbClr val="434343"/>
              </a:solidFill>
              <a:latin typeface="EB Garamond"/>
              <a:ea typeface="EB Garamond"/>
              <a:cs typeface="EB Garamond"/>
              <a:sym typeface="EB Garamond"/>
            </a:endParaRPr>
          </a:p>
        </p:txBody>
      </p:sp>
      <p:sp>
        <p:nvSpPr>
          <p:cNvPr id="1457" name="Google Shape;1457;p71"/>
          <p:cNvSpPr txBox="1"/>
          <p:nvPr/>
        </p:nvSpPr>
        <p:spPr>
          <a:xfrm>
            <a:off x="1938175" y="3834950"/>
            <a:ext cx="938400" cy="1088400"/>
          </a:xfrm>
          <a:prstGeom prst="rect">
            <a:avLst/>
          </a:prstGeom>
          <a:noFill/>
          <a:ln>
            <a:noFill/>
          </a:ln>
        </p:spPr>
        <p:txBody>
          <a:bodyPr anchorCtr="0" anchor="t" bIns="0" lIns="0" spcFirstLastPara="1" rIns="0" wrap="square" tIns="6350">
            <a:noAutofit/>
          </a:bodyPr>
          <a:lstStyle/>
          <a:p>
            <a:pPr indent="0" lvl="0" marL="0" marR="0" rtl="0" algn="ctr">
              <a:lnSpc>
                <a:spcPct val="100000"/>
              </a:lnSpc>
              <a:spcBef>
                <a:spcPts val="0"/>
              </a:spcBef>
              <a:spcAft>
                <a:spcPts val="0"/>
              </a:spcAft>
              <a:buNone/>
            </a:pPr>
            <a:r>
              <a:rPr lang="en" sz="1200">
                <a:solidFill>
                  <a:srgbClr val="434343"/>
                </a:solidFill>
                <a:latin typeface="Montserrat ExtraBold"/>
                <a:ea typeface="Montserrat ExtraBold"/>
                <a:cs typeface="Montserrat ExtraBold"/>
                <a:sym typeface="Montserrat ExtraBold"/>
              </a:rPr>
              <a:t>JUPITER</a:t>
            </a:r>
            <a:endParaRPr sz="1200">
              <a:solidFill>
                <a:srgbClr val="434343"/>
              </a:solidFill>
              <a:latin typeface="Montserrat ExtraBold"/>
              <a:ea typeface="Montserrat ExtraBold"/>
              <a:cs typeface="Montserrat ExtraBold"/>
              <a:sym typeface="Montserrat ExtraBold"/>
            </a:endParaRPr>
          </a:p>
          <a:p>
            <a:pPr indent="0" lvl="0" marL="0" marR="0" rtl="0" algn="ctr">
              <a:lnSpc>
                <a:spcPct val="100000"/>
              </a:lnSpc>
              <a:spcBef>
                <a:spcPts val="0"/>
              </a:spcBef>
              <a:spcAft>
                <a:spcPts val="0"/>
              </a:spcAft>
              <a:buNone/>
            </a:pPr>
            <a:r>
              <a:rPr lang="en" sz="1100">
                <a:solidFill>
                  <a:srgbClr val="434343"/>
                </a:solidFill>
                <a:latin typeface="EB Garamond"/>
                <a:ea typeface="EB Garamond"/>
                <a:cs typeface="EB Garamond"/>
                <a:sym typeface="EB Garamond"/>
              </a:rPr>
              <a:t>It’s the biggest planet in our Solar System</a:t>
            </a:r>
            <a:endParaRPr sz="1100">
              <a:solidFill>
                <a:srgbClr val="434343"/>
              </a:solidFill>
              <a:latin typeface="EB Garamond"/>
              <a:ea typeface="EB Garamond"/>
              <a:cs typeface="EB Garamond"/>
              <a:sym typeface="EB Garamond"/>
            </a:endParaRPr>
          </a:p>
        </p:txBody>
      </p:sp>
      <p:sp>
        <p:nvSpPr>
          <p:cNvPr id="1458" name="Google Shape;1458;p71"/>
          <p:cNvSpPr txBox="1"/>
          <p:nvPr/>
        </p:nvSpPr>
        <p:spPr>
          <a:xfrm>
            <a:off x="2135875" y="3253525"/>
            <a:ext cx="543000" cy="46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434343"/>
                </a:solidFill>
                <a:latin typeface="Montserrat Medium"/>
                <a:ea typeface="Montserrat Medium"/>
                <a:cs typeface="Montserrat Medium"/>
                <a:sym typeface="Montserrat Medium"/>
              </a:rPr>
              <a:t>#</a:t>
            </a:r>
            <a:r>
              <a:rPr lang="en" sz="1800">
                <a:solidFill>
                  <a:srgbClr val="434343"/>
                </a:solidFill>
                <a:latin typeface="Montserrat ExtraBold"/>
                <a:ea typeface="Montserrat ExtraBold"/>
                <a:cs typeface="Montserrat ExtraBold"/>
                <a:sym typeface="Montserrat ExtraBold"/>
              </a:rPr>
              <a:t>1</a:t>
            </a:r>
            <a:endParaRPr sz="1800">
              <a:solidFill>
                <a:srgbClr val="434343"/>
              </a:solidFill>
              <a:latin typeface="Montserrat ExtraBold"/>
              <a:ea typeface="Montserrat ExtraBold"/>
              <a:cs typeface="Montserrat ExtraBold"/>
              <a:sym typeface="Montserrat ExtraBold"/>
            </a:endParaRPr>
          </a:p>
        </p:txBody>
      </p:sp>
      <p:sp>
        <p:nvSpPr>
          <p:cNvPr id="1459" name="Google Shape;1459;p71"/>
          <p:cNvSpPr txBox="1"/>
          <p:nvPr/>
        </p:nvSpPr>
        <p:spPr>
          <a:xfrm>
            <a:off x="3574475" y="3022963"/>
            <a:ext cx="543000" cy="46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434343"/>
                </a:solidFill>
                <a:latin typeface="Montserrat Medium"/>
                <a:ea typeface="Montserrat Medium"/>
                <a:cs typeface="Montserrat Medium"/>
                <a:sym typeface="Montserrat Medium"/>
              </a:rPr>
              <a:t>#</a:t>
            </a:r>
            <a:r>
              <a:rPr lang="en" sz="1800">
                <a:solidFill>
                  <a:srgbClr val="434343"/>
                </a:solidFill>
                <a:latin typeface="Montserrat ExtraBold"/>
                <a:ea typeface="Montserrat ExtraBold"/>
                <a:cs typeface="Montserrat ExtraBold"/>
                <a:sym typeface="Montserrat ExtraBold"/>
              </a:rPr>
              <a:t>2</a:t>
            </a:r>
            <a:endParaRPr sz="1800">
              <a:solidFill>
                <a:srgbClr val="434343"/>
              </a:solidFill>
              <a:latin typeface="Montserrat ExtraBold"/>
              <a:ea typeface="Montserrat ExtraBold"/>
              <a:cs typeface="Montserrat ExtraBold"/>
              <a:sym typeface="Montserrat ExtraBold"/>
            </a:endParaRPr>
          </a:p>
        </p:txBody>
      </p:sp>
      <p:sp>
        <p:nvSpPr>
          <p:cNvPr id="1460" name="Google Shape;1460;p71"/>
          <p:cNvSpPr txBox="1"/>
          <p:nvPr/>
        </p:nvSpPr>
        <p:spPr>
          <a:xfrm>
            <a:off x="5013075" y="2790313"/>
            <a:ext cx="543000" cy="46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434343"/>
                </a:solidFill>
                <a:latin typeface="Montserrat Medium"/>
                <a:ea typeface="Montserrat Medium"/>
                <a:cs typeface="Montserrat Medium"/>
                <a:sym typeface="Montserrat Medium"/>
              </a:rPr>
              <a:t>#</a:t>
            </a:r>
            <a:r>
              <a:rPr lang="en" sz="1800">
                <a:solidFill>
                  <a:srgbClr val="434343"/>
                </a:solidFill>
                <a:latin typeface="Montserrat ExtraBold"/>
                <a:ea typeface="Montserrat ExtraBold"/>
                <a:cs typeface="Montserrat ExtraBold"/>
                <a:sym typeface="Montserrat ExtraBold"/>
              </a:rPr>
              <a:t>3</a:t>
            </a:r>
            <a:endParaRPr sz="1800">
              <a:solidFill>
                <a:srgbClr val="434343"/>
              </a:solidFill>
              <a:latin typeface="Montserrat ExtraBold"/>
              <a:ea typeface="Montserrat ExtraBold"/>
              <a:cs typeface="Montserrat ExtraBold"/>
              <a:sym typeface="Montserrat ExtraBold"/>
            </a:endParaRPr>
          </a:p>
        </p:txBody>
      </p:sp>
      <p:sp>
        <p:nvSpPr>
          <p:cNvPr id="1461" name="Google Shape;1461;p71"/>
          <p:cNvSpPr txBox="1"/>
          <p:nvPr/>
        </p:nvSpPr>
        <p:spPr>
          <a:xfrm>
            <a:off x="6451675" y="2556238"/>
            <a:ext cx="543000" cy="46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434343"/>
                </a:solidFill>
                <a:latin typeface="Montserrat Medium"/>
                <a:ea typeface="Montserrat Medium"/>
                <a:cs typeface="Montserrat Medium"/>
                <a:sym typeface="Montserrat Medium"/>
              </a:rPr>
              <a:t>#</a:t>
            </a:r>
            <a:r>
              <a:rPr lang="en" sz="1800">
                <a:solidFill>
                  <a:srgbClr val="434343"/>
                </a:solidFill>
                <a:latin typeface="Montserrat ExtraBold"/>
                <a:ea typeface="Montserrat ExtraBold"/>
                <a:cs typeface="Montserrat ExtraBold"/>
                <a:sym typeface="Montserrat ExtraBold"/>
              </a:rPr>
              <a:t>4</a:t>
            </a:r>
            <a:endParaRPr sz="1800">
              <a:solidFill>
                <a:srgbClr val="434343"/>
              </a:solidFill>
              <a:latin typeface="Montserrat ExtraBold"/>
              <a:ea typeface="Montserrat ExtraBold"/>
              <a:cs typeface="Montserrat ExtraBold"/>
              <a:sym typeface="Montserrat ExtraBold"/>
            </a:endParaRPr>
          </a:p>
        </p:txBody>
      </p:sp>
      <p:grpSp>
        <p:nvGrpSpPr>
          <p:cNvPr id="1462" name="Google Shape;1462;p71"/>
          <p:cNvGrpSpPr/>
          <p:nvPr/>
        </p:nvGrpSpPr>
        <p:grpSpPr>
          <a:xfrm>
            <a:off x="7963332" y="2686952"/>
            <a:ext cx="1912547" cy="2469997"/>
            <a:chOff x="5605876" y="3606838"/>
            <a:chExt cx="1403087" cy="1812044"/>
          </a:xfrm>
        </p:grpSpPr>
        <p:sp>
          <p:nvSpPr>
            <p:cNvPr id="1463" name="Google Shape;1463;p71"/>
            <p:cNvSpPr/>
            <p:nvPr/>
          </p:nvSpPr>
          <p:spPr>
            <a:xfrm>
              <a:off x="5605876" y="3606838"/>
              <a:ext cx="1403087" cy="1442450"/>
            </a:xfrm>
            <a:custGeom>
              <a:rect b="b" l="l" r="r" t="t"/>
              <a:pathLst>
                <a:path extrusionOk="0" h="60940" w="59277">
                  <a:moveTo>
                    <a:pt x="29640" y="1"/>
                  </a:moveTo>
                  <a:cubicBezTo>
                    <a:pt x="29123" y="1"/>
                    <a:pt x="28607" y="58"/>
                    <a:pt x="28101" y="173"/>
                  </a:cubicBezTo>
                  <a:cubicBezTo>
                    <a:pt x="23244" y="1174"/>
                    <a:pt x="21952" y="8220"/>
                    <a:pt x="21608" y="11889"/>
                  </a:cubicBezTo>
                  <a:cubicBezTo>
                    <a:pt x="21535" y="12662"/>
                    <a:pt x="20893" y="13258"/>
                    <a:pt x="20125" y="13258"/>
                  </a:cubicBezTo>
                  <a:cubicBezTo>
                    <a:pt x="20097" y="13258"/>
                    <a:pt x="20069" y="13257"/>
                    <a:pt x="20041" y="13256"/>
                  </a:cubicBezTo>
                  <a:cubicBezTo>
                    <a:pt x="19950" y="13250"/>
                    <a:pt x="19855" y="13248"/>
                    <a:pt x="19758" y="13248"/>
                  </a:cubicBezTo>
                  <a:cubicBezTo>
                    <a:pt x="17978" y="13248"/>
                    <a:pt x="15247" y="14083"/>
                    <a:pt x="13675" y="15654"/>
                  </a:cubicBezTo>
                  <a:cubicBezTo>
                    <a:pt x="11377" y="17952"/>
                    <a:pt x="11613" y="24475"/>
                    <a:pt x="11900" y="27762"/>
                  </a:cubicBezTo>
                  <a:cubicBezTo>
                    <a:pt x="11978" y="28661"/>
                    <a:pt x="11253" y="29389"/>
                    <a:pt x="10353" y="29389"/>
                  </a:cubicBezTo>
                  <a:cubicBezTo>
                    <a:pt x="10348" y="29389"/>
                    <a:pt x="10342" y="29389"/>
                    <a:pt x="10337" y="29389"/>
                  </a:cubicBezTo>
                  <a:cubicBezTo>
                    <a:pt x="10321" y="29389"/>
                    <a:pt x="10305" y="29389"/>
                    <a:pt x="10290" y="29389"/>
                  </a:cubicBezTo>
                  <a:cubicBezTo>
                    <a:pt x="7014" y="29389"/>
                    <a:pt x="5867" y="32831"/>
                    <a:pt x="5867" y="32831"/>
                  </a:cubicBezTo>
                  <a:cubicBezTo>
                    <a:pt x="0" y="46025"/>
                    <a:pt x="25796" y="59222"/>
                    <a:pt x="28975" y="60786"/>
                  </a:cubicBezTo>
                  <a:cubicBezTo>
                    <a:pt x="29180" y="60888"/>
                    <a:pt x="29407" y="60940"/>
                    <a:pt x="29640" y="60940"/>
                  </a:cubicBezTo>
                  <a:cubicBezTo>
                    <a:pt x="29870" y="60940"/>
                    <a:pt x="30099" y="60888"/>
                    <a:pt x="30305" y="60786"/>
                  </a:cubicBezTo>
                  <a:cubicBezTo>
                    <a:pt x="33480" y="59222"/>
                    <a:pt x="59276" y="46025"/>
                    <a:pt x="53412" y="32831"/>
                  </a:cubicBezTo>
                  <a:cubicBezTo>
                    <a:pt x="53412" y="32831"/>
                    <a:pt x="52264" y="29389"/>
                    <a:pt x="48986" y="29389"/>
                  </a:cubicBezTo>
                  <a:cubicBezTo>
                    <a:pt x="48972" y="29389"/>
                    <a:pt x="48957" y="29389"/>
                    <a:pt x="48943" y="29389"/>
                  </a:cubicBezTo>
                  <a:cubicBezTo>
                    <a:pt x="48937" y="29389"/>
                    <a:pt x="48932" y="29389"/>
                    <a:pt x="48926" y="29389"/>
                  </a:cubicBezTo>
                  <a:cubicBezTo>
                    <a:pt x="48027" y="29389"/>
                    <a:pt x="47301" y="28661"/>
                    <a:pt x="47379" y="27762"/>
                  </a:cubicBezTo>
                  <a:cubicBezTo>
                    <a:pt x="47664" y="24475"/>
                    <a:pt x="47903" y="17952"/>
                    <a:pt x="45604" y="15654"/>
                  </a:cubicBezTo>
                  <a:cubicBezTo>
                    <a:pt x="44033" y="14083"/>
                    <a:pt x="41301" y="13248"/>
                    <a:pt x="39519" y="13248"/>
                  </a:cubicBezTo>
                  <a:cubicBezTo>
                    <a:pt x="39422" y="13248"/>
                    <a:pt x="39327" y="13250"/>
                    <a:pt x="39235" y="13256"/>
                  </a:cubicBezTo>
                  <a:cubicBezTo>
                    <a:pt x="39207" y="13257"/>
                    <a:pt x="39179" y="13258"/>
                    <a:pt x="39152" y="13258"/>
                  </a:cubicBezTo>
                  <a:cubicBezTo>
                    <a:pt x="38387" y="13258"/>
                    <a:pt x="37745" y="12662"/>
                    <a:pt x="37672" y="11889"/>
                  </a:cubicBezTo>
                  <a:cubicBezTo>
                    <a:pt x="37327" y="8223"/>
                    <a:pt x="36036" y="1174"/>
                    <a:pt x="31179" y="173"/>
                  </a:cubicBezTo>
                  <a:cubicBezTo>
                    <a:pt x="30673" y="58"/>
                    <a:pt x="30156" y="1"/>
                    <a:pt x="29640"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71"/>
            <p:cNvSpPr/>
            <p:nvPr/>
          </p:nvSpPr>
          <p:spPr>
            <a:xfrm>
              <a:off x="6112475" y="4051230"/>
              <a:ext cx="410248" cy="1367653"/>
            </a:xfrm>
            <a:custGeom>
              <a:rect b="b" l="l" r="r" t="t"/>
              <a:pathLst>
                <a:path extrusionOk="0" h="57780" w="17332">
                  <a:moveTo>
                    <a:pt x="8670" y="1"/>
                  </a:moveTo>
                  <a:cubicBezTo>
                    <a:pt x="8241" y="1"/>
                    <a:pt x="7896" y="351"/>
                    <a:pt x="7908" y="781"/>
                  </a:cubicBezTo>
                  <a:lnTo>
                    <a:pt x="7908" y="23658"/>
                  </a:lnTo>
                  <a:lnTo>
                    <a:pt x="1449" y="15907"/>
                  </a:lnTo>
                  <a:cubicBezTo>
                    <a:pt x="1297" y="15722"/>
                    <a:pt x="1077" y="15626"/>
                    <a:pt x="855" y="15626"/>
                  </a:cubicBezTo>
                  <a:cubicBezTo>
                    <a:pt x="682" y="15626"/>
                    <a:pt x="509" y="15684"/>
                    <a:pt x="366" y="15802"/>
                  </a:cubicBezTo>
                  <a:cubicBezTo>
                    <a:pt x="39" y="16074"/>
                    <a:pt x="0" y="16561"/>
                    <a:pt x="275" y="16884"/>
                  </a:cubicBezTo>
                  <a:lnTo>
                    <a:pt x="7908" y="26041"/>
                  </a:lnTo>
                  <a:lnTo>
                    <a:pt x="7908" y="56999"/>
                  </a:lnTo>
                  <a:cubicBezTo>
                    <a:pt x="7896" y="57426"/>
                    <a:pt x="8241" y="57779"/>
                    <a:pt x="8670" y="57779"/>
                  </a:cubicBezTo>
                  <a:cubicBezTo>
                    <a:pt x="9097" y="57779"/>
                    <a:pt x="9441" y="57426"/>
                    <a:pt x="9432" y="56999"/>
                  </a:cubicBezTo>
                  <a:lnTo>
                    <a:pt x="9432" y="19440"/>
                  </a:lnTo>
                  <a:lnTo>
                    <a:pt x="17053" y="10651"/>
                  </a:lnTo>
                  <a:cubicBezTo>
                    <a:pt x="17331" y="10334"/>
                    <a:pt x="17295" y="9853"/>
                    <a:pt x="16978" y="9575"/>
                  </a:cubicBezTo>
                  <a:cubicBezTo>
                    <a:pt x="16833" y="9450"/>
                    <a:pt x="16655" y="9389"/>
                    <a:pt x="16477" y="9389"/>
                  </a:cubicBezTo>
                  <a:cubicBezTo>
                    <a:pt x="16264" y="9389"/>
                    <a:pt x="16051" y="9477"/>
                    <a:pt x="15901" y="9651"/>
                  </a:cubicBezTo>
                  <a:lnTo>
                    <a:pt x="9432" y="17111"/>
                  </a:lnTo>
                  <a:lnTo>
                    <a:pt x="9432" y="781"/>
                  </a:lnTo>
                  <a:cubicBezTo>
                    <a:pt x="9441" y="351"/>
                    <a:pt x="9097" y="1"/>
                    <a:pt x="8670"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5" name="Google Shape;1465;p71"/>
          <p:cNvGrpSpPr/>
          <p:nvPr/>
        </p:nvGrpSpPr>
        <p:grpSpPr>
          <a:xfrm>
            <a:off x="7692585" y="3377738"/>
            <a:ext cx="1081101" cy="1858934"/>
            <a:chOff x="3399597" y="3607763"/>
            <a:chExt cx="1081101" cy="1858934"/>
          </a:xfrm>
        </p:grpSpPr>
        <p:sp>
          <p:nvSpPr>
            <p:cNvPr id="1466" name="Google Shape;1466;p71"/>
            <p:cNvSpPr/>
            <p:nvPr/>
          </p:nvSpPr>
          <p:spPr>
            <a:xfrm>
              <a:off x="3399597" y="3607763"/>
              <a:ext cx="1081101" cy="1399756"/>
            </a:xfrm>
            <a:custGeom>
              <a:rect b="b" l="l" r="r" t="t"/>
              <a:pathLst>
                <a:path extrusionOk="0" h="65570" w="50643">
                  <a:moveTo>
                    <a:pt x="25739" y="0"/>
                  </a:moveTo>
                  <a:cubicBezTo>
                    <a:pt x="25667" y="0"/>
                    <a:pt x="25596" y="1"/>
                    <a:pt x="25524" y="2"/>
                  </a:cubicBezTo>
                  <a:cubicBezTo>
                    <a:pt x="16739" y="108"/>
                    <a:pt x="9629" y="6736"/>
                    <a:pt x="9590" y="14932"/>
                  </a:cubicBezTo>
                  <a:cubicBezTo>
                    <a:pt x="9587" y="15255"/>
                    <a:pt x="9596" y="15576"/>
                    <a:pt x="9617" y="15893"/>
                  </a:cubicBezTo>
                  <a:cubicBezTo>
                    <a:pt x="9901" y="20378"/>
                    <a:pt x="8519" y="24796"/>
                    <a:pt x="5613" y="28386"/>
                  </a:cubicBezTo>
                  <a:cubicBezTo>
                    <a:pt x="1930" y="32928"/>
                    <a:pt x="0" y="38765"/>
                    <a:pt x="759" y="45037"/>
                  </a:cubicBezTo>
                  <a:cubicBezTo>
                    <a:pt x="2044" y="55682"/>
                    <a:pt x="11153" y="64170"/>
                    <a:pt x="22612" y="65407"/>
                  </a:cubicBezTo>
                  <a:cubicBezTo>
                    <a:pt x="23621" y="65516"/>
                    <a:pt x="24620" y="65569"/>
                    <a:pt x="25606" y="65569"/>
                  </a:cubicBezTo>
                  <a:cubicBezTo>
                    <a:pt x="39363" y="65569"/>
                    <a:pt x="50550" y="55243"/>
                    <a:pt x="50615" y="42451"/>
                  </a:cubicBezTo>
                  <a:cubicBezTo>
                    <a:pt x="50642" y="36969"/>
                    <a:pt x="48622" y="31921"/>
                    <a:pt x="45220" y="27935"/>
                  </a:cubicBezTo>
                  <a:cubicBezTo>
                    <a:pt x="42550" y="24799"/>
                    <a:pt x="41240" y="20838"/>
                    <a:pt x="41772" y="16870"/>
                  </a:cubicBezTo>
                  <a:cubicBezTo>
                    <a:pt x="41872" y="16132"/>
                    <a:pt x="41912" y="15388"/>
                    <a:pt x="41893" y="14644"/>
                  </a:cubicBezTo>
                  <a:cubicBezTo>
                    <a:pt x="41689" y="6537"/>
                    <a:pt x="34447" y="0"/>
                    <a:pt x="25739"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71"/>
            <p:cNvSpPr/>
            <p:nvPr/>
          </p:nvSpPr>
          <p:spPr>
            <a:xfrm>
              <a:off x="3727738" y="4146141"/>
              <a:ext cx="433141" cy="1320556"/>
            </a:xfrm>
            <a:custGeom>
              <a:rect b="b" l="l" r="r" t="t"/>
              <a:pathLst>
                <a:path extrusionOk="0" h="61860" w="20290">
                  <a:moveTo>
                    <a:pt x="10419" y="1"/>
                  </a:moveTo>
                  <a:cubicBezTo>
                    <a:pt x="9684" y="1"/>
                    <a:pt x="9082" y="595"/>
                    <a:pt x="9079" y="1334"/>
                  </a:cubicBezTo>
                  <a:lnTo>
                    <a:pt x="8973" y="23985"/>
                  </a:lnTo>
                  <a:lnTo>
                    <a:pt x="2520" y="16237"/>
                  </a:lnTo>
                  <a:cubicBezTo>
                    <a:pt x="2255" y="15928"/>
                    <a:pt x="1879" y="15770"/>
                    <a:pt x="1502" y="15770"/>
                  </a:cubicBezTo>
                  <a:cubicBezTo>
                    <a:pt x="1199" y="15770"/>
                    <a:pt x="895" y="15872"/>
                    <a:pt x="645" y="16080"/>
                  </a:cubicBezTo>
                  <a:cubicBezTo>
                    <a:pt x="82" y="16549"/>
                    <a:pt x="1" y="17380"/>
                    <a:pt x="460" y="17952"/>
                  </a:cubicBezTo>
                  <a:lnTo>
                    <a:pt x="8952" y="28149"/>
                  </a:lnTo>
                  <a:lnTo>
                    <a:pt x="8801" y="60513"/>
                  </a:lnTo>
                  <a:cubicBezTo>
                    <a:pt x="8798" y="61254"/>
                    <a:pt x="9397" y="61856"/>
                    <a:pt x="10135" y="61859"/>
                  </a:cubicBezTo>
                  <a:cubicBezTo>
                    <a:pt x="10138" y="61859"/>
                    <a:pt x="10142" y="61859"/>
                    <a:pt x="10146" y="61859"/>
                  </a:cubicBezTo>
                  <a:cubicBezTo>
                    <a:pt x="10882" y="61859"/>
                    <a:pt x="11477" y="61263"/>
                    <a:pt x="11480" y="60529"/>
                  </a:cubicBezTo>
                  <a:lnTo>
                    <a:pt x="11683" y="17846"/>
                  </a:lnTo>
                  <a:cubicBezTo>
                    <a:pt x="11864" y="17752"/>
                    <a:pt x="12025" y="17616"/>
                    <a:pt x="12146" y="17453"/>
                  </a:cubicBezTo>
                  <a:lnTo>
                    <a:pt x="19854" y="6959"/>
                  </a:lnTo>
                  <a:cubicBezTo>
                    <a:pt x="20290" y="6364"/>
                    <a:pt x="20163" y="5526"/>
                    <a:pt x="19567" y="5087"/>
                  </a:cubicBezTo>
                  <a:cubicBezTo>
                    <a:pt x="19328" y="4912"/>
                    <a:pt x="19050" y="4827"/>
                    <a:pt x="18774" y="4827"/>
                  </a:cubicBezTo>
                  <a:cubicBezTo>
                    <a:pt x="18362" y="4827"/>
                    <a:pt x="17956" y="5016"/>
                    <a:pt x="17695" y="5375"/>
                  </a:cubicBezTo>
                  <a:lnTo>
                    <a:pt x="11701" y="13531"/>
                  </a:lnTo>
                  <a:lnTo>
                    <a:pt x="11759" y="1347"/>
                  </a:lnTo>
                  <a:cubicBezTo>
                    <a:pt x="11762" y="609"/>
                    <a:pt x="11166" y="4"/>
                    <a:pt x="10425" y="1"/>
                  </a:cubicBezTo>
                  <a:cubicBezTo>
                    <a:pt x="10423" y="1"/>
                    <a:pt x="10421" y="1"/>
                    <a:pt x="10419"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8" name="Google Shape;1468;p71"/>
          <p:cNvSpPr/>
          <p:nvPr/>
        </p:nvSpPr>
        <p:spPr>
          <a:xfrm>
            <a:off x="411535" y="1818246"/>
            <a:ext cx="1067402" cy="636186"/>
          </a:xfrm>
          <a:custGeom>
            <a:rect b="b" l="l" r="r" t="t"/>
            <a:pathLst>
              <a:path extrusionOk="0" h="21379" w="35870">
                <a:moveTo>
                  <a:pt x="20195" y="1"/>
                </a:moveTo>
                <a:cubicBezTo>
                  <a:pt x="14830" y="1"/>
                  <a:pt x="10436" y="4268"/>
                  <a:pt x="10267" y="9634"/>
                </a:cubicBezTo>
                <a:lnTo>
                  <a:pt x="5831" y="9634"/>
                </a:lnTo>
                <a:cubicBezTo>
                  <a:pt x="2620" y="9676"/>
                  <a:pt x="1" y="12295"/>
                  <a:pt x="1" y="15506"/>
                </a:cubicBezTo>
                <a:cubicBezTo>
                  <a:pt x="1" y="18759"/>
                  <a:pt x="2620" y="21378"/>
                  <a:pt x="5831" y="21378"/>
                </a:cubicBezTo>
                <a:lnTo>
                  <a:pt x="30039" y="21378"/>
                </a:lnTo>
                <a:cubicBezTo>
                  <a:pt x="33250" y="21378"/>
                  <a:pt x="35869" y="18759"/>
                  <a:pt x="35869" y="15506"/>
                </a:cubicBezTo>
                <a:cubicBezTo>
                  <a:pt x="35869" y="12337"/>
                  <a:pt x="33334" y="9760"/>
                  <a:pt x="30166" y="9676"/>
                </a:cubicBezTo>
                <a:cubicBezTo>
                  <a:pt x="29997" y="4268"/>
                  <a:pt x="25603" y="1"/>
                  <a:pt x="20195"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71"/>
          <p:cNvSpPr/>
          <p:nvPr/>
        </p:nvSpPr>
        <p:spPr>
          <a:xfrm>
            <a:off x="763685" y="2050771"/>
            <a:ext cx="1067402" cy="636186"/>
          </a:xfrm>
          <a:custGeom>
            <a:rect b="b" l="l" r="r" t="t"/>
            <a:pathLst>
              <a:path extrusionOk="0" h="21379" w="35870">
                <a:moveTo>
                  <a:pt x="20195" y="1"/>
                </a:moveTo>
                <a:cubicBezTo>
                  <a:pt x="14830" y="1"/>
                  <a:pt x="10436" y="4268"/>
                  <a:pt x="10267" y="9634"/>
                </a:cubicBezTo>
                <a:lnTo>
                  <a:pt x="5831" y="9634"/>
                </a:lnTo>
                <a:cubicBezTo>
                  <a:pt x="2620" y="9676"/>
                  <a:pt x="1" y="12295"/>
                  <a:pt x="1" y="15506"/>
                </a:cubicBezTo>
                <a:cubicBezTo>
                  <a:pt x="1" y="18759"/>
                  <a:pt x="2620" y="21378"/>
                  <a:pt x="5831" y="21378"/>
                </a:cubicBezTo>
                <a:lnTo>
                  <a:pt x="30039" y="21378"/>
                </a:lnTo>
                <a:cubicBezTo>
                  <a:pt x="33250" y="21378"/>
                  <a:pt x="35869" y="18759"/>
                  <a:pt x="35869" y="15506"/>
                </a:cubicBezTo>
                <a:cubicBezTo>
                  <a:pt x="35869" y="12337"/>
                  <a:pt x="33334" y="9760"/>
                  <a:pt x="30166" y="9676"/>
                </a:cubicBezTo>
                <a:cubicBezTo>
                  <a:pt x="29997" y="4268"/>
                  <a:pt x="25603" y="1"/>
                  <a:pt x="20195" y="1"/>
                </a:cubicBezTo>
                <a:close/>
              </a:path>
            </a:pathLst>
          </a:custGeom>
          <a:solidFill>
            <a:srgbClr val="FCD9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473" name="Shape 1473"/>
        <p:cNvGrpSpPr/>
        <p:nvPr/>
      </p:nvGrpSpPr>
      <p:grpSpPr>
        <a:xfrm>
          <a:off x="0" y="0"/>
          <a:ext cx="0" cy="0"/>
          <a:chOff x="0" y="0"/>
          <a:chExt cx="0" cy="0"/>
        </a:xfrm>
      </p:grpSpPr>
      <p:sp>
        <p:nvSpPr>
          <p:cNvPr id="1474" name="Google Shape;1474;p72"/>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SWOT ANALYSIS</a:t>
            </a:r>
            <a:endParaRPr/>
          </a:p>
        </p:txBody>
      </p:sp>
      <p:sp>
        <p:nvSpPr>
          <p:cNvPr id="1475" name="Google Shape;1475;p72"/>
          <p:cNvSpPr txBox="1"/>
          <p:nvPr/>
        </p:nvSpPr>
        <p:spPr>
          <a:xfrm>
            <a:off x="5727785" y="2204633"/>
            <a:ext cx="1479600" cy="5628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lang="en" sz="1100">
                <a:solidFill>
                  <a:srgbClr val="434343"/>
                </a:solidFill>
                <a:latin typeface="EB Garamond"/>
                <a:ea typeface="EB Garamond"/>
                <a:cs typeface="EB Garamond"/>
                <a:sym typeface="EB Garamond"/>
              </a:rPr>
              <a:t>Jupiter is a gas giant and the biggest planet in our Solar System</a:t>
            </a:r>
            <a:endParaRPr sz="1100">
              <a:solidFill>
                <a:srgbClr val="434343"/>
              </a:solidFill>
              <a:latin typeface="EB Garamond"/>
              <a:ea typeface="EB Garamond"/>
              <a:cs typeface="EB Garamond"/>
              <a:sym typeface="EB Garamond"/>
            </a:endParaRPr>
          </a:p>
        </p:txBody>
      </p:sp>
      <p:sp>
        <p:nvSpPr>
          <p:cNvPr id="1476" name="Google Shape;1476;p72"/>
          <p:cNvSpPr txBox="1"/>
          <p:nvPr/>
        </p:nvSpPr>
        <p:spPr>
          <a:xfrm>
            <a:off x="1955686" y="2204633"/>
            <a:ext cx="1479600" cy="562800"/>
          </a:xfrm>
          <a:prstGeom prst="rect">
            <a:avLst/>
          </a:prstGeom>
          <a:noFill/>
          <a:ln>
            <a:noFill/>
          </a:ln>
        </p:spPr>
        <p:txBody>
          <a:bodyPr anchorCtr="0" anchor="t" bIns="0" lIns="0" spcFirstLastPara="1" rIns="0" wrap="square" tIns="6350">
            <a:noAutofit/>
          </a:bodyPr>
          <a:lstStyle/>
          <a:p>
            <a:pPr indent="0" lvl="0" marL="0" marR="0" rtl="0" algn="r">
              <a:lnSpc>
                <a:spcPct val="100000"/>
              </a:lnSpc>
              <a:spcBef>
                <a:spcPts val="0"/>
              </a:spcBef>
              <a:spcAft>
                <a:spcPts val="0"/>
              </a:spcAft>
              <a:buNone/>
            </a:pPr>
            <a:r>
              <a:rPr lang="en" sz="1100">
                <a:solidFill>
                  <a:srgbClr val="434343"/>
                </a:solidFill>
                <a:latin typeface="EB Garamond"/>
                <a:ea typeface="EB Garamond"/>
                <a:cs typeface="EB Garamond"/>
                <a:sym typeface="EB Garamond"/>
              </a:rPr>
              <a:t>Despite being red, Mars is a cold place, not hot. It’s full of iron oxide dust</a:t>
            </a:r>
            <a:endParaRPr sz="1100">
              <a:solidFill>
                <a:srgbClr val="434343"/>
              </a:solidFill>
              <a:latin typeface="EB Garamond"/>
              <a:ea typeface="EB Garamond"/>
              <a:cs typeface="EB Garamond"/>
              <a:sym typeface="EB Garamond"/>
            </a:endParaRPr>
          </a:p>
        </p:txBody>
      </p:sp>
      <p:sp>
        <p:nvSpPr>
          <p:cNvPr id="1477" name="Google Shape;1477;p72"/>
          <p:cNvSpPr txBox="1"/>
          <p:nvPr/>
        </p:nvSpPr>
        <p:spPr>
          <a:xfrm>
            <a:off x="5727785" y="3887925"/>
            <a:ext cx="1479600" cy="5628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lang="en" sz="1100">
                <a:solidFill>
                  <a:srgbClr val="434343"/>
                </a:solidFill>
                <a:latin typeface="EB Garamond"/>
                <a:ea typeface="EB Garamond"/>
                <a:cs typeface="EB Garamond"/>
                <a:sym typeface="EB Garamond"/>
              </a:rPr>
              <a:t>Venus has a beautiful name and is the second planet from the Sun</a:t>
            </a:r>
            <a:endParaRPr sz="1100">
              <a:solidFill>
                <a:srgbClr val="434343"/>
              </a:solidFill>
              <a:latin typeface="EB Garamond"/>
              <a:ea typeface="EB Garamond"/>
              <a:cs typeface="EB Garamond"/>
              <a:sym typeface="EB Garamond"/>
            </a:endParaRPr>
          </a:p>
        </p:txBody>
      </p:sp>
      <p:sp>
        <p:nvSpPr>
          <p:cNvPr id="1478" name="Google Shape;1478;p72"/>
          <p:cNvSpPr txBox="1"/>
          <p:nvPr/>
        </p:nvSpPr>
        <p:spPr>
          <a:xfrm>
            <a:off x="1955686" y="3887926"/>
            <a:ext cx="1479600" cy="562800"/>
          </a:xfrm>
          <a:prstGeom prst="rect">
            <a:avLst/>
          </a:prstGeom>
          <a:noFill/>
          <a:ln>
            <a:noFill/>
          </a:ln>
        </p:spPr>
        <p:txBody>
          <a:bodyPr anchorCtr="0" anchor="t" bIns="0" lIns="0" spcFirstLastPara="1" rIns="0" wrap="square" tIns="6350">
            <a:noAutofit/>
          </a:bodyPr>
          <a:lstStyle/>
          <a:p>
            <a:pPr indent="0" lvl="0" marL="0" marR="0" rtl="0" algn="r">
              <a:lnSpc>
                <a:spcPct val="100000"/>
              </a:lnSpc>
              <a:spcBef>
                <a:spcPts val="0"/>
              </a:spcBef>
              <a:spcAft>
                <a:spcPts val="0"/>
              </a:spcAft>
              <a:buNone/>
            </a:pPr>
            <a:r>
              <a:rPr lang="en" sz="1100">
                <a:solidFill>
                  <a:srgbClr val="434343"/>
                </a:solidFill>
                <a:latin typeface="EB Garamond"/>
                <a:ea typeface="EB Garamond"/>
                <a:cs typeface="EB Garamond"/>
                <a:sym typeface="EB Garamond"/>
              </a:rPr>
              <a:t>Saturn is a gas giant, composed mostly of hydrogen and helium</a:t>
            </a:r>
            <a:endParaRPr sz="1100">
              <a:solidFill>
                <a:srgbClr val="434343"/>
              </a:solidFill>
              <a:latin typeface="EB Garamond"/>
              <a:ea typeface="EB Garamond"/>
              <a:cs typeface="EB Garamond"/>
              <a:sym typeface="EB Garamond"/>
            </a:endParaRPr>
          </a:p>
        </p:txBody>
      </p:sp>
      <p:grpSp>
        <p:nvGrpSpPr>
          <p:cNvPr id="1479" name="Google Shape;1479;p72"/>
          <p:cNvGrpSpPr/>
          <p:nvPr/>
        </p:nvGrpSpPr>
        <p:grpSpPr>
          <a:xfrm>
            <a:off x="5175127" y="1587614"/>
            <a:ext cx="1994142" cy="478373"/>
            <a:chOff x="3515000" y="3112625"/>
            <a:chExt cx="282025" cy="67650"/>
          </a:xfrm>
        </p:grpSpPr>
        <p:sp>
          <p:nvSpPr>
            <p:cNvPr id="1480" name="Google Shape;1480;p72"/>
            <p:cNvSpPr/>
            <p:nvPr/>
          </p:nvSpPr>
          <p:spPr>
            <a:xfrm>
              <a:off x="3515000" y="3112625"/>
              <a:ext cx="282025" cy="67650"/>
            </a:xfrm>
            <a:custGeom>
              <a:rect b="b" l="l" r="r" t="t"/>
              <a:pathLst>
                <a:path extrusionOk="0" h="2706" w="11281">
                  <a:moveTo>
                    <a:pt x="1349" y="0"/>
                  </a:moveTo>
                  <a:cubicBezTo>
                    <a:pt x="606" y="0"/>
                    <a:pt x="0" y="606"/>
                    <a:pt x="0" y="1356"/>
                  </a:cubicBezTo>
                  <a:cubicBezTo>
                    <a:pt x="0" y="2099"/>
                    <a:pt x="606" y="2705"/>
                    <a:pt x="1349" y="2705"/>
                  </a:cubicBezTo>
                  <a:lnTo>
                    <a:pt x="9924" y="2705"/>
                  </a:lnTo>
                  <a:cubicBezTo>
                    <a:pt x="10674" y="2705"/>
                    <a:pt x="11280" y="2099"/>
                    <a:pt x="11280" y="1356"/>
                  </a:cubicBezTo>
                  <a:cubicBezTo>
                    <a:pt x="11280" y="606"/>
                    <a:pt x="10674" y="0"/>
                    <a:pt x="9924" y="0"/>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72"/>
            <p:cNvSpPr/>
            <p:nvPr/>
          </p:nvSpPr>
          <p:spPr>
            <a:xfrm>
              <a:off x="3521850" y="3118313"/>
              <a:ext cx="56275" cy="56275"/>
            </a:xfrm>
            <a:custGeom>
              <a:rect b="b" l="l" r="r" t="t"/>
              <a:pathLst>
                <a:path extrusionOk="0" h="2251" w="2251">
                  <a:moveTo>
                    <a:pt x="1125" y="1"/>
                  </a:moveTo>
                  <a:cubicBezTo>
                    <a:pt x="505" y="1"/>
                    <a:pt x="0" y="506"/>
                    <a:pt x="0" y="1126"/>
                  </a:cubicBezTo>
                  <a:cubicBezTo>
                    <a:pt x="0" y="1746"/>
                    <a:pt x="505" y="2251"/>
                    <a:pt x="1125" y="2251"/>
                  </a:cubicBezTo>
                  <a:cubicBezTo>
                    <a:pt x="1745" y="2251"/>
                    <a:pt x="2250" y="1746"/>
                    <a:pt x="2250" y="1126"/>
                  </a:cubicBezTo>
                  <a:cubicBezTo>
                    <a:pt x="2250" y="506"/>
                    <a:pt x="1745" y="1"/>
                    <a:pt x="1125"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2" name="Google Shape;1482;p72"/>
          <p:cNvGrpSpPr/>
          <p:nvPr/>
        </p:nvGrpSpPr>
        <p:grpSpPr>
          <a:xfrm>
            <a:off x="5175127" y="3254489"/>
            <a:ext cx="1994142" cy="478373"/>
            <a:chOff x="3515000" y="3112625"/>
            <a:chExt cx="282025" cy="67650"/>
          </a:xfrm>
        </p:grpSpPr>
        <p:sp>
          <p:nvSpPr>
            <p:cNvPr id="1483" name="Google Shape;1483;p72"/>
            <p:cNvSpPr/>
            <p:nvPr/>
          </p:nvSpPr>
          <p:spPr>
            <a:xfrm>
              <a:off x="3515000" y="3112625"/>
              <a:ext cx="282025" cy="67650"/>
            </a:xfrm>
            <a:custGeom>
              <a:rect b="b" l="l" r="r" t="t"/>
              <a:pathLst>
                <a:path extrusionOk="0" h="2706" w="11281">
                  <a:moveTo>
                    <a:pt x="1349" y="0"/>
                  </a:moveTo>
                  <a:cubicBezTo>
                    <a:pt x="606" y="0"/>
                    <a:pt x="0" y="606"/>
                    <a:pt x="0" y="1356"/>
                  </a:cubicBezTo>
                  <a:cubicBezTo>
                    <a:pt x="0" y="2099"/>
                    <a:pt x="606" y="2705"/>
                    <a:pt x="1349" y="2705"/>
                  </a:cubicBezTo>
                  <a:lnTo>
                    <a:pt x="9924" y="2705"/>
                  </a:lnTo>
                  <a:cubicBezTo>
                    <a:pt x="10674" y="2705"/>
                    <a:pt x="11280" y="2099"/>
                    <a:pt x="11280" y="1356"/>
                  </a:cubicBezTo>
                  <a:cubicBezTo>
                    <a:pt x="11280" y="606"/>
                    <a:pt x="10674" y="0"/>
                    <a:pt x="9924" y="0"/>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2"/>
            <p:cNvSpPr/>
            <p:nvPr/>
          </p:nvSpPr>
          <p:spPr>
            <a:xfrm>
              <a:off x="3521850" y="3118313"/>
              <a:ext cx="56275" cy="56275"/>
            </a:xfrm>
            <a:custGeom>
              <a:rect b="b" l="l" r="r" t="t"/>
              <a:pathLst>
                <a:path extrusionOk="0" h="2251" w="2251">
                  <a:moveTo>
                    <a:pt x="1125" y="1"/>
                  </a:moveTo>
                  <a:cubicBezTo>
                    <a:pt x="505" y="1"/>
                    <a:pt x="0" y="506"/>
                    <a:pt x="0" y="1126"/>
                  </a:cubicBezTo>
                  <a:cubicBezTo>
                    <a:pt x="0" y="1746"/>
                    <a:pt x="505" y="2251"/>
                    <a:pt x="1125" y="2251"/>
                  </a:cubicBezTo>
                  <a:cubicBezTo>
                    <a:pt x="1745" y="2251"/>
                    <a:pt x="2250" y="1746"/>
                    <a:pt x="2250" y="1126"/>
                  </a:cubicBezTo>
                  <a:cubicBezTo>
                    <a:pt x="2250" y="506"/>
                    <a:pt x="1745" y="1"/>
                    <a:pt x="1125"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5" name="Google Shape;1485;p72"/>
          <p:cNvGrpSpPr/>
          <p:nvPr/>
        </p:nvGrpSpPr>
        <p:grpSpPr>
          <a:xfrm rot="10800000">
            <a:off x="1993777" y="3254489"/>
            <a:ext cx="1994142" cy="478373"/>
            <a:chOff x="3515000" y="3112625"/>
            <a:chExt cx="282025" cy="67650"/>
          </a:xfrm>
        </p:grpSpPr>
        <p:sp>
          <p:nvSpPr>
            <p:cNvPr id="1486" name="Google Shape;1486;p72"/>
            <p:cNvSpPr/>
            <p:nvPr/>
          </p:nvSpPr>
          <p:spPr>
            <a:xfrm>
              <a:off x="3515000" y="3112625"/>
              <a:ext cx="282025" cy="67650"/>
            </a:xfrm>
            <a:custGeom>
              <a:rect b="b" l="l" r="r" t="t"/>
              <a:pathLst>
                <a:path extrusionOk="0" h="2706" w="11281">
                  <a:moveTo>
                    <a:pt x="1349" y="0"/>
                  </a:moveTo>
                  <a:cubicBezTo>
                    <a:pt x="606" y="0"/>
                    <a:pt x="0" y="606"/>
                    <a:pt x="0" y="1356"/>
                  </a:cubicBezTo>
                  <a:cubicBezTo>
                    <a:pt x="0" y="2099"/>
                    <a:pt x="606" y="2705"/>
                    <a:pt x="1349" y="2705"/>
                  </a:cubicBezTo>
                  <a:lnTo>
                    <a:pt x="9924" y="2705"/>
                  </a:lnTo>
                  <a:cubicBezTo>
                    <a:pt x="10674" y="2705"/>
                    <a:pt x="11280" y="2099"/>
                    <a:pt x="11280" y="1356"/>
                  </a:cubicBezTo>
                  <a:cubicBezTo>
                    <a:pt x="11280" y="606"/>
                    <a:pt x="10674" y="0"/>
                    <a:pt x="9924" y="0"/>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2"/>
            <p:cNvSpPr/>
            <p:nvPr/>
          </p:nvSpPr>
          <p:spPr>
            <a:xfrm>
              <a:off x="3521850" y="3118313"/>
              <a:ext cx="56275" cy="56275"/>
            </a:xfrm>
            <a:custGeom>
              <a:rect b="b" l="l" r="r" t="t"/>
              <a:pathLst>
                <a:path extrusionOk="0" h="2251" w="2251">
                  <a:moveTo>
                    <a:pt x="1125" y="1"/>
                  </a:moveTo>
                  <a:cubicBezTo>
                    <a:pt x="505" y="1"/>
                    <a:pt x="0" y="506"/>
                    <a:pt x="0" y="1126"/>
                  </a:cubicBezTo>
                  <a:cubicBezTo>
                    <a:pt x="0" y="1746"/>
                    <a:pt x="505" y="2251"/>
                    <a:pt x="1125" y="2251"/>
                  </a:cubicBezTo>
                  <a:cubicBezTo>
                    <a:pt x="1745" y="2251"/>
                    <a:pt x="2250" y="1746"/>
                    <a:pt x="2250" y="1126"/>
                  </a:cubicBezTo>
                  <a:cubicBezTo>
                    <a:pt x="2250" y="506"/>
                    <a:pt x="1745" y="1"/>
                    <a:pt x="1125"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8" name="Google Shape;1488;p72"/>
          <p:cNvGrpSpPr/>
          <p:nvPr/>
        </p:nvGrpSpPr>
        <p:grpSpPr>
          <a:xfrm rot="10800000">
            <a:off x="1993777" y="1587614"/>
            <a:ext cx="1994142" cy="478373"/>
            <a:chOff x="3515000" y="3112625"/>
            <a:chExt cx="282025" cy="67650"/>
          </a:xfrm>
        </p:grpSpPr>
        <p:sp>
          <p:nvSpPr>
            <p:cNvPr id="1489" name="Google Shape;1489;p72"/>
            <p:cNvSpPr/>
            <p:nvPr/>
          </p:nvSpPr>
          <p:spPr>
            <a:xfrm>
              <a:off x="3515000" y="3112625"/>
              <a:ext cx="282025" cy="67650"/>
            </a:xfrm>
            <a:custGeom>
              <a:rect b="b" l="l" r="r" t="t"/>
              <a:pathLst>
                <a:path extrusionOk="0" h="2706" w="11281">
                  <a:moveTo>
                    <a:pt x="1349" y="0"/>
                  </a:moveTo>
                  <a:cubicBezTo>
                    <a:pt x="606" y="0"/>
                    <a:pt x="0" y="606"/>
                    <a:pt x="0" y="1356"/>
                  </a:cubicBezTo>
                  <a:cubicBezTo>
                    <a:pt x="0" y="2099"/>
                    <a:pt x="606" y="2705"/>
                    <a:pt x="1349" y="2705"/>
                  </a:cubicBezTo>
                  <a:lnTo>
                    <a:pt x="9924" y="2705"/>
                  </a:lnTo>
                  <a:cubicBezTo>
                    <a:pt x="10674" y="2705"/>
                    <a:pt x="11280" y="2099"/>
                    <a:pt x="11280" y="1356"/>
                  </a:cubicBezTo>
                  <a:cubicBezTo>
                    <a:pt x="11280" y="606"/>
                    <a:pt x="10674" y="0"/>
                    <a:pt x="9924" y="0"/>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2"/>
            <p:cNvSpPr/>
            <p:nvPr/>
          </p:nvSpPr>
          <p:spPr>
            <a:xfrm>
              <a:off x="3521850" y="3118313"/>
              <a:ext cx="56275" cy="56275"/>
            </a:xfrm>
            <a:custGeom>
              <a:rect b="b" l="l" r="r" t="t"/>
              <a:pathLst>
                <a:path extrusionOk="0" h="2251" w="2251">
                  <a:moveTo>
                    <a:pt x="1125" y="1"/>
                  </a:moveTo>
                  <a:cubicBezTo>
                    <a:pt x="505" y="1"/>
                    <a:pt x="0" y="506"/>
                    <a:pt x="0" y="1126"/>
                  </a:cubicBezTo>
                  <a:cubicBezTo>
                    <a:pt x="0" y="1746"/>
                    <a:pt x="505" y="2251"/>
                    <a:pt x="1125" y="2251"/>
                  </a:cubicBezTo>
                  <a:cubicBezTo>
                    <a:pt x="1745" y="2251"/>
                    <a:pt x="2250" y="1746"/>
                    <a:pt x="2250" y="1126"/>
                  </a:cubicBezTo>
                  <a:cubicBezTo>
                    <a:pt x="2250" y="506"/>
                    <a:pt x="1745" y="1"/>
                    <a:pt x="1125"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1" name="Google Shape;1491;p72"/>
          <p:cNvSpPr txBox="1"/>
          <p:nvPr/>
        </p:nvSpPr>
        <p:spPr>
          <a:xfrm>
            <a:off x="5629275" y="1660225"/>
            <a:ext cx="13143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FFFF"/>
                </a:solidFill>
                <a:latin typeface="Montserrat ExtraBold"/>
                <a:ea typeface="Montserrat ExtraBold"/>
                <a:cs typeface="Montserrat ExtraBold"/>
                <a:sym typeface="Montserrat ExtraBold"/>
              </a:rPr>
              <a:t>WEAKNESSES</a:t>
            </a:r>
            <a:endParaRPr sz="1100">
              <a:solidFill>
                <a:srgbClr val="FFFFFF"/>
              </a:solidFill>
              <a:latin typeface="Montserrat ExtraBold"/>
              <a:ea typeface="Montserrat ExtraBold"/>
              <a:cs typeface="Montserrat ExtraBold"/>
              <a:sym typeface="Montserrat ExtraBold"/>
            </a:endParaRPr>
          </a:p>
        </p:txBody>
      </p:sp>
      <p:sp>
        <p:nvSpPr>
          <p:cNvPr id="1492" name="Google Shape;1492;p72"/>
          <p:cNvSpPr txBox="1"/>
          <p:nvPr/>
        </p:nvSpPr>
        <p:spPr>
          <a:xfrm>
            <a:off x="2219325" y="1660225"/>
            <a:ext cx="1314300" cy="31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a:solidFill>
                  <a:srgbClr val="FFFFFF"/>
                </a:solidFill>
                <a:latin typeface="Montserrat ExtraBold"/>
                <a:ea typeface="Montserrat ExtraBold"/>
                <a:cs typeface="Montserrat ExtraBold"/>
                <a:sym typeface="Montserrat ExtraBold"/>
              </a:rPr>
              <a:t>STRENGTHS</a:t>
            </a:r>
            <a:endParaRPr sz="1100">
              <a:solidFill>
                <a:srgbClr val="FFFFFF"/>
              </a:solidFill>
              <a:latin typeface="Montserrat ExtraBold"/>
              <a:ea typeface="Montserrat ExtraBold"/>
              <a:cs typeface="Montserrat ExtraBold"/>
              <a:sym typeface="Montserrat ExtraBold"/>
            </a:endParaRPr>
          </a:p>
        </p:txBody>
      </p:sp>
      <p:sp>
        <p:nvSpPr>
          <p:cNvPr id="1493" name="Google Shape;1493;p72"/>
          <p:cNvSpPr txBox="1"/>
          <p:nvPr/>
        </p:nvSpPr>
        <p:spPr>
          <a:xfrm>
            <a:off x="2114550" y="3337425"/>
            <a:ext cx="1419000" cy="31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a:solidFill>
                  <a:srgbClr val="FFFFFF"/>
                </a:solidFill>
                <a:latin typeface="Montserrat ExtraBold"/>
                <a:ea typeface="Montserrat ExtraBold"/>
                <a:cs typeface="Montserrat ExtraBold"/>
                <a:sym typeface="Montserrat ExtraBold"/>
              </a:rPr>
              <a:t>OPPORTUNITIES</a:t>
            </a:r>
            <a:endParaRPr sz="1100">
              <a:solidFill>
                <a:srgbClr val="FFFFFF"/>
              </a:solidFill>
              <a:latin typeface="Montserrat ExtraBold"/>
              <a:ea typeface="Montserrat ExtraBold"/>
              <a:cs typeface="Montserrat ExtraBold"/>
              <a:sym typeface="Montserrat ExtraBold"/>
            </a:endParaRPr>
          </a:p>
        </p:txBody>
      </p:sp>
      <p:sp>
        <p:nvSpPr>
          <p:cNvPr id="1494" name="Google Shape;1494;p72"/>
          <p:cNvSpPr txBox="1"/>
          <p:nvPr/>
        </p:nvSpPr>
        <p:spPr>
          <a:xfrm>
            <a:off x="5629275" y="3337425"/>
            <a:ext cx="13143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FFFF"/>
                </a:solidFill>
                <a:latin typeface="Montserrat ExtraBold"/>
                <a:ea typeface="Montserrat ExtraBold"/>
                <a:cs typeface="Montserrat ExtraBold"/>
                <a:sym typeface="Montserrat ExtraBold"/>
              </a:rPr>
              <a:t>THREATS</a:t>
            </a:r>
            <a:endParaRPr sz="1100">
              <a:solidFill>
                <a:srgbClr val="FFFFFF"/>
              </a:solidFill>
              <a:latin typeface="Montserrat ExtraBold"/>
              <a:ea typeface="Montserrat ExtraBold"/>
              <a:cs typeface="Montserrat ExtraBold"/>
              <a:sym typeface="Montserrat ExtraBold"/>
            </a:endParaRPr>
          </a:p>
        </p:txBody>
      </p:sp>
      <p:cxnSp>
        <p:nvCxnSpPr>
          <p:cNvPr id="1495" name="Google Shape;1495;p72"/>
          <p:cNvCxnSpPr/>
          <p:nvPr/>
        </p:nvCxnSpPr>
        <p:spPr>
          <a:xfrm>
            <a:off x="1714500" y="2996350"/>
            <a:ext cx="5600700" cy="0"/>
          </a:xfrm>
          <a:prstGeom prst="straightConnector1">
            <a:avLst/>
          </a:prstGeom>
          <a:noFill/>
          <a:ln cap="flat" cmpd="sng" w="38100">
            <a:solidFill>
              <a:srgbClr val="FFCB64"/>
            </a:solidFill>
            <a:prstDash val="solid"/>
            <a:round/>
            <a:headEnd len="med" w="med" type="none"/>
            <a:tailEnd len="med" w="med" type="none"/>
          </a:ln>
        </p:spPr>
      </p:cxnSp>
      <p:cxnSp>
        <p:nvCxnSpPr>
          <p:cNvPr id="1496" name="Google Shape;1496;p72"/>
          <p:cNvCxnSpPr/>
          <p:nvPr/>
        </p:nvCxnSpPr>
        <p:spPr>
          <a:xfrm>
            <a:off x="4562475" y="1587625"/>
            <a:ext cx="0" cy="3181500"/>
          </a:xfrm>
          <a:prstGeom prst="straightConnector1">
            <a:avLst/>
          </a:prstGeom>
          <a:noFill/>
          <a:ln cap="flat" cmpd="sng" w="38100">
            <a:solidFill>
              <a:srgbClr val="FFCB64"/>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500" name="Shape 1500"/>
        <p:cNvGrpSpPr/>
        <p:nvPr/>
      </p:nvGrpSpPr>
      <p:grpSpPr>
        <a:xfrm>
          <a:off x="0" y="0"/>
          <a:ext cx="0" cy="0"/>
          <a:chOff x="0" y="0"/>
          <a:chExt cx="0" cy="0"/>
        </a:xfrm>
      </p:grpSpPr>
      <p:sp>
        <p:nvSpPr>
          <p:cNvPr id="1501" name="Google Shape;1501;p73"/>
          <p:cNvSpPr txBox="1"/>
          <p:nvPr/>
        </p:nvSpPr>
        <p:spPr>
          <a:xfrm>
            <a:off x="6479138" y="2585304"/>
            <a:ext cx="1716000" cy="4893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lang="en" sz="1200">
                <a:solidFill>
                  <a:srgbClr val="434343"/>
                </a:solidFill>
                <a:latin typeface="Montserrat ExtraBold"/>
                <a:ea typeface="Montserrat ExtraBold"/>
                <a:cs typeface="Montserrat ExtraBold"/>
                <a:sym typeface="Montserrat ExtraBold"/>
              </a:rPr>
              <a:t>GOAL 3</a:t>
            </a:r>
            <a:endParaRPr sz="1200">
              <a:solidFill>
                <a:srgbClr val="434343"/>
              </a:solidFill>
              <a:latin typeface="Montserrat ExtraBold"/>
              <a:ea typeface="Montserrat ExtraBold"/>
              <a:cs typeface="Montserrat ExtraBold"/>
              <a:sym typeface="Montserrat ExtraBold"/>
            </a:endParaRPr>
          </a:p>
          <a:p>
            <a:pPr indent="0" lvl="0" marL="0" marR="0" rtl="0" algn="l">
              <a:lnSpc>
                <a:spcPct val="100000"/>
              </a:lnSpc>
              <a:spcBef>
                <a:spcPts val="0"/>
              </a:spcBef>
              <a:spcAft>
                <a:spcPts val="0"/>
              </a:spcAft>
              <a:buNone/>
            </a:pPr>
            <a:r>
              <a:rPr lang="en" sz="1100">
                <a:solidFill>
                  <a:srgbClr val="434343"/>
                </a:solidFill>
                <a:latin typeface="EB Garamond"/>
                <a:ea typeface="EB Garamond"/>
                <a:cs typeface="EB Garamond"/>
                <a:sym typeface="EB Garamond"/>
              </a:rPr>
              <a:t>Despite being red, Mars is a cold place, not hot</a:t>
            </a:r>
            <a:endParaRPr sz="1100">
              <a:solidFill>
                <a:srgbClr val="434343"/>
              </a:solidFill>
              <a:latin typeface="EB Garamond"/>
              <a:ea typeface="EB Garamond"/>
              <a:cs typeface="EB Garamond"/>
              <a:sym typeface="EB Garamond"/>
            </a:endParaRPr>
          </a:p>
        </p:txBody>
      </p:sp>
      <p:sp>
        <p:nvSpPr>
          <p:cNvPr id="1502" name="Google Shape;1502;p73"/>
          <p:cNvSpPr txBox="1"/>
          <p:nvPr/>
        </p:nvSpPr>
        <p:spPr>
          <a:xfrm>
            <a:off x="6479138" y="3265829"/>
            <a:ext cx="1716000" cy="4893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lang="en" sz="1200">
                <a:solidFill>
                  <a:srgbClr val="434343"/>
                </a:solidFill>
                <a:latin typeface="Montserrat ExtraBold"/>
                <a:ea typeface="Montserrat ExtraBold"/>
                <a:cs typeface="Montserrat ExtraBold"/>
                <a:sym typeface="Montserrat ExtraBold"/>
              </a:rPr>
              <a:t>GOAL 4</a:t>
            </a:r>
            <a:endParaRPr sz="1200">
              <a:solidFill>
                <a:srgbClr val="434343"/>
              </a:solidFill>
              <a:latin typeface="Montserrat ExtraBold"/>
              <a:ea typeface="Montserrat ExtraBold"/>
              <a:cs typeface="Montserrat ExtraBold"/>
              <a:sym typeface="Montserrat ExtraBold"/>
            </a:endParaRPr>
          </a:p>
          <a:p>
            <a:pPr indent="0" lvl="0" marL="0" marR="0" rtl="0" algn="l">
              <a:lnSpc>
                <a:spcPct val="100000"/>
              </a:lnSpc>
              <a:spcBef>
                <a:spcPts val="0"/>
              </a:spcBef>
              <a:spcAft>
                <a:spcPts val="0"/>
              </a:spcAft>
              <a:buNone/>
            </a:pPr>
            <a:r>
              <a:rPr lang="en" sz="1100">
                <a:solidFill>
                  <a:srgbClr val="434343"/>
                </a:solidFill>
                <a:latin typeface="EB Garamond"/>
                <a:ea typeface="EB Garamond"/>
                <a:cs typeface="EB Garamond"/>
                <a:sym typeface="EB Garamond"/>
              </a:rPr>
              <a:t>Mercury is the closest planet to the Sun</a:t>
            </a:r>
            <a:endParaRPr sz="1100">
              <a:solidFill>
                <a:srgbClr val="434343"/>
              </a:solidFill>
              <a:latin typeface="EB Garamond"/>
              <a:ea typeface="EB Garamond"/>
              <a:cs typeface="EB Garamond"/>
              <a:sym typeface="EB Garamond"/>
            </a:endParaRPr>
          </a:p>
        </p:txBody>
      </p:sp>
      <p:sp>
        <p:nvSpPr>
          <p:cNvPr id="1503" name="Google Shape;1503;p73"/>
          <p:cNvSpPr txBox="1"/>
          <p:nvPr/>
        </p:nvSpPr>
        <p:spPr>
          <a:xfrm>
            <a:off x="948859" y="2585304"/>
            <a:ext cx="1716000" cy="489300"/>
          </a:xfrm>
          <a:prstGeom prst="rect">
            <a:avLst/>
          </a:prstGeom>
          <a:noFill/>
          <a:ln>
            <a:noFill/>
          </a:ln>
        </p:spPr>
        <p:txBody>
          <a:bodyPr anchorCtr="0" anchor="t" bIns="0" lIns="0" spcFirstLastPara="1" rIns="0" wrap="square" tIns="6350">
            <a:noAutofit/>
          </a:bodyPr>
          <a:lstStyle/>
          <a:p>
            <a:pPr indent="0" lvl="0" marL="0" marR="0" rtl="0" algn="r">
              <a:lnSpc>
                <a:spcPct val="100000"/>
              </a:lnSpc>
              <a:spcBef>
                <a:spcPts val="0"/>
              </a:spcBef>
              <a:spcAft>
                <a:spcPts val="0"/>
              </a:spcAft>
              <a:buNone/>
            </a:pPr>
            <a:r>
              <a:rPr lang="en" sz="1200">
                <a:solidFill>
                  <a:srgbClr val="434343"/>
                </a:solidFill>
                <a:latin typeface="Montserrat ExtraBold"/>
                <a:ea typeface="Montserrat ExtraBold"/>
                <a:cs typeface="Montserrat ExtraBold"/>
                <a:sym typeface="Montserrat ExtraBold"/>
              </a:rPr>
              <a:t>GOAL 1</a:t>
            </a:r>
            <a:endParaRPr sz="1200">
              <a:solidFill>
                <a:srgbClr val="434343"/>
              </a:solidFill>
              <a:latin typeface="Montserrat ExtraBold"/>
              <a:ea typeface="Montserrat ExtraBold"/>
              <a:cs typeface="Montserrat ExtraBold"/>
              <a:sym typeface="Montserrat ExtraBold"/>
            </a:endParaRPr>
          </a:p>
          <a:p>
            <a:pPr indent="0" lvl="0" marL="0" marR="0" rtl="0" algn="r">
              <a:lnSpc>
                <a:spcPct val="100000"/>
              </a:lnSpc>
              <a:spcBef>
                <a:spcPts val="0"/>
              </a:spcBef>
              <a:spcAft>
                <a:spcPts val="0"/>
              </a:spcAft>
              <a:buNone/>
            </a:pPr>
            <a:r>
              <a:rPr lang="en" sz="1100">
                <a:solidFill>
                  <a:srgbClr val="434343"/>
                </a:solidFill>
                <a:latin typeface="EB Garamond"/>
                <a:ea typeface="EB Garamond"/>
                <a:cs typeface="EB Garamond"/>
                <a:sym typeface="EB Garamond"/>
              </a:rPr>
              <a:t>Jupiter is the biggest planet in our Solar System</a:t>
            </a:r>
            <a:endParaRPr sz="1100">
              <a:solidFill>
                <a:srgbClr val="434343"/>
              </a:solidFill>
              <a:latin typeface="EB Garamond"/>
              <a:ea typeface="EB Garamond"/>
              <a:cs typeface="EB Garamond"/>
              <a:sym typeface="EB Garamond"/>
            </a:endParaRPr>
          </a:p>
        </p:txBody>
      </p:sp>
      <p:sp>
        <p:nvSpPr>
          <p:cNvPr id="1504" name="Google Shape;1504;p73"/>
          <p:cNvSpPr txBox="1"/>
          <p:nvPr/>
        </p:nvSpPr>
        <p:spPr>
          <a:xfrm>
            <a:off x="948859" y="3265829"/>
            <a:ext cx="1716000" cy="489300"/>
          </a:xfrm>
          <a:prstGeom prst="rect">
            <a:avLst/>
          </a:prstGeom>
          <a:noFill/>
          <a:ln>
            <a:noFill/>
          </a:ln>
        </p:spPr>
        <p:txBody>
          <a:bodyPr anchorCtr="0" anchor="t" bIns="0" lIns="0" spcFirstLastPara="1" rIns="0" wrap="square" tIns="6350">
            <a:noAutofit/>
          </a:bodyPr>
          <a:lstStyle/>
          <a:p>
            <a:pPr indent="0" lvl="0" marL="0" marR="0" rtl="0" algn="r">
              <a:lnSpc>
                <a:spcPct val="100000"/>
              </a:lnSpc>
              <a:spcBef>
                <a:spcPts val="0"/>
              </a:spcBef>
              <a:spcAft>
                <a:spcPts val="0"/>
              </a:spcAft>
              <a:buNone/>
            </a:pPr>
            <a:r>
              <a:rPr lang="en" sz="1200">
                <a:solidFill>
                  <a:srgbClr val="434343"/>
                </a:solidFill>
                <a:latin typeface="Montserrat ExtraBold"/>
                <a:ea typeface="Montserrat ExtraBold"/>
                <a:cs typeface="Montserrat ExtraBold"/>
                <a:sym typeface="Montserrat ExtraBold"/>
              </a:rPr>
              <a:t>GOAL 2</a:t>
            </a:r>
            <a:endParaRPr sz="1200">
              <a:solidFill>
                <a:srgbClr val="434343"/>
              </a:solidFill>
              <a:latin typeface="Montserrat ExtraBold"/>
              <a:ea typeface="Montserrat ExtraBold"/>
              <a:cs typeface="Montserrat ExtraBold"/>
              <a:sym typeface="Montserrat ExtraBold"/>
            </a:endParaRPr>
          </a:p>
          <a:p>
            <a:pPr indent="0" lvl="0" marL="0" marR="0" rtl="0" algn="r">
              <a:lnSpc>
                <a:spcPct val="100000"/>
              </a:lnSpc>
              <a:spcBef>
                <a:spcPts val="0"/>
              </a:spcBef>
              <a:spcAft>
                <a:spcPts val="0"/>
              </a:spcAft>
              <a:buNone/>
            </a:pPr>
            <a:r>
              <a:rPr lang="en" sz="1100">
                <a:solidFill>
                  <a:srgbClr val="434343"/>
                </a:solidFill>
                <a:latin typeface="EB Garamond"/>
                <a:ea typeface="EB Garamond"/>
                <a:cs typeface="EB Garamond"/>
                <a:sym typeface="EB Garamond"/>
              </a:rPr>
              <a:t>Saturn is composed mostly of hydrogen and helium</a:t>
            </a:r>
            <a:endParaRPr sz="1100">
              <a:solidFill>
                <a:srgbClr val="434343"/>
              </a:solidFill>
              <a:latin typeface="EB Garamond"/>
              <a:ea typeface="EB Garamond"/>
              <a:cs typeface="EB Garamond"/>
              <a:sym typeface="EB Garamond"/>
            </a:endParaRPr>
          </a:p>
        </p:txBody>
      </p:sp>
      <p:sp>
        <p:nvSpPr>
          <p:cNvPr id="1505" name="Google Shape;1505;p73"/>
          <p:cNvSpPr txBox="1"/>
          <p:nvPr/>
        </p:nvSpPr>
        <p:spPr>
          <a:xfrm>
            <a:off x="1053634" y="2090263"/>
            <a:ext cx="1716000" cy="233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F9BF3E"/>
                </a:solidFill>
                <a:latin typeface="Montserrat ExtraBold"/>
                <a:ea typeface="Montserrat ExtraBold"/>
                <a:cs typeface="Montserrat ExtraBold"/>
                <a:sym typeface="Montserrat ExtraBold"/>
              </a:rPr>
              <a:t>SHORT TERM</a:t>
            </a:r>
            <a:endParaRPr>
              <a:solidFill>
                <a:srgbClr val="F9BF3E"/>
              </a:solidFill>
              <a:latin typeface="Montserrat ExtraBold"/>
              <a:ea typeface="Montserrat ExtraBold"/>
              <a:cs typeface="Montserrat ExtraBold"/>
              <a:sym typeface="Montserrat ExtraBold"/>
            </a:endParaRPr>
          </a:p>
        </p:txBody>
      </p:sp>
      <p:sp>
        <p:nvSpPr>
          <p:cNvPr id="1506" name="Google Shape;1506;p73"/>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GOALS</a:t>
            </a:r>
            <a:endParaRPr/>
          </a:p>
        </p:txBody>
      </p:sp>
      <p:grpSp>
        <p:nvGrpSpPr>
          <p:cNvPr id="1507" name="Google Shape;1507;p73"/>
          <p:cNvGrpSpPr/>
          <p:nvPr/>
        </p:nvGrpSpPr>
        <p:grpSpPr>
          <a:xfrm rot="-1048860">
            <a:off x="3503708" y="1845891"/>
            <a:ext cx="2128492" cy="2128492"/>
            <a:chOff x="1190500" y="238125"/>
            <a:chExt cx="5236500" cy="5236500"/>
          </a:xfrm>
        </p:grpSpPr>
        <p:sp>
          <p:nvSpPr>
            <p:cNvPr id="1508" name="Google Shape;1508;p73"/>
            <p:cNvSpPr/>
            <p:nvPr/>
          </p:nvSpPr>
          <p:spPr>
            <a:xfrm>
              <a:off x="1190500" y="238125"/>
              <a:ext cx="5236500" cy="5236500"/>
            </a:xfrm>
            <a:custGeom>
              <a:rect b="b" l="l" r="r" t="t"/>
              <a:pathLst>
                <a:path extrusionOk="0" h="209460" w="209460">
                  <a:moveTo>
                    <a:pt x="104728" y="0"/>
                  </a:moveTo>
                  <a:cubicBezTo>
                    <a:pt x="76954" y="0"/>
                    <a:pt x="50314" y="11034"/>
                    <a:pt x="30674" y="30674"/>
                  </a:cubicBezTo>
                  <a:cubicBezTo>
                    <a:pt x="11034" y="50314"/>
                    <a:pt x="0" y="76954"/>
                    <a:pt x="0" y="104731"/>
                  </a:cubicBezTo>
                  <a:cubicBezTo>
                    <a:pt x="0" y="132505"/>
                    <a:pt x="11034" y="159146"/>
                    <a:pt x="30674" y="178786"/>
                  </a:cubicBezTo>
                  <a:cubicBezTo>
                    <a:pt x="50314" y="198426"/>
                    <a:pt x="76954" y="209459"/>
                    <a:pt x="104731" y="209459"/>
                  </a:cubicBezTo>
                  <a:cubicBezTo>
                    <a:pt x="132505" y="209459"/>
                    <a:pt x="159146" y="198426"/>
                    <a:pt x="178786" y="178786"/>
                  </a:cubicBezTo>
                  <a:cubicBezTo>
                    <a:pt x="198426" y="159146"/>
                    <a:pt x="209459" y="132505"/>
                    <a:pt x="209459" y="104731"/>
                  </a:cubicBezTo>
                  <a:lnTo>
                    <a:pt x="209459" y="104728"/>
                  </a:lnTo>
                  <a:cubicBezTo>
                    <a:pt x="209459" y="76954"/>
                    <a:pt x="198426" y="50314"/>
                    <a:pt x="178786" y="30674"/>
                  </a:cubicBezTo>
                  <a:cubicBezTo>
                    <a:pt x="159146" y="11034"/>
                    <a:pt x="132505" y="0"/>
                    <a:pt x="104728" y="0"/>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73"/>
            <p:cNvSpPr/>
            <p:nvPr/>
          </p:nvSpPr>
          <p:spPr>
            <a:xfrm>
              <a:off x="2004175" y="1051800"/>
              <a:ext cx="3609125" cy="3609125"/>
            </a:xfrm>
            <a:custGeom>
              <a:rect b="b" l="l" r="r" t="t"/>
              <a:pathLst>
                <a:path extrusionOk="0" h="144365" w="144365">
                  <a:moveTo>
                    <a:pt x="72181" y="1"/>
                  </a:moveTo>
                  <a:cubicBezTo>
                    <a:pt x="53041" y="1"/>
                    <a:pt x="34681" y="7608"/>
                    <a:pt x="21143" y="21143"/>
                  </a:cubicBezTo>
                  <a:cubicBezTo>
                    <a:pt x="7608" y="34681"/>
                    <a:pt x="1" y="53041"/>
                    <a:pt x="1" y="72184"/>
                  </a:cubicBezTo>
                  <a:cubicBezTo>
                    <a:pt x="1" y="91325"/>
                    <a:pt x="7608" y="109684"/>
                    <a:pt x="21143" y="123222"/>
                  </a:cubicBezTo>
                  <a:cubicBezTo>
                    <a:pt x="34681" y="136757"/>
                    <a:pt x="53041" y="144365"/>
                    <a:pt x="72184" y="144365"/>
                  </a:cubicBezTo>
                  <a:cubicBezTo>
                    <a:pt x="91325" y="144365"/>
                    <a:pt x="109684" y="136757"/>
                    <a:pt x="123222" y="123222"/>
                  </a:cubicBezTo>
                  <a:cubicBezTo>
                    <a:pt x="136757" y="109684"/>
                    <a:pt x="144364" y="91325"/>
                    <a:pt x="144364" y="72184"/>
                  </a:cubicBezTo>
                  <a:lnTo>
                    <a:pt x="144364" y="72181"/>
                  </a:lnTo>
                  <a:cubicBezTo>
                    <a:pt x="144364" y="53041"/>
                    <a:pt x="136757" y="34681"/>
                    <a:pt x="123222" y="21143"/>
                  </a:cubicBezTo>
                  <a:cubicBezTo>
                    <a:pt x="109684" y="7608"/>
                    <a:pt x="91325" y="1"/>
                    <a:pt x="72181"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73"/>
            <p:cNvSpPr/>
            <p:nvPr/>
          </p:nvSpPr>
          <p:spPr>
            <a:xfrm>
              <a:off x="2771525" y="1819150"/>
              <a:ext cx="2074425" cy="2074425"/>
            </a:xfrm>
            <a:custGeom>
              <a:rect b="b" l="l" r="r" t="t"/>
              <a:pathLst>
                <a:path extrusionOk="0" h="82977" w="82977">
                  <a:moveTo>
                    <a:pt x="41490" y="1"/>
                  </a:moveTo>
                  <a:cubicBezTo>
                    <a:pt x="30487" y="1"/>
                    <a:pt x="19933" y="4373"/>
                    <a:pt x="12154" y="12154"/>
                  </a:cubicBezTo>
                  <a:cubicBezTo>
                    <a:pt x="4373" y="19933"/>
                    <a:pt x="1" y="30487"/>
                    <a:pt x="1" y="41490"/>
                  </a:cubicBezTo>
                  <a:cubicBezTo>
                    <a:pt x="1" y="52491"/>
                    <a:pt x="4373" y="63045"/>
                    <a:pt x="12154" y="70823"/>
                  </a:cubicBezTo>
                  <a:cubicBezTo>
                    <a:pt x="19933" y="78605"/>
                    <a:pt x="30487" y="82977"/>
                    <a:pt x="41490" y="82977"/>
                  </a:cubicBezTo>
                  <a:cubicBezTo>
                    <a:pt x="52491" y="82977"/>
                    <a:pt x="63045" y="78605"/>
                    <a:pt x="70823" y="70823"/>
                  </a:cubicBezTo>
                  <a:cubicBezTo>
                    <a:pt x="78605" y="63045"/>
                    <a:pt x="82977" y="52491"/>
                    <a:pt x="82977" y="41490"/>
                  </a:cubicBezTo>
                  <a:lnTo>
                    <a:pt x="82977" y="41487"/>
                  </a:lnTo>
                  <a:cubicBezTo>
                    <a:pt x="82977" y="30487"/>
                    <a:pt x="78605" y="19933"/>
                    <a:pt x="70823" y="12154"/>
                  </a:cubicBezTo>
                  <a:cubicBezTo>
                    <a:pt x="63045" y="4373"/>
                    <a:pt x="52491" y="1"/>
                    <a:pt x="414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3"/>
            <p:cNvSpPr/>
            <p:nvPr/>
          </p:nvSpPr>
          <p:spPr>
            <a:xfrm>
              <a:off x="1190500" y="240800"/>
              <a:ext cx="2500200" cy="5231150"/>
            </a:xfrm>
            <a:custGeom>
              <a:rect b="b" l="l" r="r" t="t"/>
              <a:pathLst>
                <a:path extrusionOk="0" h="209246" w="100008">
                  <a:moveTo>
                    <a:pt x="100007" y="0"/>
                  </a:moveTo>
                  <a:cubicBezTo>
                    <a:pt x="44359" y="2468"/>
                    <a:pt x="0" y="48363"/>
                    <a:pt x="0" y="104624"/>
                  </a:cubicBezTo>
                  <a:cubicBezTo>
                    <a:pt x="0" y="160883"/>
                    <a:pt x="44359" y="206778"/>
                    <a:pt x="100007" y="209245"/>
                  </a:cubicBezTo>
                  <a:lnTo>
                    <a:pt x="100007" y="145842"/>
                  </a:lnTo>
                  <a:cubicBezTo>
                    <a:pt x="79318" y="143496"/>
                    <a:pt x="63242" y="125937"/>
                    <a:pt x="63242" y="104624"/>
                  </a:cubicBezTo>
                  <a:cubicBezTo>
                    <a:pt x="63242" y="83308"/>
                    <a:pt x="79318" y="65750"/>
                    <a:pt x="100007" y="63406"/>
                  </a:cubicBezTo>
                  <a:lnTo>
                    <a:pt x="100007" y="0"/>
                  </a:ln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3"/>
            <p:cNvSpPr/>
            <p:nvPr/>
          </p:nvSpPr>
          <p:spPr>
            <a:xfrm>
              <a:off x="2004175" y="1055675"/>
              <a:ext cx="1686525" cy="3601400"/>
            </a:xfrm>
            <a:custGeom>
              <a:rect b="b" l="l" r="r" t="t"/>
              <a:pathLst>
                <a:path extrusionOk="0" h="144056" w="67461">
                  <a:moveTo>
                    <a:pt x="67460" y="0"/>
                  </a:moveTo>
                  <a:cubicBezTo>
                    <a:pt x="29796" y="2431"/>
                    <a:pt x="1" y="33752"/>
                    <a:pt x="1" y="72029"/>
                  </a:cubicBezTo>
                  <a:cubicBezTo>
                    <a:pt x="1" y="110307"/>
                    <a:pt x="29800" y="141625"/>
                    <a:pt x="67460" y="144055"/>
                  </a:cubicBezTo>
                  <a:lnTo>
                    <a:pt x="67460" y="113247"/>
                  </a:lnTo>
                  <a:cubicBezTo>
                    <a:pt x="46771" y="110901"/>
                    <a:pt x="30695" y="93342"/>
                    <a:pt x="30695" y="72029"/>
                  </a:cubicBezTo>
                  <a:cubicBezTo>
                    <a:pt x="30695" y="50713"/>
                    <a:pt x="46771" y="33155"/>
                    <a:pt x="67460" y="30811"/>
                  </a:cubicBezTo>
                  <a:lnTo>
                    <a:pt x="674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3" name="Google Shape;1513;p73"/>
          <p:cNvGrpSpPr/>
          <p:nvPr/>
        </p:nvGrpSpPr>
        <p:grpSpPr>
          <a:xfrm>
            <a:off x="4318763" y="2660933"/>
            <a:ext cx="498368" cy="498420"/>
            <a:chOff x="5176875" y="-4638050"/>
            <a:chExt cx="2372050" cy="2372300"/>
          </a:xfrm>
        </p:grpSpPr>
        <p:sp>
          <p:nvSpPr>
            <p:cNvPr id="1514" name="Google Shape;1514;p73"/>
            <p:cNvSpPr/>
            <p:nvPr/>
          </p:nvSpPr>
          <p:spPr>
            <a:xfrm>
              <a:off x="6316425" y="-4638050"/>
              <a:ext cx="92450" cy="231775"/>
            </a:xfrm>
            <a:custGeom>
              <a:rect b="b" l="l" r="r" t="t"/>
              <a:pathLst>
                <a:path extrusionOk="0" h="9271" w="3698">
                  <a:moveTo>
                    <a:pt x="1859" y="0"/>
                  </a:moveTo>
                  <a:cubicBezTo>
                    <a:pt x="831" y="0"/>
                    <a:pt x="1" y="830"/>
                    <a:pt x="1" y="1858"/>
                  </a:cubicBezTo>
                  <a:lnTo>
                    <a:pt x="1" y="7413"/>
                  </a:lnTo>
                  <a:cubicBezTo>
                    <a:pt x="1" y="8440"/>
                    <a:pt x="831" y="9271"/>
                    <a:pt x="1859" y="9271"/>
                  </a:cubicBezTo>
                  <a:cubicBezTo>
                    <a:pt x="2867" y="9271"/>
                    <a:pt x="3697" y="8440"/>
                    <a:pt x="3697" y="7413"/>
                  </a:cubicBezTo>
                  <a:lnTo>
                    <a:pt x="3697" y="1858"/>
                  </a:lnTo>
                  <a:cubicBezTo>
                    <a:pt x="3697" y="830"/>
                    <a:pt x="2867" y="0"/>
                    <a:pt x="1859"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73"/>
            <p:cNvSpPr/>
            <p:nvPr/>
          </p:nvSpPr>
          <p:spPr>
            <a:xfrm>
              <a:off x="7289450" y="-3498500"/>
              <a:ext cx="259475" cy="92925"/>
            </a:xfrm>
            <a:custGeom>
              <a:rect b="b" l="l" r="r" t="t"/>
              <a:pathLst>
                <a:path extrusionOk="0" h="3717" w="10379">
                  <a:moveTo>
                    <a:pt x="1839" y="0"/>
                  </a:moveTo>
                  <a:cubicBezTo>
                    <a:pt x="831" y="0"/>
                    <a:pt x="1" y="830"/>
                    <a:pt x="1" y="1858"/>
                  </a:cubicBezTo>
                  <a:cubicBezTo>
                    <a:pt x="1" y="2886"/>
                    <a:pt x="831" y="3716"/>
                    <a:pt x="1839" y="3716"/>
                  </a:cubicBezTo>
                  <a:lnTo>
                    <a:pt x="8520" y="3716"/>
                  </a:lnTo>
                  <a:cubicBezTo>
                    <a:pt x="9548" y="3716"/>
                    <a:pt x="10378" y="2886"/>
                    <a:pt x="10378" y="1858"/>
                  </a:cubicBezTo>
                  <a:cubicBezTo>
                    <a:pt x="10378" y="830"/>
                    <a:pt x="9548" y="0"/>
                    <a:pt x="852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73"/>
            <p:cNvSpPr/>
            <p:nvPr/>
          </p:nvSpPr>
          <p:spPr>
            <a:xfrm>
              <a:off x="5176875" y="-3498500"/>
              <a:ext cx="259450" cy="92925"/>
            </a:xfrm>
            <a:custGeom>
              <a:rect b="b" l="l" r="r" t="t"/>
              <a:pathLst>
                <a:path extrusionOk="0" h="3717" w="10378">
                  <a:moveTo>
                    <a:pt x="1839" y="0"/>
                  </a:moveTo>
                  <a:cubicBezTo>
                    <a:pt x="830" y="0"/>
                    <a:pt x="0" y="830"/>
                    <a:pt x="0" y="1858"/>
                  </a:cubicBezTo>
                  <a:cubicBezTo>
                    <a:pt x="0" y="2886"/>
                    <a:pt x="830" y="3716"/>
                    <a:pt x="1839" y="3716"/>
                  </a:cubicBezTo>
                  <a:lnTo>
                    <a:pt x="8520" y="3716"/>
                  </a:lnTo>
                  <a:cubicBezTo>
                    <a:pt x="9548" y="3716"/>
                    <a:pt x="10378" y="2886"/>
                    <a:pt x="10378" y="1858"/>
                  </a:cubicBezTo>
                  <a:cubicBezTo>
                    <a:pt x="10378" y="830"/>
                    <a:pt x="9548" y="0"/>
                    <a:pt x="852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73"/>
            <p:cNvSpPr/>
            <p:nvPr/>
          </p:nvSpPr>
          <p:spPr>
            <a:xfrm>
              <a:off x="6989575" y="-4313025"/>
              <a:ext cx="211450" cy="189325"/>
            </a:xfrm>
            <a:custGeom>
              <a:rect b="b" l="l" r="r" t="t"/>
              <a:pathLst>
                <a:path extrusionOk="0" h="7573" w="8458">
                  <a:moveTo>
                    <a:pt x="6414" y="1"/>
                  </a:moveTo>
                  <a:cubicBezTo>
                    <a:pt x="5925" y="1"/>
                    <a:pt x="5438" y="188"/>
                    <a:pt x="5077" y="559"/>
                  </a:cubicBezTo>
                  <a:lnTo>
                    <a:pt x="1144" y="4493"/>
                  </a:lnTo>
                  <a:cubicBezTo>
                    <a:pt x="1" y="5851"/>
                    <a:pt x="1162" y="7572"/>
                    <a:pt x="2564" y="7572"/>
                  </a:cubicBezTo>
                  <a:cubicBezTo>
                    <a:pt x="2957" y="7572"/>
                    <a:pt x="3368" y="7437"/>
                    <a:pt x="3753" y="7122"/>
                  </a:cubicBezTo>
                  <a:lnTo>
                    <a:pt x="7706" y="3188"/>
                  </a:lnTo>
                  <a:cubicBezTo>
                    <a:pt x="8438" y="2476"/>
                    <a:pt x="8457" y="1271"/>
                    <a:pt x="7726" y="539"/>
                  </a:cubicBezTo>
                  <a:cubicBezTo>
                    <a:pt x="7365" y="179"/>
                    <a:pt x="6889" y="1"/>
                    <a:pt x="6414"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73"/>
            <p:cNvSpPr/>
            <p:nvPr/>
          </p:nvSpPr>
          <p:spPr>
            <a:xfrm>
              <a:off x="5525750" y="-4312400"/>
              <a:ext cx="199675" cy="191150"/>
            </a:xfrm>
            <a:custGeom>
              <a:rect b="b" l="l" r="r" t="t"/>
              <a:pathLst>
                <a:path extrusionOk="0" h="7646" w="7987">
                  <a:moveTo>
                    <a:pt x="2027" y="0"/>
                  </a:moveTo>
                  <a:cubicBezTo>
                    <a:pt x="1552" y="0"/>
                    <a:pt x="1078" y="178"/>
                    <a:pt x="712" y="534"/>
                  </a:cubicBezTo>
                  <a:cubicBezTo>
                    <a:pt x="1" y="1265"/>
                    <a:pt x="1" y="2432"/>
                    <a:pt x="712" y="3163"/>
                  </a:cubicBezTo>
                  <a:lnTo>
                    <a:pt x="4646" y="7097"/>
                  </a:lnTo>
                  <a:cubicBezTo>
                    <a:pt x="5012" y="7462"/>
                    <a:pt x="5486" y="7645"/>
                    <a:pt x="5960" y="7645"/>
                  </a:cubicBezTo>
                  <a:cubicBezTo>
                    <a:pt x="6435" y="7645"/>
                    <a:pt x="6909" y="7462"/>
                    <a:pt x="7275" y="7097"/>
                  </a:cubicBezTo>
                  <a:cubicBezTo>
                    <a:pt x="7986" y="6365"/>
                    <a:pt x="7986" y="5199"/>
                    <a:pt x="7275" y="4468"/>
                  </a:cubicBezTo>
                  <a:lnTo>
                    <a:pt x="3341" y="534"/>
                  </a:lnTo>
                  <a:cubicBezTo>
                    <a:pt x="2976" y="178"/>
                    <a:pt x="2501" y="0"/>
                    <a:pt x="2027"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73"/>
            <p:cNvSpPr/>
            <p:nvPr/>
          </p:nvSpPr>
          <p:spPr>
            <a:xfrm>
              <a:off x="6300625" y="-2358450"/>
              <a:ext cx="108250" cy="92700"/>
            </a:xfrm>
            <a:custGeom>
              <a:rect b="b" l="l" r="r" t="t"/>
              <a:pathLst>
                <a:path extrusionOk="0" h="3708" w="4330">
                  <a:moveTo>
                    <a:pt x="2491" y="0"/>
                  </a:moveTo>
                  <a:cubicBezTo>
                    <a:pt x="830" y="0"/>
                    <a:pt x="0" y="1977"/>
                    <a:pt x="1166" y="3163"/>
                  </a:cubicBezTo>
                  <a:cubicBezTo>
                    <a:pt x="1542" y="3539"/>
                    <a:pt x="2005" y="3707"/>
                    <a:pt x="2459" y="3707"/>
                  </a:cubicBezTo>
                  <a:cubicBezTo>
                    <a:pt x="3413" y="3707"/>
                    <a:pt x="4329" y="2963"/>
                    <a:pt x="4329" y="1838"/>
                  </a:cubicBezTo>
                  <a:cubicBezTo>
                    <a:pt x="4329" y="811"/>
                    <a:pt x="3499" y="0"/>
                    <a:pt x="2491"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73"/>
            <p:cNvSpPr/>
            <p:nvPr/>
          </p:nvSpPr>
          <p:spPr>
            <a:xfrm>
              <a:off x="5690800" y="-4220975"/>
              <a:ext cx="1343675" cy="1954950"/>
            </a:xfrm>
            <a:custGeom>
              <a:rect b="b" l="l" r="r" t="t"/>
              <a:pathLst>
                <a:path extrusionOk="0" h="78198" w="53747">
                  <a:moveTo>
                    <a:pt x="12968" y="9271"/>
                  </a:moveTo>
                  <a:cubicBezTo>
                    <a:pt x="15024" y="9271"/>
                    <a:pt x="16684" y="10911"/>
                    <a:pt x="16684" y="12967"/>
                  </a:cubicBezTo>
                  <a:lnTo>
                    <a:pt x="16684" y="20558"/>
                  </a:lnTo>
                  <a:lnTo>
                    <a:pt x="9271" y="20558"/>
                  </a:lnTo>
                  <a:lnTo>
                    <a:pt x="9271" y="12967"/>
                  </a:lnTo>
                  <a:cubicBezTo>
                    <a:pt x="9271" y="10911"/>
                    <a:pt x="10932" y="9271"/>
                    <a:pt x="12968" y="9271"/>
                  </a:cubicBezTo>
                  <a:close/>
                  <a:moveTo>
                    <a:pt x="24097" y="3697"/>
                  </a:moveTo>
                  <a:cubicBezTo>
                    <a:pt x="26152" y="3697"/>
                    <a:pt x="27793" y="5357"/>
                    <a:pt x="27793" y="7413"/>
                  </a:cubicBezTo>
                  <a:lnTo>
                    <a:pt x="27793" y="20558"/>
                  </a:lnTo>
                  <a:lnTo>
                    <a:pt x="20380" y="20558"/>
                  </a:lnTo>
                  <a:lnTo>
                    <a:pt x="20380" y="7413"/>
                  </a:lnTo>
                  <a:cubicBezTo>
                    <a:pt x="20380" y="5357"/>
                    <a:pt x="22041" y="3697"/>
                    <a:pt x="24097" y="3697"/>
                  </a:cubicBezTo>
                  <a:close/>
                  <a:moveTo>
                    <a:pt x="35215" y="9271"/>
                  </a:moveTo>
                  <a:cubicBezTo>
                    <a:pt x="37267" y="9276"/>
                    <a:pt x="38922" y="10915"/>
                    <a:pt x="38922" y="12967"/>
                  </a:cubicBezTo>
                  <a:lnTo>
                    <a:pt x="38922" y="25203"/>
                  </a:lnTo>
                  <a:cubicBezTo>
                    <a:pt x="38922" y="25717"/>
                    <a:pt x="38823" y="25875"/>
                    <a:pt x="38803" y="25875"/>
                  </a:cubicBezTo>
                  <a:cubicBezTo>
                    <a:pt x="38598" y="26080"/>
                    <a:pt x="37664" y="26122"/>
                    <a:pt x="36800" y="26122"/>
                  </a:cubicBezTo>
                  <a:cubicBezTo>
                    <a:pt x="36499" y="26122"/>
                    <a:pt x="36207" y="26117"/>
                    <a:pt x="35957" y="26112"/>
                  </a:cubicBezTo>
                  <a:lnTo>
                    <a:pt x="35225" y="26112"/>
                  </a:lnTo>
                  <a:cubicBezTo>
                    <a:pt x="33170" y="26112"/>
                    <a:pt x="31509" y="24452"/>
                    <a:pt x="31509" y="22416"/>
                  </a:cubicBezTo>
                  <a:lnTo>
                    <a:pt x="31509" y="12967"/>
                  </a:lnTo>
                  <a:cubicBezTo>
                    <a:pt x="31509" y="10915"/>
                    <a:pt x="33164" y="9276"/>
                    <a:pt x="35215" y="9271"/>
                  </a:cubicBezTo>
                  <a:close/>
                  <a:moveTo>
                    <a:pt x="46334" y="14825"/>
                  </a:moveTo>
                  <a:cubicBezTo>
                    <a:pt x="48390" y="14825"/>
                    <a:pt x="50031" y="16486"/>
                    <a:pt x="50031" y="18522"/>
                  </a:cubicBezTo>
                  <a:lnTo>
                    <a:pt x="50031" y="27970"/>
                  </a:lnTo>
                  <a:cubicBezTo>
                    <a:pt x="50031" y="30026"/>
                    <a:pt x="48390" y="31686"/>
                    <a:pt x="46334" y="31686"/>
                  </a:cubicBezTo>
                  <a:cubicBezTo>
                    <a:pt x="44279" y="31686"/>
                    <a:pt x="42618" y="30026"/>
                    <a:pt x="42618" y="27970"/>
                  </a:cubicBezTo>
                  <a:lnTo>
                    <a:pt x="42618" y="18522"/>
                  </a:lnTo>
                  <a:cubicBezTo>
                    <a:pt x="42618" y="16486"/>
                    <a:pt x="44279" y="14825"/>
                    <a:pt x="46334" y="14825"/>
                  </a:cubicBezTo>
                  <a:close/>
                  <a:moveTo>
                    <a:pt x="24097" y="0"/>
                  </a:moveTo>
                  <a:cubicBezTo>
                    <a:pt x="20321" y="0"/>
                    <a:pt x="17158" y="2827"/>
                    <a:pt x="16724" y="6583"/>
                  </a:cubicBezTo>
                  <a:cubicBezTo>
                    <a:pt x="15515" y="5872"/>
                    <a:pt x="14230" y="5548"/>
                    <a:pt x="12979" y="5548"/>
                  </a:cubicBezTo>
                  <a:cubicBezTo>
                    <a:pt x="9117" y="5548"/>
                    <a:pt x="5575" y="8637"/>
                    <a:pt x="5575" y="12967"/>
                  </a:cubicBezTo>
                  <a:lnTo>
                    <a:pt x="5575" y="20795"/>
                  </a:lnTo>
                  <a:cubicBezTo>
                    <a:pt x="2294" y="21645"/>
                    <a:pt x="1" y="24590"/>
                    <a:pt x="1" y="27970"/>
                  </a:cubicBezTo>
                  <a:lnTo>
                    <a:pt x="1" y="41886"/>
                  </a:lnTo>
                  <a:cubicBezTo>
                    <a:pt x="1" y="52026"/>
                    <a:pt x="8184" y="57877"/>
                    <a:pt x="11130" y="59637"/>
                  </a:cubicBezTo>
                  <a:lnTo>
                    <a:pt x="11130" y="76339"/>
                  </a:lnTo>
                  <a:cubicBezTo>
                    <a:pt x="11130" y="77367"/>
                    <a:pt x="11960" y="78198"/>
                    <a:pt x="12988" y="78198"/>
                  </a:cubicBezTo>
                  <a:lnTo>
                    <a:pt x="18542" y="78198"/>
                  </a:lnTo>
                  <a:cubicBezTo>
                    <a:pt x="19570" y="78198"/>
                    <a:pt x="20380" y="77367"/>
                    <a:pt x="20380" y="76339"/>
                  </a:cubicBezTo>
                  <a:cubicBezTo>
                    <a:pt x="20380" y="75312"/>
                    <a:pt x="19570" y="74501"/>
                    <a:pt x="18542" y="74501"/>
                  </a:cubicBezTo>
                  <a:lnTo>
                    <a:pt x="14826" y="74501"/>
                  </a:lnTo>
                  <a:lnTo>
                    <a:pt x="14826" y="58549"/>
                  </a:lnTo>
                  <a:cubicBezTo>
                    <a:pt x="14826" y="57858"/>
                    <a:pt x="14431" y="57205"/>
                    <a:pt x="13818" y="56909"/>
                  </a:cubicBezTo>
                  <a:cubicBezTo>
                    <a:pt x="13699" y="56849"/>
                    <a:pt x="3717" y="51690"/>
                    <a:pt x="3717" y="41886"/>
                  </a:cubicBezTo>
                  <a:lnTo>
                    <a:pt x="3717" y="27970"/>
                  </a:lnTo>
                  <a:cubicBezTo>
                    <a:pt x="3717" y="25934"/>
                    <a:pt x="5377" y="24274"/>
                    <a:pt x="7413" y="24274"/>
                  </a:cubicBezTo>
                  <a:lnTo>
                    <a:pt x="27615" y="24274"/>
                  </a:lnTo>
                  <a:cubicBezTo>
                    <a:pt x="26726" y="28583"/>
                    <a:pt x="22930" y="31686"/>
                    <a:pt x="18542" y="31686"/>
                  </a:cubicBezTo>
                  <a:lnTo>
                    <a:pt x="12988" y="31686"/>
                  </a:lnTo>
                  <a:cubicBezTo>
                    <a:pt x="11960" y="31686"/>
                    <a:pt x="11130" y="32517"/>
                    <a:pt x="11130" y="33544"/>
                  </a:cubicBezTo>
                  <a:cubicBezTo>
                    <a:pt x="11130" y="34552"/>
                    <a:pt x="11960" y="35383"/>
                    <a:pt x="12988" y="35383"/>
                  </a:cubicBezTo>
                  <a:cubicBezTo>
                    <a:pt x="21171" y="35402"/>
                    <a:pt x="27793" y="42024"/>
                    <a:pt x="27813" y="50208"/>
                  </a:cubicBezTo>
                  <a:cubicBezTo>
                    <a:pt x="27813" y="51236"/>
                    <a:pt x="28623" y="52066"/>
                    <a:pt x="29651" y="52066"/>
                  </a:cubicBezTo>
                  <a:cubicBezTo>
                    <a:pt x="30679" y="52066"/>
                    <a:pt x="31509" y="51236"/>
                    <a:pt x="31509" y="50208"/>
                  </a:cubicBezTo>
                  <a:cubicBezTo>
                    <a:pt x="31509" y="45108"/>
                    <a:pt x="35660" y="40957"/>
                    <a:pt x="40780" y="40957"/>
                  </a:cubicBezTo>
                  <a:cubicBezTo>
                    <a:pt x="41808" y="40957"/>
                    <a:pt x="42618" y="40127"/>
                    <a:pt x="42618" y="39099"/>
                  </a:cubicBezTo>
                  <a:cubicBezTo>
                    <a:pt x="42618" y="38071"/>
                    <a:pt x="41808" y="37241"/>
                    <a:pt x="40780" y="37241"/>
                  </a:cubicBezTo>
                  <a:cubicBezTo>
                    <a:pt x="36471" y="37241"/>
                    <a:pt x="32438" y="39395"/>
                    <a:pt x="30027" y="42953"/>
                  </a:cubicBezTo>
                  <a:cubicBezTo>
                    <a:pt x="28564" y="39534"/>
                    <a:pt x="26093" y="36628"/>
                    <a:pt x="22970" y="34612"/>
                  </a:cubicBezTo>
                  <a:cubicBezTo>
                    <a:pt x="26192" y="33426"/>
                    <a:pt x="28801" y="31034"/>
                    <a:pt x="30284" y="27950"/>
                  </a:cubicBezTo>
                  <a:cubicBezTo>
                    <a:pt x="31628" y="29156"/>
                    <a:pt x="33387" y="29828"/>
                    <a:pt x="35225" y="29828"/>
                  </a:cubicBezTo>
                  <a:lnTo>
                    <a:pt x="36629" y="29828"/>
                  </a:lnTo>
                  <a:cubicBezTo>
                    <a:pt x="36733" y="29831"/>
                    <a:pt x="36836" y="29832"/>
                    <a:pt x="36940" y="29832"/>
                  </a:cubicBezTo>
                  <a:cubicBezTo>
                    <a:pt x="37667" y="29832"/>
                    <a:pt x="38393" y="29771"/>
                    <a:pt x="39119" y="29650"/>
                  </a:cubicBezTo>
                  <a:cubicBezTo>
                    <a:pt x="39890" y="33011"/>
                    <a:pt x="42895" y="35383"/>
                    <a:pt x="46334" y="35383"/>
                  </a:cubicBezTo>
                  <a:cubicBezTo>
                    <a:pt x="47639" y="35383"/>
                    <a:pt x="48924" y="35047"/>
                    <a:pt x="50051" y="34394"/>
                  </a:cubicBezTo>
                  <a:lnTo>
                    <a:pt x="50051" y="41886"/>
                  </a:lnTo>
                  <a:cubicBezTo>
                    <a:pt x="50051" y="51690"/>
                    <a:pt x="40048" y="56849"/>
                    <a:pt x="39950" y="56889"/>
                  </a:cubicBezTo>
                  <a:cubicBezTo>
                    <a:pt x="39317" y="57205"/>
                    <a:pt x="38922" y="57858"/>
                    <a:pt x="38922" y="58549"/>
                  </a:cubicBezTo>
                  <a:lnTo>
                    <a:pt x="38922" y="74501"/>
                  </a:lnTo>
                  <a:lnTo>
                    <a:pt x="35225" y="74501"/>
                  </a:lnTo>
                  <a:cubicBezTo>
                    <a:pt x="34197" y="74501"/>
                    <a:pt x="33367" y="75312"/>
                    <a:pt x="33367" y="76339"/>
                  </a:cubicBezTo>
                  <a:cubicBezTo>
                    <a:pt x="33367" y="77367"/>
                    <a:pt x="34197" y="78198"/>
                    <a:pt x="35225" y="78198"/>
                  </a:cubicBezTo>
                  <a:lnTo>
                    <a:pt x="40780" y="78198"/>
                  </a:lnTo>
                  <a:cubicBezTo>
                    <a:pt x="41808" y="78198"/>
                    <a:pt x="42638" y="77367"/>
                    <a:pt x="42638" y="76339"/>
                  </a:cubicBezTo>
                  <a:lnTo>
                    <a:pt x="42638" y="59637"/>
                  </a:lnTo>
                  <a:cubicBezTo>
                    <a:pt x="45563" y="57858"/>
                    <a:pt x="53747" y="52026"/>
                    <a:pt x="53747" y="41886"/>
                  </a:cubicBezTo>
                  <a:lnTo>
                    <a:pt x="53747" y="18522"/>
                  </a:lnTo>
                  <a:cubicBezTo>
                    <a:pt x="53747" y="14192"/>
                    <a:pt x="50194" y="11102"/>
                    <a:pt x="46326" y="11102"/>
                  </a:cubicBezTo>
                  <a:cubicBezTo>
                    <a:pt x="45073" y="11102"/>
                    <a:pt x="43788" y="11426"/>
                    <a:pt x="42579" y="12137"/>
                  </a:cubicBezTo>
                  <a:cubicBezTo>
                    <a:pt x="42140" y="8187"/>
                    <a:pt x="38800" y="5548"/>
                    <a:pt x="35218" y="5548"/>
                  </a:cubicBezTo>
                  <a:cubicBezTo>
                    <a:pt x="33960" y="5548"/>
                    <a:pt x="32672" y="5873"/>
                    <a:pt x="31470" y="6583"/>
                  </a:cubicBezTo>
                  <a:cubicBezTo>
                    <a:pt x="31035" y="2827"/>
                    <a:pt x="27872" y="0"/>
                    <a:pt x="24097"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1" name="Google Shape;1521;p73"/>
          <p:cNvSpPr txBox="1"/>
          <p:nvPr/>
        </p:nvSpPr>
        <p:spPr>
          <a:xfrm>
            <a:off x="6369459" y="2090263"/>
            <a:ext cx="1716000" cy="2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AAA2"/>
                </a:solidFill>
                <a:latin typeface="Montserrat ExtraBold"/>
                <a:ea typeface="Montserrat ExtraBold"/>
                <a:cs typeface="Montserrat ExtraBold"/>
                <a:sym typeface="Montserrat ExtraBold"/>
              </a:rPr>
              <a:t>LONG TERM</a:t>
            </a:r>
            <a:endParaRPr>
              <a:solidFill>
                <a:srgbClr val="66AAA2"/>
              </a:solidFill>
              <a:latin typeface="Montserrat ExtraBold"/>
              <a:ea typeface="Montserrat ExtraBold"/>
              <a:cs typeface="Montserrat ExtraBold"/>
              <a:sym typeface="Montserrat ExtraBold"/>
            </a:endParaRPr>
          </a:p>
        </p:txBody>
      </p:sp>
      <p:cxnSp>
        <p:nvCxnSpPr>
          <p:cNvPr id="1522" name="Google Shape;1522;p73"/>
          <p:cNvCxnSpPr/>
          <p:nvPr/>
        </p:nvCxnSpPr>
        <p:spPr>
          <a:xfrm>
            <a:off x="2838450" y="2886075"/>
            <a:ext cx="1171500" cy="0"/>
          </a:xfrm>
          <a:prstGeom prst="straightConnector1">
            <a:avLst/>
          </a:prstGeom>
          <a:noFill/>
          <a:ln cap="flat" cmpd="sng" w="19050">
            <a:solidFill>
              <a:srgbClr val="434343"/>
            </a:solidFill>
            <a:prstDash val="solid"/>
            <a:round/>
            <a:headEnd len="med" w="med" type="oval"/>
            <a:tailEnd len="med" w="med" type="oval"/>
          </a:ln>
        </p:spPr>
      </p:cxnSp>
      <p:cxnSp>
        <p:nvCxnSpPr>
          <p:cNvPr id="1523" name="Google Shape;1523;p73"/>
          <p:cNvCxnSpPr/>
          <p:nvPr/>
        </p:nvCxnSpPr>
        <p:spPr>
          <a:xfrm>
            <a:off x="2838450" y="3510475"/>
            <a:ext cx="1171500" cy="0"/>
          </a:xfrm>
          <a:prstGeom prst="straightConnector1">
            <a:avLst/>
          </a:prstGeom>
          <a:noFill/>
          <a:ln cap="flat" cmpd="sng" w="19050">
            <a:solidFill>
              <a:srgbClr val="434343"/>
            </a:solidFill>
            <a:prstDash val="solid"/>
            <a:round/>
            <a:headEnd len="med" w="med" type="oval"/>
            <a:tailEnd len="med" w="med" type="oval"/>
          </a:ln>
        </p:spPr>
      </p:cxnSp>
      <p:cxnSp>
        <p:nvCxnSpPr>
          <p:cNvPr id="1524" name="Google Shape;1524;p73"/>
          <p:cNvCxnSpPr/>
          <p:nvPr/>
        </p:nvCxnSpPr>
        <p:spPr>
          <a:xfrm>
            <a:off x="5125950" y="2886075"/>
            <a:ext cx="1171500" cy="0"/>
          </a:xfrm>
          <a:prstGeom prst="straightConnector1">
            <a:avLst/>
          </a:prstGeom>
          <a:noFill/>
          <a:ln cap="flat" cmpd="sng" w="19050">
            <a:solidFill>
              <a:srgbClr val="434343"/>
            </a:solidFill>
            <a:prstDash val="solid"/>
            <a:round/>
            <a:headEnd len="med" w="med" type="oval"/>
            <a:tailEnd len="med" w="med" type="oval"/>
          </a:ln>
        </p:spPr>
      </p:cxnSp>
      <p:cxnSp>
        <p:nvCxnSpPr>
          <p:cNvPr id="1525" name="Google Shape;1525;p73"/>
          <p:cNvCxnSpPr/>
          <p:nvPr/>
        </p:nvCxnSpPr>
        <p:spPr>
          <a:xfrm>
            <a:off x="5125950" y="3510475"/>
            <a:ext cx="1171500" cy="0"/>
          </a:xfrm>
          <a:prstGeom prst="straightConnector1">
            <a:avLst/>
          </a:prstGeom>
          <a:noFill/>
          <a:ln cap="flat" cmpd="sng" w="19050">
            <a:solidFill>
              <a:srgbClr val="434343"/>
            </a:solidFill>
            <a:prstDash val="solid"/>
            <a:round/>
            <a:headEnd len="med" w="med" type="oval"/>
            <a:tailEnd len="med" w="med" type="oval"/>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529" name="Shape 1529"/>
        <p:cNvGrpSpPr/>
        <p:nvPr/>
      </p:nvGrpSpPr>
      <p:grpSpPr>
        <a:xfrm>
          <a:off x="0" y="0"/>
          <a:ext cx="0" cy="0"/>
          <a:chOff x="0" y="0"/>
          <a:chExt cx="0" cy="0"/>
        </a:xfrm>
      </p:grpSpPr>
      <p:sp>
        <p:nvSpPr>
          <p:cNvPr id="1530" name="Google Shape;1530;p74"/>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STRATEGY</a:t>
            </a:r>
            <a:endParaRPr/>
          </a:p>
        </p:txBody>
      </p:sp>
      <p:sp>
        <p:nvSpPr>
          <p:cNvPr id="1531" name="Google Shape;1531;p74"/>
          <p:cNvSpPr/>
          <p:nvPr/>
        </p:nvSpPr>
        <p:spPr>
          <a:xfrm>
            <a:off x="-6767089" y="740625"/>
            <a:ext cx="70075" cy="17525"/>
          </a:xfrm>
          <a:custGeom>
            <a:rect b="b" l="l" r="r" t="t"/>
            <a:pathLst>
              <a:path extrusionOk="0" h="701" w="2803">
                <a:moveTo>
                  <a:pt x="367" y="1"/>
                </a:moveTo>
                <a:cubicBezTo>
                  <a:pt x="167" y="1"/>
                  <a:pt x="0" y="134"/>
                  <a:pt x="0" y="334"/>
                </a:cubicBezTo>
                <a:cubicBezTo>
                  <a:pt x="0" y="534"/>
                  <a:pt x="167" y="701"/>
                  <a:pt x="367" y="701"/>
                </a:cubicBezTo>
                <a:lnTo>
                  <a:pt x="2435" y="701"/>
                </a:lnTo>
                <a:cubicBezTo>
                  <a:pt x="2636" y="701"/>
                  <a:pt x="2769" y="534"/>
                  <a:pt x="2802" y="334"/>
                </a:cubicBezTo>
                <a:cubicBezTo>
                  <a:pt x="2802" y="134"/>
                  <a:pt x="2636" y="1"/>
                  <a:pt x="24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74"/>
          <p:cNvSpPr/>
          <p:nvPr/>
        </p:nvSpPr>
        <p:spPr>
          <a:xfrm>
            <a:off x="-6753739" y="773150"/>
            <a:ext cx="43375" cy="17525"/>
          </a:xfrm>
          <a:custGeom>
            <a:rect b="b" l="l" r="r" t="t"/>
            <a:pathLst>
              <a:path extrusionOk="0" h="701" w="1735">
                <a:moveTo>
                  <a:pt x="334" y="0"/>
                </a:moveTo>
                <a:cubicBezTo>
                  <a:pt x="134" y="0"/>
                  <a:pt x="0" y="167"/>
                  <a:pt x="0" y="367"/>
                </a:cubicBezTo>
                <a:cubicBezTo>
                  <a:pt x="0" y="568"/>
                  <a:pt x="134" y="701"/>
                  <a:pt x="334" y="701"/>
                </a:cubicBezTo>
                <a:lnTo>
                  <a:pt x="1401" y="701"/>
                </a:lnTo>
                <a:cubicBezTo>
                  <a:pt x="1601" y="701"/>
                  <a:pt x="1735" y="568"/>
                  <a:pt x="1735" y="367"/>
                </a:cubicBezTo>
                <a:cubicBezTo>
                  <a:pt x="1735" y="167"/>
                  <a:pt x="1601" y="0"/>
                  <a:pt x="14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4"/>
          <p:cNvSpPr/>
          <p:nvPr/>
        </p:nvSpPr>
        <p:spPr>
          <a:xfrm>
            <a:off x="1466700" y="2128537"/>
            <a:ext cx="1688100" cy="16881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74"/>
          <p:cNvSpPr txBox="1"/>
          <p:nvPr/>
        </p:nvSpPr>
        <p:spPr>
          <a:xfrm>
            <a:off x="1769552" y="2960482"/>
            <a:ext cx="1082400" cy="489300"/>
          </a:xfrm>
          <a:prstGeom prst="rect">
            <a:avLst/>
          </a:prstGeom>
          <a:noFill/>
          <a:ln>
            <a:noFill/>
          </a:ln>
        </p:spPr>
        <p:txBody>
          <a:bodyPr anchorCtr="0" anchor="t" bIns="0" lIns="0" spcFirstLastPara="1" rIns="0" wrap="square" tIns="6350">
            <a:noAutofit/>
          </a:bodyPr>
          <a:lstStyle/>
          <a:p>
            <a:pPr indent="0" lvl="0" marL="0" marR="0" rtl="0" algn="ctr">
              <a:lnSpc>
                <a:spcPct val="100000"/>
              </a:lnSpc>
              <a:spcBef>
                <a:spcPts val="0"/>
              </a:spcBef>
              <a:spcAft>
                <a:spcPts val="0"/>
              </a:spcAft>
              <a:buNone/>
            </a:pPr>
            <a:r>
              <a:rPr lang="en" sz="1100">
                <a:solidFill>
                  <a:srgbClr val="434343"/>
                </a:solidFill>
                <a:latin typeface="Montserrat ExtraBold"/>
                <a:ea typeface="Montserrat ExtraBold"/>
                <a:cs typeface="Montserrat ExtraBold"/>
                <a:sym typeface="Montserrat ExtraBold"/>
              </a:rPr>
              <a:t>GOAL</a:t>
            </a:r>
            <a:endParaRPr sz="1100">
              <a:solidFill>
                <a:srgbClr val="434343"/>
              </a:solidFill>
              <a:latin typeface="Montserrat ExtraBold"/>
              <a:ea typeface="Montserrat ExtraBold"/>
              <a:cs typeface="Montserrat ExtraBold"/>
              <a:sym typeface="Montserrat ExtraBold"/>
            </a:endParaRPr>
          </a:p>
          <a:p>
            <a:pPr indent="0" lvl="0" marL="0" marR="0" rtl="0" algn="ctr">
              <a:lnSpc>
                <a:spcPct val="100000"/>
              </a:lnSpc>
              <a:spcBef>
                <a:spcPts val="0"/>
              </a:spcBef>
              <a:spcAft>
                <a:spcPts val="0"/>
              </a:spcAft>
              <a:buNone/>
            </a:pPr>
            <a:r>
              <a:rPr lang="en" sz="900">
                <a:solidFill>
                  <a:srgbClr val="434343"/>
                </a:solidFill>
                <a:latin typeface="EB Garamond"/>
                <a:ea typeface="EB Garamond"/>
                <a:cs typeface="EB Garamond"/>
                <a:sym typeface="EB Garamond"/>
              </a:rPr>
              <a:t>The Sun is the star at the center of the Solar System</a:t>
            </a:r>
            <a:endParaRPr sz="900">
              <a:solidFill>
                <a:srgbClr val="434343"/>
              </a:solidFill>
              <a:latin typeface="EB Garamond"/>
              <a:ea typeface="EB Garamond"/>
              <a:cs typeface="EB Garamond"/>
              <a:sym typeface="EB Garamond"/>
            </a:endParaRPr>
          </a:p>
        </p:txBody>
      </p:sp>
      <p:sp>
        <p:nvSpPr>
          <p:cNvPr id="1535" name="Google Shape;1535;p74"/>
          <p:cNvSpPr/>
          <p:nvPr/>
        </p:nvSpPr>
        <p:spPr>
          <a:xfrm>
            <a:off x="3457550" y="3223249"/>
            <a:ext cx="1510500" cy="1510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74"/>
          <p:cNvSpPr txBox="1"/>
          <p:nvPr/>
        </p:nvSpPr>
        <p:spPr>
          <a:xfrm>
            <a:off x="3631400" y="3960150"/>
            <a:ext cx="1162800" cy="489300"/>
          </a:xfrm>
          <a:prstGeom prst="rect">
            <a:avLst/>
          </a:prstGeom>
          <a:noFill/>
          <a:ln>
            <a:noFill/>
          </a:ln>
        </p:spPr>
        <p:txBody>
          <a:bodyPr anchorCtr="0" anchor="t" bIns="0" lIns="0" spcFirstLastPara="1" rIns="0" wrap="square" tIns="6350">
            <a:noAutofit/>
          </a:bodyPr>
          <a:lstStyle/>
          <a:p>
            <a:pPr indent="0" lvl="0" marL="0" marR="0" rtl="0" algn="ctr">
              <a:lnSpc>
                <a:spcPct val="100000"/>
              </a:lnSpc>
              <a:spcBef>
                <a:spcPts val="0"/>
              </a:spcBef>
              <a:spcAft>
                <a:spcPts val="0"/>
              </a:spcAft>
              <a:buNone/>
            </a:pPr>
            <a:r>
              <a:rPr lang="en" sz="1100">
                <a:solidFill>
                  <a:srgbClr val="434343"/>
                </a:solidFill>
                <a:latin typeface="Montserrat ExtraBold"/>
                <a:ea typeface="Montserrat ExtraBold"/>
                <a:cs typeface="Montserrat ExtraBold"/>
                <a:sym typeface="Montserrat ExtraBold"/>
              </a:rPr>
              <a:t>KEY ACTION 2</a:t>
            </a:r>
            <a:endParaRPr sz="1100">
              <a:solidFill>
                <a:srgbClr val="434343"/>
              </a:solidFill>
              <a:latin typeface="Montserrat ExtraBold"/>
              <a:ea typeface="Montserrat ExtraBold"/>
              <a:cs typeface="Montserrat ExtraBold"/>
              <a:sym typeface="Montserrat ExtraBold"/>
            </a:endParaRPr>
          </a:p>
          <a:p>
            <a:pPr indent="0" lvl="0" marL="0" marR="0" rtl="0" algn="ctr">
              <a:lnSpc>
                <a:spcPct val="100000"/>
              </a:lnSpc>
              <a:spcBef>
                <a:spcPts val="0"/>
              </a:spcBef>
              <a:spcAft>
                <a:spcPts val="0"/>
              </a:spcAft>
              <a:buNone/>
            </a:pPr>
            <a:r>
              <a:rPr lang="en" sz="900">
                <a:solidFill>
                  <a:srgbClr val="434343"/>
                </a:solidFill>
                <a:latin typeface="EB Garamond"/>
                <a:ea typeface="EB Garamond"/>
                <a:cs typeface="EB Garamond"/>
                <a:sym typeface="EB Garamond"/>
              </a:rPr>
              <a:t>Venus has a beautiful name, but it’s very hot</a:t>
            </a:r>
            <a:endParaRPr sz="900">
              <a:solidFill>
                <a:srgbClr val="434343"/>
              </a:solidFill>
              <a:latin typeface="EB Garamond"/>
              <a:ea typeface="EB Garamond"/>
              <a:cs typeface="EB Garamond"/>
              <a:sym typeface="EB Garamond"/>
            </a:endParaRPr>
          </a:p>
        </p:txBody>
      </p:sp>
      <p:grpSp>
        <p:nvGrpSpPr>
          <p:cNvPr id="1537" name="Google Shape;1537;p74"/>
          <p:cNvGrpSpPr/>
          <p:nvPr/>
        </p:nvGrpSpPr>
        <p:grpSpPr>
          <a:xfrm>
            <a:off x="4053731" y="3466033"/>
            <a:ext cx="318143" cy="348245"/>
            <a:chOff x="3527825" y="-2019450"/>
            <a:chExt cx="1352075" cy="1482525"/>
          </a:xfrm>
        </p:grpSpPr>
        <p:sp>
          <p:nvSpPr>
            <p:cNvPr id="1538" name="Google Shape;1538;p74"/>
            <p:cNvSpPr/>
            <p:nvPr/>
          </p:nvSpPr>
          <p:spPr>
            <a:xfrm>
              <a:off x="3527825" y="-2019450"/>
              <a:ext cx="1352075" cy="1482525"/>
            </a:xfrm>
            <a:custGeom>
              <a:rect b="b" l="l" r="r" t="t"/>
              <a:pathLst>
                <a:path extrusionOk="0" h="59301" w="54083">
                  <a:moveTo>
                    <a:pt x="36272" y="3697"/>
                  </a:moveTo>
                  <a:lnTo>
                    <a:pt x="36272" y="8678"/>
                  </a:lnTo>
                  <a:cubicBezTo>
                    <a:pt x="36272" y="11168"/>
                    <a:pt x="34236" y="13204"/>
                    <a:pt x="31726" y="13224"/>
                  </a:cubicBezTo>
                  <a:lnTo>
                    <a:pt x="17810" y="13224"/>
                  </a:lnTo>
                  <a:lnTo>
                    <a:pt x="17810" y="12868"/>
                  </a:lnTo>
                  <a:lnTo>
                    <a:pt x="17810" y="10279"/>
                  </a:lnTo>
                  <a:cubicBezTo>
                    <a:pt x="17810" y="6642"/>
                    <a:pt x="20755" y="3697"/>
                    <a:pt x="24392" y="3697"/>
                  </a:cubicBezTo>
                  <a:close/>
                  <a:moveTo>
                    <a:pt x="36272" y="15537"/>
                  </a:moveTo>
                  <a:lnTo>
                    <a:pt x="36272" y="20301"/>
                  </a:lnTo>
                  <a:cubicBezTo>
                    <a:pt x="36193" y="25341"/>
                    <a:pt x="32082" y="29374"/>
                    <a:pt x="27041" y="29374"/>
                  </a:cubicBezTo>
                  <a:cubicBezTo>
                    <a:pt x="22001" y="29374"/>
                    <a:pt x="17889" y="25341"/>
                    <a:pt x="17810" y="20301"/>
                  </a:cubicBezTo>
                  <a:lnTo>
                    <a:pt x="17810" y="20281"/>
                  </a:lnTo>
                  <a:lnTo>
                    <a:pt x="17810" y="16921"/>
                  </a:lnTo>
                  <a:lnTo>
                    <a:pt x="31726" y="16921"/>
                  </a:lnTo>
                  <a:cubicBezTo>
                    <a:pt x="33347" y="16921"/>
                    <a:pt x="34928" y="16426"/>
                    <a:pt x="36272" y="15537"/>
                  </a:cubicBezTo>
                  <a:close/>
                  <a:moveTo>
                    <a:pt x="31963" y="33208"/>
                  </a:moveTo>
                  <a:lnTo>
                    <a:pt x="27041" y="38130"/>
                  </a:lnTo>
                  <a:lnTo>
                    <a:pt x="22139" y="33248"/>
                  </a:lnTo>
                  <a:lnTo>
                    <a:pt x="31963" y="33208"/>
                  </a:lnTo>
                  <a:close/>
                  <a:moveTo>
                    <a:pt x="37083" y="33347"/>
                  </a:moveTo>
                  <a:cubicBezTo>
                    <a:pt x="44654" y="34276"/>
                    <a:pt x="50366" y="40700"/>
                    <a:pt x="50366" y="48330"/>
                  </a:cubicBezTo>
                  <a:lnTo>
                    <a:pt x="50366" y="55565"/>
                  </a:lnTo>
                  <a:lnTo>
                    <a:pt x="3697" y="55565"/>
                  </a:lnTo>
                  <a:lnTo>
                    <a:pt x="3697" y="50247"/>
                  </a:lnTo>
                  <a:lnTo>
                    <a:pt x="18838" y="50247"/>
                  </a:lnTo>
                  <a:cubicBezTo>
                    <a:pt x="19846" y="50247"/>
                    <a:pt x="20676" y="49417"/>
                    <a:pt x="20676" y="48409"/>
                  </a:cubicBezTo>
                  <a:cubicBezTo>
                    <a:pt x="20676" y="47381"/>
                    <a:pt x="19846" y="46551"/>
                    <a:pt x="18838" y="46551"/>
                  </a:cubicBezTo>
                  <a:lnTo>
                    <a:pt x="3815" y="46551"/>
                  </a:lnTo>
                  <a:cubicBezTo>
                    <a:pt x="4645" y="39652"/>
                    <a:pt x="10081" y="34197"/>
                    <a:pt x="16980" y="33347"/>
                  </a:cubicBezTo>
                  <a:lnTo>
                    <a:pt x="25737" y="42084"/>
                  </a:lnTo>
                  <a:cubicBezTo>
                    <a:pt x="26092" y="42449"/>
                    <a:pt x="26567" y="42632"/>
                    <a:pt x="27041" y="42632"/>
                  </a:cubicBezTo>
                  <a:cubicBezTo>
                    <a:pt x="27516" y="42632"/>
                    <a:pt x="27990" y="42449"/>
                    <a:pt x="28346" y="42084"/>
                  </a:cubicBezTo>
                  <a:lnTo>
                    <a:pt x="37083" y="33347"/>
                  </a:lnTo>
                  <a:close/>
                  <a:moveTo>
                    <a:pt x="24392" y="0"/>
                  </a:moveTo>
                  <a:cubicBezTo>
                    <a:pt x="18719" y="0"/>
                    <a:pt x="14114" y="4606"/>
                    <a:pt x="14114" y="10279"/>
                  </a:cubicBezTo>
                  <a:lnTo>
                    <a:pt x="14114" y="20301"/>
                  </a:lnTo>
                  <a:cubicBezTo>
                    <a:pt x="14094" y="23799"/>
                    <a:pt x="15517" y="27120"/>
                    <a:pt x="18008" y="29552"/>
                  </a:cubicBezTo>
                  <a:lnTo>
                    <a:pt x="17909" y="29552"/>
                  </a:lnTo>
                  <a:cubicBezTo>
                    <a:pt x="17823" y="29538"/>
                    <a:pt x="17735" y="29532"/>
                    <a:pt x="17647" y="29532"/>
                  </a:cubicBezTo>
                  <a:cubicBezTo>
                    <a:pt x="17470" y="29532"/>
                    <a:pt x="17290" y="29558"/>
                    <a:pt x="17118" y="29611"/>
                  </a:cubicBezTo>
                  <a:cubicBezTo>
                    <a:pt x="7432" y="30500"/>
                    <a:pt x="20" y="38605"/>
                    <a:pt x="0" y="48330"/>
                  </a:cubicBezTo>
                  <a:lnTo>
                    <a:pt x="0" y="57442"/>
                  </a:lnTo>
                  <a:cubicBezTo>
                    <a:pt x="0" y="58470"/>
                    <a:pt x="830" y="59301"/>
                    <a:pt x="1858" y="59301"/>
                  </a:cubicBezTo>
                  <a:lnTo>
                    <a:pt x="52224" y="59301"/>
                  </a:lnTo>
                  <a:cubicBezTo>
                    <a:pt x="53252" y="59301"/>
                    <a:pt x="54082" y="58470"/>
                    <a:pt x="54082" y="57442"/>
                  </a:cubicBezTo>
                  <a:lnTo>
                    <a:pt x="54082" y="48330"/>
                  </a:lnTo>
                  <a:cubicBezTo>
                    <a:pt x="54063" y="38605"/>
                    <a:pt x="46650" y="30500"/>
                    <a:pt x="36964" y="29611"/>
                  </a:cubicBezTo>
                  <a:cubicBezTo>
                    <a:pt x="36780" y="29558"/>
                    <a:pt x="36604" y="29532"/>
                    <a:pt x="36425" y="29532"/>
                  </a:cubicBezTo>
                  <a:cubicBezTo>
                    <a:pt x="36336" y="29532"/>
                    <a:pt x="36246" y="29538"/>
                    <a:pt x="36154" y="29552"/>
                  </a:cubicBezTo>
                  <a:lnTo>
                    <a:pt x="36055" y="29552"/>
                  </a:lnTo>
                  <a:cubicBezTo>
                    <a:pt x="38565" y="27120"/>
                    <a:pt x="39969" y="23799"/>
                    <a:pt x="39969" y="20301"/>
                  </a:cubicBezTo>
                  <a:lnTo>
                    <a:pt x="39969" y="1858"/>
                  </a:lnTo>
                  <a:cubicBezTo>
                    <a:pt x="39969" y="830"/>
                    <a:pt x="39139" y="0"/>
                    <a:pt x="38111"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74"/>
            <p:cNvSpPr/>
            <p:nvPr/>
          </p:nvSpPr>
          <p:spPr>
            <a:xfrm>
              <a:off x="4147275" y="-856075"/>
              <a:ext cx="103050" cy="92950"/>
            </a:xfrm>
            <a:custGeom>
              <a:rect b="b" l="l" r="r" t="t"/>
              <a:pathLst>
                <a:path extrusionOk="0" h="3718" w="4122">
                  <a:moveTo>
                    <a:pt x="2292" y="0"/>
                  </a:moveTo>
                  <a:cubicBezTo>
                    <a:pt x="1102" y="0"/>
                    <a:pt x="0" y="1209"/>
                    <a:pt x="563" y="2566"/>
                  </a:cubicBezTo>
                  <a:cubicBezTo>
                    <a:pt x="888" y="3358"/>
                    <a:pt x="1572" y="3717"/>
                    <a:pt x="2253" y="3717"/>
                  </a:cubicBezTo>
                  <a:cubicBezTo>
                    <a:pt x="3189" y="3717"/>
                    <a:pt x="4121" y="3040"/>
                    <a:pt x="4121" y="1874"/>
                  </a:cubicBezTo>
                  <a:cubicBezTo>
                    <a:pt x="4121" y="1380"/>
                    <a:pt x="3924" y="905"/>
                    <a:pt x="3568" y="550"/>
                  </a:cubicBezTo>
                  <a:cubicBezTo>
                    <a:pt x="3184" y="165"/>
                    <a:pt x="2732" y="0"/>
                    <a:pt x="2292"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0" name="Google Shape;1540;p74"/>
          <p:cNvSpPr/>
          <p:nvPr/>
        </p:nvSpPr>
        <p:spPr>
          <a:xfrm>
            <a:off x="3457550" y="1233593"/>
            <a:ext cx="1510500" cy="1510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4"/>
          <p:cNvSpPr txBox="1"/>
          <p:nvPr/>
        </p:nvSpPr>
        <p:spPr>
          <a:xfrm>
            <a:off x="3631399" y="1956369"/>
            <a:ext cx="1162800" cy="489300"/>
          </a:xfrm>
          <a:prstGeom prst="rect">
            <a:avLst/>
          </a:prstGeom>
          <a:noFill/>
          <a:ln>
            <a:noFill/>
          </a:ln>
        </p:spPr>
        <p:txBody>
          <a:bodyPr anchorCtr="0" anchor="t" bIns="0" lIns="0" spcFirstLastPara="1" rIns="0" wrap="square" tIns="6350">
            <a:noAutofit/>
          </a:bodyPr>
          <a:lstStyle/>
          <a:p>
            <a:pPr indent="0" lvl="0" marL="0" marR="0" rtl="0" algn="ctr">
              <a:lnSpc>
                <a:spcPct val="100000"/>
              </a:lnSpc>
              <a:spcBef>
                <a:spcPts val="0"/>
              </a:spcBef>
              <a:spcAft>
                <a:spcPts val="0"/>
              </a:spcAft>
              <a:buNone/>
            </a:pPr>
            <a:r>
              <a:rPr lang="en" sz="1100">
                <a:solidFill>
                  <a:srgbClr val="434343"/>
                </a:solidFill>
                <a:latin typeface="Montserrat ExtraBold"/>
                <a:ea typeface="Montserrat ExtraBold"/>
                <a:cs typeface="Montserrat ExtraBold"/>
                <a:sym typeface="Montserrat ExtraBold"/>
              </a:rPr>
              <a:t>KEY ACTION 1</a:t>
            </a:r>
            <a:endParaRPr sz="1100">
              <a:solidFill>
                <a:srgbClr val="434343"/>
              </a:solidFill>
              <a:latin typeface="Montserrat ExtraBold"/>
              <a:ea typeface="Montserrat ExtraBold"/>
              <a:cs typeface="Montserrat ExtraBold"/>
              <a:sym typeface="Montserrat ExtraBold"/>
            </a:endParaRPr>
          </a:p>
          <a:p>
            <a:pPr indent="0" lvl="0" marL="0" marR="0" rtl="0" algn="ctr">
              <a:lnSpc>
                <a:spcPct val="100000"/>
              </a:lnSpc>
              <a:spcBef>
                <a:spcPts val="0"/>
              </a:spcBef>
              <a:spcAft>
                <a:spcPts val="0"/>
              </a:spcAft>
              <a:buNone/>
            </a:pPr>
            <a:r>
              <a:rPr lang="en" sz="900">
                <a:solidFill>
                  <a:srgbClr val="434343"/>
                </a:solidFill>
                <a:latin typeface="EB Garamond"/>
                <a:ea typeface="EB Garamond"/>
                <a:cs typeface="EB Garamond"/>
                <a:sym typeface="EB Garamond"/>
              </a:rPr>
              <a:t>Neptune is the farthest planet from the Sun</a:t>
            </a:r>
            <a:endParaRPr sz="900">
              <a:solidFill>
                <a:srgbClr val="434343"/>
              </a:solidFill>
              <a:latin typeface="EB Garamond"/>
              <a:ea typeface="EB Garamond"/>
              <a:cs typeface="EB Garamond"/>
              <a:sym typeface="EB Garamond"/>
            </a:endParaRPr>
          </a:p>
        </p:txBody>
      </p:sp>
      <p:grpSp>
        <p:nvGrpSpPr>
          <p:cNvPr id="1542" name="Google Shape;1542;p74"/>
          <p:cNvGrpSpPr/>
          <p:nvPr/>
        </p:nvGrpSpPr>
        <p:grpSpPr>
          <a:xfrm>
            <a:off x="4003943" y="1482281"/>
            <a:ext cx="417703" cy="366481"/>
            <a:chOff x="391800" y="-4638200"/>
            <a:chExt cx="3176450" cy="2786925"/>
          </a:xfrm>
        </p:grpSpPr>
        <p:sp>
          <p:nvSpPr>
            <p:cNvPr id="1543" name="Google Shape;1543;p74"/>
            <p:cNvSpPr/>
            <p:nvPr/>
          </p:nvSpPr>
          <p:spPr>
            <a:xfrm>
              <a:off x="2887875" y="-3423400"/>
              <a:ext cx="144300" cy="123575"/>
            </a:xfrm>
            <a:custGeom>
              <a:rect b="b" l="l" r="r" t="t"/>
              <a:pathLst>
                <a:path extrusionOk="0" h="4943" w="5772">
                  <a:moveTo>
                    <a:pt x="3301" y="1"/>
                  </a:moveTo>
                  <a:cubicBezTo>
                    <a:pt x="1087" y="1"/>
                    <a:pt x="0" y="2669"/>
                    <a:pt x="1542" y="4211"/>
                  </a:cubicBezTo>
                  <a:cubicBezTo>
                    <a:pt x="2047" y="4716"/>
                    <a:pt x="2669" y="4942"/>
                    <a:pt x="3278" y="4942"/>
                  </a:cubicBezTo>
                  <a:cubicBezTo>
                    <a:pt x="4551" y="4942"/>
                    <a:pt x="5772" y="3956"/>
                    <a:pt x="5772" y="2472"/>
                  </a:cubicBezTo>
                  <a:cubicBezTo>
                    <a:pt x="5772" y="1108"/>
                    <a:pt x="4665" y="1"/>
                    <a:pt x="3301"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74"/>
            <p:cNvSpPr/>
            <p:nvPr/>
          </p:nvSpPr>
          <p:spPr>
            <a:xfrm>
              <a:off x="391800" y="-4638200"/>
              <a:ext cx="3176450" cy="2786925"/>
            </a:xfrm>
            <a:custGeom>
              <a:rect b="b" l="l" r="r" t="t"/>
              <a:pathLst>
                <a:path extrusionOk="0" h="111477" w="127058">
                  <a:moveTo>
                    <a:pt x="109331" y="11629"/>
                  </a:moveTo>
                  <a:lnTo>
                    <a:pt x="42005" y="66739"/>
                  </a:lnTo>
                  <a:lnTo>
                    <a:pt x="9627" y="54622"/>
                  </a:lnTo>
                  <a:lnTo>
                    <a:pt x="109331" y="11629"/>
                  </a:lnTo>
                  <a:close/>
                  <a:moveTo>
                    <a:pt x="120302" y="10838"/>
                  </a:moveTo>
                  <a:lnTo>
                    <a:pt x="104706" y="95737"/>
                  </a:lnTo>
                  <a:lnTo>
                    <a:pt x="61416" y="78421"/>
                  </a:lnTo>
                  <a:lnTo>
                    <a:pt x="120302" y="10838"/>
                  </a:lnTo>
                  <a:close/>
                  <a:moveTo>
                    <a:pt x="103006" y="23192"/>
                  </a:moveTo>
                  <a:lnTo>
                    <a:pt x="55407" y="77788"/>
                  </a:lnTo>
                  <a:cubicBezTo>
                    <a:pt x="55190" y="78045"/>
                    <a:pt x="55012" y="78342"/>
                    <a:pt x="54913" y="78658"/>
                  </a:cubicBezTo>
                  <a:lnTo>
                    <a:pt x="48489" y="97911"/>
                  </a:lnTo>
                  <a:lnTo>
                    <a:pt x="45089" y="70593"/>
                  </a:lnTo>
                  <a:lnTo>
                    <a:pt x="103006" y="23192"/>
                  </a:lnTo>
                  <a:close/>
                  <a:moveTo>
                    <a:pt x="58787" y="82690"/>
                  </a:moveTo>
                  <a:lnTo>
                    <a:pt x="66694" y="85853"/>
                  </a:lnTo>
                  <a:lnTo>
                    <a:pt x="53114" y="99670"/>
                  </a:lnTo>
                  <a:lnTo>
                    <a:pt x="53114" y="99670"/>
                  </a:lnTo>
                  <a:lnTo>
                    <a:pt x="58787" y="82690"/>
                  </a:lnTo>
                  <a:close/>
                  <a:moveTo>
                    <a:pt x="124357" y="1"/>
                  </a:moveTo>
                  <a:cubicBezTo>
                    <a:pt x="124038" y="1"/>
                    <a:pt x="123709" y="65"/>
                    <a:pt x="123385" y="204"/>
                  </a:cubicBezTo>
                  <a:lnTo>
                    <a:pt x="2037" y="52487"/>
                  </a:lnTo>
                  <a:cubicBezTo>
                    <a:pt x="1" y="53376"/>
                    <a:pt x="80" y="56282"/>
                    <a:pt x="2155" y="57073"/>
                  </a:cubicBezTo>
                  <a:lnTo>
                    <a:pt x="40206" y="71344"/>
                  </a:lnTo>
                  <a:cubicBezTo>
                    <a:pt x="41234" y="79607"/>
                    <a:pt x="44950" y="109277"/>
                    <a:pt x="44970" y="109435"/>
                  </a:cubicBezTo>
                  <a:cubicBezTo>
                    <a:pt x="45201" y="110706"/>
                    <a:pt x="46299" y="111476"/>
                    <a:pt x="47425" y="111476"/>
                  </a:cubicBezTo>
                  <a:cubicBezTo>
                    <a:pt x="48033" y="111476"/>
                    <a:pt x="48649" y="111251"/>
                    <a:pt x="49141" y="110759"/>
                  </a:cubicBezTo>
                  <a:lnTo>
                    <a:pt x="49161" y="110759"/>
                  </a:lnTo>
                  <a:lnTo>
                    <a:pt x="71655" y="87850"/>
                  </a:lnTo>
                  <a:lnTo>
                    <a:pt x="105674" y="101449"/>
                  </a:lnTo>
                  <a:cubicBezTo>
                    <a:pt x="105978" y="101574"/>
                    <a:pt x="106289" y="101632"/>
                    <a:pt x="106596" y="101632"/>
                  </a:cubicBezTo>
                  <a:cubicBezTo>
                    <a:pt x="107747" y="101632"/>
                    <a:pt x="108816" y="100809"/>
                    <a:pt x="109035" y="99591"/>
                  </a:cubicBezTo>
                  <a:lnTo>
                    <a:pt x="126766" y="2912"/>
                  </a:lnTo>
                  <a:cubicBezTo>
                    <a:pt x="127057" y="1323"/>
                    <a:pt x="125808" y="1"/>
                    <a:pt x="12435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74"/>
            <p:cNvSpPr/>
            <p:nvPr/>
          </p:nvSpPr>
          <p:spPr>
            <a:xfrm>
              <a:off x="2794950" y="-3178825"/>
              <a:ext cx="208575" cy="729450"/>
            </a:xfrm>
            <a:custGeom>
              <a:rect b="b" l="l" r="r" t="t"/>
              <a:pathLst>
                <a:path extrusionOk="0" h="29178" w="8343">
                  <a:moveTo>
                    <a:pt x="5727" y="1"/>
                  </a:moveTo>
                  <a:cubicBezTo>
                    <a:pt x="4497" y="1"/>
                    <a:pt x="3446" y="921"/>
                    <a:pt x="3282" y="2177"/>
                  </a:cubicBezTo>
                  <a:lnTo>
                    <a:pt x="278" y="26233"/>
                  </a:lnTo>
                  <a:cubicBezTo>
                    <a:pt x="1" y="27636"/>
                    <a:pt x="989" y="28980"/>
                    <a:pt x="2393" y="29158"/>
                  </a:cubicBezTo>
                  <a:cubicBezTo>
                    <a:pt x="2497" y="29171"/>
                    <a:pt x="2601" y="29178"/>
                    <a:pt x="2703" y="29178"/>
                  </a:cubicBezTo>
                  <a:cubicBezTo>
                    <a:pt x="3995" y="29178"/>
                    <a:pt x="5088" y="28164"/>
                    <a:pt x="5180" y="26846"/>
                  </a:cubicBezTo>
                  <a:lnTo>
                    <a:pt x="8184" y="2770"/>
                  </a:lnTo>
                  <a:cubicBezTo>
                    <a:pt x="8342" y="1426"/>
                    <a:pt x="7394" y="200"/>
                    <a:pt x="6050" y="22"/>
                  </a:cubicBezTo>
                  <a:cubicBezTo>
                    <a:pt x="5941" y="8"/>
                    <a:pt x="5833" y="1"/>
                    <a:pt x="572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6" name="Google Shape;1546;p74"/>
          <p:cNvSpPr txBox="1"/>
          <p:nvPr/>
        </p:nvSpPr>
        <p:spPr>
          <a:xfrm>
            <a:off x="6167099" y="1362906"/>
            <a:ext cx="1510200" cy="4893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lang="en" sz="1100">
                <a:solidFill>
                  <a:srgbClr val="434343"/>
                </a:solidFill>
                <a:latin typeface="Montserrat ExtraBold"/>
                <a:ea typeface="Montserrat ExtraBold"/>
                <a:cs typeface="Montserrat ExtraBold"/>
                <a:sym typeface="Montserrat ExtraBold"/>
              </a:rPr>
              <a:t>MERCURY</a:t>
            </a:r>
            <a:endParaRPr sz="1100">
              <a:solidFill>
                <a:srgbClr val="434343"/>
              </a:solidFill>
              <a:latin typeface="Montserrat ExtraBold"/>
              <a:ea typeface="Montserrat ExtraBold"/>
              <a:cs typeface="Montserrat ExtraBold"/>
              <a:sym typeface="Montserrat ExtraBold"/>
            </a:endParaRPr>
          </a:p>
          <a:p>
            <a:pPr indent="0" lvl="0" marL="0" marR="0" rtl="0" algn="l">
              <a:lnSpc>
                <a:spcPct val="100000"/>
              </a:lnSpc>
              <a:spcBef>
                <a:spcPts val="0"/>
              </a:spcBef>
              <a:spcAft>
                <a:spcPts val="0"/>
              </a:spcAft>
              <a:buNone/>
            </a:pPr>
            <a:r>
              <a:rPr lang="en" sz="900">
                <a:solidFill>
                  <a:srgbClr val="434343"/>
                </a:solidFill>
                <a:latin typeface="EB Garamond"/>
                <a:ea typeface="EB Garamond"/>
                <a:cs typeface="EB Garamond"/>
                <a:sym typeface="EB Garamond"/>
              </a:rPr>
              <a:t>Mercury is the smallest planet in our Solar System</a:t>
            </a:r>
            <a:endParaRPr sz="900">
              <a:solidFill>
                <a:srgbClr val="434343"/>
              </a:solidFill>
              <a:latin typeface="EB Garamond"/>
              <a:ea typeface="EB Garamond"/>
              <a:cs typeface="EB Garamond"/>
              <a:sym typeface="EB Garamond"/>
            </a:endParaRPr>
          </a:p>
        </p:txBody>
      </p:sp>
      <p:sp>
        <p:nvSpPr>
          <p:cNvPr id="1547" name="Google Shape;1547;p74"/>
          <p:cNvSpPr txBox="1"/>
          <p:nvPr/>
        </p:nvSpPr>
        <p:spPr>
          <a:xfrm>
            <a:off x="6167099" y="2157411"/>
            <a:ext cx="1510200" cy="4893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lang="en" sz="1100">
                <a:solidFill>
                  <a:srgbClr val="434343"/>
                </a:solidFill>
                <a:latin typeface="Montserrat ExtraBold"/>
                <a:ea typeface="Montserrat ExtraBold"/>
                <a:cs typeface="Montserrat ExtraBold"/>
                <a:sym typeface="Montserrat ExtraBold"/>
              </a:rPr>
              <a:t>JUPITER</a:t>
            </a:r>
            <a:endParaRPr sz="1100">
              <a:solidFill>
                <a:srgbClr val="434343"/>
              </a:solidFill>
              <a:latin typeface="Montserrat ExtraBold"/>
              <a:ea typeface="Montserrat ExtraBold"/>
              <a:cs typeface="Montserrat ExtraBold"/>
              <a:sym typeface="Montserrat ExtraBold"/>
            </a:endParaRPr>
          </a:p>
          <a:p>
            <a:pPr indent="0" lvl="0" marL="0" marR="0" rtl="0" algn="l">
              <a:lnSpc>
                <a:spcPct val="100000"/>
              </a:lnSpc>
              <a:spcBef>
                <a:spcPts val="0"/>
              </a:spcBef>
              <a:spcAft>
                <a:spcPts val="0"/>
              </a:spcAft>
              <a:buNone/>
            </a:pPr>
            <a:r>
              <a:rPr lang="en" sz="900">
                <a:solidFill>
                  <a:srgbClr val="434343"/>
                </a:solidFill>
                <a:latin typeface="EB Garamond"/>
                <a:ea typeface="EB Garamond"/>
                <a:cs typeface="EB Garamond"/>
                <a:sym typeface="EB Garamond"/>
              </a:rPr>
              <a:t>It’s a gas giant and the biggest planet in our Solar System</a:t>
            </a:r>
            <a:endParaRPr sz="900">
              <a:solidFill>
                <a:srgbClr val="434343"/>
              </a:solidFill>
              <a:latin typeface="EB Garamond"/>
              <a:ea typeface="EB Garamond"/>
              <a:cs typeface="EB Garamond"/>
              <a:sym typeface="EB Garamond"/>
            </a:endParaRPr>
          </a:p>
        </p:txBody>
      </p:sp>
      <p:sp>
        <p:nvSpPr>
          <p:cNvPr id="1548" name="Google Shape;1548;p74"/>
          <p:cNvSpPr/>
          <p:nvPr/>
        </p:nvSpPr>
        <p:spPr>
          <a:xfrm>
            <a:off x="5348050" y="1279693"/>
            <a:ext cx="628800" cy="628800"/>
          </a:xfrm>
          <a:prstGeom prst="ellipse">
            <a:avLst/>
          </a:prstGeom>
          <a:solidFill>
            <a:srgbClr val="FFE48D">
              <a:alpha val="56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74"/>
          <p:cNvSpPr/>
          <p:nvPr/>
        </p:nvSpPr>
        <p:spPr>
          <a:xfrm>
            <a:off x="5348050" y="2069193"/>
            <a:ext cx="628800" cy="628800"/>
          </a:xfrm>
          <a:prstGeom prst="ellipse">
            <a:avLst/>
          </a:prstGeom>
          <a:solidFill>
            <a:srgbClr val="FFE48D">
              <a:alpha val="56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74"/>
          <p:cNvSpPr txBox="1"/>
          <p:nvPr/>
        </p:nvSpPr>
        <p:spPr>
          <a:xfrm>
            <a:off x="5517700" y="1511093"/>
            <a:ext cx="289500" cy="192900"/>
          </a:xfrm>
          <a:prstGeom prst="rect">
            <a:avLst/>
          </a:prstGeom>
          <a:noFill/>
          <a:ln>
            <a:noFill/>
          </a:ln>
        </p:spPr>
        <p:txBody>
          <a:bodyPr anchorCtr="0" anchor="t" bIns="0" lIns="0" spcFirstLastPara="1" rIns="0" wrap="square" tIns="6350">
            <a:noAutofit/>
          </a:bodyPr>
          <a:lstStyle/>
          <a:p>
            <a:pPr indent="0" lvl="0" marL="0" marR="0" rtl="0" algn="ctr">
              <a:lnSpc>
                <a:spcPct val="100000"/>
              </a:lnSpc>
              <a:spcBef>
                <a:spcPts val="0"/>
              </a:spcBef>
              <a:spcAft>
                <a:spcPts val="0"/>
              </a:spcAft>
              <a:buNone/>
            </a:pPr>
            <a:r>
              <a:rPr lang="en" sz="1100">
                <a:solidFill>
                  <a:srgbClr val="434343"/>
                </a:solidFill>
                <a:latin typeface="Montserrat ExtraBold"/>
                <a:ea typeface="Montserrat ExtraBold"/>
                <a:cs typeface="Montserrat ExtraBold"/>
                <a:sym typeface="Montserrat ExtraBold"/>
              </a:rPr>
              <a:t>01</a:t>
            </a:r>
            <a:endParaRPr sz="900">
              <a:solidFill>
                <a:srgbClr val="434343"/>
              </a:solidFill>
              <a:latin typeface="EB Garamond"/>
              <a:ea typeface="EB Garamond"/>
              <a:cs typeface="EB Garamond"/>
              <a:sym typeface="EB Garamond"/>
            </a:endParaRPr>
          </a:p>
        </p:txBody>
      </p:sp>
      <p:sp>
        <p:nvSpPr>
          <p:cNvPr id="1551" name="Google Shape;1551;p74"/>
          <p:cNvSpPr txBox="1"/>
          <p:nvPr/>
        </p:nvSpPr>
        <p:spPr>
          <a:xfrm>
            <a:off x="5517700" y="2289393"/>
            <a:ext cx="289500" cy="192900"/>
          </a:xfrm>
          <a:prstGeom prst="rect">
            <a:avLst/>
          </a:prstGeom>
          <a:noFill/>
          <a:ln>
            <a:noFill/>
          </a:ln>
        </p:spPr>
        <p:txBody>
          <a:bodyPr anchorCtr="0" anchor="t" bIns="0" lIns="0" spcFirstLastPara="1" rIns="0" wrap="square" tIns="6350">
            <a:noAutofit/>
          </a:bodyPr>
          <a:lstStyle/>
          <a:p>
            <a:pPr indent="0" lvl="0" marL="0" marR="0" rtl="0" algn="ctr">
              <a:lnSpc>
                <a:spcPct val="100000"/>
              </a:lnSpc>
              <a:spcBef>
                <a:spcPts val="0"/>
              </a:spcBef>
              <a:spcAft>
                <a:spcPts val="0"/>
              </a:spcAft>
              <a:buNone/>
            </a:pPr>
            <a:r>
              <a:rPr lang="en" sz="1100">
                <a:solidFill>
                  <a:srgbClr val="434343"/>
                </a:solidFill>
                <a:latin typeface="Montserrat ExtraBold"/>
                <a:ea typeface="Montserrat ExtraBold"/>
                <a:cs typeface="Montserrat ExtraBold"/>
                <a:sym typeface="Montserrat ExtraBold"/>
              </a:rPr>
              <a:t>02</a:t>
            </a:r>
            <a:endParaRPr sz="900">
              <a:solidFill>
                <a:srgbClr val="434343"/>
              </a:solidFill>
              <a:latin typeface="EB Garamond"/>
              <a:ea typeface="EB Garamond"/>
              <a:cs typeface="EB Garamond"/>
              <a:sym typeface="EB Garamond"/>
            </a:endParaRPr>
          </a:p>
        </p:txBody>
      </p:sp>
      <p:cxnSp>
        <p:nvCxnSpPr>
          <p:cNvPr id="1552" name="Google Shape;1552;p74"/>
          <p:cNvCxnSpPr/>
          <p:nvPr/>
        </p:nvCxnSpPr>
        <p:spPr>
          <a:xfrm rot="10800000">
            <a:off x="3306175" y="1915821"/>
            <a:ext cx="0" cy="2135700"/>
          </a:xfrm>
          <a:prstGeom prst="straightConnector1">
            <a:avLst/>
          </a:prstGeom>
          <a:noFill/>
          <a:ln cap="flat" cmpd="sng" w="28575">
            <a:solidFill>
              <a:srgbClr val="9AD7D2"/>
            </a:solidFill>
            <a:prstDash val="solid"/>
            <a:round/>
            <a:headEnd len="med" w="med" type="oval"/>
            <a:tailEnd len="med" w="med" type="oval"/>
          </a:ln>
        </p:spPr>
      </p:cxnSp>
      <p:cxnSp>
        <p:nvCxnSpPr>
          <p:cNvPr id="1553" name="Google Shape;1553;p74"/>
          <p:cNvCxnSpPr/>
          <p:nvPr/>
        </p:nvCxnSpPr>
        <p:spPr>
          <a:xfrm rot="10800000">
            <a:off x="5163550" y="1589693"/>
            <a:ext cx="0" cy="798300"/>
          </a:xfrm>
          <a:prstGeom prst="straightConnector1">
            <a:avLst/>
          </a:prstGeom>
          <a:noFill/>
          <a:ln cap="flat" cmpd="sng" w="28575">
            <a:solidFill>
              <a:srgbClr val="9AD7D2"/>
            </a:solidFill>
            <a:prstDash val="solid"/>
            <a:round/>
            <a:headEnd len="med" w="med" type="oval"/>
            <a:tailEnd len="med" w="med" type="oval"/>
          </a:ln>
        </p:spPr>
      </p:cxnSp>
      <p:cxnSp>
        <p:nvCxnSpPr>
          <p:cNvPr id="1554" name="Google Shape;1554;p74"/>
          <p:cNvCxnSpPr/>
          <p:nvPr/>
        </p:nvCxnSpPr>
        <p:spPr>
          <a:xfrm rot="10800000">
            <a:off x="5163550" y="3579349"/>
            <a:ext cx="0" cy="798300"/>
          </a:xfrm>
          <a:prstGeom prst="straightConnector1">
            <a:avLst/>
          </a:prstGeom>
          <a:noFill/>
          <a:ln cap="flat" cmpd="sng" w="28575">
            <a:solidFill>
              <a:srgbClr val="9AD7D2"/>
            </a:solidFill>
            <a:prstDash val="solid"/>
            <a:round/>
            <a:headEnd len="med" w="med" type="oval"/>
            <a:tailEnd len="med" w="med" type="oval"/>
          </a:ln>
        </p:spPr>
      </p:cxnSp>
      <p:sp>
        <p:nvSpPr>
          <p:cNvPr id="1555" name="Google Shape;1555;p74"/>
          <p:cNvSpPr txBox="1"/>
          <p:nvPr/>
        </p:nvSpPr>
        <p:spPr>
          <a:xfrm>
            <a:off x="6167099" y="3354974"/>
            <a:ext cx="1510200" cy="4893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lang="en" sz="1100">
                <a:solidFill>
                  <a:srgbClr val="434343"/>
                </a:solidFill>
                <a:latin typeface="Montserrat ExtraBold"/>
                <a:ea typeface="Montserrat ExtraBold"/>
                <a:cs typeface="Montserrat ExtraBold"/>
                <a:sym typeface="Montserrat ExtraBold"/>
              </a:rPr>
              <a:t>SATURN</a:t>
            </a:r>
            <a:endParaRPr sz="1100">
              <a:solidFill>
                <a:srgbClr val="434343"/>
              </a:solidFill>
              <a:latin typeface="Montserrat ExtraBold"/>
              <a:ea typeface="Montserrat ExtraBold"/>
              <a:cs typeface="Montserrat ExtraBold"/>
              <a:sym typeface="Montserrat ExtraBold"/>
            </a:endParaRPr>
          </a:p>
          <a:p>
            <a:pPr indent="0" lvl="0" marL="0" marR="0" rtl="0" algn="l">
              <a:lnSpc>
                <a:spcPct val="100000"/>
              </a:lnSpc>
              <a:spcBef>
                <a:spcPts val="0"/>
              </a:spcBef>
              <a:spcAft>
                <a:spcPts val="0"/>
              </a:spcAft>
              <a:buNone/>
            </a:pPr>
            <a:r>
              <a:rPr lang="en" sz="900">
                <a:solidFill>
                  <a:srgbClr val="434343"/>
                </a:solidFill>
                <a:latin typeface="EB Garamond"/>
                <a:ea typeface="EB Garamond"/>
                <a:cs typeface="EB Garamond"/>
                <a:sym typeface="EB Garamond"/>
              </a:rPr>
              <a:t>It’s a gas giant, composed mostly of hydrogen and helium</a:t>
            </a:r>
            <a:endParaRPr sz="900">
              <a:solidFill>
                <a:srgbClr val="434343"/>
              </a:solidFill>
              <a:latin typeface="EB Garamond"/>
              <a:ea typeface="EB Garamond"/>
              <a:cs typeface="EB Garamond"/>
              <a:sym typeface="EB Garamond"/>
            </a:endParaRPr>
          </a:p>
        </p:txBody>
      </p:sp>
      <p:sp>
        <p:nvSpPr>
          <p:cNvPr id="1556" name="Google Shape;1556;p74"/>
          <p:cNvSpPr txBox="1"/>
          <p:nvPr/>
        </p:nvSpPr>
        <p:spPr>
          <a:xfrm>
            <a:off x="6167099" y="4154936"/>
            <a:ext cx="1510200" cy="4893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lang="en" sz="1100">
                <a:solidFill>
                  <a:srgbClr val="434343"/>
                </a:solidFill>
                <a:latin typeface="Montserrat ExtraBold"/>
                <a:ea typeface="Montserrat ExtraBold"/>
                <a:cs typeface="Montserrat ExtraBold"/>
                <a:sym typeface="Montserrat ExtraBold"/>
              </a:rPr>
              <a:t>MARS</a:t>
            </a:r>
            <a:endParaRPr sz="1100">
              <a:solidFill>
                <a:srgbClr val="434343"/>
              </a:solidFill>
              <a:latin typeface="Montserrat ExtraBold"/>
              <a:ea typeface="Montserrat ExtraBold"/>
              <a:cs typeface="Montserrat ExtraBold"/>
              <a:sym typeface="Montserrat ExtraBold"/>
            </a:endParaRPr>
          </a:p>
          <a:p>
            <a:pPr indent="0" lvl="0" marL="0" marR="0" rtl="0" algn="l">
              <a:lnSpc>
                <a:spcPct val="100000"/>
              </a:lnSpc>
              <a:spcBef>
                <a:spcPts val="0"/>
              </a:spcBef>
              <a:spcAft>
                <a:spcPts val="0"/>
              </a:spcAft>
              <a:buNone/>
            </a:pPr>
            <a:r>
              <a:rPr lang="en" sz="900">
                <a:solidFill>
                  <a:srgbClr val="434343"/>
                </a:solidFill>
                <a:latin typeface="EB Garamond"/>
                <a:ea typeface="EB Garamond"/>
                <a:cs typeface="EB Garamond"/>
                <a:sym typeface="EB Garamond"/>
              </a:rPr>
              <a:t>Despite being red, Mars is a cold place, not hot</a:t>
            </a:r>
            <a:endParaRPr sz="900">
              <a:solidFill>
                <a:srgbClr val="434343"/>
              </a:solidFill>
              <a:latin typeface="EB Garamond"/>
              <a:ea typeface="EB Garamond"/>
              <a:cs typeface="EB Garamond"/>
              <a:sym typeface="EB Garamond"/>
            </a:endParaRPr>
          </a:p>
        </p:txBody>
      </p:sp>
      <p:sp>
        <p:nvSpPr>
          <p:cNvPr id="1557" name="Google Shape;1557;p74"/>
          <p:cNvSpPr/>
          <p:nvPr/>
        </p:nvSpPr>
        <p:spPr>
          <a:xfrm>
            <a:off x="5348050" y="3269349"/>
            <a:ext cx="628800" cy="628800"/>
          </a:xfrm>
          <a:prstGeom prst="ellipse">
            <a:avLst/>
          </a:prstGeom>
          <a:solidFill>
            <a:srgbClr val="FFE48D">
              <a:alpha val="56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74"/>
          <p:cNvSpPr txBox="1"/>
          <p:nvPr/>
        </p:nvSpPr>
        <p:spPr>
          <a:xfrm>
            <a:off x="5517700" y="3506337"/>
            <a:ext cx="289500" cy="192900"/>
          </a:xfrm>
          <a:prstGeom prst="rect">
            <a:avLst/>
          </a:prstGeom>
          <a:noFill/>
          <a:ln>
            <a:noFill/>
          </a:ln>
        </p:spPr>
        <p:txBody>
          <a:bodyPr anchorCtr="0" anchor="t" bIns="0" lIns="0" spcFirstLastPara="1" rIns="0" wrap="square" tIns="6350">
            <a:noAutofit/>
          </a:bodyPr>
          <a:lstStyle/>
          <a:p>
            <a:pPr indent="0" lvl="0" marL="0" marR="0" rtl="0" algn="ctr">
              <a:lnSpc>
                <a:spcPct val="100000"/>
              </a:lnSpc>
              <a:spcBef>
                <a:spcPts val="0"/>
              </a:spcBef>
              <a:spcAft>
                <a:spcPts val="0"/>
              </a:spcAft>
              <a:buNone/>
            </a:pPr>
            <a:r>
              <a:rPr lang="en" sz="1100">
                <a:solidFill>
                  <a:srgbClr val="434343"/>
                </a:solidFill>
                <a:latin typeface="Montserrat ExtraBold"/>
                <a:ea typeface="Montserrat ExtraBold"/>
                <a:cs typeface="Montserrat ExtraBold"/>
                <a:sym typeface="Montserrat ExtraBold"/>
              </a:rPr>
              <a:t>03</a:t>
            </a:r>
            <a:endParaRPr sz="900">
              <a:solidFill>
                <a:srgbClr val="434343"/>
              </a:solidFill>
              <a:latin typeface="EB Garamond"/>
              <a:ea typeface="EB Garamond"/>
              <a:cs typeface="EB Garamond"/>
              <a:sym typeface="EB Garamond"/>
            </a:endParaRPr>
          </a:p>
        </p:txBody>
      </p:sp>
      <p:sp>
        <p:nvSpPr>
          <p:cNvPr id="1559" name="Google Shape;1559;p74"/>
          <p:cNvSpPr/>
          <p:nvPr/>
        </p:nvSpPr>
        <p:spPr>
          <a:xfrm>
            <a:off x="5348050" y="4058849"/>
            <a:ext cx="628800" cy="628800"/>
          </a:xfrm>
          <a:prstGeom prst="ellipse">
            <a:avLst/>
          </a:prstGeom>
          <a:solidFill>
            <a:srgbClr val="FFE48D">
              <a:alpha val="56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4"/>
          <p:cNvSpPr txBox="1"/>
          <p:nvPr/>
        </p:nvSpPr>
        <p:spPr>
          <a:xfrm>
            <a:off x="5517700" y="4286912"/>
            <a:ext cx="289500" cy="192900"/>
          </a:xfrm>
          <a:prstGeom prst="rect">
            <a:avLst/>
          </a:prstGeom>
          <a:noFill/>
          <a:ln>
            <a:noFill/>
          </a:ln>
        </p:spPr>
        <p:txBody>
          <a:bodyPr anchorCtr="0" anchor="t" bIns="0" lIns="0" spcFirstLastPara="1" rIns="0" wrap="square" tIns="6350">
            <a:noAutofit/>
          </a:bodyPr>
          <a:lstStyle/>
          <a:p>
            <a:pPr indent="0" lvl="0" marL="0" marR="0" rtl="0" algn="ctr">
              <a:lnSpc>
                <a:spcPct val="100000"/>
              </a:lnSpc>
              <a:spcBef>
                <a:spcPts val="0"/>
              </a:spcBef>
              <a:spcAft>
                <a:spcPts val="0"/>
              </a:spcAft>
              <a:buNone/>
            </a:pPr>
            <a:r>
              <a:rPr lang="en" sz="1100">
                <a:solidFill>
                  <a:srgbClr val="434343"/>
                </a:solidFill>
                <a:latin typeface="Montserrat ExtraBold"/>
                <a:ea typeface="Montserrat ExtraBold"/>
                <a:cs typeface="Montserrat ExtraBold"/>
                <a:sym typeface="Montserrat ExtraBold"/>
              </a:rPr>
              <a:t>04</a:t>
            </a:r>
            <a:endParaRPr sz="900">
              <a:solidFill>
                <a:srgbClr val="434343"/>
              </a:solidFill>
              <a:latin typeface="EB Garamond"/>
              <a:ea typeface="EB Garamond"/>
              <a:cs typeface="EB Garamond"/>
              <a:sym typeface="EB Garamond"/>
            </a:endParaRPr>
          </a:p>
        </p:txBody>
      </p:sp>
      <p:sp>
        <p:nvSpPr>
          <p:cNvPr id="1561" name="Google Shape;1561;p74"/>
          <p:cNvSpPr/>
          <p:nvPr/>
        </p:nvSpPr>
        <p:spPr>
          <a:xfrm>
            <a:off x="2061575" y="2360667"/>
            <a:ext cx="498350" cy="498350"/>
          </a:xfrm>
          <a:prstGeom prst="rect">
            <a:avLst/>
          </a:prstGeom>
          <a:noFill/>
          <a:ln>
            <a:noFill/>
          </a:ln>
        </p:spPr>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Google Shape;506;p48"/>
          <p:cNvSpPr txBox="1"/>
          <p:nvPr>
            <p:ph type="ctrTitle"/>
          </p:nvPr>
        </p:nvSpPr>
        <p:spPr>
          <a:xfrm>
            <a:off x="762925" y="757425"/>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Questions </a:t>
            </a:r>
            <a:endParaRPr sz="1600"/>
          </a:p>
        </p:txBody>
      </p:sp>
      <p:sp>
        <p:nvSpPr>
          <p:cNvPr id="507" name="Google Shape;507;p48"/>
          <p:cNvSpPr txBox="1"/>
          <p:nvPr/>
        </p:nvSpPr>
        <p:spPr>
          <a:xfrm>
            <a:off x="292075" y="1092125"/>
            <a:ext cx="8328000" cy="3633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Fira Sans Condensed"/>
              <a:buChar char="●"/>
            </a:pPr>
            <a:r>
              <a:rPr lang="en">
                <a:latin typeface="Fira Sans Condensed"/>
                <a:ea typeface="Fira Sans Condensed"/>
                <a:cs typeface="Fira Sans Condensed"/>
                <a:sym typeface="Fira Sans Condensed"/>
              </a:rPr>
              <a:t>Overall goal:</a:t>
            </a:r>
            <a:endParaRPr>
              <a:latin typeface="Fira Sans Condensed"/>
              <a:ea typeface="Fira Sans Condensed"/>
              <a:cs typeface="Fira Sans Condensed"/>
              <a:sym typeface="Fira Sans Condensed"/>
            </a:endParaRPr>
          </a:p>
          <a:p>
            <a:pPr indent="-317500" lvl="1" marL="914400" rtl="0" algn="l">
              <a:spcBef>
                <a:spcPts val="0"/>
              </a:spcBef>
              <a:spcAft>
                <a:spcPts val="0"/>
              </a:spcAft>
              <a:buSzPts val="1400"/>
              <a:buFont typeface="Fira Sans Condensed"/>
              <a:buChar char="○"/>
            </a:pPr>
            <a:r>
              <a:rPr lang="en">
                <a:latin typeface="Fira Sans Condensed Light"/>
                <a:ea typeface="Fira Sans Condensed Light"/>
                <a:cs typeface="Fira Sans Condensed Light"/>
                <a:sym typeface="Fira Sans Condensed Light"/>
              </a:rPr>
              <a:t>Reveal rideshare patterns that can improve customer experiences and optimize profits</a:t>
            </a:r>
            <a:endParaRPr>
              <a:latin typeface="Fira Sans Condensed Light"/>
              <a:ea typeface="Fira Sans Condensed Light"/>
              <a:cs typeface="Fira Sans Condensed Light"/>
              <a:sym typeface="Fira Sans Condensed Light"/>
            </a:endParaRPr>
          </a:p>
          <a:p>
            <a:pPr indent="0" lvl="0" marL="457200" rtl="0" algn="l">
              <a:spcBef>
                <a:spcPts val="0"/>
              </a:spcBef>
              <a:spcAft>
                <a:spcPts val="0"/>
              </a:spcAft>
              <a:buNone/>
            </a:pPr>
            <a:r>
              <a:t/>
            </a:r>
            <a:endParaRPr>
              <a:latin typeface="Fira Sans Condensed Light"/>
              <a:ea typeface="Fira Sans Condensed Light"/>
              <a:cs typeface="Fira Sans Condensed Light"/>
              <a:sym typeface="Fira Sans Condensed Light"/>
            </a:endParaRPr>
          </a:p>
          <a:p>
            <a:pPr indent="-317500" lvl="0" marL="457200" rtl="0" algn="l">
              <a:spcBef>
                <a:spcPts val="0"/>
              </a:spcBef>
              <a:spcAft>
                <a:spcPts val="0"/>
              </a:spcAft>
              <a:buSzPts val="1400"/>
              <a:buFont typeface="Fira Sans Condensed"/>
              <a:buChar char="●"/>
            </a:pPr>
            <a:r>
              <a:rPr lang="en">
                <a:latin typeface="Fira Sans Condensed"/>
                <a:ea typeface="Fira Sans Condensed"/>
                <a:cs typeface="Fira Sans Condensed"/>
                <a:sym typeface="Fira Sans Condensed"/>
              </a:rPr>
              <a:t>Understand the patterns that rideshares take</a:t>
            </a:r>
            <a:endParaRPr>
              <a:latin typeface="Fira Sans Condensed"/>
              <a:ea typeface="Fira Sans Condensed"/>
              <a:cs typeface="Fira Sans Condensed"/>
              <a:sym typeface="Fira Sans Condensed"/>
            </a:endParaRPr>
          </a:p>
          <a:p>
            <a:pPr indent="-317500" lvl="1" marL="914400" rtl="0" algn="l">
              <a:spcBef>
                <a:spcPts val="0"/>
              </a:spcBef>
              <a:spcAft>
                <a:spcPts val="0"/>
              </a:spcAft>
              <a:buSzPts val="1400"/>
              <a:buFont typeface="Fira Sans Condensed Light"/>
              <a:buChar char="○"/>
            </a:pPr>
            <a:r>
              <a:rPr lang="en">
                <a:latin typeface="Fira Sans Condensed Light"/>
                <a:ea typeface="Fira Sans Condensed Light"/>
                <a:cs typeface="Fira Sans Condensed Light"/>
                <a:sym typeface="Fira Sans Condensed Light"/>
              </a:rPr>
              <a:t>Are there recurring patterns that show when peak traffic is hit?</a:t>
            </a:r>
            <a:endParaRPr>
              <a:latin typeface="Fira Sans Condensed Light"/>
              <a:ea typeface="Fira Sans Condensed Light"/>
              <a:cs typeface="Fira Sans Condensed Light"/>
              <a:sym typeface="Fira Sans Condensed Light"/>
            </a:endParaRPr>
          </a:p>
          <a:p>
            <a:pPr indent="-317500" lvl="1" marL="914400" rtl="0" algn="l">
              <a:spcBef>
                <a:spcPts val="0"/>
              </a:spcBef>
              <a:spcAft>
                <a:spcPts val="0"/>
              </a:spcAft>
              <a:buSzPts val="1400"/>
              <a:buFont typeface="Fira Sans Condensed Light"/>
              <a:buChar char="○"/>
            </a:pPr>
            <a:r>
              <a:rPr lang="en">
                <a:solidFill>
                  <a:schemeClr val="dk1"/>
                </a:solidFill>
                <a:latin typeface="Fira Sans Condensed Light"/>
                <a:ea typeface="Fira Sans Condensed Light"/>
                <a:cs typeface="Fira Sans Condensed Light"/>
                <a:sym typeface="Fira Sans Condensed Light"/>
              </a:rPr>
              <a:t>What are the average duration of rideshares at different times?</a:t>
            </a:r>
            <a:endParaRPr>
              <a:latin typeface="Fira Sans Condensed Light"/>
              <a:ea typeface="Fira Sans Condensed Light"/>
              <a:cs typeface="Fira Sans Condensed Light"/>
              <a:sym typeface="Fira Sans Condensed Light"/>
            </a:endParaRPr>
          </a:p>
          <a:p>
            <a:pPr indent="-317500" lvl="1" marL="914400" rtl="0" algn="l">
              <a:spcBef>
                <a:spcPts val="0"/>
              </a:spcBef>
              <a:spcAft>
                <a:spcPts val="0"/>
              </a:spcAft>
              <a:buSzPts val="1400"/>
              <a:buFont typeface="Fira Sans Condensed Light"/>
              <a:buChar char="○"/>
            </a:pPr>
            <a:r>
              <a:rPr lang="en">
                <a:latin typeface="Fira Sans Condensed Light"/>
                <a:ea typeface="Fira Sans Condensed Light"/>
                <a:cs typeface="Fira Sans Condensed Light"/>
                <a:sym typeface="Fira Sans Condensed Light"/>
              </a:rPr>
              <a:t>When are the better and worse times to take rideshares?</a:t>
            </a:r>
            <a:endParaRPr>
              <a:latin typeface="Fira Sans Condensed Light"/>
              <a:ea typeface="Fira Sans Condensed Light"/>
              <a:cs typeface="Fira Sans Condensed Light"/>
              <a:sym typeface="Fira Sans Condensed Light"/>
            </a:endParaRPr>
          </a:p>
          <a:p>
            <a:pPr indent="-317500" lvl="1" marL="914400" rtl="0" algn="l">
              <a:spcBef>
                <a:spcPts val="0"/>
              </a:spcBef>
              <a:spcAft>
                <a:spcPts val="0"/>
              </a:spcAft>
              <a:buSzPts val="1400"/>
              <a:buFont typeface="Fira Sans Condensed Light"/>
              <a:buChar char="○"/>
            </a:pPr>
            <a:r>
              <a:rPr lang="en">
                <a:latin typeface="Fira Sans Condensed Light"/>
                <a:ea typeface="Fira Sans Condensed Light"/>
                <a:cs typeface="Fira Sans Condensed Light"/>
                <a:sym typeface="Fira Sans Condensed Light"/>
              </a:rPr>
              <a:t>When do drivers hit diminishing returns?</a:t>
            </a:r>
            <a:endParaRPr>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latin typeface="Fira Sans Condensed Light"/>
              <a:ea typeface="Fira Sans Condensed Light"/>
              <a:cs typeface="Fira Sans Condensed Light"/>
              <a:sym typeface="Fira Sans Condensed Light"/>
            </a:endParaRPr>
          </a:p>
          <a:p>
            <a:pPr indent="-317500" lvl="0" marL="457200" rtl="0" algn="l">
              <a:spcBef>
                <a:spcPts val="0"/>
              </a:spcBef>
              <a:spcAft>
                <a:spcPts val="0"/>
              </a:spcAft>
              <a:buSzPts val="1400"/>
              <a:buFont typeface="Fira Sans Condensed"/>
              <a:buChar char="●"/>
            </a:pPr>
            <a:r>
              <a:rPr lang="en">
                <a:latin typeface="Fira Sans Condensed"/>
                <a:ea typeface="Fira Sans Condensed"/>
                <a:cs typeface="Fira Sans Condensed"/>
                <a:sym typeface="Fira Sans Condensed"/>
              </a:rPr>
              <a:t>How is the data affected by why rideshare is used?</a:t>
            </a:r>
            <a:endParaRPr>
              <a:latin typeface="Fira Sans Condensed Light"/>
              <a:ea typeface="Fira Sans Condensed Light"/>
              <a:cs typeface="Fira Sans Condensed Light"/>
              <a:sym typeface="Fira Sans Condensed Light"/>
            </a:endParaRPr>
          </a:p>
          <a:p>
            <a:pPr indent="-317500" lvl="1" marL="914400" rtl="0" algn="l">
              <a:spcBef>
                <a:spcPts val="0"/>
              </a:spcBef>
              <a:spcAft>
                <a:spcPts val="0"/>
              </a:spcAft>
              <a:buSzPts val="1400"/>
              <a:buFont typeface="Fira Sans Condensed Light"/>
              <a:buChar char="○"/>
            </a:pPr>
            <a:r>
              <a:rPr lang="en">
                <a:solidFill>
                  <a:schemeClr val="dk1"/>
                </a:solidFill>
                <a:latin typeface="Fira Sans Condensed Light"/>
                <a:ea typeface="Fira Sans Condensed Light"/>
                <a:cs typeface="Fira Sans Condensed Light"/>
                <a:sym typeface="Fira Sans Condensed Light"/>
              </a:rPr>
              <a:t>What are the most common areas in a city that rideshares start from and end at?</a:t>
            </a:r>
            <a:endParaRPr>
              <a:latin typeface="Fira Sans Condensed Light"/>
              <a:ea typeface="Fira Sans Condensed Light"/>
              <a:cs typeface="Fira Sans Condensed Light"/>
              <a:sym typeface="Fira Sans Condensed Light"/>
            </a:endParaRPr>
          </a:p>
          <a:p>
            <a:pPr indent="-317500" lvl="1" marL="914400" rtl="0" algn="l">
              <a:spcBef>
                <a:spcPts val="0"/>
              </a:spcBef>
              <a:spcAft>
                <a:spcPts val="0"/>
              </a:spcAft>
              <a:buSzPts val="1400"/>
              <a:buFont typeface="Fira Sans Condensed Light"/>
              <a:buChar char="○"/>
            </a:pPr>
            <a:r>
              <a:rPr lang="en">
                <a:latin typeface="Fira Sans Condensed Light"/>
                <a:ea typeface="Fira Sans Condensed Light"/>
                <a:cs typeface="Fira Sans Condensed Light"/>
                <a:sym typeface="Fira Sans Condensed Light"/>
              </a:rPr>
              <a:t>Do</a:t>
            </a:r>
            <a:r>
              <a:rPr lang="en">
                <a:latin typeface="Fira Sans Condensed Light"/>
                <a:ea typeface="Fira Sans Condensed Light"/>
                <a:cs typeface="Fira Sans Condensed Light"/>
                <a:sym typeface="Fira Sans Condensed Light"/>
              </a:rPr>
              <a:t> the trips demonstrate people going to work or to do other activities?</a:t>
            </a:r>
            <a:endParaRPr>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latin typeface="Fira Sans Condensed Light"/>
                <a:ea typeface="Fira Sans Condensed Light"/>
                <a:cs typeface="Fira Sans Condensed Light"/>
                <a:sym typeface="Fira Sans Condensed Light"/>
              </a:rPr>
              <a:t> </a:t>
            </a:r>
            <a:endParaRPr>
              <a:latin typeface="Fira Sans Condensed Light"/>
              <a:ea typeface="Fira Sans Condensed Light"/>
              <a:cs typeface="Fira Sans Condensed Light"/>
              <a:sym typeface="Fira Sans Condensed Light"/>
            </a:endParaRPr>
          </a:p>
        </p:txBody>
      </p:sp>
      <p:pic>
        <p:nvPicPr>
          <p:cNvPr id="508" name="Google Shape;508;p48"/>
          <p:cNvPicPr preferRelativeResize="0"/>
          <p:nvPr/>
        </p:nvPicPr>
        <p:blipFill>
          <a:blip r:embed="rId3">
            <a:alphaModFix amt="92000"/>
          </a:blip>
          <a:stretch>
            <a:fillRect/>
          </a:stretch>
        </p:blipFill>
        <p:spPr>
          <a:xfrm flipH="1">
            <a:off x="7313325" y="4288075"/>
            <a:ext cx="1527875" cy="5225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565" name="Shape 1565"/>
        <p:cNvGrpSpPr/>
        <p:nvPr/>
      </p:nvGrpSpPr>
      <p:grpSpPr>
        <a:xfrm>
          <a:off x="0" y="0"/>
          <a:ext cx="0" cy="0"/>
          <a:chOff x="0" y="0"/>
          <a:chExt cx="0" cy="0"/>
        </a:xfrm>
      </p:grpSpPr>
      <p:sp>
        <p:nvSpPr>
          <p:cNvPr id="1566" name="Google Shape;1566;p75"/>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KEY ACTION ITEMS</a:t>
            </a:r>
            <a:endParaRPr/>
          </a:p>
        </p:txBody>
      </p:sp>
      <p:graphicFrame>
        <p:nvGraphicFramePr>
          <p:cNvPr id="1567" name="Google Shape;1567;p75"/>
          <p:cNvGraphicFramePr/>
          <p:nvPr/>
        </p:nvGraphicFramePr>
        <p:xfrm>
          <a:off x="942950" y="1593810"/>
          <a:ext cx="3000000" cy="3000000"/>
        </p:xfrm>
        <a:graphic>
          <a:graphicData uri="http://schemas.openxmlformats.org/drawingml/2006/table">
            <a:tbl>
              <a:tblPr>
                <a:noFill/>
                <a:tableStyleId>{DC331754-1C7D-465E-8F6E-B97A70B80D27}</a:tableStyleId>
              </a:tblPr>
              <a:tblGrid>
                <a:gridCol w="1508925"/>
                <a:gridCol w="2120125"/>
                <a:gridCol w="1814525"/>
                <a:gridCol w="1814525"/>
              </a:tblGrid>
              <a:tr h="533700">
                <a:tc>
                  <a:txBody>
                    <a:bodyPr/>
                    <a:lstStyle/>
                    <a:p>
                      <a:pPr indent="0" lvl="0" marL="0" rtl="0" algn="l">
                        <a:spcBef>
                          <a:spcPts val="0"/>
                        </a:spcBef>
                        <a:spcAft>
                          <a:spcPts val="0"/>
                        </a:spcAft>
                        <a:buNone/>
                      </a:pPr>
                      <a:r>
                        <a:t/>
                      </a:r>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rgbClr val="F9BF3E"/>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9AD7D2"/>
                          </a:solidFill>
                          <a:latin typeface="Montserrat ExtraBold"/>
                          <a:ea typeface="Montserrat ExtraBold"/>
                          <a:cs typeface="Montserrat ExtraBold"/>
                          <a:sym typeface="Montserrat ExtraBold"/>
                        </a:rPr>
                        <a:t>FIRST QUARTER</a:t>
                      </a:r>
                      <a:endParaRPr sz="11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rgbClr val="F9BF3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100">
                          <a:solidFill>
                            <a:srgbClr val="9AD7D2"/>
                          </a:solidFill>
                          <a:latin typeface="Montserrat ExtraBold"/>
                          <a:ea typeface="Montserrat ExtraBold"/>
                          <a:cs typeface="Montserrat ExtraBold"/>
                          <a:sym typeface="Montserrat ExtraBold"/>
                        </a:rPr>
                        <a:t>SECOND QUARTER</a:t>
                      </a:r>
                      <a:endParaRPr sz="11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rgbClr val="F9BF3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100">
                          <a:solidFill>
                            <a:srgbClr val="9AD7D2"/>
                          </a:solidFill>
                          <a:latin typeface="Montserrat ExtraBold"/>
                          <a:ea typeface="Montserrat ExtraBold"/>
                          <a:cs typeface="Montserrat ExtraBold"/>
                          <a:sym typeface="Montserrat ExtraBold"/>
                        </a:rPr>
                        <a:t>THIRD QUARTER</a:t>
                      </a:r>
                      <a:endParaRPr sz="11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rgbClr val="F9BF3E"/>
                      </a:solidFill>
                      <a:prstDash val="solid"/>
                      <a:round/>
                      <a:headEnd len="sm" w="sm" type="none"/>
                      <a:tailEnd len="sm" w="sm" type="none"/>
                    </a:lnB>
                  </a:tcPr>
                </a:tc>
              </a:tr>
              <a:tr h="513225">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KEY ACTION 1</a:t>
                      </a:r>
                      <a:endParaRPr/>
                    </a:p>
                  </a:txBody>
                  <a:tcPr marT="91425" marB="91425" marR="91425" marL="91425" anchor="ctr">
                    <a:lnL cap="flat" cmpd="sng" w="19050">
                      <a:solidFill>
                        <a:srgbClr val="F9BF3E"/>
                      </a:solidFill>
                      <a:prstDash val="solid"/>
                      <a:round/>
                      <a:headEnd len="sm" w="sm" type="none"/>
                      <a:tailEnd len="sm" w="sm" type="none"/>
                    </a:lnL>
                    <a:lnR cap="flat" cmpd="sng" w="19050">
                      <a:solidFill>
                        <a:srgbClr val="F9BF3E"/>
                      </a:solidFill>
                      <a:prstDash val="solid"/>
                      <a:round/>
                      <a:headEnd len="sm" w="sm" type="none"/>
                      <a:tailEnd len="sm" w="sm" type="none"/>
                    </a:lnR>
                    <a:lnT cap="flat" cmpd="sng" w="19050">
                      <a:solidFill>
                        <a:srgbClr val="F9BF3E"/>
                      </a:solidFill>
                      <a:prstDash val="solid"/>
                      <a:round/>
                      <a:headEnd len="sm" w="sm" type="none"/>
                      <a:tailEnd len="sm" w="sm" type="none"/>
                    </a:lnT>
                    <a:lnB cap="flat" cmpd="sng" w="19050">
                      <a:solidFill>
                        <a:srgbClr val="F9BF3E"/>
                      </a:solidFill>
                      <a:prstDash val="solid"/>
                      <a:round/>
                      <a:headEnd len="sm" w="sm" type="none"/>
                      <a:tailEnd len="sm" w="sm" type="none"/>
                    </a:lnB>
                    <a:solidFill>
                      <a:srgbClr val="F9BF3E"/>
                    </a:solidFill>
                  </a:tcPr>
                </a:tc>
                <a:tc>
                  <a:txBody>
                    <a:bodyPr/>
                    <a:lstStyle/>
                    <a:p>
                      <a:pPr indent="0" lvl="0" marL="0" rtl="0" algn="ctr">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Here you can describe your items for the quarter</a:t>
                      </a:r>
                      <a:endParaRPr>
                        <a:solidFill>
                          <a:srgbClr val="434343"/>
                        </a:solidFill>
                      </a:endParaRPr>
                    </a:p>
                  </a:txBody>
                  <a:tcPr marT="91425" marB="91425" marR="91425" marL="91425">
                    <a:lnL cap="flat" cmpd="sng" w="19050">
                      <a:solidFill>
                        <a:srgbClr val="F9BF3E"/>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solidFill>
                      <a:prstDash val="solid"/>
                      <a:round/>
                      <a:headEnd len="sm" w="sm" type="none"/>
                      <a:tailEnd len="sm" w="sm" type="none"/>
                    </a:lnT>
                    <a:lnB cap="flat" cmpd="sng" w="19050">
                      <a:solidFill>
                        <a:srgbClr val="F9BF3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Here you can describe your items for the quarter</a:t>
                      </a:r>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solidFill>
                      <a:prstDash val="solid"/>
                      <a:round/>
                      <a:headEnd len="sm" w="sm" type="none"/>
                      <a:tailEnd len="sm" w="sm" type="none"/>
                    </a:lnT>
                    <a:lnB cap="flat" cmpd="sng" w="19050">
                      <a:solidFill>
                        <a:srgbClr val="F9BF3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Here you can describe your items for the quarter</a:t>
                      </a:r>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solidFill>
                      <a:prstDash val="solid"/>
                      <a:round/>
                      <a:headEnd len="sm" w="sm" type="none"/>
                      <a:tailEnd len="sm" w="sm" type="none"/>
                    </a:lnT>
                    <a:lnB cap="flat" cmpd="sng" w="19050">
                      <a:solidFill>
                        <a:srgbClr val="F9BF3E"/>
                      </a:solidFill>
                      <a:prstDash val="solid"/>
                      <a:round/>
                      <a:headEnd len="sm" w="sm" type="none"/>
                      <a:tailEnd len="sm" w="sm" type="none"/>
                    </a:lnB>
                  </a:tcPr>
                </a:tc>
              </a:tr>
              <a:tr h="513225">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KEY ACTION 2</a:t>
                      </a:r>
                      <a:endParaRPr/>
                    </a:p>
                  </a:txBody>
                  <a:tcPr marT="91425" marB="91425" marR="91425" marL="91425" anchor="ctr">
                    <a:lnL cap="flat" cmpd="sng" w="19050">
                      <a:solidFill>
                        <a:srgbClr val="F9BF3E"/>
                      </a:solidFill>
                      <a:prstDash val="solid"/>
                      <a:round/>
                      <a:headEnd len="sm" w="sm" type="none"/>
                      <a:tailEnd len="sm" w="sm" type="none"/>
                    </a:lnL>
                    <a:lnR cap="flat" cmpd="sng" w="19050">
                      <a:solidFill>
                        <a:srgbClr val="F9BF3E"/>
                      </a:solidFill>
                      <a:prstDash val="solid"/>
                      <a:round/>
                      <a:headEnd len="sm" w="sm" type="none"/>
                      <a:tailEnd len="sm" w="sm" type="none"/>
                    </a:lnR>
                    <a:lnT cap="flat" cmpd="sng" w="19050">
                      <a:solidFill>
                        <a:srgbClr val="F9BF3E"/>
                      </a:solidFill>
                      <a:prstDash val="solid"/>
                      <a:round/>
                      <a:headEnd len="sm" w="sm" type="none"/>
                      <a:tailEnd len="sm" w="sm" type="none"/>
                    </a:lnT>
                    <a:lnB cap="flat" cmpd="sng" w="19050">
                      <a:solidFill>
                        <a:srgbClr val="F9BF3E"/>
                      </a:solidFill>
                      <a:prstDash val="solid"/>
                      <a:round/>
                      <a:headEnd len="sm" w="sm" type="none"/>
                      <a:tailEnd len="sm" w="sm" type="none"/>
                    </a:lnB>
                    <a:solidFill>
                      <a:srgbClr val="F9BF3E"/>
                    </a:solidFill>
                  </a:tcPr>
                </a:tc>
                <a:tc>
                  <a:txBody>
                    <a:bodyPr/>
                    <a:lstStyle/>
                    <a:p>
                      <a:pPr indent="0" lvl="0" marL="0" rtl="0" algn="ctr">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Here you can describe your items for the quarter</a:t>
                      </a:r>
                      <a:endParaRPr/>
                    </a:p>
                  </a:txBody>
                  <a:tcPr marT="91425" marB="91425" marR="91425" marL="91425">
                    <a:lnL cap="flat" cmpd="sng" w="19050">
                      <a:solidFill>
                        <a:srgbClr val="F9BF3E"/>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solidFill>
                      <a:prstDash val="solid"/>
                      <a:round/>
                      <a:headEnd len="sm" w="sm" type="none"/>
                      <a:tailEnd len="sm" w="sm" type="none"/>
                    </a:lnT>
                    <a:lnB cap="flat" cmpd="sng" w="19050">
                      <a:solidFill>
                        <a:srgbClr val="F9BF3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Here you can describe your items for the quarter</a:t>
                      </a:r>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solidFill>
                      <a:prstDash val="solid"/>
                      <a:round/>
                      <a:headEnd len="sm" w="sm" type="none"/>
                      <a:tailEnd len="sm" w="sm" type="none"/>
                    </a:lnT>
                    <a:lnB cap="flat" cmpd="sng" w="19050">
                      <a:solidFill>
                        <a:srgbClr val="F9BF3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Here you can describe your items for the quarter</a:t>
                      </a:r>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solidFill>
                      <a:prstDash val="solid"/>
                      <a:round/>
                      <a:headEnd len="sm" w="sm" type="none"/>
                      <a:tailEnd len="sm" w="sm" type="none"/>
                    </a:lnT>
                    <a:lnB cap="flat" cmpd="sng" w="19050">
                      <a:solidFill>
                        <a:srgbClr val="F9BF3E"/>
                      </a:solidFill>
                      <a:prstDash val="solid"/>
                      <a:round/>
                      <a:headEnd len="sm" w="sm" type="none"/>
                      <a:tailEnd len="sm" w="sm" type="none"/>
                    </a:lnB>
                  </a:tcPr>
                </a:tc>
              </a:tr>
              <a:tr h="513225">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KEY ACTION 3</a:t>
                      </a:r>
                      <a:endParaRPr/>
                    </a:p>
                  </a:txBody>
                  <a:tcPr marT="91425" marB="91425" marR="91425" marL="91425" anchor="ctr">
                    <a:lnL cap="flat" cmpd="sng" w="19050">
                      <a:solidFill>
                        <a:srgbClr val="F9BF3E"/>
                      </a:solidFill>
                      <a:prstDash val="solid"/>
                      <a:round/>
                      <a:headEnd len="sm" w="sm" type="none"/>
                      <a:tailEnd len="sm" w="sm" type="none"/>
                    </a:lnL>
                    <a:lnR cap="flat" cmpd="sng" w="19050">
                      <a:solidFill>
                        <a:srgbClr val="F9BF3E"/>
                      </a:solidFill>
                      <a:prstDash val="solid"/>
                      <a:round/>
                      <a:headEnd len="sm" w="sm" type="none"/>
                      <a:tailEnd len="sm" w="sm" type="none"/>
                    </a:lnR>
                    <a:lnT cap="flat" cmpd="sng" w="19050">
                      <a:solidFill>
                        <a:srgbClr val="F9BF3E"/>
                      </a:solidFill>
                      <a:prstDash val="solid"/>
                      <a:round/>
                      <a:headEnd len="sm" w="sm" type="none"/>
                      <a:tailEnd len="sm" w="sm" type="none"/>
                    </a:lnT>
                    <a:lnB cap="flat" cmpd="sng" w="19050">
                      <a:solidFill>
                        <a:srgbClr val="F9BF3E"/>
                      </a:solidFill>
                      <a:prstDash val="solid"/>
                      <a:round/>
                      <a:headEnd len="sm" w="sm" type="none"/>
                      <a:tailEnd len="sm" w="sm" type="none"/>
                    </a:lnB>
                    <a:solidFill>
                      <a:srgbClr val="F9BF3E"/>
                    </a:solidFill>
                  </a:tcPr>
                </a:tc>
                <a:tc>
                  <a:txBody>
                    <a:bodyPr/>
                    <a:lstStyle/>
                    <a:p>
                      <a:pPr indent="0" lvl="0" marL="0" rtl="0" algn="ctr">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Here you can describe your items for the quarter</a:t>
                      </a:r>
                      <a:endParaRPr/>
                    </a:p>
                  </a:txBody>
                  <a:tcPr marT="91425" marB="91425" marR="91425" marL="91425">
                    <a:lnL cap="flat" cmpd="sng" w="19050">
                      <a:solidFill>
                        <a:srgbClr val="F9BF3E"/>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solidFill>
                      <a:prstDash val="solid"/>
                      <a:round/>
                      <a:headEnd len="sm" w="sm" type="none"/>
                      <a:tailEnd len="sm" w="sm" type="none"/>
                    </a:lnT>
                    <a:lnB cap="flat" cmpd="sng" w="19050">
                      <a:solidFill>
                        <a:srgbClr val="F9BF3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Here you can describe your items for the quarter</a:t>
                      </a:r>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solidFill>
                      <a:prstDash val="solid"/>
                      <a:round/>
                      <a:headEnd len="sm" w="sm" type="none"/>
                      <a:tailEnd len="sm" w="sm" type="none"/>
                    </a:lnT>
                    <a:lnB cap="flat" cmpd="sng" w="19050">
                      <a:solidFill>
                        <a:srgbClr val="F9BF3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Here you can describe your items for the quarter</a:t>
                      </a:r>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solidFill>
                      <a:prstDash val="solid"/>
                      <a:round/>
                      <a:headEnd len="sm" w="sm" type="none"/>
                      <a:tailEnd len="sm" w="sm" type="none"/>
                    </a:lnT>
                    <a:lnB cap="flat" cmpd="sng" w="19050">
                      <a:solidFill>
                        <a:srgbClr val="F9BF3E"/>
                      </a:solidFill>
                      <a:prstDash val="solid"/>
                      <a:round/>
                      <a:headEnd len="sm" w="sm" type="none"/>
                      <a:tailEnd len="sm" w="sm" type="none"/>
                    </a:lnB>
                  </a:tcPr>
                </a:tc>
              </a:tr>
              <a:tr h="513225">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KEY ACTION 4</a:t>
                      </a:r>
                      <a:endParaRPr/>
                    </a:p>
                  </a:txBody>
                  <a:tcPr marT="91425" marB="91425" marR="91425" marL="91425" anchor="ctr">
                    <a:lnL cap="flat" cmpd="sng" w="19050">
                      <a:solidFill>
                        <a:srgbClr val="F9BF3E"/>
                      </a:solidFill>
                      <a:prstDash val="solid"/>
                      <a:round/>
                      <a:headEnd len="sm" w="sm" type="none"/>
                      <a:tailEnd len="sm" w="sm" type="none"/>
                    </a:lnL>
                    <a:lnR cap="flat" cmpd="sng" w="19050">
                      <a:solidFill>
                        <a:srgbClr val="F9BF3E"/>
                      </a:solidFill>
                      <a:prstDash val="solid"/>
                      <a:round/>
                      <a:headEnd len="sm" w="sm" type="none"/>
                      <a:tailEnd len="sm" w="sm" type="none"/>
                    </a:lnR>
                    <a:lnT cap="flat" cmpd="sng" w="19050">
                      <a:solidFill>
                        <a:srgbClr val="F9BF3E"/>
                      </a:solidFill>
                      <a:prstDash val="solid"/>
                      <a:round/>
                      <a:headEnd len="sm" w="sm" type="none"/>
                      <a:tailEnd len="sm" w="sm" type="none"/>
                    </a:lnT>
                    <a:lnB cap="flat" cmpd="sng" w="19050">
                      <a:solidFill>
                        <a:srgbClr val="F9BF3E"/>
                      </a:solidFill>
                      <a:prstDash val="solid"/>
                      <a:round/>
                      <a:headEnd len="sm" w="sm" type="none"/>
                      <a:tailEnd len="sm" w="sm" type="none"/>
                    </a:lnB>
                    <a:solidFill>
                      <a:srgbClr val="F9BF3E"/>
                    </a:solidFill>
                  </a:tcPr>
                </a:tc>
                <a:tc>
                  <a:txBody>
                    <a:bodyPr/>
                    <a:lstStyle/>
                    <a:p>
                      <a:pPr indent="0" lvl="0" marL="0" rtl="0" algn="ctr">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Here you can describe your items for the quarter</a:t>
                      </a:r>
                      <a:endParaRPr/>
                    </a:p>
                  </a:txBody>
                  <a:tcPr marT="91425" marB="91425" marR="91425" marL="91425">
                    <a:lnL cap="flat" cmpd="sng" w="19050">
                      <a:solidFill>
                        <a:srgbClr val="F9BF3E"/>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solidFill>
                      <a:prstDash val="solid"/>
                      <a:round/>
                      <a:headEnd len="sm" w="sm" type="none"/>
                      <a:tailEnd len="sm" w="sm" type="none"/>
                    </a:lnT>
                    <a:lnB cap="flat" cmpd="sng" w="19050">
                      <a:solidFill>
                        <a:srgbClr val="F9BF3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Here you can describe your items for the quarter</a:t>
                      </a:r>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solidFill>
                      <a:prstDash val="solid"/>
                      <a:round/>
                      <a:headEnd len="sm" w="sm" type="none"/>
                      <a:tailEnd len="sm" w="sm" type="none"/>
                    </a:lnT>
                    <a:lnB cap="flat" cmpd="sng" w="19050">
                      <a:solidFill>
                        <a:srgbClr val="F9BF3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Here you can describe your items for the quarter</a:t>
                      </a:r>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solidFill>
                      <a:prstDash val="solid"/>
                      <a:round/>
                      <a:headEnd len="sm" w="sm" type="none"/>
                      <a:tailEnd len="sm" w="sm" type="none"/>
                    </a:lnT>
                    <a:lnB cap="flat" cmpd="sng" w="19050">
                      <a:solidFill>
                        <a:srgbClr val="F9BF3E"/>
                      </a:solidFill>
                      <a:prstDash val="solid"/>
                      <a:round/>
                      <a:headEnd len="sm" w="sm" type="none"/>
                      <a:tailEnd len="sm" w="sm" type="none"/>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571" name="Shape 1571"/>
        <p:cNvGrpSpPr/>
        <p:nvPr/>
      </p:nvGrpSpPr>
      <p:grpSpPr>
        <a:xfrm>
          <a:off x="0" y="0"/>
          <a:ext cx="0" cy="0"/>
          <a:chOff x="0" y="0"/>
          <a:chExt cx="0" cy="0"/>
        </a:xfrm>
      </p:grpSpPr>
      <p:sp>
        <p:nvSpPr>
          <p:cNvPr id="1572" name="Google Shape;1572;p76"/>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TIMELINE</a:t>
            </a:r>
            <a:endParaRPr/>
          </a:p>
        </p:txBody>
      </p:sp>
      <p:sp>
        <p:nvSpPr>
          <p:cNvPr id="1573" name="Google Shape;1573;p76"/>
          <p:cNvSpPr txBox="1"/>
          <p:nvPr/>
        </p:nvSpPr>
        <p:spPr>
          <a:xfrm>
            <a:off x="6229700" y="3722428"/>
            <a:ext cx="1673700" cy="54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200"/>
              </a:spcAft>
              <a:buNone/>
            </a:pPr>
            <a:r>
              <a:rPr lang="en" sz="1100">
                <a:solidFill>
                  <a:srgbClr val="434343"/>
                </a:solidFill>
                <a:latin typeface="EB Garamond"/>
                <a:ea typeface="EB Garamond"/>
                <a:cs typeface="EB Garamond"/>
                <a:sym typeface="EB Garamond"/>
              </a:rPr>
              <a:t>Mercury is the closest planet to the Sun </a:t>
            </a:r>
            <a:endParaRPr sz="1100">
              <a:solidFill>
                <a:srgbClr val="434343"/>
              </a:solidFill>
              <a:latin typeface="EB Garamond"/>
              <a:ea typeface="EB Garamond"/>
              <a:cs typeface="EB Garamond"/>
              <a:sym typeface="EB Garamond"/>
            </a:endParaRPr>
          </a:p>
        </p:txBody>
      </p:sp>
      <p:sp>
        <p:nvSpPr>
          <p:cNvPr id="1574" name="Google Shape;1574;p76"/>
          <p:cNvSpPr txBox="1"/>
          <p:nvPr/>
        </p:nvSpPr>
        <p:spPr>
          <a:xfrm>
            <a:off x="1319741" y="3013034"/>
            <a:ext cx="1861800" cy="49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a:solidFill>
                  <a:srgbClr val="434343"/>
                </a:solidFill>
                <a:latin typeface="EB Garamond"/>
                <a:ea typeface="EB Garamond"/>
                <a:cs typeface="EB Garamond"/>
                <a:sym typeface="EB Garamond"/>
              </a:rPr>
              <a:t>Venus has a beautiful name, but it’s terribly hot</a:t>
            </a:r>
            <a:endParaRPr sz="1100">
              <a:solidFill>
                <a:srgbClr val="434343"/>
              </a:solidFill>
              <a:latin typeface="EB Garamond"/>
              <a:ea typeface="EB Garamond"/>
              <a:cs typeface="EB Garamond"/>
              <a:sym typeface="EB Garamond"/>
            </a:endParaRPr>
          </a:p>
        </p:txBody>
      </p:sp>
      <p:sp>
        <p:nvSpPr>
          <p:cNvPr id="1575" name="Google Shape;1575;p76"/>
          <p:cNvSpPr txBox="1"/>
          <p:nvPr/>
        </p:nvSpPr>
        <p:spPr>
          <a:xfrm>
            <a:off x="6229700" y="2440399"/>
            <a:ext cx="1751400" cy="4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434343"/>
                </a:solidFill>
                <a:latin typeface="EB Garamond"/>
                <a:ea typeface="EB Garamond"/>
                <a:cs typeface="EB Garamond"/>
                <a:sym typeface="EB Garamond"/>
              </a:rPr>
              <a:t>Despite being red, Mars is a cold place, not hot</a:t>
            </a:r>
            <a:endParaRPr sz="1100">
              <a:solidFill>
                <a:srgbClr val="434343"/>
              </a:solidFill>
              <a:latin typeface="EB Garamond"/>
              <a:ea typeface="EB Garamond"/>
              <a:cs typeface="EB Garamond"/>
              <a:sym typeface="EB Garamond"/>
            </a:endParaRPr>
          </a:p>
        </p:txBody>
      </p:sp>
      <p:sp>
        <p:nvSpPr>
          <p:cNvPr id="1576" name="Google Shape;1576;p76"/>
          <p:cNvSpPr txBox="1"/>
          <p:nvPr/>
        </p:nvSpPr>
        <p:spPr>
          <a:xfrm>
            <a:off x="2208104" y="4118783"/>
            <a:ext cx="1598100" cy="49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200"/>
              </a:spcAft>
              <a:buNone/>
            </a:pPr>
            <a:r>
              <a:rPr lang="en" sz="1100">
                <a:solidFill>
                  <a:srgbClr val="434343"/>
                </a:solidFill>
                <a:latin typeface="EB Garamond"/>
                <a:ea typeface="EB Garamond"/>
                <a:cs typeface="EB Garamond"/>
                <a:sym typeface="EB Garamond"/>
              </a:rPr>
              <a:t>Neptune is the farthest planet from the Sun</a:t>
            </a:r>
            <a:endParaRPr sz="1100">
              <a:solidFill>
                <a:srgbClr val="434343"/>
              </a:solidFill>
              <a:latin typeface="EB Garamond"/>
              <a:ea typeface="EB Garamond"/>
              <a:cs typeface="EB Garamond"/>
              <a:sym typeface="EB Garamond"/>
            </a:endParaRPr>
          </a:p>
        </p:txBody>
      </p:sp>
      <p:sp>
        <p:nvSpPr>
          <p:cNvPr id="1577" name="Google Shape;1577;p76"/>
          <p:cNvSpPr txBox="1"/>
          <p:nvPr/>
        </p:nvSpPr>
        <p:spPr>
          <a:xfrm>
            <a:off x="2222655" y="1600338"/>
            <a:ext cx="1844700" cy="49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a:solidFill>
                  <a:srgbClr val="434343"/>
                </a:solidFill>
                <a:latin typeface="EB Garamond"/>
                <a:ea typeface="EB Garamond"/>
                <a:cs typeface="EB Garamond"/>
                <a:sym typeface="EB Garamond"/>
              </a:rPr>
              <a:t>Jupiter is the biggest planet in our Solar System</a:t>
            </a:r>
            <a:endParaRPr sz="1100">
              <a:solidFill>
                <a:srgbClr val="434343"/>
              </a:solidFill>
              <a:latin typeface="EB Garamond"/>
              <a:ea typeface="EB Garamond"/>
              <a:cs typeface="EB Garamond"/>
              <a:sym typeface="EB Garamond"/>
            </a:endParaRPr>
          </a:p>
        </p:txBody>
      </p:sp>
      <p:sp>
        <p:nvSpPr>
          <p:cNvPr id="1578" name="Google Shape;1578;p76"/>
          <p:cNvSpPr txBox="1"/>
          <p:nvPr/>
        </p:nvSpPr>
        <p:spPr>
          <a:xfrm>
            <a:off x="6229700" y="3327620"/>
            <a:ext cx="1598100" cy="542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200"/>
              </a:spcAft>
              <a:buNone/>
            </a:pPr>
            <a:r>
              <a:rPr lang="en" sz="1200">
                <a:solidFill>
                  <a:srgbClr val="434343"/>
                </a:solidFill>
                <a:latin typeface="Montserrat ExtraBold"/>
                <a:ea typeface="Montserrat ExtraBold"/>
                <a:cs typeface="Montserrat ExtraBold"/>
                <a:sym typeface="Montserrat ExtraBold"/>
              </a:rPr>
              <a:t>DAY 4</a:t>
            </a:r>
            <a:endParaRPr sz="1200">
              <a:solidFill>
                <a:srgbClr val="434343"/>
              </a:solidFill>
              <a:latin typeface="Montserrat ExtraBold"/>
              <a:ea typeface="Montserrat ExtraBold"/>
              <a:cs typeface="Montserrat ExtraBold"/>
              <a:sym typeface="Montserrat ExtraBold"/>
            </a:endParaRPr>
          </a:p>
        </p:txBody>
      </p:sp>
      <p:sp>
        <p:nvSpPr>
          <p:cNvPr id="1579" name="Google Shape;1579;p76"/>
          <p:cNvSpPr txBox="1"/>
          <p:nvPr/>
        </p:nvSpPr>
        <p:spPr>
          <a:xfrm>
            <a:off x="1319741" y="2637276"/>
            <a:ext cx="1861800" cy="4956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solidFill>
                  <a:srgbClr val="434343"/>
                </a:solidFill>
                <a:latin typeface="Montserrat ExtraBold"/>
                <a:ea typeface="Montserrat ExtraBold"/>
                <a:cs typeface="Montserrat ExtraBold"/>
                <a:sym typeface="Montserrat ExtraBold"/>
              </a:rPr>
              <a:t>DAY 3</a:t>
            </a:r>
            <a:endParaRPr sz="1200">
              <a:solidFill>
                <a:srgbClr val="434343"/>
              </a:solidFill>
              <a:latin typeface="Montserrat ExtraBold"/>
              <a:ea typeface="Montserrat ExtraBold"/>
              <a:cs typeface="Montserrat ExtraBold"/>
              <a:sym typeface="Montserrat ExtraBold"/>
            </a:endParaRPr>
          </a:p>
        </p:txBody>
      </p:sp>
      <p:sp>
        <p:nvSpPr>
          <p:cNvPr id="1580" name="Google Shape;1580;p76"/>
          <p:cNvSpPr txBox="1"/>
          <p:nvPr/>
        </p:nvSpPr>
        <p:spPr>
          <a:xfrm>
            <a:off x="6229700" y="2055116"/>
            <a:ext cx="1673700" cy="495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Montserrat ExtraBold"/>
                <a:ea typeface="Montserrat ExtraBold"/>
                <a:cs typeface="Montserrat ExtraBold"/>
                <a:sym typeface="Montserrat ExtraBold"/>
              </a:rPr>
              <a:t>DAY 2</a:t>
            </a:r>
            <a:endParaRPr sz="1200">
              <a:solidFill>
                <a:srgbClr val="434343"/>
              </a:solidFill>
              <a:latin typeface="Montserrat ExtraBold"/>
              <a:ea typeface="Montserrat ExtraBold"/>
              <a:cs typeface="Montserrat ExtraBold"/>
              <a:sym typeface="Montserrat ExtraBold"/>
            </a:endParaRPr>
          </a:p>
        </p:txBody>
      </p:sp>
      <p:sp>
        <p:nvSpPr>
          <p:cNvPr id="1581" name="Google Shape;1581;p76"/>
          <p:cNvSpPr txBox="1"/>
          <p:nvPr/>
        </p:nvSpPr>
        <p:spPr>
          <a:xfrm>
            <a:off x="2362444" y="3762075"/>
            <a:ext cx="1443600" cy="4956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200"/>
              </a:spcAft>
              <a:buNone/>
            </a:pPr>
            <a:r>
              <a:rPr lang="en" sz="1200">
                <a:solidFill>
                  <a:srgbClr val="434343"/>
                </a:solidFill>
                <a:latin typeface="Montserrat ExtraBold"/>
                <a:ea typeface="Montserrat ExtraBold"/>
                <a:cs typeface="Montserrat ExtraBold"/>
                <a:sym typeface="Montserrat ExtraBold"/>
              </a:rPr>
              <a:t>DAY 5</a:t>
            </a:r>
            <a:endParaRPr sz="1200">
              <a:solidFill>
                <a:srgbClr val="434343"/>
              </a:solidFill>
              <a:latin typeface="Montserrat ExtraBold"/>
              <a:ea typeface="Montserrat ExtraBold"/>
              <a:cs typeface="Montserrat ExtraBold"/>
              <a:sym typeface="Montserrat ExtraBold"/>
            </a:endParaRPr>
          </a:p>
        </p:txBody>
      </p:sp>
      <p:sp>
        <p:nvSpPr>
          <p:cNvPr id="1582" name="Google Shape;1582;p76"/>
          <p:cNvSpPr txBox="1"/>
          <p:nvPr/>
        </p:nvSpPr>
        <p:spPr>
          <a:xfrm>
            <a:off x="2222667" y="1205525"/>
            <a:ext cx="1844700" cy="4956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solidFill>
                  <a:srgbClr val="434343"/>
                </a:solidFill>
                <a:latin typeface="Montserrat ExtraBold"/>
                <a:ea typeface="Montserrat ExtraBold"/>
                <a:cs typeface="Montserrat ExtraBold"/>
                <a:sym typeface="Montserrat ExtraBold"/>
              </a:rPr>
              <a:t>DAY 1</a:t>
            </a:r>
            <a:endParaRPr sz="1200">
              <a:solidFill>
                <a:srgbClr val="434343"/>
              </a:solidFill>
              <a:latin typeface="Montserrat ExtraBold"/>
              <a:ea typeface="Montserrat ExtraBold"/>
              <a:cs typeface="Montserrat ExtraBold"/>
              <a:sym typeface="Montserrat ExtraBold"/>
            </a:endParaRPr>
          </a:p>
        </p:txBody>
      </p:sp>
      <p:sp>
        <p:nvSpPr>
          <p:cNvPr id="1583" name="Google Shape;1583;p76"/>
          <p:cNvSpPr/>
          <p:nvPr/>
        </p:nvSpPr>
        <p:spPr>
          <a:xfrm>
            <a:off x="3569905" y="1554905"/>
            <a:ext cx="2223196" cy="2867711"/>
          </a:xfrm>
          <a:custGeom>
            <a:rect b="b" l="l" r="r" t="t"/>
            <a:pathLst>
              <a:path extrusionOk="0" h="178479" w="138366">
                <a:moveTo>
                  <a:pt x="65053" y="1"/>
                </a:moveTo>
                <a:lnTo>
                  <a:pt x="65053" y="35048"/>
                </a:lnTo>
                <a:cubicBezTo>
                  <a:pt x="65053" y="46401"/>
                  <a:pt x="74287" y="55635"/>
                  <a:pt x="85640" y="55635"/>
                </a:cubicBezTo>
                <a:lnTo>
                  <a:pt x="111253" y="55635"/>
                </a:lnTo>
                <a:cubicBezTo>
                  <a:pt x="115118" y="55635"/>
                  <a:pt x="118242" y="58790"/>
                  <a:pt x="118203" y="62655"/>
                </a:cubicBezTo>
                <a:cubicBezTo>
                  <a:pt x="118162" y="66450"/>
                  <a:pt x="115046" y="69535"/>
                  <a:pt x="111253" y="69535"/>
                </a:cubicBezTo>
                <a:lnTo>
                  <a:pt x="32647" y="69535"/>
                </a:lnTo>
                <a:cubicBezTo>
                  <a:pt x="14645" y="69535"/>
                  <a:pt x="1" y="84182"/>
                  <a:pt x="1" y="102181"/>
                </a:cubicBezTo>
                <a:cubicBezTo>
                  <a:pt x="1" y="120183"/>
                  <a:pt x="14647" y="134827"/>
                  <a:pt x="32647" y="134827"/>
                </a:cubicBezTo>
                <a:lnTo>
                  <a:pt x="107026" y="134827"/>
                </a:lnTo>
                <a:cubicBezTo>
                  <a:pt x="113814" y="134827"/>
                  <a:pt x="119335" y="140351"/>
                  <a:pt x="119335" y="147139"/>
                </a:cubicBezTo>
                <a:cubicBezTo>
                  <a:pt x="119335" y="153925"/>
                  <a:pt x="113814" y="159448"/>
                  <a:pt x="107026" y="159448"/>
                </a:cubicBezTo>
                <a:lnTo>
                  <a:pt x="65223" y="159448"/>
                </a:lnTo>
                <a:lnTo>
                  <a:pt x="65223" y="178479"/>
                </a:lnTo>
                <a:lnTo>
                  <a:pt x="107026" y="178479"/>
                </a:lnTo>
                <a:cubicBezTo>
                  <a:pt x="124308" y="178479"/>
                  <a:pt x="138365" y="164418"/>
                  <a:pt x="138365" y="147139"/>
                </a:cubicBezTo>
                <a:cubicBezTo>
                  <a:pt x="138365" y="129857"/>
                  <a:pt x="124308" y="115797"/>
                  <a:pt x="107026" y="115797"/>
                </a:cubicBezTo>
                <a:lnTo>
                  <a:pt x="32647" y="115797"/>
                </a:lnTo>
                <a:cubicBezTo>
                  <a:pt x="25136" y="115797"/>
                  <a:pt x="19029" y="109690"/>
                  <a:pt x="19029" y="102181"/>
                </a:cubicBezTo>
                <a:cubicBezTo>
                  <a:pt x="19029" y="94673"/>
                  <a:pt x="25138" y="88566"/>
                  <a:pt x="32647" y="88566"/>
                </a:cubicBezTo>
                <a:lnTo>
                  <a:pt x="111255" y="88566"/>
                </a:lnTo>
                <a:cubicBezTo>
                  <a:pt x="125436" y="88566"/>
                  <a:pt x="137090" y="77028"/>
                  <a:pt x="137234" y="62847"/>
                </a:cubicBezTo>
                <a:cubicBezTo>
                  <a:pt x="137301" y="55858"/>
                  <a:pt x="134632" y="49273"/>
                  <a:pt x="129715" y="44308"/>
                </a:cubicBezTo>
                <a:cubicBezTo>
                  <a:pt x="124799" y="39340"/>
                  <a:pt x="118242" y="36607"/>
                  <a:pt x="111255" y="36607"/>
                </a:cubicBezTo>
                <a:lnTo>
                  <a:pt x="85640" y="36607"/>
                </a:lnTo>
                <a:cubicBezTo>
                  <a:pt x="84781" y="36604"/>
                  <a:pt x="84084" y="35907"/>
                  <a:pt x="84084" y="35048"/>
                </a:cubicBezTo>
                <a:lnTo>
                  <a:pt x="84084" y="1"/>
                </a:lnTo>
                <a:close/>
              </a:path>
            </a:pathLst>
          </a:custGeom>
          <a:solidFill>
            <a:srgbClr val="ADD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6"/>
          <p:cNvSpPr/>
          <p:nvPr/>
        </p:nvSpPr>
        <p:spPr>
          <a:xfrm>
            <a:off x="4617876" y="3907525"/>
            <a:ext cx="1175225" cy="515092"/>
          </a:xfrm>
          <a:custGeom>
            <a:rect b="b" l="l" r="r" t="t"/>
            <a:pathLst>
              <a:path extrusionOk="0" h="32058" w="73143">
                <a:moveTo>
                  <a:pt x="54091" y="1"/>
                </a:moveTo>
                <a:cubicBezTo>
                  <a:pt x="54104" y="237"/>
                  <a:pt x="54112" y="476"/>
                  <a:pt x="54112" y="715"/>
                </a:cubicBezTo>
                <a:cubicBezTo>
                  <a:pt x="54112" y="7504"/>
                  <a:pt x="48591" y="13027"/>
                  <a:pt x="41803" y="13027"/>
                </a:cubicBezTo>
                <a:lnTo>
                  <a:pt x="0" y="13027"/>
                </a:lnTo>
                <a:lnTo>
                  <a:pt x="0" y="32058"/>
                </a:lnTo>
                <a:lnTo>
                  <a:pt x="41803" y="32058"/>
                </a:lnTo>
                <a:cubicBezTo>
                  <a:pt x="59085" y="32058"/>
                  <a:pt x="73142" y="17997"/>
                  <a:pt x="73142" y="715"/>
                </a:cubicBezTo>
                <a:cubicBezTo>
                  <a:pt x="73142" y="476"/>
                  <a:pt x="73129" y="240"/>
                  <a:pt x="73124" y="1"/>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76"/>
          <p:cNvSpPr/>
          <p:nvPr/>
        </p:nvSpPr>
        <p:spPr>
          <a:xfrm>
            <a:off x="3569873" y="3176871"/>
            <a:ext cx="2222939" cy="730670"/>
          </a:xfrm>
          <a:custGeom>
            <a:rect b="b" l="l" r="r" t="t"/>
            <a:pathLst>
              <a:path extrusionOk="0" h="45475" w="138350">
                <a:moveTo>
                  <a:pt x="34" y="0"/>
                </a:moveTo>
                <a:cubicBezTo>
                  <a:pt x="18" y="409"/>
                  <a:pt x="0" y="820"/>
                  <a:pt x="0" y="1234"/>
                </a:cubicBezTo>
                <a:cubicBezTo>
                  <a:pt x="0" y="19234"/>
                  <a:pt x="14647" y="33880"/>
                  <a:pt x="32646" y="33880"/>
                </a:cubicBezTo>
                <a:lnTo>
                  <a:pt x="107025" y="33880"/>
                </a:lnTo>
                <a:cubicBezTo>
                  <a:pt x="113574" y="33880"/>
                  <a:pt x="118943" y="39020"/>
                  <a:pt x="119313" y="45475"/>
                </a:cubicBezTo>
                <a:lnTo>
                  <a:pt x="138349" y="45475"/>
                </a:lnTo>
                <a:cubicBezTo>
                  <a:pt x="137966" y="28524"/>
                  <a:pt x="124068" y="14850"/>
                  <a:pt x="107025" y="14850"/>
                </a:cubicBezTo>
                <a:lnTo>
                  <a:pt x="32649" y="14850"/>
                </a:lnTo>
                <a:cubicBezTo>
                  <a:pt x="25140" y="14850"/>
                  <a:pt x="19031" y="8743"/>
                  <a:pt x="19031" y="1234"/>
                </a:cubicBezTo>
                <a:cubicBezTo>
                  <a:pt x="19031" y="818"/>
                  <a:pt x="19054" y="406"/>
                  <a:pt x="19090" y="0"/>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76"/>
          <p:cNvSpPr/>
          <p:nvPr/>
        </p:nvSpPr>
        <p:spPr>
          <a:xfrm>
            <a:off x="3570403" y="2672159"/>
            <a:ext cx="1439777" cy="504728"/>
          </a:xfrm>
          <a:custGeom>
            <a:rect b="b" l="l" r="r" t="t"/>
            <a:pathLst>
              <a:path extrusionOk="0" h="31413" w="89608">
                <a:moveTo>
                  <a:pt x="32616" y="0"/>
                </a:moveTo>
                <a:cubicBezTo>
                  <a:pt x="15028" y="0"/>
                  <a:pt x="654" y="13981"/>
                  <a:pt x="1" y="31410"/>
                </a:cubicBezTo>
                <a:lnTo>
                  <a:pt x="19057" y="31412"/>
                </a:lnTo>
                <a:cubicBezTo>
                  <a:pt x="19684" y="24480"/>
                  <a:pt x="25524" y="19031"/>
                  <a:pt x="32616" y="19031"/>
                </a:cubicBezTo>
                <a:lnTo>
                  <a:pt x="89607" y="19031"/>
                </a:lnTo>
                <a:lnTo>
                  <a:pt x="89607" y="0"/>
                </a:ln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6"/>
          <p:cNvSpPr/>
          <p:nvPr/>
        </p:nvSpPr>
        <p:spPr>
          <a:xfrm>
            <a:off x="4615096" y="1815777"/>
            <a:ext cx="1160893" cy="1162210"/>
          </a:xfrm>
          <a:custGeom>
            <a:rect b="b" l="l" r="r" t="t"/>
            <a:pathLst>
              <a:path extrusionOk="0" h="72333" w="72251">
                <a:moveTo>
                  <a:pt x="1" y="0"/>
                </a:moveTo>
                <a:lnTo>
                  <a:pt x="1" y="18812"/>
                </a:lnTo>
                <a:cubicBezTo>
                  <a:pt x="1" y="30165"/>
                  <a:pt x="9237" y="39399"/>
                  <a:pt x="20587" y="39399"/>
                </a:cubicBezTo>
                <a:lnTo>
                  <a:pt x="46203" y="39399"/>
                </a:lnTo>
                <a:cubicBezTo>
                  <a:pt x="50070" y="39399"/>
                  <a:pt x="53192" y="42554"/>
                  <a:pt x="53153" y="46421"/>
                </a:cubicBezTo>
                <a:cubicBezTo>
                  <a:pt x="53115" y="50214"/>
                  <a:pt x="49996" y="53302"/>
                  <a:pt x="46203" y="53302"/>
                </a:cubicBezTo>
                <a:lnTo>
                  <a:pt x="24588" y="53302"/>
                </a:lnTo>
                <a:lnTo>
                  <a:pt x="24588" y="72333"/>
                </a:lnTo>
                <a:lnTo>
                  <a:pt x="46203" y="72333"/>
                </a:lnTo>
                <a:cubicBezTo>
                  <a:pt x="60384" y="72333"/>
                  <a:pt x="72040" y="60792"/>
                  <a:pt x="72181" y="46611"/>
                </a:cubicBezTo>
                <a:cubicBezTo>
                  <a:pt x="72251" y="39622"/>
                  <a:pt x="69582" y="33040"/>
                  <a:pt x="64665" y="28072"/>
                </a:cubicBezTo>
                <a:cubicBezTo>
                  <a:pt x="59746" y="23107"/>
                  <a:pt x="53189" y="20371"/>
                  <a:pt x="46203" y="20371"/>
                </a:cubicBezTo>
                <a:lnTo>
                  <a:pt x="20590" y="20371"/>
                </a:lnTo>
                <a:cubicBezTo>
                  <a:pt x="19731" y="20371"/>
                  <a:pt x="19034" y="19674"/>
                  <a:pt x="19034" y="18815"/>
                </a:cubicBezTo>
                <a:lnTo>
                  <a:pt x="19034" y="0"/>
                </a:ln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76"/>
          <p:cNvSpPr/>
          <p:nvPr/>
        </p:nvSpPr>
        <p:spPr>
          <a:xfrm>
            <a:off x="3697529" y="1559500"/>
            <a:ext cx="1967739" cy="2735283"/>
          </a:xfrm>
          <a:custGeom>
            <a:rect b="b" l="l" r="r" t="t"/>
            <a:pathLst>
              <a:path extrusionOk="0" h="170237" w="122467">
                <a:moveTo>
                  <a:pt x="66624" y="0"/>
                </a:moveTo>
                <a:cubicBezTo>
                  <a:pt x="65763" y="0"/>
                  <a:pt x="65066" y="697"/>
                  <a:pt x="65066" y="1559"/>
                </a:cubicBezTo>
                <a:lnTo>
                  <a:pt x="65066" y="8483"/>
                </a:lnTo>
                <a:cubicBezTo>
                  <a:pt x="65064" y="9345"/>
                  <a:pt x="65763" y="10041"/>
                  <a:pt x="66622" y="10041"/>
                </a:cubicBezTo>
                <a:lnTo>
                  <a:pt x="66624" y="10041"/>
                </a:lnTo>
                <a:cubicBezTo>
                  <a:pt x="67486" y="10041"/>
                  <a:pt x="68183" y="9345"/>
                  <a:pt x="68183" y="8483"/>
                </a:cubicBezTo>
                <a:lnTo>
                  <a:pt x="68183" y="1559"/>
                </a:lnTo>
                <a:cubicBezTo>
                  <a:pt x="68183" y="697"/>
                  <a:pt x="67486" y="0"/>
                  <a:pt x="66624" y="0"/>
                </a:cubicBezTo>
                <a:close/>
                <a:moveTo>
                  <a:pt x="66624" y="13850"/>
                </a:moveTo>
                <a:cubicBezTo>
                  <a:pt x="65763" y="13850"/>
                  <a:pt x="65066" y="14549"/>
                  <a:pt x="65066" y="15410"/>
                </a:cubicBezTo>
                <a:lnTo>
                  <a:pt x="65066" y="22335"/>
                </a:lnTo>
                <a:cubicBezTo>
                  <a:pt x="65064" y="23196"/>
                  <a:pt x="65760" y="23896"/>
                  <a:pt x="66622" y="23896"/>
                </a:cubicBezTo>
                <a:lnTo>
                  <a:pt x="66624" y="23893"/>
                </a:lnTo>
                <a:cubicBezTo>
                  <a:pt x="67486" y="23893"/>
                  <a:pt x="68183" y="23196"/>
                  <a:pt x="68183" y="22335"/>
                </a:cubicBezTo>
                <a:lnTo>
                  <a:pt x="68183" y="15410"/>
                </a:lnTo>
                <a:cubicBezTo>
                  <a:pt x="68183" y="14549"/>
                  <a:pt x="67486" y="13850"/>
                  <a:pt x="66624" y="13850"/>
                </a:cubicBezTo>
                <a:close/>
                <a:moveTo>
                  <a:pt x="66624" y="27701"/>
                </a:moveTo>
                <a:cubicBezTo>
                  <a:pt x="65763" y="27701"/>
                  <a:pt x="65066" y="28401"/>
                  <a:pt x="65066" y="29262"/>
                </a:cubicBezTo>
                <a:lnTo>
                  <a:pt x="65066" y="34765"/>
                </a:lnTo>
                <a:cubicBezTo>
                  <a:pt x="65066" y="35305"/>
                  <a:pt x="65100" y="35845"/>
                  <a:pt x="65169" y="36382"/>
                </a:cubicBezTo>
                <a:cubicBezTo>
                  <a:pt x="65267" y="37159"/>
                  <a:pt x="65928" y="37743"/>
                  <a:pt x="66712" y="37743"/>
                </a:cubicBezTo>
                <a:lnTo>
                  <a:pt x="66712" y="37740"/>
                </a:lnTo>
                <a:cubicBezTo>
                  <a:pt x="67653" y="37740"/>
                  <a:pt x="68378" y="36917"/>
                  <a:pt x="68260" y="35984"/>
                </a:cubicBezTo>
                <a:cubicBezTo>
                  <a:pt x="68208" y="35580"/>
                  <a:pt x="68183" y="35171"/>
                  <a:pt x="68183" y="34762"/>
                </a:cubicBezTo>
                <a:lnTo>
                  <a:pt x="68183" y="29262"/>
                </a:lnTo>
                <a:cubicBezTo>
                  <a:pt x="68183" y="28401"/>
                  <a:pt x="67486" y="27701"/>
                  <a:pt x="66624" y="27701"/>
                </a:cubicBezTo>
                <a:close/>
                <a:moveTo>
                  <a:pt x="69637" y="40797"/>
                </a:moveTo>
                <a:cubicBezTo>
                  <a:pt x="69255" y="40797"/>
                  <a:pt x="68872" y="40937"/>
                  <a:pt x="68571" y="41219"/>
                </a:cubicBezTo>
                <a:cubicBezTo>
                  <a:pt x="67951" y="41803"/>
                  <a:pt x="67913" y="42777"/>
                  <a:pt x="68489" y="43407"/>
                </a:cubicBezTo>
                <a:cubicBezTo>
                  <a:pt x="70304" y="45344"/>
                  <a:pt x="72685" y="46660"/>
                  <a:pt x="75290" y="47164"/>
                </a:cubicBezTo>
                <a:cubicBezTo>
                  <a:pt x="75387" y="47182"/>
                  <a:pt x="75486" y="47192"/>
                  <a:pt x="75586" y="47192"/>
                </a:cubicBezTo>
                <a:lnTo>
                  <a:pt x="75586" y="47192"/>
                </a:lnTo>
                <a:cubicBezTo>
                  <a:pt x="76391" y="47190"/>
                  <a:pt x="77062" y="46580"/>
                  <a:pt x="77136" y="45781"/>
                </a:cubicBezTo>
                <a:cubicBezTo>
                  <a:pt x="77213" y="44981"/>
                  <a:pt x="76668" y="44256"/>
                  <a:pt x="75881" y="44104"/>
                </a:cubicBezTo>
                <a:cubicBezTo>
                  <a:pt x="74896" y="43914"/>
                  <a:pt x="73950" y="43569"/>
                  <a:pt x="73073" y="43081"/>
                </a:cubicBezTo>
                <a:cubicBezTo>
                  <a:pt x="72215" y="42600"/>
                  <a:pt x="71433" y="41991"/>
                  <a:pt x="70759" y="41273"/>
                </a:cubicBezTo>
                <a:cubicBezTo>
                  <a:pt x="70454" y="40957"/>
                  <a:pt x="70046" y="40797"/>
                  <a:pt x="69637" y="40797"/>
                </a:cubicBezTo>
                <a:close/>
                <a:moveTo>
                  <a:pt x="75586" y="47192"/>
                </a:moveTo>
                <a:cubicBezTo>
                  <a:pt x="75586" y="47192"/>
                  <a:pt x="75586" y="47192"/>
                  <a:pt x="75586" y="47192"/>
                </a:cubicBezTo>
                <a:lnTo>
                  <a:pt x="75588" y="47192"/>
                </a:lnTo>
                <a:cubicBezTo>
                  <a:pt x="75587" y="47192"/>
                  <a:pt x="75587" y="47192"/>
                  <a:pt x="75586" y="47192"/>
                </a:cubicBezTo>
                <a:close/>
                <a:moveTo>
                  <a:pt x="82500" y="44276"/>
                </a:moveTo>
                <a:cubicBezTo>
                  <a:pt x="81639" y="44276"/>
                  <a:pt x="80942" y="44973"/>
                  <a:pt x="80942" y="45835"/>
                </a:cubicBezTo>
                <a:cubicBezTo>
                  <a:pt x="80942" y="46696"/>
                  <a:pt x="81639" y="47393"/>
                  <a:pt x="82500" y="47393"/>
                </a:cubicBezTo>
                <a:lnTo>
                  <a:pt x="89425" y="47393"/>
                </a:lnTo>
                <a:cubicBezTo>
                  <a:pt x="90286" y="47393"/>
                  <a:pt x="90983" y="46696"/>
                  <a:pt x="90983" y="45835"/>
                </a:cubicBezTo>
                <a:cubicBezTo>
                  <a:pt x="90983" y="44973"/>
                  <a:pt x="90286" y="44276"/>
                  <a:pt x="89425" y="44276"/>
                </a:cubicBezTo>
                <a:close/>
                <a:moveTo>
                  <a:pt x="96352" y="44276"/>
                </a:moveTo>
                <a:cubicBezTo>
                  <a:pt x="95490" y="44276"/>
                  <a:pt x="94794" y="44973"/>
                  <a:pt x="94794" y="45835"/>
                </a:cubicBezTo>
                <a:cubicBezTo>
                  <a:pt x="94794" y="46696"/>
                  <a:pt x="95490" y="47393"/>
                  <a:pt x="96352" y="47393"/>
                </a:cubicBezTo>
                <a:lnTo>
                  <a:pt x="103276" y="47393"/>
                </a:lnTo>
                <a:cubicBezTo>
                  <a:pt x="104138" y="47393"/>
                  <a:pt x="104837" y="46696"/>
                  <a:pt x="104837" y="45835"/>
                </a:cubicBezTo>
                <a:cubicBezTo>
                  <a:pt x="104837" y="44973"/>
                  <a:pt x="104138" y="44276"/>
                  <a:pt x="103276" y="44276"/>
                </a:cubicBezTo>
                <a:close/>
                <a:moveTo>
                  <a:pt x="110004" y="45692"/>
                </a:moveTo>
                <a:cubicBezTo>
                  <a:pt x="109408" y="45692"/>
                  <a:pt x="108838" y="46036"/>
                  <a:pt x="108579" y="46616"/>
                </a:cubicBezTo>
                <a:cubicBezTo>
                  <a:pt x="108229" y="47403"/>
                  <a:pt x="108584" y="48324"/>
                  <a:pt x="109371" y="48673"/>
                </a:cubicBezTo>
                <a:cubicBezTo>
                  <a:pt x="111284" y="49530"/>
                  <a:pt x="112999" y="50777"/>
                  <a:pt x="114400" y="52338"/>
                </a:cubicBezTo>
                <a:cubicBezTo>
                  <a:pt x="114695" y="52666"/>
                  <a:pt x="115117" y="52854"/>
                  <a:pt x="115558" y="52854"/>
                </a:cubicBezTo>
                <a:lnTo>
                  <a:pt x="115558" y="52854"/>
                </a:lnTo>
                <a:cubicBezTo>
                  <a:pt x="116175" y="52854"/>
                  <a:pt x="116730" y="52492"/>
                  <a:pt x="116982" y="51929"/>
                </a:cubicBezTo>
                <a:cubicBezTo>
                  <a:pt x="117231" y="51368"/>
                  <a:pt x="117128" y="50710"/>
                  <a:pt x="116717" y="50255"/>
                </a:cubicBezTo>
                <a:cubicBezTo>
                  <a:pt x="115022" y="48367"/>
                  <a:pt x="112952" y="46861"/>
                  <a:pt x="110638" y="45827"/>
                </a:cubicBezTo>
                <a:cubicBezTo>
                  <a:pt x="110432" y="45735"/>
                  <a:pt x="110216" y="45692"/>
                  <a:pt x="110004" y="45692"/>
                </a:cubicBezTo>
                <a:close/>
                <a:moveTo>
                  <a:pt x="115558" y="52854"/>
                </a:moveTo>
                <a:cubicBezTo>
                  <a:pt x="115558" y="52854"/>
                  <a:pt x="115558" y="52854"/>
                  <a:pt x="115557" y="52854"/>
                </a:cubicBezTo>
                <a:lnTo>
                  <a:pt x="115560" y="52854"/>
                </a:lnTo>
                <a:cubicBezTo>
                  <a:pt x="115559" y="52854"/>
                  <a:pt x="115559" y="52854"/>
                  <a:pt x="115558" y="52854"/>
                </a:cubicBezTo>
                <a:close/>
                <a:moveTo>
                  <a:pt x="118985" y="55696"/>
                </a:moveTo>
                <a:cubicBezTo>
                  <a:pt x="118827" y="55696"/>
                  <a:pt x="118667" y="55720"/>
                  <a:pt x="118509" y="55770"/>
                </a:cubicBezTo>
                <a:cubicBezTo>
                  <a:pt x="117689" y="56035"/>
                  <a:pt x="117239" y="56912"/>
                  <a:pt x="117501" y="57732"/>
                </a:cubicBezTo>
                <a:cubicBezTo>
                  <a:pt x="117974" y="59208"/>
                  <a:pt x="118216" y="60746"/>
                  <a:pt x="118213" y="62297"/>
                </a:cubicBezTo>
                <a:lnTo>
                  <a:pt x="118213" y="62448"/>
                </a:lnTo>
                <a:cubicBezTo>
                  <a:pt x="118211" y="62942"/>
                  <a:pt x="118180" y="63438"/>
                  <a:pt x="118129" y="63924"/>
                </a:cubicBezTo>
                <a:cubicBezTo>
                  <a:pt x="118036" y="64780"/>
                  <a:pt x="118653" y="65549"/>
                  <a:pt x="119509" y="65642"/>
                </a:cubicBezTo>
                <a:cubicBezTo>
                  <a:pt x="119566" y="65650"/>
                  <a:pt x="119622" y="65652"/>
                  <a:pt x="119679" y="65652"/>
                </a:cubicBezTo>
                <a:cubicBezTo>
                  <a:pt x="120474" y="65650"/>
                  <a:pt x="121140" y="65050"/>
                  <a:pt x="121227" y="64261"/>
                </a:cubicBezTo>
                <a:cubicBezTo>
                  <a:pt x="121289" y="63675"/>
                  <a:pt x="121325" y="63076"/>
                  <a:pt x="121330" y="62482"/>
                </a:cubicBezTo>
                <a:lnTo>
                  <a:pt x="121330" y="62474"/>
                </a:lnTo>
                <a:lnTo>
                  <a:pt x="121330" y="62297"/>
                </a:lnTo>
                <a:cubicBezTo>
                  <a:pt x="121332" y="60425"/>
                  <a:pt x="121042" y="58560"/>
                  <a:pt x="120468" y="56778"/>
                </a:cubicBezTo>
                <a:cubicBezTo>
                  <a:pt x="120257" y="56116"/>
                  <a:pt x="119643" y="55696"/>
                  <a:pt x="118985" y="55696"/>
                </a:cubicBezTo>
                <a:close/>
                <a:moveTo>
                  <a:pt x="117523" y="69061"/>
                </a:moveTo>
                <a:cubicBezTo>
                  <a:pt x="116988" y="69061"/>
                  <a:pt x="116467" y="69337"/>
                  <a:pt x="116177" y="69831"/>
                </a:cubicBezTo>
                <a:cubicBezTo>
                  <a:pt x="115115" y="71641"/>
                  <a:pt x="113685" y="73207"/>
                  <a:pt x="111980" y="74428"/>
                </a:cubicBezTo>
                <a:cubicBezTo>
                  <a:pt x="111428" y="74822"/>
                  <a:pt x="111196" y="75526"/>
                  <a:pt x="111402" y="76172"/>
                </a:cubicBezTo>
                <a:cubicBezTo>
                  <a:pt x="111610" y="76817"/>
                  <a:pt x="112209" y="77254"/>
                  <a:pt x="112888" y="77254"/>
                </a:cubicBezTo>
                <a:cubicBezTo>
                  <a:pt x="113212" y="77254"/>
                  <a:pt x="113531" y="77151"/>
                  <a:pt x="113793" y="76964"/>
                </a:cubicBezTo>
                <a:cubicBezTo>
                  <a:pt x="115855" y="75488"/>
                  <a:pt x="117583" y="73595"/>
                  <a:pt x="118867" y="71409"/>
                </a:cubicBezTo>
                <a:cubicBezTo>
                  <a:pt x="119301" y="70666"/>
                  <a:pt x="119052" y="69710"/>
                  <a:pt x="118309" y="69275"/>
                </a:cubicBezTo>
                <a:cubicBezTo>
                  <a:pt x="118062" y="69130"/>
                  <a:pt x="117791" y="69061"/>
                  <a:pt x="117523" y="69061"/>
                </a:cubicBezTo>
                <a:close/>
                <a:moveTo>
                  <a:pt x="30422" y="77205"/>
                </a:moveTo>
                <a:cubicBezTo>
                  <a:pt x="29561" y="77205"/>
                  <a:pt x="28862" y="77902"/>
                  <a:pt x="28862" y="78763"/>
                </a:cubicBezTo>
                <a:cubicBezTo>
                  <a:pt x="28862" y="79625"/>
                  <a:pt x="29561" y="80324"/>
                  <a:pt x="30422" y="80324"/>
                </a:cubicBezTo>
                <a:lnTo>
                  <a:pt x="37347" y="80324"/>
                </a:lnTo>
                <a:cubicBezTo>
                  <a:pt x="38208" y="80324"/>
                  <a:pt x="38905" y="79625"/>
                  <a:pt x="38905" y="78763"/>
                </a:cubicBezTo>
                <a:cubicBezTo>
                  <a:pt x="38905" y="77902"/>
                  <a:pt x="38208" y="77205"/>
                  <a:pt x="37347" y="77205"/>
                </a:cubicBezTo>
                <a:close/>
                <a:moveTo>
                  <a:pt x="44274" y="77205"/>
                </a:moveTo>
                <a:cubicBezTo>
                  <a:pt x="43413" y="77205"/>
                  <a:pt x="42716" y="77902"/>
                  <a:pt x="42716" y="78763"/>
                </a:cubicBezTo>
                <a:cubicBezTo>
                  <a:pt x="42716" y="79625"/>
                  <a:pt x="43413" y="80324"/>
                  <a:pt x="44274" y="80324"/>
                </a:cubicBezTo>
                <a:lnTo>
                  <a:pt x="51199" y="80324"/>
                </a:lnTo>
                <a:cubicBezTo>
                  <a:pt x="52060" y="80324"/>
                  <a:pt x="52757" y="79625"/>
                  <a:pt x="52757" y="78763"/>
                </a:cubicBezTo>
                <a:cubicBezTo>
                  <a:pt x="52757" y="77902"/>
                  <a:pt x="52060" y="77205"/>
                  <a:pt x="51199" y="77205"/>
                </a:cubicBezTo>
                <a:close/>
                <a:moveTo>
                  <a:pt x="58126" y="77205"/>
                </a:moveTo>
                <a:cubicBezTo>
                  <a:pt x="57265" y="77205"/>
                  <a:pt x="56568" y="77902"/>
                  <a:pt x="56568" y="78763"/>
                </a:cubicBezTo>
                <a:cubicBezTo>
                  <a:pt x="56568" y="79625"/>
                  <a:pt x="57265" y="80324"/>
                  <a:pt x="58126" y="80324"/>
                </a:cubicBezTo>
                <a:lnTo>
                  <a:pt x="65051" y="80324"/>
                </a:lnTo>
                <a:cubicBezTo>
                  <a:pt x="65912" y="80324"/>
                  <a:pt x="66609" y="79625"/>
                  <a:pt x="66609" y="78763"/>
                </a:cubicBezTo>
                <a:cubicBezTo>
                  <a:pt x="66609" y="77902"/>
                  <a:pt x="65912" y="77205"/>
                  <a:pt x="65051" y="77205"/>
                </a:cubicBezTo>
                <a:close/>
                <a:moveTo>
                  <a:pt x="71978" y="77205"/>
                </a:moveTo>
                <a:cubicBezTo>
                  <a:pt x="71117" y="77205"/>
                  <a:pt x="70420" y="77902"/>
                  <a:pt x="70420" y="78763"/>
                </a:cubicBezTo>
                <a:cubicBezTo>
                  <a:pt x="70420" y="79625"/>
                  <a:pt x="71117" y="80324"/>
                  <a:pt x="71978" y="80324"/>
                </a:cubicBezTo>
                <a:lnTo>
                  <a:pt x="78903" y="80324"/>
                </a:lnTo>
                <a:cubicBezTo>
                  <a:pt x="79764" y="80324"/>
                  <a:pt x="80463" y="79625"/>
                  <a:pt x="80463" y="78763"/>
                </a:cubicBezTo>
                <a:cubicBezTo>
                  <a:pt x="80463" y="77902"/>
                  <a:pt x="79764" y="77205"/>
                  <a:pt x="78903" y="77205"/>
                </a:cubicBezTo>
                <a:close/>
                <a:moveTo>
                  <a:pt x="85830" y="77205"/>
                </a:moveTo>
                <a:cubicBezTo>
                  <a:pt x="84968" y="77205"/>
                  <a:pt x="84269" y="77902"/>
                  <a:pt x="84269" y="78763"/>
                </a:cubicBezTo>
                <a:cubicBezTo>
                  <a:pt x="84269" y="79625"/>
                  <a:pt x="84968" y="80324"/>
                  <a:pt x="85830" y="80324"/>
                </a:cubicBezTo>
                <a:lnTo>
                  <a:pt x="92754" y="80324"/>
                </a:lnTo>
                <a:cubicBezTo>
                  <a:pt x="93616" y="80324"/>
                  <a:pt x="94313" y="79625"/>
                  <a:pt x="94313" y="78763"/>
                </a:cubicBezTo>
                <a:cubicBezTo>
                  <a:pt x="94313" y="77902"/>
                  <a:pt x="93616" y="77205"/>
                  <a:pt x="92754" y="77205"/>
                </a:cubicBezTo>
                <a:close/>
                <a:moveTo>
                  <a:pt x="106629" y="76869"/>
                </a:moveTo>
                <a:cubicBezTo>
                  <a:pt x="106513" y="76869"/>
                  <a:pt x="106395" y="76882"/>
                  <a:pt x="106277" y="76910"/>
                </a:cubicBezTo>
                <a:cubicBezTo>
                  <a:pt x="105300" y="77108"/>
                  <a:pt x="104305" y="77205"/>
                  <a:pt x="103310" y="77205"/>
                </a:cubicBezTo>
                <a:lnTo>
                  <a:pt x="99682" y="77205"/>
                </a:lnTo>
                <a:cubicBezTo>
                  <a:pt x="98820" y="77205"/>
                  <a:pt x="98123" y="77902"/>
                  <a:pt x="98123" y="78763"/>
                </a:cubicBezTo>
                <a:cubicBezTo>
                  <a:pt x="98123" y="79625"/>
                  <a:pt x="98820" y="80324"/>
                  <a:pt x="99682" y="80324"/>
                </a:cubicBezTo>
                <a:lnTo>
                  <a:pt x="103310" y="80324"/>
                </a:lnTo>
                <a:cubicBezTo>
                  <a:pt x="104513" y="80322"/>
                  <a:pt x="105714" y="80203"/>
                  <a:pt x="106894" y="79964"/>
                </a:cubicBezTo>
                <a:cubicBezTo>
                  <a:pt x="107758" y="79815"/>
                  <a:pt x="108332" y="78979"/>
                  <a:pt x="108157" y="78121"/>
                </a:cubicBezTo>
                <a:cubicBezTo>
                  <a:pt x="108006" y="77378"/>
                  <a:pt x="107353" y="76869"/>
                  <a:pt x="106629" y="76869"/>
                </a:cubicBezTo>
                <a:close/>
                <a:moveTo>
                  <a:pt x="23501" y="77239"/>
                </a:moveTo>
                <a:cubicBezTo>
                  <a:pt x="23472" y="77239"/>
                  <a:pt x="23444" y="77240"/>
                  <a:pt x="23415" y="77241"/>
                </a:cubicBezTo>
                <a:cubicBezTo>
                  <a:pt x="20952" y="77365"/>
                  <a:pt x="18520" y="77861"/>
                  <a:pt x="16200" y="78709"/>
                </a:cubicBezTo>
                <a:cubicBezTo>
                  <a:pt x="15493" y="78972"/>
                  <a:pt x="15071" y="79702"/>
                  <a:pt x="15205" y="80445"/>
                </a:cubicBezTo>
                <a:cubicBezTo>
                  <a:pt x="15336" y="81188"/>
                  <a:pt x="15982" y="81731"/>
                  <a:pt x="16738" y="81731"/>
                </a:cubicBezTo>
                <a:cubicBezTo>
                  <a:pt x="16920" y="81731"/>
                  <a:pt x="17103" y="81700"/>
                  <a:pt x="17275" y="81636"/>
                </a:cubicBezTo>
                <a:cubicBezTo>
                  <a:pt x="19299" y="80895"/>
                  <a:pt x="21423" y="80461"/>
                  <a:pt x="23577" y="80353"/>
                </a:cubicBezTo>
                <a:cubicBezTo>
                  <a:pt x="24436" y="80309"/>
                  <a:pt x="25097" y="79576"/>
                  <a:pt x="25053" y="78717"/>
                </a:cubicBezTo>
                <a:cubicBezTo>
                  <a:pt x="25009" y="77884"/>
                  <a:pt x="24324" y="77239"/>
                  <a:pt x="23501" y="77239"/>
                </a:cubicBezTo>
                <a:close/>
                <a:moveTo>
                  <a:pt x="10673" y="81945"/>
                </a:moveTo>
                <a:cubicBezTo>
                  <a:pt x="10350" y="81945"/>
                  <a:pt x="10023" y="82045"/>
                  <a:pt x="9744" y="82253"/>
                </a:cubicBezTo>
                <a:cubicBezTo>
                  <a:pt x="7782" y="83747"/>
                  <a:pt x="6054" y="85529"/>
                  <a:pt x="4616" y="87534"/>
                </a:cubicBezTo>
                <a:cubicBezTo>
                  <a:pt x="4277" y="88010"/>
                  <a:pt x="4231" y="88635"/>
                  <a:pt x="4498" y="89154"/>
                </a:cubicBezTo>
                <a:cubicBezTo>
                  <a:pt x="4765" y="89674"/>
                  <a:pt x="5300" y="90000"/>
                  <a:pt x="5884" y="90000"/>
                </a:cubicBezTo>
                <a:cubicBezTo>
                  <a:pt x="6385" y="90000"/>
                  <a:pt x="6859" y="89759"/>
                  <a:pt x="7152" y="89350"/>
                </a:cubicBezTo>
                <a:cubicBezTo>
                  <a:pt x="8406" y="87596"/>
                  <a:pt x="9918" y="86038"/>
                  <a:pt x="11634" y="84732"/>
                </a:cubicBezTo>
                <a:cubicBezTo>
                  <a:pt x="12305" y="84204"/>
                  <a:pt x="12428" y="83238"/>
                  <a:pt x="11911" y="82559"/>
                </a:cubicBezTo>
                <a:cubicBezTo>
                  <a:pt x="11605" y="82157"/>
                  <a:pt x="11142" y="81945"/>
                  <a:pt x="10673" y="81945"/>
                </a:cubicBezTo>
                <a:close/>
                <a:moveTo>
                  <a:pt x="2753" y="93021"/>
                </a:moveTo>
                <a:cubicBezTo>
                  <a:pt x="2097" y="93021"/>
                  <a:pt x="1488" y="93438"/>
                  <a:pt x="1274" y="94096"/>
                </a:cubicBezTo>
                <a:cubicBezTo>
                  <a:pt x="494" y="96439"/>
                  <a:pt x="70" y="98884"/>
                  <a:pt x="19" y="101350"/>
                </a:cubicBezTo>
                <a:cubicBezTo>
                  <a:pt x="1" y="102212"/>
                  <a:pt x="682" y="102924"/>
                  <a:pt x="1544" y="102944"/>
                </a:cubicBezTo>
                <a:lnTo>
                  <a:pt x="1577" y="102944"/>
                </a:lnTo>
                <a:cubicBezTo>
                  <a:pt x="2426" y="102944"/>
                  <a:pt x="3117" y="102266"/>
                  <a:pt x="3138" y="101420"/>
                </a:cubicBezTo>
                <a:cubicBezTo>
                  <a:pt x="3182" y="99262"/>
                  <a:pt x="3549" y="97126"/>
                  <a:pt x="4231" y="95079"/>
                </a:cubicBezTo>
                <a:cubicBezTo>
                  <a:pt x="4506" y="94261"/>
                  <a:pt x="4066" y="93374"/>
                  <a:pt x="3246" y="93101"/>
                </a:cubicBezTo>
                <a:cubicBezTo>
                  <a:pt x="3082" y="93047"/>
                  <a:pt x="2916" y="93021"/>
                  <a:pt x="2753" y="93021"/>
                </a:cubicBezTo>
                <a:close/>
                <a:moveTo>
                  <a:pt x="2450" y="106669"/>
                </a:moveTo>
                <a:cubicBezTo>
                  <a:pt x="2309" y="106669"/>
                  <a:pt x="2165" y="106689"/>
                  <a:pt x="2022" y="106730"/>
                </a:cubicBezTo>
                <a:cubicBezTo>
                  <a:pt x="1194" y="106964"/>
                  <a:pt x="713" y="107825"/>
                  <a:pt x="950" y="108653"/>
                </a:cubicBezTo>
                <a:cubicBezTo>
                  <a:pt x="1623" y="111029"/>
                  <a:pt x="2654" y="113289"/>
                  <a:pt x="4002" y="115356"/>
                </a:cubicBezTo>
                <a:cubicBezTo>
                  <a:pt x="4288" y="115797"/>
                  <a:pt x="4779" y="116064"/>
                  <a:pt x="5303" y="116064"/>
                </a:cubicBezTo>
                <a:cubicBezTo>
                  <a:pt x="5306" y="116064"/>
                  <a:pt x="5308" y="116064"/>
                  <a:pt x="5311" y="116064"/>
                </a:cubicBezTo>
                <a:lnTo>
                  <a:pt x="5311" y="116064"/>
                </a:lnTo>
                <a:lnTo>
                  <a:pt x="5308" y="116066"/>
                </a:lnTo>
                <a:cubicBezTo>
                  <a:pt x="5881" y="116066"/>
                  <a:pt x="6406" y="115752"/>
                  <a:pt x="6679" y="115248"/>
                </a:cubicBezTo>
                <a:cubicBezTo>
                  <a:pt x="6951" y="114747"/>
                  <a:pt x="6925" y="114135"/>
                  <a:pt x="6612" y="113657"/>
                </a:cubicBezTo>
                <a:cubicBezTo>
                  <a:pt x="5434" y="111849"/>
                  <a:pt x="4537" y="109877"/>
                  <a:pt x="3948" y="107802"/>
                </a:cubicBezTo>
                <a:cubicBezTo>
                  <a:pt x="3752" y="107117"/>
                  <a:pt x="3128" y="106669"/>
                  <a:pt x="2450" y="106669"/>
                </a:cubicBezTo>
                <a:close/>
                <a:moveTo>
                  <a:pt x="9885" y="118104"/>
                </a:moveTo>
                <a:cubicBezTo>
                  <a:pt x="9439" y="118104"/>
                  <a:pt x="8997" y="118294"/>
                  <a:pt x="8689" y="118663"/>
                </a:cubicBezTo>
                <a:cubicBezTo>
                  <a:pt x="8137" y="119324"/>
                  <a:pt x="8226" y="120306"/>
                  <a:pt x="8887" y="120859"/>
                </a:cubicBezTo>
                <a:cubicBezTo>
                  <a:pt x="10782" y="122440"/>
                  <a:pt x="12901" y="123731"/>
                  <a:pt x="15179" y="124683"/>
                </a:cubicBezTo>
                <a:cubicBezTo>
                  <a:pt x="15370" y="124762"/>
                  <a:pt x="15575" y="124804"/>
                  <a:pt x="15781" y="124804"/>
                </a:cubicBezTo>
                <a:cubicBezTo>
                  <a:pt x="15783" y="124804"/>
                  <a:pt x="15785" y="124804"/>
                  <a:pt x="15787" y="124804"/>
                </a:cubicBezTo>
                <a:cubicBezTo>
                  <a:pt x="16527" y="124804"/>
                  <a:pt x="17162" y="124280"/>
                  <a:pt x="17309" y="123554"/>
                </a:cubicBezTo>
                <a:cubicBezTo>
                  <a:pt x="17455" y="122824"/>
                  <a:pt x="17067" y="122093"/>
                  <a:pt x="16383" y="121808"/>
                </a:cubicBezTo>
                <a:cubicBezTo>
                  <a:pt x="14393" y="120975"/>
                  <a:pt x="12539" y="119849"/>
                  <a:pt x="10883" y="118465"/>
                </a:cubicBezTo>
                <a:cubicBezTo>
                  <a:pt x="10591" y="118222"/>
                  <a:pt x="10237" y="118104"/>
                  <a:pt x="9885" y="118104"/>
                </a:cubicBezTo>
                <a:close/>
                <a:moveTo>
                  <a:pt x="22476" y="123362"/>
                </a:moveTo>
                <a:cubicBezTo>
                  <a:pt x="21682" y="123362"/>
                  <a:pt x="21004" y="123967"/>
                  <a:pt x="20926" y="124773"/>
                </a:cubicBezTo>
                <a:cubicBezTo>
                  <a:pt x="20844" y="125629"/>
                  <a:pt x="21474" y="126390"/>
                  <a:pt x="22330" y="126472"/>
                </a:cubicBezTo>
                <a:cubicBezTo>
                  <a:pt x="23112" y="126547"/>
                  <a:pt x="23912" y="126586"/>
                  <a:pt x="24704" y="126586"/>
                </a:cubicBezTo>
                <a:lnTo>
                  <a:pt x="29399" y="126586"/>
                </a:lnTo>
                <a:cubicBezTo>
                  <a:pt x="30260" y="126586"/>
                  <a:pt x="30957" y="125889"/>
                  <a:pt x="30957" y="125027"/>
                </a:cubicBezTo>
                <a:cubicBezTo>
                  <a:pt x="30957" y="124166"/>
                  <a:pt x="30260" y="123469"/>
                  <a:pt x="29399" y="123469"/>
                </a:cubicBezTo>
                <a:lnTo>
                  <a:pt x="24704" y="123469"/>
                </a:lnTo>
                <a:cubicBezTo>
                  <a:pt x="24009" y="123469"/>
                  <a:pt x="23310" y="123433"/>
                  <a:pt x="22626" y="123369"/>
                </a:cubicBezTo>
                <a:cubicBezTo>
                  <a:pt x="22576" y="123364"/>
                  <a:pt x="22525" y="123362"/>
                  <a:pt x="22476" y="123362"/>
                </a:cubicBezTo>
                <a:close/>
                <a:moveTo>
                  <a:pt x="36326" y="123466"/>
                </a:moveTo>
                <a:cubicBezTo>
                  <a:pt x="35465" y="123466"/>
                  <a:pt x="34768" y="124166"/>
                  <a:pt x="34768" y="125025"/>
                </a:cubicBezTo>
                <a:cubicBezTo>
                  <a:pt x="34768" y="125886"/>
                  <a:pt x="35465" y="126586"/>
                  <a:pt x="36326" y="126586"/>
                </a:cubicBezTo>
                <a:lnTo>
                  <a:pt x="43251" y="126586"/>
                </a:lnTo>
                <a:cubicBezTo>
                  <a:pt x="44112" y="126586"/>
                  <a:pt x="44809" y="125886"/>
                  <a:pt x="44809" y="125025"/>
                </a:cubicBezTo>
                <a:cubicBezTo>
                  <a:pt x="44809" y="124166"/>
                  <a:pt x="44112" y="123466"/>
                  <a:pt x="43251" y="123466"/>
                </a:cubicBezTo>
                <a:close/>
                <a:moveTo>
                  <a:pt x="50178" y="123466"/>
                </a:moveTo>
                <a:cubicBezTo>
                  <a:pt x="49317" y="123466"/>
                  <a:pt x="48620" y="124166"/>
                  <a:pt x="48620" y="125025"/>
                </a:cubicBezTo>
                <a:cubicBezTo>
                  <a:pt x="48620" y="125886"/>
                  <a:pt x="49317" y="126586"/>
                  <a:pt x="50178" y="126586"/>
                </a:cubicBezTo>
                <a:lnTo>
                  <a:pt x="57103" y="126586"/>
                </a:lnTo>
                <a:cubicBezTo>
                  <a:pt x="57964" y="126586"/>
                  <a:pt x="58661" y="125886"/>
                  <a:pt x="58661" y="125025"/>
                </a:cubicBezTo>
                <a:cubicBezTo>
                  <a:pt x="58661" y="124166"/>
                  <a:pt x="57964" y="123466"/>
                  <a:pt x="57103" y="123466"/>
                </a:cubicBezTo>
                <a:close/>
                <a:moveTo>
                  <a:pt x="64030" y="123466"/>
                </a:moveTo>
                <a:cubicBezTo>
                  <a:pt x="63169" y="123466"/>
                  <a:pt x="62472" y="124166"/>
                  <a:pt x="62472" y="125025"/>
                </a:cubicBezTo>
                <a:cubicBezTo>
                  <a:pt x="62472" y="125886"/>
                  <a:pt x="63169" y="126586"/>
                  <a:pt x="64030" y="126586"/>
                </a:cubicBezTo>
                <a:lnTo>
                  <a:pt x="70955" y="126586"/>
                </a:lnTo>
                <a:cubicBezTo>
                  <a:pt x="71816" y="126586"/>
                  <a:pt x="72515" y="125886"/>
                  <a:pt x="72515" y="125025"/>
                </a:cubicBezTo>
                <a:cubicBezTo>
                  <a:pt x="72515" y="124166"/>
                  <a:pt x="71816" y="123466"/>
                  <a:pt x="70955" y="123466"/>
                </a:cubicBezTo>
                <a:close/>
                <a:moveTo>
                  <a:pt x="77882" y="123466"/>
                </a:moveTo>
                <a:cubicBezTo>
                  <a:pt x="77020" y="123466"/>
                  <a:pt x="76324" y="124166"/>
                  <a:pt x="76324" y="125025"/>
                </a:cubicBezTo>
                <a:cubicBezTo>
                  <a:pt x="76324" y="125886"/>
                  <a:pt x="77020" y="126586"/>
                  <a:pt x="77882" y="126586"/>
                </a:cubicBezTo>
                <a:lnTo>
                  <a:pt x="84806" y="126586"/>
                </a:lnTo>
                <a:cubicBezTo>
                  <a:pt x="85668" y="126586"/>
                  <a:pt x="86367" y="125886"/>
                  <a:pt x="86367" y="125025"/>
                </a:cubicBezTo>
                <a:cubicBezTo>
                  <a:pt x="86367" y="124166"/>
                  <a:pt x="85668" y="123466"/>
                  <a:pt x="84806" y="123466"/>
                </a:cubicBezTo>
                <a:close/>
                <a:moveTo>
                  <a:pt x="91734" y="123466"/>
                </a:moveTo>
                <a:cubicBezTo>
                  <a:pt x="90872" y="123466"/>
                  <a:pt x="90175" y="124166"/>
                  <a:pt x="90175" y="125025"/>
                </a:cubicBezTo>
                <a:cubicBezTo>
                  <a:pt x="90175" y="125886"/>
                  <a:pt x="90872" y="126586"/>
                  <a:pt x="91734" y="126586"/>
                </a:cubicBezTo>
                <a:lnTo>
                  <a:pt x="98661" y="126586"/>
                </a:lnTo>
                <a:cubicBezTo>
                  <a:pt x="99520" y="126586"/>
                  <a:pt x="100219" y="125886"/>
                  <a:pt x="100219" y="125025"/>
                </a:cubicBezTo>
                <a:cubicBezTo>
                  <a:pt x="100219" y="124166"/>
                  <a:pt x="99520" y="123466"/>
                  <a:pt x="98661" y="123466"/>
                </a:cubicBezTo>
                <a:close/>
                <a:moveTo>
                  <a:pt x="105479" y="124421"/>
                </a:moveTo>
                <a:cubicBezTo>
                  <a:pt x="104813" y="124421"/>
                  <a:pt x="104195" y="124851"/>
                  <a:pt x="103989" y="125524"/>
                </a:cubicBezTo>
                <a:cubicBezTo>
                  <a:pt x="103737" y="126349"/>
                  <a:pt x="104205" y="127223"/>
                  <a:pt x="105030" y="127470"/>
                </a:cubicBezTo>
                <a:cubicBezTo>
                  <a:pt x="107085" y="128100"/>
                  <a:pt x="109023" y="129054"/>
                  <a:pt x="110774" y="130296"/>
                </a:cubicBezTo>
                <a:cubicBezTo>
                  <a:pt x="111037" y="130484"/>
                  <a:pt x="111353" y="130584"/>
                  <a:pt x="111674" y="130584"/>
                </a:cubicBezTo>
                <a:cubicBezTo>
                  <a:pt x="112353" y="130581"/>
                  <a:pt x="112955" y="130144"/>
                  <a:pt x="113161" y="129496"/>
                </a:cubicBezTo>
                <a:cubicBezTo>
                  <a:pt x="113366" y="128851"/>
                  <a:pt x="113130" y="128144"/>
                  <a:pt x="112574" y="127753"/>
                </a:cubicBezTo>
                <a:cubicBezTo>
                  <a:pt x="110553" y="126318"/>
                  <a:pt x="108314" y="125218"/>
                  <a:pt x="105945" y="124492"/>
                </a:cubicBezTo>
                <a:cubicBezTo>
                  <a:pt x="105790" y="124444"/>
                  <a:pt x="105634" y="124421"/>
                  <a:pt x="105479" y="124421"/>
                </a:cubicBezTo>
                <a:close/>
                <a:moveTo>
                  <a:pt x="116605" y="132284"/>
                </a:moveTo>
                <a:cubicBezTo>
                  <a:pt x="116282" y="132284"/>
                  <a:pt x="115955" y="132384"/>
                  <a:pt x="115675" y="132592"/>
                </a:cubicBezTo>
                <a:cubicBezTo>
                  <a:pt x="114986" y="133106"/>
                  <a:pt x="114842" y="134081"/>
                  <a:pt x="115357" y="134773"/>
                </a:cubicBezTo>
                <a:cubicBezTo>
                  <a:pt x="116637" y="136496"/>
                  <a:pt x="117637" y="138411"/>
                  <a:pt x="118316" y="140450"/>
                </a:cubicBezTo>
                <a:cubicBezTo>
                  <a:pt x="118527" y="141088"/>
                  <a:pt x="119124" y="141517"/>
                  <a:pt x="119795" y="141517"/>
                </a:cubicBezTo>
                <a:cubicBezTo>
                  <a:pt x="120857" y="141515"/>
                  <a:pt x="121608" y="140476"/>
                  <a:pt x="121273" y="139465"/>
                </a:cubicBezTo>
                <a:cubicBezTo>
                  <a:pt x="120489" y="137115"/>
                  <a:pt x="119337" y="134901"/>
                  <a:pt x="117856" y="132914"/>
                </a:cubicBezTo>
                <a:cubicBezTo>
                  <a:pt x="117551" y="132502"/>
                  <a:pt x="117081" y="132284"/>
                  <a:pt x="116605" y="132284"/>
                </a:cubicBezTo>
                <a:close/>
                <a:moveTo>
                  <a:pt x="120898" y="145205"/>
                </a:moveTo>
                <a:cubicBezTo>
                  <a:pt x="120039" y="145210"/>
                  <a:pt x="119342" y="145909"/>
                  <a:pt x="119347" y="146771"/>
                </a:cubicBezTo>
                <a:lnTo>
                  <a:pt x="119347" y="146850"/>
                </a:lnTo>
                <a:cubicBezTo>
                  <a:pt x="119350" y="148972"/>
                  <a:pt x="119018" y="151080"/>
                  <a:pt x="118368" y="153096"/>
                </a:cubicBezTo>
                <a:cubicBezTo>
                  <a:pt x="118041" y="154104"/>
                  <a:pt x="118792" y="155135"/>
                  <a:pt x="119849" y="155135"/>
                </a:cubicBezTo>
                <a:lnTo>
                  <a:pt x="119851" y="155135"/>
                </a:lnTo>
                <a:cubicBezTo>
                  <a:pt x="120528" y="155135"/>
                  <a:pt x="121124" y="154698"/>
                  <a:pt x="121332" y="154058"/>
                </a:cubicBezTo>
                <a:cubicBezTo>
                  <a:pt x="122083" y="151728"/>
                  <a:pt x="122466" y="149298"/>
                  <a:pt x="122464" y="146850"/>
                </a:cubicBezTo>
                <a:lnTo>
                  <a:pt x="122464" y="146758"/>
                </a:lnTo>
                <a:cubicBezTo>
                  <a:pt x="122461" y="145899"/>
                  <a:pt x="121764" y="145205"/>
                  <a:pt x="120906" y="145205"/>
                </a:cubicBezTo>
                <a:close/>
                <a:moveTo>
                  <a:pt x="116716" y="158158"/>
                </a:moveTo>
                <a:cubicBezTo>
                  <a:pt x="116235" y="158158"/>
                  <a:pt x="115761" y="158379"/>
                  <a:pt x="115457" y="158797"/>
                </a:cubicBezTo>
                <a:cubicBezTo>
                  <a:pt x="114187" y="160533"/>
                  <a:pt x="112652" y="162055"/>
                  <a:pt x="110908" y="163312"/>
                </a:cubicBezTo>
                <a:cubicBezTo>
                  <a:pt x="110358" y="163706"/>
                  <a:pt x="110126" y="164410"/>
                  <a:pt x="110335" y="165056"/>
                </a:cubicBezTo>
                <a:cubicBezTo>
                  <a:pt x="110543" y="165698"/>
                  <a:pt x="111142" y="166136"/>
                  <a:pt x="111821" y="166136"/>
                </a:cubicBezTo>
                <a:cubicBezTo>
                  <a:pt x="112148" y="166136"/>
                  <a:pt x="112466" y="166033"/>
                  <a:pt x="112731" y="165840"/>
                </a:cubicBezTo>
                <a:cubicBezTo>
                  <a:pt x="114742" y="164392"/>
                  <a:pt x="116511" y="162636"/>
                  <a:pt x="117972" y="160635"/>
                </a:cubicBezTo>
                <a:cubicBezTo>
                  <a:pt x="118481" y="159941"/>
                  <a:pt x="118329" y="158967"/>
                  <a:pt x="117632" y="158457"/>
                </a:cubicBezTo>
                <a:cubicBezTo>
                  <a:pt x="117355" y="158255"/>
                  <a:pt x="117034" y="158158"/>
                  <a:pt x="116716" y="158158"/>
                </a:cubicBezTo>
                <a:close/>
                <a:moveTo>
                  <a:pt x="57280" y="167118"/>
                </a:moveTo>
                <a:cubicBezTo>
                  <a:pt x="56419" y="167118"/>
                  <a:pt x="55722" y="167815"/>
                  <a:pt x="55722" y="168676"/>
                </a:cubicBezTo>
                <a:cubicBezTo>
                  <a:pt x="55722" y="169537"/>
                  <a:pt x="56419" y="170237"/>
                  <a:pt x="57280" y="170237"/>
                </a:cubicBezTo>
                <a:lnTo>
                  <a:pt x="64207" y="170237"/>
                </a:lnTo>
                <a:cubicBezTo>
                  <a:pt x="65066" y="170237"/>
                  <a:pt x="65766" y="169537"/>
                  <a:pt x="65766" y="168676"/>
                </a:cubicBezTo>
                <a:cubicBezTo>
                  <a:pt x="65766" y="167815"/>
                  <a:pt x="65066" y="167118"/>
                  <a:pt x="64207" y="167118"/>
                </a:cubicBezTo>
                <a:close/>
                <a:moveTo>
                  <a:pt x="71132" y="167118"/>
                </a:moveTo>
                <a:cubicBezTo>
                  <a:pt x="70271" y="167118"/>
                  <a:pt x="69574" y="167815"/>
                  <a:pt x="69574" y="168676"/>
                </a:cubicBezTo>
                <a:cubicBezTo>
                  <a:pt x="69574" y="169537"/>
                  <a:pt x="70271" y="170237"/>
                  <a:pt x="71132" y="170237"/>
                </a:cubicBezTo>
                <a:lnTo>
                  <a:pt x="78059" y="170237"/>
                </a:lnTo>
                <a:cubicBezTo>
                  <a:pt x="78918" y="170237"/>
                  <a:pt x="79617" y="169537"/>
                  <a:pt x="79617" y="168676"/>
                </a:cubicBezTo>
                <a:cubicBezTo>
                  <a:pt x="79617" y="167815"/>
                  <a:pt x="78918" y="167118"/>
                  <a:pt x="78059" y="167118"/>
                </a:cubicBezTo>
                <a:close/>
                <a:moveTo>
                  <a:pt x="84984" y="167118"/>
                </a:moveTo>
                <a:cubicBezTo>
                  <a:pt x="84122" y="167118"/>
                  <a:pt x="83426" y="167815"/>
                  <a:pt x="83426" y="168676"/>
                </a:cubicBezTo>
                <a:cubicBezTo>
                  <a:pt x="83426" y="169537"/>
                  <a:pt x="84122" y="170237"/>
                  <a:pt x="84984" y="170237"/>
                </a:cubicBezTo>
                <a:lnTo>
                  <a:pt x="91911" y="170237"/>
                </a:lnTo>
                <a:cubicBezTo>
                  <a:pt x="92772" y="170237"/>
                  <a:pt x="93469" y="169537"/>
                  <a:pt x="93469" y="168676"/>
                </a:cubicBezTo>
                <a:cubicBezTo>
                  <a:pt x="93469" y="167815"/>
                  <a:pt x="92772" y="167118"/>
                  <a:pt x="91911" y="167118"/>
                </a:cubicBezTo>
                <a:close/>
                <a:moveTo>
                  <a:pt x="105658" y="166109"/>
                </a:moveTo>
                <a:cubicBezTo>
                  <a:pt x="105503" y="166109"/>
                  <a:pt x="105345" y="166132"/>
                  <a:pt x="105190" y="166182"/>
                </a:cubicBezTo>
                <a:cubicBezTo>
                  <a:pt x="103220" y="166802"/>
                  <a:pt x="101169" y="167118"/>
                  <a:pt x="99108" y="167118"/>
                </a:cubicBezTo>
                <a:cubicBezTo>
                  <a:pt x="99099" y="167118"/>
                  <a:pt x="99091" y="167118"/>
                  <a:pt x="99083" y="167118"/>
                </a:cubicBezTo>
                <a:lnTo>
                  <a:pt x="98836" y="167118"/>
                </a:lnTo>
                <a:cubicBezTo>
                  <a:pt x="97974" y="167118"/>
                  <a:pt x="97277" y="167815"/>
                  <a:pt x="97277" y="168676"/>
                </a:cubicBezTo>
                <a:cubicBezTo>
                  <a:pt x="97277" y="169537"/>
                  <a:pt x="97974" y="170237"/>
                  <a:pt x="98836" y="170237"/>
                </a:cubicBezTo>
                <a:lnTo>
                  <a:pt x="99083" y="170237"/>
                </a:lnTo>
                <a:cubicBezTo>
                  <a:pt x="101471" y="170237"/>
                  <a:pt x="103847" y="169872"/>
                  <a:pt x="106128" y="169154"/>
                </a:cubicBezTo>
                <a:cubicBezTo>
                  <a:pt x="106948" y="168895"/>
                  <a:pt x="107403" y="168020"/>
                  <a:pt x="107144" y="167200"/>
                </a:cubicBezTo>
                <a:cubicBezTo>
                  <a:pt x="106933" y="166536"/>
                  <a:pt x="106320" y="166109"/>
                  <a:pt x="105658" y="16610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76"/>
          <p:cNvSpPr/>
          <p:nvPr/>
        </p:nvSpPr>
        <p:spPr>
          <a:xfrm>
            <a:off x="5198796" y="3471880"/>
            <a:ext cx="811746" cy="811746"/>
          </a:xfrm>
          <a:custGeom>
            <a:rect b="b" l="l" r="r" t="t"/>
            <a:pathLst>
              <a:path extrusionOk="0" h="50521" w="50521">
                <a:moveTo>
                  <a:pt x="25259" y="1"/>
                </a:moveTo>
                <a:cubicBezTo>
                  <a:pt x="18561" y="1"/>
                  <a:pt x="12135" y="2662"/>
                  <a:pt x="7399" y="7401"/>
                </a:cubicBezTo>
                <a:cubicBezTo>
                  <a:pt x="2662" y="12138"/>
                  <a:pt x="1" y="18564"/>
                  <a:pt x="1" y="25262"/>
                </a:cubicBezTo>
                <a:cubicBezTo>
                  <a:pt x="1" y="31960"/>
                  <a:pt x="2662" y="38386"/>
                  <a:pt x="7399" y="43123"/>
                </a:cubicBezTo>
                <a:cubicBezTo>
                  <a:pt x="12135" y="47862"/>
                  <a:pt x="18561" y="50520"/>
                  <a:pt x="25259" y="50520"/>
                </a:cubicBezTo>
                <a:cubicBezTo>
                  <a:pt x="31960" y="50520"/>
                  <a:pt x="38383" y="47862"/>
                  <a:pt x="43122" y="43123"/>
                </a:cubicBezTo>
                <a:cubicBezTo>
                  <a:pt x="47859" y="38386"/>
                  <a:pt x="50520" y="31960"/>
                  <a:pt x="50520" y="25262"/>
                </a:cubicBezTo>
                <a:cubicBezTo>
                  <a:pt x="50520" y="18564"/>
                  <a:pt x="47859" y="12138"/>
                  <a:pt x="43122" y="7401"/>
                </a:cubicBezTo>
                <a:cubicBezTo>
                  <a:pt x="38383" y="2662"/>
                  <a:pt x="31960" y="1"/>
                  <a:pt x="25259" y="1"/>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6"/>
          <p:cNvSpPr/>
          <p:nvPr/>
        </p:nvSpPr>
        <p:spPr>
          <a:xfrm>
            <a:off x="5301387" y="3574519"/>
            <a:ext cx="606516" cy="606516"/>
          </a:xfrm>
          <a:custGeom>
            <a:rect b="b" l="l" r="r" t="t"/>
            <a:pathLst>
              <a:path extrusionOk="0" h="37748" w="37748">
                <a:moveTo>
                  <a:pt x="18874" y="0"/>
                </a:moveTo>
                <a:cubicBezTo>
                  <a:pt x="13870" y="0"/>
                  <a:pt x="9070" y="1988"/>
                  <a:pt x="5529" y="5529"/>
                </a:cubicBezTo>
                <a:cubicBezTo>
                  <a:pt x="1991" y="9067"/>
                  <a:pt x="1" y="13868"/>
                  <a:pt x="1" y="18874"/>
                </a:cubicBezTo>
                <a:cubicBezTo>
                  <a:pt x="1" y="23880"/>
                  <a:pt x="1991" y="28681"/>
                  <a:pt x="5529" y="32219"/>
                </a:cubicBezTo>
                <a:cubicBezTo>
                  <a:pt x="9070" y="35760"/>
                  <a:pt x="13870" y="37748"/>
                  <a:pt x="18874" y="37748"/>
                </a:cubicBezTo>
                <a:cubicBezTo>
                  <a:pt x="23881" y="37748"/>
                  <a:pt x="28681" y="35760"/>
                  <a:pt x="32220" y="32219"/>
                </a:cubicBezTo>
                <a:cubicBezTo>
                  <a:pt x="35760" y="28681"/>
                  <a:pt x="37748" y="23880"/>
                  <a:pt x="37748" y="18874"/>
                </a:cubicBezTo>
                <a:cubicBezTo>
                  <a:pt x="37748" y="13868"/>
                  <a:pt x="35760" y="9067"/>
                  <a:pt x="32220" y="5529"/>
                </a:cubicBezTo>
                <a:cubicBezTo>
                  <a:pt x="28681" y="1988"/>
                  <a:pt x="23881" y="0"/>
                  <a:pt x="188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76"/>
          <p:cNvSpPr/>
          <p:nvPr/>
        </p:nvSpPr>
        <p:spPr>
          <a:xfrm>
            <a:off x="4038996" y="3863853"/>
            <a:ext cx="811746" cy="811746"/>
          </a:xfrm>
          <a:custGeom>
            <a:rect b="b" l="l" r="r" t="t"/>
            <a:pathLst>
              <a:path extrusionOk="0" h="50521" w="50521">
                <a:moveTo>
                  <a:pt x="25262" y="1"/>
                </a:moveTo>
                <a:cubicBezTo>
                  <a:pt x="18564" y="1"/>
                  <a:pt x="12138" y="2662"/>
                  <a:pt x="7401" y="7398"/>
                </a:cubicBezTo>
                <a:cubicBezTo>
                  <a:pt x="2662" y="12135"/>
                  <a:pt x="1" y="18561"/>
                  <a:pt x="1" y="25259"/>
                </a:cubicBezTo>
                <a:cubicBezTo>
                  <a:pt x="1" y="31960"/>
                  <a:pt x="2662" y="38383"/>
                  <a:pt x="7401" y="43122"/>
                </a:cubicBezTo>
                <a:cubicBezTo>
                  <a:pt x="12138" y="47859"/>
                  <a:pt x="18564" y="50520"/>
                  <a:pt x="25262" y="50520"/>
                </a:cubicBezTo>
                <a:cubicBezTo>
                  <a:pt x="31960" y="50520"/>
                  <a:pt x="38386" y="47859"/>
                  <a:pt x="43122" y="43122"/>
                </a:cubicBezTo>
                <a:cubicBezTo>
                  <a:pt x="47861" y="38383"/>
                  <a:pt x="50520" y="31960"/>
                  <a:pt x="50520" y="25259"/>
                </a:cubicBezTo>
                <a:cubicBezTo>
                  <a:pt x="50520" y="18561"/>
                  <a:pt x="47861" y="12135"/>
                  <a:pt x="43122" y="7398"/>
                </a:cubicBezTo>
                <a:cubicBezTo>
                  <a:pt x="38386" y="2662"/>
                  <a:pt x="31960" y="1"/>
                  <a:pt x="25262"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76"/>
          <p:cNvSpPr/>
          <p:nvPr/>
        </p:nvSpPr>
        <p:spPr>
          <a:xfrm>
            <a:off x="4141635" y="3966444"/>
            <a:ext cx="606516" cy="606516"/>
          </a:xfrm>
          <a:custGeom>
            <a:rect b="b" l="l" r="r" t="t"/>
            <a:pathLst>
              <a:path extrusionOk="0" h="37748" w="37748">
                <a:moveTo>
                  <a:pt x="18874" y="0"/>
                </a:moveTo>
                <a:cubicBezTo>
                  <a:pt x="13867" y="0"/>
                  <a:pt x="9067" y="1991"/>
                  <a:pt x="5529" y="5529"/>
                </a:cubicBezTo>
                <a:cubicBezTo>
                  <a:pt x="1988" y="9069"/>
                  <a:pt x="0" y="13870"/>
                  <a:pt x="0" y="18874"/>
                </a:cubicBezTo>
                <a:cubicBezTo>
                  <a:pt x="0" y="23880"/>
                  <a:pt x="1988" y="28681"/>
                  <a:pt x="5529" y="32222"/>
                </a:cubicBezTo>
                <a:cubicBezTo>
                  <a:pt x="9067" y="35760"/>
                  <a:pt x="13867" y="37748"/>
                  <a:pt x="18874" y="37748"/>
                </a:cubicBezTo>
                <a:cubicBezTo>
                  <a:pt x="23880" y="37748"/>
                  <a:pt x="28681" y="35760"/>
                  <a:pt x="32219" y="32222"/>
                </a:cubicBezTo>
                <a:cubicBezTo>
                  <a:pt x="35760" y="28681"/>
                  <a:pt x="37748" y="23880"/>
                  <a:pt x="37748" y="18874"/>
                </a:cubicBezTo>
                <a:cubicBezTo>
                  <a:pt x="37748" y="13870"/>
                  <a:pt x="35760" y="9069"/>
                  <a:pt x="32219" y="5529"/>
                </a:cubicBezTo>
                <a:cubicBezTo>
                  <a:pt x="28681" y="1991"/>
                  <a:pt x="23880" y="0"/>
                  <a:pt x="188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6"/>
          <p:cNvSpPr/>
          <p:nvPr/>
        </p:nvSpPr>
        <p:spPr>
          <a:xfrm>
            <a:off x="3419738" y="2736863"/>
            <a:ext cx="811730" cy="811730"/>
          </a:xfrm>
          <a:custGeom>
            <a:rect b="b" l="l" r="r" t="t"/>
            <a:pathLst>
              <a:path extrusionOk="0" h="50520" w="50520">
                <a:moveTo>
                  <a:pt x="25261" y="0"/>
                </a:moveTo>
                <a:cubicBezTo>
                  <a:pt x="18560" y="0"/>
                  <a:pt x="12137" y="2662"/>
                  <a:pt x="7398" y="7398"/>
                </a:cubicBezTo>
                <a:cubicBezTo>
                  <a:pt x="2661" y="12134"/>
                  <a:pt x="0" y="18560"/>
                  <a:pt x="0" y="25259"/>
                </a:cubicBezTo>
                <a:cubicBezTo>
                  <a:pt x="0" y="31960"/>
                  <a:pt x="2661" y="38383"/>
                  <a:pt x="7398" y="43122"/>
                </a:cubicBezTo>
                <a:cubicBezTo>
                  <a:pt x="12137" y="47858"/>
                  <a:pt x="18560" y="50520"/>
                  <a:pt x="25261" y="50520"/>
                </a:cubicBezTo>
                <a:cubicBezTo>
                  <a:pt x="31959" y="50520"/>
                  <a:pt x="38385" y="47858"/>
                  <a:pt x="43122" y="43122"/>
                </a:cubicBezTo>
                <a:cubicBezTo>
                  <a:pt x="47858" y="38383"/>
                  <a:pt x="50519" y="31960"/>
                  <a:pt x="50519" y="25259"/>
                </a:cubicBezTo>
                <a:cubicBezTo>
                  <a:pt x="50519" y="18560"/>
                  <a:pt x="47858" y="12134"/>
                  <a:pt x="43122" y="7398"/>
                </a:cubicBezTo>
                <a:cubicBezTo>
                  <a:pt x="38385" y="2662"/>
                  <a:pt x="31959" y="0"/>
                  <a:pt x="25261" y="0"/>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6"/>
          <p:cNvSpPr/>
          <p:nvPr/>
        </p:nvSpPr>
        <p:spPr>
          <a:xfrm>
            <a:off x="3522361" y="2839437"/>
            <a:ext cx="606516" cy="606532"/>
          </a:xfrm>
          <a:custGeom>
            <a:rect b="b" l="l" r="r" t="t"/>
            <a:pathLst>
              <a:path extrusionOk="0" h="37749" w="37748">
                <a:moveTo>
                  <a:pt x="18874" y="1"/>
                </a:moveTo>
                <a:cubicBezTo>
                  <a:pt x="13868" y="1"/>
                  <a:pt x="9067" y="1991"/>
                  <a:pt x="5526" y="5529"/>
                </a:cubicBezTo>
                <a:cubicBezTo>
                  <a:pt x="1988" y="9070"/>
                  <a:pt x="0" y="13871"/>
                  <a:pt x="0" y="18875"/>
                </a:cubicBezTo>
                <a:cubicBezTo>
                  <a:pt x="0" y="23881"/>
                  <a:pt x="1988" y="28682"/>
                  <a:pt x="5526" y="32223"/>
                </a:cubicBezTo>
                <a:cubicBezTo>
                  <a:pt x="9067" y="35761"/>
                  <a:pt x="13868" y="37748"/>
                  <a:pt x="18874" y="37748"/>
                </a:cubicBezTo>
                <a:cubicBezTo>
                  <a:pt x="23878" y="37748"/>
                  <a:pt x="28678" y="35761"/>
                  <a:pt x="32219" y="32223"/>
                </a:cubicBezTo>
                <a:cubicBezTo>
                  <a:pt x="35757" y="28682"/>
                  <a:pt x="37748" y="23881"/>
                  <a:pt x="37748" y="18875"/>
                </a:cubicBezTo>
                <a:cubicBezTo>
                  <a:pt x="37748" y="13871"/>
                  <a:pt x="35757" y="9070"/>
                  <a:pt x="32219" y="5529"/>
                </a:cubicBezTo>
                <a:cubicBezTo>
                  <a:pt x="28678" y="1991"/>
                  <a:pt x="23878" y="1"/>
                  <a:pt x="188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6"/>
          <p:cNvSpPr/>
          <p:nvPr/>
        </p:nvSpPr>
        <p:spPr>
          <a:xfrm>
            <a:off x="4307725" y="1318504"/>
            <a:ext cx="811730" cy="811730"/>
          </a:xfrm>
          <a:custGeom>
            <a:rect b="b" l="l" r="r" t="t"/>
            <a:pathLst>
              <a:path extrusionOk="0" h="50520" w="50520">
                <a:moveTo>
                  <a:pt x="25258" y="1"/>
                </a:moveTo>
                <a:cubicBezTo>
                  <a:pt x="18560" y="1"/>
                  <a:pt x="12134" y="2662"/>
                  <a:pt x="7398" y="7398"/>
                </a:cubicBezTo>
                <a:cubicBezTo>
                  <a:pt x="2659" y="12137"/>
                  <a:pt x="0" y="18561"/>
                  <a:pt x="0" y="25262"/>
                </a:cubicBezTo>
                <a:cubicBezTo>
                  <a:pt x="0" y="31960"/>
                  <a:pt x="2659" y="38386"/>
                  <a:pt x="7398" y="43122"/>
                </a:cubicBezTo>
                <a:cubicBezTo>
                  <a:pt x="12134" y="47859"/>
                  <a:pt x="18560" y="50520"/>
                  <a:pt x="25258" y="50520"/>
                </a:cubicBezTo>
                <a:cubicBezTo>
                  <a:pt x="31957" y="50520"/>
                  <a:pt x="38383" y="47859"/>
                  <a:pt x="43119" y="43122"/>
                </a:cubicBezTo>
                <a:cubicBezTo>
                  <a:pt x="47858" y="38386"/>
                  <a:pt x="50519" y="31960"/>
                  <a:pt x="50519" y="25262"/>
                </a:cubicBezTo>
                <a:cubicBezTo>
                  <a:pt x="50519" y="18561"/>
                  <a:pt x="47858" y="12137"/>
                  <a:pt x="43119" y="7398"/>
                </a:cubicBezTo>
                <a:cubicBezTo>
                  <a:pt x="38383" y="2662"/>
                  <a:pt x="31957" y="1"/>
                  <a:pt x="25258" y="1"/>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76"/>
          <p:cNvSpPr/>
          <p:nvPr/>
        </p:nvSpPr>
        <p:spPr>
          <a:xfrm>
            <a:off x="4410300" y="1421095"/>
            <a:ext cx="606532" cy="606564"/>
          </a:xfrm>
          <a:custGeom>
            <a:rect b="b" l="l" r="r" t="t"/>
            <a:pathLst>
              <a:path extrusionOk="0" h="37751" w="37749">
                <a:moveTo>
                  <a:pt x="18874" y="0"/>
                </a:moveTo>
                <a:cubicBezTo>
                  <a:pt x="13868" y="0"/>
                  <a:pt x="9067" y="1990"/>
                  <a:pt x="5529" y="5529"/>
                </a:cubicBezTo>
                <a:cubicBezTo>
                  <a:pt x="1988" y="9069"/>
                  <a:pt x="1" y="13870"/>
                  <a:pt x="1" y="18877"/>
                </a:cubicBezTo>
                <a:cubicBezTo>
                  <a:pt x="1" y="23880"/>
                  <a:pt x="1988" y="28681"/>
                  <a:pt x="5529" y="32222"/>
                </a:cubicBezTo>
                <a:cubicBezTo>
                  <a:pt x="9067" y="35760"/>
                  <a:pt x="13868" y="37750"/>
                  <a:pt x="18874" y="37750"/>
                </a:cubicBezTo>
                <a:cubicBezTo>
                  <a:pt x="23881" y="37750"/>
                  <a:pt x="28681" y="35760"/>
                  <a:pt x="32220" y="32222"/>
                </a:cubicBezTo>
                <a:cubicBezTo>
                  <a:pt x="35760" y="28681"/>
                  <a:pt x="37748" y="23880"/>
                  <a:pt x="37748" y="18877"/>
                </a:cubicBezTo>
                <a:cubicBezTo>
                  <a:pt x="37748" y="13870"/>
                  <a:pt x="35760" y="9069"/>
                  <a:pt x="32220" y="5529"/>
                </a:cubicBezTo>
                <a:cubicBezTo>
                  <a:pt x="28681" y="1990"/>
                  <a:pt x="23881" y="0"/>
                  <a:pt x="188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7" name="Google Shape;1597;p76"/>
          <p:cNvGrpSpPr/>
          <p:nvPr/>
        </p:nvGrpSpPr>
        <p:grpSpPr>
          <a:xfrm>
            <a:off x="3655863" y="2970161"/>
            <a:ext cx="341100" cy="341100"/>
            <a:chOff x="1190625" y="238125"/>
            <a:chExt cx="5239625" cy="5239625"/>
          </a:xfrm>
        </p:grpSpPr>
        <p:sp>
          <p:nvSpPr>
            <p:cNvPr id="1598" name="Google Shape;1598;p76"/>
            <p:cNvSpPr/>
            <p:nvPr/>
          </p:nvSpPr>
          <p:spPr>
            <a:xfrm>
              <a:off x="2937150" y="674750"/>
              <a:ext cx="1746575" cy="174675"/>
            </a:xfrm>
            <a:custGeom>
              <a:rect b="b" l="l" r="r" t="t"/>
              <a:pathLst>
                <a:path extrusionOk="0" h="6987" w="69863">
                  <a:moveTo>
                    <a:pt x="1" y="0"/>
                  </a:moveTo>
                  <a:lnTo>
                    <a:pt x="1" y="6987"/>
                  </a:lnTo>
                  <a:lnTo>
                    <a:pt x="69862" y="6987"/>
                  </a:lnTo>
                  <a:lnTo>
                    <a:pt x="69862"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76"/>
            <p:cNvSpPr/>
            <p:nvPr/>
          </p:nvSpPr>
          <p:spPr>
            <a:xfrm>
              <a:off x="2325875" y="1984650"/>
              <a:ext cx="3187450" cy="3493100"/>
            </a:xfrm>
            <a:custGeom>
              <a:rect b="b" l="l" r="r" t="t"/>
              <a:pathLst>
                <a:path extrusionOk="0" h="139724" w="127498">
                  <a:moveTo>
                    <a:pt x="115272" y="55890"/>
                  </a:moveTo>
                  <a:cubicBezTo>
                    <a:pt x="118171" y="55890"/>
                    <a:pt x="120511" y="58230"/>
                    <a:pt x="120511" y="61130"/>
                  </a:cubicBezTo>
                  <a:cubicBezTo>
                    <a:pt x="120511" y="64029"/>
                    <a:pt x="118171" y="66369"/>
                    <a:pt x="115272" y="66369"/>
                  </a:cubicBezTo>
                  <a:lnTo>
                    <a:pt x="92567" y="66369"/>
                  </a:lnTo>
                  <a:cubicBezTo>
                    <a:pt x="89667" y="66369"/>
                    <a:pt x="87327" y="64029"/>
                    <a:pt x="87327" y="61130"/>
                  </a:cubicBezTo>
                  <a:cubicBezTo>
                    <a:pt x="87327" y="58230"/>
                    <a:pt x="89667" y="55890"/>
                    <a:pt x="92567" y="55890"/>
                  </a:cubicBezTo>
                  <a:close/>
                  <a:moveTo>
                    <a:pt x="115272" y="73355"/>
                  </a:moveTo>
                  <a:cubicBezTo>
                    <a:pt x="118171" y="73355"/>
                    <a:pt x="120511" y="75696"/>
                    <a:pt x="120511" y="78595"/>
                  </a:cubicBezTo>
                  <a:cubicBezTo>
                    <a:pt x="120511" y="81494"/>
                    <a:pt x="118171" y="83835"/>
                    <a:pt x="115272" y="83835"/>
                  </a:cubicBezTo>
                  <a:lnTo>
                    <a:pt x="92567" y="83835"/>
                  </a:lnTo>
                  <a:cubicBezTo>
                    <a:pt x="89667" y="83835"/>
                    <a:pt x="87327" y="81494"/>
                    <a:pt x="87327" y="78595"/>
                  </a:cubicBezTo>
                  <a:cubicBezTo>
                    <a:pt x="87327" y="75696"/>
                    <a:pt x="89667" y="73355"/>
                    <a:pt x="92567" y="73355"/>
                  </a:cubicBezTo>
                  <a:close/>
                  <a:moveTo>
                    <a:pt x="110032" y="90821"/>
                  </a:moveTo>
                  <a:cubicBezTo>
                    <a:pt x="112931" y="90821"/>
                    <a:pt x="115272" y="93161"/>
                    <a:pt x="115272" y="96060"/>
                  </a:cubicBezTo>
                  <a:cubicBezTo>
                    <a:pt x="115272" y="98960"/>
                    <a:pt x="112931" y="101300"/>
                    <a:pt x="110032" y="101300"/>
                  </a:cubicBezTo>
                  <a:lnTo>
                    <a:pt x="87327" y="101300"/>
                  </a:lnTo>
                  <a:cubicBezTo>
                    <a:pt x="84428" y="101300"/>
                    <a:pt x="82088" y="98960"/>
                    <a:pt x="82088" y="96060"/>
                  </a:cubicBezTo>
                  <a:cubicBezTo>
                    <a:pt x="82088" y="93161"/>
                    <a:pt x="84428" y="90821"/>
                    <a:pt x="87327" y="90821"/>
                  </a:cubicBezTo>
                  <a:close/>
                  <a:moveTo>
                    <a:pt x="99553" y="108286"/>
                  </a:moveTo>
                  <a:cubicBezTo>
                    <a:pt x="102452" y="108286"/>
                    <a:pt x="104793" y="110627"/>
                    <a:pt x="104793" y="113526"/>
                  </a:cubicBezTo>
                  <a:cubicBezTo>
                    <a:pt x="104793" y="116425"/>
                    <a:pt x="102452" y="118765"/>
                    <a:pt x="99553" y="118765"/>
                  </a:cubicBezTo>
                  <a:lnTo>
                    <a:pt x="76848" y="118765"/>
                  </a:lnTo>
                  <a:cubicBezTo>
                    <a:pt x="73949" y="118765"/>
                    <a:pt x="71608" y="116425"/>
                    <a:pt x="71608" y="113526"/>
                  </a:cubicBezTo>
                  <a:cubicBezTo>
                    <a:pt x="71608" y="110627"/>
                    <a:pt x="73949" y="108286"/>
                    <a:pt x="76848" y="108286"/>
                  </a:cubicBezTo>
                  <a:close/>
                  <a:moveTo>
                    <a:pt x="101299" y="1"/>
                  </a:moveTo>
                  <a:lnTo>
                    <a:pt x="101299" y="48904"/>
                  </a:lnTo>
                  <a:lnTo>
                    <a:pt x="92567" y="48904"/>
                  </a:lnTo>
                  <a:cubicBezTo>
                    <a:pt x="85825" y="48904"/>
                    <a:pt x="80341" y="54388"/>
                    <a:pt x="80341" y="61130"/>
                  </a:cubicBezTo>
                  <a:cubicBezTo>
                    <a:pt x="80341" y="64553"/>
                    <a:pt x="81773" y="67627"/>
                    <a:pt x="84044" y="69862"/>
                  </a:cubicBezTo>
                  <a:cubicBezTo>
                    <a:pt x="81773" y="72098"/>
                    <a:pt x="80341" y="75172"/>
                    <a:pt x="80341" y="78595"/>
                  </a:cubicBezTo>
                  <a:cubicBezTo>
                    <a:pt x="80341" y="80935"/>
                    <a:pt x="81040" y="83136"/>
                    <a:pt x="82192" y="84987"/>
                  </a:cubicBezTo>
                  <a:cubicBezTo>
                    <a:pt x="78036" y="86943"/>
                    <a:pt x="75101" y="91170"/>
                    <a:pt x="75101" y="96060"/>
                  </a:cubicBezTo>
                  <a:cubicBezTo>
                    <a:pt x="75101" y="97947"/>
                    <a:pt x="75555" y="99693"/>
                    <a:pt x="76324" y="101300"/>
                  </a:cubicBezTo>
                  <a:lnTo>
                    <a:pt x="48903" y="101300"/>
                  </a:lnTo>
                  <a:cubicBezTo>
                    <a:pt x="48903" y="90611"/>
                    <a:pt x="43559" y="81180"/>
                    <a:pt x="35385" y="75486"/>
                  </a:cubicBezTo>
                  <a:cubicBezTo>
                    <a:pt x="43279" y="72482"/>
                    <a:pt x="48903" y="64832"/>
                    <a:pt x="48903" y="55890"/>
                  </a:cubicBezTo>
                  <a:cubicBezTo>
                    <a:pt x="48903" y="53969"/>
                    <a:pt x="47331" y="52397"/>
                    <a:pt x="45410" y="52397"/>
                  </a:cubicBezTo>
                  <a:lnTo>
                    <a:pt x="17465" y="52397"/>
                  </a:lnTo>
                  <a:lnTo>
                    <a:pt x="17465" y="17466"/>
                  </a:lnTo>
                  <a:lnTo>
                    <a:pt x="10479" y="17466"/>
                  </a:lnTo>
                  <a:lnTo>
                    <a:pt x="10479" y="52397"/>
                  </a:lnTo>
                  <a:cubicBezTo>
                    <a:pt x="4716" y="52397"/>
                    <a:pt x="0" y="57113"/>
                    <a:pt x="0" y="62876"/>
                  </a:cubicBezTo>
                  <a:lnTo>
                    <a:pt x="0" y="139724"/>
                  </a:lnTo>
                  <a:lnTo>
                    <a:pt x="6986" y="139724"/>
                  </a:lnTo>
                  <a:lnTo>
                    <a:pt x="6986" y="62876"/>
                  </a:lnTo>
                  <a:cubicBezTo>
                    <a:pt x="6986" y="60955"/>
                    <a:pt x="8558" y="59383"/>
                    <a:pt x="10479" y="59383"/>
                  </a:cubicBezTo>
                  <a:lnTo>
                    <a:pt x="41463" y="59383"/>
                  </a:lnTo>
                  <a:cubicBezTo>
                    <a:pt x="39926" y="65391"/>
                    <a:pt x="34442" y="69862"/>
                    <a:pt x="27945" y="69862"/>
                  </a:cubicBezTo>
                  <a:lnTo>
                    <a:pt x="17465" y="69862"/>
                  </a:lnTo>
                  <a:cubicBezTo>
                    <a:pt x="15544" y="69862"/>
                    <a:pt x="13972" y="71434"/>
                    <a:pt x="13972" y="73355"/>
                  </a:cubicBezTo>
                  <a:cubicBezTo>
                    <a:pt x="13972" y="75277"/>
                    <a:pt x="15544" y="76848"/>
                    <a:pt x="17465" y="76848"/>
                  </a:cubicBezTo>
                  <a:cubicBezTo>
                    <a:pt x="30949" y="76848"/>
                    <a:pt x="41917" y="87817"/>
                    <a:pt x="41917" y="101300"/>
                  </a:cubicBezTo>
                  <a:lnTo>
                    <a:pt x="41917" y="104793"/>
                  </a:lnTo>
                  <a:cubicBezTo>
                    <a:pt x="41917" y="106714"/>
                    <a:pt x="43489" y="108286"/>
                    <a:pt x="45410" y="108286"/>
                  </a:cubicBezTo>
                  <a:lnTo>
                    <a:pt x="65845" y="108286"/>
                  </a:lnTo>
                  <a:cubicBezTo>
                    <a:pt x="65076" y="109893"/>
                    <a:pt x="64622" y="111640"/>
                    <a:pt x="64622" y="113526"/>
                  </a:cubicBezTo>
                  <a:cubicBezTo>
                    <a:pt x="64622" y="120267"/>
                    <a:pt x="70106" y="125752"/>
                    <a:pt x="76848" y="125752"/>
                  </a:cubicBezTo>
                  <a:lnTo>
                    <a:pt x="76848" y="139724"/>
                  </a:lnTo>
                  <a:lnTo>
                    <a:pt x="83834" y="139724"/>
                  </a:lnTo>
                  <a:lnTo>
                    <a:pt x="83834" y="125752"/>
                  </a:lnTo>
                  <a:lnTo>
                    <a:pt x="99553" y="125752"/>
                  </a:lnTo>
                  <a:cubicBezTo>
                    <a:pt x="106295" y="125752"/>
                    <a:pt x="111779" y="120267"/>
                    <a:pt x="111779" y="113526"/>
                  </a:cubicBezTo>
                  <a:cubicBezTo>
                    <a:pt x="111779" y="111640"/>
                    <a:pt x="111290" y="109858"/>
                    <a:pt x="110521" y="108251"/>
                  </a:cubicBezTo>
                  <a:cubicBezTo>
                    <a:pt x="117018" y="107972"/>
                    <a:pt x="122258" y="102627"/>
                    <a:pt x="122258" y="96060"/>
                  </a:cubicBezTo>
                  <a:cubicBezTo>
                    <a:pt x="122258" y="93720"/>
                    <a:pt x="121559" y="91519"/>
                    <a:pt x="120407" y="89668"/>
                  </a:cubicBezTo>
                  <a:cubicBezTo>
                    <a:pt x="124563" y="87712"/>
                    <a:pt x="127498" y="83485"/>
                    <a:pt x="127498" y="78595"/>
                  </a:cubicBezTo>
                  <a:cubicBezTo>
                    <a:pt x="127498" y="75172"/>
                    <a:pt x="126065" y="72098"/>
                    <a:pt x="123795" y="69862"/>
                  </a:cubicBezTo>
                  <a:cubicBezTo>
                    <a:pt x="126065" y="67627"/>
                    <a:pt x="127498" y="64553"/>
                    <a:pt x="127498" y="61130"/>
                  </a:cubicBezTo>
                  <a:cubicBezTo>
                    <a:pt x="127498" y="54388"/>
                    <a:pt x="122013" y="48904"/>
                    <a:pt x="115272" y="48904"/>
                  </a:cubicBezTo>
                  <a:lnTo>
                    <a:pt x="108286" y="48904"/>
                  </a:lnTo>
                  <a:lnTo>
                    <a:pt x="10828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6"/>
            <p:cNvSpPr/>
            <p:nvPr/>
          </p:nvSpPr>
          <p:spPr>
            <a:xfrm>
              <a:off x="1532925" y="1024050"/>
              <a:ext cx="969375" cy="785975"/>
            </a:xfrm>
            <a:custGeom>
              <a:rect b="b" l="l" r="r" t="t"/>
              <a:pathLst>
                <a:path extrusionOk="0" h="31439" w="38775">
                  <a:moveTo>
                    <a:pt x="24313" y="6987"/>
                  </a:moveTo>
                  <a:cubicBezTo>
                    <a:pt x="25745" y="6987"/>
                    <a:pt x="26898" y="8175"/>
                    <a:pt x="26898" y="9607"/>
                  </a:cubicBezTo>
                  <a:cubicBezTo>
                    <a:pt x="26898" y="10690"/>
                    <a:pt x="27387" y="11737"/>
                    <a:pt x="28260" y="12401"/>
                  </a:cubicBezTo>
                  <a:lnTo>
                    <a:pt x="29937" y="13659"/>
                  </a:lnTo>
                  <a:lnTo>
                    <a:pt x="27876" y="15720"/>
                  </a:lnTo>
                  <a:cubicBezTo>
                    <a:pt x="27247" y="16348"/>
                    <a:pt x="26898" y="17257"/>
                    <a:pt x="26898" y="18165"/>
                  </a:cubicBezTo>
                  <a:cubicBezTo>
                    <a:pt x="26898" y="21623"/>
                    <a:pt x="24103" y="24452"/>
                    <a:pt x="20715" y="24452"/>
                  </a:cubicBezTo>
                  <a:lnTo>
                    <a:pt x="11808" y="24452"/>
                  </a:lnTo>
                  <a:cubicBezTo>
                    <a:pt x="12366" y="23195"/>
                    <a:pt x="12122" y="21658"/>
                    <a:pt x="11109" y="20610"/>
                  </a:cubicBezTo>
                  <a:cubicBezTo>
                    <a:pt x="9467" y="18933"/>
                    <a:pt x="8314" y="16872"/>
                    <a:pt x="7721" y="14637"/>
                  </a:cubicBezTo>
                  <a:lnTo>
                    <a:pt x="7721" y="14637"/>
                  </a:lnTo>
                  <a:cubicBezTo>
                    <a:pt x="11039" y="16034"/>
                    <a:pt x="14637" y="16768"/>
                    <a:pt x="18270" y="16768"/>
                  </a:cubicBezTo>
                  <a:cubicBezTo>
                    <a:pt x="20226" y="16768"/>
                    <a:pt x="21763" y="15196"/>
                    <a:pt x="21763" y="13274"/>
                  </a:cubicBezTo>
                  <a:lnTo>
                    <a:pt x="21763" y="9607"/>
                  </a:lnTo>
                  <a:cubicBezTo>
                    <a:pt x="21763" y="8175"/>
                    <a:pt x="22916" y="6987"/>
                    <a:pt x="24313" y="6987"/>
                  </a:cubicBezTo>
                  <a:close/>
                  <a:moveTo>
                    <a:pt x="24313" y="1"/>
                  </a:moveTo>
                  <a:cubicBezTo>
                    <a:pt x="19108" y="1"/>
                    <a:pt x="14846" y="4227"/>
                    <a:pt x="14777" y="9467"/>
                  </a:cubicBezTo>
                  <a:cubicBezTo>
                    <a:pt x="12017" y="8978"/>
                    <a:pt x="9327" y="7930"/>
                    <a:pt x="6952" y="6323"/>
                  </a:cubicBezTo>
                  <a:lnTo>
                    <a:pt x="5730" y="5485"/>
                  </a:lnTo>
                  <a:cubicBezTo>
                    <a:pt x="5140" y="5085"/>
                    <a:pt x="4467" y="4883"/>
                    <a:pt x="3790" y="4883"/>
                  </a:cubicBezTo>
                  <a:cubicBezTo>
                    <a:pt x="3224" y="4883"/>
                    <a:pt x="2656" y="5024"/>
                    <a:pt x="2132" y="5310"/>
                  </a:cubicBezTo>
                  <a:cubicBezTo>
                    <a:pt x="979" y="5904"/>
                    <a:pt x="280" y="7092"/>
                    <a:pt x="280" y="8384"/>
                  </a:cubicBezTo>
                  <a:lnTo>
                    <a:pt x="280" y="11248"/>
                  </a:lnTo>
                  <a:cubicBezTo>
                    <a:pt x="280" y="15475"/>
                    <a:pt x="1538" y="19457"/>
                    <a:pt x="3913" y="22845"/>
                  </a:cubicBezTo>
                  <a:lnTo>
                    <a:pt x="1293" y="25500"/>
                  </a:lnTo>
                  <a:cubicBezTo>
                    <a:pt x="280" y="26478"/>
                    <a:pt x="1" y="27980"/>
                    <a:pt x="560" y="29308"/>
                  </a:cubicBezTo>
                  <a:cubicBezTo>
                    <a:pt x="1084" y="30600"/>
                    <a:pt x="2376" y="31438"/>
                    <a:pt x="3773" y="31438"/>
                  </a:cubicBezTo>
                  <a:lnTo>
                    <a:pt x="20715" y="31438"/>
                  </a:lnTo>
                  <a:cubicBezTo>
                    <a:pt x="27457" y="31438"/>
                    <a:pt x="33045" y="26304"/>
                    <a:pt x="33779" y="19702"/>
                  </a:cubicBezTo>
                  <a:lnTo>
                    <a:pt x="37691" y="15720"/>
                  </a:lnTo>
                  <a:cubicBezTo>
                    <a:pt x="38390" y="15021"/>
                    <a:pt x="38774" y="14043"/>
                    <a:pt x="38704" y="13030"/>
                  </a:cubicBezTo>
                  <a:cubicBezTo>
                    <a:pt x="38634" y="12017"/>
                    <a:pt x="38110" y="11109"/>
                    <a:pt x="37307" y="10480"/>
                  </a:cubicBezTo>
                  <a:lnTo>
                    <a:pt x="33674" y="7720"/>
                  </a:lnTo>
                  <a:cubicBezTo>
                    <a:pt x="32801" y="3319"/>
                    <a:pt x="28959" y="1"/>
                    <a:pt x="24313"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76"/>
            <p:cNvSpPr/>
            <p:nvPr/>
          </p:nvSpPr>
          <p:spPr>
            <a:xfrm>
              <a:off x="3548450" y="1548025"/>
              <a:ext cx="523975" cy="873300"/>
            </a:xfrm>
            <a:custGeom>
              <a:rect b="b" l="l" r="r" t="t"/>
              <a:pathLst>
                <a:path extrusionOk="0" h="34932" w="20959">
                  <a:moveTo>
                    <a:pt x="10479" y="0"/>
                  </a:moveTo>
                  <a:cubicBezTo>
                    <a:pt x="8558" y="0"/>
                    <a:pt x="6986" y="1572"/>
                    <a:pt x="6986" y="3493"/>
                  </a:cubicBezTo>
                  <a:lnTo>
                    <a:pt x="6986" y="13973"/>
                  </a:lnTo>
                  <a:lnTo>
                    <a:pt x="0" y="13973"/>
                  </a:lnTo>
                  <a:lnTo>
                    <a:pt x="0" y="20959"/>
                  </a:lnTo>
                  <a:lnTo>
                    <a:pt x="6986" y="20959"/>
                  </a:lnTo>
                  <a:lnTo>
                    <a:pt x="6986" y="34931"/>
                  </a:lnTo>
                  <a:lnTo>
                    <a:pt x="13973" y="34931"/>
                  </a:lnTo>
                  <a:lnTo>
                    <a:pt x="13973" y="20959"/>
                  </a:lnTo>
                  <a:lnTo>
                    <a:pt x="20959" y="20959"/>
                  </a:lnTo>
                  <a:lnTo>
                    <a:pt x="20959" y="13973"/>
                  </a:lnTo>
                  <a:lnTo>
                    <a:pt x="13973" y="13973"/>
                  </a:lnTo>
                  <a:lnTo>
                    <a:pt x="13973" y="6986"/>
                  </a:lnTo>
                  <a:lnTo>
                    <a:pt x="20959" y="6986"/>
                  </a:lnTo>
                  <a:lnTo>
                    <a:pt x="20959"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76"/>
            <p:cNvSpPr/>
            <p:nvPr/>
          </p:nvSpPr>
          <p:spPr>
            <a:xfrm>
              <a:off x="3024475" y="1198700"/>
              <a:ext cx="1571925" cy="1571925"/>
            </a:xfrm>
            <a:custGeom>
              <a:rect b="b" l="l" r="r" t="t"/>
              <a:pathLst>
                <a:path extrusionOk="0" h="62877" w="62877">
                  <a:moveTo>
                    <a:pt x="52397" y="6987"/>
                  </a:moveTo>
                  <a:cubicBezTo>
                    <a:pt x="54318" y="6987"/>
                    <a:pt x="55890" y="8559"/>
                    <a:pt x="55890" y="10480"/>
                  </a:cubicBezTo>
                  <a:lnTo>
                    <a:pt x="55890" y="52397"/>
                  </a:lnTo>
                  <a:cubicBezTo>
                    <a:pt x="55890" y="54318"/>
                    <a:pt x="54318" y="55890"/>
                    <a:pt x="52397" y="55890"/>
                  </a:cubicBezTo>
                  <a:lnTo>
                    <a:pt x="10480" y="55890"/>
                  </a:lnTo>
                  <a:cubicBezTo>
                    <a:pt x="8559" y="55890"/>
                    <a:pt x="6987" y="54318"/>
                    <a:pt x="6987" y="52397"/>
                  </a:cubicBezTo>
                  <a:lnTo>
                    <a:pt x="6987" y="10480"/>
                  </a:lnTo>
                  <a:cubicBezTo>
                    <a:pt x="6987" y="8559"/>
                    <a:pt x="8559" y="6987"/>
                    <a:pt x="10480" y="6987"/>
                  </a:cubicBezTo>
                  <a:close/>
                  <a:moveTo>
                    <a:pt x="10480" y="1"/>
                  </a:moveTo>
                  <a:cubicBezTo>
                    <a:pt x="4716" y="1"/>
                    <a:pt x="1" y="4717"/>
                    <a:pt x="1" y="10480"/>
                  </a:cubicBezTo>
                  <a:lnTo>
                    <a:pt x="1" y="52397"/>
                  </a:lnTo>
                  <a:cubicBezTo>
                    <a:pt x="1" y="58161"/>
                    <a:pt x="4716" y="62876"/>
                    <a:pt x="10480" y="62876"/>
                  </a:cubicBezTo>
                  <a:lnTo>
                    <a:pt x="52397" y="62876"/>
                  </a:lnTo>
                  <a:cubicBezTo>
                    <a:pt x="58161" y="62876"/>
                    <a:pt x="62876" y="58161"/>
                    <a:pt x="62876" y="52397"/>
                  </a:cubicBezTo>
                  <a:lnTo>
                    <a:pt x="62876" y="10480"/>
                  </a:lnTo>
                  <a:cubicBezTo>
                    <a:pt x="62876" y="4717"/>
                    <a:pt x="58161" y="1"/>
                    <a:pt x="5239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76"/>
            <p:cNvSpPr/>
            <p:nvPr/>
          </p:nvSpPr>
          <p:spPr>
            <a:xfrm>
              <a:off x="1190625" y="674750"/>
              <a:ext cx="1571900" cy="1571900"/>
            </a:xfrm>
            <a:custGeom>
              <a:rect b="b" l="l" r="r" t="t"/>
              <a:pathLst>
                <a:path extrusionOk="0" h="62876" w="62876">
                  <a:moveTo>
                    <a:pt x="52396" y="6987"/>
                  </a:moveTo>
                  <a:cubicBezTo>
                    <a:pt x="54317" y="6987"/>
                    <a:pt x="55889" y="8558"/>
                    <a:pt x="55889" y="10480"/>
                  </a:cubicBezTo>
                  <a:lnTo>
                    <a:pt x="55889" y="52397"/>
                  </a:lnTo>
                  <a:cubicBezTo>
                    <a:pt x="55889" y="54318"/>
                    <a:pt x="54317" y="55890"/>
                    <a:pt x="52396" y="55890"/>
                  </a:cubicBezTo>
                  <a:lnTo>
                    <a:pt x="10479" y="55890"/>
                  </a:lnTo>
                  <a:cubicBezTo>
                    <a:pt x="8558" y="55890"/>
                    <a:pt x="6986" y="54318"/>
                    <a:pt x="6986" y="52397"/>
                  </a:cubicBezTo>
                  <a:lnTo>
                    <a:pt x="6986" y="10480"/>
                  </a:lnTo>
                  <a:cubicBezTo>
                    <a:pt x="6986" y="8558"/>
                    <a:pt x="8558" y="6987"/>
                    <a:pt x="10479" y="6987"/>
                  </a:cubicBezTo>
                  <a:close/>
                  <a:moveTo>
                    <a:pt x="10479" y="0"/>
                  </a:moveTo>
                  <a:cubicBezTo>
                    <a:pt x="4716" y="0"/>
                    <a:pt x="0" y="4716"/>
                    <a:pt x="0" y="10480"/>
                  </a:cubicBezTo>
                  <a:lnTo>
                    <a:pt x="0" y="52397"/>
                  </a:lnTo>
                  <a:cubicBezTo>
                    <a:pt x="0" y="58160"/>
                    <a:pt x="4716" y="62876"/>
                    <a:pt x="10479" y="62876"/>
                  </a:cubicBezTo>
                  <a:lnTo>
                    <a:pt x="52396" y="62876"/>
                  </a:lnTo>
                  <a:cubicBezTo>
                    <a:pt x="58160" y="62876"/>
                    <a:pt x="62875" y="58160"/>
                    <a:pt x="62875" y="52397"/>
                  </a:cubicBezTo>
                  <a:lnTo>
                    <a:pt x="62875" y="10480"/>
                  </a:lnTo>
                  <a:cubicBezTo>
                    <a:pt x="62875" y="4716"/>
                    <a:pt x="58160" y="0"/>
                    <a:pt x="52396"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76"/>
            <p:cNvSpPr/>
            <p:nvPr/>
          </p:nvSpPr>
          <p:spPr>
            <a:xfrm>
              <a:off x="4858350" y="238125"/>
              <a:ext cx="1571900" cy="1571900"/>
            </a:xfrm>
            <a:custGeom>
              <a:rect b="b" l="l" r="r" t="t"/>
              <a:pathLst>
                <a:path extrusionOk="0" h="62876" w="62876">
                  <a:moveTo>
                    <a:pt x="52397" y="6986"/>
                  </a:moveTo>
                  <a:cubicBezTo>
                    <a:pt x="54318" y="6986"/>
                    <a:pt x="55890" y="8558"/>
                    <a:pt x="55890" y="10479"/>
                  </a:cubicBezTo>
                  <a:lnTo>
                    <a:pt x="55890" y="27945"/>
                  </a:lnTo>
                  <a:lnTo>
                    <a:pt x="48554" y="27945"/>
                  </a:lnTo>
                  <a:cubicBezTo>
                    <a:pt x="46913" y="19980"/>
                    <a:pt x="39857" y="13972"/>
                    <a:pt x="31438" y="13972"/>
                  </a:cubicBezTo>
                  <a:cubicBezTo>
                    <a:pt x="23020" y="13972"/>
                    <a:pt x="15964" y="19980"/>
                    <a:pt x="14322" y="27945"/>
                  </a:cubicBezTo>
                  <a:lnTo>
                    <a:pt x="6987" y="27945"/>
                  </a:lnTo>
                  <a:lnTo>
                    <a:pt x="6987" y="10479"/>
                  </a:lnTo>
                  <a:cubicBezTo>
                    <a:pt x="6987" y="8558"/>
                    <a:pt x="8559" y="6986"/>
                    <a:pt x="10480" y="6986"/>
                  </a:cubicBezTo>
                  <a:close/>
                  <a:moveTo>
                    <a:pt x="31438" y="20958"/>
                  </a:moveTo>
                  <a:cubicBezTo>
                    <a:pt x="37202" y="20958"/>
                    <a:pt x="41917" y="25674"/>
                    <a:pt x="41917" y="31438"/>
                  </a:cubicBezTo>
                  <a:cubicBezTo>
                    <a:pt x="41917" y="37201"/>
                    <a:pt x="37202" y="41917"/>
                    <a:pt x="31438" y="41917"/>
                  </a:cubicBezTo>
                  <a:cubicBezTo>
                    <a:pt x="25675" y="41917"/>
                    <a:pt x="20959" y="37201"/>
                    <a:pt x="20959" y="31438"/>
                  </a:cubicBezTo>
                  <a:cubicBezTo>
                    <a:pt x="20959" y="25674"/>
                    <a:pt x="25675" y="20958"/>
                    <a:pt x="31438" y="20958"/>
                  </a:cubicBezTo>
                  <a:close/>
                  <a:moveTo>
                    <a:pt x="55890" y="34931"/>
                  </a:moveTo>
                  <a:lnTo>
                    <a:pt x="55890" y="52396"/>
                  </a:lnTo>
                  <a:cubicBezTo>
                    <a:pt x="55890" y="54317"/>
                    <a:pt x="54318" y="55889"/>
                    <a:pt x="52397" y="55889"/>
                  </a:cubicBezTo>
                  <a:lnTo>
                    <a:pt x="10480" y="55889"/>
                  </a:lnTo>
                  <a:cubicBezTo>
                    <a:pt x="8559" y="55889"/>
                    <a:pt x="6987" y="54317"/>
                    <a:pt x="6987" y="52396"/>
                  </a:cubicBezTo>
                  <a:lnTo>
                    <a:pt x="6987" y="34931"/>
                  </a:lnTo>
                  <a:lnTo>
                    <a:pt x="14322" y="34931"/>
                  </a:lnTo>
                  <a:cubicBezTo>
                    <a:pt x="15964" y="42895"/>
                    <a:pt x="23020" y="48903"/>
                    <a:pt x="31438" y="48903"/>
                  </a:cubicBezTo>
                  <a:cubicBezTo>
                    <a:pt x="39857" y="48903"/>
                    <a:pt x="46913" y="42895"/>
                    <a:pt x="48554" y="34931"/>
                  </a:cubicBezTo>
                  <a:close/>
                  <a:moveTo>
                    <a:pt x="10480" y="0"/>
                  </a:moveTo>
                  <a:cubicBezTo>
                    <a:pt x="4716" y="0"/>
                    <a:pt x="0" y="4716"/>
                    <a:pt x="0" y="10479"/>
                  </a:cubicBezTo>
                  <a:lnTo>
                    <a:pt x="0" y="52396"/>
                  </a:lnTo>
                  <a:cubicBezTo>
                    <a:pt x="0" y="58160"/>
                    <a:pt x="4716" y="62875"/>
                    <a:pt x="10480" y="62875"/>
                  </a:cubicBezTo>
                  <a:lnTo>
                    <a:pt x="52397" y="62875"/>
                  </a:lnTo>
                  <a:cubicBezTo>
                    <a:pt x="58160" y="62875"/>
                    <a:pt x="62876" y="58160"/>
                    <a:pt x="62876" y="52396"/>
                  </a:cubicBezTo>
                  <a:lnTo>
                    <a:pt x="62876" y="10479"/>
                  </a:lnTo>
                  <a:cubicBezTo>
                    <a:pt x="62876" y="4716"/>
                    <a:pt x="58160" y="0"/>
                    <a:pt x="52397"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76"/>
            <p:cNvSpPr/>
            <p:nvPr/>
          </p:nvSpPr>
          <p:spPr>
            <a:xfrm>
              <a:off x="3723100" y="3818525"/>
              <a:ext cx="174675" cy="174675"/>
            </a:xfrm>
            <a:custGeom>
              <a:rect b="b" l="l" r="r" t="t"/>
              <a:pathLst>
                <a:path extrusionOk="0" h="6987" w="6987">
                  <a:moveTo>
                    <a:pt x="0" y="0"/>
                  </a:moveTo>
                  <a:lnTo>
                    <a:pt x="0" y="6987"/>
                  </a:lnTo>
                  <a:lnTo>
                    <a:pt x="6987" y="6987"/>
                  </a:lnTo>
                  <a:lnTo>
                    <a:pt x="6987"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6" name="Google Shape;1606;p76"/>
          <p:cNvGrpSpPr/>
          <p:nvPr/>
        </p:nvGrpSpPr>
        <p:grpSpPr>
          <a:xfrm>
            <a:off x="5198772" y="2165883"/>
            <a:ext cx="811730" cy="811746"/>
            <a:chOff x="4964259" y="2424308"/>
            <a:chExt cx="811730" cy="811746"/>
          </a:xfrm>
        </p:grpSpPr>
        <p:sp>
          <p:nvSpPr>
            <p:cNvPr id="1607" name="Google Shape;1607;p76"/>
            <p:cNvSpPr/>
            <p:nvPr/>
          </p:nvSpPr>
          <p:spPr>
            <a:xfrm>
              <a:off x="4964259" y="2424308"/>
              <a:ext cx="811730" cy="811746"/>
            </a:xfrm>
            <a:custGeom>
              <a:rect b="b" l="l" r="r" t="t"/>
              <a:pathLst>
                <a:path extrusionOk="0" h="50521" w="50520">
                  <a:moveTo>
                    <a:pt x="25261" y="1"/>
                  </a:moveTo>
                  <a:cubicBezTo>
                    <a:pt x="18563" y="1"/>
                    <a:pt x="12137" y="2662"/>
                    <a:pt x="7401" y="7401"/>
                  </a:cubicBezTo>
                  <a:cubicBezTo>
                    <a:pt x="2662" y="12138"/>
                    <a:pt x="0" y="18563"/>
                    <a:pt x="0" y="25262"/>
                  </a:cubicBezTo>
                  <a:cubicBezTo>
                    <a:pt x="0" y="31960"/>
                    <a:pt x="2662" y="38386"/>
                    <a:pt x="7401" y="43122"/>
                  </a:cubicBezTo>
                  <a:cubicBezTo>
                    <a:pt x="12137" y="47861"/>
                    <a:pt x="18563" y="50520"/>
                    <a:pt x="25261" y="50520"/>
                  </a:cubicBezTo>
                  <a:cubicBezTo>
                    <a:pt x="31960" y="50520"/>
                    <a:pt x="38385" y="47861"/>
                    <a:pt x="43122" y="43122"/>
                  </a:cubicBezTo>
                  <a:cubicBezTo>
                    <a:pt x="47861" y="38386"/>
                    <a:pt x="50520" y="31960"/>
                    <a:pt x="50520" y="25262"/>
                  </a:cubicBezTo>
                  <a:cubicBezTo>
                    <a:pt x="50520" y="18563"/>
                    <a:pt x="47861" y="12138"/>
                    <a:pt x="43122" y="7401"/>
                  </a:cubicBezTo>
                  <a:cubicBezTo>
                    <a:pt x="38385" y="2662"/>
                    <a:pt x="31960" y="1"/>
                    <a:pt x="25261"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76"/>
            <p:cNvSpPr/>
            <p:nvPr/>
          </p:nvSpPr>
          <p:spPr>
            <a:xfrm>
              <a:off x="5066882" y="2526931"/>
              <a:ext cx="606532" cy="606532"/>
            </a:xfrm>
            <a:custGeom>
              <a:rect b="b" l="l" r="r" t="t"/>
              <a:pathLst>
                <a:path extrusionOk="0" h="37749" w="37749">
                  <a:moveTo>
                    <a:pt x="18874" y="1"/>
                  </a:moveTo>
                  <a:cubicBezTo>
                    <a:pt x="13868" y="1"/>
                    <a:pt x="9067" y="1989"/>
                    <a:pt x="5529" y="5529"/>
                  </a:cubicBezTo>
                  <a:cubicBezTo>
                    <a:pt x="1988" y="9068"/>
                    <a:pt x="1" y="13868"/>
                    <a:pt x="1" y="18875"/>
                  </a:cubicBezTo>
                  <a:cubicBezTo>
                    <a:pt x="1" y="23881"/>
                    <a:pt x="1988" y="28682"/>
                    <a:pt x="5529" y="32220"/>
                  </a:cubicBezTo>
                  <a:cubicBezTo>
                    <a:pt x="9067" y="35761"/>
                    <a:pt x="13868" y="37748"/>
                    <a:pt x="18874" y="37748"/>
                  </a:cubicBezTo>
                  <a:cubicBezTo>
                    <a:pt x="23881" y="37748"/>
                    <a:pt x="28681" y="35761"/>
                    <a:pt x="32220" y="32220"/>
                  </a:cubicBezTo>
                  <a:cubicBezTo>
                    <a:pt x="35760" y="28682"/>
                    <a:pt x="37748" y="23881"/>
                    <a:pt x="37748" y="18875"/>
                  </a:cubicBezTo>
                  <a:cubicBezTo>
                    <a:pt x="37748" y="13868"/>
                    <a:pt x="35760" y="9068"/>
                    <a:pt x="32220" y="5529"/>
                  </a:cubicBezTo>
                  <a:cubicBezTo>
                    <a:pt x="28681" y="1989"/>
                    <a:pt x="23881" y="1"/>
                    <a:pt x="188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76"/>
            <p:cNvSpPr/>
            <p:nvPr/>
          </p:nvSpPr>
          <p:spPr>
            <a:xfrm>
              <a:off x="5202328" y="2662419"/>
              <a:ext cx="66543" cy="66543"/>
            </a:xfrm>
            <a:custGeom>
              <a:rect b="b" l="l" r="r" t="t"/>
              <a:pathLst>
                <a:path extrusionOk="0" h="41917" w="41917">
                  <a:moveTo>
                    <a:pt x="3493" y="0"/>
                  </a:moveTo>
                  <a:cubicBezTo>
                    <a:pt x="1572" y="0"/>
                    <a:pt x="0" y="1572"/>
                    <a:pt x="0" y="3493"/>
                  </a:cubicBezTo>
                  <a:lnTo>
                    <a:pt x="0" y="41917"/>
                  </a:lnTo>
                  <a:lnTo>
                    <a:pt x="6986" y="41917"/>
                  </a:lnTo>
                  <a:lnTo>
                    <a:pt x="6986" y="6986"/>
                  </a:lnTo>
                  <a:lnTo>
                    <a:pt x="41917" y="6986"/>
                  </a:lnTo>
                  <a:lnTo>
                    <a:pt x="41917"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76"/>
            <p:cNvSpPr/>
            <p:nvPr/>
          </p:nvSpPr>
          <p:spPr>
            <a:xfrm>
              <a:off x="5468499" y="2662419"/>
              <a:ext cx="66545" cy="66543"/>
            </a:xfrm>
            <a:custGeom>
              <a:rect b="b" l="l" r="r" t="t"/>
              <a:pathLst>
                <a:path extrusionOk="0" h="41917" w="41918">
                  <a:moveTo>
                    <a:pt x="1" y="0"/>
                  </a:moveTo>
                  <a:lnTo>
                    <a:pt x="1" y="6986"/>
                  </a:lnTo>
                  <a:lnTo>
                    <a:pt x="34932" y="6986"/>
                  </a:lnTo>
                  <a:lnTo>
                    <a:pt x="34932" y="41917"/>
                  </a:lnTo>
                  <a:lnTo>
                    <a:pt x="41918" y="41917"/>
                  </a:lnTo>
                  <a:lnTo>
                    <a:pt x="41918" y="3493"/>
                  </a:lnTo>
                  <a:cubicBezTo>
                    <a:pt x="41918" y="1572"/>
                    <a:pt x="40346" y="0"/>
                    <a:pt x="38425"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76"/>
            <p:cNvSpPr/>
            <p:nvPr/>
          </p:nvSpPr>
          <p:spPr>
            <a:xfrm>
              <a:off x="5202328" y="2928590"/>
              <a:ext cx="66543" cy="66545"/>
            </a:xfrm>
            <a:custGeom>
              <a:rect b="b" l="l" r="r" t="t"/>
              <a:pathLst>
                <a:path extrusionOk="0" h="41918" w="41917">
                  <a:moveTo>
                    <a:pt x="0" y="1"/>
                  </a:moveTo>
                  <a:lnTo>
                    <a:pt x="0" y="38425"/>
                  </a:lnTo>
                  <a:cubicBezTo>
                    <a:pt x="0" y="40346"/>
                    <a:pt x="1572" y="41918"/>
                    <a:pt x="3493" y="41918"/>
                  </a:cubicBezTo>
                  <a:lnTo>
                    <a:pt x="41917" y="41918"/>
                  </a:lnTo>
                  <a:lnTo>
                    <a:pt x="41917" y="34932"/>
                  </a:lnTo>
                  <a:lnTo>
                    <a:pt x="6986" y="34932"/>
                  </a:lnTo>
                  <a:lnTo>
                    <a:pt x="698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76"/>
            <p:cNvSpPr/>
            <p:nvPr/>
          </p:nvSpPr>
          <p:spPr>
            <a:xfrm>
              <a:off x="5468499" y="2928590"/>
              <a:ext cx="66545" cy="66545"/>
            </a:xfrm>
            <a:custGeom>
              <a:rect b="b" l="l" r="r" t="t"/>
              <a:pathLst>
                <a:path extrusionOk="0" h="41918" w="41918">
                  <a:moveTo>
                    <a:pt x="34932" y="1"/>
                  </a:moveTo>
                  <a:lnTo>
                    <a:pt x="34932" y="34932"/>
                  </a:lnTo>
                  <a:lnTo>
                    <a:pt x="1" y="34932"/>
                  </a:lnTo>
                  <a:lnTo>
                    <a:pt x="1" y="41918"/>
                  </a:lnTo>
                  <a:lnTo>
                    <a:pt x="38425" y="41918"/>
                  </a:lnTo>
                  <a:cubicBezTo>
                    <a:pt x="40346" y="41918"/>
                    <a:pt x="41918" y="40346"/>
                    <a:pt x="41918" y="38425"/>
                  </a:cubicBezTo>
                  <a:lnTo>
                    <a:pt x="41918"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76"/>
            <p:cNvSpPr/>
            <p:nvPr/>
          </p:nvSpPr>
          <p:spPr>
            <a:xfrm>
              <a:off x="5202328" y="2662419"/>
              <a:ext cx="332716" cy="332716"/>
            </a:xfrm>
            <a:custGeom>
              <a:rect b="b" l="l" r="r" t="t"/>
              <a:pathLst>
                <a:path extrusionOk="0" h="209585" w="209585">
                  <a:moveTo>
                    <a:pt x="104792" y="55889"/>
                  </a:moveTo>
                  <a:cubicBezTo>
                    <a:pt x="114713" y="55889"/>
                    <a:pt x="120162" y="60570"/>
                    <a:pt x="121734" y="70351"/>
                  </a:cubicBezTo>
                  <a:lnTo>
                    <a:pt x="121734" y="70351"/>
                  </a:lnTo>
                  <a:lnTo>
                    <a:pt x="110102" y="63365"/>
                  </a:lnTo>
                  <a:cubicBezTo>
                    <a:pt x="109534" y="63033"/>
                    <a:pt x="108913" y="62874"/>
                    <a:pt x="108302" y="62874"/>
                  </a:cubicBezTo>
                  <a:cubicBezTo>
                    <a:pt x="107109" y="62874"/>
                    <a:pt x="105951" y="63479"/>
                    <a:pt x="105282" y="64587"/>
                  </a:cubicBezTo>
                  <a:cubicBezTo>
                    <a:pt x="105177" y="64797"/>
                    <a:pt x="105072" y="65006"/>
                    <a:pt x="104967" y="65251"/>
                  </a:cubicBezTo>
                  <a:cubicBezTo>
                    <a:pt x="103221" y="70560"/>
                    <a:pt x="93650" y="72586"/>
                    <a:pt x="87537" y="73145"/>
                  </a:cubicBezTo>
                  <a:lnTo>
                    <a:pt x="87537" y="73145"/>
                  </a:lnTo>
                  <a:cubicBezTo>
                    <a:pt x="88445" y="61443"/>
                    <a:pt x="93964" y="55889"/>
                    <a:pt x="104792" y="55889"/>
                  </a:cubicBezTo>
                  <a:close/>
                  <a:moveTo>
                    <a:pt x="48903" y="76848"/>
                  </a:moveTo>
                  <a:cubicBezTo>
                    <a:pt x="58824" y="76848"/>
                    <a:pt x="64273" y="81529"/>
                    <a:pt x="65845" y="91309"/>
                  </a:cubicBezTo>
                  <a:lnTo>
                    <a:pt x="54213" y="84323"/>
                  </a:lnTo>
                  <a:cubicBezTo>
                    <a:pt x="53644" y="83992"/>
                    <a:pt x="53024" y="83833"/>
                    <a:pt x="52412" y="83833"/>
                  </a:cubicBezTo>
                  <a:cubicBezTo>
                    <a:pt x="51220" y="83833"/>
                    <a:pt x="50062" y="84437"/>
                    <a:pt x="49392" y="85546"/>
                  </a:cubicBezTo>
                  <a:cubicBezTo>
                    <a:pt x="49287" y="85755"/>
                    <a:pt x="49183" y="85965"/>
                    <a:pt x="49078" y="86209"/>
                  </a:cubicBezTo>
                  <a:cubicBezTo>
                    <a:pt x="47331" y="91519"/>
                    <a:pt x="37760" y="93545"/>
                    <a:pt x="31647" y="94104"/>
                  </a:cubicBezTo>
                  <a:cubicBezTo>
                    <a:pt x="32556" y="82402"/>
                    <a:pt x="38075" y="76848"/>
                    <a:pt x="48903" y="76848"/>
                  </a:cubicBezTo>
                  <a:close/>
                  <a:moveTo>
                    <a:pt x="160682" y="76848"/>
                  </a:moveTo>
                  <a:cubicBezTo>
                    <a:pt x="170602" y="76848"/>
                    <a:pt x="176051" y="81529"/>
                    <a:pt x="177623" y="91309"/>
                  </a:cubicBezTo>
                  <a:lnTo>
                    <a:pt x="165991" y="84323"/>
                  </a:lnTo>
                  <a:cubicBezTo>
                    <a:pt x="165423" y="83992"/>
                    <a:pt x="164803" y="83833"/>
                    <a:pt x="164191" y="83833"/>
                  </a:cubicBezTo>
                  <a:cubicBezTo>
                    <a:pt x="162999" y="83833"/>
                    <a:pt x="161840" y="84437"/>
                    <a:pt x="161171" y="85546"/>
                  </a:cubicBezTo>
                  <a:cubicBezTo>
                    <a:pt x="161066" y="85755"/>
                    <a:pt x="160961" y="85965"/>
                    <a:pt x="160856" y="86209"/>
                  </a:cubicBezTo>
                  <a:cubicBezTo>
                    <a:pt x="159110" y="91519"/>
                    <a:pt x="149539" y="93545"/>
                    <a:pt x="143426" y="94104"/>
                  </a:cubicBezTo>
                  <a:cubicBezTo>
                    <a:pt x="144334" y="82402"/>
                    <a:pt x="149853" y="76848"/>
                    <a:pt x="160682" y="76848"/>
                  </a:cubicBezTo>
                  <a:close/>
                  <a:moveTo>
                    <a:pt x="109613" y="71224"/>
                  </a:moveTo>
                  <a:lnTo>
                    <a:pt x="122083" y="78734"/>
                  </a:lnTo>
                  <a:cubicBezTo>
                    <a:pt x="120686" y="87292"/>
                    <a:pt x="110172" y="94313"/>
                    <a:pt x="104792" y="94313"/>
                  </a:cubicBezTo>
                  <a:cubicBezTo>
                    <a:pt x="97003" y="92986"/>
                    <a:pt x="90506" y="87572"/>
                    <a:pt x="87816" y="80166"/>
                  </a:cubicBezTo>
                  <a:cubicBezTo>
                    <a:pt x="93789" y="79677"/>
                    <a:pt x="104583" y="77861"/>
                    <a:pt x="109613" y="71224"/>
                  </a:cubicBezTo>
                  <a:close/>
                  <a:moveTo>
                    <a:pt x="53724" y="92182"/>
                  </a:moveTo>
                  <a:lnTo>
                    <a:pt x="66194" y="99693"/>
                  </a:lnTo>
                  <a:cubicBezTo>
                    <a:pt x="64797" y="108251"/>
                    <a:pt x="54283" y="115272"/>
                    <a:pt x="48903" y="115272"/>
                  </a:cubicBezTo>
                  <a:cubicBezTo>
                    <a:pt x="41114" y="113944"/>
                    <a:pt x="34616" y="108530"/>
                    <a:pt x="31927" y="101125"/>
                  </a:cubicBezTo>
                  <a:cubicBezTo>
                    <a:pt x="37900" y="100636"/>
                    <a:pt x="48694" y="98819"/>
                    <a:pt x="53724" y="92182"/>
                  </a:cubicBezTo>
                  <a:close/>
                  <a:moveTo>
                    <a:pt x="165502" y="92182"/>
                  </a:moveTo>
                  <a:lnTo>
                    <a:pt x="177973" y="99693"/>
                  </a:lnTo>
                  <a:cubicBezTo>
                    <a:pt x="176575" y="108251"/>
                    <a:pt x="166061" y="115272"/>
                    <a:pt x="160682" y="115272"/>
                  </a:cubicBezTo>
                  <a:cubicBezTo>
                    <a:pt x="152892" y="113944"/>
                    <a:pt x="146395" y="108530"/>
                    <a:pt x="143705" y="101125"/>
                  </a:cubicBezTo>
                  <a:cubicBezTo>
                    <a:pt x="149679" y="100636"/>
                    <a:pt x="160472" y="98819"/>
                    <a:pt x="165502" y="92182"/>
                  </a:cubicBezTo>
                  <a:close/>
                  <a:moveTo>
                    <a:pt x="104792" y="107203"/>
                  </a:moveTo>
                  <a:lnTo>
                    <a:pt x="107692" y="114433"/>
                  </a:lnTo>
                  <a:lnTo>
                    <a:pt x="104792" y="117333"/>
                  </a:lnTo>
                  <a:lnTo>
                    <a:pt x="101893" y="114433"/>
                  </a:lnTo>
                  <a:lnTo>
                    <a:pt x="104792" y="107203"/>
                  </a:lnTo>
                  <a:close/>
                  <a:moveTo>
                    <a:pt x="108286" y="14077"/>
                  </a:moveTo>
                  <a:cubicBezTo>
                    <a:pt x="155652" y="15928"/>
                    <a:pt x="193656" y="53933"/>
                    <a:pt x="195543" y="101299"/>
                  </a:cubicBezTo>
                  <a:lnTo>
                    <a:pt x="188626" y="101299"/>
                  </a:lnTo>
                  <a:lnTo>
                    <a:pt x="188626" y="108286"/>
                  </a:lnTo>
                  <a:lnTo>
                    <a:pt x="195543" y="108286"/>
                  </a:lnTo>
                  <a:cubicBezTo>
                    <a:pt x="195228" y="115866"/>
                    <a:pt x="194006" y="123411"/>
                    <a:pt x="191840" y="130711"/>
                  </a:cubicBezTo>
                  <a:cubicBezTo>
                    <a:pt x="190513" y="122642"/>
                    <a:pt x="184016" y="116424"/>
                    <a:pt x="175912" y="115446"/>
                  </a:cubicBezTo>
                  <a:cubicBezTo>
                    <a:pt x="181361" y="111150"/>
                    <a:pt x="184714" y="104723"/>
                    <a:pt x="185133" y="97806"/>
                  </a:cubicBezTo>
                  <a:cubicBezTo>
                    <a:pt x="185133" y="74717"/>
                    <a:pt x="171825" y="69862"/>
                    <a:pt x="160682" y="69862"/>
                  </a:cubicBezTo>
                  <a:cubicBezTo>
                    <a:pt x="149539" y="69862"/>
                    <a:pt x="136230" y="74717"/>
                    <a:pt x="136230" y="97806"/>
                  </a:cubicBezTo>
                  <a:cubicBezTo>
                    <a:pt x="136649" y="104723"/>
                    <a:pt x="140003" y="111150"/>
                    <a:pt x="145452" y="115446"/>
                  </a:cubicBezTo>
                  <a:cubicBezTo>
                    <a:pt x="142588" y="115796"/>
                    <a:pt x="139863" y="116809"/>
                    <a:pt x="137488" y="118381"/>
                  </a:cubicBezTo>
                  <a:cubicBezTo>
                    <a:pt x="137034" y="118695"/>
                    <a:pt x="136649" y="119009"/>
                    <a:pt x="136230" y="119359"/>
                  </a:cubicBezTo>
                  <a:lnTo>
                    <a:pt x="136230" y="112827"/>
                  </a:lnTo>
                  <a:cubicBezTo>
                    <a:pt x="136265" y="103500"/>
                    <a:pt x="129279" y="95606"/>
                    <a:pt x="120022" y="94488"/>
                  </a:cubicBezTo>
                  <a:cubicBezTo>
                    <a:pt x="125472" y="90191"/>
                    <a:pt x="128825" y="83764"/>
                    <a:pt x="129244" y="76848"/>
                  </a:cubicBezTo>
                  <a:cubicBezTo>
                    <a:pt x="129244" y="53759"/>
                    <a:pt x="115935" y="48903"/>
                    <a:pt x="104792" y="48903"/>
                  </a:cubicBezTo>
                  <a:cubicBezTo>
                    <a:pt x="93650" y="48903"/>
                    <a:pt x="80341" y="53759"/>
                    <a:pt x="80341" y="76848"/>
                  </a:cubicBezTo>
                  <a:cubicBezTo>
                    <a:pt x="80760" y="83764"/>
                    <a:pt x="84113" y="90191"/>
                    <a:pt x="89563" y="94488"/>
                  </a:cubicBezTo>
                  <a:cubicBezTo>
                    <a:pt x="80306" y="95641"/>
                    <a:pt x="73355" y="103500"/>
                    <a:pt x="73355" y="112827"/>
                  </a:cubicBezTo>
                  <a:lnTo>
                    <a:pt x="73355" y="119324"/>
                  </a:lnTo>
                  <a:cubicBezTo>
                    <a:pt x="72936" y="119009"/>
                    <a:pt x="72551" y="118660"/>
                    <a:pt x="72097" y="118381"/>
                  </a:cubicBezTo>
                  <a:cubicBezTo>
                    <a:pt x="69722" y="116774"/>
                    <a:pt x="66997" y="115796"/>
                    <a:pt x="64133" y="115446"/>
                  </a:cubicBezTo>
                  <a:cubicBezTo>
                    <a:pt x="69582" y="111150"/>
                    <a:pt x="72936" y="104723"/>
                    <a:pt x="73355" y="97806"/>
                  </a:cubicBezTo>
                  <a:cubicBezTo>
                    <a:pt x="73355" y="74717"/>
                    <a:pt x="60046" y="69862"/>
                    <a:pt x="48903" y="69862"/>
                  </a:cubicBezTo>
                  <a:cubicBezTo>
                    <a:pt x="37760" y="69862"/>
                    <a:pt x="24452" y="74717"/>
                    <a:pt x="24452" y="97806"/>
                  </a:cubicBezTo>
                  <a:cubicBezTo>
                    <a:pt x="24871" y="104723"/>
                    <a:pt x="28224" y="111150"/>
                    <a:pt x="33673" y="115446"/>
                  </a:cubicBezTo>
                  <a:cubicBezTo>
                    <a:pt x="25569" y="116424"/>
                    <a:pt x="19072" y="122642"/>
                    <a:pt x="17745" y="130711"/>
                  </a:cubicBezTo>
                  <a:cubicBezTo>
                    <a:pt x="15579" y="123411"/>
                    <a:pt x="14357" y="115866"/>
                    <a:pt x="14077" y="108286"/>
                  </a:cubicBezTo>
                  <a:lnTo>
                    <a:pt x="20958" y="108286"/>
                  </a:lnTo>
                  <a:lnTo>
                    <a:pt x="20958" y="101299"/>
                  </a:lnTo>
                  <a:lnTo>
                    <a:pt x="14077" y="101299"/>
                  </a:lnTo>
                  <a:cubicBezTo>
                    <a:pt x="15928" y="53933"/>
                    <a:pt x="53933" y="15928"/>
                    <a:pt x="101299" y="14077"/>
                  </a:cubicBezTo>
                  <a:lnTo>
                    <a:pt x="101299" y="20958"/>
                  </a:lnTo>
                  <a:lnTo>
                    <a:pt x="108286" y="20958"/>
                  </a:lnTo>
                  <a:lnTo>
                    <a:pt x="108286" y="14077"/>
                  </a:lnTo>
                  <a:close/>
                  <a:moveTo>
                    <a:pt x="117717" y="101299"/>
                  </a:moveTo>
                  <a:cubicBezTo>
                    <a:pt x="124074" y="101299"/>
                    <a:pt x="129244" y="106469"/>
                    <a:pt x="129244" y="112827"/>
                  </a:cubicBezTo>
                  <a:lnTo>
                    <a:pt x="129244" y="136230"/>
                  </a:lnTo>
                  <a:lnTo>
                    <a:pt x="80341" y="136230"/>
                  </a:lnTo>
                  <a:lnTo>
                    <a:pt x="80341" y="112827"/>
                  </a:lnTo>
                  <a:cubicBezTo>
                    <a:pt x="80341" y="106469"/>
                    <a:pt x="85511" y="101299"/>
                    <a:pt x="91868" y="101299"/>
                  </a:cubicBezTo>
                  <a:lnTo>
                    <a:pt x="99623" y="101299"/>
                  </a:lnTo>
                  <a:lnTo>
                    <a:pt x="94558" y="113979"/>
                  </a:lnTo>
                  <a:cubicBezTo>
                    <a:pt x="94034" y="115272"/>
                    <a:pt x="94348" y="116739"/>
                    <a:pt x="95326" y="117752"/>
                  </a:cubicBezTo>
                  <a:lnTo>
                    <a:pt x="102312" y="124738"/>
                  </a:lnTo>
                  <a:cubicBezTo>
                    <a:pt x="102994" y="125419"/>
                    <a:pt x="103893" y="125760"/>
                    <a:pt x="104792" y="125760"/>
                  </a:cubicBezTo>
                  <a:cubicBezTo>
                    <a:pt x="105692" y="125760"/>
                    <a:pt x="106591" y="125419"/>
                    <a:pt x="107273" y="124738"/>
                  </a:cubicBezTo>
                  <a:lnTo>
                    <a:pt x="114259" y="117752"/>
                  </a:lnTo>
                  <a:cubicBezTo>
                    <a:pt x="115237" y="116739"/>
                    <a:pt x="115551" y="115272"/>
                    <a:pt x="115027" y="113979"/>
                  </a:cubicBezTo>
                  <a:lnTo>
                    <a:pt x="109962" y="101299"/>
                  </a:lnTo>
                  <a:close/>
                  <a:moveTo>
                    <a:pt x="48903" y="128161"/>
                  </a:moveTo>
                  <a:lnTo>
                    <a:pt x="51802" y="135392"/>
                  </a:lnTo>
                  <a:lnTo>
                    <a:pt x="48903" y="138291"/>
                  </a:lnTo>
                  <a:lnTo>
                    <a:pt x="46004" y="135392"/>
                  </a:lnTo>
                  <a:lnTo>
                    <a:pt x="48903" y="128161"/>
                  </a:lnTo>
                  <a:close/>
                  <a:moveTo>
                    <a:pt x="160682" y="128161"/>
                  </a:moveTo>
                  <a:lnTo>
                    <a:pt x="163581" y="135392"/>
                  </a:lnTo>
                  <a:lnTo>
                    <a:pt x="160682" y="138291"/>
                  </a:lnTo>
                  <a:lnTo>
                    <a:pt x="157783" y="135392"/>
                  </a:lnTo>
                  <a:lnTo>
                    <a:pt x="160682" y="128161"/>
                  </a:lnTo>
                  <a:close/>
                  <a:moveTo>
                    <a:pt x="61828" y="122258"/>
                  </a:moveTo>
                  <a:cubicBezTo>
                    <a:pt x="68185" y="122258"/>
                    <a:pt x="73355" y="127428"/>
                    <a:pt x="73355" y="133785"/>
                  </a:cubicBezTo>
                  <a:lnTo>
                    <a:pt x="73355" y="157189"/>
                  </a:lnTo>
                  <a:lnTo>
                    <a:pt x="30669" y="157189"/>
                  </a:lnTo>
                  <a:cubicBezTo>
                    <a:pt x="28399" y="153940"/>
                    <a:pt x="26303" y="150552"/>
                    <a:pt x="24452" y="147059"/>
                  </a:cubicBezTo>
                  <a:lnTo>
                    <a:pt x="24452" y="133785"/>
                  </a:lnTo>
                  <a:cubicBezTo>
                    <a:pt x="24452" y="127428"/>
                    <a:pt x="29621" y="122258"/>
                    <a:pt x="35979" y="122258"/>
                  </a:cubicBezTo>
                  <a:lnTo>
                    <a:pt x="43733" y="122258"/>
                  </a:lnTo>
                  <a:lnTo>
                    <a:pt x="38668" y="134938"/>
                  </a:lnTo>
                  <a:cubicBezTo>
                    <a:pt x="38144" y="136230"/>
                    <a:pt x="38459" y="137697"/>
                    <a:pt x="39437" y="138710"/>
                  </a:cubicBezTo>
                  <a:lnTo>
                    <a:pt x="46423" y="145696"/>
                  </a:lnTo>
                  <a:cubicBezTo>
                    <a:pt x="47104" y="146378"/>
                    <a:pt x="48004" y="146718"/>
                    <a:pt x="48903" y="146718"/>
                  </a:cubicBezTo>
                  <a:cubicBezTo>
                    <a:pt x="49803" y="146718"/>
                    <a:pt x="50702" y="146378"/>
                    <a:pt x="51383" y="145696"/>
                  </a:cubicBezTo>
                  <a:lnTo>
                    <a:pt x="58369" y="138710"/>
                  </a:lnTo>
                  <a:cubicBezTo>
                    <a:pt x="59347" y="137697"/>
                    <a:pt x="59662" y="136230"/>
                    <a:pt x="59138" y="134938"/>
                  </a:cubicBezTo>
                  <a:lnTo>
                    <a:pt x="54073" y="122258"/>
                  </a:lnTo>
                  <a:close/>
                  <a:moveTo>
                    <a:pt x="173606" y="122258"/>
                  </a:moveTo>
                  <a:cubicBezTo>
                    <a:pt x="179964" y="122258"/>
                    <a:pt x="185133" y="127428"/>
                    <a:pt x="185133" y="133785"/>
                  </a:cubicBezTo>
                  <a:lnTo>
                    <a:pt x="185133" y="147059"/>
                  </a:lnTo>
                  <a:cubicBezTo>
                    <a:pt x="183282" y="150552"/>
                    <a:pt x="181186" y="153940"/>
                    <a:pt x="178916" y="157189"/>
                  </a:cubicBezTo>
                  <a:lnTo>
                    <a:pt x="136230" y="157189"/>
                  </a:lnTo>
                  <a:lnTo>
                    <a:pt x="136230" y="133785"/>
                  </a:lnTo>
                  <a:cubicBezTo>
                    <a:pt x="136230" y="127428"/>
                    <a:pt x="141400" y="122258"/>
                    <a:pt x="147757" y="122258"/>
                  </a:cubicBezTo>
                  <a:lnTo>
                    <a:pt x="155512" y="122258"/>
                  </a:lnTo>
                  <a:lnTo>
                    <a:pt x="150447" y="134938"/>
                  </a:lnTo>
                  <a:cubicBezTo>
                    <a:pt x="149923" y="136230"/>
                    <a:pt x="150237" y="137697"/>
                    <a:pt x="151216" y="138710"/>
                  </a:cubicBezTo>
                  <a:lnTo>
                    <a:pt x="158202" y="145696"/>
                  </a:lnTo>
                  <a:cubicBezTo>
                    <a:pt x="158883" y="146378"/>
                    <a:pt x="159782" y="146718"/>
                    <a:pt x="160682" y="146718"/>
                  </a:cubicBezTo>
                  <a:cubicBezTo>
                    <a:pt x="161581" y="146718"/>
                    <a:pt x="162481" y="146378"/>
                    <a:pt x="163162" y="145696"/>
                  </a:cubicBezTo>
                  <a:lnTo>
                    <a:pt x="170148" y="138710"/>
                  </a:lnTo>
                  <a:cubicBezTo>
                    <a:pt x="171126" y="137697"/>
                    <a:pt x="171440" y="136230"/>
                    <a:pt x="170917" y="134938"/>
                  </a:cubicBezTo>
                  <a:lnTo>
                    <a:pt x="165852" y="122258"/>
                  </a:lnTo>
                  <a:close/>
                  <a:moveTo>
                    <a:pt x="129244" y="143216"/>
                  </a:moveTo>
                  <a:lnTo>
                    <a:pt x="129244" y="160682"/>
                  </a:lnTo>
                  <a:cubicBezTo>
                    <a:pt x="129244" y="162603"/>
                    <a:pt x="130816" y="164175"/>
                    <a:pt x="132737" y="164175"/>
                  </a:cubicBezTo>
                  <a:lnTo>
                    <a:pt x="173432" y="164175"/>
                  </a:lnTo>
                  <a:cubicBezTo>
                    <a:pt x="157014" y="183212"/>
                    <a:pt x="133401" y="194565"/>
                    <a:pt x="108286" y="195543"/>
                  </a:cubicBezTo>
                  <a:lnTo>
                    <a:pt x="108286" y="188626"/>
                  </a:lnTo>
                  <a:lnTo>
                    <a:pt x="101299" y="188626"/>
                  </a:lnTo>
                  <a:lnTo>
                    <a:pt x="101299" y="195543"/>
                  </a:lnTo>
                  <a:cubicBezTo>
                    <a:pt x="76184" y="194565"/>
                    <a:pt x="52571" y="183212"/>
                    <a:pt x="36153" y="164175"/>
                  </a:cubicBezTo>
                  <a:lnTo>
                    <a:pt x="76848" y="164175"/>
                  </a:lnTo>
                  <a:cubicBezTo>
                    <a:pt x="78769" y="164175"/>
                    <a:pt x="80341" y="162603"/>
                    <a:pt x="80341" y="160682"/>
                  </a:cubicBezTo>
                  <a:lnTo>
                    <a:pt x="80341" y="143216"/>
                  </a:lnTo>
                  <a:close/>
                  <a:moveTo>
                    <a:pt x="101299" y="0"/>
                  </a:moveTo>
                  <a:lnTo>
                    <a:pt x="101299" y="7091"/>
                  </a:lnTo>
                  <a:cubicBezTo>
                    <a:pt x="50056" y="8977"/>
                    <a:pt x="8977" y="50056"/>
                    <a:pt x="7091" y="101299"/>
                  </a:cubicBezTo>
                  <a:lnTo>
                    <a:pt x="0" y="101299"/>
                  </a:lnTo>
                  <a:lnTo>
                    <a:pt x="0" y="108286"/>
                  </a:lnTo>
                  <a:lnTo>
                    <a:pt x="7091" y="108286"/>
                  </a:lnTo>
                  <a:cubicBezTo>
                    <a:pt x="8977" y="159529"/>
                    <a:pt x="50056" y="200608"/>
                    <a:pt x="101299" y="202529"/>
                  </a:cubicBezTo>
                  <a:lnTo>
                    <a:pt x="101299" y="209585"/>
                  </a:lnTo>
                  <a:lnTo>
                    <a:pt x="108286" y="209585"/>
                  </a:lnTo>
                  <a:lnTo>
                    <a:pt x="108286" y="202529"/>
                  </a:lnTo>
                  <a:cubicBezTo>
                    <a:pt x="159529" y="200608"/>
                    <a:pt x="200608" y="159529"/>
                    <a:pt x="202529" y="108286"/>
                  </a:cubicBezTo>
                  <a:lnTo>
                    <a:pt x="209585" y="108286"/>
                  </a:lnTo>
                  <a:lnTo>
                    <a:pt x="209585" y="101299"/>
                  </a:lnTo>
                  <a:lnTo>
                    <a:pt x="202529" y="101299"/>
                  </a:lnTo>
                  <a:cubicBezTo>
                    <a:pt x="200608" y="50056"/>
                    <a:pt x="159529" y="8977"/>
                    <a:pt x="108286" y="7091"/>
                  </a:cubicBezTo>
                  <a:lnTo>
                    <a:pt x="108286"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4" name="Google Shape;1614;p76"/>
          <p:cNvGrpSpPr/>
          <p:nvPr/>
        </p:nvGrpSpPr>
        <p:grpSpPr>
          <a:xfrm>
            <a:off x="4267797" y="4106240"/>
            <a:ext cx="322747" cy="299464"/>
            <a:chOff x="1190625" y="426500"/>
            <a:chExt cx="5222450" cy="4845700"/>
          </a:xfrm>
        </p:grpSpPr>
        <p:sp>
          <p:nvSpPr>
            <p:cNvPr id="1615" name="Google Shape;1615;p76"/>
            <p:cNvSpPr/>
            <p:nvPr/>
          </p:nvSpPr>
          <p:spPr>
            <a:xfrm>
              <a:off x="2997750" y="426500"/>
              <a:ext cx="1392075" cy="1202875"/>
            </a:xfrm>
            <a:custGeom>
              <a:rect b="b" l="l" r="r" t="t"/>
              <a:pathLst>
                <a:path extrusionOk="0" h="48115" w="55683">
                  <a:moveTo>
                    <a:pt x="16963" y="8155"/>
                  </a:moveTo>
                  <a:cubicBezTo>
                    <a:pt x="17615" y="8155"/>
                    <a:pt x="18268" y="8253"/>
                    <a:pt x="18920" y="8416"/>
                  </a:cubicBezTo>
                  <a:cubicBezTo>
                    <a:pt x="20453" y="8775"/>
                    <a:pt x="21204" y="9525"/>
                    <a:pt x="23422" y="11874"/>
                  </a:cubicBezTo>
                  <a:cubicBezTo>
                    <a:pt x="23878" y="12363"/>
                    <a:pt x="24400" y="12885"/>
                    <a:pt x="24922" y="13440"/>
                  </a:cubicBezTo>
                  <a:cubicBezTo>
                    <a:pt x="25705" y="14255"/>
                    <a:pt x="26749" y="14679"/>
                    <a:pt x="27858" y="14679"/>
                  </a:cubicBezTo>
                  <a:cubicBezTo>
                    <a:pt x="28967" y="14679"/>
                    <a:pt x="30011" y="14255"/>
                    <a:pt x="30794" y="13440"/>
                  </a:cubicBezTo>
                  <a:cubicBezTo>
                    <a:pt x="31316" y="12885"/>
                    <a:pt x="31805" y="12363"/>
                    <a:pt x="32294" y="11874"/>
                  </a:cubicBezTo>
                  <a:cubicBezTo>
                    <a:pt x="34480" y="9525"/>
                    <a:pt x="35263" y="8775"/>
                    <a:pt x="36796" y="8416"/>
                  </a:cubicBezTo>
                  <a:cubicBezTo>
                    <a:pt x="37468" y="8256"/>
                    <a:pt x="38125" y="8175"/>
                    <a:pt x="38763" y="8175"/>
                  </a:cubicBezTo>
                  <a:cubicBezTo>
                    <a:pt x="40198" y="8175"/>
                    <a:pt x="41536" y="8582"/>
                    <a:pt x="42733" y="9395"/>
                  </a:cubicBezTo>
                  <a:cubicBezTo>
                    <a:pt x="44690" y="10732"/>
                    <a:pt x="46092" y="12983"/>
                    <a:pt x="46680" y="15723"/>
                  </a:cubicBezTo>
                  <a:cubicBezTo>
                    <a:pt x="47332" y="18724"/>
                    <a:pt x="46908" y="21921"/>
                    <a:pt x="45473" y="24759"/>
                  </a:cubicBezTo>
                  <a:cubicBezTo>
                    <a:pt x="43222" y="29260"/>
                    <a:pt x="32620" y="36404"/>
                    <a:pt x="27858" y="39307"/>
                  </a:cubicBezTo>
                  <a:cubicBezTo>
                    <a:pt x="23095" y="36404"/>
                    <a:pt x="12494" y="29260"/>
                    <a:pt x="10211" y="24759"/>
                  </a:cubicBezTo>
                  <a:cubicBezTo>
                    <a:pt x="8808" y="21921"/>
                    <a:pt x="8384" y="18724"/>
                    <a:pt x="9004" y="15723"/>
                  </a:cubicBezTo>
                  <a:cubicBezTo>
                    <a:pt x="9623" y="12983"/>
                    <a:pt x="11026" y="10732"/>
                    <a:pt x="12983" y="9395"/>
                  </a:cubicBezTo>
                  <a:cubicBezTo>
                    <a:pt x="14190" y="8579"/>
                    <a:pt x="15528" y="8155"/>
                    <a:pt x="16963" y="8155"/>
                  </a:cubicBezTo>
                  <a:close/>
                  <a:moveTo>
                    <a:pt x="16944" y="1"/>
                  </a:moveTo>
                  <a:cubicBezTo>
                    <a:pt x="13887" y="1"/>
                    <a:pt x="10972" y="896"/>
                    <a:pt x="8384" y="2675"/>
                  </a:cubicBezTo>
                  <a:cubicBezTo>
                    <a:pt x="4698" y="5187"/>
                    <a:pt x="2088" y="9232"/>
                    <a:pt x="1044" y="14027"/>
                  </a:cubicBezTo>
                  <a:cubicBezTo>
                    <a:pt x="1" y="18789"/>
                    <a:pt x="686" y="23911"/>
                    <a:pt x="2936" y="28379"/>
                  </a:cubicBezTo>
                  <a:cubicBezTo>
                    <a:pt x="4763" y="32066"/>
                    <a:pt x="9102" y="36306"/>
                    <a:pt x="16147" y="41330"/>
                  </a:cubicBezTo>
                  <a:cubicBezTo>
                    <a:pt x="18790" y="43222"/>
                    <a:pt x="21236" y="44787"/>
                    <a:pt x="22835" y="45798"/>
                  </a:cubicBezTo>
                  <a:cubicBezTo>
                    <a:pt x="26129" y="47854"/>
                    <a:pt x="26618" y="48114"/>
                    <a:pt x="27858" y="48114"/>
                  </a:cubicBezTo>
                  <a:cubicBezTo>
                    <a:pt x="29098" y="48114"/>
                    <a:pt x="29587" y="47854"/>
                    <a:pt x="32881" y="45798"/>
                  </a:cubicBezTo>
                  <a:cubicBezTo>
                    <a:pt x="34480" y="44787"/>
                    <a:pt x="36926" y="43222"/>
                    <a:pt x="39536" y="41330"/>
                  </a:cubicBezTo>
                  <a:cubicBezTo>
                    <a:pt x="46614" y="36306"/>
                    <a:pt x="50953" y="32066"/>
                    <a:pt x="52780" y="28379"/>
                  </a:cubicBezTo>
                  <a:cubicBezTo>
                    <a:pt x="55030" y="23911"/>
                    <a:pt x="55683" y="18789"/>
                    <a:pt x="54672" y="14027"/>
                  </a:cubicBezTo>
                  <a:cubicBezTo>
                    <a:pt x="53628" y="9232"/>
                    <a:pt x="51018" y="5187"/>
                    <a:pt x="47332" y="2675"/>
                  </a:cubicBezTo>
                  <a:cubicBezTo>
                    <a:pt x="44744" y="896"/>
                    <a:pt x="41829" y="1"/>
                    <a:pt x="38761" y="1"/>
                  </a:cubicBezTo>
                  <a:cubicBezTo>
                    <a:pt x="37497" y="1"/>
                    <a:pt x="36207" y="152"/>
                    <a:pt x="34904" y="457"/>
                  </a:cubicBezTo>
                  <a:cubicBezTo>
                    <a:pt x="31772" y="1207"/>
                    <a:pt x="29783" y="2773"/>
                    <a:pt x="27858" y="4697"/>
                  </a:cubicBezTo>
                  <a:cubicBezTo>
                    <a:pt x="25933" y="2773"/>
                    <a:pt x="23944" y="1207"/>
                    <a:pt x="20779" y="457"/>
                  </a:cubicBezTo>
                  <a:cubicBezTo>
                    <a:pt x="19485" y="152"/>
                    <a:pt x="18203" y="1"/>
                    <a:pt x="16944"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76"/>
            <p:cNvSpPr/>
            <p:nvPr/>
          </p:nvSpPr>
          <p:spPr>
            <a:xfrm>
              <a:off x="2777575" y="3494175"/>
              <a:ext cx="203900" cy="204125"/>
            </a:xfrm>
            <a:custGeom>
              <a:rect b="b" l="l" r="r" t="t"/>
              <a:pathLst>
                <a:path extrusionOk="0" h="8165" w="8156">
                  <a:moveTo>
                    <a:pt x="4094" y="1"/>
                  </a:moveTo>
                  <a:cubicBezTo>
                    <a:pt x="3825" y="1"/>
                    <a:pt x="3556" y="25"/>
                    <a:pt x="3295" y="74"/>
                  </a:cubicBezTo>
                  <a:cubicBezTo>
                    <a:pt x="3034" y="140"/>
                    <a:pt x="2773" y="205"/>
                    <a:pt x="2512" y="303"/>
                  </a:cubicBezTo>
                  <a:cubicBezTo>
                    <a:pt x="2284" y="401"/>
                    <a:pt x="2055" y="531"/>
                    <a:pt x="1827" y="694"/>
                  </a:cubicBezTo>
                  <a:cubicBezTo>
                    <a:pt x="1599" y="857"/>
                    <a:pt x="1403" y="1020"/>
                    <a:pt x="1207" y="1183"/>
                  </a:cubicBezTo>
                  <a:cubicBezTo>
                    <a:pt x="457" y="1966"/>
                    <a:pt x="0" y="3010"/>
                    <a:pt x="0" y="4087"/>
                  </a:cubicBezTo>
                  <a:cubicBezTo>
                    <a:pt x="0" y="4348"/>
                    <a:pt x="33" y="4609"/>
                    <a:pt x="98" y="4869"/>
                  </a:cubicBezTo>
                  <a:cubicBezTo>
                    <a:pt x="131" y="5130"/>
                    <a:pt x="229" y="5391"/>
                    <a:pt x="326" y="5652"/>
                  </a:cubicBezTo>
                  <a:cubicBezTo>
                    <a:pt x="424" y="5881"/>
                    <a:pt x="555" y="6109"/>
                    <a:pt x="685" y="6337"/>
                  </a:cubicBezTo>
                  <a:cubicBezTo>
                    <a:pt x="848" y="6566"/>
                    <a:pt x="1011" y="6761"/>
                    <a:pt x="1207" y="6957"/>
                  </a:cubicBezTo>
                  <a:cubicBezTo>
                    <a:pt x="1403" y="7153"/>
                    <a:pt x="1599" y="7316"/>
                    <a:pt x="1827" y="7479"/>
                  </a:cubicBezTo>
                  <a:cubicBezTo>
                    <a:pt x="2055" y="7610"/>
                    <a:pt x="2284" y="7740"/>
                    <a:pt x="2512" y="7838"/>
                  </a:cubicBezTo>
                  <a:cubicBezTo>
                    <a:pt x="2773" y="7936"/>
                    <a:pt x="3034" y="8034"/>
                    <a:pt x="3295" y="8066"/>
                  </a:cubicBezTo>
                  <a:cubicBezTo>
                    <a:pt x="3556" y="8131"/>
                    <a:pt x="3817" y="8164"/>
                    <a:pt x="4078" y="8164"/>
                  </a:cubicBezTo>
                  <a:cubicBezTo>
                    <a:pt x="4339" y="8164"/>
                    <a:pt x="4632" y="8131"/>
                    <a:pt x="4893" y="8066"/>
                  </a:cubicBezTo>
                  <a:cubicBezTo>
                    <a:pt x="5154" y="8034"/>
                    <a:pt x="5415" y="7936"/>
                    <a:pt x="5643" y="7838"/>
                  </a:cubicBezTo>
                  <a:cubicBezTo>
                    <a:pt x="5904" y="7740"/>
                    <a:pt x="6133" y="7610"/>
                    <a:pt x="6361" y="7479"/>
                  </a:cubicBezTo>
                  <a:cubicBezTo>
                    <a:pt x="6589" y="7316"/>
                    <a:pt x="6785" y="7153"/>
                    <a:pt x="6981" y="6957"/>
                  </a:cubicBezTo>
                  <a:cubicBezTo>
                    <a:pt x="7144" y="6761"/>
                    <a:pt x="7340" y="6566"/>
                    <a:pt x="7470" y="6337"/>
                  </a:cubicBezTo>
                  <a:cubicBezTo>
                    <a:pt x="7633" y="6109"/>
                    <a:pt x="7764" y="5881"/>
                    <a:pt x="7862" y="5652"/>
                  </a:cubicBezTo>
                  <a:cubicBezTo>
                    <a:pt x="7960" y="5391"/>
                    <a:pt x="8025" y="5130"/>
                    <a:pt x="8090" y="4869"/>
                  </a:cubicBezTo>
                  <a:cubicBezTo>
                    <a:pt x="8155" y="4609"/>
                    <a:pt x="8155" y="4348"/>
                    <a:pt x="8155" y="4087"/>
                  </a:cubicBezTo>
                  <a:cubicBezTo>
                    <a:pt x="8155" y="3010"/>
                    <a:pt x="7731" y="1966"/>
                    <a:pt x="6981" y="1183"/>
                  </a:cubicBezTo>
                  <a:cubicBezTo>
                    <a:pt x="6785" y="1020"/>
                    <a:pt x="6589" y="857"/>
                    <a:pt x="6361" y="694"/>
                  </a:cubicBezTo>
                  <a:cubicBezTo>
                    <a:pt x="6133" y="531"/>
                    <a:pt x="5904" y="401"/>
                    <a:pt x="5643" y="303"/>
                  </a:cubicBezTo>
                  <a:cubicBezTo>
                    <a:pt x="5415" y="205"/>
                    <a:pt x="5154" y="140"/>
                    <a:pt x="4893" y="74"/>
                  </a:cubicBezTo>
                  <a:cubicBezTo>
                    <a:pt x="4632" y="25"/>
                    <a:pt x="4363" y="1"/>
                    <a:pt x="4094"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76"/>
            <p:cNvSpPr/>
            <p:nvPr/>
          </p:nvSpPr>
          <p:spPr>
            <a:xfrm>
              <a:off x="1190625" y="1530675"/>
              <a:ext cx="5222450" cy="3741525"/>
            </a:xfrm>
            <a:custGeom>
              <a:rect b="b" l="l" r="r" t="t"/>
              <a:pathLst>
                <a:path extrusionOk="0" h="149661" w="208898">
                  <a:moveTo>
                    <a:pt x="103764" y="16539"/>
                  </a:moveTo>
                  <a:lnTo>
                    <a:pt x="103764" y="24792"/>
                  </a:lnTo>
                  <a:lnTo>
                    <a:pt x="96490" y="30141"/>
                  </a:lnTo>
                  <a:lnTo>
                    <a:pt x="96490" y="16539"/>
                  </a:lnTo>
                  <a:close/>
                  <a:moveTo>
                    <a:pt x="138863" y="9134"/>
                  </a:moveTo>
                  <a:lnTo>
                    <a:pt x="189424" y="46255"/>
                  </a:lnTo>
                  <a:lnTo>
                    <a:pt x="189424" y="56498"/>
                  </a:lnTo>
                  <a:lnTo>
                    <a:pt x="141277" y="21138"/>
                  </a:lnTo>
                  <a:cubicBezTo>
                    <a:pt x="140559" y="20616"/>
                    <a:pt x="139711" y="20355"/>
                    <a:pt x="138863" y="20355"/>
                  </a:cubicBezTo>
                  <a:cubicBezTo>
                    <a:pt x="138015" y="20355"/>
                    <a:pt x="137167" y="20616"/>
                    <a:pt x="136449" y="21138"/>
                  </a:cubicBezTo>
                  <a:lnTo>
                    <a:pt x="88302" y="56400"/>
                  </a:lnTo>
                  <a:lnTo>
                    <a:pt x="88302" y="46255"/>
                  </a:lnTo>
                  <a:lnTo>
                    <a:pt x="138863" y="9134"/>
                  </a:lnTo>
                  <a:close/>
                  <a:moveTo>
                    <a:pt x="27303" y="47821"/>
                  </a:moveTo>
                  <a:lnTo>
                    <a:pt x="27303" y="104710"/>
                  </a:lnTo>
                  <a:lnTo>
                    <a:pt x="8155" y="104710"/>
                  </a:lnTo>
                  <a:lnTo>
                    <a:pt x="8155" y="47821"/>
                  </a:lnTo>
                  <a:close/>
                  <a:moveTo>
                    <a:pt x="150182" y="78256"/>
                  </a:moveTo>
                  <a:lnTo>
                    <a:pt x="150182" y="115083"/>
                  </a:lnTo>
                  <a:lnTo>
                    <a:pt x="149693" y="115083"/>
                  </a:lnTo>
                  <a:cubicBezTo>
                    <a:pt x="148877" y="111430"/>
                    <a:pt x="146855" y="108005"/>
                    <a:pt x="143723" y="105493"/>
                  </a:cubicBezTo>
                  <a:lnTo>
                    <a:pt x="127544" y="91369"/>
                  </a:lnTo>
                  <a:lnTo>
                    <a:pt x="127544" y="78256"/>
                  </a:lnTo>
                  <a:close/>
                  <a:moveTo>
                    <a:pt x="138863" y="29489"/>
                  </a:moveTo>
                  <a:lnTo>
                    <a:pt x="181856" y="61065"/>
                  </a:lnTo>
                  <a:lnTo>
                    <a:pt x="181856" y="115083"/>
                  </a:lnTo>
                  <a:lnTo>
                    <a:pt x="158337" y="115083"/>
                  </a:lnTo>
                  <a:lnTo>
                    <a:pt x="158337" y="74145"/>
                  </a:lnTo>
                  <a:cubicBezTo>
                    <a:pt x="158337" y="71895"/>
                    <a:pt x="156510" y="70068"/>
                    <a:pt x="154259" y="70068"/>
                  </a:cubicBezTo>
                  <a:lnTo>
                    <a:pt x="123466" y="70068"/>
                  </a:lnTo>
                  <a:cubicBezTo>
                    <a:pt x="121215" y="70068"/>
                    <a:pt x="119389" y="71895"/>
                    <a:pt x="119389" y="74145"/>
                  </a:cubicBezTo>
                  <a:lnTo>
                    <a:pt x="119389" y="84258"/>
                  </a:lnTo>
                  <a:lnTo>
                    <a:pt x="94141" y="62239"/>
                  </a:lnTo>
                  <a:lnTo>
                    <a:pt x="138863" y="29489"/>
                  </a:lnTo>
                  <a:close/>
                  <a:moveTo>
                    <a:pt x="49282" y="55187"/>
                  </a:moveTo>
                  <a:cubicBezTo>
                    <a:pt x="61352" y="55187"/>
                    <a:pt x="75688" y="56695"/>
                    <a:pt x="82659" y="63055"/>
                  </a:cubicBezTo>
                  <a:cubicBezTo>
                    <a:pt x="82691" y="63087"/>
                    <a:pt x="82724" y="63120"/>
                    <a:pt x="82757" y="63120"/>
                  </a:cubicBezTo>
                  <a:lnTo>
                    <a:pt x="138439" y="111691"/>
                  </a:lnTo>
                  <a:cubicBezTo>
                    <a:pt x="138471" y="111724"/>
                    <a:pt x="138504" y="111756"/>
                    <a:pt x="138569" y="111789"/>
                  </a:cubicBezTo>
                  <a:cubicBezTo>
                    <a:pt x="142484" y="114920"/>
                    <a:pt x="143136" y="120694"/>
                    <a:pt x="139972" y="124608"/>
                  </a:cubicBezTo>
                  <a:cubicBezTo>
                    <a:pt x="138471" y="126533"/>
                    <a:pt x="136286" y="127707"/>
                    <a:pt x="133872" y="128001"/>
                  </a:cubicBezTo>
                  <a:cubicBezTo>
                    <a:pt x="133532" y="128037"/>
                    <a:pt x="133193" y="128055"/>
                    <a:pt x="132857" y="128055"/>
                  </a:cubicBezTo>
                  <a:cubicBezTo>
                    <a:pt x="130774" y="128055"/>
                    <a:pt x="128786" y="127364"/>
                    <a:pt x="127185" y="126044"/>
                  </a:cubicBezTo>
                  <a:lnTo>
                    <a:pt x="80571" y="88270"/>
                  </a:lnTo>
                  <a:cubicBezTo>
                    <a:pt x="79823" y="87663"/>
                    <a:pt x="78917" y="87368"/>
                    <a:pt x="78015" y="87368"/>
                  </a:cubicBezTo>
                  <a:cubicBezTo>
                    <a:pt x="76832" y="87368"/>
                    <a:pt x="75658" y="87876"/>
                    <a:pt x="74863" y="88857"/>
                  </a:cubicBezTo>
                  <a:cubicBezTo>
                    <a:pt x="73427" y="90618"/>
                    <a:pt x="73688" y="93195"/>
                    <a:pt x="75450" y="94598"/>
                  </a:cubicBezTo>
                  <a:lnTo>
                    <a:pt x="122064" y="132405"/>
                  </a:lnTo>
                  <a:cubicBezTo>
                    <a:pt x="125162" y="134884"/>
                    <a:pt x="128914" y="136188"/>
                    <a:pt x="132828" y="136188"/>
                  </a:cubicBezTo>
                  <a:cubicBezTo>
                    <a:pt x="133480" y="136188"/>
                    <a:pt x="134100" y="136156"/>
                    <a:pt x="134753" y="136091"/>
                  </a:cubicBezTo>
                  <a:cubicBezTo>
                    <a:pt x="139352" y="135601"/>
                    <a:pt x="143462" y="133318"/>
                    <a:pt x="146365" y="129730"/>
                  </a:cubicBezTo>
                  <a:cubicBezTo>
                    <a:pt x="147931" y="127740"/>
                    <a:pt x="149008" y="125554"/>
                    <a:pt x="149595" y="123238"/>
                  </a:cubicBezTo>
                  <a:lnTo>
                    <a:pt x="191218" y="123238"/>
                  </a:lnTo>
                  <a:cubicBezTo>
                    <a:pt x="196274" y="123238"/>
                    <a:pt x="200482" y="127218"/>
                    <a:pt x="200612" y="132111"/>
                  </a:cubicBezTo>
                  <a:cubicBezTo>
                    <a:pt x="200677" y="134623"/>
                    <a:pt x="199764" y="136971"/>
                    <a:pt x="198035" y="138733"/>
                  </a:cubicBezTo>
                  <a:cubicBezTo>
                    <a:pt x="196306" y="140527"/>
                    <a:pt x="193958" y="141505"/>
                    <a:pt x="191479" y="141505"/>
                  </a:cubicBezTo>
                  <a:lnTo>
                    <a:pt x="85431" y="141473"/>
                  </a:lnTo>
                  <a:cubicBezTo>
                    <a:pt x="62630" y="141473"/>
                    <a:pt x="55030" y="125065"/>
                    <a:pt x="52648" y="111299"/>
                  </a:cubicBezTo>
                  <a:cubicBezTo>
                    <a:pt x="51702" y="105689"/>
                    <a:pt x="50724" y="101285"/>
                    <a:pt x="49745" y="98154"/>
                  </a:cubicBezTo>
                  <a:cubicBezTo>
                    <a:pt x="48962" y="95577"/>
                    <a:pt x="47495" y="90782"/>
                    <a:pt x="43352" y="90782"/>
                  </a:cubicBezTo>
                  <a:lnTo>
                    <a:pt x="35458" y="90782"/>
                  </a:lnTo>
                  <a:lnTo>
                    <a:pt x="35458" y="55780"/>
                  </a:lnTo>
                  <a:cubicBezTo>
                    <a:pt x="39073" y="55481"/>
                    <a:pt x="43957" y="55187"/>
                    <a:pt x="49282" y="55187"/>
                  </a:cubicBezTo>
                  <a:close/>
                  <a:moveTo>
                    <a:pt x="138863" y="0"/>
                  </a:moveTo>
                  <a:cubicBezTo>
                    <a:pt x="138015" y="0"/>
                    <a:pt x="137167" y="261"/>
                    <a:pt x="136449" y="783"/>
                  </a:cubicBezTo>
                  <a:lnTo>
                    <a:pt x="111919" y="18790"/>
                  </a:lnTo>
                  <a:lnTo>
                    <a:pt x="111919" y="12461"/>
                  </a:lnTo>
                  <a:cubicBezTo>
                    <a:pt x="111919" y="10211"/>
                    <a:pt x="110092" y="8384"/>
                    <a:pt x="107841" y="8384"/>
                  </a:cubicBezTo>
                  <a:lnTo>
                    <a:pt x="92412" y="8384"/>
                  </a:lnTo>
                  <a:cubicBezTo>
                    <a:pt x="90161" y="8384"/>
                    <a:pt x="88335" y="10211"/>
                    <a:pt x="88335" y="12461"/>
                  </a:cubicBezTo>
                  <a:lnTo>
                    <a:pt x="88335" y="36111"/>
                  </a:lnTo>
                  <a:lnTo>
                    <a:pt x="81811" y="40906"/>
                  </a:lnTo>
                  <a:cubicBezTo>
                    <a:pt x="80767" y="41689"/>
                    <a:pt x="80147" y="42896"/>
                    <a:pt x="80147" y="44200"/>
                  </a:cubicBezTo>
                  <a:lnTo>
                    <a:pt x="80147" y="52029"/>
                  </a:lnTo>
                  <a:cubicBezTo>
                    <a:pt x="71152" y="48114"/>
                    <a:pt x="59340" y="47032"/>
                    <a:pt x="48989" y="47032"/>
                  </a:cubicBezTo>
                  <a:cubicBezTo>
                    <a:pt x="43987" y="47032"/>
                    <a:pt x="39327" y="47285"/>
                    <a:pt x="35490" y="47593"/>
                  </a:cubicBezTo>
                  <a:lnTo>
                    <a:pt x="35490" y="43744"/>
                  </a:lnTo>
                  <a:cubicBezTo>
                    <a:pt x="35490" y="41493"/>
                    <a:pt x="33664" y="39666"/>
                    <a:pt x="31413" y="39666"/>
                  </a:cubicBezTo>
                  <a:lnTo>
                    <a:pt x="4077" y="39666"/>
                  </a:lnTo>
                  <a:cubicBezTo>
                    <a:pt x="1827" y="39666"/>
                    <a:pt x="0" y="41493"/>
                    <a:pt x="0" y="43744"/>
                  </a:cubicBezTo>
                  <a:lnTo>
                    <a:pt x="0" y="108788"/>
                  </a:lnTo>
                  <a:cubicBezTo>
                    <a:pt x="0" y="111039"/>
                    <a:pt x="1827" y="112865"/>
                    <a:pt x="4077" y="112865"/>
                  </a:cubicBezTo>
                  <a:lnTo>
                    <a:pt x="31413" y="112865"/>
                  </a:lnTo>
                  <a:cubicBezTo>
                    <a:pt x="33664" y="112865"/>
                    <a:pt x="35490" y="111039"/>
                    <a:pt x="35490" y="108788"/>
                  </a:cubicBezTo>
                  <a:lnTo>
                    <a:pt x="35490" y="98937"/>
                  </a:lnTo>
                  <a:lnTo>
                    <a:pt x="41395" y="98937"/>
                  </a:lnTo>
                  <a:cubicBezTo>
                    <a:pt x="42014" y="100502"/>
                    <a:pt x="43189" y="104286"/>
                    <a:pt x="44624" y="112669"/>
                  </a:cubicBezTo>
                  <a:cubicBezTo>
                    <a:pt x="48734" y="136515"/>
                    <a:pt x="63217" y="149628"/>
                    <a:pt x="85431" y="149628"/>
                  </a:cubicBezTo>
                  <a:lnTo>
                    <a:pt x="191479" y="149660"/>
                  </a:lnTo>
                  <a:cubicBezTo>
                    <a:pt x="196176" y="149660"/>
                    <a:pt x="200580" y="147801"/>
                    <a:pt x="203874" y="144441"/>
                  </a:cubicBezTo>
                  <a:cubicBezTo>
                    <a:pt x="207169" y="141049"/>
                    <a:pt x="208898" y="136612"/>
                    <a:pt x="208767" y="131883"/>
                  </a:cubicBezTo>
                  <a:cubicBezTo>
                    <a:pt x="208506" y="122619"/>
                    <a:pt x="200645" y="115083"/>
                    <a:pt x="191218" y="115083"/>
                  </a:cubicBezTo>
                  <a:lnTo>
                    <a:pt x="190011" y="115083"/>
                  </a:lnTo>
                  <a:lnTo>
                    <a:pt x="190011" y="67067"/>
                  </a:lnTo>
                  <a:lnTo>
                    <a:pt x="191087" y="67850"/>
                  </a:lnTo>
                  <a:cubicBezTo>
                    <a:pt x="191805" y="68372"/>
                    <a:pt x="192653" y="68633"/>
                    <a:pt x="193501" y="68633"/>
                  </a:cubicBezTo>
                  <a:cubicBezTo>
                    <a:pt x="194121" y="68633"/>
                    <a:pt x="194773" y="68502"/>
                    <a:pt x="195360" y="68209"/>
                  </a:cubicBezTo>
                  <a:cubicBezTo>
                    <a:pt x="196730" y="67491"/>
                    <a:pt x="197579" y="66088"/>
                    <a:pt x="197579" y="64555"/>
                  </a:cubicBezTo>
                  <a:lnTo>
                    <a:pt x="197579" y="44200"/>
                  </a:lnTo>
                  <a:cubicBezTo>
                    <a:pt x="197579" y="42896"/>
                    <a:pt x="196959" y="41689"/>
                    <a:pt x="195915" y="40906"/>
                  </a:cubicBezTo>
                  <a:lnTo>
                    <a:pt x="141277" y="783"/>
                  </a:lnTo>
                  <a:cubicBezTo>
                    <a:pt x="140559" y="261"/>
                    <a:pt x="139711" y="0"/>
                    <a:pt x="138863"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8" name="Google Shape;1618;p76"/>
          <p:cNvGrpSpPr/>
          <p:nvPr/>
        </p:nvGrpSpPr>
        <p:grpSpPr>
          <a:xfrm>
            <a:off x="5457820" y="3703388"/>
            <a:ext cx="300631" cy="300631"/>
            <a:chOff x="1190625" y="238125"/>
            <a:chExt cx="5183300" cy="5183300"/>
          </a:xfrm>
        </p:grpSpPr>
        <p:sp>
          <p:nvSpPr>
            <p:cNvPr id="1619" name="Google Shape;1619;p76"/>
            <p:cNvSpPr/>
            <p:nvPr/>
          </p:nvSpPr>
          <p:spPr>
            <a:xfrm>
              <a:off x="5503350" y="238125"/>
              <a:ext cx="870575" cy="870550"/>
            </a:xfrm>
            <a:custGeom>
              <a:rect b="b" l="l" r="r" t="t"/>
              <a:pathLst>
                <a:path extrusionOk="0" h="34822" w="34823">
                  <a:moveTo>
                    <a:pt x="17386" y="8925"/>
                  </a:moveTo>
                  <a:cubicBezTo>
                    <a:pt x="22081" y="8925"/>
                    <a:pt x="25846" y="12742"/>
                    <a:pt x="25846" y="17385"/>
                  </a:cubicBezTo>
                  <a:cubicBezTo>
                    <a:pt x="25846" y="22080"/>
                    <a:pt x="22081" y="25846"/>
                    <a:pt x="17386" y="25846"/>
                  </a:cubicBezTo>
                  <a:cubicBezTo>
                    <a:pt x="12743" y="25846"/>
                    <a:pt x="8926" y="22080"/>
                    <a:pt x="8926" y="17385"/>
                  </a:cubicBezTo>
                  <a:cubicBezTo>
                    <a:pt x="8926" y="12742"/>
                    <a:pt x="12743" y="8925"/>
                    <a:pt x="17386" y="8925"/>
                  </a:cubicBezTo>
                  <a:close/>
                  <a:moveTo>
                    <a:pt x="17386" y="0"/>
                  </a:moveTo>
                  <a:cubicBezTo>
                    <a:pt x="7791" y="0"/>
                    <a:pt x="1" y="7790"/>
                    <a:pt x="1" y="17385"/>
                  </a:cubicBezTo>
                  <a:cubicBezTo>
                    <a:pt x="1" y="27032"/>
                    <a:pt x="7791" y="34822"/>
                    <a:pt x="17386" y="34822"/>
                  </a:cubicBezTo>
                  <a:cubicBezTo>
                    <a:pt x="27033" y="34822"/>
                    <a:pt x="34823" y="27032"/>
                    <a:pt x="34823" y="17385"/>
                  </a:cubicBezTo>
                  <a:cubicBezTo>
                    <a:pt x="34823" y="7790"/>
                    <a:pt x="27033" y="0"/>
                    <a:pt x="17386"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76"/>
            <p:cNvSpPr/>
            <p:nvPr/>
          </p:nvSpPr>
          <p:spPr>
            <a:xfrm>
              <a:off x="1190625" y="2718200"/>
              <a:ext cx="870550" cy="869275"/>
            </a:xfrm>
            <a:custGeom>
              <a:rect b="b" l="l" r="r" t="t"/>
              <a:pathLst>
                <a:path extrusionOk="0" h="34771" w="34822">
                  <a:moveTo>
                    <a:pt x="17385" y="8925"/>
                  </a:moveTo>
                  <a:cubicBezTo>
                    <a:pt x="22080" y="8925"/>
                    <a:pt x="25846" y="12691"/>
                    <a:pt x="25846" y="17386"/>
                  </a:cubicBezTo>
                  <a:cubicBezTo>
                    <a:pt x="25846" y="22080"/>
                    <a:pt x="22080" y="25846"/>
                    <a:pt x="17385" y="25846"/>
                  </a:cubicBezTo>
                  <a:cubicBezTo>
                    <a:pt x="12742" y="25846"/>
                    <a:pt x="8925" y="22080"/>
                    <a:pt x="8925" y="17386"/>
                  </a:cubicBezTo>
                  <a:cubicBezTo>
                    <a:pt x="8925" y="12691"/>
                    <a:pt x="12742" y="8925"/>
                    <a:pt x="17385" y="8925"/>
                  </a:cubicBezTo>
                  <a:close/>
                  <a:moveTo>
                    <a:pt x="17385" y="1"/>
                  </a:moveTo>
                  <a:cubicBezTo>
                    <a:pt x="7790" y="1"/>
                    <a:pt x="0" y="7739"/>
                    <a:pt x="0" y="17386"/>
                  </a:cubicBezTo>
                  <a:cubicBezTo>
                    <a:pt x="0" y="27033"/>
                    <a:pt x="7790" y="34771"/>
                    <a:pt x="17385" y="34771"/>
                  </a:cubicBezTo>
                  <a:cubicBezTo>
                    <a:pt x="27032" y="34771"/>
                    <a:pt x="34822" y="27033"/>
                    <a:pt x="34822" y="17386"/>
                  </a:cubicBezTo>
                  <a:cubicBezTo>
                    <a:pt x="34822" y="7739"/>
                    <a:pt x="27032" y="1"/>
                    <a:pt x="17385"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76"/>
            <p:cNvSpPr/>
            <p:nvPr/>
          </p:nvSpPr>
          <p:spPr>
            <a:xfrm>
              <a:off x="2484175" y="1424625"/>
              <a:ext cx="869275" cy="870575"/>
            </a:xfrm>
            <a:custGeom>
              <a:rect b="b" l="l" r="r" t="t"/>
              <a:pathLst>
                <a:path extrusionOk="0" h="34823" w="34771">
                  <a:moveTo>
                    <a:pt x="17386" y="8926"/>
                  </a:moveTo>
                  <a:cubicBezTo>
                    <a:pt x="22080" y="8926"/>
                    <a:pt x="25846" y="12743"/>
                    <a:pt x="25846" y="17386"/>
                  </a:cubicBezTo>
                  <a:cubicBezTo>
                    <a:pt x="25846" y="22080"/>
                    <a:pt x="22080" y="25846"/>
                    <a:pt x="17386" y="25846"/>
                  </a:cubicBezTo>
                  <a:cubicBezTo>
                    <a:pt x="12691" y="25846"/>
                    <a:pt x="8925" y="22080"/>
                    <a:pt x="8925" y="17386"/>
                  </a:cubicBezTo>
                  <a:cubicBezTo>
                    <a:pt x="8925" y="12743"/>
                    <a:pt x="12691" y="8926"/>
                    <a:pt x="17386" y="8926"/>
                  </a:cubicBezTo>
                  <a:close/>
                  <a:moveTo>
                    <a:pt x="17386" y="1"/>
                  </a:moveTo>
                  <a:cubicBezTo>
                    <a:pt x="7739" y="1"/>
                    <a:pt x="1" y="7791"/>
                    <a:pt x="1" y="17386"/>
                  </a:cubicBezTo>
                  <a:cubicBezTo>
                    <a:pt x="1" y="27033"/>
                    <a:pt x="7739" y="34823"/>
                    <a:pt x="17386" y="34823"/>
                  </a:cubicBezTo>
                  <a:cubicBezTo>
                    <a:pt x="27033" y="34823"/>
                    <a:pt x="34771" y="27033"/>
                    <a:pt x="34771" y="17386"/>
                  </a:cubicBezTo>
                  <a:cubicBezTo>
                    <a:pt x="34771" y="7791"/>
                    <a:pt x="27033" y="1"/>
                    <a:pt x="17386"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76"/>
            <p:cNvSpPr/>
            <p:nvPr/>
          </p:nvSpPr>
          <p:spPr>
            <a:xfrm>
              <a:off x="3399875" y="2341600"/>
              <a:ext cx="870550" cy="869300"/>
            </a:xfrm>
            <a:custGeom>
              <a:rect b="b" l="l" r="r" t="t"/>
              <a:pathLst>
                <a:path extrusionOk="0" h="34772" w="34822">
                  <a:moveTo>
                    <a:pt x="17437" y="8926"/>
                  </a:moveTo>
                  <a:cubicBezTo>
                    <a:pt x="22080" y="8926"/>
                    <a:pt x="25897" y="12691"/>
                    <a:pt x="25897" y="17386"/>
                  </a:cubicBezTo>
                  <a:cubicBezTo>
                    <a:pt x="25897" y="22080"/>
                    <a:pt x="22080" y="25846"/>
                    <a:pt x="17437" y="25846"/>
                  </a:cubicBezTo>
                  <a:cubicBezTo>
                    <a:pt x="12742" y="25846"/>
                    <a:pt x="8976" y="22080"/>
                    <a:pt x="8976" y="17386"/>
                  </a:cubicBezTo>
                  <a:cubicBezTo>
                    <a:pt x="8976" y="12691"/>
                    <a:pt x="12742" y="8926"/>
                    <a:pt x="17437" y="8926"/>
                  </a:cubicBezTo>
                  <a:close/>
                  <a:moveTo>
                    <a:pt x="17437" y="1"/>
                  </a:moveTo>
                  <a:cubicBezTo>
                    <a:pt x="7790" y="1"/>
                    <a:pt x="0" y="7739"/>
                    <a:pt x="0" y="17386"/>
                  </a:cubicBezTo>
                  <a:cubicBezTo>
                    <a:pt x="0" y="27033"/>
                    <a:pt x="7790" y="34771"/>
                    <a:pt x="17437" y="34771"/>
                  </a:cubicBezTo>
                  <a:cubicBezTo>
                    <a:pt x="27032" y="34771"/>
                    <a:pt x="34822" y="27033"/>
                    <a:pt x="34822" y="17386"/>
                  </a:cubicBezTo>
                  <a:cubicBezTo>
                    <a:pt x="34822" y="7739"/>
                    <a:pt x="27032" y="1"/>
                    <a:pt x="1743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76"/>
            <p:cNvSpPr/>
            <p:nvPr/>
          </p:nvSpPr>
          <p:spPr>
            <a:xfrm>
              <a:off x="3985375" y="821050"/>
              <a:ext cx="1801750" cy="1804325"/>
            </a:xfrm>
            <a:custGeom>
              <a:rect b="b" l="l" r="r" t="t"/>
              <a:pathLst>
                <a:path extrusionOk="0" h="72173" w="72070">
                  <a:moveTo>
                    <a:pt x="65724" y="1"/>
                  </a:moveTo>
                  <a:lnTo>
                    <a:pt x="1" y="65878"/>
                  </a:lnTo>
                  <a:lnTo>
                    <a:pt x="6346" y="72172"/>
                  </a:lnTo>
                  <a:lnTo>
                    <a:pt x="72069" y="6294"/>
                  </a:lnTo>
                  <a:lnTo>
                    <a:pt x="65724"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76"/>
            <p:cNvSpPr/>
            <p:nvPr/>
          </p:nvSpPr>
          <p:spPr>
            <a:xfrm>
              <a:off x="3069700" y="2008875"/>
              <a:ext cx="617800" cy="616500"/>
            </a:xfrm>
            <a:custGeom>
              <a:rect b="b" l="l" r="r" t="t"/>
              <a:pathLst>
                <a:path extrusionOk="0" h="24660" w="24712">
                  <a:moveTo>
                    <a:pt x="6294" y="0"/>
                  </a:moveTo>
                  <a:lnTo>
                    <a:pt x="1" y="6345"/>
                  </a:lnTo>
                  <a:lnTo>
                    <a:pt x="18417" y="24659"/>
                  </a:lnTo>
                  <a:lnTo>
                    <a:pt x="24711" y="18365"/>
                  </a:lnTo>
                  <a:lnTo>
                    <a:pt x="629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76"/>
            <p:cNvSpPr/>
            <p:nvPr/>
          </p:nvSpPr>
          <p:spPr>
            <a:xfrm>
              <a:off x="1776125" y="2008875"/>
              <a:ext cx="993100" cy="993075"/>
            </a:xfrm>
            <a:custGeom>
              <a:rect b="b" l="l" r="r" t="t"/>
              <a:pathLst>
                <a:path extrusionOk="0" h="39723" w="39724">
                  <a:moveTo>
                    <a:pt x="33430" y="0"/>
                  </a:moveTo>
                  <a:lnTo>
                    <a:pt x="1" y="33429"/>
                  </a:lnTo>
                  <a:lnTo>
                    <a:pt x="6346" y="39723"/>
                  </a:lnTo>
                  <a:lnTo>
                    <a:pt x="39724" y="6345"/>
                  </a:lnTo>
                  <a:lnTo>
                    <a:pt x="33430"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6"/>
            <p:cNvSpPr/>
            <p:nvPr/>
          </p:nvSpPr>
          <p:spPr>
            <a:xfrm>
              <a:off x="1194475" y="5197000"/>
              <a:ext cx="5175575" cy="224425"/>
            </a:xfrm>
            <a:custGeom>
              <a:rect b="b" l="l" r="r" t="t"/>
              <a:pathLst>
                <a:path extrusionOk="0" h="8977" w="207023">
                  <a:moveTo>
                    <a:pt x="1" y="0"/>
                  </a:moveTo>
                  <a:lnTo>
                    <a:pt x="1" y="8977"/>
                  </a:lnTo>
                  <a:lnTo>
                    <a:pt x="207023" y="8977"/>
                  </a:lnTo>
                  <a:lnTo>
                    <a:pt x="20702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76"/>
            <p:cNvSpPr/>
            <p:nvPr/>
          </p:nvSpPr>
          <p:spPr>
            <a:xfrm>
              <a:off x="5827075" y="2074650"/>
              <a:ext cx="223150" cy="3234575"/>
            </a:xfrm>
            <a:custGeom>
              <a:rect b="b" l="l" r="r" t="t"/>
              <a:pathLst>
                <a:path extrusionOk="0" h="129383" w="8926">
                  <a:moveTo>
                    <a:pt x="0" y="0"/>
                  </a:moveTo>
                  <a:lnTo>
                    <a:pt x="0" y="129383"/>
                  </a:lnTo>
                  <a:lnTo>
                    <a:pt x="8925" y="129383"/>
                  </a:lnTo>
                  <a:lnTo>
                    <a:pt x="8925"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6"/>
            <p:cNvSpPr/>
            <p:nvPr/>
          </p:nvSpPr>
          <p:spPr>
            <a:xfrm>
              <a:off x="3779025" y="3693200"/>
              <a:ext cx="223150" cy="1616025"/>
            </a:xfrm>
            <a:custGeom>
              <a:rect b="b" l="l" r="r" t="t"/>
              <a:pathLst>
                <a:path extrusionOk="0" h="64641" w="8926">
                  <a:moveTo>
                    <a:pt x="1" y="1"/>
                  </a:moveTo>
                  <a:lnTo>
                    <a:pt x="1" y="64641"/>
                  </a:lnTo>
                  <a:lnTo>
                    <a:pt x="8926" y="64641"/>
                  </a:lnTo>
                  <a:lnTo>
                    <a:pt x="892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6"/>
            <p:cNvSpPr/>
            <p:nvPr/>
          </p:nvSpPr>
          <p:spPr>
            <a:xfrm>
              <a:off x="1514325" y="4015625"/>
              <a:ext cx="223150" cy="1293600"/>
            </a:xfrm>
            <a:custGeom>
              <a:rect b="b" l="l" r="r" t="t"/>
              <a:pathLst>
                <a:path extrusionOk="0" h="51744" w="8926">
                  <a:moveTo>
                    <a:pt x="1" y="1"/>
                  </a:moveTo>
                  <a:lnTo>
                    <a:pt x="1" y="51744"/>
                  </a:lnTo>
                  <a:lnTo>
                    <a:pt x="8925" y="51744"/>
                  </a:lnTo>
                  <a:lnTo>
                    <a:pt x="892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76"/>
            <p:cNvSpPr/>
            <p:nvPr/>
          </p:nvSpPr>
          <p:spPr>
            <a:xfrm>
              <a:off x="2806600" y="3044500"/>
              <a:ext cx="224425" cy="2264725"/>
            </a:xfrm>
            <a:custGeom>
              <a:rect b="b" l="l" r="r" t="t"/>
              <a:pathLst>
                <a:path extrusionOk="0" h="90589" w="8977">
                  <a:moveTo>
                    <a:pt x="1" y="0"/>
                  </a:moveTo>
                  <a:lnTo>
                    <a:pt x="1" y="90589"/>
                  </a:lnTo>
                  <a:lnTo>
                    <a:pt x="8977" y="90589"/>
                  </a:lnTo>
                  <a:lnTo>
                    <a:pt x="8977"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1" name="Google Shape;1631;p76"/>
          <p:cNvSpPr/>
          <p:nvPr/>
        </p:nvSpPr>
        <p:spPr>
          <a:xfrm>
            <a:off x="4629454" y="1741947"/>
            <a:ext cx="14898" cy="13072"/>
          </a:xfrm>
          <a:custGeom>
            <a:rect b="b" l="l" r="r" t="t"/>
            <a:pathLst>
              <a:path extrusionOk="0" h="8157" w="9297">
                <a:moveTo>
                  <a:pt x="4644" y="0"/>
                </a:moveTo>
                <a:cubicBezTo>
                  <a:pt x="3953" y="0"/>
                  <a:pt x="3253" y="175"/>
                  <a:pt x="2610" y="539"/>
                </a:cubicBezTo>
                <a:cubicBezTo>
                  <a:pt x="653" y="1681"/>
                  <a:pt x="0" y="4160"/>
                  <a:pt x="1109" y="6117"/>
                </a:cubicBezTo>
                <a:cubicBezTo>
                  <a:pt x="1875" y="7431"/>
                  <a:pt x="3244" y="8157"/>
                  <a:pt x="4653" y="8157"/>
                </a:cubicBezTo>
                <a:cubicBezTo>
                  <a:pt x="5344" y="8157"/>
                  <a:pt x="6044" y="7983"/>
                  <a:pt x="6687" y="7618"/>
                </a:cubicBezTo>
                <a:cubicBezTo>
                  <a:pt x="8644" y="6476"/>
                  <a:pt x="9297" y="3997"/>
                  <a:pt x="8188" y="2040"/>
                </a:cubicBezTo>
                <a:cubicBezTo>
                  <a:pt x="7421" y="726"/>
                  <a:pt x="6053" y="0"/>
                  <a:pt x="4644"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6"/>
          <p:cNvSpPr/>
          <p:nvPr/>
        </p:nvSpPr>
        <p:spPr>
          <a:xfrm>
            <a:off x="4544143" y="1567329"/>
            <a:ext cx="287086" cy="301998"/>
          </a:xfrm>
          <a:custGeom>
            <a:rect b="b" l="l" r="r" t="t"/>
            <a:pathLst>
              <a:path extrusionOk="0" h="188454" w="179149">
                <a:moveTo>
                  <a:pt x="155858" y="39536"/>
                </a:moveTo>
                <a:lnTo>
                  <a:pt x="161469" y="49289"/>
                </a:lnTo>
                <a:lnTo>
                  <a:pt x="156445" y="56922"/>
                </a:lnTo>
                <a:lnTo>
                  <a:pt x="146757" y="40090"/>
                </a:lnTo>
                <a:lnTo>
                  <a:pt x="155858" y="39536"/>
                </a:lnTo>
                <a:close/>
                <a:moveTo>
                  <a:pt x="116584" y="8155"/>
                </a:moveTo>
                <a:cubicBezTo>
                  <a:pt x="117302" y="8188"/>
                  <a:pt x="119030" y="8384"/>
                  <a:pt x="120074" y="10210"/>
                </a:cubicBezTo>
                <a:lnTo>
                  <a:pt x="167504" y="92347"/>
                </a:lnTo>
                <a:cubicBezTo>
                  <a:pt x="169037" y="95022"/>
                  <a:pt x="167177" y="98382"/>
                  <a:pt x="164078" y="98480"/>
                </a:cubicBezTo>
                <a:cubicBezTo>
                  <a:pt x="163524" y="98480"/>
                  <a:pt x="163263" y="98578"/>
                  <a:pt x="161828" y="98839"/>
                </a:cubicBezTo>
                <a:lnTo>
                  <a:pt x="111658" y="11939"/>
                </a:lnTo>
                <a:cubicBezTo>
                  <a:pt x="112735" y="10602"/>
                  <a:pt x="112865" y="10471"/>
                  <a:pt x="113061" y="10113"/>
                </a:cubicBezTo>
                <a:cubicBezTo>
                  <a:pt x="114170" y="8351"/>
                  <a:pt x="115899" y="8155"/>
                  <a:pt x="116584" y="8155"/>
                </a:cubicBezTo>
                <a:close/>
                <a:moveTo>
                  <a:pt x="106243" y="18855"/>
                </a:moveTo>
                <a:lnTo>
                  <a:pt x="153379" y="100502"/>
                </a:lnTo>
                <a:lnTo>
                  <a:pt x="82235" y="114464"/>
                </a:lnTo>
                <a:lnTo>
                  <a:pt x="60608" y="76983"/>
                </a:lnTo>
                <a:lnTo>
                  <a:pt x="106243" y="18855"/>
                </a:lnTo>
                <a:close/>
                <a:moveTo>
                  <a:pt x="78680" y="124576"/>
                </a:moveTo>
                <a:lnTo>
                  <a:pt x="82757" y="131654"/>
                </a:lnTo>
                <a:lnTo>
                  <a:pt x="75679" y="135732"/>
                </a:lnTo>
                <a:lnTo>
                  <a:pt x="71601" y="128653"/>
                </a:lnTo>
                <a:lnTo>
                  <a:pt x="78680" y="124576"/>
                </a:lnTo>
                <a:close/>
                <a:moveTo>
                  <a:pt x="54215" y="82202"/>
                </a:moveTo>
                <a:lnTo>
                  <a:pt x="74602" y="117530"/>
                </a:lnTo>
                <a:lnTo>
                  <a:pt x="42830" y="135862"/>
                </a:lnTo>
                <a:cubicBezTo>
                  <a:pt x="39618" y="137721"/>
                  <a:pt x="36109" y="138603"/>
                  <a:pt x="32647" y="138603"/>
                </a:cubicBezTo>
                <a:cubicBezTo>
                  <a:pt x="25595" y="138603"/>
                  <a:pt x="18736" y="134944"/>
                  <a:pt x="14973" y="128425"/>
                </a:cubicBezTo>
                <a:cubicBezTo>
                  <a:pt x="13179" y="125326"/>
                  <a:pt x="12233" y="121803"/>
                  <a:pt x="12233" y="118247"/>
                </a:cubicBezTo>
                <a:cubicBezTo>
                  <a:pt x="12233" y="110973"/>
                  <a:pt x="16147" y="104188"/>
                  <a:pt x="22443" y="100567"/>
                </a:cubicBezTo>
                <a:lnTo>
                  <a:pt x="54215" y="82202"/>
                </a:lnTo>
                <a:close/>
                <a:moveTo>
                  <a:pt x="64555" y="132731"/>
                </a:moveTo>
                <a:cubicBezTo>
                  <a:pt x="83644" y="165813"/>
                  <a:pt x="84932" y="168058"/>
                  <a:pt x="84937" y="168058"/>
                </a:cubicBezTo>
                <a:cubicBezTo>
                  <a:pt x="84938" y="168058"/>
                  <a:pt x="84907" y="168003"/>
                  <a:pt x="84908" y="168003"/>
                </a:cubicBezTo>
                <a:lnTo>
                  <a:pt x="84908" y="168003"/>
                </a:lnTo>
                <a:cubicBezTo>
                  <a:pt x="84909" y="168003"/>
                  <a:pt x="84918" y="168017"/>
                  <a:pt x="84943" y="168058"/>
                </a:cubicBezTo>
                <a:cubicBezTo>
                  <a:pt x="87193" y="171972"/>
                  <a:pt x="85856" y="176931"/>
                  <a:pt x="81942" y="179214"/>
                </a:cubicBezTo>
                <a:cubicBezTo>
                  <a:pt x="80667" y="179947"/>
                  <a:pt x="79279" y="180292"/>
                  <a:pt x="77909" y="180292"/>
                </a:cubicBezTo>
                <a:cubicBezTo>
                  <a:pt x="75072" y="180292"/>
                  <a:pt x="72314" y="178809"/>
                  <a:pt x="70818" y="176213"/>
                </a:cubicBezTo>
                <a:lnTo>
                  <a:pt x="50431" y="140886"/>
                </a:lnTo>
                <a:lnTo>
                  <a:pt x="64555" y="132731"/>
                </a:lnTo>
                <a:close/>
                <a:moveTo>
                  <a:pt x="116551" y="0"/>
                </a:moveTo>
                <a:cubicBezTo>
                  <a:pt x="112343" y="0"/>
                  <a:pt x="108494" y="2121"/>
                  <a:pt x="106243" y="5644"/>
                </a:cubicBezTo>
                <a:lnTo>
                  <a:pt x="52975" y="73526"/>
                </a:lnTo>
                <a:lnTo>
                  <a:pt x="18366" y="93489"/>
                </a:lnTo>
                <a:cubicBezTo>
                  <a:pt x="4730" y="101350"/>
                  <a:pt x="1" y="118835"/>
                  <a:pt x="7895" y="132502"/>
                </a:cubicBezTo>
                <a:cubicBezTo>
                  <a:pt x="13197" y="141667"/>
                  <a:pt x="22822" y="146756"/>
                  <a:pt x="32683" y="146756"/>
                </a:cubicBezTo>
                <a:cubicBezTo>
                  <a:pt x="36229" y="146756"/>
                  <a:pt x="39805" y="146098"/>
                  <a:pt x="43222" y="144735"/>
                </a:cubicBezTo>
                <a:lnTo>
                  <a:pt x="63740" y="180290"/>
                </a:lnTo>
                <a:cubicBezTo>
                  <a:pt x="66727" y="185474"/>
                  <a:pt x="72227" y="188453"/>
                  <a:pt x="77902" y="188453"/>
                </a:cubicBezTo>
                <a:cubicBezTo>
                  <a:pt x="80656" y="188453"/>
                  <a:pt x="83451" y="187752"/>
                  <a:pt x="86019" y="186260"/>
                </a:cubicBezTo>
                <a:cubicBezTo>
                  <a:pt x="93815" y="181758"/>
                  <a:pt x="96523" y="171777"/>
                  <a:pt x="91989" y="163980"/>
                </a:cubicBezTo>
                <a:lnTo>
                  <a:pt x="79756" y="142778"/>
                </a:lnTo>
                <a:lnTo>
                  <a:pt x="90358" y="136678"/>
                </a:lnTo>
                <a:cubicBezTo>
                  <a:pt x="92315" y="135536"/>
                  <a:pt x="92967" y="133057"/>
                  <a:pt x="91858" y="131100"/>
                </a:cubicBezTo>
                <a:lnTo>
                  <a:pt x="86541" y="121933"/>
                </a:lnTo>
                <a:cubicBezTo>
                  <a:pt x="87193" y="121803"/>
                  <a:pt x="91336" y="120987"/>
                  <a:pt x="164666" y="106602"/>
                </a:cubicBezTo>
                <a:cubicBezTo>
                  <a:pt x="173701" y="106113"/>
                  <a:pt x="179149" y="96196"/>
                  <a:pt x="174549" y="88270"/>
                </a:cubicBezTo>
                <a:lnTo>
                  <a:pt x="161012" y="64816"/>
                </a:lnTo>
                <a:lnTo>
                  <a:pt x="169689" y="51703"/>
                </a:lnTo>
                <a:cubicBezTo>
                  <a:pt x="170537" y="50398"/>
                  <a:pt x="170570" y="48734"/>
                  <a:pt x="169787" y="47397"/>
                </a:cubicBezTo>
                <a:lnTo>
                  <a:pt x="161632" y="33273"/>
                </a:lnTo>
                <a:cubicBezTo>
                  <a:pt x="160924" y="32010"/>
                  <a:pt x="159576" y="31242"/>
                  <a:pt x="158138" y="31242"/>
                </a:cubicBezTo>
                <a:cubicBezTo>
                  <a:pt x="158053" y="31242"/>
                  <a:pt x="157967" y="31245"/>
                  <a:pt x="157881" y="31250"/>
                </a:cubicBezTo>
                <a:lnTo>
                  <a:pt x="142191" y="32196"/>
                </a:lnTo>
                <a:lnTo>
                  <a:pt x="127153" y="6133"/>
                </a:lnTo>
                <a:cubicBezTo>
                  <a:pt x="124967" y="2349"/>
                  <a:pt x="121053" y="66"/>
                  <a:pt x="116714"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76"/>
          <p:cNvSpPr/>
          <p:nvPr/>
        </p:nvSpPr>
        <p:spPr>
          <a:xfrm>
            <a:off x="4577650" y="1755016"/>
            <a:ext cx="44069" cy="21371"/>
          </a:xfrm>
          <a:custGeom>
            <a:rect b="b" l="l" r="r" t="t"/>
            <a:pathLst>
              <a:path extrusionOk="0" h="13336" w="27500">
                <a:moveTo>
                  <a:pt x="22846" y="0"/>
                </a:moveTo>
                <a:cubicBezTo>
                  <a:pt x="22156" y="0"/>
                  <a:pt x="21456" y="175"/>
                  <a:pt x="20812" y="539"/>
                </a:cubicBezTo>
                <a:lnTo>
                  <a:pt x="13766" y="4617"/>
                </a:lnTo>
                <a:cubicBezTo>
                  <a:pt x="13121" y="4994"/>
                  <a:pt x="12414" y="5171"/>
                  <a:pt x="11718" y="5171"/>
                </a:cubicBezTo>
                <a:cubicBezTo>
                  <a:pt x="10304" y="5171"/>
                  <a:pt x="8932" y="4438"/>
                  <a:pt x="8188" y="3149"/>
                </a:cubicBezTo>
                <a:cubicBezTo>
                  <a:pt x="7422" y="1835"/>
                  <a:pt x="6054" y="1095"/>
                  <a:pt x="4645" y="1095"/>
                </a:cubicBezTo>
                <a:cubicBezTo>
                  <a:pt x="3954" y="1095"/>
                  <a:pt x="3254" y="1273"/>
                  <a:pt x="2610" y="1648"/>
                </a:cubicBezTo>
                <a:cubicBezTo>
                  <a:pt x="653" y="2757"/>
                  <a:pt x="1" y="5269"/>
                  <a:pt x="1110" y="7226"/>
                </a:cubicBezTo>
                <a:cubicBezTo>
                  <a:pt x="3367" y="11127"/>
                  <a:pt x="7495" y="13335"/>
                  <a:pt x="11741" y="13335"/>
                </a:cubicBezTo>
                <a:cubicBezTo>
                  <a:pt x="13815" y="13335"/>
                  <a:pt x="15917" y="12808"/>
                  <a:pt x="17844" y="11695"/>
                </a:cubicBezTo>
                <a:lnTo>
                  <a:pt x="24890" y="7618"/>
                </a:lnTo>
                <a:cubicBezTo>
                  <a:pt x="26847" y="6476"/>
                  <a:pt x="27499" y="3997"/>
                  <a:pt x="26390" y="2040"/>
                </a:cubicBezTo>
                <a:cubicBezTo>
                  <a:pt x="25624" y="726"/>
                  <a:pt x="24255" y="0"/>
                  <a:pt x="22846"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76"/>
          <p:cNvSpPr/>
          <p:nvPr/>
        </p:nvSpPr>
        <p:spPr>
          <a:xfrm>
            <a:off x="4834835" y="1580500"/>
            <a:ext cx="51334" cy="33353"/>
          </a:xfrm>
          <a:custGeom>
            <a:rect b="b" l="l" r="r" t="t"/>
            <a:pathLst>
              <a:path extrusionOk="0" h="20813" w="32034">
                <a:moveTo>
                  <a:pt x="27378" y="1"/>
                </a:moveTo>
                <a:cubicBezTo>
                  <a:pt x="26703" y="1"/>
                  <a:pt x="26016" y="169"/>
                  <a:pt x="25379" y="524"/>
                </a:cubicBezTo>
                <a:lnTo>
                  <a:pt x="2675" y="13147"/>
                </a:lnTo>
                <a:cubicBezTo>
                  <a:pt x="686" y="14257"/>
                  <a:pt x="1" y="16736"/>
                  <a:pt x="1077" y="18693"/>
                </a:cubicBezTo>
                <a:cubicBezTo>
                  <a:pt x="1832" y="20048"/>
                  <a:pt x="3223" y="20813"/>
                  <a:pt x="4651" y="20813"/>
                </a:cubicBezTo>
                <a:cubicBezTo>
                  <a:pt x="5321" y="20813"/>
                  <a:pt x="5998" y="20645"/>
                  <a:pt x="6622" y="20291"/>
                </a:cubicBezTo>
                <a:lnTo>
                  <a:pt x="29358" y="7635"/>
                </a:lnTo>
                <a:cubicBezTo>
                  <a:pt x="31316" y="6558"/>
                  <a:pt x="32033" y="4079"/>
                  <a:pt x="30924" y="2089"/>
                </a:cubicBezTo>
                <a:cubicBezTo>
                  <a:pt x="30192" y="758"/>
                  <a:pt x="28812" y="1"/>
                  <a:pt x="27378"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6"/>
          <p:cNvSpPr/>
          <p:nvPr/>
        </p:nvSpPr>
        <p:spPr>
          <a:xfrm>
            <a:off x="4837501" y="1642011"/>
            <a:ext cx="39729" cy="19847"/>
          </a:xfrm>
          <a:custGeom>
            <a:rect b="b" l="l" r="r" t="t"/>
            <a:pathLst>
              <a:path extrusionOk="0" h="12385" w="24792">
                <a:moveTo>
                  <a:pt x="4529" y="1"/>
                </a:moveTo>
                <a:cubicBezTo>
                  <a:pt x="2738" y="1"/>
                  <a:pt x="1079" y="1209"/>
                  <a:pt x="587" y="3012"/>
                </a:cubicBezTo>
                <a:cubicBezTo>
                  <a:pt x="0" y="5198"/>
                  <a:pt x="1305" y="7449"/>
                  <a:pt x="3491" y="8036"/>
                </a:cubicBezTo>
                <a:lnTo>
                  <a:pt x="19246" y="12244"/>
                </a:lnTo>
                <a:cubicBezTo>
                  <a:pt x="19601" y="12339"/>
                  <a:pt x="19957" y="12384"/>
                  <a:pt x="20307" y="12384"/>
                </a:cubicBezTo>
                <a:cubicBezTo>
                  <a:pt x="22109" y="12384"/>
                  <a:pt x="23745" y="11176"/>
                  <a:pt x="24237" y="9373"/>
                </a:cubicBezTo>
                <a:cubicBezTo>
                  <a:pt x="24791" y="7188"/>
                  <a:pt x="23519" y="4937"/>
                  <a:pt x="21334" y="4350"/>
                </a:cubicBezTo>
                <a:lnTo>
                  <a:pt x="5578" y="142"/>
                </a:lnTo>
                <a:cubicBezTo>
                  <a:pt x="5228" y="46"/>
                  <a:pt x="4876" y="1"/>
                  <a:pt x="4529"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76"/>
          <p:cNvSpPr/>
          <p:nvPr/>
        </p:nvSpPr>
        <p:spPr>
          <a:xfrm>
            <a:off x="4800543" y="1552729"/>
            <a:ext cx="21278" cy="38351"/>
          </a:xfrm>
          <a:custGeom>
            <a:rect b="b" l="l" r="r" t="t"/>
            <a:pathLst>
              <a:path extrusionOk="0" h="23932" w="13278">
                <a:moveTo>
                  <a:pt x="8758" y="0"/>
                </a:moveTo>
                <a:cubicBezTo>
                  <a:pt x="6948" y="0"/>
                  <a:pt x="5288" y="1213"/>
                  <a:pt x="4796" y="3044"/>
                </a:cubicBezTo>
                <a:lnTo>
                  <a:pt x="588" y="18800"/>
                </a:lnTo>
                <a:cubicBezTo>
                  <a:pt x="1" y="20952"/>
                  <a:pt x="1306" y="23203"/>
                  <a:pt x="3459" y="23790"/>
                </a:cubicBezTo>
                <a:cubicBezTo>
                  <a:pt x="3813" y="23886"/>
                  <a:pt x="4169" y="23931"/>
                  <a:pt x="4520" y="23931"/>
                </a:cubicBezTo>
                <a:cubicBezTo>
                  <a:pt x="6330" y="23931"/>
                  <a:pt x="7985" y="22718"/>
                  <a:pt x="8449" y="20887"/>
                </a:cubicBezTo>
                <a:lnTo>
                  <a:pt x="12690" y="5132"/>
                </a:lnTo>
                <a:cubicBezTo>
                  <a:pt x="13277" y="2979"/>
                  <a:pt x="11972" y="728"/>
                  <a:pt x="9820" y="141"/>
                </a:cubicBezTo>
                <a:cubicBezTo>
                  <a:pt x="9465" y="46"/>
                  <a:pt x="9109" y="0"/>
                  <a:pt x="8758"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6"/>
          <p:cNvSpPr/>
          <p:nvPr/>
        </p:nvSpPr>
        <p:spPr>
          <a:xfrm>
            <a:off x="4992425" y="2672150"/>
            <a:ext cx="39600" cy="306000"/>
          </a:xfrm>
          <a:prstGeom prst="rect">
            <a:avLst/>
          </a:pr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641" name="Shape 1641"/>
        <p:cNvGrpSpPr/>
        <p:nvPr/>
      </p:nvGrpSpPr>
      <p:grpSpPr>
        <a:xfrm>
          <a:off x="0" y="0"/>
          <a:ext cx="0" cy="0"/>
          <a:chOff x="0" y="0"/>
          <a:chExt cx="0" cy="0"/>
        </a:xfrm>
      </p:grpSpPr>
      <p:sp>
        <p:nvSpPr>
          <p:cNvPr id="1642" name="Google Shape;1642;p77"/>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BUDGET</a:t>
            </a:r>
            <a:endParaRPr/>
          </a:p>
        </p:txBody>
      </p:sp>
      <p:cxnSp>
        <p:nvCxnSpPr>
          <p:cNvPr id="1643" name="Google Shape;1643;p77"/>
          <p:cNvCxnSpPr/>
          <p:nvPr/>
        </p:nvCxnSpPr>
        <p:spPr>
          <a:xfrm>
            <a:off x="4599825" y="2944175"/>
            <a:ext cx="1247700" cy="9600"/>
          </a:xfrm>
          <a:prstGeom prst="straightConnector1">
            <a:avLst/>
          </a:prstGeom>
          <a:noFill/>
          <a:ln cap="flat" cmpd="sng" w="9525">
            <a:solidFill>
              <a:srgbClr val="434343"/>
            </a:solidFill>
            <a:prstDash val="dot"/>
            <a:round/>
            <a:headEnd len="med" w="med" type="none"/>
            <a:tailEnd len="med" w="med" type="none"/>
          </a:ln>
        </p:spPr>
      </p:cxnSp>
      <p:cxnSp>
        <p:nvCxnSpPr>
          <p:cNvPr id="1644" name="Google Shape;1644;p77"/>
          <p:cNvCxnSpPr/>
          <p:nvPr/>
        </p:nvCxnSpPr>
        <p:spPr>
          <a:xfrm>
            <a:off x="3313950" y="5070250"/>
            <a:ext cx="2557800" cy="0"/>
          </a:xfrm>
          <a:prstGeom prst="straightConnector1">
            <a:avLst/>
          </a:prstGeom>
          <a:noFill/>
          <a:ln cap="flat" cmpd="sng" w="9525">
            <a:solidFill>
              <a:srgbClr val="434343"/>
            </a:solidFill>
            <a:prstDash val="dot"/>
            <a:round/>
            <a:headEnd len="med" w="med" type="none"/>
            <a:tailEnd len="med" w="med" type="none"/>
          </a:ln>
        </p:spPr>
      </p:cxnSp>
      <p:cxnSp>
        <p:nvCxnSpPr>
          <p:cNvPr id="1645" name="Google Shape;1645;p77"/>
          <p:cNvCxnSpPr/>
          <p:nvPr/>
        </p:nvCxnSpPr>
        <p:spPr>
          <a:xfrm>
            <a:off x="4599825" y="2375700"/>
            <a:ext cx="1247700" cy="9600"/>
          </a:xfrm>
          <a:prstGeom prst="straightConnector1">
            <a:avLst/>
          </a:prstGeom>
          <a:noFill/>
          <a:ln cap="flat" cmpd="sng" w="9525">
            <a:solidFill>
              <a:srgbClr val="434343"/>
            </a:solidFill>
            <a:prstDash val="dot"/>
            <a:round/>
            <a:headEnd len="med" w="med" type="none"/>
            <a:tailEnd len="med" w="med" type="none"/>
          </a:ln>
        </p:spPr>
      </p:cxnSp>
      <p:cxnSp>
        <p:nvCxnSpPr>
          <p:cNvPr id="1646" name="Google Shape;1646;p77"/>
          <p:cNvCxnSpPr/>
          <p:nvPr/>
        </p:nvCxnSpPr>
        <p:spPr>
          <a:xfrm>
            <a:off x="4599825" y="2118525"/>
            <a:ext cx="1247700" cy="9600"/>
          </a:xfrm>
          <a:prstGeom prst="straightConnector1">
            <a:avLst/>
          </a:prstGeom>
          <a:noFill/>
          <a:ln cap="flat" cmpd="sng" w="9525">
            <a:solidFill>
              <a:srgbClr val="434343"/>
            </a:solidFill>
            <a:prstDash val="dot"/>
            <a:round/>
            <a:headEnd len="med" w="med" type="none"/>
            <a:tailEnd len="med" w="med" type="none"/>
          </a:ln>
        </p:spPr>
      </p:cxnSp>
      <p:cxnSp>
        <p:nvCxnSpPr>
          <p:cNvPr id="1647" name="Google Shape;1647;p77"/>
          <p:cNvCxnSpPr/>
          <p:nvPr/>
        </p:nvCxnSpPr>
        <p:spPr>
          <a:xfrm>
            <a:off x="3313950" y="1353600"/>
            <a:ext cx="2557800" cy="0"/>
          </a:xfrm>
          <a:prstGeom prst="straightConnector1">
            <a:avLst/>
          </a:prstGeom>
          <a:noFill/>
          <a:ln cap="flat" cmpd="sng" w="9525">
            <a:solidFill>
              <a:srgbClr val="434343"/>
            </a:solidFill>
            <a:prstDash val="dot"/>
            <a:round/>
            <a:headEnd len="med" w="med" type="none"/>
            <a:tailEnd len="med" w="med" type="none"/>
          </a:ln>
        </p:spPr>
      </p:cxnSp>
      <p:cxnSp>
        <p:nvCxnSpPr>
          <p:cNvPr id="1648" name="Google Shape;1648;p77"/>
          <p:cNvCxnSpPr/>
          <p:nvPr/>
        </p:nvCxnSpPr>
        <p:spPr>
          <a:xfrm rot="10800000">
            <a:off x="3283625" y="1334750"/>
            <a:ext cx="0" cy="3759900"/>
          </a:xfrm>
          <a:prstGeom prst="straightConnector1">
            <a:avLst/>
          </a:prstGeom>
          <a:noFill/>
          <a:ln cap="flat" cmpd="sng" w="28575">
            <a:solidFill>
              <a:srgbClr val="F9BF3E"/>
            </a:solidFill>
            <a:prstDash val="solid"/>
            <a:round/>
            <a:headEnd len="med" w="med" type="oval"/>
            <a:tailEnd len="med" w="med" type="oval"/>
          </a:ln>
        </p:spPr>
      </p:cxnSp>
      <p:sp>
        <p:nvSpPr>
          <p:cNvPr id="1649" name="Google Shape;1649;p77"/>
          <p:cNvSpPr txBox="1"/>
          <p:nvPr/>
        </p:nvSpPr>
        <p:spPr>
          <a:xfrm>
            <a:off x="997350" y="2823200"/>
            <a:ext cx="1739400" cy="489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434343"/>
                </a:solidFill>
                <a:latin typeface="Montserrat ExtraBold"/>
                <a:ea typeface="Montserrat ExtraBold"/>
                <a:cs typeface="Montserrat ExtraBold"/>
                <a:sym typeface="Montserrat ExtraBold"/>
              </a:rPr>
              <a:t>$20,000,000</a:t>
            </a:r>
            <a:endParaRPr sz="1800">
              <a:solidFill>
                <a:srgbClr val="434343"/>
              </a:solidFill>
              <a:latin typeface="Montserrat ExtraBold"/>
              <a:ea typeface="Montserrat ExtraBold"/>
              <a:cs typeface="Montserrat ExtraBold"/>
              <a:sym typeface="Montserrat ExtraBold"/>
            </a:endParaRPr>
          </a:p>
        </p:txBody>
      </p:sp>
      <p:sp>
        <p:nvSpPr>
          <p:cNvPr id="1650" name="Google Shape;1650;p77"/>
          <p:cNvSpPr txBox="1"/>
          <p:nvPr/>
        </p:nvSpPr>
        <p:spPr>
          <a:xfrm>
            <a:off x="1159338" y="3117175"/>
            <a:ext cx="1577400" cy="489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434343"/>
                </a:solidFill>
                <a:latin typeface="EB Garamond"/>
                <a:ea typeface="EB Garamond"/>
                <a:cs typeface="EB Garamond"/>
                <a:sym typeface="EB Garamond"/>
              </a:rPr>
              <a:t>Total plan budget</a:t>
            </a:r>
            <a:endParaRPr sz="1200">
              <a:solidFill>
                <a:srgbClr val="434343"/>
              </a:solidFill>
              <a:latin typeface="EB Garamond"/>
              <a:ea typeface="EB Garamond"/>
              <a:cs typeface="EB Garamond"/>
              <a:sym typeface="EB Garamond"/>
            </a:endParaRPr>
          </a:p>
        </p:txBody>
      </p:sp>
      <p:cxnSp>
        <p:nvCxnSpPr>
          <p:cNvPr id="1651" name="Google Shape;1651;p77"/>
          <p:cNvCxnSpPr/>
          <p:nvPr/>
        </p:nvCxnSpPr>
        <p:spPr>
          <a:xfrm rot="10800000">
            <a:off x="5855375" y="1334550"/>
            <a:ext cx="0" cy="793500"/>
          </a:xfrm>
          <a:prstGeom prst="straightConnector1">
            <a:avLst/>
          </a:prstGeom>
          <a:noFill/>
          <a:ln cap="flat" cmpd="sng" w="28575">
            <a:solidFill>
              <a:srgbClr val="FFE48D"/>
            </a:solidFill>
            <a:prstDash val="solid"/>
            <a:round/>
            <a:headEnd len="med" w="med" type="oval"/>
            <a:tailEnd len="med" w="med" type="oval"/>
          </a:ln>
        </p:spPr>
      </p:cxnSp>
      <p:cxnSp>
        <p:nvCxnSpPr>
          <p:cNvPr id="1652" name="Google Shape;1652;p77"/>
          <p:cNvCxnSpPr/>
          <p:nvPr/>
        </p:nvCxnSpPr>
        <p:spPr>
          <a:xfrm rot="10800000">
            <a:off x="5855375" y="2118525"/>
            <a:ext cx="0" cy="266700"/>
          </a:xfrm>
          <a:prstGeom prst="straightConnector1">
            <a:avLst/>
          </a:prstGeom>
          <a:noFill/>
          <a:ln cap="flat" cmpd="sng" w="28575">
            <a:solidFill>
              <a:srgbClr val="9AD7D2"/>
            </a:solidFill>
            <a:prstDash val="solid"/>
            <a:round/>
            <a:headEnd len="med" w="med" type="oval"/>
            <a:tailEnd len="med" w="med" type="oval"/>
          </a:ln>
        </p:spPr>
      </p:cxnSp>
      <p:cxnSp>
        <p:nvCxnSpPr>
          <p:cNvPr id="1653" name="Google Shape;1653;p77"/>
          <p:cNvCxnSpPr/>
          <p:nvPr/>
        </p:nvCxnSpPr>
        <p:spPr>
          <a:xfrm rot="10800000">
            <a:off x="5855450" y="2387975"/>
            <a:ext cx="1200" cy="517800"/>
          </a:xfrm>
          <a:prstGeom prst="straightConnector1">
            <a:avLst/>
          </a:prstGeom>
          <a:noFill/>
          <a:ln cap="flat" cmpd="sng" w="28575">
            <a:solidFill>
              <a:srgbClr val="FFE48D"/>
            </a:solidFill>
            <a:prstDash val="solid"/>
            <a:round/>
            <a:headEnd len="med" w="med" type="oval"/>
            <a:tailEnd len="med" w="med" type="oval"/>
          </a:ln>
        </p:spPr>
      </p:cxnSp>
      <p:cxnSp>
        <p:nvCxnSpPr>
          <p:cNvPr id="1654" name="Google Shape;1654;p77"/>
          <p:cNvCxnSpPr/>
          <p:nvPr/>
        </p:nvCxnSpPr>
        <p:spPr>
          <a:xfrm flipH="1" rot="10800000">
            <a:off x="5855375" y="2896125"/>
            <a:ext cx="1200" cy="2194200"/>
          </a:xfrm>
          <a:prstGeom prst="straightConnector1">
            <a:avLst/>
          </a:prstGeom>
          <a:noFill/>
          <a:ln cap="flat" cmpd="sng" w="28575">
            <a:solidFill>
              <a:srgbClr val="9AD7D2"/>
            </a:solidFill>
            <a:prstDash val="solid"/>
            <a:round/>
            <a:headEnd len="med" w="med" type="oval"/>
            <a:tailEnd len="med" w="med" type="oval"/>
          </a:ln>
        </p:spPr>
      </p:cxnSp>
      <p:sp>
        <p:nvSpPr>
          <p:cNvPr id="1655" name="Google Shape;1655;p77"/>
          <p:cNvSpPr txBox="1"/>
          <p:nvPr/>
        </p:nvSpPr>
        <p:spPr>
          <a:xfrm>
            <a:off x="6364763" y="3698288"/>
            <a:ext cx="1577400" cy="4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34343"/>
                </a:solidFill>
                <a:latin typeface="Montserrat ExtraBold"/>
                <a:ea typeface="Montserrat ExtraBold"/>
                <a:cs typeface="Montserrat ExtraBold"/>
                <a:sym typeface="Montserrat ExtraBold"/>
              </a:rPr>
              <a:t>60%</a:t>
            </a:r>
            <a:endParaRPr>
              <a:solidFill>
                <a:srgbClr val="434343"/>
              </a:solidFill>
              <a:latin typeface="Montserrat ExtraBold"/>
              <a:ea typeface="Montserrat ExtraBold"/>
              <a:cs typeface="Montserrat ExtraBold"/>
              <a:sym typeface="Montserrat ExtraBold"/>
            </a:endParaRPr>
          </a:p>
        </p:txBody>
      </p:sp>
      <p:sp>
        <p:nvSpPr>
          <p:cNvPr id="1656" name="Google Shape;1656;p77"/>
          <p:cNvSpPr txBox="1"/>
          <p:nvPr/>
        </p:nvSpPr>
        <p:spPr>
          <a:xfrm>
            <a:off x="6364763" y="3865819"/>
            <a:ext cx="1577400" cy="2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434343"/>
                </a:solidFill>
                <a:latin typeface="EB Garamond"/>
                <a:ea typeface="EB Garamond"/>
                <a:cs typeface="EB Garamond"/>
                <a:sym typeface="EB Garamond"/>
              </a:rPr>
              <a:t>Online ads</a:t>
            </a:r>
            <a:endParaRPr sz="1000">
              <a:solidFill>
                <a:srgbClr val="434343"/>
              </a:solidFill>
              <a:latin typeface="EB Garamond"/>
              <a:ea typeface="EB Garamond"/>
              <a:cs typeface="EB Garamond"/>
              <a:sym typeface="EB Garamond"/>
            </a:endParaRPr>
          </a:p>
        </p:txBody>
      </p:sp>
      <p:grpSp>
        <p:nvGrpSpPr>
          <p:cNvPr id="1657" name="Google Shape;1657;p77"/>
          <p:cNvGrpSpPr/>
          <p:nvPr/>
        </p:nvGrpSpPr>
        <p:grpSpPr>
          <a:xfrm>
            <a:off x="3648823" y="1334888"/>
            <a:ext cx="1831559" cy="3754401"/>
            <a:chOff x="3656224" y="1334888"/>
            <a:chExt cx="1831559" cy="3754401"/>
          </a:xfrm>
        </p:grpSpPr>
        <p:grpSp>
          <p:nvGrpSpPr>
            <p:cNvPr id="1658" name="Google Shape;1658;p77"/>
            <p:cNvGrpSpPr/>
            <p:nvPr/>
          </p:nvGrpSpPr>
          <p:grpSpPr>
            <a:xfrm>
              <a:off x="3656224" y="1334888"/>
              <a:ext cx="1831559" cy="3754401"/>
              <a:chOff x="2532225" y="238175"/>
              <a:chExt cx="2554475" cy="5237725"/>
            </a:xfrm>
          </p:grpSpPr>
          <p:sp>
            <p:nvSpPr>
              <p:cNvPr id="1659" name="Google Shape;1659;p77"/>
              <p:cNvSpPr/>
              <p:nvPr/>
            </p:nvSpPr>
            <p:spPr>
              <a:xfrm>
                <a:off x="3165386" y="2483274"/>
                <a:ext cx="1288150" cy="2945714"/>
              </a:xfrm>
              <a:custGeom>
                <a:rect b="b" l="l" r="r" t="t"/>
                <a:pathLst>
                  <a:path extrusionOk="0" h="132006" w="51526">
                    <a:moveTo>
                      <a:pt x="50943" y="0"/>
                    </a:moveTo>
                    <a:cubicBezTo>
                      <a:pt x="50942" y="0"/>
                      <a:pt x="50940" y="0"/>
                      <a:pt x="50939" y="0"/>
                    </a:cubicBezTo>
                    <a:lnTo>
                      <a:pt x="590" y="0"/>
                    </a:lnTo>
                    <a:cubicBezTo>
                      <a:pt x="265" y="0"/>
                      <a:pt x="0" y="262"/>
                      <a:pt x="0" y="587"/>
                    </a:cubicBezTo>
                    <a:lnTo>
                      <a:pt x="0" y="132005"/>
                    </a:lnTo>
                    <a:lnTo>
                      <a:pt x="51526" y="132005"/>
                    </a:lnTo>
                    <a:lnTo>
                      <a:pt x="51526" y="587"/>
                    </a:lnTo>
                    <a:cubicBezTo>
                      <a:pt x="51526" y="264"/>
                      <a:pt x="51266" y="0"/>
                      <a:pt x="50943" y="0"/>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77"/>
              <p:cNvSpPr/>
              <p:nvPr/>
            </p:nvSpPr>
            <p:spPr>
              <a:xfrm>
                <a:off x="3319186" y="1674192"/>
                <a:ext cx="980575" cy="809091"/>
              </a:xfrm>
              <a:custGeom>
                <a:rect b="b" l="l" r="r" t="t"/>
                <a:pathLst>
                  <a:path extrusionOk="0" h="18190" w="39223">
                    <a:moveTo>
                      <a:pt x="481" y="0"/>
                    </a:moveTo>
                    <a:cubicBezTo>
                      <a:pt x="214" y="0"/>
                      <a:pt x="0" y="217"/>
                      <a:pt x="0" y="481"/>
                    </a:cubicBezTo>
                    <a:lnTo>
                      <a:pt x="0" y="18189"/>
                    </a:lnTo>
                    <a:lnTo>
                      <a:pt x="39222" y="18189"/>
                    </a:lnTo>
                    <a:lnTo>
                      <a:pt x="39222" y="481"/>
                    </a:lnTo>
                    <a:cubicBezTo>
                      <a:pt x="39222" y="217"/>
                      <a:pt x="39006" y="0"/>
                      <a:pt x="38741" y="0"/>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7"/>
              <p:cNvSpPr/>
              <p:nvPr/>
            </p:nvSpPr>
            <p:spPr>
              <a:xfrm>
                <a:off x="3376850" y="1431925"/>
                <a:ext cx="865200" cy="242300"/>
              </a:xfrm>
              <a:custGeom>
                <a:rect b="b" l="l" r="r" t="t"/>
                <a:pathLst>
                  <a:path extrusionOk="0" h="9692" w="34608">
                    <a:moveTo>
                      <a:pt x="525" y="1"/>
                    </a:moveTo>
                    <a:cubicBezTo>
                      <a:pt x="235" y="1"/>
                      <a:pt x="1" y="236"/>
                      <a:pt x="1" y="523"/>
                    </a:cubicBezTo>
                    <a:lnTo>
                      <a:pt x="1" y="9691"/>
                    </a:lnTo>
                    <a:lnTo>
                      <a:pt x="34608" y="9691"/>
                    </a:lnTo>
                    <a:lnTo>
                      <a:pt x="34608" y="523"/>
                    </a:lnTo>
                    <a:cubicBezTo>
                      <a:pt x="34608" y="236"/>
                      <a:pt x="34373" y="1"/>
                      <a:pt x="34085"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77"/>
              <p:cNvSpPr/>
              <p:nvPr/>
            </p:nvSpPr>
            <p:spPr>
              <a:xfrm>
                <a:off x="3468175" y="1335775"/>
                <a:ext cx="682550" cy="96175"/>
              </a:xfrm>
              <a:custGeom>
                <a:rect b="b" l="l" r="r" t="t"/>
                <a:pathLst>
                  <a:path extrusionOk="0" h="3847" w="27302">
                    <a:moveTo>
                      <a:pt x="357" y="1"/>
                    </a:moveTo>
                    <a:cubicBezTo>
                      <a:pt x="159" y="1"/>
                      <a:pt x="0" y="162"/>
                      <a:pt x="0" y="357"/>
                    </a:cubicBezTo>
                    <a:lnTo>
                      <a:pt x="0" y="3847"/>
                    </a:lnTo>
                    <a:lnTo>
                      <a:pt x="27302" y="3847"/>
                    </a:lnTo>
                    <a:lnTo>
                      <a:pt x="27302" y="357"/>
                    </a:lnTo>
                    <a:cubicBezTo>
                      <a:pt x="27302" y="159"/>
                      <a:pt x="27143" y="1"/>
                      <a:pt x="26945" y="1"/>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77"/>
              <p:cNvSpPr/>
              <p:nvPr/>
            </p:nvSpPr>
            <p:spPr>
              <a:xfrm>
                <a:off x="3660425" y="634075"/>
                <a:ext cx="298050" cy="701725"/>
              </a:xfrm>
              <a:custGeom>
                <a:rect b="b" l="l" r="r" t="t"/>
                <a:pathLst>
                  <a:path extrusionOk="0" h="28069" w="11922">
                    <a:moveTo>
                      <a:pt x="344" y="1"/>
                    </a:moveTo>
                    <a:cubicBezTo>
                      <a:pt x="155" y="1"/>
                      <a:pt x="1" y="153"/>
                      <a:pt x="1" y="341"/>
                    </a:cubicBezTo>
                    <a:lnTo>
                      <a:pt x="1" y="28069"/>
                    </a:lnTo>
                    <a:lnTo>
                      <a:pt x="11922" y="28069"/>
                    </a:lnTo>
                    <a:lnTo>
                      <a:pt x="11922" y="341"/>
                    </a:lnTo>
                    <a:cubicBezTo>
                      <a:pt x="11922" y="153"/>
                      <a:pt x="11770" y="1"/>
                      <a:pt x="11581" y="1"/>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77"/>
              <p:cNvSpPr/>
              <p:nvPr/>
            </p:nvSpPr>
            <p:spPr>
              <a:xfrm>
                <a:off x="3612375" y="682125"/>
                <a:ext cx="394150" cy="67300"/>
              </a:xfrm>
              <a:custGeom>
                <a:rect b="b" l="l" r="r" t="t"/>
                <a:pathLst>
                  <a:path extrusionOk="0" h="2692" w="15766">
                    <a:moveTo>
                      <a:pt x="339" y="1"/>
                    </a:moveTo>
                    <a:cubicBezTo>
                      <a:pt x="153" y="1"/>
                      <a:pt x="1" y="150"/>
                      <a:pt x="1" y="339"/>
                    </a:cubicBezTo>
                    <a:lnTo>
                      <a:pt x="1" y="2353"/>
                    </a:lnTo>
                    <a:cubicBezTo>
                      <a:pt x="1" y="2542"/>
                      <a:pt x="153" y="2691"/>
                      <a:pt x="339" y="2691"/>
                    </a:cubicBezTo>
                    <a:lnTo>
                      <a:pt x="15427" y="2691"/>
                    </a:lnTo>
                    <a:cubicBezTo>
                      <a:pt x="15616" y="2691"/>
                      <a:pt x="15766" y="2542"/>
                      <a:pt x="15766" y="2353"/>
                    </a:cubicBezTo>
                    <a:lnTo>
                      <a:pt x="15766" y="339"/>
                    </a:lnTo>
                    <a:cubicBezTo>
                      <a:pt x="15766" y="150"/>
                      <a:pt x="15616" y="1"/>
                      <a:pt x="15427" y="1"/>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77"/>
              <p:cNvSpPr/>
              <p:nvPr/>
            </p:nvSpPr>
            <p:spPr>
              <a:xfrm>
                <a:off x="3785425" y="278325"/>
                <a:ext cx="48075" cy="355725"/>
              </a:xfrm>
              <a:custGeom>
                <a:rect b="b" l="l" r="r" t="t"/>
                <a:pathLst>
                  <a:path extrusionOk="0" h="14229" w="1923">
                    <a:moveTo>
                      <a:pt x="0" y="1"/>
                    </a:moveTo>
                    <a:lnTo>
                      <a:pt x="0" y="14228"/>
                    </a:lnTo>
                    <a:lnTo>
                      <a:pt x="1922" y="14228"/>
                    </a:lnTo>
                    <a:lnTo>
                      <a:pt x="1922" y="1"/>
                    </a:ln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77"/>
              <p:cNvSpPr/>
              <p:nvPr/>
            </p:nvSpPr>
            <p:spPr>
              <a:xfrm>
                <a:off x="3884275" y="2561950"/>
                <a:ext cx="99000" cy="103650"/>
              </a:xfrm>
              <a:custGeom>
                <a:rect b="b" l="l" r="r" t="t"/>
                <a:pathLst>
                  <a:path extrusionOk="0" h="4146" w="3960">
                    <a:moveTo>
                      <a:pt x="1" y="0"/>
                    </a:moveTo>
                    <a:lnTo>
                      <a:pt x="1" y="4146"/>
                    </a:lnTo>
                    <a:lnTo>
                      <a:pt x="3960" y="4146"/>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77"/>
              <p:cNvSpPr/>
              <p:nvPr/>
            </p:nvSpPr>
            <p:spPr>
              <a:xfrm>
                <a:off x="4017675" y="2561950"/>
                <a:ext cx="99000" cy="103650"/>
              </a:xfrm>
              <a:custGeom>
                <a:rect b="b" l="l" r="r" t="t"/>
                <a:pathLst>
                  <a:path extrusionOk="0" h="4146" w="3960">
                    <a:moveTo>
                      <a:pt x="0" y="0"/>
                    </a:moveTo>
                    <a:lnTo>
                      <a:pt x="0" y="4146"/>
                    </a:lnTo>
                    <a:lnTo>
                      <a:pt x="3959" y="4146"/>
                    </a:lnTo>
                    <a:lnTo>
                      <a:pt x="3959"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77"/>
              <p:cNvSpPr/>
              <p:nvPr/>
            </p:nvSpPr>
            <p:spPr>
              <a:xfrm>
                <a:off x="4151050" y="2561950"/>
                <a:ext cx="98950" cy="103650"/>
              </a:xfrm>
              <a:custGeom>
                <a:rect b="b" l="l" r="r" t="t"/>
                <a:pathLst>
                  <a:path extrusionOk="0" h="4146" w="3958">
                    <a:moveTo>
                      <a:pt x="1" y="0"/>
                    </a:moveTo>
                    <a:lnTo>
                      <a:pt x="1" y="4146"/>
                    </a:lnTo>
                    <a:lnTo>
                      <a:pt x="3957" y="414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77"/>
              <p:cNvSpPr/>
              <p:nvPr/>
            </p:nvSpPr>
            <p:spPr>
              <a:xfrm>
                <a:off x="4284375" y="2561950"/>
                <a:ext cx="99000" cy="103650"/>
              </a:xfrm>
              <a:custGeom>
                <a:rect b="b" l="l" r="r" t="t"/>
                <a:pathLst>
                  <a:path extrusionOk="0" h="4146" w="3960">
                    <a:moveTo>
                      <a:pt x="1" y="0"/>
                    </a:moveTo>
                    <a:lnTo>
                      <a:pt x="1" y="4146"/>
                    </a:lnTo>
                    <a:lnTo>
                      <a:pt x="3960" y="4146"/>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77"/>
              <p:cNvSpPr/>
              <p:nvPr/>
            </p:nvSpPr>
            <p:spPr>
              <a:xfrm>
                <a:off x="3255150" y="2561950"/>
                <a:ext cx="98925" cy="103650"/>
              </a:xfrm>
              <a:custGeom>
                <a:rect b="b" l="l" r="r" t="t"/>
                <a:pathLst>
                  <a:path extrusionOk="0" h="4146" w="3957">
                    <a:moveTo>
                      <a:pt x="0" y="0"/>
                    </a:moveTo>
                    <a:lnTo>
                      <a:pt x="0" y="4146"/>
                    </a:lnTo>
                    <a:lnTo>
                      <a:pt x="3957" y="414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77"/>
              <p:cNvSpPr/>
              <p:nvPr/>
            </p:nvSpPr>
            <p:spPr>
              <a:xfrm>
                <a:off x="3388475" y="2561950"/>
                <a:ext cx="99000" cy="103650"/>
              </a:xfrm>
              <a:custGeom>
                <a:rect b="b" l="l" r="r" t="t"/>
                <a:pathLst>
                  <a:path extrusionOk="0" h="4146" w="3960">
                    <a:moveTo>
                      <a:pt x="0" y="0"/>
                    </a:moveTo>
                    <a:lnTo>
                      <a:pt x="0" y="4146"/>
                    </a:lnTo>
                    <a:lnTo>
                      <a:pt x="3960" y="4146"/>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77"/>
              <p:cNvSpPr/>
              <p:nvPr/>
            </p:nvSpPr>
            <p:spPr>
              <a:xfrm>
                <a:off x="3521875" y="2561950"/>
                <a:ext cx="98925" cy="103650"/>
              </a:xfrm>
              <a:custGeom>
                <a:rect b="b" l="l" r="r" t="t"/>
                <a:pathLst>
                  <a:path extrusionOk="0" h="4146" w="3957">
                    <a:moveTo>
                      <a:pt x="0" y="0"/>
                    </a:moveTo>
                    <a:lnTo>
                      <a:pt x="0" y="4146"/>
                    </a:lnTo>
                    <a:lnTo>
                      <a:pt x="3957" y="414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7"/>
              <p:cNvSpPr/>
              <p:nvPr/>
            </p:nvSpPr>
            <p:spPr>
              <a:xfrm>
                <a:off x="3655250" y="2561950"/>
                <a:ext cx="98950" cy="103650"/>
              </a:xfrm>
              <a:custGeom>
                <a:rect b="b" l="l" r="r" t="t"/>
                <a:pathLst>
                  <a:path extrusionOk="0" h="4146" w="3958">
                    <a:moveTo>
                      <a:pt x="1" y="0"/>
                    </a:moveTo>
                    <a:lnTo>
                      <a:pt x="1" y="4146"/>
                    </a:lnTo>
                    <a:lnTo>
                      <a:pt x="3957" y="414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77"/>
              <p:cNvSpPr/>
              <p:nvPr/>
            </p:nvSpPr>
            <p:spPr>
              <a:xfrm>
                <a:off x="3884275" y="2740850"/>
                <a:ext cx="99000" cy="103650"/>
              </a:xfrm>
              <a:custGeom>
                <a:rect b="b" l="l" r="r" t="t"/>
                <a:pathLst>
                  <a:path extrusionOk="0" h="4146" w="3960">
                    <a:moveTo>
                      <a:pt x="1" y="0"/>
                    </a:moveTo>
                    <a:lnTo>
                      <a:pt x="1" y="4146"/>
                    </a:lnTo>
                    <a:lnTo>
                      <a:pt x="3960" y="4146"/>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7"/>
              <p:cNvSpPr/>
              <p:nvPr/>
            </p:nvSpPr>
            <p:spPr>
              <a:xfrm>
                <a:off x="4017675" y="2740850"/>
                <a:ext cx="99000" cy="103650"/>
              </a:xfrm>
              <a:custGeom>
                <a:rect b="b" l="l" r="r" t="t"/>
                <a:pathLst>
                  <a:path extrusionOk="0" h="4146" w="3960">
                    <a:moveTo>
                      <a:pt x="0" y="0"/>
                    </a:moveTo>
                    <a:lnTo>
                      <a:pt x="0" y="4146"/>
                    </a:lnTo>
                    <a:lnTo>
                      <a:pt x="3959" y="4146"/>
                    </a:lnTo>
                    <a:lnTo>
                      <a:pt x="3959"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77"/>
              <p:cNvSpPr/>
              <p:nvPr/>
            </p:nvSpPr>
            <p:spPr>
              <a:xfrm>
                <a:off x="4151050" y="2740850"/>
                <a:ext cx="98950" cy="103650"/>
              </a:xfrm>
              <a:custGeom>
                <a:rect b="b" l="l" r="r" t="t"/>
                <a:pathLst>
                  <a:path extrusionOk="0" h="4146" w="3958">
                    <a:moveTo>
                      <a:pt x="1" y="0"/>
                    </a:moveTo>
                    <a:lnTo>
                      <a:pt x="1" y="4146"/>
                    </a:lnTo>
                    <a:lnTo>
                      <a:pt x="3957" y="414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77"/>
              <p:cNvSpPr/>
              <p:nvPr/>
            </p:nvSpPr>
            <p:spPr>
              <a:xfrm>
                <a:off x="4284375" y="2740850"/>
                <a:ext cx="99000" cy="103650"/>
              </a:xfrm>
              <a:custGeom>
                <a:rect b="b" l="l" r="r" t="t"/>
                <a:pathLst>
                  <a:path extrusionOk="0" h="4146" w="3960">
                    <a:moveTo>
                      <a:pt x="1" y="0"/>
                    </a:moveTo>
                    <a:lnTo>
                      <a:pt x="1" y="4146"/>
                    </a:lnTo>
                    <a:lnTo>
                      <a:pt x="3960" y="4146"/>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77"/>
              <p:cNvSpPr/>
              <p:nvPr/>
            </p:nvSpPr>
            <p:spPr>
              <a:xfrm>
                <a:off x="3255150" y="2740850"/>
                <a:ext cx="98925" cy="103650"/>
              </a:xfrm>
              <a:custGeom>
                <a:rect b="b" l="l" r="r" t="t"/>
                <a:pathLst>
                  <a:path extrusionOk="0" h="4146" w="3957">
                    <a:moveTo>
                      <a:pt x="0" y="0"/>
                    </a:moveTo>
                    <a:lnTo>
                      <a:pt x="0" y="4146"/>
                    </a:lnTo>
                    <a:lnTo>
                      <a:pt x="3957" y="414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77"/>
              <p:cNvSpPr/>
              <p:nvPr/>
            </p:nvSpPr>
            <p:spPr>
              <a:xfrm>
                <a:off x="3388475" y="2740850"/>
                <a:ext cx="99000" cy="103650"/>
              </a:xfrm>
              <a:custGeom>
                <a:rect b="b" l="l" r="r" t="t"/>
                <a:pathLst>
                  <a:path extrusionOk="0" h="4146" w="3960">
                    <a:moveTo>
                      <a:pt x="0" y="0"/>
                    </a:moveTo>
                    <a:lnTo>
                      <a:pt x="0" y="4146"/>
                    </a:lnTo>
                    <a:lnTo>
                      <a:pt x="3960" y="4146"/>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77"/>
              <p:cNvSpPr/>
              <p:nvPr/>
            </p:nvSpPr>
            <p:spPr>
              <a:xfrm>
                <a:off x="3521875" y="2740850"/>
                <a:ext cx="98925" cy="103650"/>
              </a:xfrm>
              <a:custGeom>
                <a:rect b="b" l="l" r="r" t="t"/>
                <a:pathLst>
                  <a:path extrusionOk="0" h="4146" w="3957">
                    <a:moveTo>
                      <a:pt x="0" y="0"/>
                    </a:moveTo>
                    <a:lnTo>
                      <a:pt x="0" y="4146"/>
                    </a:lnTo>
                    <a:lnTo>
                      <a:pt x="3957" y="414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77"/>
              <p:cNvSpPr/>
              <p:nvPr/>
            </p:nvSpPr>
            <p:spPr>
              <a:xfrm>
                <a:off x="3655250" y="2740850"/>
                <a:ext cx="98950" cy="103650"/>
              </a:xfrm>
              <a:custGeom>
                <a:rect b="b" l="l" r="r" t="t"/>
                <a:pathLst>
                  <a:path extrusionOk="0" h="4146" w="3958">
                    <a:moveTo>
                      <a:pt x="1" y="0"/>
                    </a:moveTo>
                    <a:lnTo>
                      <a:pt x="1" y="4146"/>
                    </a:lnTo>
                    <a:lnTo>
                      <a:pt x="3957" y="414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77"/>
              <p:cNvSpPr/>
              <p:nvPr/>
            </p:nvSpPr>
            <p:spPr>
              <a:xfrm>
                <a:off x="3884275" y="2919750"/>
                <a:ext cx="99000" cy="103600"/>
              </a:xfrm>
              <a:custGeom>
                <a:rect b="b" l="l" r="r" t="t"/>
                <a:pathLst>
                  <a:path extrusionOk="0" h="4144" w="3960">
                    <a:moveTo>
                      <a:pt x="1" y="1"/>
                    </a:moveTo>
                    <a:lnTo>
                      <a:pt x="1" y="4144"/>
                    </a:lnTo>
                    <a:lnTo>
                      <a:pt x="3960" y="4144"/>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77"/>
              <p:cNvSpPr/>
              <p:nvPr/>
            </p:nvSpPr>
            <p:spPr>
              <a:xfrm>
                <a:off x="4017675" y="2919750"/>
                <a:ext cx="99000" cy="103600"/>
              </a:xfrm>
              <a:custGeom>
                <a:rect b="b" l="l" r="r" t="t"/>
                <a:pathLst>
                  <a:path extrusionOk="0" h="4144" w="3960">
                    <a:moveTo>
                      <a:pt x="0" y="1"/>
                    </a:moveTo>
                    <a:lnTo>
                      <a:pt x="0" y="4144"/>
                    </a:lnTo>
                    <a:lnTo>
                      <a:pt x="3959" y="4144"/>
                    </a:lnTo>
                    <a:lnTo>
                      <a:pt x="3959"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77"/>
              <p:cNvSpPr/>
              <p:nvPr/>
            </p:nvSpPr>
            <p:spPr>
              <a:xfrm>
                <a:off x="4151050" y="2919750"/>
                <a:ext cx="98950" cy="103600"/>
              </a:xfrm>
              <a:custGeom>
                <a:rect b="b" l="l" r="r" t="t"/>
                <a:pathLst>
                  <a:path extrusionOk="0" h="4144" w="3958">
                    <a:moveTo>
                      <a:pt x="1" y="1"/>
                    </a:moveTo>
                    <a:lnTo>
                      <a:pt x="1" y="4144"/>
                    </a:lnTo>
                    <a:lnTo>
                      <a:pt x="3957" y="4144"/>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77"/>
              <p:cNvSpPr/>
              <p:nvPr/>
            </p:nvSpPr>
            <p:spPr>
              <a:xfrm>
                <a:off x="4284375" y="2919750"/>
                <a:ext cx="99000" cy="103600"/>
              </a:xfrm>
              <a:custGeom>
                <a:rect b="b" l="l" r="r" t="t"/>
                <a:pathLst>
                  <a:path extrusionOk="0" h="4144" w="3960">
                    <a:moveTo>
                      <a:pt x="1" y="1"/>
                    </a:moveTo>
                    <a:lnTo>
                      <a:pt x="1" y="4144"/>
                    </a:lnTo>
                    <a:lnTo>
                      <a:pt x="3960" y="4144"/>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77"/>
              <p:cNvSpPr/>
              <p:nvPr/>
            </p:nvSpPr>
            <p:spPr>
              <a:xfrm>
                <a:off x="3255150" y="2919750"/>
                <a:ext cx="98925" cy="103600"/>
              </a:xfrm>
              <a:custGeom>
                <a:rect b="b" l="l" r="r" t="t"/>
                <a:pathLst>
                  <a:path extrusionOk="0" h="4144" w="3957">
                    <a:moveTo>
                      <a:pt x="0" y="1"/>
                    </a:moveTo>
                    <a:lnTo>
                      <a:pt x="0" y="4144"/>
                    </a:lnTo>
                    <a:lnTo>
                      <a:pt x="3957" y="4144"/>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77"/>
              <p:cNvSpPr/>
              <p:nvPr/>
            </p:nvSpPr>
            <p:spPr>
              <a:xfrm>
                <a:off x="3388475" y="2919750"/>
                <a:ext cx="99000" cy="103600"/>
              </a:xfrm>
              <a:custGeom>
                <a:rect b="b" l="l" r="r" t="t"/>
                <a:pathLst>
                  <a:path extrusionOk="0" h="4144" w="3960">
                    <a:moveTo>
                      <a:pt x="0" y="1"/>
                    </a:moveTo>
                    <a:lnTo>
                      <a:pt x="0" y="4144"/>
                    </a:lnTo>
                    <a:lnTo>
                      <a:pt x="3960" y="4144"/>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7"/>
              <p:cNvSpPr/>
              <p:nvPr/>
            </p:nvSpPr>
            <p:spPr>
              <a:xfrm>
                <a:off x="3521875" y="2919750"/>
                <a:ext cx="98925" cy="103600"/>
              </a:xfrm>
              <a:custGeom>
                <a:rect b="b" l="l" r="r" t="t"/>
                <a:pathLst>
                  <a:path extrusionOk="0" h="4144" w="3957">
                    <a:moveTo>
                      <a:pt x="0" y="1"/>
                    </a:moveTo>
                    <a:lnTo>
                      <a:pt x="0" y="4144"/>
                    </a:lnTo>
                    <a:lnTo>
                      <a:pt x="3957" y="4144"/>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77"/>
              <p:cNvSpPr/>
              <p:nvPr/>
            </p:nvSpPr>
            <p:spPr>
              <a:xfrm>
                <a:off x="3655250" y="2919750"/>
                <a:ext cx="98950" cy="103600"/>
              </a:xfrm>
              <a:custGeom>
                <a:rect b="b" l="l" r="r" t="t"/>
                <a:pathLst>
                  <a:path extrusionOk="0" h="4144" w="3958">
                    <a:moveTo>
                      <a:pt x="1" y="1"/>
                    </a:moveTo>
                    <a:lnTo>
                      <a:pt x="1" y="4144"/>
                    </a:lnTo>
                    <a:lnTo>
                      <a:pt x="3957" y="4144"/>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7"/>
              <p:cNvSpPr/>
              <p:nvPr/>
            </p:nvSpPr>
            <p:spPr>
              <a:xfrm>
                <a:off x="3884275" y="3098650"/>
                <a:ext cx="99000" cy="103600"/>
              </a:xfrm>
              <a:custGeom>
                <a:rect b="b" l="l" r="r" t="t"/>
                <a:pathLst>
                  <a:path extrusionOk="0" h="4144" w="3960">
                    <a:moveTo>
                      <a:pt x="1" y="1"/>
                    </a:moveTo>
                    <a:lnTo>
                      <a:pt x="1" y="4144"/>
                    </a:lnTo>
                    <a:lnTo>
                      <a:pt x="3960" y="4144"/>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77"/>
              <p:cNvSpPr/>
              <p:nvPr/>
            </p:nvSpPr>
            <p:spPr>
              <a:xfrm>
                <a:off x="4017675" y="3098650"/>
                <a:ext cx="99000" cy="103600"/>
              </a:xfrm>
              <a:custGeom>
                <a:rect b="b" l="l" r="r" t="t"/>
                <a:pathLst>
                  <a:path extrusionOk="0" h="4144" w="3960">
                    <a:moveTo>
                      <a:pt x="0" y="1"/>
                    </a:moveTo>
                    <a:lnTo>
                      <a:pt x="0" y="4144"/>
                    </a:lnTo>
                    <a:lnTo>
                      <a:pt x="3959" y="4144"/>
                    </a:lnTo>
                    <a:lnTo>
                      <a:pt x="3959"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77"/>
              <p:cNvSpPr/>
              <p:nvPr/>
            </p:nvSpPr>
            <p:spPr>
              <a:xfrm>
                <a:off x="4151050" y="3098650"/>
                <a:ext cx="98950" cy="103600"/>
              </a:xfrm>
              <a:custGeom>
                <a:rect b="b" l="l" r="r" t="t"/>
                <a:pathLst>
                  <a:path extrusionOk="0" h="4144" w="3958">
                    <a:moveTo>
                      <a:pt x="1" y="1"/>
                    </a:moveTo>
                    <a:lnTo>
                      <a:pt x="1" y="4144"/>
                    </a:lnTo>
                    <a:lnTo>
                      <a:pt x="3957" y="4144"/>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77"/>
              <p:cNvSpPr/>
              <p:nvPr/>
            </p:nvSpPr>
            <p:spPr>
              <a:xfrm>
                <a:off x="4284375" y="3098650"/>
                <a:ext cx="99000" cy="103600"/>
              </a:xfrm>
              <a:custGeom>
                <a:rect b="b" l="l" r="r" t="t"/>
                <a:pathLst>
                  <a:path extrusionOk="0" h="4144" w="3960">
                    <a:moveTo>
                      <a:pt x="1" y="1"/>
                    </a:moveTo>
                    <a:lnTo>
                      <a:pt x="1" y="4144"/>
                    </a:lnTo>
                    <a:lnTo>
                      <a:pt x="3960" y="4144"/>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77"/>
              <p:cNvSpPr/>
              <p:nvPr/>
            </p:nvSpPr>
            <p:spPr>
              <a:xfrm>
                <a:off x="3255150" y="3098650"/>
                <a:ext cx="98925" cy="103600"/>
              </a:xfrm>
              <a:custGeom>
                <a:rect b="b" l="l" r="r" t="t"/>
                <a:pathLst>
                  <a:path extrusionOk="0" h="4144" w="3957">
                    <a:moveTo>
                      <a:pt x="0" y="1"/>
                    </a:moveTo>
                    <a:lnTo>
                      <a:pt x="0" y="4144"/>
                    </a:lnTo>
                    <a:lnTo>
                      <a:pt x="3957" y="4144"/>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77"/>
              <p:cNvSpPr/>
              <p:nvPr/>
            </p:nvSpPr>
            <p:spPr>
              <a:xfrm>
                <a:off x="3388475" y="3098650"/>
                <a:ext cx="99000" cy="103600"/>
              </a:xfrm>
              <a:custGeom>
                <a:rect b="b" l="l" r="r" t="t"/>
                <a:pathLst>
                  <a:path extrusionOk="0" h="4144" w="3960">
                    <a:moveTo>
                      <a:pt x="0" y="1"/>
                    </a:moveTo>
                    <a:lnTo>
                      <a:pt x="0" y="4144"/>
                    </a:lnTo>
                    <a:lnTo>
                      <a:pt x="3960" y="4144"/>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77"/>
              <p:cNvSpPr/>
              <p:nvPr/>
            </p:nvSpPr>
            <p:spPr>
              <a:xfrm>
                <a:off x="3521875" y="3098650"/>
                <a:ext cx="98925" cy="103600"/>
              </a:xfrm>
              <a:custGeom>
                <a:rect b="b" l="l" r="r" t="t"/>
                <a:pathLst>
                  <a:path extrusionOk="0" h="4144" w="3957">
                    <a:moveTo>
                      <a:pt x="0" y="1"/>
                    </a:moveTo>
                    <a:lnTo>
                      <a:pt x="0" y="4144"/>
                    </a:lnTo>
                    <a:lnTo>
                      <a:pt x="3957" y="4144"/>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77"/>
              <p:cNvSpPr/>
              <p:nvPr/>
            </p:nvSpPr>
            <p:spPr>
              <a:xfrm>
                <a:off x="3655250" y="3098650"/>
                <a:ext cx="98950" cy="103600"/>
              </a:xfrm>
              <a:custGeom>
                <a:rect b="b" l="l" r="r" t="t"/>
                <a:pathLst>
                  <a:path extrusionOk="0" h="4144" w="3958">
                    <a:moveTo>
                      <a:pt x="1" y="1"/>
                    </a:moveTo>
                    <a:lnTo>
                      <a:pt x="1" y="4144"/>
                    </a:lnTo>
                    <a:lnTo>
                      <a:pt x="3957" y="4144"/>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77"/>
              <p:cNvSpPr/>
              <p:nvPr/>
            </p:nvSpPr>
            <p:spPr>
              <a:xfrm>
                <a:off x="3884275" y="3277500"/>
                <a:ext cx="99000" cy="103675"/>
              </a:xfrm>
              <a:custGeom>
                <a:rect b="b" l="l" r="r" t="t"/>
                <a:pathLst>
                  <a:path extrusionOk="0" h="4147" w="3960">
                    <a:moveTo>
                      <a:pt x="1" y="1"/>
                    </a:moveTo>
                    <a:lnTo>
                      <a:pt x="1" y="4146"/>
                    </a:lnTo>
                    <a:lnTo>
                      <a:pt x="3960" y="4146"/>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77"/>
              <p:cNvSpPr/>
              <p:nvPr/>
            </p:nvSpPr>
            <p:spPr>
              <a:xfrm>
                <a:off x="4017675" y="3277500"/>
                <a:ext cx="99000" cy="103675"/>
              </a:xfrm>
              <a:custGeom>
                <a:rect b="b" l="l" r="r" t="t"/>
                <a:pathLst>
                  <a:path extrusionOk="0" h="4147" w="3960">
                    <a:moveTo>
                      <a:pt x="0" y="1"/>
                    </a:moveTo>
                    <a:lnTo>
                      <a:pt x="0" y="4146"/>
                    </a:lnTo>
                    <a:lnTo>
                      <a:pt x="3959" y="4146"/>
                    </a:lnTo>
                    <a:lnTo>
                      <a:pt x="3959"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77"/>
              <p:cNvSpPr/>
              <p:nvPr/>
            </p:nvSpPr>
            <p:spPr>
              <a:xfrm>
                <a:off x="4151050" y="3277500"/>
                <a:ext cx="98950" cy="103675"/>
              </a:xfrm>
              <a:custGeom>
                <a:rect b="b" l="l" r="r" t="t"/>
                <a:pathLst>
                  <a:path extrusionOk="0" h="4147" w="3958">
                    <a:moveTo>
                      <a:pt x="1" y="1"/>
                    </a:moveTo>
                    <a:lnTo>
                      <a:pt x="1" y="4146"/>
                    </a:lnTo>
                    <a:lnTo>
                      <a:pt x="3957" y="4146"/>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77"/>
              <p:cNvSpPr/>
              <p:nvPr/>
            </p:nvSpPr>
            <p:spPr>
              <a:xfrm>
                <a:off x="4284375" y="3277500"/>
                <a:ext cx="99000" cy="103675"/>
              </a:xfrm>
              <a:custGeom>
                <a:rect b="b" l="l" r="r" t="t"/>
                <a:pathLst>
                  <a:path extrusionOk="0" h="4147" w="3960">
                    <a:moveTo>
                      <a:pt x="1" y="1"/>
                    </a:moveTo>
                    <a:lnTo>
                      <a:pt x="1" y="4146"/>
                    </a:lnTo>
                    <a:lnTo>
                      <a:pt x="3960" y="4146"/>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77"/>
              <p:cNvSpPr/>
              <p:nvPr/>
            </p:nvSpPr>
            <p:spPr>
              <a:xfrm>
                <a:off x="3255150" y="3277500"/>
                <a:ext cx="98925" cy="103675"/>
              </a:xfrm>
              <a:custGeom>
                <a:rect b="b" l="l" r="r" t="t"/>
                <a:pathLst>
                  <a:path extrusionOk="0" h="4147" w="3957">
                    <a:moveTo>
                      <a:pt x="0" y="1"/>
                    </a:moveTo>
                    <a:lnTo>
                      <a:pt x="0" y="4146"/>
                    </a:lnTo>
                    <a:lnTo>
                      <a:pt x="3957" y="4146"/>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77"/>
              <p:cNvSpPr/>
              <p:nvPr/>
            </p:nvSpPr>
            <p:spPr>
              <a:xfrm>
                <a:off x="3388475" y="3277500"/>
                <a:ext cx="99000" cy="103675"/>
              </a:xfrm>
              <a:custGeom>
                <a:rect b="b" l="l" r="r" t="t"/>
                <a:pathLst>
                  <a:path extrusionOk="0" h="4147" w="3960">
                    <a:moveTo>
                      <a:pt x="0" y="1"/>
                    </a:moveTo>
                    <a:lnTo>
                      <a:pt x="0" y="4146"/>
                    </a:lnTo>
                    <a:lnTo>
                      <a:pt x="3960" y="4146"/>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77"/>
              <p:cNvSpPr/>
              <p:nvPr/>
            </p:nvSpPr>
            <p:spPr>
              <a:xfrm>
                <a:off x="3521875" y="3277500"/>
                <a:ext cx="98925" cy="103675"/>
              </a:xfrm>
              <a:custGeom>
                <a:rect b="b" l="l" r="r" t="t"/>
                <a:pathLst>
                  <a:path extrusionOk="0" h="4147" w="3957">
                    <a:moveTo>
                      <a:pt x="0" y="1"/>
                    </a:moveTo>
                    <a:lnTo>
                      <a:pt x="0" y="4146"/>
                    </a:lnTo>
                    <a:lnTo>
                      <a:pt x="3957" y="4146"/>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77"/>
              <p:cNvSpPr/>
              <p:nvPr/>
            </p:nvSpPr>
            <p:spPr>
              <a:xfrm>
                <a:off x="3655250" y="3277500"/>
                <a:ext cx="98950" cy="103675"/>
              </a:xfrm>
              <a:custGeom>
                <a:rect b="b" l="l" r="r" t="t"/>
                <a:pathLst>
                  <a:path extrusionOk="0" h="4147" w="3958">
                    <a:moveTo>
                      <a:pt x="1" y="1"/>
                    </a:moveTo>
                    <a:lnTo>
                      <a:pt x="1" y="4146"/>
                    </a:lnTo>
                    <a:lnTo>
                      <a:pt x="3957" y="4146"/>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77"/>
              <p:cNvSpPr/>
              <p:nvPr/>
            </p:nvSpPr>
            <p:spPr>
              <a:xfrm>
                <a:off x="3884275" y="3456400"/>
                <a:ext cx="99000" cy="103675"/>
              </a:xfrm>
              <a:custGeom>
                <a:rect b="b" l="l" r="r" t="t"/>
                <a:pathLst>
                  <a:path extrusionOk="0" h="4147" w="3960">
                    <a:moveTo>
                      <a:pt x="1" y="1"/>
                    </a:moveTo>
                    <a:lnTo>
                      <a:pt x="1" y="4147"/>
                    </a:lnTo>
                    <a:lnTo>
                      <a:pt x="3960" y="4147"/>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77"/>
              <p:cNvSpPr/>
              <p:nvPr/>
            </p:nvSpPr>
            <p:spPr>
              <a:xfrm>
                <a:off x="4017675" y="3456400"/>
                <a:ext cx="99000" cy="103675"/>
              </a:xfrm>
              <a:custGeom>
                <a:rect b="b" l="l" r="r" t="t"/>
                <a:pathLst>
                  <a:path extrusionOk="0" h="4147" w="3960">
                    <a:moveTo>
                      <a:pt x="0" y="1"/>
                    </a:moveTo>
                    <a:lnTo>
                      <a:pt x="0" y="4147"/>
                    </a:lnTo>
                    <a:lnTo>
                      <a:pt x="3959" y="4147"/>
                    </a:lnTo>
                    <a:lnTo>
                      <a:pt x="3959"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77"/>
              <p:cNvSpPr/>
              <p:nvPr/>
            </p:nvSpPr>
            <p:spPr>
              <a:xfrm>
                <a:off x="4151050" y="3456400"/>
                <a:ext cx="98950" cy="103675"/>
              </a:xfrm>
              <a:custGeom>
                <a:rect b="b" l="l" r="r" t="t"/>
                <a:pathLst>
                  <a:path extrusionOk="0" h="4147" w="3958">
                    <a:moveTo>
                      <a:pt x="1" y="1"/>
                    </a:moveTo>
                    <a:lnTo>
                      <a:pt x="1" y="4147"/>
                    </a:lnTo>
                    <a:lnTo>
                      <a:pt x="3957" y="4147"/>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77"/>
              <p:cNvSpPr/>
              <p:nvPr/>
            </p:nvSpPr>
            <p:spPr>
              <a:xfrm>
                <a:off x="4284375" y="3456400"/>
                <a:ext cx="99000" cy="103675"/>
              </a:xfrm>
              <a:custGeom>
                <a:rect b="b" l="l" r="r" t="t"/>
                <a:pathLst>
                  <a:path extrusionOk="0" h="4147" w="3960">
                    <a:moveTo>
                      <a:pt x="1" y="1"/>
                    </a:moveTo>
                    <a:lnTo>
                      <a:pt x="1" y="4147"/>
                    </a:lnTo>
                    <a:lnTo>
                      <a:pt x="3960" y="4147"/>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77"/>
              <p:cNvSpPr/>
              <p:nvPr/>
            </p:nvSpPr>
            <p:spPr>
              <a:xfrm>
                <a:off x="3255150" y="3456400"/>
                <a:ext cx="98925" cy="103675"/>
              </a:xfrm>
              <a:custGeom>
                <a:rect b="b" l="l" r="r" t="t"/>
                <a:pathLst>
                  <a:path extrusionOk="0" h="4147" w="3957">
                    <a:moveTo>
                      <a:pt x="0" y="1"/>
                    </a:moveTo>
                    <a:lnTo>
                      <a:pt x="0" y="4147"/>
                    </a:lnTo>
                    <a:lnTo>
                      <a:pt x="3957" y="4147"/>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7"/>
              <p:cNvSpPr/>
              <p:nvPr/>
            </p:nvSpPr>
            <p:spPr>
              <a:xfrm>
                <a:off x="3388475" y="3456400"/>
                <a:ext cx="99000" cy="103675"/>
              </a:xfrm>
              <a:custGeom>
                <a:rect b="b" l="l" r="r" t="t"/>
                <a:pathLst>
                  <a:path extrusionOk="0" h="4147" w="3960">
                    <a:moveTo>
                      <a:pt x="0" y="1"/>
                    </a:moveTo>
                    <a:lnTo>
                      <a:pt x="0" y="4147"/>
                    </a:lnTo>
                    <a:lnTo>
                      <a:pt x="3960" y="4147"/>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77"/>
              <p:cNvSpPr/>
              <p:nvPr/>
            </p:nvSpPr>
            <p:spPr>
              <a:xfrm>
                <a:off x="3521875" y="3456400"/>
                <a:ext cx="98925" cy="103675"/>
              </a:xfrm>
              <a:custGeom>
                <a:rect b="b" l="l" r="r" t="t"/>
                <a:pathLst>
                  <a:path extrusionOk="0" h="4147" w="3957">
                    <a:moveTo>
                      <a:pt x="0" y="1"/>
                    </a:moveTo>
                    <a:lnTo>
                      <a:pt x="0" y="4147"/>
                    </a:lnTo>
                    <a:lnTo>
                      <a:pt x="3957" y="4147"/>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7"/>
              <p:cNvSpPr/>
              <p:nvPr/>
            </p:nvSpPr>
            <p:spPr>
              <a:xfrm>
                <a:off x="3655250" y="3456400"/>
                <a:ext cx="98950" cy="103675"/>
              </a:xfrm>
              <a:custGeom>
                <a:rect b="b" l="l" r="r" t="t"/>
                <a:pathLst>
                  <a:path extrusionOk="0" h="4147" w="3958">
                    <a:moveTo>
                      <a:pt x="1" y="1"/>
                    </a:moveTo>
                    <a:lnTo>
                      <a:pt x="1" y="4147"/>
                    </a:lnTo>
                    <a:lnTo>
                      <a:pt x="3957" y="4147"/>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77"/>
              <p:cNvSpPr/>
              <p:nvPr/>
            </p:nvSpPr>
            <p:spPr>
              <a:xfrm>
                <a:off x="3884275" y="3635325"/>
                <a:ext cx="99000" cy="103600"/>
              </a:xfrm>
              <a:custGeom>
                <a:rect b="b" l="l" r="r" t="t"/>
                <a:pathLst>
                  <a:path extrusionOk="0" h="4144" w="3960">
                    <a:moveTo>
                      <a:pt x="1" y="0"/>
                    </a:moveTo>
                    <a:lnTo>
                      <a:pt x="1" y="4143"/>
                    </a:lnTo>
                    <a:lnTo>
                      <a:pt x="3960" y="4143"/>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77"/>
              <p:cNvSpPr/>
              <p:nvPr/>
            </p:nvSpPr>
            <p:spPr>
              <a:xfrm>
                <a:off x="4017675" y="3635325"/>
                <a:ext cx="99000" cy="103600"/>
              </a:xfrm>
              <a:custGeom>
                <a:rect b="b" l="l" r="r" t="t"/>
                <a:pathLst>
                  <a:path extrusionOk="0" h="4144" w="3960">
                    <a:moveTo>
                      <a:pt x="0" y="0"/>
                    </a:moveTo>
                    <a:lnTo>
                      <a:pt x="0" y="4143"/>
                    </a:lnTo>
                    <a:lnTo>
                      <a:pt x="3959" y="4143"/>
                    </a:lnTo>
                    <a:lnTo>
                      <a:pt x="3959"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77"/>
              <p:cNvSpPr/>
              <p:nvPr/>
            </p:nvSpPr>
            <p:spPr>
              <a:xfrm>
                <a:off x="4151050" y="3635325"/>
                <a:ext cx="98950" cy="103600"/>
              </a:xfrm>
              <a:custGeom>
                <a:rect b="b" l="l" r="r" t="t"/>
                <a:pathLst>
                  <a:path extrusionOk="0" h="4144" w="3958">
                    <a:moveTo>
                      <a:pt x="1" y="0"/>
                    </a:moveTo>
                    <a:lnTo>
                      <a:pt x="1" y="4143"/>
                    </a:lnTo>
                    <a:lnTo>
                      <a:pt x="3957" y="4143"/>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77"/>
              <p:cNvSpPr/>
              <p:nvPr/>
            </p:nvSpPr>
            <p:spPr>
              <a:xfrm>
                <a:off x="4284375" y="3635325"/>
                <a:ext cx="99000" cy="103600"/>
              </a:xfrm>
              <a:custGeom>
                <a:rect b="b" l="l" r="r" t="t"/>
                <a:pathLst>
                  <a:path extrusionOk="0" h="4144" w="3960">
                    <a:moveTo>
                      <a:pt x="1" y="0"/>
                    </a:moveTo>
                    <a:lnTo>
                      <a:pt x="1" y="4143"/>
                    </a:lnTo>
                    <a:lnTo>
                      <a:pt x="3960" y="4143"/>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77"/>
              <p:cNvSpPr/>
              <p:nvPr/>
            </p:nvSpPr>
            <p:spPr>
              <a:xfrm>
                <a:off x="3255150" y="3635325"/>
                <a:ext cx="98925" cy="103600"/>
              </a:xfrm>
              <a:custGeom>
                <a:rect b="b" l="l" r="r" t="t"/>
                <a:pathLst>
                  <a:path extrusionOk="0" h="4144" w="3957">
                    <a:moveTo>
                      <a:pt x="0" y="0"/>
                    </a:moveTo>
                    <a:lnTo>
                      <a:pt x="0" y="4143"/>
                    </a:lnTo>
                    <a:lnTo>
                      <a:pt x="3957" y="4143"/>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77"/>
              <p:cNvSpPr/>
              <p:nvPr/>
            </p:nvSpPr>
            <p:spPr>
              <a:xfrm>
                <a:off x="3388475" y="3635325"/>
                <a:ext cx="99000" cy="103600"/>
              </a:xfrm>
              <a:custGeom>
                <a:rect b="b" l="l" r="r" t="t"/>
                <a:pathLst>
                  <a:path extrusionOk="0" h="4144" w="3960">
                    <a:moveTo>
                      <a:pt x="0" y="0"/>
                    </a:moveTo>
                    <a:lnTo>
                      <a:pt x="0" y="4143"/>
                    </a:lnTo>
                    <a:lnTo>
                      <a:pt x="3960" y="4143"/>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77"/>
              <p:cNvSpPr/>
              <p:nvPr/>
            </p:nvSpPr>
            <p:spPr>
              <a:xfrm>
                <a:off x="3521875" y="3635325"/>
                <a:ext cx="98925" cy="103600"/>
              </a:xfrm>
              <a:custGeom>
                <a:rect b="b" l="l" r="r" t="t"/>
                <a:pathLst>
                  <a:path extrusionOk="0" h="4144" w="3957">
                    <a:moveTo>
                      <a:pt x="0" y="0"/>
                    </a:moveTo>
                    <a:lnTo>
                      <a:pt x="0" y="4143"/>
                    </a:lnTo>
                    <a:lnTo>
                      <a:pt x="3957" y="4143"/>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7"/>
              <p:cNvSpPr/>
              <p:nvPr/>
            </p:nvSpPr>
            <p:spPr>
              <a:xfrm>
                <a:off x="3655250" y="3635325"/>
                <a:ext cx="98950" cy="103600"/>
              </a:xfrm>
              <a:custGeom>
                <a:rect b="b" l="l" r="r" t="t"/>
                <a:pathLst>
                  <a:path extrusionOk="0" h="4144" w="3958">
                    <a:moveTo>
                      <a:pt x="1" y="0"/>
                    </a:moveTo>
                    <a:lnTo>
                      <a:pt x="1" y="4143"/>
                    </a:lnTo>
                    <a:lnTo>
                      <a:pt x="3957" y="4143"/>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7"/>
              <p:cNvSpPr/>
              <p:nvPr/>
            </p:nvSpPr>
            <p:spPr>
              <a:xfrm>
                <a:off x="3884275" y="3814225"/>
                <a:ext cx="99000" cy="103600"/>
              </a:xfrm>
              <a:custGeom>
                <a:rect b="b" l="l" r="r" t="t"/>
                <a:pathLst>
                  <a:path extrusionOk="0" h="4144" w="3960">
                    <a:moveTo>
                      <a:pt x="1" y="1"/>
                    </a:moveTo>
                    <a:lnTo>
                      <a:pt x="1" y="4144"/>
                    </a:lnTo>
                    <a:lnTo>
                      <a:pt x="3960" y="4144"/>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77"/>
              <p:cNvSpPr/>
              <p:nvPr/>
            </p:nvSpPr>
            <p:spPr>
              <a:xfrm>
                <a:off x="4017675" y="3814225"/>
                <a:ext cx="99000" cy="103600"/>
              </a:xfrm>
              <a:custGeom>
                <a:rect b="b" l="l" r="r" t="t"/>
                <a:pathLst>
                  <a:path extrusionOk="0" h="4144" w="3960">
                    <a:moveTo>
                      <a:pt x="0" y="1"/>
                    </a:moveTo>
                    <a:lnTo>
                      <a:pt x="0" y="4144"/>
                    </a:lnTo>
                    <a:lnTo>
                      <a:pt x="3959" y="4144"/>
                    </a:lnTo>
                    <a:lnTo>
                      <a:pt x="3959"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77"/>
              <p:cNvSpPr/>
              <p:nvPr/>
            </p:nvSpPr>
            <p:spPr>
              <a:xfrm>
                <a:off x="4151050" y="3814225"/>
                <a:ext cx="98950" cy="103600"/>
              </a:xfrm>
              <a:custGeom>
                <a:rect b="b" l="l" r="r" t="t"/>
                <a:pathLst>
                  <a:path extrusionOk="0" h="4144" w="3958">
                    <a:moveTo>
                      <a:pt x="1" y="1"/>
                    </a:moveTo>
                    <a:lnTo>
                      <a:pt x="1" y="4144"/>
                    </a:lnTo>
                    <a:lnTo>
                      <a:pt x="3957" y="4144"/>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7"/>
              <p:cNvSpPr/>
              <p:nvPr/>
            </p:nvSpPr>
            <p:spPr>
              <a:xfrm>
                <a:off x="4284375" y="3814225"/>
                <a:ext cx="99000" cy="103600"/>
              </a:xfrm>
              <a:custGeom>
                <a:rect b="b" l="l" r="r" t="t"/>
                <a:pathLst>
                  <a:path extrusionOk="0" h="4144" w="3960">
                    <a:moveTo>
                      <a:pt x="1" y="1"/>
                    </a:moveTo>
                    <a:lnTo>
                      <a:pt x="1" y="4144"/>
                    </a:lnTo>
                    <a:lnTo>
                      <a:pt x="3960" y="4144"/>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77"/>
              <p:cNvSpPr/>
              <p:nvPr/>
            </p:nvSpPr>
            <p:spPr>
              <a:xfrm>
                <a:off x="3255150" y="3814225"/>
                <a:ext cx="98925" cy="103600"/>
              </a:xfrm>
              <a:custGeom>
                <a:rect b="b" l="l" r="r" t="t"/>
                <a:pathLst>
                  <a:path extrusionOk="0" h="4144" w="3957">
                    <a:moveTo>
                      <a:pt x="0" y="1"/>
                    </a:moveTo>
                    <a:lnTo>
                      <a:pt x="0" y="4144"/>
                    </a:lnTo>
                    <a:lnTo>
                      <a:pt x="3957" y="4144"/>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7"/>
              <p:cNvSpPr/>
              <p:nvPr/>
            </p:nvSpPr>
            <p:spPr>
              <a:xfrm>
                <a:off x="3388475" y="3814225"/>
                <a:ext cx="99000" cy="103600"/>
              </a:xfrm>
              <a:custGeom>
                <a:rect b="b" l="l" r="r" t="t"/>
                <a:pathLst>
                  <a:path extrusionOk="0" h="4144" w="3960">
                    <a:moveTo>
                      <a:pt x="0" y="1"/>
                    </a:moveTo>
                    <a:lnTo>
                      <a:pt x="0" y="4144"/>
                    </a:lnTo>
                    <a:lnTo>
                      <a:pt x="3960" y="4144"/>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7"/>
              <p:cNvSpPr/>
              <p:nvPr/>
            </p:nvSpPr>
            <p:spPr>
              <a:xfrm>
                <a:off x="3521875" y="3814225"/>
                <a:ext cx="98925" cy="103600"/>
              </a:xfrm>
              <a:custGeom>
                <a:rect b="b" l="l" r="r" t="t"/>
                <a:pathLst>
                  <a:path extrusionOk="0" h="4144" w="3957">
                    <a:moveTo>
                      <a:pt x="0" y="1"/>
                    </a:moveTo>
                    <a:lnTo>
                      <a:pt x="0" y="4144"/>
                    </a:lnTo>
                    <a:lnTo>
                      <a:pt x="3957" y="4144"/>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77"/>
              <p:cNvSpPr/>
              <p:nvPr/>
            </p:nvSpPr>
            <p:spPr>
              <a:xfrm>
                <a:off x="3655250" y="3814225"/>
                <a:ext cx="98950" cy="103600"/>
              </a:xfrm>
              <a:custGeom>
                <a:rect b="b" l="l" r="r" t="t"/>
                <a:pathLst>
                  <a:path extrusionOk="0" h="4144" w="3958">
                    <a:moveTo>
                      <a:pt x="1" y="1"/>
                    </a:moveTo>
                    <a:lnTo>
                      <a:pt x="1" y="4144"/>
                    </a:lnTo>
                    <a:lnTo>
                      <a:pt x="3957" y="4144"/>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7"/>
              <p:cNvSpPr/>
              <p:nvPr/>
            </p:nvSpPr>
            <p:spPr>
              <a:xfrm>
                <a:off x="3884275" y="3993075"/>
                <a:ext cx="99000" cy="103650"/>
              </a:xfrm>
              <a:custGeom>
                <a:rect b="b" l="l" r="r" t="t"/>
                <a:pathLst>
                  <a:path extrusionOk="0" h="4146" w="3960">
                    <a:moveTo>
                      <a:pt x="1" y="0"/>
                    </a:moveTo>
                    <a:lnTo>
                      <a:pt x="1" y="4146"/>
                    </a:lnTo>
                    <a:lnTo>
                      <a:pt x="3960" y="4146"/>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7"/>
              <p:cNvSpPr/>
              <p:nvPr/>
            </p:nvSpPr>
            <p:spPr>
              <a:xfrm>
                <a:off x="4017675" y="3993075"/>
                <a:ext cx="99000" cy="103650"/>
              </a:xfrm>
              <a:custGeom>
                <a:rect b="b" l="l" r="r" t="t"/>
                <a:pathLst>
                  <a:path extrusionOk="0" h="4146" w="3960">
                    <a:moveTo>
                      <a:pt x="0" y="0"/>
                    </a:moveTo>
                    <a:lnTo>
                      <a:pt x="0" y="4146"/>
                    </a:lnTo>
                    <a:lnTo>
                      <a:pt x="3959" y="4146"/>
                    </a:lnTo>
                    <a:lnTo>
                      <a:pt x="3959"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7"/>
              <p:cNvSpPr/>
              <p:nvPr/>
            </p:nvSpPr>
            <p:spPr>
              <a:xfrm>
                <a:off x="4151050" y="3993075"/>
                <a:ext cx="98950" cy="103650"/>
              </a:xfrm>
              <a:custGeom>
                <a:rect b="b" l="l" r="r" t="t"/>
                <a:pathLst>
                  <a:path extrusionOk="0" h="4146" w="3958">
                    <a:moveTo>
                      <a:pt x="1" y="0"/>
                    </a:moveTo>
                    <a:lnTo>
                      <a:pt x="1" y="4146"/>
                    </a:lnTo>
                    <a:lnTo>
                      <a:pt x="3957" y="414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7"/>
              <p:cNvSpPr/>
              <p:nvPr/>
            </p:nvSpPr>
            <p:spPr>
              <a:xfrm>
                <a:off x="4284375" y="3993075"/>
                <a:ext cx="99000" cy="103650"/>
              </a:xfrm>
              <a:custGeom>
                <a:rect b="b" l="l" r="r" t="t"/>
                <a:pathLst>
                  <a:path extrusionOk="0" h="4146" w="3960">
                    <a:moveTo>
                      <a:pt x="1" y="0"/>
                    </a:moveTo>
                    <a:lnTo>
                      <a:pt x="1" y="4146"/>
                    </a:lnTo>
                    <a:lnTo>
                      <a:pt x="3960" y="4146"/>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77"/>
              <p:cNvSpPr/>
              <p:nvPr/>
            </p:nvSpPr>
            <p:spPr>
              <a:xfrm>
                <a:off x="3255150" y="3993075"/>
                <a:ext cx="98925" cy="103650"/>
              </a:xfrm>
              <a:custGeom>
                <a:rect b="b" l="l" r="r" t="t"/>
                <a:pathLst>
                  <a:path extrusionOk="0" h="4146" w="3957">
                    <a:moveTo>
                      <a:pt x="0" y="0"/>
                    </a:moveTo>
                    <a:lnTo>
                      <a:pt x="0" y="4146"/>
                    </a:lnTo>
                    <a:lnTo>
                      <a:pt x="3957" y="414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77"/>
              <p:cNvSpPr/>
              <p:nvPr/>
            </p:nvSpPr>
            <p:spPr>
              <a:xfrm>
                <a:off x="3388475" y="3993075"/>
                <a:ext cx="99000" cy="103650"/>
              </a:xfrm>
              <a:custGeom>
                <a:rect b="b" l="l" r="r" t="t"/>
                <a:pathLst>
                  <a:path extrusionOk="0" h="4146" w="3960">
                    <a:moveTo>
                      <a:pt x="0" y="0"/>
                    </a:moveTo>
                    <a:lnTo>
                      <a:pt x="0" y="4146"/>
                    </a:lnTo>
                    <a:lnTo>
                      <a:pt x="3960" y="4146"/>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77"/>
              <p:cNvSpPr/>
              <p:nvPr/>
            </p:nvSpPr>
            <p:spPr>
              <a:xfrm>
                <a:off x="3521875" y="3993075"/>
                <a:ext cx="98925" cy="103650"/>
              </a:xfrm>
              <a:custGeom>
                <a:rect b="b" l="l" r="r" t="t"/>
                <a:pathLst>
                  <a:path extrusionOk="0" h="4146" w="3957">
                    <a:moveTo>
                      <a:pt x="0" y="0"/>
                    </a:moveTo>
                    <a:lnTo>
                      <a:pt x="0" y="4146"/>
                    </a:lnTo>
                    <a:lnTo>
                      <a:pt x="3957" y="414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7"/>
              <p:cNvSpPr/>
              <p:nvPr/>
            </p:nvSpPr>
            <p:spPr>
              <a:xfrm>
                <a:off x="3655250" y="3993075"/>
                <a:ext cx="98950" cy="103650"/>
              </a:xfrm>
              <a:custGeom>
                <a:rect b="b" l="l" r="r" t="t"/>
                <a:pathLst>
                  <a:path extrusionOk="0" h="4146" w="3958">
                    <a:moveTo>
                      <a:pt x="1" y="0"/>
                    </a:moveTo>
                    <a:lnTo>
                      <a:pt x="1" y="4146"/>
                    </a:lnTo>
                    <a:lnTo>
                      <a:pt x="3957" y="414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77"/>
              <p:cNvSpPr/>
              <p:nvPr/>
            </p:nvSpPr>
            <p:spPr>
              <a:xfrm>
                <a:off x="3884275" y="4171975"/>
                <a:ext cx="99000" cy="103675"/>
              </a:xfrm>
              <a:custGeom>
                <a:rect b="b" l="l" r="r" t="t"/>
                <a:pathLst>
                  <a:path extrusionOk="0" h="4147" w="3960">
                    <a:moveTo>
                      <a:pt x="1" y="1"/>
                    </a:moveTo>
                    <a:lnTo>
                      <a:pt x="1" y="4146"/>
                    </a:lnTo>
                    <a:lnTo>
                      <a:pt x="3960" y="4146"/>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77"/>
              <p:cNvSpPr/>
              <p:nvPr/>
            </p:nvSpPr>
            <p:spPr>
              <a:xfrm>
                <a:off x="4017675" y="4171975"/>
                <a:ext cx="99000" cy="103675"/>
              </a:xfrm>
              <a:custGeom>
                <a:rect b="b" l="l" r="r" t="t"/>
                <a:pathLst>
                  <a:path extrusionOk="0" h="4147" w="3960">
                    <a:moveTo>
                      <a:pt x="0" y="1"/>
                    </a:moveTo>
                    <a:lnTo>
                      <a:pt x="0" y="4146"/>
                    </a:lnTo>
                    <a:lnTo>
                      <a:pt x="3959" y="4146"/>
                    </a:lnTo>
                    <a:lnTo>
                      <a:pt x="3959"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7"/>
              <p:cNvSpPr/>
              <p:nvPr/>
            </p:nvSpPr>
            <p:spPr>
              <a:xfrm>
                <a:off x="4151050" y="4171975"/>
                <a:ext cx="98950" cy="103675"/>
              </a:xfrm>
              <a:custGeom>
                <a:rect b="b" l="l" r="r" t="t"/>
                <a:pathLst>
                  <a:path extrusionOk="0" h="4147" w="3958">
                    <a:moveTo>
                      <a:pt x="1" y="1"/>
                    </a:moveTo>
                    <a:lnTo>
                      <a:pt x="1" y="4146"/>
                    </a:lnTo>
                    <a:lnTo>
                      <a:pt x="3957" y="4146"/>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77"/>
              <p:cNvSpPr/>
              <p:nvPr/>
            </p:nvSpPr>
            <p:spPr>
              <a:xfrm>
                <a:off x="4284375" y="4171975"/>
                <a:ext cx="99000" cy="103675"/>
              </a:xfrm>
              <a:custGeom>
                <a:rect b="b" l="l" r="r" t="t"/>
                <a:pathLst>
                  <a:path extrusionOk="0" h="4147" w="3960">
                    <a:moveTo>
                      <a:pt x="1" y="1"/>
                    </a:moveTo>
                    <a:lnTo>
                      <a:pt x="1" y="4146"/>
                    </a:lnTo>
                    <a:lnTo>
                      <a:pt x="3960" y="4146"/>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77"/>
              <p:cNvSpPr/>
              <p:nvPr/>
            </p:nvSpPr>
            <p:spPr>
              <a:xfrm>
                <a:off x="3255150" y="4171975"/>
                <a:ext cx="98925" cy="103675"/>
              </a:xfrm>
              <a:custGeom>
                <a:rect b="b" l="l" r="r" t="t"/>
                <a:pathLst>
                  <a:path extrusionOk="0" h="4147" w="3957">
                    <a:moveTo>
                      <a:pt x="0" y="1"/>
                    </a:moveTo>
                    <a:lnTo>
                      <a:pt x="0" y="4146"/>
                    </a:lnTo>
                    <a:lnTo>
                      <a:pt x="3957" y="4146"/>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7"/>
              <p:cNvSpPr/>
              <p:nvPr/>
            </p:nvSpPr>
            <p:spPr>
              <a:xfrm>
                <a:off x="3388475" y="4171975"/>
                <a:ext cx="99000" cy="103675"/>
              </a:xfrm>
              <a:custGeom>
                <a:rect b="b" l="l" r="r" t="t"/>
                <a:pathLst>
                  <a:path extrusionOk="0" h="4147" w="3960">
                    <a:moveTo>
                      <a:pt x="0" y="1"/>
                    </a:moveTo>
                    <a:lnTo>
                      <a:pt x="0" y="4146"/>
                    </a:lnTo>
                    <a:lnTo>
                      <a:pt x="3960" y="4146"/>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77"/>
              <p:cNvSpPr/>
              <p:nvPr/>
            </p:nvSpPr>
            <p:spPr>
              <a:xfrm>
                <a:off x="3521875" y="4171975"/>
                <a:ext cx="98925" cy="103675"/>
              </a:xfrm>
              <a:custGeom>
                <a:rect b="b" l="l" r="r" t="t"/>
                <a:pathLst>
                  <a:path extrusionOk="0" h="4147" w="3957">
                    <a:moveTo>
                      <a:pt x="0" y="1"/>
                    </a:moveTo>
                    <a:lnTo>
                      <a:pt x="0" y="4146"/>
                    </a:lnTo>
                    <a:lnTo>
                      <a:pt x="3957" y="4146"/>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77"/>
              <p:cNvSpPr/>
              <p:nvPr/>
            </p:nvSpPr>
            <p:spPr>
              <a:xfrm>
                <a:off x="3655250" y="4171975"/>
                <a:ext cx="98950" cy="103675"/>
              </a:xfrm>
              <a:custGeom>
                <a:rect b="b" l="l" r="r" t="t"/>
                <a:pathLst>
                  <a:path extrusionOk="0" h="4147" w="3958">
                    <a:moveTo>
                      <a:pt x="1" y="1"/>
                    </a:moveTo>
                    <a:lnTo>
                      <a:pt x="1" y="4146"/>
                    </a:lnTo>
                    <a:lnTo>
                      <a:pt x="3957" y="4146"/>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7"/>
              <p:cNvSpPr/>
              <p:nvPr/>
            </p:nvSpPr>
            <p:spPr>
              <a:xfrm>
                <a:off x="3884275" y="4350875"/>
                <a:ext cx="99000" cy="103675"/>
              </a:xfrm>
              <a:custGeom>
                <a:rect b="b" l="l" r="r" t="t"/>
                <a:pathLst>
                  <a:path extrusionOk="0" h="4147" w="3960">
                    <a:moveTo>
                      <a:pt x="1" y="1"/>
                    </a:moveTo>
                    <a:lnTo>
                      <a:pt x="1" y="4146"/>
                    </a:lnTo>
                    <a:lnTo>
                      <a:pt x="3960" y="4146"/>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77"/>
              <p:cNvSpPr/>
              <p:nvPr/>
            </p:nvSpPr>
            <p:spPr>
              <a:xfrm>
                <a:off x="4017675" y="4350875"/>
                <a:ext cx="99000" cy="103675"/>
              </a:xfrm>
              <a:custGeom>
                <a:rect b="b" l="l" r="r" t="t"/>
                <a:pathLst>
                  <a:path extrusionOk="0" h="4147" w="3960">
                    <a:moveTo>
                      <a:pt x="0" y="1"/>
                    </a:moveTo>
                    <a:lnTo>
                      <a:pt x="0" y="4146"/>
                    </a:lnTo>
                    <a:lnTo>
                      <a:pt x="3959" y="4146"/>
                    </a:lnTo>
                    <a:lnTo>
                      <a:pt x="3959"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77"/>
              <p:cNvSpPr/>
              <p:nvPr/>
            </p:nvSpPr>
            <p:spPr>
              <a:xfrm>
                <a:off x="4151050" y="4350875"/>
                <a:ext cx="98950" cy="103675"/>
              </a:xfrm>
              <a:custGeom>
                <a:rect b="b" l="l" r="r" t="t"/>
                <a:pathLst>
                  <a:path extrusionOk="0" h="4147" w="3958">
                    <a:moveTo>
                      <a:pt x="1" y="1"/>
                    </a:moveTo>
                    <a:lnTo>
                      <a:pt x="1" y="4146"/>
                    </a:lnTo>
                    <a:lnTo>
                      <a:pt x="3957" y="4146"/>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77"/>
              <p:cNvSpPr/>
              <p:nvPr/>
            </p:nvSpPr>
            <p:spPr>
              <a:xfrm>
                <a:off x="4284375" y="4350875"/>
                <a:ext cx="99000" cy="103675"/>
              </a:xfrm>
              <a:custGeom>
                <a:rect b="b" l="l" r="r" t="t"/>
                <a:pathLst>
                  <a:path extrusionOk="0" h="4147" w="3960">
                    <a:moveTo>
                      <a:pt x="1" y="1"/>
                    </a:moveTo>
                    <a:lnTo>
                      <a:pt x="1" y="4146"/>
                    </a:lnTo>
                    <a:lnTo>
                      <a:pt x="3960" y="4146"/>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77"/>
              <p:cNvSpPr/>
              <p:nvPr/>
            </p:nvSpPr>
            <p:spPr>
              <a:xfrm>
                <a:off x="3255150" y="4350875"/>
                <a:ext cx="98925" cy="103675"/>
              </a:xfrm>
              <a:custGeom>
                <a:rect b="b" l="l" r="r" t="t"/>
                <a:pathLst>
                  <a:path extrusionOk="0" h="4147" w="3957">
                    <a:moveTo>
                      <a:pt x="0" y="1"/>
                    </a:moveTo>
                    <a:lnTo>
                      <a:pt x="0" y="4146"/>
                    </a:lnTo>
                    <a:lnTo>
                      <a:pt x="3957" y="4146"/>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77"/>
              <p:cNvSpPr/>
              <p:nvPr/>
            </p:nvSpPr>
            <p:spPr>
              <a:xfrm>
                <a:off x="3388475" y="4350875"/>
                <a:ext cx="99000" cy="103675"/>
              </a:xfrm>
              <a:custGeom>
                <a:rect b="b" l="l" r="r" t="t"/>
                <a:pathLst>
                  <a:path extrusionOk="0" h="4147" w="3960">
                    <a:moveTo>
                      <a:pt x="0" y="1"/>
                    </a:moveTo>
                    <a:lnTo>
                      <a:pt x="0" y="4146"/>
                    </a:lnTo>
                    <a:lnTo>
                      <a:pt x="3960" y="4146"/>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77"/>
              <p:cNvSpPr/>
              <p:nvPr/>
            </p:nvSpPr>
            <p:spPr>
              <a:xfrm>
                <a:off x="3521875" y="4350875"/>
                <a:ext cx="98925" cy="103675"/>
              </a:xfrm>
              <a:custGeom>
                <a:rect b="b" l="l" r="r" t="t"/>
                <a:pathLst>
                  <a:path extrusionOk="0" h="4147" w="3957">
                    <a:moveTo>
                      <a:pt x="0" y="1"/>
                    </a:moveTo>
                    <a:lnTo>
                      <a:pt x="0" y="4146"/>
                    </a:lnTo>
                    <a:lnTo>
                      <a:pt x="3957" y="4146"/>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77"/>
              <p:cNvSpPr/>
              <p:nvPr/>
            </p:nvSpPr>
            <p:spPr>
              <a:xfrm>
                <a:off x="3655250" y="4350875"/>
                <a:ext cx="98950" cy="103675"/>
              </a:xfrm>
              <a:custGeom>
                <a:rect b="b" l="l" r="r" t="t"/>
                <a:pathLst>
                  <a:path extrusionOk="0" h="4147" w="3958">
                    <a:moveTo>
                      <a:pt x="1" y="1"/>
                    </a:moveTo>
                    <a:lnTo>
                      <a:pt x="1" y="4146"/>
                    </a:lnTo>
                    <a:lnTo>
                      <a:pt x="3957" y="4146"/>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77"/>
              <p:cNvSpPr/>
              <p:nvPr/>
            </p:nvSpPr>
            <p:spPr>
              <a:xfrm>
                <a:off x="3884275" y="4529800"/>
                <a:ext cx="99000" cy="103600"/>
              </a:xfrm>
              <a:custGeom>
                <a:rect b="b" l="l" r="r" t="t"/>
                <a:pathLst>
                  <a:path extrusionOk="0" h="4144" w="3960">
                    <a:moveTo>
                      <a:pt x="1" y="0"/>
                    </a:moveTo>
                    <a:lnTo>
                      <a:pt x="1" y="4143"/>
                    </a:lnTo>
                    <a:lnTo>
                      <a:pt x="3960" y="4143"/>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77"/>
              <p:cNvSpPr/>
              <p:nvPr/>
            </p:nvSpPr>
            <p:spPr>
              <a:xfrm>
                <a:off x="4017675" y="4529800"/>
                <a:ext cx="99000" cy="103600"/>
              </a:xfrm>
              <a:custGeom>
                <a:rect b="b" l="l" r="r" t="t"/>
                <a:pathLst>
                  <a:path extrusionOk="0" h="4144" w="3960">
                    <a:moveTo>
                      <a:pt x="0" y="0"/>
                    </a:moveTo>
                    <a:lnTo>
                      <a:pt x="0" y="4143"/>
                    </a:lnTo>
                    <a:lnTo>
                      <a:pt x="3959" y="4143"/>
                    </a:lnTo>
                    <a:lnTo>
                      <a:pt x="3959"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77"/>
              <p:cNvSpPr/>
              <p:nvPr/>
            </p:nvSpPr>
            <p:spPr>
              <a:xfrm>
                <a:off x="4151050" y="4529800"/>
                <a:ext cx="98950" cy="103600"/>
              </a:xfrm>
              <a:custGeom>
                <a:rect b="b" l="l" r="r" t="t"/>
                <a:pathLst>
                  <a:path extrusionOk="0" h="4144" w="3958">
                    <a:moveTo>
                      <a:pt x="1" y="0"/>
                    </a:moveTo>
                    <a:lnTo>
                      <a:pt x="1" y="4143"/>
                    </a:lnTo>
                    <a:lnTo>
                      <a:pt x="3957" y="4143"/>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77"/>
              <p:cNvSpPr/>
              <p:nvPr/>
            </p:nvSpPr>
            <p:spPr>
              <a:xfrm>
                <a:off x="4284375" y="4529800"/>
                <a:ext cx="99000" cy="103600"/>
              </a:xfrm>
              <a:custGeom>
                <a:rect b="b" l="l" r="r" t="t"/>
                <a:pathLst>
                  <a:path extrusionOk="0" h="4144" w="3960">
                    <a:moveTo>
                      <a:pt x="1" y="0"/>
                    </a:moveTo>
                    <a:lnTo>
                      <a:pt x="1" y="4143"/>
                    </a:lnTo>
                    <a:lnTo>
                      <a:pt x="3960" y="4143"/>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77"/>
              <p:cNvSpPr/>
              <p:nvPr/>
            </p:nvSpPr>
            <p:spPr>
              <a:xfrm>
                <a:off x="3255150" y="4529800"/>
                <a:ext cx="98925" cy="103600"/>
              </a:xfrm>
              <a:custGeom>
                <a:rect b="b" l="l" r="r" t="t"/>
                <a:pathLst>
                  <a:path extrusionOk="0" h="4144" w="3957">
                    <a:moveTo>
                      <a:pt x="0" y="0"/>
                    </a:moveTo>
                    <a:lnTo>
                      <a:pt x="0" y="4143"/>
                    </a:lnTo>
                    <a:lnTo>
                      <a:pt x="3957" y="4143"/>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77"/>
              <p:cNvSpPr/>
              <p:nvPr/>
            </p:nvSpPr>
            <p:spPr>
              <a:xfrm>
                <a:off x="3388475" y="4529800"/>
                <a:ext cx="99000" cy="103600"/>
              </a:xfrm>
              <a:custGeom>
                <a:rect b="b" l="l" r="r" t="t"/>
                <a:pathLst>
                  <a:path extrusionOk="0" h="4144" w="3960">
                    <a:moveTo>
                      <a:pt x="0" y="0"/>
                    </a:moveTo>
                    <a:lnTo>
                      <a:pt x="0" y="4143"/>
                    </a:lnTo>
                    <a:lnTo>
                      <a:pt x="3960" y="4143"/>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77"/>
              <p:cNvSpPr/>
              <p:nvPr/>
            </p:nvSpPr>
            <p:spPr>
              <a:xfrm>
                <a:off x="3521875" y="4529800"/>
                <a:ext cx="98925" cy="103600"/>
              </a:xfrm>
              <a:custGeom>
                <a:rect b="b" l="l" r="r" t="t"/>
                <a:pathLst>
                  <a:path extrusionOk="0" h="4144" w="3957">
                    <a:moveTo>
                      <a:pt x="0" y="0"/>
                    </a:moveTo>
                    <a:lnTo>
                      <a:pt x="0" y="4143"/>
                    </a:lnTo>
                    <a:lnTo>
                      <a:pt x="3957" y="4143"/>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7"/>
              <p:cNvSpPr/>
              <p:nvPr/>
            </p:nvSpPr>
            <p:spPr>
              <a:xfrm>
                <a:off x="3655250" y="4529800"/>
                <a:ext cx="98950" cy="103600"/>
              </a:xfrm>
              <a:custGeom>
                <a:rect b="b" l="l" r="r" t="t"/>
                <a:pathLst>
                  <a:path extrusionOk="0" h="4144" w="3958">
                    <a:moveTo>
                      <a:pt x="1" y="0"/>
                    </a:moveTo>
                    <a:lnTo>
                      <a:pt x="1" y="4143"/>
                    </a:lnTo>
                    <a:lnTo>
                      <a:pt x="3957" y="4143"/>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7"/>
              <p:cNvSpPr/>
              <p:nvPr/>
            </p:nvSpPr>
            <p:spPr>
              <a:xfrm>
                <a:off x="3884275" y="4708700"/>
                <a:ext cx="99000" cy="103600"/>
              </a:xfrm>
              <a:custGeom>
                <a:rect b="b" l="l" r="r" t="t"/>
                <a:pathLst>
                  <a:path extrusionOk="0" h="4144" w="3960">
                    <a:moveTo>
                      <a:pt x="1" y="0"/>
                    </a:moveTo>
                    <a:lnTo>
                      <a:pt x="1" y="4144"/>
                    </a:lnTo>
                    <a:lnTo>
                      <a:pt x="3960" y="4144"/>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7"/>
              <p:cNvSpPr/>
              <p:nvPr/>
            </p:nvSpPr>
            <p:spPr>
              <a:xfrm>
                <a:off x="4017675" y="4708700"/>
                <a:ext cx="99000" cy="103600"/>
              </a:xfrm>
              <a:custGeom>
                <a:rect b="b" l="l" r="r" t="t"/>
                <a:pathLst>
                  <a:path extrusionOk="0" h="4144" w="3960">
                    <a:moveTo>
                      <a:pt x="0" y="0"/>
                    </a:moveTo>
                    <a:lnTo>
                      <a:pt x="0" y="4144"/>
                    </a:lnTo>
                    <a:lnTo>
                      <a:pt x="3959" y="4144"/>
                    </a:lnTo>
                    <a:lnTo>
                      <a:pt x="3959"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77"/>
              <p:cNvSpPr/>
              <p:nvPr/>
            </p:nvSpPr>
            <p:spPr>
              <a:xfrm>
                <a:off x="4151050" y="4708700"/>
                <a:ext cx="98950" cy="103600"/>
              </a:xfrm>
              <a:custGeom>
                <a:rect b="b" l="l" r="r" t="t"/>
                <a:pathLst>
                  <a:path extrusionOk="0" h="4144" w="3958">
                    <a:moveTo>
                      <a:pt x="1" y="0"/>
                    </a:moveTo>
                    <a:lnTo>
                      <a:pt x="1" y="4144"/>
                    </a:lnTo>
                    <a:lnTo>
                      <a:pt x="3957" y="4144"/>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7"/>
              <p:cNvSpPr/>
              <p:nvPr/>
            </p:nvSpPr>
            <p:spPr>
              <a:xfrm>
                <a:off x="4284375" y="4708700"/>
                <a:ext cx="99000" cy="103600"/>
              </a:xfrm>
              <a:custGeom>
                <a:rect b="b" l="l" r="r" t="t"/>
                <a:pathLst>
                  <a:path extrusionOk="0" h="4144" w="3960">
                    <a:moveTo>
                      <a:pt x="1" y="0"/>
                    </a:moveTo>
                    <a:lnTo>
                      <a:pt x="1" y="4144"/>
                    </a:lnTo>
                    <a:lnTo>
                      <a:pt x="3960" y="4144"/>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7"/>
              <p:cNvSpPr/>
              <p:nvPr/>
            </p:nvSpPr>
            <p:spPr>
              <a:xfrm>
                <a:off x="3255150" y="4708700"/>
                <a:ext cx="98925" cy="103600"/>
              </a:xfrm>
              <a:custGeom>
                <a:rect b="b" l="l" r="r" t="t"/>
                <a:pathLst>
                  <a:path extrusionOk="0" h="4144" w="3957">
                    <a:moveTo>
                      <a:pt x="0" y="0"/>
                    </a:moveTo>
                    <a:lnTo>
                      <a:pt x="0" y="4144"/>
                    </a:lnTo>
                    <a:lnTo>
                      <a:pt x="3957" y="4144"/>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7"/>
              <p:cNvSpPr/>
              <p:nvPr/>
            </p:nvSpPr>
            <p:spPr>
              <a:xfrm>
                <a:off x="3388475" y="4708700"/>
                <a:ext cx="99000" cy="103600"/>
              </a:xfrm>
              <a:custGeom>
                <a:rect b="b" l="l" r="r" t="t"/>
                <a:pathLst>
                  <a:path extrusionOk="0" h="4144" w="3960">
                    <a:moveTo>
                      <a:pt x="0" y="0"/>
                    </a:moveTo>
                    <a:lnTo>
                      <a:pt x="0" y="4144"/>
                    </a:lnTo>
                    <a:lnTo>
                      <a:pt x="3960" y="4144"/>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7"/>
              <p:cNvSpPr/>
              <p:nvPr/>
            </p:nvSpPr>
            <p:spPr>
              <a:xfrm>
                <a:off x="3521875" y="4708700"/>
                <a:ext cx="98925" cy="103600"/>
              </a:xfrm>
              <a:custGeom>
                <a:rect b="b" l="l" r="r" t="t"/>
                <a:pathLst>
                  <a:path extrusionOk="0" h="4144" w="3957">
                    <a:moveTo>
                      <a:pt x="0" y="0"/>
                    </a:moveTo>
                    <a:lnTo>
                      <a:pt x="0" y="4144"/>
                    </a:lnTo>
                    <a:lnTo>
                      <a:pt x="3957" y="4144"/>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7"/>
              <p:cNvSpPr/>
              <p:nvPr/>
            </p:nvSpPr>
            <p:spPr>
              <a:xfrm>
                <a:off x="3655250" y="4708700"/>
                <a:ext cx="98950" cy="103600"/>
              </a:xfrm>
              <a:custGeom>
                <a:rect b="b" l="l" r="r" t="t"/>
                <a:pathLst>
                  <a:path extrusionOk="0" h="4144" w="3958">
                    <a:moveTo>
                      <a:pt x="1" y="0"/>
                    </a:moveTo>
                    <a:lnTo>
                      <a:pt x="1" y="4144"/>
                    </a:lnTo>
                    <a:lnTo>
                      <a:pt x="3957" y="4144"/>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7"/>
              <p:cNvSpPr/>
              <p:nvPr/>
            </p:nvSpPr>
            <p:spPr>
              <a:xfrm>
                <a:off x="3884275" y="4887550"/>
                <a:ext cx="99000" cy="103650"/>
              </a:xfrm>
              <a:custGeom>
                <a:rect b="b" l="l" r="r" t="t"/>
                <a:pathLst>
                  <a:path extrusionOk="0" h="4146" w="3960">
                    <a:moveTo>
                      <a:pt x="1" y="0"/>
                    </a:moveTo>
                    <a:lnTo>
                      <a:pt x="1" y="4146"/>
                    </a:lnTo>
                    <a:lnTo>
                      <a:pt x="3960" y="4146"/>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7"/>
              <p:cNvSpPr/>
              <p:nvPr/>
            </p:nvSpPr>
            <p:spPr>
              <a:xfrm>
                <a:off x="4017675" y="4887550"/>
                <a:ext cx="99000" cy="103650"/>
              </a:xfrm>
              <a:custGeom>
                <a:rect b="b" l="l" r="r" t="t"/>
                <a:pathLst>
                  <a:path extrusionOk="0" h="4146" w="3960">
                    <a:moveTo>
                      <a:pt x="0" y="0"/>
                    </a:moveTo>
                    <a:lnTo>
                      <a:pt x="0" y="4146"/>
                    </a:lnTo>
                    <a:lnTo>
                      <a:pt x="3959" y="4146"/>
                    </a:lnTo>
                    <a:lnTo>
                      <a:pt x="3959"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77"/>
              <p:cNvSpPr/>
              <p:nvPr/>
            </p:nvSpPr>
            <p:spPr>
              <a:xfrm>
                <a:off x="4151050" y="4887550"/>
                <a:ext cx="98950" cy="103650"/>
              </a:xfrm>
              <a:custGeom>
                <a:rect b="b" l="l" r="r" t="t"/>
                <a:pathLst>
                  <a:path extrusionOk="0" h="4146" w="3958">
                    <a:moveTo>
                      <a:pt x="1" y="0"/>
                    </a:moveTo>
                    <a:lnTo>
                      <a:pt x="1" y="4146"/>
                    </a:lnTo>
                    <a:lnTo>
                      <a:pt x="3957" y="414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7"/>
              <p:cNvSpPr/>
              <p:nvPr/>
            </p:nvSpPr>
            <p:spPr>
              <a:xfrm>
                <a:off x="4284375" y="4887550"/>
                <a:ext cx="99000" cy="103650"/>
              </a:xfrm>
              <a:custGeom>
                <a:rect b="b" l="l" r="r" t="t"/>
                <a:pathLst>
                  <a:path extrusionOk="0" h="4146" w="3960">
                    <a:moveTo>
                      <a:pt x="1" y="0"/>
                    </a:moveTo>
                    <a:lnTo>
                      <a:pt x="1" y="4146"/>
                    </a:lnTo>
                    <a:lnTo>
                      <a:pt x="3960" y="4146"/>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7"/>
              <p:cNvSpPr/>
              <p:nvPr/>
            </p:nvSpPr>
            <p:spPr>
              <a:xfrm>
                <a:off x="3255150" y="4887550"/>
                <a:ext cx="98925" cy="103650"/>
              </a:xfrm>
              <a:custGeom>
                <a:rect b="b" l="l" r="r" t="t"/>
                <a:pathLst>
                  <a:path extrusionOk="0" h="4146" w="3957">
                    <a:moveTo>
                      <a:pt x="0" y="0"/>
                    </a:moveTo>
                    <a:lnTo>
                      <a:pt x="0" y="4146"/>
                    </a:lnTo>
                    <a:lnTo>
                      <a:pt x="3957" y="414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77"/>
              <p:cNvSpPr/>
              <p:nvPr/>
            </p:nvSpPr>
            <p:spPr>
              <a:xfrm>
                <a:off x="3388475" y="4887550"/>
                <a:ext cx="99000" cy="103650"/>
              </a:xfrm>
              <a:custGeom>
                <a:rect b="b" l="l" r="r" t="t"/>
                <a:pathLst>
                  <a:path extrusionOk="0" h="4146" w="3960">
                    <a:moveTo>
                      <a:pt x="0" y="0"/>
                    </a:moveTo>
                    <a:lnTo>
                      <a:pt x="0" y="4146"/>
                    </a:lnTo>
                    <a:lnTo>
                      <a:pt x="3960" y="4146"/>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7"/>
              <p:cNvSpPr/>
              <p:nvPr/>
            </p:nvSpPr>
            <p:spPr>
              <a:xfrm>
                <a:off x="3521875" y="4887550"/>
                <a:ext cx="98925" cy="103650"/>
              </a:xfrm>
              <a:custGeom>
                <a:rect b="b" l="l" r="r" t="t"/>
                <a:pathLst>
                  <a:path extrusionOk="0" h="4146" w="3957">
                    <a:moveTo>
                      <a:pt x="0" y="0"/>
                    </a:moveTo>
                    <a:lnTo>
                      <a:pt x="0" y="4146"/>
                    </a:lnTo>
                    <a:lnTo>
                      <a:pt x="3957" y="414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77"/>
              <p:cNvSpPr/>
              <p:nvPr/>
            </p:nvSpPr>
            <p:spPr>
              <a:xfrm>
                <a:off x="3655250" y="4887550"/>
                <a:ext cx="98950" cy="103650"/>
              </a:xfrm>
              <a:custGeom>
                <a:rect b="b" l="l" r="r" t="t"/>
                <a:pathLst>
                  <a:path extrusionOk="0" h="4146" w="3958">
                    <a:moveTo>
                      <a:pt x="1" y="0"/>
                    </a:moveTo>
                    <a:lnTo>
                      <a:pt x="1" y="4146"/>
                    </a:lnTo>
                    <a:lnTo>
                      <a:pt x="3957" y="414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7"/>
              <p:cNvSpPr/>
              <p:nvPr/>
            </p:nvSpPr>
            <p:spPr>
              <a:xfrm>
                <a:off x="3388475" y="1745100"/>
                <a:ext cx="99000" cy="89675"/>
              </a:xfrm>
              <a:custGeom>
                <a:rect b="b" l="l" r="r" t="t"/>
                <a:pathLst>
                  <a:path extrusionOk="0" h="3587" w="3960">
                    <a:moveTo>
                      <a:pt x="0" y="0"/>
                    </a:moveTo>
                    <a:lnTo>
                      <a:pt x="0" y="3586"/>
                    </a:lnTo>
                    <a:lnTo>
                      <a:pt x="3960" y="3586"/>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77"/>
              <p:cNvSpPr/>
              <p:nvPr/>
            </p:nvSpPr>
            <p:spPr>
              <a:xfrm>
                <a:off x="3521875" y="1745100"/>
                <a:ext cx="98925" cy="89675"/>
              </a:xfrm>
              <a:custGeom>
                <a:rect b="b" l="l" r="r" t="t"/>
                <a:pathLst>
                  <a:path extrusionOk="0" h="3587" w="3957">
                    <a:moveTo>
                      <a:pt x="0" y="0"/>
                    </a:moveTo>
                    <a:lnTo>
                      <a:pt x="0" y="3586"/>
                    </a:lnTo>
                    <a:lnTo>
                      <a:pt x="3957" y="358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77"/>
              <p:cNvSpPr/>
              <p:nvPr/>
            </p:nvSpPr>
            <p:spPr>
              <a:xfrm>
                <a:off x="3655250" y="1745100"/>
                <a:ext cx="98950" cy="89675"/>
              </a:xfrm>
              <a:custGeom>
                <a:rect b="b" l="l" r="r" t="t"/>
                <a:pathLst>
                  <a:path extrusionOk="0" h="3587" w="3958">
                    <a:moveTo>
                      <a:pt x="1" y="0"/>
                    </a:moveTo>
                    <a:lnTo>
                      <a:pt x="1" y="3586"/>
                    </a:lnTo>
                    <a:lnTo>
                      <a:pt x="3957" y="358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77"/>
              <p:cNvSpPr/>
              <p:nvPr/>
            </p:nvSpPr>
            <p:spPr>
              <a:xfrm>
                <a:off x="3388475" y="1866500"/>
                <a:ext cx="99000" cy="89625"/>
              </a:xfrm>
              <a:custGeom>
                <a:rect b="b" l="l" r="r" t="t"/>
                <a:pathLst>
                  <a:path extrusionOk="0" h="3585" w="3960">
                    <a:moveTo>
                      <a:pt x="0" y="1"/>
                    </a:moveTo>
                    <a:lnTo>
                      <a:pt x="0" y="3585"/>
                    </a:lnTo>
                    <a:lnTo>
                      <a:pt x="3960" y="3585"/>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77"/>
              <p:cNvSpPr/>
              <p:nvPr/>
            </p:nvSpPr>
            <p:spPr>
              <a:xfrm>
                <a:off x="3521875" y="1866500"/>
                <a:ext cx="98925" cy="89625"/>
              </a:xfrm>
              <a:custGeom>
                <a:rect b="b" l="l" r="r" t="t"/>
                <a:pathLst>
                  <a:path extrusionOk="0" h="3585" w="3957">
                    <a:moveTo>
                      <a:pt x="0" y="1"/>
                    </a:moveTo>
                    <a:lnTo>
                      <a:pt x="0" y="3585"/>
                    </a:lnTo>
                    <a:lnTo>
                      <a:pt x="3957" y="3585"/>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7"/>
              <p:cNvSpPr/>
              <p:nvPr/>
            </p:nvSpPr>
            <p:spPr>
              <a:xfrm>
                <a:off x="3655250" y="1866500"/>
                <a:ext cx="98950" cy="89625"/>
              </a:xfrm>
              <a:custGeom>
                <a:rect b="b" l="l" r="r" t="t"/>
                <a:pathLst>
                  <a:path extrusionOk="0" h="3585" w="3958">
                    <a:moveTo>
                      <a:pt x="1" y="1"/>
                    </a:moveTo>
                    <a:lnTo>
                      <a:pt x="1" y="3585"/>
                    </a:lnTo>
                    <a:lnTo>
                      <a:pt x="3957" y="3585"/>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7"/>
              <p:cNvSpPr/>
              <p:nvPr/>
            </p:nvSpPr>
            <p:spPr>
              <a:xfrm>
                <a:off x="3388475" y="1987875"/>
                <a:ext cx="99000" cy="89675"/>
              </a:xfrm>
              <a:custGeom>
                <a:rect b="b" l="l" r="r" t="t"/>
                <a:pathLst>
                  <a:path extrusionOk="0" h="3587" w="3960">
                    <a:moveTo>
                      <a:pt x="0" y="0"/>
                    </a:moveTo>
                    <a:lnTo>
                      <a:pt x="0" y="3587"/>
                    </a:lnTo>
                    <a:lnTo>
                      <a:pt x="3960" y="3587"/>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7"/>
              <p:cNvSpPr/>
              <p:nvPr/>
            </p:nvSpPr>
            <p:spPr>
              <a:xfrm>
                <a:off x="3521875" y="1987875"/>
                <a:ext cx="98925" cy="89675"/>
              </a:xfrm>
              <a:custGeom>
                <a:rect b="b" l="l" r="r" t="t"/>
                <a:pathLst>
                  <a:path extrusionOk="0" h="3587" w="3957">
                    <a:moveTo>
                      <a:pt x="0" y="0"/>
                    </a:moveTo>
                    <a:lnTo>
                      <a:pt x="0" y="3587"/>
                    </a:lnTo>
                    <a:lnTo>
                      <a:pt x="3957" y="3587"/>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77"/>
              <p:cNvSpPr/>
              <p:nvPr/>
            </p:nvSpPr>
            <p:spPr>
              <a:xfrm>
                <a:off x="3655250" y="1987875"/>
                <a:ext cx="98950" cy="89675"/>
              </a:xfrm>
              <a:custGeom>
                <a:rect b="b" l="l" r="r" t="t"/>
                <a:pathLst>
                  <a:path extrusionOk="0" h="3587" w="3958">
                    <a:moveTo>
                      <a:pt x="1" y="0"/>
                    </a:moveTo>
                    <a:lnTo>
                      <a:pt x="1" y="3587"/>
                    </a:lnTo>
                    <a:lnTo>
                      <a:pt x="3957" y="3587"/>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77"/>
              <p:cNvSpPr/>
              <p:nvPr/>
            </p:nvSpPr>
            <p:spPr>
              <a:xfrm>
                <a:off x="3862475" y="1745100"/>
                <a:ext cx="98925" cy="89675"/>
              </a:xfrm>
              <a:custGeom>
                <a:rect b="b" l="l" r="r" t="t"/>
                <a:pathLst>
                  <a:path extrusionOk="0" h="3587" w="3957">
                    <a:moveTo>
                      <a:pt x="0" y="0"/>
                    </a:moveTo>
                    <a:lnTo>
                      <a:pt x="0" y="3586"/>
                    </a:lnTo>
                    <a:lnTo>
                      <a:pt x="3957" y="358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77"/>
              <p:cNvSpPr/>
              <p:nvPr/>
            </p:nvSpPr>
            <p:spPr>
              <a:xfrm>
                <a:off x="3995850" y="1745100"/>
                <a:ext cx="98950" cy="89675"/>
              </a:xfrm>
              <a:custGeom>
                <a:rect b="b" l="l" r="r" t="t"/>
                <a:pathLst>
                  <a:path extrusionOk="0" h="3587" w="3958">
                    <a:moveTo>
                      <a:pt x="1" y="0"/>
                    </a:moveTo>
                    <a:lnTo>
                      <a:pt x="1" y="3586"/>
                    </a:lnTo>
                    <a:lnTo>
                      <a:pt x="3958" y="3586"/>
                    </a:lnTo>
                    <a:lnTo>
                      <a:pt x="3958"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77"/>
              <p:cNvSpPr/>
              <p:nvPr/>
            </p:nvSpPr>
            <p:spPr>
              <a:xfrm>
                <a:off x="4129175" y="1745100"/>
                <a:ext cx="99025" cy="89675"/>
              </a:xfrm>
              <a:custGeom>
                <a:rect b="b" l="l" r="r" t="t"/>
                <a:pathLst>
                  <a:path extrusionOk="0" h="3587" w="3961">
                    <a:moveTo>
                      <a:pt x="1" y="0"/>
                    </a:moveTo>
                    <a:lnTo>
                      <a:pt x="1" y="3586"/>
                    </a:lnTo>
                    <a:lnTo>
                      <a:pt x="3960" y="3586"/>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77"/>
              <p:cNvSpPr/>
              <p:nvPr/>
            </p:nvSpPr>
            <p:spPr>
              <a:xfrm>
                <a:off x="3862475" y="1866500"/>
                <a:ext cx="98925" cy="89625"/>
              </a:xfrm>
              <a:custGeom>
                <a:rect b="b" l="l" r="r" t="t"/>
                <a:pathLst>
                  <a:path extrusionOk="0" h="3585" w="3957">
                    <a:moveTo>
                      <a:pt x="0" y="1"/>
                    </a:moveTo>
                    <a:lnTo>
                      <a:pt x="0" y="3585"/>
                    </a:lnTo>
                    <a:lnTo>
                      <a:pt x="3957" y="3585"/>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77"/>
              <p:cNvSpPr/>
              <p:nvPr/>
            </p:nvSpPr>
            <p:spPr>
              <a:xfrm>
                <a:off x="3995850" y="1866500"/>
                <a:ext cx="98950" cy="89625"/>
              </a:xfrm>
              <a:custGeom>
                <a:rect b="b" l="l" r="r" t="t"/>
                <a:pathLst>
                  <a:path extrusionOk="0" h="3585" w="3958">
                    <a:moveTo>
                      <a:pt x="1" y="1"/>
                    </a:moveTo>
                    <a:lnTo>
                      <a:pt x="1" y="3585"/>
                    </a:lnTo>
                    <a:lnTo>
                      <a:pt x="3958" y="3585"/>
                    </a:lnTo>
                    <a:lnTo>
                      <a:pt x="3958"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77"/>
              <p:cNvSpPr/>
              <p:nvPr/>
            </p:nvSpPr>
            <p:spPr>
              <a:xfrm>
                <a:off x="4129175" y="1866500"/>
                <a:ext cx="99025" cy="89625"/>
              </a:xfrm>
              <a:custGeom>
                <a:rect b="b" l="l" r="r" t="t"/>
                <a:pathLst>
                  <a:path extrusionOk="0" h="3585" w="3961">
                    <a:moveTo>
                      <a:pt x="1" y="1"/>
                    </a:moveTo>
                    <a:lnTo>
                      <a:pt x="1" y="3585"/>
                    </a:lnTo>
                    <a:lnTo>
                      <a:pt x="3960" y="3585"/>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77"/>
              <p:cNvSpPr/>
              <p:nvPr/>
            </p:nvSpPr>
            <p:spPr>
              <a:xfrm>
                <a:off x="3862475" y="1987875"/>
                <a:ext cx="98925" cy="89675"/>
              </a:xfrm>
              <a:custGeom>
                <a:rect b="b" l="l" r="r" t="t"/>
                <a:pathLst>
                  <a:path extrusionOk="0" h="3587" w="3957">
                    <a:moveTo>
                      <a:pt x="0" y="0"/>
                    </a:moveTo>
                    <a:lnTo>
                      <a:pt x="0" y="3587"/>
                    </a:lnTo>
                    <a:lnTo>
                      <a:pt x="3957" y="3587"/>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77"/>
              <p:cNvSpPr/>
              <p:nvPr/>
            </p:nvSpPr>
            <p:spPr>
              <a:xfrm>
                <a:off x="3995850" y="1987875"/>
                <a:ext cx="98950" cy="89675"/>
              </a:xfrm>
              <a:custGeom>
                <a:rect b="b" l="l" r="r" t="t"/>
                <a:pathLst>
                  <a:path extrusionOk="0" h="3587" w="3958">
                    <a:moveTo>
                      <a:pt x="1" y="0"/>
                    </a:moveTo>
                    <a:lnTo>
                      <a:pt x="1" y="3587"/>
                    </a:lnTo>
                    <a:lnTo>
                      <a:pt x="3958" y="3587"/>
                    </a:lnTo>
                    <a:lnTo>
                      <a:pt x="3958"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77"/>
              <p:cNvSpPr/>
              <p:nvPr/>
            </p:nvSpPr>
            <p:spPr>
              <a:xfrm>
                <a:off x="4129175" y="1987875"/>
                <a:ext cx="99025" cy="89675"/>
              </a:xfrm>
              <a:custGeom>
                <a:rect b="b" l="l" r="r" t="t"/>
                <a:pathLst>
                  <a:path extrusionOk="0" h="3587" w="3961">
                    <a:moveTo>
                      <a:pt x="1" y="0"/>
                    </a:moveTo>
                    <a:lnTo>
                      <a:pt x="1" y="3587"/>
                    </a:lnTo>
                    <a:lnTo>
                      <a:pt x="3960" y="3587"/>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77"/>
              <p:cNvSpPr/>
              <p:nvPr/>
            </p:nvSpPr>
            <p:spPr>
              <a:xfrm>
                <a:off x="3468175" y="1491850"/>
                <a:ext cx="53700" cy="153425"/>
              </a:xfrm>
              <a:custGeom>
                <a:rect b="b" l="l" r="r" t="t"/>
                <a:pathLst>
                  <a:path extrusionOk="0" h="6137" w="2148">
                    <a:moveTo>
                      <a:pt x="0" y="0"/>
                    </a:moveTo>
                    <a:lnTo>
                      <a:pt x="0" y="6137"/>
                    </a:lnTo>
                    <a:lnTo>
                      <a:pt x="2148" y="6137"/>
                    </a:lnTo>
                    <a:lnTo>
                      <a:pt x="2148"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77"/>
              <p:cNvSpPr/>
              <p:nvPr/>
            </p:nvSpPr>
            <p:spPr>
              <a:xfrm>
                <a:off x="3593975" y="1491850"/>
                <a:ext cx="53700" cy="153425"/>
              </a:xfrm>
              <a:custGeom>
                <a:rect b="b" l="l" r="r" t="t"/>
                <a:pathLst>
                  <a:path extrusionOk="0" h="6137" w="2148">
                    <a:moveTo>
                      <a:pt x="0" y="0"/>
                    </a:moveTo>
                    <a:lnTo>
                      <a:pt x="0" y="6137"/>
                    </a:lnTo>
                    <a:lnTo>
                      <a:pt x="2148" y="6137"/>
                    </a:lnTo>
                    <a:lnTo>
                      <a:pt x="2148"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77"/>
              <p:cNvSpPr/>
              <p:nvPr/>
            </p:nvSpPr>
            <p:spPr>
              <a:xfrm>
                <a:off x="3719750" y="1491850"/>
                <a:ext cx="53725" cy="153425"/>
              </a:xfrm>
              <a:custGeom>
                <a:rect b="b" l="l" r="r" t="t"/>
                <a:pathLst>
                  <a:path extrusionOk="0" h="6137" w="2149">
                    <a:moveTo>
                      <a:pt x="1" y="0"/>
                    </a:moveTo>
                    <a:lnTo>
                      <a:pt x="1" y="6137"/>
                    </a:lnTo>
                    <a:lnTo>
                      <a:pt x="2148" y="6137"/>
                    </a:lnTo>
                    <a:lnTo>
                      <a:pt x="2148"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77"/>
              <p:cNvSpPr/>
              <p:nvPr/>
            </p:nvSpPr>
            <p:spPr>
              <a:xfrm>
                <a:off x="3845550" y="1491850"/>
                <a:ext cx="53725" cy="153425"/>
              </a:xfrm>
              <a:custGeom>
                <a:rect b="b" l="l" r="r" t="t"/>
                <a:pathLst>
                  <a:path extrusionOk="0" h="6137" w="2149">
                    <a:moveTo>
                      <a:pt x="1" y="0"/>
                    </a:moveTo>
                    <a:lnTo>
                      <a:pt x="1" y="6137"/>
                    </a:lnTo>
                    <a:lnTo>
                      <a:pt x="2148" y="6137"/>
                    </a:lnTo>
                    <a:lnTo>
                      <a:pt x="2148"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77"/>
              <p:cNvSpPr/>
              <p:nvPr/>
            </p:nvSpPr>
            <p:spPr>
              <a:xfrm>
                <a:off x="3971350" y="1491850"/>
                <a:ext cx="53650" cy="153425"/>
              </a:xfrm>
              <a:custGeom>
                <a:rect b="b" l="l" r="r" t="t"/>
                <a:pathLst>
                  <a:path extrusionOk="0" h="6137" w="2146">
                    <a:moveTo>
                      <a:pt x="0" y="0"/>
                    </a:moveTo>
                    <a:lnTo>
                      <a:pt x="0" y="6137"/>
                    </a:lnTo>
                    <a:lnTo>
                      <a:pt x="2145" y="6137"/>
                    </a:lnTo>
                    <a:lnTo>
                      <a:pt x="2145"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77"/>
              <p:cNvSpPr/>
              <p:nvPr/>
            </p:nvSpPr>
            <p:spPr>
              <a:xfrm>
                <a:off x="4097125" y="1491850"/>
                <a:ext cx="53675" cy="153425"/>
              </a:xfrm>
              <a:custGeom>
                <a:rect b="b" l="l" r="r" t="t"/>
                <a:pathLst>
                  <a:path extrusionOk="0" h="6137" w="2147">
                    <a:moveTo>
                      <a:pt x="1" y="0"/>
                    </a:moveTo>
                    <a:lnTo>
                      <a:pt x="1" y="6137"/>
                    </a:lnTo>
                    <a:lnTo>
                      <a:pt x="2146" y="6137"/>
                    </a:lnTo>
                    <a:lnTo>
                      <a:pt x="2146"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77"/>
              <p:cNvSpPr/>
              <p:nvPr/>
            </p:nvSpPr>
            <p:spPr>
              <a:xfrm>
                <a:off x="3648575" y="5181325"/>
                <a:ext cx="362450" cy="262925"/>
              </a:xfrm>
              <a:custGeom>
                <a:rect b="b" l="l" r="r" t="t"/>
                <a:pathLst>
                  <a:path extrusionOk="0" h="10517" w="14498">
                    <a:moveTo>
                      <a:pt x="808" y="0"/>
                    </a:moveTo>
                    <a:cubicBezTo>
                      <a:pt x="360" y="0"/>
                      <a:pt x="1" y="361"/>
                      <a:pt x="1" y="808"/>
                    </a:cubicBezTo>
                    <a:lnTo>
                      <a:pt x="1" y="9709"/>
                    </a:lnTo>
                    <a:cubicBezTo>
                      <a:pt x="1" y="10158"/>
                      <a:pt x="360" y="10517"/>
                      <a:pt x="808" y="10517"/>
                    </a:cubicBezTo>
                    <a:lnTo>
                      <a:pt x="13691" y="10517"/>
                    </a:lnTo>
                    <a:cubicBezTo>
                      <a:pt x="14138" y="10517"/>
                      <a:pt x="14497" y="10158"/>
                      <a:pt x="14497" y="9709"/>
                    </a:cubicBezTo>
                    <a:lnTo>
                      <a:pt x="14497" y="808"/>
                    </a:lnTo>
                    <a:cubicBezTo>
                      <a:pt x="14497" y="361"/>
                      <a:pt x="14138" y="0"/>
                      <a:pt x="1369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77"/>
              <p:cNvSpPr/>
              <p:nvPr/>
            </p:nvSpPr>
            <p:spPr>
              <a:xfrm>
                <a:off x="3829775" y="5181325"/>
                <a:ext cx="25" cy="247750"/>
              </a:xfrm>
              <a:custGeom>
                <a:rect b="b" l="l" r="r" t="t"/>
                <a:pathLst>
                  <a:path extrusionOk="0" h="9910" w="1">
                    <a:moveTo>
                      <a:pt x="1" y="0"/>
                    </a:moveTo>
                    <a:lnTo>
                      <a:pt x="1" y="9909"/>
                    </a:lnTo>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77"/>
              <p:cNvSpPr/>
              <p:nvPr/>
            </p:nvSpPr>
            <p:spPr>
              <a:xfrm>
                <a:off x="4172750" y="5181325"/>
                <a:ext cx="191425" cy="160450"/>
              </a:xfrm>
              <a:custGeom>
                <a:rect b="b" l="l" r="r" t="t"/>
                <a:pathLst>
                  <a:path extrusionOk="0" h="6418" w="7657">
                    <a:moveTo>
                      <a:pt x="808" y="0"/>
                    </a:moveTo>
                    <a:cubicBezTo>
                      <a:pt x="359" y="0"/>
                      <a:pt x="0" y="361"/>
                      <a:pt x="0" y="808"/>
                    </a:cubicBezTo>
                    <a:lnTo>
                      <a:pt x="0" y="5609"/>
                    </a:lnTo>
                    <a:cubicBezTo>
                      <a:pt x="0" y="6056"/>
                      <a:pt x="359" y="6417"/>
                      <a:pt x="808" y="6417"/>
                    </a:cubicBezTo>
                    <a:lnTo>
                      <a:pt x="6848" y="6417"/>
                    </a:lnTo>
                    <a:cubicBezTo>
                      <a:pt x="7295" y="6417"/>
                      <a:pt x="7656" y="6056"/>
                      <a:pt x="7656" y="5609"/>
                    </a:cubicBezTo>
                    <a:lnTo>
                      <a:pt x="7656" y="808"/>
                    </a:lnTo>
                    <a:cubicBezTo>
                      <a:pt x="7656" y="361"/>
                      <a:pt x="7295" y="0"/>
                      <a:pt x="6848"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77"/>
              <p:cNvSpPr/>
              <p:nvPr/>
            </p:nvSpPr>
            <p:spPr>
              <a:xfrm>
                <a:off x="3292825" y="5181325"/>
                <a:ext cx="191375" cy="160450"/>
              </a:xfrm>
              <a:custGeom>
                <a:rect b="b" l="l" r="r" t="t"/>
                <a:pathLst>
                  <a:path extrusionOk="0" h="6418" w="7655">
                    <a:moveTo>
                      <a:pt x="807" y="0"/>
                    </a:moveTo>
                    <a:cubicBezTo>
                      <a:pt x="360" y="0"/>
                      <a:pt x="1" y="361"/>
                      <a:pt x="1" y="808"/>
                    </a:cubicBezTo>
                    <a:lnTo>
                      <a:pt x="1" y="5609"/>
                    </a:lnTo>
                    <a:cubicBezTo>
                      <a:pt x="1" y="6056"/>
                      <a:pt x="360" y="6417"/>
                      <a:pt x="807" y="6417"/>
                    </a:cubicBezTo>
                    <a:lnTo>
                      <a:pt x="6849" y="6417"/>
                    </a:lnTo>
                    <a:cubicBezTo>
                      <a:pt x="7295" y="6417"/>
                      <a:pt x="7654" y="6056"/>
                      <a:pt x="7654" y="5609"/>
                    </a:cubicBezTo>
                    <a:lnTo>
                      <a:pt x="7654" y="808"/>
                    </a:lnTo>
                    <a:cubicBezTo>
                      <a:pt x="7654" y="361"/>
                      <a:pt x="7295" y="0"/>
                      <a:pt x="684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77"/>
              <p:cNvSpPr/>
              <p:nvPr/>
            </p:nvSpPr>
            <p:spPr>
              <a:xfrm>
                <a:off x="3726550" y="784375"/>
                <a:ext cx="41925" cy="128875"/>
              </a:xfrm>
              <a:custGeom>
                <a:rect b="b" l="l" r="r" t="t"/>
                <a:pathLst>
                  <a:path extrusionOk="0" h="5155" w="1677">
                    <a:moveTo>
                      <a:pt x="0" y="1"/>
                    </a:moveTo>
                    <a:lnTo>
                      <a:pt x="0" y="5155"/>
                    </a:lnTo>
                    <a:lnTo>
                      <a:pt x="1676" y="5155"/>
                    </a:lnTo>
                    <a:lnTo>
                      <a:pt x="1676"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77"/>
              <p:cNvSpPr/>
              <p:nvPr/>
            </p:nvSpPr>
            <p:spPr>
              <a:xfrm>
                <a:off x="3856425" y="784375"/>
                <a:ext cx="41925" cy="128875"/>
              </a:xfrm>
              <a:custGeom>
                <a:rect b="b" l="l" r="r" t="t"/>
                <a:pathLst>
                  <a:path extrusionOk="0" h="5155" w="1677">
                    <a:moveTo>
                      <a:pt x="1" y="1"/>
                    </a:moveTo>
                    <a:lnTo>
                      <a:pt x="1" y="5155"/>
                    </a:lnTo>
                    <a:lnTo>
                      <a:pt x="1676" y="5155"/>
                    </a:lnTo>
                    <a:lnTo>
                      <a:pt x="1676"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77"/>
              <p:cNvSpPr/>
              <p:nvPr/>
            </p:nvSpPr>
            <p:spPr>
              <a:xfrm>
                <a:off x="3726550" y="978200"/>
                <a:ext cx="41925" cy="128850"/>
              </a:xfrm>
              <a:custGeom>
                <a:rect b="b" l="l" r="r" t="t"/>
                <a:pathLst>
                  <a:path extrusionOk="0" h="5154" w="1677">
                    <a:moveTo>
                      <a:pt x="0" y="0"/>
                    </a:moveTo>
                    <a:lnTo>
                      <a:pt x="0" y="5154"/>
                    </a:lnTo>
                    <a:lnTo>
                      <a:pt x="1676" y="5154"/>
                    </a:lnTo>
                    <a:lnTo>
                      <a:pt x="1676"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7"/>
              <p:cNvSpPr/>
              <p:nvPr/>
            </p:nvSpPr>
            <p:spPr>
              <a:xfrm>
                <a:off x="3856425" y="978200"/>
                <a:ext cx="41925" cy="128850"/>
              </a:xfrm>
              <a:custGeom>
                <a:rect b="b" l="l" r="r" t="t"/>
                <a:pathLst>
                  <a:path extrusionOk="0" h="5154" w="1677">
                    <a:moveTo>
                      <a:pt x="1" y="0"/>
                    </a:moveTo>
                    <a:lnTo>
                      <a:pt x="1" y="5154"/>
                    </a:lnTo>
                    <a:lnTo>
                      <a:pt x="1676" y="5154"/>
                    </a:lnTo>
                    <a:lnTo>
                      <a:pt x="1676"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7"/>
              <p:cNvSpPr/>
              <p:nvPr/>
            </p:nvSpPr>
            <p:spPr>
              <a:xfrm>
                <a:off x="3726550" y="1172000"/>
                <a:ext cx="41925" cy="128825"/>
              </a:xfrm>
              <a:custGeom>
                <a:rect b="b" l="l" r="r" t="t"/>
                <a:pathLst>
                  <a:path extrusionOk="0" h="5153" w="1677">
                    <a:moveTo>
                      <a:pt x="0" y="1"/>
                    </a:moveTo>
                    <a:lnTo>
                      <a:pt x="0" y="5152"/>
                    </a:lnTo>
                    <a:lnTo>
                      <a:pt x="1676" y="5152"/>
                    </a:lnTo>
                    <a:lnTo>
                      <a:pt x="1676"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77"/>
              <p:cNvSpPr/>
              <p:nvPr/>
            </p:nvSpPr>
            <p:spPr>
              <a:xfrm>
                <a:off x="3856425" y="1172000"/>
                <a:ext cx="41925" cy="128825"/>
              </a:xfrm>
              <a:custGeom>
                <a:rect b="b" l="l" r="r" t="t"/>
                <a:pathLst>
                  <a:path extrusionOk="0" h="5153" w="1677">
                    <a:moveTo>
                      <a:pt x="1" y="1"/>
                    </a:moveTo>
                    <a:lnTo>
                      <a:pt x="1" y="5152"/>
                    </a:lnTo>
                    <a:lnTo>
                      <a:pt x="1676" y="5152"/>
                    </a:lnTo>
                    <a:lnTo>
                      <a:pt x="1676"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7"/>
              <p:cNvSpPr/>
              <p:nvPr/>
            </p:nvSpPr>
            <p:spPr>
              <a:xfrm>
                <a:off x="2532225" y="5424500"/>
                <a:ext cx="2554475" cy="51400"/>
              </a:xfrm>
              <a:custGeom>
                <a:rect b="b" l="l" r="r" t="t"/>
                <a:pathLst>
                  <a:path extrusionOk="0" h="2056" w="102179">
                    <a:moveTo>
                      <a:pt x="258" y="0"/>
                    </a:moveTo>
                    <a:cubicBezTo>
                      <a:pt x="115" y="0"/>
                      <a:pt x="0" y="115"/>
                      <a:pt x="0" y="258"/>
                    </a:cubicBezTo>
                    <a:lnTo>
                      <a:pt x="0" y="1798"/>
                    </a:lnTo>
                    <a:cubicBezTo>
                      <a:pt x="0" y="1941"/>
                      <a:pt x="115" y="2056"/>
                      <a:pt x="258" y="2056"/>
                    </a:cubicBezTo>
                    <a:lnTo>
                      <a:pt x="101920" y="2056"/>
                    </a:lnTo>
                    <a:cubicBezTo>
                      <a:pt x="102063" y="2056"/>
                      <a:pt x="102178" y="1941"/>
                      <a:pt x="102178" y="1798"/>
                    </a:cubicBezTo>
                    <a:lnTo>
                      <a:pt x="102178" y="258"/>
                    </a:lnTo>
                    <a:cubicBezTo>
                      <a:pt x="102178" y="115"/>
                      <a:pt x="102063" y="0"/>
                      <a:pt x="101920"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77"/>
              <p:cNvSpPr/>
              <p:nvPr/>
            </p:nvSpPr>
            <p:spPr>
              <a:xfrm>
                <a:off x="3763775" y="238175"/>
                <a:ext cx="83750" cy="80575"/>
              </a:xfrm>
              <a:custGeom>
                <a:rect b="b" l="l" r="r" t="t"/>
                <a:pathLst>
                  <a:path extrusionOk="0" h="3223" w="3350">
                    <a:moveTo>
                      <a:pt x="1739" y="0"/>
                    </a:moveTo>
                    <a:cubicBezTo>
                      <a:pt x="1087" y="0"/>
                      <a:pt x="498" y="392"/>
                      <a:pt x="249" y="995"/>
                    </a:cubicBezTo>
                    <a:cubicBezTo>
                      <a:pt x="1" y="1598"/>
                      <a:pt x="139" y="2291"/>
                      <a:pt x="599" y="2751"/>
                    </a:cubicBezTo>
                    <a:cubicBezTo>
                      <a:pt x="907" y="3058"/>
                      <a:pt x="1319" y="3222"/>
                      <a:pt x="1738" y="3222"/>
                    </a:cubicBezTo>
                    <a:cubicBezTo>
                      <a:pt x="1946" y="3222"/>
                      <a:pt x="2156" y="3182"/>
                      <a:pt x="2355" y="3099"/>
                    </a:cubicBezTo>
                    <a:cubicBezTo>
                      <a:pt x="2958" y="2850"/>
                      <a:pt x="3350" y="2261"/>
                      <a:pt x="3350" y="1609"/>
                    </a:cubicBezTo>
                    <a:cubicBezTo>
                      <a:pt x="3350" y="721"/>
                      <a:pt x="2627" y="0"/>
                      <a:pt x="1739" y="0"/>
                    </a:cubicBezTo>
                    <a:close/>
                  </a:path>
                </a:pathLst>
              </a:custGeom>
              <a:solidFill>
                <a:srgbClr val="E2A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4" name="Google Shape;1814;p77"/>
            <p:cNvGrpSpPr/>
            <p:nvPr/>
          </p:nvGrpSpPr>
          <p:grpSpPr>
            <a:xfrm>
              <a:off x="4268455" y="2679609"/>
              <a:ext cx="602083" cy="151281"/>
              <a:chOff x="3388475" y="1866500"/>
              <a:chExt cx="839725" cy="211050"/>
            </a:xfrm>
          </p:grpSpPr>
          <p:sp>
            <p:nvSpPr>
              <p:cNvPr id="1815" name="Google Shape;1815;p77"/>
              <p:cNvSpPr/>
              <p:nvPr/>
            </p:nvSpPr>
            <p:spPr>
              <a:xfrm>
                <a:off x="3388475" y="1866500"/>
                <a:ext cx="99000" cy="89625"/>
              </a:xfrm>
              <a:custGeom>
                <a:rect b="b" l="l" r="r" t="t"/>
                <a:pathLst>
                  <a:path extrusionOk="0" h="3585" w="3960">
                    <a:moveTo>
                      <a:pt x="0" y="1"/>
                    </a:moveTo>
                    <a:lnTo>
                      <a:pt x="0" y="3585"/>
                    </a:lnTo>
                    <a:lnTo>
                      <a:pt x="3960" y="3585"/>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77"/>
              <p:cNvSpPr/>
              <p:nvPr/>
            </p:nvSpPr>
            <p:spPr>
              <a:xfrm>
                <a:off x="3521875" y="1866500"/>
                <a:ext cx="98925" cy="89625"/>
              </a:xfrm>
              <a:custGeom>
                <a:rect b="b" l="l" r="r" t="t"/>
                <a:pathLst>
                  <a:path extrusionOk="0" h="3585" w="3957">
                    <a:moveTo>
                      <a:pt x="0" y="1"/>
                    </a:moveTo>
                    <a:lnTo>
                      <a:pt x="0" y="3585"/>
                    </a:lnTo>
                    <a:lnTo>
                      <a:pt x="3957" y="3585"/>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77"/>
              <p:cNvSpPr/>
              <p:nvPr/>
            </p:nvSpPr>
            <p:spPr>
              <a:xfrm>
                <a:off x="3655250" y="1866500"/>
                <a:ext cx="98950" cy="89625"/>
              </a:xfrm>
              <a:custGeom>
                <a:rect b="b" l="l" r="r" t="t"/>
                <a:pathLst>
                  <a:path extrusionOk="0" h="3585" w="3958">
                    <a:moveTo>
                      <a:pt x="1" y="1"/>
                    </a:moveTo>
                    <a:lnTo>
                      <a:pt x="1" y="3585"/>
                    </a:lnTo>
                    <a:lnTo>
                      <a:pt x="3957" y="3585"/>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7"/>
              <p:cNvSpPr/>
              <p:nvPr/>
            </p:nvSpPr>
            <p:spPr>
              <a:xfrm>
                <a:off x="3388475" y="1987875"/>
                <a:ext cx="99000" cy="89675"/>
              </a:xfrm>
              <a:custGeom>
                <a:rect b="b" l="l" r="r" t="t"/>
                <a:pathLst>
                  <a:path extrusionOk="0" h="3587" w="3960">
                    <a:moveTo>
                      <a:pt x="0" y="0"/>
                    </a:moveTo>
                    <a:lnTo>
                      <a:pt x="0" y="3587"/>
                    </a:lnTo>
                    <a:lnTo>
                      <a:pt x="3960" y="3587"/>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7"/>
              <p:cNvSpPr/>
              <p:nvPr/>
            </p:nvSpPr>
            <p:spPr>
              <a:xfrm>
                <a:off x="3521875" y="1987875"/>
                <a:ext cx="98925" cy="89675"/>
              </a:xfrm>
              <a:custGeom>
                <a:rect b="b" l="l" r="r" t="t"/>
                <a:pathLst>
                  <a:path extrusionOk="0" h="3587" w="3957">
                    <a:moveTo>
                      <a:pt x="0" y="0"/>
                    </a:moveTo>
                    <a:lnTo>
                      <a:pt x="0" y="3587"/>
                    </a:lnTo>
                    <a:lnTo>
                      <a:pt x="3957" y="3587"/>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7"/>
              <p:cNvSpPr/>
              <p:nvPr/>
            </p:nvSpPr>
            <p:spPr>
              <a:xfrm>
                <a:off x="3655250" y="1987875"/>
                <a:ext cx="98950" cy="89675"/>
              </a:xfrm>
              <a:custGeom>
                <a:rect b="b" l="l" r="r" t="t"/>
                <a:pathLst>
                  <a:path extrusionOk="0" h="3587" w="3958">
                    <a:moveTo>
                      <a:pt x="1" y="0"/>
                    </a:moveTo>
                    <a:lnTo>
                      <a:pt x="1" y="3587"/>
                    </a:lnTo>
                    <a:lnTo>
                      <a:pt x="3957" y="3587"/>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7"/>
              <p:cNvSpPr/>
              <p:nvPr/>
            </p:nvSpPr>
            <p:spPr>
              <a:xfrm>
                <a:off x="3995850" y="1866500"/>
                <a:ext cx="98950" cy="89625"/>
              </a:xfrm>
              <a:custGeom>
                <a:rect b="b" l="l" r="r" t="t"/>
                <a:pathLst>
                  <a:path extrusionOk="0" h="3585" w="3958">
                    <a:moveTo>
                      <a:pt x="1" y="1"/>
                    </a:moveTo>
                    <a:lnTo>
                      <a:pt x="1" y="3585"/>
                    </a:lnTo>
                    <a:lnTo>
                      <a:pt x="3958" y="3585"/>
                    </a:lnTo>
                    <a:lnTo>
                      <a:pt x="3958"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7"/>
              <p:cNvSpPr/>
              <p:nvPr/>
            </p:nvSpPr>
            <p:spPr>
              <a:xfrm>
                <a:off x="4129175" y="1866500"/>
                <a:ext cx="99025" cy="89625"/>
              </a:xfrm>
              <a:custGeom>
                <a:rect b="b" l="l" r="r" t="t"/>
                <a:pathLst>
                  <a:path extrusionOk="0" h="3585" w="3961">
                    <a:moveTo>
                      <a:pt x="1" y="1"/>
                    </a:moveTo>
                    <a:lnTo>
                      <a:pt x="1" y="3585"/>
                    </a:lnTo>
                    <a:lnTo>
                      <a:pt x="3960" y="3585"/>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77"/>
              <p:cNvSpPr/>
              <p:nvPr/>
            </p:nvSpPr>
            <p:spPr>
              <a:xfrm>
                <a:off x="3862475" y="1987875"/>
                <a:ext cx="98925" cy="89675"/>
              </a:xfrm>
              <a:custGeom>
                <a:rect b="b" l="l" r="r" t="t"/>
                <a:pathLst>
                  <a:path extrusionOk="0" h="3587" w="3957">
                    <a:moveTo>
                      <a:pt x="0" y="0"/>
                    </a:moveTo>
                    <a:lnTo>
                      <a:pt x="0" y="3587"/>
                    </a:lnTo>
                    <a:lnTo>
                      <a:pt x="3957" y="3587"/>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7"/>
              <p:cNvSpPr/>
              <p:nvPr/>
            </p:nvSpPr>
            <p:spPr>
              <a:xfrm>
                <a:off x="3995850" y="1987875"/>
                <a:ext cx="98950" cy="89675"/>
              </a:xfrm>
              <a:custGeom>
                <a:rect b="b" l="l" r="r" t="t"/>
                <a:pathLst>
                  <a:path extrusionOk="0" h="3587" w="3958">
                    <a:moveTo>
                      <a:pt x="1" y="0"/>
                    </a:moveTo>
                    <a:lnTo>
                      <a:pt x="1" y="3587"/>
                    </a:lnTo>
                    <a:lnTo>
                      <a:pt x="3958" y="3587"/>
                    </a:lnTo>
                    <a:lnTo>
                      <a:pt x="3958"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77"/>
              <p:cNvSpPr/>
              <p:nvPr/>
            </p:nvSpPr>
            <p:spPr>
              <a:xfrm>
                <a:off x="4129175" y="1987875"/>
                <a:ext cx="99025" cy="89675"/>
              </a:xfrm>
              <a:custGeom>
                <a:rect b="b" l="l" r="r" t="t"/>
                <a:pathLst>
                  <a:path extrusionOk="0" h="3587" w="3961">
                    <a:moveTo>
                      <a:pt x="1" y="0"/>
                    </a:moveTo>
                    <a:lnTo>
                      <a:pt x="1" y="3587"/>
                    </a:lnTo>
                    <a:lnTo>
                      <a:pt x="3960" y="3587"/>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6" name="Google Shape;1826;p77"/>
            <p:cNvSpPr/>
            <p:nvPr/>
          </p:nvSpPr>
          <p:spPr>
            <a:xfrm>
              <a:off x="4610005" y="2679614"/>
              <a:ext cx="70947" cy="64279"/>
            </a:xfrm>
            <a:custGeom>
              <a:rect b="b" l="l" r="r" t="t"/>
              <a:pathLst>
                <a:path extrusionOk="0" h="3587" w="3958">
                  <a:moveTo>
                    <a:pt x="1" y="0"/>
                  </a:moveTo>
                  <a:lnTo>
                    <a:pt x="1" y="3586"/>
                  </a:lnTo>
                  <a:lnTo>
                    <a:pt x="3958" y="3586"/>
                  </a:lnTo>
                  <a:lnTo>
                    <a:pt x="3958"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7" name="Google Shape;1827;p77"/>
            <p:cNvGrpSpPr/>
            <p:nvPr/>
          </p:nvGrpSpPr>
          <p:grpSpPr>
            <a:xfrm>
              <a:off x="4268455" y="2855398"/>
              <a:ext cx="602083" cy="64279"/>
              <a:chOff x="3388475" y="1987875"/>
              <a:chExt cx="839725" cy="89675"/>
            </a:xfrm>
          </p:grpSpPr>
          <p:sp>
            <p:nvSpPr>
              <p:cNvPr id="1828" name="Google Shape;1828;p77"/>
              <p:cNvSpPr/>
              <p:nvPr/>
            </p:nvSpPr>
            <p:spPr>
              <a:xfrm>
                <a:off x="3388475" y="1987875"/>
                <a:ext cx="99000" cy="89675"/>
              </a:xfrm>
              <a:custGeom>
                <a:rect b="b" l="l" r="r" t="t"/>
                <a:pathLst>
                  <a:path extrusionOk="0" h="3587" w="3960">
                    <a:moveTo>
                      <a:pt x="0" y="0"/>
                    </a:moveTo>
                    <a:lnTo>
                      <a:pt x="0" y="3587"/>
                    </a:lnTo>
                    <a:lnTo>
                      <a:pt x="3960" y="3587"/>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77"/>
              <p:cNvSpPr/>
              <p:nvPr/>
            </p:nvSpPr>
            <p:spPr>
              <a:xfrm>
                <a:off x="3521875" y="1987875"/>
                <a:ext cx="98925" cy="89675"/>
              </a:xfrm>
              <a:custGeom>
                <a:rect b="b" l="l" r="r" t="t"/>
                <a:pathLst>
                  <a:path extrusionOk="0" h="3587" w="3957">
                    <a:moveTo>
                      <a:pt x="0" y="0"/>
                    </a:moveTo>
                    <a:lnTo>
                      <a:pt x="0" y="3587"/>
                    </a:lnTo>
                    <a:lnTo>
                      <a:pt x="3957" y="3587"/>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77"/>
              <p:cNvSpPr/>
              <p:nvPr/>
            </p:nvSpPr>
            <p:spPr>
              <a:xfrm>
                <a:off x="3655250" y="1987875"/>
                <a:ext cx="98950" cy="89675"/>
              </a:xfrm>
              <a:custGeom>
                <a:rect b="b" l="l" r="r" t="t"/>
                <a:pathLst>
                  <a:path extrusionOk="0" h="3587" w="3958">
                    <a:moveTo>
                      <a:pt x="1" y="0"/>
                    </a:moveTo>
                    <a:lnTo>
                      <a:pt x="1" y="3587"/>
                    </a:lnTo>
                    <a:lnTo>
                      <a:pt x="3957" y="3587"/>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77"/>
              <p:cNvSpPr/>
              <p:nvPr/>
            </p:nvSpPr>
            <p:spPr>
              <a:xfrm>
                <a:off x="3862475" y="1987875"/>
                <a:ext cx="98925" cy="89675"/>
              </a:xfrm>
              <a:custGeom>
                <a:rect b="b" l="l" r="r" t="t"/>
                <a:pathLst>
                  <a:path extrusionOk="0" h="3587" w="3957">
                    <a:moveTo>
                      <a:pt x="0" y="0"/>
                    </a:moveTo>
                    <a:lnTo>
                      <a:pt x="0" y="3587"/>
                    </a:lnTo>
                    <a:lnTo>
                      <a:pt x="3957" y="3587"/>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77"/>
              <p:cNvSpPr/>
              <p:nvPr/>
            </p:nvSpPr>
            <p:spPr>
              <a:xfrm>
                <a:off x="3995850" y="1987875"/>
                <a:ext cx="98950" cy="89675"/>
              </a:xfrm>
              <a:custGeom>
                <a:rect b="b" l="l" r="r" t="t"/>
                <a:pathLst>
                  <a:path extrusionOk="0" h="3587" w="3958">
                    <a:moveTo>
                      <a:pt x="1" y="0"/>
                    </a:moveTo>
                    <a:lnTo>
                      <a:pt x="1" y="3587"/>
                    </a:lnTo>
                    <a:lnTo>
                      <a:pt x="3958" y="3587"/>
                    </a:lnTo>
                    <a:lnTo>
                      <a:pt x="3958"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77"/>
              <p:cNvSpPr/>
              <p:nvPr/>
            </p:nvSpPr>
            <p:spPr>
              <a:xfrm>
                <a:off x="4129175" y="1987875"/>
                <a:ext cx="99025" cy="89675"/>
              </a:xfrm>
              <a:custGeom>
                <a:rect b="b" l="l" r="r" t="t"/>
                <a:pathLst>
                  <a:path extrusionOk="0" h="3587" w="3961">
                    <a:moveTo>
                      <a:pt x="1" y="0"/>
                    </a:moveTo>
                    <a:lnTo>
                      <a:pt x="1" y="3587"/>
                    </a:lnTo>
                    <a:lnTo>
                      <a:pt x="3960" y="3587"/>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34" name="Google Shape;1834;p77"/>
          <p:cNvSpPr txBox="1"/>
          <p:nvPr/>
        </p:nvSpPr>
        <p:spPr>
          <a:xfrm>
            <a:off x="6364763" y="2364438"/>
            <a:ext cx="1577400" cy="4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34343"/>
                </a:solidFill>
                <a:latin typeface="Montserrat ExtraBold"/>
                <a:ea typeface="Montserrat ExtraBold"/>
                <a:cs typeface="Montserrat ExtraBold"/>
                <a:sym typeface="Montserrat ExtraBold"/>
              </a:rPr>
              <a:t>15%</a:t>
            </a:r>
            <a:endParaRPr>
              <a:solidFill>
                <a:srgbClr val="434343"/>
              </a:solidFill>
              <a:latin typeface="Montserrat ExtraBold"/>
              <a:ea typeface="Montserrat ExtraBold"/>
              <a:cs typeface="Montserrat ExtraBold"/>
              <a:sym typeface="Montserrat ExtraBold"/>
            </a:endParaRPr>
          </a:p>
        </p:txBody>
      </p:sp>
      <p:sp>
        <p:nvSpPr>
          <p:cNvPr id="1835" name="Google Shape;1835;p77"/>
          <p:cNvSpPr txBox="1"/>
          <p:nvPr/>
        </p:nvSpPr>
        <p:spPr>
          <a:xfrm>
            <a:off x="6364763" y="2536725"/>
            <a:ext cx="1577400" cy="2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434343"/>
                </a:solidFill>
                <a:latin typeface="EB Garamond"/>
                <a:ea typeface="EB Garamond"/>
                <a:cs typeface="EB Garamond"/>
                <a:sym typeface="EB Garamond"/>
              </a:rPr>
              <a:t>Product placement</a:t>
            </a:r>
            <a:endParaRPr sz="1000">
              <a:solidFill>
                <a:srgbClr val="434343"/>
              </a:solidFill>
              <a:latin typeface="EB Garamond"/>
              <a:ea typeface="EB Garamond"/>
              <a:cs typeface="EB Garamond"/>
              <a:sym typeface="EB Garamond"/>
            </a:endParaRPr>
          </a:p>
        </p:txBody>
      </p:sp>
      <p:sp>
        <p:nvSpPr>
          <p:cNvPr id="1836" name="Google Shape;1836;p77"/>
          <p:cNvSpPr txBox="1"/>
          <p:nvPr/>
        </p:nvSpPr>
        <p:spPr>
          <a:xfrm>
            <a:off x="6364763" y="1971238"/>
            <a:ext cx="1577400" cy="4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34343"/>
                </a:solidFill>
                <a:latin typeface="Montserrat ExtraBold"/>
                <a:ea typeface="Montserrat ExtraBold"/>
                <a:cs typeface="Montserrat ExtraBold"/>
                <a:sym typeface="Montserrat ExtraBold"/>
              </a:rPr>
              <a:t>5%</a:t>
            </a:r>
            <a:endParaRPr>
              <a:solidFill>
                <a:srgbClr val="434343"/>
              </a:solidFill>
              <a:latin typeface="Montserrat ExtraBold"/>
              <a:ea typeface="Montserrat ExtraBold"/>
              <a:cs typeface="Montserrat ExtraBold"/>
              <a:sym typeface="Montserrat ExtraBold"/>
            </a:endParaRPr>
          </a:p>
        </p:txBody>
      </p:sp>
      <p:sp>
        <p:nvSpPr>
          <p:cNvPr id="1837" name="Google Shape;1837;p77"/>
          <p:cNvSpPr txBox="1"/>
          <p:nvPr/>
        </p:nvSpPr>
        <p:spPr>
          <a:xfrm>
            <a:off x="6364763" y="2138763"/>
            <a:ext cx="1577400" cy="2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434343"/>
                </a:solidFill>
                <a:latin typeface="EB Garamond"/>
                <a:ea typeface="EB Garamond"/>
                <a:cs typeface="EB Garamond"/>
                <a:sym typeface="EB Garamond"/>
              </a:rPr>
              <a:t>Influencers</a:t>
            </a:r>
            <a:endParaRPr sz="1000">
              <a:solidFill>
                <a:srgbClr val="434343"/>
              </a:solidFill>
              <a:latin typeface="EB Garamond"/>
              <a:ea typeface="EB Garamond"/>
              <a:cs typeface="EB Garamond"/>
              <a:sym typeface="EB Garamond"/>
            </a:endParaRPr>
          </a:p>
        </p:txBody>
      </p:sp>
      <p:sp>
        <p:nvSpPr>
          <p:cNvPr id="1838" name="Google Shape;1838;p77"/>
          <p:cNvSpPr txBox="1"/>
          <p:nvPr/>
        </p:nvSpPr>
        <p:spPr>
          <a:xfrm>
            <a:off x="6364763" y="1448688"/>
            <a:ext cx="1577400" cy="4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34343"/>
                </a:solidFill>
                <a:latin typeface="Montserrat ExtraBold"/>
                <a:ea typeface="Montserrat ExtraBold"/>
                <a:cs typeface="Montserrat ExtraBold"/>
                <a:sym typeface="Montserrat ExtraBold"/>
              </a:rPr>
              <a:t>20%</a:t>
            </a:r>
            <a:endParaRPr>
              <a:solidFill>
                <a:srgbClr val="434343"/>
              </a:solidFill>
              <a:latin typeface="Montserrat ExtraBold"/>
              <a:ea typeface="Montserrat ExtraBold"/>
              <a:cs typeface="Montserrat ExtraBold"/>
              <a:sym typeface="Montserrat ExtraBold"/>
            </a:endParaRPr>
          </a:p>
        </p:txBody>
      </p:sp>
      <p:sp>
        <p:nvSpPr>
          <p:cNvPr id="1839" name="Google Shape;1839;p77"/>
          <p:cNvSpPr txBox="1"/>
          <p:nvPr/>
        </p:nvSpPr>
        <p:spPr>
          <a:xfrm>
            <a:off x="6364763" y="1616219"/>
            <a:ext cx="1577400" cy="2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434343"/>
                </a:solidFill>
                <a:latin typeface="EB Garamond"/>
                <a:ea typeface="EB Garamond"/>
                <a:cs typeface="EB Garamond"/>
                <a:sym typeface="EB Garamond"/>
              </a:rPr>
              <a:t>Graphic design</a:t>
            </a:r>
            <a:endParaRPr sz="1000">
              <a:solidFill>
                <a:srgbClr val="434343"/>
              </a:solidFill>
              <a:latin typeface="EB Garamond"/>
              <a:ea typeface="EB Garamond"/>
              <a:cs typeface="EB Garamond"/>
              <a:sym typeface="EB Garamon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843" name="Shape 1843"/>
        <p:cNvGrpSpPr/>
        <p:nvPr/>
      </p:nvGrpSpPr>
      <p:grpSpPr>
        <a:xfrm>
          <a:off x="0" y="0"/>
          <a:ext cx="0" cy="0"/>
          <a:chOff x="0" y="0"/>
          <a:chExt cx="0" cy="0"/>
        </a:xfrm>
      </p:grpSpPr>
      <p:sp>
        <p:nvSpPr>
          <p:cNvPr id="1844" name="Google Shape;1844;p78"/>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KPI OVERVIEW</a:t>
            </a:r>
            <a:endParaRPr/>
          </a:p>
        </p:txBody>
      </p:sp>
      <p:grpSp>
        <p:nvGrpSpPr>
          <p:cNvPr id="1845" name="Google Shape;1845;p78"/>
          <p:cNvGrpSpPr/>
          <p:nvPr/>
        </p:nvGrpSpPr>
        <p:grpSpPr>
          <a:xfrm>
            <a:off x="1053858" y="1723448"/>
            <a:ext cx="2732499" cy="1583962"/>
            <a:chOff x="1397225" y="1410350"/>
            <a:chExt cx="4786300" cy="2774500"/>
          </a:xfrm>
        </p:grpSpPr>
        <p:grpSp>
          <p:nvGrpSpPr>
            <p:cNvPr id="1846" name="Google Shape;1846;p78"/>
            <p:cNvGrpSpPr/>
            <p:nvPr/>
          </p:nvGrpSpPr>
          <p:grpSpPr>
            <a:xfrm>
              <a:off x="4293400" y="2574725"/>
              <a:ext cx="84425" cy="80100"/>
              <a:chOff x="4293400" y="2574725"/>
              <a:chExt cx="84425" cy="80100"/>
            </a:xfrm>
          </p:grpSpPr>
          <p:sp>
            <p:nvSpPr>
              <p:cNvPr id="1847" name="Google Shape;1847;p78"/>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FFE48D"/>
              </a:solidFill>
              <a:ln>
                <a:noFill/>
              </a:ln>
            </p:spPr>
          </p:sp>
          <p:sp>
            <p:nvSpPr>
              <p:cNvPr id="1848" name="Google Shape;1848;p78"/>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9" name="Google Shape;1849;p78"/>
            <p:cNvGrpSpPr/>
            <p:nvPr/>
          </p:nvGrpSpPr>
          <p:grpSpPr>
            <a:xfrm>
              <a:off x="4000175" y="1462675"/>
              <a:ext cx="1917275" cy="1140875"/>
              <a:chOff x="4000175" y="1462675"/>
              <a:chExt cx="1917275" cy="1140875"/>
            </a:xfrm>
          </p:grpSpPr>
          <p:sp>
            <p:nvSpPr>
              <p:cNvPr id="1850" name="Google Shape;1850;p78"/>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FFE48D"/>
              </a:solidFill>
              <a:ln>
                <a:noFill/>
              </a:ln>
            </p:spPr>
          </p:sp>
          <p:grpSp>
            <p:nvGrpSpPr>
              <p:cNvPr id="1851" name="Google Shape;1851;p78"/>
              <p:cNvGrpSpPr/>
              <p:nvPr/>
            </p:nvGrpSpPr>
            <p:grpSpPr>
              <a:xfrm>
                <a:off x="4000175" y="1462675"/>
                <a:ext cx="1917275" cy="1140875"/>
                <a:chOff x="4000175" y="1462675"/>
                <a:chExt cx="1917275" cy="1140875"/>
              </a:xfrm>
            </p:grpSpPr>
            <p:sp>
              <p:nvSpPr>
                <p:cNvPr id="1852" name="Google Shape;1852;p78"/>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FFE48D"/>
                </a:solidFill>
                <a:ln>
                  <a:noFill/>
                </a:ln>
              </p:spPr>
            </p:sp>
            <p:sp>
              <p:nvSpPr>
                <p:cNvPr id="1853" name="Google Shape;1853;p78"/>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78"/>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78"/>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78"/>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78"/>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58" name="Google Shape;1858;p78"/>
            <p:cNvGrpSpPr/>
            <p:nvPr/>
          </p:nvGrpSpPr>
          <p:grpSpPr>
            <a:xfrm>
              <a:off x="3960625" y="2587825"/>
              <a:ext cx="94050" cy="104125"/>
              <a:chOff x="3960625" y="2587825"/>
              <a:chExt cx="94050" cy="104125"/>
            </a:xfrm>
          </p:grpSpPr>
          <p:sp>
            <p:nvSpPr>
              <p:cNvPr id="1859" name="Google Shape;1859;p78"/>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FFE48D"/>
              </a:solidFill>
              <a:ln>
                <a:noFill/>
              </a:ln>
            </p:spPr>
          </p:sp>
          <p:sp>
            <p:nvSpPr>
              <p:cNvPr id="1860" name="Google Shape;1860;p78"/>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1" name="Google Shape;1861;p78"/>
            <p:cNvGrpSpPr/>
            <p:nvPr/>
          </p:nvGrpSpPr>
          <p:grpSpPr>
            <a:xfrm>
              <a:off x="3765350" y="2500900"/>
              <a:ext cx="173600" cy="187925"/>
              <a:chOff x="3765350" y="2500900"/>
              <a:chExt cx="173600" cy="187925"/>
            </a:xfrm>
          </p:grpSpPr>
          <p:sp>
            <p:nvSpPr>
              <p:cNvPr id="1862" name="Google Shape;1862;p78"/>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FFE48D"/>
              </a:solidFill>
              <a:ln>
                <a:noFill/>
              </a:ln>
            </p:spPr>
          </p:sp>
          <p:sp>
            <p:nvSpPr>
              <p:cNvPr id="1863" name="Google Shape;1863;p78"/>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78"/>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78"/>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78"/>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78"/>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8" name="Google Shape;1868;p78"/>
            <p:cNvGrpSpPr/>
            <p:nvPr/>
          </p:nvGrpSpPr>
          <p:grpSpPr>
            <a:xfrm>
              <a:off x="3750475" y="2481850"/>
              <a:ext cx="85125" cy="51800"/>
              <a:chOff x="3750475" y="2481850"/>
              <a:chExt cx="85125" cy="51800"/>
            </a:xfrm>
          </p:grpSpPr>
          <p:sp>
            <p:nvSpPr>
              <p:cNvPr id="1869" name="Google Shape;1869;p78"/>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78"/>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FFE48D"/>
              </a:solidFill>
              <a:ln>
                <a:noFill/>
              </a:ln>
            </p:spPr>
          </p:sp>
        </p:grpSp>
        <p:grpSp>
          <p:nvGrpSpPr>
            <p:cNvPr id="1871" name="Google Shape;1871;p78"/>
            <p:cNvGrpSpPr/>
            <p:nvPr/>
          </p:nvGrpSpPr>
          <p:grpSpPr>
            <a:xfrm>
              <a:off x="3627175" y="2432450"/>
              <a:ext cx="172100" cy="169075"/>
              <a:chOff x="3627175" y="2432450"/>
              <a:chExt cx="172100" cy="169075"/>
            </a:xfrm>
          </p:grpSpPr>
          <p:sp>
            <p:nvSpPr>
              <p:cNvPr id="1872" name="Google Shape;1872;p78"/>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78"/>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FFE48D"/>
              </a:solidFill>
              <a:ln>
                <a:noFill/>
              </a:ln>
            </p:spPr>
          </p:sp>
          <p:sp>
            <p:nvSpPr>
              <p:cNvPr id="1874" name="Google Shape;1874;p78"/>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FFE48D"/>
              </a:solidFill>
              <a:ln>
                <a:noFill/>
              </a:ln>
            </p:spPr>
          </p:sp>
        </p:grpSp>
        <p:grpSp>
          <p:nvGrpSpPr>
            <p:cNvPr id="1875" name="Google Shape;1875;p78"/>
            <p:cNvGrpSpPr/>
            <p:nvPr/>
          </p:nvGrpSpPr>
          <p:grpSpPr>
            <a:xfrm>
              <a:off x="3561536" y="2585450"/>
              <a:ext cx="61539" cy="99045"/>
              <a:chOff x="3561536" y="2585450"/>
              <a:chExt cx="61539" cy="99045"/>
            </a:xfrm>
          </p:grpSpPr>
          <p:sp>
            <p:nvSpPr>
              <p:cNvPr id="1876" name="Google Shape;1876;p78"/>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78"/>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FFE48D"/>
              </a:solidFill>
              <a:ln>
                <a:noFill/>
              </a:ln>
            </p:spPr>
          </p:sp>
        </p:grpSp>
        <p:grpSp>
          <p:nvGrpSpPr>
            <p:cNvPr id="1878" name="Google Shape;1878;p78"/>
            <p:cNvGrpSpPr/>
            <p:nvPr/>
          </p:nvGrpSpPr>
          <p:grpSpPr>
            <a:xfrm>
              <a:off x="3906325" y="1984500"/>
              <a:ext cx="156075" cy="262825"/>
              <a:chOff x="3906325" y="1984500"/>
              <a:chExt cx="156075" cy="262825"/>
            </a:xfrm>
          </p:grpSpPr>
          <p:sp>
            <p:nvSpPr>
              <p:cNvPr id="1879" name="Google Shape;1879;p78"/>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FFE48D"/>
              </a:solidFill>
              <a:ln>
                <a:noFill/>
              </a:ln>
            </p:spPr>
          </p:sp>
          <p:sp>
            <p:nvSpPr>
              <p:cNvPr id="1880" name="Google Shape;1880;p78"/>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1" name="Google Shape;1881;p78"/>
            <p:cNvGrpSpPr/>
            <p:nvPr/>
          </p:nvGrpSpPr>
          <p:grpSpPr>
            <a:xfrm>
              <a:off x="1397225" y="1637375"/>
              <a:ext cx="1401575" cy="1228250"/>
              <a:chOff x="1397225" y="1637375"/>
              <a:chExt cx="1401575" cy="1228250"/>
            </a:xfrm>
          </p:grpSpPr>
          <p:sp>
            <p:nvSpPr>
              <p:cNvPr id="1882" name="Google Shape;1882;p78"/>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FFE48D"/>
              </a:solidFill>
              <a:ln>
                <a:noFill/>
              </a:ln>
            </p:spPr>
          </p:sp>
          <p:grpSp>
            <p:nvGrpSpPr>
              <p:cNvPr id="1883" name="Google Shape;1883;p78"/>
              <p:cNvGrpSpPr/>
              <p:nvPr/>
            </p:nvGrpSpPr>
            <p:grpSpPr>
              <a:xfrm>
                <a:off x="1397225" y="1637375"/>
                <a:ext cx="1398775" cy="1228250"/>
                <a:chOff x="1397225" y="1637375"/>
                <a:chExt cx="1398775" cy="1228250"/>
              </a:xfrm>
            </p:grpSpPr>
            <p:sp>
              <p:nvSpPr>
                <p:cNvPr id="1884" name="Google Shape;1884;p78"/>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78"/>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86" name="Google Shape;1886;p78"/>
            <p:cNvGrpSpPr/>
            <p:nvPr/>
          </p:nvGrpSpPr>
          <p:grpSpPr>
            <a:xfrm>
              <a:off x="2605700" y="3152850"/>
              <a:ext cx="594125" cy="616250"/>
              <a:chOff x="2605700" y="3152850"/>
              <a:chExt cx="594125" cy="616250"/>
            </a:xfrm>
          </p:grpSpPr>
          <p:sp>
            <p:nvSpPr>
              <p:cNvPr id="1887" name="Google Shape;1887;p78"/>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FFE48D"/>
              </a:solidFill>
              <a:ln>
                <a:noFill/>
              </a:ln>
            </p:spPr>
          </p:sp>
          <p:sp>
            <p:nvSpPr>
              <p:cNvPr id="1888" name="Google Shape;1888;p78"/>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9" name="Google Shape;1889;p78"/>
            <p:cNvGrpSpPr/>
            <p:nvPr/>
          </p:nvGrpSpPr>
          <p:grpSpPr>
            <a:xfrm>
              <a:off x="2680375" y="3423800"/>
              <a:ext cx="182975" cy="761050"/>
              <a:chOff x="2680375" y="3423800"/>
              <a:chExt cx="182975" cy="761050"/>
            </a:xfrm>
          </p:grpSpPr>
          <p:sp>
            <p:nvSpPr>
              <p:cNvPr id="1890" name="Google Shape;1890;p78"/>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FFE48D"/>
              </a:solidFill>
              <a:ln>
                <a:noFill/>
              </a:ln>
            </p:spPr>
          </p:sp>
          <p:sp>
            <p:nvSpPr>
              <p:cNvPr id="1891" name="Google Shape;1891;p78"/>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2" name="Google Shape;1892;p78"/>
            <p:cNvGrpSpPr/>
            <p:nvPr/>
          </p:nvGrpSpPr>
          <p:grpSpPr>
            <a:xfrm>
              <a:off x="3918000" y="3561900"/>
              <a:ext cx="236225" cy="207100"/>
              <a:chOff x="3918000" y="3561900"/>
              <a:chExt cx="236225" cy="207100"/>
            </a:xfrm>
          </p:grpSpPr>
          <p:sp>
            <p:nvSpPr>
              <p:cNvPr id="1893" name="Google Shape;1893;p78"/>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FFE48D"/>
              </a:solidFill>
              <a:ln>
                <a:noFill/>
              </a:ln>
            </p:spPr>
          </p:sp>
          <p:sp>
            <p:nvSpPr>
              <p:cNvPr id="1894" name="Google Shape;1894;p78"/>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5" name="Google Shape;1895;p78"/>
            <p:cNvSpPr/>
            <p:nvPr/>
          </p:nvSpPr>
          <p:spPr>
            <a:xfrm>
              <a:off x="2736350" y="2969700"/>
              <a:ext cx="39250" cy="12050"/>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78"/>
            <p:cNvSpPr/>
            <p:nvPr/>
          </p:nvSpPr>
          <p:spPr>
            <a:xfrm>
              <a:off x="2668350" y="2948250"/>
              <a:ext cx="55475" cy="36625"/>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78"/>
            <p:cNvSpPr/>
            <p:nvPr/>
          </p:nvSpPr>
          <p:spPr>
            <a:xfrm>
              <a:off x="2980100" y="1451675"/>
              <a:ext cx="608375" cy="778925"/>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8" name="Google Shape;1898;p78"/>
            <p:cNvGrpSpPr/>
            <p:nvPr/>
          </p:nvGrpSpPr>
          <p:grpSpPr>
            <a:xfrm>
              <a:off x="1922950" y="1410350"/>
              <a:ext cx="1252825" cy="1162875"/>
              <a:chOff x="1922950" y="1410350"/>
              <a:chExt cx="1252825" cy="1162875"/>
            </a:xfrm>
          </p:grpSpPr>
          <p:sp>
            <p:nvSpPr>
              <p:cNvPr id="1899" name="Google Shape;1899;p78"/>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78"/>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78"/>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78"/>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78"/>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78"/>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78"/>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78"/>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78"/>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78"/>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78"/>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8"/>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78"/>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78"/>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78"/>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78"/>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5" name="Google Shape;1915;p78"/>
            <p:cNvSpPr/>
            <p:nvPr/>
          </p:nvSpPr>
          <p:spPr>
            <a:xfrm>
              <a:off x="2577325" y="2970225"/>
              <a:ext cx="32450" cy="13100"/>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78"/>
            <p:cNvSpPr/>
            <p:nvPr/>
          </p:nvSpPr>
          <p:spPr>
            <a:xfrm>
              <a:off x="2632250" y="2947725"/>
              <a:ext cx="41350" cy="29325"/>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78"/>
            <p:cNvSpPr/>
            <p:nvPr/>
          </p:nvSpPr>
          <p:spPr>
            <a:xfrm>
              <a:off x="2485775" y="2895925"/>
              <a:ext cx="153825" cy="54950"/>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78"/>
            <p:cNvSpPr/>
            <p:nvPr/>
          </p:nvSpPr>
          <p:spPr>
            <a:xfrm>
              <a:off x="2901125" y="4083350"/>
              <a:ext cx="39250" cy="22525"/>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78"/>
            <p:cNvSpPr/>
            <p:nvPr/>
          </p:nvSpPr>
          <p:spPr>
            <a:xfrm>
              <a:off x="2506700" y="3102550"/>
              <a:ext cx="80075" cy="36650"/>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78"/>
            <p:cNvSpPr/>
            <p:nvPr/>
          </p:nvSpPr>
          <p:spPr>
            <a:xfrm>
              <a:off x="2464350" y="3080075"/>
              <a:ext cx="48650" cy="45525"/>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78"/>
            <p:cNvSpPr/>
            <p:nvPr/>
          </p:nvSpPr>
          <p:spPr>
            <a:xfrm>
              <a:off x="2438700" y="3020425"/>
              <a:ext cx="67500" cy="66975"/>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78"/>
            <p:cNvSpPr/>
            <p:nvPr/>
          </p:nvSpPr>
          <p:spPr>
            <a:xfrm>
              <a:off x="2416725" y="3006825"/>
              <a:ext cx="91575" cy="46050"/>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78"/>
            <p:cNvSpPr/>
            <p:nvPr/>
          </p:nvSpPr>
          <p:spPr>
            <a:xfrm>
              <a:off x="2404175" y="3031950"/>
              <a:ext cx="36125" cy="20925"/>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78"/>
            <p:cNvSpPr/>
            <p:nvPr/>
          </p:nvSpPr>
          <p:spPr>
            <a:xfrm>
              <a:off x="2420400" y="2972825"/>
              <a:ext cx="16750" cy="36650"/>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78"/>
            <p:cNvSpPr/>
            <p:nvPr/>
          </p:nvSpPr>
          <p:spPr>
            <a:xfrm>
              <a:off x="2374900" y="2981200"/>
              <a:ext cx="59650" cy="62800"/>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78"/>
            <p:cNvSpPr/>
            <p:nvPr/>
          </p:nvSpPr>
          <p:spPr>
            <a:xfrm>
              <a:off x="2050050" y="2725400"/>
              <a:ext cx="412225" cy="305525"/>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78"/>
            <p:cNvSpPr/>
            <p:nvPr/>
          </p:nvSpPr>
          <p:spPr>
            <a:xfrm>
              <a:off x="2916800" y="3161675"/>
              <a:ext cx="40825" cy="58600"/>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78"/>
            <p:cNvSpPr/>
            <p:nvPr/>
          </p:nvSpPr>
          <p:spPr>
            <a:xfrm>
              <a:off x="2866075" y="3155900"/>
              <a:ext cx="58075" cy="63325"/>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78"/>
            <p:cNvSpPr/>
            <p:nvPr/>
          </p:nvSpPr>
          <p:spPr>
            <a:xfrm>
              <a:off x="2816900" y="3119825"/>
              <a:ext cx="72725" cy="109350"/>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78"/>
            <p:cNvSpPr/>
            <p:nvPr/>
          </p:nvSpPr>
          <p:spPr>
            <a:xfrm>
              <a:off x="2646900" y="3064375"/>
              <a:ext cx="192000" cy="172650"/>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78"/>
            <p:cNvSpPr/>
            <p:nvPr/>
          </p:nvSpPr>
          <p:spPr>
            <a:xfrm>
              <a:off x="2561625" y="3060700"/>
              <a:ext cx="173700" cy="247450"/>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78"/>
            <p:cNvSpPr/>
            <p:nvPr/>
          </p:nvSpPr>
          <p:spPr>
            <a:xfrm>
              <a:off x="2531825" y="3224950"/>
              <a:ext cx="85800" cy="94200"/>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78"/>
            <p:cNvSpPr/>
            <p:nvPr/>
          </p:nvSpPr>
          <p:spPr>
            <a:xfrm>
              <a:off x="2527100" y="3246400"/>
              <a:ext cx="186250" cy="274650"/>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78"/>
            <p:cNvSpPr/>
            <p:nvPr/>
          </p:nvSpPr>
          <p:spPr>
            <a:xfrm>
              <a:off x="2700250" y="3389200"/>
              <a:ext cx="179975" cy="200900"/>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78"/>
            <p:cNvSpPr/>
            <p:nvPr/>
          </p:nvSpPr>
          <p:spPr>
            <a:xfrm>
              <a:off x="2809050" y="3531500"/>
              <a:ext cx="123475" cy="130275"/>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78"/>
            <p:cNvSpPr/>
            <p:nvPr/>
          </p:nvSpPr>
          <p:spPr>
            <a:xfrm>
              <a:off x="2884375" y="3700450"/>
              <a:ext cx="73250" cy="83200"/>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7" name="Google Shape;1937;p78"/>
            <p:cNvGrpSpPr/>
            <p:nvPr/>
          </p:nvGrpSpPr>
          <p:grpSpPr>
            <a:xfrm>
              <a:off x="2711750" y="3572300"/>
              <a:ext cx="230725" cy="598425"/>
              <a:chOff x="2711750" y="3572300"/>
              <a:chExt cx="230725" cy="598425"/>
            </a:xfrm>
          </p:grpSpPr>
          <p:sp>
            <p:nvSpPr>
              <p:cNvPr id="1938" name="Google Shape;1938;p78"/>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78"/>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0" name="Google Shape;1940;p78"/>
            <p:cNvSpPr/>
            <p:nvPr/>
          </p:nvSpPr>
          <p:spPr>
            <a:xfrm>
              <a:off x="5404100" y="2847275"/>
              <a:ext cx="26175" cy="61250"/>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1" name="Google Shape;1941;p78"/>
            <p:cNvGrpSpPr/>
            <p:nvPr/>
          </p:nvGrpSpPr>
          <p:grpSpPr>
            <a:xfrm>
              <a:off x="3781475" y="1624825"/>
              <a:ext cx="153300" cy="166375"/>
              <a:chOff x="3781475" y="1624825"/>
              <a:chExt cx="153300" cy="166375"/>
            </a:xfrm>
          </p:grpSpPr>
          <p:sp>
            <p:nvSpPr>
              <p:cNvPr id="1942" name="Google Shape;1942;p78"/>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8"/>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78"/>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78"/>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6" name="Google Shape;1946;p78"/>
            <p:cNvSpPr/>
            <p:nvPr/>
          </p:nvSpPr>
          <p:spPr>
            <a:xfrm>
              <a:off x="5511350" y="2436650"/>
              <a:ext cx="175250" cy="3071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78"/>
            <p:cNvSpPr/>
            <p:nvPr/>
          </p:nvSpPr>
          <p:spPr>
            <a:xfrm>
              <a:off x="5440200" y="2597250"/>
              <a:ext cx="60175" cy="83725"/>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78"/>
            <p:cNvSpPr/>
            <p:nvPr/>
          </p:nvSpPr>
          <p:spPr>
            <a:xfrm>
              <a:off x="5410900" y="2501000"/>
              <a:ext cx="68550" cy="117725"/>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78"/>
            <p:cNvSpPr/>
            <p:nvPr/>
          </p:nvSpPr>
          <p:spPr>
            <a:xfrm>
              <a:off x="4855375" y="2348250"/>
              <a:ext cx="444650" cy="209800"/>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78"/>
            <p:cNvSpPr/>
            <p:nvPr/>
          </p:nvSpPr>
          <p:spPr>
            <a:xfrm>
              <a:off x="5730000" y="3287725"/>
              <a:ext cx="141250" cy="120875"/>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78"/>
            <p:cNvSpPr/>
            <p:nvPr/>
          </p:nvSpPr>
          <p:spPr>
            <a:xfrm>
              <a:off x="5413525" y="2961325"/>
              <a:ext cx="115100" cy="200900"/>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78"/>
            <p:cNvSpPr/>
            <p:nvPr/>
          </p:nvSpPr>
          <p:spPr>
            <a:xfrm>
              <a:off x="5472625" y="3375600"/>
              <a:ext cx="56000" cy="29325"/>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3" name="Google Shape;1953;p78"/>
            <p:cNvGrpSpPr/>
            <p:nvPr/>
          </p:nvGrpSpPr>
          <p:grpSpPr>
            <a:xfrm>
              <a:off x="5068275" y="3161675"/>
              <a:ext cx="664875" cy="222850"/>
              <a:chOff x="5068275" y="3161675"/>
              <a:chExt cx="664875" cy="222850"/>
            </a:xfrm>
          </p:grpSpPr>
          <p:sp>
            <p:nvSpPr>
              <p:cNvPr id="1954" name="Google Shape;1954;p78"/>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78"/>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78"/>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78"/>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8" name="Google Shape;1958;p78"/>
            <p:cNvSpPr/>
            <p:nvPr/>
          </p:nvSpPr>
          <p:spPr>
            <a:xfrm>
              <a:off x="5139425" y="3145975"/>
              <a:ext cx="62800" cy="8215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78"/>
            <p:cNvSpPr/>
            <p:nvPr/>
          </p:nvSpPr>
          <p:spPr>
            <a:xfrm>
              <a:off x="5279075" y="3142825"/>
              <a:ext cx="137075" cy="9262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78"/>
            <p:cNvSpPr/>
            <p:nvPr/>
          </p:nvSpPr>
          <p:spPr>
            <a:xfrm>
              <a:off x="5150925" y="2887575"/>
              <a:ext cx="119300" cy="230700"/>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78"/>
            <p:cNvSpPr/>
            <p:nvPr/>
          </p:nvSpPr>
          <p:spPr>
            <a:xfrm>
              <a:off x="5166625" y="3025150"/>
              <a:ext cx="75875" cy="6540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78"/>
            <p:cNvSpPr/>
            <p:nvPr/>
          </p:nvSpPr>
          <p:spPr>
            <a:xfrm>
              <a:off x="5123725" y="2903250"/>
              <a:ext cx="117200" cy="135525"/>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78"/>
            <p:cNvSpPr/>
            <p:nvPr/>
          </p:nvSpPr>
          <p:spPr>
            <a:xfrm>
              <a:off x="5089200" y="2934650"/>
              <a:ext cx="121900" cy="227050"/>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78"/>
            <p:cNvSpPr/>
            <p:nvPr/>
          </p:nvSpPr>
          <p:spPr>
            <a:xfrm>
              <a:off x="5009700" y="2810675"/>
              <a:ext cx="128175" cy="288250"/>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78"/>
            <p:cNvSpPr/>
            <p:nvPr/>
          </p:nvSpPr>
          <p:spPr>
            <a:xfrm>
              <a:off x="4941700" y="2836825"/>
              <a:ext cx="74300" cy="95750"/>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78"/>
            <p:cNvSpPr/>
            <p:nvPr/>
          </p:nvSpPr>
          <p:spPr>
            <a:xfrm>
              <a:off x="3787225" y="2293850"/>
              <a:ext cx="55475" cy="6802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78"/>
            <p:cNvSpPr/>
            <p:nvPr/>
          </p:nvSpPr>
          <p:spPr>
            <a:xfrm>
              <a:off x="3743300" y="1958025"/>
              <a:ext cx="290325" cy="33742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78"/>
            <p:cNvSpPr/>
            <p:nvPr/>
          </p:nvSpPr>
          <p:spPr>
            <a:xfrm>
              <a:off x="3823325" y="2021850"/>
              <a:ext cx="143875" cy="324875"/>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78"/>
            <p:cNvSpPr/>
            <p:nvPr/>
          </p:nvSpPr>
          <p:spPr>
            <a:xfrm>
              <a:off x="3976075" y="2250975"/>
              <a:ext cx="57550" cy="52325"/>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78"/>
            <p:cNvSpPr/>
            <p:nvPr/>
          </p:nvSpPr>
          <p:spPr>
            <a:xfrm>
              <a:off x="3949400" y="2288625"/>
              <a:ext cx="91550" cy="49725"/>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78"/>
            <p:cNvSpPr/>
            <p:nvPr/>
          </p:nvSpPr>
          <p:spPr>
            <a:xfrm>
              <a:off x="3952525" y="2322625"/>
              <a:ext cx="71175" cy="52325"/>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78"/>
            <p:cNvSpPr/>
            <p:nvPr/>
          </p:nvSpPr>
          <p:spPr>
            <a:xfrm>
              <a:off x="3986525" y="2326300"/>
              <a:ext cx="120875" cy="93650"/>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78"/>
            <p:cNvSpPr/>
            <p:nvPr/>
          </p:nvSpPr>
          <p:spPr>
            <a:xfrm>
              <a:off x="3903350" y="2478500"/>
              <a:ext cx="83200" cy="53900"/>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8"/>
            <p:cNvSpPr/>
            <p:nvPr/>
          </p:nvSpPr>
          <p:spPr>
            <a:xfrm>
              <a:off x="3910150" y="2462825"/>
              <a:ext cx="71700" cy="31400"/>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78"/>
            <p:cNvSpPr/>
            <p:nvPr/>
          </p:nvSpPr>
          <p:spPr>
            <a:xfrm>
              <a:off x="3947825" y="2585750"/>
              <a:ext cx="27225" cy="52325"/>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78"/>
            <p:cNvSpPr/>
            <p:nvPr/>
          </p:nvSpPr>
          <p:spPr>
            <a:xfrm>
              <a:off x="3934750" y="2566400"/>
              <a:ext cx="26175" cy="32975"/>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8"/>
            <p:cNvSpPr/>
            <p:nvPr/>
          </p:nvSpPr>
          <p:spPr>
            <a:xfrm>
              <a:off x="3895525" y="2538675"/>
              <a:ext cx="54425" cy="4762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8"/>
            <p:cNvSpPr/>
            <p:nvPr/>
          </p:nvSpPr>
          <p:spPr>
            <a:xfrm>
              <a:off x="3865700" y="2510950"/>
              <a:ext cx="42400" cy="26700"/>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78"/>
            <p:cNvSpPr/>
            <p:nvPr/>
          </p:nvSpPr>
          <p:spPr>
            <a:xfrm>
              <a:off x="3811300" y="2470650"/>
              <a:ext cx="99925" cy="48150"/>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78"/>
            <p:cNvSpPr/>
            <p:nvPr/>
          </p:nvSpPr>
          <p:spPr>
            <a:xfrm>
              <a:off x="3867800" y="2355575"/>
              <a:ext cx="132350" cy="111450"/>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78"/>
            <p:cNvSpPr/>
            <p:nvPr/>
          </p:nvSpPr>
          <p:spPr>
            <a:xfrm>
              <a:off x="3841625" y="2432475"/>
              <a:ext cx="105700" cy="46050"/>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78"/>
            <p:cNvSpPr/>
            <p:nvPr/>
          </p:nvSpPr>
          <p:spPr>
            <a:xfrm>
              <a:off x="3759500" y="2356100"/>
              <a:ext cx="120350" cy="143875"/>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78"/>
            <p:cNvSpPr/>
            <p:nvPr/>
          </p:nvSpPr>
          <p:spPr>
            <a:xfrm>
              <a:off x="3727600" y="2387500"/>
              <a:ext cx="51800" cy="47100"/>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78"/>
            <p:cNvSpPr/>
            <p:nvPr/>
          </p:nvSpPr>
          <p:spPr>
            <a:xfrm>
              <a:off x="3722900" y="2426200"/>
              <a:ext cx="40825" cy="35075"/>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78"/>
            <p:cNvSpPr/>
            <p:nvPr/>
          </p:nvSpPr>
          <p:spPr>
            <a:xfrm>
              <a:off x="3758475" y="2449750"/>
              <a:ext cx="9950" cy="141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8"/>
            <p:cNvSpPr/>
            <p:nvPr/>
          </p:nvSpPr>
          <p:spPr>
            <a:xfrm>
              <a:off x="3552375" y="2346700"/>
              <a:ext cx="58075" cy="76900"/>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7" name="Google Shape;1987;p78"/>
            <p:cNvGrpSpPr/>
            <p:nvPr/>
          </p:nvGrpSpPr>
          <p:grpSpPr>
            <a:xfrm>
              <a:off x="3586375" y="2281300"/>
              <a:ext cx="125025" cy="175275"/>
              <a:chOff x="3586375" y="2281300"/>
              <a:chExt cx="125025" cy="175275"/>
            </a:xfrm>
          </p:grpSpPr>
          <p:sp>
            <p:nvSpPr>
              <p:cNvPr id="1988" name="Google Shape;1988;p78"/>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8"/>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0" name="Google Shape;1990;p78"/>
            <p:cNvSpPr/>
            <p:nvPr/>
          </p:nvSpPr>
          <p:spPr>
            <a:xfrm>
              <a:off x="4300900" y="3419025"/>
              <a:ext cx="109875" cy="205600"/>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1" name="Google Shape;1991;p78"/>
            <p:cNvGrpSpPr/>
            <p:nvPr/>
          </p:nvGrpSpPr>
          <p:grpSpPr>
            <a:xfrm>
              <a:off x="5298975" y="3412225"/>
              <a:ext cx="576450" cy="616225"/>
              <a:chOff x="5298975" y="3412225"/>
              <a:chExt cx="576450" cy="616225"/>
            </a:xfrm>
          </p:grpSpPr>
          <p:sp>
            <p:nvSpPr>
              <p:cNvPr id="1992" name="Google Shape;1992;p78"/>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78"/>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4" name="Google Shape;1994;p78"/>
            <p:cNvGrpSpPr/>
            <p:nvPr/>
          </p:nvGrpSpPr>
          <p:grpSpPr>
            <a:xfrm>
              <a:off x="5952300" y="3852150"/>
              <a:ext cx="231225" cy="287200"/>
              <a:chOff x="5952300" y="3852150"/>
              <a:chExt cx="231225" cy="287200"/>
            </a:xfrm>
          </p:grpSpPr>
          <p:sp>
            <p:nvSpPr>
              <p:cNvPr id="1995" name="Google Shape;1995;p78"/>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78"/>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7" name="Google Shape;1997;p78"/>
            <p:cNvSpPr/>
            <p:nvPr/>
          </p:nvSpPr>
          <p:spPr>
            <a:xfrm>
              <a:off x="3399625" y="2088800"/>
              <a:ext cx="127125" cy="77450"/>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78"/>
            <p:cNvSpPr/>
            <p:nvPr/>
          </p:nvSpPr>
          <p:spPr>
            <a:xfrm>
              <a:off x="4616850" y="2275025"/>
              <a:ext cx="885625" cy="661225"/>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78"/>
            <p:cNvSpPr/>
            <p:nvPr/>
          </p:nvSpPr>
          <p:spPr>
            <a:xfrm>
              <a:off x="5150925" y="2903250"/>
              <a:ext cx="1600" cy="2125"/>
            </a:xfrm>
            <a:custGeom>
              <a:rect b="b" l="l" r="r" t="t"/>
              <a:pathLst>
                <a:path extrusionOk="0" h="85" w="64">
                  <a:moveTo>
                    <a:pt x="63" y="85"/>
                  </a:moveTo>
                  <a:lnTo>
                    <a:pt x="1" y="1"/>
                  </a:lnTo>
                  <a:lnTo>
                    <a:pt x="1"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8"/>
            <p:cNvSpPr/>
            <p:nvPr/>
          </p:nvSpPr>
          <p:spPr>
            <a:xfrm>
              <a:off x="5134200" y="2918425"/>
              <a:ext cx="2625" cy="2650"/>
            </a:xfrm>
            <a:custGeom>
              <a:rect b="b" l="l" r="r" t="t"/>
              <a:pathLst>
                <a:path extrusionOk="0" h="106" w="105">
                  <a:moveTo>
                    <a:pt x="0" y="105"/>
                  </a:moveTo>
                  <a:lnTo>
                    <a:pt x="105" y="1"/>
                  </a:lnTo>
                  <a:lnTo>
                    <a:pt x="105"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8"/>
            <p:cNvSpPr/>
            <p:nvPr/>
          </p:nvSpPr>
          <p:spPr>
            <a:xfrm>
              <a:off x="4608475" y="2660550"/>
              <a:ext cx="5275" cy="1600"/>
            </a:xfrm>
            <a:custGeom>
              <a:rect b="b" l="l" r="r" t="t"/>
              <a:pathLst>
                <a:path extrusionOk="0" h="64" w="211">
                  <a:moveTo>
                    <a:pt x="210" y="0"/>
                  </a:moveTo>
                  <a:lnTo>
                    <a:pt x="1" y="63"/>
                  </a:lnTo>
                  <a:lnTo>
                    <a:pt x="22" y="63"/>
                  </a:lnTo>
                  <a:lnTo>
                    <a:pt x="21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78"/>
            <p:cNvSpPr/>
            <p:nvPr/>
          </p:nvSpPr>
          <p:spPr>
            <a:xfrm>
              <a:off x="4302475" y="2310075"/>
              <a:ext cx="547700" cy="287725"/>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78"/>
            <p:cNvSpPr/>
            <p:nvPr/>
          </p:nvSpPr>
          <p:spPr>
            <a:xfrm>
              <a:off x="4443200" y="2520875"/>
              <a:ext cx="231750" cy="144400"/>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78"/>
            <p:cNvSpPr/>
            <p:nvPr/>
          </p:nvSpPr>
          <p:spPr>
            <a:xfrm>
              <a:off x="4401875" y="2571100"/>
              <a:ext cx="207150" cy="130275"/>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5" name="Google Shape;2005;p78"/>
            <p:cNvGrpSpPr/>
            <p:nvPr/>
          </p:nvGrpSpPr>
          <p:grpSpPr>
            <a:xfrm>
              <a:off x="4842300" y="3099950"/>
              <a:ext cx="31425" cy="59650"/>
              <a:chOff x="4842300" y="3099950"/>
              <a:chExt cx="31425" cy="59650"/>
            </a:xfrm>
          </p:grpSpPr>
          <p:sp>
            <p:nvSpPr>
              <p:cNvPr id="2006" name="Google Shape;2006;p78"/>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8"/>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78"/>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78"/>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0" name="Google Shape;2010;p78"/>
            <p:cNvSpPr/>
            <p:nvPr/>
          </p:nvSpPr>
          <p:spPr>
            <a:xfrm>
              <a:off x="4663400" y="2731150"/>
              <a:ext cx="405425" cy="396025"/>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78"/>
            <p:cNvSpPr/>
            <p:nvPr/>
          </p:nvSpPr>
          <p:spPr>
            <a:xfrm>
              <a:off x="4822425" y="2778250"/>
              <a:ext cx="119300" cy="63825"/>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78"/>
            <p:cNvSpPr/>
            <p:nvPr/>
          </p:nvSpPr>
          <p:spPr>
            <a:xfrm>
              <a:off x="4547800" y="2671000"/>
              <a:ext cx="200375" cy="220775"/>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78"/>
            <p:cNvSpPr/>
            <p:nvPr/>
          </p:nvSpPr>
          <p:spPr>
            <a:xfrm>
              <a:off x="4533150" y="2640675"/>
              <a:ext cx="191475" cy="159550"/>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78"/>
            <p:cNvSpPr/>
            <p:nvPr/>
          </p:nvSpPr>
          <p:spPr>
            <a:xfrm>
              <a:off x="3978150" y="2401100"/>
              <a:ext cx="237525" cy="148050"/>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78"/>
            <p:cNvSpPr/>
            <p:nvPr/>
          </p:nvSpPr>
          <p:spPr>
            <a:xfrm>
              <a:off x="4036750" y="2474325"/>
              <a:ext cx="49725" cy="55475"/>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78"/>
            <p:cNvSpPr/>
            <p:nvPr/>
          </p:nvSpPr>
          <p:spPr>
            <a:xfrm>
              <a:off x="3957250" y="2483750"/>
              <a:ext cx="127650" cy="81625"/>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78"/>
            <p:cNvSpPr/>
            <p:nvPr/>
          </p:nvSpPr>
          <p:spPr>
            <a:xfrm>
              <a:off x="3989150" y="2555400"/>
              <a:ext cx="83725" cy="52850"/>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8" name="Google Shape;2018;p78"/>
            <p:cNvGrpSpPr/>
            <p:nvPr/>
          </p:nvGrpSpPr>
          <p:grpSpPr>
            <a:xfrm>
              <a:off x="3866750" y="2520350"/>
              <a:ext cx="78475" cy="60700"/>
              <a:chOff x="3866750" y="2520350"/>
              <a:chExt cx="78475" cy="60700"/>
            </a:xfrm>
          </p:grpSpPr>
          <p:sp>
            <p:nvSpPr>
              <p:cNvPr id="2019" name="Google Shape;2019;p78"/>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78"/>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78"/>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78"/>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3" name="Google Shape;2023;p78"/>
            <p:cNvSpPr/>
            <p:nvPr/>
          </p:nvSpPr>
          <p:spPr>
            <a:xfrm>
              <a:off x="3799775" y="2577900"/>
              <a:ext cx="14675" cy="29325"/>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78"/>
            <p:cNvSpPr/>
            <p:nvPr/>
          </p:nvSpPr>
          <p:spPr>
            <a:xfrm>
              <a:off x="3567525" y="2564825"/>
              <a:ext cx="160625" cy="134450"/>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78"/>
            <p:cNvSpPr/>
            <p:nvPr/>
          </p:nvSpPr>
          <p:spPr>
            <a:xfrm>
              <a:off x="4298300" y="2628625"/>
              <a:ext cx="25125" cy="19925"/>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78"/>
            <p:cNvSpPr/>
            <p:nvPr/>
          </p:nvSpPr>
          <p:spPr>
            <a:xfrm>
              <a:off x="4292025" y="2631250"/>
              <a:ext cx="295050" cy="237500"/>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78"/>
            <p:cNvSpPr/>
            <p:nvPr/>
          </p:nvSpPr>
          <p:spPr>
            <a:xfrm>
              <a:off x="4277375" y="2602475"/>
              <a:ext cx="51800" cy="43975"/>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78"/>
            <p:cNvSpPr/>
            <p:nvPr/>
          </p:nvSpPr>
          <p:spPr>
            <a:xfrm>
              <a:off x="4044600" y="2592025"/>
              <a:ext cx="260525" cy="107250"/>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78"/>
            <p:cNvSpPr/>
            <p:nvPr/>
          </p:nvSpPr>
          <p:spPr>
            <a:xfrm>
              <a:off x="4041450" y="2592550"/>
              <a:ext cx="39775" cy="35075"/>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78"/>
            <p:cNvSpPr/>
            <p:nvPr/>
          </p:nvSpPr>
          <p:spPr>
            <a:xfrm>
              <a:off x="4231325" y="2673625"/>
              <a:ext cx="139700" cy="134450"/>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78"/>
            <p:cNvSpPr/>
            <p:nvPr/>
          </p:nvSpPr>
          <p:spPr>
            <a:xfrm>
              <a:off x="4345375" y="2791325"/>
              <a:ext cx="25125" cy="25650"/>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78"/>
            <p:cNvSpPr/>
            <p:nvPr/>
          </p:nvSpPr>
          <p:spPr>
            <a:xfrm>
              <a:off x="4136125" y="2704475"/>
              <a:ext cx="32475" cy="18350"/>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78"/>
            <p:cNvSpPr/>
            <p:nvPr/>
          </p:nvSpPr>
          <p:spPr>
            <a:xfrm>
              <a:off x="4184250" y="2677275"/>
              <a:ext cx="90000" cy="80075"/>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78"/>
            <p:cNvSpPr/>
            <p:nvPr/>
          </p:nvSpPr>
          <p:spPr>
            <a:xfrm>
              <a:off x="4165950" y="2741625"/>
              <a:ext cx="22000" cy="63850"/>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78"/>
            <p:cNvSpPr/>
            <p:nvPr/>
          </p:nvSpPr>
          <p:spPr>
            <a:xfrm>
              <a:off x="4185300" y="2741625"/>
              <a:ext cx="5775" cy="13100"/>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78"/>
            <p:cNvSpPr/>
            <p:nvPr/>
          </p:nvSpPr>
          <p:spPr>
            <a:xfrm>
              <a:off x="4179025" y="2755750"/>
              <a:ext cx="7875" cy="18325"/>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78"/>
            <p:cNvSpPr/>
            <p:nvPr/>
          </p:nvSpPr>
          <p:spPr>
            <a:xfrm>
              <a:off x="4179025" y="2721750"/>
              <a:ext cx="18850" cy="23550"/>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78"/>
            <p:cNvSpPr/>
            <p:nvPr/>
          </p:nvSpPr>
          <p:spPr>
            <a:xfrm>
              <a:off x="4180075" y="2740050"/>
              <a:ext cx="58075" cy="71700"/>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78"/>
            <p:cNvSpPr/>
            <p:nvPr/>
          </p:nvSpPr>
          <p:spPr>
            <a:xfrm>
              <a:off x="4179025" y="2758875"/>
              <a:ext cx="299225" cy="252175"/>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78"/>
            <p:cNvSpPr/>
            <p:nvPr/>
          </p:nvSpPr>
          <p:spPr>
            <a:xfrm>
              <a:off x="4409700" y="2852525"/>
              <a:ext cx="11025" cy="24075"/>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78"/>
            <p:cNvSpPr/>
            <p:nvPr/>
          </p:nvSpPr>
          <p:spPr>
            <a:xfrm>
              <a:off x="4421225" y="2854100"/>
              <a:ext cx="69075" cy="54425"/>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78"/>
            <p:cNvSpPr/>
            <p:nvPr/>
          </p:nvSpPr>
          <p:spPr>
            <a:xfrm>
              <a:off x="4434300" y="2866125"/>
              <a:ext cx="108300" cy="133400"/>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8"/>
            <p:cNvSpPr/>
            <p:nvPr/>
          </p:nvSpPr>
          <p:spPr>
            <a:xfrm>
              <a:off x="4483475" y="2847275"/>
              <a:ext cx="5775" cy="13125"/>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78"/>
            <p:cNvSpPr/>
            <p:nvPr/>
          </p:nvSpPr>
          <p:spPr>
            <a:xfrm>
              <a:off x="4300375" y="2959750"/>
              <a:ext cx="153825" cy="99925"/>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78"/>
            <p:cNvSpPr/>
            <p:nvPr/>
          </p:nvSpPr>
          <p:spPr>
            <a:xfrm>
              <a:off x="4035700" y="2769350"/>
              <a:ext cx="180500" cy="151725"/>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78"/>
            <p:cNvSpPr/>
            <p:nvPr/>
          </p:nvSpPr>
          <p:spPr>
            <a:xfrm>
              <a:off x="4003800" y="2919475"/>
              <a:ext cx="238550" cy="273600"/>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78"/>
            <p:cNvSpPr/>
            <p:nvPr/>
          </p:nvSpPr>
          <p:spPr>
            <a:xfrm>
              <a:off x="4166475" y="3025650"/>
              <a:ext cx="219725" cy="166900"/>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78"/>
            <p:cNvSpPr/>
            <p:nvPr/>
          </p:nvSpPr>
          <p:spPr>
            <a:xfrm>
              <a:off x="4213550" y="2979100"/>
              <a:ext cx="96800" cy="85825"/>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8"/>
            <p:cNvSpPr/>
            <p:nvPr/>
          </p:nvSpPr>
          <p:spPr>
            <a:xfrm>
              <a:off x="4292025" y="3059150"/>
              <a:ext cx="21975" cy="26175"/>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78"/>
            <p:cNvSpPr/>
            <p:nvPr/>
          </p:nvSpPr>
          <p:spPr>
            <a:xfrm>
              <a:off x="4282600" y="3069600"/>
              <a:ext cx="148050" cy="196175"/>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78"/>
            <p:cNvSpPr/>
            <p:nvPr/>
          </p:nvSpPr>
          <p:spPr>
            <a:xfrm>
              <a:off x="4175375" y="3163750"/>
              <a:ext cx="121375" cy="147025"/>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78"/>
            <p:cNvSpPr/>
            <p:nvPr/>
          </p:nvSpPr>
          <p:spPr>
            <a:xfrm>
              <a:off x="4145025" y="3258950"/>
              <a:ext cx="11000" cy="25"/>
            </a:xfrm>
            <a:custGeom>
              <a:rect b="b" l="l" r="r" t="t"/>
              <a:pathLst>
                <a:path extrusionOk="0" h="1" w="440">
                  <a:moveTo>
                    <a:pt x="1" y="1"/>
                  </a:moveTo>
                  <a:lnTo>
                    <a:pt x="210" y="1"/>
                  </a:lnTo>
                  <a:lnTo>
                    <a:pt x="440" y="1"/>
                  </a:lnTo>
                  <a:lnTo>
                    <a:pt x="22"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78"/>
            <p:cNvSpPr/>
            <p:nvPr/>
          </p:nvSpPr>
          <p:spPr>
            <a:xfrm>
              <a:off x="4115200" y="3182075"/>
              <a:ext cx="83725" cy="82675"/>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78"/>
            <p:cNvSpPr/>
            <p:nvPr/>
          </p:nvSpPr>
          <p:spPr>
            <a:xfrm>
              <a:off x="3898125" y="3081625"/>
              <a:ext cx="188350" cy="127150"/>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78"/>
            <p:cNvSpPr/>
            <p:nvPr/>
          </p:nvSpPr>
          <p:spPr>
            <a:xfrm>
              <a:off x="3821225" y="2747900"/>
              <a:ext cx="223400" cy="207700"/>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78"/>
            <p:cNvSpPr/>
            <p:nvPr/>
          </p:nvSpPr>
          <p:spPr>
            <a:xfrm>
              <a:off x="3792975" y="2679900"/>
              <a:ext cx="57050" cy="111450"/>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78"/>
            <p:cNvSpPr/>
            <p:nvPr/>
          </p:nvSpPr>
          <p:spPr>
            <a:xfrm>
              <a:off x="3568575" y="2683550"/>
              <a:ext cx="289825" cy="280400"/>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78"/>
            <p:cNvSpPr/>
            <p:nvPr/>
          </p:nvSpPr>
          <p:spPr>
            <a:xfrm>
              <a:off x="3511050" y="2702400"/>
              <a:ext cx="167400" cy="132350"/>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78"/>
            <p:cNvSpPr/>
            <p:nvPr/>
          </p:nvSpPr>
          <p:spPr>
            <a:xfrm>
              <a:off x="3450875" y="2834200"/>
              <a:ext cx="118775" cy="95225"/>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78"/>
            <p:cNvSpPr/>
            <p:nvPr/>
          </p:nvSpPr>
          <p:spPr>
            <a:xfrm>
              <a:off x="3450375" y="2838400"/>
              <a:ext cx="170550" cy="18780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78"/>
            <p:cNvSpPr/>
            <p:nvPr/>
          </p:nvSpPr>
          <p:spPr>
            <a:xfrm>
              <a:off x="3518375" y="2873975"/>
              <a:ext cx="235400" cy="218150"/>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78"/>
            <p:cNvSpPr/>
            <p:nvPr/>
          </p:nvSpPr>
          <p:spPr>
            <a:xfrm>
              <a:off x="3617750" y="3020950"/>
              <a:ext cx="108825" cy="79025"/>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78"/>
            <p:cNvSpPr/>
            <p:nvPr/>
          </p:nvSpPr>
          <p:spPr>
            <a:xfrm>
              <a:off x="3442525" y="2997925"/>
              <a:ext cx="93125" cy="68050"/>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78"/>
            <p:cNvSpPr/>
            <p:nvPr/>
          </p:nvSpPr>
          <p:spPr>
            <a:xfrm>
              <a:off x="3452975" y="3056525"/>
              <a:ext cx="44500" cy="26700"/>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5" name="Google Shape;2065;p78"/>
            <p:cNvGrpSpPr/>
            <p:nvPr/>
          </p:nvGrpSpPr>
          <p:grpSpPr>
            <a:xfrm>
              <a:off x="3450375" y="3038225"/>
              <a:ext cx="132875" cy="99400"/>
              <a:chOff x="3450375" y="3038225"/>
              <a:chExt cx="132875" cy="99400"/>
            </a:xfrm>
          </p:grpSpPr>
          <p:sp>
            <p:nvSpPr>
              <p:cNvPr id="2066" name="Google Shape;2066;p78"/>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78"/>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8" name="Google Shape;2068;p78"/>
            <p:cNvSpPr/>
            <p:nvPr/>
          </p:nvSpPr>
          <p:spPr>
            <a:xfrm>
              <a:off x="3503200" y="3095750"/>
              <a:ext cx="40300" cy="48150"/>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78"/>
            <p:cNvSpPr/>
            <p:nvPr/>
          </p:nvSpPr>
          <p:spPr>
            <a:xfrm>
              <a:off x="3529350" y="3117725"/>
              <a:ext cx="58600" cy="62800"/>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78"/>
            <p:cNvSpPr/>
            <p:nvPr/>
          </p:nvSpPr>
          <p:spPr>
            <a:xfrm>
              <a:off x="3570150" y="3086875"/>
              <a:ext cx="89475" cy="94175"/>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78"/>
            <p:cNvSpPr/>
            <p:nvPr/>
          </p:nvSpPr>
          <p:spPr>
            <a:xfrm>
              <a:off x="3647050" y="3079025"/>
              <a:ext cx="61225" cy="95750"/>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78"/>
            <p:cNvSpPr/>
            <p:nvPr/>
          </p:nvSpPr>
          <p:spPr>
            <a:xfrm>
              <a:off x="3689950" y="3079025"/>
              <a:ext cx="29300" cy="77950"/>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78"/>
            <p:cNvSpPr/>
            <p:nvPr/>
          </p:nvSpPr>
          <p:spPr>
            <a:xfrm>
              <a:off x="3705625" y="3059150"/>
              <a:ext cx="45025" cy="94175"/>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78"/>
            <p:cNvSpPr/>
            <p:nvPr/>
          </p:nvSpPr>
          <p:spPr>
            <a:xfrm>
              <a:off x="3881925" y="2896975"/>
              <a:ext cx="150650" cy="239600"/>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78"/>
            <p:cNvSpPr/>
            <p:nvPr/>
          </p:nvSpPr>
          <p:spPr>
            <a:xfrm>
              <a:off x="3863600" y="3051825"/>
              <a:ext cx="4725" cy="2625"/>
            </a:xfrm>
            <a:custGeom>
              <a:rect b="b" l="l" r="r" t="t"/>
              <a:pathLst>
                <a:path extrusionOk="0" h="105" w="189">
                  <a:moveTo>
                    <a:pt x="189" y="0"/>
                  </a:moveTo>
                  <a:lnTo>
                    <a:pt x="1" y="42"/>
                  </a:lnTo>
                  <a:lnTo>
                    <a:pt x="63" y="105"/>
                  </a:lnTo>
                  <a:lnTo>
                    <a:pt x="168" y="84"/>
                  </a:lnTo>
                  <a:lnTo>
                    <a:pt x="189"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78"/>
            <p:cNvSpPr/>
            <p:nvPr/>
          </p:nvSpPr>
          <p:spPr>
            <a:xfrm>
              <a:off x="3695700" y="2900125"/>
              <a:ext cx="220250" cy="171075"/>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78"/>
            <p:cNvSpPr/>
            <p:nvPr/>
          </p:nvSpPr>
          <p:spPr>
            <a:xfrm>
              <a:off x="3732825" y="3041350"/>
              <a:ext cx="165325" cy="141775"/>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78"/>
            <p:cNvSpPr/>
            <p:nvPr/>
          </p:nvSpPr>
          <p:spPr>
            <a:xfrm>
              <a:off x="3813400" y="3053900"/>
              <a:ext cx="109850" cy="164800"/>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78"/>
            <p:cNvSpPr/>
            <p:nvPr/>
          </p:nvSpPr>
          <p:spPr>
            <a:xfrm>
              <a:off x="3813900" y="3211875"/>
              <a:ext cx="82675" cy="89475"/>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78"/>
            <p:cNvSpPr/>
            <p:nvPr/>
          </p:nvSpPr>
          <p:spPr>
            <a:xfrm>
              <a:off x="3821750" y="3213450"/>
              <a:ext cx="29325" cy="18850"/>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78"/>
            <p:cNvSpPr/>
            <p:nvPr/>
          </p:nvSpPr>
          <p:spPr>
            <a:xfrm>
              <a:off x="3848425" y="3188875"/>
              <a:ext cx="110925" cy="129750"/>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78"/>
            <p:cNvSpPr/>
            <p:nvPr/>
          </p:nvSpPr>
          <p:spPr>
            <a:xfrm>
              <a:off x="3860475" y="3308125"/>
              <a:ext cx="15700" cy="21475"/>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78"/>
            <p:cNvSpPr/>
            <p:nvPr/>
          </p:nvSpPr>
          <p:spPr>
            <a:xfrm>
              <a:off x="4111550" y="3257925"/>
              <a:ext cx="161650" cy="164775"/>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78"/>
            <p:cNvSpPr/>
            <p:nvPr/>
          </p:nvSpPr>
          <p:spPr>
            <a:xfrm>
              <a:off x="4106850" y="3261050"/>
              <a:ext cx="29300" cy="24100"/>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78"/>
            <p:cNvSpPr/>
            <p:nvPr/>
          </p:nvSpPr>
          <p:spPr>
            <a:xfrm>
              <a:off x="4106850" y="3275175"/>
              <a:ext cx="28775" cy="35075"/>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78"/>
            <p:cNvSpPr/>
            <p:nvPr/>
          </p:nvSpPr>
          <p:spPr>
            <a:xfrm>
              <a:off x="3862550" y="3166900"/>
              <a:ext cx="275700" cy="273075"/>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78"/>
            <p:cNvSpPr/>
            <p:nvPr/>
          </p:nvSpPr>
          <p:spPr>
            <a:xfrm>
              <a:off x="4159150" y="3380850"/>
              <a:ext cx="46050" cy="116150"/>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78"/>
            <p:cNvSpPr/>
            <p:nvPr/>
          </p:nvSpPr>
          <p:spPr>
            <a:xfrm>
              <a:off x="4001175" y="3363575"/>
              <a:ext cx="170550" cy="145450"/>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78"/>
            <p:cNvSpPr/>
            <p:nvPr/>
          </p:nvSpPr>
          <p:spPr>
            <a:xfrm>
              <a:off x="3852625" y="3330100"/>
              <a:ext cx="181000" cy="178925"/>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78"/>
            <p:cNvSpPr/>
            <p:nvPr/>
          </p:nvSpPr>
          <p:spPr>
            <a:xfrm>
              <a:off x="4046675" y="3472375"/>
              <a:ext cx="113025" cy="103075"/>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78"/>
            <p:cNvSpPr/>
            <p:nvPr/>
          </p:nvSpPr>
          <p:spPr>
            <a:xfrm>
              <a:off x="3968750" y="3504300"/>
              <a:ext cx="135500" cy="135500"/>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78"/>
            <p:cNvSpPr/>
            <p:nvPr/>
          </p:nvSpPr>
          <p:spPr>
            <a:xfrm>
              <a:off x="3853150" y="3491725"/>
              <a:ext cx="193550" cy="182075"/>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78"/>
            <p:cNvSpPr/>
            <p:nvPr/>
          </p:nvSpPr>
          <p:spPr>
            <a:xfrm>
              <a:off x="4123050" y="3397575"/>
              <a:ext cx="150675" cy="242750"/>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78"/>
            <p:cNvSpPr/>
            <p:nvPr/>
          </p:nvSpPr>
          <p:spPr>
            <a:xfrm>
              <a:off x="4120450" y="3622500"/>
              <a:ext cx="20950" cy="23575"/>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78"/>
            <p:cNvSpPr/>
            <p:nvPr/>
          </p:nvSpPr>
          <p:spPr>
            <a:xfrm>
              <a:off x="4064475" y="3669050"/>
              <a:ext cx="33500" cy="3142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78"/>
            <p:cNvSpPr/>
            <p:nvPr/>
          </p:nvSpPr>
          <p:spPr>
            <a:xfrm>
              <a:off x="4697400" y="2660025"/>
              <a:ext cx="105175" cy="86850"/>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78"/>
            <p:cNvSpPr/>
            <p:nvPr/>
          </p:nvSpPr>
          <p:spPr>
            <a:xfrm>
              <a:off x="4697400" y="2660025"/>
              <a:ext cx="105175" cy="86850"/>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78"/>
            <p:cNvSpPr/>
            <p:nvPr/>
          </p:nvSpPr>
          <p:spPr>
            <a:xfrm>
              <a:off x="4252775" y="2586800"/>
              <a:ext cx="70650" cy="19900"/>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78"/>
            <p:cNvSpPr/>
            <p:nvPr/>
          </p:nvSpPr>
          <p:spPr>
            <a:xfrm>
              <a:off x="4298825" y="2603000"/>
              <a:ext cx="2625" cy="2650"/>
            </a:xfrm>
            <a:custGeom>
              <a:rect b="b" l="l" r="r" t="t"/>
              <a:pathLst>
                <a:path extrusionOk="0" fill="none" h="106" w="105">
                  <a:moveTo>
                    <a:pt x="105" y="105"/>
                  </a:moveTo>
                  <a:lnTo>
                    <a:pt x="0" y="1"/>
                  </a:lnTo>
                </a:path>
              </a:pathLst>
            </a:custGeom>
            <a:solidFill>
              <a:srgbClr val="FFE48D"/>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78"/>
            <p:cNvSpPr/>
            <p:nvPr/>
          </p:nvSpPr>
          <p:spPr>
            <a:xfrm>
              <a:off x="4949025" y="2811200"/>
              <a:ext cx="44475" cy="26175"/>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78"/>
            <p:cNvSpPr/>
            <p:nvPr/>
          </p:nvSpPr>
          <p:spPr>
            <a:xfrm>
              <a:off x="3967175" y="2589925"/>
              <a:ext cx="35075" cy="29850"/>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78"/>
            <p:cNvSpPr/>
            <p:nvPr/>
          </p:nvSpPr>
          <p:spPr>
            <a:xfrm>
              <a:off x="3938400" y="2522975"/>
              <a:ext cx="58625" cy="76925"/>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3" name="Google Shape;2103;p78"/>
          <p:cNvSpPr/>
          <p:nvPr/>
        </p:nvSpPr>
        <p:spPr>
          <a:xfrm>
            <a:off x="1437008" y="2296591"/>
            <a:ext cx="85500" cy="85500"/>
          </a:xfrm>
          <a:prstGeom prst="ellipse">
            <a:avLst/>
          </a:prstGeom>
          <a:solidFill>
            <a:srgbClr val="ADDB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78"/>
          <p:cNvSpPr/>
          <p:nvPr/>
        </p:nvSpPr>
        <p:spPr>
          <a:xfrm>
            <a:off x="1995831" y="2835696"/>
            <a:ext cx="85500" cy="85500"/>
          </a:xfrm>
          <a:prstGeom prst="ellipse">
            <a:avLst/>
          </a:prstGeom>
          <a:solidFill>
            <a:srgbClr val="ADDB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78"/>
          <p:cNvSpPr/>
          <p:nvPr/>
        </p:nvSpPr>
        <p:spPr>
          <a:xfrm>
            <a:off x="3350571" y="2921215"/>
            <a:ext cx="85500" cy="85500"/>
          </a:xfrm>
          <a:prstGeom prst="ellipse">
            <a:avLst/>
          </a:prstGeom>
          <a:solidFill>
            <a:srgbClr val="ADDB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78"/>
          <p:cNvSpPr/>
          <p:nvPr/>
        </p:nvSpPr>
        <p:spPr>
          <a:xfrm>
            <a:off x="2180432" y="2579344"/>
            <a:ext cx="157500" cy="157500"/>
          </a:xfrm>
          <a:prstGeom prst="ellipse">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78"/>
          <p:cNvSpPr/>
          <p:nvPr/>
        </p:nvSpPr>
        <p:spPr>
          <a:xfrm>
            <a:off x="2449982" y="2954088"/>
            <a:ext cx="157500" cy="157500"/>
          </a:xfrm>
          <a:prstGeom prst="ellipse">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78"/>
          <p:cNvSpPr/>
          <p:nvPr/>
        </p:nvSpPr>
        <p:spPr>
          <a:xfrm>
            <a:off x="1615034" y="2436699"/>
            <a:ext cx="157500" cy="157500"/>
          </a:xfrm>
          <a:prstGeom prst="ellipse">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78"/>
          <p:cNvSpPr/>
          <p:nvPr/>
        </p:nvSpPr>
        <p:spPr>
          <a:xfrm>
            <a:off x="2252751" y="2184773"/>
            <a:ext cx="270000" cy="270000"/>
          </a:xfrm>
          <a:prstGeom prst="ellipse">
            <a:avLst/>
          </a:pr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78"/>
          <p:cNvSpPr/>
          <p:nvPr/>
        </p:nvSpPr>
        <p:spPr>
          <a:xfrm>
            <a:off x="3107318" y="2181512"/>
            <a:ext cx="85500" cy="85500"/>
          </a:xfrm>
          <a:prstGeom prst="ellipse">
            <a:avLst/>
          </a:prstGeom>
          <a:solidFill>
            <a:srgbClr val="ADDB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78"/>
          <p:cNvSpPr txBox="1"/>
          <p:nvPr/>
        </p:nvSpPr>
        <p:spPr>
          <a:xfrm>
            <a:off x="985954" y="1232792"/>
            <a:ext cx="2342700" cy="37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434343"/>
                </a:solidFill>
                <a:latin typeface="Montserrat ExtraBold"/>
                <a:ea typeface="Montserrat ExtraBold"/>
                <a:cs typeface="Montserrat ExtraBold"/>
                <a:sym typeface="Montserrat ExtraBold"/>
              </a:rPr>
              <a:t>DEMOGRAPHIC RATE</a:t>
            </a:r>
            <a:endParaRPr sz="800">
              <a:solidFill>
                <a:srgbClr val="434343"/>
              </a:solidFill>
              <a:latin typeface="Montserrat ExtraBold"/>
              <a:ea typeface="Montserrat ExtraBold"/>
              <a:cs typeface="Montserrat ExtraBold"/>
              <a:sym typeface="Montserrat ExtraBold"/>
            </a:endParaRPr>
          </a:p>
        </p:txBody>
      </p:sp>
      <p:sp>
        <p:nvSpPr>
          <p:cNvPr id="2112" name="Google Shape;2112;p78"/>
          <p:cNvSpPr txBox="1"/>
          <p:nvPr/>
        </p:nvSpPr>
        <p:spPr>
          <a:xfrm>
            <a:off x="4958839" y="1232792"/>
            <a:ext cx="2342700" cy="37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434343"/>
                </a:solidFill>
                <a:latin typeface="Montserrat ExtraBold"/>
                <a:ea typeface="Montserrat ExtraBold"/>
                <a:cs typeface="Montserrat ExtraBold"/>
                <a:sym typeface="Montserrat ExtraBold"/>
              </a:rPr>
              <a:t>SALES RATE</a:t>
            </a:r>
            <a:endParaRPr sz="800">
              <a:solidFill>
                <a:srgbClr val="434343"/>
              </a:solidFill>
              <a:latin typeface="Montserrat ExtraBold"/>
              <a:ea typeface="Montserrat ExtraBold"/>
              <a:cs typeface="Montserrat ExtraBold"/>
              <a:sym typeface="Montserrat ExtraBold"/>
            </a:endParaRPr>
          </a:p>
        </p:txBody>
      </p:sp>
      <p:sp>
        <p:nvSpPr>
          <p:cNvPr id="2113" name="Google Shape;2113;p78"/>
          <p:cNvSpPr txBox="1"/>
          <p:nvPr/>
        </p:nvSpPr>
        <p:spPr>
          <a:xfrm>
            <a:off x="1113951" y="3470106"/>
            <a:ext cx="879000" cy="29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434343"/>
                </a:solidFill>
                <a:latin typeface="Montserrat ExtraBold"/>
                <a:ea typeface="Montserrat ExtraBold"/>
                <a:cs typeface="Montserrat ExtraBold"/>
                <a:sym typeface="Montserrat ExtraBold"/>
              </a:rPr>
              <a:t>BRANDING</a:t>
            </a:r>
            <a:endParaRPr sz="800">
              <a:solidFill>
                <a:srgbClr val="434343"/>
              </a:solidFill>
              <a:latin typeface="Montserrat ExtraBold"/>
              <a:ea typeface="Montserrat ExtraBold"/>
              <a:cs typeface="Montserrat ExtraBold"/>
              <a:sym typeface="Montserrat ExtraBold"/>
            </a:endParaRPr>
          </a:p>
        </p:txBody>
      </p:sp>
      <p:sp>
        <p:nvSpPr>
          <p:cNvPr id="2114" name="Google Shape;2114;p78"/>
          <p:cNvSpPr txBox="1"/>
          <p:nvPr/>
        </p:nvSpPr>
        <p:spPr>
          <a:xfrm>
            <a:off x="2591259" y="3470106"/>
            <a:ext cx="1006800" cy="29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434343"/>
                </a:solidFill>
                <a:latin typeface="Montserrat ExtraBold"/>
                <a:ea typeface="Montserrat ExtraBold"/>
                <a:cs typeface="Montserrat ExtraBold"/>
                <a:sym typeface="Montserrat ExtraBold"/>
              </a:rPr>
              <a:t>ENGAGEMENT</a:t>
            </a:r>
            <a:endParaRPr sz="800">
              <a:solidFill>
                <a:srgbClr val="434343"/>
              </a:solidFill>
              <a:latin typeface="Montserrat ExtraBold"/>
              <a:ea typeface="Montserrat ExtraBold"/>
              <a:cs typeface="Montserrat ExtraBold"/>
              <a:sym typeface="Montserrat ExtraBold"/>
            </a:endParaRPr>
          </a:p>
        </p:txBody>
      </p:sp>
      <p:sp>
        <p:nvSpPr>
          <p:cNvPr id="2115" name="Google Shape;2115;p78"/>
          <p:cNvSpPr txBox="1"/>
          <p:nvPr/>
        </p:nvSpPr>
        <p:spPr>
          <a:xfrm>
            <a:off x="4112161" y="3470106"/>
            <a:ext cx="1006800" cy="29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434343"/>
                </a:solidFill>
                <a:latin typeface="Montserrat ExtraBold"/>
                <a:ea typeface="Montserrat ExtraBold"/>
                <a:cs typeface="Montserrat ExtraBold"/>
                <a:sym typeface="Montserrat ExtraBold"/>
              </a:rPr>
              <a:t>CONVERSIONS</a:t>
            </a:r>
            <a:endParaRPr sz="800">
              <a:solidFill>
                <a:srgbClr val="434343"/>
              </a:solidFill>
              <a:latin typeface="Montserrat ExtraBold"/>
              <a:ea typeface="Montserrat ExtraBold"/>
              <a:cs typeface="Montserrat ExtraBold"/>
              <a:sym typeface="Montserrat ExtraBold"/>
            </a:endParaRPr>
          </a:p>
        </p:txBody>
      </p:sp>
      <p:sp>
        <p:nvSpPr>
          <p:cNvPr id="2116" name="Google Shape;2116;p78"/>
          <p:cNvSpPr txBox="1"/>
          <p:nvPr/>
        </p:nvSpPr>
        <p:spPr>
          <a:xfrm>
            <a:off x="5631599" y="3470106"/>
            <a:ext cx="1006800" cy="29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434343"/>
                </a:solidFill>
                <a:latin typeface="Montserrat ExtraBold"/>
                <a:ea typeface="Montserrat ExtraBold"/>
                <a:cs typeface="Montserrat ExtraBold"/>
                <a:sym typeface="Montserrat ExtraBold"/>
              </a:rPr>
              <a:t>LOYALTY</a:t>
            </a:r>
            <a:endParaRPr sz="800">
              <a:solidFill>
                <a:srgbClr val="434343"/>
              </a:solidFill>
              <a:latin typeface="Montserrat ExtraBold"/>
              <a:ea typeface="Montserrat ExtraBold"/>
              <a:cs typeface="Montserrat ExtraBold"/>
              <a:sym typeface="Montserrat ExtraBold"/>
            </a:endParaRPr>
          </a:p>
        </p:txBody>
      </p:sp>
      <p:sp>
        <p:nvSpPr>
          <p:cNvPr id="2117" name="Google Shape;2117;p78"/>
          <p:cNvSpPr txBox="1"/>
          <p:nvPr/>
        </p:nvSpPr>
        <p:spPr>
          <a:xfrm>
            <a:off x="7151051" y="3470106"/>
            <a:ext cx="1006800" cy="29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434343"/>
                </a:solidFill>
                <a:latin typeface="Montserrat ExtraBold"/>
                <a:ea typeface="Montserrat ExtraBold"/>
                <a:cs typeface="Montserrat ExtraBold"/>
                <a:sym typeface="Montserrat ExtraBold"/>
              </a:rPr>
              <a:t>NEW CLIENTS</a:t>
            </a:r>
            <a:endParaRPr sz="800">
              <a:solidFill>
                <a:srgbClr val="434343"/>
              </a:solidFill>
              <a:latin typeface="Montserrat ExtraBold"/>
              <a:ea typeface="Montserrat ExtraBold"/>
              <a:cs typeface="Montserrat ExtraBold"/>
              <a:sym typeface="Montserrat ExtraBold"/>
            </a:endParaRPr>
          </a:p>
        </p:txBody>
      </p:sp>
      <p:grpSp>
        <p:nvGrpSpPr>
          <p:cNvPr id="2118" name="Google Shape;2118;p78"/>
          <p:cNvGrpSpPr/>
          <p:nvPr/>
        </p:nvGrpSpPr>
        <p:grpSpPr>
          <a:xfrm>
            <a:off x="1067133" y="3813147"/>
            <a:ext cx="983475" cy="980995"/>
            <a:chOff x="1520521" y="3813158"/>
            <a:chExt cx="983475" cy="980995"/>
          </a:xfrm>
        </p:grpSpPr>
        <p:grpSp>
          <p:nvGrpSpPr>
            <p:cNvPr id="2119" name="Google Shape;2119;p78"/>
            <p:cNvGrpSpPr/>
            <p:nvPr/>
          </p:nvGrpSpPr>
          <p:grpSpPr>
            <a:xfrm>
              <a:off x="1892811" y="4236702"/>
              <a:ext cx="238944" cy="134001"/>
              <a:chOff x="3745725" y="4147500"/>
              <a:chExt cx="2370475" cy="1329375"/>
            </a:xfrm>
          </p:grpSpPr>
          <p:sp>
            <p:nvSpPr>
              <p:cNvPr id="2120" name="Google Shape;2120;p78"/>
              <p:cNvSpPr/>
              <p:nvPr/>
            </p:nvSpPr>
            <p:spPr>
              <a:xfrm>
                <a:off x="3745725" y="4147500"/>
                <a:ext cx="2370475" cy="1329375"/>
              </a:xfrm>
              <a:custGeom>
                <a:rect b="b" l="l" r="r" t="t"/>
                <a:pathLst>
                  <a:path extrusionOk="0" h="53175" w="94819">
                    <a:moveTo>
                      <a:pt x="29646" y="6821"/>
                    </a:moveTo>
                    <a:lnTo>
                      <a:pt x="29646" y="6821"/>
                    </a:lnTo>
                    <a:cubicBezTo>
                      <a:pt x="17862" y="17374"/>
                      <a:pt x="17862" y="35802"/>
                      <a:pt x="29646" y="46355"/>
                    </a:cubicBezTo>
                    <a:cubicBezTo>
                      <a:pt x="27516" y="45612"/>
                      <a:pt x="25444" y="44733"/>
                      <a:pt x="23451" y="43736"/>
                    </a:cubicBezTo>
                    <a:cubicBezTo>
                      <a:pt x="16260" y="40140"/>
                      <a:pt x="9967" y="34981"/>
                      <a:pt x="5023" y="28650"/>
                    </a:cubicBezTo>
                    <a:cubicBezTo>
                      <a:pt x="4065" y="27438"/>
                      <a:pt x="4065" y="25738"/>
                      <a:pt x="5023" y="24526"/>
                    </a:cubicBezTo>
                    <a:cubicBezTo>
                      <a:pt x="9967" y="18195"/>
                      <a:pt x="16260" y="13036"/>
                      <a:pt x="23451" y="9440"/>
                    </a:cubicBezTo>
                    <a:cubicBezTo>
                      <a:pt x="25444" y="8443"/>
                      <a:pt x="27516" y="7564"/>
                      <a:pt x="29646" y="6821"/>
                    </a:cubicBezTo>
                    <a:close/>
                    <a:moveTo>
                      <a:pt x="65154" y="6802"/>
                    </a:moveTo>
                    <a:cubicBezTo>
                      <a:pt x="67284" y="7544"/>
                      <a:pt x="69356" y="8424"/>
                      <a:pt x="71368" y="9440"/>
                    </a:cubicBezTo>
                    <a:cubicBezTo>
                      <a:pt x="78540" y="13036"/>
                      <a:pt x="84833" y="18175"/>
                      <a:pt x="89777" y="24507"/>
                    </a:cubicBezTo>
                    <a:cubicBezTo>
                      <a:pt x="90735" y="25718"/>
                      <a:pt x="90735" y="27438"/>
                      <a:pt x="89777" y="28650"/>
                    </a:cubicBezTo>
                    <a:cubicBezTo>
                      <a:pt x="83426" y="36799"/>
                      <a:pt x="74886" y="42935"/>
                      <a:pt x="65154" y="46355"/>
                    </a:cubicBezTo>
                    <a:cubicBezTo>
                      <a:pt x="76938" y="35802"/>
                      <a:pt x="76938" y="17354"/>
                      <a:pt x="65154" y="6802"/>
                    </a:cubicBezTo>
                    <a:close/>
                    <a:moveTo>
                      <a:pt x="47409" y="3809"/>
                    </a:moveTo>
                    <a:cubicBezTo>
                      <a:pt x="50347" y="3809"/>
                      <a:pt x="53308" y="4379"/>
                      <a:pt x="56126" y="5551"/>
                    </a:cubicBezTo>
                    <a:cubicBezTo>
                      <a:pt x="64626" y="9068"/>
                      <a:pt x="70176" y="17374"/>
                      <a:pt x="70176" y="26598"/>
                    </a:cubicBezTo>
                    <a:cubicBezTo>
                      <a:pt x="70157" y="39163"/>
                      <a:pt x="59975" y="49345"/>
                      <a:pt x="47410" y="49364"/>
                    </a:cubicBezTo>
                    <a:lnTo>
                      <a:pt x="47390" y="49364"/>
                    </a:lnTo>
                    <a:cubicBezTo>
                      <a:pt x="38186" y="49345"/>
                      <a:pt x="29881" y="43795"/>
                      <a:pt x="26363" y="35294"/>
                    </a:cubicBezTo>
                    <a:cubicBezTo>
                      <a:pt x="22845" y="26774"/>
                      <a:pt x="24800" y="16983"/>
                      <a:pt x="31307" y="10476"/>
                    </a:cubicBezTo>
                    <a:cubicBezTo>
                      <a:pt x="35658" y="6125"/>
                      <a:pt x="41484" y="3809"/>
                      <a:pt x="47409" y="3809"/>
                    </a:cubicBezTo>
                    <a:close/>
                    <a:moveTo>
                      <a:pt x="46687" y="1"/>
                    </a:moveTo>
                    <a:cubicBezTo>
                      <a:pt x="38030" y="99"/>
                      <a:pt x="29490" y="2151"/>
                      <a:pt x="21751" y="6020"/>
                    </a:cubicBezTo>
                    <a:cubicBezTo>
                      <a:pt x="14051" y="9889"/>
                      <a:pt x="7329" y="15400"/>
                      <a:pt x="2033" y="22181"/>
                    </a:cubicBezTo>
                    <a:cubicBezTo>
                      <a:pt x="1" y="24761"/>
                      <a:pt x="1" y="28415"/>
                      <a:pt x="2033" y="31014"/>
                    </a:cubicBezTo>
                    <a:cubicBezTo>
                      <a:pt x="7329" y="37776"/>
                      <a:pt x="14051" y="43287"/>
                      <a:pt x="21751" y="47156"/>
                    </a:cubicBezTo>
                    <a:cubicBezTo>
                      <a:pt x="29490" y="51025"/>
                      <a:pt x="38030" y="53077"/>
                      <a:pt x="46687" y="53175"/>
                    </a:cubicBezTo>
                    <a:lnTo>
                      <a:pt x="48133" y="53175"/>
                    </a:lnTo>
                    <a:cubicBezTo>
                      <a:pt x="56790" y="53077"/>
                      <a:pt x="65330" y="51025"/>
                      <a:pt x="73069" y="47156"/>
                    </a:cubicBezTo>
                    <a:cubicBezTo>
                      <a:pt x="80749" y="43287"/>
                      <a:pt x="87491" y="37776"/>
                      <a:pt x="92786" y="31014"/>
                    </a:cubicBezTo>
                    <a:cubicBezTo>
                      <a:pt x="94819" y="28415"/>
                      <a:pt x="94819" y="24761"/>
                      <a:pt x="92786" y="22181"/>
                    </a:cubicBezTo>
                    <a:cubicBezTo>
                      <a:pt x="87491" y="15400"/>
                      <a:pt x="80749" y="9889"/>
                      <a:pt x="73069" y="6020"/>
                    </a:cubicBezTo>
                    <a:cubicBezTo>
                      <a:pt x="65310" y="2151"/>
                      <a:pt x="56790" y="99"/>
                      <a:pt x="48133"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78"/>
              <p:cNvSpPr/>
              <p:nvPr/>
            </p:nvSpPr>
            <p:spPr>
              <a:xfrm>
                <a:off x="4668125" y="4568650"/>
                <a:ext cx="506650" cy="487100"/>
              </a:xfrm>
              <a:custGeom>
                <a:rect b="b" l="l" r="r" t="t"/>
                <a:pathLst>
                  <a:path extrusionOk="0" h="19484" w="20266">
                    <a:moveTo>
                      <a:pt x="10462" y="3802"/>
                    </a:moveTo>
                    <a:cubicBezTo>
                      <a:pt x="13510" y="3802"/>
                      <a:pt x="16435" y="6169"/>
                      <a:pt x="16435" y="9752"/>
                    </a:cubicBezTo>
                    <a:cubicBezTo>
                      <a:pt x="16435" y="13015"/>
                      <a:pt x="13777" y="15673"/>
                      <a:pt x="10514" y="15673"/>
                    </a:cubicBezTo>
                    <a:cubicBezTo>
                      <a:pt x="5218" y="15673"/>
                      <a:pt x="2580" y="9283"/>
                      <a:pt x="6312" y="5550"/>
                    </a:cubicBezTo>
                    <a:cubicBezTo>
                      <a:pt x="7519" y="4343"/>
                      <a:pt x="9005" y="3802"/>
                      <a:pt x="10462" y="3802"/>
                    </a:cubicBezTo>
                    <a:close/>
                    <a:moveTo>
                      <a:pt x="10514" y="0"/>
                    </a:moveTo>
                    <a:cubicBezTo>
                      <a:pt x="6566" y="0"/>
                      <a:pt x="3010" y="2365"/>
                      <a:pt x="1505" y="6019"/>
                    </a:cubicBezTo>
                    <a:cubicBezTo>
                      <a:pt x="0" y="9654"/>
                      <a:pt x="821" y="13836"/>
                      <a:pt x="3615" y="16631"/>
                    </a:cubicBezTo>
                    <a:cubicBezTo>
                      <a:pt x="5483" y="18498"/>
                      <a:pt x="7969" y="19484"/>
                      <a:pt x="10504" y="19484"/>
                    </a:cubicBezTo>
                    <a:cubicBezTo>
                      <a:pt x="11763" y="19484"/>
                      <a:pt x="13034" y="19240"/>
                      <a:pt x="14246" y="18741"/>
                    </a:cubicBezTo>
                    <a:cubicBezTo>
                      <a:pt x="17881" y="17236"/>
                      <a:pt x="20246" y="13680"/>
                      <a:pt x="20265" y="9752"/>
                    </a:cubicBezTo>
                    <a:cubicBezTo>
                      <a:pt x="20246" y="4358"/>
                      <a:pt x="15888" y="0"/>
                      <a:pt x="10514"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2" name="Google Shape;2122;p78"/>
            <p:cNvGrpSpPr/>
            <p:nvPr/>
          </p:nvGrpSpPr>
          <p:grpSpPr>
            <a:xfrm>
              <a:off x="1520521" y="3813158"/>
              <a:ext cx="983475" cy="980995"/>
              <a:chOff x="6256249" y="3485775"/>
              <a:chExt cx="1326332" cy="1322987"/>
            </a:xfrm>
          </p:grpSpPr>
          <p:sp>
            <p:nvSpPr>
              <p:cNvPr id="2123" name="Google Shape;2123;p78"/>
              <p:cNvSpPr/>
              <p:nvPr/>
            </p:nvSpPr>
            <p:spPr>
              <a:xfrm>
                <a:off x="6784275" y="348577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78"/>
              <p:cNvSpPr/>
              <p:nvPr/>
            </p:nvSpPr>
            <p:spPr>
              <a:xfrm>
                <a:off x="7106375" y="361271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78"/>
              <p:cNvSpPr/>
              <p:nvPr/>
            </p:nvSpPr>
            <p:spPr>
              <a:xfrm>
                <a:off x="7213584" y="394324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78"/>
              <p:cNvSpPr/>
              <p:nvPr/>
            </p:nvSpPr>
            <p:spPr>
              <a:xfrm>
                <a:off x="7082786" y="424702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ADDB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8"/>
              <p:cNvSpPr/>
              <p:nvPr/>
            </p:nvSpPr>
            <p:spPr>
              <a:xfrm>
                <a:off x="6858685" y="440782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ADDB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8"/>
              <p:cNvSpPr/>
              <p:nvPr/>
            </p:nvSpPr>
            <p:spPr>
              <a:xfrm>
                <a:off x="6482911" y="438991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ADDB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8"/>
              <p:cNvSpPr/>
              <p:nvPr/>
            </p:nvSpPr>
            <p:spPr>
              <a:xfrm>
                <a:off x="6273051" y="421927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ADDB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8"/>
              <p:cNvSpPr/>
              <p:nvPr/>
            </p:nvSpPr>
            <p:spPr>
              <a:xfrm>
                <a:off x="6256249" y="388792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8"/>
              <p:cNvSpPr/>
              <p:nvPr/>
            </p:nvSpPr>
            <p:spPr>
              <a:xfrm>
                <a:off x="6288418" y="358016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8"/>
              <p:cNvSpPr/>
              <p:nvPr/>
            </p:nvSpPr>
            <p:spPr>
              <a:xfrm>
                <a:off x="6528728" y="348702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33" name="Google Shape;2133;p78"/>
          <p:cNvGrpSpPr/>
          <p:nvPr/>
        </p:nvGrpSpPr>
        <p:grpSpPr>
          <a:xfrm>
            <a:off x="2595477" y="3813147"/>
            <a:ext cx="983475" cy="980995"/>
            <a:chOff x="2950941" y="3813158"/>
            <a:chExt cx="983475" cy="980995"/>
          </a:xfrm>
        </p:grpSpPr>
        <p:grpSp>
          <p:nvGrpSpPr>
            <p:cNvPr id="2134" name="Google Shape;2134;p78"/>
            <p:cNvGrpSpPr/>
            <p:nvPr/>
          </p:nvGrpSpPr>
          <p:grpSpPr>
            <a:xfrm>
              <a:off x="3338510" y="4219677"/>
              <a:ext cx="208477" cy="187326"/>
              <a:chOff x="2331850" y="238125"/>
              <a:chExt cx="2345075" cy="2107150"/>
            </a:xfrm>
          </p:grpSpPr>
          <p:sp>
            <p:nvSpPr>
              <p:cNvPr id="2135" name="Google Shape;2135;p78"/>
              <p:cNvSpPr/>
              <p:nvPr/>
            </p:nvSpPr>
            <p:spPr>
              <a:xfrm>
                <a:off x="3442825" y="696375"/>
                <a:ext cx="107500" cy="91650"/>
              </a:xfrm>
              <a:custGeom>
                <a:rect b="b" l="l" r="r" t="t"/>
                <a:pathLst>
                  <a:path extrusionOk="0" h="3666" w="4300">
                    <a:moveTo>
                      <a:pt x="2463" y="0"/>
                    </a:moveTo>
                    <a:cubicBezTo>
                      <a:pt x="821" y="0"/>
                      <a:pt x="1" y="1955"/>
                      <a:pt x="1154" y="3127"/>
                    </a:cubicBezTo>
                    <a:cubicBezTo>
                      <a:pt x="1532" y="3499"/>
                      <a:pt x="1993" y="3666"/>
                      <a:pt x="2445" y="3666"/>
                    </a:cubicBezTo>
                    <a:cubicBezTo>
                      <a:pt x="3394" y="3666"/>
                      <a:pt x="4300" y="2930"/>
                      <a:pt x="4300" y="1818"/>
                    </a:cubicBezTo>
                    <a:cubicBezTo>
                      <a:pt x="4300" y="802"/>
                      <a:pt x="3479" y="0"/>
                      <a:pt x="2463"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8"/>
              <p:cNvSpPr/>
              <p:nvPr/>
            </p:nvSpPr>
            <p:spPr>
              <a:xfrm>
                <a:off x="2698275" y="1428925"/>
                <a:ext cx="107025" cy="91675"/>
              </a:xfrm>
              <a:custGeom>
                <a:rect b="b" l="l" r="r" t="t"/>
                <a:pathLst>
                  <a:path extrusionOk="0" h="3667" w="4281">
                    <a:moveTo>
                      <a:pt x="1847" y="0"/>
                    </a:moveTo>
                    <a:cubicBezTo>
                      <a:pt x="905" y="0"/>
                      <a:pt x="1" y="731"/>
                      <a:pt x="1" y="1829"/>
                    </a:cubicBezTo>
                    <a:cubicBezTo>
                      <a:pt x="1" y="2845"/>
                      <a:pt x="821" y="3666"/>
                      <a:pt x="1837" y="3666"/>
                    </a:cubicBezTo>
                    <a:cubicBezTo>
                      <a:pt x="3459" y="3666"/>
                      <a:pt x="4280" y="1692"/>
                      <a:pt x="3127" y="539"/>
                    </a:cubicBezTo>
                    <a:cubicBezTo>
                      <a:pt x="2755" y="167"/>
                      <a:pt x="2297" y="0"/>
                      <a:pt x="1847"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8"/>
              <p:cNvSpPr/>
              <p:nvPr/>
            </p:nvSpPr>
            <p:spPr>
              <a:xfrm>
                <a:off x="2331850" y="238125"/>
                <a:ext cx="2345075" cy="2107150"/>
              </a:xfrm>
              <a:custGeom>
                <a:rect b="b" l="l" r="r" t="t"/>
                <a:pathLst>
                  <a:path extrusionOk="0" h="84286" w="93803">
                    <a:moveTo>
                      <a:pt x="61558" y="3674"/>
                    </a:moveTo>
                    <a:cubicBezTo>
                      <a:pt x="77036" y="3674"/>
                      <a:pt x="90129" y="14578"/>
                      <a:pt x="90129" y="27476"/>
                    </a:cubicBezTo>
                    <a:cubicBezTo>
                      <a:pt x="90129" y="33085"/>
                      <a:pt x="87843" y="38517"/>
                      <a:pt x="83680" y="42797"/>
                    </a:cubicBezTo>
                    <a:cubicBezTo>
                      <a:pt x="83485" y="43012"/>
                      <a:pt x="83328" y="43286"/>
                      <a:pt x="83250" y="43579"/>
                    </a:cubicBezTo>
                    <a:cubicBezTo>
                      <a:pt x="82214" y="47214"/>
                      <a:pt x="82605" y="51122"/>
                      <a:pt x="84364" y="54483"/>
                    </a:cubicBezTo>
                    <a:cubicBezTo>
                      <a:pt x="81198" y="53682"/>
                      <a:pt x="78326" y="51982"/>
                      <a:pt x="76137" y="49598"/>
                    </a:cubicBezTo>
                    <a:cubicBezTo>
                      <a:pt x="75787" y="49208"/>
                      <a:pt x="75289" y="48994"/>
                      <a:pt x="74783" y="48994"/>
                    </a:cubicBezTo>
                    <a:cubicBezTo>
                      <a:pt x="74554" y="48994"/>
                      <a:pt x="74324" y="49037"/>
                      <a:pt x="74105" y="49129"/>
                    </a:cubicBezTo>
                    <a:cubicBezTo>
                      <a:pt x="71251" y="50262"/>
                      <a:pt x="67167" y="51044"/>
                      <a:pt x="63317" y="51239"/>
                    </a:cubicBezTo>
                    <a:cubicBezTo>
                      <a:pt x="62770" y="44302"/>
                      <a:pt x="59331" y="37814"/>
                      <a:pt x="53409" y="32968"/>
                    </a:cubicBezTo>
                    <a:lnTo>
                      <a:pt x="77309" y="32968"/>
                    </a:lnTo>
                    <a:cubicBezTo>
                      <a:pt x="78326" y="32968"/>
                      <a:pt x="79146" y="32147"/>
                      <a:pt x="79146" y="31131"/>
                    </a:cubicBezTo>
                    <a:cubicBezTo>
                      <a:pt x="79146" y="30114"/>
                      <a:pt x="78326" y="29294"/>
                      <a:pt x="77309" y="29294"/>
                    </a:cubicBezTo>
                    <a:lnTo>
                      <a:pt x="47781" y="29294"/>
                    </a:lnTo>
                    <a:cubicBezTo>
                      <a:pt x="43541" y="27164"/>
                      <a:pt x="38890" y="25932"/>
                      <a:pt x="34141" y="25698"/>
                    </a:cubicBezTo>
                    <a:cubicBezTo>
                      <a:pt x="35196" y="13406"/>
                      <a:pt x="47097" y="3674"/>
                      <a:pt x="61558" y="3674"/>
                    </a:cubicBezTo>
                    <a:close/>
                    <a:moveTo>
                      <a:pt x="32245" y="29313"/>
                    </a:moveTo>
                    <a:cubicBezTo>
                      <a:pt x="46863" y="29313"/>
                      <a:pt x="59722" y="39495"/>
                      <a:pt x="59722" y="53135"/>
                    </a:cubicBezTo>
                    <a:cubicBezTo>
                      <a:pt x="59722" y="66267"/>
                      <a:pt x="47390" y="76957"/>
                      <a:pt x="32245" y="76957"/>
                    </a:cubicBezTo>
                    <a:cubicBezTo>
                      <a:pt x="27927" y="76957"/>
                      <a:pt x="22982" y="76097"/>
                      <a:pt x="19699" y="74788"/>
                    </a:cubicBezTo>
                    <a:cubicBezTo>
                      <a:pt x="19474" y="74696"/>
                      <a:pt x="19241" y="74652"/>
                      <a:pt x="19012" y="74652"/>
                    </a:cubicBezTo>
                    <a:cubicBezTo>
                      <a:pt x="18505" y="74652"/>
                      <a:pt x="18017" y="74867"/>
                      <a:pt x="17667" y="75257"/>
                    </a:cubicBezTo>
                    <a:cubicBezTo>
                      <a:pt x="15459" y="77660"/>
                      <a:pt x="12606" y="79360"/>
                      <a:pt x="9440" y="80142"/>
                    </a:cubicBezTo>
                    <a:cubicBezTo>
                      <a:pt x="11199" y="76781"/>
                      <a:pt x="11589" y="72873"/>
                      <a:pt x="10554" y="69238"/>
                    </a:cubicBezTo>
                    <a:cubicBezTo>
                      <a:pt x="10476" y="68945"/>
                      <a:pt x="10319" y="68671"/>
                      <a:pt x="10104" y="68456"/>
                    </a:cubicBezTo>
                    <a:cubicBezTo>
                      <a:pt x="5961" y="64176"/>
                      <a:pt x="3655" y="58724"/>
                      <a:pt x="3655" y="53135"/>
                    </a:cubicBezTo>
                    <a:cubicBezTo>
                      <a:pt x="3655" y="40218"/>
                      <a:pt x="16749" y="29313"/>
                      <a:pt x="32245" y="29313"/>
                    </a:cubicBezTo>
                    <a:close/>
                    <a:moveTo>
                      <a:pt x="61558" y="0"/>
                    </a:moveTo>
                    <a:cubicBezTo>
                      <a:pt x="45065" y="0"/>
                      <a:pt x="31522" y="11374"/>
                      <a:pt x="30487" y="25698"/>
                    </a:cubicBezTo>
                    <a:cubicBezTo>
                      <a:pt x="14775" y="26480"/>
                      <a:pt x="1" y="37814"/>
                      <a:pt x="1" y="53135"/>
                    </a:cubicBezTo>
                    <a:cubicBezTo>
                      <a:pt x="1" y="59525"/>
                      <a:pt x="2522" y="65740"/>
                      <a:pt x="7134" y="70645"/>
                    </a:cubicBezTo>
                    <a:cubicBezTo>
                      <a:pt x="8052" y="74416"/>
                      <a:pt x="6938" y="78403"/>
                      <a:pt x="4203" y="81158"/>
                    </a:cubicBezTo>
                    <a:cubicBezTo>
                      <a:pt x="3050" y="82311"/>
                      <a:pt x="3870" y="84266"/>
                      <a:pt x="5492" y="84285"/>
                    </a:cubicBezTo>
                    <a:cubicBezTo>
                      <a:pt x="10710" y="84266"/>
                      <a:pt x="15732" y="82233"/>
                      <a:pt x="19504" y="78618"/>
                    </a:cubicBezTo>
                    <a:cubicBezTo>
                      <a:pt x="23139" y="79849"/>
                      <a:pt x="27888" y="80611"/>
                      <a:pt x="32245" y="80611"/>
                    </a:cubicBezTo>
                    <a:cubicBezTo>
                      <a:pt x="48739" y="80611"/>
                      <a:pt x="62262" y="69238"/>
                      <a:pt x="63317" y="54913"/>
                    </a:cubicBezTo>
                    <a:cubicBezTo>
                      <a:pt x="67148" y="54757"/>
                      <a:pt x="71134" y="54034"/>
                      <a:pt x="74319" y="52959"/>
                    </a:cubicBezTo>
                    <a:cubicBezTo>
                      <a:pt x="78072" y="56594"/>
                      <a:pt x="83074" y="58626"/>
                      <a:pt x="88312" y="58626"/>
                    </a:cubicBezTo>
                    <a:cubicBezTo>
                      <a:pt x="89934" y="58626"/>
                      <a:pt x="90754" y="56653"/>
                      <a:pt x="89601" y="55500"/>
                    </a:cubicBezTo>
                    <a:cubicBezTo>
                      <a:pt x="86865" y="52744"/>
                      <a:pt x="85752" y="48777"/>
                      <a:pt x="86670" y="45005"/>
                    </a:cubicBezTo>
                    <a:cubicBezTo>
                      <a:pt x="91282" y="40081"/>
                      <a:pt x="93803" y="33886"/>
                      <a:pt x="93803" y="27476"/>
                    </a:cubicBezTo>
                    <a:cubicBezTo>
                      <a:pt x="93803" y="11569"/>
                      <a:pt x="77896" y="0"/>
                      <a:pt x="61558"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8"/>
              <p:cNvSpPr/>
              <p:nvPr/>
            </p:nvSpPr>
            <p:spPr>
              <a:xfrm>
                <a:off x="2881475" y="1429200"/>
                <a:ext cx="668375" cy="91400"/>
              </a:xfrm>
              <a:custGeom>
                <a:rect b="b" l="l" r="r" t="t"/>
                <a:pathLst>
                  <a:path extrusionOk="0" h="3656" w="26735">
                    <a:moveTo>
                      <a:pt x="1838" y="1"/>
                    </a:moveTo>
                    <a:cubicBezTo>
                      <a:pt x="822" y="1"/>
                      <a:pt x="1" y="802"/>
                      <a:pt x="1" y="1818"/>
                    </a:cubicBezTo>
                    <a:cubicBezTo>
                      <a:pt x="1" y="2834"/>
                      <a:pt x="822" y="3655"/>
                      <a:pt x="1838" y="3655"/>
                    </a:cubicBezTo>
                    <a:lnTo>
                      <a:pt x="24917" y="3655"/>
                    </a:lnTo>
                    <a:cubicBezTo>
                      <a:pt x="25933" y="3655"/>
                      <a:pt x="26734" y="2834"/>
                      <a:pt x="26734" y="1818"/>
                    </a:cubicBezTo>
                    <a:cubicBezTo>
                      <a:pt x="26734" y="802"/>
                      <a:pt x="25933" y="1"/>
                      <a:pt x="2491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8"/>
              <p:cNvSpPr/>
              <p:nvPr/>
            </p:nvSpPr>
            <p:spPr>
              <a:xfrm>
                <a:off x="2698275" y="1703775"/>
                <a:ext cx="851575" cy="91875"/>
              </a:xfrm>
              <a:custGeom>
                <a:rect b="b" l="l" r="r" t="t"/>
                <a:pathLst>
                  <a:path extrusionOk="0" h="3675" w="34063">
                    <a:moveTo>
                      <a:pt x="1837" y="0"/>
                    </a:moveTo>
                    <a:cubicBezTo>
                      <a:pt x="821" y="0"/>
                      <a:pt x="1" y="821"/>
                      <a:pt x="1" y="1837"/>
                    </a:cubicBezTo>
                    <a:cubicBezTo>
                      <a:pt x="1" y="2853"/>
                      <a:pt x="821" y="3674"/>
                      <a:pt x="1837" y="3674"/>
                    </a:cubicBezTo>
                    <a:lnTo>
                      <a:pt x="32245" y="3674"/>
                    </a:lnTo>
                    <a:cubicBezTo>
                      <a:pt x="33261" y="3674"/>
                      <a:pt x="34062" y="2853"/>
                      <a:pt x="34062" y="1837"/>
                    </a:cubicBezTo>
                    <a:cubicBezTo>
                      <a:pt x="34062" y="821"/>
                      <a:pt x="33261" y="0"/>
                      <a:pt x="32245"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8"/>
              <p:cNvSpPr/>
              <p:nvPr/>
            </p:nvSpPr>
            <p:spPr>
              <a:xfrm>
                <a:off x="3641675" y="696375"/>
                <a:ext cx="668850" cy="91375"/>
              </a:xfrm>
              <a:custGeom>
                <a:rect b="b" l="l" r="r" t="t"/>
                <a:pathLst>
                  <a:path extrusionOk="0" h="3655" w="26754">
                    <a:moveTo>
                      <a:pt x="1837" y="0"/>
                    </a:moveTo>
                    <a:cubicBezTo>
                      <a:pt x="821" y="0"/>
                      <a:pt x="0" y="802"/>
                      <a:pt x="0" y="1818"/>
                    </a:cubicBezTo>
                    <a:cubicBezTo>
                      <a:pt x="0" y="2834"/>
                      <a:pt x="821" y="3655"/>
                      <a:pt x="1837" y="3655"/>
                    </a:cubicBezTo>
                    <a:lnTo>
                      <a:pt x="24916" y="3655"/>
                    </a:lnTo>
                    <a:cubicBezTo>
                      <a:pt x="25933" y="3655"/>
                      <a:pt x="26753" y="2834"/>
                      <a:pt x="26753" y="1818"/>
                    </a:cubicBezTo>
                    <a:cubicBezTo>
                      <a:pt x="26753" y="802"/>
                      <a:pt x="25933" y="0"/>
                      <a:pt x="24916"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1" name="Google Shape;2141;p78"/>
            <p:cNvGrpSpPr/>
            <p:nvPr/>
          </p:nvGrpSpPr>
          <p:grpSpPr>
            <a:xfrm>
              <a:off x="2950941" y="3813158"/>
              <a:ext cx="983475" cy="980995"/>
              <a:chOff x="6256249" y="3485775"/>
              <a:chExt cx="1326332" cy="1322987"/>
            </a:xfrm>
          </p:grpSpPr>
          <p:sp>
            <p:nvSpPr>
              <p:cNvPr id="2142" name="Google Shape;2142;p78"/>
              <p:cNvSpPr/>
              <p:nvPr/>
            </p:nvSpPr>
            <p:spPr>
              <a:xfrm>
                <a:off x="6784275" y="348577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8"/>
              <p:cNvSpPr/>
              <p:nvPr/>
            </p:nvSpPr>
            <p:spPr>
              <a:xfrm>
                <a:off x="7106375" y="361271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8"/>
              <p:cNvSpPr/>
              <p:nvPr/>
            </p:nvSpPr>
            <p:spPr>
              <a:xfrm>
                <a:off x="7213584" y="394324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ADDB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8"/>
              <p:cNvSpPr/>
              <p:nvPr/>
            </p:nvSpPr>
            <p:spPr>
              <a:xfrm>
                <a:off x="7082786" y="424702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ADDB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8"/>
              <p:cNvSpPr/>
              <p:nvPr/>
            </p:nvSpPr>
            <p:spPr>
              <a:xfrm>
                <a:off x="6858685" y="440782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ADDB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8"/>
              <p:cNvSpPr/>
              <p:nvPr/>
            </p:nvSpPr>
            <p:spPr>
              <a:xfrm>
                <a:off x="6482911" y="438991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ADDB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8"/>
              <p:cNvSpPr/>
              <p:nvPr/>
            </p:nvSpPr>
            <p:spPr>
              <a:xfrm>
                <a:off x="6273051" y="421927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ADDB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8"/>
              <p:cNvSpPr/>
              <p:nvPr/>
            </p:nvSpPr>
            <p:spPr>
              <a:xfrm>
                <a:off x="6256249" y="388792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ADDB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8"/>
              <p:cNvSpPr/>
              <p:nvPr/>
            </p:nvSpPr>
            <p:spPr>
              <a:xfrm>
                <a:off x="6288418" y="358016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8"/>
              <p:cNvSpPr/>
              <p:nvPr/>
            </p:nvSpPr>
            <p:spPr>
              <a:xfrm>
                <a:off x="6528728" y="348702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52" name="Google Shape;2152;p78"/>
          <p:cNvGrpSpPr/>
          <p:nvPr/>
        </p:nvGrpSpPr>
        <p:grpSpPr>
          <a:xfrm>
            <a:off x="4123822" y="3813147"/>
            <a:ext cx="983475" cy="980995"/>
            <a:chOff x="4376007" y="3813158"/>
            <a:chExt cx="983475" cy="980995"/>
          </a:xfrm>
        </p:grpSpPr>
        <p:sp>
          <p:nvSpPr>
            <p:cNvPr id="2153" name="Google Shape;2153;p78"/>
            <p:cNvSpPr/>
            <p:nvPr/>
          </p:nvSpPr>
          <p:spPr>
            <a:xfrm>
              <a:off x="4763543" y="4200920"/>
              <a:ext cx="208124" cy="205429"/>
            </a:xfrm>
            <a:custGeom>
              <a:rect b="b" l="l" r="r" t="t"/>
              <a:pathLst>
                <a:path extrusionOk="0" h="93803" w="95034">
                  <a:moveTo>
                    <a:pt x="55207" y="57161"/>
                  </a:moveTo>
                  <a:lnTo>
                    <a:pt x="55207" y="90129"/>
                  </a:lnTo>
                  <a:lnTo>
                    <a:pt x="39827" y="90129"/>
                  </a:lnTo>
                  <a:lnTo>
                    <a:pt x="39827" y="57161"/>
                  </a:lnTo>
                  <a:close/>
                  <a:moveTo>
                    <a:pt x="47517" y="1"/>
                  </a:moveTo>
                  <a:cubicBezTo>
                    <a:pt x="47048" y="1"/>
                    <a:pt x="46579" y="177"/>
                    <a:pt x="46218" y="528"/>
                  </a:cubicBezTo>
                  <a:lnTo>
                    <a:pt x="29001" y="17764"/>
                  </a:lnTo>
                  <a:cubicBezTo>
                    <a:pt x="28278" y="18468"/>
                    <a:pt x="28278" y="19640"/>
                    <a:pt x="29001" y="20344"/>
                  </a:cubicBezTo>
                  <a:cubicBezTo>
                    <a:pt x="29353" y="20706"/>
                    <a:pt x="29822" y="20886"/>
                    <a:pt x="30293" y="20886"/>
                  </a:cubicBezTo>
                  <a:cubicBezTo>
                    <a:pt x="30765" y="20886"/>
                    <a:pt x="31239" y="20706"/>
                    <a:pt x="31600" y="20344"/>
                  </a:cubicBezTo>
                  <a:lnTo>
                    <a:pt x="47527" y="4417"/>
                  </a:lnTo>
                  <a:lnTo>
                    <a:pt x="88155" y="45065"/>
                  </a:lnTo>
                  <a:lnTo>
                    <a:pt x="80924" y="45065"/>
                  </a:lnTo>
                  <a:lnTo>
                    <a:pt x="48817" y="12957"/>
                  </a:lnTo>
                  <a:cubicBezTo>
                    <a:pt x="48455" y="12605"/>
                    <a:pt x="47986" y="12429"/>
                    <a:pt x="47517" y="12429"/>
                  </a:cubicBezTo>
                  <a:cubicBezTo>
                    <a:pt x="47048" y="12429"/>
                    <a:pt x="46579" y="12605"/>
                    <a:pt x="46218" y="12957"/>
                  </a:cubicBezTo>
                  <a:lnTo>
                    <a:pt x="14130" y="45065"/>
                  </a:lnTo>
                  <a:lnTo>
                    <a:pt x="6879" y="45065"/>
                  </a:lnTo>
                  <a:lnTo>
                    <a:pt x="21341" y="30604"/>
                  </a:lnTo>
                  <a:cubicBezTo>
                    <a:pt x="22044" y="29900"/>
                    <a:pt x="22044" y="28728"/>
                    <a:pt x="21321" y="28024"/>
                  </a:cubicBezTo>
                  <a:cubicBezTo>
                    <a:pt x="20969" y="27662"/>
                    <a:pt x="20500" y="27482"/>
                    <a:pt x="20031" y="27482"/>
                  </a:cubicBezTo>
                  <a:cubicBezTo>
                    <a:pt x="19562" y="27482"/>
                    <a:pt x="19093" y="27662"/>
                    <a:pt x="18741" y="28024"/>
                  </a:cubicBezTo>
                  <a:lnTo>
                    <a:pt x="1154" y="45612"/>
                  </a:lnTo>
                  <a:cubicBezTo>
                    <a:pt x="1" y="46765"/>
                    <a:pt x="821" y="48719"/>
                    <a:pt x="2443" y="48739"/>
                  </a:cubicBezTo>
                  <a:lnTo>
                    <a:pt x="10514" y="48739"/>
                  </a:lnTo>
                  <a:lnTo>
                    <a:pt x="10514" y="90129"/>
                  </a:lnTo>
                  <a:lnTo>
                    <a:pt x="2443" y="90129"/>
                  </a:lnTo>
                  <a:cubicBezTo>
                    <a:pt x="1427" y="90129"/>
                    <a:pt x="606" y="90950"/>
                    <a:pt x="606" y="91966"/>
                  </a:cubicBezTo>
                  <a:cubicBezTo>
                    <a:pt x="606" y="92982"/>
                    <a:pt x="1427" y="93803"/>
                    <a:pt x="2443" y="93803"/>
                  </a:cubicBezTo>
                  <a:lnTo>
                    <a:pt x="92591" y="93803"/>
                  </a:lnTo>
                  <a:cubicBezTo>
                    <a:pt x="93588" y="93803"/>
                    <a:pt x="94408" y="92982"/>
                    <a:pt x="94408" y="91966"/>
                  </a:cubicBezTo>
                  <a:cubicBezTo>
                    <a:pt x="94408" y="90950"/>
                    <a:pt x="93588" y="90129"/>
                    <a:pt x="92591" y="90129"/>
                  </a:cubicBezTo>
                  <a:lnTo>
                    <a:pt x="84520" y="90129"/>
                  </a:lnTo>
                  <a:lnTo>
                    <a:pt x="84520" y="75668"/>
                  </a:lnTo>
                  <a:cubicBezTo>
                    <a:pt x="84520" y="74651"/>
                    <a:pt x="83699" y="73831"/>
                    <a:pt x="82703" y="73831"/>
                  </a:cubicBezTo>
                  <a:cubicBezTo>
                    <a:pt x="81686" y="73831"/>
                    <a:pt x="80866" y="74651"/>
                    <a:pt x="80866" y="75668"/>
                  </a:cubicBezTo>
                  <a:lnTo>
                    <a:pt x="80866" y="90129"/>
                  </a:lnTo>
                  <a:lnTo>
                    <a:pt x="58881" y="90129"/>
                  </a:lnTo>
                  <a:lnTo>
                    <a:pt x="58881" y="55324"/>
                  </a:lnTo>
                  <a:cubicBezTo>
                    <a:pt x="58881" y="54308"/>
                    <a:pt x="58060" y="53487"/>
                    <a:pt x="57044" y="53487"/>
                  </a:cubicBezTo>
                  <a:lnTo>
                    <a:pt x="37990" y="53487"/>
                  </a:lnTo>
                  <a:cubicBezTo>
                    <a:pt x="36974" y="53487"/>
                    <a:pt x="36153" y="54308"/>
                    <a:pt x="36153" y="55324"/>
                  </a:cubicBezTo>
                  <a:lnTo>
                    <a:pt x="36153" y="90129"/>
                  </a:lnTo>
                  <a:lnTo>
                    <a:pt x="14169" y="90129"/>
                  </a:lnTo>
                  <a:lnTo>
                    <a:pt x="14169" y="48739"/>
                  </a:lnTo>
                  <a:lnTo>
                    <a:pt x="14872" y="48739"/>
                  </a:lnTo>
                  <a:cubicBezTo>
                    <a:pt x="15361" y="48719"/>
                    <a:pt x="15830" y="48543"/>
                    <a:pt x="16181" y="48191"/>
                  </a:cubicBezTo>
                  <a:lnTo>
                    <a:pt x="47527" y="16846"/>
                  </a:lnTo>
                  <a:lnTo>
                    <a:pt x="78853" y="48191"/>
                  </a:lnTo>
                  <a:cubicBezTo>
                    <a:pt x="79205" y="48543"/>
                    <a:pt x="79674" y="48719"/>
                    <a:pt x="80162" y="48739"/>
                  </a:cubicBezTo>
                  <a:lnTo>
                    <a:pt x="80866" y="48739"/>
                  </a:lnTo>
                  <a:lnTo>
                    <a:pt x="80866" y="62477"/>
                  </a:lnTo>
                  <a:cubicBezTo>
                    <a:pt x="80866" y="63473"/>
                    <a:pt x="81686" y="64294"/>
                    <a:pt x="82683" y="64294"/>
                  </a:cubicBezTo>
                  <a:cubicBezTo>
                    <a:pt x="83699" y="64294"/>
                    <a:pt x="84520" y="63473"/>
                    <a:pt x="84520" y="62477"/>
                  </a:cubicBezTo>
                  <a:lnTo>
                    <a:pt x="84520" y="48739"/>
                  </a:lnTo>
                  <a:lnTo>
                    <a:pt x="92591" y="48739"/>
                  </a:lnTo>
                  <a:cubicBezTo>
                    <a:pt x="94213" y="48719"/>
                    <a:pt x="95034" y="46765"/>
                    <a:pt x="93881" y="45612"/>
                  </a:cubicBezTo>
                  <a:lnTo>
                    <a:pt x="48817" y="528"/>
                  </a:lnTo>
                  <a:cubicBezTo>
                    <a:pt x="48455" y="177"/>
                    <a:pt x="47986" y="1"/>
                    <a:pt x="4751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4" name="Google Shape;2154;p78"/>
            <p:cNvGrpSpPr/>
            <p:nvPr/>
          </p:nvGrpSpPr>
          <p:grpSpPr>
            <a:xfrm>
              <a:off x="4376007" y="3813158"/>
              <a:ext cx="983475" cy="980995"/>
              <a:chOff x="6256249" y="3485775"/>
              <a:chExt cx="1326332" cy="1322987"/>
            </a:xfrm>
          </p:grpSpPr>
          <p:sp>
            <p:nvSpPr>
              <p:cNvPr id="2155" name="Google Shape;2155;p78"/>
              <p:cNvSpPr/>
              <p:nvPr/>
            </p:nvSpPr>
            <p:spPr>
              <a:xfrm>
                <a:off x="6784275" y="348577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8"/>
              <p:cNvSpPr/>
              <p:nvPr/>
            </p:nvSpPr>
            <p:spPr>
              <a:xfrm>
                <a:off x="7106375" y="361271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8"/>
              <p:cNvSpPr/>
              <p:nvPr/>
            </p:nvSpPr>
            <p:spPr>
              <a:xfrm>
                <a:off x="7213584" y="394324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ADDB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8"/>
              <p:cNvSpPr/>
              <p:nvPr/>
            </p:nvSpPr>
            <p:spPr>
              <a:xfrm>
                <a:off x="7082786" y="424702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ADDB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8"/>
              <p:cNvSpPr/>
              <p:nvPr/>
            </p:nvSpPr>
            <p:spPr>
              <a:xfrm>
                <a:off x="6858685" y="440782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ADDB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8"/>
              <p:cNvSpPr/>
              <p:nvPr/>
            </p:nvSpPr>
            <p:spPr>
              <a:xfrm>
                <a:off x="6482911" y="438991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8"/>
              <p:cNvSpPr/>
              <p:nvPr/>
            </p:nvSpPr>
            <p:spPr>
              <a:xfrm>
                <a:off x="6273051" y="421927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8"/>
              <p:cNvSpPr/>
              <p:nvPr/>
            </p:nvSpPr>
            <p:spPr>
              <a:xfrm>
                <a:off x="6256249" y="388792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8"/>
              <p:cNvSpPr/>
              <p:nvPr/>
            </p:nvSpPr>
            <p:spPr>
              <a:xfrm>
                <a:off x="6288418" y="358016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8"/>
              <p:cNvSpPr/>
              <p:nvPr/>
            </p:nvSpPr>
            <p:spPr>
              <a:xfrm>
                <a:off x="6528728" y="348702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65" name="Google Shape;2165;p78"/>
          <p:cNvGrpSpPr/>
          <p:nvPr/>
        </p:nvGrpSpPr>
        <p:grpSpPr>
          <a:xfrm>
            <a:off x="5652166" y="3813147"/>
            <a:ext cx="983475" cy="980995"/>
            <a:chOff x="5798406" y="3813158"/>
            <a:chExt cx="983475" cy="980995"/>
          </a:xfrm>
        </p:grpSpPr>
        <p:sp>
          <p:nvSpPr>
            <p:cNvPr id="2166" name="Google Shape;2166;p78"/>
            <p:cNvSpPr/>
            <p:nvPr/>
          </p:nvSpPr>
          <p:spPr>
            <a:xfrm>
              <a:off x="6185964" y="4226744"/>
              <a:ext cx="208142" cy="191923"/>
            </a:xfrm>
            <a:custGeom>
              <a:rect b="b" l="l" r="r" t="t"/>
              <a:pathLst>
                <a:path extrusionOk="0" h="67519" w="73225">
                  <a:moveTo>
                    <a:pt x="53155" y="2795"/>
                  </a:moveTo>
                  <a:cubicBezTo>
                    <a:pt x="62027" y="2795"/>
                    <a:pt x="69120" y="10221"/>
                    <a:pt x="70039" y="20559"/>
                  </a:cubicBezTo>
                  <a:cubicBezTo>
                    <a:pt x="70039" y="20598"/>
                    <a:pt x="70449" y="22963"/>
                    <a:pt x="69472" y="27145"/>
                  </a:cubicBezTo>
                  <a:lnTo>
                    <a:pt x="69472" y="27125"/>
                  </a:lnTo>
                  <a:cubicBezTo>
                    <a:pt x="68085" y="32949"/>
                    <a:pt x="64899" y="38264"/>
                    <a:pt x="60268" y="42466"/>
                  </a:cubicBezTo>
                  <a:lnTo>
                    <a:pt x="36427" y="63747"/>
                  </a:lnTo>
                  <a:lnTo>
                    <a:pt x="12976" y="42485"/>
                  </a:lnTo>
                  <a:cubicBezTo>
                    <a:pt x="8325" y="38284"/>
                    <a:pt x="5159" y="32968"/>
                    <a:pt x="3772" y="27145"/>
                  </a:cubicBezTo>
                  <a:cubicBezTo>
                    <a:pt x="2775" y="22943"/>
                    <a:pt x="3186" y="20598"/>
                    <a:pt x="3205" y="20579"/>
                  </a:cubicBezTo>
                  <a:lnTo>
                    <a:pt x="3205" y="20442"/>
                  </a:lnTo>
                  <a:cubicBezTo>
                    <a:pt x="4124" y="10221"/>
                    <a:pt x="11217" y="2795"/>
                    <a:pt x="20089" y="2795"/>
                  </a:cubicBezTo>
                  <a:cubicBezTo>
                    <a:pt x="26636" y="2795"/>
                    <a:pt x="32381" y="6821"/>
                    <a:pt x="35117" y="13290"/>
                  </a:cubicBezTo>
                  <a:lnTo>
                    <a:pt x="36407" y="16338"/>
                  </a:lnTo>
                  <a:lnTo>
                    <a:pt x="37697" y="13290"/>
                  </a:lnTo>
                  <a:cubicBezTo>
                    <a:pt x="40394" y="6919"/>
                    <a:pt x="46452" y="2795"/>
                    <a:pt x="53155" y="2795"/>
                  </a:cubicBezTo>
                  <a:close/>
                  <a:moveTo>
                    <a:pt x="20089" y="1"/>
                  </a:moveTo>
                  <a:cubicBezTo>
                    <a:pt x="9752" y="1"/>
                    <a:pt x="1485" y="8463"/>
                    <a:pt x="430" y="20110"/>
                  </a:cubicBezTo>
                  <a:cubicBezTo>
                    <a:pt x="352" y="20637"/>
                    <a:pt x="0" y="23354"/>
                    <a:pt x="1055" y="27770"/>
                  </a:cubicBezTo>
                  <a:cubicBezTo>
                    <a:pt x="2560" y="34141"/>
                    <a:pt x="6039" y="39945"/>
                    <a:pt x="11100" y="44557"/>
                  </a:cubicBezTo>
                  <a:lnTo>
                    <a:pt x="36407" y="67519"/>
                  </a:lnTo>
                  <a:lnTo>
                    <a:pt x="62124" y="44557"/>
                  </a:lnTo>
                  <a:cubicBezTo>
                    <a:pt x="67205" y="39945"/>
                    <a:pt x="70684" y="34141"/>
                    <a:pt x="72189" y="27770"/>
                  </a:cubicBezTo>
                  <a:cubicBezTo>
                    <a:pt x="73224" y="23354"/>
                    <a:pt x="72873" y="20637"/>
                    <a:pt x="72794" y="20110"/>
                  </a:cubicBezTo>
                  <a:cubicBezTo>
                    <a:pt x="71739" y="8463"/>
                    <a:pt x="63492" y="1"/>
                    <a:pt x="53155" y="1"/>
                  </a:cubicBezTo>
                  <a:cubicBezTo>
                    <a:pt x="46276" y="1"/>
                    <a:pt x="39964" y="3694"/>
                    <a:pt x="36427" y="9635"/>
                  </a:cubicBezTo>
                  <a:cubicBezTo>
                    <a:pt x="32909" y="3616"/>
                    <a:pt x="26871" y="1"/>
                    <a:pt x="20089"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67" name="Google Shape;2167;p78"/>
            <p:cNvGrpSpPr/>
            <p:nvPr/>
          </p:nvGrpSpPr>
          <p:grpSpPr>
            <a:xfrm>
              <a:off x="5798406" y="3813158"/>
              <a:ext cx="983475" cy="980995"/>
              <a:chOff x="6256249" y="3485775"/>
              <a:chExt cx="1326332" cy="1322987"/>
            </a:xfrm>
          </p:grpSpPr>
          <p:sp>
            <p:nvSpPr>
              <p:cNvPr id="2168" name="Google Shape;2168;p78"/>
              <p:cNvSpPr/>
              <p:nvPr/>
            </p:nvSpPr>
            <p:spPr>
              <a:xfrm>
                <a:off x="6784275" y="348577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8"/>
              <p:cNvSpPr/>
              <p:nvPr/>
            </p:nvSpPr>
            <p:spPr>
              <a:xfrm>
                <a:off x="7106375" y="361271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ADDB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8"/>
              <p:cNvSpPr/>
              <p:nvPr/>
            </p:nvSpPr>
            <p:spPr>
              <a:xfrm>
                <a:off x="7213584" y="394324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ADDB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8"/>
              <p:cNvSpPr/>
              <p:nvPr/>
            </p:nvSpPr>
            <p:spPr>
              <a:xfrm>
                <a:off x="7082786" y="424702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ADDB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8"/>
              <p:cNvSpPr/>
              <p:nvPr/>
            </p:nvSpPr>
            <p:spPr>
              <a:xfrm>
                <a:off x="6858685" y="440782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ADDB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8"/>
              <p:cNvSpPr/>
              <p:nvPr/>
            </p:nvSpPr>
            <p:spPr>
              <a:xfrm>
                <a:off x="6482911" y="438991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ADDB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8"/>
              <p:cNvSpPr/>
              <p:nvPr/>
            </p:nvSpPr>
            <p:spPr>
              <a:xfrm>
                <a:off x="6273051" y="421927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ADDB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8"/>
              <p:cNvSpPr/>
              <p:nvPr/>
            </p:nvSpPr>
            <p:spPr>
              <a:xfrm>
                <a:off x="6256249" y="388792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ADDB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8"/>
              <p:cNvSpPr/>
              <p:nvPr/>
            </p:nvSpPr>
            <p:spPr>
              <a:xfrm>
                <a:off x="6288418" y="358016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ADDB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8"/>
              <p:cNvSpPr/>
              <p:nvPr/>
            </p:nvSpPr>
            <p:spPr>
              <a:xfrm>
                <a:off x="6528728" y="348702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78" name="Google Shape;2178;p78"/>
          <p:cNvGrpSpPr/>
          <p:nvPr/>
        </p:nvGrpSpPr>
        <p:grpSpPr>
          <a:xfrm>
            <a:off x="7180510" y="3813147"/>
            <a:ext cx="983475" cy="980995"/>
            <a:chOff x="7180510" y="3813147"/>
            <a:chExt cx="983475" cy="980995"/>
          </a:xfrm>
        </p:grpSpPr>
        <p:grpSp>
          <p:nvGrpSpPr>
            <p:cNvPr id="2179" name="Google Shape;2179;p78"/>
            <p:cNvGrpSpPr/>
            <p:nvPr/>
          </p:nvGrpSpPr>
          <p:grpSpPr>
            <a:xfrm>
              <a:off x="7568022" y="4199658"/>
              <a:ext cx="208198" cy="208245"/>
              <a:chOff x="624875" y="3132775"/>
              <a:chExt cx="2198500" cy="2199000"/>
            </a:xfrm>
          </p:grpSpPr>
          <p:sp>
            <p:nvSpPr>
              <p:cNvPr id="2180" name="Google Shape;2180;p78"/>
              <p:cNvSpPr/>
              <p:nvPr/>
            </p:nvSpPr>
            <p:spPr>
              <a:xfrm>
                <a:off x="808075" y="3132775"/>
                <a:ext cx="1099250" cy="1209200"/>
              </a:xfrm>
              <a:custGeom>
                <a:rect b="b" l="l" r="r" t="t"/>
                <a:pathLst>
                  <a:path extrusionOk="0" h="48368" w="43970">
                    <a:moveTo>
                      <a:pt x="21985" y="1"/>
                    </a:moveTo>
                    <a:cubicBezTo>
                      <a:pt x="9849" y="1"/>
                      <a:pt x="0" y="9850"/>
                      <a:pt x="0" y="21986"/>
                    </a:cubicBezTo>
                    <a:lnTo>
                      <a:pt x="0" y="38108"/>
                    </a:lnTo>
                    <a:cubicBezTo>
                      <a:pt x="0" y="43775"/>
                      <a:pt x="4593" y="48368"/>
                      <a:pt x="10260" y="48368"/>
                    </a:cubicBezTo>
                    <a:lnTo>
                      <a:pt x="11726" y="48368"/>
                    </a:lnTo>
                    <a:lnTo>
                      <a:pt x="11726" y="45436"/>
                    </a:lnTo>
                    <a:lnTo>
                      <a:pt x="10260" y="45436"/>
                    </a:lnTo>
                    <a:cubicBezTo>
                      <a:pt x="6215" y="45436"/>
                      <a:pt x="2932" y="42153"/>
                      <a:pt x="2932" y="38108"/>
                    </a:cubicBezTo>
                    <a:lnTo>
                      <a:pt x="2932" y="21986"/>
                    </a:lnTo>
                    <a:cubicBezTo>
                      <a:pt x="2932" y="11472"/>
                      <a:pt x="11471" y="2932"/>
                      <a:pt x="21985" y="2932"/>
                    </a:cubicBezTo>
                    <a:cubicBezTo>
                      <a:pt x="32499" y="2932"/>
                      <a:pt x="41039" y="11472"/>
                      <a:pt x="41039" y="21986"/>
                    </a:cubicBezTo>
                    <a:lnTo>
                      <a:pt x="41039" y="38108"/>
                    </a:lnTo>
                    <a:cubicBezTo>
                      <a:pt x="41039" y="42153"/>
                      <a:pt x="37756" y="45436"/>
                      <a:pt x="33710" y="45436"/>
                    </a:cubicBezTo>
                    <a:lnTo>
                      <a:pt x="32245" y="45436"/>
                    </a:lnTo>
                    <a:lnTo>
                      <a:pt x="32245" y="48368"/>
                    </a:lnTo>
                    <a:lnTo>
                      <a:pt x="33710" y="48368"/>
                    </a:lnTo>
                    <a:cubicBezTo>
                      <a:pt x="39378" y="48368"/>
                      <a:pt x="43970" y="43775"/>
                      <a:pt x="43970" y="38108"/>
                    </a:cubicBezTo>
                    <a:lnTo>
                      <a:pt x="43970" y="21986"/>
                    </a:lnTo>
                    <a:cubicBezTo>
                      <a:pt x="43970" y="9850"/>
                      <a:pt x="34121" y="1"/>
                      <a:pt x="21985"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8"/>
              <p:cNvSpPr/>
              <p:nvPr/>
            </p:nvSpPr>
            <p:spPr>
              <a:xfrm>
                <a:off x="784125" y="4778225"/>
                <a:ext cx="169550" cy="553550"/>
              </a:xfrm>
              <a:custGeom>
                <a:rect b="b" l="l" r="r" t="t"/>
                <a:pathLst>
                  <a:path extrusionOk="0" h="22142" w="6782">
                    <a:moveTo>
                      <a:pt x="4300" y="1"/>
                    </a:moveTo>
                    <a:lnTo>
                      <a:pt x="3225" y="1681"/>
                    </a:lnTo>
                    <a:cubicBezTo>
                      <a:pt x="1" y="6801"/>
                      <a:pt x="235" y="13368"/>
                      <a:pt x="3831" y="18234"/>
                    </a:cubicBezTo>
                    <a:lnTo>
                      <a:pt x="3831" y="22142"/>
                    </a:lnTo>
                    <a:lnTo>
                      <a:pt x="6762" y="22142"/>
                    </a:lnTo>
                    <a:lnTo>
                      <a:pt x="6762" y="17725"/>
                    </a:lnTo>
                    <a:cubicBezTo>
                      <a:pt x="6762" y="17393"/>
                      <a:pt x="6665" y="17061"/>
                      <a:pt x="6450" y="16807"/>
                    </a:cubicBezTo>
                    <a:cubicBezTo>
                      <a:pt x="3342" y="12918"/>
                      <a:pt x="3049" y="7466"/>
                      <a:pt x="5727" y="3264"/>
                    </a:cubicBezTo>
                    <a:lnTo>
                      <a:pt x="5707" y="3264"/>
                    </a:lnTo>
                    <a:lnTo>
                      <a:pt x="6782" y="1564"/>
                    </a:lnTo>
                    <a:lnTo>
                      <a:pt x="430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8"/>
              <p:cNvSpPr/>
              <p:nvPr/>
            </p:nvSpPr>
            <p:spPr>
              <a:xfrm>
                <a:off x="1761725" y="4778225"/>
                <a:ext cx="170050" cy="553075"/>
              </a:xfrm>
              <a:custGeom>
                <a:rect b="b" l="l" r="r" t="t"/>
                <a:pathLst>
                  <a:path extrusionOk="0" h="22123" w="6802">
                    <a:moveTo>
                      <a:pt x="2482" y="1"/>
                    </a:moveTo>
                    <a:lnTo>
                      <a:pt x="0" y="1564"/>
                    </a:lnTo>
                    <a:lnTo>
                      <a:pt x="1075" y="3264"/>
                    </a:lnTo>
                    <a:cubicBezTo>
                      <a:pt x="3752" y="7466"/>
                      <a:pt x="3459" y="12918"/>
                      <a:pt x="333" y="16807"/>
                    </a:cubicBezTo>
                    <a:cubicBezTo>
                      <a:pt x="137" y="17061"/>
                      <a:pt x="20" y="17393"/>
                      <a:pt x="20" y="17725"/>
                    </a:cubicBezTo>
                    <a:lnTo>
                      <a:pt x="20" y="22122"/>
                    </a:lnTo>
                    <a:lnTo>
                      <a:pt x="2951" y="22122"/>
                    </a:lnTo>
                    <a:lnTo>
                      <a:pt x="2951" y="18214"/>
                    </a:lnTo>
                    <a:cubicBezTo>
                      <a:pt x="6547" y="13368"/>
                      <a:pt x="6801" y="6782"/>
                      <a:pt x="3557" y="1681"/>
                    </a:cubicBezTo>
                    <a:lnTo>
                      <a:pt x="2482"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8"/>
              <p:cNvSpPr/>
              <p:nvPr/>
            </p:nvSpPr>
            <p:spPr>
              <a:xfrm>
                <a:off x="624875" y="3453075"/>
                <a:ext cx="2198500" cy="1878225"/>
              </a:xfrm>
              <a:custGeom>
                <a:rect b="b" l="l" r="r" t="t"/>
                <a:pathLst>
                  <a:path extrusionOk="0" h="75129" w="87940">
                    <a:moveTo>
                      <a:pt x="40218" y="3409"/>
                    </a:moveTo>
                    <a:cubicBezTo>
                      <a:pt x="40765" y="4777"/>
                      <a:pt x="41038" y="6243"/>
                      <a:pt x="41038" y="7708"/>
                    </a:cubicBezTo>
                    <a:lnTo>
                      <a:pt x="41038" y="19433"/>
                    </a:lnTo>
                    <a:cubicBezTo>
                      <a:pt x="41038" y="25902"/>
                      <a:pt x="35782" y="31159"/>
                      <a:pt x="29313" y="31159"/>
                    </a:cubicBezTo>
                    <a:cubicBezTo>
                      <a:pt x="22845" y="31159"/>
                      <a:pt x="17588" y="25902"/>
                      <a:pt x="17588" y="19433"/>
                    </a:cubicBezTo>
                    <a:lnTo>
                      <a:pt x="17588" y="14059"/>
                    </a:lnTo>
                    <a:lnTo>
                      <a:pt x="40218" y="3409"/>
                    </a:lnTo>
                    <a:close/>
                    <a:moveTo>
                      <a:pt x="84871" y="39953"/>
                    </a:moveTo>
                    <a:cubicBezTo>
                      <a:pt x="84168" y="43353"/>
                      <a:pt x="81158" y="45815"/>
                      <a:pt x="77680" y="45815"/>
                    </a:cubicBezTo>
                    <a:lnTo>
                      <a:pt x="66111" y="45815"/>
                    </a:lnTo>
                    <a:cubicBezTo>
                      <a:pt x="66795" y="42415"/>
                      <a:pt x="69804" y="39953"/>
                      <a:pt x="73283" y="39953"/>
                    </a:cubicBezTo>
                    <a:close/>
                    <a:moveTo>
                      <a:pt x="33710" y="33406"/>
                    </a:moveTo>
                    <a:lnTo>
                      <a:pt x="33710" y="35556"/>
                    </a:lnTo>
                    <a:cubicBezTo>
                      <a:pt x="33710" y="38800"/>
                      <a:pt x="36329" y="41418"/>
                      <a:pt x="39573" y="41418"/>
                    </a:cubicBezTo>
                    <a:lnTo>
                      <a:pt x="40745" y="41418"/>
                    </a:lnTo>
                    <a:lnTo>
                      <a:pt x="36329" y="47281"/>
                    </a:lnTo>
                    <a:lnTo>
                      <a:pt x="22727" y="47281"/>
                    </a:lnTo>
                    <a:lnTo>
                      <a:pt x="18526" y="41418"/>
                    </a:lnTo>
                    <a:lnTo>
                      <a:pt x="19054" y="41418"/>
                    </a:lnTo>
                    <a:cubicBezTo>
                      <a:pt x="22297" y="41418"/>
                      <a:pt x="24916" y="38800"/>
                      <a:pt x="24916" y="35556"/>
                    </a:cubicBezTo>
                    <a:lnTo>
                      <a:pt x="24916" y="33406"/>
                    </a:lnTo>
                    <a:cubicBezTo>
                      <a:pt x="26343" y="33865"/>
                      <a:pt x="27828" y="34095"/>
                      <a:pt x="29313" y="34095"/>
                    </a:cubicBezTo>
                    <a:cubicBezTo>
                      <a:pt x="30798" y="34095"/>
                      <a:pt x="32283" y="33865"/>
                      <a:pt x="33710" y="33406"/>
                    </a:cubicBezTo>
                    <a:close/>
                    <a:moveTo>
                      <a:pt x="34101" y="50212"/>
                    </a:moveTo>
                    <a:lnTo>
                      <a:pt x="29352" y="56524"/>
                    </a:lnTo>
                    <a:lnTo>
                      <a:pt x="24818" y="50212"/>
                    </a:lnTo>
                    <a:close/>
                    <a:moveTo>
                      <a:pt x="40945" y="0"/>
                    </a:moveTo>
                    <a:cubicBezTo>
                      <a:pt x="40732" y="0"/>
                      <a:pt x="40517" y="47"/>
                      <a:pt x="40315" y="145"/>
                    </a:cubicBezTo>
                    <a:lnTo>
                      <a:pt x="15497" y="11792"/>
                    </a:lnTo>
                    <a:cubicBezTo>
                      <a:pt x="14989" y="12047"/>
                      <a:pt x="14657" y="12555"/>
                      <a:pt x="14657" y="13121"/>
                    </a:cubicBezTo>
                    <a:lnTo>
                      <a:pt x="14657" y="19433"/>
                    </a:lnTo>
                    <a:cubicBezTo>
                      <a:pt x="14657" y="24671"/>
                      <a:pt x="17451" y="29498"/>
                      <a:pt x="21985" y="32116"/>
                    </a:cubicBezTo>
                    <a:lnTo>
                      <a:pt x="21985" y="35556"/>
                    </a:lnTo>
                    <a:cubicBezTo>
                      <a:pt x="21985" y="37178"/>
                      <a:pt x="20676" y="38487"/>
                      <a:pt x="19054" y="38487"/>
                    </a:cubicBezTo>
                    <a:lnTo>
                      <a:pt x="10260" y="38487"/>
                    </a:lnTo>
                    <a:cubicBezTo>
                      <a:pt x="4592" y="38487"/>
                      <a:pt x="0" y="43079"/>
                      <a:pt x="0" y="48747"/>
                    </a:cubicBezTo>
                    <a:lnTo>
                      <a:pt x="0" y="75128"/>
                    </a:lnTo>
                    <a:lnTo>
                      <a:pt x="2931" y="75128"/>
                    </a:lnTo>
                    <a:lnTo>
                      <a:pt x="2931" y="48747"/>
                    </a:lnTo>
                    <a:cubicBezTo>
                      <a:pt x="2931" y="44701"/>
                      <a:pt x="6214" y="41418"/>
                      <a:pt x="10260" y="41418"/>
                    </a:cubicBezTo>
                    <a:lnTo>
                      <a:pt x="14930" y="41418"/>
                    </a:lnTo>
                    <a:lnTo>
                      <a:pt x="28121" y="59866"/>
                    </a:lnTo>
                    <a:cubicBezTo>
                      <a:pt x="28375" y="60237"/>
                      <a:pt x="28825" y="60472"/>
                      <a:pt x="29294" y="60472"/>
                    </a:cubicBezTo>
                    <a:lnTo>
                      <a:pt x="29313" y="60472"/>
                    </a:lnTo>
                    <a:cubicBezTo>
                      <a:pt x="29782" y="60472"/>
                      <a:pt x="30212" y="60257"/>
                      <a:pt x="30486" y="59886"/>
                    </a:cubicBezTo>
                    <a:lnTo>
                      <a:pt x="44419" y="41418"/>
                    </a:lnTo>
                    <a:lnTo>
                      <a:pt x="48367" y="41418"/>
                    </a:lnTo>
                    <a:cubicBezTo>
                      <a:pt x="52412" y="41418"/>
                      <a:pt x="55695" y="44701"/>
                      <a:pt x="55695" y="48747"/>
                    </a:cubicBezTo>
                    <a:lnTo>
                      <a:pt x="55695" y="60472"/>
                    </a:lnTo>
                    <a:cubicBezTo>
                      <a:pt x="55695" y="61383"/>
                      <a:pt x="56432" y="61935"/>
                      <a:pt x="57179" y="61935"/>
                    </a:cubicBezTo>
                    <a:cubicBezTo>
                      <a:pt x="57666" y="61935"/>
                      <a:pt x="58157" y="61700"/>
                      <a:pt x="58450" y="61175"/>
                    </a:cubicBezTo>
                    <a:lnTo>
                      <a:pt x="65349" y="48747"/>
                    </a:lnTo>
                    <a:lnTo>
                      <a:pt x="73752" y="48747"/>
                    </a:lnTo>
                    <a:lnTo>
                      <a:pt x="59467" y="75128"/>
                    </a:lnTo>
                    <a:lnTo>
                      <a:pt x="62789" y="75128"/>
                    </a:lnTo>
                    <a:lnTo>
                      <a:pt x="77093" y="48747"/>
                    </a:lnTo>
                    <a:lnTo>
                      <a:pt x="77680" y="48747"/>
                    </a:lnTo>
                    <a:cubicBezTo>
                      <a:pt x="83347" y="48747"/>
                      <a:pt x="87939" y="44154"/>
                      <a:pt x="87939" y="38487"/>
                    </a:cubicBezTo>
                    <a:cubicBezTo>
                      <a:pt x="87939" y="37686"/>
                      <a:pt x="87275" y="37021"/>
                      <a:pt x="86474" y="37021"/>
                    </a:cubicBezTo>
                    <a:lnTo>
                      <a:pt x="73283" y="37021"/>
                    </a:lnTo>
                    <a:cubicBezTo>
                      <a:pt x="67791" y="37021"/>
                      <a:pt x="63277" y="41360"/>
                      <a:pt x="63043" y="46871"/>
                    </a:cubicBezTo>
                    <a:lnTo>
                      <a:pt x="58626" y="54824"/>
                    </a:lnTo>
                    <a:lnTo>
                      <a:pt x="58626" y="48747"/>
                    </a:lnTo>
                    <a:cubicBezTo>
                      <a:pt x="58626" y="43079"/>
                      <a:pt x="54034" y="38487"/>
                      <a:pt x="48367" y="38487"/>
                    </a:cubicBezTo>
                    <a:lnTo>
                      <a:pt x="43012" y="38487"/>
                    </a:lnTo>
                    <a:lnTo>
                      <a:pt x="42973" y="38467"/>
                    </a:lnTo>
                    <a:lnTo>
                      <a:pt x="42953" y="38487"/>
                    </a:lnTo>
                    <a:lnTo>
                      <a:pt x="39573" y="38487"/>
                    </a:lnTo>
                    <a:cubicBezTo>
                      <a:pt x="37951" y="38487"/>
                      <a:pt x="36641" y="37178"/>
                      <a:pt x="36641" y="35556"/>
                    </a:cubicBezTo>
                    <a:lnTo>
                      <a:pt x="36641" y="32116"/>
                    </a:lnTo>
                    <a:cubicBezTo>
                      <a:pt x="41175" y="29498"/>
                      <a:pt x="43970" y="24671"/>
                      <a:pt x="43970" y="19433"/>
                    </a:cubicBezTo>
                    <a:lnTo>
                      <a:pt x="43970" y="7708"/>
                    </a:lnTo>
                    <a:cubicBezTo>
                      <a:pt x="43970" y="5285"/>
                      <a:pt x="43364" y="2881"/>
                      <a:pt x="42211" y="751"/>
                    </a:cubicBezTo>
                    <a:cubicBezTo>
                      <a:pt x="41949" y="269"/>
                      <a:pt x="41454" y="0"/>
                      <a:pt x="40945"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4" name="Google Shape;2184;p78"/>
            <p:cNvGrpSpPr/>
            <p:nvPr/>
          </p:nvGrpSpPr>
          <p:grpSpPr>
            <a:xfrm>
              <a:off x="7180510" y="3813147"/>
              <a:ext cx="983475" cy="980995"/>
              <a:chOff x="6256249" y="3485775"/>
              <a:chExt cx="1326332" cy="1322987"/>
            </a:xfrm>
          </p:grpSpPr>
          <p:sp>
            <p:nvSpPr>
              <p:cNvPr id="2185" name="Google Shape;2185;p78"/>
              <p:cNvSpPr/>
              <p:nvPr/>
            </p:nvSpPr>
            <p:spPr>
              <a:xfrm>
                <a:off x="6784275" y="348577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8"/>
              <p:cNvSpPr/>
              <p:nvPr/>
            </p:nvSpPr>
            <p:spPr>
              <a:xfrm>
                <a:off x="7106375" y="361271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8"/>
              <p:cNvSpPr/>
              <p:nvPr/>
            </p:nvSpPr>
            <p:spPr>
              <a:xfrm>
                <a:off x="7213584" y="394324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8"/>
              <p:cNvSpPr/>
              <p:nvPr/>
            </p:nvSpPr>
            <p:spPr>
              <a:xfrm>
                <a:off x="7082786" y="424702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8"/>
              <p:cNvSpPr/>
              <p:nvPr/>
            </p:nvSpPr>
            <p:spPr>
              <a:xfrm>
                <a:off x="6858685" y="440782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8"/>
              <p:cNvSpPr/>
              <p:nvPr/>
            </p:nvSpPr>
            <p:spPr>
              <a:xfrm>
                <a:off x="6482911" y="438991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8"/>
              <p:cNvSpPr/>
              <p:nvPr/>
            </p:nvSpPr>
            <p:spPr>
              <a:xfrm>
                <a:off x="6273051" y="421927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8"/>
              <p:cNvSpPr/>
              <p:nvPr/>
            </p:nvSpPr>
            <p:spPr>
              <a:xfrm>
                <a:off x="6256249" y="388792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8"/>
              <p:cNvSpPr/>
              <p:nvPr/>
            </p:nvSpPr>
            <p:spPr>
              <a:xfrm>
                <a:off x="6288418" y="358016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ADDB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8"/>
              <p:cNvSpPr/>
              <p:nvPr/>
            </p:nvSpPr>
            <p:spPr>
              <a:xfrm>
                <a:off x="6528728" y="348702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95" name="Google Shape;2195;p78"/>
          <p:cNvSpPr/>
          <p:nvPr/>
        </p:nvSpPr>
        <p:spPr>
          <a:xfrm>
            <a:off x="6660150" y="1326513"/>
            <a:ext cx="120600" cy="120600"/>
          </a:xfrm>
          <a:prstGeom prst="ellipse">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8"/>
          <p:cNvSpPr/>
          <p:nvPr/>
        </p:nvSpPr>
        <p:spPr>
          <a:xfrm>
            <a:off x="7426912" y="1326500"/>
            <a:ext cx="120600" cy="1206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8"/>
          <p:cNvSpPr txBox="1"/>
          <p:nvPr/>
        </p:nvSpPr>
        <p:spPr>
          <a:xfrm>
            <a:off x="6726650" y="1222938"/>
            <a:ext cx="614400" cy="1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434343"/>
                </a:solidFill>
                <a:latin typeface="EB Garamond"/>
                <a:ea typeface="EB Garamond"/>
                <a:cs typeface="EB Garamond"/>
                <a:sym typeface="EB Garamond"/>
              </a:rPr>
              <a:t>2000-2010</a:t>
            </a:r>
            <a:endParaRPr sz="800">
              <a:solidFill>
                <a:srgbClr val="434343"/>
              </a:solidFill>
              <a:latin typeface="EB Garamond"/>
              <a:ea typeface="EB Garamond"/>
              <a:cs typeface="EB Garamond"/>
              <a:sym typeface="EB Garamond"/>
            </a:endParaRPr>
          </a:p>
        </p:txBody>
      </p:sp>
      <p:sp>
        <p:nvSpPr>
          <p:cNvPr id="2198" name="Google Shape;2198;p78"/>
          <p:cNvSpPr txBox="1"/>
          <p:nvPr/>
        </p:nvSpPr>
        <p:spPr>
          <a:xfrm>
            <a:off x="7488638" y="1222950"/>
            <a:ext cx="614400" cy="1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434343"/>
                </a:solidFill>
                <a:latin typeface="EB Garamond"/>
                <a:ea typeface="EB Garamond"/>
                <a:cs typeface="EB Garamond"/>
                <a:sym typeface="EB Garamond"/>
              </a:rPr>
              <a:t>2010-2020</a:t>
            </a:r>
            <a:endParaRPr sz="800">
              <a:solidFill>
                <a:srgbClr val="434343"/>
              </a:solidFill>
              <a:latin typeface="EB Garamond"/>
              <a:ea typeface="EB Garamond"/>
              <a:cs typeface="EB Garamond"/>
              <a:sym typeface="EB Garamon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202" name="Shape 2202"/>
        <p:cNvGrpSpPr/>
        <p:nvPr/>
      </p:nvGrpSpPr>
      <p:grpSpPr>
        <a:xfrm>
          <a:off x="0" y="0"/>
          <a:ext cx="0" cy="0"/>
          <a:chOff x="0" y="0"/>
          <a:chExt cx="0" cy="0"/>
        </a:xfrm>
      </p:grpSpPr>
      <p:sp>
        <p:nvSpPr>
          <p:cNvPr id="2203" name="Google Shape;2203;p79"/>
          <p:cNvSpPr txBox="1"/>
          <p:nvPr>
            <p:ph type="ctrTitle"/>
          </p:nvPr>
        </p:nvSpPr>
        <p:spPr>
          <a:xfrm>
            <a:off x="477026" y="1557850"/>
            <a:ext cx="4209300" cy="851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rgbClr val="FFCB64"/>
                </a:solidFill>
              </a:rPr>
              <a:t>THANK</a:t>
            </a:r>
            <a:r>
              <a:rPr lang="en"/>
              <a:t> YOU</a:t>
            </a:r>
            <a:endParaRPr>
              <a:solidFill>
                <a:srgbClr val="FFCB64"/>
              </a:solidFill>
            </a:endParaRPr>
          </a:p>
        </p:txBody>
      </p:sp>
      <p:grpSp>
        <p:nvGrpSpPr>
          <p:cNvPr id="2204" name="Google Shape;2204;p79"/>
          <p:cNvGrpSpPr/>
          <p:nvPr/>
        </p:nvGrpSpPr>
        <p:grpSpPr>
          <a:xfrm>
            <a:off x="6086323" y="1653090"/>
            <a:ext cx="3481645" cy="3406550"/>
            <a:chOff x="4095386" y="2301250"/>
            <a:chExt cx="2149164" cy="2102809"/>
          </a:xfrm>
        </p:grpSpPr>
        <p:sp>
          <p:nvSpPr>
            <p:cNvPr id="2205" name="Google Shape;2205;p79"/>
            <p:cNvSpPr/>
            <p:nvPr/>
          </p:nvSpPr>
          <p:spPr>
            <a:xfrm>
              <a:off x="4095386" y="3018809"/>
              <a:ext cx="804850" cy="1043075"/>
            </a:xfrm>
            <a:custGeom>
              <a:rect b="b" l="l" r="r" t="t"/>
              <a:pathLst>
                <a:path extrusionOk="0" h="41723" w="32194">
                  <a:moveTo>
                    <a:pt x="16306" y="0"/>
                  </a:moveTo>
                  <a:cubicBezTo>
                    <a:pt x="15667" y="0"/>
                    <a:pt x="15019" y="35"/>
                    <a:pt x="14365" y="107"/>
                  </a:cubicBezTo>
                  <a:cubicBezTo>
                    <a:pt x="7098" y="867"/>
                    <a:pt x="1268" y="6275"/>
                    <a:pt x="465" y="13035"/>
                  </a:cubicBezTo>
                  <a:cubicBezTo>
                    <a:pt x="1" y="16879"/>
                    <a:pt x="1099" y="20682"/>
                    <a:pt x="3550" y="23639"/>
                  </a:cubicBezTo>
                  <a:cubicBezTo>
                    <a:pt x="5366" y="25878"/>
                    <a:pt x="6296" y="28709"/>
                    <a:pt x="6127" y="31582"/>
                  </a:cubicBezTo>
                  <a:cubicBezTo>
                    <a:pt x="6084" y="31793"/>
                    <a:pt x="6084" y="32004"/>
                    <a:pt x="6127" y="32215"/>
                  </a:cubicBezTo>
                  <a:cubicBezTo>
                    <a:pt x="6127" y="37454"/>
                    <a:pt x="10647" y="41637"/>
                    <a:pt x="16266" y="41721"/>
                  </a:cubicBezTo>
                  <a:cubicBezTo>
                    <a:pt x="16322" y="41722"/>
                    <a:pt x="16377" y="41723"/>
                    <a:pt x="16432" y="41723"/>
                  </a:cubicBezTo>
                  <a:cubicBezTo>
                    <a:pt x="21936" y="41723"/>
                    <a:pt x="26534" y="37571"/>
                    <a:pt x="26659" y="32384"/>
                  </a:cubicBezTo>
                  <a:cubicBezTo>
                    <a:pt x="26659" y="31920"/>
                    <a:pt x="26659" y="31455"/>
                    <a:pt x="26575" y="30990"/>
                  </a:cubicBezTo>
                  <a:cubicBezTo>
                    <a:pt x="26279" y="28413"/>
                    <a:pt x="27082" y="25878"/>
                    <a:pt x="28772" y="23935"/>
                  </a:cubicBezTo>
                  <a:cubicBezTo>
                    <a:pt x="30968" y="21358"/>
                    <a:pt x="32194" y="18105"/>
                    <a:pt x="32194" y="14683"/>
                  </a:cubicBezTo>
                  <a:cubicBezTo>
                    <a:pt x="32154" y="6571"/>
                    <a:pt x="25068" y="0"/>
                    <a:pt x="16306" y="0"/>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9"/>
            <p:cNvSpPr/>
            <p:nvPr/>
          </p:nvSpPr>
          <p:spPr>
            <a:xfrm>
              <a:off x="4343611" y="3422034"/>
              <a:ext cx="323200" cy="982025"/>
            </a:xfrm>
            <a:custGeom>
              <a:rect b="b" l="l" r="r" t="t"/>
              <a:pathLst>
                <a:path extrusionOk="0" h="39281" w="12928">
                  <a:moveTo>
                    <a:pt x="6295" y="1"/>
                  </a:moveTo>
                  <a:cubicBezTo>
                    <a:pt x="5894" y="1"/>
                    <a:pt x="5492" y="265"/>
                    <a:pt x="5450" y="793"/>
                  </a:cubicBezTo>
                  <a:lnTo>
                    <a:pt x="5492" y="8524"/>
                  </a:lnTo>
                  <a:lnTo>
                    <a:pt x="1690" y="3328"/>
                  </a:lnTo>
                  <a:cubicBezTo>
                    <a:pt x="1515" y="3102"/>
                    <a:pt x="1250" y="2981"/>
                    <a:pt x="994" y="2981"/>
                  </a:cubicBezTo>
                  <a:cubicBezTo>
                    <a:pt x="817" y="2981"/>
                    <a:pt x="645" y="3038"/>
                    <a:pt x="507" y="3159"/>
                  </a:cubicBezTo>
                  <a:cubicBezTo>
                    <a:pt x="84" y="3412"/>
                    <a:pt x="0" y="3961"/>
                    <a:pt x="296" y="4342"/>
                  </a:cubicBezTo>
                  <a:lnTo>
                    <a:pt x="5196" y="11017"/>
                  </a:lnTo>
                  <a:cubicBezTo>
                    <a:pt x="5281" y="11143"/>
                    <a:pt x="5365" y="11228"/>
                    <a:pt x="5492" y="11270"/>
                  </a:cubicBezTo>
                  <a:lnTo>
                    <a:pt x="5619" y="38436"/>
                  </a:lnTo>
                  <a:cubicBezTo>
                    <a:pt x="5619" y="38900"/>
                    <a:pt x="5999" y="39281"/>
                    <a:pt x="6464" y="39281"/>
                  </a:cubicBezTo>
                  <a:cubicBezTo>
                    <a:pt x="6971" y="39281"/>
                    <a:pt x="7351" y="38900"/>
                    <a:pt x="7309" y="38436"/>
                  </a:cubicBezTo>
                  <a:lnTo>
                    <a:pt x="7224" y="17861"/>
                  </a:lnTo>
                  <a:lnTo>
                    <a:pt x="12632" y="11355"/>
                  </a:lnTo>
                  <a:cubicBezTo>
                    <a:pt x="12928" y="10974"/>
                    <a:pt x="12886" y="10468"/>
                    <a:pt x="12548" y="10172"/>
                  </a:cubicBezTo>
                  <a:cubicBezTo>
                    <a:pt x="12381" y="10024"/>
                    <a:pt x="12182" y="9957"/>
                    <a:pt x="11986" y="9957"/>
                  </a:cubicBezTo>
                  <a:cubicBezTo>
                    <a:pt x="11735" y="9957"/>
                    <a:pt x="11489" y="10066"/>
                    <a:pt x="11322" y="10256"/>
                  </a:cubicBezTo>
                  <a:lnTo>
                    <a:pt x="7224" y="15199"/>
                  </a:lnTo>
                  <a:lnTo>
                    <a:pt x="7140" y="793"/>
                  </a:lnTo>
                  <a:cubicBezTo>
                    <a:pt x="7098" y="265"/>
                    <a:pt x="6696" y="1"/>
                    <a:pt x="629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9"/>
            <p:cNvSpPr/>
            <p:nvPr/>
          </p:nvSpPr>
          <p:spPr>
            <a:xfrm>
              <a:off x="5047850" y="2301250"/>
              <a:ext cx="972775" cy="1260800"/>
            </a:xfrm>
            <a:custGeom>
              <a:rect b="b" l="l" r="r" t="t"/>
              <a:pathLst>
                <a:path extrusionOk="0" h="50432" w="38911">
                  <a:moveTo>
                    <a:pt x="19282" y="1"/>
                  </a:moveTo>
                  <a:cubicBezTo>
                    <a:pt x="8639" y="1"/>
                    <a:pt x="1" y="8002"/>
                    <a:pt x="1" y="17856"/>
                  </a:cubicBezTo>
                  <a:cubicBezTo>
                    <a:pt x="1" y="21954"/>
                    <a:pt x="1521" y="25926"/>
                    <a:pt x="4225" y="29010"/>
                  </a:cubicBezTo>
                  <a:cubicBezTo>
                    <a:pt x="6253" y="31333"/>
                    <a:pt x="7225" y="34417"/>
                    <a:pt x="6845" y="37502"/>
                  </a:cubicBezTo>
                  <a:cubicBezTo>
                    <a:pt x="6760" y="38093"/>
                    <a:pt x="6760" y="38642"/>
                    <a:pt x="6760" y="39234"/>
                  </a:cubicBezTo>
                  <a:cubicBezTo>
                    <a:pt x="6969" y="45451"/>
                    <a:pt x="12494" y="50432"/>
                    <a:pt x="19142" y="50432"/>
                  </a:cubicBezTo>
                  <a:cubicBezTo>
                    <a:pt x="19225" y="50432"/>
                    <a:pt x="19309" y="50431"/>
                    <a:pt x="19392" y="50429"/>
                  </a:cubicBezTo>
                  <a:cubicBezTo>
                    <a:pt x="26194" y="50303"/>
                    <a:pt x="31602" y="45191"/>
                    <a:pt x="31602" y="38896"/>
                  </a:cubicBezTo>
                  <a:lnTo>
                    <a:pt x="31602" y="38177"/>
                  </a:lnTo>
                  <a:cubicBezTo>
                    <a:pt x="31391" y="34671"/>
                    <a:pt x="32447" y="31249"/>
                    <a:pt x="34644" y="28545"/>
                  </a:cubicBezTo>
                  <a:cubicBezTo>
                    <a:pt x="37601" y="24954"/>
                    <a:pt x="38911" y="20307"/>
                    <a:pt x="38362" y="15702"/>
                  </a:cubicBezTo>
                  <a:cubicBezTo>
                    <a:pt x="37305" y="7548"/>
                    <a:pt x="30292" y="1042"/>
                    <a:pt x="21462" y="112"/>
                  </a:cubicBezTo>
                  <a:cubicBezTo>
                    <a:pt x="20728" y="37"/>
                    <a:pt x="20000" y="1"/>
                    <a:pt x="19282" y="1"/>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9"/>
            <p:cNvSpPr/>
            <p:nvPr/>
          </p:nvSpPr>
          <p:spPr>
            <a:xfrm>
              <a:off x="5337925" y="2783550"/>
              <a:ext cx="382750" cy="1449125"/>
            </a:xfrm>
            <a:custGeom>
              <a:rect b="b" l="l" r="r" t="t"/>
              <a:pathLst>
                <a:path extrusionOk="0" h="57965" w="15310">
                  <a:moveTo>
                    <a:pt x="7705" y="1"/>
                  </a:moveTo>
                  <a:cubicBezTo>
                    <a:pt x="7325" y="1"/>
                    <a:pt x="6987" y="339"/>
                    <a:pt x="6987" y="719"/>
                  </a:cubicBezTo>
                  <a:lnTo>
                    <a:pt x="6987" y="11070"/>
                  </a:lnTo>
                  <a:lnTo>
                    <a:pt x="1832" y="3972"/>
                  </a:lnTo>
                  <a:cubicBezTo>
                    <a:pt x="1676" y="3743"/>
                    <a:pt x="1464" y="3648"/>
                    <a:pt x="1256" y="3648"/>
                  </a:cubicBezTo>
                  <a:cubicBezTo>
                    <a:pt x="735" y="3648"/>
                    <a:pt x="239" y="4243"/>
                    <a:pt x="692" y="4817"/>
                  </a:cubicBezTo>
                  <a:lnTo>
                    <a:pt x="6564" y="12886"/>
                  </a:lnTo>
                  <a:cubicBezTo>
                    <a:pt x="6649" y="13055"/>
                    <a:pt x="6818" y="13140"/>
                    <a:pt x="6944" y="13182"/>
                  </a:cubicBezTo>
                  <a:lnTo>
                    <a:pt x="6944" y="19012"/>
                  </a:lnTo>
                  <a:lnTo>
                    <a:pt x="1410" y="12422"/>
                  </a:lnTo>
                  <a:cubicBezTo>
                    <a:pt x="1257" y="12289"/>
                    <a:pt x="1090" y="12233"/>
                    <a:pt x="931" y="12233"/>
                  </a:cubicBezTo>
                  <a:cubicBezTo>
                    <a:pt x="428" y="12233"/>
                    <a:pt x="1" y="12795"/>
                    <a:pt x="354" y="13309"/>
                  </a:cubicBezTo>
                  <a:lnTo>
                    <a:pt x="6987" y="21251"/>
                  </a:lnTo>
                  <a:lnTo>
                    <a:pt x="6987" y="57247"/>
                  </a:lnTo>
                  <a:cubicBezTo>
                    <a:pt x="6987" y="57627"/>
                    <a:pt x="7282" y="57923"/>
                    <a:pt x="7663" y="57965"/>
                  </a:cubicBezTo>
                  <a:cubicBezTo>
                    <a:pt x="8085" y="57923"/>
                    <a:pt x="8381" y="57627"/>
                    <a:pt x="8381" y="57247"/>
                  </a:cubicBezTo>
                  <a:lnTo>
                    <a:pt x="8381" y="21251"/>
                  </a:lnTo>
                  <a:lnTo>
                    <a:pt x="15014" y="13309"/>
                  </a:lnTo>
                  <a:cubicBezTo>
                    <a:pt x="15309" y="13013"/>
                    <a:pt x="15267" y="12591"/>
                    <a:pt x="14971" y="12337"/>
                  </a:cubicBezTo>
                  <a:cubicBezTo>
                    <a:pt x="14834" y="12219"/>
                    <a:pt x="14661" y="12156"/>
                    <a:pt x="14489" y="12156"/>
                  </a:cubicBezTo>
                  <a:cubicBezTo>
                    <a:pt x="14290" y="12156"/>
                    <a:pt x="14093" y="12240"/>
                    <a:pt x="13957" y="12422"/>
                  </a:cubicBezTo>
                  <a:lnTo>
                    <a:pt x="8381" y="19012"/>
                  </a:lnTo>
                  <a:lnTo>
                    <a:pt x="8381" y="13182"/>
                  </a:lnTo>
                  <a:cubicBezTo>
                    <a:pt x="8550" y="13140"/>
                    <a:pt x="8719" y="13055"/>
                    <a:pt x="8803" y="12886"/>
                  </a:cubicBezTo>
                  <a:lnTo>
                    <a:pt x="14676" y="4817"/>
                  </a:lnTo>
                  <a:cubicBezTo>
                    <a:pt x="15129" y="4243"/>
                    <a:pt x="14632" y="3648"/>
                    <a:pt x="14111" y="3648"/>
                  </a:cubicBezTo>
                  <a:cubicBezTo>
                    <a:pt x="13903" y="3648"/>
                    <a:pt x="13692" y="3743"/>
                    <a:pt x="13535" y="3972"/>
                  </a:cubicBezTo>
                  <a:lnTo>
                    <a:pt x="8381" y="11070"/>
                  </a:lnTo>
                  <a:lnTo>
                    <a:pt x="8381" y="719"/>
                  </a:lnTo>
                  <a:cubicBezTo>
                    <a:pt x="8381" y="339"/>
                    <a:pt x="8085" y="1"/>
                    <a:pt x="770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9"/>
            <p:cNvSpPr/>
            <p:nvPr/>
          </p:nvSpPr>
          <p:spPr>
            <a:xfrm>
              <a:off x="5609750" y="3138575"/>
              <a:ext cx="634800" cy="822675"/>
            </a:xfrm>
            <a:custGeom>
              <a:rect b="b" l="l" r="r" t="t"/>
              <a:pathLst>
                <a:path extrusionOk="0" h="32907" w="25392">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9"/>
            <p:cNvSpPr/>
            <p:nvPr/>
          </p:nvSpPr>
          <p:spPr>
            <a:xfrm>
              <a:off x="5807250" y="3453975"/>
              <a:ext cx="259150" cy="776600"/>
            </a:xfrm>
            <a:custGeom>
              <a:rect b="b" l="l" r="r" t="t"/>
              <a:pathLst>
                <a:path extrusionOk="0" h="31064" w="10366">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1" name="Google Shape;2211;p79"/>
          <p:cNvGrpSpPr/>
          <p:nvPr/>
        </p:nvGrpSpPr>
        <p:grpSpPr>
          <a:xfrm>
            <a:off x="6489414" y="2915087"/>
            <a:ext cx="2792057" cy="2314899"/>
            <a:chOff x="202950" y="1579375"/>
            <a:chExt cx="1537900" cy="1275075"/>
          </a:xfrm>
        </p:grpSpPr>
        <p:sp>
          <p:nvSpPr>
            <p:cNvPr id="2212" name="Google Shape;2212;p79"/>
            <p:cNvSpPr/>
            <p:nvPr/>
          </p:nvSpPr>
          <p:spPr>
            <a:xfrm>
              <a:off x="1221225" y="2527600"/>
              <a:ext cx="519625" cy="326850"/>
            </a:xfrm>
            <a:custGeom>
              <a:rect b="b" l="l" r="r" t="t"/>
              <a:pathLst>
                <a:path extrusionOk="0" h="13074" w="20785">
                  <a:moveTo>
                    <a:pt x="11242" y="0"/>
                  </a:moveTo>
                  <a:cubicBezTo>
                    <a:pt x="10960" y="0"/>
                    <a:pt x="10698" y="19"/>
                    <a:pt x="10425" y="38"/>
                  </a:cubicBezTo>
                  <a:cubicBezTo>
                    <a:pt x="4048" y="583"/>
                    <a:pt x="0" y="7119"/>
                    <a:pt x="2357" y="13074"/>
                  </a:cubicBezTo>
                  <a:lnTo>
                    <a:pt x="19282" y="13074"/>
                  </a:lnTo>
                  <a:cubicBezTo>
                    <a:pt x="19798" y="13074"/>
                    <a:pt x="20259" y="12726"/>
                    <a:pt x="20409" y="12229"/>
                  </a:cubicBezTo>
                  <a:cubicBezTo>
                    <a:pt x="20662" y="11355"/>
                    <a:pt x="20784" y="10463"/>
                    <a:pt x="20784" y="9561"/>
                  </a:cubicBezTo>
                  <a:cubicBezTo>
                    <a:pt x="20784" y="4283"/>
                    <a:pt x="16511" y="10"/>
                    <a:pt x="11242" y="0"/>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9"/>
            <p:cNvSpPr/>
            <p:nvPr/>
          </p:nvSpPr>
          <p:spPr>
            <a:xfrm>
              <a:off x="1221225" y="2528550"/>
              <a:ext cx="388125" cy="325900"/>
            </a:xfrm>
            <a:custGeom>
              <a:rect b="b" l="l" r="r" t="t"/>
              <a:pathLst>
                <a:path extrusionOk="0" h="13036" w="15525">
                  <a:moveTo>
                    <a:pt x="10425" y="0"/>
                  </a:moveTo>
                  <a:cubicBezTo>
                    <a:pt x="4048" y="545"/>
                    <a:pt x="0" y="7081"/>
                    <a:pt x="2357" y="13036"/>
                  </a:cubicBezTo>
                  <a:lnTo>
                    <a:pt x="15177" y="13036"/>
                  </a:lnTo>
                  <a:cubicBezTo>
                    <a:pt x="15412" y="12294"/>
                    <a:pt x="15525" y="11524"/>
                    <a:pt x="15525" y="10754"/>
                  </a:cubicBezTo>
                  <a:cubicBezTo>
                    <a:pt x="15525" y="7513"/>
                    <a:pt x="13478" y="4630"/>
                    <a:pt x="10425" y="3541"/>
                  </a:cubicBezTo>
                  <a:lnTo>
                    <a:pt x="10425" y="0"/>
                  </a:ln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9"/>
            <p:cNvSpPr/>
            <p:nvPr/>
          </p:nvSpPr>
          <p:spPr>
            <a:xfrm>
              <a:off x="202950" y="2527725"/>
              <a:ext cx="513475" cy="326725"/>
            </a:xfrm>
            <a:custGeom>
              <a:rect b="b" l="l" r="r" t="t"/>
              <a:pathLst>
                <a:path extrusionOk="0" h="13069" w="20539">
                  <a:moveTo>
                    <a:pt x="10943" y="0"/>
                  </a:moveTo>
                  <a:cubicBezTo>
                    <a:pt x="4641" y="0"/>
                    <a:pt x="0" y="6072"/>
                    <a:pt x="1783" y="12224"/>
                  </a:cubicBezTo>
                  <a:cubicBezTo>
                    <a:pt x="1933" y="12721"/>
                    <a:pt x="2393" y="13069"/>
                    <a:pt x="2910" y="13069"/>
                  </a:cubicBezTo>
                  <a:lnTo>
                    <a:pt x="19843" y="13069"/>
                  </a:lnTo>
                  <a:cubicBezTo>
                    <a:pt x="20313" y="11886"/>
                    <a:pt x="20538" y="10627"/>
                    <a:pt x="20510" y="9359"/>
                  </a:cubicBezTo>
                  <a:cubicBezTo>
                    <a:pt x="20416" y="4381"/>
                    <a:pt x="16444" y="268"/>
                    <a:pt x="11466" y="14"/>
                  </a:cubicBezTo>
                  <a:cubicBezTo>
                    <a:pt x="11290" y="5"/>
                    <a:pt x="11116" y="0"/>
                    <a:pt x="10943" y="0"/>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9"/>
            <p:cNvSpPr/>
            <p:nvPr/>
          </p:nvSpPr>
          <p:spPr>
            <a:xfrm>
              <a:off x="476900" y="1599450"/>
              <a:ext cx="968575" cy="1254775"/>
            </a:xfrm>
            <a:custGeom>
              <a:rect b="b" l="l" r="r" t="t"/>
              <a:pathLst>
                <a:path extrusionOk="0" h="50191" w="38743">
                  <a:moveTo>
                    <a:pt x="19376" y="0"/>
                  </a:moveTo>
                  <a:lnTo>
                    <a:pt x="1" y="17394"/>
                  </a:lnTo>
                  <a:lnTo>
                    <a:pt x="1" y="49017"/>
                  </a:lnTo>
                  <a:cubicBezTo>
                    <a:pt x="1" y="49665"/>
                    <a:pt x="527" y="50191"/>
                    <a:pt x="1175" y="50191"/>
                  </a:cubicBezTo>
                  <a:lnTo>
                    <a:pt x="38742" y="50191"/>
                  </a:lnTo>
                  <a:lnTo>
                    <a:pt x="38742" y="17394"/>
                  </a:lnTo>
                  <a:lnTo>
                    <a:pt x="19376"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9"/>
            <p:cNvSpPr/>
            <p:nvPr/>
          </p:nvSpPr>
          <p:spPr>
            <a:xfrm>
              <a:off x="715225" y="2123975"/>
              <a:ext cx="730250" cy="730475"/>
            </a:xfrm>
            <a:custGeom>
              <a:rect b="b" l="l" r="r" t="t"/>
              <a:pathLst>
                <a:path extrusionOk="0" h="29219" w="29210">
                  <a:moveTo>
                    <a:pt x="29209" y="1"/>
                  </a:moveTo>
                  <a:lnTo>
                    <a:pt x="0" y="29219"/>
                  </a:lnTo>
                  <a:lnTo>
                    <a:pt x="29209" y="29219"/>
                  </a:lnTo>
                  <a:lnTo>
                    <a:pt x="29209"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9"/>
            <p:cNvSpPr/>
            <p:nvPr/>
          </p:nvSpPr>
          <p:spPr>
            <a:xfrm>
              <a:off x="1227800" y="2380150"/>
              <a:ext cx="118125" cy="295150"/>
            </a:xfrm>
            <a:custGeom>
              <a:rect b="b" l="l" r="r" t="t"/>
              <a:pathLst>
                <a:path extrusionOk="0" h="11806" w="4725">
                  <a:moveTo>
                    <a:pt x="1249" y="0"/>
                  </a:moveTo>
                  <a:cubicBezTo>
                    <a:pt x="564" y="0"/>
                    <a:pt x="0" y="554"/>
                    <a:pt x="0" y="1240"/>
                  </a:cubicBezTo>
                  <a:lnTo>
                    <a:pt x="0" y="11806"/>
                  </a:lnTo>
                  <a:lnTo>
                    <a:pt x="4724" y="11806"/>
                  </a:lnTo>
                  <a:lnTo>
                    <a:pt x="4724" y="1240"/>
                  </a:lnTo>
                  <a:cubicBezTo>
                    <a:pt x="4724" y="554"/>
                    <a:pt x="4170" y="0"/>
                    <a:pt x="348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9"/>
            <p:cNvSpPr/>
            <p:nvPr/>
          </p:nvSpPr>
          <p:spPr>
            <a:xfrm>
              <a:off x="576700" y="2380150"/>
              <a:ext cx="117875" cy="295150"/>
            </a:xfrm>
            <a:custGeom>
              <a:rect b="b" l="l" r="r" t="t"/>
              <a:pathLst>
                <a:path extrusionOk="0" h="11806" w="4715">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9"/>
            <p:cNvSpPr/>
            <p:nvPr/>
          </p:nvSpPr>
          <p:spPr>
            <a:xfrm>
              <a:off x="476900" y="2675275"/>
              <a:ext cx="968800" cy="179175"/>
            </a:xfrm>
            <a:custGeom>
              <a:rect b="b" l="l" r="r" t="t"/>
              <a:pathLst>
                <a:path extrusionOk="0" h="7167" w="38752">
                  <a:moveTo>
                    <a:pt x="1" y="1"/>
                  </a:moveTo>
                  <a:lnTo>
                    <a:pt x="1" y="5993"/>
                  </a:lnTo>
                  <a:cubicBezTo>
                    <a:pt x="1" y="6641"/>
                    <a:pt x="527" y="7167"/>
                    <a:pt x="1175" y="7167"/>
                  </a:cubicBezTo>
                  <a:lnTo>
                    <a:pt x="38752" y="7167"/>
                  </a:lnTo>
                  <a:lnTo>
                    <a:pt x="38752" y="1"/>
                  </a:lnTo>
                  <a:close/>
                </a:path>
              </a:pathLst>
            </a:custGeom>
            <a:solidFill>
              <a:srgbClr val="5F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9"/>
            <p:cNvSpPr/>
            <p:nvPr/>
          </p:nvSpPr>
          <p:spPr>
            <a:xfrm>
              <a:off x="476900" y="2675275"/>
              <a:ext cx="968575" cy="178950"/>
            </a:xfrm>
            <a:custGeom>
              <a:rect b="b" l="l" r="r" t="t"/>
              <a:pathLst>
                <a:path extrusionOk="0" h="7158" w="38743">
                  <a:moveTo>
                    <a:pt x="1" y="1"/>
                  </a:moveTo>
                  <a:lnTo>
                    <a:pt x="1" y="5984"/>
                  </a:lnTo>
                  <a:cubicBezTo>
                    <a:pt x="1" y="6632"/>
                    <a:pt x="527" y="7158"/>
                    <a:pt x="1175" y="7158"/>
                  </a:cubicBezTo>
                  <a:lnTo>
                    <a:pt x="38742" y="7158"/>
                  </a:lnTo>
                  <a:lnTo>
                    <a:pt x="38742" y="1"/>
                  </a:ln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9"/>
            <p:cNvSpPr/>
            <p:nvPr/>
          </p:nvSpPr>
          <p:spPr>
            <a:xfrm>
              <a:off x="715225" y="2675275"/>
              <a:ext cx="730250" cy="178950"/>
            </a:xfrm>
            <a:custGeom>
              <a:rect b="b" l="l" r="r" t="t"/>
              <a:pathLst>
                <a:path extrusionOk="0" h="7158" w="29210">
                  <a:moveTo>
                    <a:pt x="7157" y="1"/>
                  </a:moveTo>
                  <a:lnTo>
                    <a:pt x="0" y="7158"/>
                  </a:lnTo>
                  <a:lnTo>
                    <a:pt x="29209" y="7158"/>
                  </a:lnTo>
                  <a:lnTo>
                    <a:pt x="29209" y="1"/>
                  </a:ln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9"/>
            <p:cNvSpPr/>
            <p:nvPr/>
          </p:nvSpPr>
          <p:spPr>
            <a:xfrm>
              <a:off x="809375" y="2380150"/>
              <a:ext cx="303625" cy="474300"/>
            </a:xfrm>
            <a:custGeom>
              <a:rect b="b" l="l" r="r" t="t"/>
              <a:pathLst>
                <a:path extrusionOk="0" h="18972" w="12145">
                  <a:moveTo>
                    <a:pt x="1250" y="0"/>
                  </a:moveTo>
                  <a:cubicBezTo>
                    <a:pt x="564" y="0"/>
                    <a:pt x="1" y="554"/>
                    <a:pt x="1" y="1240"/>
                  </a:cubicBezTo>
                  <a:lnTo>
                    <a:pt x="1" y="18972"/>
                  </a:lnTo>
                  <a:lnTo>
                    <a:pt x="12144" y="18972"/>
                  </a:lnTo>
                  <a:lnTo>
                    <a:pt x="12144" y="1240"/>
                  </a:lnTo>
                  <a:cubicBezTo>
                    <a:pt x="12144" y="554"/>
                    <a:pt x="11590" y="0"/>
                    <a:pt x="1090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9"/>
            <p:cNvSpPr/>
            <p:nvPr/>
          </p:nvSpPr>
          <p:spPr>
            <a:xfrm>
              <a:off x="476900" y="1599450"/>
              <a:ext cx="968575" cy="627175"/>
            </a:xfrm>
            <a:custGeom>
              <a:rect b="b" l="l" r="r" t="t"/>
              <a:pathLst>
                <a:path extrusionOk="0" h="25087" w="38743">
                  <a:moveTo>
                    <a:pt x="19376" y="0"/>
                  </a:moveTo>
                  <a:lnTo>
                    <a:pt x="1" y="17394"/>
                  </a:lnTo>
                  <a:lnTo>
                    <a:pt x="1" y="25086"/>
                  </a:lnTo>
                  <a:lnTo>
                    <a:pt x="19376" y="7692"/>
                  </a:lnTo>
                  <a:lnTo>
                    <a:pt x="38742" y="25086"/>
                  </a:lnTo>
                  <a:lnTo>
                    <a:pt x="38742" y="17394"/>
                  </a:lnTo>
                  <a:lnTo>
                    <a:pt x="19376"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9"/>
            <p:cNvSpPr/>
            <p:nvPr/>
          </p:nvSpPr>
          <p:spPr>
            <a:xfrm>
              <a:off x="323575" y="1579375"/>
              <a:ext cx="1275450" cy="648050"/>
            </a:xfrm>
            <a:custGeom>
              <a:rect b="b" l="l" r="r" t="t"/>
              <a:pathLst>
                <a:path extrusionOk="0" h="25922" w="51018">
                  <a:moveTo>
                    <a:pt x="25506" y="0"/>
                  </a:moveTo>
                  <a:cubicBezTo>
                    <a:pt x="24838" y="0"/>
                    <a:pt x="24171" y="240"/>
                    <a:pt x="23640" y="719"/>
                  </a:cubicBezTo>
                  <a:lnTo>
                    <a:pt x="555" y="21447"/>
                  </a:lnTo>
                  <a:cubicBezTo>
                    <a:pt x="38" y="21907"/>
                    <a:pt x="1" y="22686"/>
                    <a:pt x="461" y="23203"/>
                  </a:cubicBezTo>
                  <a:lnTo>
                    <a:pt x="2536" y="25513"/>
                  </a:lnTo>
                  <a:cubicBezTo>
                    <a:pt x="2777" y="25784"/>
                    <a:pt x="3115" y="25921"/>
                    <a:pt x="3454" y="25921"/>
                  </a:cubicBezTo>
                  <a:cubicBezTo>
                    <a:pt x="3750" y="25921"/>
                    <a:pt x="4047" y="25817"/>
                    <a:pt x="4283" y="25607"/>
                  </a:cubicBezTo>
                  <a:lnTo>
                    <a:pt x="25509" y="6551"/>
                  </a:lnTo>
                  <a:lnTo>
                    <a:pt x="46726" y="25607"/>
                  </a:lnTo>
                  <a:cubicBezTo>
                    <a:pt x="46962" y="25817"/>
                    <a:pt x="47259" y="25921"/>
                    <a:pt x="47556" y="25921"/>
                  </a:cubicBezTo>
                  <a:cubicBezTo>
                    <a:pt x="47896" y="25921"/>
                    <a:pt x="48236" y="25784"/>
                    <a:pt x="48482" y="25513"/>
                  </a:cubicBezTo>
                  <a:lnTo>
                    <a:pt x="50558" y="23203"/>
                  </a:lnTo>
                  <a:cubicBezTo>
                    <a:pt x="51018" y="22686"/>
                    <a:pt x="50971" y="21907"/>
                    <a:pt x="50464" y="21447"/>
                  </a:cubicBezTo>
                  <a:lnTo>
                    <a:pt x="27378" y="719"/>
                  </a:lnTo>
                  <a:cubicBezTo>
                    <a:pt x="26843" y="240"/>
                    <a:pt x="26174" y="0"/>
                    <a:pt x="25506" y="0"/>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9"/>
            <p:cNvSpPr/>
            <p:nvPr/>
          </p:nvSpPr>
          <p:spPr>
            <a:xfrm>
              <a:off x="1235775" y="2642175"/>
              <a:ext cx="355775" cy="212275"/>
            </a:xfrm>
            <a:custGeom>
              <a:rect b="b" l="l" r="r" t="t"/>
              <a:pathLst>
                <a:path extrusionOk="0" h="8491" w="14231">
                  <a:moveTo>
                    <a:pt x="7316" y="1"/>
                  </a:moveTo>
                  <a:cubicBezTo>
                    <a:pt x="7155" y="1"/>
                    <a:pt x="6992" y="7"/>
                    <a:pt x="6828" y="19"/>
                  </a:cubicBezTo>
                  <a:cubicBezTo>
                    <a:pt x="2658" y="339"/>
                    <a:pt x="0" y="4603"/>
                    <a:pt x="1541" y="8491"/>
                  </a:cubicBezTo>
                  <a:lnTo>
                    <a:pt x="12201" y="8491"/>
                  </a:lnTo>
                  <a:cubicBezTo>
                    <a:pt x="12745" y="8482"/>
                    <a:pt x="13215" y="8106"/>
                    <a:pt x="13346" y="7580"/>
                  </a:cubicBezTo>
                  <a:cubicBezTo>
                    <a:pt x="14230" y="3665"/>
                    <a:pt x="11241" y="1"/>
                    <a:pt x="7316"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6" name="Google Shape;2226;p79"/>
          <p:cNvSpPr/>
          <p:nvPr/>
        </p:nvSpPr>
        <p:spPr>
          <a:xfrm>
            <a:off x="944935" y="811246"/>
            <a:ext cx="1067402" cy="636186"/>
          </a:xfrm>
          <a:custGeom>
            <a:rect b="b" l="l" r="r" t="t"/>
            <a:pathLst>
              <a:path extrusionOk="0" h="21379" w="35870">
                <a:moveTo>
                  <a:pt x="20195" y="1"/>
                </a:moveTo>
                <a:cubicBezTo>
                  <a:pt x="14830" y="1"/>
                  <a:pt x="10436" y="4268"/>
                  <a:pt x="10267" y="9634"/>
                </a:cubicBezTo>
                <a:lnTo>
                  <a:pt x="5831" y="9634"/>
                </a:lnTo>
                <a:cubicBezTo>
                  <a:pt x="2620" y="9676"/>
                  <a:pt x="1" y="12295"/>
                  <a:pt x="1" y="15506"/>
                </a:cubicBezTo>
                <a:cubicBezTo>
                  <a:pt x="1" y="18759"/>
                  <a:pt x="2620" y="21378"/>
                  <a:pt x="5831" y="21378"/>
                </a:cubicBezTo>
                <a:lnTo>
                  <a:pt x="30039" y="21378"/>
                </a:lnTo>
                <a:cubicBezTo>
                  <a:pt x="33250" y="21378"/>
                  <a:pt x="35869" y="18759"/>
                  <a:pt x="35869" y="15506"/>
                </a:cubicBezTo>
                <a:cubicBezTo>
                  <a:pt x="35869" y="12337"/>
                  <a:pt x="33334" y="9760"/>
                  <a:pt x="30166" y="9676"/>
                </a:cubicBezTo>
                <a:cubicBezTo>
                  <a:pt x="29997" y="4268"/>
                  <a:pt x="25603" y="1"/>
                  <a:pt x="201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9"/>
          <p:cNvSpPr/>
          <p:nvPr/>
        </p:nvSpPr>
        <p:spPr>
          <a:xfrm>
            <a:off x="5479175" y="312600"/>
            <a:ext cx="1655580" cy="972905"/>
          </a:xfrm>
          <a:custGeom>
            <a:rect b="b" l="l" r="r" t="t"/>
            <a:pathLst>
              <a:path extrusionOk="0" h="21379" w="35870">
                <a:moveTo>
                  <a:pt x="20195" y="1"/>
                </a:moveTo>
                <a:cubicBezTo>
                  <a:pt x="14830" y="1"/>
                  <a:pt x="10436" y="4268"/>
                  <a:pt x="10267" y="9634"/>
                </a:cubicBezTo>
                <a:lnTo>
                  <a:pt x="5831" y="9634"/>
                </a:lnTo>
                <a:cubicBezTo>
                  <a:pt x="2620" y="9676"/>
                  <a:pt x="1" y="12295"/>
                  <a:pt x="1" y="15506"/>
                </a:cubicBezTo>
                <a:cubicBezTo>
                  <a:pt x="1" y="18759"/>
                  <a:pt x="2620" y="21378"/>
                  <a:pt x="5831" y="21378"/>
                </a:cubicBezTo>
                <a:lnTo>
                  <a:pt x="30039" y="21378"/>
                </a:lnTo>
                <a:cubicBezTo>
                  <a:pt x="33250" y="21378"/>
                  <a:pt x="35869" y="18759"/>
                  <a:pt x="35869" y="15506"/>
                </a:cubicBezTo>
                <a:cubicBezTo>
                  <a:pt x="35869" y="12337"/>
                  <a:pt x="33334" y="9760"/>
                  <a:pt x="30166" y="9676"/>
                </a:cubicBezTo>
                <a:cubicBezTo>
                  <a:pt x="29997" y="4268"/>
                  <a:pt x="25603" y="1"/>
                  <a:pt x="201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9"/>
          <p:cNvSpPr/>
          <p:nvPr/>
        </p:nvSpPr>
        <p:spPr>
          <a:xfrm>
            <a:off x="7626050" y="3701695"/>
            <a:ext cx="214002" cy="283905"/>
          </a:xfrm>
          <a:custGeom>
            <a:rect b="b" l="l" r="r" t="t"/>
            <a:pathLst>
              <a:path extrusionOk="0" h="11806" w="4715">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9"/>
          <p:cNvSpPr/>
          <p:nvPr/>
        </p:nvSpPr>
        <p:spPr>
          <a:xfrm>
            <a:off x="7892750" y="3701695"/>
            <a:ext cx="214002" cy="283905"/>
          </a:xfrm>
          <a:custGeom>
            <a:rect b="b" l="l" r="r" t="t"/>
            <a:pathLst>
              <a:path extrusionOk="0" h="11806" w="4715">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233" name="Shape 2233"/>
        <p:cNvGrpSpPr/>
        <p:nvPr/>
      </p:nvGrpSpPr>
      <p:grpSpPr>
        <a:xfrm>
          <a:off x="0" y="0"/>
          <a:ext cx="0" cy="0"/>
          <a:chOff x="0" y="0"/>
          <a:chExt cx="0" cy="0"/>
        </a:xfrm>
      </p:grpSpPr>
      <p:sp>
        <p:nvSpPr>
          <p:cNvPr id="2234" name="Google Shape;2234;p80"/>
          <p:cNvSpPr txBox="1"/>
          <p:nvPr>
            <p:ph type="title"/>
          </p:nvPr>
        </p:nvSpPr>
        <p:spPr>
          <a:xfrm>
            <a:off x="4722997" y="1262675"/>
            <a:ext cx="3808200" cy="896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434343"/>
                </a:solidFill>
              </a:rPr>
              <a:t>ALTERNATIVE</a:t>
            </a:r>
            <a:endParaRPr>
              <a:solidFill>
                <a:srgbClr val="434343"/>
              </a:solidFill>
            </a:endParaRPr>
          </a:p>
          <a:p>
            <a:pPr indent="0" lvl="0" marL="0" rtl="0" algn="r">
              <a:spcBef>
                <a:spcPts val="0"/>
              </a:spcBef>
              <a:spcAft>
                <a:spcPts val="0"/>
              </a:spcAft>
              <a:buNone/>
            </a:pPr>
            <a:r>
              <a:rPr lang="en">
                <a:solidFill>
                  <a:srgbClr val="434343"/>
                </a:solidFill>
              </a:rPr>
              <a:t>ILLUSTRATIONS</a:t>
            </a:r>
            <a:endParaRPr>
              <a:solidFill>
                <a:srgbClr val="434343"/>
              </a:solidFill>
            </a:endParaRPr>
          </a:p>
        </p:txBody>
      </p:sp>
      <p:grpSp>
        <p:nvGrpSpPr>
          <p:cNvPr id="2235" name="Google Shape;2235;p80"/>
          <p:cNvGrpSpPr/>
          <p:nvPr/>
        </p:nvGrpSpPr>
        <p:grpSpPr>
          <a:xfrm>
            <a:off x="274667" y="386769"/>
            <a:ext cx="1085607" cy="767133"/>
            <a:chOff x="238125" y="333125"/>
            <a:chExt cx="7142150" cy="5046925"/>
          </a:xfrm>
        </p:grpSpPr>
        <p:sp>
          <p:nvSpPr>
            <p:cNvPr id="2236" name="Google Shape;2236;p80"/>
            <p:cNvSpPr/>
            <p:nvPr/>
          </p:nvSpPr>
          <p:spPr>
            <a:xfrm>
              <a:off x="1701600" y="4016825"/>
              <a:ext cx="230050" cy="20525"/>
            </a:xfrm>
            <a:custGeom>
              <a:rect b="b" l="l" r="r" t="t"/>
              <a:pathLst>
                <a:path extrusionOk="0" h="821" w="9202">
                  <a:moveTo>
                    <a:pt x="3413" y="0"/>
                  </a:moveTo>
                  <a:cubicBezTo>
                    <a:pt x="2856" y="0"/>
                    <a:pt x="2304" y="42"/>
                    <a:pt x="1773" y="149"/>
                  </a:cubicBezTo>
                  <a:cubicBezTo>
                    <a:pt x="1148" y="269"/>
                    <a:pt x="549" y="497"/>
                    <a:pt x="1" y="821"/>
                  </a:cubicBezTo>
                  <a:lnTo>
                    <a:pt x="9201" y="821"/>
                  </a:lnTo>
                  <a:cubicBezTo>
                    <a:pt x="7372" y="466"/>
                    <a:pt x="5934" y="203"/>
                    <a:pt x="5170" y="114"/>
                  </a:cubicBezTo>
                  <a:cubicBezTo>
                    <a:pt x="4592" y="47"/>
                    <a:pt x="4000" y="0"/>
                    <a:pt x="3413" y="0"/>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80"/>
            <p:cNvSpPr/>
            <p:nvPr/>
          </p:nvSpPr>
          <p:spPr>
            <a:xfrm>
              <a:off x="5564125" y="4016825"/>
              <a:ext cx="230025" cy="20525"/>
            </a:xfrm>
            <a:custGeom>
              <a:rect b="b" l="l" r="r" t="t"/>
              <a:pathLst>
                <a:path extrusionOk="0" h="821" w="9201">
                  <a:moveTo>
                    <a:pt x="5789" y="0"/>
                  </a:moveTo>
                  <a:cubicBezTo>
                    <a:pt x="5202" y="0"/>
                    <a:pt x="4610" y="47"/>
                    <a:pt x="4032" y="114"/>
                  </a:cubicBezTo>
                  <a:cubicBezTo>
                    <a:pt x="3268" y="203"/>
                    <a:pt x="1830" y="466"/>
                    <a:pt x="1" y="821"/>
                  </a:cubicBezTo>
                  <a:lnTo>
                    <a:pt x="9201" y="821"/>
                  </a:lnTo>
                  <a:cubicBezTo>
                    <a:pt x="8651" y="497"/>
                    <a:pt x="8052" y="269"/>
                    <a:pt x="7427" y="149"/>
                  </a:cubicBezTo>
                  <a:cubicBezTo>
                    <a:pt x="6897" y="42"/>
                    <a:pt x="6345" y="0"/>
                    <a:pt x="5789" y="0"/>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80"/>
            <p:cNvSpPr/>
            <p:nvPr/>
          </p:nvSpPr>
          <p:spPr>
            <a:xfrm>
              <a:off x="1223500" y="333125"/>
              <a:ext cx="5048775" cy="3704225"/>
            </a:xfrm>
            <a:custGeom>
              <a:rect b="b" l="l" r="r" t="t"/>
              <a:pathLst>
                <a:path extrusionOk="0" h="148169" w="201951">
                  <a:moveTo>
                    <a:pt x="101348" y="0"/>
                  </a:moveTo>
                  <a:cubicBezTo>
                    <a:pt x="87194" y="0"/>
                    <a:pt x="72915" y="1234"/>
                    <a:pt x="65038" y="3702"/>
                  </a:cubicBezTo>
                  <a:cubicBezTo>
                    <a:pt x="56572" y="6353"/>
                    <a:pt x="49876" y="11157"/>
                    <a:pt x="46409" y="16806"/>
                  </a:cubicBezTo>
                  <a:cubicBezTo>
                    <a:pt x="40222" y="26889"/>
                    <a:pt x="44011" y="38766"/>
                    <a:pt x="51263" y="48198"/>
                  </a:cubicBezTo>
                  <a:cubicBezTo>
                    <a:pt x="53307" y="50854"/>
                    <a:pt x="55729" y="53407"/>
                    <a:pt x="57212" y="56215"/>
                  </a:cubicBezTo>
                  <a:cubicBezTo>
                    <a:pt x="57446" y="56657"/>
                    <a:pt x="57627" y="57201"/>
                    <a:pt x="57139" y="57546"/>
                  </a:cubicBezTo>
                  <a:cubicBezTo>
                    <a:pt x="56887" y="57725"/>
                    <a:pt x="56545" y="57791"/>
                    <a:pt x="56176" y="57791"/>
                  </a:cubicBezTo>
                  <a:cubicBezTo>
                    <a:pt x="55714" y="57791"/>
                    <a:pt x="55208" y="57688"/>
                    <a:pt x="54776" y="57572"/>
                  </a:cubicBezTo>
                  <a:cubicBezTo>
                    <a:pt x="46975" y="55488"/>
                    <a:pt x="36352" y="50762"/>
                    <a:pt x="27028" y="50762"/>
                  </a:cubicBezTo>
                  <a:cubicBezTo>
                    <a:pt x="22735" y="50762"/>
                    <a:pt x="18716" y="51764"/>
                    <a:pt x="15376" y="54488"/>
                  </a:cubicBezTo>
                  <a:cubicBezTo>
                    <a:pt x="11336" y="57783"/>
                    <a:pt x="10339" y="62266"/>
                    <a:pt x="10936" y="66452"/>
                  </a:cubicBezTo>
                  <a:cubicBezTo>
                    <a:pt x="13172" y="82127"/>
                    <a:pt x="36908" y="91702"/>
                    <a:pt x="39872" y="106952"/>
                  </a:cubicBezTo>
                  <a:cubicBezTo>
                    <a:pt x="40048" y="107855"/>
                    <a:pt x="40103" y="108865"/>
                    <a:pt x="39216" y="109571"/>
                  </a:cubicBezTo>
                  <a:cubicBezTo>
                    <a:pt x="38491" y="110149"/>
                    <a:pt x="37389" y="110346"/>
                    <a:pt x="36214" y="110346"/>
                  </a:cubicBezTo>
                  <a:cubicBezTo>
                    <a:pt x="35321" y="110346"/>
                    <a:pt x="34386" y="110232"/>
                    <a:pt x="33542" y="110085"/>
                  </a:cubicBezTo>
                  <a:cubicBezTo>
                    <a:pt x="27316" y="108997"/>
                    <a:pt x="21372" y="107027"/>
                    <a:pt x="14932" y="106811"/>
                  </a:cubicBezTo>
                  <a:cubicBezTo>
                    <a:pt x="14663" y="106802"/>
                    <a:pt x="14392" y="106797"/>
                    <a:pt x="14120" y="106797"/>
                  </a:cubicBezTo>
                  <a:cubicBezTo>
                    <a:pt x="7885" y="106797"/>
                    <a:pt x="1059" y="109152"/>
                    <a:pt x="355" y="113118"/>
                  </a:cubicBezTo>
                  <a:cubicBezTo>
                    <a:pt x="0" y="115122"/>
                    <a:pt x="1271" y="117092"/>
                    <a:pt x="2742" y="118869"/>
                  </a:cubicBezTo>
                  <a:cubicBezTo>
                    <a:pt x="12781" y="131013"/>
                    <a:pt x="32243" y="138375"/>
                    <a:pt x="47288" y="148169"/>
                  </a:cubicBezTo>
                  <a:lnTo>
                    <a:pt x="154663" y="148169"/>
                  </a:lnTo>
                  <a:cubicBezTo>
                    <a:pt x="169708" y="138375"/>
                    <a:pt x="189170" y="131013"/>
                    <a:pt x="199209" y="118869"/>
                  </a:cubicBezTo>
                  <a:cubicBezTo>
                    <a:pt x="200678" y="117092"/>
                    <a:pt x="201951" y="115122"/>
                    <a:pt x="201594" y="113118"/>
                  </a:cubicBezTo>
                  <a:cubicBezTo>
                    <a:pt x="200890" y="109152"/>
                    <a:pt x="194064" y="106797"/>
                    <a:pt x="187829" y="106797"/>
                  </a:cubicBezTo>
                  <a:cubicBezTo>
                    <a:pt x="187557" y="106797"/>
                    <a:pt x="187286" y="106802"/>
                    <a:pt x="187017" y="106811"/>
                  </a:cubicBezTo>
                  <a:cubicBezTo>
                    <a:pt x="180577" y="107027"/>
                    <a:pt x="174633" y="108999"/>
                    <a:pt x="168409" y="110085"/>
                  </a:cubicBezTo>
                  <a:cubicBezTo>
                    <a:pt x="167565" y="110232"/>
                    <a:pt x="166629" y="110346"/>
                    <a:pt x="165736" y="110346"/>
                  </a:cubicBezTo>
                  <a:cubicBezTo>
                    <a:pt x="164561" y="110346"/>
                    <a:pt x="163459" y="110149"/>
                    <a:pt x="162734" y="109571"/>
                  </a:cubicBezTo>
                  <a:cubicBezTo>
                    <a:pt x="161846" y="108865"/>
                    <a:pt x="161903" y="107855"/>
                    <a:pt x="162077" y="106952"/>
                  </a:cubicBezTo>
                  <a:cubicBezTo>
                    <a:pt x="165041" y="91702"/>
                    <a:pt x="188777" y="82129"/>
                    <a:pt x="191013" y="66452"/>
                  </a:cubicBezTo>
                  <a:cubicBezTo>
                    <a:pt x="191612" y="62266"/>
                    <a:pt x="190613" y="57783"/>
                    <a:pt x="186573" y="54488"/>
                  </a:cubicBezTo>
                  <a:cubicBezTo>
                    <a:pt x="183233" y="51764"/>
                    <a:pt x="179215" y="50762"/>
                    <a:pt x="174922" y="50762"/>
                  </a:cubicBezTo>
                  <a:cubicBezTo>
                    <a:pt x="165598" y="50762"/>
                    <a:pt x="154974" y="55488"/>
                    <a:pt x="147174" y="57572"/>
                  </a:cubicBezTo>
                  <a:cubicBezTo>
                    <a:pt x="146741" y="57688"/>
                    <a:pt x="146235" y="57791"/>
                    <a:pt x="145774" y="57791"/>
                  </a:cubicBezTo>
                  <a:cubicBezTo>
                    <a:pt x="145404" y="57791"/>
                    <a:pt x="145062" y="57725"/>
                    <a:pt x="144810" y="57546"/>
                  </a:cubicBezTo>
                  <a:cubicBezTo>
                    <a:pt x="144324" y="57201"/>
                    <a:pt x="144504" y="56657"/>
                    <a:pt x="144737" y="56215"/>
                  </a:cubicBezTo>
                  <a:cubicBezTo>
                    <a:pt x="146220" y="53407"/>
                    <a:pt x="148643" y="50854"/>
                    <a:pt x="150686" y="48198"/>
                  </a:cubicBezTo>
                  <a:cubicBezTo>
                    <a:pt x="157940" y="38766"/>
                    <a:pt x="161729" y="26889"/>
                    <a:pt x="155544" y="16806"/>
                  </a:cubicBezTo>
                  <a:cubicBezTo>
                    <a:pt x="152075" y="11157"/>
                    <a:pt x="145269" y="6496"/>
                    <a:pt x="136915" y="3702"/>
                  </a:cubicBezTo>
                  <a:cubicBezTo>
                    <a:pt x="129534" y="1234"/>
                    <a:pt x="115503" y="0"/>
                    <a:pt x="101348" y="0"/>
                  </a:cubicBezTo>
                  <a:close/>
                </a:path>
              </a:pathLst>
            </a:custGeom>
            <a:solidFill>
              <a:srgbClr val="9AD7D2">
                <a:alpha val="38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80"/>
            <p:cNvSpPr/>
            <p:nvPr/>
          </p:nvSpPr>
          <p:spPr>
            <a:xfrm>
              <a:off x="238125" y="3566825"/>
              <a:ext cx="7142150" cy="1813225"/>
            </a:xfrm>
            <a:custGeom>
              <a:rect b="b" l="l" r="r" t="t"/>
              <a:pathLst>
                <a:path extrusionOk="0" h="72529" w="285686">
                  <a:moveTo>
                    <a:pt x="142843" y="1"/>
                  </a:moveTo>
                  <a:cubicBezTo>
                    <a:pt x="104959" y="1"/>
                    <a:pt x="68626" y="3821"/>
                    <a:pt x="41838" y="10623"/>
                  </a:cubicBezTo>
                  <a:cubicBezTo>
                    <a:pt x="15050" y="17423"/>
                    <a:pt x="0" y="26648"/>
                    <a:pt x="0" y="36264"/>
                  </a:cubicBezTo>
                  <a:cubicBezTo>
                    <a:pt x="0" y="45882"/>
                    <a:pt x="15050" y="55107"/>
                    <a:pt x="41838" y="61907"/>
                  </a:cubicBezTo>
                  <a:cubicBezTo>
                    <a:pt x="68626" y="68707"/>
                    <a:pt x="104959" y="72529"/>
                    <a:pt x="142843" y="72529"/>
                  </a:cubicBezTo>
                  <a:cubicBezTo>
                    <a:pt x="180727" y="72529"/>
                    <a:pt x="217059" y="68707"/>
                    <a:pt x="243847" y="61907"/>
                  </a:cubicBezTo>
                  <a:cubicBezTo>
                    <a:pt x="270636" y="55107"/>
                    <a:pt x="285686" y="45882"/>
                    <a:pt x="285686" y="36264"/>
                  </a:cubicBezTo>
                  <a:cubicBezTo>
                    <a:pt x="285686" y="26648"/>
                    <a:pt x="270636" y="17423"/>
                    <a:pt x="243847" y="10623"/>
                  </a:cubicBezTo>
                  <a:cubicBezTo>
                    <a:pt x="217059" y="3821"/>
                    <a:pt x="180727" y="1"/>
                    <a:pt x="142843" y="1"/>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80"/>
            <p:cNvSpPr/>
            <p:nvPr/>
          </p:nvSpPr>
          <p:spPr>
            <a:xfrm>
              <a:off x="2172675" y="2444725"/>
              <a:ext cx="3243875" cy="1715900"/>
            </a:xfrm>
            <a:custGeom>
              <a:rect b="b" l="l" r="r" t="t"/>
              <a:pathLst>
                <a:path extrusionOk="0" h="68636" w="129755">
                  <a:moveTo>
                    <a:pt x="106603" y="9519"/>
                  </a:moveTo>
                  <a:lnTo>
                    <a:pt x="106603" y="10708"/>
                  </a:lnTo>
                  <a:lnTo>
                    <a:pt x="22862" y="10708"/>
                  </a:lnTo>
                  <a:lnTo>
                    <a:pt x="22862" y="9519"/>
                  </a:lnTo>
                  <a:close/>
                  <a:moveTo>
                    <a:pt x="106603" y="18358"/>
                  </a:moveTo>
                  <a:lnTo>
                    <a:pt x="106603" y="19548"/>
                  </a:lnTo>
                  <a:lnTo>
                    <a:pt x="22862" y="19548"/>
                  </a:lnTo>
                  <a:lnTo>
                    <a:pt x="22862" y="18358"/>
                  </a:lnTo>
                  <a:close/>
                  <a:moveTo>
                    <a:pt x="106603" y="27196"/>
                  </a:moveTo>
                  <a:lnTo>
                    <a:pt x="106603" y="37357"/>
                  </a:lnTo>
                  <a:lnTo>
                    <a:pt x="22862" y="37357"/>
                  </a:lnTo>
                  <a:lnTo>
                    <a:pt x="22862" y="27196"/>
                  </a:lnTo>
                  <a:close/>
                  <a:moveTo>
                    <a:pt x="15188" y="1"/>
                  </a:moveTo>
                  <a:lnTo>
                    <a:pt x="15188" y="1870"/>
                  </a:lnTo>
                  <a:lnTo>
                    <a:pt x="7859" y="1870"/>
                  </a:lnTo>
                  <a:lnTo>
                    <a:pt x="7859" y="9519"/>
                  </a:lnTo>
                  <a:lnTo>
                    <a:pt x="15186" y="9519"/>
                  </a:lnTo>
                  <a:lnTo>
                    <a:pt x="15186" y="10708"/>
                  </a:lnTo>
                  <a:lnTo>
                    <a:pt x="7859" y="10708"/>
                  </a:lnTo>
                  <a:lnTo>
                    <a:pt x="7859" y="18358"/>
                  </a:lnTo>
                  <a:lnTo>
                    <a:pt x="15186" y="18358"/>
                  </a:lnTo>
                  <a:lnTo>
                    <a:pt x="15186" y="19546"/>
                  </a:lnTo>
                  <a:lnTo>
                    <a:pt x="7859" y="19546"/>
                  </a:lnTo>
                  <a:lnTo>
                    <a:pt x="7859" y="27196"/>
                  </a:lnTo>
                  <a:lnTo>
                    <a:pt x="15186" y="27196"/>
                  </a:lnTo>
                  <a:lnTo>
                    <a:pt x="15186" y="37357"/>
                  </a:lnTo>
                  <a:lnTo>
                    <a:pt x="1" y="37357"/>
                  </a:lnTo>
                  <a:lnTo>
                    <a:pt x="1" y="41853"/>
                  </a:lnTo>
                  <a:lnTo>
                    <a:pt x="4841" y="41853"/>
                  </a:lnTo>
                  <a:lnTo>
                    <a:pt x="4841" y="68635"/>
                  </a:lnTo>
                  <a:lnTo>
                    <a:pt x="10875" y="68635"/>
                  </a:lnTo>
                  <a:lnTo>
                    <a:pt x="10875" y="41853"/>
                  </a:lnTo>
                  <a:lnTo>
                    <a:pt x="15186" y="41853"/>
                  </a:lnTo>
                  <a:lnTo>
                    <a:pt x="15186" y="68635"/>
                  </a:lnTo>
                  <a:lnTo>
                    <a:pt x="22860" y="68635"/>
                  </a:lnTo>
                  <a:lnTo>
                    <a:pt x="22860" y="41853"/>
                  </a:lnTo>
                  <a:lnTo>
                    <a:pt x="106603" y="41853"/>
                  </a:lnTo>
                  <a:lnTo>
                    <a:pt x="106603" y="68635"/>
                  </a:lnTo>
                  <a:lnTo>
                    <a:pt x="114277" y="68635"/>
                  </a:lnTo>
                  <a:lnTo>
                    <a:pt x="114277" y="41853"/>
                  </a:lnTo>
                  <a:lnTo>
                    <a:pt x="118588" y="41853"/>
                  </a:lnTo>
                  <a:lnTo>
                    <a:pt x="118588" y="68635"/>
                  </a:lnTo>
                  <a:lnTo>
                    <a:pt x="124622" y="68635"/>
                  </a:lnTo>
                  <a:lnTo>
                    <a:pt x="124622" y="41853"/>
                  </a:lnTo>
                  <a:lnTo>
                    <a:pt x="129755" y="41853"/>
                  </a:lnTo>
                  <a:lnTo>
                    <a:pt x="129755" y="37357"/>
                  </a:lnTo>
                  <a:lnTo>
                    <a:pt x="114277" y="37357"/>
                  </a:lnTo>
                  <a:lnTo>
                    <a:pt x="114277" y="27196"/>
                  </a:lnTo>
                  <a:lnTo>
                    <a:pt x="121606" y="27196"/>
                  </a:lnTo>
                  <a:lnTo>
                    <a:pt x="121606" y="19546"/>
                  </a:lnTo>
                  <a:lnTo>
                    <a:pt x="114277" y="19546"/>
                  </a:lnTo>
                  <a:lnTo>
                    <a:pt x="114277" y="18358"/>
                  </a:lnTo>
                  <a:lnTo>
                    <a:pt x="121606" y="18358"/>
                  </a:lnTo>
                  <a:lnTo>
                    <a:pt x="121606" y="10708"/>
                  </a:lnTo>
                  <a:lnTo>
                    <a:pt x="114277" y="10708"/>
                  </a:lnTo>
                  <a:lnTo>
                    <a:pt x="114277" y="9519"/>
                  </a:lnTo>
                  <a:lnTo>
                    <a:pt x="121606" y="9519"/>
                  </a:lnTo>
                  <a:lnTo>
                    <a:pt x="121606" y="1870"/>
                  </a:lnTo>
                  <a:lnTo>
                    <a:pt x="114277" y="1870"/>
                  </a:lnTo>
                  <a:lnTo>
                    <a:pt x="114277" y="1"/>
                  </a:lnTo>
                  <a:lnTo>
                    <a:pt x="106603" y="1"/>
                  </a:lnTo>
                  <a:lnTo>
                    <a:pt x="106603" y="1870"/>
                  </a:lnTo>
                  <a:lnTo>
                    <a:pt x="22862" y="1870"/>
                  </a:lnTo>
                  <a:lnTo>
                    <a:pt x="22862" y="1"/>
                  </a:ln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80"/>
            <p:cNvSpPr/>
            <p:nvPr/>
          </p:nvSpPr>
          <p:spPr>
            <a:xfrm>
              <a:off x="2223575" y="4923975"/>
              <a:ext cx="3071375" cy="267600"/>
            </a:xfrm>
            <a:custGeom>
              <a:rect b="b" l="l" r="r" t="t"/>
              <a:pathLst>
                <a:path extrusionOk="0" h="10704" w="122855">
                  <a:moveTo>
                    <a:pt x="61428" y="1"/>
                  </a:moveTo>
                  <a:cubicBezTo>
                    <a:pt x="45137" y="1"/>
                    <a:pt x="29513" y="565"/>
                    <a:pt x="17993" y="1569"/>
                  </a:cubicBezTo>
                  <a:cubicBezTo>
                    <a:pt x="6474" y="2573"/>
                    <a:pt x="1" y="3934"/>
                    <a:pt x="1" y="5353"/>
                  </a:cubicBezTo>
                  <a:cubicBezTo>
                    <a:pt x="1" y="6771"/>
                    <a:pt x="6474" y="8132"/>
                    <a:pt x="17993" y="9137"/>
                  </a:cubicBezTo>
                  <a:cubicBezTo>
                    <a:pt x="29513" y="10141"/>
                    <a:pt x="45137" y="10703"/>
                    <a:pt x="61428" y="10703"/>
                  </a:cubicBezTo>
                  <a:cubicBezTo>
                    <a:pt x="77720" y="10703"/>
                    <a:pt x="93342" y="10141"/>
                    <a:pt x="104863" y="9137"/>
                  </a:cubicBezTo>
                  <a:cubicBezTo>
                    <a:pt x="116383" y="8132"/>
                    <a:pt x="122854" y="6771"/>
                    <a:pt x="122854" y="5353"/>
                  </a:cubicBezTo>
                  <a:cubicBezTo>
                    <a:pt x="122854" y="3934"/>
                    <a:pt x="116383" y="2573"/>
                    <a:pt x="104863" y="1569"/>
                  </a:cubicBezTo>
                  <a:cubicBezTo>
                    <a:pt x="93342" y="565"/>
                    <a:pt x="77720" y="1"/>
                    <a:pt x="61428"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80"/>
            <p:cNvSpPr/>
            <p:nvPr/>
          </p:nvSpPr>
          <p:spPr>
            <a:xfrm>
              <a:off x="2640725" y="686625"/>
              <a:ext cx="734975" cy="625200"/>
            </a:xfrm>
            <a:custGeom>
              <a:rect b="b" l="l" r="r" t="t"/>
              <a:pathLst>
                <a:path extrusionOk="0" h="25008" w="29399">
                  <a:moveTo>
                    <a:pt x="23331" y="1"/>
                  </a:moveTo>
                  <a:cubicBezTo>
                    <a:pt x="22435" y="1"/>
                    <a:pt x="21133" y="268"/>
                    <a:pt x="19408" y="1274"/>
                  </a:cubicBezTo>
                  <a:cubicBezTo>
                    <a:pt x="16199" y="3145"/>
                    <a:pt x="15119" y="7013"/>
                    <a:pt x="12865" y="7013"/>
                  </a:cubicBezTo>
                  <a:cubicBezTo>
                    <a:pt x="12538" y="7013"/>
                    <a:pt x="12186" y="6932"/>
                    <a:pt x="11800" y="6751"/>
                  </a:cubicBezTo>
                  <a:cubicBezTo>
                    <a:pt x="10718" y="6246"/>
                    <a:pt x="9109" y="5893"/>
                    <a:pt x="7450" y="5893"/>
                  </a:cubicBezTo>
                  <a:cubicBezTo>
                    <a:pt x="4431" y="5893"/>
                    <a:pt x="1250" y="7063"/>
                    <a:pt x="798" y="10615"/>
                  </a:cubicBezTo>
                  <a:cubicBezTo>
                    <a:pt x="1" y="16882"/>
                    <a:pt x="5587" y="25008"/>
                    <a:pt x="12604" y="25008"/>
                  </a:cubicBezTo>
                  <a:cubicBezTo>
                    <a:pt x="12904" y="25008"/>
                    <a:pt x="13207" y="24993"/>
                    <a:pt x="13513" y="24962"/>
                  </a:cubicBezTo>
                  <a:cubicBezTo>
                    <a:pt x="20950" y="24217"/>
                    <a:pt x="29398" y="14206"/>
                    <a:pt x="29398" y="14206"/>
                  </a:cubicBezTo>
                  <a:lnTo>
                    <a:pt x="26720" y="2207"/>
                  </a:lnTo>
                  <a:lnTo>
                    <a:pt x="24835" y="341"/>
                  </a:lnTo>
                  <a:cubicBezTo>
                    <a:pt x="24835" y="341"/>
                    <a:pt x="24342" y="1"/>
                    <a:pt x="23331" y="1"/>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80"/>
            <p:cNvSpPr/>
            <p:nvPr/>
          </p:nvSpPr>
          <p:spPr>
            <a:xfrm>
              <a:off x="2658725" y="931675"/>
              <a:ext cx="577550" cy="380150"/>
            </a:xfrm>
            <a:custGeom>
              <a:rect b="b" l="l" r="r" t="t"/>
              <a:pathLst>
                <a:path extrusionOk="0" h="15206" w="23102">
                  <a:moveTo>
                    <a:pt x="18516" y="0"/>
                  </a:moveTo>
                  <a:cubicBezTo>
                    <a:pt x="18017" y="0"/>
                    <a:pt x="17308" y="179"/>
                    <a:pt x="16477" y="897"/>
                  </a:cubicBezTo>
                  <a:cubicBezTo>
                    <a:pt x="15278" y="1933"/>
                    <a:pt x="13044" y="2856"/>
                    <a:pt x="10797" y="2856"/>
                  </a:cubicBezTo>
                  <a:cubicBezTo>
                    <a:pt x="9950" y="2856"/>
                    <a:pt x="9102" y="2725"/>
                    <a:pt x="8306" y="2420"/>
                  </a:cubicBezTo>
                  <a:cubicBezTo>
                    <a:pt x="7266" y="2021"/>
                    <a:pt x="5877" y="1752"/>
                    <a:pt x="4553" y="1752"/>
                  </a:cubicBezTo>
                  <a:cubicBezTo>
                    <a:pt x="2173" y="1752"/>
                    <a:pt x="1" y="2620"/>
                    <a:pt x="440" y="5157"/>
                  </a:cubicBezTo>
                  <a:cubicBezTo>
                    <a:pt x="1391" y="8649"/>
                    <a:pt x="3817" y="12039"/>
                    <a:pt x="6992" y="13851"/>
                  </a:cubicBezTo>
                  <a:cubicBezTo>
                    <a:pt x="7133" y="13914"/>
                    <a:pt x="7270" y="13987"/>
                    <a:pt x="7401" y="14072"/>
                  </a:cubicBezTo>
                  <a:cubicBezTo>
                    <a:pt x="8785" y="14788"/>
                    <a:pt x="10299" y="15205"/>
                    <a:pt x="11888" y="15205"/>
                  </a:cubicBezTo>
                  <a:cubicBezTo>
                    <a:pt x="12187" y="15205"/>
                    <a:pt x="12489" y="15190"/>
                    <a:pt x="12793" y="15160"/>
                  </a:cubicBezTo>
                  <a:cubicBezTo>
                    <a:pt x="16342" y="14805"/>
                    <a:pt x="20120" y="12339"/>
                    <a:pt x="23102" y="9858"/>
                  </a:cubicBezTo>
                  <a:lnTo>
                    <a:pt x="23102" y="3138"/>
                  </a:lnTo>
                  <a:lnTo>
                    <a:pt x="19297" y="174"/>
                  </a:lnTo>
                  <a:cubicBezTo>
                    <a:pt x="19297" y="174"/>
                    <a:pt x="19009" y="0"/>
                    <a:pt x="18516" y="0"/>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80"/>
            <p:cNvSpPr/>
            <p:nvPr/>
          </p:nvSpPr>
          <p:spPr>
            <a:xfrm>
              <a:off x="3105350" y="1044325"/>
              <a:ext cx="232300" cy="198875"/>
            </a:xfrm>
            <a:custGeom>
              <a:rect b="b" l="l" r="r" t="t"/>
              <a:pathLst>
                <a:path extrusionOk="0" h="7955" w="9292">
                  <a:moveTo>
                    <a:pt x="3136" y="0"/>
                  </a:moveTo>
                  <a:cubicBezTo>
                    <a:pt x="3136" y="1"/>
                    <a:pt x="3191" y="7060"/>
                    <a:pt x="1476" y="7060"/>
                  </a:cubicBezTo>
                  <a:cubicBezTo>
                    <a:pt x="1473" y="7060"/>
                    <a:pt x="1469" y="7060"/>
                    <a:pt x="1465" y="7060"/>
                  </a:cubicBezTo>
                  <a:cubicBezTo>
                    <a:pt x="1436" y="7059"/>
                    <a:pt x="1410" y="7059"/>
                    <a:pt x="1387" y="7059"/>
                  </a:cubicBezTo>
                  <a:cubicBezTo>
                    <a:pt x="0" y="7059"/>
                    <a:pt x="7673" y="7955"/>
                    <a:pt x="7673" y="7955"/>
                  </a:cubicBezTo>
                  <a:cubicBezTo>
                    <a:pt x="7673" y="7955"/>
                    <a:pt x="7995" y="2568"/>
                    <a:pt x="8645" y="1612"/>
                  </a:cubicBezTo>
                  <a:cubicBezTo>
                    <a:pt x="9292" y="657"/>
                    <a:pt x="3136" y="0"/>
                    <a:pt x="3136"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80"/>
            <p:cNvSpPr/>
            <p:nvPr/>
          </p:nvSpPr>
          <p:spPr>
            <a:xfrm>
              <a:off x="3169550" y="1044550"/>
              <a:ext cx="167025" cy="135550"/>
            </a:xfrm>
            <a:custGeom>
              <a:rect b="b" l="l" r="r" t="t"/>
              <a:pathLst>
                <a:path extrusionOk="0" h="5422" w="6681">
                  <a:moveTo>
                    <a:pt x="653" y="0"/>
                  </a:moveTo>
                  <a:lnTo>
                    <a:pt x="566" y="385"/>
                  </a:lnTo>
                  <a:cubicBezTo>
                    <a:pt x="557" y="1125"/>
                    <a:pt x="521" y="3401"/>
                    <a:pt x="0" y="5422"/>
                  </a:cubicBezTo>
                  <a:cubicBezTo>
                    <a:pt x="389" y="5410"/>
                    <a:pt x="2001" y="4603"/>
                    <a:pt x="4100" y="4603"/>
                  </a:cubicBezTo>
                  <a:cubicBezTo>
                    <a:pt x="4505" y="4603"/>
                    <a:pt x="4927" y="4633"/>
                    <a:pt x="5363" y="4705"/>
                  </a:cubicBezTo>
                  <a:cubicBezTo>
                    <a:pt x="5525" y="3281"/>
                    <a:pt x="5763" y="2064"/>
                    <a:pt x="6077" y="1603"/>
                  </a:cubicBezTo>
                  <a:cubicBezTo>
                    <a:pt x="6681" y="714"/>
                    <a:pt x="1391" y="84"/>
                    <a:pt x="653"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80"/>
            <p:cNvSpPr/>
            <p:nvPr/>
          </p:nvSpPr>
          <p:spPr>
            <a:xfrm>
              <a:off x="3633825" y="777500"/>
              <a:ext cx="208675" cy="248875"/>
            </a:xfrm>
            <a:custGeom>
              <a:rect b="b" l="l" r="r" t="t"/>
              <a:pathLst>
                <a:path extrusionOk="0" h="9955" w="8347">
                  <a:moveTo>
                    <a:pt x="6255" y="1"/>
                  </a:moveTo>
                  <a:cubicBezTo>
                    <a:pt x="5412" y="1"/>
                    <a:pt x="4717" y="1185"/>
                    <a:pt x="4059" y="2730"/>
                  </a:cubicBezTo>
                  <a:cubicBezTo>
                    <a:pt x="3655" y="3677"/>
                    <a:pt x="3323" y="4074"/>
                    <a:pt x="3030" y="4074"/>
                  </a:cubicBezTo>
                  <a:cubicBezTo>
                    <a:pt x="2696" y="4074"/>
                    <a:pt x="2414" y="3555"/>
                    <a:pt x="2136" y="2747"/>
                  </a:cubicBezTo>
                  <a:cubicBezTo>
                    <a:pt x="2016" y="2397"/>
                    <a:pt x="1874" y="2255"/>
                    <a:pt x="1729" y="2255"/>
                  </a:cubicBezTo>
                  <a:cubicBezTo>
                    <a:pt x="1247" y="2255"/>
                    <a:pt x="738" y="3833"/>
                    <a:pt x="923" y="4608"/>
                  </a:cubicBezTo>
                  <a:cubicBezTo>
                    <a:pt x="1163" y="5617"/>
                    <a:pt x="953" y="6745"/>
                    <a:pt x="953" y="6745"/>
                  </a:cubicBezTo>
                  <a:lnTo>
                    <a:pt x="1" y="9088"/>
                  </a:lnTo>
                  <a:lnTo>
                    <a:pt x="1421" y="9955"/>
                  </a:lnTo>
                  <a:cubicBezTo>
                    <a:pt x="1421" y="9955"/>
                    <a:pt x="4940" y="6841"/>
                    <a:pt x="6310" y="5781"/>
                  </a:cubicBezTo>
                  <a:cubicBezTo>
                    <a:pt x="7678" y="4719"/>
                    <a:pt x="8346" y="1466"/>
                    <a:pt x="7100" y="378"/>
                  </a:cubicBezTo>
                  <a:cubicBezTo>
                    <a:pt x="6801" y="118"/>
                    <a:pt x="6521" y="1"/>
                    <a:pt x="6255"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80"/>
            <p:cNvSpPr/>
            <p:nvPr/>
          </p:nvSpPr>
          <p:spPr>
            <a:xfrm>
              <a:off x="3366175" y="1183600"/>
              <a:ext cx="253150" cy="194800"/>
            </a:xfrm>
            <a:custGeom>
              <a:rect b="b" l="l" r="r" t="t"/>
              <a:pathLst>
                <a:path extrusionOk="0" h="7792" w="10126">
                  <a:moveTo>
                    <a:pt x="10125" y="1"/>
                  </a:moveTo>
                  <a:lnTo>
                    <a:pt x="10125" y="1"/>
                  </a:lnTo>
                  <a:cubicBezTo>
                    <a:pt x="10125" y="1"/>
                    <a:pt x="4294" y="5932"/>
                    <a:pt x="911" y="5932"/>
                  </a:cubicBezTo>
                  <a:cubicBezTo>
                    <a:pt x="1" y="5932"/>
                    <a:pt x="580" y="6688"/>
                    <a:pt x="580" y="7791"/>
                  </a:cubicBezTo>
                  <a:cubicBezTo>
                    <a:pt x="1642" y="7567"/>
                    <a:pt x="3226" y="7088"/>
                    <a:pt x="4676" y="6093"/>
                  </a:cubicBezTo>
                  <a:cubicBezTo>
                    <a:pt x="6808" y="4627"/>
                    <a:pt x="8656" y="2303"/>
                    <a:pt x="10125" y="1"/>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80"/>
            <p:cNvSpPr/>
            <p:nvPr/>
          </p:nvSpPr>
          <p:spPr>
            <a:xfrm>
              <a:off x="3100850" y="724600"/>
              <a:ext cx="345675" cy="426525"/>
            </a:xfrm>
            <a:custGeom>
              <a:rect b="b" l="l" r="r" t="t"/>
              <a:pathLst>
                <a:path extrusionOk="0" h="17061" w="13827">
                  <a:moveTo>
                    <a:pt x="7007" y="1"/>
                  </a:moveTo>
                  <a:cubicBezTo>
                    <a:pt x="3399" y="1"/>
                    <a:pt x="338" y="3604"/>
                    <a:pt x="112" y="8198"/>
                  </a:cubicBezTo>
                  <a:cubicBezTo>
                    <a:pt x="0" y="10459"/>
                    <a:pt x="604" y="12662"/>
                    <a:pt x="1789" y="14323"/>
                  </a:cubicBezTo>
                  <a:cubicBezTo>
                    <a:pt x="2975" y="15983"/>
                    <a:pt x="4646" y="16967"/>
                    <a:pt x="6433" y="17054"/>
                  </a:cubicBezTo>
                  <a:cubicBezTo>
                    <a:pt x="6521" y="17058"/>
                    <a:pt x="6610" y="17060"/>
                    <a:pt x="6698" y="17060"/>
                  </a:cubicBezTo>
                  <a:cubicBezTo>
                    <a:pt x="8393" y="17060"/>
                    <a:pt x="10047" y="16252"/>
                    <a:pt x="11324" y="14793"/>
                  </a:cubicBezTo>
                  <a:cubicBezTo>
                    <a:pt x="12666" y="13256"/>
                    <a:pt x="13484" y="11124"/>
                    <a:pt x="13595" y="8863"/>
                  </a:cubicBezTo>
                  <a:cubicBezTo>
                    <a:pt x="13827" y="4155"/>
                    <a:pt x="10997" y="192"/>
                    <a:pt x="7274" y="7"/>
                  </a:cubicBezTo>
                  <a:cubicBezTo>
                    <a:pt x="7185" y="3"/>
                    <a:pt x="7096" y="1"/>
                    <a:pt x="7007"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80"/>
            <p:cNvSpPr/>
            <p:nvPr/>
          </p:nvSpPr>
          <p:spPr>
            <a:xfrm>
              <a:off x="3099450" y="923000"/>
              <a:ext cx="341775" cy="228150"/>
            </a:xfrm>
            <a:custGeom>
              <a:rect b="b" l="l" r="r" t="t"/>
              <a:pathLst>
                <a:path extrusionOk="0" h="9126" w="13671">
                  <a:moveTo>
                    <a:pt x="13660" y="1"/>
                  </a:moveTo>
                  <a:lnTo>
                    <a:pt x="13660" y="1"/>
                  </a:lnTo>
                  <a:cubicBezTo>
                    <a:pt x="13658" y="50"/>
                    <a:pt x="13656" y="100"/>
                    <a:pt x="13655" y="151"/>
                  </a:cubicBezTo>
                  <a:cubicBezTo>
                    <a:pt x="13427" y="4746"/>
                    <a:pt x="10369" y="8350"/>
                    <a:pt x="6759" y="8350"/>
                  </a:cubicBezTo>
                  <a:cubicBezTo>
                    <a:pt x="6671" y="8350"/>
                    <a:pt x="6582" y="8348"/>
                    <a:pt x="6493" y="8343"/>
                  </a:cubicBezTo>
                  <a:cubicBezTo>
                    <a:pt x="3017" y="8171"/>
                    <a:pt x="321" y="4704"/>
                    <a:pt x="166" y="413"/>
                  </a:cubicBezTo>
                  <a:lnTo>
                    <a:pt x="166" y="413"/>
                  </a:lnTo>
                  <a:cubicBezTo>
                    <a:pt x="1" y="5055"/>
                    <a:pt x="2810" y="8938"/>
                    <a:pt x="6493" y="9119"/>
                  </a:cubicBezTo>
                  <a:cubicBezTo>
                    <a:pt x="6582" y="9124"/>
                    <a:pt x="6671" y="9126"/>
                    <a:pt x="6759" y="9126"/>
                  </a:cubicBezTo>
                  <a:cubicBezTo>
                    <a:pt x="10367" y="9126"/>
                    <a:pt x="13427" y="5522"/>
                    <a:pt x="13655" y="927"/>
                  </a:cubicBezTo>
                  <a:cubicBezTo>
                    <a:pt x="13669" y="615"/>
                    <a:pt x="13670" y="306"/>
                    <a:pt x="13660" y="1"/>
                  </a:cubicBezTo>
                  <a:close/>
                </a:path>
              </a:pathLst>
            </a:custGeom>
            <a:solidFill>
              <a:srgbClr val="FFC5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80"/>
            <p:cNvSpPr/>
            <p:nvPr/>
          </p:nvSpPr>
          <p:spPr>
            <a:xfrm>
              <a:off x="2695950" y="649900"/>
              <a:ext cx="174725" cy="268600"/>
            </a:xfrm>
            <a:custGeom>
              <a:rect b="b" l="l" r="r" t="t"/>
              <a:pathLst>
                <a:path extrusionOk="0" h="10744" w="6989">
                  <a:moveTo>
                    <a:pt x="2158" y="0"/>
                  </a:moveTo>
                  <a:cubicBezTo>
                    <a:pt x="1944" y="0"/>
                    <a:pt x="1707" y="70"/>
                    <a:pt x="1442" y="219"/>
                  </a:cubicBezTo>
                  <a:cubicBezTo>
                    <a:pt x="1" y="1032"/>
                    <a:pt x="4" y="4353"/>
                    <a:pt x="1130" y="5670"/>
                  </a:cubicBezTo>
                  <a:cubicBezTo>
                    <a:pt x="2258" y="6986"/>
                    <a:pt x="5076" y="10744"/>
                    <a:pt x="5076" y="10744"/>
                  </a:cubicBezTo>
                  <a:lnTo>
                    <a:pt x="6643" y="10180"/>
                  </a:lnTo>
                  <a:lnTo>
                    <a:pt x="6183" y="7695"/>
                  </a:lnTo>
                  <a:cubicBezTo>
                    <a:pt x="6183" y="7695"/>
                    <a:pt x="6204" y="6546"/>
                    <a:pt x="6643" y="5606"/>
                  </a:cubicBezTo>
                  <a:cubicBezTo>
                    <a:pt x="6989" y="4860"/>
                    <a:pt x="6786" y="3133"/>
                    <a:pt x="6282" y="3133"/>
                  </a:cubicBezTo>
                  <a:cubicBezTo>
                    <a:pt x="6150" y="3133"/>
                    <a:pt x="5997" y="3252"/>
                    <a:pt x="5828" y="3538"/>
                  </a:cubicBezTo>
                  <a:cubicBezTo>
                    <a:pt x="5422" y="4225"/>
                    <a:pt x="5063" y="4665"/>
                    <a:pt x="4750" y="4665"/>
                  </a:cubicBezTo>
                  <a:cubicBezTo>
                    <a:pt x="4436" y="4665"/>
                    <a:pt x="4168" y="4220"/>
                    <a:pt x="3948" y="3134"/>
                  </a:cubicBezTo>
                  <a:cubicBezTo>
                    <a:pt x="3590" y="1368"/>
                    <a:pt x="3107" y="0"/>
                    <a:pt x="2158"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80"/>
            <p:cNvSpPr/>
            <p:nvPr/>
          </p:nvSpPr>
          <p:spPr>
            <a:xfrm>
              <a:off x="3067950" y="680450"/>
              <a:ext cx="444875" cy="224700"/>
            </a:xfrm>
            <a:custGeom>
              <a:rect b="b" l="l" r="r" t="t"/>
              <a:pathLst>
                <a:path extrusionOk="0" h="8988" w="17795">
                  <a:moveTo>
                    <a:pt x="9119" y="0"/>
                  </a:moveTo>
                  <a:cubicBezTo>
                    <a:pt x="6369" y="0"/>
                    <a:pt x="3643" y="650"/>
                    <a:pt x="2662" y="1427"/>
                  </a:cubicBezTo>
                  <a:cubicBezTo>
                    <a:pt x="1100" y="2661"/>
                    <a:pt x="249" y="6621"/>
                    <a:pt x="72" y="7989"/>
                  </a:cubicBezTo>
                  <a:cubicBezTo>
                    <a:pt x="0" y="8546"/>
                    <a:pt x="357" y="8760"/>
                    <a:pt x="893" y="8760"/>
                  </a:cubicBezTo>
                  <a:cubicBezTo>
                    <a:pt x="1674" y="8760"/>
                    <a:pt x="2836" y="8305"/>
                    <a:pt x="3610" y="7792"/>
                  </a:cubicBezTo>
                  <a:cubicBezTo>
                    <a:pt x="4418" y="7257"/>
                    <a:pt x="5236" y="7055"/>
                    <a:pt x="6063" y="7055"/>
                  </a:cubicBezTo>
                  <a:cubicBezTo>
                    <a:pt x="8548" y="7055"/>
                    <a:pt x="11123" y="8878"/>
                    <a:pt x="13804" y="8984"/>
                  </a:cubicBezTo>
                  <a:cubicBezTo>
                    <a:pt x="13871" y="8987"/>
                    <a:pt x="13936" y="8988"/>
                    <a:pt x="14001" y="8988"/>
                  </a:cubicBezTo>
                  <a:cubicBezTo>
                    <a:pt x="17394" y="8988"/>
                    <a:pt x="17795" y="5429"/>
                    <a:pt x="15578" y="2259"/>
                  </a:cubicBezTo>
                  <a:cubicBezTo>
                    <a:pt x="14419" y="599"/>
                    <a:pt x="11758" y="0"/>
                    <a:pt x="9119" y="0"/>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80"/>
            <p:cNvSpPr/>
            <p:nvPr/>
          </p:nvSpPr>
          <p:spPr>
            <a:xfrm>
              <a:off x="3039050" y="876425"/>
              <a:ext cx="133800" cy="115800"/>
            </a:xfrm>
            <a:custGeom>
              <a:rect b="b" l="l" r="r" t="t"/>
              <a:pathLst>
                <a:path extrusionOk="0" h="4632" w="5352">
                  <a:moveTo>
                    <a:pt x="2911" y="0"/>
                  </a:moveTo>
                  <a:cubicBezTo>
                    <a:pt x="2764" y="0"/>
                    <a:pt x="2609" y="13"/>
                    <a:pt x="2446" y="42"/>
                  </a:cubicBezTo>
                  <a:cubicBezTo>
                    <a:pt x="1068" y="284"/>
                    <a:pt x="1" y="3968"/>
                    <a:pt x="3264" y="4583"/>
                  </a:cubicBezTo>
                  <a:cubicBezTo>
                    <a:pt x="3440" y="4616"/>
                    <a:pt x="3594" y="4631"/>
                    <a:pt x="3728" y="4631"/>
                  </a:cubicBezTo>
                  <a:cubicBezTo>
                    <a:pt x="5352" y="4631"/>
                    <a:pt x="4082" y="2384"/>
                    <a:pt x="4082" y="2384"/>
                  </a:cubicBezTo>
                  <a:lnTo>
                    <a:pt x="4643" y="701"/>
                  </a:lnTo>
                  <a:cubicBezTo>
                    <a:pt x="4643" y="701"/>
                    <a:pt x="4007" y="0"/>
                    <a:pt x="2911"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80"/>
            <p:cNvSpPr/>
            <p:nvPr/>
          </p:nvSpPr>
          <p:spPr>
            <a:xfrm>
              <a:off x="2833425" y="1031150"/>
              <a:ext cx="220975" cy="516200"/>
            </a:xfrm>
            <a:custGeom>
              <a:rect b="b" l="l" r="r" t="t"/>
              <a:pathLst>
                <a:path extrusionOk="0" h="20648" w="8839">
                  <a:moveTo>
                    <a:pt x="0" y="0"/>
                  </a:moveTo>
                  <a:lnTo>
                    <a:pt x="0" y="0"/>
                  </a:lnTo>
                  <a:cubicBezTo>
                    <a:pt x="1105" y="2936"/>
                    <a:pt x="2475" y="6240"/>
                    <a:pt x="3643" y="8036"/>
                  </a:cubicBezTo>
                  <a:cubicBezTo>
                    <a:pt x="4543" y="9421"/>
                    <a:pt x="5366" y="11056"/>
                    <a:pt x="5925" y="12248"/>
                  </a:cubicBezTo>
                  <a:cubicBezTo>
                    <a:pt x="4734" y="15407"/>
                    <a:pt x="3413" y="18855"/>
                    <a:pt x="2649" y="20648"/>
                  </a:cubicBezTo>
                  <a:cubicBezTo>
                    <a:pt x="4590" y="16390"/>
                    <a:pt x="8838" y="11037"/>
                    <a:pt x="8838" y="11037"/>
                  </a:cubicBezTo>
                  <a:cubicBezTo>
                    <a:pt x="6898" y="10372"/>
                    <a:pt x="2649" y="5500"/>
                    <a:pt x="0" y="0"/>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80"/>
            <p:cNvSpPr/>
            <p:nvPr/>
          </p:nvSpPr>
          <p:spPr>
            <a:xfrm>
              <a:off x="3256975" y="4831950"/>
              <a:ext cx="315100" cy="296925"/>
            </a:xfrm>
            <a:custGeom>
              <a:rect b="b" l="l" r="r" t="t"/>
              <a:pathLst>
                <a:path extrusionOk="0" h="11877" w="12604">
                  <a:moveTo>
                    <a:pt x="1608" y="1"/>
                  </a:moveTo>
                  <a:lnTo>
                    <a:pt x="533" y="4124"/>
                  </a:lnTo>
                  <a:cubicBezTo>
                    <a:pt x="0" y="6162"/>
                    <a:pt x="978" y="8291"/>
                    <a:pt x="2870" y="9215"/>
                  </a:cubicBezTo>
                  <a:cubicBezTo>
                    <a:pt x="5376" y="10438"/>
                    <a:pt x="8784" y="11876"/>
                    <a:pt x="10963" y="11876"/>
                  </a:cubicBezTo>
                  <a:cubicBezTo>
                    <a:pt x="11155" y="11876"/>
                    <a:pt x="11338" y="11865"/>
                    <a:pt x="11510" y="11841"/>
                  </a:cubicBezTo>
                  <a:cubicBezTo>
                    <a:pt x="12281" y="11737"/>
                    <a:pt x="12603" y="10792"/>
                    <a:pt x="12070" y="10223"/>
                  </a:cubicBezTo>
                  <a:cubicBezTo>
                    <a:pt x="11207" y="9297"/>
                    <a:pt x="9733" y="7829"/>
                    <a:pt x="8226" y="6836"/>
                  </a:cubicBezTo>
                  <a:cubicBezTo>
                    <a:pt x="6170" y="5481"/>
                    <a:pt x="4802" y="4166"/>
                    <a:pt x="4802" y="1988"/>
                  </a:cubicBezTo>
                  <a:lnTo>
                    <a:pt x="4802" y="1692"/>
                  </a:lnTo>
                  <a:lnTo>
                    <a:pt x="1608" y="1"/>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80"/>
            <p:cNvSpPr/>
            <p:nvPr/>
          </p:nvSpPr>
          <p:spPr>
            <a:xfrm>
              <a:off x="3257000" y="4832000"/>
              <a:ext cx="308025" cy="296850"/>
            </a:xfrm>
            <a:custGeom>
              <a:rect b="b" l="l" r="r" t="t"/>
              <a:pathLst>
                <a:path extrusionOk="0" h="11874" w="12321">
                  <a:moveTo>
                    <a:pt x="1607" y="0"/>
                  </a:moveTo>
                  <a:lnTo>
                    <a:pt x="532" y="4124"/>
                  </a:lnTo>
                  <a:cubicBezTo>
                    <a:pt x="1" y="6160"/>
                    <a:pt x="977" y="8289"/>
                    <a:pt x="2869" y="9213"/>
                  </a:cubicBezTo>
                  <a:cubicBezTo>
                    <a:pt x="5376" y="10437"/>
                    <a:pt x="8786" y="11874"/>
                    <a:pt x="10964" y="11874"/>
                  </a:cubicBezTo>
                  <a:cubicBezTo>
                    <a:pt x="11156" y="11874"/>
                    <a:pt x="11338" y="11863"/>
                    <a:pt x="11509" y="11839"/>
                  </a:cubicBezTo>
                  <a:cubicBezTo>
                    <a:pt x="11965" y="11778"/>
                    <a:pt x="12261" y="11423"/>
                    <a:pt x="12320" y="11026"/>
                  </a:cubicBezTo>
                  <a:cubicBezTo>
                    <a:pt x="11558" y="10814"/>
                    <a:pt x="9883" y="10885"/>
                    <a:pt x="8395" y="10429"/>
                  </a:cubicBezTo>
                  <a:cubicBezTo>
                    <a:pt x="6355" y="9805"/>
                    <a:pt x="3719" y="8663"/>
                    <a:pt x="2154" y="6362"/>
                  </a:cubicBezTo>
                  <a:cubicBezTo>
                    <a:pt x="589" y="4063"/>
                    <a:pt x="2899" y="1111"/>
                    <a:pt x="2899" y="1111"/>
                  </a:cubicBezTo>
                  <a:lnTo>
                    <a:pt x="1607" y="0"/>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80"/>
            <p:cNvSpPr/>
            <p:nvPr/>
          </p:nvSpPr>
          <p:spPr>
            <a:xfrm>
              <a:off x="2887975" y="4831950"/>
              <a:ext cx="309800" cy="296750"/>
            </a:xfrm>
            <a:custGeom>
              <a:rect b="b" l="l" r="r" t="t"/>
              <a:pathLst>
                <a:path extrusionOk="0" h="11870" w="12392">
                  <a:moveTo>
                    <a:pt x="1609" y="1"/>
                  </a:moveTo>
                  <a:lnTo>
                    <a:pt x="533" y="4124"/>
                  </a:lnTo>
                  <a:cubicBezTo>
                    <a:pt x="1" y="6162"/>
                    <a:pt x="979" y="8291"/>
                    <a:pt x="2871" y="9215"/>
                  </a:cubicBezTo>
                  <a:cubicBezTo>
                    <a:pt x="5266" y="10384"/>
                    <a:pt x="8482" y="11747"/>
                    <a:pt x="10665" y="11867"/>
                  </a:cubicBezTo>
                  <a:cubicBezTo>
                    <a:pt x="10690" y="11869"/>
                    <a:pt x="10715" y="11869"/>
                    <a:pt x="10739" y="11869"/>
                  </a:cubicBezTo>
                  <a:cubicBezTo>
                    <a:pt x="11824" y="11869"/>
                    <a:pt x="12391" y="10540"/>
                    <a:pt x="11619" y="9746"/>
                  </a:cubicBezTo>
                  <a:cubicBezTo>
                    <a:pt x="10741" y="8842"/>
                    <a:pt x="9497" y="7669"/>
                    <a:pt x="8225" y="6836"/>
                  </a:cubicBezTo>
                  <a:cubicBezTo>
                    <a:pt x="6181" y="5494"/>
                    <a:pt x="4803" y="4166"/>
                    <a:pt x="4803" y="1988"/>
                  </a:cubicBezTo>
                  <a:lnTo>
                    <a:pt x="4803" y="1692"/>
                  </a:lnTo>
                  <a:lnTo>
                    <a:pt x="1609" y="1"/>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80"/>
            <p:cNvSpPr/>
            <p:nvPr/>
          </p:nvSpPr>
          <p:spPr>
            <a:xfrm>
              <a:off x="2887975" y="4832000"/>
              <a:ext cx="276550" cy="296725"/>
            </a:xfrm>
            <a:custGeom>
              <a:rect b="b" l="l" r="r" t="t"/>
              <a:pathLst>
                <a:path extrusionOk="0" h="11869" w="11062">
                  <a:moveTo>
                    <a:pt x="1609" y="0"/>
                  </a:moveTo>
                  <a:lnTo>
                    <a:pt x="533" y="4124"/>
                  </a:lnTo>
                  <a:cubicBezTo>
                    <a:pt x="1" y="6160"/>
                    <a:pt x="979" y="8290"/>
                    <a:pt x="2871" y="9215"/>
                  </a:cubicBezTo>
                  <a:cubicBezTo>
                    <a:pt x="5266" y="10382"/>
                    <a:pt x="8484" y="11747"/>
                    <a:pt x="10665" y="11867"/>
                  </a:cubicBezTo>
                  <a:cubicBezTo>
                    <a:pt x="10689" y="11868"/>
                    <a:pt x="10713" y="11869"/>
                    <a:pt x="10736" y="11869"/>
                  </a:cubicBezTo>
                  <a:cubicBezTo>
                    <a:pt x="10846" y="11869"/>
                    <a:pt x="10954" y="11856"/>
                    <a:pt x="11062" y="11827"/>
                  </a:cubicBezTo>
                  <a:cubicBezTo>
                    <a:pt x="9370" y="11146"/>
                    <a:pt x="6378" y="9912"/>
                    <a:pt x="3482" y="8111"/>
                  </a:cubicBezTo>
                  <a:cubicBezTo>
                    <a:pt x="1310" y="6762"/>
                    <a:pt x="2413" y="2571"/>
                    <a:pt x="2698" y="576"/>
                  </a:cubicBezTo>
                  <a:lnTo>
                    <a:pt x="1609" y="0"/>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80"/>
            <p:cNvSpPr/>
            <p:nvPr/>
          </p:nvSpPr>
          <p:spPr>
            <a:xfrm>
              <a:off x="3038500" y="1547325"/>
              <a:ext cx="172150" cy="262225"/>
            </a:xfrm>
            <a:custGeom>
              <a:rect b="b" l="l" r="r" t="t"/>
              <a:pathLst>
                <a:path extrusionOk="0" h="10489" w="6886">
                  <a:moveTo>
                    <a:pt x="1022" y="1"/>
                  </a:moveTo>
                  <a:cubicBezTo>
                    <a:pt x="1022" y="1"/>
                    <a:pt x="0" y="6014"/>
                    <a:pt x="919" y="8017"/>
                  </a:cubicBezTo>
                  <a:cubicBezTo>
                    <a:pt x="1514" y="9315"/>
                    <a:pt x="2347" y="10489"/>
                    <a:pt x="3344" y="10489"/>
                  </a:cubicBezTo>
                  <a:cubicBezTo>
                    <a:pt x="3886" y="10489"/>
                    <a:pt x="4477" y="10142"/>
                    <a:pt x="5105" y="9279"/>
                  </a:cubicBezTo>
                  <a:cubicBezTo>
                    <a:pt x="6885" y="6830"/>
                    <a:pt x="1022" y="1"/>
                    <a:pt x="1022" y="1"/>
                  </a:cubicBezTo>
                  <a:close/>
                </a:path>
              </a:pathLst>
            </a:custGeom>
            <a:solidFill>
              <a:srgbClr val="8B60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80"/>
            <p:cNvSpPr/>
            <p:nvPr/>
          </p:nvSpPr>
          <p:spPr>
            <a:xfrm>
              <a:off x="2743350" y="3018525"/>
              <a:ext cx="892500" cy="1933550"/>
            </a:xfrm>
            <a:custGeom>
              <a:rect b="b" l="l" r="r" t="t"/>
              <a:pathLst>
                <a:path extrusionOk="0" h="77342" w="35700">
                  <a:moveTo>
                    <a:pt x="2963" y="1"/>
                  </a:moveTo>
                  <a:cubicBezTo>
                    <a:pt x="2963" y="1"/>
                    <a:pt x="895" y="5826"/>
                    <a:pt x="1835" y="13343"/>
                  </a:cubicBezTo>
                  <a:cubicBezTo>
                    <a:pt x="2775" y="20860"/>
                    <a:pt x="4372" y="39277"/>
                    <a:pt x="4372" y="39277"/>
                  </a:cubicBezTo>
                  <a:cubicBezTo>
                    <a:pt x="4372" y="39277"/>
                    <a:pt x="0" y="46434"/>
                    <a:pt x="5217" y="76777"/>
                  </a:cubicBezTo>
                  <a:lnTo>
                    <a:pt x="12441" y="76777"/>
                  </a:lnTo>
                  <a:cubicBezTo>
                    <a:pt x="12441" y="76777"/>
                    <a:pt x="15345" y="40029"/>
                    <a:pt x="15731" y="37397"/>
                  </a:cubicBezTo>
                  <a:cubicBezTo>
                    <a:pt x="15882" y="36363"/>
                    <a:pt x="17108" y="30738"/>
                    <a:pt x="18538" y="24293"/>
                  </a:cubicBezTo>
                  <a:cubicBezTo>
                    <a:pt x="20225" y="28266"/>
                    <a:pt x="22524" y="32950"/>
                    <a:pt x="25023" y="35938"/>
                  </a:cubicBezTo>
                  <a:cubicBezTo>
                    <a:pt x="17148" y="45354"/>
                    <a:pt x="19875" y="76495"/>
                    <a:pt x="19875" y="76495"/>
                  </a:cubicBezTo>
                  <a:lnTo>
                    <a:pt x="27016" y="77341"/>
                  </a:lnTo>
                  <a:lnTo>
                    <a:pt x="35700" y="38006"/>
                  </a:lnTo>
                  <a:lnTo>
                    <a:pt x="29664" y="5659"/>
                  </a:lnTo>
                  <a:lnTo>
                    <a:pt x="22942" y="4672"/>
                  </a:lnTo>
                  <a:cubicBezTo>
                    <a:pt x="23259" y="3271"/>
                    <a:pt x="23447" y="2443"/>
                    <a:pt x="23447" y="2443"/>
                  </a:cubicBezTo>
                  <a:lnTo>
                    <a:pt x="19687" y="1504"/>
                  </a:lnTo>
                  <a:lnTo>
                    <a:pt x="2963"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80"/>
            <p:cNvSpPr/>
            <p:nvPr/>
          </p:nvSpPr>
          <p:spPr>
            <a:xfrm>
              <a:off x="2733075" y="1972075"/>
              <a:ext cx="866800" cy="1226375"/>
            </a:xfrm>
            <a:custGeom>
              <a:rect b="b" l="l" r="r" t="t"/>
              <a:pathLst>
                <a:path extrusionOk="0" h="49055" w="34672">
                  <a:moveTo>
                    <a:pt x="13898" y="1"/>
                  </a:moveTo>
                  <a:cubicBezTo>
                    <a:pt x="11958" y="1"/>
                    <a:pt x="10043" y="595"/>
                    <a:pt x="8881" y="2497"/>
                  </a:cubicBezTo>
                  <a:cubicBezTo>
                    <a:pt x="5779" y="7573"/>
                    <a:pt x="8740" y="23498"/>
                    <a:pt x="7330" y="27865"/>
                  </a:cubicBezTo>
                  <a:cubicBezTo>
                    <a:pt x="5920" y="32234"/>
                    <a:pt x="1" y="39986"/>
                    <a:pt x="2115" y="43228"/>
                  </a:cubicBezTo>
                  <a:cubicBezTo>
                    <a:pt x="3634" y="45558"/>
                    <a:pt x="14845" y="49055"/>
                    <a:pt x="23644" y="49055"/>
                  </a:cubicBezTo>
                  <a:cubicBezTo>
                    <a:pt x="27083" y="49055"/>
                    <a:pt x="30154" y="48521"/>
                    <a:pt x="32134" y="47174"/>
                  </a:cubicBezTo>
                  <a:cubicBezTo>
                    <a:pt x="32134" y="47174"/>
                    <a:pt x="33402" y="46469"/>
                    <a:pt x="32134" y="37168"/>
                  </a:cubicBezTo>
                  <a:cubicBezTo>
                    <a:pt x="30865" y="27867"/>
                    <a:pt x="34671" y="6866"/>
                    <a:pt x="32134" y="3907"/>
                  </a:cubicBezTo>
                  <a:cubicBezTo>
                    <a:pt x="30417" y="1903"/>
                    <a:pt x="25666" y="1579"/>
                    <a:pt x="22774" y="1579"/>
                  </a:cubicBezTo>
                  <a:cubicBezTo>
                    <a:pt x="21394" y="1579"/>
                    <a:pt x="20437" y="1653"/>
                    <a:pt x="20437" y="1653"/>
                  </a:cubicBezTo>
                  <a:cubicBezTo>
                    <a:pt x="20437" y="1653"/>
                    <a:pt x="17133" y="1"/>
                    <a:pt x="13898"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80"/>
            <p:cNvSpPr/>
            <p:nvPr/>
          </p:nvSpPr>
          <p:spPr>
            <a:xfrm>
              <a:off x="2813575" y="2244100"/>
              <a:ext cx="277425" cy="636775"/>
            </a:xfrm>
            <a:custGeom>
              <a:rect b="b" l="l" r="r" t="t"/>
              <a:pathLst>
                <a:path extrusionOk="0" h="25471" w="11097">
                  <a:moveTo>
                    <a:pt x="11096" y="0"/>
                  </a:moveTo>
                  <a:lnTo>
                    <a:pt x="4380" y="4541"/>
                  </a:lnTo>
                  <a:cubicBezTo>
                    <a:pt x="4380" y="4541"/>
                    <a:pt x="3836" y="6247"/>
                    <a:pt x="4406" y="10551"/>
                  </a:cubicBezTo>
                  <a:cubicBezTo>
                    <a:pt x="4973" y="14855"/>
                    <a:pt x="3840" y="17729"/>
                    <a:pt x="3840" y="17729"/>
                  </a:cubicBezTo>
                  <a:lnTo>
                    <a:pt x="0" y="25471"/>
                  </a:lnTo>
                  <a:cubicBezTo>
                    <a:pt x="0" y="25471"/>
                    <a:pt x="5547" y="21170"/>
                    <a:pt x="6519" y="18159"/>
                  </a:cubicBezTo>
                  <a:cubicBezTo>
                    <a:pt x="8477" y="12088"/>
                    <a:pt x="11096" y="1"/>
                    <a:pt x="11096"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80"/>
            <p:cNvSpPr/>
            <p:nvPr/>
          </p:nvSpPr>
          <p:spPr>
            <a:xfrm>
              <a:off x="3417475" y="2086150"/>
              <a:ext cx="271425" cy="770600"/>
            </a:xfrm>
            <a:custGeom>
              <a:rect b="b" l="l" r="r" t="t"/>
              <a:pathLst>
                <a:path extrusionOk="0" h="30824" w="10857">
                  <a:moveTo>
                    <a:pt x="6803" y="0"/>
                  </a:moveTo>
                  <a:cubicBezTo>
                    <a:pt x="1893" y="2466"/>
                    <a:pt x="1111" y="6859"/>
                    <a:pt x="781" y="10398"/>
                  </a:cubicBezTo>
                  <a:cubicBezTo>
                    <a:pt x="466" y="13790"/>
                    <a:pt x="1103" y="18223"/>
                    <a:pt x="1210" y="19965"/>
                  </a:cubicBezTo>
                  <a:cubicBezTo>
                    <a:pt x="1317" y="21708"/>
                    <a:pt x="63" y="24122"/>
                    <a:pt x="30" y="25269"/>
                  </a:cubicBezTo>
                  <a:cubicBezTo>
                    <a:pt x="1" y="26303"/>
                    <a:pt x="3259" y="30824"/>
                    <a:pt x="4681" y="30824"/>
                  </a:cubicBezTo>
                  <a:cubicBezTo>
                    <a:pt x="4834" y="30824"/>
                    <a:pt x="4965" y="30772"/>
                    <a:pt x="5069" y="30657"/>
                  </a:cubicBezTo>
                  <a:cubicBezTo>
                    <a:pt x="6140" y="29477"/>
                    <a:pt x="3889" y="27441"/>
                    <a:pt x="3633" y="25269"/>
                  </a:cubicBezTo>
                  <a:cubicBezTo>
                    <a:pt x="3377" y="23095"/>
                    <a:pt x="5389" y="18865"/>
                    <a:pt x="5819" y="16509"/>
                  </a:cubicBezTo>
                  <a:cubicBezTo>
                    <a:pt x="6247" y="14150"/>
                    <a:pt x="10856" y="1286"/>
                    <a:pt x="10856" y="1286"/>
                  </a:cubicBezTo>
                  <a:lnTo>
                    <a:pt x="6803"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80"/>
            <p:cNvSpPr/>
            <p:nvPr/>
          </p:nvSpPr>
          <p:spPr>
            <a:xfrm>
              <a:off x="3041450" y="1680475"/>
              <a:ext cx="672725" cy="470725"/>
            </a:xfrm>
            <a:custGeom>
              <a:rect b="b" l="l" r="r" t="t"/>
              <a:pathLst>
                <a:path extrusionOk="0" h="18829" w="26909">
                  <a:moveTo>
                    <a:pt x="4859" y="0"/>
                  </a:moveTo>
                  <a:cubicBezTo>
                    <a:pt x="0" y="0"/>
                    <a:pt x="630" y="5372"/>
                    <a:pt x="2592" y="9530"/>
                  </a:cubicBezTo>
                  <a:cubicBezTo>
                    <a:pt x="4785" y="14177"/>
                    <a:pt x="11063" y="16398"/>
                    <a:pt x="15054" y="17830"/>
                  </a:cubicBezTo>
                  <a:cubicBezTo>
                    <a:pt x="16881" y="18485"/>
                    <a:pt x="19109" y="18828"/>
                    <a:pt x="21082" y="18828"/>
                  </a:cubicBezTo>
                  <a:cubicBezTo>
                    <a:pt x="23421" y="18828"/>
                    <a:pt x="25402" y="18346"/>
                    <a:pt x="25932" y="17331"/>
                  </a:cubicBezTo>
                  <a:cubicBezTo>
                    <a:pt x="26909" y="15458"/>
                    <a:pt x="23327" y="9220"/>
                    <a:pt x="17336" y="5407"/>
                  </a:cubicBezTo>
                  <a:cubicBezTo>
                    <a:pt x="11347" y="1595"/>
                    <a:pt x="6814" y="235"/>
                    <a:pt x="6814" y="235"/>
                  </a:cubicBezTo>
                  <a:cubicBezTo>
                    <a:pt x="6082" y="75"/>
                    <a:pt x="5432" y="0"/>
                    <a:pt x="4859" y="0"/>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80"/>
            <p:cNvSpPr/>
            <p:nvPr/>
          </p:nvSpPr>
          <p:spPr>
            <a:xfrm>
              <a:off x="3223600" y="1764675"/>
              <a:ext cx="356725" cy="713875"/>
            </a:xfrm>
            <a:custGeom>
              <a:rect b="b" l="l" r="r" t="t"/>
              <a:pathLst>
                <a:path extrusionOk="0" h="28555" w="14269">
                  <a:moveTo>
                    <a:pt x="4430" y="0"/>
                  </a:moveTo>
                  <a:lnTo>
                    <a:pt x="0" y="4651"/>
                  </a:lnTo>
                  <a:lnTo>
                    <a:pt x="2783" y="12495"/>
                  </a:lnTo>
                  <a:cubicBezTo>
                    <a:pt x="4543" y="13310"/>
                    <a:pt x="6308" y="13940"/>
                    <a:pt x="7768" y="14464"/>
                  </a:cubicBezTo>
                  <a:cubicBezTo>
                    <a:pt x="8851" y="14852"/>
                    <a:pt x="10074" y="15131"/>
                    <a:pt x="11301" y="15292"/>
                  </a:cubicBezTo>
                  <a:cubicBezTo>
                    <a:pt x="9314" y="17552"/>
                    <a:pt x="8905" y="20347"/>
                    <a:pt x="8536" y="23259"/>
                  </a:cubicBezTo>
                  <a:cubicBezTo>
                    <a:pt x="8325" y="24916"/>
                    <a:pt x="8400" y="26828"/>
                    <a:pt x="8541" y="28555"/>
                  </a:cubicBezTo>
                  <a:cubicBezTo>
                    <a:pt x="8908" y="27913"/>
                    <a:pt x="8830" y="26649"/>
                    <a:pt x="8974" y="25168"/>
                  </a:cubicBezTo>
                  <a:cubicBezTo>
                    <a:pt x="9540" y="19309"/>
                    <a:pt x="14269" y="14262"/>
                    <a:pt x="14269" y="14262"/>
                  </a:cubicBezTo>
                  <a:cubicBezTo>
                    <a:pt x="13369" y="9770"/>
                    <a:pt x="4430" y="0"/>
                    <a:pt x="4430" y="0"/>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80"/>
            <p:cNvSpPr/>
            <p:nvPr/>
          </p:nvSpPr>
          <p:spPr>
            <a:xfrm>
              <a:off x="3415600" y="2638350"/>
              <a:ext cx="153500" cy="218375"/>
            </a:xfrm>
            <a:custGeom>
              <a:rect b="b" l="l" r="r" t="t"/>
              <a:pathLst>
                <a:path extrusionOk="0" h="8735" w="6140">
                  <a:moveTo>
                    <a:pt x="897" y="1"/>
                  </a:moveTo>
                  <a:cubicBezTo>
                    <a:pt x="553" y="1240"/>
                    <a:pt x="51" y="2460"/>
                    <a:pt x="31" y="3179"/>
                  </a:cubicBezTo>
                  <a:cubicBezTo>
                    <a:pt x="1" y="4215"/>
                    <a:pt x="3258" y="8735"/>
                    <a:pt x="4679" y="8735"/>
                  </a:cubicBezTo>
                  <a:cubicBezTo>
                    <a:pt x="4832" y="8735"/>
                    <a:pt x="4964" y="8682"/>
                    <a:pt x="5068" y="8568"/>
                  </a:cubicBezTo>
                  <a:cubicBezTo>
                    <a:pt x="6140" y="7389"/>
                    <a:pt x="3889" y="5353"/>
                    <a:pt x="3632" y="3179"/>
                  </a:cubicBezTo>
                  <a:cubicBezTo>
                    <a:pt x="3572" y="2662"/>
                    <a:pt x="3640" y="2027"/>
                    <a:pt x="3785" y="1329"/>
                  </a:cubicBezTo>
                  <a:lnTo>
                    <a:pt x="897" y="1"/>
                  </a:ln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80"/>
            <p:cNvSpPr/>
            <p:nvPr/>
          </p:nvSpPr>
          <p:spPr>
            <a:xfrm>
              <a:off x="2645875" y="1999425"/>
              <a:ext cx="506500" cy="825325"/>
            </a:xfrm>
            <a:custGeom>
              <a:rect b="b" l="l" r="r" t="t"/>
              <a:pathLst>
                <a:path extrusionOk="0" h="33013" w="20260">
                  <a:moveTo>
                    <a:pt x="16037" y="1"/>
                  </a:moveTo>
                  <a:cubicBezTo>
                    <a:pt x="15054" y="1"/>
                    <a:pt x="13832" y="386"/>
                    <a:pt x="12369" y="1403"/>
                  </a:cubicBezTo>
                  <a:cubicBezTo>
                    <a:pt x="9126" y="3659"/>
                    <a:pt x="2079" y="19109"/>
                    <a:pt x="1235" y="23434"/>
                  </a:cubicBezTo>
                  <a:cubicBezTo>
                    <a:pt x="428" y="27561"/>
                    <a:pt x="1" y="33013"/>
                    <a:pt x="3516" y="33013"/>
                  </a:cubicBezTo>
                  <a:cubicBezTo>
                    <a:pt x="3686" y="33013"/>
                    <a:pt x="3864" y="33000"/>
                    <a:pt x="4052" y="32974"/>
                  </a:cubicBezTo>
                  <a:cubicBezTo>
                    <a:pt x="8144" y="32405"/>
                    <a:pt x="8397" y="25594"/>
                    <a:pt x="8397" y="25594"/>
                  </a:cubicBezTo>
                  <a:cubicBezTo>
                    <a:pt x="8397" y="25594"/>
                    <a:pt x="14904" y="15214"/>
                    <a:pt x="17583" y="11127"/>
                  </a:cubicBezTo>
                  <a:cubicBezTo>
                    <a:pt x="20260" y="7041"/>
                    <a:pt x="20002" y="3283"/>
                    <a:pt x="18566" y="1262"/>
                  </a:cubicBezTo>
                  <a:cubicBezTo>
                    <a:pt x="18074" y="569"/>
                    <a:pt x="17232" y="1"/>
                    <a:pt x="16037"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80"/>
            <p:cNvSpPr/>
            <p:nvPr/>
          </p:nvSpPr>
          <p:spPr>
            <a:xfrm>
              <a:off x="2655575" y="2481100"/>
              <a:ext cx="746025" cy="342900"/>
            </a:xfrm>
            <a:custGeom>
              <a:rect b="b" l="l" r="r" t="t"/>
              <a:pathLst>
                <a:path extrusionOk="0" h="13716" w="29841">
                  <a:moveTo>
                    <a:pt x="24791" y="1"/>
                  </a:moveTo>
                  <a:cubicBezTo>
                    <a:pt x="23671" y="1"/>
                    <a:pt x="23044" y="5553"/>
                    <a:pt x="17509" y="5553"/>
                  </a:cubicBezTo>
                  <a:cubicBezTo>
                    <a:pt x="17316" y="5553"/>
                    <a:pt x="17118" y="5546"/>
                    <a:pt x="16913" y="5532"/>
                  </a:cubicBezTo>
                  <a:cubicBezTo>
                    <a:pt x="15348" y="5426"/>
                    <a:pt x="13910" y="5379"/>
                    <a:pt x="12618" y="5379"/>
                  </a:cubicBezTo>
                  <a:cubicBezTo>
                    <a:pt x="7249" y="5379"/>
                    <a:pt x="4392" y="6179"/>
                    <a:pt x="5356" y="6801"/>
                  </a:cubicBezTo>
                  <a:cubicBezTo>
                    <a:pt x="5356" y="6801"/>
                    <a:pt x="1" y="13566"/>
                    <a:pt x="3664" y="13707"/>
                  </a:cubicBezTo>
                  <a:cubicBezTo>
                    <a:pt x="3819" y="13713"/>
                    <a:pt x="3974" y="13716"/>
                    <a:pt x="4130" y="13716"/>
                  </a:cubicBezTo>
                  <a:cubicBezTo>
                    <a:pt x="7662" y="13716"/>
                    <a:pt x="11424" y="12238"/>
                    <a:pt x="14798" y="10888"/>
                  </a:cubicBezTo>
                  <a:cubicBezTo>
                    <a:pt x="18116" y="9560"/>
                    <a:pt x="21686" y="8233"/>
                    <a:pt x="23855" y="8233"/>
                  </a:cubicBezTo>
                  <a:cubicBezTo>
                    <a:pt x="23989" y="8233"/>
                    <a:pt x="24118" y="8238"/>
                    <a:pt x="24241" y="8249"/>
                  </a:cubicBezTo>
                  <a:cubicBezTo>
                    <a:pt x="24446" y="8266"/>
                    <a:pt x="24664" y="8276"/>
                    <a:pt x="24891" y="8276"/>
                  </a:cubicBezTo>
                  <a:cubicBezTo>
                    <a:pt x="27002" y="8276"/>
                    <a:pt x="29841" y="7437"/>
                    <a:pt x="29493" y="4167"/>
                  </a:cubicBezTo>
                  <a:cubicBezTo>
                    <a:pt x="29322" y="2565"/>
                    <a:pt x="28743" y="2151"/>
                    <a:pt x="28004" y="2151"/>
                  </a:cubicBezTo>
                  <a:cubicBezTo>
                    <a:pt x="27215" y="2151"/>
                    <a:pt x="26242" y="2624"/>
                    <a:pt x="25390" y="2624"/>
                  </a:cubicBezTo>
                  <a:cubicBezTo>
                    <a:pt x="25237" y="2624"/>
                    <a:pt x="25089" y="2609"/>
                    <a:pt x="24946" y="2573"/>
                  </a:cubicBezTo>
                  <a:cubicBezTo>
                    <a:pt x="23255" y="2150"/>
                    <a:pt x="26214" y="599"/>
                    <a:pt x="24946" y="36"/>
                  </a:cubicBezTo>
                  <a:cubicBezTo>
                    <a:pt x="24893" y="12"/>
                    <a:pt x="24841" y="1"/>
                    <a:pt x="24791" y="1"/>
                  </a:cubicBezTo>
                  <a:close/>
                </a:path>
              </a:pathLst>
            </a:custGeom>
            <a:solidFill>
              <a:srgbClr val="FFC5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80"/>
            <p:cNvSpPr/>
            <p:nvPr/>
          </p:nvSpPr>
          <p:spPr>
            <a:xfrm>
              <a:off x="3479525" y="2545200"/>
              <a:ext cx="176000" cy="174750"/>
            </a:xfrm>
            <a:custGeom>
              <a:rect b="b" l="l" r="r" t="t"/>
              <a:pathLst>
                <a:path extrusionOk="0" h="6990" w="7040">
                  <a:moveTo>
                    <a:pt x="1618" y="0"/>
                  </a:moveTo>
                  <a:cubicBezTo>
                    <a:pt x="1615" y="0"/>
                    <a:pt x="1611" y="0"/>
                    <a:pt x="1607" y="0"/>
                  </a:cubicBezTo>
                  <a:cubicBezTo>
                    <a:pt x="852" y="0"/>
                    <a:pt x="427" y="1221"/>
                    <a:pt x="215" y="3149"/>
                  </a:cubicBezTo>
                  <a:cubicBezTo>
                    <a:pt x="1" y="5079"/>
                    <a:pt x="145" y="6153"/>
                    <a:pt x="1106" y="6832"/>
                  </a:cubicBezTo>
                  <a:cubicBezTo>
                    <a:pt x="1259" y="6940"/>
                    <a:pt x="1427" y="6990"/>
                    <a:pt x="1605" y="6990"/>
                  </a:cubicBezTo>
                  <a:cubicBezTo>
                    <a:pt x="3701" y="6990"/>
                    <a:pt x="7039" y="0"/>
                    <a:pt x="1618" y="0"/>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80"/>
            <p:cNvSpPr/>
            <p:nvPr/>
          </p:nvSpPr>
          <p:spPr>
            <a:xfrm>
              <a:off x="3172025" y="3331550"/>
              <a:ext cx="294875" cy="1602950"/>
            </a:xfrm>
            <a:custGeom>
              <a:rect b="b" l="l" r="r" t="t"/>
              <a:pathLst>
                <a:path extrusionOk="0" h="64118" w="11795">
                  <a:moveTo>
                    <a:pt x="3236" y="1"/>
                  </a:moveTo>
                  <a:lnTo>
                    <a:pt x="1391" y="11772"/>
                  </a:lnTo>
                  <a:cubicBezTo>
                    <a:pt x="3078" y="15745"/>
                    <a:pt x="5377" y="20429"/>
                    <a:pt x="7876" y="23417"/>
                  </a:cubicBezTo>
                  <a:cubicBezTo>
                    <a:pt x="1" y="32832"/>
                    <a:pt x="2728" y="63974"/>
                    <a:pt x="2728" y="63974"/>
                  </a:cubicBezTo>
                  <a:lnTo>
                    <a:pt x="3931" y="64117"/>
                  </a:lnTo>
                  <a:cubicBezTo>
                    <a:pt x="3948" y="63264"/>
                    <a:pt x="4458" y="39367"/>
                    <a:pt x="7239" y="32071"/>
                  </a:cubicBezTo>
                  <a:cubicBezTo>
                    <a:pt x="10412" y="23743"/>
                    <a:pt x="11794" y="23468"/>
                    <a:pt x="11794" y="23468"/>
                  </a:cubicBezTo>
                  <a:lnTo>
                    <a:pt x="3236" y="1"/>
                  </a:ln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80"/>
            <p:cNvSpPr/>
            <p:nvPr/>
          </p:nvSpPr>
          <p:spPr>
            <a:xfrm>
              <a:off x="3222850" y="2086150"/>
              <a:ext cx="271425" cy="770600"/>
            </a:xfrm>
            <a:custGeom>
              <a:rect b="b" l="l" r="r" t="t"/>
              <a:pathLst>
                <a:path extrusionOk="0" h="30824" w="10857">
                  <a:moveTo>
                    <a:pt x="6802" y="0"/>
                  </a:moveTo>
                  <a:cubicBezTo>
                    <a:pt x="1891" y="2466"/>
                    <a:pt x="1530" y="7075"/>
                    <a:pt x="780" y="10398"/>
                  </a:cubicBezTo>
                  <a:cubicBezTo>
                    <a:pt x="30" y="13721"/>
                    <a:pt x="1102" y="18223"/>
                    <a:pt x="1208" y="19965"/>
                  </a:cubicBezTo>
                  <a:cubicBezTo>
                    <a:pt x="1316" y="21708"/>
                    <a:pt x="63" y="24122"/>
                    <a:pt x="30" y="25269"/>
                  </a:cubicBezTo>
                  <a:cubicBezTo>
                    <a:pt x="0" y="26303"/>
                    <a:pt x="3259" y="30824"/>
                    <a:pt x="4681" y="30824"/>
                  </a:cubicBezTo>
                  <a:cubicBezTo>
                    <a:pt x="4833" y="30824"/>
                    <a:pt x="4965" y="30772"/>
                    <a:pt x="5069" y="30657"/>
                  </a:cubicBezTo>
                  <a:cubicBezTo>
                    <a:pt x="6139" y="29477"/>
                    <a:pt x="3889" y="27441"/>
                    <a:pt x="3633" y="25269"/>
                  </a:cubicBezTo>
                  <a:cubicBezTo>
                    <a:pt x="3375" y="23095"/>
                    <a:pt x="5389" y="18865"/>
                    <a:pt x="5819" y="16509"/>
                  </a:cubicBezTo>
                  <a:cubicBezTo>
                    <a:pt x="6247" y="14150"/>
                    <a:pt x="10856" y="1286"/>
                    <a:pt x="10856" y="1286"/>
                  </a:cubicBezTo>
                  <a:lnTo>
                    <a:pt x="6802"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80"/>
            <p:cNvSpPr/>
            <p:nvPr/>
          </p:nvSpPr>
          <p:spPr>
            <a:xfrm>
              <a:off x="2818650" y="1718575"/>
              <a:ext cx="697075" cy="445575"/>
            </a:xfrm>
            <a:custGeom>
              <a:rect b="b" l="l" r="r" t="t"/>
              <a:pathLst>
                <a:path extrusionOk="0" h="17823" w="27883">
                  <a:moveTo>
                    <a:pt x="5354" y="0"/>
                  </a:moveTo>
                  <a:cubicBezTo>
                    <a:pt x="0" y="0"/>
                    <a:pt x="957" y="5521"/>
                    <a:pt x="3240" y="9666"/>
                  </a:cubicBezTo>
                  <a:cubicBezTo>
                    <a:pt x="5719" y="14167"/>
                    <a:pt x="12125" y="15989"/>
                    <a:pt x="16198" y="17169"/>
                  </a:cubicBezTo>
                  <a:cubicBezTo>
                    <a:pt x="17710" y="17607"/>
                    <a:pt x="19473" y="17823"/>
                    <a:pt x="21136" y="17823"/>
                  </a:cubicBezTo>
                  <a:cubicBezTo>
                    <a:pt x="23954" y="17823"/>
                    <a:pt x="26485" y="17203"/>
                    <a:pt x="27024" y="15989"/>
                  </a:cubicBezTo>
                  <a:cubicBezTo>
                    <a:pt x="27882" y="14061"/>
                    <a:pt x="23916" y="8058"/>
                    <a:pt x="17698" y="4627"/>
                  </a:cubicBezTo>
                  <a:cubicBezTo>
                    <a:pt x="11481" y="1197"/>
                    <a:pt x="6873" y="127"/>
                    <a:pt x="6873" y="127"/>
                  </a:cubicBezTo>
                  <a:cubicBezTo>
                    <a:pt x="6318" y="41"/>
                    <a:pt x="5813" y="0"/>
                    <a:pt x="5354" y="0"/>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80"/>
            <p:cNvSpPr/>
            <p:nvPr/>
          </p:nvSpPr>
          <p:spPr>
            <a:xfrm>
              <a:off x="2821975" y="1720325"/>
              <a:ext cx="539150" cy="864925"/>
            </a:xfrm>
            <a:custGeom>
              <a:rect b="b" l="l" r="r" t="t"/>
              <a:pathLst>
                <a:path extrusionOk="0" h="34597" w="21566">
                  <a:moveTo>
                    <a:pt x="4244" y="1"/>
                  </a:moveTo>
                  <a:cubicBezTo>
                    <a:pt x="0" y="654"/>
                    <a:pt x="975" y="5722"/>
                    <a:pt x="3107" y="9594"/>
                  </a:cubicBezTo>
                  <a:cubicBezTo>
                    <a:pt x="5586" y="14097"/>
                    <a:pt x="11992" y="15919"/>
                    <a:pt x="16065" y="17098"/>
                  </a:cubicBezTo>
                  <a:cubicBezTo>
                    <a:pt x="17057" y="17385"/>
                    <a:pt x="18159" y="17576"/>
                    <a:pt x="19268" y="17676"/>
                  </a:cubicBezTo>
                  <a:cubicBezTo>
                    <a:pt x="17644" y="20020"/>
                    <a:pt x="17317" y="22812"/>
                    <a:pt x="16815" y="25031"/>
                  </a:cubicBezTo>
                  <a:cubicBezTo>
                    <a:pt x="16065" y="28354"/>
                    <a:pt x="17137" y="32854"/>
                    <a:pt x="17243" y="34597"/>
                  </a:cubicBezTo>
                  <a:cubicBezTo>
                    <a:pt x="17256" y="26568"/>
                    <a:pt x="20075" y="20124"/>
                    <a:pt x="20820" y="18208"/>
                  </a:cubicBezTo>
                  <a:cubicBezTo>
                    <a:pt x="21565" y="16290"/>
                    <a:pt x="19308" y="17472"/>
                    <a:pt x="11522" y="12426"/>
                  </a:cubicBezTo>
                  <a:cubicBezTo>
                    <a:pt x="7246" y="9655"/>
                    <a:pt x="4376" y="3792"/>
                    <a:pt x="4244"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80"/>
            <p:cNvSpPr/>
            <p:nvPr/>
          </p:nvSpPr>
          <p:spPr>
            <a:xfrm>
              <a:off x="3250225" y="2616350"/>
              <a:ext cx="275" cy="1400"/>
            </a:xfrm>
            <a:custGeom>
              <a:rect b="b" l="l" r="r" t="t"/>
              <a:pathLst>
                <a:path extrusionOk="0" h="56" w="11">
                  <a:moveTo>
                    <a:pt x="11" y="0"/>
                  </a:moveTo>
                  <a:cubicBezTo>
                    <a:pt x="7" y="18"/>
                    <a:pt x="4" y="37"/>
                    <a:pt x="0" y="56"/>
                  </a:cubicBezTo>
                  <a:lnTo>
                    <a:pt x="11"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80"/>
            <p:cNvSpPr/>
            <p:nvPr/>
          </p:nvSpPr>
          <p:spPr>
            <a:xfrm>
              <a:off x="3250825" y="2613375"/>
              <a:ext cx="250" cy="1300"/>
            </a:xfrm>
            <a:custGeom>
              <a:rect b="b" l="l" r="r" t="t"/>
              <a:pathLst>
                <a:path extrusionOk="0" h="52" w="10">
                  <a:moveTo>
                    <a:pt x="9" y="1"/>
                  </a:moveTo>
                  <a:cubicBezTo>
                    <a:pt x="6" y="16"/>
                    <a:pt x="2" y="34"/>
                    <a:pt x="1" y="51"/>
                  </a:cubicBezTo>
                  <a:cubicBezTo>
                    <a:pt x="2" y="34"/>
                    <a:pt x="6" y="18"/>
                    <a:pt x="9"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80"/>
            <p:cNvSpPr/>
            <p:nvPr/>
          </p:nvSpPr>
          <p:spPr>
            <a:xfrm>
              <a:off x="3222850" y="2638350"/>
              <a:ext cx="153500" cy="218375"/>
            </a:xfrm>
            <a:custGeom>
              <a:rect b="b" l="l" r="r" t="t"/>
              <a:pathLst>
                <a:path extrusionOk="0" h="8735" w="6140">
                  <a:moveTo>
                    <a:pt x="895" y="1"/>
                  </a:moveTo>
                  <a:cubicBezTo>
                    <a:pt x="552" y="1240"/>
                    <a:pt x="51" y="2460"/>
                    <a:pt x="30" y="3179"/>
                  </a:cubicBezTo>
                  <a:cubicBezTo>
                    <a:pt x="0" y="4215"/>
                    <a:pt x="3256" y="8735"/>
                    <a:pt x="4678" y="8735"/>
                  </a:cubicBezTo>
                  <a:cubicBezTo>
                    <a:pt x="4831" y="8735"/>
                    <a:pt x="4963" y="8682"/>
                    <a:pt x="5067" y="8568"/>
                  </a:cubicBezTo>
                  <a:cubicBezTo>
                    <a:pt x="6139" y="7389"/>
                    <a:pt x="3889" y="5353"/>
                    <a:pt x="3631" y="3179"/>
                  </a:cubicBezTo>
                  <a:cubicBezTo>
                    <a:pt x="3570" y="2662"/>
                    <a:pt x="3640" y="2027"/>
                    <a:pt x="3784" y="1329"/>
                  </a:cubicBezTo>
                  <a:lnTo>
                    <a:pt x="895" y="1"/>
                  </a:ln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80"/>
            <p:cNvSpPr/>
            <p:nvPr/>
          </p:nvSpPr>
          <p:spPr>
            <a:xfrm>
              <a:off x="2757875" y="847125"/>
              <a:ext cx="953900" cy="1001200"/>
            </a:xfrm>
            <a:custGeom>
              <a:rect b="b" l="l" r="r" t="t"/>
              <a:pathLst>
                <a:path extrusionOk="0" h="40048" w="38156">
                  <a:moveTo>
                    <a:pt x="4061" y="1"/>
                  </a:moveTo>
                  <a:lnTo>
                    <a:pt x="954" y="1476"/>
                  </a:lnTo>
                  <a:cubicBezTo>
                    <a:pt x="954" y="1476"/>
                    <a:pt x="4246" y="11674"/>
                    <a:pt x="6665" y="15397"/>
                  </a:cubicBezTo>
                  <a:cubicBezTo>
                    <a:pt x="7563" y="16781"/>
                    <a:pt x="8386" y="18417"/>
                    <a:pt x="8947" y="19609"/>
                  </a:cubicBezTo>
                  <a:cubicBezTo>
                    <a:pt x="7756" y="22768"/>
                    <a:pt x="6433" y="26216"/>
                    <a:pt x="5671" y="28009"/>
                  </a:cubicBezTo>
                  <a:cubicBezTo>
                    <a:pt x="4044" y="31834"/>
                    <a:pt x="1" y="38680"/>
                    <a:pt x="3847" y="40048"/>
                  </a:cubicBezTo>
                  <a:cubicBezTo>
                    <a:pt x="3847" y="40048"/>
                    <a:pt x="4018" y="39941"/>
                    <a:pt x="4312" y="39762"/>
                  </a:cubicBezTo>
                  <a:cubicBezTo>
                    <a:pt x="6002" y="38762"/>
                    <a:pt x="12161" y="35483"/>
                    <a:pt x="20202" y="35483"/>
                  </a:cubicBezTo>
                  <a:cubicBezTo>
                    <a:pt x="20292" y="35483"/>
                    <a:pt x="20382" y="35483"/>
                    <a:pt x="20472" y="35484"/>
                  </a:cubicBezTo>
                  <a:lnTo>
                    <a:pt x="23059" y="36702"/>
                  </a:lnTo>
                  <a:lnTo>
                    <a:pt x="24672" y="21299"/>
                  </a:lnTo>
                  <a:cubicBezTo>
                    <a:pt x="25725" y="21097"/>
                    <a:pt x="27445" y="20625"/>
                    <a:pt x="29008" y="19552"/>
                  </a:cubicBezTo>
                  <a:cubicBezTo>
                    <a:pt x="34525" y="15761"/>
                    <a:pt x="38156" y="6209"/>
                    <a:pt x="38156" y="6209"/>
                  </a:cubicBezTo>
                  <a:lnTo>
                    <a:pt x="35427" y="4279"/>
                  </a:lnTo>
                  <a:cubicBezTo>
                    <a:pt x="35427" y="4279"/>
                    <a:pt x="32196" y="10167"/>
                    <a:pt x="22211" y="14036"/>
                  </a:cubicBezTo>
                  <a:cubicBezTo>
                    <a:pt x="22211" y="14036"/>
                    <a:pt x="21062" y="14509"/>
                    <a:pt x="19587" y="14509"/>
                  </a:cubicBezTo>
                  <a:cubicBezTo>
                    <a:pt x="18850" y="14509"/>
                    <a:pt x="18032" y="14391"/>
                    <a:pt x="17235" y="14036"/>
                  </a:cubicBezTo>
                  <a:cubicBezTo>
                    <a:pt x="15327" y="13187"/>
                    <a:pt x="14541" y="12532"/>
                    <a:pt x="14301" y="12301"/>
                  </a:cubicBezTo>
                  <a:cubicBezTo>
                    <a:pt x="14274" y="12268"/>
                    <a:pt x="14245" y="12238"/>
                    <a:pt x="14214" y="12210"/>
                  </a:cubicBezTo>
                  <a:cubicBezTo>
                    <a:pt x="5313" y="4863"/>
                    <a:pt x="4061" y="1"/>
                    <a:pt x="4061" y="1"/>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80"/>
            <p:cNvSpPr/>
            <p:nvPr/>
          </p:nvSpPr>
          <p:spPr>
            <a:xfrm>
              <a:off x="2655575" y="2481100"/>
              <a:ext cx="746025" cy="342900"/>
            </a:xfrm>
            <a:custGeom>
              <a:rect b="b" l="l" r="r" t="t"/>
              <a:pathLst>
                <a:path extrusionOk="0" h="13716" w="29841">
                  <a:moveTo>
                    <a:pt x="24791" y="1"/>
                  </a:moveTo>
                  <a:cubicBezTo>
                    <a:pt x="23671" y="1"/>
                    <a:pt x="23044" y="5553"/>
                    <a:pt x="17509" y="5553"/>
                  </a:cubicBezTo>
                  <a:cubicBezTo>
                    <a:pt x="17316" y="5553"/>
                    <a:pt x="17118" y="5546"/>
                    <a:pt x="16913" y="5532"/>
                  </a:cubicBezTo>
                  <a:cubicBezTo>
                    <a:pt x="15348" y="5426"/>
                    <a:pt x="13910" y="5379"/>
                    <a:pt x="12618" y="5379"/>
                  </a:cubicBezTo>
                  <a:cubicBezTo>
                    <a:pt x="7249" y="5379"/>
                    <a:pt x="4392" y="6179"/>
                    <a:pt x="5356" y="6801"/>
                  </a:cubicBezTo>
                  <a:cubicBezTo>
                    <a:pt x="5356" y="6801"/>
                    <a:pt x="1" y="13566"/>
                    <a:pt x="3664" y="13707"/>
                  </a:cubicBezTo>
                  <a:cubicBezTo>
                    <a:pt x="3819" y="13713"/>
                    <a:pt x="3974" y="13716"/>
                    <a:pt x="4130" y="13716"/>
                  </a:cubicBezTo>
                  <a:cubicBezTo>
                    <a:pt x="7662" y="13716"/>
                    <a:pt x="11424" y="12238"/>
                    <a:pt x="14798" y="10888"/>
                  </a:cubicBezTo>
                  <a:cubicBezTo>
                    <a:pt x="18116" y="9560"/>
                    <a:pt x="21686" y="8233"/>
                    <a:pt x="23855" y="8233"/>
                  </a:cubicBezTo>
                  <a:cubicBezTo>
                    <a:pt x="23989" y="8233"/>
                    <a:pt x="24118" y="8238"/>
                    <a:pt x="24241" y="8249"/>
                  </a:cubicBezTo>
                  <a:cubicBezTo>
                    <a:pt x="24446" y="8266"/>
                    <a:pt x="24664" y="8276"/>
                    <a:pt x="24891" y="8276"/>
                  </a:cubicBezTo>
                  <a:cubicBezTo>
                    <a:pt x="27002" y="8276"/>
                    <a:pt x="29841" y="7437"/>
                    <a:pt x="29493" y="4167"/>
                  </a:cubicBezTo>
                  <a:cubicBezTo>
                    <a:pt x="29322" y="2565"/>
                    <a:pt x="28743" y="2151"/>
                    <a:pt x="28004" y="2151"/>
                  </a:cubicBezTo>
                  <a:cubicBezTo>
                    <a:pt x="27215" y="2151"/>
                    <a:pt x="26242" y="2624"/>
                    <a:pt x="25390" y="2624"/>
                  </a:cubicBezTo>
                  <a:cubicBezTo>
                    <a:pt x="25237" y="2624"/>
                    <a:pt x="25089" y="2609"/>
                    <a:pt x="24946" y="2573"/>
                  </a:cubicBezTo>
                  <a:cubicBezTo>
                    <a:pt x="23255" y="2150"/>
                    <a:pt x="26214" y="599"/>
                    <a:pt x="24946" y="36"/>
                  </a:cubicBezTo>
                  <a:cubicBezTo>
                    <a:pt x="24893" y="12"/>
                    <a:pt x="24841" y="1"/>
                    <a:pt x="24791" y="1"/>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80"/>
            <p:cNvSpPr/>
            <p:nvPr/>
          </p:nvSpPr>
          <p:spPr>
            <a:xfrm>
              <a:off x="2655575" y="2615575"/>
              <a:ext cx="347575" cy="208425"/>
            </a:xfrm>
            <a:custGeom>
              <a:rect b="b" l="l" r="r" t="t"/>
              <a:pathLst>
                <a:path extrusionOk="0" h="8337" w="13903">
                  <a:moveTo>
                    <a:pt x="12608" y="1"/>
                  </a:moveTo>
                  <a:cubicBezTo>
                    <a:pt x="7172" y="1"/>
                    <a:pt x="3829" y="801"/>
                    <a:pt x="4792" y="1422"/>
                  </a:cubicBezTo>
                  <a:cubicBezTo>
                    <a:pt x="4792" y="1422"/>
                    <a:pt x="1" y="8187"/>
                    <a:pt x="3664" y="8328"/>
                  </a:cubicBezTo>
                  <a:cubicBezTo>
                    <a:pt x="3820" y="8334"/>
                    <a:pt x="3976" y="8337"/>
                    <a:pt x="4133" y="8337"/>
                  </a:cubicBezTo>
                  <a:cubicBezTo>
                    <a:pt x="6992" y="8337"/>
                    <a:pt x="10004" y="7367"/>
                    <a:pt x="12837" y="6281"/>
                  </a:cubicBezTo>
                  <a:cubicBezTo>
                    <a:pt x="12454" y="3601"/>
                    <a:pt x="13168" y="1436"/>
                    <a:pt x="13902" y="15"/>
                  </a:cubicBezTo>
                  <a:cubicBezTo>
                    <a:pt x="13459" y="6"/>
                    <a:pt x="13027" y="1"/>
                    <a:pt x="12608"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80"/>
            <p:cNvSpPr/>
            <p:nvPr/>
          </p:nvSpPr>
          <p:spPr>
            <a:xfrm>
              <a:off x="2743300" y="3052650"/>
              <a:ext cx="260050" cy="1885325"/>
            </a:xfrm>
            <a:custGeom>
              <a:rect b="b" l="l" r="r" t="t"/>
              <a:pathLst>
                <a:path extrusionOk="0" h="75413" w="10402">
                  <a:moveTo>
                    <a:pt x="1699" y="0"/>
                  </a:moveTo>
                  <a:cubicBezTo>
                    <a:pt x="1699" y="0"/>
                    <a:pt x="897" y="4461"/>
                    <a:pt x="1837" y="11978"/>
                  </a:cubicBezTo>
                  <a:cubicBezTo>
                    <a:pt x="2775" y="19495"/>
                    <a:pt x="4373" y="37912"/>
                    <a:pt x="4373" y="37912"/>
                  </a:cubicBezTo>
                  <a:cubicBezTo>
                    <a:pt x="4373" y="37912"/>
                    <a:pt x="1" y="45069"/>
                    <a:pt x="5219" y="75412"/>
                  </a:cubicBezTo>
                  <a:lnTo>
                    <a:pt x="7882" y="75412"/>
                  </a:lnTo>
                  <a:cubicBezTo>
                    <a:pt x="4585" y="58942"/>
                    <a:pt x="5899" y="43760"/>
                    <a:pt x="7006" y="40502"/>
                  </a:cubicBezTo>
                  <a:cubicBezTo>
                    <a:pt x="8284" y="36744"/>
                    <a:pt x="8358" y="26924"/>
                    <a:pt x="8358" y="14270"/>
                  </a:cubicBezTo>
                  <a:cubicBezTo>
                    <a:pt x="8358" y="4835"/>
                    <a:pt x="9627" y="7402"/>
                    <a:pt x="10402" y="3568"/>
                  </a:cubicBezTo>
                  <a:lnTo>
                    <a:pt x="1699" y="0"/>
                  </a:ln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80"/>
            <p:cNvSpPr/>
            <p:nvPr/>
          </p:nvSpPr>
          <p:spPr>
            <a:xfrm>
              <a:off x="894025" y="3780650"/>
              <a:ext cx="882925" cy="379975"/>
            </a:xfrm>
            <a:custGeom>
              <a:rect b="b" l="l" r="r" t="t"/>
              <a:pathLst>
                <a:path extrusionOk="0" h="15199" w="35317">
                  <a:moveTo>
                    <a:pt x="15806" y="0"/>
                  </a:moveTo>
                  <a:cubicBezTo>
                    <a:pt x="12763" y="0"/>
                    <a:pt x="10124" y="4231"/>
                    <a:pt x="9878" y="9571"/>
                  </a:cubicBezTo>
                  <a:lnTo>
                    <a:pt x="9874" y="9617"/>
                  </a:lnTo>
                  <a:cubicBezTo>
                    <a:pt x="9852" y="10117"/>
                    <a:pt x="9439" y="10451"/>
                    <a:pt x="9000" y="10451"/>
                  </a:cubicBezTo>
                  <a:cubicBezTo>
                    <a:pt x="8821" y="10451"/>
                    <a:pt x="8636" y="10395"/>
                    <a:pt x="8473" y="10271"/>
                  </a:cubicBezTo>
                  <a:cubicBezTo>
                    <a:pt x="7416" y="9466"/>
                    <a:pt x="6179" y="9018"/>
                    <a:pt x="4947" y="9018"/>
                  </a:cubicBezTo>
                  <a:cubicBezTo>
                    <a:pt x="4302" y="9018"/>
                    <a:pt x="3659" y="9140"/>
                    <a:pt x="3043" y="9399"/>
                  </a:cubicBezTo>
                  <a:lnTo>
                    <a:pt x="2978" y="9427"/>
                  </a:lnTo>
                  <a:cubicBezTo>
                    <a:pt x="0" y="10727"/>
                    <a:pt x="982" y="15198"/>
                    <a:pt x="4230" y="15198"/>
                  </a:cubicBezTo>
                  <a:lnTo>
                    <a:pt x="30226" y="15198"/>
                  </a:lnTo>
                  <a:cubicBezTo>
                    <a:pt x="31434" y="15198"/>
                    <a:pt x="32537" y="14476"/>
                    <a:pt x="32985" y="13354"/>
                  </a:cubicBezTo>
                  <a:lnTo>
                    <a:pt x="32993" y="13334"/>
                  </a:lnTo>
                  <a:cubicBezTo>
                    <a:pt x="35317" y="7493"/>
                    <a:pt x="34490" y="1680"/>
                    <a:pt x="31147" y="350"/>
                  </a:cubicBezTo>
                  <a:cubicBezTo>
                    <a:pt x="30683" y="166"/>
                    <a:pt x="30195" y="78"/>
                    <a:pt x="29693" y="78"/>
                  </a:cubicBezTo>
                  <a:cubicBezTo>
                    <a:pt x="28001" y="78"/>
                    <a:pt x="26142" y="1081"/>
                    <a:pt x="24475" y="2803"/>
                  </a:cubicBezTo>
                  <a:cubicBezTo>
                    <a:pt x="23830" y="3469"/>
                    <a:pt x="22980" y="3791"/>
                    <a:pt x="22133" y="3791"/>
                  </a:cubicBezTo>
                  <a:cubicBezTo>
                    <a:pt x="21061" y="3791"/>
                    <a:pt x="19993" y="3276"/>
                    <a:pt x="19351" y="2293"/>
                  </a:cubicBezTo>
                  <a:cubicBezTo>
                    <a:pt x="18453" y="916"/>
                    <a:pt x="17276" y="65"/>
                    <a:pt x="15957" y="4"/>
                  </a:cubicBezTo>
                  <a:cubicBezTo>
                    <a:pt x="15907" y="2"/>
                    <a:pt x="15856" y="0"/>
                    <a:pt x="15806" y="0"/>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80"/>
            <p:cNvSpPr/>
            <p:nvPr/>
          </p:nvSpPr>
          <p:spPr>
            <a:xfrm>
              <a:off x="1314425" y="3862600"/>
              <a:ext cx="692500" cy="298025"/>
            </a:xfrm>
            <a:custGeom>
              <a:rect b="b" l="l" r="r" t="t"/>
              <a:pathLst>
                <a:path extrusionOk="0" h="11921" w="27700">
                  <a:moveTo>
                    <a:pt x="12396" y="0"/>
                  </a:moveTo>
                  <a:cubicBezTo>
                    <a:pt x="10009" y="0"/>
                    <a:pt x="7940" y="3319"/>
                    <a:pt x="7746" y="7507"/>
                  </a:cubicBezTo>
                  <a:lnTo>
                    <a:pt x="7744" y="7543"/>
                  </a:lnTo>
                  <a:cubicBezTo>
                    <a:pt x="7727" y="7934"/>
                    <a:pt x="7403" y="8197"/>
                    <a:pt x="7059" y="8197"/>
                  </a:cubicBezTo>
                  <a:cubicBezTo>
                    <a:pt x="6917" y="8197"/>
                    <a:pt x="6773" y="8153"/>
                    <a:pt x="6644" y="8055"/>
                  </a:cubicBezTo>
                  <a:cubicBezTo>
                    <a:pt x="5815" y="7425"/>
                    <a:pt x="4845" y="7073"/>
                    <a:pt x="3877" y="7073"/>
                  </a:cubicBezTo>
                  <a:cubicBezTo>
                    <a:pt x="3372" y="7073"/>
                    <a:pt x="2868" y="7168"/>
                    <a:pt x="2385" y="7371"/>
                  </a:cubicBezTo>
                  <a:lnTo>
                    <a:pt x="2335" y="7393"/>
                  </a:lnTo>
                  <a:cubicBezTo>
                    <a:pt x="1" y="8412"/>
                    <a:pt x="769" y="11920"/>
                    <a:pt x="3317" y="11920"/>
                  </a:cubicBezTo>
                  <a:lnTo>
                    <a:pt x="23707" y="11920"/>
                  </a:lnTo>
                  <a:cubicBezTo>
                    <a:pt x="24655" y="11920"/>
                    <a:pt x="25520" y="11355"/>
                    <a:pt x="25872" y="10474"/>
                  </a:cubicBezTo>
                  <a:cubicBezTo>
                    <a:pt x="25874" y="10469"/>
                    <a:pt x="25875" y="10464"/>
                    <a:pt x="25877" y="10458"/>
                  </a:cubicBezTo>
                  <a:cubicBezTo>
                    <a:pt x="27699" y="5877"/>
                    <a:pt x="27052" y="1317"/>
                    <a:pt x="24429" y="275"/>
                  </a:cubicBezTo>
                  <a:cubicBezTo>
                    <a:pt x="24066" y="130"/>
                    <a:pt x="23683" y="61"/>
                    <a:pt x="23289" y="61"/>
                  </a:cubicBezTo>
                  <a:cubicBezTo>
                    <a:pt x="21962" y="61"/>
                    <a:pt x="20504" y="848"/>
                    <a:pt x="19197" y="2198"/>
                  </a:cubicBezTo>
                  <a:cubicBezTo>
                    <a:pt x="18691" y="2721"/>
                    <a:pt x="18025" y="2973"/>
                    <a:pt x="17360" y="2973"/>
                  </a:cubicBezTo>
                  <a:cubicBezTo>
                    <a:pt x="16519" y="2973"/>
                    <a:pt x="15680" y="2568"/>
                    <a:pt x="15176" y="1798"/>
                  </a:cubicBezTo>
                  <a:cubicBezTo>
                    <a:pt x="14473" y="719"/>
                    <a:pt x="13551" y="50"/>
                    <a:pt x="12515" y="3"/>
                  </a:cubicBezTo>
                  <a:cubicBezTo>
                    <a:pt x="12475" y="1"/>
                    <a:pt x="12435" y="0"/>
                    <a:pt x="12396" y="0"/>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80"/>
            <p:cNvSpPr/>
            <p:nvPr/>
          </p:nvSpPr>
          <p:spPr>
            <a:xfrm>
              <a:off x="1616800" y="4385200"/>
              <a:ext cx="676950" cy="430325"/>
            </a:xfrm>
            <a:custGeom>
              <a:rect b="b" l="l" r="r" t="t"/>
              <a:pathLst>
                <a:path extrusionOk="0" h="17213" w="27078">
                  <a:moveTo>
                    <a:pt x="14961" y="0"/>
                  </a:moveTo>
                  <a:cubicBezTo>
                    <a:pt x="14922" y="0"/>
                    <a:pt x="14883" y="2"/>
                    <a:pt x="14844" y="4"/>
                  </a:cubicBezTo>
                  <a:cubicBezTo>
                    <a:pt x="13832" y="74"/>
                    <a:pt x="12929" y="1036"/>
                    <a:pt x="12242" y="2594"/>
                  </a:cubicBezTo>
                  <a:cubicBezTo>
                    <a:pt x="11749" y="3708"/>
                    <a:pt x="10930" y="4292"/>
                    <a:pt x="10107" y="4292"/>
                  </a:cubicBezTo>
                  <a:cubicBezTo>
                    <a:pt x="9458" y="4292"/>
                    <a:pt x="8806" y="3928"/>
                    <a:pt x="8312" y="3174"/>
                  </a:cubicBezTo>
                  <a:cubicBezTo>
                    <a:pt x="7034" y="1224"/>
                    <a:pt x="5609" y="86"/>
                    <a:pt x="4311" y="86"/>
                  </a:cubicBezTo>
                  <a:cubicBezTo>
                    <a:pt x="3926" y="86"/>
                    <a:pt x="3552" y="187"/>
                    <a:pt x="3196" y="396"/>
                  </a:cubicBezTo>
                  <a:cubicBezTo>
                    <a:pt x="634" y="1903"/>
                    <a:pt x="1" y="8488"/>
                    <a:pt x="1781" y="15101"/>
                  </a:cubicBezTo>
                  <a:lnTo>
                    <a:pt x="1788" y="15124"/>
                  </a:lnTo>
                  <a:cubicBezTo>
                    <a:pt x="2131" y="16395"/>
                    <a:pt x="2977" y="17213"/>
                    <a:pt x="3903" y="17213"/>
                  </a:cubicBezTo>
                  <a:lnTo>
                    <a:pt x="23835" y="17213"/>
                  </a:lnTo>
                  <a:cubicBezTo>
                    <a:pt x="26326" y="17213"/>
                    <a:pt x="27078" y="12146"/>
                    <a:pt x="24796" y="10675"/>
                  </a:cubicBezTo>
                  <a:cubicBezTo>
                    <a:pt x="24778" y="10665"/>
                    <a:pt x="24763" y="10654"/>
                    <a:pt x="24745" y="10644"/>
                  </a:cubicBezTo>
                  <a:cubicBezTo>
                    <a:pt x="24273" y="10351"/>
                    <a:pt x="23780" y="10212"/>
                    <a:pt x="23286" y="10212"/>
                  </a:cubicBezTo>
                  <a:cubicBezTo>
                    <a:pt x="22341" y="10212"/>
                    <a:pt x="21394" y="10720"/>
                    <a:pt x="20582" y="11631"/>
                  </a:cubicBezTo>
                  <a:cubicBezTo>
                    <a:pt x="20457" y="11772"/>
                    <a:pt x="20316" y="11835"/>
                    <a:pt x="20178" y="11835"/>
                  </a:cubicBezTo>
                  <a:cubicBezTo>
                    <a:pt x="19842" y="11835"/>
                    <a:pt x="19526" y="11456"/>
                    <a:pt x="19508" y="10891"/>
                  </a:cubicBezTo>
                  <a:lnTo>
                    <a:pt x="19507" y="10839"/>
                  </a:lnTo>
                  <a:cubicBezTo>
                    <a:pt x="19316" y="4792"/>
                    <a:pt x="17294" y="0"/>
                    <a:pt x="14961" y="0"/>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80"/>
            <p:cNvSpPr/>
            <p:nvPr/>
          </p:nvSpPr>
          <p:spPr>
            <a:xfrm>
              <a:off x="1440450" y="4477975"/>
              <a:ext cx="531000" cy="337550"/>
            </a:xfrm>
            <a:custGeom>
              <a:rect b="b" l="l" r="r" t="t"/>
              <a:pathLst>
                <a:path extrusionOk="0" h="13502" w="21240">
                  <a:moveTo>
                    <a:pt x="11737" y="1"/>
                  </a:moveTo>
                  <a:cubicBezTo>
                    <a:pt x="11706" y="1"/>
                    <a:pt x="11675" y="2"/>
                    <a:pt x="11644" y="4"/>
                  </a:cubicBezTo>
                  <a:cubicBezTo>
                    <a:pt x="10849" y="58"/>
                    <a:pt x="10142" y="813"/>
                    <a:pt x="9601" y="2035"/>
                  </a:cubicBezTo>
                  <a:cubicBezTo>
                    <a:pt x="9215" y="2909"/>
                    <a:pt x="8573" y="3368"/>
                    <a:pt x="7928" y="3368"/>
                  </a:cubicBezTo>
                  <a:cubicBezTo>
                    <a:pt x="7419" y="3368"/>
                    <a:pt x="6908" y="3082"/>
                    <a:pt x="6520" y="2490"/>
                  </a:cubicBezTo>
                  <a:cubicBezTo>
                    <a:pt x="5518" y="961"/>
                    <a:pt x="4400" y="69"/>
                    <a:pt x="3382" y="69"/>
                  </a:cubicBezTo>
                  <a:cubicBezTo>
                    <a:pt x="3080" y="69"/>
                    <a:pt x="2786" y="148"/>
                    <a:pt x="2507" y="312"/>
                  </a:cubicBezTo>
                  <a:cubicBezTo>
                    <a:pt x="498" y="1494"/>
                    <a:pt x="0" y="6658"/>
                    <a:pt x="1398" y="11846"/>
                  </a:cubicBezTo>
                  <a:lnTo>
                    <a:pt x="1403" y="11864"/>
                  </a:lnTo>
                  <a:cubicBezTo>
                    <a:pt x="1671" y="12859"/>
                    <a:pt x="2334" y="13502"/>
                    <a:pt x="3062" y="13502"/>
                  </a:cubicBezTo>
                  <a:lnTo>
                    <a:pt x="18695" y="13502"/>
                  </a:lnTo>
                  <a:cubicBezTo>
                    <a:pt x="20650" y="13502"/>
                    <a:pt x="21240" y="9528"/>
                    <a:pt x="19449" y="8374"/>
                  </a:cubicBezTo>
                  <a:cubicBezTo>
                    <a:pt x="19435" y="8365"/>
                    <a:pt x="19423" y="8357"/>
                    <a:pt x="19409" y="8350"/>
                  </a:cubicBezTo>
                  <a:cubicBezTo>
                    <a:pt x="19039" y="8120"/>
                    <a:pt x="18653" y="8012"/>
                    <a:pt x="18265" y="8012"/>
                  </a:cubicBezTo>
                  <a:cubicBezTo>
                    <a:pt x="17524" y="8012"/>
                    <a:pt x="16780" y="8410"/>
                    <a:pt x="16144" y="9124"/>
                  </a:cubicBezTo>
                  <a:cubicBezTo>
                    <a:pt x="16045" y="9235"/>
                    <a:pt x="15935" y="9285"/>
                    <a:pt x="15827" y="9285"/>
                  </a:cubicBezTo>
                  <a:cubicBezTo>
                    <a:pt x="15563" y="9285"/>
                    <a:pt x="15315" y="8987"/>
                    <a:pt x="15301" y="8543"/>
                  </a:cubicBezTo>
                  <a:lnTo>
                    <a:pt x="15299" y="8503"/>
                  </a:lnTo>
                  <a:cubicBezTo>
                    <a:pt x="15151" y="3759"/>
                    <a:pt x="13565" y="1"/>
                    <a:pt x="11737"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80"/>
            <p:cNvSpPr/>
            <p:nvPr/>
          </p:nvSpPr>
          <p:spPr>
            <a:xfrm>
              <a:off x="1347900" y="4596625"/>
              <a:ext cx="327850" cy="208450"/>
            </a:xfrm>
            <a:custGeom>
              <a:rect b="b" l="l" r="r" t="t"/>
              <a:pathLst>
                <a:path extrusionOk="0" h="8338" w="13114">
                  <a:moveTo>
                    <a:pt x="7246" y="1"/>
                  </a:moveTo>
                  <a:cubicBezTo>
                    <a:pt x="7228" y="1"/>
                    <a:pt x="7209" y="1"/>
                    <a:pt x="7190" y="3"/>
                  </a:cubicBezTo>
                  <a:cubicBezTo>
                    <a:pt x="6700" y="38"/>
                    <a:pt x="6263" y="504"/>
                    <a:pt x="5929" y="1259"/>
                  </a:cubicBezTo>
                  <a:cubicBezTo>
                    <a:pt x="5690" y="1798"/>
                    <a:pt x="5294" y="2081"/>
                    <a:pt x="4895" y="2081"/>
                  </a:cubicBezTo>
                  <a:cubicBezTo>
                    <a:pt x="4581" y="2081"/>
                    <a:pt x="4266" y="1905"/>
                    <a:pt x="4026" y="1540"/>
                  </a:cubicBezTo>
                  <a:cubicBezTo>
                    <a:pt x="3408" y="595"/>
                    <a:pt x="2718" y="44"/>
                    <a:pt x="2089" y="44"/>
                  </a:cubicBezTo>
                  <a:cubicBezTo>
                    <a:pt x="1903" y="44"/>
                    <a:pt x="1722" y="93"/>
                    <a:pt x="1549" y="194"/>
                  </a:cubicBezTo>
                  <a:cubicBezTo>
                    <a:pt x="309" y="923"/>
                    <a:pt x="0" y="4112"/>
                    <a:pt x="864" y="7315"/>
                  </a:cubicBezTo>
                  <a:cubicBezTo>
                    <a:pt x="865" y="7318"/>
                    <a:pt x="865" y="7322"/>
                    <a:pt x="867" y="7327"/>
                  </a:cubicBezTo>
                  <a:cubicBezTo>
                    <a:pt x="1033" y="7941"/>
                    <a:pt x="1442" y="8338"/>
                    <a:pt x="1891" y="8338"/>
                  </a:cubicBezTo>
                  <a:lnTo>
                    <a:pt x="11543" y="8338"/>
                  </a:lnTo>
                  <a:cubicBezTo>
                    <a:pt x="12750" y="8338"/>
                    <a:pt x="13113" y="5884"/>
                    <a:pt x="12008" y="5172"/>
                  </a:cubicBezTo>
                  <a:lnTo>
                    <a:pt x="11984" y="5156"/>
                  </a:lnTo>
                  <a:cubicBezTo>
                    <a:pt x="11755" y="5014"/>
                    <a:pt x="11516" y="4947"/>
                    <a:pt x="11277" y="4947"/>
                  </a:cubicBezTo>
                  <a:cubicBezTo>
                    <a:pt x="10819" y="4947"/>
                    <a:pt x="10360" y="5194"/>
                    <a:pt x="9968" y="5635"/>
                  </a:cubicBezTo>
                  <a:cubicBezTo>
                    <a:pt x="9908" y="5703"/>
                    <a:pt x="9839" y="5734"/>
                    <a:pt x="9772" y="5734"/>
                  </a:cubicBezTo>
                  <a:cubicBezTo>
                    <a:pt x="9609" y="5734"/>
                    <a:pt x="9455" y="5550"/>
                    <a:pt x="9448" y="5276"/>
                  </a:cubicBezTo>
                  <a:lnTo>
                    <a:pt x="9448" y="5250"/>
                  </a:lnTo>
                  <a:cubicBezTo>
                    <a:pt x="9355" y="2322"/>
                    <a:pt x="8375" y="1"/>
                    <a:pt x="7246" y="1"/>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80"/>
            <p:cNvSpPr/>
            <p:nvPr/>
          </p:nvSpPr>
          <p:spPr>
            <a:xfrm>
              <a:off x="5277725" y="4302600"/>
              <a:ext cx="677000" cy="430350"/>
            </a:xfrm>
            <a:custGeom>
              <a:rect b="b" l="l" r="r" t="t"/>
              <a:pathLst>
                <a:path extrusionOk="0" h="17214" w="27080">
                  <a:moveTo>
                    <a:pt x="14962" y="1"/>
                  </a:moveTo>
                  <a:cubicBezTo>
                    <a:pt x="14924" y="1"/>
                    <a:pt x="14884" y="2"/>
                    <a:pt x="14845" y="5"/>
                  </a:cubicBezTo>
                  <a:cubicBezTo>
                    <a:pt x="13834" y="73"/>
                    <a:pt x="12931" y="1037"/>
                    <a:pt x="12243" y="2595"/>
                  </a:cubicBezTo>
                  <a:cubicBezTo>
                    <a:pt x="11750" y="3709"/>
                    <a:pt x="10931" y="4293"/>
                    <a:pt x="10108" y="4293"/>
                  </a:cubicBezTo>
                  <a:cubicBezTo>
                    <a:pt x="9459" y="4293"/>
                    <a:pt x="8808" y="3929"/>
                    <a:pt x="8313" y="3174"/>
                  </a:cubicBezTo>
                  <a:cubicBezTo>
                    <a:pt x="7036" y="1225"/>
                    <a:pt x="5610" y="87"/>
                    <a:pt x="4313" y="87"/>
                  </a:cubicBezTo>
                  <a:cubicBezTo>
                    <a:pt x="3928" y="87"/>
                    <a:pt x="3553" y="187"/>
                    <a:pt x="3198" y="397"/>
                  </a:cubicBezTo>
                  <a:cubicBezTo>
                    <a:pt x="634" y="1904"/>
                    <a:pt x="1" y="8488"/>
                    <a:pt x="1783" y="15102"/>
                  </a:cubicBezTo>
                  <a:cubicBezTo>
                    <a:pt x="1785" y="15111"/>
                    <a:pt x="1786" y="15118"/>
                    <a:pt x="1788" y="15125"/>
                  </a:cubicBezTo>
                  <a:cubicBezTo>
                    <a:pt x="2133" y="16395"/>
                    <a:pt x="2977" y="17213"/>
                    <a:pt x="3905" y="17213"/>
                  </a:cubicBezTo>
                  <a:lnTo>
                    <a:pt x="23837" y="17213"/>
                  </a:lnTo>
                  <a:cubicBezTo>
                    <a:pt x="26327" y="17213"/>
                    <a:pt x="27079" y="12147"/>
                    <a:pt x="24798" y="10676"/>
                  </a:cubicBezTo>
                  <a:lnTo>
                    <a:pt x="24747" y="10645"/>
                  </a:lnTo>
                  <a:cubicBezTo>
                    <a:pt x="24275" y="10352"/>
                    <a:pt x="23782" y="10213"/>
                    <a:pt x="23287" y="10213"/>
                  </a:cubicBezTo>
                  <a:cubicBezTo>
                    <a:pt x="22342" y="10213"/>
                    <a:pt x="21394" y="10721"/>
                    <a:pt x="20584" y="11631"/>
                  </a:cubicBezTo>
                  <a:cubicBezTo>
                    <a:pt x="20459" y="11772"/>
                    <a:pt x="20318" y="11836"/>
                    <a:pt x="20180" y="11836"/>
                  </a:cubicBezTo>
                  <a:cubicBezTo>
                    <a:pt x="19844" y="11836"/>
                    <a:pt x="19527" y="11457"/>
                    <a:pt x="19510" y="10892"/>
                  </a:cubicBezTo>
                  <a:lnTo>
                    <a:pt x="19508" y="10840"/>
                  </a:lnTo>
                  <a:cubicBezTo>
                    <a:pt x="19318" y="4793"/>
                    <a:pt x="17296" y="1"/>
                    <a:pt x="14962"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80"/>
            <p:cNvSpPr/>
            <p:nvPr/>
          </p:nvSpPr>
          <p:spPr>
            <a:xfrm>
              <a:off x="5028625" y="4452725"/>
              <a:ext cx="523075" cy="280225"/>
            </a:xfrm>
            <a:custGeom>
              <a:rect b="b" l="l" r="r" t="t"/>
              <a:pathLst>
                <a:path extrusionOk="0" h="11209" w="20923">
                  <a:moveTo>
                    <a:pt x="9363" y="0"/>
                  </a:moveTo>
                  <a:cubicBezTo>
                    <a:pt x="7559" y="0"/>
                    <a:pt x="5997" y="3121"/>
                    <a:pt x="5850" y="7059"/>
                  </a:cubicBezTo>
                  <a:lnTo>
                    <a:pt x="5848" y="7092"/>
                  </a:lnTo>
                  <a:cubicBezTo>
                    <a:pt x="5836" y="7461"/>
                    <a:pt x="5592" y="7707"/>
                    <a:pt x="5332" y="7707"/>
                  </a:cubicBezTo>
                  <a:cubicBezTo>
                    <a:pt x="5225" y="7707"/>
                    <a:pt x="5115" y="7666"/>
                    <a:pt x="5018" y="7574"/>
                  </a:cubicBezTo>
                  <a:cubicBezTo>
                    <a:pt x="4392" y="6981"/>
                    <a:pt x="3660" y="6651"/>
                    <a:pt x="2930" y="6651"/>
                  </a:cubicBezTo>
                  <a:cubicBezTo>
                    <a:pt x="2548" y="6651"/>
                    <a:pt x="2167" y="6741"/>
                    <a:pt x="1802" y="6932"/>
                  </a:cubicBezTo>
                  <a:lnTo>
                    <a:pt x="1763" y="6951"/>
                  </a:lnTo>
                  <a:cubicBezTo>
                    <a:pt x="0" y="7910"/>
                    <a:pt x="580" y="11208"/>
                    <a:pt x="2505" y="11208"/>
                  </a:cubicBezTo>
                  <a:lnTo>
                    <a:pt x="17908" y="11208"/>
                  </a:lnTo>
                  <a:cubicBezTo>
                    <a:pt x="18624" y="11208"/>
                    <a:pt x="19276" y="10676"/>
                    <a:pt x="19543" y="9849"/>
                  </a:cubicBezTo>
                  <a:lnTo>
                    <a:pt x="19546" y="9833"/>
                  </a:lnTo>
                  <a:cubicBezTo>
                    <a:pt x="20923" y="5525"/>
                    <a:pt x="20434" y="1240"/>
                    <a:pt x="18453" y="259"/>
                  </a:cubicBezTo>
                  <a:cubicBezTo>
                    <a:pt x="18178" y="122"/>
                    <a:pt x="17889" y="57"/>
                    <a:pt x="17591" y="57"/>
                  </a:cubicBezTo>
                  <a:cubicBezTo>
                    <a:pt x="16588" y="57"/>
                    <a:pt x="15488" y="798"/>
                    <a:pt x="14500" y="2067"/>
                  </a:cubicBezTo>
                  <a:cubicBezTo>
                    <a:pt x="14118" y="2559"/>
                    <a:pt x="13615" y="2796"/>
                    <a:pt x="13113" y="2796"/>
                  </a:cubicBezTo>
                  <a:cubicBezTo>
                    <a:pt x="12478" y="2796"/>
                    <a:pt x="11845" y="2415"/>
                    <a:pt x="11463" y="1689"/>
                  </a:cubicBezTo>
                  <a:cubicBezTo>
                    <a:pt x="10932" y="675"/>
                    <a:pt x="10234" y="48"/>
                    <a:pt x="9453" y="3"/>
                  </a:cubicBezTo>
                  <a:cubicBezTo>
                    <a:pt x="9423" y="1"/>
                    <a:pt x="9393" y="0"/>
                    <a:pt x="9363" y="0"/>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80"/>
            <p:cNvSpPr/>
            <p:nvPr/>
          </p:nvSpPr>
          <p:spPr>
            <a:xfrm>
              <a:off x="3900725" y="569150"/>
              <a:ext cx="2625000" cy="2699000"/>
            </a:xfrm>
            <a:custGeom>
              <a:rect b="b" l="l" r="r" t="t"/>
              <a:pathLst>
                <a:path extrusionOk="0" h="107960" w="105000">
                  <a:moveTo>
                    <a:pt x="52903" y="1"/>
                  </a:moveTo>
                  <a:cubicBezTo>
                    <a:pt x="52755" y="1"/>
                    <a:pt x="52620" y="5"/>
                    <a:pt x="52501" y="12"/>
                  </a:cubicBezTo>
                  <a:cubicBezTo>
                    <a:pt x="52384" y="5"/>
                    <a:pt x="52251" y="1"/>
                    <a:pt x="52105" y="1"/>
                  </a:cubicBezTo>
                  <a:cubicBezTo>
                    <a:pt x="51514" y="1"/>
                    <a:pt x="50704" y="67"/>
                    <a:pt x="49772" y="320"/>
                  </a:cubicBezTo>
                  <a:cubicBezTo>
                    <a:pt x="41171" y="2092"/>
                    <a:pt x="38882" y="14574"/>
                    <a:pt x="38273" y="21068"/>
                  </a:cubicBezTo>
                  <a:cubicBezTo>
                    <a:pt x="38143" y="22439"/>
                    <a:pt x="37007" y="23495"/>
                    <a:pt x="35648" y="23495"/>
                  </a:cubicBezTo>
                  <a:cubicBezTo>
                    <a:pt x="35599" y="23495"/>
                    <a:pt x="35550" y="23494"/>
                    <a:pt x="35500" y="23491"/>
                  </a:cubicBezTo>
                  <a:cubicBezTo>
                    <a:pt x="35336" y="23482"/>
                    <a:pt x="35166" y="23477"/>
                    <a:pt x="34991" y="23477"/>
                  </a:cubicBezTo>
                  <a:cubicBezTo>
                    <a:pt x="31838" y="23477"/>
                    <a:pt x="27002" y="24958"/>
                    <a:pt x="24220" y="27740"/>
                  </a:cubicBezTo>
                  <a:cubicBezTo>
                    <a:pt x="20151" y="31809"/>
                    <a:pt x="20572" y="43362"/>
                    <a:pt x="21078" y="49188"/>
                  </a:cubicBezTo>
                  <a:cubicBezTo>
                    <a:pt x="21217" y="50780"/>
                    <a:pt x="19931" y="52072"/>
                    <a:pt x="18335" y="52072"/>
                  </a:cubicBezTo>
                  <a:cubicBezTo>
                    <a:pt x="18326" y="52072"/>
                    <a:pt x="18318" y="52072"/>
                    <a:pt x="18309" y="52072"/>
                  </a:cubicBezTo>
                  <a:cubicBezTo>
                    <a:pt x="18282" y="52071"/>
                    <a:pt x="18255" y="52071"/>
                    <a:pt x="18228" y="52071"/>
                  </a:cubicBezTo>
                  <a:cubicBezTo>
                    <a:pt x="12421" y="52071"/>
                    <a:pt x="10390" y="58167"/>
                    <a:pt x="10390" y="58167"/>
                  </a:cubicBezTo>
                  <a:cubicBezTo>
                    <a:pt x="1" y="81542"/>
                    <a:pt x="45694" y="104915"/>
                    <a:pt x="51319" y="107686"/>
                  </a:cubicBezTo>
                  <a:cubicBezTo>
                    <a:pt x="51683" y="107865"/>
                    <a:pt x="52083" y="107959"/>
                    <a:pt x="52490" y="107959"/>
                  </a:cubicBezTo>
                  <a:cubicBezTo>
                    <a:pt x="52494" y="107959"/>
                    <a:pt x="52498" y="107959"/>
                    <a:pt x="52501" y="107959"/>
                  </a:cubicBezTo>
                  <a:cubicBezTo>
                    <a:pt x="52505" y="107959"/>
                    <a:pt x="52509" y="107959"/>
                    <a:pt x="52512" y="107959"/>
                  </a:cubicBezTo>
                  <a:cubicBezTo>
                    <a:pt x="52918" y="107959"/>
                    <a:pt x="53317" y="107865"/>
                    <a:pt x="53681" y="107686"/>
                  </a:cubicBezTo>
                  <a:cubicBezTo>
                    <a:pt x="59307" y="104915"/>
                    <a:pt x="105000" y="81542"/>
                    <a:pt x="94611" y="58167"/>
                  </a:cubicBezTo>
                  <a:cubicBezTo>
                    <a:pt x="94611" y="58167"/>
                    <a:pt x="92580" y="52071"/>
                    <a:pt x="86773" y="52071"/>
                  </a:cubicBezTo>
                  <a:cubicBezTo>
                    <a:pt x="86746" y="52071"/>
                    <a:pt x="86719" y="52071"/>
                    <a:pt x="86692" y="52072"/>
                  </a:cubicBezTo>
                  <a:cubicBezTo>
                    <a:pt x="86682" y="52072"/>
                    <a:pt x="86672" y="52072"/>
                    <a:pt x="86663" y="52072"/>
                  </a:cubicBezTo>
                  <a:cubicBezTo>
                    <a:pt x="85068" y="52072"/>
                    <a:pt x="83784" y="50781"/>
                    <a:pt x="83922" y="49188"/>
                  </a:cubicBezTo>
                  <a:cubicBezTo>
                    <a:pt x="84429" y="43362"/>
                    <a:pt x="84850" y="31809"/>
                    <a:pt x="80781" y="27740"/>
                  </a:cubicBezTo>
                  <a:cubicBezTo>
                    <a:pt x="78002" y="24959"/>
                    <a:pt x="73168" y="23479"/>
                    <a:pt x="70014" y="23479"/>
                  </a:cubicBezTo>
                  <a:cubicBezTo>
                    <a:pt x="69838" y="23479"/>
                    <a:pt x="69666" y="23483"/>
                    <a:pt x="69501" y="23493"/>
                  </a:cubicBezTo>
                  <a:cubicBezTo>
                    <a:pt x="69451" y="23495"/>
                    <a:pt x="69402" y="23497"/>
                    <a:pt x="69353" y="23497"/>
                  </a:cubicBezTo>
                  <a:cubicBezTo>
                    <a:pt x="67995" y="23497"/>
                    <a:pt x="66858" y="22439"/>
                    <a:pt x="66730" y="21068"/>
                  </a:cubicBezTo>
                  <a:cubicBezTo>
                    <a:pt x="66121" y="14574"/>
                    <a:pt x="63828" y="2092"/>
                    <a:pt x="55229" y="320"/>
                  </a:cubicBezTo>
                  <a:cubicBezTo>
                    <a:pt x="54301" y="68"/>
                    <a:pt x="53492" y="1"/>
                    <a:pt x="52903" y="1"/>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80"/>
            <p:cNvSpPr/>
            <p:nvPr/>
          </p:nvSpPr>
          <p:spPr>
            <a:xfrm>
              <a:off x="4848700" y="1495075"/>
              <a:ext cx="767200" cy="2557150"/>
            </a:xfrm>
            <a:custGeom>
              <a:rect b="b" l="l" r="r" t="t"/>
              <a:pathLst>
                <a:path extrusionOk="0" h="102286" w="30688">
                  <a:moveTo>
                    <a:pt x="15346" y="0"/>
                  </a:moveTo>
                  <a:cubicBezTo>
                    <a:pt x="14594" y="0"/>
                    <a:pt x="13985" y="616"/>
                    <a:pt x="13996" y="1368"/>
                  </a:cubicBezTo>
                  <a:lnTo>
                    <a:pt x="13996" y="41896"/>
                  </a:lnTo>
                  <a:lnTo>
                    <a:pt x="2554" y="28165"/>
                  </a:lnTo>
                  <a:cubicBezTo>
                    <a:pt x="2286" y="27845"/>
                    <a:pt x="1902" y="27679"/>
                    <a:pt x="1515" y="27679"/>
                  </a:cubicBezTo>
                  <a:cubicBezTo>
                    <a:pt x="1210" y="27679"/>
                    <a:pt x="904" y="27782"/>
                    <a:pt x="651" y="27993"/>
                  </a:cubicBezTo>
                  <a:cubicBezTo>
                    <a:pt x="77" y="28471"/>
                    <a:pt x="0" y="29322"/>
                    <a:pt x="477" y="29897"/>
                  </a:cubicBezTo>
                  <a:lnTo>
                    <a:pt x="13996" y="46117"/>
                  </a:lnTo>
                  <a:lnTo>
                    <a:pt x="13996" y="100953"/>
                  </a:lnTo>
                  <a:cubicBezTo>
                    <a:pt x="14004" y="101692"/>
                    <a:pt x="14607" y="102286"/>
                    <a:pt x="15346" y="102286"/>
                  </a:cubicBezTo>
                  <a:cubicBezTo>
                    <a:pt x="16086" y="102286"/>
                    <a:pt x="16688" y="101692"/>
                    <a:pt x="16697" y="100953"/>
                  </a:cubicBezTo>
                  <a:lnTo>
                    <a:pt x="16697" y="34417"/>
                  </a:lnTo>
                  <a:lnTo>
                    <a:pt x="30198" y="18852"/>
                  </a:lnTo>
                  <a:cubicBezTo>
                    <a:pt x="30687" y="18288"/>
                    <a:pt x="30626" y="17433"/>
                    <a:pt x="30064" y="16946"/>
                  </a:cubicBezTo>
                  <a:cubicBezTo>
                    <a:pt x="29808" y="16723"/>
                    <a:pt x="29492" y="16614"/>
                    <a:pt x="29178" y="16614"/>
                  </a:cubicBezTo>
                  <a:cubicBezTo>
                    <a:pt x="28800" y="16614"/>
                    <a:pt x="28423" y="16772"/>
                    <a:pt x="28156" y="17080"/>
                  </a:cubicBezTo>
                  <a:lnTo>
                    <a:pt x="16697" y="30292"/>
                  </a:lnTo>
                  <a:lnTo>
                    <a:pt x="16697" y="1368"/>
                  </a:lnTo>
                  <a:cubicBezTo>
                    <a:pt x="16707" y="616"/>
                    <a:pt x="16100" y="0"/>
                    <a:pt x="15346"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80"/>
            <p:cNvSpPr/>
            <p:nvPr/>
          </p:nvSpPr>
          <p:spPr>
            <a:xfrm>
              <a:off x="4243650" y="3385075"/>
              <a:ext cx="300725" cy="1763975"/>
            </a:xfrm>
            <a:custGeom>
              <a:rect b="b" l="l" r="r" t="t"/>
              <a:pathLst>
                <a:path extrusionOk="0" h="70559" w="12029">
                  <a:moveTo>
                    <a:pt x="4778" y="1"/>
                  </a:moveTo>
                  <a:cubicBezTo>
                    <a:pt x="4604" y="1"/>
                    <a:pt x="4431" y="6"/>
                    <a:pt x="4261" y="14"/>
                  </a:cubicBezTo>
                  <a:cubicBezTo>
                    <a:pt x="894" y="189"/>
                    <a:pt x="1" y="5744"/>
                    <a:pt x="502" y="15486"/>
                  </a:cubicBezTo>
                  <a:cubicBezTo>
                    <a:pt x="836" y="21974"/>
                    <a:pt x="1379" y="29361"/>
                    <a:pt x="2700" y="33521"/>
                  </a:cubicBezTo>
                  <a:cubicBezTo>
                    <a:pt x="2089" y="36017"/>
                    <a:pt x="1647" y="38937"/>
                    <a:pt x="1731" y="42011"/>
                  </a:cubicBezTo>
                  <a:cubicBezTo>
                    <a:pt x="1867" y="46930"/>
                    <a:pt x="3309" y="59929"/>
                    <a:pt x="3250" y="63400"/>
                  </a:cubicBezTo>
                  <a:cubicBezTo>
                    <a:pt x="3206" y="66104"/>
                    <a:pt x="4295" y="70558"/>
                    <a:pt x="7212" y="70558"/>
                  </a:cubicBezTo>
                  <a:cubicBezTo>
                    <a:pt x="7385" y="70558"/>
                    <a:pt x="7565" y="70543"/>
                    <a:pt x="7751" y="70510"/>
                  </a:cubicBezTo>
                  <a:cubicBezTo>
                    <a:pt x="11074" y="69929"/>
                    <a:pt x="7993" y="67295"/>
                    <a:pt x="6900" y="62256"/>
                  </a:cubicBezTo>
                  <a:cubicBezTo>
                    <a:pt x="5998" y="58100"/>
                    <a:pt x="9471" y="44133"/>
                    <a:pt x="9500" y="38394"/>
                  </a:cubicBezTo>
                  <a:cubicBezTo>
                    <a:pt x="9511" y="36154"/>
                    <a:pt x="9316" y="34196"/>
                    <a:pt x="8959" y="32673"/>
                  </a:cubicBezTo>
                  <a:cubicBezTo>
                    <a:pt x="10480" y="28945"/>
                    <a:pt x="11502" y="23177"/>
                    <a:pt x="11646" y="17341"/>
                  </a:cubicBezTo>
                  <a:cubicBezTo>
                    <a:pt x="12028" y="1854"/>
                    <a:pt x="8063" y="1"/>
                    <a:pt x="4778"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80"/>
            <p:cNvSpPr/>
            <p:nvPr/>
          </p:nvSpPr>
          <p:spPr>
            <a:xfrm>
              <a:off x="4422525" y="3845400"/>
              <a:ext cx="106775" cy="884925"/>
            </a:xfrm>
            <a:custGeom>
              <a:rect b="b" l="l" r="r" t="t"/>
              <a:pathLst>
                <a:path extrusionOk="0" h="35397" w="4271">
                  <a:moveTo>
                    <a:pt x="232" y="0"/>
                  </a:moveTo>
                  <a:cubicBezTo>
                    <a:pt x="232" y="1"/>
                    <a:pt x="1778" y="8717"/>
                    <a:pt x="1" y="14285"/>
                  </a:cubicBezTo>
                  <a:cubicBezTo>
                    <a:pt x="1" y="14285"/>
                    <a:pt x="1809" y="21642"/>
                    <a:pt x="1183" y="27511"/>
                  </a:cubicBezTo>
                  <a:cubicBezTo>
                    <a:pt x="636" y="32633"/>
                    <a:pt x="319" y="34902"/>
                    <a:pt x="248" y="35397"/>
                  </a:cubicBezTo>
                  <a:cubicBezTo>
                    <a:pt x="1056" y="29906"/>
                    <a:pt x="2326" y="23445"/>
                    <a:pt x="2344" y="19981"/>
                  </a:cubicBezTo>
                  <a:cubicBezTo>
                    <a:pt x="2356" y="17741"/>
                    <a:pt x="2161" y="15785"/>
                    <a:pt x="1802" y="14262"/>
                  </a:cubicBezTo>
                  <a:cubicBezTo>
                    <a:pt x="2988" y="11357"/>
                    <a:pt x="3870" y="7215"/>
                    <a:pt x="4270" y="2766"/>
                  </a:cubicBezTo>
                  <a:lnTo>
                    <a:pt x="232"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80"/>
            <p:cNvSpPr/>
            <p:nvPr/>
          </p:nvSpPr>
          <p:spPr>
            <a:xfrm>
              <a:off x="4428325" y="4733000"/>
              <a:ext cx="25" cy="25"/>
            </a:xfrm>
            <a:custGeom>
              <a:rect b="b" l="l" r="r" t="t"/>
              <a:pathLst>
                <a:path extrusionOk="0" h="1" w="1">
                  <a:moveTo>
                    <a:pt x="0" y="1"/>
                  </a:move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80"/>
            <p:cNvSpPr/>
            <p:nvPr/>
          </p:nvSpPr>
          <p:spPr>
            <a:xfrm>
              <a:off x="4305175" y="4838225"/>
              <a:ext cx="221950" cy="313425"/>
            </a:xfrm>
            <a:custGeom>
              <a:rect b="b" l="l" r="r" t="t"/>
              <a:pathLst>
                <a:path extrusionOk="0" h="12537" w="8878">
                  <a:moveTo>
                    <a:pt x="4505" y="0"/>
                  </a:moveTo>
                  <a:cubicBezTo>
                    <a:pt x="3994" y="204"/>
                    <a:pt x="3167" y="465"/>
                    <a:pt x="2096" y="465"/>
                  </a:cubicBezTo>
                  <a:cubicBezTo>
                    <a:pt x="1551" y="465"/>
                    <a:pt x="943" y="397"/>
                    <a:pt x="281" y="221"/>
                  </a:cubicBezTo>
                  <a:lnTo>
                    <a:pt x="281" y="221"/>
                  </a:lnTo>
                  <a:cubicBezTo>
                    <a:pt x="457" y="2197"/>
                    <a:pt x="177" y="3843"/>
                    <a:pt x="130" y="4811"/>
                  </a:cubicBezTo>
                  <a:cubicBezTo>
                    <a:pt x="1" y="7576"/>
                    <a:pt x="2016" y="12537"/>
                    <a:pt x="4981" y="12537"/>
                  </a:cubicBezTo>
                  <a:cubicBezTo>
                    <a:pt x="5178" y="12537"/>
                    <a:pt x="5379" y="12515"/>
                    <a:pt x="5584" y="12469"/>
                  </a:cubicBezTo>
                  <a:cubicBezTo>
                    <a:pt x="8877" y="11731"/>
                    <a:pt x="5736" y="9033"/>
                    <a:pt x="4408" y="4052"/>
                  </a:cubicBezTo>
                  <a:cubicBezTo>
                    <a:pt x="4162" y="3130"/>
                    <a:pt x="4415" y="1709"/>
                    <a:pt x="4505" y="0"/>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80"/>
            <p:cNvSpPr/>
            <p:nvPr/>
          </p:nvSpPr>
          <p:spPr>
            <a:xfrm>
              <a:off x="4333200" y="5067350"/>
              <a:ext cx="149625" cy="84300"/>
            </a:xfrm>
            <a:custGeom>
              <a:rect b="b" l="l" r="r" t="t"/>
              <a:pathLst>
                <a:path extrusionOk="0" h="3372" w="5985">
                  <a:moveTo>
                    <a:pt x="1" y="1"/>
                  </a:moveTo>
                  <a:lnTo>
                    <a:pt x="1" y="1"/>
                  </a:lnTo>
                  <a:cubicBezTo>
                    <a:pt x="857" y="1838"/>
                    <a:pt x="2211" y="3372"/>
                    <a:pt x="3860" y="3372"/>
                  </a:cubicBezTo>
                  <a:cubicBezTo>
                    <a:pt x="4057" y="3372"/>
                    <a:pt x="4258" y="3350"/>
                    <a:pt x="4463" y="3304"/>
                  </a:cubicBezTo>
                  <a:cubicBezTo>
                    <a:pt x="5624" y="3045"/>
                    <a:pt x="5984" y="2540"/>
                    <a:pt x="5908" y="1781"/>
                  </a:cubicBezTo>
                  <a:lnTo>
                    <a:pt x="5908" y="1781"/>
                  </a:lnTo>
                  <a:cubicBezTo>
                    <a:pt x="5642" y="1858"/>
                    <a:pt x="5370" y="1919"/>
                    <a:pt x="5095" y="1960"/>
                  </a:cubicBezTo>
                  <a:cubicBezTo>
                    <a:pt x="4813" y="2006"/>
                    <a:pt x="4536" y="2028"/>
                    <a:pt x="4265" y="2028"/>
                  </a:cubicBezTo>
                  <a:cubicBezTo>
                    <a:pt x="2583" y="2028"/>
                    <a:pt x="1123" y="1185"/>
                    <a:pt x="1" y="1"/>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80"/>
            <p:cNvSpPr/>
            <p:nvPr/>
          </p:nvSpPr>
          <p:spPr>
            <a:xfrm>
              <a:off x="3959400" y="3385075"/>
              <a:ext cx="318825" cy="1761850"/>
            </a:xfrm>
            <a:custGeom>
              <a:rect b="b" l="l" r="r" t="t"/>
              <a:pathLst>
                <a:path extrusionOk="0" h="70474" w="12753">
                  <a:moveTo>
                    <a:pt x="7592" y="0"/>
                  </a:moveTo>
                  <a:cubicBezTo>
                    <a:pt x="4308" y="0"/>
                    <a:pt x="344" y="1859"/>
                    <a:pt x="726" y="17341"/>
                  </a:cubicBezTo>
                  <a:cubicBezTo>
                    <a:pt x="872" y="23252"/>
                    <a:pt x="1920" y="29095"/>
                    <a:pt x="3474" y="32818"/>
                  </a:cubicBezTo>
                  <a:cubicBezTo>
                    <a:pt x="3109" y="34951"/>
                    <a:pt x="3140" y="37395"/>
                    <a:pt x="3046" y="38243"/>
                  </a:cubicBezTo>
                  <a:cubicBezTo>
                    <a:pt x="2421" y="43948"/>
                    <a:pt x="5563" y="57879"/>
                    <a:pt x="4468" y="61988"/>
                  </a:cubicBezTo>
                  <a:cubicBezTo>
                    <a:pt x="3142" y="66971"/>
                    <a:pt x="0" y="69669"/>
                    <a:pt x="3291" y="70405"/>
                  </a:cubicBezTo>
                  <a:cubicBezTo>
                    <a:pt x="3496" y="70451"/>
                    <a:pt x="3697" y="70473"/>
                    <a:pt x="3894" y="70473"/>
                  </a:cubicBezTo>
                  <a:cubicBezTo>
                    <a:pt x="6860" y="70473"/>
                    <a:pt x="8877" y="65512"/>
                    <a:pt x="8746" y="62747"/>
                  </a:cubicBezTo>
                  <a:cubicBezTo>
                    <a:pt x="8582" y="59280"/>
                    <a:pt x="10274" y="47126"/>
                    <a:pt x="10638" y="42218"/>
                  </a:cubicBezTo>
                  <a:cubicBezTo>
                    <a:pt x="10887" y="38882"/>
                    <a:pt x="10502" y="35696"/>
                    <a:pt x="9931" y="33032"/>
                  </a:cubicBezTo>
                  <a:cubicBezTo>
                    <a:pt x="11259" y="28801"/>
                    <a:pt x="11931" y="21727"/>
                    <a:pt x="12251" y="15486"/>
                  </a:cubicBezTo>
                  <a:cubicBezTo>
                    <a:pt x="12753" y="5744"/>
                    <a:pt x="11480" y="189"/>
                    <a:pt x="8112" y="14"/>
                  </a:cubicBezTo>
                  <a:cubicBezTo>
                    <a:pt x="7941" y="6"/>
                    <a:pt x="7768" y="0"/>
                    <a:pt x="7592"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80"/>
            <p:cNvSpPr/>
            <p:nvPr/>
          </p:nvSpPr>
          <p:spPr>
            <a:xfrm>
              <a:off x="4122600" y="3861225"/>
              <a:ext cx="125950" cy="977800"/>
            </a:xfrm>
            <a:custGeom>
              <a:rect b="b" l="l" r="r" t="t"/>
              <a:pathLst>
                <a:path extrusionOk="0" h="39112" w="5038">
                  <a:moveTo>
                    <a:pt x="1" y="1"/>
                  </a:moveTo>
                  <a:cubicBezTo>
                    <a:pt x="1" y="1"/>
                    <a:pt x="3048" y="10044"/>
                    <a:pt x="1783" y="13709"/>
                  </a:cubicBezTo>
                  <a:cubicBezTo>
                    <a:pt x="1783" y="13709"/>
                    <a:pt x="3898" y="21042"/>
                    <a:pt x="3139" y="26415"/>
                  </a:cubicBezTo>
                  <a:cubicBezTo>
                    <a:pt x="2380" y="31788"/>
                    <a:pt x="2446" y="39110"/>
                    <a:pt x="2446" y="39112"/>
                  </a:cubicBezTo>
                  <a:cubicBezTo>
                    <a:pt x="2895" y="34010"/>
                    <a:pt x="3847" y="26711"/>
                    <a:pt x="4110" y="23172"/>
                  </a:cubicBezTo>
                  <a:cubicBezTo>
                    <a:pt x="4359" y="19836"/>
                    <a:pt x="3972" y="16650"/>
                    <a:pt x="3403" y="13987"/>
                  </a:cubicBezTo>
                  <a:cubicBezTo>
                    <a:pt x="4126" y="11681"/>
                    <a:pt x="4655" y="8533"/>
                    <a:pt x="5038" y="5135"/>
                  </a:cubicBezTo>
                  <a:lnTo>
                    <a:pt x="1" y="1"/>
                  </a:lnTo>
                  <a:close/>
                </a:path>
              </a:pathLst>
            </a:custGeom>
            <a:solidFill>
              <a:srgbClr val="FFC5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80"/>
            <p:cNvSpPr/>
            <p:nvPr/>
          </p:nvSpPr>
          <p:spPr>
            <a:xfrm>
              <a:off x="3959400" y="4833475"/>
              <a:ext cx="224375" cy="313450"/>
            </a:xfrm>
            <a:custGeom>
              <a:rect b="b" l="l" r="r" t="t"/>
              <a:pathLst>
                <a:path extrusionOk="0" h="12538" w="8975">
                  <a:moveTo>
                    <a:pt x="4656" y="1"/>
                  </a:moveTo>
                  <a:cubicBezTo>
                    <a:pt x="4746" y="1710"/>
                    <a:pt x="4715" y="3130"/>
                    <a:pt x="4468" y="4052"/>
                  </a:cubicBezTo>
                  <a:cubicBezTo>
                    <a:pt x="3142" y="9035"/>
                    <a:pt x="0" y="11733"/>
                    <a:pt x="3291" y="12469"/>
                  </a:cubicBezTo>
                  <a:cubicBezTo>
                    <a:pt x="3496" y="12515"/>
                    <a:pt x="3697" y="12537"/>
                    <a:pt x="3894" y="12537"/>
                  </a:cubicBezTo>
                  <a:cubicBezTo>
                    <a:pt x="6860" y="12537"/>
                    <a:pt x="8877" y="7576"/>
                    <a:pt x="8746" y="4811"/>
                  </a:cubicBezTo>
                  <a:cubicBezTo>
                    <a:pt x="8701" y="3844"/>
                    <a:pt x="8800" y="2197"/>
                    <a:pt x="8974" y="222"/>
                  </a:cubicBezTo>
                  <a:lnTo>
                    <a:pt x="8974" y="222"/>
                  </a:lnTo>
                  <a:cubicBezTo>
                    <a:pt x="8312" y="398"/>
                    <a:pt x="7694" y="465"/>
                    <a:pt x="7135" y="465"/>
                  </a:cubicBezTo>
                  <a:cubicBezTo>
                    <a:pt x="6035" y="465"/>
                    <a:pt x="5167" y="205"/>
                    <a:pt x="4656" y="1"/>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80"/>
            <p:cNvSpPr/>
            <p:nvPr/>
          </p:nvSpPr>
          <p:spPr>
            <a:xfrm>
              <a:off x="4002825" y="5069700"/>
              <a:ext cx="147000" cy="77200"/>
            </a:xfrm>
            <a:custGeom>
              <a:rect b="b" l="l" r="r" t="t"/>
              <a:pathLst>
                <a:path extrusionOk="0" h="3088" w="5880">
                  <a:moveTo>
                    <a:pt x="5879" y="1"/>
                  </a:moveTo>
                  <a:cubicBezTo>
                    <a:pt x="4920" y="1186"/>
                    <a:pt x="3673" y="2030"/>
                    <a:pt x="2234" y="2030"/>
                  </a:cubicBezTo>
                  <a:cubicBezTo>
                    <a:pt x="2003" y="2030"/>
                    <a:pt x="1766" y="2008"/>
                    <a:pt x="1525" y="1962"/>
                  </a:cubicBezTo>
                  <a:cubicBezTo>
                    <a:pt x="837" y="1832"/>
                    <a:pt x="390" y="1638"/>
                    <a:pt x="125" y="1383"/>
                  </a:cubicBezTo>
                  <a:lnTo>
                    <a:pt x="125" y="1383"/>
                  </a:lnTo>
                  <a:cubicBezTo>
                    <a:pt x="0" y="2208"/>
                    <a:pt x="338" y="2747"/>
                    <a:pt x="1554" y="3020"/>
                  </a:cubicBezTo>
                  <a:cubicBezTo>
                    <a:pt x="1759" y="3066"/>
                    <a:pt x="1960" y="3088"/>
                    <a:pt x="2157" y="3088"/>
                  </a:cubicBezTo>
                  <a:cubicBezTo>
                    <a:pt x="3721" y="3088"/>
                    <a:pt x="5020" y="1709"/>
                    <a:pt x="5879" y="1"/>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80"/>
            <p:cNvSpPr/>
            <p:nvPr/>
          </p:nvSpPr>
          <p:spPr>
            <a:xfrm>
              <a:off x="3988925" y="1715975"/>
              <a:ext cx="523350" cy="889075"/>
            </a:xfrm>
            <a:custGeom>
              <a:rect b="b" l="l" r="r" t="t"/>
              <a:pathLst>
                <a:path extrusionOk="0" h="35563" w="20934">
                  <a:moveTo>
                    <a:pt x="10339" y="1"/>
                  </a:moveTo>
                  <a:cubicBezTo>
                    <a:pt x="1843" y="1"/>
                    <a:pt x="0" y="11162"/>
                    <a:pt x="445" y="17716"/>
                  </a:cubicBezTo>
                  <a:cubicBezTo>
                    <a:pt x="982" y="25635"/>
                    <a:pt x="4141" y="34450"/>
                    <a:pt x="4141" y="34450"/>
                  </a:cubicBezTo>
                  <a:cubicBezTo>
                    <a:pt x="4141" y="34450"/>
                    <a:pt x="10136" y="35563"/>
                    <a:pt x="14736" y="35563"/>
                  </a:cubicBezTo>
                  <a:cubicBezTo>
                    <a:pt x="17511" y="35563"/>
                    <a:pt x="19779" y="35158"/>
                    <a:pt x="19916" y="33859"/>
                  </a:cubicBezTo>
                  <a:cubicBezTo>
                    <a:pt x="20330" y="29915"/>
                    <a:pt x="20295" y="24940"/>
                    <a:pt x="20295" y="20932"/>
                  </a:cubicBezTo>
                  <a:cubicBezTo>
                    <a:pt x="20295" y="15759"/>
                    <a:pt x="20934" y="10486"/>
                    <a:pt x="19192" y="6068"/>
                  </a:cubicBezTo>
                  <a:cubicBezTo>
                    <a:pt x="17442" y="1633"/>
                    <a:pt x="15216" y="883"/>
                    <a:pt x="13209" y="380"/>
                  </a:cubicBezTo>
                  <a:cubicBezTo>
                    <a:pt x="12178" y="121"/>
                    <a:pt x="11222" y="1"/>
                    <a:pt x="10339"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80"/>
            <p:cNvSpPr/>
            <p:nvPr/>
          </p:nvSpPr>
          <p:spPr>
            <a:xfrm>
              <a:off x="4044575" y="1802750"/>
              <a:ext cx="424450" cy="664800"/>
            </a:xfrm>
            <a:custGeom>
              <a:rect b="b" l="l" r="r" t="t"/>
              <a:pathLst>
                <a:path extrusionOk="0" h="26592" w="16978">
                  <a:moveTo>
                    <a:pt x="11198" y="0"/>
                  </a:moveTo>
                  <a:lnTo>
                    <a:pt x="5706" y="844"/>
                  </a:lnTo>
                  <a:lnTo>
                    <a:pt x="1668" y="4146"/>
                  </a:lnTo>
                  <a:cubicBezTo>
                    <a:pt x="1668" y="4146"/>
                    <a:pt x="1" y="9961"/>
                    <a:pt x="25" y="12743"/>
                  </a:cubicBezTo>
                  <a:cubicBezTo>
                    <a:pt x="50" y="15524"/>
                    <a:pt x="1090" y="22096"/>
                    <a:pt x="1412" y="24120"/>
                  </a:cubicBezTo>
                  <a:cubicBezTo>
                    <a:pt x="1561" y="25059"/>
                    <a:pt x="1876" y="25311"/>
                    <a:pt x="2170" y="25311"/>
                  </a:cubicBezTo>
                  <a:cubicBezTo>
                    <a:pt x="2510" y="25311"/>
                    <a:pt x="2822" y="24976"/>
                    <a:pt x="2822" y="24976"/>
                  </a:cubicBezTo>
                  <a:cubicBezTo>
                    <a:pt x="2822" y="24976"/>
                    <a:pt x="5322" y="25953"/>
                    <a:pt x="5642" y="25953"/>
                  </a:cubicBezTo>
                  <a:cubicBezTo>
                    <a:pt x="5962" y="25953"/>
                    <a:pt x="9615" y="26592"/>
                    <a:pt x="9615" y="26592"/>
                  </a:cubicBezTo>
                  <a:cubicBezTo>
                    <a:pt x="9615" y="26592"/>
                    <a:pt x="14680" y="25509"/>
                    <a:pt x="15269" y="24195"/>
                  </a:cubicBezTo>
                  <a:cubicBezTo>
                    <a:pt x="15859" y="22879"/>
                    <a:pt x="16212" y="19231"/>
                    <a:pt x="16248" y="18136"/>
                  </a:cubicBezTo>
                  <a:cubicBezTo>
                    <a:pt x="16330" y="15663"/>
                    <a:pt x="16424" y="11879"/>
                    <a:pt x="16701" y="10233"/>
                  </a:cubicBezTo>
                  <a:cubicBezTo>
                    <a:pt x="16978" y="8586"/>
                    <a:pt x="15269" y="1703"/>
                    <a:pt x="15269" y="1703"/>
                  </a:cubicBezTo>
                  <a:lnTo>
                    <a:pt x="11198" y="0"/>
                  </a:ln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80"/>
            <p:cNvSpPr/>
            <p:nvPr/>
          </p:nvSpPr>
          <p:spPr>
            <a:xfrm>
              <a:off x="4156025" y="2240125"/>
              <a:ext cx="197050" cy="198700"/>
            </a:xfrm>
            <a:custGeom>
              <a:rect b="b" l="l" r="r" t="t"/>
              <a:pathLst>
                <a:path extrusionOk="0" h="7948" w="7882">
                  <a:moveTo>
                    <a:pt x="5355" y="1"/>
                  </a:moveTo>
                  <a:cubicBezTo>
                    <a:pt x="3672" y="1"/>
                    <a:pt x="1252" y="490"/>
                    <a:pt x="1252" y="490"/>
                  </a:cubicBezTo>
                  <a:cubicBezTo>
                    <a:pt x="1252" y="490"/>
                    <a:pt x="1323" y="5936"/>
                    <a:pt x="589" y="6815"/>
                  </a:cubicBezTo>
                  <a:cubicBezTo>
                    <a:pt x="1" y="7517"/>
                    <a:pt x="2138" y="7948"/>
                    <a:pt x="4221" y="7948"/>
                  </a:cubicBezTo>
                  <a:cubicBezTo>
                    <a:pt x="6073" y="7948"/>
                    <a:pt x="7882" y="7608"/>
                    <a:pt x="7699" y="6815"/>
                  </a:cubicBezTo>
                  <a:cubicBezTo>
                    <a:pt x="7415" y="5581"/>
                    <a:pt x="6870" y="2232"/>
                    <a:pt x="6940" y="584"/>
                  </a:cubicBezTo>
                  <a:cubicBezTo>
                    <a:pt x="6959" y="144"/>
                    <a:pt x="6265" y="1"/>
                    <a:pt x="5355"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80"/>
            <p:cNvSpPr/>
            <p:nvPr/>
          </p:nvSpPr>
          <p:spPr>
            <a:xfrm>
              <a:off x="4186250" y="2194025"/>
              <a:ext cx="149850" cy="145475"/>
            </a:xfrm>
            <a:custGeom>
              <a:rect b="b" l="l" r="r" t="t"/>
              <a:pathLst>
                <a:path extrusionOk="0" h="5819" w="5994">
                  <a:moveTo>
                    <a:pt x="4243" y="0"/>
                  </a:moveTo>
                  <a:cubicBezTo>
                    <a:pt x="2591" y="0"/>
                    <a:pt x="62" y="618"/>
                    <a:pt x="62" y="618"/>
                  </a:cubicBezTo>
                  <a:lnTo>
                    <a:pt x="1" y="4835"/>
                  </a:lnTo>
                  <a:cubicBezTo>
                    <a:pt x="1" y="4835"/>
                    <a:pt x="4142" y="4960"/>
                    <a:pt x="5994" y="5818"/>
                  </a:cubicBezTo>
                  <a:cubicBezTo>
                    <a:pt x="5994" y="5818"/>
                    <a:pt x="5562" y="1497"/>
                    <a:pt x="5637" y="618"/>
                  </a:cubicBezTo>
                  <a:cubicBezTo>
                    <a:pt x="5676" y="155"/>
                    <a:pt x="5069" y="0"/>
                    <a:pt x="4243" y="0"/>
                  </a:cubicBezTo>
                  <a:close/>
                </a:path>
              </a:pathLst>
            </a:custGeom>
            <a:solidFill>
              <a:srgbClr val="FFC5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80"/>
            <p:cNvSpPr/>
            <p:nvPr/>
          </p:nvSpPr>
          <p:spPr>
            <a:xfrm>
              <a:off x="4045200" y="1764800"/>
              <a:ext cx="412725" cy="521825"/>
            </a:xfrm>
            <a:custGeom>
              <a:rect b="b" l="l" r="r" t="t"/>
              <a:pathLst>
                <a:path extrusionOk="0" h="20873" w="16509">
                  <a:moveTo>
                    <a:pt x="8255" y="1"/>
                  </a:moveTo>
                  <a:cubicBezTo>
                    <a:pt x="6066" y="1"/>
                    <a:pt x="3967" y="1099"/>
                    <a:pt x="2418" y="3057"/>
                  </a:cubicBezTo>
                  <a:cubicBezTo>
                    <a:pt x="871" y="5015"/>
                    <a:pt x="0" y="7669"/>
                    <a:pt x="0" y="10437"/>
                  </a:cubicBezTo>
                  <a:cubicBezTo>
                    <a:pt x="0" y="13204"/>
                    <a:pt x="871" y="15858"/>
                    <a:pt x="2418" y="17816"/>
                  </a:cubicBezTo>
                  <a:cubicBezTo>
                    <a:pt x="3967" y="19774"/>
                    <a:pt x="6066" y="20873"/>
                    <a:pt x="8255" y="20873"/>
                  </a:cubicBezTo>
                  <a:cubicBezTo>
                    <a:pt x="10445" y="20873"/>
                    <a:pt x="12544" y="19774"/>
                    <a:pt x="14091" y="17816"/>
                  </a:cubicBezTo>
                  <a:cubicBezTo>
                    <a:pt x="15640" y="15858"/>
                    <a:pt x="16509" y="13204"/>
                    <a:pt x="16509" y="10437"/>
                  </a:cubicBezTo>
                  <a:cubicBezTo>
                    <a:pt x="16509" y="7669"/>
                    <a:pt x="15640" y="5015"/>
                    <a:pt x="14091" y="3057"/>
                  </a:cubicBezTo>
                  <a:cubicBezTo>
                    <a:pt x="12544" y="1099"/>
                    <a:pt x="10445" y="1"/>
                    <a:pt x="8255"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80"/>
            <p:cNvSpPr/>
            <p:nvPr/>
          </p:nvSpPr>
          <p:spPr>
            <a:xfrm>
              <a:off x="4056250" y="2070700"/>
              <a:ext cx="398650" cy="215925"/>
            </a:xfrm>
            <a:custGeom>
              <a:rect b="b" l="l" r="r" t="t"/>
              <a:pathLst>
                <a:path extrusionOk="0" h="8637" w="15946">
                  <a:moveTo>
                    <a:pt x="15945" y="0"/>
                  </a:moveTo>
                  <a:cubicBezTo>
                    <a:pt x="14782" y="4127"/>
                    <a:pt x="11524" y="7098"/>
                    <a:pt x="7688" y="7098"/>
                  </a:cubicBezTo>
                  <a:cubicBezTo>
                    <a:pt x="4359" y="7098"/>
                    <a:pt x="1468" y="4863"/>
                    <a:pt x="0" y="1577"/>
                  </a:cubicBezTo>
                  <a:lnTo>
                    <a:pt x="0" y="1577"/>
                  </a:lnTo>
                  <a:cubicBezTo>
                    <a:pt x="1111" y="5683"/>
                    <a:pt x="4188" y="8637"/>
                    <a:pt x="7813" y="8637"/>
                  </a:cubicBezTo>
                  <a:cubicBezTo>
                    <a:pt x="11886" y="8637"/>
                    <a:pt x="15270" y="4907"/>
                    <a:pt x="15945" y="0"/>
                  </a:cubicBezTo>
                  <a:close/>
                </a:path>
              </a:pathLst>
            </a:custGeom>
            <a:solidFill>
              <a:srgbClr val="FFC5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80"/>
            <p:cNvSpPr/>
            <p:nvPr/>
          </p:nvSpPr>
          <p:spPr>
            <a:xfrm>
              <a:off x="3997675" y="1726350"/>
              <a:ext cx="440900" cy="458975"/>
            </a:xfrm>
            <a:custGeom>
              <a:rect b="b" l="l" r="r" t="t"/>
              <a:pathLst>
                <a:path extrusionOk="0" h="18359" w="17636">
                  <a:moveTo>
                    <a:pt x="10066" y="0"/>
                  </a:moveTo>
                  <a:cubicBezTo>
                    <a:pt x="4697" y="0"/>
                    <a:pt x="1557" y="5931"/>
                    <a:pt x="853" y="8972"/>
                  </a:cubicBezTo>
                  <a:cubicBezTo>
                    <a:pt x="1" y="12669"/>
                    <a:pt x="1901" y="18359"/>
                    <a:pt x="1901" y="18359"/>
                  </a:cubicBezTo>
                  <a:cubicBezTo>
                    <a:pt x="2190" y="14187"/>
                    <a:pt x="4021" y="15948"/>
                    <a:pt x="7206" y="11019"/>
                  </a:cubicBezTo>
                  <a:cubicBezTo>
                    <a:pt x="9387" y="7644"/>
                    <a:pt x="15117" y="9179"/>
                    <a:pt x="16506" y="5305"/>
                  </a:cubicBezTo>
                  <a:cubicBezTo>
                    <a:pt x="17635" y="2150"/>
                    <a:pt x="13843" y="914"/>
                    <a:pt x="13843" y="914"/>
                  </a:cubicBezTo>
                  <a:cubicBezTo>
                    <a:pt x="12482" y="275"/>
                    <a:pt x="11222" y="0"/>
                    <a:pt x="10066" y="0"/>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80"/>
            <p:cNvSpPr/>
            <p:nvPr/>
          </p:nvSpPr>
          <p:spPr>
            <a:xfrm>
              <a:off x="4355700" y="1784025"/>
              <a:ext cx="147875" cy="302875"/>
            </a:xfrm>
            <a:custGeom>
              <a:rect b="b" l="l" r="r" t="t"/>
              <a:pathLst>
                <a:path extrusionOk="0" h="12115" w="5915">
                  <a:moveTo>
                    <a:pt x="1700" y="1"/>
                  </a:moveTo>
                  <a:cubicBezTo>
                    <a:pt x="0" y="1"/>
                    <a:pt x="810" y="2483"/>
                    <a:pt x="810" y="2483"/>
                  </a:cubicBezTo>
                  <a:cubicBezTo>
                    <a:pt x="810" y="2483"/>
                    <a:pt x="1548" y="5644"/>
                    <a:pt x="2900" y="7238"/>
                  </a:cubicBezTo>
                  <a:cubicBezTo>
                    <a:pt x="4251" y="8832"/>
                    <a:pt x="5227" y="10688"/>
                    <a:pt x="5436" y="11850"/>
                  </a:cubicBezTo>
                  <a:cubicBezTo>
                    <a:pt x="5469" y="12032"/>
                    <a:pt x="5505" y="12114"/>
                    <a:pt x="5541" y="12114"/>
                  </a:cubicBezTo>
                  <a:cubicBezTo>
                    <a:pt x="5734" y="12114"/>
                    <a:pt x="5915" y="9693"/>
                    <a:pt x="5436" y="7382"/>
                  </a:cubicBezTo>
                  <a:cubicBezTo>
                    <a:pt x="4869" y="4645"/>
                    <a:pt x="4033" y="297"/>
                    <a:pt x="1976" y="20"/>
                  </a:cubicBezTo>
                  <a:cubicBezTo>
                    <a:pt x="1877" y="7"/>
                    <a:pt x="1786" y="1"/>
                    <a:pt x="1700"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80"/>
            <p:cNvSpPr/>
            <p:nvPr/>
          </p:nvSpPr>
          <p:spPr>
            <a:xfrm>
              <a:off x="4431550" y="1970325"/>
              <a:ext cx="53925" cy="108125"/>
            </a:xfrm>
            <a:custGeom>
              <a:rect b="b" l="l" r="r" t="t"/>
              <a:pathLst>
                <a:path extrusionOk="0" h="4325" w="2157">
                  <a:moveTo>
                    <a:pt x="1051" y="1"/>
                  </a:moveTo>
                  <a:cubicBezTo>
                    <a:pt x="816" y="1"/>
                    <a:pt x="584" y="93"/>
                    <a:pt x="413" y="296"/>
                  </a:cubicBezTo>
                  <a:cubicBezTo>
                    <a:pt x="141" y="620"/>
                    <a:pt x="38" y="1109"/>
                    <a:pt x="0" y="1521"/>
                  </a:cubicBezTo>
                  <a:lnTo>
                    <a:pt x="430" y="4264"/>
                  </a:lnTo>
                  <a:cubicBezTo>
                    <a:pt x="555" y="4306"/>
                    <a:pt x="672" y="4325"/>
                    <a:pt x="781" y="4325"/>
                  </a:cubicBezTo>
                  <a:cubicBezTo>
                    <a:pt x="1716" y="4325"/>
                    <a:pt x="2039" y="2903"/>
                    <a:pt x="2094" y="2137"/>
                  </a:cubicBezTo>
                  <a:cubicBezTo>
                    <a:pt x="2131" y="1627"/>
                    <a:pt x="2157" y="881"/>
                    <a:pt x="1863" y="439"/>
                  </a:cubicBezTo>
                  <a:cubicBezTo>
                    <a:pt x="1676" y="161"/>
                    <a:pt x="1361" y="1"/>
                    <a:pt x="1051"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80"/>
            <p:cNvSpPr/>
            <p:nvPr/>
          </p:nvSpPr>
          <p:spPr>
            <a:xfrm>
              <a:off x="3940775" y="3141700"/>
              <a:ext cx="711100" cy="921650"/>
            </a:xfrm>
            <a:custGeom>
              <a:rect b="b" l="l" r="r" t="t"/>
              <a:pathLst>
                <a:path extrusionOk="0" h="36866" w="28444">
                  <a:moveTo>
                    <a:pt x="19600" y="1"/>
                  </a:moveTo>
                  <a:cubicBezTo>
                    <a:pt x="17739" y="1"/>
                    <a:pt x="16309" y="1943"/>
                    <a:pt x="16309" y="1943"/>
                  </a:cubicBezTo>
                  <a:lnTo>
                    <a:pt x="1708" y="5196"/>
                  </a:lnTo>
                  <a:cubicBezTo>
                    <a:pt x="1708" y="5196"/>
                    <a:pt x="0" y="11520"/>
                    <a:pt x="475" y="21379"/>
                  </a:cubicBezTo>
                  <a:cubicBezTo>
                    <a:pt x="949" y="31239"/>
                    <a:pt x="1772" y="34842"/>
                    <a:pt x="1772" y="34842"/>
                  </a:cubicBezTo>
                  <a:cubicBezTo>
                    <a:pt x="1772" y="34842"/>
                    <a:pt x="8569" y="36865"/>
                    <a:pt x="14955" y="36865"/>
                  </a:cubicBezTo>
                  <a:cubicBezTo>
                    <a:pt x="18148" y="36865"/>
                    <a:pt x="21238" y="36359"/>
                    <a:pt x="23325" y="34842"/>
                  </a:cubicBezTo>
                  <a:cubicBezTo>
                    <a:pt x="23325" y="34842"/>
                    <a:pt x="28443" y="13131"/>
                    <a:pt x="23325" y="3176"/>
                  </a:cubicBezTo>
                  <a:cubicBezTo>
                    <a:pt x="22077" y="749"/>
                    <a:pt x="20755" y="1"/>
                    <a:pt x="19600" y="1"/>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80"/>
            <p:cNvSpPr/>
            <p:nvPr/>
          </p:nvSpPr>
          <p:spPr>
            <a:xfrm>
              <a:off x="4393175" y="3263675"/>
              <a:ext cx="245325" cy="794900"/>
            </a:xfrm>
            <a:custGeom>
              <a:rect b="b" l="l" r="r" t="t"/>
              <a:pathLst>
                <a:path extrusionOk="0" h="31796" w="9813">
                  <a:moveTo>
                    <a:pt x="5968" y="1"/>
                  </a:moveTo>
                  <a:lnTo>
                    <a:pt x="1455" y="345"/>
                  </a:lnTo>
                  <a:cubicBezTo>
                    <a:pt x="1455" y="345"/>
                    <a:pt x="3002" y="7725"/>
                    <a:pt x="2468" y="14417"/>
                  </a:cubicBezTo>
                  <a:cubicBezTo>
                    <a:pt x="2016" y="20082"/>
                    <a:pt x="1784" y="28106"/>
                    <a:pt x="0" y="31796"/>
                  </a:cubicBezTo>
                  <a:cubicBezTo>
                    <a:pt x="2010" y="31533"/>
                    <a:pt x="3841" y="30973"/>
                    <a:pt x="5229" y="29963"/>
                  </a:cubicBezTo>
                  <a:cubicBezTo>
                    <a:pt x="5229" y="29963"/>
                    <a:pt x="9813" y="10524"/>
                    <a:pt x="5968" y="1"/>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80"/>
            <p:cNvSpPr/>
            <p:nvPr/>
          </p:nvSpPr>
          <p:spPr>
            <a:xfrm>
              <a:off x="3982800" y="2355300"/>
              <a:ext cx="568000" cy="951125"/>
            </a:xfrm>
            <a:custGeom>
              <a:rect b="b" l="l" r="r" t="t"/>
              <a:pathLst>
                <a:path extrusionOk="0" h="38045" w="22720">
                  <a:moveTo>
                    <a:pt x="6779" y="0"/>
                  </a:moveTo>
                  <a:cubicBezTo>
                    <a:pt x="5225" y="0"/>
                    <a:pt x="2866" y="141"/>
                    <a:pt x="1066" y="1362"/>
                  </a:cubicBezTo>
                  <a:cubicBezTo>
                    <a:pt x="366" y="1835"/>
                    <a:pt x="1816" y="6442"/>
                    <a:pt x="1683" y="8930"/>
                  </a:cubicBezTo>
                  <a:cubicBezTo>
                    <a:pt x="1462" y="13077"/>
                    <a:pt x="818" y="16450"/>
                    <a:pt x="502" y="22467"/>
                  </a:cubicBezTo>
                  <a:cubicBezTo>
                    <a:pt x="0" y="31969"/>
                    <a:pt x="28" y="36652"/>
                    <a:pt x="28" y="36652"/>
                  </a:cubicBezTo>
                  <a:cubicBezTo>
                    <a:pt x="3378" y="37697"/>
                    <a:pt x="6991" y="38045"/>
                    <a:pt x="10320" y="38045"/>
                  </a:cubicBezTo>
                  <a:cubicBezTo>
                    <a:pt x="16978" y="38045"/>
                    <a:pt x="22498" y="36652"/>
                    <a:pt x="22498" y="36652"/>
                  </a:cubicBezTo>
                  <a:cubicBezTo>
                    <a:pt x="22498" y="36652"/>
                    <a:pt x="22719" y="23374"/>
                    <a:pt x="22498" y="18955"/>
                  </a:cubicBezTo>
                  <a:cubicBezTo>
                    <a:pt x="22270" y="14442"/>
                    <a:pt x="21245" y="2603"/>
                    <a:pt x="19369" y="1144"/>
                  </a:cubicBezTo>
                  <a:cubicBezTo>
                    <a:pt x="18023" y="99"/>
                    <a:pt x="15393" y="9"/>
                    <a:pt x="14531" y="9"/>
                  </a:cubicBezTo>
                  <a:cubicBezTo>
                    <a:pt x="14353" y="9"/>
                    <a:pt x="14250" y="13"/>
                    <a:pt x="14250" y="13"/>
                  </a:cubicBezTo>
                  <a:cubicBezTo>
                    <a:pt x="12985" y="535"/>
                    <a:pt x="11858" y="709"/>
                    <a:pt x="10916" y="709"/>
                  </a:cubicBezTo>
                  <a:cubicBezTo>
                    <a:pt x="9034" y="709"/>
                    <a:pt x="7897" y="13"/>
                    <a:pt x="7897" y="13"/>
                  </a:cubicBezTo>
                  <a:cubicBezTo>
                    <a:pt x="7615" y="12"/>
                    <a:pt x="7231" y="0"/>
                    <a:pt x="6779" y="0"/>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80"/>
            <p:cNvSpPr/>
            <p:nvPr/>
          </p:nvSpPr>
          <p:spPr>
            <a:xfrm>
              <a:off x="4398250" y="2578525"/>
              <a:ext cx="175650" cy="379950"/>
            </a:xfrm>
            <a:custGeom>
              <a:rect b="b" l="l" r="r" t="t"/>
              <a:pathLst>
                <a:path extrusionOk="0" h="15198" w="7026">
                  <a:moveTo>
                    <a:pt x="4778" y="1"/>
                  </a:moveTo>
                  <a:lnTo>
                    <a:pt x="1" y="5887"/>
                  </a:lnTo>
                  <a:lnTo>
                    <a:pt x="1447" y="14372"/>
                  </a:lnTo>
                  <a:cubicBezTo>
                    <a:pt x="1447" y="14372"/>
                    <a:pt x="2697" y="15198"/>
                    <a:pt x="3960" y="15198"/>
                  </a:cubicBezTo>
                  <a:cubicBezTo>
                    <a:pt x="5101" y="15198"/>
                    <a:pt x="6253" y="14523"/>
                    <a:pt x="6501" y="11956"/>
                  </a:cubicBezTo>
                  <a:cubicBezTo>
                    <a:pt x="7025" y="6547"/>
                    <a:pt x="4778" y="1"/>
                    <a:pt x="4778" y="1"/>
                  </a:cubicBezTo>
                  <a:close/>
                </a:path>
              </a:pathLst>
            </a:custGeom>
            <a:solidFill>
              <a:srgbClr val="57A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80"/>
            <p:cNvSpPr/>
            <p:nvPr/>
          </p:nvSpPr>
          <p:spPr>
            <a:xfrm>
              <a:off x="4385675" y="2707300"/>
              <a:ext cx="118550" cy="131825"/>
            </a:xfrm>
            <a:custGeom>
              <a:rect b="b" l="l" r="r" t="t"/>
              <a:pathLst>
                <a:path extrusionOk="0" h="5273" w="4742">
                  <a:moveTo>
                    <a:pt x="1525" y="0"/>
                  </a:moveTo>
                  <a:cubicBezTo>
                    <a:pt x="907" y="0"/>
                    <a:pt x="475" y="137"/>
                    <a:pt x="570" y="548"/>
                  </a:cubicBezTo>
                  <a:cubicBezTo>
                    <a:pt x="855" y="1779"/>
                    <a:pt x="1" y="4529"/>
                    <a:pt x="1" y="4529"/>
                  </a:cubicBezTo>
                  <a:cubicBezTo>
                    <a:pt x="703" y="5131"/>
                    <a:pt x="1990" y="5273"/>
                    <a:pt x="3046" y="5273"/>
                  </a:cubicBezTo>
                  <a:cubicBezTo>
                    <a:pt x="3985" y="5273"/>
                    <a:pt x="4742" y="5160"/>
                    <a:pt x="4742" y="5160"/>
                  </a:cubicBezTo>
                  <a:cubicBezTo>
                    <a:pt x="3983" y="4179"/>
                    <a:pt x="4742" y="548"/>
                    <a:pt x="4742" y="548"/>
                  </a:cubicBezTo>
                  <a:cubicBezTo>
                    <a:pt x="4742" y="548"/>
                    <a:pt x="2762" y="0"/>
                    <a:pt x="1525" y="0"/>
                  </a:cubicBezTo>
                  <a:close/>
                </a:path>
              </a:pathLst>
            </a:custGeom>
            <a:solidFill>
              <a:srgbClr val="FFC5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80"/>
            <p:cNvSpPr/>
            <p:nvPr/>
          </p:nvSpPr>
          <p:spPr>
            <a:xfrm>
              <a:off x="4394725" y="2714375"/>
              <a:ext cx="109250" cy="82450"/>
            </a:xfrm>
            <a:custGeom>
              <a:rect b="b" l="l" r="r" t="t"/>
              <a:pathLst>
                <a:path extrusionOk="0" h="3298" w="4370">
                  <a:moveTo>
                    <a:pt x="1155" y="1"/>
                  </a:moveTo>
                  <a:cubicBezTo>
                    <a:pt x="599" y="1"/>
                    <a:pt x="193" y="112"/>
                    <a:pt x="187" y="434"/>
                  </a:cubicBezTo>
                  <a:lnTo>
                    <a:pt x="199" y="549"/>
                  </a:lnTo>
                  <a:cubicBezTo>
                    <a:pt x="316" y="1057"/>
                    <a:pt x="239" y="1821"/>
                    <a:pt x="110" y="2547"/>
                  </a:cubicBezTo>
                  <a:lnTo>
                    <a:pt x="1" y="2855"/>
                  </a:lnTo>
                  <a:cubicBezTo>
                    <a:pt x="1" y="2855"/>
                    <a:pt x="240" y="2841"/>
                    <a:pt x="619" y="2841"/>
                  </a:cubicBezTo>
                  <a:cubicBezTo>
                    <a:pt x="1434" y="2841"/>
                    <a:pt x="2899" y="2904"/>
                    <a:pt x="4037" y="3297"/>
                  </a:cubicBezTo>
                  <a:cubicBezTo>
                    <a:pt x="4070" y="1986"/>
                    <a:pt x="4369" y="549"/>
                    <a:pt x="4369" y="549"/>
                  </a:cubicBezTo>
                  <a:cubicBezTo>
                    <a:pt x="4369" y="549"/>
                    <a:pt x="2390" y="1"/>
                    <a:pt x="1155" y="1"/>
                  </a:cubicBezTo>
                  <a:close/>
                </a:path>
              </a:pathLst>
            </a:custGeom>
            <a:solidFill>
              <a:srgbClr val="FFC5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80"/>
            <p:cNvSpPr/>
            <p:nvPr/>
          </p:nvSpPr>
          <p:spPr>
            <a:xfrm>
              <a:off x="4173550" y="2785725"/>
              <a:ext cx="504375" cy="939375"/>
            </a:xfrm>
            <a:custGeom>
              <a:rect b="b" l="l" r="r" t="t"/>
              <a:pathLst>
                <a:path extrusionOk="0" h="37575" w="20175">
                  <a:moveTo>
                    <a:pt x="8482" y="1"/>
                  </a:moveTo>
                  <a:cubicBezTo>
                    <a:pt x="3611" y="380"/>
                    <a:pt x="3062" y="7497"/>
                    <a:pt x="3062" y="10648"/>
                  </a:cubicBezTo>
                  <a:cubicBezTo>
                    <a:pt x="3062" y="17006"/>
                    <a:pt x="1" y="22472"/>
                    <a:pt x="1609" y="28935"/>
                  </a:cubicBezTo>
                  <a:cubicBezTo>
                    <a:pt x="2097" y="30891"/>
                    <a:pt x="4253" y="37575"/>
                    <a:pt x="7111" y="37575"/>
                  </a:cubicBezTo>
                  <a:cubicBezTo>
                    <a:pt x="7292" y="37575"/>
                    <a:pt x="7476" y="37548"/>
                    <a:pt x="7662" y="37491"/>
                  </a:cubicBezTo>
                  <a:cubicBezTo>
                    <a:pt x="9025" y="37077"/>
                    <a:pt x="9293" y="35246"/>
                    <a:pt x="9025" y="33847"/>
                  </a:cubicBezTo>
                  <a:cubicBezTo>
                    <a:pt x="8663" y="31941"/>
                    <a:pt x="7544" y="30226"/>
                    <a:pt x="7266" y="28307"/>
                  </a:cubicBezTo>
                  <a:cubicBezTo>
                    <a:pt x="6922" y="25939"/>
                    <a:pt x="8718" y="24964"/>
                    <a:pt x="10403" y="24964"/>
                  </a:cubicBezTo>
                  <a:cubicBezTo>
                    <a:pt x="11779" y="24964"/>
                    <a:pt x="13081" y="25615"/>
                    <a:pt x="13081" y="26690"/>
                  </a:cubicBezTo>
                  <a:cubicBezTo>
                    <a:pt x="13081" y="28357"/>
                    <a:pt x="12793" y="32703"/>
                    <a:pt x="12733" y="34209"/>
                  </a:cubicBezTo>
                  <a:cubicBezTo>
                    <a:pt x="12701" y="35044"/>
                    <a:pt x="12853" y="35942"/>
                    <a:pt x="13427" y="36551"/>
                  </a:cubicBezTo>
                  <a:cubicBezTo>
                    <a:pt x="13751" y="36895"/>
                    <a:pt x="14239" y="37096"/>
                    <a:pt x="14705" y="37096"/>
                  </a:cubicBezTo>
                  <a:cubicBezTo>
                    <a:pt x="15064" y="37096"/>
                    <a:pt x="15411" y="36976"/>
                    <a:pt x="15660" y="36712"/>
                  </a:cubicBezTo>
                  <a:cubicBezTo>
                    <a:pt x="15958" y="36393"/>
                    <a:pt x="16062" y="35946"/>
                    <a:pt x="16158" y="35519"/>
                  </a:cubicBezTo>
                  <a:cubicBezTo>
                    <a:pt x="16760" y="32795"/>
                    <a:pt x="17508" y="30139"/>
                    <a:pt x="18271" y="27473"/>
                  </a:cubicBezTo>
                  <a:cubicBezTo>
                    <a:pt x="20175" y="20807"/>
                    <a:pt x="17547" y="14458"/>
                    <a:pt x="15568" y="7809"/>
                  </a:cubicBezTo>
                  <a:cubicBezTo>
                    <a:pt x="15025" y="5980"/>
                    <a:pt x="15526" y="1956"/>
                    <a:pt x="15526" y="1956"/>
                  </a:cubicBezTo>
                  <a:cubicBezTo>
                    <a:pt x="14476" y="497"/>
                    <a:pt x="12522" y="264"/>
                    <a:pt x="12522" y="264"/>
                  </a:cubicBezTo>
                  <a:cubicBezTo>
                    <a:pt x="12048" y="395"/>
                    <a:pt x="11559" y="444"/>
                    <a:pt x="11091" y="444"/>
                  </a:cubicBezTo>
                  <a:cubicBezTo>
                    <a:pt x="9688" y="444"/>
                    <a:pt x="8482" y="1"/>
                    <a:pt x="8482"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80"/>
            <p:cNvSpPr/>
            <p:nvPr/>
          </p:nvSpPr>
          <p:spPr>
            <a:xfrm>
              <a:off x="4540400" y="2947025"/>
              <a:ext cx="105500" cy="300150"/>
            </a:xfrm>
            <a:custGeom>
              <a:rect b="b" l="l" r="r" t="t"/>
              <a:pathLst>
                <a:path extrusionOk="0" h="12006" w="4220">
                  <a:moveTo>
                    <a:pt x="589" y="1"/>
                  </a:moveTo>
                  <a:cubicBezTo>
                    <a:pt x="589" y="1"/>
                    <a:pt x="1" y="3402"/>
                    <a:pt x="587" y="6002"/>
                  </a:cubicBezTo>
                  <a:cubicBezTo>
                    <a:pt x="1261" y="8980"/>
                    <a:pt x="3882" y="11627"/>
                    <a:pt x="4220" y="12005"/>
                  </a:cubicBezTo>
                  <a:cubicBezTo>
                    <a:pt x="4220" y="12005"/>
                    <a:pt x="3931" y="10447"/>
                    <a:pt x="2958" y="8716"/>
                  </a:cubicBezTo>
                  <a:cubicBezTo>
                    <a:pt x="1998" y="7005"/>
                    <a:pt x="1453" y="2289"/>
                    <a:pt x="1407" y="2289"/>
                  </a:cubicBezTo>
                  <a:cubicBezTo>
                    <a:pt x="1406" y="2289"/>
                    <a:pt x="1406" y="2290"/>
                    <a:pt x="1405" y="2291"/>
                  </a:cubicBezTo>
                  <a:cubicBezTo>
                    <a:pt x="1405" y="2295"/>
                    <a:pt x="1403" y="2297"/>
                    <a:pt x="1401" y="2297"/>
                  </a:cubicBezTo>
                  <a:cubicBezTo>
                    <a:pt x="1332" y="2297"/>
                    <a:pt x="589" y="1"/>
                    <a:pt x="589"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80"/>
            <p:cNvSpPr/>
            <p:nvPr/>
          </p:nvSpPr>
          <p:spPr>
            <a:xfrm>
              <a:off x="4214200" y="2947025"/>
              <a:ext cx="84225" cy="358975"/>
            </a:xfrm>
            <a:custGeom>
              <a:rect b="b" l="l" r="r" t="t"/>
              <a:pathLst>
                <a:path extrusionOk="0" h="14359" w="3369">
                  <a:moveTo>
                    <a:pt x="3368" y="1"/>
                  </a:moveTo>
                  <a:lnTo>
                    <a:pt x="3368" y="1"/>
                  </a:lnTo>
                  <a:cubicBezTo>
                    <a:pt x="3368" y="1"/>
                    <a:pt x="1617" y="1439"/>
                    <a:pt x="1450" y="2514"/>
                  </a:cubicBezTo>
                  <a:cubicBezTo>
                    <a:pt x="1285" y="3592"/>
                    <a:pt x="1295" y="4460"/>
                    <a:pt x="1285" y="5275"/>
                  </a:cubicBezTo>
                  <a:cubicBezTo>
                    <a:pt x="1273" y="6089"/>
                    <a:pt x="996" y="9010"/>
                    <a:pt x="822" y="10127"/>
                  </a:cubicBezTo>
                  <a:cubicBezTo>
                    <a:pt x="646" y="11243"/>
                    <a:pt x="0" y="14358"/>
                    <a:pt x="0" y="14358"/>
                  </a:cubicBezTo>
                  <a:cubicBezTo>
                    <a:pt x="0" y="14358"/>
                    <a:pt x="1475" y="11126"/>
                    <a:pt x="1549" y="10127"/>
                  </a:cubicBezTo>
                  <a:cubicBezTo>
                    <a:pt x="1657" y="8710"/>
                    <a:pt x="2160" y="6047"/>
                    <a:pt x="2444" y="4505"/>
                  </a:cubicBezTo>
                  <a:cubicBezTo>
                    <a:pt x="2735" y="2934"/>
                    <a:pt x="3368" y="1"/>
                    <a:pt x="3368"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80"/>
            <p:cNvSpPr/>
            <p:nvPr/>
          </p:nvSpPr>
          <p:spPr>
            <a:xfrm>
              <a:off x="4313450" y="3355500"/>
              <a:ext cx="223975" cy="259300"/>
            </a:xfrm>
            <a:custGeom>
              <a:rect b="b" l="l" r="r" t="t"/>
              <a:pathLst>
                <a:path extrusionOk="0" h="10372" w="8959">
                  <a:moveTo>
                    <a:pt x="5035" y="0"/>
                  </a:moveTo>
                  <a:cubicBezTo>
                    <a:pt x="3795" y="0"/>
                    <a:pt x="2455" y="521"/>
                    <a:pt x="1550" y="2057"/>
                  </a:cubicBezTo>
                  <a:cubicBezTo>
                    <a:pt x="0" y="4685"/>
                    <a:pt x="2312" y="8859"/>
                    <a:pt x="3267" y="10372"/>
                  </a:cubicBezTo>
                  <a:cubicBezTo>
                    <a:pt x="2808" y="8732"/>
                    <a:pt x="1915" y="7202"/>
                    <a:pt x="1670" y="5516"/>
                  </a:cubicBezTo>
                  <a:cubicBezTo>
                    <a:pt x="1326" y="3148"/>
                    <a:pt x="3122" y="2172"/>
                    <a:pt x="4807" y="2172"/>
                  </a:cubicBezTo>
                  <a:cubicBezTo>
                    <a:pt x="6183" y="2172"/>
                    <a:pt x="7485" y="2823"/>
                    <a:pt x="7485" y="3899"/>
                  </a:cubicBezTo>
                  <a:cubicBezTo>
                    <a:pt x="7485" y="5133"/>
                    <a:pt x="7326" y="7839"/>
                    <a:pt x="7220" y="9773"/>
                  </a:cubicBezTo>
                  <a:cubicBezTo>
                    <a:pt x="7424" y="9009"/>
                    <a:pt x="7740" y="7947"/>
                    <a:pt x="8156" y="6931"/>
                  </a:cubicBezTo>
                  <a:cubicBezTo>
                    <a:pt x="8929" y="5047"/>
                    <a:pt x="8959" y="1587"/>
                    <a:pt x="7345" y="620"/>
                  </a:cubicBezTo>
                  <a:cubicBezTo>
                    <a:pt x="6758" y="267"/>
                    <a:pt x="5923" y="0"/>
                    <a:pt x="5035" y="0"/>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80"/>
            <p:cNvSpPr/>
            <p:nvPr/>
          </p:nvSpPr>
          <p:spPr>
            <a:xfrm>
              <a:off x="4325675" y="2362675"/>
              <a:ext cx="356400" cy="841425"/>
            </a:xfrm>
            <a:custGeom>
              <a:rect b="b" l="l" r="r" t="t"/>
              <a:pathLst>
                <a:path extrusionOk="0" h="33657" w="14256">
                  <a:moveTo>
                    <a:pt x="3496" y="1"/>
                  </a:moveTo>
                  <a:cubicBezTo>
                    <a:pt x="3416" y="1"/>
                    <a:pt x="3374" y="4"/>
                    <a:pt x="3374" y="4"/>
                  </a:cubicBezTo>
                  <a:lnTo>
                    <a:pt x="5920" y="11635"/>
                  </a:lnTo>
                  <a:cubicBezTo>
                    <a:pt x="5920" y="11635"/>
                    <a:pt x="9737" y="20291"/>
                    <a:pt x="9850" y="22593"/>
                  </a:cubicBezTo>
                  <a:cubicBezTo>
                    <a:pt x="9942" y="24440"/>
                    <a:pt x="9397" y="29376"/>
                    <a:pt x="8285" y="29822"/>
                  </a:cubicBezTo>
                  <a:cubicBezTo>
                    <a:pt x="8104" y="29894"/>
                    <a:pt x="7931" y="29925"/>
                    <a:pt x="7765" y="29925"/>
                  </a:cubicBezTo>
                  <a:cubicBezTo>
                    <a:pt x="6911" y="29925"/>
                    <a:pt x="6218" y="29111"/>
                    <a:pt x="5307" y="28892"/>
                  </a:cubicBezTo>
                  <a:cubicBezTo>
                    <a:pt x="5210" y="28869"/>
                    <a:pt x="5138" y="28858"/>
                    <a:pt x="5087" y="28858"/>
                  </a:cubicBezTo>
                  <a:cubicBezTo>
                    <a:pt x="4569" y="28858"/>
                    <a:pt x="6244" y="29993"/>
                    <a:pt x="5840" y="30600"/>
                  </a:cubicBezTo>
                  <a:cubicBezTo>
                    <a:pt x="5767" y="30709"/>
                    <a:pt x="5649" y="30751"/>
                    <a:pt x="5495" y="30751"/>
                  </a:cubicBezTo>
                  <a:cubicBezTo>
                    <a:pt x="4948" y="30751"/>
                    <a:pt x="3952" y="30208"/>
                    <a:pt x="2978" y="30208"/>
                  </a:cubicBezTo>
                  <a:cubicBezTo>
                    <a:pt x="2557" y="30208"/>
                    <a:pt x="2140" y="30309"/>
                    <a:pt x="1765" y="30600"/>
                  </a:cubicBezTo>
                  <a:cubicBezTo>
                    <a:pt x="0" y="31967"/>
                    <a:pt x="3039" y="33656"/>
                    <a:pt x="6621" y="33656"/>
                  </a:cubicBezTo>
                  <a:cubicBezTo>
                    <a:pt x="7051" y="33656"/>
                    <a:pt x="7490" y="33632"/>
                    <a:pt x="7929" y="33579"/>
                  </a:cubicBezTo>
                  <a:cubicBezTo>
                    <a:pt x="12019" y="33090"/>
                    <a:pt x="14255" y="26586"/>
                    <a:pt x="14137" y="24586"/>
                  </a:cubicBezTo>
                  <a:cubicBezTo>
                    <a:pt x="13695" y="17095"/>
                    <a:pt x="12228" y="14385"/>
                    <a:pt x="11467" y="9454"/>
                  </a:cubicBezTo>
                  <a:cubicBezTo>
                    <a:pt x="10064" y="367"/>
                    <a:pt x="4400" y="1"/>
                    <a:pt x="3496"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80"/>
            <p:cNvSpPr/>
            <p:nvPr/>
          </p:nvSpPr>
          <p:spPr>
            <a:xfrm>
              <a:off x="4325675" y="2937800"/>
              <a:ext cx="352825" cy="266250"/>
            </a:xfrm>
            <a:custGeom>
              <a:rect b="b" l="l" r="r" t="t"/>
              <a:pathLst>
                <a:path extrusionOk="0" h="10650" w="14113">
                  <a:moveTo>
                    <a:pt x="9860" y="1"/>
                  </a:moveTo>
                  <a:cubicBezTo>
                    <a:pt x="9866" y="2079"/>
                    <a:pt x="9323" y="6403"/>
                    <a:pt x="8285" y="6817"/>
                  </a:cubicBezTo>
                  <a:cubicBezTo>
                    <a:pt x="8104" y="6889"/>
                    <a:pt x="7932" y="6920"/>
                    <a:pt x="7765" y="6920"/>
                  </a:cubicBezTo>
                  <a:cubicBezTo>
                    <a:pt x="6912" y="6920"/>
                    <a:pt x="6218" y="6106"/>
                    <a:pt x="5307" y="5886"/>
                  </a:cubicBezTo>
                  <a:cubicBezTo>
                    <a:pt x="5211" y="5862"/>
                    <a:pt x="5139" y="5852"/>
                    <a:pt x="5088" y="5852"/>
                  </a:cubicBezTo>
                  <a:cubicBezTo>
                    <a:pt x="4567" y="5852"/>
                    <a:pt x="6244" y="6987"/>
                    <a:pt x="5840" y="7595"/>
                  </a:cubicBezTo>
                  <a:cubicBezTo>
                    <a:pt x="5767" y="7704"/>
                    <a:pt x="5649" y="7746"/>
                    <a:pt x="5495" y="7746"/>
                  </a:cubicBezTo>
                  <a:cubicBezTo>
                    <a:pt x="4948" y="7746"/>
                    <a:pt x="3952" y="7203"/>
                    <a:pt x="2978" y="7203"/>
                  </a:cubicBezTo>
                  <a:cubicBezTo>
                    <a:pt x="2557" y="7203"/>
                    <a:pt x="2140" y="7304"/>
                    <a:pt x="1765" y="7595"/>
                  </a:cubicBezTo>
                  <a:cubicBezTo>
                    <a:pt x="1" y="8962"/>
                    <a:pt x="3036" y="10650"/>
                    <a:pt x="6617" y="10650"/>
                  </a:cubicBezTo>
                  <a:cubicBezTo>
                    <a:pt x="7049" y="10650"/>
                    <a:pt x="7488" y="10625"/>
                    <a:pt x="7929" y="10573"/>
                  </a:cubicBezTo>
                  <a:cubicBezTo>
                    <a:pt x="11653" y="10129"/>
                    <a:pt x="13839" y="4697"/>
                    <a:pt x="14113" y="2218"/>
                  </a:cubicBezTo>
                  <a:cubicBezTo>
                    <a:pt x="12501" y="1007"/>
                    <a:pt x="11002" y="354"/>
                    <a:pt x="9860"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80"/>
            <p:cNvSpPr/>
            <p:nvPr/>
          </p:nvSpPr>
          <p:spPr>
            <a:xfrm>
              <a:off x="4480375" y="2800225"/>
              <a:ext cx="264350" cy="429900"/>
            </a:xfrm>
            <a:custGeom>
              <a:rect b="b" l="l" r="r" t="t"/>
              <a:pathLst>
                <a:path extrusionOk="0" h="17196" w="10574">
                  <a:moveTo>
                    <a:pt x="1394" y="1"/>
                  </a:moveTo>
                  <a:lnTo>
                    <a:pt x="0" y="2244"/>
                  </a:lnTo>
                  <a:cubicBezTo>
                    <a:pt x="0" y="2244"/>
                    <a:pt x="888" y="5015"/>
                    <a:pt x="1493" y="5875"/>
                  </a:cubicBezTo>
                  <a:cubicBezTo>
                    <a:pt x="2559" y="7385"/>
                    <a:pt x="5309" y="9133"/>
                    <a:pt x="5815" y="11914"/>
                  </a:cubicBezTo>
                  <a:cubicBezTo>
                    <a:pt x="6290" y="14524"/>
                    <a:pt x="7142" y="17196"/>
                    <a:pt x="8666" y="17196"/>
                  </a:cubicBezTo>
                  <a:cubicBezTo>
                    <a:pt x="8766" y="17196"/>
                    <a:pt x="8869" y="17184"/>
                    <a:pt x="8976" y="17160"/>
                  </a:cubicBezTo>
                  <a:cubicBezTo>
                    <a:pt x="10574" y="16798"/>
                    <a:pt x="9608" y="15073"/>
                    <a:pt x="8722" y="13113"/>
                  </a:cubicBezTo>
                  <a:cubicBezTo>
                    <a:pt x="7837" y="11154"/>
                    <a:pt x="8412" y="8101"/>
                    <a:pt x="6509" y="4594"/>
                  </a:cubicBezTo>
                  <a:cubicBezTo>
                    <a:pt x="4390" y="683"/>
                    <a:pt x="1394" y="1"/>
                    <a:pt x="1394"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80"/>
            <p:cNvSpPr/>
            <p:nvPr/>
          </p:nvSpPr>
          <p:spPr>
            <a:xfrm>
              <a:off x="4313675" y="2439075"/>
              <a:ext cx="292725" cy="341025"/>
            </a:xfrm>
            <a:custGeom>
              <a:rect b="b" l="l" r="r" t="t"/>
              <a:pathLst>
                <a:path extrusionOk="0" h="13641" w="11709">
                  <a:moveTo>
                    <a:pt x="6075" y="1"/>
                  </a:moveTo>
                  <a:cubicBezTo>
                    <a:pt x="3569" y="1"/>
                    <a:pt x="1332" y="2085"/>
                    <a:pt x="585" y="5004"/>
                  </a:cubicBezTo>
                  <a:cubicBezTo>
                    <a:pt x="475" y="5429"/>
                    <a:pt x="400" y="5859"/>
                    <a:pt x="359" y="6294"/>
                  </a:cubicBezTo>
                  <a:cubicBezTo>
                    <a:pt x="0" y="10050"/>
                    <a:pt x="2167" y="13329"/>
                    <a:pt x="5203" y="13620"/>
                  </a:cubicBezTo>
                  <a:cubicBezTo>
                    <a:pt x="5347" y="13634"/>
                    <a:pt x="5491" y="13640"/>
                    <a:pt x="5635" y="13640"/>
                  </a:cubicBezTo>
                  <a:cubicBezTo>
                    <a:pt x="8495" y="13640"/>
                    <a:pt x="11007" y="10924"/>
                    <a:pt x="11348" y="7347"/>
                  </a:cubicBezTo>
                  <a:cubicBezTo>
                    <a:pt x="11709" y="3593"/>
                    <a:pt x="9540" y="312"/>
                    <a:pt x="6506" y="21"/>
                  </a:cubicBezTo>
                  <a:cubicBezTo>
                    <a:pt x="6362" y="7"/>
                    <a:pt x="6218" y="1"/>
                    <a:pt x="6075" y="1"/>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80"/>
            <p:cNvSpPr/>
            <p:nvPr/>
          </p:nvSpPr>
          <p:spPr>
            <a:xfrm>
              <a:off x="4326375" y="2660125"/>
              <a:ext cx="255525" cy="119975"/>
            </a:xfrm>
            <a:custGeom>
              <a:rect b="b" l="l" r="r" t="t"/>
              <a:pathLst>
                <a:path extrusionOk="0" h="4799" w="10221">
                  <a:moveTo>
                    <a:pt x="0" y="0"/>
                  </a:moveTo>
                  <a:lnTo>
                    <a:pt x="0" y="0"/>
                  </a:lnTo>
                  <a:cubicBezTo>
                    <a:pt x="566" y="2588"/>
                    <a:pt x="2378" y="4557"/>
                    <a:pt x="4696" y="4778"/>
                  </a:cubicBezTo>
                  <a:cubicBezTo>
                    <a:pt x="4841" y="4792"/>
                    <a:pt x="4985" y="4798"/>
                    <a:pt x="5129" y="4798"/>
                  </a:cubicBezTo>
                  <a:cubicBezTo>
                    <a:pt x="7284" y="4798"/>
                    <a:pt x="9240" y="3254"/>
                    <a:pt x="10221" y="961"/>
                  </a:cubicBezTo>
                  <a:lnTo>
                    <a:pt x="10221" y="961"/>
                  </a:lnTo>
                  <a:cubicBezTo>
                    <a:pt x="9104" y="2774"/>
                    <a:pt x="7272" y="3943"/>
                    <a:pt x="5270" y="3943"/>
                  </a:cubicBezTo>
                  <a:cubicBezTo>
                    <a:pt x="5107" y="3943"/>
                    <a:pt x="4942" y="3936"/>
                    <a:pt x="4776" y="3920"/>
                  </a:cubicBezTo>
                  <a:cubicBezTo>
                    <a:pt x="2590" y="3711"/>
                    <a:pt x="817" y="2146"/>
                    <a:pt x="0" y="0"/>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80"/>
            <p:cNvSpPr/>
            <p:nvPr/>
          </p:nvSpPr>
          <p:spPr>
            <a:xfrm>
              <a:off x="4293775" y="2548750"/>
              <a:ext cx="45150" cy="91750"/>
            </a:xfrm>
            <a:custGeom>
              <a:rect b="b" l="l" r="r" t="t"/>
              <a:pathLst>
                <a:path extrusionOk="0" h="3670" w="1806">
                  <a:moveTo>
                    <a:pt x="953" y="1"/>
                  </a:moveTo>
                  <a:cubicBezTo>
                    <a:pt x="707" y="1"/>
                    <a:pt x="456" y="117"/>
                    <a:pt x="295" y="327"/>
                  </a:cubicBezTo>
                  <a:cubicBezTo>
                    <a:pt x="22" y="683"/>
                    <a:pt x="1" y="1315"/>
                    <a:pt x="2" y="1747"/>
                  </a:cubicBezTo>
                  <a:cubicBezTo>
                    <a:pt x="6" y="2411"/>
                    <a:pt x="205" y="3670"/>
                    <a:pt x="1041" y="3670"/>
                  </a:cubicBezTo>
                  <a:cubicBezTo>
                    <a:pt x="1117" y="3670"/>
                    <a:pt x="1198" y="3659"/>
                    <a:pt x="1285" y="3637"/>
                  </a:cubicBezTo>
                  <a:lnTo>
                    <a:pt x="1806" y="1347"/>
                  </a:lnTo>
                  <a:cubicBezTo>
                    <a:pt x="1797" y="997"/>
                    <a:pt x="1738" y="577"/>
                    <a:pt x="1525" y="288"/>
                  </a:cubicBezTo>
                  <a:cubicBezTo>
                    <a:pt x="1382" y="91"/>
                    <a:pt x="1170" y="1"/>
                    <a:pt x="953" y="1"/>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80"/>
            <p:cNvSpPr/>
            <p:nvPr/>
          </p:nvSpPr>
          <p:spPr>
            <a:xfrm>
              <a:off x="4579100" y="2573775"/>
              <a:ext cx="45625" cy="91475"/>
            </a:xfrm>
            <a:custGeom>
              <a:rect b="b" l="l" r="r" t="t"/>
              <a:pathLst>
                <a:path extrusionOk="0" h="3659" w="1825">
                  <a:moveTo>
                    <a:pt x="889" y="1"/>
                  </a:moveTo>
                  <a:cubicBezTo>
                    <a:pt x="691" y="1"/>
                    <a:pt x="494" y="79"/>
                    <a:pt x="350" y="252"/>
                  </a:cubicBezTo>
                  <a:cubicBezTo>
                    <a:pt x="119" y="527"/>
                    <a:pt x="33" y="939"/>
                    <a:pt x="0" y="1287"/>
                  </a:cubicBezTo>
                  <a:lnTo>
                    <a:pt x="364" y="3607"/>
                  </a:lnTo>
                  <a:cubicBezTo>
                    <a:pt x="470" y="3642"/>
                    <a:pt x="568" y="3658"/>
                    <a:pt x="660" y="3658"/>
                  </a:cubicBezTo>
                  <a:cubicBezTo>
                    <a:pt x="1452" y="3658"/>
                    <a:pt x="1725" y="2455"/>
                    <a:pt x="1770" y="1809"/>
                  </a:cubicBezTo>
                  <a:cubicBezTo>
                    <a:pt x="1802" y="1378"/>
                    <a:pt x="1824" y="746"/>
                    <a:pt x="1575" y="372"/>
                  </a:cubicBezTo>
                  <a:cubicBezTo>
                    <a:pt x="1419" y="137"/>
                    <a:pt x="1152" y="1"/>
                    <a:pt x="889" y="1"/>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80"/>
            <p:cNvSpPr/>
            <p:nvPr/>
          </p:nvSpPr>
          <p:spPr>
            <a:xfrm>
              <a:off x="4415050" y="2403475"/>
              <a:ext cx="128125" cy="74425"/>
            </a:xfrm>
            <a:custGeom>
              <a:rect b="b" l="l" r="r" t="t"/>
              <a:pathLst>
                <a:path extrusionOk="0" h="2977" w="5125">
                  <a:moveTo>
                    <a:pt x="1701" y="1"/>
                  </a:moveTo>
                  <a:lnTo>
                    <a:pt x="1701" y="1"/>
                  </a:lnTo>
                  <a:cubicBezTo>
                    <a:pt x="1" y="1094"/>
                    <a:pt x="573" y="2577"/>
                    <a:pt x="1214" y="2763"/>
                  </a:cubicBezTo>
                  <a:cubicBezTo>
                    <a:pt x="1335" y="2798"/>
                    <a:pt x="1441" y="2811"/>
                    <a:pt x="1536" y="2811"/>
                  </a:cubicBezTo>
                  <a:cubicBezTo>
                    <a:pt x="1825" y="2811"/>
                    <a:pt x="2015" y="2689"/>
                    <a:pt x="2243" y="2689"/>
                  </a:cubicBezTo>
                  <a:cubicBezTo>
                    <a:pt x="2337" y="2689"/>
                    <a:pt x="2437" y="2710"/>
                    <a:pt x="2554" y="2768"/>
                  </a:cubicBezTo>
                  <a:cubicBezTo>
                    <a:pt x="2817" y="2900"/>
                    <a:pt x="3160" y="2977"/>
                    <a:pt x="3462" y="2977"/>
                  </a:cubicBezTo>
                  <a:cubicBezTo>
                    <a:pt x="3725" y="2977"/>
                    <a:pt x="3956" y="2919"/>
                    <a:pt x="4075" y="2787"/>
                  </a:cubicBezTo>
                  <a:cubicBezTo>
                    <a:pt x="5125" y="1635"/>
                    <a:pt x="2937" y="1233"/>
                    <a:pt x="2154" y="1005"/>
                  </a:cubicBezTo>
                  <a:cubicBezTo>
                    <a:pt x="1370" y="777"/>
                    <a:pt x="1701" y="1"/>
                    <a:pt x="1701"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80"/>
            <p:cNvSpPr/>
            <p:nvPr/>
          </p:nvSpPr>
          <p:spPr>
            <a:xfrm>
              <a:off x="3797125" y="2388650"/>
              <a:ext cx="614375" cy="952100"/>
            </a:xfrm>
            <a:custGeom>
              <a:rect b="b" l="l" r="r" t="t"/>
              <a:pathLst>
                <a:path extrusionOk="0" h="38084" w="24575">
                  <a:moveTo>
                    <a:pt x="8691" y="0"/>
                  </a:moveTo>
                  <a:lnTo>
                    <a:pt x="8153" y="388"/>
                  </a:lnTo>
                  <a:cubicBezTo>
                    <a:pt x="8153" y="388"/>
                    <a:pt x="5629" y="3156"/>
                    <a:pt x="2994" y="10262"/>
                  </a:cubicBezTo>
                  <a:cubicBezTo>
                    <a:pt x="1779" y="13545"/>
                    <a:pt x="436" y="17671"/>
                    <a:pt x="105" y="20373"/>
                  </a:cubicBezTo>
                  <a:cubicBezTo>
                    <a:pt x="51" y="20521"/>
                    <a:pt x="20" y="20674"/>
                    <a:pt x="11" y="20830"/>
                  </a:cubicBezTo>
                  <a:cubicBezTo>
                    <a:pt x="1" y="21105"/>
                    <a:pt x="8" y="21382"/>
                    <a:pt x="30" y="21657"/>
                  </a:cubicBezTo>
                  <a:cubicBezTo>
                    <a:pt x="41" y="21990"/>
                    <a:pt x="79" y="22277"/>
                    <a:pt x="152" y="22512"/>
                  </a:cubicBezTo>
                  <a:cubicBezTo>
                    <a:pt x="862" y="25981"/>
                    <a:pt x="4209" y="29679"/>
                    <a:pt x="11350" y="33637"/>
                  </a:cubicBezTo>
                  <a:cubicBezTo>
                    <a:pt x="11350" y="33637"/>
                    <a:pt x="14910" y="35555"/>
                    <a:pt x="17040" y="36706"/>
                  </a:cubicBezTo>
                  <a:cubicBezTo>
                    <a:pt x="18746" y="37627"/>
                    <a:pt x="20545" y="38084"/>
                    <a:pt x="21997" y="38084"/>
                  </a:cubicBezTo>
                  <a:cubicBezTo>
                    <a:pt x="22359" y="38084"/>
                    <a:pt x="22698" y="38055"/>
                    <a:pt x="23010" y="37999"/>
                  </a:cubicBezTo>
                  <a:cubicBezTo>
                    <a:pt x="24575" y="37713"/>
                    <a:pt x="22726" y="34159"/>
                    <a:pt x="19597" y="33590"/>
                  </a:cubicBezTo>
                  <a:cubicBezTo>
                    <a:pt x="16469" y="33021"/>
                    <a:pt x="14966" y="33353"/>
                    <a:pt x="12257" y="29514"/>
                  </a:cubicBezTo>
                  <a:cubicBezTo>
                    <a:pt x="10297" y="26736"/>
                    <a:pt x="7594" y="22061"/>
                    <a:pt x="6247" y="19687"/>
                  </a:cubicBezTo>
                  <a:cubicBezTo>
                    <a:pt x="8494" y="16464"/>
                    <a:pt x="10950" y="12091"/>
                    <a:pt x="11587" y="9091"/>
                  </a:cubicBezTo>
                  <a:cubicBezTo>
                    <a:pt x="11994" y="7164"/>
                    <a:pt x="12685" y="6327"/>
                    <a:pt x="12430" y="4954"/>
                  </a:cubicBezTo>
                  <a:cubicBezTo>
                    <a:pt x="12028" y="2792"/>
                    <a:pt x="10590" y="1109"/>
                    <a:pt x="8691"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80"/>
            <p:cNvSpPr/>
            <p:nvPr/>
          </p:nvSpPr>
          <p:spPr>
            <a:xfrm>
              <a:off x="3975100" y="3059650"/>
              <a:ext cx="436400" cy="281100"/>
            </a:xfrm>
            <a:custGeom>
              <a:rect b="b" l="l" r="r" t="t"/>
              <a:pathLst>
                <a:path extrusionOk="0" h="11244" w="17456">
                  <a:moveTo>
                    <a:pt x="3158" y="0"/>
                  </a:moveTo>
                  <a:cubicBezTo>
                    <a:pt x="2035" y="1165"/>
                    <a:pt x="787" y="2622"/>
                    <a:pt x="0" y="4047"/>
                  </a:cubicBezTo>
                  <a:cubicBezTo>
                    <a:pt x="1318" y="5098"/>
                    <a:pt x="2735" y="6019"/>
                    <a:pt x="4230" y="6797"/>
                  </a:cubicBezTo>
                  <a:cubicBezTo>
                    <a:pt x="4230" y="6797"/>
                    <a:pt x="7791" y="8715"/>
                    <a:pt x="9921" y="9866"/>
                  </a:cubicBezTo>
                  <a:cubicBezTo>
                    <a:pt x="11627" y="10787"/>
                    <a:pt x="13425" y="11244"/>
                    <a:pt x="14877" y="11244"/>
                  </a:cubicBezTo>
                  <a:cubicBezTo>
                    <a:pt x="15239" y="11244"/>
                    <a:pt x="15579" y="11215"/>
                    <a:pt x="15891" y="11159"/>
                  </a:cubicBezTo>
                  <a:cubicBezTo>
                    <a:pt x="17456" y="10873"/>
                    <a:pt x="15607" y="7319"/>
                    <a:pt x="12478" y="6750"/>
                  </a:cubicBezTo>
                  <a:cubicBezTo>
                    <a:pt x="9350" y="6181"/>
                    <a:pt x="7847" y="6513"/>
                    <a:pt x="5138" y="2674"/>
                  </a:cubicBezTo>
                  <a:cubicBezTo>
                    <a:pt x="4547" y="1835"/>
                    <a:pt x="3864" y="919"/>
                    <a:pt x="3158"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80"/>
            <p:cNvSpPr/>
            <p:nvPr/>
          </p:nvSpPr>
          <p:spPr>
            <a:xfrm>
              <a:off x="3892900" y="2599375"/>
              <a:ext cx="180375" cy="485575"/>
            </a:xfrm>
            <a:custGeom>
              <a:rect b="b" l="l" r="r" t="t"/>
              <a:pathLst>
                <a:path extrusionOk="0" h="19423" w="7215">
                  <a:moveTo>
                    <a:pt x="5690" y="0"/>
                  </a:moveTo>
                  <a:lnTo>
                    <a:pt x="5690" y="0"/>
                  </a:lnTo>
                  <a:cubicBezTo>
                    <a:pt x="4045" y="4964"/>
                    <a:pt x="1" y="11026"/>
                    <a:pt x="1" y="11026"/>
                  </a:cubicBezTo>
                  <a:cubicBezTo>
                    <a:pt x="1581" y="11912"/>
                    <a:pt x="7215" y="19423"/>
                    <a:pt x="7215" y="19423"/>
                  </a:cubicBezTo>
                  <a:lnTo>
                    <a:pt x="5386" y="16340"/>
                  </a:lnTo>
                  <a:cubicBezTo>
                    <a:pt x="4223" y="14415"/>
                    <a:pt x="3130" y="12515"/>
                    <a:pt x="2418" y="11258"/>
                  </a:cubicBezTo>
                  <a:cubicBezTo>
                    <a:pt x="3107" y="10268"/>
                    <a:pt x="3819" y="9168"/>
                    <a:pt x="4488" y="8035"/>
                  </a:cubicBezTo>
                  <a:lnTo>
                    <a:pt x="569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80"/>
            <p:cNvSpPr/>
            <p:nvPr/>
          </p:nvSpPr>
          <p:spPr>
            <a:xfrm>
              <a:off x="4112000" y="2789800"/>
              <a:ext cx="281150" cy="457375"/>
            </a:xfrm>
            <a:custGeom>
              <a:rect b="b" l="l" r="r" t="t"/>
              <a:pathLst>
                <a:path extrusionOk="0" h="18295" w="11246">
                  <a:moveTo>
                    <a:pt x="10680" y="0"/>
                  </a:moveTo>
                  <a:cubicBezTo>
                    <a:pt x="9563" y="0"/>
                    <a:pt x="7023" y="290"/>
                    <a:pt x="5178" y="2698"/>
                  </a:cubicBezTo>
                  <a:cubicBezTo>
                    <a:pt x="2896" y="5676"/>
                    <a:pt x="949" y="12683"/>
                    <a:pt x="444" y="14832"/>
                  </a:cubicBezTo>
                  <a:cubicBezTo>
                    <a:pt x="1" y="16720"/>
                    <a:pt x="118" y="18295"/>
                    <a:pt x="1237" y="18295"/>
                  </a:cubicBezTo>
                  <a:cubicBezTo>
                    <a:pt x="1392" y="18295"/>
                    <a:pt x="1566" y="18264"/>
                    <a:pt x="1761" y="18200"/>
                  </a:cubicBezTo>
                  <a:cubicBezTo>
                    <a:pt x="2755" y="17875"/>
                    <a:pt x="3733" y="15022"/>
                    <a:pt x="4113" y="12745"/>
                  </a:cubicBezTo>
                  <a:cubicBezTo>
                    <a:pt x="4396" y="11040"/>
                    <a:pt x="6851" y="7822"/>
                    <a:pt x="7703" y="6541"/>
                  </a:cubicBezTo>
                  <a:cubicBezTo>
                    <a:pt x="7987" y="6111"/>
                    <a:pt x="10114" y="2508"/>
                    <a:pt x="10114" y="2508"/>
                  </a:cubicBezTo>
                  <a:lnTo>
                    <a:pt x="11245" y="29"/>
                  </a:lnTo>
                  <a:cubicBezTo>
                    <a:pt x="11245" y="29"/>
                    <a:pt x="11034" y="0"/>
                    <a:pt x="10680" y="0"/>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80"/>
            <p:cNvSpPr/>
            <p:nvPr/>
          </p:nvSpPr>
          <p:spPr>
            <a:xfrm>
              <a:off x="5258200" y="1375475"/>
              <a:ext cx="1190900" cy="1995600"/>
            </a:xfrm>
            <a:custGeom>
              <a:rect b="b" l="l" r="r" t="t"/>
              <a:pathLst>
                <a:path extrusionOk="0" h="79824" w="47636">
                  <a:moveTo>
                    <a:pt x="23600" y="0"/>
                  </a:moveTo>
                  <a:cubicBezTo>
                    <a:pt x="23279" y="0"/>
                    <a:pt x="22839" y="60"/>
                    <a:pt x="22336" y="278"/>
                  </a:cubicBezTo>
                  <a:cubicBezTo>
                    <a:pt x="17658" y="1827"/>
                    <a:pt x="16411" y="12737"/>
                    <a:pt x="16081" y="18411"/>
                  </a:cubicBezTo>
                  <a:cubicBezTo>
                    <a:pt x="16010" y="19609"/>
                    <a:pt x="15391" y="20532"/>
                    <a:pt x="14652" y="20532"/>
                  </a:cubicBezTo>
                  <a:cubicBezTo>
                    <a:pt x="14625" y="20532"/>
                    <a:pt x="14599" y="20531"/>
                    <a:pt x="14572" y="20529"/>
                  </a:cubicBezTo>
                  <a:cubicBezTo>
                    <a:pt x="14482" y="20521"/>
                    <a:pt x="14389" y="20517"/>
                    <a:pt x="14293" y="20517"/>
                  </a:cubicBezTo>
                  <a:cubicBezTo>
                    <a:pt x="12578" y="20517"/>
                    <a:pt x="9950" y="21811"/>
                    <a:pt x="8436" y="24240"/>
                  </a:cubicBezTo>
                  <a:cubicBezTo>
                    <a:pt x="6222" y="27797"/>
                    <a:pt x="6452" y="37894"/>
                    <a:pt x="6727" y="42985"/>
                  </a:cubicBezTo>
                  <a:cubicBezTo>
                    <a:pt x="6803" y="44376"/>
                    <a:pt x="6104" y="45503"/>
                    <a:pt x="5238" y="45503"/>
                  </a:cubicBezTo>
                  <a:cubicBezTo>
                    <a:pt x="5232" y="45503"/>
                    <a:pt x="5227" y="45503"/>
                    <a:pt x="5222" y="45503"/>
                  </a:cubicBezTo>
                  <a:cubicBezTo>
                    <a:pt x="5207" y="45503"/>
                    <a:pt x="5193" y="45503"/>
                    <a:pt x="5179" y="45503"/>
                  </a:cubicBezTo>
                  <a:cubicBezTo>
                    <a:pt x="2020" y="45503"/>
                    <a:pt x="914" y="50831"/>
                    <a:pt x="914" y="50831"/>
                  </a:cubicBezTo>
                  <a:cubicBezTo>
                    <a:pt x="129" y="53668"/>
                    <a:pt x="0" y="56557"/>
                    <a:pt x="359" y="59427"/>
                  </a:cubicBezTo>
                  <a:cubicBezTo>
                    <a:pt x="2062" y="73022"/>
                    <a:pt x="12923" y="79824"/>
                    <a:pt x="23792" y="79824"/>
                  </a:cubicBezTo>
                  <a:cubicBezTo>
                    <a:pt x="34640" y="79824"/>
                    <a:pt x="45497" y="73047"/>
                    <a:pt x="47260" y="59485"/>
                  </a:cubicBezTo>
                  <a:cubicBezTo>
                    <a:pt x="47636" y="56595"/>
                    <a:pt x="47514" y="53687"/>
                    <a:pt x="46724" y="50831"/>
                  </a:cubicBezTo>
                  <a:cubicBezTo>
                    <a:pt x="46724" y="50831"/>
                    <a:pt x="45620" y="45503"/>
                    <a:pt x="42459" y="45503"/>
                  </a:cubicBezTo>
                  <a:cubicBezTo>
                    <a:pt x="42445" y="45503"/>
                    <a:pt x="42431" y="45503"/>
                    <a:pt x="42416" y="45503"/>
                  </a:cubicBezTo>
                  <a:cubicBezTo>
                    <a:pt x="42411" y="45503"/>
                    <a:pt x="42406" y="45503"/>
                    <a:pt x="42400" y="45503"/>
                  </a:cubicBezTo>
                  <a:cubicBezTo>
                    <a:pt x="41532" y="45503"/>
                    <a:pt x="40835" y="44376"/>
                    <a:pt x="40911" y="42985"/>
                  </a:cubicBezTo>
                  <a:cubicBezTo>
                    <a:pt x="41186" y="37894"/>
                    <a:pt x="41415" y="27797"/>
                    <a:pt x="39201" y="24240"/>
                  </a:cubicBezTo>
                  <a:cubicBezTo>
                    <a:pt x="37690" y="21811"/>
                    <a:pt x="35060" y="20517"/>
                    <a:pt x="33345" y="20517"/>
                  </a:cubicBezTo>
                  <a:cubicBezTo>
                    <a:pt x="33249" y="20517"/>
                    <a:pt x="33156" y="20521"/>
                    <a:pt x="33066" y="20529"/>
                  </a:cubicBezTo>
                  <a:cubicBezTo>
                    <a:pt x="33039" y="20531"/>
                    <a:pt x="33013" y="20532"/>
                    <a:pt x="32986" y="20532"/>
                  </a:cubicBezTo>
                  <a:cubicBezTo>
                    <a:pt x="32247" y="20532"/>
                    <a:pt x="31628" y="19609"/>
                    <a:pt x="31559" y="18411"/>
                  </a:cubicBezTo>
                  <a:cubicBezTo>
                    <a:pt x="31226" y="12737"/>
                    <a:pt x="29982" y="1827"/>
                    <a:pt x="25304" y="278"/>
                  </a:cubicBezTo>
                  <a:cubicBezTo>
                    <a:pt x="24799" y="60"/>
                    <a:pt x="24359" y="0"/>
                    <a:pt x="24038" y="0"/>
                  </a:cubicBezTo>
                  <a:cubicBezTo>
                    <a:pt x="23957" y="0"/>
                    <a:pt x="23884" y="4"/>
                    <a:pt x="23819" y="10"/>
                  </a:cubicBezTo>
                  <a:cubicBezTo>
                    <a:pt x="23754" y="4"/>
                    <a:pt x="23681" y="0"/>
                    <a:pt x="23600" y="0"/>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80"/>
            <p:cNvSpPr/>
            <p:nvPr/>
          </p:nvSpPr>
          <p:spPr>
            <a:xfrm>
              <a:off x="5637700" y="2005175"/>
              <a:ext cx="423575" cy="2046225"/>
            </a:xfrm>
            <a:custGeom>
              <a:rect b="b" l="l" r="r" t="t"/>
              <a:pathLst>
                <a:path extrusionOk="0" h="81849" w="16943">
                  <a:moveTo>
                    <a:pt x="8669" y="0"/>
                  </a:moveTo>
                  <a:cubicBezTo>
                    <a:pt x="8065" y="0"/>
                    <a:pt x="7579" y="493"/>
                    <a:pt x="7588" y="1097"/>
                  </a:cubicBezTo>
                  <a:lnTo>
                    <a:pt x="7588" y="33924"/>
                  </a:lnTo>
                  <a:lnTo>
                    <a:pt x="1487" y="26605"/>
                  </a:lnTo>
                  <a:cubicBezTo>
                    <a:pt x="1331" y="26421"/>
                    <a:pt x="1108" y="26326"/>
                    <a:pt x="884" y="26326"/>
                  </a:cubicBezTo>
                  <a:cubicBezTo>
                    <a:pt x="706" y="26326"/>
                    <a:pt x="527" y="26386"/>
                    <a:pt x="380" y="26508"/>
                  </a:cubicBezTo>
                  <a:cubicBezTo>
                    <a:pt x="48" y="26786"/>
                    <a:pt x="1" y="27281"/>
                    <a:pt x="274" y="27615"/>
                  </a:cubicBezTo>
                  <a:lnTo>
                    <a:pt x="7588" y="36389"/>
                  </a:lnTo>
                  <a:lnTo>
                    <a:pt x="7588" y="80784"/>
                  </a:lnTo>
                  <a:cubicBezTo>
                    <a:pt x="7595" y="81375"/>
                    <a:pt x="8077" y="81849"/>
                    <a:pt x="8669" y="81849"/>
                  </a:cubicBezTo>
                  <a:cubicBezTo>
                    <a:pt x="9259" y="81849"/>
                    <a:pt x="9741" y="81375"/>
                    <a:pt x="9749" y="80784"/>
                  </a:cubicBezTo>
                  <a:lnTo>
                    <a:pt x="9749" y="26525"/>
                  </a:lnTo>
                  <a:lnTo>
                    <a:pt x="16661" y="18557"/>
                  </a:lnTo>
                  <a:cubicBezTo>
                    <a:pt x="16943" y="18242"/>
                    <a:pt x="16912" y="17758"/>
                    <a:pt x="16593" y="17480"/>
                  </a:cubicBezTo>
                  <a:cubicBezTo>
                    <a:pt x="16449" y="17356"/>
                    <a:pt x="16273" y="17295"/>
                    <a:pt x="16098" y="17295"/>
                  </a:cubicBezTo>
                  <a:cubicBezTo>
                    <a:pt x="15882" y="17295"/>
                    <a:pt x="15667" y="17387"/>
                    <a:pt x="15517" y="17567"/>
                  </a:cubicBezTo>
                  <a:lnTo>
                    <a:pt x="9749" y="24216"/>
                  </a:lnTo>
                  <a:lnTo>
                    <a:pt x="9749" y="14758"/>
                  </a:lnTo>
                  <a:lnTo>
                    <a:pt x="16661" y="6790"/>
                  </a:lnTo>
                  <a:cubicBezTo>
                    <a:pt x="16943" y="6475"/>
                    <a:pt x="16912" y="5991"/>
                    <a:pt x="16593" y="5712"/>
                  </a:cubicBezTo>
                  <a:cubicBezTo>
                    <a:pt x="16449" y="5588"/>
                    <a:pt x="16273" y="5528"/>
                    <a:pt x="16097" y="5528"/>
                  </a:cubicBezTo>
                  <a:cubicBezTo>
                    <a:pt x="15881" y="5528"/>
                    <a:pt x="15667" y="5619"/>
                    <a:pt x="15517" y="5798"/>
                  </a:cubicBezTo>
                  <a:lnTo>
                    <a:pt x="9749" y="12448"/>
                  </a:lnTo>
                  <a:lnTo>
                    <a:pt x="9749" y="1097"/>
                  </a:lnTo>
                  <a:cubicBezTo>
                    <a:pt x="9758" y="493"/>
                    <a:pt x="9271" y="0"/>
                    <a:pt x="866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80"/>
            <p:cNvSpPr/>
            <p:nvPr/>
          </p:nvSpPr>
          <p:spPr>
            <a:xfrm>
              <a:off x="4855000" y="3606200"/>
              <a:ext cx="882950" cy="561200"/>
            </a:xfrm>
            <a:custGeom>
              <a:rect b="b" l="l" r="r" t="t"/>
              <a:pathLst>
                <a:path extrusionOk="0" h="22448" w="35318">
                  <a:moveTo>
                    <a:pt x="15803" y="1"/>
                  </a:moveTo>
                  <a:cubicBezTo>
                    <a:pt x="12760" y="1"/>
                    <a:pt x="10125" y="6251"/>
                    <a:pt x="9876" y="14137"/>
                  </a:cubicBezTo>
                  <a:lnTo>
                    <a:pt x="9875" y="14205"/>
                  </a:lnTo>
                  <a:cubicBezTo>
                    <a:pt x="9852" y="14943"/>
                    <a:pt x="9439" y="15437"/>
                    <a:pt x="9000" y="15437"/>
                  </a:cubicBezTo>
                  <a:cubicBezTo>
                    <a:pt x="8820" y="15437"/>
                    <a:pt x="8636" y="15354"/>
                    <a:pt x="8473" y="15171"/>
                  </a:cubicBezTo>
                  <a:cubicBezTo>
                    <a:pt x="7416" y="13983"/>
                    <a:pt x="6179" y="13320"/>
                    <a:pt x="4946" y="13320"/>
                  </a:cubicBezTo>
                  <a:cubicBezTo>
                    <a:pt x="4302" y="13320"/>
                    <a:pt x="3659" y="13501"/>
                    <a:pt x="3043" y="13883"/>
                  </a:cubicBezTo>
                  <a:cubicBezTo>
                    <a:pt x="3022" y="13895"/>
                    <a:pt x="3000" y="13909"/>
                    <a:pt x="2979" y="13923"/>
                  </a:cubicBezTo>
                  <a:cubicBezTo>
                    <a:pt x="1" y="15843"/>
                    <a:pt x="982" y="22448"/>
                    <a:pt x="4230" y="22448"/>
                  </a:cubicBezTo>
                  <a:lnTo>
                    <a:pt x="30226" y="22448"/>
                  </a:lnTo>
                  <a:cubicBezTo>
                    <a:pt x="31434" y="22448"/>
                    <a:pt x="32538" y="21383"/>
                    <a:pt x="32985" y="19724"/>
                  </a:cubicBezTo>
                  <a:cubicBezTo>
                    <a:pt x="32988" y="19715"/>
                    <a:pt x="32990" y="19705"/>
                    <a:pt x="32994" y="19696"/>
                  </a:cubicBezTo>
                  <a:cubicBezTo>
                    <a:pt x="35317" y="11069"/>
                    <a:pt x="34490" y="2481"/>
                    <a:pt x="31147" y="518"/>
                  </a:cubicBezTo>
                  <a:cubicBezTo>
                    <a:pt x="30683" y="245"/>
                    <a:pt x="30195" y="114"/>
                    <a:pt x="29692" y="114"/>
                  </a:cubicBezTo>
                  <a:cubicBezTo>
                    <a:pt x="28000" y="114"/>
                    <a:pt x="26142" y="1597"/>
                    <a:pt x="24476" y="4140"/>
                  </a:cubicBezTo>
                  <a:cubicBezTo>
                    <a:pt x="23831" y="5124"/>
                    <a:pt x="22981" y="5599"/>
                    <a:pt x="22134" y="5599"/>
                  </a:cubicBezTo>
                  <a:cubicBezTo>
                    <a:pt x="21061" y="5599"/>
                    <a:pt x="19993" y="4837"/>
                    <a:pt x="19352" y="3384"/>
                  </a:cubicBezTo>
                  <a:cubicBezTo>
                    <a:pt x="18453" y="1353"/>
                    <a:pt x="17277" y="95"/>
                    <a:pt x="15956" y="6"/>
                  </a:cubicBezTo>
                  <a:cubicBezTo>
                    <a:pt x="15905" y="2"/>
                    <a:pt x="15854" y="1"/>
                    <a:pt x="15803"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80"/>
            <p:cNvSpPr/>
            <p:nvPr/>
          </p:nvSpPr>
          <p:spPr>
            <a:xfrm>
              <a:off x="5275425" y="3727250"/>
              <a:ext cx="692475" cy="440200"/>
            </a:xfrm>
            <a:custGeom>
              <a:rect b="b" l="l" r="r" t="t"/>
              <a:pathLst>
                <a:path extrusionOk="0" h="17608" w="27699">
                  <a:moveTo>
                    <a:pt x="12395" y="0"/>
                  </a:moveTo>
                  <a:cubicBezTo>
                    <a:pt x="10008" y="0"/>
                    <a:pt x="7939" y="4902"/>
                    <a:pt x="7746" y="11088"/>
                  </a:cubicBezTo>
                  <a:lnTo>
                    <a:pt x="7744" y="11142"/>
                  </a:lnTo>
                  <a:cubicBezTo>
                    <a:pt x="7727" y="11721"/>
                    <a:pt x="7402" y="12108"/>
                    <a:pt x="7058" y="12108"/>
                  </a:cubicBezTo>
                  <a:cubicBezTo>
                    <a:pt x="6917" y="12108"/>
                    <a:pt x="6772" y="12043"/>
                    <a:pt x="6644" y="11899"/>
                  </a:cubicBezTo>
                  <a:cubicBezTo>
                    <a:pt x="5815" y="10967"/>
                    <a:pt x="4846" y="10448"/>
                    <a:pt x="3879" y="10448"/>
                  </a:cubicBezTo>
                  <a:cubicBezTo>
                    <a:pt x="3374" y="10448"/>
                    <a:pt x="2870" y="10590"/>
                    <a:pt x="2387" y="10889"/>
                  </a:cubicBezTo>
                  <a:lnTo>
                    <a:pt x="2334" y="10921"/>
                  </a:lnTo>
                  <a:cubicBezTo>
                    <a:pt x="0" y="12426"/>
                    <a:pt x="768" y="17608"/>
                    <a:pt x="3318" y="17608"/>
                  </a:cubicBezTo>
                  <a:lnTo>
                    <a:pt x="23708" y="17606"/>
                  </a:lnTo>
                  <a:cubicBezTo>
                    <a:pt x="24655" y="17606"/>
                    <a:pt x="25520" y="16771"/>
                    <a:pt x="25871" y="15470"/>
                  </a:cubicBezTo>
                  <a:cubicBezTo>
                    <a:pt x="25873" y="15463"/>
                    <a:pt x="25875" y="15455"/>
                    <a:pt x="25876" y="15448"/>
                  </a:cubicBezTo>
                  <a:cubicBezTo>
                    <a:pt x="27699" y="8682"/>
                    <a:pt x="27051" y="1947"/>
                    <a:pt x="24428" y="406"/>
                  </a:cubicBezTo>
                  <a:cubicBezTo>
                    <a:pt x="24065" y="192"/>
                    <a:pt x="23682" y="90"/>
                    <a:pt x="23288" y="90"/>
                  </a:cubicBezTo>
                  <a:cubicBezTo>
                    <a:pt x="21961" y="90"/>
                    <a:pt x="20503" y="1253"/>
                    <a:pt x="19196" y="3247"/>
                  </a:cubicBezTo>
                  <a:cubicBezTo>
                    <a:pt x="18690" y="4019"/>
                    <a:pt x="18023" y="4392"/>
                    <a:pt x="17359" y="4392"/>
                  </a:cubicBezTo>
                  <a:cubicBezTo>
                    <a:pt x="16518" y="4392"/>
                    <a:pt x="15680" y="3795"/>
                    <a:pt x="15178" y="2655"/>
                  </a:cubicBezTo>
                  <a:cubicBezTo>
                    <a:pt x="14473" y="1061"/>
                    <a:pt x="13550" y="76"/>
                    <a:pt x="12515" y="4"/>
                  </a:cubicBezTo>
                  <a:cubicBezTo>
                    <a:pt x="12475" y="2"/>
                    <a:pt x="12435" y="0"/>
                    <a:pt x="12395" y="0"/>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80"/>
            <p:cNvSpPr/>
            <p:nvPr/>
          </p:nvSpPr>
          <p:spPr>
            <a:xfrm>
              <a:off x="5532200" y="3896850"/>
              <a:ext cx="427525" cy="271825"/>
            </a:xfrm>
            <a:custGeom>
              <a:rect b="b" l="l" r="r" t="t"/>
              <a:pathLst>
                <a:path extrusionOk="0" h="10873" w="17101">
                  <a:moveTo>
                    <a:pt x="7651" y="1"/>
                  </a:moveTo>
                  <a:cubicBezTo>
                    <a:pt x="6178" y="1"/>
                    <a:pt x="4901" y="3027"/>
                    <a:pt x="4781" y="6847"/>
                  </a:cubicBezTo>
                  <a:lnTo>
                    <a:pt x="4781" y="6880"/>
                  </a:lnTo>
                  <a:cubicBezTo>
                    <a:pt x="4770" y="7237"/>
                    <a:pt x="4570" y="7476"/>
                    <a:pt x="4357" y="7476"/>
                  </a:cubicBezTo>
                  <a:cubicBezTo>
                    <a:pt x="4270" y="7476"/>
                    <a:pt x="4181" y="7436"/>
                    <a:pt x="4102" y="7348"/>
                  </a:cubicBezTo>
                  <a:cubicBezTo>
                    <a:pt x="3590" y="6772"/>
                    <a:pt x="2991" y="6451"/>
                    <a:pt x="2394" y="6451"/>
                  </a:cubicBezTo>
                  <a:cubicBezTo>
                    <a:pt x="2082" y="6451"/>
                    <a:pt x="1771" y="6539"/>
                    <a:pt x="1473" y="6723"/>
                  </a:cubicBezTo>
                  <a:lnTo>
                    <a:pt x="1441" y="6744"/>
                  </a:lnTo>
                  <a:cubicBezTo>
                    <a:pt x="0" y="7672"/>
                    <a:pt x="475" y="10872"/>
                    <a:pt x="2047" y="10872"/>
                  </a:cubicBezTo>
                  <a:lnTo>
                    <a:pt x="14636" y="10872"/>
                  </a:lnTo>
                  <a:cubicBezTo>
                    <a:pt x="15221" y="10872"/>
                    <a:pt x="15755" y="10356"/>
                    <a:pt x="15971" y="9553"/>
                  </a:cubicBezTo>
                  <a:cubicBezTo>
                    <a:pt x="15973" y="9548"/>
                    <a:pt x="15974" y="9543"/>
                    <a:pt x="15974" y="9539"/>
                  </a:cubicBezTo>
                  <a:cubicBezTo>
                    <a:pt x="17101" y="5362"/>
                    <a:pt x="16700" y="1202"/>
                    <a:pt x="15082" y="252"/>
                  </a:cubicBezTo>
                  <a:cubicBezTo>
                    <a:pt x="14857" y="119"/>
                    <a:pt x="14620" y="56"/>
                    <a:pt x="14376" y="56"/>
                  </a:cubicBezTo>
                  <a:cubicBezTo>
                    <a:pt x="13557" y="56"/>
                    <a:pt x="12657" y="774"/>
                    <a:pt x="11851" y="2005"/>
                  </a:cubicBezTo>
                  <a:cubicBezTo>
                    <a:pt x="11539" y="2482"/>
                    <a:pt x="11127" y="2712"/>
                    <a:pt x="10717" y="2712"/>
                  </a:cubicBezTo>
                  <a:cubicBezTo>
                    <a:pt x="10197" y="2712"/>
                    <a:pt x="9680" y="2343"/>
                    <a:pt x="9369" y="1639"/>
                  </a:cubicBezTo>
                  <a:cubicBezTo>
                    <a:pt x="8934" y="656"/>
                    <a:pt x="8365" y="47"/>
                    <a:pt x="7724" y="3"/>
                  </a:cubicBezTo>
                  <a:cubicBezTo>
                    <a:pt x="7700" y="1"/>
                    <a:pt x="7675" y="1"/>
                    <a:pt x="7651"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80"/>
            <p:cNvSpPr/>
            <p:nvPr/>
          </p:nvSpPr>
          <p:spPr>
            <a:xfrm>
              <a:off x="657050" y="1187625"/>
              <a:ext cx="1580400" cy="2046325"/>
            </a:xfrm>
            <a:custGeom>
              <a:rect b="b" l="l" r="r" t="t"/>
              <a:pathLst>
                <a:path extrusionOk="0" h="81853" w="63216">
                  <a:moveTo>
                    <a:pt x="32127" y="0"/>
                  </a:moveTo>
                  <a:cubicBezTo>
                    <a:pt x="32039" y="0"/>
                    <a:pt x="31951" y="1"/>
                    <a:pt x="31862" y="2"/>
                  </a:cubicBezTo>
                  <a:cubicBezTo>
                    <a:pt x="20893" y="136"/>
                    <a:pt x="12020" y="8412"/>
                    <a:pt x="11970" y="18641"/>
                  </a:cubicBezTo>
                  <a:cubicBezTo>
                    <a:pt x="11968" y="19044"/>
                    <a:pt x="11979" y="19445"/>
                    <a:pt x="12005" y="19842"/>
                  </a:cubicBezTo>
                  <a:cubicBezTo>
                    <a:pt x="12358" y="25439"/>
                    <a:pt x="10637" y="30956"/>
                    <a:pt x="7006" y="35436"/>
                  </a:cubicBezTo>
                  <a:cubicBezTo>
                    <a:pt x="2409" y="41104"/>
                    <a:pt x="1" y="48391"/>
                    <a:pt x="946" y="56220"/>
                  </a:cubicBezTo>
                  <a:cubicBezTo>
                    <a:pt x="2552" y="69508"/>
                    <a:pt x="13925" y="80103"/>
                    <a:pt x="28224" y="81650"/>
                  </a:cubicBezTo>
                  <a:cubicBezTo>
                    <a:pt x="29485" y="81786"/>
                    <a:pt x="30734" y="81853"/>
                    <a:pt x="31966" y="81853"/>
                  </a:cubicBezTo>
                  <a:cubicBezTo>
                    <a:pt x="49140" y="81853"/>
                    <a:pt x="63101" y="68960"/>
                    <a:pt x="63181" y="52995"/>
                  </a:cubicBezTo>
                  <a:cubicBezTo>
                    <a:pt x="63215" y="46151"/>
                    <a:pt x="60693" y="39850"/>
                    <a:pt x="56448" y="34871"/>
                  </a:cubicBezTo>
                  <a:cubicBezTo>
                    <a:pt x="53114" y="30960"/>
                    <a:pt x="51481" y="26012"/>
                    <a:pt x="52146" y="21062"/>
                  </a:cubicBezTo>
                  <a:cubicBezTo>
                    <a:pt x="52268" y="20139"/>
                    <a:pt x="52318" y="19210"/>
                    <a:pt x="52296" y="18282"/>
                  </a:cubicBezTo>
                  <a:cubicBezTo>
                    <a:pt x="52042" y="8161"/>
                    <a:pt x="42997" y="0"/>
                    <a:pt x="32127" y="0"/>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80"/>
            <p:cNvSpPr/>
            <p:nvPr/>
          </p:nvSpPr>
          <p:spPr>
            <a:xfrm>
              <a:off x="1136300" y="1975150"/>
              <a:ext cx="633650" cy="1930050"/>
            </a:xfrm>
            <a:custGeom>
              <a:rect b="b" l="l" r="r" t="t"/>
              <a:pathLst>
                <a:path extrusionOk="0" h="77202" w="25346">
                  <a:moveTo>
                    <a:pt x="13025" y="0"/>
                  </a:moveTo>
                  <a:cubicBezTo>
                    <a:pt x="12111" y="0"/>
                    <a:pt x="11364" y="733"/>
                    <a:pt x="11350" y="1648"/>
                  </a:cubicBezTo>
                  <a:lnTo>
                    <a:pt x="11220" y="29921"/>
                  </a:lnTo>
                  <a:lnTo>
                    <a:pt x="3163" y="20249"/>
                  </a:lnTo>
                  <a:cubicBezTo>
                    <a:pt x="2832" y="19852"/>
                    <a:pt x="2356" y="19647"/>
                    <a:pt x="1877" y="19647"/>
                  </a:cubicBezTo>
                  <a:cubicBezTo>
                    <a:pt x="1499" y="19647"/>
                    <a:pt x="1119" y="19774"/>
                    <a:pt x="806" y="20035"/>
                  </a:cubicBezTo>
                  <a:cubicBezTo>
                    <a:pt x="96" y="20627"/>
                    <a:pt x="0" y="21682"/>
                    <a:pt x="592" y="22392"/>
                  </a:cubicBezTo>
                  <a:lnTo>
                    <a:pt x="11194" y="35118"/>
                  </a:lnTo>
                  <a:lnTo>
                    <a:pt x="11004" y="75522"/>
                  </a:lnTo>
                  <a:cubicBezTo>
                    <a:pt x="11000" y="76446"/>
                    <a:pt x="11745" y="77198"/>
                    <a:pt x="12668" y="77202"/>
                  </a:cubicBezTo>
                  <a:cubicBezTo>
                    <a:pt x="12671" y="77202"/>
                    <a:pt x="12674" y="77202"/>
                    <a:pt x="12677" y="77202"/>
                  </a:cubicBezTo>
                  <a:cubicBezTo>
                    <a:pt x="13597" y="77202"/>
                    <a:pt x="14344" y="76459"/>
                    <a:pt x="14349" y="75538"/>
                  </a:cubicBezTo>
                  <a:lnTo>
                    <a:pt x="14600" y="22259"/>
                  </a:lnTo>
                  <a:cubicBezTo>
                    <a:pt x="14828" y="22143"/>
                    <a:pt x="15026" y="21974"/>
                    <a:pt x="15178" y="21767"/>
                  </a:cubicBezTo>
                  <a:lnTo>
                    <a:pt x="24799" y="8668"/>
                  </a:lnTo>
                  <a:cubicBezTo>
                    <a:pt x="25346" y="7925"/>
                    <a:pt x="25185" y="6879"/>
                    <a:pt x="24440" y="6332"/>
                  </a:cubicBezTo>
                  <a:cubicBezTo>
                    <a:pt x="24142" y="6112"/>
                    <a:pt x="23795" y="6006"/>
                    <a:pt x="23451" y="6006"/>
                  </a:cubicBezTo>
                  <a:cubicBezTo>
                    <a:pt x="22938" y="6006"/>
                    <a:pt x="22430" y="6243"/>
                    <a:pt x="22103" y="6689"/>
                  </a:cubicBezTo>
                  <a:lnTo>
                    <a:pt x="14624" y="16873"/>
                  </a:lnTo>
                  <a:lnTo>
                    <a:pt x="14695" y="1664"/>
                  </a:lnTo>
                  <a:cubicBezTo>
                    <a:pt x="14690" y="747"/>
                    <a:pt x="13949" y="5"/>
                    <a:pt x="13032" y="0"/>
                  </a:cubicBezTo>
                  <a:cubicBezTo>
                    <a:pt x="13029" y="0"/>
                    <a:pt x="13027" y="0"/>
                    <a:pt x="1302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80"/>
            <p:cNvSpPr/>
            <p:nvPr/>
          </p:nvSpPr>
          <p:spPr>
            <a:xfrm>
              <a:off x="3077000" y="1296175"/>
              <a:ext cx="466075" cy="572625"/>
            </a:xfrm>
            <a:custGeom>
              <a:rect b="b" l="l" r="r" t="t"/>
              <a:pathLst>
                <a:path extrusionOk="0" h="22905" w="18643">
                  <a:moveTo>
                    <a:pt x="9728" y="1"/>
                  </a:moveTo>
                  <a:cubicBezTo>
                    <a:pt x="7563" y="1"/>
                    <a:pt x="5425" y="976"/>
                    <a:pt x="3708" y="2766"/>
                  </a:cubicBezTo>
                  <a:cubicBezTo>
                    <a:pt x="1809" y="4745"/>
                    <a:pt x="580" y="7559"/>
                    <a:pt x="289" y="10588"/>
                  </a:cubicBezTo>
                  <a:cubicBezTo>
                    <a:pt x="0" y="13616"/>
                    <a:pt x="672" y="16612"/>
                    <a:pt x="2162" y="18916"/>
                  </a:cubicBezTo>
                  <a:cubicBezTo>
                    <a:pt x="3650" y="21219"/>
                    <a:pt x="5833" y="22643"/>
                    <a:pt x="8228" y="22872"/>
                  </a:cubicBezTo>
                  <a:cubicBezTo>
                    <a:pt x="8455" y="22894"/>
                    <a:pt x="8683" y="22905"/>
                    <a:pt x="8911" y="22905"/>
                  </a:cubicBezTo>
                  <a:cubicBezTo>
                    <a:pt x="11077" y="22905"/>
                    <a:pt x="13215" y="21930"/>
                    <a:pt x="14934" y="20138"/>
                  </a:cubicBezTo>
                  <a:cubicBezTo>
                    <a:pt x="16833" y="18159"/>
                    <a:pt x="18063" y="15346"/>
                    <a:pt x="18352" y="12318"/>
                  </a:cubicBezTo>
                  <a:cubicBezTo>
                    <a:pt x="18643" y="9289"/>
                    <a:pt x="17969" y="6292"/>
                    <a:pt x="16481" y="3990"/>
                  </a:cubicBezTo>
                  <a:cubicBezTo>
                    <a:pt x="14991" y="1685"/>
                    <a:pt x="12810" y="263"/>
                    <a:pt x="10414" y="34"/>
                  </a:cubicBezTo>
                  <a:cubicBezTo>
                    <a:pt x="10185" y="12"/>
                    <a:pt x="9956" y="1"/>
                    <a:pt x="9728" y="1"/>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80"/>
            <p:cNvSpPr/>
            <p:nvPr/>
          </p:nvSpPr>
          <p:spPr>
            <a:xfrm>
              <a:off x="3074775" y="1549550"/>
              <a:ext cx="463225" cy="319325"/>
            </a:xfrm>
            <a:custGeom>
              <a:rect b="b" l="l" r="r" t="t"/>
              <a:pathLst>
                <a:path extrusionOk="0" h="12773" w="18529">
                  <a:moveTo>
                    <a:pt x="18488" y="0"/>
                  </a:moveTo>
                  <a:lnTo>
                    <a:pt x="18488" y="0"/>
                  </a:lnTo>
                  <a:cubicBezTo>
                    <a:pt x="18478" y="194"/>
                    <a:pt x="18464" y="390"/>
                    <a:pt x="18445" y="585"/>
                  </a:cubicBezTo>
                  <a:cubicBezTo>
                    <a:pt x="17869" y="6598"/>
                    <a:pt x="13722" y="11173"/>
                    <a:pt x="9016" y="11173"/>
                  </a:cubicBezTo>
                  <a:cubicBezTo>
                    <a:pt x="8785" y="11173"/>
                    <a:pt x="8553" y="11162"/>
                    <a:pt x="8320" y="11140"/>
                  </a:cubicBezTo>
                  <a:cubicBezTo>
                    <a:pt x="3919" y="10718"/>
                    <a:pt x="634" y="6386"/>
                    <a:pt x="337" y="1039"/>
                  </a:cubicBezTo>
                  <a:lnTo>
                    <a:pt x="337" y="1039"/>
                  </a:lnTo>
                  <a:cubicBezTo>
                    <a:pt x="1" y="7098"/>
                    <a:pt x="3487" y="12276"/>
                    <a:pt x="8320" y="12739"/>
                  </a:cubicBezTo>
                  <a:cubicBezTo>
                    <a:pt x="8553" y="12761"/>
                    <a:pt x="8785" y="12772"/>
                    <a:pt x="9016" y="12772"/>
                  </a:cubicBezTo>
                  <a:cubicBezTo>
                    <a:pt x="13722" y="12772"/>
                    <a:pt x="17869" y="8196"/>
                    <a:pt x="18445" y="2185"/>
                  </a:cubicBezTo>
                  <a:cubicBezTo>
                    <a:pt x="18514" y="1459"/>
                    <a:pt x="18528" y="728"/>
                    <a:pt x="18488" y="0"/>
                  </a:cubicBezTo>
                  <a:close/>
                </a:path>
              </a:pathLst>
            </a:custGeom>
            <a:solidFill>
              <a:srgbClr val="FFC5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80"/>
            <p:cNvSpPr/>
            <p:nvPr/>
          </p:nvSpPr>
          <p:spPr>
            <a:xfrm>
              <a:off x="3021050" y="1265525"/>
              <a:ext cx="543475" cy="528325"/>
            </a:xfrm>
            <a:custGeom>
              <a:rect b="b" l="l" r="r" t="t"/>
              <a:pathLst>
                <a:path extrusionOk="0" h="21133" w="21739">
                  <a:moveTo>
                    <a:pt x="11510" y="0"/>
                  </a:moveTo>
                  <a:cubicBezTo>
                    <a:pt x="3413" y="0"/>
                    <a:pt x="858" y="6511"/>
                    <a:pt x="392" y="10690"/>
                  </a:cubicBezTo>
                  <a:cubicBezTo>
                    <a:pt x="0" y="14193"/>
                    <a:pt x="2797" y="21133"/>
                    <a:pt x="2797" y="21133"/>
                  </a:cubicBezTo>
                  <a:cubicBezTo>
                    <a:pt x="2797" y="21133"/>
                    <a:pt x="4961" y="17124"/>
                    <a:pt x="4820" y="14823"/>
                  </a:cubicBezTo>
                  <a:cubicBezTo>
                    <a:pt x="4710" y="13029"/>
                    <a:pt x="5236" y="10300"/>
                    <a:pt x="5236" y="10300"/>
                  </a:cubicBezTo>
                  <a:cubicBezTo>
                    <a:pt x="5236" y="10300"/>
                    <a:pt x="6571" y="11041"/>
                    <a:pt x="7759" y="11264"/>
                  </a:cubicBezTo>
                  <a:cubicBezTo>
                    <a:pt x="7794" y="11270"/>
                    <a:pt x="7825" y="11274"/>
                    <a:pt x="7853" y="11274"/>
                  </a:cubicBezTo>
                  <a:cubicBezTo>
                    <a:pt x="8790" y="11274"/>
                    <a:pt x="6234" y="7776"/>
                    <a:pt x="7387" y="7776"/>
                  </a:cubicBezTo>
                  <a:cubicBezTo>
                    <a:pt x="8576" y="7776"/>
                    <a:pt x="8501" y="6217"/>
                    <a:pt x="8501" y="6216"/>
                  </a:cubicBezTo>
                  <a:lnTo>
                    <a:pt x="8501" y="6216"/>
                  </a:lnTo>
                  <a:cubicBezTo>
                    <a:pt x="8501" y="6217"/>
                    <a:pt x="11172" y="7851"/>
                    <a:pt x="11990" y="8074"/>
                  </a:cubicBezTo>
                  <a:cubicBezTo>
                    <a:pt x="12033" y="8085"/>
                    <a:pt x="12071" y="8091"/>
                    <a:pt x="12103" y="8091"/>
                  </a:cubicBezTo>
                  <a:cubicBezTo>
                    <a:pt x="12679" y="8091"/>
                    <a:pt x="11562" y="6292"/>
                    <a:pt x="11562" y="6291"/>
                  </a:cubicBezTo>
                  <a:lnTo>
                    <a:pt x="11562" y="6291"/>
                  </a:lnTo>
                  <a:cubicBezTo>
                    <a:pt x="11563" y="6292"/>
                    <a:pt x="14513" y="9335"/>
                    <a:pt x="16295" y="9335"/>
                  </a:cubicBezTo>
                  <a:cubicBezTo>
                    <a:pt x="18075" y="9335"/>
                    <a:pt x="15702" y="6440"/>
                    <a:pt x="15701" y="6439"/>
                  </a:cubicBezTo>
                  <a:lnTo>
                    <a:pt x="15701" y="6439"/>
                  </a:lnTo>
                  <a:cubicBezTo>
                    <a:pt x="15702" y="6440"/>
                    <a:pt x="17705" y="8444"/>
                    <a:pt x="19114" y="9929"/>
                  </a:cubicBezTo>
                  <a:cubicBezTo>
                    <a:pt x="19498" y="10332"/>
                    <a:pt x="19868" y="10487"/>
                    <a:pt x="20203" y="10487"/>
                  </a:cubicBezTo>
                  <a:cubicBezTo>
                    <a:pt x="21101" y="10487"/>
                    <a:pt x="21738" y="9374"/>
                    <a:pt x="21662" y="8963"/>
                  </a:cubicBezTo>
                  <a:cubicBezTo>
                    <a:pt x="20451" y="2358"/>
                    <a:pt x="15785" y="210"/>
                    <a:pt x="12370" y="24"/>
                  </a:cubicBezTo>
                  <a:cubicBezTo>
                    <a:pt x="12076" y="8"/>
                    <a:pt x="11790" y="0"/>
                    <a:pt x="11510"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80"/>
            <p:cNvSpPr/>
            <p:nvPr/>
          </p:nvSpPr>
          <p:spPr>
            <a:xfrm>
              <a:off x="3074125" y="1502450"/>
              <a:ext cx="115700" cy="145675"/>
            </a:xfrm>
            <a:custGeom>
              <a:rect b="b" l="l" r="r" t="t"/>
              <a:pathLst>
                <a:path extrusionOk="0" h="5827" w="4628">
                  <a:moveTo>
                    <a:pt x="2344" y="1"/>
                  </a:moveTo>
                  <a:cubicBezTo>
                    <a:pt x="2094" y="1"/>
                    <a:pt x="1826" y="112"/>
                    <a:pt x="1543" y="388"/>
                  </a:cubicBezTo>
                  <a:cubicBezTo>
                    <a:pt x="60" y="1829"/>
                    <a:pt x="1" y="4727"/>
                    <a:pt x="2030" y="5630"/>
                  </a:cubicBezTo>
                  <a:cubicBezTo>
                    <a:pt x="2336" y="5766"/>
                    <a:pt x="2599" y="5827"/>
                    <a:pt x="2826" y="5827"/>
                  </a:cubicBezTo>
                  <a:cubicBezTo>
                    <a:pt x="4627" y="5827"/>
                    <a:pt x="4115" y="2003"/>
                    <a:pt x="4115" y="2003"/>
                  </a:cubicBezTo>
                  <a:cubicBezTo>
                    <a:pt x="4115" y="2003"/>
                    <a:pt x="3402" y="1"/>
                    <a:pt x="2344" y="1"/>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0" name="Google Shape;2340;p80"/>
          <p:cNvGrpSpPr/>
          <p:nvPr/>
        </p:nvGrpSpPr>
        <p:grpSpPr>
          <a:xfrm>
            <a:off x="1557033" y="373775"/>
            <a:ext cx="896324" cy="793512"/>
            <a:chOff x="878875" y="238125"/>
            <a:chExt cx="5916333" cy="5237700"/>
          </a:xfrm>
        </p:grpSpPr>
        <p:sp>
          <p:nvSpPr>
            <p:cNvPr id="2341" name="Google Shape;2341;p80"/>
            <p:cNvSpPr/>
            <p:nvPr/>
          </p:nvSpPr>
          <p:spPr>
            <a:xfrm>
              <a:off x="1017450" y="238125"/>
              <a:ext cx="5558375" cy="5186050"/>
            </a:xfrm>
            <a:custGeom>
              <a:rect b="b" l="l" r="r" t="t"/>
              <a:pathLst>
                <a:path extrusionOk="0" h="207442" w="222335">
                  <a:moveTo>
                    <a:pt x="111166" y="0"/>
                  </a:moveTo>
                  <a:cubicBezTo>
                    <a:pt x="61718" y="0"/>
                    <a:pt x="19815" y="30118"/>
                    <a:pt x="5374" y="71768"/>
                  </a:cubicBezTo>
                  <a:cubicBezTo>
                    <a:pt x="5089" y="72589"/>
                    <a:pt x="4815" y="73415"/>
                    <a:pt x="4553" y="74247"/>
                  </a:cubicBezTo>
                  <a:cubicBezTo>
                    <a:pt x="4022" y="75914"/>
                    <a:pt x="3538" y="77600"/>
                    <a:pt x="3098" y="79302"/>
                  </a:cubicBezTo>
                  <a:cubicBezTo>
                    <a:pt x="2071" y="83268"/>
                    <a:pt x="1296" y="87293"/>
                    <a:pt x="778" y="91356"/>
                  </a:cubicBezTo>
                  <a:cubicBezTo>
                    <a:pt x="261" y="95457"/>
                    <a:pt x="1" y="99587"/>
                    <a:pt x="1" y="103719"/>
                  </a:cubicBezTo>
                  <a:cubicBezTo>
                    <a:pt x="1" y="104575"/>
                    <a:pt x="12" y="105425"/>
                    <a:pt x="36" y="106275"/>
                  </a:cubicBezTo>
                  <a:cubicBezTo>
                    <a:pt x="61" y="107255"/>
                    <a:pt x="102" y="108233"/>
                    <a:pt x="157" y="109208"/>
                  </a:cubicBezTo>
                  <a:cubicBezTo>
                    <a:pt x="374" y="113120"/>
                    <a:pt x="827" y="117015"/>
                    <a:pt x="1514" y="120872"/>
                  </a:cubicBezTo>
                  <a:cubicBezTo>
                    <a:pt x="1934" y="123229"/>
                    <a:pt x="2440" y="125560"/>
                    <a:pt x="3032" y="127865"/>
                  </a:cubicBezTo>
                  <a:cubicBezTo>
                    <a:pt x="7117" y="143853"/>
                    <a:pt x="15168" y="158405"/>
                    <a:pt x="26164" y="170564"/>
                  </a:cubicBezTo>
                  <a:cubicBezTo>
                    <a:pt x="27231" y="171746"/>
                    <a:pt x="28328" y="172904"/>
                    <a:pt x="29455" y="174040"/>
                  </a:cubicBezTo>
                  <a:cubicBezTo>
                    <a:pt x="49760" y="194576"/>
                    <a:pt x="78852" y="207441"/>
                    <a:pt x="111166" y="207441"/>
                  </a:cubicBezTo>
                  <a:cubicBezTo>
                    <a:pt x="113799" y="207440"/>
                    <a:pt x="116406" y="207355"/>
                    <a:pt x="118992" y="207188"/>
                  </a:cubicBezTo>
                  <a:cubicBezTo>
                    <a:pt x="158833" y="204602"/>
                    <a:pt x="192888" y="182429"/>
                    <a:pt x="210177" y="150923"/>
                  </a:cubicBezTo>
                  <a:cubicBezTo>
                    <a:pt x="213033" y="145721"/>
                    <a:pt x="215418" y="140273"/>
                    <a:pt x="217304" y="134646"/>
                  </a:cubicBezTo>
                  <a:cubicBezTo>
                    <a:pt x="218971" y="129659"/>
                    <a:pt x="220232" y="124545"/>
                    <a:pt x="221077" y="119355"/>
                  </a:cubicBezTo>
                  <a:cubicBezTo>
                    <a:pt x="221361" y="117605"/>
                    <a:pt x="221597" y="115840"/>
                    <a:pt x="221783" y="114063"/>
                  </a:cubicBezTo>
                  <a:cubicBezTo>
                    <a:pt x="222151" y="110627"/>
                    <a:pt x="222334" y="107174"/>
                    <a:pt x="222333" y="103721"/>
                  </a:cubicBezTo>
                  <a:cubicBezTo>
                    <a:pt x="222334" y="101968"/>
                    <a:pt x="222286" y="100226"/>
                    <a:pt x="222192" y="98495"/>
                  </a:cubicBezTo>
                  <a:cubicBezTo>
                    <a:pt x="221758" y="90266"/>
                    <a:pt x="220278" y="82126"/>
                    <a:pt x="217786" y="74270"/>
                  </a:cubicBezTo>
                  <a:cubicBezTo>
                    <a:pt x="217715" y="74054"/>
                    <a:pt x="217649" y="73834"/>
                    <a:pt x="217572" y="73618"/>
                  </a:cubicBezTo>
                  <a:cubicBezTo>
                    <a:pt x="216013" y="68816"/>
                    <a:pt x="214090" y="64142"/>
                    <a:pt x="211817" y="59637"/>
                  </a:cubicBezTo>
                  <a:cubicBezTo>
                    <a:pt x="211481" y="58969"/>
                    <a:pt x="211138" y="58307"/>
                    <a:pt x="210788" y="57650"/>
                  </a:cubicBezTo>
                  <a:cubicBezTo>
                    <a:pt x="208575" y="53494"/>
                    <a:pt x="206076" y="49496"/>
                    <a:pt x="203310" y="45684"/>
                  </a:cubicBezTo>
                  <a:cubicBezTo>
                    <a:pt x="183945" y="18961"/>
                    <a:pt x="151575" y="1120"/>
                    <a:pt x="114673" y="51"/>
                  </a:cubicBezTo>
                  <a:cubicBezTo>
                    <a:pt x="113509" y="16"/>
                    <a:pt x="112340" y="0"/>
                    <a:pt x="111166" y="0"/>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80"/>
            <p:cNvSpPr/>
            <p:nvPr/>
          </p:nvSpPr>
          <p:spPr>
            <a:xfrm>
              <a:off x="3206750" y="1516325"/>
              <a:ext cx="3369213" cy="1452575"/>
            </a:xfrm>
            <a:custGeom>
              <a:rect b="b" l="l" r="r" t="t"/>
              <a:pathLst>
                <a:path extrusionOk="0" h="58103" w="138665">
                  <a:moveTo>
                    <a:pt x="96976" y="1"/>
                  </a:moveTo>
                  <a:cubicBezTo>
                    <a:pt x="92218" y="1"/>
                    <a:pt x="87621" y="993"/>
                    <a:pt x="83165" y="2569"/>
                  </a:cubicBezTo>
                  <a:cubicBezTo>
                    <a:pt x="76061" y="5084"/>
                    <a:pt x="69321" y="9086"/>
                    <a:pt x="62868" y="12917"/>
                  </a:cubicBezTo>
                  <a:cubicBezTo>
                    <a:pt x="53927" y="18233"/>
                    <a:pt x="44844" y="23388"/>
                    <a:pt x="35318" y="27749"/>
                  </a:cubicBezTo>
                  <a:cubicBezTo>
                    <a:pt x="34803" y="27985"/>
                    <a:pt x="34287" y="28218"/>
                    <a:pt x="33769" y="28450"/>
                  </a:cubicBezTo>
                  <a:cubicBezTo>
                    <a:pt x="24832" y="32440"/>
                    <a:pt x="15485" y="34195"/>
                    <a:pt x="6374" y="37445"/>
                  </a:cubicBezTo>
                  <a:cubicBezTo>
                    <a:pt x="3769" y="38373"/>
                    <a:pt x="0" y="40768"/>
                    <a:pt x="758" y="43901"/>
                  </a:cubicBezTo>
                  <a:cubicBezTo>
                    <a:pt x="1551" y="47200"/>
                    <a:pt x="8287" y="48645"/>
                    <a:pt x="11187" y="49680"/>
                  </a:cubicBezTo>
                  <a:cubicBezTo>
                    <a:pt x="24817" y="54546"/>
                    <a:pt x="39322" y="56584"/>
                    <a:pt x="53872" y="57455"/>
                  </a:cubicBezTo>
                  <a:lnTo>
                    <a:pt x="53875" y="57455"/>
                  </a:lnTo>
                  <a:cubicBezTo>
                    <a:pt x="59616" y="57799"/>
                    <a:pt x="65365" y="57962"/>
                    <a:pt x="71069" y="58046"/>
                  </a:cubicBezTo>
                  <a:cubicBezTo>
                    <a:pt x="73468" y="58081"/>
                    <a:pt x="75871" y="58103"/>
                    <a:pt x="78275" y="58103"/>
                  </a:cubicBezTo>
                  <a:cubicBezTo>
                    <a:pt x="90561" y="58103"/>
                    <a:pt x="102869" y="57519"/>
                    <a:pt x="114847" y="55050"/>
                  </a:cubicBezTo>
                  <a:cubicBezTo>
                    <a:pt x="123052" y="53356"/>
                    <a:pt x="130971" y="50810"/>
                    <a:pt x="138664" y="47700"/>
                  </a:cubicBezTo>
                  <a:cubicBezTo>
                    <a:pt x="138256" y="39941"/>
                    <a:pt x="136940" y="32256"/>
                    <a:pt x="134744" y="24803"/>
                  </a:cubicBezTo>
                  <a:cubicBezTo>
                    <a:pt x="134551" y="24146"/>
                    <a:pt x="134351" y="23492"/>
                    <a:pt x="134145" y="22842"/>
                  </a:cubicBezTo>
                  <a:cubicBezTo>
                    <a:pt x="134071" y="22620"/>
                    <a:pt x="134003" y="22395"/>
                    <a:pt x="133926" y="22172"/>
                  </a:cubicBezTo>
                  <a:cubicBezTo>
                    <a:pt x="132326" y="17247"/>
                    <a:pt x="130351" y="12451"/>
                    <a:pt x="128018" y="7826"/>
                  </a:cubicBezTo>
                  <a:cubicBezTo>
                    <a:pt x="122643" y="5909"/>
                    <a:pt x="117207" y="4168"/>
                    <a:pt x="111708" y="2598"/>
                  </a:cubicBezTo>
                  <a:cubicBezTo>
                    <a:pt x="107398" y="1369"/>
                    <a:pt x="103007" y="241"/>
                    <a:pt x="98506" y="35"/>
                  </a:cubicBezTo>
                  <a:cubicBezTo>
                    <a:pt x="97994" y="12"/>
                    <a:pt x="97484" y="1"/>
                    <a:pt x="96976" y="1"/>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80"/>
            <p:cNvSpPr/>
            <p:nvPr/>
          </p:nvSpPr>
          <p:spPr>
            <a:xfrm>
              <a:off x="5285850" y="1516325"/>
              <a:ext cx="1163796" cy="620075"/>
            </a:xfrm>
            <a:custGeom>
              <a:rect b="b" l="l" r="r" t="t"/>
              <a:pathLst>
                <a:path extrusionOk="0" h="24803" w="51581">
                  <a:moveTo>
                    <a:pt x="13812" y="1"/>
                  </a:moveTo>
                  <a:cubicBezTo>
                    <a:pt x="9054" y="1"/>
                    <a:pt x="4457" y="993"/>
                    <a:pt x="1" y="2569"/>
                  </a:cubicBezTo>
                  <a:cubicBezTo>
                    <a:pt x="2541" y="2596"/>
                    <a:pt x="5116" y="2927"/>
                    <a:pt x="7779" y="3592"/>
                  </a:cubicBezTo>
                  <a:cubicBezTo>
                    <a:pt x="14589" y="5293"/>
                    <a:pt x="20805" y="8563"/>
                    <a:pt x="26940" y="11801"/>
                  </a:cubicBezTo>
                  <a:cubicBezTo>
                    <a:pt x="34206" y="15633"/>
                    <a:pt x="41473" y="19467"/>
                    <a:pt x="48740" y="23300"/>
                  </a:cubicBezTo>
                  <a:cubicBezTo>
                    <a:pt x="49687" y="23799"/>
                    <a:pt x="50633" y="24300"/>
                    <a:pt x="51580" y="24803"/>
                  </a:cubicBezTo>
                  <a:cubicBezTo>
                    <a:pt x="51386" y="24146"/>
                    <a:pt x="51187" y="23492"/>
                    <a:pt x="50981" y="22842"/>
                  </a:cubicBezTo>
                  <a:cubicBezTo>
                    <a:pt x="50907" y="22620"/>
                    <a:pt x="50839" y="22395"/>
                    <a:pt x="50762" y="22172"/>
                  </a:cubicBezTo>
                  <a:cubicBezTo>
                    <a:pt x="49162" y="17247"/>
                    <a:pt x="47187" y="12451"/>
                    <a:pt x="44854" y="7826"/>
                  </a:cubicBezTo>
                  <a:cubicBezTo>
                    <a:pt x="39479" y="5909"/>
                    <a:pt x="34043" y="4168"/>
                    <a:pt x="28544" y="2598"/>
                  </a:cubicBezTo>
                  <a:cubicBezTo>
                    <a:pt x="24234" y="1369"/>
                    <a:pt x="19843" y="241"/>
                    <a:pt x="15342" y="35"/>
                  </a:cubicBezTo>
                  <a:cubicBezTo>
                    <a:pt x="14830" y="12"/>
                    <a:pt x="14320" y="1"/>
                    <a:pt x="13812"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80"/>
            <p:cNvSpPr/>
            <p:nvPr/>
          </p:nvSpPr>
          <p:spPr>
            <a:xfrm>
              <a:off x="1017450" y="1399525"/>
              <a:ext cx="4208355" cy="1643700"/>
            </a:xfrm>
            <a:custGeom>
              <a:rect b="b" l="l" r="r" t="t"/>
              <a:pathLst>
                <a:path extrusionOk="0" h="65748" w="171647">
                  <a:moveTo>
                    <a:pt x="61776" y="0"/>
                  </a:moveTo>
                  <a:cubicBezTo>
                    <a:pt x="54805" y="0"/>
                    <a:pt x="48212" y="2692"/>
                    <a:pt x="41890" y="6184"/>
                  </a:cubicBezTo>
                  <a:cubicBezTo>
                    <a:pt x="38183" y="8231"/>
                    <a:pt x="34566" y="10554"/>
                    <a:pt x="31024" y="12771"/>
                  </a:cubicBezTo>
                  <a:cubicBezTo>
                    <a:pt x="22460" y="18121"/>
                    <a:pt x="13677" y="23028"/>
                    <a:pt x="4671" y="27490"/>
                  </a:cubicBezTo>
                  <a:cubicBezTo>
                    <a:pt x="2855" y="33213"/>
                    <a:pt x="1559" y="39089"/>
                    <a:pt x="798" y="45045"/>
                  </a:cubicBezTo>
                  <a:cubicBezTo>
                    <a:pt x="267" y="49253"/>
                    <a:pt x="0" y="53491"/>
                    <a:pt x="0" y="57734"/>
                  </a:cubicBezTo>
                  <a:cubicBezTo>
                    <a:pt x="0" y="58610"/>
                    <a:pt x="12" y="59483"/>
                    <a:pt x="38" y="60355"/>
                  </a:cubicBezTo>
                  <a:cubicBezTo>
                    <a:pt x="63" y="61362"/>
                    <a:pt x="103" y="62365"/>
                    <a:pt x="160" y="63365"/>
                  </a:cubicBezTo>
                  <a:cubicBezTo>
                    <a:pt x="22604" y="65198"/>
                    <a:pt x="45144" y="65747"/>
                    <a:pt x="67677" y="65747"/>
                  </a:cubicBezTo>
                  <a:cubicBezTo>
                    <a:pt x="73831" y="65747"/>
                    <a:pt x="79985" y="65706"/>
                    <a:pt x="86136" y="65639"/>
                  </a:cubicBezTo>
                  <a:cubicBezTo>
                    <a:pt x="104898" y="65435"/>
                    <a:pt x="123773" y="64976"/>
                    <a:pt x="142314" y="62257"/>
                  </a:cubicBezTo>
                  <a:cubicBezTo>
                    <a:pt x="142612" y="62216"/>
                    <a:pt x="142909" y="62170"/>
                    <a:pt x="143207" y="62127"/>
                  </a:cubicBezTo>
                  <a:cubicBezTo>
                    <a:pt x="148953" y="61266"/>
                    <a:pt x="154668" y="60181"/>
                    <a:pt x="160336" y="58817"/>
                  </a:cubicBezTo>
                  <a:cubicBezTo>
                    <a:pt x="164406" y="57839"/>
                    <a:pt x="168636" y="56609"/>
                    <a:pt x="171647" y="53601"/>
                  </a:cubicBezTo>
                  <a:cubicBezTo>
                    <a:pt x="154691" y="50653"/>
                    <a:pt x="139225" y="41949"/>
                    <a:pt x="124652" y="32421"/>
                  </a:cubicBezTo>
                  <a:cubicBezTo>
                    <a:pt x="124117" y="32072"/>
                    <a:pt x="123584" y="31721"/>
                    <a:pt x="123050" y="31368"/>
                  </a:cubicBezTo>
                  <a:cubicBezTo>
                    <a:pt x="108006" y="21435"/>
                    <a:pt x="93337" y="10575"/>
                    <a:pt x="76800" y="3664"/>
                  </a:cubicBezTo>
                  <a:cubicBezTo>
                    <a:pt x="72533" y="1880"/>
                    <a:pt x="68098" y="357"/>
                    <a:pt x="63506" y="56"/>
                  </a:cubicBezTo>
                  <a:cubicBezTo>
                    <a:pt x="62927" y="19"/>
                    <a:pt x="62350" y="0"/>
                    <a:pt x="61776" y="0"/>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80"/>
            <p:cNvSpPr/>
            <p:nvPr/>
          </p:nvSpPr>
          <p:spPr>
            <a:xfrm>
              <a:off x="2020700" y="1399525"/>
              <a:ext cx="3243925" cy="1556425"/>
            </a:xfrm>
            <a:custGeom>
              <a:rect b="b" l="l" r="r" t="t"/>
              <a:pathLst>
                <a:path extrusionOk="0" h="62257" w="129757">
                  <a:moveTo>
                    <a:pt x="19886" y="0"/>
                  </a:moveTo>
                  <a:cubicBezTo>
                    <a:pt x="12915" y="0"/>
                    <a:pt x="6322" y="2692"/>
                    <a:pt x="0" y="6184"/>
                  </a:cubicBezTo>
                  <a:cubicBezTo>
                    <a:pt x="2567" y="6823"/>
                    <a:pt x="6471" y="6710"/>
                    <a:pt x="8008" y="7013"/>
                  </a:cubicBezTo>
                  <a:cubicBezTo>
                    <a:pt x="18222" y="9018"/>
                    <a:pt x="27793" y="13392"/>
                    <a:pt x="36431" y="18771"/>
                  </a:cubicBezTo>
                  <a:cubicBezTo>
                    <a:pt x="49636" y="26986"/>
                    <a:pt x="61000" y="37485"/>
                    <a:pt x="73425" y="46700"/>
                  </a:cubicBezTo>
                  <a:cubicBezTo>
                    <a:pt x="81709" y="52846"/>
                    <a:pt x="90701" y="58507"/>
                    <a:pt x="100424" y="62257"/>
                  </a:cubicBezTo>
                  <a:cubicBezTo>
                    <a:pt x="100722" y="62214"/>
                    <a:pt x="101020" y="62170"/>
                    <a:pt x="101317" y="62127"/>
                  </a:cubicBezTo>
                  <a:cubicBezTo>
                    <a:pt x="107063" y="61266"/>
                    <a:pt x="112778" y="60181"/>
                    <a:pt x="118446" y="58817"/>
                  </a:cubicBezTo>
                  <a:cubicBezTo>
                    <a:pt x="122516" y="57839"/>
                    <a:pt x="126746" y="56609"/>
                    <a:pt x="129757" y="53601"/>
                  </a:cubicBezTo>
                  <a:cubicBezTo>
                    <a:pt x="112801" y="50653"/>
                    <a:pt x="97335" y="41949"/>
                    <a:pt x="82760" y="32421"/>
                  </a:cubicBezTo>
                  <a:cubicBezTo>
                    <a:pt x="82227" y="32072"/>
                    <a:pt x="81694" y="31721"/>
                    <a:pt x="81160" y="31368"/>
                  </a:cubicBezTo>
                  <a:cubicBezTo>
                    <a:pt x="66115" y="21435"/>
                    <a:pt x="51447" y="10575"/>
                    <a:pt x="34910" y="3664"/>
                  </a:cubicBezTo>
                  <a:cubicBezTo>
                    <a:pt x="30643" y="1880"/>
                    <a:pt x="26208" y="357"/>
                    <a:pt x="21616" y="56"/>
                  </a:cubicBezTo>
                  <a:cubicBezTo>
                    <a:pt x="21037" y="19"/>
                    <a:pt x="20460" y="0"/>
                    <a:pt x="19886" y="0"/>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80"/>
            <p:cNvSpPr/>
            <p:nvPr/>
          </p:nvSpPr>
          <p:spPr>
            <a:xfrm>
              <a:off x="2892475" y="4185275"/>
              <a:ext cx="435325" cy="359725"/>
            </a:xfrm>
            <a:custGeom>
              <a:rect b="b" l="l" r="r" t="t"/>
              <a:pathLst>
                <a:path extrusionOk="0" h="14389" w="17413">
                  <a:moveTo>
                    <a:pt x="6470" y="0"/>
                  </a:moveTo>
                  <a:cubicBezTo>
                    <a:pt x="5716" y="0"/>
                    <a:pt x="5197" y="932"/>
                    <a:pt x="5030" y="1695"/>
                  </a:cubicBezTo>
                  <a:cubicBezTo>
                    <a:pt x="4590" y="3698"/>
                    <a:pt x="4472" y="5761"/>
                    <a:pt x="4682" y="7802"/>
                  </a:cubicBezTo>
                  <a:cubicBezTo>
                    <a:pt x="4257" y="6084"/>
                    <a:pt x="3445" y="4450"/>
                    <a:pt x="2312" y="3039"/>
                  </a:cubicBezTo>
                  <a:cubicBezTo>
                    <a:pt x="1959" y="2599"/>
                    <a:pt x="1369" y="2164"/>
                    <a:pt x="848" y="2164"/>
                  </a:cubicBezTo>
                  <a:cubicBezTo>
                    <a:pt x="659" y="2164"/>
                    <a:pt x="479" y="2221"/>
                    <a:pt x="323" y="2357"/>
                  </a:cubicBezTo>
                  <a:cubicBezTo>
                    <a:pt x="29" y="2614"/>
                    <a:pt x="1" y="3035"/>
                    <a:pt x="12" y="3409"/>
                  </a:cubicBezTo>
                  <a:cubicBezTo>
                    <a:pt x="97" y="6397"/>
                    <a:pt x="1800" y="10601"/>
                    <a:pt x="3962" y="12885"/>
                  </a:cubicBezTo>
                  <a:cubicBezTo>
                    <a:pt x="4988" y="13968"/>
                    <a:pt x="6150" y="14388"/>
                    <a:pt x="7342" y="14388"/>
                  </a:cubicBezTo>
                  <a:cubicBezTo>
                    <a:pt x="9647" y="14388"/>
                    <a:pt x="12062" y="12816"/>
                    <a:pt x="13811" y="11420"/>
                  </a:cubicBezTo>
                  <a:cubicBezTo>
                    <a:pt x="15526" y="10053"/>
                    <a:pt x="17412" y="8276"/>
                    <a:pt x="17027" y="6202"/>
                  </a:cubicBezTo>
                  <a:cubicBezTo>
                    <a:pt x="16907" y="6195"/>
                    <a:pt x="16787" y="6191"/>
                    <a:pt x="16667" y="6191"/>
                  </a:cubicBezTo>
                  <a:cubicBezTo>
                    <a:pt x="14526" y="6191"/>
                    <a:pt x="12413" y="7333"/>
                    <a:pt x="11374" y="9084"/>
                  </a:cubicBezTo>
                  <a:cubicBezTo>
                    <a:pt x="12184" y="7269"/>
                    <a:pt x="12757" y="5356"/>
                    <a:pt x="13077" y="3394"/>
                  </a:cubicBezTo>
                  <a:cubicBezTo>
                    <a:pt x="13183" y="2748"/>
                    <a:pt x="13158" y="1917"/>
                    <a:pt x="12518" y="1651"/>
                  </a:cubicBezTo>
                  <a:cubicBezTo>
                    <a:pt x="12401" y="1603"/>
                    <a:pt x="12283" y="1581"/>
                    <a:pt x="12166" y="1581"/>
                  </a:cubicBezTo>
                  <a:cubicBezTo>
                    <a:pt x="11622" y="1581"/>
                    <a:pt x="11093" y="2051"/>
                    <a:pt x="10739" y="2496"/>
                  </a:cubicBezTo>
                  <a:cubicBezTo>
                    <a:pt x="9546" y="3992"/>
                    <a:pt x="8580" y="5656"/>
                    <a:pt x="7874" y="7435"/>
                  </a:cubicBezTo>
                  <a:cubicBezTo>
                    <a:pt x="7787" y="5538"/>
                    <a:pt x="7702" y="3644"/>
                    <a:pt x="7616" y="1747"/>
                  </a:cubicBezTo>
                  <a:cubicBezTo>
                    <a:pt x="7586" y="1066"/>
                    <a:pt x="7423" y="220"/>
                    <a:pt x="6719" y="33"/>
                  </a:cubicBezTo>
                  <a:cubicBezTo>
                    <a:pt x="6633" y="11"/>
                    <a:pt x="6550" y="0"/>
                    <a:pt x="6470" y="0"/>
                  </a:cubicBezTo>
                  <a:close/>
                </a:path>
              </a:pathLst>
            </a:custGeom>
            <a:solidFill>
              <a:srgbClr val="1A5B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80"/>
            <p:cNvSpPr/>
            <p:nvPr/>
          </p:nvSpPr>
          <p:spPr>
            <a:xfrm>
              <a:off x="2798900" y="634450"/>
              <a:ext cx="691375" cy="281400"/>
            </a:xfrm>
            <a:custGeom>
              <a:rect b="b" l="l" r="r" t="t"/>
              <a:pathLst>
                <a:path extrusionOk="0" h="11256" w="27655">
                  <a:moveTo>
                    <a:pt x="12262" y="1"/>
                  </a:moveTo>
                  <a:cubicBezTo>
                    <a:pt x="11512" y="1"/>
                    <a:pt x="10765" y="207"/>
                    <a:pt x="10162" y="621"/>
                  </a:cubicBezTo>
                  <a:cubicBezTo>
                    <a:pt x="9822" y="854"/>
                    <a:pt x="9526" y="1145"/>
                    <a:pt x="9286" y="1481"/>
                  </a:cubicBezTo>
                  <a:cubicBezTo>
                    <a:pt x="8551" y="2492"/>
                    <a:pt x="8301" y="3844"/>
                    <a:pt x="8156" y="5098"/>
                  </a:cubicBezTo>
                  <a:cubicBezTo>
                    <a:pt x="7706" y="4421"/>
                    <a:pt x="6863" y="4083"/>
                    <a:pt x="6005" y="4083"/>
                  </a:cubicBezTo>
                  <a:cubicBezTo>
                    <a:pt x="5446" y="4083"/>
                    <a:pt x="4880" y="4227"/>
                    <a:pt x="4416" y="4515"/>
                  </a:cubicBezTo>
                  <a:cubicBezTo>
                    <a:pt x="3239" y="5242"/>
                    <a:pt x="2693" y="6643"/>
                    <a:pt x="2755" y="7958"/>
                  </a:cubicBezTo>
                  <a:cubicBezTo>
                    <a:pt x="2561" y="7865"/>
                    <a:pt x="2353" y="7824"/>
                    <a:pt x="2144" y="7824"/>
                  </a:cubicBezTo>
                  <a:cubicBezTo>
                    <a:pt x="1484" y="7824"/>
                    <a:pt x="806" y="8239"/>
                    <a:pt x="459" y="8793"/>
                  </a:cubicBezTo>
                  <a:cubicBezTo>
                    <a:pt x="1" y="9521"/>
                    <a:pt x="231" y="10411"/>
                    <a:pt x="209" y="11255"/>
                  </a:cubicBezTo>
                  <a:lnTo>
                    <a:pt x="27135" y="11255"/>
                  </a:lnTo>
                  <a:cubicBezTo>
                    <a:pt x="27654" y="10438"/>
                    <a:pt x="27563" y="9147"/>
                    <a:pt x="26932" y="8401"/>
                  </a:cubicBezTo>
                  <a:cubicBezTo>
                    <a:pt x="26452" y="7832"/>
                    <a:pt x="25675" y="7503"/>
                    <a:pt x="24903" y="7503"/>
                  </a:cubicBezTo>
                  <a:cubicBezTo>
                    <a:pt x="24662" y="7503"/>
                    <a:pt x="24420" y="7536"/>
                    <a:pt x="24188" y="7603"/>
                  </a:cubicBezTo>
                  <a:cubicBezTo>
                    <a:pt x="24361" y="5425"/>
                    <a:pt x="24032" y="2934"/>
                    <a:pt x="22163" y="1623"/>
                  </a:cubicBezTo>
                  <a:cubicBezTo>
                    <a:pt x="21451" y="1123"/>
                    <a:pt x="20561" y="856"/>
                    <a:pt x="19671" y="856"/>
                  </a:cubicBezTo>
                  <a:cubicBezTo>
                    <a:pt x="19376" y="856"/>
                    <a:pt x="19082" y="885"/>
                    <a:pt x="18794" y="945"/>
                  </a:cubicBezTo>
                  <a:cubicBezTo>
                    <a:pt x="17639" y="1186"/>
                    <a:pt x="16610" y="1919"/>
                    <a:pt x="16056" y="2896"/>
                  </a:cubicBezTo>
                  <a:cubicBezTo>
                    <a:pt x="15755" y="1760"/>
                    <a:pt x="14889" y="751"/>
                    <a:pt x="13740" y="284"/>
                  </a:cubicBezTo>
                  <a:cubicBezTo>
                    <a:pt x="13276" y="95"/>
                    <a:pt x="12769" y="1"/>
                    <a:pt x="12262" y="1"/>
                  </a:cubicBezTo>
                  <a:close/>
                </a:path>
              </a:pathLst>
            </a:custGeom>
            <a:solidFill>
              <a:srgbClr val="FFFF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80"/>
            <p:cNvSpPr/>
            <p:nvPr/>
          </p:nvSpPr>
          <p:spPr>
            <a:xfrm>
              <a:off x="3031000" y="634425"/>
              <a:ext cx="459275" cy="281425"/>
            </a:xfrm>
            <a:custGeom>
              <a:rect b="b" l="l" r="r" t="t"/>
              <a:pathLst>
                <a:path extrusionOk="0" h="11257" w="18371">
                  <a:moveTo>
                    <a:pt x="2976" y="1"/>
                  </a:moveTo>
                  <a:cubicBezTo>
                    <a:pt x="2227" y="1"/>
                    <a:pt x="1480" y="207"/>
                    <a:pt x="876" y="621"/>
                  </a:cubicBezTo>
                  <a:cubicBezTo>
                    <a:pt x="538" y="855"/>
                    <a:pt x="242" y="1146"/>
                    <a:pt x="0" y="1480"/>
                  </a:cubicBezTo>
                  <a:cubicBezTo>
                    <a:pt x="457" y="1298"/>
                    <a:pt x="959" y="1204"/>
                    <a:pt x="1460" y="1204"/>
                  </a:cubicBezTo>
                  <a:cubicBezTo>
                    <a:pt x="1893" y="1204"/>
                    <a:pt x="2325" y="1274"/>
                    <a:pt x="2727" y="1420"/>
                  </a:cubicBezTo>
                  <a:cubicBezTo>
                    <a:pt x="4226" y="1962"/>
                    <a:pt x="5250" y="3372"/>
                    <a:pt x="5483" y="4856"/>
                  </a:cubicBezTo>
                  <a:cubicBezTo>
                    <a:pt x="6220" y="4542"/>
                    <a:pt x="7040" y="4360"/>
                    <a:pt x="7849" y="4360"/>
                  </a:cubicBezTo>
                  <a:cubicBezTo>
                    <a:pt x="8556" y="4360"/>
                    <a:pt x="9255" y="4499"/>
                    <a:pt x="9881" y="4811"/>
                  </a:cubicBezTo>
                  <a:cubicBezTo>
                    <a:pt x="11222" y="5478"/>
                    <a:pt x="12072" y="7041"/>
                    <a:pt x="11581" y="8382"/>
                  </a:cubicBezTo>
                  <a:cubicBezTo>
                    <a:pt x="11710" y="8338"/>
                    <a:pt x="11840" y="8318"/>
                    <a:pt x="11971" y="8318"/>
                  </a:cubicBezTo>
                  <a:cubicBezTo>
                    <a:pt x="12663" y="8318"/>
                    <a:pt x="13331" y="8895"/>
                    <a:pt x="13525" y="9551"/>
                  </a:cubicBezTo>
                  <a:cubicBezTo>
                    <a:pt x="13688" y="10107"/>
                    <a:pt x="13611" y="10687"/>
                    <a:pt x="13465" y="11256"/>
                  </a:cubicBezTo>
                  <a:lnTo>
                    <a:pt x="17851" y="11256"/>
                  </a:lnTo>
                  <a:cubicBezTo>
                    <a:pt x="18370" y="10439"/>
                    <a:pt x="18277" y="9148"/>
                    <a:pt x="17648" y="8400"/>
                  </a:cubicBezTo>
                  <a:cubicBezTo>
                    <a:pt x="17167" y="7832"/>
                    <a:pt x="16391" y="7503"/>
                    <a:pt x="15618" y="7503"/>
                  </a:cubicBezTo>
                  <a:cubicBezTo>
                    <a:pt x="15376" y="7503"/>
                    <a:pt x="15135" y="7535"/>
                    <a:pt x="14903" y="7602"/>
                  </a:cubicBezTo>
                  <a:cubicBezTo>
                    <a:pt x="15076" y="5426"/>
                    <a:pt x="14748" y="2935"/>
                    <a:pt x="12878" y="1623"/>
                  </a:cubicBezTo>
                  <a:cubicBezTo>
                    <a:pt x="12167" y="1123"/>
                    <a:pt x="11276" y="857"/>
                    <a:pt x="10387" y="857"/>
                  </a:cubicBezTo>
                  <a:cubicBezTo>
                    <a:pt x="10092" y="857"/>
                    <a:pt x="9798" y="886"/>
                    <a:pt x="9510" y="946"/>
                  </a:cubicBezTo>
                  <a:cubicBezTo>
                    <a:pt x="8353" y="1185"/>
                    <a:pt x="7326" y="1919"/>
                    <a:pt x="6772" y="2897"/>
                  </a:cubicBezTo>
                  <a:cubicBezTo>
                    <a:pt x="6469" y="1760"/>
                    <a:pt x="5605" y="751"/>
                    <a:pt x="4455" y="283"/>
                  </a:cubicBezTo>
                  <a:cubicBezTo>
                    <a:pt x="3991" y="95"/>
                    <a:pt x="3483" y="1"/>
                    <a:pt x="2976" y="1"/>
                  </a:cubicBezTo>
                  <a:close/>
                </a:path>
              </a:pathLst>
            </a:custGeom>
            <a:solidFill>
              <a:srgbClr val="FFFF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80"/>
            <p:cNvSpPr/>
            <p:nvPr/>
          </p:nvSpPr>
          <p:spPr>
            <a:xfrm>
              <a:off x="3797350" y="944275"/>
              <a:ext cx="747950" cy="282925"/>
            </a:xfrm>
            <a:custGeom>
              <a:rect b="b" l="l" r="r" t="t"/>
              <a:pathLst>
                <a:path extrusionOk="0" h="11317" w="29918">
                  <a:moveTo>
                    <a:pt x="11061" y="1"/>
                  </a:moveTo>
                  <a:cubicBezTo>
                    <a:pt x="10885" y="1"/>
                    <a:pt x="10709" y="13"/>
                    <a:pt x="10533" y="39"/>
                  </a:cubicBezTo>
                  <a:cubicBezTo>
                    <a:pt x="9874" y="133"/>
                    <a:pt x="9270" y="410"/>
                    <a:pt x="8753" y="801"/>
                  </a:cubicBezTo>
                  <a:cubicBezTo>
                    <a:pt x="8095" y="1304"/>
                    <a:pt x="7577" y="1993"/>
                    <a:pt x="7260" y="2732"/>
                  </a:cubicBezTo>
                  <a:cubicBezTo>
                    <a:pt x="6693" y="4051"/>
                    <a:pt x="6665" y="5512"/>
                    <a:pt x="6750" y="6930"/>
                  </a:cubicBezTo>
                  <a:cubicBezTo>
                    <a:pt x="6389" y="5836"/>
                    <a:pt x="5150" y="5125"/>
                    <a:pt x="3921" y="5125"/>
                  </a:cubicBezTo>
                  <a:cubicBezTo>
                    <a:pt x="3778" y="5125"/>
                    <a:pt x="3634" y="5134"/>
                    <a:pt x="3492" y="5154"/>
                  </a:cubicBezTo>
                  <a:cubicBezTo>
                    <a:pt x="2136" y="5345"/>
                    <a:pt x="1001" y="6338"/>
                    <a:pt x="501" y="7528"/>
                  </a:cubicBezTo>
                  <a:cubicBezTo>
                    <a:pt x="0" y="8716"/>
                    <a:pt x="41" y="10094"/>
                    <a:pt x="444" y="11316"/>
                  </a:cubicBezTo>
                  <a:lnTo>
                    <a:pt x="29382" y="11316"/>
                  </a:lnTo>
                  <a:cubicBezTo>
                    <a:pt x="29460" y="10554"/>
                    <a:pt x="29918" y="9646"/>
                    <a:pt x="29485" y="8995"/>
                  </a:cubicBezTo>
                  <a:cubicBezTo>
                    <a:pt x="29197" y="8561"/>
                    <a:pt x="28634" y="8266"/>
                    <a:pt x="28108" y="8266"/>
                  </a:cubicBezTo>
                  <a:cubicBezTo>
                    <a:pt x="27843" y="8266"/>
                    <a:pt x="27588" y="8341"/>
                    <a:pt x="27381" y="8511"/>
                  </a:cubicBezTo>
                  <a:cubicBezTo>
                    <a:pt x="27278" y="7127"/>
                    <a:pt x="26571" y="5504"/>
                    <a:pt x="25097" y="5319"/>
                  </a:cubicBezTo>
                  <a:cubicBezTo>
                    <a:pt x="25010" y="5308"/>
                    <a:pt x="24925" y="5303"/>
                    <a:pt x="24840" y="5303"/>
                  </a:cubicBezTo>
                  <a:cubicBezTo>
                    <a:pt x="23720" y="5303"/>
                    <a:pt x="22752" y="6202"/>
                    <a:pt x="22245" y="7164"/>
                  </a:cubicBezTo>
                  <a:cubicBezTo>
                    <a:pt x="22422" y="5529"/>
                    <a:pt x="21808" y="3732"/>
                    <a:pt x="20342" y="2817"/>
                  </a:cubicBezTo>
                  <a:cubicBezTo>
                    <a:pt x="19798" y="2477"/>
                    <a:pt x="19135" y="2310"/>
                    <a:pt x="18477" y="2310"/>
                  </a:cubicBezTo>
                  <a:cubicBezTo>
                    <a:pt x="17363" y="2310"/>
                    <a:pt x="16261" y="2789"/>
                    <a:pt x="15774" y="3719"/>
                  </a:cubicBezTo>
                  <a:cubicBezTo>
                    <a:pt x="15340" y="2692"/>
                    <a:pt x="14716" y="1710"/>
                    <a:pt x="13814" y="998"/>
                  </a:cubicBezTo>
                  <a:cubicBezTo>
                    <a:pt x="13047" y="394"/>
                    <a:pt x="12058" y="1"/>
                    <a:pt x="11061" y="1"/>
                  </a:cubicBezTo>
                  <a:close/>
                </a:path>
              </a:pathLst>
            </a:custGeom>
            <a:solidFill>
              <a:srgbClr val="FFFF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80"/>
            <p:cNvSpPr/>
            <p:nvPr/>
          </p:nvSpPr>
          <p:spPr>
            <a:xfrm>
              <a:off x="4016200" y="944325"/>
              <a:ext cx="529100" cy="282875"/>
            </a:xfrm>
            <a:custGeom>
              <a:rect b="b" l="l" r="r" t="t"/>
              <a:pathLst>
                <a:path extrusionOk="0" h="11315" w="21164">
                  <a:moveTo>
                    <a:pt x="2307" y="0"/>
                  </a:moveTo>
                  <a:cubicBezTo>
                    <a:pt x="2131" y="0"/>
                    <a:pt x="1955" y="13"/>
                    <a:pt x="1779" y="38"/>
                  </a:cubicBezTo>
                  <a:cubicBezTo>
                    <a:pt x="1120" y="133"/>
                    <a:pt x="518" y="410"/>
                    <a:pt x="1" y="800"/>
                  </a:cubicBezTo>
                  <a:cubicBezTo>
                    <a:pt x="815" y="805"/>
                    <a:pt x="1609" y="1017"/>
                    <a:pt x="2289" y="1486"/>
                  </a:cubicBezTo>
                  <a:cubicBezTo>
                    <a:pt x="3701" y="2459"/>
                    <a:pt x="4387" y="4123"/>
                    <a:pt x="4631" y="5745"/>
                  </a:cubicBezTo>
                  <a:cubicBezTo>
                    <a:pt x="5548" y="5344"/>
                    <a:pt x="6571" y="5071"/>
                    <a:pt x="7574" y="5071"/>
                  </a:cubicBezTo>
                  <a:cubicBezTo>
                    <a:pt x="8128" y="5071"/>
                    <a:pt x="8675" y="5154"/>
                    <a:pt x="9194" y="5346"/>
                  </a:cubicBezTo>
                  <a:cubicBezTo>
                    <a:pt x="10656" y="5883"/>
                    <a:pt x="11720" y="7486"/>
                    <a:pt x="11168" y="8860"/>
                  </a:cubicBezTo>
                  <a:cubicBezTo>
                    <a:pt x="11559" y="8632"/>
                    <a:pt x="12008" y="8527"/>
                    <a:pt x="12462" y="8527"/>
                  </a:cubicBezTo>
                  <a:cubicBezTo>
                    <a:pt x="13355" y="8527"/>
                    <a:pt x="14271" y="8932"/>
                    <a:pt x="14814" y="9608"/>
                  </a:cubicBezTo>
                  <a:cubicBezTo>
                    <a:pt x="15212" y="10101"/>
                    <a:pt x="15420" y="10700"/>
                    <a:pt x="15459" y="11314"/>
                  </a:cubicBezTo>
                  <a:lnTo>
                    <a:pt x="20628" y="11314"/>
                  </a:lnTo>
                  <a:cubicBezTo>
                    <a:pt x="20706" y="10552"/>
                    <a:pt x="21164" y="9645"/>
                    <a:pt x="20731" y="8994"/>
                  </a:cubicBezTo>
                  <a:cubicBezTo>
                    <a:pt x="20443" y="8560"/>
                    <a:pt x="19881" y="8265"/>
                    <a:pt x="19355" y="8265"/>
                  </a:cubicBezTo>
                  <a:cubicBezTo>
                    <a:pt x="19089" y="8265"/>
                    <a:pt x="18834" y="8340"/>
                    <a:pt x="18627" y="8510"/>
                  </a:cubicBezTo>
                  <a:cubicBezTo>
                    <a:pt x="18524" y="7127"/>
                    <a:pt x="17817" y="5503"/>
                    <a:pt x="16343" y="5318"/>
                  </a:cubicBezTo>
                  <a:cubicBezTo>
                    <a:pt x="16256" y="5307"/>
                    <a:pt x="16171" y="5302"/>
                    <a:pt x="16086" y="5302"/>
                  </a:cubicBezTo>
                  <a:cubicBezTo>
                    <a:pt x="14966" y="5302"/>
                    <a:pt x="13998" y="6202"/>
                    <a:pt x="13491" y="7164"/>
                  </a:cubicBezTo>
                  <a:cubicBezTo>
                    <a:pt x="13668" y="5527"/>
                    <a:pt x="13054" y="3732"/>
                    <a:pt x="11589" y="2816"/>
                  </a:cubicBezTo>
                  <a:cubicBezTo>
                    <a:pt x="11045" y="2476"/>
                    <a:pt x="10382" y="2309"/>
                    <a:pt x="9723" y="2309"/>
                  </a:cubicBezTo>
                  <a:cubicBezTo>
                    <a:pt x="8609" y="2309"/>
                    <a:pt x="7507" y="2788"/>
                    <a:pt x="7020" y="3717"/>
                  </a:cubicBezTo>
                  <a:cubicBezTo>
                    <a:pt x="6588" y="2690"/>
                    <a:pt x="5962" y="1709"/>
                    <a:pt x="5060" y="998"/>
                  </a:cubicBezTo>
                  <a:cubicBezTo>
                    <a:pt x="4293" y="393"/>
                    <a:pt x="3304" y="0"/>
                    <a:pt x="2307" y="0"/>
                  </a:cubicBezTo>
                  <a:close/>
                </a:path>
              </a:pathLst>
            </a:custGeom>
            <a:solidFill>
              <a:srgbClr val="FFFF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80"/>
            <p:cNvSpPr/>
            <p:nvPr/>
          </p:nvSpPr>
          <p:spPr>
            <a:xfrm>
              <a:off x="3958925" y="1494125"/>
              <a:ext cx="642625" cy="243075"/>
            </a:xfrm>
            <a:custGeom>
              <a:rect b="b" l="l" r="r" t="t"/>
              <a:pathLst>
                <a:path extrusionOk="0" h="9723" w="25705">
                  <a:moveTo>
                    <a:pt x="9506" y="1"/>
                  </a:moveTo>
                  <a:cubicBezTo>
                    <a:pt x="9355" y="1"/>
                    <a:pt x="9203" y="11"/>
                    <a:pt x="9051" y="33"/>
                  </a:cubicBezTo>
                  <a:cubicBezTo>
                    <a:pt x="8484" y="114"/>
                    <a:pt x="7965" y="353"/>
                    <a:pt x="7523" y="687"/>
                  </a:cubicBezTo>
                  <a:cubicBezTo>
                    <a:pt x="6956" y="1119"/>
                    <a:pt x="6511" y="1711"/>
                    <a:pt x="6239" y="2346"/>
                  </a:cubicBezTo>
                  <a:cubicBezTo>
                    <a:pt x="5751" y="3479"/>
                    <a:pt x="5728" y="4735"/>
                    <a:pt x="5800" y="5952"/>
                  </a:cubicBezTo>
                  <a:cubicBezTo>
                    <a:pt x="5490" y="5013"/>
                    <a:pt x="4426" y="4402"/>
                    <a:pt x="3370" y="4402"/>
                  </a:cubicBezTo>
                  <a:cubicBezTo>
                    <a:pt x="3247" y="4402"/>
                    <a:pt x="3123" y="4410"/>
                    <a:pt x="3001" y="4428"/>
                  </a:cubicBezTo>
                  <a:cubicBezTo>
                    <a:pt x="1835" y="4591"/>
                    <a:pt x="860" y="5444"/>
                    <a:pt x="430" y="6467"/>
                  </a:cubicBezTo>
                  <a:cubicBezTo>
                    <a:pt x="1" y="7491"/>
                    <a:pt x="36" y="8674"/>
                    <a:pt x="382" y="9723"/>
                  </a:cubicBezTo>
                  <a:lnTo>
                    <a:pt x="25244" y="9723"/>
                  </a:lnTo>
                  <a:cubicBezTo>
                    <a:pt x="25311" y="9068"/>
                    <a:pt x="25705" y="8287"/>
                    <a:pt x="25333" y="7728"/>
                  </a:cubicBezTo>
                  <a:cubicBezTo>
                    <a:pt x="25086" y="7355"/>
                    <a:pt x="24602" y="7101"/>
                    <a:pt x="24151" y="7101"/>
                  </a:cubicBezTo>
                  <a:cubicBezTo>
                    <a:pt x="23923" y="7101"/>
                    <a:pt x="23703" y="7166"/>
                    <a:pt x="23526" y="7312"/>
                  </a:cubicBezTo>
                  <a:cubicBezTo>
                    <a:pt x="23437" y="6122"/>
                    <a:pt x="22828" y="4728"/>
                    <a:pt x="21563" y="4570"/>
                  </a:cubicBezTo>
                  <a:cubicBezTo>
                    <a:pt x="21488" y="4561"/>
                    <a:pt x="21414" y="4556"/>
                    <a:pt x="21340" y="4556"/>
                  </a:cubicBezTo>
                  <a:cubicBezTo>
                    <a:pt x="20380" y="4556"/>
                    <a:pt x="19548" y="5329"/>
                    <a:pt x="19113" y="6155"/>
                  </a:cubicBezTo>
                  <a:cubicBezTo>
                    <a:pt x="19265" y="4749"/>
                    <a:pt x="18736" y="3205"/>
                    <a:pt x="17478" y="2419"/>
                  </a:cubicBezTo>
                  <a:cubicBezTo>
                    <a:pt x="17011" y="2127"/>
                    <a:pt x="16441" y="1983"/>
                    <a:pt x="15875" y="1983"/>
                  </a:cubicBezTo>
                  <a:cubicBezTo>
                    <a:pt x="14918" y="1983"/>
                    <a:pt x="13972" y="2395"/>
                    <a:pt x="13553" y="3194"/>
                  </a:cubicBezTo>
                  <a:cubicBezTo>
                    <a:pt x="13181" y="2311"/>
                    <a:pt x="12645" y="1467"/>
                    <a:pt x="11869" y="857"/>
                  </a:cubicBezTo>
                  <a:cubicBezTo>
                    <a:pt x="11211" y="338"/>
                    <a:pt x="10362" y="1"/>
                    <a:pt x="9506" y="1"/>
                  </a:cubicBezTo>
                  <a:close/>
                </a:path>
              </a:pathLst>
            </a:custGeom>
            <a:solidFill>
              <a:srgbClr val="FFFF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80"/>
            <p:cNvSpPr/>
            <p:nvPr/>
          </p:nvSpPr>
          <p:spPr>
            <a:xfrm>
              <a:off x="4146950" y="1494150"/>
              <a:ext cx="454575" cy="243050"/>
            </a:xfrm>
            <a:custGeom>
              <a:rect b="b" l="l" r="r" t="t"/>
              <a:pathLst>
                <a:path extrusionOk="0" h="9722" w="18183">
                  <a:moveTo>
                    <a:pt x="1984" y="1"/>
                  </a:moveTo>
                  <a:cubicBezTo>
                    <a:pt x="1832" y="1"/>
                    <a:pt x="1680" y="12"/>
                    <a:pt x="1529" y="34"/>
                  </a:cubicBezTo>
                  <a:cubicBezTo>
                    <a:pt x="961" y="115"/>
                    <a:pt x="443" y="353"/>
                    <a:pt x="0" y="688"/>
                  </a:cubicBezTo>
                  <a:cubicBezTo>
                    <a:pt x="699" y="693"/>
                    <a:pt x="1382" y="875"/>
                    <a:pt x="1966" y="1277"/>
                  </a:cubicBezTo>
                  <a:cubicBezTo>
                    <a:pt x="3180" y="2115"/>
                    <a:pt x="3769" y="3542"/>
                    <a:pt x="3978" y="4937"/>
                  </a:cubicBezTo>
                  <a:cubicBezTo>
                    <a:pt x="4766" y="4593"/>
                    <a:pt x="5645" y="4358"/>
                    <a:pt x="6507" y="4358"/>
                  </a:cubicBezTo>
                  <a:cubicBezTo>
                    <a:pt x="6982" y="4358"/>
                    <a:pt x="7453" y="4430"/>
                    <a:pt x="7899" y="4594"/>
                  </a:cubicBezTo>
                  <a:cubicBezTo>
                    <a:pt x="9155" y="5056"/>
                    <a:pt x="10070" y="6434"/>
                    <a:pt x="9595" y="7613"/>
                  </a:cubicBezTo>
                  <a:cubicBezTo>
                    <a:pt x="9931" y="7418"/>
                    <a:pt x="10317" y="7327"/>
                    <a:pt x="10708" y="7327"/>
                  </a:cubicBezTo>
                  <a:cubicBezTo>
                    <a:pt x="11475" y="7327"/>
                    <a:pt x="12261" y="7676"/>
                    <a:pt x="12728" y="8256"/>
                  </a:cubicBezTo>
                  <a:cubicBezTo>
                    <a:pt x="13070" y="8680"/>
                    <a:pt x="13249" y="9194"/>
                    <a:pt x="13282" y="9722"/>
                  </a:cubicBezTo>
                  <a:lnTo>
                    <a:pt x="17723" y="9722"/>
                  </a:lnTo>
                  <a:cubicBezTo>
                    <a:pt x="17790" y="9067"/>
                    <a:pt x="18182" y="8288"/>
                    <a:pt x="17811" y="7728"/>
                  </a:cubicBezTo>
                  <a:cubicBezTo>
                    <a:pt x="17564" y="7356"/>
                    <a:pt x="17080" y="7102"/>
                    <a:pt x="16628" y="7102"/>
                  </a:cubicBezTo>
                  <a:cubicBezTo>
                    <a:pt x="16401" y="7102"/>
                    <a:pt x="16181" y="7167"/>
                    <a:pt x="16004" y="7313"/>
                  </a:cubicBezTo>
                  <a:cubicBezTo>
                    <a:pt x="15915" y="6124"/>
                    <a:pt x="15306" y="4730"/>
                    <a:pt x="14040" y="4571"/>
                  </a:cubicBezTo>
                  <a:cubicBezTo>
                    <a:pt x="13966" y="4561"/>
                    <a:pt x="13891" y="4557"/>
                    <a:pt x="13818" y="4557"/>
                  </a:cubicBezTo>
                  <a:cubicBezTo>
                    <a:pt x="12858" y="4557"/>
                    <a:pt x="12026" y="5329"/>
                    <a:pt x="11590" y="6156"/>
                  </a:cubicBezTo>
                  <a:cubicBezTo>
                    <a:pt x="11742" y="4749"/>
                    <a:pt x="11213" y="3205"/>
                    <a:pt x="9956" y="2419"/>
                  </a:cubicBezTo>
                  <a:cubicBezTo>
                    <a:pt x="9488" y="2128"/>
                    <a:pt x="8919" y="1984"/>
                    <a:pt x="8353" y="1984"/>
                  </a:cubicBezTo>
                  <a:cubicBezTo>
                    <a:pt x="7395" y="1984"/>
                    <a:pt x="6449" y="2395"/>
                    <a:pt x="6030" y="3194"/>
                  </a:cubicBezTo>
                  <a:cubicBezTo>
                    <a:pt x="5659" y="2311"/>
                    <a:pt x="5123" y="1469"/>
                    <a:pt x="4347" y="858"/>
                  </a:cubicBezTo>
                  <a:cubicBezTo>
                    <a:pt x="3689" y="338"/>
                    <a:pt x="2840" y="1"/>
                    <a:pt x="1984" y="1"/>
                  </a:cubicBezTo>
                  <a:close/>
                </a:path>
              </a:pathLst>
            </a:custGeom>
            <a:solidFill>
              <a:srgbClr val="FFFF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80"/>
            <p:cNvSpPr/>
            <p:nvPr/>
          </p:nvSpPr>
          <p:spPr>
            <a:xfrm>
              <a:off x="1008436" y="2151750"/>
              <a:ext cx="5596148" cy="3324040"/>
            </a:xfrm>
            <a:custGeom>
              <a:rect b="b" l="l" r="r" t="t"/>
              <a:pathLst>
                <a:path extrusionOk="0" h="137428" w="228321">
                  <a:moveTo>
                    <a:pt x="223430" y="1"/>
                  </a:moveTo>
                  <a:cubicBezTo>
                    <a:pt x="220769" y="785"/>
                    <a:pt x="218129" y="1604"/>
                    <a:pt x="215512" y="2456"/>
                  </a:cubicBezTo>
                  <a:cubicBezTo>
                    <a:pt x="194568" y="9297"/>
                    <a:pt x="174416" y="18312"/>
                    <a:pt x="152636" y="22695"/>
                  </a:cubicBezTo>
                  <a:cubicBezTo>
                    <a:pt x="140196" y="25200"/>
                    <a:pt x="127611" y="26132"/>
                    <a:pt x="114936" y="26132"/>
                  </a:cubicBezTo>
                  <a:cubicBezTo>
                    <a:pt x="77980" y="26132"/>
                    <a:pt x="40270" y="18206"/>
                    <a:pt x="3244" y="18206"/>
                  </a:cubicBezTo>
                  <a:cubicBezTo>
                    <a:pt x="2429" y="18206"/>
                    <a:pt x="1615" y="18210"/>
                    <a:pt x="800" y="18217"/>
                  </a:cubicBezTo>
                  <a:cubicBezTo>
                    <a:pt x="518" y="20448"/>
                    <a:pt x="311" y="22698"/>
                    <a:pt x="179" y="24965"/>
                  </a:cubicBezTo>
                  <a:cubicBezTo>
                    <a:pt x="152" y="25435"/>
                    <a:pt x="126" y="25905"/>
                    <a:pt x="105" y="26378"/>
                  </a:cubicBezTo>
                  <a:cubicBezTo>
                    <a:pt x="37" y="27882"/>
                    <a:pt x="2" y="29395"/>
                    <a:pt x="2" y="30915"/>
                  </a:cubicBezTo>
                  <a:cubicBezTo>
                    <a:pt x="1" y="31791"/>
                    <a:pt x="13" y="32666"/>
                    <a:pt x="39" y="33540"/>
                  </a:cubicBezTo>
                  <a:cubicBezTo>
                    <a:pt x="167" y="38567"/>
                    <a:pt x="674" y="43578"/>
                    <a:pt x="1557" y="48529"/>
                  </a:cubicBezTo>
                  <a:cubicBezTo>
                    <a:pt x="1989" y="50949"/>
                    <a:pt x="2507" y="53341"/>
                    <a:pt x="3113" y="55708"/>
                  </a:cubicBezTo>
                  <a:cubicBezTo>
                    <a:pt x="7309" y="72130"/>
                    <a:pt x="15575" y="87071"/>
                    <a:pt x="26871" y="99556"/>
                  </a:cubicBezTo>
                  <a:cubicBezTo>
                    <a:pt x="47805" y="122714"/>
                    <a:pt x="79141" y="137428"/>
                    <a:pt x="114160" y="137428"/>
                  </a:cubicBezTo>
                  <a:cubicBezTo>
                    <a:pt x="158497" y="137428"/>
                    <a:pt x="196932" y="113843"/>
                    <a:pt x="215834" y="79387"/>
                  </a:cubicBezTo>
                  <a:cubicBezTo>
                    <a:pt x="221319" y="69393"/>
                    <a:pt x="225158" y="58484"/>
                    <a:pt x="227027" y="46972"/>
                  </a:cubicBezTo>
                  <a:cubicBezTo>
                    <a:pt x="227319" y="45175"/>
                    <a:pt x="227561" y="43362"/>
                    <a:pt x="227755" y="41535"/>
                  </a:cubicBezTo>
                  <a:cubicBezTo>
                    <a:pt x="228132" y="38008"/>
                    <a:pt x="228320" y="34462"/>
                    <a:pt x="228318" y="30915"/>
                  </a:cubicBezTo>
                  <a:cubicBezTo>
                    <a:pt x="228321" y="24397"/>
                    <a:pt x="227687" y="17892"/>
                    <a:pt x="226426" y="11496"/>
                  </a:cubicBezTo>
                  <a:cubicBezTo>
                    <a:pt x="225930" y="8982"/>
                    <a:pt x="225340" y="6501"/>
                    <a:pt x="224657" y="4055"/>
                  </a:cubicBezTo>
                  <a:cubicBezTo>
                    <a:pt x="224341" y="2920"/>
                    <a:pt x="224006" y="1793"/>
                    <a:pt x="223651" y="674"/>
                  </a:cubicBezTo>
                  <a:cubicBezTo>
                    <a:pt x="223578" y="451"/>
                    <a:pt x="223508" y="224"/>
                    <a:pt x="223430" y="1"/>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80"/>
            <p:cNvSpPr/>
            <p:nvPr/>
          </p:nvSpPr>
          <p:spPr>
            <a:xfrm>
              <a:off x="1017450" y="2000375"/>
              <a:ext cx="5481472" cy="1063825"/>
            </a:xfrm>
            <a:custGeom>
              <a:rect b="b" l="l" r="r" t="t"/>
              <a:pathLst>
                <a:path extrusionOk="0" h="42553" w="226250">
                  <a:moveTo>
                    <a:pt x="223253" y="0"/>
                  </a:moveTo>
                  <a:cubicBezTo>
                    <a:pt x="220592" y="815"/>
                    <a:pt x="217952" y="1665"/>
                    <a:pt x="215335" y="2551"/>
                  </a:cubicBezTo>
                  <a:cubicBezTo>
                    <a:pt x="194391" y="9657"/>
                    <a:pt x="174239" y="19023"/>
                    <a:pt x="152459" y="23575"/>
                  </a:cubicBezTo>
                  <a:cubicBezTo>
                    <a:pt x="140019" y="26177"/>
                    <a:pt x="127433" y="27145"/>
                    <a:pt x="114758" y="27145"/>
                  </a:cubicBezTo>
                  <a:cubicBezTo>
                    <a:pt x="77803" y="27145"/>
                    <a:pt x="40094" y="18912"/>
                    <a:pt x="3069" y="18912"/>
                  </a:cubicBezTo>
                  <a:cubicBezTo>
                    <a:pt x="2253" y="18912"/>
                    <a:pt x="1438" y="18916"/>
                    <a:pt x="623" y="18924"/>
                  </a:cubicBezTo>
                  <a:cubicBezTo>
                    <a:pt x="339" y="21242"/>
                    <a:pt x="132" y="23578"/>
                    <a:pt x="1" y="25934"/>
                  </a:cubicBezTo>
                  <a:cubicBezTo>
                    <a:pt x="3281" y="25499"/>
                    <a:pt x="6667" y="24831"/>
                    <a:pt x="9618" y="24827"/>
                  </a:cubicBezTo>
                  <a:cubicBezTo>
                    <a:pt x="9685" y="24827"/>
                    <a:pt x="9753" y="24827"/>
                    <a:pt x="9821" y="24827"/>
                  </a:cubicBezTo>
                  <a:cubicBezTo>
                    <a:pt x="20739" y="24827"/>
                    <a:pt x="31367" y="26582"/>
                    <a:pt x="42061" y="28526"/>
                  </a:cubicBezTo>
                  <a:cubicBezTo>
                    <a:pt x="60131" y="32216"/>
                    <a:pt x="77811" y="37698"/>
                    <a:pt x="96054" y="40485"/>
                  </a:cubicBezTo>
                  <a:cubicBezTo>
                    <a:pt x="105120" y="41871"/>
                    <a:pt x="114289" y="42552"/>
                    <a:pt x="123460" y="42552"/>
                  </a:cubicBezTo>
                  <a:cubicBezTo>
                    <a:pt x="159827" y="42552"/>
                    <a:pt x="196215" y="31844"/>
                    <a:pt x="226249" y="11941"/>
                  </a:cubicBezTo>
                  <a:cubicBezTo>
                    <a:pt x="225753" y="9329"/>
                    <a:pt x="225163" y="6753"/>
                    <a:pt x="224480" y="4212"/>
                  </a:cubicBezTo>
                  <a:cubicBezTo>
                    <a:pt x="224164" y="3032"/>
                    <a:pt x="223829" y="1861"/>
                    <a:pt x="223474" y="698"/>
                  </a:cubicBezTo>
                  <a:cubicBezTo>
                    <a:pt x="223401" y="466"/>
                    <a:pt x="223331" y="232"/>
                    <a:pt x="223253" y="0"/>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80"/>
            <p:cNvSpPr/>
            <p:nvPr/>
          </p:nvSpPr>
          <p:spPr>
            <a:xfrm>
              <a:off x="5011300" y="1382875"/>
              <a:ext cx="207300" cy="332950"/>
            </a:xfrm>
            <a:custGeom>
              <a:rect b="b" l="l" r="r" t="t"/>
              <a:pathLst>
                <a:path extrusionOk="0" h="13318" w="8292">
                  <a:moveTo>
                    <a:pt x="3991" y="0"/>
                  </a:moveTo>
                  <a:cubicBezTo>
                    <a:pt x="3917" y="0"/>
                    <a:pt x="3842" y="4"/>
                    <a:pt x="3768" y="11"/>
                  </a:cubicBezTo>
                  <a:cubicBezTo>
                    <a:pt x="3339" y="50"/>
                    <a:pt x="2948" y="199"/>
                    <a:pt x="2598" y="418"/>
                  </a:cubicBezTo>
                  <a:cubicBezTo>
                    <a:pt x="1928" y="840"/>
                    <a:pt x="1407" y="1530"/>
                    <a:pt x="1060" y="2232"/>
                  </a:cubicBezTo>
                  <a:cubicBezTo>
                    <a:pt x="150" y="4062"/>
                    <a:pt x="0" y="6146"/>
                    <a:pt x="121" y="8162"/>
                  </a:cubicBezTo>
                  <a:cubicBezTo>
                    <a:pt x="192" y="9371"/>
                    <a:pt x="372" y="10623"/>
                    <a:pt x="1068" y="11647"/>
                  </a:cubicBezTo>
                  <a:cubicBezTo>
                    <a:pt x="1767" y="12674"/>
                    <a:pt x="3205" y="13318"/>
                    <a:pt x="4571" y="13318"/>
                  </a:cubicBezTo>
                  <a:cubicBezTo>
                    <a:pt x="4636" y="13318"/>
                    <a:pt x="4700" y="13316"/>
                    <a:pt x="4765" y="13313"/>
                  </a:cubicBezTo>
                  <a:cubicBezTo>
                    <a:pt x="5692" y="13272"/>
                    <a:pt x="6568" y="12924"/>
                    <a:pt x="7135" y="12189"/>
                  </a:cubicBezTo>
                  <a:cubicBezTo>
                    <a:pt x="7707" y="11449"/>
                    <a:pt x="7918" y="10520"/>
                    <a:pt x="8031" y="9614"/>
                  </a:cubicBezTo>
                  <a:cubicBezTo>
                    <a:pt x="8291" y="7507"/>
                    <a:pt x="8090" y="5366"/>
                    <a:pt x="7441" y="3344"/>
                  </a:cubicBezTo>
                  <a:cubicBezTo>
                    <a:pt x="7177" y="2513"/>
                    <a:pt x="6824" y="1685"/>
                    <a:pt x="6214" y="1034"/>
                  </a:cubicBezTo>
                  <a:cubicBezTo>
                    <a:pt x="5654" y="435"/>
                    <a:pt x="4837" y="0"/>
                    <a:pt x="3991" y="0"/>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80"/>
            <p:cNvSpPr/>
            <p:nvPr/>
          </p:nvSpPr>
          <p:spPr>
            <a:xfrm>
              <a:off x="5076275" y="1382875"/>
              <a:ext cx="142325" cy="332850"/>
            </a:xfrm>
            <a:custGeom>
              <a:rect b="b" l="l" r="r" t="t"/>
              <a:pathLst>
                <a:path extrusionOk="0" h="13314" w="5693">
                  <a:moveTo>
                    <a:pt x="1396" y="0"/>
                  </a:moveTo>
                  <a:cubicBezTo>
                    <a:pt x="1321" y="0"/>
                    <a:pt x="1246" y="4"/>
                    <a:pt x="1170" y="11"/>
                  </a:cubicBezTo>
                  <a:cubicBezTo>
                    <a:pt x="740" y="49"/>
                    <a:pt x="350" y="197"/>
                    <a:pt x="1" y="418"/>
                  </a:cubicBezTo>
                  <a:cubicBezTo>
                    <a:pt x="463" y="534"/>
                    <a:pt x="870" y="703"/>
                    <a:pt x="1250" y="983"/>
                  </a:cubicBezTo>
                  <a:cubicBezTo>
                    <a:pt x="2727" y="2071"/>
                    <a:pt x="3389" y="3877"/>
                    <a:pt x="3581" y="5624"/>
                  </a:cubicBezTo>
                  <a:cubicBezTo>
                    <a:pt x="3747" y="7138"/>
                    <a:pt x="3615" y="8669"/>
                    <a:pt x="3194" y="10134"/>
                  </a:cubicBezTo>
                  <a:cubicBezTo>
                    <a:pt x="2955" y="10967"/>
                    <a:pt x="2625" y="11772"/>
                    <a:pt x="2343" y="12595"/>
                  </a:cubicBezTo>
                  <a:cubicBezTo>
                    <a:pt x="2263" y="12826"/>
                    <a:pt x="2186" y="13071"/>
                    <a:pt x="2166" y="13313"/>
                  </a:cubicBezTo>
                  <a:cubicBezTo>
                    <a:pt x="3093" y="13272"/>
                    <a:pt x="3969" y="12924"/>
                    <a:pt x="4536" y="12189"/>
                  </a:cubicBezTo>
                  <a:cubicBezTo>
                    <a:pt x="5108" y="11449"/>
                    <a:pt x="5319" y="10520"/>
                    <a:pt x="5432" y="9614"/>
                  </a:cubicBezTo>
                  <a:cubicBezTo>
                    <a:pt x="5692" y="7505"/>
                    <a:pt x="5491" y="5366"/>
                    <a:pt x="4843" y="3342"/>
                  </a:cubicBezTo>
                  <a:cubicBezTo>
                    <a:pt x="4579" y="2513"/>
                    <a:pt x="4226" y="1685"/>
                    <a:pt x="3616" y="1032"/>
                  </a:cubicBezTo>
                  <a:cubicBezTo>
                    <a:pt x="3056" y="434"/>
                    <a:pt x="2241" y="0"/>
                    <a:pt x="1396" y="0"/>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80"/>
            <p:cNvSpPr/>
            <p:nvPr/>
          </p:nvSpPr>
          <p:spPr>
            <a:xfrm>
              <a:off x="5044525" y="1476550"/>
              <a:ext cx="131800" cy="292225"/>
            </a:xfrm>
            <a:custGeom>
              <a:rect b="b" l="l" r="r" t="t"/>
              <a:pathLst>
                <a:path extrusionOk="0" h="11689" w="5272">
                  <a:moveTo>
                    <a:pt x="3213" y="0"/>
                  </a:moveTo>
                  <a:cubicBezTo>
                    <a:pt x="3134" y="0"/>
                    <a:pt x="3053" y="41"/>
                    <a:pt x="3037" y="119"/>
                  </a:cubicBezTo>
                  <a:cubicBezTo>
                    <a:pt x="2953" y="511"/>
                    <a:pt x="2960" y="2674"/>
                    <a:pt x="2945" y="3073"/>
                  </a:cubicBezTo>
                  <a:cubicBezTo>
                    <a:pt x="2931" y="3477"/>
                    <a:pt x="2919" y="3882"/>
                    <a:pt x="2916" y="4286"/>
                  </a:cubicBezTo>
                  <a:cubicBezTo>
                    <a:pt x="2909" y="5003"/>
                    <a:pt x="2909" y="5719"/>
                    <a:pt x="2915" y="6436"/>
                  </a:cubicBezTo>
                  <a:cubicBezTo>
                    <a:pt x="2566" y="5981"/>
                    <a:pt x="2246" y="5515"/>
                    <a:pt x="1975" y="5002"/>
                  </a:cubicBezTo>
                  <a:cubicBezTo>
                    <a:pt x="1793" y="4652"/>
                    <a:pt x="1629" y="4294"/>
                    <a:pt x="1483" y="3928"/>
                  </a:cubicBezTo>
                  <a:cubicBezTo>
                    <a:pt x="1411" y="3749"/>
                    <a:pt x="1350" y="3566"/>
                    <a:pt x="1283" y="3385"/>
                  </a:cubicBezTo>
                  <a:cubicBezTo>
                    <a:pt x="1228" y="3234"/>
                    <a:pt x="1188" y="3042"/>
                    <a:pt x="1027" y="2964"/>
                  </a:cubicBezTo>
                  <a:cubicBezTo>
                    <a:pt x="1012" y="2957"/>
                    <a:pt x="996" y="2953"/>
                    <a:pt x="981" y="2953"/>
                  </a:cubicBezTo>
                  <a:cubicBezTo>
                    <a:pt x="949" y="2953"/>
                    <a:pt x="918" y="2968"/>
                    <a:pt x="899" y="2994"/>
                  </a:cubicBezTo>
                  <a:cubicBezTo>
                    <a:pt x="788" y="3132"/>
                    <a:pt x="848" y="3330"/>
                    <a:pt x="880" y="3489"/>
                  </a:cubicBezTo>
                  <a:cubicBezTo>
                    <a:pt x="918" y="3676"/>
                    <a:pt x="973" y="3862"/>
                    <a:pt x="1029" y="4045"/>
                  </a:cubicBezTo>
                  <a:cubicBezTo>
                    <a:pt x="1150" y="4445"/>
                    <a:pt x="1316" y="4836"/>
                    <a:pt x="1502" y="5212"/>
                  </a:cubicBezTo>
                  <a:cubicBezTo>
                    <a:pt x="1533" y="5272"/>
                    <a:pt x="1563" y="5332"/>
                    <a:pt x="1594" y="5393"/>
                  </a:cubicBezTo>
                  <a:cubicBezTo>
                    <a:pt x="1422" y="5364"/>
                    <a:pt x="1245" y="5343"/>
                    <a:pt x="1083" y="5310"/>
                  </a:cubicBezTo>
                  <a:cubicBezTo>
                    <a:pt x="927" y="5279"/>
                    <a:pt x="768" y="5249"/>
                    <a:pt x="615" y="5202"/>
                  </a:cubicBezTo>
                  <a:cubicBezTo>
                    <a:pt x="465" y="5155"/>
                    <a:pt x="315" y="5065"/>
                    <a:pt x="156" y="5043"/>
                  </a:cubicBezTo>
                  <a:cubicBezTo>
                    <a:pt x="149" y="5042"/>
                    <a:pt x="142" y="5042"/>
                    <a:pt x="136" y="5042"/>
                  </a:cubicBezTo>
                  <a:cubicBezTo>
                    <a:pt x="64" y="5042"/>
                    <a:pt x="0" y="5094"/>
                    <a:pt x="22" y="5169"/>
                  </a:cubicBezTo>
                  <a:cubicBezTo>
                    <a:pt x="105" y="5464"/>
                    <a:pt x="519" y="5619"/>
                    <a:pt x="799" y="5705"/>
                  </a:cubicBezTo>
                  <a:cubicBezTo>
                    <a:pt x="990" y="5764"/>
                    <a:pt x="1190" y="5801"/>
                    <a:pt x="1385" y="5846"/>
                  </a:cubicBezTo>
                  <a:cubicBezTo>
                    <a:pt x="1557" y="5886"/>
                    <a:pt x="1737" y="5941"/>
                    <a:pt x="1915" y="5959"/>
                  </a:cubicBezTo>
                  <a:cubicBezTo>
                    <a:pt x="2203" y="6428"/>
                    <a:pt x="2540" y="6877"/>
                    <a:pt x="2922" y="7265"/>
                  </a:cubicBezTo>
                  <a:cubicBezTo>
                    <a:pt x="2930" y="7906"/>
                    <a:pt x="2943" y="8545"/>
                    <a:pt x="2963" y="9186"/>
                  </a:cubicBezTo>
                  <a:cubicBezTo>
                    <a:pt x="2975" y="9606"/>
                    <a:pt x="2990" y="10027"/>
                    <a:pt x="3008" y="10446"/>
                  </a:cubicBezTo>
                  <a:cubicBezTo>
                    <a:pt x="3022" y="10814"/>
                    <a:pt x="2993" y="11246"/>
                    <a:pt x="3175" y="11580"/>
                  </a:cubicBezTo>
                  <a:cubicBezTo>
                    <a:pt x="3217" y="11656"/>
                    <a:pt x="3292" y="11689"/>
                    <a:pt x="3369" y="11689"/>
                  </a:cubicBezTo>
                  <a:cubicBezTo>
                    <a:pt x="3495" y="11689"/>
                    <a:pt x="3626" y="11601"/>
                    <a:pt x="3622" y="11467"/>
                  </a:cubicBezTo>
                  <a:cubicBezTo>
                    <a:pt x="3618" y="11268"/>
                    <a:pt x="3566" y="11073"/>
                    <a:pt x="3554" y="10873"/>
                  </a:cubicBezTo>
                  <a:cubicBezTo>
                    <a:pt x="3541" y="10667"/>
                    <a:pt x="3536" y="10460"/>
                    <a:pt x="3528" y="10253"/>
                  </a:cubicBezTo>
                  <a:cubicBezTo>
                    <a:pt x="3514" y="9865"/>
                    <a:pt x="3502" y="9477"/>
                    <a:pt x="3491" y="9089"/>
                  </a:cubicBezTo>
                  <a:cubicBezTo>
                    <a:pt x="3467" y="8280"/>
                    <a:pt x="3448" y="7473"/>
                    <a:pt x="3437" y="6664"/>
                  </a:cubicBezTo>
                  <a:cubicBezTo>
                    <a:pt x="3432" y="6251"/>
                    <a:pt x="3429" y="5838"/>
                    <a:pt x="3426" y="5425"/>
                  </a:cubicBezTo>
                  <a:lnTo>
                    <a:pt x="3430" y="5423"/>
                  </a:lnTo>
                  <a:cubicBezTo>
                    <a:pt x="3895" y="4969"/>
                    <a:pt x="4297" y="4452"/>
                    <a:pt x="4620" y="3888"/>
                  </a:cubicBezTo>
                  <a:cubicBezTo>
                    <a:pt x="4915" y="3374"/>
                    <a:pt x="5254" y="2728"/>
                    <a:pt x="5269" y="2133"/>
                  </a:cubicBezTo>
                  <a:cubicBezTo>
                    <a:pt x="5271" y="2031"/>
                    <a:pt x="5170" y="1963"/>
                    <a:pt x="5074" y="1963"/>
                  </a:cubicBezTo>
                  <a:cubicBezTo>
                    <a:pt x="5015" y="1963"/>
                    <a:pt x="4957" y="1988"/>
                    <a:pt x="4926" y="2047"/>
                  </a:cubicBezTo>
                  <a:cubicBezTo>
                    <a:pt x="4792" y="2299"/>
                    <a:pt x="4720" y="2580"/>
                    <a:pt x="4609" y="2841"/>
                  </a:cubicBezTo>
                  <a:cubicBezTo>
                    <a:pt x="4490" y="3122"/>
                    <a:pt x="4354" y="3396"/>
                    <a:pt x="4202" y="3659"/>
                  </a:cubicBezTo>
                  <a:cubicBezTo>
                    <a:pt x="3979" y="4042"/>
                    <a:pt x="3720" y="4401"/>
                    <a:pt x="3427" y="4733"/>
                  </a:cubicBezTo>
                  <a:lnTo>
                    <a:pt x="3427" y="4237"/>
                  </a:lnTo>
                  <a:cubicBezTo>
                    <a:pt x="3429" y="3849"/>
                    <a:pt x="3426" y="3461"/>
                    <a:pt x="3423" y="3073"/>
                  </a:cubicBezTo>
                  <a:cubicBezTo>
                    <a:pt x="3422" y="2674"/>
                    <a:pt x="3444" y="515"/>
                    <a:pt x="3380" y="119"/>
                  </a:cubicBezTo>
                  <a:cubicBezTo>
                    <a:pt x="3366" y="39"/>
                    <a:pt x="3290" y="0"/>
                    <a:pt x="321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80"/>
            <p:cNvSpPr/>
            <p:nvPr/>
          </p:nvSpPr>
          <p:spPr>
            <a:xfrm>
              <a:off x="4792875" y="1560050"/>
              <a:ext cx="186450" cy="258825"/>
            </a:xfrm>
            <a:custGeom>
              <a:rect b="b" l="l" r="r" t="t"/>
              <a:pathLst>
                <a:path extrusionOk="0" h="10353" w="7458">
                  <a:moveTo>
                    <a:pt x="3593" y="0"/>
                  </a:moveTo>
                  <a:cubicBezTo>
                    <a:pt x="3525" y="0"/>
                    <a:pt x="3458" y="3"/>
                    <a:pt x="3390" y="8"/>
                  </a:cubicBezTo>
                  <a:cubicBezTo>
                    <a:pt x="3021" y="38"/>
                    <a:pt x="2662" y="147"/>
                    <a:pt x="2337" y="325"/>
                  </a:cubicBezTo>
                  <a:cubicBezTo>
                    <a:pt x="1733" y="654"/>
                    <a:pt x="1266" y="1189"/>
                    <a:pt x="953" y="1734"/>
                  </a:cubicBezTo>
                  <a:cubicBezTo>
                    <a:pt x="135" y="3159"/>
                    <a:pt x="0" y="4778"/>
                    <a:pt x="107" y="6346"/>
                  </a:cubicBezTo>
                  <a:cubicBezTo>
                    <a:pt x="172" y="7286"/>
                    <a:pt x="335" y="8258"/>
                    <a:pt x="960" y="9055"/>
                  </a:cubicBezTo>
                  <a:cubicBezTo>
                    <a:pt x="1588" y="9852"/>
                    <a:pt x="2881" y="10353"/>
                    <a:pt x="4110" y="10353"/>
                  </a:cubicBezTo>
                  <a:cubicBezTo>
                    <a:pt x="4169" y="10353"/>
                    <a:pt x="4228" y="10351"/>
                    <a:pt x="4286" y="10349"/>
                  </a:cubicBezTo>
                  <a:cubicBezTo>
                    <a:pt x="5120" y="10318"/>
                    <a:pt x="5907" y="10048"/>
                    <a:pt x="6419" y="9476"/>
                  </a:cubicBezTo>
                  <a:cubicBezTo>
                    <a:pt x="6933" y="8900"/>
                    <a:pt x="7122" y="8179"/>
                    <a:pt x="7223" y="7474"/>
                  </a:cubicBezTo>
                  <a:cubicBezTo>
                    <a:pt x="7458" y="5842"/>
                    <a:pt x="7277" y="4174"/>
                    <a:pt x="6694" y="2600"/>
                  </a:cubicBezTo>
                  <a:cubicBezTo>
                    <a:pt x="6456" y="1954"/>
                    <a:pt x="6139" y="1309"/>
                    <a:pt x="5590" y="803"/>
                  </a:cubicBezTo>
                  <a:cubicBezTo>
                    <a:pt x="5086" y="338"/>
                    <a:pt x="4353" y="0"/>
                    <a:pt x="3593" y="0"/>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80"/>
            <p:cNvSpPr/>
            <p:nvPr/>
          </p:nvSpPr>
          <p:spPr>
            <a:xfrm>
              <a:off x="4851275" y="1560050"/>
              <a:ext cx="128050" cy="258750"/>
            </a:xfrm>
            <a:custGeom>
              <a:rect b="b" l="l" r="r" t="t"/>
              <a:pathLst>
                <a:path extrusionOk="0" h="10350" w="5122">
                  <a:moveTo>
                    <a:pt x="1257" y="0"/>
                  </a:moveTo>
                  <a:cubicBezTo>
                    <a:pt x="1189" y="0"/>
                    <a:pt x="1122" y="3"/>
                    <a:pt x="1054" y="8"/>
                  </a:cubicBezTo>
                  <a:cubicBezTo>
                    <a:pt x="684" y="38"/>
                    <a:pt x="326" y="145"/>
                    <a:pt x="1" y="325"/>
                  </a:cubicBezTo>
                  <a:cubicBezTo>
                    <a:pt x="418" y="415"/>
                    <a:pt x="784" y="547"/>
                    <a:pt x="1125" y="764"/>
                  </a:cubicBezTo>
                  <a:cubicBezTo>
                    <a:pt x="2454" y="1610"/>
                    <a:pt x="3050" y="3014"/>
                    <a:pt x="3223" y="4371"/>
                  </a:cubicBezTo>
                  <a:cubicBezTo>
                    <a:pt x="3371" y="5552"/>
                    <a:pt x="3252" y="6750"/>
                    <a:pt x="2875" y="7878"/>
                  </a:cubicBezTo>
                  <a:cubicBezTo>
                    <a:pt x="2661" y="8526"/>
                    <a:pt x="2363" y="9152"/>
                    <a:pt x="2110" y="9791"/>
                  </a:cubicBezTo>
                  <a:cubicBezTo>
                    <a:pt x="2037" y="9972"/>
                    <a:pt x="1968" y="10161"/>
                    <a:pt x="1950" y="10349"/>
                  </a:cubicBezTo>
                  <a:cubicBezTo>
                    <a:pt x="2784" y="10318"/>
                    <a:pt x="3571" y="10048"/>
                    <a:pt x="4083" y="9476"/>
                  </a:cubicBezTo>
                  <a:cubicBezTo>
                    <a:pt x="4597" y="8900"/>
                    <a:pt x="4786" y="8179"/>
                    <a:pt x="4887" y="7474"/>
                  </a:cubicBezTo>
                  <a:cubicBezTo>
                    <a:pt x="5122" y="5842"/>
                    <a:pt x="4941" y="4174"/>
                    <a:pt x="4358" y="2598"/>
                  </a:cubicBezTo>
                  <a:cubicBezTo>
                    <a:pt x="4120" y="1954"/>
                    <a:pt x="3803" y="1309"/>
                    <a:pt x="3253" y="803"/>
                  </a:cubicBezTo>
                  <a:cubicBezTo>
                    <a:pt x="2749" y="338"/>
                    <a:pt x="2017" y="0"/>
                    <a:pt x="1257" y="0"/>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80"/>
            <p:cNvSpPr/>
            <p:nvPr/>
          </p:nvSpPr>
          <p:spPr>
            <a:xfrm>
              <a:off x="4822775" y="1632850"/>
              <a:ext cx="118550" cy="227200"/>
            </a:xfrm>
            <a:custGeom>
              <a:rect b="b" l="l" r="r" t="t"/>
              <a:pathLst>
                <a:path extrusionOk="0" h="9088" w="4742">
                  <a:moveTo>
                    <a:pt x="2889" y="0"/>
                  </a:moveTo>
                  <a:cubicBezTo>
                    <a:pt x="2817" y="0"/>
                    <a:pt x="2744" y="32"/>
                    <a:pt x="2730" y="92"/>
                  </a:cubicBezTo>
                  <a:cubicBezTo>
                    <a:pt x="2654" y="398"/>
                    <a:pt x="2661" y="2079"/>
                    <a:pt x="2648" y="2389"/>
                  </a:cubicBezTo>
                  <a:cubicBezTo>
                    <a:pt x="2634" y="2703"/>
                    <a:pt x="2624" y="3018"/>
                    <a:pt x="2620" y="3332"/>
                  </a:cubicBezTo>
                  <a:cubicBezTo>
                    <a:pt x="2615" y="3889"/>
                    <a:pt x="2615" y="4447"/>
                    <a:pt x="2620" y="5003"/>
                  </a:cubicBezTo>
                  <a:cubicBezTo>
                    <a:pt x="2306" y="4650"/>
                    <a:pt x="2018" y="4289"/>
                    <a:pt x="1774" y="3889"/>
                  </a:cubicBezTo>
                  <a:cubicBezTo>
                    <a:pt x="1612" y="3619"/>
                    <a:pt x="1464" y="3340"/>
                    <a:pt x="1333" y="3055"/>
                  </a:cubicBezTo>
                  <a:cubicBezTo>
                    <a:pt x="1267" y="2915"/>
                    <a:pt x="1212" y="2773"/>
                    <a:pt x="1153" y="2633"/>
                  </a:cubicBezTo>
                  <a:cubicBezTo>
                    <a:pt x="1104" y="2515"/>
                    <a:pt x="1067" y="2365"/>
                    <a:pt x="923" y="2305"/>
                  </a:cubicBezTo>
                  <a:cubicBezTo>
                    <a:pt x="909" y="2299"/>
                    <a:pt x="895" y="2296"/>
                    <a:pt x="881" y="2296"/>
                  </a:cubicBezTo>
                  <a:cubicBezTo>
                    <a:pt x="854" y="2296"/>
                    <a:pt x="827" y="2307"/>
                    <a:pt x="808" y="2328"/>
                  </a:cubicBezTo>
                  <a:cubicBezTo>
                    <a:pt x="708" y="2435"/>
                    <a:pt x="762" y="2590"/>
                    <a:pt x="791" y="2712"/>
                  </a:cubicBezTo>
                  <a:cubicBezTo>
                    <a:pt x="827" y="2859"/>
                    <a:pt x="872" y="3003"/>
                    <a:pt x="924" y="3146"/>
                  </a:cubicBezTo>
                  <a:cubicBezTo>
                    <a:pt x="1034" y="3455"/>
                    <a:pt x="1183" y="3760"/>
                    <a:pt x="1351" y="4052"/>
                  </a:cubicBezTo>
                  <a:cubicBezTo>
                    <a:pt x="1378" y="4098"/>
                    <a:pt x="1405" y="4146"/>
                    <a:pt x="1434" y="4193"/>
                  </a:cubicBezTo>
                  <a:cubicBezTo>
                    <a:pt x="1277" y="4171"/>
                    <a:pt x="1119" y="4155"/>
                    <a:pt x="973" y="4129"/>
                  </a:cubicBezTo>
                  <a:cubicBezTo>
                    <a:pt x="834" y="4104"/>
                    <a:pt x="690" y="4081"/>
                    <a:pt x="553" y="4045"/>
                  </a:cubicBezTo>
                  <a:cubicBezTo>
                    <a:pt x="417" y="4009"/>
                    <a:pt x="282" y="3939"/>
                    <a:pt x="140" y="3922"/>
                  </a:cubicBezTo>
                  <a:cubicBezTo>
                    <a:pt x="133" y="3921"/>
                    <a:pt x="126" y="3920"/>
                    <a:pt x="120" y="3920"/>
                  </a:cubicBezTo>
                  <a:cubicBezTo>
                    <a:pt x="55" y="3920"/>
                    <a:pt x="1" y="3962"/>
                    <a:pt x="19" y="4019"/>
                  </a:cubicBezTo>
                  <a:cubicBezTo>
                    <a:pt x="95" y="4248"/>
                    <a:pt x="468" y="4369"/>
                    <a:pt x="718" y="4436"/>
                  </a:cubicBezTo>
                  <a:cubicBezTo>
                    <a:pt x="890" y="4481"/>
                    <a:pt x="1069" y="4511"/>
                    <a:pt x="1245" y="4545"/>
                  </a:cubicBezTo>
                  <a:cubicBezTo>
                    <a:pt x="1400" y="4576"/>
                    <a:pt x="1562" y="4620"/>
                    <a:pt x="1723" y="4633"/>
                  </a:cubicBezTo>
                  <a:cubicBezTo>
                    <a:pt x="1985" y="5005"/>
                    <a:pt x="2288" y="5346"/>
                    <a:pt x="2628" y="5649"/>
                  </a:cubicBezTo>
                  <a:cubicBezTo>
                    <a:pt x="2635" y="6147"/>
                    <a:pt x="2648" y="6645"/>
                    <a:pt x="2664" y="7142"/>
                  </a:cubicBezTo>
                  <a:cubicBezTo>
                    <a:pt x="2676" y="7469"/>
                    <a:pt x="2690" y="7795"/>
                    <a:pt x="2705" y="8123"/>
                  </a:cubicBezTo>
                  <a:cubicBezTo>
                    <a:pt x="2719" y="8408"/>
                    <a:pt x="2693" y="8742"/>
                    <a:pt x="2856" y="9003"/>
                  </a:cubicBezTo>
                  <a:cubicBezTo>
                    <a:pt x="2894" y="9062"/>
                    <a:pt x="2961" y="9087"/>
                    <a:pt x="3031" y="9087"/>
                  </a:cubicBezTo>
                  <a:cubicBezTo>
                    <a:pt x="3144" y="9087"/>
                    <a:pt x="3261" y="9019"/>
                    <a:pt x="3258" y="8915"/>
                  </a:cubicBezTo>
                  <a:cubicBezTo>
                    <a:pt x="3254" y="8760"/>
                    <a:pt x="3207" y="8608"/>
                    <a:pt x="3196" y="8452"/>
                  </a:cubicBezTo>
                  <a:cubicBezTo>
                    <a:pt x="3185" y="8291"/>
                    <a:pt x="3180" y="8131"/>
                    <a:pt x="3173" y="7971"/>
                  </a:cubicBezTo>
                  <a:cubicBezTo>
                    <a:pt x="3160" y="7669"/>
                    <a:pt x="3149" y="7367"/>
                    <a:pt x="3138" y="7066"/>
                  </a:cubicBezTo>
                  <a:cubicBezTo>
                    <a:pt x="3118" y="6438"/>
                    <a:pt x="3101" y="5808"/>
                    <a:pt x="3092" y="5180"/>
                  </a:cubicBezTo>
                  <a:cubicBezTo>
                    <a:pt x="3086" y="4859"/>
                    <a:pt x="3084" y="4539"/>
                    <a:pt x="3081" y="4218"/>
                  </a:cubicBezTo>
                  <a:lnTo>
                    <a:pt x="3085" y="4216"/>
                  </a:lnTo>
                  <a:cubicBezTo>
                    <a:pt x="3496" y="3871"/>
                    <a:pt x="3857" y="3469"/>
                    <a:pt x="4156" y="3024"/>
                  </a:cubicBezTo>
                  <a:cubicBezTo>
                    <a:pt x="4420" y="2623"/>
                    <a:pt x="4725" y="2121"/>
                    <a:pt x="4739" y="1659"/>
                  </a:cubicBezTo>
                  <a:cubicBezTo>
                    <a:pt x="4741" y="1580"/>
                    <a:pt x="4649" y="1527"/>
                    <a:pt x="4562" y="1527"/>
                  </a:cubicBezTo>
                  <a:cubicBezTo>
                    <a:pt x="4509" y="1527"/>
                    <a:pt x="4458" y="1546"/>
                    <a:pt x="4430" y="1592"/>
                  </a:cubicBezTo>
                  <a:cubicBezTo>
                    <a:pt x="4309" y="1788"/>
                    <a:pt x="4245" y="2006"/>
                    <a:pt x="4145" y="2209"/>
                  </a:cubicBezTo>
                  <a:cubicBezTo>
                    <a:pt x="4037" y="2428"/>
                    <a:pt x="3915" y="2641"/>
                    <a:pt x="3777" y="2845"/>
                  </a:cubicBezTo>
                  <a:cubicBezTo>
                    <a:pt x="3574" y="3146"/>
                    <a:pt x="3340" y="3425"/>
                    <a:pt x="3081" y="3680"/>
                  </a:cubicBezTo>
                  <a:lnTo>
                    <a:pt x="3081" y="3294"/>
                  </a:lnTo>
                  <a:cubicBezTo>
                    <a:pt x="3082" y="2992"/>
                    <a:pt x="3080" y="2690"/>
                    <a:pt x="3078" y="2389"/>
                  </a:cubicBezTo>
                  <a:cubicBezTo>
                    <a:pt x="3077" y="2079"/>
                    <a:pt x="3095" y="401"/>
                    <a:pt x="3038" y="92"/>
                  </a:cubicBezTo>
                  <a:cubicBezTo>
                    <a:pt x="3026" y="30"/>
                    <a:pt x="2958" y="0"/>
                    <a:pt x="288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80"/>
            <p:cNvSpPr/>
            <p:nvPr/>
          </p:nvSpPr>
          <p:spPr>
            <a:xfrm>
              <a:off x="4309550" y="1892875"/>
              <a:ext cx="186475" cy="258875"/>
            </a:xfrm>
            <a:custGeom>
              <a:rect b="b" l="l" r="r" t="t"/>
              <a:pathLst>
                <a:path extrusionOk="0" h="10355" w="7459">
                  <a:moveTo>
                    <a:pt x="3590" y="1"/>
                  </a:moveTo>
                  <a:cubicBezTo>
                    <a:pt x="3524" y="1"/>
                    <a:pt x="3457" y="3"/>
                    <a:pt x="3390" y="9"/>
                  </a:cubicBezTo>
                  <a:cubicBezTo>
                    <a:pt x="3021" y="39"/>
                    <a:pt x="2662" y="147"/>
                    <a:pt x="2338" y="325"/>
                  </a:cubicBezTo>
                  <a:cubicBezTo>
                    <a:pt x="1734" y="655"/>
                    <a:pt x="1266" y="1189"/>
                    <a:pt x="954" y="1735"/>
                  </a:cubicBezTo>
                  <a:cubicBezTo>
                    <a:pt x="135" y="3160"/>
                    <a:pt x="1" y="4779"/>
                    <a:pt x="109" y="6346"/>
                  </a:cubicBezTo>
                  <a:cubicBezTo>
                    <a:pt x="172" y="7287"/>
                    <a:pt x="335" y="8260"/>
                    <a:pt x="961" y="9055"/>
                  </a:cubicBezTo>
                  <a:cubicBezTo>
                    <a:pt x="1589" y="9853"/>
                    <a:pt x="2884" y="10354"/>
                    <a:pt x="4114" y="10354"/>
                  </a:cubicBezTo>
                  <a:cubicBezTo>
                    <a:pt x="4171" y="10354"/>
                    <a:pt x="4228" y="10353"/>
                    <a:pt x="4285" y="10351"/>
                  </a:cubicBezTo>
                  <a:cubicBezTo>
                    <a:pt x="5119" y="10318"/>
                    <a:pt x="5907" y="10048"/>
                    <a:pt x="6418" y="9476"/>
                  </a:cubicBezTo>
                  <a:cubicBezTo>
                    <a:pt x="6932" y="8900"/>
                    <a:pt x="7122" y="8179"/>
                    <a:pt x="7224" y="7474"/>
                  </a:cubicBezTo>
                  <a:cubicBezTo>
                    <a:pt x="7458" y="5843"/>
                    <a:pt x="7277" y="4174"/>
                    <a:pt x="6695" y="2600"/>
                  </a:cubicBezTo>
                  <a:cubicBezTo>
                    <a:pt x="6456" y="1954"/>
                    <a:pt x="6139" y="1310"/>
                    <a:pt x="5591" y="804"/>
                  </a:cubicBezTo>
                  <a:cubicBezTo>
                    <a:pt x="5086" y="337"/>
                    <a:pt x="4351" y="1"/>
                    <a:pt x="3590" y="1"/>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80"/>
            <p:cNvSpPr/>
            <p:nvPr/>
          </p:nvSpPr>
          <p:spPr>
            <a:xfrm>
              <a:off x="4367975" y="1892875"/>
              <a:ext cx="128050" cy="258800"/>
            </a:xfrm>
            <a:custGeom>
              <a:rect b="b" l="l" r="r" t="t"/>
              <a:pathLst>
                <a:path extrusionOk="0" h="10352" w="5122">
                  <a:moveTo>
                    <a:pt x="1253" y="1"/>
                  </a:moveTo>
                  <a:cubicBezTo>
                    <a:pt x="1186" y="1"/>
                    <a:pt x="1120" y="3"/>
                    <a:pt x="1053" y="9"/>
                  </a:cubicBezTo>
                  <a:cubicBezTo>
                    <a:pt x="683" y="39"/>
                    <a:pt x="325" y="147"/>
                    <a:pt x="0" y="325"/>
                  </a:cubicBezTo>
                  <a:cubicBezTo>
                    <a:pt x="417" y="416"/>
                    <a:pt x="783" y="548"/>
                    <a:pt x="1124" y="766"/>
                  </a:cubicBezTo>
                  <a:cubicBezTo>
                    <a:pt x="2453" y="1612"/>
                    <a:pt x="3049" y="3014"/>
                    <a:pt x="3222" y="4373"/>
                  </a:cubicBezTo>
                  <a:cubicBezTo>
                    <a:pt x="3370" y="5552"/>
                    <a:pt x="3251" y="6750"/>
                    <a:pt x="2874" y="7879"/>
                  </a:cubicBezTo>
                  <a:cubicBezTo>
                    <a:pt x="2659" y="8526"/>
                    <a:pt x="2361" y="9153"/>
                    <a:pt x="2108" y="9792"/>
                  </a:cubicBezTo>
                  <a:cubicBezTo>
                    <a:pt x="2036" y="9973"/>
                    <a:pt x="1968" y="10162"/>
                    <a:pt x="1948" y="10351"/>
                  </a:cubicBezTo>
                  <a:cubicBezTo>
                    <a:pt x="2782" y="10318"/>
                    <a:pt x="3570" y="10048"/>
                    <a:pt x="4081" y="9476"/>
                  </a:cubicBezTo>
                  <a:cubicBezTo>
                    <a:pt x="4595" y="8900"/>
                    <a:pt x="4785" y="8179"/>
                    <a:pt x="4887" y="7474"/>
                  </a:cubicBezTo>
                  <a:cubicBezTo>
                    <a:pt x="5121" y="5843"/>
                    <a:pt x="4940" y="4174"/>
                    <a:pt x="4358" y="2600"/>
                  </a:cubicBezTo>
                  <a:cubicBezTo>
                    <a:pt x="4119" y="1954"/>
                    <a:pt x="3802" y="1311"/>
                    <a:pt x="3252" y="804"/>
                  </a:cubicBezTo>
                  <a:cubicBezTo>
                    <a:pt x="2748" y="339"/>
                    <a:pt x="2014" y="1"/>
                    <a:pt x="1253" y="1"/>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80"/>
            <p:cNvSpPr/>
            <p:nvPr/>
          </p:nvSpPr>
          <p:spPr>
            <a:xfrm>
              <a:off x="4339450" y="1965675"/>
              <a:ext cx="118525" cy="227200"/>
            </a:xfrm>
            <a:custGeom>
              <a:rect b="b" l="l" r="r" t="t"/>
              <a:pathLst>
                <a:path extrusionOk="0" h="9088" w="4741">
                  <a:moveTo>
                    <a:pt x="2889" y="1"/>
                  </a:moveTo>
                  <a:cubicBezTo>
                    <a:pt x="2817" y="1"/>
                    <a:pt x="2744" y="32"/>
                    <a:pt x="2729" y="93"/>
                  </a:cubicBezTo>
                  <a:cubicBezTo>
                    <a:pt x="2653" y="398"/>
                    <a:pt x="2660" y="2079"/>
                    <a:pt x="2647" y="2389"/>
                  </a:cubicBezTo>
                  <a:cubicBezTo>
                    <a:pt x="2634" y="2703"/>
                    <a:pt x="2623" y="3019"/>
                    <a:pt x="2621" y="3333"/>
                  </a:cubicBezTo>
                  <a:cubicBezTo>
                    <a:pt x="2615" y="3889"/>
                    <a:pt x="2615" y="4447"/>
                    <a:pt x="2621" y="5004"/>
                  </a:cubicBezTo>
                  <a:cubicBezTo>
                    <a:pt x="2307" y="4650"/>
                    <a:pt x="2019" y="4288"/>
                    <a:pt x="1776" y="3889"/>
                  </a:cubicBezTo>
                  <a:cubicBezTo>
                    <a:pt x="1613" y="3619"/>
                    <a:pt x="1465" y="3341"/>
                    <a:pt x="1333" y="3054"/>
                  </a:cubicBezTo>
                  <a:cubicBezTo>
                    <a:pt x="1267" y="2916"/>
                    <a:pt x="1212" y="2773"/>
                    <a:pt x="1153" y="2632"/>
                  </a:cubicBezTo>
                  <a:cubicBezTo>
                    <a:pt x="1104" y="2514"/>
                    <a:pt x="1067" y="2366"/>
                    <a:pt x="923" y="2304"/>
                  </a:cubicBezTo>
                  <a:cubicBezTo>
                    <a:pt x="910" y="2298"/>
                    <a:pt x="896" y="2295"/>
                    <a:pt x="882" y="2295"/>
                  </a:cubicBezTo>
                  <a:cubicBezTo>
                    <a:pt x="854" y="2295"/>
                    <a:pt x="827" y="2307"/>
                    <a:pt x="808" y="2329"/>
                  </a:cubicBezTo>
                  <a:cubicBezTo>
                    <a:pt x="708" y="2436"/>
                    <a:pt x="763" y="2589"/>
                    <a:pt x="791" y="2713"/>
                  </a:cubicBezTo>
                  <a:cubicBezTo>
                    <a:pt x="827" y="2860"/>
                    <a:pt x="872" y="3003"/>
                    <a:pt x="924" y="3145"/>
                  </a:cubicBezTo>
                  <a:cubicBezTo>
                    <a:pt x="1034" y="3456"/>
                    <a:pt x="1182" y="3759"/>
                    <a:pt x="1351" y="4052"/>
                  </a:cubicBezTo>
                  <a:cubicBezTo>
                    <a:pt x="1378" y="4099"/>
                    <a:pt x="1406" y="4146"/>
                    <a:pt x="1433" y="4192"/>
                  </a:cubicBezTo>
                  <a:cubicBezTo>
                    <a:pt x="1277" y="4170"/>
                    <a:pt x="1119" y="4154"/>
                    <a:pt x="974" y="4128"/>
                  </a:cubicBezTo>
                  <a:cubicBezTo>
                    <a:pt x="833" y="4104"/>
                    <a:pt x="690" y="4081"/>
                    <a:pt x="553" y="4044"/>
                  </a:cubicBezTo>
                  <a:cubicBezTo>
                    <a:pt x="417" y="4009"/>
                    <a:pt x="283" y="3939"/>
                    <a:pt x="140" y="3921"/>
                  </a:cubicBezTo>
                  <a:cubicBezTo>
                    <a:pt x="134" y="3920"/>
                    <a:pt x="128" y="3920"/>
                    <a:pt x="122" y="3920"/>
                  </a:cubicBezTo>
                  <a:cubicBezTo>
                    <a:pt x="57" y="3920"/>
                    <a:pt x="1" y="3960"/>
                    <a:pt x="20" y="4019"/>
                  </a:cubicBezTo>
                  <a:cubicBezTo>
                    <a:pt x="95" y="4248"/>
                    <a:pt x="468" y="4369"/>
                    <a:pt x="719" y="4435"/>
                  </a:cubicBezTo>
                  <a:cubicBezTo>
                    <a:pt x="890" y="4482"/>
                    <a:pt x="1070" y="4510"/>
                    <a:pt x="1245" y="4546"/>
                  </a:cubicBezTo>
                  <a:cubicBezTo>
                    <a:pt x="1400" y="4576"/>
                    <a:pt x="1562" y="4619"/>
                    <a:pt x="1724" y="4634"/>
                  </a:cubicBezTo>
                  <a:cubicBezTo>
                    <a:pt x="1983" y="4997"/>
                    <a:pt x="2285" y="5347"/>
                    <a:pt x="2627" y="5648"/>
                  </a:cubicBezTo>
                  <a:cubicBezTo>
                    <a:pt x="2636" y="6146"/>
                    <a:pt x="2648" y="6644"/>
                    <a:pt x="2664" y="7142"/>
                  </a:cubicBezTo>
                  <a:cubicBezTo>
                    <a:pt x="2677" y="7469"/>
                    <a:pt x="2689" y="7796"/>
                    <a:pt x="2706" y="8122"/>
                  </a:cubicBezTo>
                  <a:cubicBezTo>
                    <a:pt x="2719" y="8407"/>
                    <a:pt x="2693" y="8743"/>
                    <a:pt x="2856" y="9003"/>
                  </a:cubicBezTo>
                  <a:cubicBezTo>
                    <a:pt x="2894" y="9062"/>
                    <a:pt x="2961" y="9088"/>
                    <a:pt x="3031" y="9088"/>
                  </a:cubicBezTo>
                  <a:cubicBezTo>
                    <a:pt x="3144" y="9088"/>
                    <a:pt x="3262" y="9019"/>
                    <a:pt x="3258" y="8914"/>
                  </a:cubicBezTo>
                  <a:cubicBezTo>
                    <a:pt x="3254" y="8761"/>
                    <a:pt x="3207" y="8609"/>
                    <a:pt x="3196" y="8452"/>
                  </a:cubicBezTo>
                  <a:cubicBezTo>
                    <a:pt x="3185" y="8292"/>
                    <a:pt x="3180" y="8131"/>
                    <a:pt x="3173" y="7971"/>
                  </a:cubicBezTo>
                  <a:cubicBezTo>
                    <a:pt x="3161" y="7669"/>
                    <a:pt x="3150" y="7368"/>
                    <a:pt x="3139" y="7066"/>
                  </a:cubicBezTo>
                  <a:cubicBezTo>
                    <a:pt x="3118" y="6437"/>
                    <a:pt x="3102" y="5809"/>
                    <a:pt x="3091" y="5181"/>
                  </a:cubicBezTo>
                  <a:cubicBezTo>
                    <a:pt x="3087" y="4860"/>
                    <a:pt x="3083" y="4539"/>
                    <a:pt x="3081" y="4218"/>
                  </a:cubicBezTo>
                  <a:cubicBezTo>
                    <a:pt x="3083" y="4217"/>
                    <a:pt x="3084" y="4217"/>
                    <a:pt x="3084" y="4216"/>
                  </a:cubicBezTo>
                  <a:cubicBezTo>
                    <a:pt x="3495" y="3871"/>
                    <a:pt x="3856" y="3470"/>
                    <a:pt x="4155" y="3024"/>
                  </a:cubicBezTo>
                  <a:cubicBezTo>
                    <a:pt x="4419" y="2624"/>
                    <a:pt x="4724" y="2122"/>
                    <a:pt x="4738" y="1660"/>
                  </a:cubicBezTo>
                  <a:cubicBezTo>
                    <a:pt x="4740" y="1581"/>
                    <a:pt x="4649" y="1527"/>
                    <a:pt x="4562" y="1527"/>
                  </a:cubicBezTo>
                  <a:cubicBezTo>
                    <a:pt x="4509" y="1527"/>
                    <a:pt x="4457" y="1547"/>
                    <a:pt x="4429" y="1593"/>
                  </a:cubicBezTo>
                  <a:cubicBezTo>
                    <a:pt x="4308" y="1789"/>
                    <a:pt x="4245" y="2007"/>
                    <a:pt x="4144" y="2210"/>
                  </a:cubicBezTo>
                  <a:cubicBezTo>
                    <a:pt x="4036" y="2429"/>
                    <a:pt x="3914" y="2642"/>
                    <a:pt x="3778" y="2846"/>
                  </a:cubicBezTo>
                  <a:cubicBezTo>
                    <a:pt x="3573" y="3146"/>
                    <a:pt x="3340" y="3426"/>
                    <a:pt x="3080" y="3681"/>
                  </a:cubicBezTo>
                  <a:lnTo>
                    <a:pt x="3080" y="3296"/>
                  </a:lnTo>
                  <a:cubicBezTo>
                    <a:pt x="3083" y="2993"/>
                    <a:pt x="3080" y="2691"/>
                    <a:pt x="3077" y="2389"/>
                  </a:cubicBezTo>
                  <a:cubicBezTo>
                    <a:pt x="3076" y="2079"/>
                    <a:pt x="3095" y="401"/>
                    <a:pt x="3037" y="93"/>
                  </a:cubicBezTo>
                  <a:cubicBezTo>
                    <a:pt x="3026" y="30"/>
                    <a:pt x="2958" y="1"/>
                    <a:pt x="2889"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80"/>
            <p:cNvSpPr/>
            <p:nvPr/>
          </p:nvSpPr>
          <p:spPr>
            <a:xfrm>
              <a:off x="4994300" y="2188150"/>
              <a:ext cx="186450" cy="258875"/>
            </a:xfrm>
            <a:custGeom>
              <a:rect b="b" l="l" r="r" t="t"/>
              <a:pathLst>
                <a:path extrusionOk="0" h="10355" w="7458">
                  <a:moveTo>
                    <a:pt x="3589" y="1"/>
                  </a:moveTo>
                  <a:cubicBezTo>
                    <a:pt x="3523" y="1"/>
                    <a:pt x="3456" y="3"/>
                    <a:pt x="3389" y="8"/>
                  </a:cubicBezTo>
                  <a:cubicBezTo>
                    <a:pt x="3019" y="39"/>
                    <a:pt x="2661" y="147"/>
                    <a:pt x="2336" y="325"/>
                  </a:cubicBezTo>
                  <a:cubicBezTo>
                    <a:pt x="1733" y="654"/>
                    <a:pt x="1264" y="1190"/>
                    <a:pt x="953" y="1736"/>
                  </a:cubicBezTo>
                  <a:cubicBezTo>
                    <a:pt x="134" y="3159"/>
                    <a:pt x="0" y="4779"/>
                    <a:pt x="107" y="6346"/>
                  </a:cubicBezTo>
                  <a:cubicBezTo>
                    <a:pt x="171" y="7286"/>
                    <a:pt x="333" y="8260"/>
                    <a:pt x="960" y="9055"/>
                  </a:cubicBezTo>
                  <a:cubicBezTo>
                    <a:pt x="1589" y="9853"/>
                    <a:pt x="2882" y="10354"/>
                    <a:pt x="4113" y="10354"/>
                  </a:cubicBezTo>
                  <a:cubicBezTo>
                    <a:pt x="4170" y="10354"/>
                    <a:pt x="4228" y="10353"/>
                    <a:pt x="4285" y="10351"/>
                  </a:cubicBezTo>
                  <a:cubicBezTo>
                    <a:pt x="5118" y="10318"/>
                    <a:pt x="5907" y="10048"/>
                    <a:pt x="6417" y="9476"/>
                  </a:cubicBezTo>
                  <a:cubicBezTo>
                    <a:pt x="6931" y="8900"/>
                    <a:pt x="7122" y="8179"/>
                    <a:pt x="7222" y="7474"/>
                  </a:cubicBezTo>
                  <a:cubicBezTo>
                    <a:pt x="7458" y="5844"/>
                    <a:pt x="7275" y="4174"/>
                    <a:pt x="6694" y="2600"/>
                  </a:cubicBezTo>
                  <a:cubicBezTo>
                    <a:pt x="6455" y="1954"/>
                    <a:pt x="6137" y="1310"/>
                    <a:pt x="5589" y="804"/>
                  </a:cubicBezTo>
                  <a:cubicBezTo>
                    <a:pt x="5084" y="338"/>
                    <a:pt x="4350" y="1"/>
                    <a:pt x="3589" y="1"/>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80"/>
            <p:cNvSpPr/>
            <p:nvPr/>
          </p:nvSpPr>
          <p:spPr>
            <a:xfrm>
              <a:off x="5052700" y="2188175"/>
              <a:ext cx="128050" cy="258750"/>
            </a:xfrm>
            <a:custGeom>
              <a:rect b="b" l="l" r="r" t="t"/>
              <a:pathLst>
                <a:path extrusionOk="0" h="10350" w="5122">
                  <a:moveTo>
                    <a:pt x="1255" y="1"/>
                  </a:moveTo>
                  <a:cubicBezTo>
                    <a:pt x="1188" y="1"/>
                    <a:pt x="1120" y="3"/>
                    <a:pt x="1052" y="9"/>
                  </a:cubicBezTo>
                  <a:cubicBezTo>
                    <a:pt x="683" y="38"/>
                    <a:pt x="324" y="146"/>
                    <a:pt x="0" y="326"/>
                  </a:cubicBezTo>
                  <a:cubicBezTo>
                    <a:pt x="416" y="415"/>
                    <a:pt x="783" y="546"/>
                    <a:pt x="1125" y="764"/>
                  </a:cubicBezTo>
                  <a:cubicBezTo>
                    <a:pt x="2452" y="1610"/>
                    <a:pt x="3048" y="3014"/>
                    <a:pt x="3221" y="4372"/>
                  </a:cubicBezTo>
                  <a:cubicBezTo>
                    <a:pt x="3369" y="5551"/>
                    <a:pt x="3250" y="6749"/>
                    <a:pt x="2873" y="7878"/>
                  </a:cubicBezTo>
                  <a:cubicBezTo>
                    <a:pt x="2659" y="8525"/>
                    <a:pt x="2361" y="9151"/>
                    <a:pt x="2108" y="9790"/>
                  </a:cubicBezTo>
                  <a:cubicBezTo>
                    <a:pt x="2035" y="9971"/>
                    <a:pt x="1967" y="10161"/>
                    <a:pt x="1949" y="10350"/>
                  </a:cubicBezTo>
                  <a:cubicBezTo>
                    <a:pt x="2782" y="10317"/>
                    <a:pt x="3571" y="10047"/>
                    <a:pt x="4081" y="9475"/>
                  </a:cubicBezTo>
                  <a:cubicBezTo>
                    <a:pt x="4595" y="8899"/>
                    <a:pt x="4786" y="8178"/>
                    <a:pt x="4886" y="7473"/>
                  </a:cubicBezTo>
                  <a:cubicBezTo>
                    <a:pt x="5122" y="5843"/>
                    <a:pt x="4939" y="4173"/>
                    <a:pt x="4356" y="2599"/>
                  </a:cubicBezTo>
                  <a:cubicBezTo>
                    <a:pt x="4118" y="1954"/>
                    <a:pt x="3801" y="1310"/>
                    <a:pt x="3253" y="803"/>
                  </a:cubicBezTo>
                  <a:cubicBezTo>
                    <a:pt x="2749" y="338"/>
                    <a:pt x="2015" y="1"/>
                    <a:pt x="1255" y="1"/>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80"/>
            <p:cNvSpPr/>
            <p:nvPr/>
          </p:nvSpPr>
          <p:spPr>
            <a:xfrm>
              <a:off x="5024200" y="2260975"/>
              <a:ext cx="118500" cy="227175"/>
            </a:xfrm>
            <a:custGeom>
              <a:rect b="b" l="l" r="r" t="t"/>
              <a:pathLst>
                <a:path extrusionOk="0" h="9087" w="4740">
                  <a:moveTo>
                    <a:pt x="2887" y="0"/>
                  </a:moveTo>
                  <a:cubicBezTo>
                    <a:pt x="2816" y="0"/>
                    <a:pt x="2743" y="32"/>
                    <a:pt x="2728" y="93"/>
                  </a:cubicBezTo>
                  <a:cubicBezTo>
                    <a:pt x="2653" y="397"/>
                    <a:pt x="2660" y="2078"/>
                    <a:pt x="2647" y="2389"/>
                  </a:cubicBezTo>
                  <a:cubicBezTo>
                    <a:pt x="2634" y="2703"/>
                    <a:pt x="2624" y="3017"/>
                    <a:pt x="2620" y="3331"/>
                  </a:cubicBezTo>
                  <a:cubicBezTo>
                    <a:pt x="2614" y="3889"/>
                    <a:pt x="2614" y="4446"/>
                    <a:pt x="2620" y="5004"/>
                  </a:cubicBezTo>
                  <a:cubicBezTo>
                    <a:pt x="2306" y="4649"/>
                    <a:pt x="2018" y="4287"/>
                    <a:pt x="1775" y="3888"/>
                  </a:cubicBezTo>
                  <a:cubicBezTo>
                    <a:pt x="1612" y="3619"/>
                    <a:pt x="1464" y="3340"/>
                    <a:pt x="1332" y="3054"/>
                  </a:cubicBezTo>
                  <a:cubicBezTo>
                    <a:pt x="1267" y="2915"/>
                    <a:pt x="1212" y="2772"/>
                    <a:pt x="1153" y="2632"/>
                  </a:cubicBezTo>
                  <a:cubicBezTo>
                    <a:pt x="1103" y="2514"/>
                    <a:pt x="1066" y="2365"/>
                    <a:pt x="922" y="2304"/>
                  </a:cubicBezTo>
                  <a:cubicBezTo>
                    <a:pt x="909" y="2298"/>
                    <a:pt x="895" y="2295"/>
                    <a:pt x="881" y="2295"/>
                  </a:cubicBezTo>
                  <a:cubicBezTo>
                    <a:pt x="853" y="2295"/>
                    <a:pt x="826" y="2307"/>
                    <a:pt x="807" y="2328"/>
                  </a:cubicBezTo>
                  <a:cubicBezTo>
                    <a:pt x="707" y="2435"/>
                    <a:pt x="762" y="2590"/>
                    <a:pt x="791" y="2712"/>
                  </a:cubicBezTo>
                  <a:cubicBezTo>
                    <a:pt x="828" y="2858"/>
                    <a:pt x="872" y="3002"/>
                    <a:pt x="925" y="3145"/>
                  </a:cubicBezTo>
                  <a:cubicBezTo>
                    <a:pt x="1033" y="3455"/>
                    <a:pt x="1183" y="3759"/>
                    <a:pt x="1350" y="4053"/>
                  </a:cubicBezTo>
                  <a:cubicBezTo>
                    <a:pt x="1378" y="4099"/>
                    <a:pt x="1405" y="4146"/>
                    <a:pt x="1434" y="4192"/>
                  </a:cubicBezTo>
                  <a:cubicBezTo>
                    <a:pt x="1278" y="4170"/>
                    <a:pt x="1118" y="4154"/>
                    <a:pt x="973" y="4128"/>
                  </a:cubicBezTo>
                  <a:cubicBezTo>
                    <a:pt x="833" y="4103"/>
                    <a:pt x="689" y="4080"/>
                    <a:pt x="552" y="4044"/>
                  </a:cubicBezTo>
                  <a:cubicBezTo>
                    <a:pt x="416" y="4009"/>
                    <a:pt x="282" y="3939"/>
                    <a:pt x="140" y="3921"/>
                  </a:cubicBezTo>
                  <a:cubicBezTo>
                    <a:pt x="133" y="3920"/>
                    <a:pt x="126" y="3920"/>
                    <a:pt x="120" y="3920"/>
                  </a:cubicBezTo>
                  <a:cubicBezTo>
                    <a:pt x="56" y="3920"/>
                    <a:pt x="0" y="3961"/>
                    <a:pt x="19" y="4018"/>
                  </a:cubicBezTo>
                  <a:cubicBezTo>
                    <a:pt x="94" y="4247"/>
                    <a:pt x="467" y="4368"/>
                    <a:pt x="718" y="4435"/>
                  </a:cubicBezTo>
                  <a:cubicBezTo>
                    <a:pt x="889" y="4480"/>
                    <a:pt x="1069" y="4510"/>
                    <a:pt x="1245" y="4545"/>
                  </a:cubicBezTo>
                  <a:cubicBezTo>
                    <a:pt x="1398" y="4575"/>
                    <a:pt x="1561" y="4619"/>
                    <a:pt x="1722" y="4633"/>
                  </a:cubicBezTo>
                  <a:cubicBezTo>
                    <a:pt x="1984" y="5004"/>
                    <a:pt x="2288" y="5345"/>
                    <a:pt x="2627" y="5649"/>
                  </a:cubicBezTo>
                  <a:cubicBezTo>
                    <a:pt x="2635" y="6145"/>
                    <a:pt x="2646" y="6644"/>
                    <a:pt x="2664" y="7142"/>
                  </a:cubicBezTo>
                  <a:cubicBezTo>
                    <a:pt x="2675" y="7468"/>
                    <a:pt x="2688" y="7794"/>
                    <a:pt x="2705" y="8122"/>
                  </a:cubicBezTo>
                  <a:cubicBezTo>
                    <a:pt x="2717" y="8407"/>
                    <a:pt x="2691" y="8742"/>
                    <a:pt x="2856" y="9002"/>
                  </a:cubicBezTo>
                  <a:cubicBezTo>
                    <a:pt x="2893" y="9061"/>
                    <a:pt x="2960" y="9087"/>
                    <a:pt x="3029" y="9087"/>
                  </a:cubicBezTo>
                  <a:cubicBezTo>
                    <a:pt x="3142" y="9087"/>
                    <a:pt x="3260" y="9018"/>
                    <a:pt x="3257" y="8914"/>
                  </a:cubicBezTo>
                  <a:cubicBezTo>
                    <a:pt x="3253" y="8760"/>
                    <a:pt x="3207" y="8607"/>
                    <a:pt x="3196" y="8451"/>
                  </a:cubicBezTo>
                  <a:cubicBezTo>
                    <a:pt x="3183" y="8291"/>
                    <a:pt x="3178" y="8130"/>
                    <a:pt x="3172" y="7970"/>
                  </a:cubicBezTo>
                  <a:cubicBezTo>
                    <a:pt x="3160" y="7668"/>
                    <a:pt x="3148" y="7367"/>
                    <a:pt x="3138" y="7065"/>
                  </a:cubicBezTo>
                  <a:cubicBezTo>
                    <a:pt x="3118" y="6437"/>
                    <a:pt x="3100" y="5808"/>
                    <a:pt x="3090" y="5180"/>
                  </a:cubicBezTo>
                  <a:cubicBezTo>
                    <a:pt x="3086" y="4859"/>
                    <a:pt x="3082" y="4538"/>
                    <a:pt x="3081" y="4218"/>
                  </a:cubicBezTo>
                  <a:lnTo>
                    <a:pt x="3083" y="4216"/>
                  </a:lnTo>
                  <a:cubicBezTo>
                    <a:pt x="3495" y="3870"/>
                    <a:pt x="3855" y="3470"/>
                    <a:pt x="4154" y="3023"/>
                  </a:cubicBezTo>
                  <a:cubicBezTo>
                    <a:pt x="4419" y="2622"/>
                    <a:pt x="4723" y="2122"/>
                    <a:pt x="4737" y="1660"/>
                  </a:cubicBezTo>
                  <a:cubicBezTo>
                    <a:pt x="4739" y="1580"/>
                    <a:pt x="4648" y="1526"/>
                    <a:pt x="4561" y="1526"/>
                  </a:cubicBezTo>
                  <a:cubicBezTo>
                    <a:pt x="4508" y="1526"/>
                    <a:pt x="4456" y="1546"/>
                    <a:pt x="4428" y="1591"/>
                  </a:cubicBezTo>
                  <a:cubicBezTo>
                    <a:pt x="4309" y="1787"/>
                    <a:pt x="4245" y="2005"/>
                    <a:pt x="4143" y="2208"/>
                  </a:cubicBezTo>
                  <a:cubicBezTo>
                    <a:pt x="4036" y="2429"/>
                    <a:pt x="3913" y="2642"/>
                    <a:pt x="3777" y="2846"/>
                  </a:cubicBezTo>
                  <a:cubicBezTo>
                    <a:pt x="3573" y="3146"/>
                    <a:pt x="3340" y="3426"/>
                    <a:pt x="3081" y="3680"/>
                  </a:cubicBezTo>
                  <a:lnTo>
                    <a:pt x="3081" y="3294"/>
                  </a:lnTo>
                  <a:cubicBezTo>
                    <a:pt x="3082" y="2993"/>
                    <a:pt x="3079" y="2691"/>
                    <a:pt x="3078" y="2389"/>
                  </a:cubicBezTo>
                  <a:cubicBezTo>
                    <a:pt x="3075" y="2078"/>
                    <a:pt x="3094" y="401"/>
                    <a:pt x="3037" y="93"/>
                  </a:cubicBezTo>
                  <a:cubicBezTo>
                    <a:pt x="3025" y="30"/>
                    <a:pt x="2957" y="0"/>
                    <a:pt x="2887"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80"/>
            <p:cNvSpPr/>
            <p:nvPr/>
          </p:nvSpPr>
          <p:spPr>
            <a:xfrm>
              <a:off x="5817750" y="1926875"/>
              <a:ext cx="363675" cy="457575"/>
            </a:xfrm>
            <a:custGeom>
              <a:rect b="b" l="l" r="r" t="t"/>
              <a:pathLst>
                <a:path extrusionOk="0" h="18303" w="14547">
                  <a:moveTo>
                    <a:pt x="6218" y="0"/>
                  </a:moveTo>
                  <a:cubicBezTo>
                    <a:pt x="6016" y="0"/>
                    <a:pt x="5814" y="13"/>
                    <a:pt x="5612" y="38"/>
                  </a:cubicBezTo>
                  <a:cubicBezTo>
                    <a:pt x="4096" y="223"/>
                    <a:pt x="2673" y="1102"/>
                    <a:pt x="2009" y="2386"/>
                  </a:cubicBezTo>
                  <a:cubicBezTo>
                    <a:pt x="1338" y="3685"/>
                    <a:pt x="1449" y="5200"/>
                    <a:pt x="1185" y="6620"/>
                  </a:cubicBezTo>
                  <a:cubicBezTo>
                    <a:pt x="989" y="7669"/>
                    <a:pt x="584" y="8677"/>
                    <a:pt x="391" y="9726"/>
                  </a:cubicBezTo>
                  <a:cubicBezTo>
                    <a:pt x="0" y="11855"/>
                    <a:pt x="532" y="14120"/>
                    <a:pt x="1842" y="15903"/>
                  </a:cubicBezTo>
                  <a:cubicBezTo>
                    <a:pt x="2386" y="16643"/>
                    <a:pt x="3066" y="17308"/>
                    <a:pt x="3902" y="17752"/>
                  </a:cubicBezTo>
                  <a:cubicBezTo>
                    <a:pt x="4486" y="18062"/>
                    <a:pt x="5178" y="18239"/>
                    <a:pt x="5891" y="18289"/>
                  </a:cubicBezTo>
                  <a:cubicBezTo>
                    <a:pt x="6026" y="18298"/>
                    <a:pt x="6163" y="18302"/>
                    <a:pt x="6300" y="18302"/>
                  </a:cubicBezTo>
                  <a:cubicBezTo>
                    <a:pt x="7565" y="18302"/>
                    <a:pt x="8854" y="17910"/>
                    <a:pt x="9720" y="17149"/>
                  </a:cubicBezTo>
                  <a:cubicBezTo>
                    <a:pt x="10519" y="16449"/>
                    <a:pt x="11006" y="15446"/>
                    <a:pt x="11046" y="14425"/>
                  </a:cubicBezTo>
                  <a:cubicBezTo>
                    <a:pt x="12610" y="13668"/>
                    <a:pt x="13784" y="12242"/>
                    <a:pt x="14165" y="10636"/>
                  </a:cubicBezTo>
                  <a:cubicBezTo>
                    <a:pt x="14546" y="9031"/>
                    <a:pt x="14125" y="7276"/>
                    <a:pt x="13048" y="5975"/>
                  </a:cubicBezTo>
                  <a:cubicBezTo>
                    <a:pt x="12606" y="5441"/>
                    <a:pt x="12062" y="4979"/>
                    <a:pt x="11677" y="4409"/>
                  </a:cubicBezTo>
                  <a:cubicBezTo>
                    <a:pt x="11313" y="3866"/>
                    <a:pt x="11106" y="3245"/>
                    <a:pt x="10788" y="2677"/>
                  </a:cubicBezTo>
                  <a:cubicBezTo>
                    <a:pt x="9949" y="1180"/>
                    <a:pt x="8263" y="98"/>
                    <a:pt x="6454" y="6"/>
                  </a:cubicBezTo>
                  <a:cubicBezTo>
                    <a:pt x="6375" y="2"/>
                    <a:pt x="6297" y="0"/>
                    <a:pt x="6218" y="0"/>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80"/>
            <p:cNvSpPr/>
            <p:nvPr/>
          </p:nvSpPr>
          <p:spPr>
            <a:xfrm>
              <a:off x="5866175" y="2091475"/>
              <a:ext cx="231325" cy="344000"/>
            </a:xfrm>
            <a:custGeom>
              <a:rect b="b" l="l" r="r" t="t"/>
              <a:pathLst>
                <a:path extrusionOk="0" h="13760" w="9253">
                  <a:moveTo>
                    <a:pt x="4737" y="1"/>
                  </a:moveTo>
                  <a:cubicBezTo>
                    <a:pt x="4635" y="1"/>
                    <a:pt x="4529" y="55"/>
                    <a:pt x="4501" y="154"/>
                  </a:cubicBezTo>
                  <a:cubicBezTo>
                    <a:pt x="4318" y="793"/>
                    <a:pt x="4277" y="1487"/>
                    <a:pt x="4263" y="2175"/>
                  </a:cubicBezTo>
                  <a:cubicBezTo>
                    <a:pt x="4257" y="2171"/>
                    <a:pt x="4250" y="2166"/>
                    <a:pt x="4243" y="2160"/>
                  </a:cubicBezTo>
                  <a:cubicBezTo>
                    <a:pt x="4003" y="1985"/>
                    <a:pt x="3785" y="1780"/>
                    <a:pt x="3592" y="1556"/>
                  </a:cubicBezTo>
                  <a:cubicBezTo>
                    <a:pt x="3378" y="1312"/>
                    <a:pt x="3206" y="1043"/>
                    <a:pt x="3027" y="778"/>
                  </a:cubicBezTo>
                  <a:cubicBezTo>
                    <a:pt x="2932" y="638"/>
                    <a:pt x="2861" y="475"/>
                    <a:pt x="2665" y="475"/>
                  </a:cubicBezTo>
                  <a:cubicBezTo>
                    <a:pt x="2661" y="475"/>
                    <a:pt x="2656" y="475"/>
                    <a:pt x="2651" y="475"/>
                  </a:cubicBezTo>
                  <a:cubicBezTo>
                    <a:pt x="2624" y="477"/>
                    <a:pt x="2599" y="486"/>
                    <a:pt x="2577" y="503"/>
                  </a:cubicBezTo>
                  <a:cubicBezTo>
                    <a:pt x="2485" y="563"/>
                    <a:pt x="2458" y="640"/>
                    <a:pt x="2473" y="743"/>
                  </a:cubicBezTo>
                  <a:cubicBezTo>
                    <a:pt x="2543" y="1224"/>
                    <a:pt x="2789" y="1654"/>
                    <a:pt x="3109" y="2031"/>
                  </a:cubicBezTo>
                  <a:cubicBezTo>
                    <a:pt x="3278" y="2233"/>
                    <a:pt x="3467" y="2418"/>
                    <a:pt x="3671" y="2583"/>
                  </a:cubicBezTo>
                  <a:cubicBezTo>
                    <a:pt x="3759" y="2654"/>
                    <a:pt x="3851" y="2721"/>
                    <a:pt x="3944" y="2785"/>
                  </a:cubicBezTo>
                  <a:cubicBezTo>
                    <a:pt x="3988" y="2817"/>
                    <a:pt x="4207" y="2923"/>
                    <a:pt x="4210" y="2928"/>
                  </a:cubicBezTo>
                  <a:cubicBezTo>
                    <a:pt x="4221" y="2954"/>
                    <a:pt x="4236" y="2979"/>
                    <a:pt x="4252" y="3001"/>
                  </a:cubicBezTo>
                  <a:cubicBezTo>
                    <a:pt x="4250" y="3147"/>
                    <a:pt x="4247" y="3291"/>
                    <a:pt x="4241" y="3434"/>
                  </a:cubicBezTo>
                  <a:cubicBezTo>
                    <a:pt x="4202" y="4535"/>
                    <a:pt x="4202" y="5637"/>
                    <a:pt x="4204" y="6738"/>
                  </a:cubicBezTo>
                  <a:cubicBezTo>
                    <a:pt x="4206" y="6811"/>
                    <a:pt x="4207" y="6882"/>
                    <a:pt x="4207" y="6955"/>
                  </a:cubicBezTo>
                  <a:cubicBezTo>
                    <a:pt x="3607" y="6599"/>
                    <a:pt x="3044" y="6208"/>
                    <a:pt x="2528" y="5750"/>
                  </a:cubicBezTo>
                  <a:cubicBezTo>
                    <a:pt x="2739" y="5141"/>
                    <a:pt x="2765" y="4392"/>
                    <a:pt x="2565" y="3784"/>
                  </a:cubicBezTo>
                  <a:cubicBezTo>
                    <a:pt x="2523" y="3657"/>
                    <a:pt x="2423" y="3602"/>
                    <a:pt x="2321" y="3602"/>
                  </a:cubicBezTo>
                  <a:cubicBezTo>
                    <a:pt x="2187" y="3602"/>
                    <a:pt x="2048" y="3697"/>
                    <a:pt x="2028" y="3852"/>
                  </a:cubicBezTo>
                  <a:cubicBezTo>
                    <a:pt x="1976" y="4273"/>
                    <a:pt x="1928" y="4687"/>
                    <a:pt x="1871" y="5103"/>
                  </a:cubicBezTo>
                  <a:cubicBezTo>
                    <a:pt x="1591" y="4793"/>
                    <a:pt x="1339" y="4464"/>
                    <a:pt x="1085" y="4132"/>
                  </a:cubicBezTo>
                  <a:cubicBezTo>
                    <a:pt x="871" y="3852"/>
                    <a:pt x="650" y="3337"/>
                    <a:pt x="280" y="3224"/>
                  </a:cubicBezTo>
                  <a:cubicBezTo>
                    <a:pt x="271" y="3221"/>
                    <a:pt x="262" y="3220"/>
                    <a:pt x="254" y="3220"/>
                  </a:cubicBezTo>
                  <a:cubicBezTo>
                    <a:pt x="214" y="3220"/>
                    <a:pt x="181" y="3249"/>
                    <a:pt x="166" y="3285"/>
                  </a:cubicBezTo>
                  <a:cubicBezTo>
                    <a:pt x="1" y="3657"/>
                    <a:pt x="426" y="4279"/>
                    <a:pt x="620" y="4601"/>
                  </a:cubicBezTo>
                  <a:cubicBezTo>
                    <a:pt x="892" y="5046"/>
                    <a:pt x="1248" y="5466"/>
                    <a:pt x="1610" y="5853"/>
                  </a:cubicBezTo>
                  <a:cubicBezTo>
                    <a:pt x="2331" y="6623"/>
                    <a:pt x="3230" y="7324"/>
                    <a:pt x="4214" y="7789"/>
                  </a:cubicBezTo>
                  <a:cubicBezTo>
                    <a:pt x="4235" y="9668"/>
                    <a:pt x="4296" y="11548"/>
                    <a:pt x="4409" y="13424"/>
                  </a:cubicBezTo>
                  <a:cubicBezTo>
                    <a:pt x="4422" y="13647"/>
                    <a:pt x="4616" y="13760"/>
                    <a:pt x="4803" y="13760"/>
                  </a:cubicBezTo>
                  <a:cubicBezTo>
                    <a:pt x="4988" y="13760"/>
                    <a:pt x="5168" y="13648"/>
                    <a:pt x="5156" y="13424"/>
                  </a:cubicBezTo>
                  <a:cubicBezTo>
                    <a:pt x="5041" y="11197"/>
                    <a:pt x="4967" y="8969"/>
                    <a:pt x="4957" y="6740"/>
                  </a:cubicBezTo>
                  <a:lnTo>
                    <a:pt x="4957" y="6386"/>
                  </a:lnTo>
                  <a:cubicBezTo>
                    <a:pt x="5545" y="5962"/>
                    <a:pt x="6083" y="5440"/>
                    <a:pt x="6563" y="4889"/>
                  </a:cubicBezTo>
                  <a:cubicBezTo>
                    <a:pt x="6778" y="4920"/>
                    <a:pt x="6996" y="4933"/>
                    <a:pt x="7215" y="4933"/>
                  </a:cubicBezTo>
                  <a:cubicBezTo>
                    <a:pt x="7444" y="4933"/>
                    <a:pt x="7675" y="4919"/>
                    <a:pt x="7902" y="4896"/>
                  </a:cubicBezTo>
                  <a:cubicBezTo>
                    <a:pt x="8327" y="4854"/>
                    <a:pt x="8799" y="4797"/>
                    <a:pt x="9127" y="4523"/>
                  </a:cubicBezTo>
                  <a:cubicBezTo>
                    <a:pt x="9253" y="4417"/>
                    <a:pt x="9180" y="4227"/>
                    <a:pt x="9031" y="4184"/>
                  </a:cubicBezTo>
                  <a:cubicBezTo>
                    <a:pt x="8892" y="4145"/>
                    <a:pt x="8747" y="4131"/>
                    <a:pt x="8599" y="4131"/>
                  </a:cubicBezTo>
                  <a:cubicBezTo>
                    <a:pt x="8341" y="4131"/>
                    <a:pt x="8075" y="4172"/>
                    <a:pt x="7826" y="4188"/>
                  </a:cubicBezTo>
                  <a:cubicBezTo>
                    <a:pt x="7627" y="4201"/>
                    <a:pt x="7429" y="4202"/>
                    <a:pt x="7231" y="4202"/>
                  </a:cubicBezTo>
                  <a:cubicBezTo>
                    <a:pt x="7195" y="4202"/>
                    <a:pt x="7159" y="4202"/>
                    <a:pt x="7124" y="4202"/>
                  </a:cubicBezTo>
                  <a:cubicBezTo>
                    <a:pt x="7166" y="4146"/>
                    <a:pt x="7207" y="4091"/>
                    <a:pt x="7248" y="4036"/>
                  </a:cubicBezTo>
                  <a:cubicBezTo>
                    <a:pt x="7605" y="3557"/>
                    <a:pt x="7938" y="3050"/>
                    <a:pt x="8194" y="2519"/>
                  </a:cubicBezTo>
                  <a:cubicBezTo>
                    <a:pt x="8330" y="2240"/>
                    <a:pt x="8732" y="1660"/>
                    <a:pt x="8464" y="1384"/>
                  </a:cubicBezTo>
                  <a:cubicBezTo>
                    <a:pt x="8436" y="1355"/>
                    <a:pt x="8405" y="1343"/>
                    <a:pt x="8373" y="1343"/>
                  </a:cubicBezTo>
                  <a:cubicBezTo>
                    <a:pt x="8149" y="1343"/>
                    <a:pt x="7850" y="1938"/>
                    <a:pt x="7808" y="2007"/>
                  </a:cubicBezTo>
                  <a:cubicBezTo>
                    <a:pt x="7503" y="2493"/>
                    <a:pt x="7184" y="2976"/>
                    <a:pt x="6836" y="3434"/>
                  </a:cubicBezTo>
                  <a:cubicBezTo>
                    <a:pt x="6273" y="4172"/>
                    <a:pt x="5633" y="4793"/>
                    <a:pt x="4961" y="5414"/>
                  </a:cubicBezTo>
                  <a:cubicBezTo>
                    <a:pt x="4967" y="4728"/>
                    <a:pt x="4975" y="4043"/>
                    <a:pt x="4980" y="3357"/>
                  </a:cubicBezTo>
                  <a:cubicBezTo>
                    <a:pt x="4990" y="2310"/>
                    <a:pt x="5138" y="1188"/>
                    <a:pt x="4945" y="154"/>
                  </a:cubicBezTo>
                  <a:cubicBezTo>
                    <a:pt x="4925" y="50"/>
                    <a:pt x="4833" y="1"/>
                    <a:pt x="4737"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80"/>
            <p:cNvSpPr/>
            <p:nvPr/>
          </p:nvSpPr>
          <p:spPr>
            <a:xfrm>
              <a:off x="5958050" y="1926875"/>
              <a:ext cx="223375" cy="457575"/>
            </a:xfrm>
            <a:custGeom>
              <a:rect b="b" l="l" r="r" t="t"/>
              <a:pathLst>
                <a:path extrusionOk="0" h="18303" w="8935">
                  <a:moveTo>
                    <a:pt x="606" y="0"/>
                  </a:moveTo>
                  <a:cubicBezTo>
                    <a:pt x="404" y="0"/>
                    <a:pt x="202" y="13"/>
                    <a:pt x="0" y="38"/>
                  </a:cubicBezTo>
                  <a:cubicBezTo>
                    <a:pt x="129" y="45"/>
                    <a:pt x="258" y="55"/>
                    <a:pt x="387" y="73"/>
                  </a:cubicBezTo>
                  <a:cubicBezTo>
                    <a:pt x="1596" y="234"/>
                    <a:pt x="2770" y="881"/>
                    <a:pt x="3317" y="1901"/>
                  </a:cubicBezTo>
                  <a:cubicBezTo>
                    <a:pt x="4060" y="3283"/>
                    <a:pt x="3544" y="5013"/>
                    <a:pt x="4193" y="6437"/>
                  </a:cubicBezTo>
                  <a:cubicBezTo>
                    <a:pt x="4444" y="6988"/>
                    <a:pt x="4855" y="7457"/>
                    <a:pt x="5214" y="7953"/>
                  </a:cubicBezTo>
                  <a:cubicBezTo>
                    <a:pt x="5653" y="8559"/>
                    <a:pt x="6025" y="9224"/>
                    <a:pt x="6161" y="9944"/>
                  </a:cubicBezTo>
                  <a:cubicBezTo>
                    <a:pt x="6296" y="10665"/>
                    <a:pt x="6174" y="11449"/>
                    <a:pt x="5705" y="12036"/>
                  </a:cubicBezTo>
                  <a:cubicBezTo>
                    <a:pt x="5283" y="12566"/>
                    <a:pt x="4614" y="12900"/>
                    <a:pt x="4241" y="13461"/>
                  </a:cubicBezTo>
                  <a:cubicBezTo>
                    <a:pt x="3846" y="14059"/>
                    <a:pt x="3852" y="14806"/>
                    <a:pt x="3642" y="15481"/>
                  </a:cubicBezTo>
                  <a:cubicBezTo>
                    <a:pt x="3292" y="16599"/>
                    <a:pt x="2330" y="17502"/>
                    <a:pt x="1193" y="17987"/>
                  </a:cubicBezTo>
                  <a:cubicBezTo>
                    <a:pt x="897" y="18112"/>
                    <a:pt x="591" y="18213"/>
                    <a:pt x="279" y="18289"/>
                  </a:cubicBezTo>
                  <a:cubicBezTo>
                    <a:pt x="414" y="18298"/>
                    <a:pt x="551" y="18302"/>
                    <a:pt x="688" y="18302"/>
                  </a:cubicBezTo>
                  <a:cubicBezTo>
                    <a:pt x="1953" y="18302"/>
                    <a:pt x="3242" y="17910"/>
                    <a:pt x="4108" y="17149"/>
                  </a:cubicBezTo>
                  <a:cubicBezTo>
                    <a:pt x="4907" y="16449"/>
                    <a:pt x="5394" y="15446"/>
                    <a:pt x="5434" y="14425"/>
                  </a:cubicBezTo>
                  <a:cubicBezTo>
                    <a:pt x="6998" y="13668"/>
                    <a:pt x="8172" y="12242"/>
                    <a:pt x="8553" y="10636"/>
                  </a:cubicBezTo>
                  <a:cubicBezTo>
                    <a:pt x="8934" y="9031"/>
                    <a:pt x="8513" y="7276"/>
                    <a:pt x="7436" y="5975"/>
                  </a:cubicBezTo>
                  <a:cubicBezTo>
                    <a:pt x="6994" y="5441"/>
                    <a:pt x="6450" y="4979"/>
                    <a:pt x="6065" y="4409"/>
                  </a:cubicBezTo>
                  <a:cubicBezTo>
                    <a:pt x="5701" y="3866"/>
                    <a:pt x="5494" y="3245"/>
                    <a:pt x="5176" y="2677"/>
                  </a:cubicBezTo>
                  <a:cubicBezTo>
                    <a:pt x="4337" y="1180"/>
                    <a:pt x="2651" y="98"/>
                    <a:pt x="842" y="6"/>
                  </a:cubicBezTo>
                  <a:cubicBezTo>
                    <a:pt x="763" y="2"/>
                    <a:pt x="685" y="0"/>
                    <a:pt x="606" y="0"/>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80"/>
            <p:cNvSpPr/>
            <p:nvPr/>
          </p:nvSpPr>
          <p:spPr>
            <a:xfrm>
              <a:off x="5797450" y="2704200"/>
              <a:ext cx="473500" cy="669625"/>
            </a:xfrm>
            <a:custGeom>
              <a:rect b="b" l="l" r="r" t="t"/>
              <a:pathLst>
                <a:path extrusionOk="0" h="26785" w="18940">
                  <a:moveTo>
                    <a:pt x="9705" y="1"/>
                  </a:moveTo>
                  <a:cubicBezTo>
                    <a:pt x="9463" y="1"/>
                    <a:pt x="9220" y="28"/>
                    <a:pt x="8979" y="85"/>
                  </a:cubicBezTo>
                  <a:cubicBezTo>
                    <a:pt x="8902" y="105"/>
                    <a:pt x="8826" y="124"/>
                    <a:pt x="8752" y="148"/>
                  </a:cubicBezTo>
                  <a:cubicBezTo>
                    <a:pt x="7511" y="539"/>
                    <a:pt x="6645" y="1629"/>
                    <a:pt x="6021" y="2723"/>
                  </a:cubicBezTo>
                  <a:cubicBezTo>
                    <a:pt x="5397" y="3815"/>
                    <a:pt x="4913" y="4982"/>
                    <a:pt x="4580" y="6195"/>
                  </a:cubicBezTo>
                  <a:cubicBezTo>
                    <a:pt x="3192" y="6472"/>
                    <a:pt x="2444" y="7890"/>
                    <a:pt x="2145" y="9184"/>
                  </a:cubicBezTo>
                  <a:cubicBezTo>
                    <a:pt x="1702" y="11111"/>
                    <a:pt x="1795" y="13122"/>
                    <a:pt x="2415" y="14999"/>
                  </a:cubicBezTo>
                  <a:cubicBezTo>
                    <a:pt x="424" y="17053"/>
                    <a:pt x="1" y="20296"/>
                    <a:pt x="1399" y="22735"/>
                  </a:cubicBezTo>
                  <a:cubicBezTo>
                    <a:pt x="2744" y="25079"/>
                    <a:pt x="5122" y="25905"/>
                    <a:pt x="7751" y="26372"/>
                  </a:cubicBezTo>
                  <a:cubicBezTo>
                    <a:pt x="8879" y="26573"/>
                    <a:pt x="10049" y="26785"/>
                    <a:pt x="11193" y="26785"/>
                  </a:cubicBezTo>
                  <a:cubicBezTo>
                    <a:pt x="11734" y="26785"/>
                    <a:pt x="12270" y="26737"/>
                    <a:pt x="12793" y="26619"/>
                  </a:cubicBezTo>
                  <a:cubicBezTo>
                    <a:pt x="13402" y="26485"/>
                    <a:pt x="13983" y="26245"/>
                    <a:pt x="14510" y="25910"/>
                  </a:cubicBezTo>
                  <a:cubicBezTo>
                    <a:pt x="15968" y="24983"/>
                    <a:pt x="16827" y="23172"/>
                    <a:pt x="16270" y="21612"/>
                  </a:cubicBezTo>
                  <a:cubicBezTo>
                    <a:pt x="16171" y="21336"/>
                    <a:pt x="16030" y="21054"/>
                    <a:pt x="16095" y="20770"/>
                  </a:cubicBezTo>
                  <a:cubicBezTo>
                    <a:pt x="16134" y="20592"/>
                    <a:pt x="16250" y="20441"/>
                    <a:pt x="16358" y="20291"/>
                  </a:cubicBezTo>
                  <a:cubicBezTo>
                    <a:pt x="18336" y="17559"/>
                    <a:pt x="18940" y="13997"/>
                    <a:pt x="17955" y="10829"/>
                  </a:cubicBezTo>
                  <a:cubicBezTo>
                    <a:pt x="17414" y="9089"/>
                    <a:pt x="16152" y="7299"/>
                    <a:pt x="14231" y="7048"/>
                  </a:cubicBezTo>
                  <a:cubicBezTo>
                    <a:pt x="14201" y="5405"/>
                    <a:pt x="14123" y="3693"/>
                    <a:pt x="13299" y="2242"/>
                  </a:cubicBezTo>
                  <a:cubicBezTo>
                    <a:pt x="12592" y="996"/>
                    <a:pt x="11172" y="1"/>
                    <a:pt x="9705"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80"/>
            <p:cNvSpPr/>
            <p:nvPr/>
          </p:nvSpPr>
          <p:spPr>
            <a:xfrm>
              <a:off x="6016250" y="2704200"/>
              <a:ext cx="254700" cy="665500"/>
            </a:xfrm>
            <a:custGeom>
              <a:rect b="b" l="l" r="r" t="t"/>
              <a:pathLst>
                <a:path extrusionOk="0" h="26620" w="10188">
                  <a:moveTo>
                    <a:pt x="953" y="1"/>
                  </a:moveTo>
                  <a:cubicBezTo>
                    <a:pt x="711" y="1"/>
                    <a:pt x="468" y="28"/>
                    <a:pt x="227" y="85"/>
                  </a:cubicBezTo>
                  <a:cubicBezTo>
                    <a:pt x="151" y="105"/>
                    <a:pt x="74" y="124"/>
                    <a:pt x="0" y="148"/>
                  </a:cubicBezTo>
                  <a:cubicBezTo>
                    <a:pt x="912" y="669"/>
                    <a:pt x="1658" y="1470"/>
                    <a:pt x="2089" y="2382"/>
                  </a:cubicBezTo>
                  <a:cubicBezTo>
                    <a:pt x="2984" y="4276"/>
                    <a:pt x="2784" y="6456"/>
                    <a:pt x="2401" y="8494"/>
                  </a:cubicBezTo>
                  <a:cubicBezTo>
                    <a:pt x="4742" y="9643"/>
                    <a:pt x="6358" y="11985"/>
                    <a:pt x="6508" y="14445"/>
                  </a:cubicBezTo>
                  <a:cubicBezTo>
                    <a:pt x="6657" y="16906"/>
                    <a:pt x="5341" y="19404"/>
                    <a:pt x="3157" y="20793"/>
                  </a:cubicBezTo>
                  <a:cubicBezTo>
                    <a:pt x="4595" y="22371"/>
                    <a:pt x="4857" y="24712"/>
                    <a:pt x="4041" y="26619"/>
                  </a:cubicBezTo>
                  <a:cubicBezTo>
                    <a:pt x="4650" y="26485"/>
                    <a:pt x="5231" y="26245"/>
                    <a:pt x="5758" y="25910"/>
                  </a:cubicBezTo>
                  <a:cubicBezTo>
                    <a:pt x="7216" y="24983"/>
                    <a:pt x="8075" y="23172"/>
                    <a:pt x="7518" y="21612"/>
                  </a:cubicBezTo>
                  <a:cubicBezTo>
                    <a:pt x="7419" y="21336"/>
                    <a:pt x="7278" y="21054"/>
                    <a:pt x="7343" y="20770"/>
                  </a:cubicBezTo>
                  <a:cubicBezTo>
                    <a:pt x="7382" y="20592"/>
                    <a:pt x="7498" y="20441"/>
                    <a:pt x="7606" y="20291"/>
                  </a:cubicBezTo>
                  <a:cubicBezTo>
                    <a:pt x="9584" y="17559"/>
                    <a:pt x="10188" y="13997"/>
                    <a:pt x="9203" y="10829"/>
                  </a:cubicBezTo>
                  <a:cubicBezTo>
                    <a:pt x="8662" y="9089"/>
                    <a:pt x="7400" y="7299"/>
                    <a:pt x="5479" y="7048"/>
                  </a:cubicBezTo>
                  <a:cubicBezTo>
                    <a:pt x="5449" y="5405"/>
                    <a:pt x="5371" y="3693"/>
                    <a:pt x="4547" y="2242"/>
                  </a:cubicBezTo>
                  <a:cubicBezTo>
                    <a:pt x="3840" y="996"/>
                    <a:pt x="2420" y="1"/>
                    <a:pt x="953"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80"/>
            <p:cNvSpPr/>
            <p:nvPr/>
          </p:nvSpPr>
          <p:spPr>
            <a:xfrm>
              <a:off x="5872650" y="2877450"/>
              <a:ext cx="321900" cy="575025"/>
            </a:xfrm>
            <a:custGeom>
              <a:rect b="b" l="l" r="r" t="t"/>
              <a:pathLst>
                <a:path extrusionOk="0" h="23001" w="12876">
                  <a:moveTo>
                    <a:pt x="6036" y="1"/>
                  </a:moveTo>
                  <a:cubicBezTo>
                    <a:pt x="5906" y="1"/>
                    <a:pt x="5786" y="70"/>
                    <a:pt x="5764" y="232"/>
                  </a:cubicBezTo>
                  <a:cubicBezTo>
                    <a:pt x="5410" y="2782"/>
                    <a:pt x="5400" y="5402"/>
                    <a:pt x="5415" y="8002"/>
                  </a:cubicBezTo>
                  <a:cubicBezTo>
                    <a:pt x="4800" y="7263"/>
                    <a:pt x="4295" y="6473"/>
                    <a:pt x="3893" y="5574"/>
                  </a:cubicBezTo>
                  <a:cubicBezTo>
                    <a:pt x="3413" y="4497"/>
                    <a:pt x="3283" y="3293"/>
                    <a:pt x="2758" y="2257"/>
                  </a:cubicBezTo>
                  <a:cubicBezTo>
                    <a:pt x="2719" y="2179"/>
                    <a:pt x="2621" y="2123"/>
                    <a:pt x="2530" y="2123"/>
                  </a:cubicBezTo>
                  <a:cubicBezTo>
                    <a:pt x="2464" y="2123"/>
                    <a:pt x="2401" y="2153"/>
                    <a:pt x="2370" y="2228"/>
                  </a:cubicBezTo>
                  <a:cubicBezTo>
                    <a:pt x="1269" y="4818"/>
                    <a:pt x="3481" y="8218"/>
                    <a:pt x="5411" y="9954"/>
                  </a:cubicBezTo>
                  <a:cubicBezTo>
                    <a:pt x="5415" y="9957"/>
                    <a:pt x="5419" y="9960"/>
                    <a:pt x="5423" y="9964"/>
                  </a:cubicBezTo>
                  <a:cubicBezTo>
                    <a:pt x="5423" y="10322"/>
                    <a:pt x="5425" y="10680"/>
                    <a:pt x="5422" y="11035"/>
                  </a:cubicBezTo>
                  <a:cubicBezTo>
                    <a:pt x="5414" y="12321"/>
                    <a:pt x="5411" y="13607"/>
                    <a:pt x="5413" y="14894"/>
                  </a:cubicBezTo>
                  <a:cubicBezTo>
                    <a:pt x="3947" y="14288"/>
                    <a:pt x="3036" y="13315"/>
                    <a:pt x="2255" y="11908"/>
                  </a:cubicBezTo>
                  <a:cubicBezTo>
                    <a:pt x="2187" y="11784"/>
                    <a:pt x="1635" y="10233"/>
                    <a:pt x="1088" y="10233"/>
                  </a:cubicBezTo>
                  <a:cubicBezTo>
                    <a:pt x="1018" y="10233"/>
                    <a:pt x="947" y="10259"/>
                    <a:pt x="878" y="10316"/>
                  </a:cubicBezTo>
                  <a:cubicBezTo>
                    <a:pt x="1" y="11047"/>
                    <a:pt x="1609" y="13305"/>
                    <a:pt x="2123" y="13969"/>
                  </a:cubicBezTo>
                  <a:cubicBezTo>
                    <a:pt x="2918" y="14997"/>
                    <a:pt x="4051" y="15912"/>
                    <a:pt x="5413" y="16117"/>
                  </a:cubicBezTo>
                  <a:cubicBezTo>
                    <a:pt x="5414" y="18185"/>
                    <a:pt x="5414" y="20254"/>
                    <a:pt x="5396" y="22322"/>
                  </a:cubicBezTo>
                  <a:cubicBezTo>
                    <a:pt x="5391" y="22779"/>
                    <a:pt x="5763" y="23001"/>
                    <a:pt x="6148" y="23001"/>
                  </a:cubicBezTo>
                  <a:cubicBezTo>
                    <a:pt x="6563" y="23001"/>
                    <a:pt x="6994" y="22743"/>
                    <a:pt x="6985" y="22245"/>
                  </a:cubicBezTo>
                  <a:cubicBezTo>
                    <a:pt x="6928" y="19253"/>
                    <a:pt x="6907" y="16260"/>
                    <a:pt x="6874" y="13268"/>
                  </a:cubicBezTo>
                  <a:cubicBezTo>
                    <a:pt x="9637" y="11945"/>
                    <a:pt x="12875" y="8535"/>
                    <a:pt x="12567" y="5472"/>
                  </a:cubicBezTo>
                  <a:cubicBezTo>
                    <a:pt x="12546" y="5266"/>
                    <a:pt x="12372" y="5150"/>
                    <a:pt x="12194" y="5150"/>
                  </a:cubicBezTo>
                  <a:cubicBezTo>
                    <a:pt x="12069" y="5150"/>
                    <a:pt x="11942" y="5207"/>
                    <a:pt x="11864" y="5330"/>
                  </a:cubicBezTo>
                  <a:cubicBezTo>
                    <a:pt x="11141" y="6469"/>
                    <a:pt x="10761" y="7707"/>
                    <a:pt x="10007" y="8830"/>
                  </a:cubicBezTo>
                  <a:cubicBezTo>
                    <a:pt x="9762" y="8390"/>
                    <a:pt x="9557" y="7946"/>
                    <a:pt x="9402" y="7449"/>
                  </a:cubicBezTo>
                  <a:cubicBezTo>
                    <a:pt x="9210" y="6838"/>
                    <a:pt x="9190" y="6214"/>
                    <a:pt x="9032" y="5601"/>
                  </a:cubicBezTo>
                  <a:cubicBezTo>
                    <a:pt x="9010" y="5512"/>
                    <a:pt x="8929" y="5470"/>
                    <a:pt x="8845" y="5470"/>
                  </a:cubicBezTo>
                  <a:cubicBezTo>
                    <a:pt x="8766" y="5470"/>
                    <a:pt x="8684" y="5507"/>
                    <a:pt x="8644" y="5574"/>
                  </a:cubicBezTo>
                  <a:cubicBezTo>
                    <a:pt x="7894" y="6843"/>
                    <a:pt x="8347" y="8702"/>
                    <a:pt x="9164" y="9871"/>
                  </a:cubicBezTo>
                  <a:cubicBezTo>
                    <a:pt x="8471" y="10608"/>
                    <a:pt x="7698" y="11220"/>
                    <a:pt x="6856" y="11805"/>
                  </a:cubicBezTo>
                  <a:cubicBezTo>
                    <a:pt x="6854" y="11622"/>
                    <a:pt x="6852" y="11439"/>
                    <a:pt x="6849" y="11255"/>
                  </a:cubicBezTo>
                  <a:cubicBezTo>
                    <a:pt x="6797" y="7630"/>
                    <a:pt x="6939" y="3875"/>
                    <a:pt x="6402" y="281"/>
                  </a:cubicBezTo>
                  <a:cubicBezTo>
                    <a:pt x="6377" y="109"/>
                    <a:pt x="6199" y="1"/>
                    <a:pt x="603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80"/>
            <p:cNvSpPr/>
            <p:nvPr/>
          </p:nvSpPr>
          <p:spPr>
            <a:xfrm>
              <a:off x="3066725" y="2500325"/>
              <a:ext cx="395300" cy="559025"/>
            </a:xfrm>
            <a:custGeom>
              <a:rect b="b" l="l" r="r" t="t"/>
              <a:pathLst>
                <a:path extrusionOk="0" h="22361" w="15812">
                  <a:moveTo>
                    <a:pt x="8102" y="1"/>
                  </a:moveTo>
                  <a:cubicBezTo>
                    <a:pt x="7900" y="1"/>
                    <a:pt x="7697" y="23"/>
                    <a:pt x="7496" y="71"/>
                  </a:cubicBezTo>
                  <a:cubicBezTo>
                    <a:pt x="7431" y="86"/>
                    <a:pt x="7368" y="103"/>
                    <a:pt x="7307" y="122"/>
                  </a:cubicBezTo>
                  <a:cubicBezTo>
                    <a:pt x="6271" y="448"/>
                    <a:pt x="5548" y="1360"/>
                    <a:pt x="5027" y="2272"/>
                  </a:cubicBezTo>
                  <a:cubicBezTo>
                    <a:pt x="4506" y="3184"/>
                    <a:pt x="4101" y="4159"/>
                    <a:pt x="3823" y="5170"/>
                  </a:cubicBezTo>
                  <a:cubicBezTo>
                    <a:pt x="2664" y="5402"/>
                    <a:pt x="2040" y="6585"/>
                    <a:pt x="1791" y="7667"/>
                  </a:cubicBezTo>
                  <a:cubicBezTo>
                    <a:pt x="1421" y="9276"/>
                    <a:pt x="1497" y="10954"/>
                    <a:pt x="2016" y="12522"/>
                  </a:cubicBezTo>
                  <a:cubicBezTo>
                    <a:pt x="352" y="14236"/>
                    <a:pt x="0" y="16943"/>
                    <a:pt x="1168" y="18979"/>
                  </a:cubicBezTo>
                  <a:cubicBezTo>
                    <a:pt x="2290" y="20937"/>
                    <a:pt x="4275" y="21625"/>
                    <a:pt x="6472" y="22016"/>
                  </a:cubicBezTo>
                  <a:cubicBezTo>
                    <a:pt x="7412" y="22184"/>
                    <a:pt x="8387" y="22360"/>
                    <a:pt x="9341" y="22360"/>
                  </a:cubicBezTo>
                  <a:cubicBezTo>
                    <a:pt x="9794" y="22360"/>
                    <a:pt x="10242" y="22320"/>
                    <a:pt x="10680" y="22222"/>
                  </a:cubicBezTo>
                  <a:cubicBezTo>
                    <a:pt x="11188" y="22111"/>
                    <a:pt x="11674" y="21910"/>
                    <a:pt x="12112" y="21631"/>
                  </a:cubicBezTo>
                  <a:cubicBezTo>
                    <a:pt x="13331" y="20856"/>
                    <a:pt x="14047" y="19345"/>
                    <a:pt x="13582" y="18041"/>
                  </a:cubicBezTo>
                  <a:cubicBezTo>
                    <a:pt x="13500" y="17812"/>
                    <a:pt x="13383" y="17575"/>
                    <a:pt x="13437" y="17339"/>
                  </a:cubicBezTo>
                  <a:cubicBezTo>
                    <a:pt x="13470" y="17191"/>
                    <a:pt x="13566" y="17065"/>
                    <a:pt x="13656" y="16939"/>
                  </a:cubicBezTo>
                  <a:cubicBezTo>
                    <a:pt x="15308" y="14659"/>
                    <a:pt x="15812" y="11685"/>
                    <a:pt x="14989" y="9040"/>
                  </a:cubicBezTo>
                  <a:cubicBezTo>
                    <a:pt x="14538" y="7588"/>
                    <a:pt x="13485" y="6093"/>
                    <a:pt x="11881" y="5883"/>
                  </a:cubicBezTo>
                  <a:cubicBezTo>
                    <a:pt x="11856" y="4511"/>
                    <a:pt x="11790" y="3082"/>
                    <a:pt x="11102" y="1870"/>
                  </a:cubicBezTo>
                  <a:cubicBezTo>
                    <a:pt x="10511" y="831"/>
                    <a:pt x="9326" y="1"/>
                    <a:pt x="8102"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80"/>
            <p:cNvSpPr/>
            <p:nvPr/>
          </p:nvSpPr>
          <p:spPr>
            <a:xfrm>
              <a:off x="3249375" y="2500300"/>
              <a:ext cx="212700" cy="555575"/>
            </a:xfrm>
            <a:custGeom>
              <a:rect b="b" l="l" r="r" t="t"/>
              <a:pathLst>
                <a:path extrusionOk="0" h="22223" w="8508">
                  <a:moveTo>
                    <a:pt x="796" y="0"/>
                  </a:moveTo>
                  <a:cubicBezTo>
                    <a:pt x="594" y="0"/>
                    <a:pt x="391" y="23"/>
                    <a:pt x="190" y="71"/>
                  </a:cubicBezTo>
                  <a:cubicBezTo>
                    <a:pt x="127" y="87"/>
                    <a:pt x="62" y="104"/>
                    <a:pt x="1" y="123"/>
                  </a:cubicBezTo>
                  <a:cubicBezTo>
                    <a:pt x="762" y="559"/>
                    <a:pt x="1384" y="1227"/>
                    <a:pt x="1745" y="1988"/>
                  </a:cubicBezTo>
                  <a:cubicBezTo>
                    <a:pt x="2492" y="3569"/>
                    <a:pt x="2325" y="5388"/>
                    <a:pt x="2005" y="7091"/>
                  </a:cubicBezTo>
                  <a:cubicBezTo>
                    <a:pt x="3959" y="8051"/>
                    <a:pt x="5308" y="10005"/>
                    <a:pt x="5433" y="12060"/>
                  </a:cubicBezTo>
                  <a:cubicBezTo>
                    <a:pt x="5558" y="14114"/>
                    <a:pt x="4460" y="16199"/>
                    <a:pt x="2636" y="17359"/>
                  </a:cubicBezTo>
                  <a:cubicBezTo>
                    <a:pt x="3836" y="18677"/>
                    <a:pt x="4055" y="20631"/>
                    <a:pt x="3374" y="22223"/>
                  </a:cubicBezTo>
                  <a:cubicBezTo>
                    <a:pt x="3882" y="22112"/>
                    <a:pt x="4368" y="21911"/>
                    <a:pt x="4806" y="21632"/>
                  </a:cubicBezTo>
                  <a:cubicBezTo>
                    <a:pt x="6025" y="20857"/>
                    <a:pt x="6741" y="19346"/>
                    <a:pt x="6276" y="18042"/>
                  </a:cubicBezTo>
                  <a:cubicBezTo>
                    <a:pt x="6194" y="17813"/>
                    <a:pt x="6077" y="17576"/>
                    <a:pt x="6131" y="17340"/>
                  </a:cubicBezTo>
                  <a:cubicBezTo>
                    <a:pt x="6164" y="17191"/>
                    <a:pt x="6260" y="17066"/>
                    <a:pt x="6350" y="16940"/>
                  </a:cubicBezTo>
                  <a:cubicBezTo>
                    <a:pt x="8002" y="14660"/>
                    <a:pt x="8507" y="11686"/>
                    <a:pt x="7684" y="9041"/>
                  </a:cubicBezTo>
                  <a:cubicBezTo>
                    <a:pt x="7232" y="7589"/>
                    <a:pt x="6179" y="6093"/>
                    <a:pt x="4575" y="5883"/>
                  </a:cubicBezTo>
                  <a:cubicBezTo>
                    <a:pt x="4550" y="4512"/>
                    <a:pt x="4484" y="3083"/>
                    <a:pt x="3796" y="1871"/>
                  </a:cubicBezTo>
                  <a:cubicBezTo>
                    <a:pt x="3206" y="831"/>
                    <a:pt x="2020" y="0"/>
                    <a:pt x="796" y="0"/>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80"/>
            <p:cNvSpPr/>
            <p:nvPr/>
          </p:nvSpPr>
          <p:spPr>
            <a:xfrm>
              <a:off x="3129500" y="2644950"/>
              <a:ext cx="268750" cy="480075"/>
            </a:xfrm>
            <a:custGeom>
              <a:rect b="b" l="l" r="r" t="t"/>
              <a:pathLst>
                <a:path extrusionOk="0" h="19203" w="10750">
                  <a:moveTo>
                    <a:pt x="5039" y="0"/>
                  </a:moveTo>
                  <a:cubicBezTo>
                    <a:pt x="4930" y="0"/>
                    <a:pt x="4830" y="58"/>
                    <a:pt x="4811" y="192"/>
                  </a:cubicBezTo>
                  <a:cubicBezTo>
                    <a:pt x="4515" y="2322"/>
                    <a:pt x="4508" y="4509"/>
                    <a:pt x="4520" y="6680"/>
                  </a:cubicBezTo>
                  <a:cubicBezTo>
                    <a:pt x="4006" y="6063"/>
                    <a:pt x="3585" y="5403"/>
                    <a:pt x="3249" y="4652"/>
                  </a:cubicBezTo>
                  <a:cubicBezTo>
                    <a:pt x="2849" y="3754"/>
                    <a:pt x="2740" y="2750"/>
                    <a:pt x="2302" y="1882"/>
                  </a:cubicBezTo>
                  <a:cubicBezTo>
                    <a:pt x="2269" y="1818"/>
                    <a:pt x="2187" y="1771"/>
                    <a:pt x="2111" y="1771"/>
                  </a:cubicBezTo>
                  <a:cubicBezTo>
                    <a:pt x="2056" y="1771"/>
                    <a:pt x="2004" y="1796"/>
                    <a:pt x="1978" y="1859"/>
                  </a:cubicBezTo>
                  <a:cubicBezTo>
                    <a:pt x="1058" y="4021"/>
                    <a:pt x="2905" y="6861"/>
                    <a:pt x="4516" y="8310"/>
                  </a:cubicBezTo>
                  <a:cubicBezTo>
                    <a:pt x="4520" y="8313"/>
                    <a:pt x="4523" y="8314"/>
                    <a:pt x="4527" y="8317"/>
                  </a:cubicBezTo>
                  <a:cubicBezTo>
                    <a:pt x="4527" y="8616"/>
                    <a:pt x="4528" y="8915"/>
                    <a:pt x="4527" y="9212"/>
                  </a:cubicBezTo>
                  <a:cubicBezTo>
                    <a:pt x="4520" y="10286"/>
                    <a:pt x="4517" y="11359"/>
                    <a:pt x="4519" y="12434"/>
                  </a:cubicBezTo>
                  <a:cubicBezTo>
                    <a:pt x="3294" y="11928"/>
                    <a:pt x="2535" y="11115"/>
                    <a:pt x="1882" y="9940"/>
                  </a:cubicBezTo>
                  <a:cubicBezTo>
                    <a:pt x="1825" y="9838"/>
                    <a:pt x="1365" y="8544"/>
                    <a:pt x="908" y="8544"/>
                  </a:cubicBezTo>
                  <a:cubicBezTo>
                    <a:pt x="850" y="8544"/>
                    <a:pt x="791" y="8565"/>
                    <a:pt x="733" y="8613"/>
                  </a:cubicBezTo>
                  <a:cubicBezTo>
                    <a:pt x="1" y="9223"/>
                    <a:pt x="1343" y="11108"/>
                    <a:pt x="1772" y="11662"/>
                  </a:cubicBezTo>
                  <a:cubicBezTo>
                    <a:pt x="2436" y="12521"/>
                    <a:pt x="3382" y="13284"/>
                    <a:pt x="4519" y="13456"/>
                  </a:cubicBezTo>
                  <a:cubicBezTo>
                    <a:pt x="4519" y="15182"/>
                    <a:pt x="4520" y="16908"/>
                    <a:pt x="4504" y="18636"/>
                  </a:cubicBezTo>
                  <a:cubicBezTo>
                    <a:pt x="4500" y="19017"/>
                    <a:pt x="4810" y="19202"/>
                    <a:pt x="5132" y="19202"/>
                  </a:cubicBezTo>
                  <a:cubicBezTo>
                    <a:pt x="5479" y="19202"/>
                    <a:pt x="5839" y="18987"/>
                    <a:pt x="5831" y="18571"/>
                  </a:cubicBezTo>
                  <a:cubicBezTo>
                    <a:pt x="5783" y="16073"/>
                    <a:pt x="5766" y="13575"/>
                    <a:pt x="5738" y="11077"/>
                  </a:cubicBezTo>
                  <a:cubicBezTo>
                    <a:pt x="8045" y="9972"/>
                    <a:pt x="10749" y="7124"/>
                    <a:pt x="10491" y="4567"/>
                  </a:cubicBezTo>
                  <a:cubicBezTo>
                    <a:pt x="10474" y="4395"/>
                    <a:pt x="10328" y="4298"/>
                    <a:pt x="10179" y="4298"/>
                  </a:cubicBezTo>
                  <a:cubicBezTo>
                    <a:pt x="10075" y="4298"/>
                    <a:pt x="9969" y="4346"/>
                    <a:pt x="9903" y="4449"/>
                  </a:cubicBezTo>
                  <a:cubicBezTo>
                    <a:pt x="9301" y="5399"/>
                    <a:pt x="8983" y="6433"/>
                    <a:pt x="8354" y="7371"/>
                  </a:cubicBezTo>
                  <a:cubicBezTo>
                    <a:pt x="8149" y="7003"/>
                    <a:pt x="7978" y="6632"/>
                    <a:pt x="7849" y="6218"/>
                  </a:cubicBezTo>
                  <a:cubicBezTo>
                    <a:pt x="7689" y="5708"/>
                    <a:pt x="7671" y="5187"/>
                    <a:pt x="7541" y="4675"/>
                  </a:cubicBezTo>
                  <a:cubicBezTo>
                    <a:pt x="7522" y="4601"/>
                    <a:pt x="7454" y="4566"/>
                    <a:pt x="7383" y="4566"/>
                  </a:cubicBezTo>
                  <a:cubicBezTo>
                    <a:pt x="7317" y="4566"/>
                    <a:pt x="7249" y="4596"/>
                    <a:pt x="7216" y="4652"/>
                  </a:cubicBezTo>
                  <a:cubicBezTo>
                    <a:pt x="6589" y="5712"/>
                    <a:pt x="6968" y="7264"/>
                    <a:pt x="7649" y="8240"/>
                  </a:cubicBezTo>
                  <a:cubicBezTo>
                    <a:pt x="7072" y="8857"/>
                    <a:pt x="6426" y="9367"/>
                    <a:pt x="5723" y="9855"/>
                  </a:cubicBezTo>
                  <a:cubicBezTo>
                    <a:pt x="5721" y="9702"/>
                    <a:pt x="5720" y="9550"/>
                    <a:pt x="5717" y="9396"/>
                  </a:cubicBezTo>
                  <a:cubicBezTo>
                    <a:pt x="5675" y="6370"/>
                    <a:pt x="5791" y="3234"/>
                    <a:pt x="5344" y="234"/>
                  </a:cubicBezTo>
                  <a:cubicBezTo>
                    <a:pt x="5323" y="90"/>
                    <a:pt x="5174" y="0"/>
                    <a:pt x="503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80"/>
            <p:cNvSpPr/>
            <p:nvPr/>
          </p:nvSpPr>
          <p:spPr>
            <a:xfrm>
              <a:off x="5282575" y="2415775"/>
              <a:ext cx="512675" cy="760100"/>
            </a:xfrm>
            <a:custGeom>
              <a:rect b="b" l="l" r="r" t="t"/>
              <a:pathLst>
                <a:path extrusionOk="0" h="30404" w="20507">
                  <a:moveTo>
                    <a:pt x="12881" y="0"/>
                  </a:moveTo>
                  <a:cubicBezTo>
                    <a:pt x="11875" y="0"/>
                    <a:pt x="10848" y="377"/>
                    <a:pt x="10078" y="998"/>
                  </a:cubicBezTo>
                  <a:cubicBezTo>
                    <a:pt x="9794" y="1228"/>
                    <a:pt x="9535" y="1487"/>
                    <a:pt x="9306" y="1771"/>
                  </a:cubicBezTo>
                  <a:cubicBezTo>
                    <a:pt x="8604" y="2637"/>
                    <a:pt x="8176" y="3704"/>
                    <a:pt x="7942" y="4779"/>
                  </a:cubicBezTo>
                  <a:cubicBezTo>
                    <a:pt x="7596" y="4613"/>
                    <a:pt x="7231" y="4538"/>
                    <a:pt x="6866" y="4538"/>
                  </a:cubicBezTo>
                  <a:cubicBezTo>
                    <a:pt x="5442" y="4538"/>
                    <a:pt x="3999" y="5681"/>
                    <a:pt x="3559" y="7035"/>
                  </a:cubicBezTo>
                  <a:cubicBezTo>
                    <a:pt x="3007" y="8735"/>
                    <a:pt x="3554" y="10556"/>
                    <a:pt x="4102" y="12259"/>
                  </a:cubicBezTo>
                  <a:cubicBezTo>
                    <a:pt x="3802" y="12102"/>
                    <a:pt x="3476" y="12031"/>
                    <a:pt x="3147" y="12031"/>
                  </a:cubicBezTo>
                  <a:cubicBezTo>
                    <a:pt x="2152" y="12031"/>
                    <a:pt x="1122" y="12677"/>
                    <a:pt x="640" y="13539"/>
                  </a:cubicBezTo>
                  <a:cubicBezTo>
                    <a:pt x="0" y="14685"/>
                    <a:pt x="81" y="16054"/>
                    <a:pt x="240" y="17337"/>
                  </a:cubicBezTo>
                  <a:cubicBezTo>
                    <a:pt x="565" y="19934"/>
                    <a:pt x="1170" y="22583"/>
                    <a:pt x="2608" y="24858"/>
                  </a:cubicBezTo>
                  <a:cubicBezTo>
                    <a:pt x="4254" y="27460"/>
                    <a:pt x="8071" y="30403"/>
                    <a:pt x="11650" y="30403"/>
                  </a:cubicBezTo>
                  <a:cubicBezTo>
                    <a:pt x="12088" y="30403"/>
                    <a:pt x="12522" y="30359"/>
                    <a:pt x="12947" y="30265"/>
                  </a:cubicBezTo>
                  <a:cubicBezTo>
                    <a:pt x="13090" y="30235"/>
                    <a:pt x="13233" y="30198"/>
                    <a:pt x="13373" y="30156"/>
                  </a:cubicBezTo>
                  <a:cubicBezTo>
                    <a:pt x="18672" y="28543"/>
                    <a:pt x="20280" y="23994"/>
                    <a:pt x="20471" y="19264"/>
                  </a:cubicBezTo>
                  <a:cubicBezTo>
                    <a:pt x="20505" y="18390"/>
                    <a:pt x="20506" y="17465"/>
                    <a:pt x="20025" y="16713"/>
                  </a:cubicBezTo>
                  <a:cubicBezTo>
                    <a:pt x="19683" y="16178"/>
                    <a:pt x="19011" y="15795"/>
                    <a:pt x="18373" y="15795"/>
                  </a:cubicBezTo>
                  <a:cubicBezTo>
                    <a:pt x="18114" y="15795"/>
                    <a:pt x="17860" y="15858"/>
                    <a:pt x="17637" y="16000"/>
                  </a:cubicBezTo>
                  <a:cubicBezTo>
                    <a:pt x="17979" y="11716"/>
                    <a:pt x="18302" y="7275"/>
                    <a:pt x="16719" y="3239"/>
                  </a:cubicBezTo>
                  <a:cubicBezTo>
                    <a:pt x="16267" y="2082"/>
                    <a:pt x="15588" y="906"/>
                    <a:pt x="14416" y="337"/>
                  </a:cubicBezTo>
                  <a:cubicBezTo>
                    <a:pt x="13938" y="106"/>
                    <a:pt x="13412" y="0"/>
                    <a:pt x="12881" y="0"/>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80"/>
            <p:cNvSpPr/>
            <p:nvPr/>
          </p:nvSpPr>
          <p:spPr>
            <a:xfrm>
              <a:off x="5515200" y="2415775"/>
              <a:ext cx="280050" cy="756650"/>
            </a:xfrm>
            <a:custGeom>
              <a:rect b="b" l="l" r="r" t="t"/>
              <a:pathLst>
                <a:path extrusionOk="0" h="30266" w="11202">
                  <a:moveTo>
                    <a:pt x="3576" y="0"/>
                  </a:moveTo>
                  <a:cubicBezTo>
                    <a:pt x="2570" y="0"/>
                    <a:pt x="1543" y="377"/>
                    <a:pt x="773" y="998"/>
                  </a:cubicBezTo>
                  <a:cubicBezTo>
                    <a:pt x="489" y="1228"/>
                    <a:pt x="230" y="1487"/>
                    <a:pt x="1" y="1771"/>
                  </a:cubicBezTo>
                  <a:cubicBezTo>
                    <a:pt x="146" y="1793"/>
                    <a:pt x="285" y="1805"/>
                    <a:pt x="408" y="1816"/>
                  </a:cubicBezTo>
                  <a:cubicBezTo>
                    <a:pt x="1602" y="1908"/>
                    <a:pt x="2696" y="2200"/>
                    <a:pt x="3599" y="2980"/>
                  </a:cubicBezTo>
                  <a:cubicBezTo>
                    <a:pt x="5115" y="4286"/>
                    <a:pt x="5742" y="6265"/>
                    <a:pt x="5997" y="8174"/>
                  </a:cubicBezTo>
                  <a:cubicBezTo>
                    <a:pt x="6494" y="11849"/>
                    <a:pt x="5847" y="15649"/>
                    <a:pt x="4159" y="19002"/>
                  </a:cubicBezTo>
                  <a:cubicBezTo>
                    <a:pt x="4236" y="18989"/>
                    <a:pt x="4313" y="18983"/>
                    <a:pt x="4390" y="18983"/>
                  </a:cubicBezTo>
                  <a:cubicBezTo>
                    <a:pt x="4988" y="18983"/>
                    <a:pt x="5565" y="19360"/>
                    <a:pt x="5875" y="19850"/>
                  </a:cubicBezTo>
                  <a:cubicBezTo>
                    <a:pt x="6224" y="20402"/>
                    <a:pt x="6305" y="21065"/>
                    <a:pt x="6316" y="21707"/>
                  </a:cubicBezTo>
                  <a:cubicBezTo>
                    <a:pt x="6370" y="24379"/>
                    <a:pt x="5410" y="26990"/>
                    <a:pt x="4091" y="29360"/>
                  </a:cubicBezTo>
                  <a:cubicBezTo>
                    <a:pt x="3928" y="29655"/>
                    <a:pt x="3758" y="29954"/>
                    <a:pt x="3642" y="30265"/>
                  </a:cubicBezTo>
                  <a:cubicBezTo>
                    <a:pt x="3785" y="30235"/>
                    <a:pt x="3928" y="30198"/>
                    <a:pt x="4068" y="30156"/>
                  </a:cubicBezTo>
                  <a:cubicBezTo>
                    <a:pt x="9367" y="28543"/>
                    <a:pt x="10975" y="23994"/>
                    <a:pt x="11166" y="19264"/>
                  </a:cubicBezTo>
                  <a:cubicBezTo>
                    <a:pt x="11200" y="18390"/>
                    <a:pt x="11201" y="17465"/>
                    <a:pt x="10720" y="16713"/>
                  </a:cubicBezTo>
                  <a:cubicBezTo>
                    <a:pt x="10378" y="16178"/>
                    <a:pt x="9704" y="15794"/>
                    <a:pt x="9066" y="15794"/>
                  </a:cubicBezTo>
                  <a:cubicBezTo>
                    <a:pt x="8807" y="15794"/>
                    <a:pt x="8553" y="15857"/>
                    <a:pt x="8330" y="15999"/>
                  </a:cubicBezTo>
                  <a:cubicBezTo>
                    <a:pt x="8673" y="11716"/>
                    <a:pt x="8995" y="7275"/>
                    <a:pt x="7414" y="3239"/>
                  </a:cubicBezTo>
                  <a:cubicBezTo>
                    <a:pt x="6962" y="2082"/>
                    <a:pt x="6282" y="906"/>
                    <a:pt x="5111" y="337"/>
                  </a:cubicBezTo>
                  <a:cubicBezTo>
                    <a:pt x="4633" y="106"/>
                    <a:pt x="4107" y="0"/>
                    <a:pt x="3576" y="0"/>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80"/>
            <p:cNvSpPr/>
            <p:nvPr/>
          </p:nvSpPr>
          <p:spPr>
            <a:xfrm>
              <a:off x="5395775" y="2619150"/>
              <a:ext cx="284125" cy="686225"/>
            </a:xfrm>
            <a:custGeom>
              <a:rect b="b" l="l" r="r" t="t"/>
              <a:pathLst>
                <a:path extrusionOk="0" h="27449" w="11365">
                  <a:moveTo>
                    <a:pt x="7036" y="1"/>
                  </a:moveTo>
                  <a:cubicBezTo>
                    <a:pt x="6860" y="1"/>
                    <a:pt x="6693" y="92"/>
                    <a:pt x="6649" y="300"/>
                  </a:cubicBezTo>
                  <a:cubicBezTo>
                    <a:pt x="6246" y="2227"/>
                    <a:pt x="6143" y="4213"/>
                    <a:pt x="6050" y="6179"/>
                  </a:cubicBezTo>
                  <a:cubicBezTo>
                    <a:pt x="5579" y="5576"/>
                    <a:pt x="5133" y="4967"/>
                    <a:pt x="4763" y="4277"/>
                  </a:cubicBezTo>
                  <a:cubicBezTo>
                    <a:pt x="4202" y="3236"/>
                    <a:pt x="3941" y="2167"/>
                    <a:pt x="3544" y="1077"/>
                  </a:cubicBezTo>
                  <a:cubicBezTo>
                    <a:pt x="3485" y="915"/>
                    <a:pt x="3332" y="837"/>
                    <a:pt x="3182" y="837"/>
                  </a:cubicBezTo>
                  <a:cubicBezTo>
                    <a:pt x="3003" y="837"/>
                    <a:pt x="2829" y="949"/>
                    <a:pt x="2828" y="1166"/>
                  </a:cubicBezTo>
                  <a:cubicBezTo>
                    <a:pt x="2824" y="2322"/>
                    <a:pt x="3305" y="3556"/>
                    <a:pt x="3797" y="4601"/>
                  </a:cubicBezTo>
                  <a:cubicBezTo>
                    <a:pt x="4301" y="5672"/>
                    <a:pt x="5034" y="6819"/>
                    <a:pt x="5946" y="7632"/>
                  </a:cubicBezTo>
                  <a:cubicBezTo>
                    <a:pt x="5957" y="7643"/>
                    <a:pt x="5969" y="7651"/>
                    <a:pt x="5980" y="7661"/>
                  </a:cubicBezTo>
                  <a:cubicBezTo>
                    <a:pt x="5888" y="9652"/>
                    <a:pt x="5827" y="11644"/>
                    <a:pt x="5814" y="13636"/>
                  </a:cubicBezTo>
                  <a:cubicBezTo>
                    <a:pt x="5809" y="14448"/>
                    <a:pt x="5812" y="15260"/>
                    <a:pt x="5818" y="16071"/>
                  </a:cubicBezTo>
                  <a:cubicBezTo>
                    <a:pt x="5600" y="15914"/>
                    <a:pt x="5385" y="15752"/>
                    <a:pt x="5175" y="15582"/>
                  </a:cubicBezTo>
                  <a:cubicBezTo>
                    <a:pt x="4590" y="15112"/>
                    <a:pt x="4035" y="14603"/>
                    <a:pt x="3515" y="14060"/>
                  </a:cubicBezTo>
                  <a:cubicBezTo>
                    <a:pt x="3016" y="13532"/>
                    <a:pt x="2552" y="12973"/>
                    <a:pt x="2127" y="12383"/>
                  </a:cubicBezTo>
                  <a:cubicBezTo>
                    <a:pt x="1693" y="11785"/>
                    <a:pt x="1354" y="11119"/>
                    <a:pt x="885" y="10546"/>
                  </a:cubicBezTo>
                  <a:cubicBezTo>
                    <a:pt x="782" y="10419"/>
                    <a:pt x="635" y="10361"/>
                    <a:pt x="493" y="10361"/>
                  </a:cubicBezTo>
                  <a:cubicBezTo>
                    <a:pt x="238" y="10361"/>
                    <a:pt x="1" y="10551"/>
                    <a:pt x="78" y="10863"/>
                  </a:cubicBezTo>
                  <a:cubicBezTo>
                    <a:pt x="433" y="12302"/>
                    <a:pt x="1593" y="13688"/>
                    <a:pt x="2596" y="14795"/>
                  </a:cubicBezTo>
                  <a:cubicBezTo>
                    <a:pt x="3120" y="15374"/>
                    <a:pt x="3686" y="15912"/>
                    <a:pt x="4291" y="16407"/>
                  </a:cubicBezTo>
                  <a:cubicBezTo>
                    <a:pt x="4709" y="16747"/>
                    <a:pt x="5258" y="17301"/>
                    <a:pt x="5836" y="17469"/>
                  </a:cubicBezTo>
                  <a:cubicBezTo>
                    <a:pt x="5853" y="18398"/>
                    <a:pt x="5876" y="19326"/>
                    <a:pt x="5908" y="20256"/>
                  </a:cubicBezTo>
                  <a:cubicBezTo>
                    <a:pt x="5946" y="21394"/>
                    <a:pt x="5997" y="22532"/>
                    <a:pt x="6058" y="23670"/>
                  </a:cubicBezTo>
                  <a:cubicBezTo>
                    <a:pt x="6119" y="24774"/>
                    <a:pt x="6091" y="25939"/>
                    <a:pt x="6323" y="27025"/>
                  </a:cubicBezTo>
                  <a:cubicBezTo>
                    <a:pt x="6386" y="27320"/>
                    <a:pt x="6620" y="27449"/>
                    <a:pt x="6867" y="27449"/>
                  </a:cubicBezTo>
                  <a:cubicBezTo>
                    <a:pt x="7192" y="27449"/>
                    <a:pt x="7542" y="27227"/>
                    <a:pt x="7565" y="26868"/>
                  </a:cubicBezTo>
                  <a:cubicBezTo>
                    <a:pt x="7637" y="25749"/>
                    <a:pt x="7442" y="24578"/>
                    <a:pt x="7382" y="23458"/>
                  </a:cubicBezTo>
                  <a:cubicBezTo>
                    <a:pt x="7325" y="22391"/>
                    <a:pt x="7277" y="21324"/>
                    <a:pt x="7240" y="20256"/>
                  </a:cubicBezTo>
                  <a:cubicBezTo>
                    <a:pt x="7164" y="18051"/>
                    <a:pt x="7131" y="15844"/>
                    <a:pt x="7143" y="13636"/>
                  </a:cubicBezTo>
                  <a:lnTo>
                    <a:pt x="7143" y="13584"/>
                  </a:lnTo>
                  <a:cubicBezTo>
                    <a:pt x="7830" y="12904"/>
                    <a:pt x="8343" y="12028"/>
                    <a:pt x="8818" y="11214"/>
                  </a:cubicBezTo>
                  <a:cubicBezTo>
                    <a:pt x="9286" y="10416"/>
                    <a:pt x="9693" y="9585"/>
                    <a:pt x="10037" y="8726"/>
                  </a:cubicBezTo>
                  <a:cubicBezTo>
                    <a:pt x="10720" y="7013"/>
                    <a:pt x="11365" y="5048"/>
                    <a:pt x="11185" y="3204"/>
                  </a:cubicBezTo>
                  <a:cubicBezTo>
                    <a:pt x="11167" y="3021"/>
                    <a:pt x="11010" y="2915"/>
                    <a:pt x="10855" y="2915"/>
                  </a:cubicBezTo>
                  <a:cubicBezTo>
                    <a:pt x="10734" y="2915"/>
                    <a:pt x="10615" y="2980"/>
                    <a:pt x="10565" y="3125"/>
                  </a:cubicBezTo>
                  <a:cubicBezTo>
                    <a:pt x="9980" y="4831"/>
                    <a:pt x="9680" y="6586"/>
                    <a:pt x="8950" y="8255"/>
                  </a:cubicBezTo>
                  <a:cubicBezTo>
                    <a:pt x="8596" y="9069"/>
                    <a:pt x="8195" y="9862"/>
                    <a:pt x="7746" y="10628"/>
                  </a:cubicBezTo>
                  <a:cubicBezTo>
                    <a:pt x="7567" y="10934"/>
                    <a:pt x="7368" y="11227"/>
                    <a:pt x="7165" y="11521"/>
                  </a:cubicBezTo>
                  <a:cubicBezTo>
                    <a:pt x="7187" y="10019"/>
                    <a:pt x="7224" y="8518"/>
                    <a:pt x="7284" y="7018"/>
                  </a:cubicBezTo>
                  <a:cubicBezTo>
                    <a:pt x="7375" y="4820"/>
                    <a:pt x="7609" y="2610"/>
                    <a:pt x="7524" y="411"/>
                  </a:cubicBezTo>
                  <a:cubicBezTo>
                    <a:pt x="7515" y="156"/>
                    <a:pt x="7267" y="1"/>
                    <a:pt x="703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80"/>
            <p:cNvSpPr/>
            <p:nvPr/>
          </p:nvSpPr>
          <p:spPr>
            <a:xfrm>
              <a:off x="4044725" y="3257575"/>
              <a:ext cx="420650" cy="328450"/>
            </a:xfrm>
            <a:custGeom>
              <a:rect b="b" l="l" r="r" t="t"/>
              <a:pathLst>
                <a:path extrusionOk="0" h="13138" w="16826">
                  <a:moveTo>
                    <a:pt x="8060" y="1"/>
                  </a:moveTo>
                  <a:cubicBezTo>
                    <a:pt x="7116" y="1"/>
                    <a:pt x="6172" y="181"/>
                    <a:pt x="5308" y="537"/>
                  </a:cubicBezTo>
                  <a:cubicBezTo>
                    <a:pt x="5289" y="545"/>
                    <a:pt x="5268" y="553"/>
                    <a:pt x="5249" y="563"/>
                  </a:cubicBezTo>
                  <a:cubicBezTo>
                    <a:pt x="3756" y="1192"/>
                    <a:pt x="2523" y="2345"/>
                    <a:pt x="1854" y="3741"/>
                  </a:cubicBezTo>
                  <a:cubicBezTo>
                    <a:pt x="1555" y="4361"/>
                    <a:pt x="1366" y="5022"/>
                    <a:pt x="1114" y="5658"/>
                  </a:cubicBezTo>
                  <a:cubicBezTo>
                    <a:pt x="885" y="6238"/>
                    <a:pt x="602" y="6801"/>
                    <a:pt x="457" y="7402"/>
                  </a:cubicBezTo>
                  <a:cubicBezTo>
                    <a:pt x="1" y="9280"/>
                    <a:pt x="1038" y="11344"/>
                    <a:pt x="2792" y="12361"/>
                  </a:cubicBezTo>
                  <a:cubicBezTo>
                    <a:pt x="3698" y="12886"/>
                    <a:pt x="4763" y="13138"/>
                    <a:pt x="5826" y="13138"/>
                  </a:cubicBezTo>
                  <a:cubicBezTo>
                    <a:pt x="5879" y="13138"/>
                    <a:pt x="5932" y="13137"/>
                    <a:pt x="5984" y="13136"/>
                  </a:cubicBezTo>
                  <a:cubicBezTo>
                    <a:pt x="6464" y="13125"/>
                    <a:pt x="6941" y="13063"/>
                    <a:pt x="7409" y="12952"/>
                  </a:cubicBezTo>
                  <a:cubicBezTo>
                    <a:pt x="7838" y="12849"/>
                    <a:pt x="8308" y="12549"/>
                    <a:pt x="8737" y="12507"/>
                  </a:cubicBezTo>
                  <a:cubicBezTo>
                    <a:pt x="8789" y="12501"/>
                    <a:pt x="8841" y="12499"/>
                    <a:pt x="8894" y="12499"/>
                  </a:cubicBezTo>
                  <a:cubicBezTo>
                    <a:pt x="9307" y="12499"/>
                    <a:pt x="9756" y="12644"/>
                    <a:pt x="10206" y="12763"/>
                  </a:cubicBezTo>
                  <a:cubicBezTo>
                    <a:pt x="10521" y="12848"/>
                    <a:pt x="10835" y="12919"/>
                    <a:pt x="11138" y="12921"/>
                  </a:cubicBezTo>
                  <a:cubicBezTo>
                    <a:pt x="11143" y="12921"/>
                    <a:pt x="11148" y="12921"/>
                    <a:pt x="11153" y="12921"/>
                  </a:cubicBezTo>
                  <a:cubicBezTo>
                    <a:pt x="12806" y="12921"/>
                    <a:pt x="14482" y="12226"/>
                    <a:pt x="15480" y="10979"/>
                  </a:cubicBezTo>
                  <a:cubicBezTo>
                    <a:pt x="16561" y="9630"/>
                    <a:pt x="16825" y="7760"/>
                    <a:pt x="16207" y="6178"/>
                  </a:cubicBezTo>
                  <a:cubicBezTo>
                    <a:pt x="15671" y="4804"/>
                    <a:pt x="14495" y="3659"/>
                    <a:pt x="13047" y="3101"/>
                  </a:cubicBezTo>
                  <a:cubicBezTo>
                    <a:pt x="12890" y="1745"/>
                    <a:pt x="11562" y="738"/>
                    <a:pt x="10173" y="313"/>
                  </a:cubicBezTo>
                  <a:cubicBezTo>
                    <a:pt x="9492" y="104"/>
                    <a:pt x="8776" y="1"/>
                    <a:pt x="8060" y="1"/>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80"/>
            <p:cNvSpPr/>
            <p:nvPr/>
          </p:nvSpPr>
          <p:spPr>
            <a:xfrm>
              <a:off x="4175950" y="3257550"/>
              <a:ext cx="289425" cy="323050"/>
            </a:xfrm>
            <a:custGeom>
              <a:rect b="b" l="l" r="r" t="t"/>
              <a:pathLst>
                <a:path extrusionOk="0" h="12922" w="11577">
                  <a:moveTo>
                    <a:pt x="2813" y="1"/>
                  </a:moveTo>
                  <a:cubicBezTo>
                    <a:pt x="1869" y="1"/>
                    <a:pt x="925" y="181"/>
                    <a:pt x="60" y="536"/>
                  </a:cubicBezTo>
                  <a:cubicBezTo>
                    <a:pt x="40" y="545"/>
                    <a:pt x="21" y="553"/>
                    <a:pt x="0" y="562"/>
                  </a:cubicBezTo>
                  <a:cubicBezTo>
                    <a:pt x="1057" y="572"/>
                    <a:pt x="2123" y="764"/>
                    <a:pt x="3015" y="1282"/>
                  </a:cubicBezTo>
                  <a:cubicBezTo>
                    <a:pt x="4052" y="1884"/>
                    <a:pt x="4810" y="2987"/>
                    <a:pt x="4703" y="4122"/>
                  </a:cubicBezTo>
                  <a:cubicBezTo>
                    <a:pt x="6126" y="4334"/>
                    <a:pt x="7323" y="5398"/>
                    <a:pt x="7769" y="6679"/>
                  </a:cubicBezTo>
                  <a:cubicBezTo>
                    <a:pt x="8214" y="7958"/>
                    <a:pt x="7958" y="9402"/>
                    <a:pt x="7238" y="10567"/>
                  </a:cubicBezTo>
                  <a:cubicBezTo>
                    <a:pt x="6686" y="11459"/>
                    <a:pt x="5881" y="12195"/>
                    <a:pt x="4957" y="12764"/>
                  </a:cubicBezTo>
                  <a:cubicBezTo>
                    <a:pt x="5272" y="12849"/>
                    <a:pt x="5586" y="12920"/>
                    <a:pt x="5889" y="12922"/>
                  </a:cubicBezTo>
                  <a:cubicBezTo>
                    <a:pt x="5894" y="12922"/>
                    <a:pt x="5899" y="12922"/>
                    <a:pt x="5904" y="12922"/>
                  </a:cubicBezTo>
                  <a:cubicBezTo>
                    <a:pt x="7557" y="12922"/>
                    <a:pt x="9233" y="12227"/>
                    <a:pt x="10231" y="10980"/>
                  </a:cubicBezTo>
                  <a:cubicBezTo>
                    <a:pt x="11312" y="9631"/>
                    <a:pt x="11576" y="7761"/>
                    <a:pt x="10959" y="6177"/>
                  </a:cubicBezTo>
                  <a:cubicBezTo>
                    <a:pt x="10422" y="4803"/>
                    <a:pt x="9247" y="3658"/>
                    <a:pt x="7799" y="3100"/>
                  </a:cubicBezTo>
                  <a:cubicBezTo>
                    <a:pt x="7643" y="1744"/>
                    <a:pt x="6313" y="738"/>
                    <a:pt x="4925" y="313"/>
                  </a:cubicBezTo>
                  <a:cubicBezTo>
                    <a:pt x="4245" y="104"/>
                    <a:pt x="3529" y="1"/>
                    <a:pt x="2813" y="1"/>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80"/>
            <p:cNvSpPr/>
            <p:nvPr/>
          </p:nvSpPr>
          <p:spPr>
            <a:xfrm>
              <a:off x="5149600" y="3073550"/>
              <a:ext cx="647900" cy="526550"/>
            </a:xfrm>
            <a:custGeom>
              <a:rect b="b" l="l" r="r" t="t"/>
              <a:pathLst>
                <a:path extrusionOk="0" h="21062" w="25916">
                  <a:moveTo>
                    <a:pt x="11019" y="0"/>
                  </a:moveTo>
                  <a:cubicBezTo>
                    <a:pt x="10725" y="0"/>
                    <a:pt x="10429" y="24"/>
                    <a:pt x="10137" y="74"/>
                  </a:cubicBezTo>
                  <a:cubicBezTo>
                    <a:pt x="9161" y="240"/>
                    <a:pt x="8266" y="686"/>
                    <a:pt x="7536" y="1308"/>
                  </a:cubicBezTo>
                  <a:cubicBezTo>
                    <a:pt x="6369" y="2302"/>
                    <a:pt x="5630" y="3751"/>
                    <a:pt x="5684" y="5231"/>
                  </a:cubicBezTo>
                  <a:cubicBezTo>
                    <a:pt x="5320" y="5054"/>
                    <a:pt x="4924" y="4973"/>
                    <a:pt x="4522" y="4973"/>
                  </a:cubicBezTo>
                  <a:cubicBezTo>
                    <a:pt x="3547" y="4973"/>
                    <a:pt x="2545" y="5450"/>
                    <a:pt x="1920" y="6174"/>
                  </a:cubicBezTo>
                  <a:cubicBezTo>
                    <a:pt x="567" y="7744"/>
                    <a:pt x="166" y="10984"/>
                    <a:pt x="44" y="12942"/>
                  </a:cubicBezTo>
                  <a:cubicBezTo>
                    <a:pt x="1" y="13645"/>
                    <a:pt x="88" y="21062"/>
                    <a:pt x="534" y="21062"/>
                  </a:cubicBezTo>
                  <a:lnTo>
                    <a:pt x="25431" y="21062"/>
                  </a:lnTo>
                  <a:cubicBezTo>
                    <a:pt x="25594" y="18076"/>
                    <a:pt x="25665" y="15088"/>
                    <a:pt x="25831" y="12103"/>
                  </a:cubicBezTo>
                  <a:cubicBezTo>
                    <a:pt x="25880" y="11206"/>
                    <a:pt x="25916" y="10252"/>
                    <a:pt x="25440" y="9470"/>
                  </a:cubicBezTo>
                  <a:cubicBezTo>
                    <a:pt x="25105" y="8922"/>
                    <a:pt x="24420" y="8527"/>
                    <a:pt x="23776" y="8527"/>
                  </a:cubicBezTo>
                  <a:cubicBezTo>
                    <a:pt x="23502" y="8527"/>
                    <a:pt x="23235" y="8599"/>
                    <a:pt x="23005" y="8760"/>
                  </a:cubicBezTo>
                  <a:cubicBezTo>
                    <a:pt x="23069" y="6974"/>
                    <a:pt x="22706" y="5058"/>
                    <a:pt x="21382" y="3765"/>
                  </a:cubicBezTo>
                  <a:cubicBezTo>
                    <a:pt x="20636" y="3036"/>
                    <a:pt x="19521" y="2610"/>
                    <a:pt x="18453" y="2610"/>
                  </a:cubicBezTo>
                  <a:cubicBezTo>
                    <a:pt x="17628" y="2610"/>
                    <a:pt x="16832" y="2865"/>
                    <a:pt x="16256" y="3431"/>
                  </a:cubicBezTo>
                  <a:cubicBezTo>
                    <a:pt x="15524" y="1414"/>
                    <a:pt x="13283" y="0"/>
                    <a:pt x="11019"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80"/>
            <p:cNvSpPr/>
            <p:nvPr/>
          </p:nvSpPr>
          <p:spPr>
            <a:xfrm>
              <a:off x="5338000" y="3073550"/>
              <a:ext cx="459500" cy="526550"/>
            </a:xfrm>
            <a:custGeom>
              <a:rect b="b" l="l" r="r" t="t"/>
              <a:pathLst>
                <a:path extrusionOk="0" h="21062" w="18380">
                  <a:moveTo>
                    <a:pt x="3483" y="0"/>
                  </a:moveTo>
                  <a:cubicBezTo>
                    <a:pt x="3189" y="0"/>
                    <a:pt x="2893" y="24"/>
                    <a:pt x="2601" y="74"/>
                  </a:cubicBezTo>
                  <a:cubicBezTo>
                    <a:pt x="1625" y="240"/>
                    <a:pt x="730" y="686"/>
                    <a:pt x="0" y="1308"/>
                  </a:cubicBezTo>
                  <a:cubicBezTo>
                    <a:pt x="1018" y="2249"/>
                    <a:pt x="2927" y="2151"/>
                    <a:pt x="4002" y="3305"/>
                  </a:cubicBezTo>
                  <a:cubicBezTo>
                    <a:pt x="5153" y="4540"/>
                    <a:pt x="5627" y="6277"/>
                    <a:pt x="5485" y="7885"/>
                  </a:cubicBezTo>
                  <a:cubicBezTo>
                    <a:pt x="6322" y="7307"/>
                    <a:pt x="7361" y="7018"/>
                    <a:pt x="8400" y="7018"/>
                  </a:cubicBezTo>
                  <a:cubicBezTo>
                    <a:pt x="9418" y="7018"/>
                    <a:pt x="10436" y="7296"/>
                    <a:pt x="11264" y="7852"/>
                  </a:cubicBezTo>
                  <a:cubicBezTo>
                    <a:pt x="12935" y="8978"/>
                    <a:pt x="13692" y="11154"/>
                    <a:pt x="13050" y="12982"/>
                  </a:cubicBezTo>
                  <a:cubicBezTo>
                    <a:pt x="15736" y="13260"/>
                    <a:pt x="17188" y="16111"/>
                    <a:pt x="17463" y="18618"/>
                  </a:cubicBezTo>
                  <a:cubicBezTo>
                    <a:pt x="17552" y="19430"/>
                    <a:pt x="17572" y="20247"/>
                    <a:pt x="17524" y="21062"/>
                  </a:cubicBezTo>
                  <a:lnTo>
                    <a:pt x="17895" y="21062"/>
                  </a:lnTo>
                  <a:cubicBezTo>
                    <a:pt x="18058" y="18076"/>
                    <a:pt x="18129" y="15088"/>
                    <a:pt x="18295" y="12103"/>
                  </a:cubicBezTo>
                  <a:cubicBezTo>
                    <a:pt x="18344" y="11206"/>
                    <a:pt x="18380" y="10252"/>
                    <a:pt x="17904" y="9470"/>
                  </a:cubicBezTo>
                  <a:cubicBezTo>
                    <a:pt x="17569" y="8922"/>
                    <a:pt x="16884" y="8527"/>
                    <a:pt x="16240" y="8527"/>
                  </a:cubicBezTo>
                  <a:cubicBezTo>
                    <a:pt x="15966" y="8527"/>
                    <a:pt x="15699" y="8599"/>
                    <a:pt x="15469" y="8760"/>
                  </a:cubicBezTo>
                  <a:cubicBezTo>
                    <a:pt x="15533" y="6974"/>
                    <a:pt x="15170" y="5058"/>
                    <a:pt x="13846" y="3765"/>
                  </a:cubicBezTo>
                  <a:cubicBezTo>
                    <a:pt x="13100" y="3036"/>
                    <a:pt x="11985" y="2610"/>
                    <a:pt x="10917" y="2610"/>
                  </a:cubicBezTo>
                  <a:cubicBezTo>
                    <a:pt x="10092" y="2610"/>
                    <a:pt x="9296" y="2865"/>
                    <a:pt x="8720" y="3431"/>
                  </a:cubicBezTo>
                  <a:cubicBezTo>
                    <a:pt x="7988" y="1414"/>
                    <a:pt x="5747" y="0"/>
                    <a:pt x="3483"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80"/>
            <p:cNvSpPr/>
            <p:nvPr/>
          </p:nvSpPr>
          <p:spPr>
            <a:xfrm>
              <a:off x="4424500" y="2470125"/>
              <a:ext cx="788400" cy="1133450"/>
            </a:xfrm>
            <a:custGeom>
              <a:rect b="b" l="l" r="r" t="t"/>
              <a:pathLst>
                <a:path extrusionOk="0" h="45338" w="31536">
                  <a:moveTo>
                    <a:pt x="15947" y="0"/>
                  </a:moveTo>
                  <a:lnTo>
                    <a:pt x="0" y="14434"/>
                  </a:lnTo>
                  <a:lnTo>
                    <a:pt x="0" y="45337"/>
                  </a:lnTo>
                  <a:lnTo>
                    <a:pt x="31536" y="45337"/>
                  </a:lnTo>
                  <a:lnTo>
                    <a:pt x="31536" y="14434"/>
                  </a:lnTo>
                  <a:lnTo>
                    <a:pt x="1594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80"/>
            <p:cNvSpPr/>
            <p:nvPr/>
          </p:nvSpPr>
          <p:spPr>
            <a:xfrm>
              <a:off x="4236750" y="2396075"/>
              <a:ext cx="1163750" cy="606100"/>
            </a:xfrm>
            <a:custGeom>
              <a:rect b="b" l="l" r="r" t="t"/>
              <a:pathLst>
                <a:path extrusionOk="0" h="24244" w="46550">
                  <a:moveTo>
                    <a:pt x="23525" y="1"/>
                  </a:moveTo>
                  <a:cubicBezTo>
                    <a:pt x="22723" y="1"/>
                    <a:pt x="21920" y="283"/>
                    <a:pt x="21303" y="846"/>
                  </a:cubicBezTo>
                  <a:lnTo>
                    <a:pt x="1273" y="19166"/>
                  </a:lnTo>
                  <a:cubicBezTo>
                    <a:pt x="21" y="20311"/>
                    <a:pt x="1" y="22186"/>
                    <a:pt x="1229" y="23355"/>
                  </a:cubicBezTo>
                  <a:cubicBezTo>
                    <a:pt x="1411" y="23529"/>
                    <a:pt x="1616" y="23681"/>
                    <a:pt x="1836" y="23804"/>
                  </a:cubicBezTo>
                  <a:cubicBezTo>
                    <a:pt x="2339" y="24092"/>
                    <a:pt x="2908" y="24243"/>
                    <a:pt x="3486" y="24243"/>
                  </a:cubicBezTo>
                  <a:cubicBezTo>
                    <a:pt x="3489" y="24243"/>
                    <a:pt x="3491" y="24243"/>
                    <a:pt x="3494" y="24243"/>
                  </a:cubicBezTo>
                  <a:cubicBezTo>
                    <a:pt x="4295" y="24243"/>
                    <a:pt x="5098" y="23962"/>
                    <a:pt x="5715" y="23397"/>
                  </a:cubicBezTo>
                  <a:lnTo>
                    <a:pt x="23515" y="7118"/>
                  </a:lnTo>
                  <a:lnTo>
                    <a:pt x="40829" y="23109"/>
                  </a:lnTo>
                  <a:cubicBezTo>
                    <a:pt x="41448" y="23679"/>
                    <a:pt x="42254" y="23964"/>
                    <a:pt x="43060" y="23964"/>
                  </a:cubicBezTo>
                  <a:cubicBezTo>
                    <a:pt x="43638" y="23964"/>
                    <a:pt x="44215" y="23818"/>
                    <a:pt x="44722" y="23526"/>
                  </a:cubicBezTo>
                  <a:cubicBezTo>
                    <a:pt x="44937" y="23404"/>
                    <a:pt x="45136" y="23257"/>
                    <a:pt x="45316" y="23087"/>
                  </a:cubicBezTo>
                  <a:cubicBezTo>
                    <a:pt x="46550" y="21925"/>
                    <a:pt x="46540" y="20049"/>
                    <a:pt x="45292" y="18900"/>
                  </a:cubicBezTo>
                  <a:lnTo>
                    <a:pt x="25757" y="857"/>
                  </a:lnTo>
                  <a:cubicBezTo>
                    <a:pt x="25139" y="286"/>
                    <a:pt x="24332" y="1"/>
                    <a:pt x="23525" y="1"/>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80"/>
            <p:cNvSpPr/>
            <p:nvPr/>
          </p:nvSpPr>
          <p:spPr>
            <a:xfrm>
              <a:off x="4282650" y="2524925"/>
              <a:ext cx="1072150" cy="477250"/>
            </a:xfrm>
            <a:custGeom>
              <a:rect b="b" l="l" r="r" t="t"/>
              <a:pathLst>
                <a:path extrusionOk="0" h="19090" w="42886">
                  <a:moveTo>
                    <a:pt x="21689" y="1"/>
                  </a:moveTo>
                  <a:cubicBezTo>
                    <a:pt x="20887" y="1"/>
                    <a:pt x="20084" y="283"/>
                    <a:pt x="19467" y="846"/>
                  </a:cubicBezTo>
                  <a:lnTo>
                    <a:pt x="0" y="18650"/>
                  </a:lnTo>
                  <a:cubicBezTo>
                    <a:pt x="503" y="18938"/>
                    <a:pt x="1072" y="19089"/>
                    <a:pt x="1650" y="19089"/>
                  </a:cubicBezTo>
                  <a:cubicBezTo>
                    <a:pt x="1653" y="19089"/>
                    <a:pt x="1655" y="19089"/>
                    <a:pt x="1658" y="19089"/>
                  </a:cubicBezTo>
                  <a:cubicBezTo>
                    <a:pt x="2459" y="19089"/>
                    <a:pt x="3262" y="18808"/>
                    <a:pt x="3879" y="18243"/>
                  </a:cubicBezTo>
                  <a:lnTo>
                    <a:pt x="21679" y="1964"/>
                  </a:lnTo>
                  <a:lnTo>
                    <a:pt x="38993" y="17955"/>
                  </a:lnTo>
                  <a:cubicBezTo>
                    <a:pt x="39612" y="18525"/>
                    <a:pt x="40418" y="18810"/>
                    <a:pt x="41224" y="18810"/>
                  </a:cubicBezTo>
                  <a:cubicBezTo>
                    <a:pt x="41802" y="18810"/>
                    <a:pt x="42379" y="18664"/>
                    <a:pt x="42886" y="18372"/>
                  </a:cubicBezTo>
                  <a:lnTo>
                    <a:pt x="23921" y="857"/>
                  </a:lnTo>
                  <a:cubicBezTo>
                    <a:pt x="23303" y="287"/>
                    <a:pt x="22496" y="1"/>
                    <a:pt x="21689" y="1"/>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80"/>
            <p:cNvSpPr/>
            <p:nvPr/>
          </p:nvSpPr>
          <p:spPr>
            <a:xfrm>
              <a:off x="4670750" y="2756925"/>
              <a:ext cx="282675" cy="263750"/>
            </a:xfrm>
            <a:custGeom>
              <a:rect b="b" l="l" r="r" t="t"/>
              <a:pathLst>
                <a:path extrusionOk="0" h="10550" w="11307">
                  <a:moveTo>
                    <a:pt x="5653" y="1"/>
                  </a:moveTo>
                  <a:cubicBezTo>
                    <a:pt x="5388" y="1"/>
                    <a:pt x="5123" y="19"/>
                    <a:pt x="4859" y="55"/>
                  </a:cubicBezTo>
                  <a:cubicBezTo>
                    <a:pt x="2273" y="391"/>
                    <a:pt x="251" y="2361"/>
                    <a:pt x="25" y="4813"/>
                  </a:cubicBezTo>
                  <a:cubicBezTo>
                    <a:pt x="8" y="4966"/>
                    <a:pt x="0" y="5120"/>
                    <a:pt x="0" y="5275"/>
                  </a:cubicBezTo>
                  <a:cubicBezTo>
                    <a:pt x="0" y="5618"/>
                    <a:pt x="36" y="5958"/>
                    <a:pt x="108" y="6292"/>
                  </a:cubicBezTo>
                  <a:cubicBezTo>
                    <a:pt x="564" y="8480"/>
                    <a:pt x="2472" y="10185"/>
                    <a:pt x="4859" y="10495"/>
                  </a:cubicBezTo>
                  <a:cubicBezTo>
                    <a:pt x="5123" y="10531"/>
                    <a:pt x="5388" y="10549"/>
                    <a:pt x="5653" y="10549"/>
                  </a:cubicBezTo>
                  <a:cubicBezTo>
                    <a:pt x="5919" y="10549"/>
                    <a:pt x="6184" y="10531"/>
                    <a:pt x="6447" y="10495"/>
                  </a:cubicBezTo>
                  <a:cubicBezTo>
                    <a:pt x="8834" y="10185"/>
                    <a:pt x="10743" y="8480"/>
                    <a:pt x="11198" y="6292"/>
                  </a:cubicBezTo>
                  <a:cubicBezTo>
                    <a:pt x="11271" y="5958"/>
                    <a:pt x="11306" y="5618"/>
                    <a:pt x="11306" y="5275"/>
                  </a:cubicBezTo>
                  <a:cubicBezTo>
                    <a:pt x="11306" y="5120"/>
                    <a:pt x="11298" y="4966"/>
                    <a:pt x="11282" y="4813"/>
                  </a:cubicBezTo>
                  <a:cubicBezTo>
                    <a:pt x="11055" y="2363"/>
                    <a:pt x="9033" y="391"/>
                    <a:pt x="6447" y="55"/>
                  </a:cubicBezTo>
                  <a:cubicBezTo>
                    <a:pt x="6184" y="19"/>
                    <a:pt x="5919" y="1"/>
                    <a:pt x="565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80"/>
            <p:cNvSpPr/>
            <p:nvPr/>
          </p:nvSpPr>
          <p:spPr>
            <a:xfrm>
              <a:off x="4670750" y="2756925"/>
              <a:ext cx="282675" cy="263750"/>
            </a:xfrm>
            <a:custGeom>
              <a:rect b="b" l="l" r="r" t="t"/>
              <a:pathLst>
                <a:path extrusionOk="0" h="10550" w="11307">
                  <a:moveTo>
                    <a:pt x="5654" y="1"/>
                  </a:moveTo>
                  <a:cubicBezTo>
                    <a:pt x="5389" y="1"/>
                    <a:pt x="5124" y="19"/>
                    <a:pt x="4861" y="55"/>
                  </a:cubicBezTo>
                  <a:lnTo>
                    <a:pt x="4861" y="4813"/>
                  </a:lnTo>
                  <a:lnTo>
                    <a:pt x="25" y="4813"/>
                  </a:lnTo>
                  <a:cubicBezTo>
                    <a:pt x="10" y="4966"/>
                    <a:pt x="2" y="5120"/>
                    <a:pt x="2" y="5275"/>
                  </a:cubicBezTo>
                  <a:cubicBezTo>
                    <a:pt x="0" y="5618"/>
                    <a:pt x="37" y="5958"/>
                    <a:pt x="108" y="6292"/>
                  </a:cubicBezTo>
                  <a:lnTo>
                    <a:pt x="4859" y="6292"/>
                  </a:lnTo>
                  <a:lnTo>
                    <a:pt x="4859" y="10495"/>
                  </a:lnTo>
                  <a:cubicBezTo>
                    <a:pt x="5123" y="10531"/>
                    <a:pt x="5388" y="10549"/>
                    <a:pt x="5653" y="10549"/>
                  </a:cubicBezTo>
                  <a:cubicBezTo>
                    <a:pt x="5919" y="10549"/>
                    <a:pt x="6184" y="10531"/>
                    <a:pt x="6447" y="10495"/>
                  </a:cubicBezTo>
                  <a:lnTo>
                    <a:pt x="6447" y="6292"/>
                  </a:lnTo>
                  <a:lnTo>
                    <a:pt x="11198" y="6292"/>
                  </a:lnTo>
                  <a:cubicBezTo>
                    <a:pt x="11271" y="5958"/>
                    <a:pt x="11306" y="5618"/>
                    <a:pt x="11306" y="5275"/>
                  </a:cubicBezTo>
                  <a:cubicBezTo>
                    <a:pt x="11306" y="5120"/>
                    <a:pt x="11298" y="4966"/>
                    <a:pt x="11283" y="4813"/>
                  </a:cubicBezTo>
                  <a:lnTo>
                    <a:pt x="6447" y="4813"/>
                  </a:lnTo>
                  <a:lnTo>
                    <a:pt x="6447" y="55"/>
                  </a:lnTo>
                  <a:cubicBezTo>
                    <a:pt x="6184" y="19"/>
                    <a:pt x="5919" y="1"/>
                    <a:pt x="5654"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80"/>
            <p:cNvSpPr/>
            <p:nvPr/>
          </p:nvSpPr>
          <p:spPr>
            <a:xfrm>
              <a:off x="4478625" y="3094650"/>
              <a:ext cx="128925" cy="402475"/>
            </a:xfrm>
            <a:custGeom>
              <a:rect b="b" l="l" r="r" t="t"/>
              <a:pathLst>
                <a:path extrusionOk="0" h="16099" w="5157">
                  <a:moveTo>
                    <a:pt x="0" y="1"/>
                  </a:moveTo>
                  <a:lnTo>
                    <a:pt x="0" y="16099"/>
                  </a:lnTo>
                  <a:lnTo>
                    <a:pt x="5157" y="16099"/>
                  </a:lnTo>
                  <a:lnTo>
                    <a:pt x="5157" y="1"/>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80"/>
            <p:cNvSpPr/>
            <p:nvPr/>
          </p:nvSpPr>
          <p:spPr>
            <a:xfrm>
              <a:off x="5024050" y="3094650"/>
              <a:ext cx="128925" cy="402475"/>
            </a:xfrm>
            <a:custGeom>
              <a:rect b="b" l="l" r="r" t="t"/>
              <a:pathLst>
                <a:path extrusionOk="0" h="16099" w="5157">
                  <a:moveTo>
                    <a:pt x="0" y="1"/>
                  </a:moveTo>
                  <a:lnTo>
                    <a:pt x="0" y="16099"/>
                  </a:lnTo>
                  <a:lnTo>
                    <a:pt x="5157" y="16099"/>
                  </a:lnTo>
                  <a:lnTo>
                    <a:pt x="5157" y="1"/>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80"/>
            <p:cNvSpPr/>
            <p:nvPr/>
          </p:nvSpPr>
          <p:spPr>
            <a:xfrm>
              <a:off x="4697200" y="3173300"/>
              <a:ext cx="243000" cy="430275"/>
            </a:xfrm>
            <a:custGeom>
              <a:rect b="b" l="l" r="r" t="t"/>
              <a:pathLst>
                <a:path extrusionOk="0" h="17211" w="9720">
                  <a:moveTo>
                    <a:pt x="4860" y="0"/>
                  </a:moveTo>
                  <a:cubicBezTo>
                    <a:pt x="2186" y="0"/>
                    <a:pt x="1" y="2039"/>
                    <a:pt x="1" y="4534"/>
                  </a:cubicBezTo>
                  <a:lnTo>
                    <a:pt x="1" y="17210"/>
                  </a:lnTo>
                  <a:lnTo>
                    <a:pt x="9719" y="17210"/>
                  </a:lnTo>
                  <a:lnTo>
                    <a:pt x="9719" y="4534"/>
                  </a:lnTo>
                  <a:cubicBezTo>
                    <a:pt x="9719" y="3287"/>
                    <a:pt x="9172" y="2154"/>
                    <a:pt x="8292" y="1333"/>
                  </a:cubicBezTo>
                  <a:cubicBezTo>
                    <a:pt x="7410" y="511"/>
                    <a:pt x="6197" y="0"/>
                    <a:pt x="4860"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80"/>
            <p:cNvSpPr/>
            <p:nvPr/>
          </p:nvSpPr>
          <p:spPr>
            <a:xfrm>
              <a:off x="5237075" y="3331650"/>
              <a:ext cx="49275" cy="271925"/>
            </a:xfrm>
            <a:custGeom>
              <a:rect b="b" l="l" r="r" t="t"/>
              <a:pathLst>
                <a:path extrusionOk="0" h="10877" w="1971">
                  <a:moveTo>
                    <a:pt x="985" y="1"/>
                  </a:moveTo>
                  <a:lnTo>
                    <a:pt x="1" y="1073"/>
                  </a:lnTo>
                  <a:lnTo>
                    <a:pt x="1" y="10876"/>
                  </a:lnTo>
                  <a:lnTo>
                    <a:pt x="1971" y="10876"/>
                  </a:lnTo>
                  <a:lnTo>
                    <a:pt x="1971" y="1073"/>
                  </a:lnTo>
                  <a:lnTo>
                    <a:pt x="985" y="1"/>
                  </a:ln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80"/>
            <p:cNvSpPr/>
            <p:nvPr/>
          </p:nvSpPr>
          <p:spPr>
            <a:xfrm>
              <a:off x="5339675" y="3331650"/>
              <a:ext cx="49275" cy="271925"/>
            </a:xfrm>
            <a:custGeom>
              <a:rect b="b" l="l" r="r" t="t"/>
              <a:pathLst>
                <a:path extrusionOk="0" h="10877" w="1971">
                  <a:moveTo>
                    <a:pt x="985" y="1"/>
                  </a:moveTo>
                  <a:lnTo>
                    <a:pt x="0" y="1073"/>
                  </a:lnTo>
                  <a:lnTo>
                    <a:pt x="0" y="10876"/>
                  </a:lnTo>
                  <a:lnTo>
                    <a:pt x="1971" y="10876"/>
                  </a:lnTo>
                  <a:lnTo>
                    <a:pt x="1971" y="1073"/>
                  </a:lnTo>
                  <a:lnTo>
                    <a:pt x="985" y="1"/>
                  </a:ln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80"/>
            <p:cNvSpPr/>
            <p:nvPr/>
          </p:nvSpPr>
          <p:spPr>
            <a:xfrm>
              <a:off x="5442275" y="3331650"/>
              <a:ext cx="49275" cy="271925"/>
            </a:xfrm>
            <a:custGeom>
              <a:rect b="b" l="l" r="r" t="t"/>
              <a:pathLst>
                <a:path extrusionOk="0" h="10877" w="1971">
                  <a:moveTo>
                    <a:pt x="986" y="1"/>
                  </a:moveTo>
                  <a:lnTo>
                    <a:pt x="0" y="1073"/>
                  </a:lnTo>
                  <a:lnTo>
                    <a:pt x="0" y="10876"/>
                  </a:lnTo>
                  <a:lnTo>
                    <a:pt x="1970" y="10876"/>
                  </a:lnTo>
                  <a:lnTo>
                    <a:pt x="1970" y="1073"/>
                  </a:lnTo>
                  <a:lnTo>
                    <a:pt x="986" y="1"/>
                  </a:ln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80"/>
            <p:cNvSpPr/>
            <p:nvPr/>
          </p:nvSpPr>
          <p:spPr>
            <a:xfrm>
              <a:off x="5544900" y="3331650"/>
              <a:ext cx="49250" cy="271925"/>
            </a:xfrm>
            <a:custGeom>
              <a:rect b="b" l="l" r="r" t="t"/>
              <a:pathLst>
                <a:path extrusionOk="0" h="10877" w="1970">
                  <a:moveTo>
                    <a:pt x="985" y="1"/>
                  </a:moveTo>
                  <a:lnTo>
                    <a:pt x="0" y="1073"/>
                  </a:lnTo>
                  <a:lnTo>
                    <a:pt x="0" y="10876"/>
                  </a:lnTo>
                  <a:lnTo>
                    <a:pt x="1969" y="10876"/>
                  </a:lnTo>
                  <a:lnTo>
                    <a:pt x="1969" y="1073"/>
                  </a:lnTo>
                  <a:lnTo>
                    <a:pt x="985" y="1"/>
                  </a:ln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80"/>
            <p:cNvSpPr/>
            <p:nvPr/>
          </p:nvSpPr>
          <p:spPr>
            <a:xfrm>
              <a:off x="5647475" y="3331650"/>
              <a:ext cx="49250" cy="271925"/>
            </a:xfrm>
            <a:custGeom>
              <a:rect b="b" l="l" r="r" t="t"/>
              <a:pathLst>
                <a:path extrusionOk="0" h="10877" w="1970">
                  <a:moveTo>
                    <a:pt x="985" y="1"/>
                  </a:moveTo>
                  <a:lnTo>
                    <a:pt x="1" y="1073"/>
                  </a:lnTo>
                  <a:lnTo>
                    <a:pt x="1" y="10876"/>
                  </a:lnTo>
                  <a:lnTo>
                    <a:pt x="1970" y="10876"/>
                  </a:lnTo>
                  <a:lnTo>
                    <a:pt x="1970" y="1073"/>
                  </a:lnTo>
                  <a:lnTo>
                    <a:pt x="985" y="1"/>
                  </a:ln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80"/>
            <p:cNvSpPr/>
            <p:nvPr/>
          </p:nvSpPr>
          <p:spPr>
            <a:xfrm>
              <a:off x="5750075" y="3331650"/>
              <a:ext cx="49275" cy="271925"/>
            </a:xfrm>
            <a:custGeom>
              <a:rect b="b" l="l" r="r" t="t"/>
              <a:pathLst>
                <a:path extrusionOk="0" h="10877" w="1971">
                  <a:moveTo>
                    <a:pt x="985" y="1"/>
                  </a:moveTo>
                  <a:lnTo>
                    <a:pt x="1" y="1073"/>
                  </a:lnTo>
                  <a:lnTo>
                    <a:pt x="1" y="10876"/>
                  </a:lnTo>
                  <a:lnTo>
                    <a:pt x="1971" y="10876"/>
                  </a:lnTo>
                  <a:lnTo>
                    <a:pt x="1971" y="1073"/>
                  </a:lnTo>
                  <a:lnTo>
                    <a:pt x="985" y="1"/>
                  </a:ln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80"/>
            <p:cNvSpPr/>
            <p:nvPr/>
          </p:nvSpPr>
          <p:spPr>
            <a:xfrm>
              <a:off x="5212425" y="3400575"/>
              <a:ext cx="615650" cy="34475"/>
            </a:xfrm>
            <a:custGeom>
              <a:rect b="b" l="l" r="r" t="t"/>
              <a:pathLst>
                <a:path extrusionOk="0" h="1379" w="24626">
                  <a:moveTo>
                    <a:pt x="1" y="1"/>
                  </a:moveTo>
                  <a:lnTo>
                    <a:pt x="1" y="1379"/>
                  </a:lnTo>
                  <a:lnTo>
                    <a:pt x="24626" y="1379"/>
                  </a:lnTo>
                  <a:lnTo>
                    <a:pt x="24626" y="1"/>
                  </a:ln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80"/>
            <p:cNvSpPr/>
            <p:nvPr/>
          </p:nvSpPr>
          <p:spPr>
            <a:xfrm>
              <a:off x="5212425" y="3530775"/>
              <a:ext cx="615650" cy="34475"/>
            </a:xfrm>
            <a:custGeom>
              <a:rect b="b" l="l" r="r" t="t"/>
              <a:pathLst>
                <a:path extrusionOk="0" h="1379" w="24626">
                  <a:moveTo>
                    <a:pt x="1" y="0"/>
                  </a:moveTo>
                  <a:lnTo>
                    <a:pt x="1" y="1378"/>
                  </a:lnTo>
                  <a:lnTo>
                    <a:pt x="24626" y="1378"/>
                  </a:lnTo>
                  <a:lnTo>
                    <a:pt x="24626" y="0"/>
                  </a:ln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80"/>
            <p:cNvSpPr/>
            <p:nvPr/>
          </p:nvSpPr>
          <p:spPr>
            <a:xfrm>
              <a:off x="5249350" y="3408225"/>
              <a:ext cx="20600" cy="19200"/>
            </a:xfrm>
            <a:custGeom>
              <a:rect b="b" l="l" r="r" t="t"/>
              <a:pathLst>
                <a:path extrusionOk="0" h="768" w="824">
                  <a:moveTo>
                    <a:pt x="412" y="1"/>
                  </a:moveTo>
                  <a:cubicBezTo>
                    <a:pt x="186" y="1"/>
                    <a:pt x="0" y="172"/>
                    <a:pt x="0" y="385"/>
                  </a:cubicBezTo>
                  <a:cubicBezTo>
                    <a:pt x="0" y="596"/>
                    <a:pt x="184" y="767"/>
                    <a:pt x="412" y="767"/>
                  </a:cubicBezTo>
                  <a:cubicBezTo>
                    <a:pt x="639" y="767"/>
                    <a:pt x="823" y="596"/>
                    <a:pt x="823" y="385"/>
                  </a:cubicBezTo>
                  <a:cubicBezTo>
                    <a:pt x="823" y="172"/>
                    <a:pt x="638" y="1"/>
                    <a:pt x="412" y="1"/>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80"/>
            <p:cNvSpPr/>
            <p:nvPr/>
          </p:nvSpPr>
          <p:spPr>
            <a:xfrm>
              <a:off x="5249375" y="3538425"/>
              <a:ext cx="20575" cy="19175"/>
            </a:xfrm>
            <a:custGeom>
              <a:rect b="b" l="l" r="r" t="t"/>
              <a:pathLst>
                <a:path extrusionOk="0" h="767" w="823">
                  <a:moveTo>
                    <a:pt x="411" y="0"/>
                  </a:moveTo>
                  <a:cubicBezTo>
                    <a:pt x="185" y="0"/>
                    <a:pt x="1" y="173"/>
                    <a:pt x="1" y="384"/>
                  </a:cubicBezTo>
                  <a:cubicBezTo>
                    <a:pt x="1" y="595"/>
                    <a:pt x="185" y="767"/>
                    <a:pt x="411" y="767"/>
                  </a:cubicBezTo>
                  <a:cubicBezTo>
                    <a:pt x="638" y="767"/>
                    <a:pt x="822" y="595"/>
                    <a:pt x="822" y="384"/>
                  </a:cubicBezTo>
                  <a:cubicBezTo>
                    <a:pt x="822" y="173"/>
                    <a:pt x="638" y="0"/>
                    <a:pt x="411" y="0"/>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80"/>
            <p:cNvSpPr/>
            <p:nvPr/>
          </p:nvSpPr>
          <p:spPr>
            <a:xfrm>
              <a:off x="5351975" y="3408225"/>
              <a:ext cx="20550" cy="19200"/>
            </a:xfrm>
            <a:custGeom>
              <a:rect b="b" l="l" r="r" t="t"/>
              <a:pathLst>
                <a:path extrusionOk="0" h="768" w="822">
                  <a:moveTo>
                    <a:pt x="412" y="1"/>
                  </a:moveTo>
                  <a:cubicBezTo>
                    <a:pt x="184" y="1"/>
                    <a:pt x="1" y="172"/>
                    <a:pt x="1" y="385"/>
                  </a:cubicBezTo>
                  <a:cubicBezTo>
                    <a:pt x="1" y="596"/>
                    <a:pt x="184" y="767"/>
                    <a:pt x="412" y="767"/>
                  </a:cubicBezTo>
                  <a:cubicBezTo>
                    <a:pt x="638" y="767"/>
                    <a:pt x="822" y="596"/>
                    <a:pt x="822" y="385"/>
                  </a:cubicBezTo>
                  <a:cubicBezTo>
                    <a:pt x="822" y="172"/>
                    <a:pt x="640" y="1"/>
                    <a:pt x="412" y="1"/>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80"/>
            <p:cNvSpPr/>
            <p:nvPr/>
          </p:nvSpPr>
          <p:spPr>
            <a:xfrm>
              <a:off x="5351975" y="3538425"/>
              <a:ext cx="20550" cy="19175"/>
            </a:xfrm>
            <a:custGeom>
              <a:rect b="b" l="l" r="r" t="t"/>
              <a:pathLst>
                <a:path extrusionOk="0" h="767" w="822">
                  <a:moveTo>
                    <a:pt x="412" y="0"/>
                  </a:moveTo>
                  <a:cubicBezTo>
                    <a:pt x="184" y="0"/>
                    <a:pt x="1" y="173"/>
                    <a:pt x="1" y="384"/>
                  </a:cubicBezTo>
                  <a:cubicBezTo>
                    <a:pt x="1" y="595"/>
                    <a:pt x="184" y="767"/>
                    <a:pt x="412" y="767"/>
                  </a:cubicBezTo>
                  <a:cubicBezTo>
                    <a:pt x="638" y="767"/>
                    <a:pt x="822" y="595"/>
                    <a:pt x="822" y="384"/>
                  </a:cubicBezTo>
                  <a:cubicBezTo>
                    <a:pt x="822" y="173"/>
                    <a:pt x="638" y="0"/>
                    <a:pt x="412" y="0"/>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80"/>
            <p:cNvSpPr/>
            <p:nvPr/>
          </p:nvSpPr>
          <p:spPr>
            <a:xfrm>
              <a:off x="5458675" y="3408225"/>
              <a:ext cx="20575" cy="19200"/>
            </a:xfrm>
            <a:custGeom>
              <a:rect b="b" l="l" r="r" t="t"/>
              <a:pathLst>
                <a:path extrusionOk="0" h="768" w="823">
                  <a:moveTo>
                    <a:pt x="412" y="1"/>
                  </a:moveTo>
                  <a:cubicBezTo>
                    <a:pt x="185" y="1"/>
                    <a:pt x="1" y="172"/>
                    <a:pt x="1" y="385"/>
                  </a:cubicBezTo>
                  <a:cubicBezTo>
                    <a:pt x="1" y="596"/>
                    <a:pt x="185" y="767"/>
                    <a:pt x="412" y="767"/>
                  </a:cubicBezTo>
                  <a:cubicBezTo>
                    <a:pt x="638" y="767"/>
                    <a:pt x="822" y="596"/>
                    <a:pt x="822" y="385"/>
                  </a:cubicBezTo>
                  <a:cubicBezTo>
                    <a:pt x="822" y="172"/>
                    <a:pt x="638" y="1"/>
                    <a:pt x="412" y="1"/>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80"/>
            <p:cNvSpPr/>
            <p:nvPr/>
          </p:nvSpPr>
          <p:spPr>
            <a:xfrm>
              <a:off x="5458675" y="3538425"/>
              <a:ext cx="20575" cy="19175"/>
            </a:xfrm>
            <a:custGeom>
              <a:rect b="b" l="l" r="r" t="t"/>
              <a:pathLst>
                <a:path extrusionOk="0" h="767" w="823">
                  <a:moveTo>
                    <a:pt x="411" y="0"/>
                  </a:moveTo>
                  <a:cubicBezTo>
                    <a:pt x="185" y="0"/>
                    <a:pt x="1" y="173"/>
                    <a:pt x="1" y="384"/>
                  </a:cubicBezTo>
                  <a:cubicBezTo>
                    <a:pt x="1" y="595"/>
                    <a:pt x="185" y="767"/>
                    <a:pt x="411" y="767"/>
                  </a:cubicBezTo>
                  <a:cubicBezTo>
                    <a:pt x="638" y="767"/>
                    <a:pt x="822" y="595"/>
                    <a:pt x="822" y="384"/>
                  </a:cubicBezTo>
                  <a:cubicBezTo>
                    <a:pt x="822" y="173"/>
                    <a:pt x="638" y="0"/>
                    <a:pt x="411" y="0"/>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80"/>
            <p:cNvSpPr/>
            <p:nvPr/>
          </p:nvSpPr>
          <p:spPr>
            <a:xfrm>
              <a:off x="5561300" y="3408225"/>
              <a:ext cx="20525" cy="19200"/>
            </a:xfrm>
            <a:custGeom>
              <a:rect b="b" l="l" r="r" t="t"/>
              <a:pathLst>
                <a:path extrusionOk="0" h="768" w="821">
                  <a:moveTo>
                    <a:pt x="411" y="1"/>
                  </a:moveTo>
                  <a:cubicBezTo>
                    <a:pt x="185" y="1"/>
                    <a:pt x="1" y="172"/>
                    <a:pt x="1" y="385"/>
                  </a:cubicBezTo>
                  <a:cubicBezTo>
                    <a:pt x="1" y="596"/>
                    <a:pt x="183" y="767"/>
                    <a:pt x="411" y="767"/>
                  </a:cubicBezTo>
                  <a:cubicBezTo>
                    <a:pt x="637" y="767"/>
                    <a:pt x="821" y="596"/>
                    <a:pt x="821" y="385"/>
                  </a:cubicBezTo>
                  <a:cubicBezTo>
                    <a:pt x="821" y="172"/>
                    <a:pt x="637" y="1"/>
                    <a:pt x="411" y="1"/>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80"/>
            <p:cNvSpPr/>
            <p:nvPr/>
          </p:nvSpPr>
          <p:spPr>
            <a:xfrm>
              <a:off x="5561300" y="3538450"/>
              <a:ext cx="20525" cy="19150"/>
            </a:xfrm>
            <a:custGeom>
              <a:rect b="b" l="l" r="r" t="t"/>
              <a:pathLst>
                <a:path extrusionOk="0" h="766" w="821">
                  <a:moveTo>
                    <a:pt x="411" y="1"/>
                  </a:moveTo>
                  <a:cubicBezTo>
                    <a:pt x="185" y="1"/>
                    <a:pt x="1" y="172"/>
                    <a:pt x="1" y="383"/>
                  </a:cubicBezTo>
                  <a:cubicBezTo>
                    <a:pt x="1" y="594"/>
                    <a:pt x="183" y="766"/>
                    <a:pt x="411" y="766"/>
                  </a:cubicBezTo>
                  <a:cubicBezTo>
                    <a:pt x="637" y="766"/>
                    <a:pt x="821" y="594"/>
                    <a:pt x="821" y="383"/>
                  </a:cubicBezTo>
                  <a:cubicBezTo>
                    <a:pt x="821" y="172"/>
                    <a:pt x="637" y="1"/>
                    <a:pt x="411" y="1"/>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80"/>
            <p:cNvSpPr/>
            <p:nvPr/>
          </p:nvSpPr>
          <p:spPr>
            <a:xfrm>
              <a:off x="5663900" y="3408225"/>
              <a:ext cx="20525" cy="19200"/>
            </a:xfrm>
            <a:custGeom>
              <a:rect b="b" l="l" r="r" t="t"/>
              <a:pathLst>
                <a:path extrusionOk="0" h="768" w="821">
                  <a:moveTo>
                    <a:pt x="411" y="1"/>
                  </a:moveTo>
                  <a:cubicBezTo>
                    <a:pt x="184" y="1"/>
                    <a:pt x="1" y="172"/>
                    <a:pt x="1" y="385"/>
                  </a:cubicBezTo>
                  <a:cubicBezTo>
                    <a:pt x="1" y="596"/>
                    <a:pt x="184" y="767"/>
                    <a:pt x="411" y="767"/>
                  </a:cubicBezTo>
                  <a:cubicBezTo>
                    <a:pt x="637" y="767"/>
                    <a:pt x="821" y="596"/>
                    <a:pt x="821" y="385"/>
                  </a:cubicBezTo>
                  <a:cubicBezTo>
                    <a:pt x="821" y="172"/>
                    <a:pt x="637" y="1"/>
                    <a:pt x="411" y="1"/>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80"/>
            <p:cNvSpPr/>
            <p:nvPr/>
          </p:nvSpPr>
          <p:spPr>
            <a:xfrm>
              <a:off x="5663875" y="3538425"/>
              <a:ext cx="20550" cy="19175"/>
            </a:xfrm>
            <a:custGeom>
              <a:rect b="b" l="l" r="r" t="t"/>
              <a:pathLst>
                <a:path extrusionOk="0" h="767" w="822">
                  <a:moveTo>
                    <a:pt x="412" y="0"/>
                  </a:moveTo>
                  <a:cubicBezTo>
                    <a:pt x="185" y="0"/>
                    <a:pt x="0" y="173"/>
                    <a:pt x="0" y="384"/>
                  </a:cubicBezTo>
                  <a:cubicBezTo>
                    <a:pt x="0" y="595"/>
                    <a:pt x="185" y="767"/>
                    <a:pt x="412" y="767"/>
                  </a:cubicBezTo>
                  <a:cubicBezTo>
                    <a:pt x="638" y="767"/>
                    <a:pt x="822" y="595"/>
                    <a:pt x="822" y="384"/>
                  </a:cubicBezTo>
                  <a:cubicBezTo>
                    <a:pt x="822" y="173"/>
                    <a:pt x="638" y="0"/>
                    <a:pt x="412" y="0"/>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80"/>
            <p:cNvSpPr/>
            <p:nvPr/>
          </p:nvSpPr>
          <p:spPr>
            <a:xfrm>
              <a:off x="5766500" y="3408225"/>
              <a:ext cx="20525" cy="19200"/>
            </a:xfrm>
            <a:custGeom>
              <a:rect b="b" l="l" r="r" t="t"/>
              <a:pathLst>
                <a:path extrusionOk="0" h="768" w="821">
                  <a:moveTo>
                    <a:pt x="410" y="1"/>
                  </a:moveTo>
                  <a:cubicBezTo>
                    <a:pt x="184" y="1"/>
                    <a:pt x="0" y="172"/>
                    <a:pt x="0" y="385"/>
                  </a:cubicBezTo>
                  <a:cubicBezTo>
                    <a:pt x="0" y="596"/>
                    <a:pt x="184" y="767"/>
                    <a:pt x="410" y="767"/>
                  </a:cubicBezTo>
                  <a:cubicBezTo>
                    <a:pt x="637" y="767"/>
                    <a:pt x="820" y="596"/>
                    <a:pt x="820" y="385"/>
                  </a:cubicBezTo>
                  <a:cubicBezTo>
                    <a:pt x="820" y="172"/>
                    <a:pt x="638" y="1"/>
                    <a:pt x="410" y="1"/>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80"/>
            <p:cNvSpPr/>
            <p:nvPr/>
          </p:nvSpPr>
          <p:spPr>
            <a:xfrm>
              <a:off x="5766500" y="3538425"/>
              <a:ext cx="20525" cy="19175"/>
            </a:xfrm>
            <a:custGeom>
              <a:rect b="b" l="l" r="r" t="t"/>
              <a:pathLst>
                <a:path extrusionOk="0" h="767" w="821">
                  <a:moveTo>
                    <a:pt x="410" y="0"/>
                  </a:moveTo>
                  <a:cubicBezTo>
                    <a:pt x="184" y="0"/>
                    <a:pt x="0" y="173"/>
                    <a:pt x="0" y="384"/>
                  </a:cubicBezTo>
                  <a:cubicBezTo>
                    <a:pt x="0" y="595"/>
                    <a:pt x="184" y="767"/>
                    <a:pt x="410" y="767"/>
                  </a:cubicBezTo>
                  <a:cubicBezTo>
                    <a:pt x="637" y="767"/>
                    <a:pt x="820" y="595"/>
                    <a:pt x="820" y="384"/>
                  </a:cubicBezTo>
                  <a:cubicBezTo>
                    <a:pt x="820" y="173"/>
                    <a:pt x="637" y="0"/>
                    <a:pt x="410" y="0"/>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80"/>
            <p:cNvSpPr/>
            <p:nvPr/>
          </p:nvSpPr>
          <p:spPr>
            <a:xfrm>
              <a:off x="4446600" y="3376950"/>
              <a:ext cx="187325" cy="112775"/>
            </a:xfrm>
            <a:custGeom>
              <a:rect b="b" l="l" r="r" t="t"/>
              <a:pathLst>
                <a:path extrusionOk="0" h="4511" w="7493">
                  <a:moveTo>
                    <a:pt x="3272" y="0"/>
                  </a:moveTo>
                  <a:cubicBezTo>
                    <a:pt x="3223" y="0"/>
                    <a:pt x="3173" y="2"/>
                    <a:pt x="3124" y="7"/>
                  </a:cubicBezTo>
                  <a:cubicBezTo>
                    <a:pt x="2215" y="89"/>
                    <a:pt x="1468" y="932"/>
                    <a:pt x="1550" y="1781"/>
                  </a:cubicBezTo>
                  <a:cubicBezTo>
                    <a:pt x="1454" y="1737"/>
                    <a:pt x="1349" y="1716"/>
                    <a:pt x="1244" y="1716"/>
                  </a:cubicBezTo>
                  <a:cubicBezTo>
                    <a:pt x="960" y="1716"/>
                    <a:pt x="669" y="1865"/>
                    <a:pt x="512" y="2094"/>
                  </a:cubicBezTo>
                  <a:cubicBezTo>
                    <a:pt x="0" y="2834"/>
                    <a:pt x="753" y="3966"/>
                    <a:pt x="1522" y="4261"/>
                  </a:cubicBezTo>
                  <a:cubicBezTo>
                    <a:pt x="2019" y="4453"/>
                    <a:pt x="2662" y="4511"/>
                    <a:pt x="3314" y="4511"/>
                  </a:cubicBezTo>
                  <a:cubicBezTo>
                    <a:pt x="3996" y="4511"/>
                    <a:pt x="4688" y="4448"/>
                    <a:pt x="5234" y="4409"/>
                  </a:cubicBezTo>
                  <a:cubicBezTo>
                    <a:pt x="5695" y="4378"/>
                    <a:pt x="6173" y="4320"/>
                    <a:pt x="6561" y="4087"/>
                  </a:cubicBezTo>
                  <a:cubicBezTo>
                    <a:pt x="7052" y="3790"/>
                    <a:pt x="7322" y="3249"/>
                    <a:pt x="7415" y="2711"/>
                  </a:cubicBezTo>
                  <a:cubicBezTo>
                    <a:pt x="7492" y="2258"/>
                    <a:pt x="7458" y="1775"/>
                    <a:pt x="7228" y="1372"/>
                  </a:cubicBezTo>
                  <a:cubicBezTo>
                    <a:pt x="6997" y="968"/>
                    <a:pt x="6546" y="658"/>
                    <a:pt x="6055" y="654"/>
                  </a:cubicBezTo>
                  <a:cubicBezTo>
                    <a:pt x="6053" y="654"/>
                    <a:pt x="6052" y="654"/>
                    <a:pt x="6050" y="654"/>
                  </a:cubicBezTo>
                  <a:cubicBezTo>
                    <a:pt x="5561" y="654"/>
                    <a:pt x="5075" y="1009"/>
                    <a:pt x="5037" y="1464"/>
                  </a:cubicBezTo>
                  <a:cubicBezTo>
                    <a:pt x="4946" y="663"/>
                    <a:pt x="4129" y="0"/>
                    <a:pt x="3272" y="0"/>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80"/>
            <p:cNvSpPr/>
            <p:nvPr/>
          </p:nvSpPr>
          <p:spPr>
            <a:xfrm>
              <a:off x="4458775" y="3478600"/>
              <a:ext cx="168625" cy="37050"/>
            </a:xfrm>
            <a:custGeom>
              <a:rect b="b" l="l" r="r" t="t"/>
              <a:pathLst>
                <a:path extrusionOk="0" h="1482" w="6745">
                  <a:moveTo>
                    <a:pt x="0" y="1"/>
                  </a:moveTo>
                  <a:lnTo>
                    <a:pt x="0" y="1481"/>
                  </a:lnTo>
                  <a:lnTo>
                    <a:pt x="6745" y="1481"/>
                  </a:lnTo>
                  <a:lnTo>
                    <a:pt x="6745" y="1"/>
                  </a:ln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80"/>
            <p:cNvSpPr/>
            <p:nvPr/>
          </p:nvSpPr>
          <p:spPr>
            <a:xfrm>
              <a:off x="4992025" y="3376950"/>
              <a:ext cx="187325" cy="112775"/>
            </a:xfrm>
            <a:custGeom>
              <a:rect b="b" l="l" r="r" t="t"/>
              <a:pathLst>
                <a:path extrusionOk="0" h="4511" w="7493">
                  <a:moveTo>
                    <a:pt x="3272" y="0"/>
                  </a:moveTo>
                  <a:cubicBezTo>
                    <a:pt x="3223" y="0"/>
                    <a:pt x="3173" y="2"/>
                    <a:pt x="3124" y="7"/>
                  </a:cubicBezTo>
                  <a:cubicBezTo>
                    <a:pt x="2215" y="89"/>
                    <a:pt x="1466" y="932"/>
                    <a:pt x="1550" y="1781"/>
                  </a:cubicBezTo>
                  <a:cubicBezTo>
                    <a:pt x="1454" y="1737"/>
                    <a:pt x="1349" y="1716"/>
                    <a:pt x="1244" y="1716"/>
                  </a:cubicBezTo>
                  <a:cubicBezTo>
                    <a:pt x="959" y="1716"/>
                    <a:pt x="668" y="1865"/>
                    <a:pt x="511" y="2094"/>
                  </a:cubicBezTo>
                  <a:cubicBezTo>
                    <a:pt x="1" y="2834"/>
                    <a:pt x="753" y="3966"/>
                    <a:pt x="1522" y="4261"/>
                  </a:cubicBezTo>
                  <a:cubicBezTo>
                    <a:pt x="2019" y="4453"/>
                    <a:pt x="2662" y="4511"/>
                    <a:pt x="3314" y="4511"/>
                  </a:cubicBezTo>
                  <a:cubicBezTo>
                    <a:pt x="3996" y="4511"/>
                    <a:pt x="4688" y="4448"/>
                    <a:pt x="5234" y="4409"/>
                  </a:cubicBezTo>
                  <a:cubicBezTo>
                    <a:pt x="5695" y="4378"/>
                    <a:pt x="6173" y="4320"/>
                    <a:pt x="6561" y="4087"/>
                  </a:cubicBezTo>
                  <a:cubicBezTo>
                    <a:pt x="7052" y="3790"/>
                    <a:pt x="7322" y="3249"/>
                    <a:pt x="7414" y="2711"/>
                  </a:cubicBezTo>
                  <a:cubicBezTo>
                    <a:pt x="7492" y="2258"/>
                    <a:pt x="7458" y="1775"/>
                    <a:pt x="7228" y="1372"/>
                  </a:cubicBezTo>
                  <a:cubicBezTo>
                    <a:pt x="6997" y="968"/>
                    <a:pt x="6545" y="658"/>
                    <a:pt x="6054" y="654"/>
                  </a:cubicBezTo>
                  <a:cubicBezTo>
                    <a:pt x="6052" y="654"/>
                    <a:pt x="6050" y="654"/>
                    <a:pt x="6048" y="654"/>
                  </a:cubicBezTo>
                  <a:cubicBezTo>
                    <a:pt x="5559" y="654"/>
                    <a:pt x="5074" y="1009"/>
                    <a:pt x="5035" y="1464"/>
                  </a:cubicBezTo>
                  <a:cubicBezTo>
                    <a:pt x="4947" y="663"/>
                    <a:pt x="4129" y="0"/>
                    <a:pt x="3272" y="0"/>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80"/>
            <p:cNvSpPr/>
            <p:nvPr/>
          </p:nvSpPr>
          <p:spPr>
            <a:xfrm>
              <a:off x="5004200" y="3478600"/>
              <a:ext cx="168600" cy="37050"/>
            </a:xfrm>
            <a:custGeom>
              <a:rect b="b" l="l" r="r" t="t"/>
              <a:pathLst>
                <a:path extrusionOk="0" h="1482" w="6744">
                  <a:moveTo>
                    <a:pt x="0" y="1"/>
                  </a:moveTo>
                  <a:lnTo>
                    <a:pt x="0" y="1481"/>
                  </a:lnTo>
                  <a:lnTo>
                    <a:pt x="6743" y="1481"/>
                  </a:lnTo>
                  <a:lnTo>
                    <a:pt x="6743" y="1"/>
                  </a:ln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80"/>
            <p:cNvSpPr/>
            <p:nvPr/>
          </p:nvSpPr>
          <p:spPr>
            <a:xfrm>
              <a:off x="2585425" y="2402925"/>
              <a:ext cx="368825" cy="268625"/>
            </a:xfrm>
            <a:custGeom>
              <a:rect b="b" l="l" r="r" t="t"/>
              <a:pathLst>
                <a:path extrusionOk="0" h="10745" w="14753">
                  <a:moveTo>
                    <a:pt x="6702" y="0"/>
                  </a:moveTo>
                  <a:cubicBezTo>
                    <a:pt x="6591" y="0"/>
                    <a:pt x="6481" y="6"/>
                    <a:pt x="6370" y="18"/>
                  </a:cubicBezTo>
                  <a:cubicBezTo>
                    <a:pt x="5745" y="91"/>
                    <a:pt x="5158" y="361"/>
                    <a:pt x="4696" y="789"/>
                  </a:cubicBezTo>
                  <a:cubicBezTo>
                    <a:pt x="4382" y="1078"/>
                    <a:pt x="4136" y="1436"/>
                    <a:pt x="3996" y="1839"/>
                  </a:cubicBezTo>
                  <a:cubicBezTo>
                    <a:pt x="3802" y="1724"/>
                    <a:pt x="3591" y="1672"/>
                    <a:pt x="3377" y="1672"/>
                  </a:cubicBezTo>
                  <a:cubicBezTo>
                    <a:pt x="2709" y="1672"/>
                    <a:pt x="2014" y="2174"/>
                    <a:pt x="1751" y="2817"/>
                  </a:cubicBezTo>
                  <a:cubicBezTo>
                    <a:pt x="1404" y="3667"/>
                    <a:pt x="1599" y="4628"/>
                    <a:pt x="1840" y="5511"/>
                  </a:cubicBezTo>
                  <a:cubicBezTo>
                    <a:pt x="1012" y="5578"/>
                    <a:pt x="317" y="6282"/>
                    <a:pt x="159" y="7082"/>
                  </a:cubicBezTo>
                  <a:cubicBezTo>
                    <a:pt x="0" y="7883"/>
                    <a:pt x="322" y="8731"/>
                    <a:pt x="887" y="9328"/>
                  </a:cubicBezTo>
                  <a:cubicBezTo>
                    <a:pt x="1870" y="10365"/>
                    <a:pt x="3237" y="10573"/>
                    <a:pt x="4602" y="10647"/>
                  </a:cubicBezTo>
                  <a:cubicBezTo>
                    <a:pt x="5396" y="10691"/>
                    <a:pt x="6194" y="10715"/>
                    <a:pt x="6989" y="10726"/>
                  </a:cubicBezTo>
                  <a:cubicBezTo>
                    <a:pt x="7240" y="10731"/>
                    <a:pt x="7489" y="10734"/>
                    <a:pt x="7739" y="10734"/>
                  </a:cubicBezTo>
                  <a:cubicBezTo>
                    <a:pt x="8261" y="10741"/>
                    <a:pt x="8784" y="10742"/>
                    <a:pt x="9305" y="10745"/>
                  </a:cubicBezTo>
                  <a:cubicBezTo>
                    <a:pt x="9380" y="10745"/>
                    <a:pt x="9455" y="10745"/>
                    <a:pt x="9531" y="10745"/>
                  </a:cubicBezTo>
                  <a:cubicBezTo>
                    <a:pt x="10277" y="10745"/>
                    <a:pt x="11026" y="10733"/>
                    <a:pt x="11756" y="10586"/>
                  </a:cubicBezTo>
                  <a:cubicBezTo>
                    <a:pt x="12560" y="10424"/>
                    <a:pt x="13348" y="10084"/>
                    <a:pt x="13906" y="9494"/>
                  </a:cubicBezTo>
                  <a:cubicBezTo>
                    <a:pt x="13918" y="9482"/>
                    <a:pt x="13929" y="9470"/>
                    <a:pt x="13940" y="9456"/>
                  </a:cubicBezTo>
                  <a:cubicBezTo>
                    <a:pt x="14475" y="8869"/>
                    <a:pt x="14752" y="8026"/>
                    <a:pt x="14526" y="7272"/>
                  </a:cubicBezTo>
                  <a:cubicBezTo>
                    <a:pt x="14317" y="6568"/>
                    <a:pt x="13619" y="6006"/>
                    <a:pt x="12884" y="6006"/>
                  </a:cubicBezTo>
                  <a:cubicBezTo>
                    <a:pt x="12812" y="6006"/>
                    <a:pt x="12740" y="6012"/>
                    <a:pt x="12668" y="6023"/>
                  </a:cubicBezTo>
                  <a:cubicBezTo>
                    <a:pt x="12970" y="5363"/>
                    <a:pt x="12757" y="4513"/>
                    <a:pt x="12178" y="4063"/>
                  </a:cubicBezTo>
                  <a:cubicBezTo>
                    <a:pt x="11885" y="3835"/>
                    <a:pt x="11511" y="3720"/>
                    <a:pt x="11137" y="3720"/>
                  </a:cubicBezTo>
                  <a:cubicBezTo>
                    <a:pt x="10773" y="3720"/>
                    <a:pt x="10410" y="3828"/>
                    <a:pt x="10120" y="4044"/>
                  </a:cubicBezTo>
                  <a:cubicBezTo>
                    <a:pt x="10216" y="3009"/>
                    <a:pt x="9904" y="1927"/>
                    <a:pt x="9207" y="1143"/>
                  </a:cubicBezTo>
                  <a:cubicBezTo>
                    <a:pt x="8584" y="442"/>
                    <a:pt x="7648" y="0"/>
                    <a:pt x="6702"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80"/>
            <p:cNvSpPr/>
            <p:nvPr/>
          </p:nvSpPr>
          <p:spPr>
            <a:xfrm>
              <a:off x="2702850" y="2402925"/>
              <a:ext cx="251400" cy="236400"/>
            </a:xfrm>
            <a:custGeom>
              <a:rect b="b" l="l" r="r" t="t"/>
              <a:pathLst>
                <a:path extrusionOk="0" h="9456" w="10056">
                  <a:moveTo>
                    <a:pt x="2004" y="0"/>
                  </a:moveTo>
                  <a:cubicBezTo>
                    <a:pt x="1894" y="0"/>
                    <a:pt x="1784" y="6"/>
                    <a:pt x="1675" y="18"/>
                  </a:cubicBezTo>
                  <a:cubicBezTo>
                    <a:pt x="1050" y="91"/>
                    <a:pt x="463" y="361"/>
                    <a:pt x="1" y="790"/>
                  </a:cubicBezTo>
                  <a:cubicBezTo>
                    <a:pt x="312" y="781"/>
                    <a:pt x="671" y="733"/>
                    <a:pt x="949" y="733"/>
                  </a:cubicBezTo>
                  <a:cubicBezTo>
                    <a:pt x="1038" y="733"/>
                    <a:pt x="1120" y="738"/>
                    <a:pt x="1188" y="751"/>
                  </a:cubicBezTo>
                  <a:cubicBezTo>
                    <a:pt x="1802" y="863"/>
                    <a:pt x="2392" y="1110"/>
                    <a:pt x="2888" y="1484"/>
                  </a:cubicBezTo>
                  <a:cubicBezTo>
                    <a:pt x="4087" y="2384"/>
                    <a:pt x="4700" y="3976"/>
                    <a:pt x="4406" y="5428"/>
                  </a:cubicBezTo>
                  <a:cubicBezTo>
                    <a:pt x="4594" y="5372"/>
                    <a:pt x="4789" y="5345"/>
                    <a:pt x="4984" y="5345"/>
                  </a:cubicBezTo>
                  <a:cubicBezTo>
                    <a:pt x="5522" y="5345"/>
                    <a:pt x="6061" y="5549"/>
                    <a:pt x="6446" y="5918"/>
                  </a:cubicBezTo>
                  <a:cubicBezTo>
                    <a:pt x="6971" y="6422"/>
                    <a:pt x="7188" y="7213"/>
                    <a:pt x="6991" y="7907"/>
                  </a:cubicBezTo>
                  <a:cubicBezTo>
                    <a:pt x="7133" y="7850"/>
                    <a:pt x="7279" y="7825"/>
                    <a:pt x="7424" y="7825"/>
                  </a:cubicBezTo>
                  <a:cubicBezTo>
                    <a:pt x="8084" y="7825"/>
                    <a:pt x="8736" y="8357"/>
                    <a:pt x="9047" y="8970"/>
                  </a:cubicBezTo>
                  <a:cubicBezTo>
                    <a:pt x="9127" y="9125"/>
                    <a:pt x="9193" y="9289"/>
                    <a:pt x="9243" y="9456"/>
                  </a:cubicBezTo>
                  <a:cubicBezTo>
                    <a:pt x="9778" y="8869"/>
                    <a:pt x="10055" y="8026"/>
                    <a:pt x="9830" y="7272"/>
                  </a:cubicBezTo>
                  <a:cubicBezTo>
                    <a:pt x="9621" y="6569"/>
                    <a:pt x="8925" y="6007"/>
                    <a:pt x="8190" y="6007"/>
                  </a:cubicBezTo>
                  <a:cubicBezTo>
                    <a:pt x="8118" y="6007"/>
                    <a:pt x="8045" y="6013"/>
                    <a:pt x="7972" y="6024"/>
                  </a:cubicBezTo>
                  <a:cubicBezTo>
                    <a:pt x="8274" y="5363"/>
                    <a:pt x="8061" y="4514"/>
                    <a:pt x="7483" y="4065"/>
                  </a:cubicBezTo>
                  <a:cubicBezTo>
                    <a:pt x="7189" y="3836"/>
                    <a:pt x="6815" y="3722"/>
                    <a:pt x="6440" y="3722"/>
                  </a:cubicBezTo>
                  <a:cubicBezTo>
                    <a:pt x="6077" y="3722"/>
                    <a:pt x="5714" y="3829"/>
                    <a:pt x="5425" y="4045"/>
                  </a:cubicBezTo>
                  <a:cubicBezTo>
                    <a:pt x="5521" y="3009"/>
                    <a:pt x="5207" y="1927"/>
                    <a:pt x="4512" y="1144"/>
                  </a:cubicBezTo>
                  <a:cubicBezTo>
                    <a:pt x="3887" y="441"/>
                    <a:pt x="2950" y="0"/>
                    <a:pt x="2004"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80"/>
            <p:cNvSpPr/>
            <p:nvPr/>
          </p:nvSpPr>
          <p:spPr>
            <a:xfrm>
              <a:off x="2638550" y="2486725"/>
              <a:ext cx="201775" cy="184550"/>
            </a:xfrm>
            <a:custGeom>
              <a:rect b="b" l="l" r="r" t="t"/>
              <a:pathLst>
                <a:path extrusionOk="0" h="7382" w="8071">
                  <a:moveTo>
                    <a:pt x="4624" y="1"/>
                  </a:moveTo>
                  <a:cubicBezTo>
                    <a:pt x="4533" y="1"/>
                    <a:pt x="4437" y="75"/>
                    <a:pt x="4431" y="174"/>
                  </a:cubicBezTo>
                  <a:cubicBezTo>
                    <a:pt x="4374" y="1040"/>
                    <a:pt x="4613" y="1956"/>
                    <a:pt x="4703" y="2819"/>
                  </a:cubicBezTo>
                  <a:cubicBezTo>
                    <a:pt x="4795" y="3707"/>
                    <a:pt x="4846" y="4597"/>
                    <a:pt x="4869" y="5488"/>
                  </a:cubicBezTo>
                  <a:cubicBezTo>
                    <a:pt x="4871" y="5550"/>
                    <a:pt x="4871" y="5612"/>
                    <a:pt x="4872" y="5673"/>
                  </a:cubicBezTo>
                  <a:cubicBezTo>
                    <a:pt x="4671" y="5458"/>
                    <a:pt x="4461" y="5250"/>
                    <a:pt x="4274" y="5023"/>
                  </a:cubicBezTo>
                  <a:cubicBezTo>
                    <a:pt x="3890" y="4557"/>
                    <a:pt x="3541" y="4065"/>
                    <a:pt x="3228" y="3549"/>
                  </a:cubicBezTo>
                  <a:cubicBezTo>
                    <a:pt x="2645" y="2586"/>
                    <a:pt x="2234" y="1564"/>
                    <a:pt x="1773" y="543"/>
                  </a:cubicBezTo>
                  <a:cubicBezTo>
                    <a:pt x="1751" y="494"/>
                    <a:pt x="1703" y="472"/>
                    <a:pt x="1653" y="472"/>
                  </a:cubicBezTo>
                  <a:cubicBezTo>
                    <a:pt x="1571" y="472"/>
                    <a:pt x="1483" y="530"/>
                    <a:pt x="1495" y="618"/>
                  </a:cubicBezTo>
                  <a:cubicBezTo>
                    <a:pt x="1639" y="1752"/>
                    <a:pt x="2118" y="2868"/>
                    <a:pt x="2702" y="3851"/>
                  </a:cubicBezTo>
                  <a:cubicBezTo>
                    <a:pt x="3186" y="4667"/>
                    <a:pt x="3803" y="5632"/>
                    <a:pt x="4558" y="6286"/>
                  </a:cubicBezTo>
                  <a:cubicBezTo>
                    <a:pt x="3816" y="6218"/>
                    <a:pt x="3062" y="6012"/>
                    <a:pt x="2385" y="5771"/>
                  </a:cubicBezTo>
                  <a:cubicBezTo>
                    <a:pt x="1562" y="5476"/>
                    <a:pt x="947" y="4934"/>
                    <a:pt x="217" y="4489"/>
                  </a:cubicBezTo>
                  <a:cubicBezTo>
                    <a:pt x="195" y="4475"/>
                    <a:pt x="172" y="4469"/>
                    <a:pt x="150" y="4469"/>
                  </a:cubicBezTo>
                  <a:cubicBezTo>
                    <a:pt x="69" y="4469"/>
                    <a:pt x="0" y="4552"/>
                    <a:pt x="20" y="4637"/>
                  </a:cubicBezTo>
                  <a:cubicBezTo>
                    <a:pt x="221" y="5544"/>
                    <a:pt x="1158" y="6094"/>
                    <a:pt x="1969" y="6430"/>
                  </a:cubicBezTo>
                  <a:cubicBezTo>
                    <a:pt x="2778" y="6763"/>
                    <a:pt x="3780" y="7067"/>
                    <a:pt x="4711" y="7067"/>
                  </a:cubicBezTo>
                  <a:cubicBezTo>
                    <a:pt x="4766" y="7067"/>
                    <a:pt x="4820" y="7066"/>
                    <a:pt x="4873" y="7064"/>
                  </a:cubicBezTo>
                  <a:lnTo>
                    <a:pt x="4873" y="7064"/>
                  </a:lnTo>
                  <a:cubicBezTo>
                    <a:pt x="4871" y="7168"/>
                    <a:pt x="4868" y="7271"/>
                    <a:pt x="4865" y="7374"/>
                  </a:cubicBezTo>
                  <a:cubicBezTo>
                    <a:pt x="5115" y="7379"/>
                    <a:pt x="5366" y="7382"/>
                    <a:pt x="5615" y="7382"/>
                  </a:cubicBezTo>
                  <a:cubicBezTo>
                    <a:pt x="5617" y="7256"/>
                    <a:pt x="5617" y="7128"/>
                    <a:pt x="5615" y="7002"/>
                  </a:cubicBezTo>
                  <a:cubicBezTo>
                    <a:pt x="6208" y="6576"/>
                    <a:pt x="6734" y="6065"/>
                    <a:pt x="7181" y="5490"/>
                  </a:cubicBezTo>
                  <a:cubicBezTo>
                    <a:pt x="7570" y="4989"/>
                    <a:pt x="8071" y="4295"/>
                    <a:pt x="8052" y="3637"/>
                  </a:cubicBezTo>
                  <a:cubicBezTo>
                    <a:pt x="8048" y="3547"/>
                    <a:pt x="7978" y="3495"/>
                    <a:pt x="7902" y="3495"/>
                  </a:cubicBezTo>
                  <a:cubicBezTo>
                    <a:pt x="7866" y="3495"/>
                    <a:pt x="7827" y="3507"/>
                    <a:pt x="7795" y="3534"/>
                  </a:cubicBezTo>
                  <a:cubicBezTo>
                    <a:pt x="7303" y="3942"/>
                    <a:pt x="7004" y="4624"/>
                    <a:pt x="6598" y="5117"/>
                  </a:cubicBezTo>
                  <a:cubicBezTo>
                    <a:pt x="6298" y="5481"/>
                    <a:pt x="5958" y="5806"/>
                    <a:pt x="5597" y="6111"/>
                  </a:cubicBezTo>
                  <a:cubicBezTo>
                    <a:pt x="5591" y="5863"/>
                    <a:pt x="5582" y="5616"/>
                    <a:pt x="5571" y="5373"/>
                  </a:cubicBezTo>
                  <a:cubicBezTo>
                    <a:pt x="5534" y="4442"/>
                    <a:pt x="5447" y="3512"/>
                    <a:pt x="5322" y="2588"/>
                  </a:cubicBezTo>
                  <a:cubicBezTo>
                    <a:pt x="5212" y="1767"/>
                    <a:pt x="5128" y="839"/>
                    <a:pt x="4760" y="87"/>
                  </a:cubicBezTo>
                  <a:cubicBezTo>
                    <a:pt x="4729" y="26"/>
                    <a:pt x="4678" y="1"/>
                    <a:pt x="4624"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80"/>
            <p:cNvSpPr/>
            <p:nvPr/>
          </p:nvSpPr>
          <p:spPr>
            <a:xfrm>
              <a:off x="896903" y="3154175"/>
              <a:ext cx="5872930" cy="2321650"/>
            </a:xfrm>
            <a:custGeom>
              <a:rect b="b" l="l" r="r" t="t"/>
              <a:pathLst>
                <a:path extrusionOk="0" h="92866" w="225470">
                  <a:moveTo>
                    <a:pt x="29732" y="1"/>
                  </a:moveTo>
                  <a:cubicBezTo>
                    <a:pt x="19417" y="1"/>
                    <a:pt x="9078" y="1049"/>
                    <a:pt x="0" y="3964"/>
                  </a:cubicBezTo>
                  <a:cubicBezTo>
                    <a:pt x="432" y="6388"/>
                    <a:pt x="950" y="8782"/>
                    <a:pt x="1556" y="11146"/>
                  </a:cubicBezTo>
                  <a:cubicBezTo>
                    <a:pt x="1687" y="11654"/>
                    <a:pt x="1821" y="12162"/>
                    <a:pt x="1959" y="12668"/>
                  </a:cubicBezTo>
                  <a:cubicBezTo>
                    <a:pt x="6268" y="28488"/>
                    <a:pt x="14371" y="42897"/>
                    <a:pt x="25314" y="54997"/>
                  </a:cubicBezTo>
                  <a:cubicBezTo>
                    <a:pt x="46250" y="78153"/>
                    <a:pt x="77587" y="92866"/>
                    <a:pt x="112603" y="92866"/>
                  </a:cubicBezTo>
                  <a:cubicBezTo>
                    <a:pt x="156940" y="92866"/>
                    <a:pt x="195375" y="69281"/>
                    <a:pt x="214277" y="34826"/>
                  </a:cubicBezTo>
                  <a:cubicBezTo>
                    <a:pt x="218099" y="27864"/>
                    <a:pt x="221123" y="20456"/>
                    <a:pt x="223233" y="12707"/>
                  </a:cubicBezTo>
                  <a:cubicBezTo>
                    <a:pt x="224160" y="9317"/>
                    <a:pt x="224907" y="5881"/>
                    <a:pt x="225470" y="2410"/>
                  </a:cubicBezTo>
                  <a:lnTo>
                    <a:pt x="225470" y="2410"/>
                  </a:lnTo>
                  <a:cubicBezTo>
                    <a:pt x="203640" y="11131"/>
                    <a:pt x="180501" y="16911"/>
                    <a:pt x="156896" y="17236"/>
                  </a:cubicBezTo>
                  <a:cubicBezTo>
                    <a:pt x="156208" y="17247"/>
                    <a:pt x="155519" y="17252"/>
                    <a:pt x="154829" y="17252"/>
                  </a:cubicBezTo>
                  <a:cubicBezTo>
                    <a:pt x="154515" y="17252"/>
                    <a:pt x="154202" y="17251"/>
                    <a:pt x="153888" y="17249"/>
                  </a:cubicBezTo>
                  <a:cubicBezTo>
                    <a:pt x="151726" y="17235"/>
                    <a:pt x="149568" y="17177"/>
                    <a:pt x="147416" y="17074"/>
                  </a:cubicBezTo>
                  <a:cubicBezTo>
                    <a:pt x="119351" y="15771"/>
                    <a:pt x="92062" y="7474"/>
                    <a:pt x="64263" y="3071"/>
                  </a:cubicBezTo>
                  <a:cubicBezTo>
                    <a:pt x="54229" y="1483"/>
                    <a:pt x="41998" y="1"/>
                    <a:pt x="29732" y="1"/>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80"/>
            <p:cNvSpPr/>
            <p:nvPr/>
          </p:nvSpPr>
          <p:spPr>
            <a:xfrm>
              <a:off x="878875" y="3035063"/>
              <a:ext cx="5916333" cy="923541"/>
            </a:xfrm>
            <a:custGeom>
              <a:rect b="b" l="l" r="r" t="t"/>
              <a:pathLst>
                <a:path extrusionOk="0" h="30867" w="225470">
                  <a:moveTo>
                    <a:pt x="29732" y="1"/>
                  </a:moveTo>
                  <a:cubicBezTo>
                    <a:pt x="19417" y="1"/>
                    <a:pt x="9078" y="1049"/>
                    <a:pt x="0" y="3964"/>
                  </a:cubicBezTo>
                  <a:cubicBezTo>
                    <a:pt x="432" y="6388"/>
                    <a:pt x="950" y="8782"/>
                    <a:pt x="1556" y="11146"/>
                  </a:cubicBezTo>
                  <a:cubicBezTo>
                    <a:pt x="1687" y="11654"/>
                    <a:pt x="1821" y="12162"/>
                    <a:pt x="1959" y="12668"/>
                  </a:cubicBezTo>
                  <a:cubicBezTo>
                    <a:pt x="6658" y="10925"/>
                    <a:pt x="11704" y="9895"/>
                    <a:pt x="16744" y="9424"/>
                  </a:cubicBezTo>
                  <a:cubicBezTo>
                    <a:pt x="19431" y="9171"/>
                    <a:pt x="22124" y="9065"/>
                    <a:pt x="24820" y="9065"/>
                  </a:cubicBezTo>
                  <a:cubicBezTo>
                    <a:pt x="31311" y="9065"/>
                    <a:pt x="37817" y="9677"/>
                    <a:pt x="44283" y="10322"/>
                  </a:cubicBezTo>
                  <a:cubicBezTo>
                    <a:pt x="56868" y="11575"/>
                    <a:pt x="69465" y="12952"/>
                    <a:pt x="81832" y="15465"/>
                  </a:cubicBezTo>
                  <a:cubicBezTo>
                    <a:pt x="102700" y="19707"/>
                    <a:pt x="123142" y="27208"/>
                    <a:pt x="144108" y="29885"/>
                  </a:cubicBezTo>
                  <a:cubicBezTo>
                    <a:pt x="148578" y="30454"/>
                    <a:pt x="153068" y="30805"/>
                    <a:pt x="157593" y="30860"/>
                  </a:cubicBezTo>
                  <a:cubicBezTo>
                    <a:pt x="157979" y="30864"/>
                    <a:pt x="158365" y="30867"/>
                    <a:pt x="158751" y="30867"/>
                  </a:cubicBezTo>
                  <a:cubicBezTo>
                    <a:pt x="159952" y="30867"/>
                    <a:pt x="161157" y="30844"/>
                    <a:pt x="162364" y="30801"/>
                  </a:cubicBezTo>
                  <a:cubicBezTo>
                    <a:pt x="183858" y="30023"/>
                    <a:pt x="203969" y="22063"/>
                    <a:pt x="223233" y="12707"/>
                  </a:cubicBezTo>
                  <a:cubicBezTo>
                    <a:pt x="224160" y="9317"/>
                    <a:pt x="224907" y="5881"/>
                    <a:pt x="225470" y="2410"/>
                  </a:cubicBezTo>
                  <a:lnTo>
                    <a:pt x="225470" y="2410"/>
                  </a:lnTo>
                  <a:cubicBezTo>
                    <a:pt x="203640" y="11131"/>
                    <a:pt x="180501" y="16911"/>
                    <a:pt x="156896" y="17236"/>
                  </a:cubicBezTo>
                  <a:cubicBezTo>
                    <a:pt x="156208" y="17247"/>
                    <a:pt x="155519" y="17252"/>
                    <a:pt x="154829" y="17252"/>
                  </a:cubicBezTo>
                  <a:cubicBezTo>
                    <a:pt x="154515" y="17252"/>
                    <a:pt x="154202" y="17251"/>
                    <a:pt x="153888" y="17249"/>
                  </a:cubicBezTo>
                  <a:cubicBezTo>
                    <a:pt x="151726" y="17235"/>
                    <a:pt x="149568" y="17177"/>
                    <a:pt x="147416" y="17074"/>
                  </a:cubicBezTo>
                  <a:cubicBezTo>
                    <a:pt x="119351" y="15771"/>
                    <a:pt x="92062" y="7474"/>
                    <a:pt x="64263" y="3071"/>
                  </a:cubicBezTo>
                  <a:cubicBezTo>
                    <a:pt x="54229" y="1483"/>
                    <a:pt x="41998" y="1"/>
                    <a:pt x="29732"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80"/>
            <p:cNvSpPr/>
            <p:nvPr/>
          </p:nvSpPr>
          <p:spPr>
            <a:xfrm>
              <a:off x="1550450" y="3919400"/>
              <a:ext cx="4984923" cy="1556396"/>
            </a:xfrm>
            <a:custGeom>
              <a:rect b="b" l="l" r="r" t="t"/>
              <a:pathLst>
                <a:path extrusionOk="0" h="58042" w="188966">
                  <a:moveTo>
                    <a:pt x="188965" y="1"/>
                  </a:moveTo>
                  <a:lnTo>
                    <a:pt x="188965" y="1"/>
                  </a:lnTo>
                  <a:cubicBezTo>
                    <a:pt x="174312" y="7792"/>
                    <a:pt x="158909" y="14212"/>
                    <a:pt x="142315" y="17428"/>
                  </a:cubicBezTo>
                  <a:cubicBezTo>
                    <a:pt x="131996" y="19425"/>
                    <a:pt x="121567" y="20123"/>
                    <a:pt x="111072" y="20123"/>
                  </a:cubicBezTo>
                  <a:cubicBezTo>
                    <a:pt x="86795" y="20123"/>
                    <a:pt x="62162" y="16391"/>
                    <a:pt x="37717" y="16391"/>
                  </a:cubicBezTo>
                  <a:cubicBezTo>
                    <a:pt x="33166" y="16391"/>
                    <a:pt x="28620" y="16520"/>
                    <a:pt x="24085" y="16827"/>
                  </a:cubicBezTo>
                  <a:cubicBezTo>
                    <a:pt x="15987" y="17372"/>
                    <a:pt x="7939" y="18489"/>
                    <a:pt x="0" y="20171"/>
                  </a:cubicBezTo>
                  <a:cubicBezTo>
                    <a:pt x="3325" y="23845"/>
                    <a:pt x="6891" y="27292"/>
                    <a:pt x="10678" y="30489"/>
                  </a:cubicBezTo>
                  <a:cubicBezTo>
                    <a:pt x="13369" y="32765"/>
                    <a:pt x="16170" y="34916"/>
                    <a:pt x="19083" y="36943"/>
                  </a:cubicBezTo>
                  <a:cubicBezTo>
                    <a:pt x="25146" y="41163"/>
                    <a:pt x="31599" y="44794"/>
                    <a:pt x="38354" y="47784"/>
                  </a:cubicBezTo>
                  <a:cubicBezTo>
                    <a:pt x="42921" y="49809"/>
                    <a:pt x="47613" y="51542"/>
                    <a:pt x="52401" y="52974"/>
                  </a:cubicBezTo>
                  <a:cubicBezTo>
                    <a:pt x="61589" y="55723"/>
                    <a:pt x="71286" y="57415"/>
                    <a:pt x="81325" y="57898"/>
                  </a:cubicBezTo>
                  <a:cubicBezTo>
                    <a:pt x="83299" y="57994"/>
                    <a:pt x="85289" y="58042"/>
                    <a:pt x="87291" y="58042"/>
                  </a:cubicBezTo>
                  <a:cubicBezTo>
                    <a:pt x="128121" y="58042"/>
                    <a:pt x="163945" y="38041"/>
                    <a:pt x="184121" y="7968"/>
                  </a:cubicBezTo>
                  <a:cubicBezTo>
                    <a:pt x="185854" y="5383"/>
                    <a:pt x="187469" y="2727"/>
                    <a:pt x="188965" y="1"/>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80"/>
            <p:cNvSpPr/>
            <p:nvPr/>
          </p:nvSpPr>
          <p:spPr>
            <a:xfrm>
              <a:off x="1648650" y="4024775"/>
              <a:ext cx="4724150" cy="923575"/>
            </a:xfrm>
            <a:custGeom>
              <a:rect b="b" l="l" r="r" t="t"/>
              <a:pathLst>
                <a:path extrusionOk="0" h="36943" w="188966">
                  <a:moveTo>
                    <a:pt x="188965" y="1"/>
                  </a:moveTo>
                  <a:lnTo>
                    <a:pt x="188965" y="1"/>
                  </a:lnTo>
                  <a:cubicBezTo>
                    <a:pt x="174312" y="7792"/>
                    <a:pt x="158909" y="14212"/>
                    <a:pt x="142315" y="17428"/>
                  </a:cubicBezTo>
                  <a:cubicBezTo>
                    <a:pt x="131996" y="19425"/>
                    <a:pt x="121567" y="20123"/>
                    <a:pt x="111072" y="20123"/>
                  </a:cubicBezTo>
                  <a:cubicBezTo>
                    <a:pt x="86795" y="20123"/>
                    <a:pt x="62162" y="16391"/>
                    <a:pt x="37717" y="16391"/>
                  </a:cubicBezTo>
                  <a:cubicBezTo>
                    <a:pt x="33166" y="16391"/>
                    <a:pt x="28620" y="16520"/>
                    <a:pt x="24085" y="16827"/>
                  </a:cubicBezTo>
                  <a:cubicBezTo>
                    <a:pt x="15987" y="17372"/>
                    <a:pt x="7939" y="18489"/>
                    <a:pt x="0" y="20170"/>
                  </a:cubicBezTo>
                  <a:cubicBezTo>
                    <a:pt x="3325" y="23845"/>
                    <a:pt x="6891" y="27292"/>
                    <a:pt x="10678" y="30488"/>
                  </a:cubicBezTo>
                  <a:cubicBezTo>
                    <a:pt x="13369" y="32765"/>
                    <a:pt x="16170" y="34916"/>
                    <a:pt x="19083" y="36943"/>
                  </a:cubicBezTo>
                  <a:cubicBezTo>
                    <a:pt x="21387" y="35657"/>
                    <a:pt x="23749" y="34476"/>
                    <a:pt x="26168" y="33400"/>
                  </a:cubicBezTo>
                  <a:cubicBezTo>
                    <a:pt x="32345" y="30654"/>
                    <a:pt x="38863" y="28585"/>
                    <a:pt x="45528" y="27142"/>
                  </a:cubicBezTo>
                  <a:cubicBezTo>
                    <a:pt x="54653" y="25171"/>
                    <a:pt x="64008" y="24355"/>
                    <a:pt x="73383" y="24355"/>
                  </a:cubicBezTo>
                  <a:cubicBezTo>
                    <a:pt x="79395" y="24355"/>
                    <a:pt x="85415" y="24690"/>
                    <a:pt x="91389" y="25273"/>
                  </a:cubicBezTo>
                  <a:cubicBezTo>
                    <a:pt x="96971" y="25818"/>
                    <a:pt x="102532" y="26576"/>
                    <a:pt x="108134" y="26868"/>
                  </a:cubicBezTo>
                  <a:cubicBezTo>
                    <a:pt x="109916" y="26960"/>
                    <a:pt x="111698" y="27005"/>
                    <a:pt x="113477" y="27005"/>
                  </a:cubicBezTo>
                  <a:cubicBezTo>
                    <a:pt x="130009" y="27005"/>
                    <a:pt x="146413" y="23138"/>
                    <a:pt x="161920" y="17670"/>
                  </a:cubicBezTo>
                  <a:cubicBezTo>
                    <a:pt x="169556" y="14978"/>
                    <a:pt x="177102" y="11846"/>
                    <a:pt x="184121" y="7968"/>
                  </a:cubicBezTo>
                  <a:cubicBezTo>
                    <a:pt x="185854" y="5383"/>
                    <a:pt x="187469" y="2727"/>
                    <a:pt x="188965" y="1"/>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80"/>
            <p:cNvSpPr/>
            <p:nvPr/>
          </p:nvSpPr>
          <p:spPr>
            <a:xfrm>
              <a:off x="3477150" y="3596125"/>
              <a:ext cx="655800" cy="825300"/>
            </a:xfrm>
            <a:custGeom>
              <a:rect b="b" l="l" r="r" t="t"/>
              <a:pathLst>
                <a:path extrusionOk="0" h="33012" w="26232">
                  <a:moveTo>
                    <a:pt x="15024" y="0"/>
                  </a:moveTo>
                  <a:cubicBezTo>
                    <a:pt x="14881" y="0"/>
                    <a:pt x="14738" y="4"/>
                    <a:pt x="14595" y="11"/>
                  </a:cubicBezTo>
                  <a:cubicBezTo>
                    <a:pt x="11332" y="177"/>
                    <a:pt x="8290" y="2128"/>
                    <a:pt x="6778" y="4829"/>
                  </a:cubicBezTo>
                  <a:cubicBezTo>
                    <a:pt x="6205" y="5853"/>
                    <a:pt x="5832" y="6973"/>
                    <a:pt x="5174" y="7951"/>
                  </a:cubicBezTo>
                  <a:cubicBezTo>
                    <a:pt x="4480" y="8981"/>
                    <a:pt x="3497" y="9813"/>
                    <a:pt x="2700" y="10775"/>
                  </a:cubicBezTo>
                  <a:cubicBezTo>
                    <a:pt x="759" y="13123"/>
                    <a:pt x="1" y="16289"/>
                    <a:pt x="686" y="19183"/>
                  </a:cubicBezTo>
                  <a:cubicBezTo>
                    <a:pt x="1372" y="22079"/>
                    <a:pt x="3490" y="24651"/>
                    <a:pt x="6312" y="26017"/>
                  </a:cubicBezTo>
                  <a:cubicBezTo>
                    <a:pt x="6383" y="27861"/>
                    <a:pt x="7262" y="29668"/>
                    <a:pt x="8702" y="30932"/>
                  </a:cubicBezTo>
                  <a:cubicBezTo>
                    <a:pt x="10265" y="32303"/>
                    <a:pt x="12587" y="33011"/>
                    <a:pt x="14868" y="33011"/>
                  </a:cubicBezTo>
                  <a:cubicBezTo>
                    <a:pt x="15116" y="33011"/>
                    <a:pt x="15363" y="33003"/>
                    <a:pt x="15609" y="32986"/>
                  </a:cubicBezTo>
                  <a:cubicBezTo>
                    <a:pt x="16897" y="32898"/>
                    <a:pt x="18143" y="32579"/>
                    <a:pt x="19196" y="32019"/>
                  </a:cubicBezTo>
                  <a:cubicBezTo>
                    <a:pt x="20702" y="31217"/>
                    <a:pt x="21930" y="30018"/>
                    <a:pt x="22911" y="28683"/>
                  </a:cubicBezTo>
                  <a:cubicBezTo>
                    <a:pt x="25273" y="25470"/>
                    <a:pt x="26231" y="21384"/>
                    <a:pt x="25527" y="17542"/>
                  </a:cubicBezTo>
                  <a:cubicBezTo>
                    <a:pt x="25178" y="15650"/>
                    <a:pt x="24449" y="13832"/>
                    <a:pt x="24098" y="11939"/>
                  </a:cubicBezTo>
                  <a:cubicBezTo>
                    <a:pt x="23621" y="9380"/>
                    <a:pt x="23821" y="6647"/>
                    <a:pt x="22610" y="4306"/>
                  </a:cubicBezTo>
                  <a:cubicBezTo>
                    <a:pt x="21412" y="1989"/>
                    <a:pt x="18845" y="401"/>
                    <a:pt x="16111" y="67"/>
                  </a:cubicBezTo>
                  <a:cubicBezTo>
                    <a:pt x="15750" y="23"/>
                    <a:pt x="15387" y="0"/>
                    <a:pt x="15024" y="0"/>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80"/>
            <p:cNvSpPr/>
            <p:nvPr/>
          </p:nvSpPr>
          <p:spPr>
            <a:xfrm>
              <a:off x="3628425" y="3893050"/>
              <a:ext cx="417225" cy="620400"/>
            </a:xfrm>
            <a:custGeom>
              <a:rect b="b" l="l" r="r" t="t"/>
              <a:pathLst>
                <a:path extrusionOk="0" h="24816" w="16689">
                  <a:moveTo>
                    <a:pt x="8149" y="1"/>
                  </a:moveTo>
                  <a:cubicBezTo>
                    <a:pt x="7975" y="1"/>
                    <a:pt x="7807" y="89"/>
                    <a:pt x="7772" y="278"/>
                  </a:cubicBezTo>
                  <a:cubicBezTo>
                    <a:pt x="7422" y="2144"/>
                    <a:pt x="7691" y="4166"/>
                    <a:pt x="7707" y="6054"/>
                  </a:cubicBezTo>
                  <a:cubicBezTo>
                    <a:pt x="7717" y="7290"/>
                    <a:pt x="7733" y="8526"/>
                    <a:pt x="7743" y="9762"/>
                  </a:cubicBezTo>
                  <a:cubicBezTo>
                    <a:pt x="6532" y="8643"/>
                    <a:pt x="5375" y="7521"/>
                    <a:pt x="4363" y="6193"/>
                  </a:cubicBezTo>
                  <a:cubicBezTo>
                    <a:pt x="3733" y="5365"/>
                    <a:pt x="3159" y="4494"/>
                    <a:pt x="2610" y="3618"/>
                  </a:cubicBezTo>
                  <a:cubicBezTo>
                    <a:pt x="2533" y="3494"/>
                    <a:pt x="1993" y="2420"/>
                    <a:pt x="1590" y="2420"/>
                  </a:cubicBezTo>
                  <a:cubicBezTo>
                    <a:pt x="1532" y="2420"/>
                    <a:pt x="1476" y="2443"/>
                    <a:pt x="1425" y="2495"/>
                  </a:cubicBezTo>
                  <a:cubicBezTo>
                    <a:pt x="941" y="2991"/>
                    <a:pt x="1668" y="4037"/>
                    <a:pt x="1912" y="4542"/>
                  </a:cubicBezTo>
                  <a:cubicBezTo>
                    <a:pt x="2374" y="5500"/>
                    <a:pt x="2976" y="6413"/>
                    <a:pt x="3619" y="7276"/>
                  </a:cubicBezTo>
                  <a:cubicBezTo>
                    <a:pt x="3693" y="7376"/>
                    <a:pt x="3768" y="7476"/>
                    <a:pt x="3844" y="7576"/>
                  </a:cubicBezTo>
                  <a:cubicBezTo>
                    <a:pt x="3749" y="7576"/>
                    <a:pt x="3655" y="7577"/>
                    <a:pt x="3560" y="7577"/>
                  </a:cubicBezTo>
                  <a:cubicBezTo>
                    <a:pt x="3232" y="7577"/>
                    <a:pt x="2904" y="7573"/>
                    <a:pt x="2575" y="7553"/>
                  </a:cubicBezTo>
                  <a:cubicBezTo>
                    <a:pt x="2125" y="7525"/>
                    <a:pt x="1644" y="7449"/>
                    <a:pt x="1176" y="7449"/>
                  </a:cubicBezTo>
                  <a:cubicBezTo>
                    <a:pt x="911" y="7449"/>
                    <a:pt x="650" y="7474"/>
                    <a:pt x="401" y="7545"/>
                  </a:cubicBezTo>
                  <a:cubicBezTo>
                    <a:pt x="133" y="7621"/>
                    <a:pt x="0" y="7966"/>
                    <a:pt x="228" y="8156"/>
                  </a:cubicBezTo>
                  <a:cubicBezTo>
                    <a:pt x="819" y="8650"/>
                    <a:pt x="1670" y="8753"/>
                    <a:pt x="2437" y="8829"/>
                  </a:cubicBezTo>
                  <a:cubicBezTo>
                    <a:pt x="2846" y="8870"/>
                    <a:pt x="3259" y="8896"/>
                    <a:pt x="3672" y="8896"/>
                  </a:cubicBezTo>
                  <a:cubicBezTo>
                    <a:pt x="4067" y="8896"/>
                    <a:pt x="4463" y="8872"/>
                    <a:pt x="4853" y="8814"/>
                  </a:cubicBezTo>
                  <a:cubicBezTo>
                    <a:pt x="5719" y="9808"/>
                    <a:pt x="6689" y="10752"/>
                    <a:pt x="7749" y="11514"/>
                  </a:cubicBezTo>
                  <a:cubicBezTo>
                    <a:pt x="7749" y="11728"/>
                    <a:pt x="7750" y="11942"/>
                    <a:pt x="7749" y="12156"/>
                  </a:cubicBezTo>
                  <a:cubicBezTo>
                    <a:pt x="7731" y="16176"/>
                    <a:pt x="7598" y="20194"/>
                    <a:pt x="7389" y="24209"/>
                  </a:cubicBezTo>
                  <a:cubicBezTo>
                    <a:pt x="7369" y="24614"/>
                    <a:pt x="7693" y="24815"/>
                    <a:pt x="8029" y="24815"/>
                  </a:cubicBezTo>
                  <a:cubicBezTo>
                    <a:pt x="8365" y="24815"/>
                    <a:pt x="8713" y="24613"/>
                    <a:pt x="8737" y="24209"/>
                  </a:cubicBezTo>
                  <a:cubicBezTo>
                    <a:pt x="8940" y="20825"/>
                    <a:pt x="9051" y="17436"/>
                    <a:pt x="9088" y="14045"/>
                  </a:cubicBezTo>
                  <a:cubicBezTo>
                    <a:pt x="10865" y="13205"/>
                    <a:pt x="12483" y="11942"/>
                    <a:pt x="13784" y="10551"/>
                  </a:cubicBezTo>
                  <a:cubicBezTo>
                    <a:pt x="14438" y="9855"/>
                    <a:pt x="15079" y="9101"/>
                    <a:pt x="15569" y="8295"/>
                  </a:cubicBezTo>
                  <a:cubicBezTo>
                    <a:pt x="15922" y="7716"/>
                    <a:pt x="16688" y="6596"/>
                    <a:pt x="16389" y="5923"/>
                  </a:cubicBezTo>
                  <a:cubicBezTo>
                    <a:pt x="16361" y="5860"/>
                    <a:pt x="16302" y="5806"/>
                    <a:pt x="16229" y="5806"/>
                  </a:cubicBezTo>
                  <a:cubicBezTo>
                    <a:pt x="16214" y="5806"/>
                    <a:pt x="16199" y="5808"/>
                    <a:pt x="16184" y="5813"/>
                  </a:cubicBezTo>
                  <a:cubicBezTo>
                    <a:pt x="15515" y="6016"/>
                    <a:pt x="15116" y="6947"/>
                    <a:pt x="14732" y="7453"/>
                  </a:cubicBezTo>
                  <a:cubicBezTo>
                    <a:pt x="14275" y="8051"/>
                    <a:pt x="13818" y="8643"/>
                    <a:pt x="13315" y="9204"/>
                  </a:cubicBezTo>
                  <a:cubicBezTo>
                    <a:pt x="13212" y="8454"/>
                    <a:pt x="13125" y="7705"/>
                    <a:pt x="13031" y="6948"/>
                  </a:cubicBezTo>
                  <a:cubicBezTo>
                    <a:pt x="12997" y="6669"/>
                    <a:pt x="12746" y="6498"/>
                    <a:pt x="12505" y="6498"/>
                  </a:cubicBezTo>
                  <a:cubicBezTo>
                    <a:pt x="12320" y="6498"/>
                    <a:pt x="12140" y="6598"/>
                    <a:pt x="12065" y="6826"/>
                  </a:cubicBezTo>
                  <a:cubicBezTo>
                    <a:pt x="11703" y="7923"/>
                    <a:pt x="11749" y="9274"/>
                    <a:pt x="12132" y="10372"/>
                  </a:cubicBezTo>
                  <a:cubicBezTo>
                    <a:pt x="11200" y="11197"/>
                    <a:pt x="10185" y="11902"/>
                    <a:pt x="9100" y="12545"/>
                  </a:cubicBezTo>
                  <a:cubicBezTo>
                    <a:pt x="9100" y="12415"/>
                    <a:pt x="9103" y="12285"/>
                    <a:pt x="9103" y="12156"/>
                  </a:cubicBezTo>
                  <a:cubicBezTo>
                    <a:pt x="9110" y="10169"/>
                    <a:pt x="9109" y="8181"/>
                    <a:pt x="9037" y="6195"/>
                  </a:cubicBezTo>
                  <a:cubicBezTo>
                    <a:pt x="9029" y="5939"/>
                    <a:pt x="9024" y="5678"/>
                    <a:pt x="9020" y="5414"/>
                  </a:cubicBezTo>
                  <a:cubicBezTo>
                    <a:pt x="9050" y="5374"/>
                    <a:pt x="9074" y="5330"/>
                    <a:pt x="9095" y="5284"/>
                  </a:cubicBezTo>
                  <a:cubicBezTo>
                    <a:pt x="9099" y="5273"/>
                    <a:pt x="9495" y="5081"/>
                    <a:pt x="9575" y="5026"/>
                  </a:cubicBezTo>
                  <a:cubicBezTo>
                    <a:pt x="9744" y="4909"/>
                    <a:pt x="9908" y="4787"/>
                    <a:pt x="10067" y="4660"/>
                  </a:cubicBezTo>
                  <a:cubicBezTo>
                    <a:pt x="10437" y="4361"/>
                    <a:pt x="10777" y="4028"/>
                    <a:pt x="11084" y="3663"/>
                  </a:cubicBezTo>
                  <a:cubicBezTo>
                    <a:pt x="11660" y="2982"/>
                    <a:pt x="12105" y="2205"/>
                    <a:pt x="12231" y="1338"/>
                  </a:cubicBezTo>
                  <a:cubicBezTo>
                    <a:pt x="12258" y="1154"/>
                    <a:pt x="12209" y="1014"/>
                    <a:pt x="12043" y="906"/>
                  </a:cubicBezTo>
                  <a:cubicBezTo>
                    <a:pt x="11999" y="877"/>
                    <a:pt x="11963" y="859"/>
                    <a:pt x="11910" y="856"/>
                  </a:cubicBezTo>
                  <a:cubicBezTo>
                    <a:pt x="11901" y="856"/>
                    <a:pt x="11892" y="856"/>
                    <a:pt x="11883" y="856"/>
                  </a:cubicBezTo>
                  <a:cubicBezTo>
                    <a:pt x="11531" y="856"/>
                    <a:pt x="11402" y="1149"/>
                    <a:pt x="11231" y="1402"/>
                  </a:cubicBezTo>
                  <a:cubicBezTo>
                    <a:pt x="10908" y="1881"/>
                    <a:pt x="10596" y="2365"/>
                    <a:pt x="10214" y="2805"/>
                  </a:cubicBezTo>
                  <a:cubicBezTo>
                    <a:pt x="9864" y="3206"/>
                    <a:pt x="9478" y="3578"/>
                    <a:pt x="9040" y="3897"/>
                  </a:cubicBezTo>
                  <a:cubicBezTo>
                    <a:pt x="9026" y="3906"/>
                    <a:pt x="9013" y="3914"/>
                    <a:pt x="9000" y="3923"/>
                  </a:cubicBezTo>
                  <a:cubicBezTo>
                    <a:pt x="8976" y="2683"/>
                    <a:pt x="8903" y="1431"/>
                    <a:pt x="8573" y="278"/>
                  </a:cubicBezTo>
                  <a:cubicBezTo>
                    <a:pt x="8522" y="98"/>
                    <a:pt x="8332" y="1"/>
                    <a:pt x="8149"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80"/>
            <p:cNvSpPr/>
            <p:nvPr/>
          </p:nvSpPr>
          <p:spPr>
            <a:xfrm>
              <a:off x="3477150" y="3596125"/>
              <a:ext cx="402800" cy="825300"/>
            </a:xfrm>
            <a:custGeom>
              <a:rect b="b" l="l" r="r" t="t"/>
              <a:pathLst>
                <a:path extrusionOk="0" h="33012" w="16112">
                  <a:moveTo>
                    <a:pt x="15024" y="0"/>
                  </a:moveTo>
                  <a:cubicBezTo>
                    <a:pt x="14881" y="0"/>
                    <a:pt x="14738" y="4"/>
                    <a:pt x="14595" y="11"/>
                  </a:cubicBezTo>
                  <a:cubicBezTo>
                    <a:pt x="11332" y="177"/>
                    <a:pt x="8290" y="2128"/>
                    <a:pt x="6778" y="4829"/>
                  </a:cubicBezTo>
                  <a:cubicBezTo>
                    <a:pt x="6205" y="5853"/>
                    <a:pt x="5832" y="6973"/>
                    <a:pt x="5174" y="7951"/>
                  </a:cubicBezTo>
                  <a:cubicBezTo>
                    <a:pt x="4480" y="8981"/>
                    <a:pt x="3497" y="9813"/>
                    <a:pt x="2700" y="10775"/>
                  </a:cubicBezTo>
                  <a:cubicBezTo>
                    <a:pt x="759" y="13123"/>
                    <a:pt x="1" y="16289"/>
                    <a:pt x="686" y="19183"/>
                  </a:cubicBezTo>
                  <a:cubicBezTo>
                    <a:pt x="1372" y="22079"/>
                    <a:pt x="3490" y="24651"/>
                    <a:pt x="6311" y="26015"/>
                  </a:cubicBezTo>
                  <a:cubicBezTo>
                    <a:pt x="6383" y="27861"/>
                    <a:pt x="7262" y="29667"/>
                    <a:pt x="8702" y="30931"/>
                  </a:cubicBezTo>
                  <a:cubicBezTo>
                    <a:pt x="10265" y="32302"/>
                    <a:pt x="12588" y="33011"/>
                    <a:pt x="14868" y="33011"/>
                  </a:cubicBezTo>
                  <a:cubicBezTo>
                    <a:pt x="15115" y="33011"/>
                    <a:pt x="15362" y="33003"/>
                    <a:pt x="15608" y="32986"/>
                  </a:cubicBezTo>
                  <a:cubicBezTo>
                    <a:pt x="15045" y="32849"/>
                    <a:pt x="14493" y="32667"/>
                    <a:pt x="13960" y="32440"/>
                  </a:cubicBezTo>
                  <a:cubicBezTo>
                    <a:pt x="11909" y="31566"/>
                    <a:pt x="10173" y="29939"/>
                    <a:pt x="9545" y="27920"/>
                  </a:cubicBezTo>
                  <a:cubicBezTo>
                    <a:pt x="9167" y="26704"/>
                    <a:pt x="9178" y="25354"/>
                    <a:pt x="8463" y="24278"/>
                  </a:cubicBezTo>
                  <a:cubicBezTo>
                    <a:pt x="7793" y="23266"/>
                    <a:pt x="6586" y="22663"/>
                    <a:pt x="5822" y="21707"/>
                  </a:cubicBezTo>
                  <a:cubicBezTo>
                    <a:pt x="4978" y="20650"/>
                    <a:pt x="4758" y="19235"/>
                    <a:pt x="5003" y="17935"/>
                  </a:cubicBezTo>
                  <a:cubicBezTo>
                    <a:pt x="5248" y="16635"/>
                    <a:pt x="5917" y="15437"/>
                    <a:pt x="6710" y="14344"/>
                  </a:cubicBezTo>
                  <a:cubicBezTo>
                    <a:pt x="7358" y="13449"/>
                    <a:pt x="8098" y="12602"/>
                    <a:pt x="8551" y="11609"/>
                  </a:cubicBezTo>
                  <a:cubicBezTo>
                    <a:pt x="9721" y="9042"/>
                    <a:pt x="8792" y="5922"/>
                    <a:pt x="10130" y="3428"/>
                  </a:cubicBezTo>
                  <a:cubicBezTo>
                    <a:pt x="11116" y="1588"/>
                    <a:pt x="13233" y="421"/>
                    <a:pt x="15416" y="131"/>
                  </a:cubicBezTo>
                  <a:cubicBezTo>
                    <a:pt x="15649" y="101"/>
                    <a:pt x="15881" y="79"/>
                    <a:pt x="16111" y="67"/>
                  </a:cubicBezTo>
                  <a:cubicBezTo>
                    <a:pt x="15750" y="23"/>
                    <a:pt x="15387" y="0"/>
                    <a:pt x="15024" y="0"/>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80"/>
            <p:cNvSpPr/>
            <p:nvPr/>
          </p:nvSpPr>
          <p:spPr>
            <a:xfrm>
              <a:off x="1775675" y="4215350"/>
              <a:ext cx="368825" cy="268625"/>
            </a:xfrm>
            <a:custGeom>
              <a:rect b="b" l="l" r="r" t="t"/>
              <a:pathLst>
                <a:path extrusionOk="0" h="10745" w="14753">
                  <a:moveTo>
                    <a:pt x="6702" y="1"/>
                  </a:moveTo>
                  <a:cubicBezTo>
                    <a:pt x="6592" y="1"/>
                    <a:pt x="6481" y="7"/>
                    <a:pt x="6371" y="19"/>
                  </a:cubicBezTo>
                  <a:cubicBezTo>
                    <a:pt x="5746" y="92"/>
                    <a:pt x="5160" y="362"/>
                    <a:pt x="4698" y="790"/>
                  </a:cubicBezTo>
                  <a:cubicBezTo>
                    <a:pt x="4383" y="1079"/>
                    <a:pt x="4136" y="1438"/>
                    <a:pt x="3996" y="1840"/>
                  </a:cubicBezTo>
                  <a:cubicBezTo>
                    <a:pt x="3803" y="1724"/>
                    <a:pt x="3591" y="1673"/>
                    <a:pt x="3377" y="1673"/>
                  </a:cubicBezTo>
                  <a:cubicBezTo>
                    <a:pt x="2710" y="1673"/>
                    <a:pt x="2014" y="2175"/>
                    <a:pt x="1751" y="2819"/>
                  </a:cubicBezTo>
                  <a:cubicBezTo>
                    <a:pt x="1405" y="3668"/>
                    <a:pt x="1599" y="4629"/>
                    <a:pt x="1841" y="5512"/>
                  </a:cubicBezTo>
                  <a:cubicBezTo>
                    <a:pt x="1012" y="5580"/>
                    <a:pt x="317" y="6284"/>
                    <a:pt x="160" y="7083"/>
                  </a:cubicBezTo>
                  <a:cubicBezTo>
                    <a:pt x="1" y="7882"/>
                    <a:pt x="323" y="8731"/>
                    <a:pt x="888" y="9328"/>
                  </a:cubicBezTo>
                  <a:cubicBezTo>
                    <a:pt x="1871" y="10366"/>
                    <a:pt x="3238" y="10573"/>
                    <a:pt x="4602" y="10648"/>
                  </a:cubicBezTo>
                  <a:cubicBezTo>
                    <a:pt x="5397" y="10692"/>
                    <a:pt x="6194" y="10714"/>
                    <a:pt x="6989" y="10726"/>
                  </a:cubicBezTo>
                  <a:cubicBezTo>
                    <a:pt x="7240" y="10730"/>
                    <a:pt x="7490" y="10733"/>
                    <a:pt x="7739" y="10734"/>
                  </a:cubicBezTo>
                  <a:cubicBezTo>
                    <a:pt x="8261" y="10740"/>
                    <a:pt x="8784" y="10741"/>
                    <a:pt x="9305" y="10744"/>
                  </a:cubicBezTo>
                  <a:cubicBezTo>
                    <a:pt x="9405" y="10744"/>
                    <a:pt x="9505" y="10745"/>
                    <a:pt x="9606" y="10745"/>
                  </a:cubicBezTo>
                  <a:cubicBezTo>
                    <a:pt x="10328" y="10745"/>
                    <a:pt x="11051" y="10728"/>
                    <a:pt x="11756" y="10586"/>
                  </a:cubicBezTo>
                  <a:cubicBezTo>
                    <a:pt x="12560" y="10424"/>
                    <a:pt x="13348" y="10084"/>
                    <a:pt x="13906" y="9495"/>
                  </a:cubicBezTo>
                  <a:cubicBezTo>
                    <a:pt x="13919" y="9481"/>
                    <a:pt x="13930" y="9469"/>
                    <a:pt x="13941" y="9456"/>
                  </a:cubicBezTo>
                  <a:cubicBezTo>
                    <a:pt x="14475" y="8868"/>
                    <a:pt x="14752" y="8026"/>
                    <a:pt x="14526" y="7272"/>
                  </a:cubicBezTo>
                  <a:cubicBezTo>
                    <a:pt x="14318" y="6570"/>
                    <a:pt x="13621" y="6008"/>
                    <a:pt x="12886" y="6008"/>
                  </a:cubicBezTo>
                  <a:cubicBezTo>
                    <a:pt x="12814" y="6008"/>
                    <a:pt x="12741" y="6013"/>
                    <a:pt x="12668" y="6025"/>
                  </a:cubicBezTo>
                  <a:cubicBezTo>
                    <a:pt x="12970" y="5364"/>
                    <a:pt x="12757" y="4514"/>
                    <a:pt x="12179" y="4064"/>
                  </a:cubicBezTo>
                  <a:cubicBezTo>
                    <a:pt x="11886" y="3836"/>
                    <a:pt x="11511" y="3721"/>
                    <a:pt x="11137" y="3721"/>
                  </a:cubicBezTo>
                  <a:cubicBezTo>
                    <a:pt x="10774" y="3721"/>
                    <a:pt x="10411" y="3829"/>
                    <a:pt x="10122" y="4045"/>
                  </a:cubicBezTo>
                  <a:cubicBezTo>
                    <a:pt x="10217" y="3010"/>
                    <a:pt x="9904" y="1928"/>
                    <a:pt x="9208" y="1143"/>
                  </a:cubicBezTo>
                  <a:cubicBezTo>
                    <a:pt x="8584" y="442"/>
                    <a:pt x="7648" y="1"/>
                    <a:pt x="6702" y="1"/>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80"/>
            <p:cNvSpPr/>
            <p:nvPr/>
          </p:nvSpPr>
          <p:spPr>
            <a:xfrm>
              <a:off x="1893100" y="4215325"/>
              <a:ext cx="251400" cy="236450"/>
            </a:xfrm>
            <a:custGeom>
              <a:rect b="b" l="l" r="r" t="t"/>
              <a:pathLst>
                <a:path extrusionOk="0" h="9458" w="10056">
                  <a:moveTo>
                    <a:pt x="2004" y="1"/>
                  </a:moveTo>
                  <a:cubicBezTo>
                    <a:pt x="1894" y="1"/>
                    <a:pt x="1785" y="7"/>
                    <a:pt x="1675" y="19"/>
                  </a:cubicBezTo>
                  <a:cubicBezTo>
                    <a:pt x="1050" y="93"/>
                    <a:pt x="463" y="363"/>
                    <a:pt x="1" y="791"/>
                  </a:cubicBezTo>
                  <a:cubicBezTo>
                    <a:pt x="312" y="781"/>
                    <a:pt x="671" y="733"/>
                    <a:pt x="949" y="733"/>
                  </a:cubicBezTo>
                  <a:cubicBezTo>
                    <a:pt x="1039" y="733"/>
                    <a:pt x="1120" y="738"/>
                    <a:pt x="1188" y="751"/>
                  </a:cubicBezTo>
                  <a:cubicBezTo>
                    <a:pt x="1803" y="865"/>
                    <a:pt x="2392" y="1112"/>
                    <a:pt x="2889" y="1484"/>
                  </a:cubicBezTo>
                  <a:cubicBezTo>
                    <a:pt x="4087" y="2385"/>
                    <a:pt x="4700" y="3977"/>
                    <a:pt x="4406" y="5429"/>
                  </a:cubicBezTo>
                  <a:cubicBezTo>
                    <a:pt x="4595" y="5373"/>
                    <a:pt x="4790" y="5346"/>
                    <a:pt x="4986" y="5346"/>
                  </a:cubicBezTo>
                  <a:cubicBezTo>
                    <a:pt x="5523" y="5346"/>
                    <a:pt x="6062" y="5550"/>
                    <a:pt x="6447" y="5920"/>
                  </a:cubicBezTo>
                  <a:cubicBezTo>
                    <a:pt x="6972" y="6423"/>
                    <a:pt x="7188" y="7214"/>
                    <a:pt x="6991" y="7908"/>
                  </a:cubicBezTo>
                  <a:cubicBezTo>
                    <a:pt x="7134" y="7852"/>
                    <a:pt x="7279" y="7826"/>
                    <a:pt x="7425" y="7826"/>
                  </a:cubicBezTo>
                  <a:cubicBezTo>
                    <a:pt x="8085" y="7826"/>
                    <a:pt x="8736" y="8357"/>
                    <a:pt x="9048" y="8971"/>
                  </a:cubicBezTo>
                  <a:cubicBezTo>
                    <a:pt x="9127" y="9127"/>
                    <a:pt x="9193" y="9289"/>
                    <a:pt x="9244" y="9457"/>
                  </a:cubicBezTo>
                  <a:cubicBezTo>
                    <a:pt x="9778" y="8869"/>
                    <a:pt x="10055" y="8027"/>
                    <a:pt x="9829" y="7273"/>
                  </a:cubicBezTo>
                  <a:cubicBezTo>
                    <a:pt x="9620" y="6570"/>
                    <a:pt x="8924" y="6008"/>
                    <a:pt x="8188" y="6008"/>
                  </a:cubicBezTo>
                  <a:cubicBezTo>
                    <a:pt x="8117" y="6008"/>
                    <a:pt x="8045" y="6013"/>
                    <a:pt x="7973" y="6024"/>
                  </a:cubicBezTo>
                  <a:cubicBezTo>
                    <a:pt x="8274" y="5363"/>
                    <a:pt x="8060" y="4515"/>
                    <a:pt x="7483" y="4065"/>
                  </a:cubicBezTo>
                  <a:cubicBezTo>
                    <a:pt x="7189" y="3837"/>
                    <a:pt x="6815" y="3722"/>
                    <a:pt x="6441" y="3722"/>
                  </a:cubicBezTo>
                  <a:cubicBezTo>
                    <a:pt x="6078" y="3722"/>
                    <a:pt x="5715" y="3830"/>
                    <a:pt x="5425" y="4046"/>
                  </a:cubicBezTo>
                  <a:cubicBezTo>
                    <a:pt x="5521" y="3011"/>
                    <a:pt x="5207" y="1929"/>
                    <a:pt x="4512" y="1144"/>
                  </a:cubicBezTo>
                  <a:cubicBezTo>
                    <a:pt x="3888" y="442"/>
                    <a:pt x="2951" y="1"/>
                    <a:pt x="2004" y="1"/>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80"/>
            <p:cNvSpPr/>
            <p:nvPr/>
          </p:nvSpPr>
          <p:spPr>
            <a:xfrm>
              <a:off x="1828800" y="4299125"/>
              <a:ext cx="201800" cy="184600"/>
            </a:xfrm>
            <a:custGeom>
              <a:rect b="b" l="l" r="r" t="t"/>
              <a:pathLst>
                <a:path extrusionOk="0" h="7384" w="8072">
                  <a:moveTo>
                    <a:pt x="4625" y="1"/>
                  </a:moveTo>
                  <a:cubicBezTo>
                    <a:pt x="4534" y="1"/>
                    <a:pt x="4437" y="76"/>
                    <a:pt x="4431" y="175"/>
                  </a:cubicBezTo>
                  <a:cubicBezTo>
                    <a:pt x="4375" y="1041"/>
                    <a:pt x="4613" y="1957"/>
                    <a:pt x="4704" y="2819"/>
                  </a:cubicBezTo>
                  <a:cubicBezTo>
                    <a:pt x="4796" y="3709"/>
                    <a:pt x="4846" y="4599"/>
                    <a:pt x="4870" y="5490"/>
                  </a:cubicBezTo>
                  <a:cubicBezTo>
                    <a:pt x="4871" y="5550"/>
                    <a:pt x="4871" y="5612"/>
                    <a:pt x="4872" y="5674"/>
                  </a:cubicBezTo>
                  <a:cubicBezTo>
                    <a:pt x="4671" y="5460"/>
                    <a:pt x="4461" y="5250"/>
                    <a:pt x="4275" y="5024"/>
                  </a:cubicBezTo>
                  <a:cubicBezTo>
                    <a:pt x="3891" y="4559"/>
                    <a:pt x="3541" y="4067"/>
                    <a:pt x="3228" y="3550"/>
                  </a:cubicBezTo>
                  <a:cubicBezTo>
                    <a:pt x="2646" y="2586"/>
                    <a:pt x="2234" y="1566"/>
                    <a:pt x="1774" y="544"/>
                  </a:cubicBezTo>
                  <a:cubicBezTo>
                    <a:pt x="1752" y="495"/>
                    <a:pt x="1703" y="473"/>
                    <a:pt x="1653" y="473"/>
                  </a:cubicBezTo>
                  <a:cubicBezTo>
                    <a:pt x="1571" y="473"/>
                    <a:pt x="1483" y="530"/>
                    <a:pt x="1495" y="618"/>
                  </a:cubicBezTo>
                  <a:cubicBezTo>
                    <a:pt x="1641" y="1754"/>
                    <a:pt x="2116" y="2868"/>
                    <a:pt x="2702" y="3853"/>
                  </a:cubicBezTo>
                  <a:cubicBezTo>
                    <a:pt x="3186" y="4667"/>
                    <a:pt x="3801" y="5632"/>
                    <a:pt x="4558" y="6288"/>
                  </a:cubicBezTo>
                  <a:cubicBezTo>
                    <a:pt x="3817" y="6218"/>
                    <a:pt x="3062" y="6014"/>
                    <a:pt x="2385" y="5771"/>
                  </a:cubicBezTo>
                  <a:cubicBezTo>
                    <a:pt x="1562" y="5478"/>
                    <a:pt x="947" y="4935"/>
                    <a:pt x="216" y="4489"/>
                  </a:cubicBezTo>
                  <a:cubicBezTo>
                    <a:pt x="194" y="4476"/>
                    <a:pt x="172" y="4470"/>
                    <a:pt x="150" y="4470"/>
                  </a:cubicBezTo>
                  <a:cubicBezTo>
                    <a:pt x="69" y="4470"/>
                    <a:pt x="0" y="4553"/>
                    <a:pt x="20" y="4637"/>
                  </a:cubicBezTo>
                  <a:cubicBezTo>
                    <a:pt x="222" y="5546"/>
                    <a:pt x="1158" y="6096"/>
                    <a:pt x="1970" y="6430"/>
                  </a:cubicBezTo>
                  <a:cubicBezTo>
                    <a:pt x="2778" y="6765"/>
                    <a:pt x="3780" y="7068"/>
                    <a:pt x="4712" y="7068"/>
                  </a:cubicBezTo>
                  <a:cubicBezTo>
                    <a:pt x="4766" y="7068"/>
                    <a:pt x="4820" y="7067"/>
                    <a:pt x="4874" y="7065"/>
                  </a:cubicBezTo>
                  <a:lnTo>
                    <a:pt x="4874" y="7065"/>
                  </a:lnTo>
                  <a:cubicBezTo>
                    <a:pt x="4871" y="7169"/>
                    <a:pt x="4868" y="7271"/>
                    <a:pt x="4865" y="7375"/>
                  </a:cubicBezTo>
                  <a:cubicBezTo>
                    <a:pt x="5115" y="7379"/>
                    <a:pt x="5366" y="7382"/>
                    <a:pt x="5615" y="7383"/>
                  </a:cubicBezTo>
                  <a:cubicBezTo>
                    <a:pt x="5617" y="7257"/>
                    <a:pt x="5617" y="7128"/>
                    <a:pt x="5615" y="7002"/>
                  </a:cubicBezTo>
                  <a:cubicBezTo>
                    <a:pt x="6208" y="6576"/>
                    <a:pt x="6734" y="6067"/>
                    <a:pt x="7181" y="5490"/>
                  </a:cubicBezTo>
                  <a:cubicBezTo>
                    <a:pt x="7571" y="4989"/>
                    <a:pt x="8071" y="4296"/>
                    <a:pt x="8052" y="3637"/>
                  </a:cubicBezTo>
                  <a:cubicBezTo>
                    <a:pt x="8048" y="3548"/>
                    <a:pt x="7978" y="3496"/>
                    <a:pt x="7902" y="3496"/>
                  </a:cubicBezTo>
                  <a:cubicBezTo>
                    <a:pt x="7865" y="3496"/>
                    <a:pt x="7827" y="3508"/>
                    <a:pt x="7796" y="3535"/>
                  </a:cubicBezTo>
                  <a:cubicBezTo>
                    <a:pt x="7303" y="3943"/>
                    <a:pt x="7004" y="4626"/>
                    <a:pt x="6599" y="5117"/>
                  </a:cubicBezTo>
                  <a:cubicBezTo>
                    <a:pt x="6298" y="5482"/>
                    <a:pt x="5958" y="5808"/>
                    <a:pt x="5598" y="6111"/>
                  </a:cubicBezTo>
                  <a:cubicBezTo>
                    <a:pt x="5591" y="5863"/>
                    <a:pt x="5583" y="5616"/>
                    <a:pt x="5572" y="5373"/>
                  </a:cubicBezTo>
                  <a:cubicBezTo>
                    <a:pt x="5535" y="4442"/>
                    <a:pt x="5447" y="3513"/>
                    <a:pt x="5322" y="2589"/>
                  </a:cubicBezTo>
                  <a:cubicBezTo>
                    <a:pt x="5212" y="1767"/>
                    <a:pt x="5129" y="839"/>
                    <a:pt x="4760" y="88"/>
                  </a:cubicBezTo>
                  <a:cubicBezTo>
                    <a:pt x="4730" y="27"/>
                    <a:pt x="4678" y="1"/>
                    <a:pt x="4625" y="1"/>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80"/>
            <p:cNvSpPr/>
            <p:nvPr/>
          </p:nvSpPr>
          <p:spPr>
            <a:xfrm>
              <a:off x="2424550" y="3916900"/>
              <a:ext cx="722850" cy="426900"/>
            </a:xfrm>
            <a:custGeom>
              <a:rect b="b" l="l" r="r" t="t"/>
              <a:pathLst>
                <a:path extrusionOk="0" h="17076" w="28914">
                  <a:moveTo>
                    <a:pt x="23117" y="0"/>
                  </a:moveTo>
                  <a:cubicBezTo>
                    <a:pt x="22910" y="0"/>
                    <a:pt x="22710" y="84"/>
                    <a:pt x="22564" y="233"/>
                  </a:cubicBezTo>
                  <a:cubicBezTo>
                    <a:pt x="22407" y="393"/>
                    <a:pt x="22342" y="621"/>
                    <a:pt x="22390" y="839"/>
                  </a:cubicBezTo>
                  <a:lnTo>
                    <a:pt x="23215" y="4550"/>
                  </a:lnTo>
                  <a:lnTo>
                    <a:pt x="23215" y="4550"/>
                  </a:lnTo>
                  <a:lnTo>
                    <a:pt x="9723" y="3367"/>
                  </a:lnTo>
                  <a:lnTo>
                    <a:pt x="8844" y="584"/>
                  </a:lnTo>
                  <a:cubicBezTo>
                    <a:pt x="8749" y="281"/>
                    <a:pt x="8451" y="85"/>
                    <a:pt x="8129" y="85"/>
                  </a:cubicBezTo>
                  <a:cubicBezTo>
                    <a:pt x="8060" y="85"/>
                    <a:pt x="7989" y="94"/>
                    <a:pt x="7919" y="113"/>
                  </a:cubicBezTo>
                  <a:cubicBezTo>
                    <a:pt x="7524" y="222"/>
                    <a:pt x="7298" y="610"/>
                    <a:pt x="7414" y="977"/>
                  </a:cubicBezTo>
                  <a:lnTo>
                    <a:pt x="8263" y="3665"/>
                  </a:lnTo>
                  <a:lnTo>
                    <a:pt x="195" y="13700"/>
                  </a:lnTo>
                  <a:cubicBezTo>
                    <a:pt x="32" y="13899"/>
                    <a:pt x="1" y="14177"/>
                    <a:pt x="114" y="14409"/>
                  </a:cubicBezTo>
                  <a:cubicBezTo>
                    <a:pt x="230" y="14640"/>
                    <a:pt x="467" y="14797"/>
                    <a:pt x="745" y="14812"/>
                  </a:cubicBezTo>
                  <a:lnTo>
                    <a:pt x="10828" y="15410"/>
                  </a:lnTo>
                  <a:cubicBezTo>
                    <a:pt x="10844" y="15410"/>
                    <a:pt x="10859" y="15411"/>
                    <a:pt x="10874" y="15411"/>
                  </a:cubicBezTo>
                  <a:cubicBezTo>
                    <a:pt x="11266" y="15411"/>
                    <a:pt x="11594" y="15128"/>
                    <a:pt x="11619" y="14758"/>
                  </a:cubicBezTo>
                  <a:cubicBezTo>
                    <a:pt x="11646" y="14374"/>
                    <a:pt x="11334" y="14044"/>
                    <a:pt x="10923" y="14021"/>
                  </a:cubicBezTo>
                  <a:lnTo>
                    <a:pt x="2218" y="13504"/>
                  </a:lnTo>
                  <a:lnTo>
                    <a:pt x="8789" y="5329"/>
                  </a:lnTo>
                  <a:lnTo>
                    <a:pt x="11251" y="13118"/>
                  </a:lnTo>
                  <a:cubicBezTo>
                    <a:pt x="11340" y="13400"/>
                    <a:pt x="11602" y="13589"/>
                    <a:pt x="11896" y="13615"/>
                  </a:cubicBezTo>
                  <a:cubicBezTo>
                    <a:pt x="11919" y="13617"/>
                    <a:pt x="11941" y="13618"/>
                    <a:pt x="11963" y="13618"/>
                  </a:cubicBezTo>
                  <a:cubicBezTo>
                    <a:pt x="12035" y="13618"/>
                    <a:pt x="12107" y="13608"/>
                    <a:pt x="12177" y="13589"/>
                  </a:cubicBezTo>
                  <a:cubicBezTo>
                    <a:pt x="12572" y="13480"/>
                    <a:pt x="12799" y="13092"/>
                    <a:pt x="12682" y="12725"/>
                  </a:cubicBezTo>
                  <a:lnTo>
                    <a:pt x="10178" y="4805"/>
                  </a:lnTo>
                  <a:lnTo>
                    <a:pt x="22414" y="5878"/>
                  </a:lnTo>
                  <a:lnTo>
                    <a:pt x="14000" y="13109"/>
                  </a:lnTo>
                  <a:cubicBezTo>
                    <a:pt x="13697" y="13369"/>
                    <a:pt x="13677" y="13809"/>
                    <a:pt x="13956" y="14092"/>
                  </a:cubicBezTo>
                  <a:cubicBezTo>
                    <a:pt x="14085" y="14221"/>
                    <a:pt x="14253" y="14299"/>
                    <a:pt x="14434" y="14314"/>
                  </a:cubicBezTo>
                  <a:cubicBezTo>
                    <a:pt x="14458" y="14316"/>
                    <a:pt x="14482" y="14317"/>
                    <a:pt x="14506" y="14317"/>
                  </a:cubicBezTo>
                  <a:cubicBezTo>
                    <a:pt x="14689" y="14317"/>
                    <a:pt x="14868" y="14252"/>
                    <a:pt x="15010" y="14133"/>
                  </a:cubicBezTo>
                  <a:lnTo>
                    <a:pt x="23687" y="6677"/>
                  </a:lnTo>
                  <a:lnTo>
                    <a:pt x="25865" y="16520"/>
                  </a:lnTo>
                  <a:cubicBezTo>
                    <a:pt x="25934" y="16827"/>
                    <a:pt x="26208" y="17045"/>
                    <a:pt x="26526" y="17073"/>
                  </a:cubicBezTo>
                  <a:cubicBezTo>
                    <a:pt x="26550" y="17075"/>
                    <a:pt x="26573" y="17076"/>
                    <a:pt x="26597" y="17076"/>
                  </a:cubicBezTo>
                  <a:cubicBezTo>
                    <a:pt x="26647" y="17076"/>
                    <a:pt x="26697" y="17071"/>
                    <a:pt x="26747" y="17062"/>
                  </a:cubicBezTo>
                  <a:cubicBezTo>
                    <a:pt x="27150" y="16984"/>
                    <a:pt x="27411" y="16616"/>
                    <a:pt x="27327" y="16239"/>
                  </a:cubicBezTo>
                  <a:lnTo>
                    <a:pt x="24881" y="5191"/>
                  </a:lnTo>
                  <a:lnTo>
                    <a:pt x="24881" y="5189"/>
                  </a:lnTo>
                  <a:lnTo>
                    <a:pt x="24055" y="1478"/>
                  </a:lnTo>
                  <a:lnTo>
                    <a:pt x="24055" y="1478"/>
                  </a:lnTo>
                  <a:lnTo>
                    <a:pt x="28062" y="1830"/>
                  </a:lnTo>
                  <a:cubicBezTo>
                    <a:pt x="28085" y="1832"/>
                    <a:pt x="28109" y="1833"/>
                    <a:pt x="28132" y="1833"/>
                  </a:cubicBezTo>
                  <a:cubicBezTo>
                    <a:pt x="28513" y="1833"/>
                    <a:pt x="28839" y="1563"/>
                    <a:pt x="28875" y="1202"/>
                  </a:cubicBezTo>
                  <a:cubicBezTo>
                    <a:pt x="28913" y="820"/>
                    <a:pt x="28612" y="480"/>
                    <a:pt x="28202" y="444"/>
                  </a:cubicBezTo>
                  <a:lnTo>
                    <a:pt x="23189" y="4"/>
                  </a:lnTo>
                  <a:cubicBezTo>
                    <a:pt x="23165" y="1"/>
                    <a:pt x="23141" y="0"/>
                    <a:pt x="23117"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80"/>
            <p:cNvSpPr/>
            <p:nvPr/>
          </p:nvSpPr>
          <p:spPr>
            <a:xfrm>
              <a:off x="2677525" y="4217825"/>
              <a:ext cx="136375" cy="126150"/>
            </a:xfrm>
            <a:custGeom>
              <a:rect b="b" l="l" r="r" t="t"/>
              <a:pathLst>
                <a:path extrusionOk="0" h="5046" w="5455">
                  <a:moveTo>
                    <a:pt x="2710" y="1392"/>
                  </a:moveTo>
                  <a:cubicBezTo>
                    <a:pt x="2747" y="1392"/>
                    <a:pt x="2784" y="1394"/>
                    <a:pt x="2821" y="1397"/>
                  </a:cubicBezTo>
                  <a:cubicBezTo>
                    <a:pt x="3210" y="1431"/>
                    <a:pt x="3546" y="1629"/>
                    <a:pt x="3746" y="1944"/>
                  </a:cubicBezTo>
                  <a:cubicBezTo>
                    <a:pt x="3879" y="2145"/>
                    <a:pt x="3938" y="2388"/>
                    <a:pt x="3914" y="2629"/>
                  </a:cubicBezTo>
                  <a:cubicBezTo>
                    <a:pt x="3855" y="3214"/>
                    <a:pt x="3325" y="3654"/>
                    <a:pt x="2707" y="3654"/>
                  </a:cubicBezTo>
                  <a:cubicBezTo>
                    <a:pt x="2670" y="3654"/>
                    <a:pt x="2632" y="3653"/>
                    <a:pt x="2595" y="3650"/>
                  </a:cubicBezTo>
                  <a:cubicBezTo>
                    <a:pt x="2009" y="3597"/>
                    <a:pt x="1548" y="3164"/>
                    <a:pt x="1499" y="2628"/>
                  </a:cubicBezTo>
                  <a:cubicBezTo>
                    <a:pt x="1494" y="2558"/>
                    <a:pt x="1495" y="2487"/>
                    <a:pt x="1500" y="2417"/>
                  </a:cubicBezTo>
                  <a:cubicBezTo>
                    <a:pt x="1540" y="2022"/>
                    <a:pt x="1793" y="1683"/>
                    <a:pt x="2176" y="1508"/>
                  </a:cubicBezTo>
                  <a:cubicBezTo>
                    <a:pt x="2344" y="1431"/>
                    <a:pt x="2526" y="1392"/>
                    <a:pt x="2710" y="1392"/>
                  </a:cubicBezTo>
                  <a:close/>
                  <a:moveTo>
                    <a:pt x="2702" y="0"/>
                  </a:moveTo>
                  <a:cubicBezTo>
                    <a:pt x="2295" y="0"/>
                    <a:pt x="1891" y="88"/>
                    <a:pt x="1518" y="259"/>
                  </a:cubicBezTo>
                  <a:cubicBezTo>
                    <a:pt x="667" y="648"/>
                    <a:pt x="105" y="1405"/>
                    <a:pt x="16" y="2287"/>
                  </a:cubicBezTo>
                  <a:cubicBezTo>
                    <a:pt x="2" y="2436"/>
                    <a:pt x="0" y="2586"/>
                    <a:pt x="13" y="2735"/>
                  </a:cubicBezTo>
                  <a:cubicBezTo>
                    <a:pt x="122" y="3953"/>
                    <a:pt x="1149" y="4921"/>
                    <a:pt x="2455" y="5034"/>
                  </a:cubicBezTo>
                  <a:cubicBezTo>
                    <a:pt x="2540" y="5042"/>
                    <a:pt x="2626" y="5046"/>
                    <a:pt x="2710" y="5046"/>
                  </a:cubicBezTo>
                  <a:cubicBezTo>
                    <a:pt x="4087" y="5046"/>
                    <a:pt x="5268" y="4065"/>
                    <a:pt x="5400" y="2760"/>
                  </a:cubicBezTo>
                  <a:cubicBezTo>
                    <a:pt x="5455" y="2221"/>
                    <a:pt x="5323" y="1679"/>
                    <a:pt x="5026" y="1227"/>
                  </a:cubicBezTo>
                  <a:cubicBezTo>
                    <a:pt x="4587" y="541"/>
                    <a:pt x="3815" y="86"/>
                    <a:pt x="2961" y="12"/>
                  </a:cubicBezTo>
                  <a:cubicBezTo>
                    <a:pt x="2874" y="4"/>
                    <a:pt x="2788" y="0"/>
                    <a:pt x="2702" y="0"/>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80"/>
            <p:cNvSpPr/>
            <p:nvPr/>
          </p:nvSpPr>
          <p:spPr>
            <a:xfrm>
              <a:off x="2533825" y="3896200"/>
              <a:ext cx="190375" cy="69350"/>
            </a:xfrm>
            <a:custGeom>
              <a:rect b="b" l="l" r="r" t="t"/>
              <a:pathLst>
                <a:path extrusionOk="0" h="2774" w="7615">
                  <a:moveTo>
                    <a:pt x="1572" y="1"/>
                  </a:moveTo>
                  <a:cubicBezTo>
                    <a:pt x="196" y="1"/>
                    <a:pt x="1" y="2066"/>
                    <a:pt x="1365" y="2297"/>
                  </a:cubicBezTo>
                  <a:cubicBezTo>
                    <a:pt x="2339" y="2462"/>
                    <a:pt x="3350" y="2472"/>
                    <a:pt x="4332" y="2591"/>
                  </a:cubicBezTo>
                  <a:cubicBezTo>
                    <a:pt x="4820" y="2650"/>
                    <a:pt x="5394" y="2773"/>
                    <a:pt x="5943" y="2773"/>
                  </a:cubicBezTo>
                  <a:cubicBezTo>
                    <a:pt x="6356" y="2773"/>
                    <a:pt x="6756" y="2703"/>
                    <a:pt x="7095" y="2483"/>
                  </a:cubicBezTo>
                  <a:cubicBezTo>
                    <a:pt x="7455" y="2247"/>
                    <a:pt x="7615" y="1785"/>
                    <a:pt x="7335" y="1412"/>
                  </a:cubicBezTo>
                  <a:cubicBezTo>
                    <a:pt x="6743" y="619"/>
                    <a:pt x="5587" y="549"/>
                    <a:pt x="4695" y="403"/>
                  </a:cubicBezTo>
                  <a:cubicBezTo>
                    <a:pt x="3685" y="237"/>
                    <a:pt x="2624" y="19"/>
                    <a:pt x="1597" y="1"/>
                  </a:cubicBezTo>
                  <a:cubicBezTo>
                    <a:pt x="1589" y="1"/>
                    <a:pt x="1580" y="1"/>
                    <a:pt x="1572" y="1"/>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80"/>
            <p:cNvSpPr/>
            <p:nvPr/>
          </p:nvSpPr>
          <p:spPr>
            <a:xfrm>
              <a:off x="2869750" y="4130650"/>
              <a:ext cx="439400" cy="391475"/>
            </a:xfrm>
            <a:custGeom>
              <a:rect b="b" l="l" r="r" t="t"/>
              <a:pathLst>
                <a:path extrusionOk="0" h="15659" w="17576">
                  <a:moveTo>
                    <a:pt x="8783" y="1392"/>
                  </a:moveTo>
                  <a:cubicBezTo>
                    <a:pt x="8998" y="1392"/>
                    <a:pt x="9215" y="1401"/>
                    <a:pt x="9434" y="1420"/>
                  </a:cubicBezTo>
                  <a:cubicBezTo>
                    <a:pt x="13221" y="1752"/>
                    <a:pt x="16012" y="4898"/>
                    <a:pt x="15657" y="8431"/>
                  </a:cubicBezTo>
                  <a:cubicBezTo>
                    <a:pt x="15321" y="11762"/>
                    <a:pt x="12309" y="14266"/>
                    <a:pt x="8793" y="14266"/>
                  </a:cubicBezTo>
                  <a:cubicBezTo>
                    <a:pt x="8578" y="14266"/>
                    <a:pt x="8361" y="14257"/>
                    <a:pt x="8142" y="14238"/>
                  </a:cubicBezTo>
                  <a:cubicBezTo>
                    <a:pt x="4355" y="13906"/>
                    <a:pt x="1564" y="10760"/>
                    <a:pt x="1919" y="7227"/>
                  </a:cubicBezTo>
                  <a:cubicBezTo>
                    <a:pt x="2255" y="3896"/>
                    <a:pt x="5267" y="1392"/>
                    <a:pt x="8783" y="1392"/>
                  </a:cubicBezTo>
                  <a:close/>
                  <a:moveTo>
                    <a:pt x="8781" y="1"/>
                  </a:moveTo>
                  <a:cubicBezTo>
                    <a:pt x="4505" y="1"/>
                    <a:pt x="842" y="3047"/>
                    <a:pt x="434" y="7097"/>
                  </a:cubicBezTo>
                  <a:cubicBezTo>
                    <a:pt x="1" y="11394"/>
                    <a:pt x="3397" y="15219"/>
                    <a:pt x="8002" y="15624"/>
                  </a:cubicBezTo>
                  <a:cubicBezTo>
                    <a:pt x="8268" y="15647"/>
                    <a:pt x="8533" y="15659"/>
                    <a:pt x="8795" y="15659"/>
                  </a:cubicBezTo>
                  <a:cubicBezTo>
                    <a:pt x="13071" y="15659"/>
                    <a:pt x="16734" y="12611"/>
                    <a:pt x="17142" y="8563"/>
                  </a:cubicBezTo>
                  <a:cubicBezTo>
                    <a:pt x="17576" y="4264"/>
                    <a:pt x="14181" y="440"/>
                    <a:pt x="9574" y="36"/>
                  </a:cubicBezTo>
                  <a:cubicBezTo>
                    <a:pt x="9308" y="12"/>
                    <a:pt x="9043" y="1"/>
                    <a:pt x="8781" y="1"/>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80"/>
            <p:cNvSpPr/>
            <p:nvPr/>
          </p:nvSpPr>
          <p:spPr>
            <a:xfrm>
              <a:off x="2220025" y="4073650"/>
              <a:ext cx="439350" cy="391500"/>
            </a:xfrm>
            <a:custGeom>
              <a:rect b="b" l="l" r="r" t="t"/>
              <a:pathLst>
                <a:path extrusionOk="0" h="15660" w="17574">
                  <a:moveTo>
                    <a:pt x="8780" y="1393"/>
                  </a:moveTo>
                  <a:cubicBezTo>
                    <a:pt x="8995" y="1393"/>
                    <a:pt x="9213" y="1402"/>
                    <a:pt x="9432" y="1422"/>
                  </a:cubicBezTo>
                  <a:cubicBezTo>
                    <a:pt x="13220" y="1753"/>
                    <a:pt x="16012" y="4899"/>
                    <a:pt x="15656" y="8432"/>
                  </a:cubicBezTo>
                  <a:cubicBezTo>
                    <a:pt x="15321" y="11762"/>
                    <a:pt x="12307" y="14267"/>
                    <a:pt x="8792" y="14267"/>
                  </a:cubicBezTo>
                  <a:cubicBezTo>
                    <a:pt x="8577" y="14267"/>
                    <a:pt x="8360" y="14258"/>
                    <a:pt x="8142" y="14239"/>
                  </a:cubicBezTo>
                  <a:cubicBezTo>
                    <a:pt x="4354" y="13907"/>
                    <a:pt x="1562" y="10762"/>
                    <a:pt x="1918" y="7227"/>
                  </a:cubicBezTo>
                  <a:cubicBezTo>
                    <a:pt x="2253" y="3898"/>
                    <a:pt x="5265" y="1393"/>
                    <a:pt x="8780" y="1393"/>
                  </a:cubicBezTo>
                  <a:close/>
                  <a:moveTo>
                    <a:pt x="8780" y="1"/>
                  </a:moveTo>
                  <a:cubicBezTo>
                    <a:pt x="4504" y="1"/>
                    <a:pt x="840" y="3048"/>
                    <a:pt x="434" y="7097"/>
                  </a:cubicBezTo>
                  <a:cubicBezTo>
                    <a:pt x="0" y="11395"/>
                    <a:pt x="3395" y="15220"/>
                    <a:pt x="8002" y="15625"/>
                  </a:cubicBezTo>
                  <a:cubicBezTo>
                    <a:pt x="8267" y="15648"/>
                    <a:pt x="8531" y="15660"/>
                    <a:pt x="8792" y="15660"/>
                  </a:cubicBezTo>
                  <a:cubicBezTo>
                    <a:pt x="13068" y="15660"/>
                    <a:pt x="16733" y="12613"/>
                    <a:pt x="17141" y="8562"/>
                  </a:cubicBezTo>
                  <a:cubicBezTo>
                    <a:pt x="17574" y="4265"/>
                    <a:pt x="14179" y="440"/>
                    <a:pt x="9572" y="35"/>
                  </a:cubicBezTo>
                  <a:cubicBezTo>
                    <a:pt x="9306" y="12"/>
                    <a:pt x="9042" y="1"/>
                    <a:pt x="8780" y="1"/>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80"/>
            <p:cNvSpPr/>
            <p:nvPr/>
          </p:nvSpPr>
          <p:spPr>
            <a:xfrm>
              <a:off x="3314500" y="4263750"/>
              <a:ext cx="345750" cy="253425"/>
            </a:xfrm>
            <a:custGeom>
              <a:rect b="b" l="l" r="r" t="t"/>
              <a:pathLst>
                <a:path extrusionOk="0" h="10137" w="13830">
                  <a:moveTo>
                    <a:pt x="7824" y="0"/>
                  </a:moveTo>
                  <a:cubicBezTo>
                    <a:pt x="7747" y="0"/>
                    <a:pt x="7670" y="6"/>
                    <a:pt x="7593" y="19"/>
                  </a:cubicBezTo>
                  <a:cubicBezTo>
                    <a:pt x="7047" y="110"/>
                    <a:pt x="6669" y="494"/>
                    <a:pt x="6415" y="942"/>
                  </a:cubicBezTo>
                  <a:cubicBezTo>
                    <a:pt x="6313" y="1127"/>
                    <a:pt x="6228" y="1320"/>
                    <a:pt x="6161" y="1519"/>
                  </a:cubicBezTo>
                  <a:cubicBezTo>
                    <a:pt x="6016" y="1958"/>
                    <a:pt x="5914" y="2409"/>
                    <a:pt x="5861" y="2868"/>
                  </a:cubicBezTo>
                  <a:cubicBezTo>
                    <a:pt x="5595" y="2484"/>
                    <a:pt x="5251" y="2121"/>
                    <a:pt x="4790" y="1918"/>
                  </a:cubicBezTo>
                  <a:cubicBezTo>
                    <a:pt x="4569" y="1821"/>
                    <a:pt x="4317" y="1767"/>
                    <a:pt x="4069" y="1767"/>
                  </a:cubicBezTo>
                  <a:cubicBezTo>
                    <a:pt x="3800" y="1767"/>
                    <a:pt x="3536" y="1830"/>
                    <a:pt x="3320" y="1969"/>
                  </a:cubicBezTo>
                  <a:cubicBezTo>
                    <a:pt x="2909" y="2236"/>
                    <a:pt x="2758" y="2712"/>
                    <a:pt x="2711" y="3158"/>
                  </a:cubicBezTo>
                  <a:cubicBezTo>
                    <a:pt x="2607" y="4198"/>
                    <a:pt x="2956" y="5268"/>
                    <a:pt x="3673" y="6106"/>
                  </a:cubicBezTo>
                  <a:cubicBezTo>
                    <a:pt x="3128" y="5818"/>
                    <a:pt x="2552" y="5538"/>
                    <a:pt x="1920" y="5479"/>
                  </a:cubicBezTo>
                  <a:cubicBezTo>
                    <a:pt x="1851" y="5472"/>
                    <a:pt x="1780" y="5469"/>
                    <a:pt x="1710" y="5469"/>
                  </a:cubicBezTo>
                  <a:cubicBezTo>
                    <a:pt x="1137" y="5469"/>
                    <a:pt x="547" y="5682"/>
                    <a:pt x="272" y="6112"/>
                  </a:cubicBezTo>
                  <a:cubicBezTo>
                    <a:pt x="1" y="6542"/>
                    <a:pt x="94" y="7080"/>
                    <a:pt x="319" y="7530"/>
                  </a:cubicBezTo>
                  <a:cubicBezTo>
                    <a:pt x="789" y="8480"/>
                    <a:pt x="1785" y="9186"/>
                    <a:pt x="2892" y="9561"/>
                  </a:cubicBezTo>
                  <a:cubicBezTo>
                    <a:pt x="3553" y="9783"/>
                    <a:pt x="4264" y="9938"/>
                    <a:pt x="4992" y="10028"/>
                  </a:cubicBezTo>
                  <a:cubicBezTo>
                    <a:pt x="5365" y="10076"/>
                    <a:pt x="5743" y="10108"/>
                    <a:pt x="6124" y="10123"/>
                  </a:cubicBezTo>
                  <a:cubicBezTo>
                    <a:pt x="6252" y="10128"/>
                    <a:pt x="6379" y="10132"/>
                    <a:pt x="6507" y="10134"/>
                  </a:cubicBezTo>
                  <a:cubicBezTo>
                    <a:pt x="6548" y="10134"/>
                    <a:pt x="6588" y="10135"/>
                    <a:pt x="6627" y="10135"/>
                  </a:cubicBezTo>
                  <a:cubicBezTo>
                    <a:pt x="6681" y="10137"/>
                    <a:pt x="6733" y="10137"/>
                    <a:pt x="6785" y="10137"/>
                  </a:cubicBezTo>
                  <a:cubicBezTo>
                    <a:pt x="6904" y="10135"/>
                    <a:pt x="7022" y="10134"/>
                    <a:pt x="7142" y="10131"/>
                  </a:cubicBezTo>
                  <a:cubicBezTo>
                    <a:pt x="7224" y="10128"/>
                    <a:pt x="7307" y="10126"/>
                    <a:pt x="7391" y="10121"/>
                  </a:cubicBezTo>
                  <a:lnTo>
                    <a:pt x="7417" y="10121"/>
                  </a:lnTo>
                  <a:cubicBezTo>
                    <a:pt x="7679" y="10109"/>
                    <a:pt x="7941" y="10090"/>
                    <a:pt x="8199" y="10067"/>
                  </a:cubicBezTo>
                  <a:cubicBezTo>
                    <a:pt x="8478" y="10039"/>
                    <a:pt x="8754" y="10005"/>
                    <a:pt x="9027" y="9965"/>
                  </a:cubicBezTo>
                  <a:cubicBezTo>
                    <a:pt x="9483" y="9895"/>
                    <a:pt x="9930" y="9808"/>
                    <a:pt x="10358" y="9703"/>
                  </a:cubicBezTo>
                  <a:cubicBezTo>
                    <a:pt x="11140" y="9510"/>
                    <a:pt x="12400" y="9067"/>
                    <a:pt x="13103" y="8397"/>
                  </a:cubicBezTo>
                  <a:cubicBezTo>
                    <a:pt x="13615" y="7909"/>
                    <a:pt x="13830" y="7297"/>
                    <a:pt x="13344" y="6576"/>
                  </a:cubicBezTo>
                  <a:cubicBezTo>
                    <a:pt x="13181" y="6332"/>
                    <a:pt x="12849" y="6169"/>
                    <a:pt x="12535" y="6169"/>
                  </a:cubicBezTo>
                  <a:cubicBezTo>
                    <a:pt x="12387" y="6169"/>
                    <a:pt x="12244" y="6205"/>
                    <a:pt x="12123" y="6285"/>
                  </a:cubicBezTo>
                  <a:cubicBezTo>
                    <a:pt x="12559" y="5738"/>
                    <a:pt x="12963" y="5125"/>
                    <a:pt x="12952" y="4460"/>
                  </a:cubicBezTo>
                  <a:cubicBezTo>
                    <a:pt x="12941" y="3802"/>
                    <a:pt x="12366" y="3111"/>
                    <a:pt x="11611" y="3111"/>
                  </a:cubicBezTo>
                  <a:cubicBezTo>
                    <a:pt x="11604" y="3111"/>
                    <a:pt x="11597" y="3111"/>
                    <a:pt x="11591" y="3111"/>
                  </a:cubicBezTo>
                  <a:cubicBezTo>
                    <a:pt x="10872" y="3126"/>
                    <a:pt x="10362" y="3702"/>
                    <a:pt x="9965" y="4223"/>
                  </a:cubicBezTo>
                  <a:cubicBezTo>
                    <a:pt x="9948" y="3341"/>
                    <a:pt x="9929" y="2450"/>
                    <a:pt x="9655" y="1603"/>
                  </a:cubicBezTo>
                  <a:cubicBezTo>
                    <a:pt x="9518" y="1179"/>
                    <a:pt x="9311" y="762"/>
                    <a:pt x="8960" y="448"/>
                  </a:cubicBezTo>
                  <a:cubicBezTo>
                    <a:pt x="8663" y="182"/>
                    <a:pt x="8247" y="0"/>
                    <a:pt x="7824"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80"/>
            <p:cNvSpPr/>
            <p:nvPr/>
          </p:nvSpPr>
          <p:spPr>
            <a:xfrm>
              <a:off x="3474850" y="4263750"/>
              <a:ext cx="185400" cy="209925"/>
            </a:xfrm>
            <a:custGeom>
              <a:rect b="b" l="l" r="r" t="t"/>
              <a:pathLst>
                <a:path extrusionOk="0" h="8397" w="7416">
                  <a:moveTo>
                    <a:pt x="1410" y="0"/>
                  </a:moveTo>
                  <a:cubicBezTo>
                    <a:pt x="1333" y="0"/>
                    <a:pt x="1255" y="6"/>
                    <a:pt x="1179" y="19"/>
                  </a:cubicBezTo>
                  <a:cubicBezTo>
                    <a:pt x="633" y="110"/>
                    <a:pt x="255" y="494"/>
                    <a:pt x="1" y="942"/>
                  </a:cubicBezTo>
                  <a:cubicBezTo>
                    <a:pt x="234" y="854"/>
                    <a:pt x="484" y="807"/>
                    <a:pt x="733" y="807"/>
                  </a:cubicBezTo>
                  <a:cubicBezTo>
                    <a:pt x="1059" y="807"/>
                    <a:pt x="1384" y="888"/>
                    <a:pt x="1669" y="1064"/>
                  </a:cubicBezTo>
                  <a:cubicBezTo>
                    <a:pt x="2392" y="1507"/>
                    <a:pt x="2698" y="2313"/>
                    <a:pt x="2773" y="3078"/>
                  </a:cubicBezTo>
                  <a:cubicBezTo>
                    <a:pt x="2849" y="3845"/>
                    <a:pt x="2740" y="4619"/>
                    <a:pt x="2847" y="5382"/>
                  </a:cubicBezTo>
                  <a:cubicBezTo>
                    <a:pt x="3061" y="4939"/>
                    <a:pt x="3607" y="4642"/>
                    <a:pt x="4155" y="4642"/>
                  </a:cubicBezTo>
                  <a:cubicBezTo>
                    <a:pt x="4256" y="4642"/>
                    <a:pt x="4356" y="4652"/>
                    <a:pt x="4454" y="4673"/>
                  </a:cubicBezTo>
                  <a:cubicBezTo>
                    <a:pt x="5090" y="4807"/>
                    <a:pt x="5565" y="5373"/>
                    <a:pt x="5515" y="5941"/>
                  </a:cubicBezTo>
                  <a:cubicBezTo>
                    <a:pt x="5467" y="6477"/>
                    <a:pt x="5016" y="6938"/>
                    <a:pt x="4962" y="7475"/>
                  </a:cubicBezTo>
                  <a:cubicBezTo>
                    <a:pt x="5091" y="7421"/>
                    <a:pt x="5227" y="7396"/>
                    <a:pt x="5363" y="7396"/>
                  </a:cubicBezTo>
                  <a:cubicBezTo>
                    <a:pt x="5878" y="7396"/>
                    <a:pt x="6400" y="7747"/>
                    <a:pt x="6607" y="8183"/>
                  </a:cubicBezTo>
                  <a:cubicBezTo>
                    <a:pt x="6638" y="8253"/>
                    <a:pt x="6667" y="8324"/>
                    <a:pt x="6689" y="8397"/>
                  </a:cubicBezTo>
                  <a:cubicBezTo>
                    <a:pt x="7201" y="7907"/>
                    <a:pt x="7416" y="7297"/>
                    <a:pt x="6929" y="6576"/>
                  </a:cubicBezTo>
                  <a:cubicBezTo>
                    <a:pt x="6766" y="6331"/>
                    <a:pt x="6434" y="6167"/>
                    <a:pt x="6120" y="6167"/>
                  </a:cubicBezTo>
                  <a:cubicBezTo>
                    <a:pt x="5973" y="6167"/>
                    <a:pt x="5830" y="6203"/>
                    <a:pt x="5709" y="6284"/>
                  </a:cubicBezTo>
                  <a:cubicBezTo>
                    <a:pt x="6145" y="5738"/>
                    <a:pt x="6549" y="5125"/>
                    <a:pt x="6538" y="4460"/>
                  </a:cubicBezTo>
                  <a:cubicBezTo>
                    <a:pt x="6527" y="3802"/>
                    <a:pt x="5953" y="3111"/>
                    <a:pt x="5199" y="3111"/>
                  </a:cubicBezTo>
                  <a:cubicBezTo>
                    <a:pt x="5192" y="3111"/>
                    <a:pt x="5184" y="3111"/>
                    <a:pt x="5177" y="3111"/>
                  </a:cubicBezTo>
                  <a:cubicBezTo>
                    <a:pt x="4458" y="3125"/>
                    <a:pt x="3948" y="3702"/>
                    <a:pt x="3551" y="4222"/>
                  </a:cubicBezTo>
                  <a:cubicBezTo>
                    <a:pt x="3534" y="3341"/>
                    <a:pt x="3514" y="2449"/>
                    <a:pt x="3239" y="1601"/>
                  </a:cubicBezTo>
                  <a:cubicBezTo>
                    <a:pt x="3104" y="1179"/>
                    <a:pt x="2898" y="761"/>
                    <a:pt x="2546" y="447"/>
                  </a:cubicBezTo>
                  <a:cubicBezTo>
                    <a:pt x="2249" y="181"/>
                    <a:pt x="1832" y="0"/>
                    <a:pt x="1410"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80"/>
            <p:cNvSpPr/>
            <p:nvPr/>
          </p:nvSpPr>
          <p:spPr>
            <a:xfrm>
              <a:off x="3379775" y="4348325"/>
              <a:ext cx="183175" cy="168875"/>
            </a:xfrm>
            <a:custGeom>
              <a:rect b="b" l="l" r="r" t="t"/>
              <a:pathLst>
                <a:path extrusionOk="0" h="6755" w="7327">
                  <a:moveTo>
                    <a:pt x="4939" y="0"/>
                  </a:moveTo>
                  <a:cubicBezTo>
                    <a:pt x="4907" y="0"/>
                    <a:pt x="4875" y="16"/>
                    <a:pt x="4862" y="49"/>
                  </a:cubicBezTo>
                  <a:cubicBezTo>
                    <a:pt x="4588" y="797"/>
                    <a:pt x="4658" y="1693"/>
                    <a:pt x="4574" y="2474"/>
                  </a:cubicBezTo>
                  <a:cubicBezTo>
                    <a:pt x="4521" y="2964"/>
                    <a:pt x="4463" y="3452"/>
                    <a:pt x="4398" y="3940"/>
                  </a:cubicBezTo>
                  <a:cubicBezTo>
                    <a:pt x="4101" y="3552"/>
                    <a:pt x="3823" y="3156"/>
                    <a:pt x="3568" y="2746"/>
                  </a:cubicBezTo>
                  <a:cubicBezTo>
                    <a:pt x="3199" y="2149"/>
                    <a:pt x="2893" y="1516"/>
                    <a:pt x="2482" y="944"/>
                  </a:cubicBezTo>
                  <a:cubicBezTo>
                    <a:pt x="2452" y="902"/>
                    <a:pt x="2409" y="884"/>
                    <a:pt x="2367" y="884"/>
                  </a:cubicBezTo>
                  <a:cubicBezTo>
                    <a:pt x="2288" y="884"/>
                    <a:pt x="2212" y="947"/>
                    <a:pt x="2227" y="1033"/>
                  </a:cubicBezTo>
                  <a:cubicBezTo>
                    <a:pt x="2463" y="2361"/>
                    <a:pt x="3403" y="3660"/>
                    <a:pt x="4270" y="4745"/>
                  </a:cubicBezTo>
                  <a:cubicBezTo>
                    <a:pt x="4273" y="4749"/>
                    <a:pt x="4274" y="4749"/>
                    <a:pt x="4276" y="4752"/>
                  </a:cubicBezTo>
                  <a:cubicBezTo>
                    <a:pt x="4254" y="4890"/>
                    <a:pt x="4232" y="5031"/>
                    <a:pt x="4207" y="5170"/>
                  </a:cubicBezTo>
                  <a:cubicBezTo>
                    <a:pt x="4170" y="5378"/>
                    <a:pt x="4132" y="5585"/>
                    <a:pt x="4092" y="5792"/>
                  </a:cubicBezTo>
                  <a:cubicBezTo>
                    <a:pt x="3856" y="5732"/>
                    <a:pt x="3608" y="5702"/>
                    <a:pt x="3372" y="5637"/>
                  </a:cubicBezTo>
                  <a:cubicBezTo>
                    <a:pt x="2936" y="5517"/>
                    <a:pt x="2514" y="5352"/>
                    <a:pt x="2112" y="5145"/>
                  </a:cubicBezTo>
                  <a:cubicBezTo>
                    <a:pt x="1399" y="4782"/>
                    <a:pt x="800" y="4302"/>
                    <a:pt x="143" y="3871"/>
                  </a:cubicBezTo>
                  <a:cubicBezTo>
                    <a:pt x="131" y="3863"/>
                    <a:pt x="117" y="3860"/>
                    <a:pt x="104" y="3860"/>
                  </a:cubicBezTo>
                  <a:cubicBezTo>
                    <a:pt x="53" y="3860"/>
                    <a:pt x="0" y="3906"/>
                    <a:pt x="20" y="3951"/>
                  </a:cubicBezTo>
                  <a:cubicBezTo>
                    <a:pt x="339" y="4675"/>
                    <a:pt x="1025" y="5233"/>
                    <a:pt x="1775" y="5633"/>
                  </a:cubicBezTo>
                  <a:cubicBezTo>
                    <a:pt x="2346" y="5938"/>
                    <a:pt x="3228" y="6350"/>
                    <a:pt x="3977" y="6377"/>
                  </a:cubicBezTo>
                  <a:cubicBezTo>
                    <a:pt x="3951" y="6501"/>
                    <a:pt x="3925" y="6627"/>
                    <a:pt x="3896" y="6752"/>
                  </a:cubicBezTo>
                  <a:cubicBezTo>
                    <a:pt x="3937" y="6754"/>
                    <a:pt x="3977" y="6754"/>
                    <a:pt x="4016" y="6754"/>
                  </a:cubicBezTo>
                  <a:cubicBezTo>
                    <a:pt x="4070" y="6755"/>
                    <a:pt x="4122" y="6755"/>
                    <a:pt x="4174" y="6755"/>
                  </a:cubicBezTo>
                  <a:cubicBezTo>
                    <a:pt x="4293" y="6754"/>
                    <a:pt x="4411" y="6752"/>
                    <a:pt x="4531" y="6749"/>
                  </a:cubicBezTo>
                  <a:cubicBezTo>
                    <a:pt x="4554" y="6630"/>
                    <a:pt x="4577" y="6511"/>
                    <a:pt x="4600" y="6392"/>
                  </a:cubicBezTo>
                  <a:cubicBezTo>
                    <a:pt x="4627" y="6386"/>
                    <a:pt x="4651" y="6379"/>
                    <a:pt x="4676" y="6370"/>
                  </a:cubicBezTo>
                  <a:cubicBezTo>
                    <a:pt x="5693" y="5993"/>
                    <a:pt x="7238" y="5148"/>
                    <a:pt x="7323" y="4073"/>
                  </a:cubicBezTo>
                  <a:cubicBezTo>
                    <a:pt x="7327" y="4044"/>
                    <a:pt x="7296" y="4021"/>
                    <a:pt x="7265" y="4021"/>
                  </a:cubicBezTo>
                  <a:cubicBezTo>
                    <a:pt x="7255" y="4021"/>
                    <a:pt x="7245" y="4024"/>
                    <a:pt x="7236" y="4029"/>
                  </a:cubicBezTo>
                  <a:cubicBezTo>
                    <a:pt x="6783" y="4273"/>
                    <a:pt x="6471" y="4669"/>
                    <a:pt x="6072" y="4971"/>
                  </a:cubicBezTo>
                  <a:cubicBezTo>
                    <a:pt x="5656" y="5285"/>
                    <a:pt x="5209" y="5552"/>
                    <a:pt x="4714" y="5754"/>
                  </a:cubicBezTo>
                  <a:cubicBezTo>
                    <a:pt x="4743" y="5587"/>
                    <a:pt x="4772" y="5417"/>
                    <a:pt x="4797" y="5247"/>
                  </a:cubicBezTo>
                  <a:cubicBezTo>
                    <a:pt x="4925" y="4390"/>
                    <a:pt x="5024" y="3529"/>
                    <a:pt x="5079" y="2665"/>
                  </a:cubicBezTo>
                  <a:cubicBezTo>
                    <a:pt x="5132" y="1849"/>
                    <a:pt x="5287" y="841"/>
                    <a:pt x="5017" y="50"/>
                  </a:cubicBezTo>
                  <a:cubicBezTo>
                    <a:pt x="5006" y="17"/>
                    <a:pt x="4972" y="0"/>
                    <a:pt x="4939"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80"/>
            <p:cNvSpPr/>
            <p:nvPr/>
          </p:nvSpPr>
          <p:spPr>
            <a:xfrm>
              <a:off x="1733250" y="3186275"/>
              <a:ext cx="315400" cy="445250"/>
            </a:xfrm>
            <a:custGeom>
              <a:rect b="b" l="l" r="r" t="t"/>
              <a:pathLst>
                <a:path extrusionOk="0" h="17810" w="12616">
                  <a:moveTo>
                    <a:pt x="6466" y="1"/>
                  </a:moveTo>
                  <a:cubicBezTo>
                    <a:pt x="6304" y="1"/>
                    <a:pt x="6142" y="19"/>
                    <a:pt x="5981" y="57"/>
                  </a:cubicBezTo>
                  <a:cubicBezTo>
                    <a:pt x="5683" y="130"/>
                    <a:pt x="5404" y="261"/>
                    <a:pt x="5160" y="444"/>
                  </a:cubicBezTo>
                  <a:cubicBezTo>
                    <a:pt x="4674" y="790"/>
                    <a:pt x="4303" y="1301"/>
                    <a:pt x="4011" y="1812"/>
                  </a:cubicBezTo>
                  <a:cubicBezTo>
                    <a:pt x="3594" y="2537"/>
                    <a:pt x="3272" y="3313"/>
                    <a:pt x="3051" y="4120"/>
                  </a:cubicBezTo>
                  <a:cubicBezTo>
                    <a:pt x="2125" y="4305"/>
                    <a:pt x="1628" y="5247"/>
                    <a:pt x="1427" y="6108"/>
                  </a:cubicBezTo>
                  <a:cubicBezTo>
                    <a:pt x="1133" y="7388"/>
                    <a:pt x="1194" y="8725"/>
                    <a:pt x="1608" y="9973"/>
                  </a:cubicBezTo>
                  <a:cubicBezTo>
                    <a:pt x="281" y="11338"/>
                    <a:pt x="0" y="13494"/>
                    <a:pt x="932" y="15117"/>
                  </a:cubicBezTo>
                  <a:cubicBezTo>
                    <a:pt x="1829" y="16675"/>
                    <a:pt x="3411" y="17225"/>
                    <a:pt x="5164" y="17535"/>
                  </a:cubicBezTo>
                  <a:cubicBezTo>
                    <a:pt x="5915" y="17669"/>
                    <a:pt x="6691" y="17809"/>
                    <a:pt x="7452" y="17809"/>
                  </a:cubicBezTo>
                  <a:cubicBezTo>
                    <a:pt x="7559" y="17809"/>
                    <a:pt x="7666" y="17806"/>
                    <a:pt x="7772" y="17801"/>
                  </a:cubicBezTo>
                  <a:cubicBezTo>
                    <a:pt x="8428" y="17765"/>
                    <a:pt x="9070" y="17604"/>
                    <a:pt x="9665" y="17227"/>
                  </a:cubicBezTo>
                  <a:cubicBezTo>
                    <a:pt x="10637" y="16610"/>
                    <a:pt x="11209" y="15409"/>
                    <a:pt x="10837" y="14370"/>
                  </a:cubicBezTo>
                  <a:cubicBezTo>
                    <a:pt x="10772" y="14186"/>
                    <a:pt x="10680" y="13998"/>
                    <a:pt x="10721" y="13811"/>
                  </a:cubicBezTo>
                  <a:cubicBezTo>
                    <a:pt x="10748" y="13693"/>
                    <a:pt x="10822" y="13591"/>
                    <a:pt x="10896" y="13492"/>
                  </a:cubicBezTo>
                  <a:cubicBezTo>
                    <a:pt x="12215" y="11677"/>
                    <a:pt x="12616" y="9308"/>
                    <a:pt x="11960" y="7202"/>
                  </a:cubicBezTo>
                  <a:cubicBezTo>
                    <a:pt x="11601" y="6045"/>
                    <a:pt x="10761" y="4854"/>
                    <a:pt x="9479" y="4687"/>
                  </a:cubicBezTo>
                  <a:cubicBezTo>
                    <a:pt x="9461" y="3594"/>
                    <a:pt x="9406" y="2459"/>
                    <a:pt x="8857" y="1492"/>
                  </a:cubicBezTo>
                  <a:cubicBezTo>
                    <a:pt x="8387" y="662"/>
                    <a:pt x="7442" y="1"/>
                    <a:pt x="6466"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80"/>
            <p:cNvSpPr/>
            <p:nvPr/>
          </p:nvSpPr>
          <p:spPr>
            <a:xfrm>
              <a:off x="1862200" y="3186275"/>
              <a:ext cx="186425" cy="445025"/>
            </a:xfrm>
            <a:custGeom>
              <a:rect b="b" l="l" r="r" t="t"/>
              <a:pathLst>
                <a:path extrusionOk="0" h="17801" w="7457">
                  <a:moveTo>
                    <a:pt x="1306" y="1"/>
                  </a:moveTo>
                  <a:cubicBezTo>
                    <a:pt x="1145" y="1"/>
                    <a:pt x="983" y="19"/>
                    <a:pt x="822" y="57"/>
                  </a:cubicBezTo>
                  <a:cubicBezTo>
                    <a:pt x="525" y="130"/>
                    <a:pt x="246" y="261"/>
                    <a:pt x="0" y="442"/>
                  </a:cubicBezTo>
                  <a:cubicBezTo>
                    <a:pt x="79" y="435"/>
                    <a:pt x="156" y="430"/>
                    <a:pt x="228" y="430"/>
                  </a:cubicBezTo>
                  <a:cubicBezTo>
                    <a:pt x="296" y="430"/>
                    <a:pt x="360" y="435"/>
                    <a:pt x="414" y="446"/>
                  </a:cubicBezTo>
                  <a:cubicBezTo>
                    <a:pt x="846" y="533"/>
                    <a:pt x="1252" y="719"/>
                    <a:pt x="1599" y="992"/>
                  </a:cubicBezTo>
                  <a:cubicBezTo>
                    <a:pt x="2343" y="1583"/>
                    <a:pt x="2738" y="2502"/>
                    <a:pt x="2792" y="3412"/>
                  </a:cubicBezTo>
                  <a:cubicBezTo>
                    <a:pt x="2847" y="4322"/>
                    <a:pt x="2592" y="5230"/>
                    <a:pt x="2213" y="6073"/>
                  </a:cubicBezTo>
                  <a:cubicBezTo>
                    <a:pt x="3072" y="6455"/>
                    <a:pt x="3698" y="7198"/>
                    <a:pt x="4093" y="8003"/>
                  </a:cubicBezTo>
                  <a:cubicBezTo>
                    <a:pt x="4822" y="9487"/>
                    <a:pt x="4848" y="11258"/>
                    <a:pt x="4162" y="12759"/>
                  </a:cubicBezTo>
                  <a:cubicBezTo>
                    <a:pt x="3912" y="13301"/>
                    <a:pt x="3536" y="13841"/>
                    <a:pt x="2949" y="14064"/>
                  </a:cubicBezTo>
                  <a:cubicBezTo>
                    <a:pt x="3590" y="14840"/>
                    <a:pt x="3642" y="15954"/>
                    <a:pt x="3235" y="16857"/>
                  </a:cubicBezTo>
                  <a:cubicBezTo>
                    <a:pt x="3077" y="17201"/>
                    <a:pt x="2867" y="17519"/>
                    <a:pt x="2614" y="17801"/>
                  </a:cubicBezTo>
                  <a:cubicBezTo>
                    <a:pt x="3270" y="17765"/>
                    <a:pt x="3912" y="17604"/>
                    <a:pt x="4507" y="17227"/>
                  </a:cubicBezTo>
                  <a:cubicBezTo>
                    <a:pt x="5479" y="16610"/>
                    <a:pt x="6051" y="15409"/>
                    <a:pt x="5679" y="14370"/>
                  </a:cubicBezTo>
                  <a:cubicBezTo>
                    <a:pt x="5614" y="14186"/>
                    <a:pt x="5522" y="13998"/>
                    <a:pt x="5563" y="13809"/>
                  </a:cubicBezTo>
                  <a:cubicBezTo>
                    <a:pt x="5589" y="13693"/>
                    <a:pt x="5664" y="13590"/>
                    <a:pt x="5737" y="13491"/>
                  </a:cubicBezTo>
                  <a:cubicBezTo>
                    <a:pt x="7056" y="11676"/>
                    <a:pt x="7456" y="9306"/>
                    <a:pt x="6801" y="7200"/>
                  </a:cubicBezTo>
                  <a:cubicBezTo>
                    <a:pt x="6442" y="6043"/>
                    <a:pt x="5603" y="4853"/>
                    <a:pt x="4319" y="4687"/>
                  </a:cubicBezTo>
                  <a:cubicBezTo>
                    <a:pt x="4301" y="3594"/>
                    <a:pt x="4247" y="2459"/>
                    <a:pt x="3698" y="1491"/>
                  </a:cubicBezTo>
                  <a:cubicBezTo>
                    <a:pt x="3227" y="662"/>
                    <a:pt x="2283" y="1"/>
                    <a:pt x="1306"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80"/>
            <p:cNvSpPr/>
            <p:nvPr/>
          </p:nvSpPr>
          <p:spPr>
            <a:xfrm>
              <a:off x="1783325" y="3318450"/>
              <a:ext cx="214425" cy="455800"/>
            </a:xfrm>
            <a:custGeom>
              <a:rect b="b" l="l" r="r" t="t"/>
              <a:pathLst>
                <a:path extrusionOk="0" h="18232" w="8577">
                  <a:moveTo>
                    <a:pt x="4020" y="1"/>
                  </a:moveTo>
                  <a:cubicBezTo>
                    <a:pt x="3934" y="1"/>
                    <a:pt x="3854" y="47"/>
                    <a:pt x="3839" y="154"/>
                  </a:cubicBezTo>
                  <a:cubicBezTo>
                    <a:pt x="3604" y="1850"/>
                    <a:pt x="3597" y="3592"/>
                    <a:pt x="3606" y="5321"/>
                  </a:cubicBezTo>
                  <a:cubicBezTo>
                    <a:pt x="3195" y="4831"/>
                    <a:pt x="2855" y="4288"/>
                    <a:pt x="2593" y="3705"/>
                  </a:cubicBezTo>
                  <a:cubicBezTo>
                    <a:pt x="2274" y="2990"/>
                    <a:pt x="2187" y="2190"/>
                    <a:pt x="1838" y="1501"/>
                  </a:cubicBezTo>
                  <a:cubicBezTo>
                    <a:pt x="1811" y="1449"/>
                    <a:pt x="1746" y="1412"/>
                    <a:pt x="1685" y="1412"/>
                  </a:cubicBezTo>
                  <a:cubicBezTo>
                    <a:pt x="1641" y="1412"/>
                    <a:pt x="1599" y="1432"/>
                    <a:pt x="1578" y="1482"/>
                  </a:cubicBezTo>
                  <a:cubicBezTo>
                    <a:pt x="845" y="3204"/>
                    <a:pt x="2319" y="5465"/>
                    <a:pt x="3604" y="6619"/>
                  </a:cubicBezTo>
                  <a:cubicBezTo>
                    <a:pt x="3606" y="6620"/>
                    <a:pt x="3609" y="6622"/>
                    <a:pt x="3612" y="6625"/>
                  </a:cubicBezTo>
                  <a:cubicBezTo>
                    <a:pt x="3612" y="6863"/>
                    <a:pt x="3613" y="7100"/>
                    <a:pt x="3612" y="7338"/>
                  </a:cubicBezTo>
                  <a:cubicBezTo>
                    <a:pt x="3606" y="8192"/>
                    <a:pt x="3605" y="9047"/>
                    <a:pt x="3606" y="9903"/>
                  </a:cubicBezTo>
                  <a:cubicBezTo>
                    <a:pt x="2629" y="9500"/>
                    <a:pt x="2023" y="8853"/>
                    <a:pt x="1503" y="7918"/>
                  </a:cubicBezTo>
                  <a:cubicBezTo>
                    <a:pt x="1457" y="7835"/>
                    <a:pt x="1090" y="6805"/>
                    <a:pt x="726" y="6805"/>
                  </a:cubicBezTo>
                  <a:cubicBezTo>
                    <a:pt x="679" y="6805"/>
                    <a:pt x="632" y="6822"/>
                    <a:pt x="586" y="6860"/>
                  </a:cubicBezTo>
                  <a:cubicBezTo>
                    <a:pt x="0" y="7346"/>
                    <a:pt x="1073" y="8847"/>
                    <a:pt x="1414" y="9289"/>
                  </a:cubicBezTo>
                  <a:cubicBezTo>
                    <a:pt x="1945" y="9971"/>
                    <a:pt x="2699" y="10580"/>
                    <a:pt x="3606" y="10716"/>
                  </a:cubicBezTo>
                  <a:cubicBezTo>
                    <a:pt x="3606" y="12091"/>
                    <a:pt x="3606" y="16405"/>
                    <a:pt x="3594" y="17780"/>
                  </a:cubicBezTo>
                  <a:cubicBezTo>
                    <a:pt x="3591" y="18085"/>
                    <a:pt x="3839" y="18232"/>
                    <a:pt x="4095" y="18232"/>
                  </a:cubicBezTo>
                  <a:cubicBezTo>
                    <a:pt x="4372" y="18232"/>
                    <a:pt x="4659" y="18060"/>
                    <a:pt x="4652" y="17729"/>
                  </a:cubicBezTo>
                  <a:cubicBezTo>
                    <a:pt x="4614" y="15740"/>
                    <a:pt x="4602" y="10812"/>
                    <a:pt x="4578" y="8821"/>
                  </a:cubicBezTo>
                  <a:cubicBezTo>
                    <a:pt x="6420" y="7944"/>
                    <a:pt x="8577" y="5676"/>
                    <a:pt x="8371" y="3640"/>
                  </a:cubicBezTo>
                  <a:cubicBezTo>
                    <a:pt x="8357" y="3503"/>
                    <a:pt x="8241" y="3425"/>
                    <a:pt x="8122" y="3425"/>
                  </a:cubicBezTo>
                  <a:cubicBezTo>
                    <a:pt x="8039" y="3425"/>
                    <a:pt x="7954" y="3463"/>
                    <a:pt x="7902" y="3545"/>
                  </a:cubicBezTo>
                  <a:cubicBezTo>
                    <a:pt x="7421" y="4302"/>
                    <a:pt x="7168" y="5126"/>
                    <a:pt x="6665" y="5872"/>
                  </a:cubicBezTo>
                  <a:cubicBezTo>
                    <a:pt x="6499" y="5581"/>
                    <a:pt x="6365" y="5273"/>
                    <a:pt x="6264" y="4955"/>
                  </a:cubicBezTo>
                  <a:cubicBezTo>
                    <a:pt x="6136" y="4547"/>
                    <a:pt x="6121" y="4132"/>
                    <a:pt x="6017" y="3725"/>
                  </a:cubicBezTo>
                  <a:cubicBezTo>
                    <a:pt x="6002" y="3665"/>
                    <a:pt x="5948" y="3638"/>
                    <a:pt x="5892" y="3638"/>
                  </a:cubicBezTo>
                  <a:cubicBezTo>
                    <a:pt x="5839" y="3638"/>
                    <a:pt x="5784" y="3662"/>
                    <a:pt x="5758" y="3707"/>
                  </a:cubicBezTo>
                  <a:cubicBezTo>
                    <a:pt x="5259" y="4550"/>
                    <a:pt x="5560" y="5787"/>
                    <a:pt x="6104" y="6564"/>
                  </a:cubicBezTo>
                  <a:cubicBezTo>
                    <a:pt x="5644" y="7055"/>
                    <a:pt x="5127" y="7461"/>
                    <a:pt x="4566" y="7849"/>
                  </a:cubicBezTo>
                  <a:cubicBezTo>
                    <a:pt x="4565" y="7727"/>
                    <a:pt x="4563" y="7606"/>
                    <a:pt x="4562" y="7484"/>
                  </a:cubicBezTo>
                  <a:cubicBezTo>
                    <a:pt x="4528" y="5074"/>
                    <a:pt x="4621" y="2577"/>
                    <a:pt x="4264" y="187"/>
                  </a:cubicBezTo>
                  <a:cubicBezTo>
                    <a:pt x="4247" y="72"/>
                    <a:pt x="4128" y="1"/>
                    <a:pt x="4020"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80"/>
            <p:cNvSpPr/>
            <p:nvPr/>
          </p:nvSpPr>
          <p:spPr>
            <a:xfrm>
              <a:off x="1980525" y="3023400"/>
              <a:ext cx="315450" cy="445225"/>
            </a:xfrm>
            <a:custGeom>
              <a:rect b="b" l="l" r="r" t="t"/>
              <a:pathLst>
                <a:path extrusionOk="0" h="17809" w="12618">
                  <a:moveTo>
                    <a:pt x="6467" y="0"/>
                  </a:moveTo>
                  <a:cubicBezTo>
                    <a:pt x="6305" y="0"/>
                    <a:pt x="6143" y="18"/>
                    <a:pt x="5982" y="56"/>
                  </a:cubicBezTo>
                  <a:cubicBezTo>
                    <a:pt x="5685" y="129"/>
                    <a:pt x="5405" y="261"/>
                    <a:pt x="5160" y="443"/>
                  </a:cubicBezTo>
                  <a:cubicBezTo>
                    <a:pt x="4676" y="790"/>
                    <a:pt x="4303" y="1300"/>
                    <a:pt x="4012" y="1811"/>
                  </a:cubicBezTo>
                  <a:cubicBezTo>
                    <a:pt x="3595" y="2537"/>
                    <a:pt x="3273" y="3313"/>
                    <a:pt x="3052" y="4119"/>
                  </a:cubicBezTo>
                  <a:cubicBezTo>
                    <a:pt x="2127" y="4304"/>
                    <a:pt x="1629" y="5246"/>
                    <a:pt x="1429" y="6107"/>
                  </a:cubicBezTo>
                  <a:cubicBezTo>
                    <a:pt x="1134" y="7388"/>
                    <a:pt x="1196" y="8726"/>
                    <a:pt x="1610" y="9974"/>
                  </a:cubicBezTo>
                  <a:cubicBezTo>
                    <a:pt x="283" y="11338"/>
                    <a:pt x="0" y="13493"/>
                    <a:pt x="934" y="15117"/>
                  </a:cubicBezTo>
                  <a:cubicBezTo>
                    <a:pt x="1829" y="16676"/>
                    <a:pt x="3413" y="17224"/>
                    <a:pt x="5165" y="17535"/>
                  </a:cubicBezTo>
                  <a:cubicBezTo>
                    <a:pt x="5917" y="17669"/>
                    <a:pt x="6693" y="17809"/>
                    <a:pt x="7454" y="17809"/>
                  </a:cubicBezTo>
                  <a:cubicBezTo>
                    <a:pt x="7561" y="17809"/>
                    <a:pt x="7667" y="17806"/>
                    <a:pt x="7773" y="17800"/>
                  </a:cubicBezTo>
                  <a:cubicBezTo>
                    <a:pt x="8430" y="17764"/>
                    <a:pt x="9072" y="17604"/>
                    <a:pt x="9667" y="17227"/>
                  </a:cubicBezTo>
                  <a:cubicBezTo>
                    <a:pt x="10639" y="16610"/>
                    <a:pt x="11211" y="15409"/>
                    <a:pt x="10839" y="14371"/>
                  </a:cubicBezTo>
                  <a:cubicBezTo>
                    <a:pt x="10773" y="14187"/>
                    <a:pt x="10680" y="13998"/>
                    <a:pt x="10722" y="13810"/>
                  </a:cubicBezTo>
                  <a:cubicBezTo>
                    <a:pt x="10750" y="13692"/>
                    <a:pt x="10824" y="13591"/>
                    <a:pt x="10897" y="13492"/>
                  </a:cubicBezTo>
                  <a:cubicBezTo>
                    <a:pt x="12216" y="11677"/>
                    <a:pt x="12617" y="9307"/>
                    <a:pt x="11961" y="7201"/>
                  </a:cubicBezTo>
                  <a:cubicBezTo>
                    <a:pt x="11601" y="6044"/>
                    <a:pt x="10762" y="4854"/>
                    <a:pt x="9480" y="4687"/>
                  </a:cubicBezTo>
                  <a:cubicBezTo>
                    <a:pt x="9461" y="3594"/>
                    <a:pt x="9407" y="2459"/>
                    <a:pt x="8859" y="1492"/>
                  </a:cubicBezTo>
                  <a:cubicBezTo>
                    <a:pt x="8388" y="662"/>
                    <a:pt x="7444" y="0"/>
                    <a:pt x="6467"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80"/>
            <p:cNvSpPr/>
            <p:nvPr/>
          </p:nvSpPr>
          <p:spPr>
            <a:xfrm>
              <a:off x="2109550" y="3023425"/>
              <a:ext cx="186425" cy="444975"/>
            </a:xfrm>
            <a:custGeom>
              <a:rect b="b" l="l" r="r" t="t"/>
              <a:pathLst>
                <a:path extrusionOk="0" h="17799" w="7457">
                  <a:moveTo>
                    <a:pt x="1306" y="0"/>
                  </a:moveTo>
                  <a:cubicBezTo>
                    <a:pt x="1145" y="0"/>
                    <a:pt x="983" y="18"/>
                    <a:pt x="821" y="57"/>
                  </a:cubicBezTo>
                  <a:cubicBezTo>
                    <a:pt x="525" y="129"/>
                    <a:pt x="246" y="261"/>
                    <a:pt x="0" y="443"/>
                  </a:cubicBezTo>
                  <a:cubicBezTo>
                    <a:pt x="82" y="436"/>
                    <a:pt x="161" y="431"/>
                    <a:pt x="234" y="431"/>
                  </a:cubicBezTo>
                  <a:cubicBezTo>
                    <a:pt x="300" y="431"/>
                    <a:pt x="360" y="435"/>
                    <a:pt x="413" y="446"/>
                  </a:cubicBezTo>
                  <a:cubicBezTo>
                    <a:pt x="845" y="533"/>
                    <a:pt x="1251" y="718"/>
                    <a:pt x="1598" y="991"/>
                  </a:cubicBezTo>
                  <a:cubicBezTo>
                    <a:pt x="2342" y="1581"/>
                    <a:pt x="2736" y="2500"/>
                    <a:pt x="2790" y="3411"/>
                  </a:cubicBezTo>
                  <a:cubicBezTo>
                    <a:pt x="2845" y="4322"/>
                    <a:pt x="2590" y="5230"/>
                    <a:pt x="2212" y="6072"/>
                  </a:cubicBezTo>
                  <a:cubicBezTo>
                    <a:pt x="3070" y="6453"/>
                    <a:pt x="3697" y="7196"/>
                    <a:pt x="4092" y="8001"/>
                  </a:cubicBezTo>
                  <a:cubicBezTo>
                    <a:pt x="4821" y="9486"/>
                    <a:pt x="4847" y="11256"/>
                    <a:pt x="4160" y="12757"/>
                  </a:cubicBezTo>
                  <a:cubicBezTo>
                    <a:pt x="3911" y="13300"/>
                    <a:pt x="3535" y="13841"/>
                    <a:pt x="2948" y="14063"/>
                  </a:cubicBezTo>
                  <a:cubicBezTo>
                    <a:pt x="3588" y="14839"/>
                    <a:pt x="3640" y="15952"/>
                    <a:pt x="3233" y="16857"/>
                  </a:cubicBezTo>
                  <a:cubicBezTo>
                    <a:pt x="3076" y="17201"/>
                    <a:pt x="2866" y="17518"/>
                    <a:pt x="2612" y="17799"/>
                  </a:cubicBezTo>
                  <a:cubicBezTo>
                    <a:pt x="3269" y="17763"/>
                    <a:pt x="3911" y="17603"/>
                    <a:pt x="4506" y="17226"/>
                  </a:cubicBezTo>
                  <a:cubicBezTo>
                    <a:pt x="5478" y="16609"/>
                    <a:pt x="6050" y="15408"/>
                    <a:pt x="5678" y="14370"/>
                  </a:cubicBezTo>
                  <a:cubicBezTo>
                    <a:pt x="5612" y="14186"/>
                    <a:pt x="5519" y="13997"/>
                    <a:pt x="5561" y="13809"/>
                  </a:cubicBezTo>
                  <a:cubicBezTo>
                    <a:pt x="5589" y="13693"/>
                    <a:pt x="5663" y="13591"/>
                    <a:pt x="5737" y="13492"/>
                  </a:cubicBezTo>
                  <a:cubicBezTo>
                    <a:pt x="7056" y="11677"/>
                    <a:pt x="7456" y="9308"/>
                    <a:pt x="6801" y="7202"/>
                  </a:cubicBezTo>
                  <a:cubicBezTo>
                    <a:pt x="6442" y="6043"/>
                    <a:pt x="5601" y="4854"/>
                    <a:pt x="4319" y="4687"/>
                  </a:cubicBezTo>
                  <a:cubicBezTo>
                    <a:pt x="4301" y="3594"/>
                    <a:pt x="4246" y="2459"/>
                    <a:pt x="3698" y="1491"/>
                  </a:cubicBezTo>
                  <a:cubicBezTo>
                    <a:pt x="3227" y="661"/>
                    <a:pt x="2283" y="0"/>
                    <a:pt x="1306"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80"/>
            <p:cNvSpPr/>
            <p:nvPr/>
          </p:nvSpPr>
          <p:spPr>
            <a:xfrm>
              <a:off x="2030625" y="3155575"/>
              <a:ext cx="214450" cy="455800"/>
            </a:xfrm>
            <a:custGeom>
              <a:rect b="b" l="l" r="r" t="t"/>
              <a:pathLst>
                <a:path extrusionOk="0" h="18232" w="8578">
                  <a:moveTo>
                    <a:pt x="4021" y="0"/>
                  </a:moveTo>
                  <a:cubicBezTo>
                    <a:pt x="3935" y="0"/>
                    <a:pt x="3855" y="46"/>
                    <a:pt x="3840" y="154"/>
                  </a:cubicBezTo>
                  <a:cubicBezTo>
                    <a:pt x="3604" y="1850"/>
                    <a:pt x="3597" y="3593"/>
                    <a:pt x="3607" y="5320"/>
                  </a:cubicBezTo>
                  <a:cubicBezTo>
                    <a:pt x="3196" y="4832"/>
                    <a:pt x="2856" y="4288"/>
                    <a:pt x="2594" y="3705"/>
                  </a:cubicBezTo>
                  <a:cubicBezTo>
                    <a:pt x="2274" y="2991"/>
                    <a:pt x="2188" y="2190"/>
                    <a:pt x="1838" y="1500"/>
                  </a:cubicBezTo>
                  <a:cubicBezTo>
                    <a:pt x="1812" y="1449"/>
                    <a:pt x="1746" y="1412"/>
                    <a:pt x="1686" y="1412"/>
                  </a:cubicBezTo>
                  <a:cubicBezTo>
                    <a:pt x="1641" y="1412"/>
                    <a:pt x="1600" y="1432"/>
                    <a:pt x="1579" y="1481"/>
                  </a:cubicBezTo>
                  <a:cubicBezTo>
                    <a:pt x="845" y="3203"/>
                    <a:pt x="2319" y="5464"/>
                    <a:pt x="3604" y="6619"/>
                  </a:cubicBezTo>
                  <a:cubicBezTo>
                    <a:pt x="3607" y="6621"/>
                    <a:pt x="3610" y="6623"/>
                    <a:pt x="3612" y="6624"/>
                  </a:cubicBezTo>
                  <a:cubicBezTo>
                    <a:pt x="3612" y="6863"/>
                    <a:pt x="3614" y="7100"/>
                    <a:pt x="3612" y="7337"/>
                  </a:cubicBezTo>
                  <a:cubicBezTo>
                    <a:pt x="3607" y="8193"/>
                    <a:pt x="3606" y="9048"/>
                    <a:pt x="3607" y="9902"/>
                  </a:cubicBezTo>
                  <a:cubicBezTo>
                    <a:pt x="2629" y="9499"/>
                    <a:pt x="2023" y="8852"/>
                    <a:pt x="1502" y="7917"/>
                  </a:cubicBezTo>
                  <a:cubicBezTo>
                    <a:pt x="1457" y="7836"/>
                    <a:pt x="1091" y="6804"/>
                    <a:pt x="726" y="6804"/>
                  </a:cubicBezTo>
                  <a:cubicBezTo>
                    <a:pt x="679" y="6804"/>
                    <a:pt x="633" y="6821"/>
                    <a:pt x="586" y="6860"/>
                  </a:cubicBezTo>
                  <a:cubicBezTo>
                    <a:pt x="1" y="7345"/>
                    <a:pt x="1073" y="8847"/>
                    <a:pt x="1414" y="9288"/>
                  </a:cubicBezTo>
                  <a:cubicBezTo>
                    <a:pt x="1945" y="9972"/>
                    <a:pt x="2699" y="10580"/>
                    <a:pt x="3607" y="10717"/>
                  </a:cubicBezTo>
                  <a:cubicBezTo>
                    <a:pt x="3607" y="12092"/>
                    <a:pt x="3607" y="16404"/>
                    <a:pt x="3595" y="17779"/>
                  </a:cubicBezTo>
                  <a:cubicBezTo>
                    <a:pt x="3592" y="18084"/>
                    <a:pt x="3839" y="18231"/>
                    <a:pt x="4096" y="18231"/>
                  </a:cubicBezTo>
                  <a:cubicBezTo>
                    <a:pt x="4372" y="18231"/>
                    <a:pt x="4659" y="18060"/>
                    <a:pt x="4653" y="17729"/>
                  </a:cubicBezTo>
                  <a:cubicBezTo>
                    <a:pt x="4615" y="15739"/>
                    <a:pt x="4602" y="10811"/>
                    <a:pt x="4579" y="8822"/>
                  </a:cubicBezTo>
                  <a:cubicBezTo>
                    <a:pt x="6420" y="7943"/>
                    <a:pt x="8577" y="5675"/>
                    <a:pt x="8371" y="3639"/>
                  </a:cubicBezTo>
                  <a:cubicBezTo>
                    <a:pt x="8358" y="3502"/>
                    <a:pt x="8242" y="3425"/>
                    <a:pt x="8123" y="3425"/>
                  </a:cubicBezTo>
                  <a:cubicBezTo>
                    <a:pt x="8039" y="3425"/>
                    <a:pt x="7955" y="3463"/>
                    <a:pt x="7903" y="3545"/>
                  </a:cubicBezTo>
                  <a:cubicBezTo>
                    <a:pt x="7421" y="4301"/>
                    <a:pt x="7169" y="5125"/>
                    <a:pt x="6666" y="5871"/>
                  </a:cubicBezTo>
                  <a:cubicBezTo>
                    <a:pt x="6500" y="5581"/>
                    <a:pt x="6366" y="5274"/>
                    <a:pt x="6264" y="4954"/>
                  </a:cubicBezTo>
                  <a:cubicBezTo>
                    <a:pt x="6137" y="4547"/>
                    <a:pt x="6122" y="4131"/>
                    <a:pt x="6017" y="3726"/>
                  </a:cubicBezTo>
                  <a:cubicBezTo>
                    <a:pt x="6002" y="3666"/>
                    <a:pt x="5948" y="3638"/>
                    <a:pt x="5892" y="3638"/>
                  </a:cubicBezTo>
                  <a:cubicBezTo>
                    <a:pt x="5839" y="3638"/>
                    <a:pt x="5785" y="3662"/>
                    <a:pt x="5758" y="3706"/>
                  </a:cubicBezTo>
                  <a:cubicBezTo>
                    <a:pt x="5259" y="4551"/>
                    <a:pt x="5559" y="5786"/>
                    <a:pt x="6104" y="6564"/>
                  </a:cubicBezTo>
                  <a:cubicBezTo>
                    <a:pt x="5644" y="7055"/>
                    <a:pt x="5127" y="7460"/>
                    <a:pt x="4567" y="7848"/>
                  </a:cubicBezTo>
                  <a:cubicBezTo>
                    <a:pt x="4565" y="7726"/>
                    <a:pt x="4564" y="7606"/>
                    <a:pt x="4563" y="7484"/>
                  </a:cubicBezTo>
                  <a:cubicBezTo>
                    <a:pt x="4528" y="5073"/>
                    <a:pt x="4623" y="2577"/>
                    <a:pt x="4265" y="187"/>
                  </a:cubicBezTo>
                  <a:cubicBezTo>
                    <a:pt x="4248" y="72"/>
                    <a:pt x="4129" y="0"/>
                    <a:pt x="402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2" name="Google Shape;2442;p80"/>
          <p:cNvGrpSpPr/>
          <p:nvPr/>
        </p:nvGrpSpPr>
        <p:grpSpPr>
          <a:xfrm>
            <a:off x="1706138" y="1475537"/>
            <a:ext cx="951613" cy="793515"/>
            <a:chOff x="669200" y="238125"/>
            <a:chExt cx="6281275" cy="5237725"/>
          </a:xfrm>
        </p:grpSpPr>
        <p:sp>
          <p:nvSpPr>
            <p:cNvPr id="2443" name="Google Shape;2443;p80"/>
            <p:cNvSpPr/>
            <p:nvPr/>
          </p:nvSpPr>
          <p:spPr>
            <a:xfrm>
              <a:off x="669200" y="266075"/>
              <a:ext cx="6281275" cy="4885500"/>
            </a:xfrm>
            <a:custGeom>
              <a:rect b="b" l="l" r="r" t="t"/>
              <a:pathLst>
                <a:path extrusionOk="0" h="195420" w="251251">
                  <a:moveTo>
                    <a:pt x="125626" y="1"/>
                  </a:moveTo>
                  <a:cubicBezTo>
                    <a:pt x="56245" y="1"/>
                    <a:pt x="0" y="56244"/>
                    <a:pt x="0" y="125627"/>
                  </a:cubicBezTo>
                  <a:cubicBezTo>
                    <a:pt x="0" y="151453"/>
                    <a:pt x="7797" y="175456"/>
                    <a:pt x="21160" y="195419"/>
                  </a:cubicBezTo>
                  <a:lnTo>
                    <a:pt x="230091" y="195419"/>
                  </a:lnTo>
                  <a:cubicBezTo>
                    <a:pt x="243454" y="175456"/>
                    <a:pt x="251251" y="151453"/>
                    <a:pt x="251251" y="125627"/>
                  </a:cubicBezTo>
                  <a:cubicBezTo>
                    <a:pt x="251251" y="56244"/>
                    <a:pt x="195007" y="1"/>
                    <a:pt x="125626"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80"/>
            <p:cNvSpPr/>
            <p:nvPr/>
          </p:nvSpPr>
          <p:spPr>
            <a:xfrm>
              <a:off x="2400125" y="2357400"/>
              <a:ext cx="307225" cy="307225"/>
            </a:xfrm>
            <a:custGeom>
              <a:rect b="b" l="l" r="r" t="t"/>
              <a:pathLst>
                <a:path extrusionOk="0" h="12289" w="12289">
                  <a:moveTo>
                    <a:pt x="6144" y="1"/>
                  </a:moveTo>
                  <a:cubicBezTo>
                    <a:pt x="4514" y="1"/>
                    <a:pt x="2952" y="648"/>
                    <a:pt x="1800" y="1799"/>
                  </a:cubicBezTo>
                  <a:cubicBezTo>
                    <a:pt x="648" y="2953"/>
                    <a:pt x="1" y="4514"/>
                    <a:pt x="1" y="6144"/>
                  </a:cubicBezTo>
                  <a:cubicBezTo>
                    <a:pt x="1" y="7773"/>
                    <a:pt x="648" y="9336"/>
                    <a:pt x="1800" y="10488"/>
                  </a:cubicBezTo>
                  <a:cubicBezTo>
                    <a:pt x="2952" y="11642"/>
                    <a:pt x="4514" y="12288"/>
                    <a:pt x="6144" y="12288"/>
                  </a:cubicBezTo>
                  <a:cubicBezTo>
                    <a:pt x="7773" y="12288"/>
                    <a:pt x="9336" y="11642"/>
                    <a:pt x="10488" y="10488"/>
                  </a:cubicBezTo>
                  <a:cubicBezTo>
                    <a:pt x="11640" y="9336"/>
                    <a:pt x="12289" y="7773"/>
                    <a:pt x="12289" y="6144"/>
                  </a:cubicBezTo>
                  <a:cubicBezTo>
                    <a:pt x="12289" y="4514"/>
                    <a:pt x="11640" y="2953"/>
                    <a:pt x="10488" y="1799"/>
                  </a:cubicBezTo>
                  <a:cubicBezTo>
                    <a:pt x="9336" y="648"/>
                    <a:pt x="7773" y="1"/>
                    <a:pt x="6144"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80"/>
            <p:cNvSpPr/>
            <p:nvPr/>
          </p:nvSpPr>
          <p:spPr>
            <a:xfrm>
              <a:off x="2614300" y="1304850"/>
              <a:ext cx="637575" cy="637575"/>
            </a:xfrm>
            <a:custGeom>
              <a:rect b="b" l="l" r="r" t="t"/>
              <a:pathLst>
                <a:path extrusionOk="0" h="25503" w="25503">
                  <a:moveTo>
                    <a:pt x="12752" y="0"/>
                  </a:moveTo>
                  <a:cubicBezTo>
                    <a:pt x="9370" y="0"/>
                    <a:pt x="6127" y="1343"/>
                    <a:pt x="3735" y="3734"/>
                  </a:cubicBezTo>
                  <a:cubicBezTo>
                    <a:pt x="1344" y="6126"/>
                    <a:pt x="1" y="9369"/>
                    <a:pt x="1" y="12751"/>
                  </a:cubicBezTo>
                  <a:cubicBezTo>
                    <a:pt x="1" y="16133"/>
                    <a:pt x="1344" y="19376"/>
                    <a:pt x="3735" y="21767"/>
                  </a:cubicBezTo>
                  <a:cubicBezTo>
                    <a:pt x="6127" y="24158"/>
                    <a:pt x="9370" y="25502"/>
                    <a:pt x="12752" y="25502"/>
                  </a:cubicBezTo>
                  <a:cubicBezTo>
                    <a:pt x="16134" y="25502"/>
                    <a:pt x="19377" y="24158"/>
                    <a:pt x="21768" y="21767"/>
                  </a:cubicBezTo>
                  <a:cubicBezTo>
                    <a:pt x="24158" y="19376"/>
                    <a:pt x="25503" y="16133"/>
                    <a:pt x="25503" y="12751"/>
                  </a:cubicBezTo>
                  <a:cubicBezTo>
                    <a:pt x="25503" y="9369"/>
                    <a:pt x="24158" y="6126"/>
                    <a:pt x="21768" y="3734"/>
                  </a:cubicBezTo>
                  <a:cubicBezTo>
                    <a:pt x="19377" y="1343"/>
                    <a:pt x="16134" y="0"/>
                    <a:pt x="12752"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80"/>
            <p:cNvSpPr/>
            <p:nvPr/>
          </p:nvSpPr>
          <p:spPr>
            <a:xfrm>
              <a:off x="2293125" y="238125"/>
              <a:ext cx="907550" cy="907550"/>
            </a:xfrm>
            <a:custGeom>
              <a:rect b="b" l="l" r="r" t="t"/>
              <a:pathLst>
                <a:path extrusionOk="0" h="36302" w="36302">
                  <a:moveTo>
                    <a:pt x="18150" y="0"/>
                  </a:moveTo>
                  <a:cubicBezTo>
                    <a:pt x="13337" y="0"/>
                    <a:pt x="8721" y="1912"/>
                    <a:pt x="5315" y="5317"/>
                  </a:cubicBezTo>
                  <a:cubicBezTo>
                    <a:pt x="1912" y="8721"/>
                    <a:pt x="0" y="13337"/>
                    <a:pt x="0" y="18152"/>
                  </a:cubicBezTo>
                  <a:cubicBezTo>
                    <a:pt x="0" y="22965"/>
                    <a:pt x="1912" y="27581"/>
                    <a:pt x="5315" y="30985"/>
                  </a:cubicBezTo>
                  <a:cubicBezTo>
                    <a:pt x="8721" y="34390"/>
                    <a:pt x="13337" y="36302"/>
                    <a:pt x="18150" y="36302"/>
                  </a:cubicBezTo>
                  <a:cubicBezTo>
                    <a:pt x="22965" y="36302"/>
                    <a:pt x="27581" y="34390"/>
                    <a:pt x="30985" y="30985"/>
                  </a:cubicBezTo>
                  <a:cubicBezTo>
                    <a:pt x="34389" y="27581"/>
                    <a:pt x="36302" y="22965"/>
                    <a:pt x="36302" y="18152"/>
                  </a:cubicBezTo>
                  <a:cubicBezTo>
                    <a:pt x="36302" y="13337"/>
                    <a:pt x="34389" y="8721"/>
                    <a:pt x="30985" y="5317"/>
                  </a:cubicBezTo>
                  <a:cubicBezTo>
                    <a:pt x="27581" y="1912"/>
                    <a:pt x="22965" y="0"/>
                    <a:pt x="18150"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80"/>
            <p:cNvSpPr/>
            <p:nvPr/>
          </p:nvSpPr>
          <p:spPr>
            <a:xfrm>
              <a:off x="1929775" y="1106050"/>
              <a:ext cx="642875" cy="592200"/>
            </a:xfrm>
            <a:custGeom>
              <a:rect b="b" l="l" r="r" t="t"/>
              <a:pathLst>
                <a:path extrusionOk="0" h="23688" w="25715">
                  <a:moveTo>
                    <a:pt x="12857" y="0"/>
                  </a:moveTo>
                  <a:cubicBezTo>
                    <a:pt x="9447" y="0"/>
                    <a:pt x="6177" y="1248"/>
                    <a:pt x="3766" y="3469"/>
                  </a:cubicBezTo>
                  <a:cubicBezTo>
                    <a:pt x="1355" y="5691"/>
                    <a:pt x="0" y="8704"/>
                    <a:pt x="0" y="11844"/>
                  </a:cubicBezTo>
                  <a:cubicBezTo>
                    <a:pt x="0" y="14986"/>
                    <a:pt x="1355" y="17997"/>
                    <a:pt x="3766" y="20219"/>
                  </a:cubicBezTo>
                  <a:cubicBezTo>
                    <a:pt x="6177" y="22440"/>
                    <a:pt x="9447" y="23687"/>
                    <a:pt x="12857" y="23687"/>
                  </a:cubicBezTo>
                  <a:cubicBezTo>
                    <a:pt x="16268" y="23687"/>
                    <a:pt x="19538" y="22440"/>
                    <a:pt x="21949" y="20219"/>
                  </a:cubicBezTo>
                  <a:cubicBezTo>
                    <a:pt x="24360" y="17997"/>
                    <a:pt x="25715" y="14986"/>
                    <a:pt x="25715" y="11844"/>
                  </a:cubicBezTo>
                  <a:cubicBezTo>
                    <a:pt x="25715" y="8704"/>
                    <a:pt x="24360" y="5691"/>
                    <a:pt x="21949" y="3469"/>
                  </a:cubicBezTo>
                  <a:cubicBezTo>
                    <a:pt x="19538" y="1248"/>
                    <a:pt x="16268" y="0"/>
                    <a:pt x="12857"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80"/>
            <p:cNvSpPr/>
            <p:nvPr/>
          </p:nvSpPr>
          <p:spPr>
            <a:xfrm>
              <a:off x="2211825" y="1828575"/>
              <a:ext cx="376600" cy="376625"/>
            </a:xfrm>
            <a:custGeom>
              <a:rect b="b" l="l" r="r" t="t"/>
              <a:pathLst>
                <a:path extrusionOk="0" h="15065" w="15064">
                  <a:moveTo>
                    <a:pt x="7533" y="1"/>
                  </a:moveTo>
                  <a:cubicBezTo>
                    <a:pt x="3374" y="1"/>
                    <a:pt x="0" y="3372"/>
                    <a:pt x="0" y="7533"/>
                  </a:cubicBezTo>
                  <a:cubicBezTo>
                    <a:pt x="0" y="11692"/>
                    <a:pt x="3374" y="15064"/>
                    <a:pt x="7533" y="15064"/>
                  </a:cubicBezTo>
                  <a:cubicBezTo>
                    <a:pt x="11692" y="15064"/>
                    <a:pt x="15064" y="11692"/>
                    <a:pt x="15064" y="7533"/>
                  </a:cubicBezTo>
                  <a:cubicBezTo>
                    <a:pt x="15064" y="3372"/>
                    <a:pt x="11692" y="1"/>
                    <a:pt x="7533"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80"/>
            <p:cNvSpPr/>
            <p:nvPr/>
          </p:nvSpPr>
          <p:spPr>
            <a:xfrm>
              <a:off x="2635900" y="2094175"/>
              <a:ext cx="160875" cy="160900"/>
            </a:xfrm>
            <a:custGeom>
              <a:rect b="b" l="l" r="r" t="t"/>
              <a:pathLst>
                <a:path extrusionOk="0" h="6436" w="6435">
                  <a:moveTo>
                    <a:pt x="3218" y="0"/>
                  </a:moveTo>
                  <a:cubicBezTo>
                    <a:pt x="1441" y="0"/>
                    <a:pt x="1" y="1440"/>
                    <a:pt x="1" y="3217"/>
                  </a:cubicBezTo>
                  <a:cubicBezTo>
                    <a:pt x="1" y="4994"/>
                    <a:pt x="1441" y="6436"/>
                    <a:pt x="3218" y="6436"/>
                  </a:cubicBezTo>
                  <a:cubicBezTo>
                    <a:pt x="4995" y="6436"/>
                    <a:pt x="6435" y="4994"/>
                    <a:pt x="6435" y="3217"/>
                  </a:cubicBezTo>
                  <a:cubicBezTo>
                    <a:pt x="6435" y="1440"/>
                    <a:pt x="4995" y="0"/>
                    <a:pt x="3218"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80"/>
            <p:cNvSpPr/>
            <p:nvPr/>
          </p:nvSpPr>
          <p:spPr>
            <a:xfrm>
              <a:off x="1888500" y="4626400"/>
              <a:ext cx="156550" cy="485850"/>
            </a:xfrm>
            <a:custGeom>
              <a:rect b="b" l="l" r="r" t="t"/>
              <a:pathLst>
                <a:path extrusionOk="0" h="19434" w="6262">
                  <a:moveTo>
                    <a:pt x="3130" y="1"/>
                  </a:moveTo>
                  <a:lnTo>
                    <a:pt x="0" y="3012"/>
                  </a:lnTo>
                  <a:lnTo>
                    <a:pt x="0" y="19433"/>
                  </a:lnTo>
                  <a:lnTo>
                    <a:pt x="6262" y="19433"/>
                  </a:lnTo>
                  <a:lnTo>
                    <a:pt x="6262" y="3012"/>
                  </a:lnTo>
                  <a:lnTo>
                    <a:pt x="313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80"/>
            <p:cNvSpPr/>
            <p:nvPr/>
          </p:nvSpPr>
          <p:spPr>
            <a:xfrm>
              <a:off x="1731950" y="4626400"/>
              <a:ext cx="156575" cy="485850"/>
            </a:xfrm>
            <a:custGeom>
              <a:rect b="b" l="l" r="r" t="t"/>
              <a:pathLst>
                <a:path extrusionOk="0" h="19434" w="6263">
                  <a:moveTo>
                    <a:pt x="3132" y="1"/>
                  </a:moveTo>
                  <a:lnTo>
                    <a:pt x="0" y="3012"/>
                  </a:lnTo>
                  <a:lnTo>
                    <a:pt x="0" y="19433"/>
                  </a:lnTo>
                  <a:lnTo>
                    <a:pt x="6262" y="19433"/>
                  </a:lnTo>
                  <a:lnTo>
                    <a:pt x="6262" y="3012"/>
                  </a:lnTo>
                  <a:lnTo>
                    <a:pt x="31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80"/>
            <p:cNvSpPr/>
            <p:nvPr/>
          </p:nvSpPr>
          <p:spPr>
            <a:xfrm>
              <a:off x="1575400" y="4626400"/>
              <a:ext cx="156575" cy="485850"/>
            </a:xfrm>
            <a:custGeom>
              <a:rect b="b" l="l" r="r" t="t"/>
              <a:pathLst>
                <a:path extrusionOk="0" h="19434" w="6263">
                  <a:moveTo>
                    <a:pt x="3132" y="1"/>
                  </a:moveTo>
                  <a:lnTo>
                    <a:pt x="0" y="3012"/>
                  </a:lnTo>
                  <a:lnTo>
                    <a:pt x="0" y="19433"/>
                  </a:lnTo>
                  <a:lnTo>
                    <a:pt x="6262" y="19433"/>
                  </a:lnTo>
                  <a:lnTo>
                    <a:pt x="6262" y="3012"/>
                  </a:lnTo>
                  <a:lnTo>
                    <a:pt x="3132"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80"/>
            <p:cNvSpPr/>
            <p:nvPr/>
          </p:nvSpPr>
          <p:spPr>
            <a:xfrm>
              <a:off x="1418850" y="4626400"/>
              <a:ext cx="156575" cy="485850"/>
            </a:xfrm>
            <a:custGeom>
              <a:rect b="b" l="l" r="r" t="t"/>
              <a:pathLst>
                <a:path extrusionOk="0" h="19434" w="6263">
                  <a:moveTo>
                    <a:pt x="3132" y="1"/>
                  </a:moveTo>
                  <a:lnTo>
                    <a:pt x="1" y="3012"/>
                  </a:lnTo>
                  <a:lnTo>
                    <a:pt x="1" y="19433"/>
                  </a:lnTo>
                  <a:lnTo>
                    <a:pt x="6262" y="19433"/>
                  </a:lnTo>
                  <a:lnTo>
                    <a:pt x="6262" y="3012"/>
                  </a:lnTo>
                  <a:lnTo>
                    <a:pt x="31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80"/>
            <p:cNvSpPr/>
            <p:nvPr/>
          </p:nvSpPr>
          <p:spPr>
            <a:xfrm>
              <a:off x="6190125" y="4626400"/>
              <a:ext cx="156575" cy="485850"/>
            </a:xfrm>
            <a:custGeom>
              <a:rect b="b" l="l" r="r" t="t"/>
              <a:pathLst>
                <a:path extrusionOk="0" h="19434" w="6263">
                  <a:moveTo>
                    <a:pt x="3132" y="1"/>
                  </a:moveTo>
                  <a:lnTo>
                    <a:pt x="1" y="3012"/>
                  </a:lnTo>
                  <a:lnTo>
                    <a:pt x="1" y="19433"/>
                  </a:lnTo>
                  <a:lnTo>
                    <a:pt x="6262" y="19433"/>
                  </a:lnTo>
                  <a:lnTo>
                    <a:pt x="6262" y="3012"/>
                  </a:lnTo>
                  <a:lnTo>
                    <a:pt x="3132"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80"/>
            <p:cNvSpPr/>
            <p:nvPr/>
          </p:nvSpPr>
          <p:spPr>
            <a:xfrm>
              <a:off x="6033575" y="4626400"/>
              <a:ext cx="156575" cy="485850"/>
            </a:xfrm>
            <a:custGeom>
              <a:rect b="b" l="l" r="r" t="t"/>
              <a:pathLst>
                <a:path extrusionOk="0" h="19434" w="6263">
                  <a:moveTo>
                    <a:pt x="3132" y="1"/>
                  </a:moveTo>
                  <a:lnTo>
                    <a:pt x="1" y="3012"/>
                  </a:lnTo>
                  <a:lnTo>
                    <a:pt x="1" y="19433"/>
                  </a:lnTo>
                  <a:lnTo>
                    <a:pt x="6263" y="19433"/>
                  </a:lnTo>
                  <a:lnTo>
                    <a:pt x="6263" y="3012"/>
                  </a:lnTo>
                  <a:lnTo>
                    <a:pt x="31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80"/>
            <p:cNvSpPr/>
            <p:nvPr/>
          </p:nvSpPr>
          <p:spPr>
            <a:xfrm>
              <a:off x="5877025" y="4626400"/>
              <a:ext cx="156575" cy="485850"/>
            </a:xfrm>
            <a:custGeom>
              <a:rect b="b" l="l" r="r" t="t"/>
              <a:pathLst>
                <a:path extrusionOk="0" h="19434" w="6263">
                  <a:moveTo>
                    <a:pt x="3132" y="1"/>
                  </a:moveTo>
                  <a:lnTo>
                    <a:pt x="1" y="3012"/>
                  </a:lnTo>
                  <a:lnTo>
                    <a:pt x="1" y="19433"/>
                  </a:lnTo>
                  <a:lnTo>
                    <a:pt x="6263" y="19433"/>
                  </a:lnTo>
                  <a:lnTo>
                    <a:pt x="6263" y="3012"/>
                  </a:lnTo>
                  <a:lnTo>
                    <a:pt x="3132"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80"/>
            <p:cNvSpPr/>
            <p:nvPr/>
          </p:nvSpPr>
          <p:spPr>
            <a:xfrm>
              <a:off x="5720525" y="4626400"/>
              <a:ext cx="156525" cy="485850"/>
            </a:xfrm>
            <a:custGeom>
              <a:rect b="b" l="l" r="r" t="t"/>
              <a:pathLst>
                <a:path extrusionOk="0" h="19434" w="6261">
                  <a:moveTo>
                    <a:pt x="3131" y="1"/>
                  </a:moveTo>
                  <a:lnTo>
                    <a:pt x="0" y="3012"/>
                  </a:lnTo>
                  <a:lnTo>
                    <a:pt x="0" y="19433"/>
                  </a:lnTo>
                  <a:lnTo>
                    <a:pt x="6261" y="19433"/>
                  </a:lnTo>
                  <a:lnTo>
                    <a:pt x="6261" y="3012"/>
                  </a:lnTo>
                  <a:lnTo>
                    <a:pt x="31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80"/>
            <p:cNvSpPr/>
            <p:nvPr/>
          </p:nvSpPr>
          <p:spPr>
            <a:xfrm>
              <a:off x="5563975" y="4626400"/>
              <a:ext cx="156575" cy="485850"/>
            </a:xfrm>
            <a:custGeom>
              <a:rect b="b" l="l" r="r" t="t"/>
              <a:pathLst>
                <a:path extrusionOk="0" h="19434" w="6263">
                  <a:moveTo>
                    <a:pt x="3131" y="1"/>
                  </a:moveTo>
                  <a:lnTo>
                    <a:pt x="1" y="3012"/>
                  </a:lnTo>
                  <a:lnTo>
                    <a:pt x="1" y="19433"/>
                  </a:lnTo>
                  <a:lnTo>
                    <a:pt x="6262" y="19433"/>
                  </a:lnTo>
                  <a:lnTo>
                    <a:pt x="6262" y="3012"/>
                  </a:lnTo>
                  <a:lnTo>
                    <a:pt x="3131"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80"/>
            <p:cNvSpPr/>
            <p:nvPr/>
          </p:nvSpPr>
          <p:spPr>
            <a:xfrm>
              <a:off x="1283075" y="4641850"/>
              <a:ext cx="134175" cy="470400"/>
            </a:xfrm>
            <a:custGeom>
              <a:rect b="b" l="l" r="r" t="t"/>
              <a:pathLst>
                <a:path extrusionOk="0" h="18816" w="5367">
                  <a:moveTo>
                    <a:pt x="2683" y="1"/>
                  </a:moveTo>
                  <a:lnTo>
                    <a:pt x="0" y="2915"/>
                  </a:lnTo>
                  <a:lnTo>
                    <a:pt x="0" y="18815"/>
                  </a:lnTo>
                  <a:lnTo>
                    <a:pt x="5366" y="18815"/>
                  </a:lnTo>
                  <a:lnTo>
                    <a:pt x="5366" y="2915"/>
                  </a:lnTo>
                  <a:lnTo>
                    <a:pt x="2683"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80"/>
            <p:cNvSpPr/>
            <p:nvPr/>
          </p:nvSpPr>
          <p:spPr>
            <a:xfrm>
              <a:off x="1043275" y="2693150"/>
              <a:ext cx="525900" cy="2187700"/>
            </a:xfrm>
            <a:custGeom>
              <a:rect b="b" l="l" r="r" t="t"/>
              <a:pathLst>
                <a:path extrusionOk="0" h="87508" w="21036">
                  <a:moveTo>
                    <a:pt x="10519" y="0"/>
                  </a:moveTo>
                  <a:cubicBezTo>
                    <a:pt x="4710" y="0"/>
                    <a:pt x="1" y="38502"/>
                    <a:pt x="1" y="62667"/>
                  </a:cubicBezTo>
                  <a:cubicBezTo>
                    <a:pt x="1" y="86831"/>
                    <a:pt x="4710" y="87507"/>
                    <a:pt x="10519" y="87507"/>
                  </a:cubicBezTo>
                  <a:cubicBezTo>
                    <a:pt x="16326" y="87507"/>
                    <a:pt x="21035" y="86831"/>
                    <a:pt x="21035" y="62667"/>
                  </a:cubicBezTo>
                  <a:cubicBezTo>
                    <a:pt x="21035" y="38502"/>
                    <a:pt x="16326" y="0"/>
                    <a:pt x="10519" y="0"/>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80"/>
            <p:cNvSpPr/>
            <p:nvPr/>
          </p:nvSpPr>
          <p:spPr>
            <a:xfrm>
              <a:off x="1263575" y="4879075"/>
              <a:ext cx="85300" cy="233175"/>
            </a:xfrm>
            <a:custGeom>
              <a:rect b="b" l="l" r="r" t="t"/>
              <a:pathLst>
                <a:path extrusionOk="0" h="9327" w="3412">
                  <a:moveTo>
                    <a:pt x="0" y="1"/>
                  </a:moveTo>
                  <a:lnTo>
                    <a:pt x="0" y="9326"/>
                  </a:lnTo>
                  <a:lnTo>
                    <a:pt x="3411" y="9326"/>
                  </a:lnTo>
                  <a:lnTo>
                    <a:pt x="3411" y="1"/>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80"/>
            <p:cNvSpPr/>
            <p:nvPr/>
          </p:nvSpPr>
          <p:spPr>
            <a:xfrm>
              <a:off x="1966750" y="1539325"/>
              <a:ext cx="3597250" cy="3583875"/>
            </a:xfrm>
            <a:custGeom>
              <a:rect b="b" l="l" r="r" t="t"/>
              <a:pathLst>
                <a:path extrusionOk="0" h="143355" w="143890">
                  <a:moveTo>
                    <a:pt x="104007" y="1"/>
                  </a:moveTo>
                  <a:lnTo>
                    <a:pt x="66438" y="36039"/>
                  </a:lnTo>
                  <a:lnTo>
                    <a:pt x="66438" y="62654"/>
                  </a:lnTo>
                  <a:lnTo>
                    <a:pt x="0" y="83526"/>
                  </a:lnTo>
                  <a:lnTo>
                    <a:pt x="0" y="143355"/>
                  </a:lnTo>
                  <a:lnTo>
                    <a:pt x="143890" y="143355"/>
                  </a:lnTo>
                  <a:lnTo>
                    <a:pt x="143890" y="36039"/>
                  </a:lnTo>
                  <a:lnTo>
                    <a:pt x="10400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80"/>
            <p:cNvSpPr/>
            <p:nvPr/>
          </p:nvSpPr>
          <p:spPr>
            <a:xfrm>
              <a:off x="4306575" y="2289175"/>
              <a:ext cx="578750" cy="578700"/>
            </a:xfrm>
            <a:custGeom>
              <a:rect b="b" l="l" r="r" t="t"/>
              <a:pathLst>
                <a:path extrusionOk="0" h="23148" w="23150">
                  <a:moveTo>
                    <a:pt x="11575" y="0"/>
                  </a:moveTo>
                  <a:cubicBezTo>
                    <a:pt x="8506" y="0"/>
                    <a:pt x="5562" y="1219"/>
                    <a:pt x="3391" y="3390"/>
                  </a:cubicBezTo>
                  <a:cubicBezTo>
                    <a:pt x="1221" y="5560"/>
                    <a:pt x="1" y="8504"/>
                    <a:pt x="1" y="11575"/>
                  </a:cubicBezTo>
                  <a:cubicBezTo>
                    <a:pt x="1" y="14644"/>
                    <a:pt x="1221" y="17588"/>
                    <a:pt x="3391" y="19758"/>
                  </a:cubicBezTo>
                  <a:cubicBezTo>
                    <a:pt x="5562" y="21929"/>
                    <a:pt x="8506" y="23148"/>
                    <a:pt x="11575" y="23148"/>
                  </a:cubicBezTo>
                  <a:cubicBezTo>
                    <a:pt x="14644" y="23148"/>
                    <a:pt x="17588" y="21929"/>
                    <a:pt x="19759" y="19758"/>
                  </a:cubicBezTo>
                  <a:cubicBezTo>
                    <a:pt x="21929" y="17588"/>
                    <a:pt x="23149" y="14644"/>
                    <a:pt x="23149" y="11575"/>
                  </a:cubicBezTo>
                  <a:cubicBezTo>
                    <a:pt x="23149" y="8504"/>
                    <a:pt x="21929" y="5560"/>
                    <a:pt x="19759" y="3390"/>
                  </a:cubicBezTo>
                  <a:cubicBezTo>
                    <a:pt x="17588" y="1219"/>
                    <a:pt x="14644" y="0"/>
                    <a:pt x="1157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80"/>
            <p:cNvSpPr/>
            <p:nvPr/>
          </p:nvSpPr>
          <p:spPr>
            <a:xfrm>
              <a:off x="4281800" y="2264350"/>
              <a:ext cx="628300" cy="628350"/>
            </a:xfrm>
            <a:custGeom>
              <a:rect b="b" l="l" r="r" t="t"/>
              <a:pathLst>
                <a:path extrusionOk="0" h="25134" w="25132">
                  <a:moveTo>
                    <a:pt x="12566" y="1985"/>
                  </a:moveTo>
                  <a:cubicBezTo>
                    <a:pt x="18401" y="1985"/>
                    <a:pt x="23148" y="6733"/>
                    <a:pt x="23148" y="12568"/>
                  </a:cubicBezTo>
                  <a:cubicBezTo>
                    <a:pt x="23148" y="18403"/>
                    <a:pt x="18401" y="23149"/>
                    <a:pt x="12566" y="23149"/>
                  </a:cubicBezTo>
                  <a:cubicBezTo>
                    <a:pt x="6730" y="23149"/>
                    <a:pt x="1983" y="18403"/>
                    <a:pt x="1983" y="12568"/>
                  </a:cubicBezTo>
                  <a:cubicBezTo>
                    <a:pt x="1983" y="6733"/>
                    <a:pt x="6731" y="1985"/>
                    <a:pt x="12566" y="1985"/>
                  </a:cubicBezTo>
                  <a:close/>
                  <a:moveTo>
                    <a:pt x="12566" y="1"/>
                  </a:moveTo>
                  <a:cubicBezTo>
                    <a:pt x="5637" y="1"/>
                    <a:pt x="0" y="5639"/>
                    <a:pt x="0" y="12568"/>
                  </a:cubicBezTo>
                  <a:cubicBezTo>
                    <a:pt x="0" y="19497"/>
                    <a:pt x="5637" y="25133"/>
                    <a:pt x="12566" y="25133"/>
                  </a:cubicBezTo>
                  <a:cubicBezTo>
                    <a:pt x="19495" y="25133"/>
                    <a:pt x="25132" y="19497"/>
                    <a:pt x="25132" y="12568"/>
                  </a:cubicBezTo>
                  <a:cubicBezTo>
                    <a:pt x="25132" y="5639"/>
                    <a:pt x="19495" y="1"/>
                    <a:pt x="1256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80"/>
            <p:cNvSpPr/>
            <p:nvPr/>
          </p:nvSpPr>
          <p:spPr>
            <a:xfrm>
              <a:off x="4571125" y="2289175"/>
              <a:ext cx="49625" cy="578700"/>
            </a:xfrm>
            <a:custGeom>
              <a:rect b="b" l="l" r="r" t="t"/>
              <a:pathLst>
                <a:path extrusionOk="0" h="23148" w="1985">
                  <a:moveTo>
                    <a:pt x="0" y="0"/>
                  </a:moveTo>
                  <a:lnTo>
                    <a:pt x="0" y="23148"/>
                  </a:lnTo>
                  <a:lnTo>
                    <a:pt x="1984" y="23148"/>
                  </a:lnTo>
                  <a:lnTo>
                    <a:pt x="1984" y="0"/>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80"/>
            <p:cNvSpPr/>
            <p:nvPr/>
          </p:nvSpPr>
          <p:spPr>
            <a:xfrm>
              <a:off x="4306575" y="2553700"/>
              <a:ext cx="578750" cy="49625"/>
            </a:xfrm>
            <a:custGeom>
              <a:rect b="b" l="l" r="r" t="t"/>
              <a:pathLst>
                <a:path extrusionOk="0" h="1985" w="23150">
                  <a:moveTo>
                    <a:pt x="1" y="1"/>
                  </a:moveTo>
                  <a:lnTo>
                    <a:pt x="1" y="1985"/>
                  </a:lnTo>
                  <a:lnTo>
                    <a:pt x="23149" y="1985"/>
                  </a:lnTo>
                  <a:lnTo>
                    <a:pt x="23149" y="1"/>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80"/>
            <p:cNvSpPr/>
            <p:nvPr/>
          </p:nvSpPr>
          <p:spPr>
            <a:xfrm>
              <a:off x="3904200" y="3768300"/>
              <a:ext cx="483775" cy="953050"/>
            </a:xfrm>
            <a:custGeom>
              <a:rect b="b" l="l" r="r" t="t"/>
              <a:pathLst>
                <a:path extrusionOk="0" h="38122" w="19351">
                  <a:moveTo>
                    <a:pt x="9675" y="1"/>
                  </a:moveTo>
                  <a:cubicBezTo>
                    <a:pt x="4332" y="1"/>
                    <a:pt x="0" y="4044"/>
                    <a:pt x="0" y="9033"/>
                  </a:cubicBezTo>
                  <a:lnTo>
                    <a:pt x="0" y="38122"/>
                  </a:lnTo>
                  <a:lnTo>
                    <a:pt x="19350" y="38122"/>
                  </a:lnTo>
                  <a:lnTo>
                    <a:pt x="19350" y="9033"/>
                  </a:lnTo>
                  <a:cubicBezTo>
                    <a:pt x="19350" y="4044"/>
                    <a:pt x="15018" y="1"/>
                    <a:pt x="967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80"/>
            <p:cNvSpPr/>
            <p:nvPr/>
          </p:nvSpPr>
          <p:spPr>
            <a:xfrm>
              <a:off x="2389100" y="3743500"/>
              <a:ext cx="1023675" cy="1002675"/>
            </a:xfrm>
            <a:custGeom>
              <a:rect b="b" l="l" r="r" t="t"/>
              <a:pathLst>
                <a:path extrusionOk="0" h="40107" w="40947">
                  <a:moveTo>
                    <a:pt x="20473" y="0"/>
                  </a:moveTo>
                  <a:cubicBezTo>
                    <a:pt x="9640" y="0"/>
                    <a:pt x="0" y="7547"/>
                    <a:pt x="0" y="13496"/>
                  </a:cubicBezTo>
                  <a:lnTo>
                    <a:pt x="0" y="40107"/>
                  </a:lnTo>
                  <a:lnTo>
                    <a:pt x="40946" y="40107"/>
                  </a:lnTo>
                  <a:lnTo>
                    <a:pt x="40946" y="13496"/>
                  </a:lnTo>
                  <a:cubicBezTo>
                    <a:pt x="40946" y="7547"/>
                    <a:pt x="31307" y="0"/>
                    <a:pt x="2047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80"/>
            <p:cNvSpPr/>
            <p:nvPr/>
          </p:nvSpPr>
          <p:spPr>
            <a:xfrm>
              <a:off x="2377875" y="2684325"/>
              <a:ext cx="322825" cy="722125"/>
            </a:xfrm>
            <a:custGeom>
              <a:rect b="b" l="l" r="r" t="t"/>
              <a:pathLst>
                <a:path extrusionOk="0" h="28885" w="12913">
                  <a:moveTo>
                    <a:pt x="1" y="0"/>
                  </a:moveTo>
                  <a:lnTo>
                    <a:pt x="1" y="28884"/>
                  </a:lnTo>
                  <a:lnTo>
                    <a:pt x="12912" y="28884"/>
                  </a:lnTo>
                  <a:lnTo>
                    <a:pt x="12912" y="0"/>
                  </a:lnTo>
                  <a:close/>
                </a:path>
              </a:pathLst>
            </a:custGeom>
            <a:solidFill>
              <a:srgbClr val="F6DA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80"/>
            <p:cNvSpPr/>
            <p:nvPr/>
          </p:nvSpPr>
          <p:spPr>
            <a:xfrm>
              <a:off x="2377875" y="2684325"/>
              <a:ext cx="322825" cy="185725"/>
            </a:xfrm>
            <a:custGeom>
              <a:rect b="b" l="l" r="r" t="t"/>
              <a:pathLst>
                <a:path extrusionOk="0" h="7429" w="12913">
                  <a:moveTo>
                    <a:pt x="1" y="0"/>
                  </a:moveTo>
                  <a:lnTo>
                    <a:pt x="1" y="7428"/>
                  </a:lnTo>
                  <a:lnTo>
                    <a:pt x="12912" y="7428"/>
                  </a:lnTo>
                  <a:lnTo>
                    <a:pt x="12912" y="0"/>
                  </a:ln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80"/>
            <p:cNvSpPr/>
            <p:nvPr/>
          </p:nvSpPr>
          <p:spPr>
            <a:xfrm>
              <a:off x="2309225" y="2516925"/>
              <a:ext cx="451200" cy="260425"/>
            </a:xfrm>
            <a:custGeom>
              <a:rect b="b" l="l" r="r" t="t"/>
              <a:pathLst>
                <a:path extrusionOk="0" h="10417" w="18048">
                  <a:moveTo>
                    <a:pt x="2113" y="0"/>
                  </a:moveTo>
                  <a:cubicBezTo>
                    <a:pt x="942" y="0"/>
                    <a:pt x="0" y="942"/>
                    <a:pt x="0" y="2113"/>
                  </a:cubicBezTo>
                  <a:lnTo>
                    <a:pt x="0" y="8304"/>
                  </a:lnTo>
                  <a:cubicBezTo>
                    <a:pt x="0" y="9475"/>
                    <a:pt x="942" y="10417"/>
                    <a:pt x="2113" y="10417"/>
                  </a:cubicBezTo>
                  <a:lnTo>
                    <a:pt x="15935" y="10417"/>
                  </a:lnTo>
                  <a:cubicBezTo>
                    <a:pt x="17105" y="10417"/>
                    <a:pt x="18048" y="9475"/>
                    <a:pt x="18048" y="8304"/>
                  </a:cubicBezTo>
                  <a:lnTo>
                    <a:pt x="18048" y="2113"/>
                  </a:lnTo>
                  <a:cubicBezTo>
                    <a:pt x="18048" y="942"/>
                    <a:pt x="17105" y="0"/>
                    <a:pt x="15935" y="0"/>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80"/>
            <p:cNvSpPr/>
            <p:nvPr/>
          </p:nvSpPr>
          <p:spPr>
            <a:xfrm>
              <a:off x="1966750" y="3105650"/>
              <a:ext cx="1660950" cy="818575"/>
            </a:xfrm>
            <a:custGeom>
              <a:rect b="b" l="l" r="r" t="t"/>
              <a:pathLst>
                <a:path extrusionOk="0" h="32743" w="66438">
                  <a:moveTo>
                    <a:pt x="66438" y="1"/>
                  </a:moveTo>
                  <a:lnTo>
                    <a:pt x="0" y="20873"/>
                  </a:lnTo>
                  <a:lnTo>
                    <a:pt x="0" y="32743"/>
                  </a:lnTo>
                  <a:lnTo>
                    <a:pt x="66438" y="11870"/>
                  </a:lnTo>
                  <a:lnTo>
                    <a:pt x="66438" y="1"/>
                  </a:ln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80"/>
            <p:cNvSpPr/>
            <p:nvPr/>
          </p:nvSpPr>
          <p:spPr>
            <a:xfrm>
              <a:off x="3627675" y="1539325"/>
              <a:ext cx="1936325" cy="1197725"/>
            </a:xfrm>
            <a:custGeom>
              <a:rect b="b" l="l" r="r" t="t"/>
              <a:pathLst>
                <a:path extrusionOk="0" h="47909" w="77453">
                  <a:moveTo>
                    <a:pt x="37569" y="1"/>
                  </a:moveTo>
                  <a:lnTo>
                    <a:pt x="1" y="36039"/>
                  </a:lnTo>
                  <a:lnTo>
                    <a:pt x="1" y="47909"/>
                  </a:lnTo>
                  <a:lnTo>
                    <a:pt x="37569" y="13854"/>
                  </a:lnTo>
                  <a:lnTo>
                    <a:pt x="77453" y="47909"/>
                  </a:lnTo>
                  <a:lnTo>
                    <a:pt x="77453" y="36039"/>
                  </a:lnTo>
                  <a:lnTo>
                    <a:pt x="37569" y="1"/>
                  </a:ln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80"/>
            <p:cNvSpPr/>
            <p:nvPr/>
          </p:nvSpPr>
          <p:spPr>
            <a:xfrm>
              <a:off x="3402325" y="1388175"/>
              <a:ext cx="2387175" cy="1252375"/>
            </a:xfrm>
            <a:custGeom>
              <a:rect b="b" l="l" r="r" t="t"/>
              <a:pathLst>
                <a:path extrusionOk="0" h="50095" w="95487">
                  <a:moveTo>
                    <a:pt x="46589" y="1"/>
                  </a:moveTo>
                  <a:cubicBezTo>
                    <a:pt x="45940" y="1"/>
                    <a:pt x="45290" y="231"/>
                    <a:pt x="44771" y="691"/>
                  </a:cubicBezTo>
                  <a:lnTo>
                    <a:pt x="1235" y="39312"/>
                  </a:lnTo>
                  <a:cubicBezTo>
                    <a:pt x="105" y="40315"/>
                    <a:pt x="0" y="42046"/>
                    <a:pt x="1005" y="43178"/>
                  </a:cubicBezTo>
                  <a:lnTo>
                    <a:pt x="4283" y="46874"/>
                  </a:lnTo>
                  <a:cubicBezTo>
                    <a:pt x="4824" y="47483"/>
                    <a:pt x="5577" y="47794"/>
                    <a:pt x="6333" y="47794"/>
                  </a:cubicBezTo>
                  <a:cubicBezTo>
                    <a:pt x="6978" y="47794"/>
                    <a:pt x="7627" y="47567"/>
                    <a:pt x="8148" y="47105"/>
                  </a:cubicBezTo>
                  <a:lnTo>
                    <a:pt x="44751" y="14635"/>
                  </a:lnTo>
                  <a:cubicBezTo>
                    <a:pt x="45269" y="14176"/>
                    <a:pt x="45918" y="13946"/>
                    <a:pt x="46567" y="13946"/>
                  </a:cubicBezTo>
                  <a:cubicBezTo>
                    <a:pt x="47219" y="13946"/>
                    <a:pt x="47871" y="14178"/>
                    <a:pt x="48390" y="14641"/>
                  </a:cubicBezTo>
                  <a:lnTo>
                    <a:pt x="87323" y="49399"/>
                  </a:lnTo>
                  <a:cubicBezTo>
                    <a:pt x="87845" y="49865"/>
                    <a:pt x="88496" y="50094"/>
                    <a:pt x="89145" y="50094"/>
                  </a:cubicBezTo>
                  <a:cubicBezTo>
                    <a:pt x="89898" y="50094"/>
                    <a:pt x="90648" y="49785"/>
                    <a:pt x="91189" y="49179"/>
                  </a:cubicBezTo>
                  <a:lnTo>
                    <a:pt x="94480" y="45493"/>
                  </a:lnTo>
                  <a:cubicBezTo>
                    <a:pt x="95487" y="44366"/>
                    <a:pt x="95388" y="42635"/>
                    <a:pt x="94260" y="41628"/>
                  </a:cubicBezTo>
                  <a:lnTo>
                    <a:pt x="48412" y="696"/>
                  </a:lnTo>
                  <a:cubicBezTo>
                    <a:pt x="47893" y="233"/>
                    <a:pt x="47241" y="1"/>
                    <a:pt x="46589" y="1"/>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80"/>
            <p:cNvSpPr/>
            <p:nvPr/>
          </p:nvSpPr>
          <p:spPr>
            <a:xfrm>
              <a:off x="1688050" y="2964800"/>
              <a:ext cx="1941325" cy="863000"/>
            </a:xfrm>
            <a:custGeom>
              <a:rect b="b" l="l" r="r" t="t"/>
              <a:pathLst>
                <a:path extrusionOk="0" h="34520" w="77653">
                  <a:moveTo>
                    <a:pt x="77652" y="1"/>
                  </a:moveTo>
                  <a:lnTo>
                    <a:pt x="2681" y="24497"/>
                  </a:lnTo>
                  <a:cubicBezTo>
                    <a:pt x="930" y="25070"/>
                    <a:pt x="1" y="26980"/>
                    <a:pt x="633" y="28711"/>
                  </a:cubicBezTo>
                  <a:lnTo>
                    <a:pt x="1973" y="32378"/>
                  </a:lnTo>
                  <a:cubicBezTo>
                    <a:pt x="2454" y="33696"/>
                    <a:pt x="3700" y="34519"/>
                    <a:pt x="5032" y="34519"/>
                  </a:cubicBezTo>
                  <a:cubicBezTo>
                    <a:pt x="5366" y="34519"/>
                    <a:pt x="5705" y="34468"/>
                    <a:pt x="6038" y="34359"/>
                  </a:cubicBezTo>
                  <a:lnTo>
                    <a:pt x="77652" y="11091"/>
                  </a:lnTo>
                  <a:lnTo>
                    <a:pt x="77652" y="1"/>
                  </a:ln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80"/>
            <p:cNvSpPr/>
            <p:nvPr/>
          </p:nvSpPr>
          <p:spPr>
            <a:xfrm>
              <a:off x="4755750" y="3490250"/>
              <a:ext cx="533325" cy="1568975"/>
            </a:xfrm>
            <a:custGeom>
              <a:rect b="b" l="l" r="r" t="t"/>
              <a:pathLst>
                <a:path extrusionOk="0" h="62759" w="21333">
                  <a:moveTo>
                    <a:pt x="10667" y="0"/>
                  </a:moveTo>
                  <a:cubicBezTo>
                    <a:pt x="4786" y="0"/>
                    <a:pt x="0" y="4496"/>
                    <a:pt x="0" y="10025"/>
                  </a:cubicBezTo>
                  <a:lnTo>
                    <a:pt x="0" y="62759"/>
                  </a:lnTo>
                  <a:lnTo>
                    <a:pt x="21333" y="62759"/>
                  </a:lnTo>
                  <a:lnTo>
                    <a:pt x="21333" y="10025"/>
                  </a:lnTo>
                  <a:cubicBezTo>
                    <a:pt x="21333" y="4496"/>
                    <a:pt x="16548" y="0"/>
                    <a:pt x="10667"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80"/>
            <p:cNvSpPr/>
            <p:nvPr/>
          </p:nvSpPr>
          <p:spPr>
            <a:xfrm>
              <a:off x="3822975" y="4527900"/>
              <a:ext cx="602525" cy="224400"/>
            </a:xfrm>
            <a:custGeom>
              <a:rect b="b" l="l" r="r" t="t"/>
              <a:pathLst>
                <a:path extrusionOk="0" h="8976" w="24101">
                  <a:moveTo>
                    <a:pt x="4365" y="0"/>
                  </a:moveTo>
                  <a:cubicBezTo>
                    <a:pt x="1954" y="0"/>
                    <a:pt x="1" y="1954"/>
                    <a:pt x="1" y="4365"/>
                  </a:cubicBezTo>
                  <a:cubicBezTo>
                    <a:pt x="1" y="6777"/>
                    <a:pt x="1954" y="8731"/>
                    <a:pt x="4365" y="8731"/>
                  </a:cubicBezTo>
                  <a:cubicBezTo>
                    <a:pt x="4368" y="8731"/>
                    <a:pt x="4370" y="8731"/>
                    <a:pt x="4372" y="8731"/>
                  </a:cubicBezTo>
                  <a:cubicBezTo>
                    <a:pt x="5245" y="8731"/>
                    <a:pt x="6098" y="8467"/>
                    <a:pt x="6818" y="7975"/>
                  </a:cubicBezTo>
                  <a:cubicBezTo>
                    <a:pt x="7394" y="8463"/>
                    <a:pt x="8123" y="8731"/>
                    <a:pt x="8877" y="8731"/>
                  </a:cubicBezTo>
                  <a:cubicBezTo>
                    <a:pt x="10433" y="8731"/>
                    <a:pt x="11728" y="7615"/>
                    <a:pt x="12009" y="6140"/>
                  </a:cubicBezTo>
                  <a:cubicBezTo>
                    <a:pt x="12449" y="6364"/>
                    <a:pt x="12934" y="6479"/>
                    <a:pt x="13423" y="6479"/>
                  </a:cubicBezTo>
                  <a:cubicBezTo>
                    <a:pt x="13607" y="6479"/>
                    <a:pt x="13791" y="6463"/>
                    <a:pt x="13974" y="6430"/>
                  </a:cubicBezTo>
                  <a:cubicBezTo>
                    <a:pt x="14220" y="7624"/>
                    <a:pt x="15126" y="8573"/>
                    <a:pt x="16306" y="8875"/>
                  </a:cubicBezTo>
                  <a:cubicBezTo>
                    <a:pt x="16568" y="8943"/>
                    <a:pt x="16833" y="8975"/>
                    <a:pt x="17096" y="8975"/>
                  </a:cubicBezTo>
                  <a:cubicBezTo>
                    <a:pt x="18019" y="8975"/>
                    <a:pt x="18912" y="8574"/>
                    <a:pt x="19527" y="7852"/>
                  </a:cubicBezTo>
                  <a:cubicBezTo>
                    <a:pt x="19805" y="7919"/>
                    <a:pt x="20091" y="7954"/>
                    <a:pt x="20378" y="7954"/>
                  </a:cubicBezTo>
                  <a:cubicBezTo>
                    <a:pt x="22434" y="7954"/>
                    <a:pt x="24100" y="6288"/>
                    <a:pt x="24100" y="4232"/>
                  </a:cubicBezTo>
                  <a:cubicBezTo>
                    <a:pt x="24100" y="2175"/>
                    <a:pt x="22434" y="508"/>
                    <a:pt x="20378" y="508"/>
                  </a:cubicBezTo>
                  <a:cubicBezTo>
                    <a:pt x="18909" y="508"/>
                    <a:pt x="17643" y="1360"/>
                    <a:pt x="17038" y="2596"/>
                  </a:cubicBezTo>
                  <a:cubicBezTo>
                    <a:pt x="16877" y="2599"/>
                    <a:pt x="16717" y="2615"/>
                    <a:pt x="16559" y="2643"/>
                  </a:cubicBezTo>
                  <a:cubicBezTo>
                    <a:pt x="16252" y="1161"/>
                    <a:pt x="14947" y="97"/>
                    <a:pt x="13433" y="97"/>
                  </a:cubicBezTo>
                  <a:cubicBezTo>
                    <a:pt x="11877" y="97"/>
                    <a:pt x="10582" y="1213"/>
                    <a:pt x="10301" y="2687"/>
                  </a:cubicBezTo>
                  <a:cubicBezTo>
                    <a:pt x="9857" y="2464"/>
                    <a:pt x="9370" y="2349"/>
                    <a:pt x="8879" y="2349"/>
                  </a:cubicBezTo>
                  <a:cubicBezTo>
                    <a:pt x="8674" y="2349"/>
                    <a:pt x="8468" y="2369"/>
                    <a:pt x="8264" y="2410"/>
                  </a:cubicBezTo>
                  <a:cubicBezTo>
                    <a:pt x="7546" y="981"/>
                    <a:pt x="6073" y="0"/>
                    <a:pt x="4365" y="0"/>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80"/>
            <p:cNvSpPr/>
            <p:nvPr/>
          </p:nvSpPr>
          <p:spPr>
            <a:xfrm>
              <a:off x="2303750" y="4458175"/>
              <a:ext cx="1132825" cy="323175"/>
            </a:xfrm>
            <a:custGeom>
              <a:rect b="b" l="l" r="r" t="t"/>
              <a:pathLst>
                <a:path extrusionOk="0" h="12927" w="45313">
                  <a:moveTo>
                    <a:pt x="29852" y="0"/>
                  </a:moveTo>
                  <a:cubicBezTo>
                    <a:pt x="27126" y="0"/>
                    <a:pt x="24879" y="2035"/>
                    <a:pt x="24534" y="4667"/>
                  </a:cubicBezTo>
                  <a:cubicBezTo>
                    <a:pt x="24407" y="4656"/>
                    <a:pt x="24278" y="4649"/>
                    <a:pt x="24148" y="4649"/>
                  </a:cubicBezTo>
                  <a:cubicBezTo>
                    <a:pt x="24146" y="4649"/>
                    <a:pt x="24144" y="4649"/>
                    <a:pt x="24142" y="4649"/>
                  </a:cubicBezTo>
                  <a:cubicBezTo>
                    <a:pt x="23044" y="4649"/>
                    <a:pt x="21992" y="5087"/>
                    <a:pt x="21217" y="5866"/>
                  </a:cubicBezTo>
                  <a:cubicBezTo>
                    <a:pt x="21106" y="3507"/>
                    <a:pt x="19164" y="1627"/>
                    <a:pt x="16777" y="1627"/>
                  </a:cubicBezTo>
                  <a:cubicBezTo>
                    <a:pt x="14539" y="1627"/>
                    <a:pt x="12691" y="3284"/>
                    <a:pt x="12380" y="5436"/>
                  </a:cubicBezTo>
                  <a:cubicBezTo>
                    <a:pt x="11747" y="4913"/>
                    <a:pt x="10969" y="4647"/>
                    <a:pt x="10188" y="4647"/>
                  </a:cubicBezTo>
                  <a:cubicBezTo>
                    <a:pt x="9525" y="4647"/>
                    <a:pt x="8859" y="4839"/>
                    <a:pt x="8278" y="5228"/>
                  </a:cubicBezTo>
                  <a:cubicBezTo>
                    <a:pt x="7566" y="3785"/>
                    <a:pt x="6084" y="2789"/>
                    <a:pt x="4365" y="2789"/>
                  </a:cubicBezTo>
                  <a:cubicBezTo>
                    <a:pt x="1954" y="2789"/>
                    <a:pt x="1" y="4743"/>
                    <a:pt x="1" y="7154"/>
                  </a:cubicBezTo>
                  <a:cubicBezTo>
                    <a:pt x="1" y="9566"/>
                    <a:pt x="1954" y="11520"/>
                    <a:pt x="4365" y="11520"/>
                  </a:cubicBezTo>
                  <a:cubicBezTo>
                    <a:pt x="5542" y="11520"/>
                    <a:pt x="6668" y="11045"/>
                    <a:pt x="7487" y="10203"/>
                  </a:cubicBezTo>
                  <a:cubicBezTo>
                    <a:pt x="8136" y="11034"/>
                    <a:pt x="9134" y="11520"/>
                    <a:pt x="10189" y="11520"/>
                  </a:cubicBezTo>
                  <a:cubicBezTo>
                    <a:pt x="11747" y="11520"/>
                    <a:pt x="13061" y="10482"/>
                    <a:pt x="13481" y="9060"/>
                  </a:cubicBezTo>
                  <a:cubicBezTo>
                    <a:pt x="14296" y="9960"/>
                    <a:pt x="15468" y="10527"/>
                    <a:pt x="16776" y="10527"/>
                  </a:cubicBezTo>
                  <a:cubicBezTo>
                    <a:pt x="18060" y="10527"/>
                    <a:pt x="19212" y="9981"/>
                    <a:pt x="20025" y="9113"/>
                  </a:cubicBezTo>
                  <a:cubicBezTo>
                    <a:pt x="20191" y="11246"/>
                    <a:pt x="21971" y="12926"/>
                    <a:pt x="24146" y="12926"/>
                  </a:cubicBezTo>
                  <a:cubicBezTo>
                    <a:pt x="25864" y="12926"/>
                    <a:pt x="27336" y="11880"/>
                    <a:pt x="27964" y="10391"/>
                  </a:cubicBezTo>
                  <a:cubicBezTo>
                    <a:pt x="28580" y="10626"/>
                    <a:pt x="29223" y="10740"/>
                    <a:pt x="29861" y="10740"/>
                  </a:cubicBezTo>
                  <a:cubicBezTo>
                    <a:pt x="31070" y="10740"/>
                    <a:pt x="32264" y="10329"/>
                    <a:pt x="33232" y="9541"/>
                  </a:cubicBezTo>
                  <a:cubicBezTo>
                    <a:pt x="33663" y="11240"/>
                    <a:pt x="35198" y="12498"/>
                    <a:pt x="37030" y="12498"/>
                  </a:cubicBezTo>
                  <a:cubicBezTo>
                    <a:pt x="38699" y="12498"/>
                    <a:pt x="40120" y="11456"/>
                    <a:pt x="40689" y="9989"/>
                  </a:cubicBezTo>
                  <a:cubicBezTo>
                    <a:pt x="41165" y="10297"/>
                    <a:pt x="41714" y="10456"/>
                    <a:pt x="42268" y="10456"/>
                  </a:cubicBezTo>
                  <a:cubicBezTo>
                    <a:pt x="42607" y="10456"/>
                    <a:pt x="42948" y="10396"/>
                    <a:pt x="43275" y="10275"/>
                  </a:cubicBezTo>
                  <a:cubicBezTo>
                    <a:pt x="44134" y="9958"/>
                    <a:pt x="44793" y="9253"/>
                    <a:pt x="45052" y="8375"/>
                  </a:cubicBezTo>
                  <a:cubicBezTo>
                    <a:pt x="45312" y="7497"/>
                    <a:pt x="45142" y="6547"/>
                    <a:pt x="44593" y="5814"/>
                  </a:cubicBezTo>
                  <a:cubicBezTo>
                    <a:pt x="44046" y="5081"/>
                    <a:pt x="43187" y="4649"/>
                    <a:pt x="42272" y="4649"/>
                  </a:cubicBezTo>
                  <a:cubicBezTo>
                    <a:pt x="42271" y="4649"/>
                    <a:pt x="42269" y="4649"/>
                    <a:pt x="42268" y="4649"/>
                  </a:cubicBezTo>
                  <a:lnTo>
                    <a:pt x="42268" y="4647"/>
                  </a:lnTo>
                  <a:cubicBezTo>
                    <a:pt x="41320" y="4647"/>
                    <a:pt x="40431" y="5110"/>
                    <a:pt x="39889" y="5889"/>
                  </a:cubicBezTo>
                  <a:cubicBezTo>
                    <a:pt x="39129" y="5077"/>
                    <a:pt x="38087" y="4648"/>
                    <a:pt x="37029" y="4648"/>
                  </a:cubicBezTo>
                  <a:cubicBezTo>
                    <a:pt x="36410" y="4648"/>
                    <a:pt x="35785" y="4795"/>
                    <a:pt x="35208" y="5099"/>
                  </a:cubicBezTo>
                  <a:cubicBezTo>
                    <a:pt x="35065" y="2259"/>
                    <a:pt x="32727" y="0"/>
                    <a:pt x="29852" y="0"/>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80"/>
            <p:cNvSpPr/>
            <p:nvPr/>
          </p:nvSpPr>
          <p:spPr>
            <a:xfrm>
              <a:off x="2255200" y="4649875"/>
              <a:ext cx="1219875" cy="139425"/>
            </a:xfrm>
            <a:custGeom>
              <a:rect b="b" l="l" r="r" t="t"/>
              <a:pathLst>
                <a:path extrusionOk="0" h="5577" w="48795">
                  <a:moveTo>
                    <a:pt x="0" y="1"/>
                  </a:moveTo>
                  <a:lnTo>
                    <a:pt x="0" y="5577"/>
                  </a:lnTo>
                  <a:lnTo>
                    <a:pt x="48794" y="5577"/>
                  </a:lnTo>
                  <a:lnTo>
                    <a:pt x="48794"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80"/>
            <p:cNvSpPr/>
            <p:nvPr/>
          </p:nvSpPr>
          <p:spPr>
            <a:xfrm>
              <a:off x="2255200" y="4746150"/>
              <a:ext cx="1219875" cy="43150"/>
            </a:xfrm>
            <a:custGeom>
              <a:rect b="b" l="l" r="r" t="t"/>
              <a:pathLst>
                <a:path extrusionOk="0" h="1726" w="48795">
                  <a:moveTo>
                    <a:pt x="0" y="1"/>
                  </a:moveTo>
                  <a:lnTo>
                    <a:pt x="0" y="1726"/>
                  </a:lnTo>
                  <a:lnTo>
                    <a:pt x="48794" y="1726"/>
                  </a:lnTo>
                  <a:lnTo>
                    <a:pt x="48794" y="1"/>
                  </a:ln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80"/>
            <p:cNvSpPr/>
            <p:nvPr/>
          </p:nvSpPr>
          <p:spPr>
            <a:xfrm>
              <a:off x="3766100" y="4649875"/>
              <a:ext cx="698400" cy="139425"/>
            </a:xfrm>
            <a:custGeom>
              <a:rect b="b" l="l" r="r" t="t"/>
              <a:pathLst>
                <a:path extrusionOk="0" h="5577" w="27936">
                  <a:moveTo>
                    <a:pt x="1" y="1"/>
                  </a:moveTo>
                  <a:lnTo>
                    <a:pt x="1" y="5577"/>
                  </a:lnTo>
                  <a:lnTo>
                    <a:pt x="27935" y="5577"/>
                  </a:lnTo>
                  <a:lnTo>
                    <a:pt x="27935"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80"/>
            <p:cNvSpPr/>
            <p:nvPr/>
          </p:nvSpPr>
          <p:spPr>
            <a:xfrm>
              <a:off x="3766100" y="4746150"/>
              <a:ext cx="698400" cy="43150"/>
            </a:xfrm>
            <a:custGeom>
              <a:rect b="b" l="l" r="r" t="t"/>
              <a:pathLst>
                <a:path extrusionOk="0" h="1726" w="27936">
                  <a:moveTo>
                    <a:pt x="1" y="1"/>
                  </a:moveTo>
                  <a:lnTo>
                    <a:pt x="1" y="1726"/>
                  </a:lnTo>
                  <a:lnTo>
                    <a:pt x="27935" y="1726"/>
                  </a:lnTo>
                  <a:lnTo>
                    <a:pt x="27935" y="1"/>
                  </a:ln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80"/>
            <p:cNvSpPr/>
            <p:nvPr/>
          </p:nvSpPr>
          <p:spPr>
            <a:xfrm>
              <a:off x="4620725" y="4975425"/>
              <a:ext cx="786400" cy="136825"/>
            </a:xfrm>
            <a:custGeom>
              <a:rect b="b" l="l" r="r" t="t"/>
              <a:pathLst>
                <a:path extrusionOk="0" h="5473" w="31456">
                  <a:moveTo>
                    <a:pt x="0" y="0"/>
                  </a:moveTo>
                  <a:lnTo>
                    <a:pt x="0" y="5472"/>
                  </a:lnTo>
                  <a:lnTo>
                    <a:pt x="31456" y="5472"/>
                  </a:lnTo>
                  <a:lnTo>
                    <a:pt x="31456"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80"/>
            <p:cNvSpPr/>
            <p:nvPr/>
          </p:nvSpPr>
          <p:spPr>
            <a:xfrm>
              <a:off x="4620725" y="5048400"/>
              <a:ext cx="786400" cy="64850"/>
            </a:xfrm>
            <a:custGeom>
              <a:rect b="b" l="l" r="r" t="t"/>
              <a:pathLst>
                <a:path extrusionOk="0" h="2594" w="31456">
                  <a:moveTo>
                    <a:pt x="0" y="0"/>
                  </a:moveTo>
                  <a:lnTo>
                    <a:pt x="0" y="2594"/>
                  </a:lnTo>
                  <a:lnTo>
                    <a:pt x="31456" y="2594"/>
                  </a:lnTo>
                  <a:lnTo>
                    <a:pt x="31456" y="0"/>
                  </a:ln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80"/>
            <p:cNvSpPr/>
            <p:nvPr/>
          </p:nvSpPr>
          <p:spPr>
            <a:xfrm>
              <a:off x="6063275" y="3482750"/>
              <a:ext cx="199700" cy="1638000"/>
            </a:xfrm>
            <a:custGeom>
              <a:rect b="b" l="l" r="r" t="t"/>
              <a:pathLst>
                <a:path extrusionOk="0" h="65520" w="7988">
                  <a:moveTo>
                    <a:pt x="3995" y="1"/>
                  </a:moveTo>
                  <a:cubicBezTo>
                    <a:pt x="1789" y="1"/>
                    <a:pt x="1" y="1789"/>
                    <a:pt x="1" y="3995"/>
                  </a:cubicBezTo>
                  <a:lnTo>
                    <a:pt x="1" y="65519"/>
                  </a:lnTo>
                  <a:lnTo>
                    <a:pt x="7988" y="65519"/>
                  </a:lnTo>
                  <a:lnTo>
                    <a:pt x="7988" y="3995"/>
                  </a:lnTo>
                  <a:cubicBezTo>
                    <a:pt x="7988" y="1789"/>
                    <a:pt x="6200" y="1"/>
                    <a:pt x="3995" y="1"/>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80"/>
            <p:cNvSpPr/>
            <p:nvPr/>
          </p:nvSpPr>
          <p:spPr>
            <a:xfrm>
              <a:off x="5422725" y="3595025"/>
              <a:ext cx="1480800" cy="986150"/>
            </a:xfrm>
            <a:custGeom>
              <a:rect b="b" l="l" r="r" t="t"/>
              <a:pathLst>
                <a:path extrusionOk="0" h="39446" w="59232">
                  <a:moveTo>
                    <a:pt x="2581" y="0"/>
                  </a:moveTo>
                  <a:cubicBezTo>
                    <a:pt x="1153" y="0"/>
                    <a:pt x="1" y="1152"/>
                    <a:pt x="1" y="2582"/>
                  </a:cubicBezTo>
                  <a:lnTo>
                    <a:pt x="1" y="36864"/>
                  </a:lnTo>
                  <a:cubicBezTo>
                    <a:pt x="1" y="38293"/>
                    <a:pt x="1153" y="39445"/>
                    <a:pt x="2581" y="39445"/>
                  </a:cubicBezTo>
                  <a:lnTo>
                    <a:pt x="56651" y="39445"/>
                  </a:lnTo>
                  <a:cubicBezTo>
                    <a:pt x="58081" y="39445"/>
                    <a:pt x="59232" y="38293"/>
                    <a:pt x="59232" y="36864"/>
                  </a:cubicBezTo>
                  <a:lnTo>
                    <a:pt x="59232" y="2582"/>
                  </a:lnTo>
                  <a:cubicBezTo>
                    <a:pt x="59232" y="1152"/>
                    <a:pt x="58081" y="0"/>
                    <a:pt x="566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80"/>
            <p:cNvSpPr/>
            <p:nvPr/>
          </p:nvSpPr>
          <p:spPr>
            <a:xfrm>
              <a:off x="5862750" y="3790450"/>
              <a:ext cx="163100" cy="207950"/>
            </a:xfrm>
            <a:custGeom>
              <a:rect b="b" l="l" r="r" t="t"/>
              <a:pathLst>
                <a:path extrusionOk="0" h="8318" w="6524">
                  <a:moveTo>
                    <a:pt x="0" y="1"/>
                  </a:moveTo>
                  <a:lnTo>
                    <a:pt x="0" y="8317"/>
                  </a:lnTo>
                  <a:lnTo>
                    <a:pt x="2352" y="8317"/>
                  </a:lnTo>
                  <a:lnTo>
                    <a:pt x="2352" y="5467"/>
                  </a:lnTo>
                  <a:lnTo>
                    <a:pt x="6025" y="5467"/>
                  </a:lnTo>
                  <a:lnTo>
                    <a:pt x="6025" y="3647"/>
                  </a:lnTo>
                  <a:lnTo>
                    <a:pt x="2352" y="3647"/>
                  </a:lnTo>
                  <a:lnTo>
                    <a:pt x="2352" y="1818"/>
                  </a:lnTo>
                  <a:lnTo>
                    <a:pt x="6524" y="1818"/>
                  </a:lnTo>
                  <a:lnTo>
                    <a:pt x="6524" y="1"/>
                  </a:ln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80"/>
            <p:cNvSpPr/>
            <p:nvPr/>
          </p:nvSpPr>
          <p:spPr>
            <a:xfrm>
              <a:off x="6040950" y="3786300"/>
              <a:ext cx="231150" cy="216250"/>
            </a:xfrm>
            <a:custGeom>
              <a:rect b="b" l="l" r="r" t="t"/>
              <a:pathLst>
                <a:path extrusionOk="0" h="8650" w="9246">
                  <a:moveTo>
                    <a:pt x="4623" y="1948"/>
                  </a:moveTo>
                  <a:cubicBezTo>
                    <a:pt x="5043" y="1948"/>
                    <a:pt x="5423" y="2048"/>
                    <a:pt x="5765" y="2245"/>
                  </a:cubicBezTo>
                  <a:cubicBezTo>
                    <a:pt x="6105" y="2443"/>
                    <a:pt x="6374" y="2722"/>
                    <a:pt x="6572" y="3083"/>
                  </a:cubicBezTo>
                  <a:cubicBezTo>
                    <a:pt x="6771" y="3443"/>
                    <a:pt x="6869" y="3857"/>
                    <a:pt x="6869" y="4324"/>
                  </a:cubicBezTo>
                  <a:cubicBezTo>
                    <a:pt x="6869" y="4792"/>
                    <a:pt x="6771" y="5206"/>
                    <a:pt x="6572" y="5567"/>
                  </a:cubicBezTo>
                  <a:cubicBezTo>
                    <a:pt x="6374" y="5928"/>
                    <a:pt x="6105" y="6207"/>
                    <a:pt x="5765" y="6404"/>
                  </a:cubicBezTo>
                  <a:cubicBezTo>
                    <a:pt x="5423" y="6602"/>
                    <a:pt x="5044" y="6702"/>
                    <a:pt x="4623" y="6702"/>
                  </a:cubicBezTo>
                  <a:cubicBezTo>
                    <a:pt x="4203" y="6702"/>
                    <a:pt x="3823" y="6602"/>
                    <a:pt x="3483" y="6404"/>
                  </a:cubicBezTo>
                  <a:cubicBezTo>
                    <a:pt x="3143" y="6207"/>
                    <a:pt x="2874" y="5928"/>
                    <a:pt x="2675" y="5567"/>
                  </a:cubicBezTo>
                  <a:cubicBezTo>
                    <a:pt x="2477" y="5207"/>
                    <a:pt x="2379" y="4792"/>
                    <a:pt x="2379" y="4324"/>
                  </a:cubicBezTo>
                  <a:cubicBezTo>
                    <a:pt x="2377" y="3857"/>
                    <a:pt x="2477" y="3443"/>
                    <a:pt x="2675" y="3083"/>
                  </a:cubicBezTo>
                  <a:cubicBezTo>
                    <a:pt x="2874" y="2722"/>
                    <a:pt x="3143" y="2443"/>
                    <a:pt x="3483" y="2245"/>
                  </a:cubicBezTo>
                  <a:cubicBezTo>
                    <a:pt x="3824" y="2048"/>
                    <a:pt x="4203" y="1948"/>
                    <a:pt x="4623" y="1948"/>
                  </a:cubicBezTo>
                  <a:close/>
                  <a:moveTo>
                    <a:pt x="4623" y="0"/>
                  </a:moveTo>
                  <a:cubicBezTo>
                    <a:pt x="3745" y="0"/>
                    <a:pt x="2955" y="185"/>
                    <a:pt x="2253" y="559"/>
                  </a:cubicBezTo>
                  <a:cubicBezTo>
                    <a:pt x="1552" y="931"/>
                    <a:pt x="1001" y="1446"/>
                    <a:pt x="601" y="2103"/>
                  </a:cubicBezTo>
                  <a:cubicBezTo>
                    <a:pt x="201" y="2760"/>
                    <a:pt x="1" y="3501"/>
                    <a:pt x="1" y="4326"/>
                  </a:cubicBezTo>
                  <a:cubicBezTo>
                    <a:pt x="1" y="5149"/>
                    <a:pt x="201" y="5890"/>
                    <a:pt x="601" y="6547"/>
                  </a:cubicBezTo>
                  <a:cubicBezTo>
                    <a:pt x="1001" y="7204"/>
                    <a:pt x="1552" y="7719"/>
                    <a:pt x="2253" y="8091"/>
                  </a:cubicBezTo>
                  <a:cubicBezTo>
                    <a:pt x="2955" y="8465"/>
                    <a:pt x="3745" y="8650"/>
                    <a:pt x="4623" y="8650"/>
                  </a:cubicBezTo>
                  <a:cubicBezTo>
                    <a:pt x="5503" y="8650"/>
                    <a:pt x="6293" y="8465"/>
                    <a:pt x="6994" y="8091"/>
                  </a:cubicBezTo>
                  <a:cubicBezTo>
                    <a:pt x="7694" y="7719"/>
                    <a:pt x="8245" y="7204"/>
                    <a:pt x="8645" y="6547"/>
                  </a:cubicBezTo>
                  <a:cubicBezTo>
                    <a:pt x="9046" y="5890"/>
                    <a:pt x="9245" y="5149"/>
                    <a:pt x="9245" y="4326"/>
                  </a:cubicBezTo>
                  <a:cubicBezTo>
                    <a:pt x="9245" y="3501"/>
                    <a:pt x="9046" y="2760"/>
                    <a:pt x="8645" y="2103"/>
                  </a:cubicBezTo>
                  <a:cubicBezTo>
                    <a:pt x="8245" y="1446"/>
                    <a:pt x="7694" y="931"/>
                    <a:pt x="6994" y="559"/>
                  </a:cubicBezTo>
                  <a:cubicBezTo>
                    <a:pt x="6293" y="185"/>
                    <a:pt x="5503" y="0"/>
                    <a:pt x="4623" y="0"/>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80"/>
            <p:cNvSpPr/>
            <p:nvPr/>
          </p:nvSpPr>
          <p:spPr>
            <a:xfrm>
              <a:off x="6303000" y="3790450"/>
              <a:ext cx="191675" cy="207950"/>
            </a:xfrm>
            <a:custGeom>
              <a:rect b="b" l="l" r="r" t="t"/>
              <a:pathLst>
                <a:path extrusionOk="0" h="8318" w="7667">
                  <a:moveTo>
                    <a:pt x="3661" y="1854"/>
                  </a:moveTo>
                  <a:cubicBezTo>
                    <a:pt x="4142" y="1854"/>
                    <a:pt x="4507" y="1960"/>
                    <a:pt x="4753" y="2174"/>
                  </a:cubicBezTo>
                  <a:cubicBezTo>
                    <a:pt x="4999" y="2388"/>
                    <a:pt x="5122" y="2689"/>
                    <a:pt x="5122" y="3077"/>
                  </a:cubicBezTo>
                  <a:cubicBezTo>
                    <a:pt x="5122" y="3467"/>
                    <a:pt x="4999" y="3765"/>
                    <a:pt x="4755" y="3975"/>
                  </a:cubicBezTo>
                  <a:cubicBezTo>
                    <a:pt x="4509" y="4184"/>
                    <a:pt x="4144" y="4290"/>
                    <a:pt x="3661" y="4290"/>
                  </a:cubicBezTo>
                  <a:lnTo>
                    <a:pt x="2352" y="4290"/>
                  </a:lnTo>
                  <a:lnTo>
                    <a:pt x="2352" y="1854"/>
                  </a:lnTo>
                  <a:close/>
                  <a:moveTo>
                    <a:pt x="1" y="1"/>
                  </a:moveTo>
                  <a:lnTo>
                    <a:pt x="1" y="8317"/>
                  </a:lnTo>
                  <a:lnTo>
                    <a:pt x="2352" y="8317"/>
                  </a:lnTo>
                  <a:lnTo>
                    <a:pt x="2352" y="6108"/>
                  </a:lnTo>
                  <a:lnTo>
                    <a:pt x="3636" y="6108"/>
                  </a:lnTo>
                  <a:lnTo>
                    <a:pt x="5147" y="8317"/>
                  </a:lnTo>
                  <a:lnTo>
                    <a:pt x="7666" y="8317"/>
                  </a:lnTo>
                  <a:lnTo>
                    <a:pt x="5872" y="5704"/>
                  </a:lnTo>
                  <a:cubicBezTo>
                    <a:pt x="6394" y="5449"/>
                    <a:pt x="6797" y="5099"/>
                    <a:pt x="7077" y="4652"/>
                  </a:cubicBezTo>
                  <a:cubicBezTo>
                    <a:pt x="7359" y="4205"/>
                    <a:pt x="7500" y="3679"/>
                    <a:pt x="7500" y="3077"/>
                  </a:cubicBezTo>
                  <a:cubicBezTo>
                    <a:pt x="7500" y="2452"/>
                    <a:pt x="7349" y="1908"/>
                    <a:pt x="7047" y="1443"/>
                  </a:cubicBezTo>
                  <a:cubicBezTo>
                    <a:pt x="6746" y="980"/>
                    <a:pt x="6318" y="624"/>
                    <a:pt x="5763" y="374"/>
                  </a:cubicBezTo>
                  <a:cubicBezTo>
                    <a:pt x="5209" y="125"/>
                    <a:pt x="4555" y="1"/>
                    <a:pt x="3802" y="1"/>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80"/>
            <p:cNvSpPr/>
            <p:nvPr/>
          </p:nvSpPr>
          <p:spPr>
            <a:xfrm>
              <a:off x="5567525" y="4091575"/>
              <a:ext cx="287425" cy="311950"/>
            </a:xfrm>
            <a:custGeom>
              <a:rect b="b" l="l" r="r" t="t"/>
              <a:pathLst>
                <a:path extrusionOk="0" h="12478" w="11497">
                  <a:moveTo>
                    <a:pt x="5489" y="2780"/>
                  </a:moveTo>
                  <a:cubicBezTo>
                    <a:pt x="6215" y="2780"/>
                    <a:pt x="6762" y="2941"/>
                    <a:pt x="7129" y="3262"/>
                  </a:cubicBezTo>
                  <a:cubicBezTo>
                    <a:pt x="7498" y="3583"/>
                    <a:pt x="7682" y="4035"/>
                    <a:pt x="7682" y="4617"/>
                  </a:cubicBezTo>
                  <a:cubicBezTo>
                    <a:pt x="7682" y="5199"/>
                    <a:pt x="7498" y="5647"/>
                    <a:pt x="7129" y="5963"/>
                  </a:cubicBezTo>
                  <a:cubicBezTo>
                    <a:pt x="6762" y="6277"/>
                    <a:pt x="6215" y="6434"/>
                    <a:pt x="5489" y="6434"/>
                  </a:cubicBezTo>
                  <a:lnTo>
                    <a:pt x="3529" y="6434"/>
                  </a:lnTo>
                  <a:lnTo>
                    <a:pt x="3529" y="2780"/>
                  </a:lnTo>
                  <a:close/>
                  <a:moveTo>
                    <a:pt x="0" y="0"/>
                  </a:moveTo>
                  <a:lnTo>
                    <a:pt x="0" y="12478"/>
                  </a:lnTo>
                  <a:lnTo>
                    <a:pt x="3529" y="12478"/>
                  </a:lnTo>
                  <a:lnTo>
                    <a:pt x="3529" y="9162"/>
                  </a:lnTo>
                  <a:lnTo>
                    <a:pt x="5455" y="9162"/>
                  </a:lnTo>
                  <a:lnTo>
                    <a:pt x="7718" y="12476"/>
                  </a:lnTo>
                  <a:lnTo>
                    <a:pt x="11497" y="12476"/>
                  </a:lnTo>
                  <a:lnTo>
                    <a:pt x="8805" y="8554"/>
                  </a:lnTo>
                  <a:cubicBezTo>
                    <a:pt x="9589" y="8174"/>
                    <a:pt x="10191" y="7649"/>
                    <a:pt x="10614" y="6977"/>
                  </a:cubicBezTo>
                  <a:cubicBezTo>
                    <a:pt x="11036" y="6306"/>
                    <a:pt x="11248" y="5518"/>
                    <a:pt x="11248" y="4615"/>
                  </a:cubicBezTo>
                  <a:cubicBezTo>
                    <a:pt x="11248" y="3678"/>
                    <a:pt x="11021" y="2860"/>
                    <a:pt x="10570" y="2165"/>
                  </a:cubicBezTo>
                  <a:cubicBezTo>
                    <a:pt x="10119" y="1469"/>
                    <a:pt x="9476" y="935"/>
                    <a:pt x="8644" y="560"/>
                  </a:cubicBezTo>
                  <a:cubicBezTo>
                    <a:pt x="7812" y="187"/>
                    <a:pt x="6832" y="0"/>
                    <a:pt x="5704" y="0"/>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80"/>
            <p:cNvSpPr/>
            <p:nvPr/>
          </p:nvSpPr>
          <p:spPr>
            <a:xfrm>
              <a:off x="5897250" y="4091575"/>
              <a:ext cx="250475" cy="311950"/>
            </a:xfrm>
            <a:custGeom>
              <a:rect b="b" l="l" r="r" t="t"/>
              <a:pathLst>
                <a:path extrusionOk="0" h="12478" w="10019">
                  <a:moveTo>
                    <a:pt x="1" y="0"/>
                  </a:moveTo>
                  <a:lnTo>
                    <a:pt x="1" y="12478"/>
                  </a:lnTo>
                  <a:lnTo>
                    <a:pt x="10018" y="12478"/>
                  </a:lnTo>
                  <a:lnTo>
                    <a:pt x="10018" y="9750"/>
                  </a:lnTo>
                  <a:lnTo>
                    <a:pt x="3496" y="9750"/>
                  </a:lnTo>
                  <a:lnTo>
                    <a:pt x="3496" y="7469"/>
                  </a:lnTo>
                  <a:lnTo>
                    <a:pt x="9038" y="7469"/>
                  </a:lnTo>
                  <a:lnTo>
                    <a:pt x="9038" y="4831"/>
                  </a:lnTo>
                  <a:lnTo>
                    <a:pt x="3496" y="4831"/>
                  </a:lnTo>
                  <a:lnTo>
                    <a:pt x="3496" y="2727"/>
                  </a:lnTo>
                  <a:lnTo>
                    <a:pt x="9788" y="2727"/>
                  </a:lnTo>
                  <a:lnTo>
                    <a:pt x="9788" y="0"/>
                  </a:ln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80"/>
            <p:cNvSpPr/>
            <p:nvPr/>
          </p:nvSpPr>
          <p:spPr>
            <a:xfrm>
              <a:off x="6196700" y="4091575"/>
              <a:ext cx="296800" cy="311950"/>
            </a:xfrm>
            <a:custGeom>
              <a:rect b="b" l="l" r="r" t="t"/>
              <a:pathLst>
                <a:path extrusionOk="0" h="12478" w="11872">
                  <a:moveTo>
                    <a:pt x="1" y="0"/>
                  </a:moveTo>
                  <a:lnTo>
                    <a:pt x="1" y="12478"/>
                  </a:lnTo>
                  <a:lnTo>
                    <a:pt x="3458" y="12478"/>
                  </a:lnTo>
                  <a:lnTo>
                    <a:pt x="3458" y="5828"/>
                  </a:lnTo>
                  <a:lnTo>
                    <a:pt x="8966" y="12478"/>
                  </a:lnTo>
                  <a:lnTo>
                    <a:pt x="11872" y="12478"/>
                  </a:lnTo>
                  <a:lnTo>
                    <a:pt x="11872" y="0"/>
                  </a:lnTo>
                  <a:lnTo>
                    <a:pt x="8413" y="0"/>
                  </a:lnTo>
                  <a:lnTo>
                    <a:pt x="8413" y="6649"/>
                  </a:lnTo>
                  <a:lnTo>
                    <a:pt x="2907" y="0"/>
                  </a:ln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80"/>
            <p:cNvSpPr/>
            <p:nvPr/>
          </p:nvSpPr>
          <p:spPr>
            <a:xfrm>
              <a:off x="6526450" y="4091575"/>
              <a:ext cx="279425" cy="311925"/>
            </a:xfrm>
            <a:custGeom>
              <a:rect b="b" l="l" r="r" t="t"/>
              <a:pathLst>
                <a:path extrusionOk="0" h="12477" w="11177">
                  <a:moveTo>
                    <a:pt x="0" y="0"/>
                  </a:moveTo>
                  <a:lnTo>
                    <a:pt x="0" y="2799"/>
                  </a:lnTo>
                  <a:lnTo>
                    <a:pt x="3832" y="2799"/>
                  </a:lnTo>
                  <a:lnTo>
                    <a:pt x="3832" y="12476"/>
                  </a:lnTo>
                  <a:lnTo>
                    <a:pt x="7362" y="12476"/>
                  </a:lnTo>
                  <a:lnTo>
                    <a:pt x="7362" y="2799"/>
                  </a:lnTo>
                  <a:lnTo>
                    <a:pt x="11177" y="2799"/>
                  </a:lnTo>
                  <a:lnTo>
                    <a:pt x="11177" y="0"/>
                  </a:ln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80"/>
            <p:cNvSpPr/>
            <p:nvPr/>
          </p:nvSpPr>
          <p:spPr>
            <a:xfrm>
              <a:off x="691175" y="5112225"/>
              <a:ext cx="6113000" cy="354050"/>
            </a:xfrm>
            <a:custGeom>
              <a:rect b="b" l="l" r="r" t="t"/>
              <a:pathLst>
                <a:path extrusionOk="0" h="14162" w="244520">
                  <a:moveTo>
                    <a:pt x="7082" y="0"/>
                  </a:moveTo>
                  <a:cubicBezTo>
                    <a:pt x="3172" y="0"/>
                    <a:pt x="1" y="3171"/>
                    <a:pt x="1" y="7081"/>
                  </a:cubicBezTo>
                  <a:cubicBezTo>
                    <a:pt x="1" y="10991"/>
                    <a:pt x="3172" y="14162"/>
                    <a:pt x="7082" y="14162"/>
                  </a:cubicBezTo>
                  <a:lnTo>
                    <a:pt x="237439" y="14162"/>
                  </a:lnTo>
                  <a:cubicBezTo>
                    <a:pt x="241349" y="14162"/>
                    <a:pt x="244520" y="10991"/>
                    <a:pt x="244520" y="7081"/>
                  </a:cubicBezTo>
                  <a:cubicBezTo>
                    <a:pt x="244520" y="3171"/>
                    <a:pt x="241349" y="0"/>
                    <a:pt x="237439" y="0"/>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80"/>
            <p:cNvSpPr/>
            <p:nvPr/>
          </p:nvSpPr>
          <p:spPr>
            <a:xfrm>
              <a:off x="691175" y="5298800"/>
              <a:ext cx="6113000" cy="177050"/>
            </a:xfrm>
            <a:custGeom>
              <a:rect b="b" l="l" r="r" t="t"/>
              <a:pathLst>
                <a:path extrusionOk="0" h="7082" w="244520">
                  <a:moveTo>
                    <a:pt x="1" y="0"/>
                  </a:moveTo>
                  <a:cubicBezTo>
                    <a:pt x="1" y="3910"/>
                    <a:pt x="3172" y="7081"/>
                    <a:pt x="7082" y="7081"/>
                  </a:cubicBezTo>
                  <a:lnTo>
                    <a:pt x="237439" y="7081"/>
                  </a:lnTo>
                  <a:cubicBezTo>
                    <a:pt x="241349" y="7081"/>
                    <a:pt x="244520" y="3910"/>
                    <a:pt x="244520" y="0"/>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6" name="Google Shape;2496;p80"/>
          <p:cNvGrpSpPr/>
          <p:nvPr/>
        </p:nvGrpSpPr>
        <p:grpSpPr>
          <a:xfrm>
            <a:off x="274663" y="1518130"/>
            <a:ext cx="1206390" cy="750922"/>
            <a:chOff x="829400" y="238125"/>
            <a:chExt cx="5960425" cy="3710090"/>
          </a:xfrm>
        </p:grpSpPr>
        <p:sp>
          <p:nvSpPr>
            <p:cNvPr id="2497" name="Google Shape;2497;p80"/>
            <p:cNvSpPr/>
            <p:nvPr/>
          </p:nvSpPr>
          <p:spPr>
            <a:xfrm>
              <a:off x="4757200" y="1494400"/>
              <a:ext cx="913150" cy="1510450"/>
            </a:xfrm>
            <a:custGeom>
              <a:rect b="b" l="l" r="r" t="t"/>
              <a:pathLst>
                <a:path extrusionOk="0" h="60418" w="36526">
                  <a:moveTo>
                    <a:pt x="0" y="0"/>
                  </a:moveTo>
                  <a:lnTo>
                    <a:pt x="0" y="30209"/>
                  </a:lnTo>
                  <a:lnTo>
                    <a:pt x="0" y="60418"/>
                  </a:lnTo>
                  <a:lnTo>
                    <a:pt x="36526" y="60418"/>
                  </a:lnTo>
                  <a:lnTo>
                    <a:pt x="36526" y="30209"/>
                  </a:lnTo>
                  <a:lnTo>
                    <a:pt x="36526" y="0"/>
                  </a:ln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80"/>
            <p:cNvSpPr/>
            <p:nvPr/>
          </p:nvSpPr>
          <p:spPr>
            <a:xfrm>
              <a:off x="2706225" y="2836925"/>
              <a:ext cx="3129100" cy="167925"/>
            </a:xfrm>
            <a:custGeom>
              <a:rect b="b" l="l" r="r" t="t"/>
              <a:pathLst>
                <a:path extrusionOk="0" h="6717" w="125164">
                  <a:moveTo>
                    <a:pt x="6718" y="0"/>
                  </a:moveTo>
                  <a:cubicBezTo>
                    <a:pt x="3008" y="0"/>
                    <a:pt x="0" y="3007"/>
                    <a:pt x="2" y="6717"/>
                  </a:cubicBezTo>
                  <a:lnTo>
                    <a:pt x="125164" y="6717"/>
                  </a:lnTo>
                  <a:cubicBezTo>
                    <a:pt x="125164" y="3007"/>
                    <a:pt x="122157" y="0"/>
                    <a:pt x="118447" y="0"/>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80"/>
            <p:cNvSpPr/>
            <p:nvPr/>
          </p:nvSpPr>
          <p:spPr>
            <a:xfrm>
              <a:off x="3941600" y="312075"/>
              <a:ext cx="385300" cy="488925"/>
            </a:xfrm>
            <a:custGeom>
              <a:rect b="b" l="l" r="r" t="t"/>
              <a:pathLst>
                <a:path extrusionOk="0" h="19557" w="15412">
                  <a:moveTo>
                    <a:pt x="1" y="1"/>
                  </a:moveTo>
                  <a:lnTo>
                    <a:pt x="1" y="9778"/>
                  </a:lnTo>
                  <a:lnTo>
                    <a:pt x="1" y="19556"/>
                  </a:lnTo>
                  <a:lnTo>
                    <a:pt x="15411" y="19556"/>
                  </a:lnTo>
                  <a:lnTo>
                    <a:pt x="15411" y="9778"/>
                  </a:lnTo>
                  <a:lnTo>
                    <a:pt x="15411"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80"/>
            <p:cNvSpPr/>
            <p:nvPr/>
          </p:nvSpPr>
          <p:spPr>
            <a:xfrm>
              <a:off x="3941600" y="386050"/>
              <a:ext cx="385300" cy="152900"/>
            </a:xfrm>
            <a:custGeom>
              <a:rect b="b" l="l" r="r" t="t"/>
              <a:pathLst>
                <a:path extrusionOk="0" h="6116" w="15412">
                  <a:moveTo>
                    <a:pt x="1" y="0"/>
                  </a:moveTo>
                  <a:lnTo>
                    <a:pt x="1" y="3058"/>
                  </a:lnTo>
                  <a:lnTo>
                    <a:pt x="1" y="6115"/>
                  </a:lnTo>
                  <a:lnTo>
                    <a:pt x="15411" y="6115"/>
                  </a:lnTo>
                  <a:lnTo>
                    <a:pt x="15411" y="3058"/>
                  </a:lnTo>
                  <a:lnTo>
                    <a:pt x="15411" y="0"/>
                  </a:ln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80"/>
            <p:cNvSpPr/>
            <p:nvPr/>
          </p:nvSpPr>
          <p:spPr>
            <a:xfrm>
              <a:off x="4101475" y="952450"/>
              <a:ext cx="1671000" cy="648600"/>
            </a:xfrm>
            <a:custGeom>
              <a:rect b="b" l="l" r="r" t="t"/>
              <a:pathLst>
                <a:path extrusionOk="0" h="25944" w="66840">
                  <a:moveTo>
                    <a:pt x="9803" y="1"/>
                  </a:moveTo>
                  <a:cubicBezTo>
                    <a:pt x="8849" y="1"/>
                    <a:pt x="8006" y="619"/>
                    <a:pt x="7719" y="1528"/>
                  </a:cubicBezTo>
                  <a:lnTo>
                    <a:pt x="3861" y="13736"/>
                  </a:lnTo>
                  <a:lnTo>
                    <a:pt x="1" y="25944"/>
                  </a:lnTo>
                  <a:lnTo>
                    <a:pt x="64550" y="25944"/>
                  </a:lnTo>
                  <a:cubicBezTo>
                    <a:pt x="65887" y="25944"/>
                    <a:pt x="66840" y="24646"/>
                    <a:pt x="66437" y="23370"/>
                  </a:cubicBezTo>
                  <a:lnTo>
                    <a:pt x="62984" y="12450"/>
                  </a:lnTo>
                  <a:lnTo>
                    <a:pt x="59532" y="1529"/>
                  </a:lnTo>
                  <a:cubicBezTo>
                    <a:pt x="59245" y="620"/>
                    <a:pt x="58402" y="1"/>
                    <a:pt x="57449" y="1"/>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80"/>
            <p:cNvSpPr/>
            <p:nvPr/>
          </p:nvSpPr>
          <p:spPr>
            <a:xfrm>
              <a:off x="1852850" y="761150"/>
              <a:ext cx="3038050" cy="1171975"/>
            </a:xfrm>
            <a:custGeom>
              <a:rect b="b" l="l" r="r" t="t"/>
              <a:pathLst>
                <a:path extrusionOk="0" h="46879" w="121522">
                  <a:moveTo>
                    <a:pt x="19898" y="0"/>
                  </a:moveTo>
                  <a:cubicBezTo>
                    <a:pt x="16873" y="0"/>
                    <a:pt x="14201" y="1961"/>
                    <a:pt x="13289" y="4845"/>
                  </a:cubicBezTo>
                  <a:lnTo>
                    <a:pt x="6645" y="25861"/>
                  </a:lnTo>
                  <a:lnTo>
                    <a:pt x="0" y="46879"/>
                  </a:lnTo>
                  <a:lnTo>
                    <a:pt x="121522" y="46879"/>
                  </a:lnTo>
                  <a:lnTo>
                    <a:pt x="114879" y="25861"/>
                  </a:lnTo>
                  <a:lnTo>
                    <a:pt x="108235" y="4845"/>
                  </a:lnTo>
                  <a:cubicBezTo>
                    <a:pt x="107323" y="1961"/>
                    <a:pt x="104649" y="0"/>
                    <a:pt x="101626" y="0"/>
                  </a:cubicBezTo>
                  <a:cubicBezTo>
                    <a:pt x="101624" y="0"/>
                    <a:pt x="101623" y="0"/>
                    <a:pt x="101622" y="0"/>
                  </a:cubicBezTo>
                  <a:lnTo>
                    <a:pt x="19902" y="0"/>
                  </a:lnTo>
                  <a:cubicBezTo>
                    <a:pt x="19900" y="0"/>
                    <a:pt x="19899" y="0"/>
                    <a:pt x="19898" y="0"/>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80"/>
            <p:cNvSpPr/>
            <p:nvPr/>
          </p:nvSpPr>
          <p:spPr>
            <a:xfrm>
              <a:off x="1972325" y="414100"/>
              <a:ext cx="2799125" cy="2422850"/>
            </a:xfrm>
            <a:custGeom>
              <a:rect b="b" l="l" r="r" t="t"/>
              <a:pathLst>
                <a:path extrusionOk="0" h="96914" w="111965">
                  <a:moveTo>
                    <a:pt x="55983" y="0"/>
                  </a:moveTo>
                  <a:lnTo>
                    <a:pt x="27992" y="27991"/>
                  </a:lnTo>
                  <a:lnTo>
                    <a:pt x="1" y="55982"/>
                  </a:lnTo>
                  <a:lnTo>
                    <a:pt x="1" y="76447"/>
                  </a:lnTo>
                  <a:lnTo>
                    <a:pt x="1" y="96913"/>
                  </a:lnTo>
                  <a:lnTo>
                    <a:pt x="111965" y="96913"/>
                  </a:lnTo>
                  <a:lnTo>
                    <a:pt x="111965" y="76447"/>
                  </a:lnTo>
                  <a:lnTo>
                    <a:pt x="111965" y="55982"/>
                  </a:lnTo>
                  <a:lnTo>
                    <a:pt x="83974" y="27991"/>
                  </a:lnTo>
                  <a:lnTo>
                    <a:pt x="55983"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80"/>
            <p:cNvSpPr/>
            <p:nvPr/>
          </p:nvSpPr>
          <p:spPr>
            <a:xfrm>
              <a:off x="1972325" y="515875"/>
              <a:ext cx="2799125" cy="1572325"/>
            </a:xfrm>
            <a:custGeom>
              <a:rect b="b" l="l" r="r" t="t"/>
              <a:pathLst>
                <a:path extrusionOk="0" h="62893" w="111965">
                  <a:moveTo>
                    <a:pt x="55990" y="0"/>
                  </a:moveTo>
                  <a:cubicBezTo>
                    <a:pt x="55395" y="0"/>
                    <a:pt x="54800" y="227"/>
                    <a:pt x="54345" y="682"/>
                  </a:cubicBezTo>
                  <a:lnTo>
                    <a:pt x="27173" y="27847"/>
                  </a:lnTo>
                  <a:lnTo>
                    <a:pt x="1" y="55013"/>
                  </a:lnTo>
                  <a:lnTo>
                    <a:pt x="1" y="62892"/>
                  </a:lnTo>
                  <a:lnTo>
                    <a:pt x="27992" y="34900"/>
                  </a:lnTo>
                  <a:lnTo>
                    <a:pt x="55983" y="6910"/>
                  </a:lnTo>
                  <a:lnTo>
                    <a:pt x="83974" y="34900"/>
                  </a:lnTo>
                  <a:lnTo>
                    <a:pt x="111965" y="62892"/>
                  </a:lnTo>
                  <a:lnTo>
                    <a:pt x="111965" y="55011"/>
                  </a:lnTo>
                  <a:lnTo>
                    <a:pt x="84800" y="27847"/>
                  </a:lnTo>
                  <a:lnTo>
                    <a:pt x="57636" y="682"/>
                  </a:lnTo>
                  <a:cubicBezTo>
                    <a:pt x="57181" y="227"/>
                    <a:pt x="56586" y="0"/>
                    <a:pt x="55990" y="0"/>
                  </a:cubicBezTo>
                  <a:close/>
                </a:path>
              </a:pathLst>
            </a:custGeom>
            <a:solidFill>
              <a:srgbClr val="5F99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80"/>
            <p:cNvSpPr/>
            <p:nvPr/>
          </p:nvSpPr>
          <p:spPr>
            <a:xfrm>
              <a:off x="1776775" y="388600"/>
              <a:ext cx="3190225" cy="1662550"/>
            </a:xfrm>
            <a:custGeom>
              <a:rect b="b" l="l" r="r" t="t"/>
              <a:pathLst>
                <a:path extrusionOk="0" h="66502" w="127609">
                  <a:moveTo>
                    <a:pt x="63812" y="1"/>
                  </a:moveTo>
                  <a:cubicBezTo>
                    <a:pt x="63217" y="1"/>
                    <a:pt x="62622" y="228"/>
                    <a:pt x="62167" y="682"/>
                  </a:cubicBezTo>
                  <a:lnTo>
                    <a:pt x="31628" y="31214"/>
                  </a:lnTo>
                  <a:lnTo>
                    <a:pt x="1089" y="61744"/>
                  </a:lnTo>
                  <a:cubicBezTo>
                    <a:pt x="1" y="62834"/>
                    <a:pt x="1" y="64598"/>
                    <a:pt x="1089" y="65686"/>
                  </a:cubicBezTo>
                  <a:cubicBezTo>
                    <a:pt x="1632" y="66230"/>
                    <a:pt x="2345" y="66502"/>
                    <a:pt x="3058" y="66502"/>
                  </a:cubicBezTo>
                  <a:cubicBezTo>
                    <a:pt x="3771" y="66502"/>
                    <a:pt x="4484" y="66230"/>
                    <a:pt x="5028" y="65686"/>
                  </a:cubicBezTo>
                  <a:lnTo>
                    <a:pt x="34417" y="36297"/>
                  </a:lnTo>
                  <a:lnTo>
                    <a:pt x="63805" y="6910"/>
                  </a:lnTo>
                  <a:lnTo>
                    <a:pt x="93192" y="36297"/>
                  </a:lnTo>
                  <a:lnTo>
                    <a:pt x="122580" y="65686"/>
                  </a:lnTo>
                  <a:cubicBezTo>
                    <a:pt x="123124" y="66230"/>
                    <a:pt x="123837" y="66502"/>
                    <a:pt x="124550" y="66502"/>
                  </a:cubicBezTo>
                  <a:cubicBezTo>
                    <a:pt x="125263" y="66502"/>
                    <a:pt x="125976" y="66230"/>
                    <a:pt x="126520" y="65686"/>
                  </a:cubicBezTo>
                  <a:lnTo>
                    <a:pt x="126521" y="65686"/>
                  </a:lnTo>
                  <a:cubicBezTo>
                    <a:pt x="127609" y="64598"/>
                    <a:pt x="127609" y="62832"/>
                    <a:pt x="126521" y="61744"/>
                  </a:cubicBezTo>
                  <a:lnTo>
                    <a:pt x="95989" y="31214"/>
                  </a:lnTo>
                  <a:lnTo>
                    <a:pt x="65458" y="682"/>
                  </a:lnTo>
                  <a:cubicBezTo>
                    <a:pt x="65003" y="228"/>
                    <a:pt x="64408" y="1"/>
                    <a:pt x="63812"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80"/>
            <p:cNvSpPr/>
            <p:nvPr/>
          </p:nvSpPr>
          <p:spPr>
            <a:xfrm>
              <a:off x="1807350" y="2836925"/>
              <a:ext cx="3129075" cy="167925"/>
            </a:xfrm>
            <a:custGeom>
              <a:rect b="b" l="l" r="r" t="t"/>
              <a:pathLst>
                <a:path extrusionOk="0" h="6717" w="125163">
                  <a:moveTo>
                    <a:pt x="6717" y="0"/>
                  </a:moveTo>
                  <a:cubicBezTo>
                    <a:pt x="3007" y="0"/>
                    <a:pt x="1" y="3007"/>
                    <a:pt x="1" y="6717"/>
                  </a:cubicBezTo>
                  <a:lnTo>
                    <a:pt x="125163" y="6717"/>
                  </a:lnTo>
                  <a:cubicBezTo>
                    <a:pt x="125163" y="3007"/>
                    <a:pt x="122156" y="0"/>
                    <a:pt x="118446" y="0"/>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80"/>
            <p:cNvSpPr/>
            <p:nvPr/>
          </p:nvSpPr>
          <p:spPr>
            <a:xfrm>
              <a:off x="3158525" y="1859250"/>
              <a:ext cx="426750" cy="1145600"/>
            </a:xfrm>
            <a:custGeom>
              <a:rect b="b" l="l" r="r" t="t"/>
              <a:pathLst>
                <a:path extrusionOk="0" h="45824" w="17070">
                  <a:moveTo>
                    <a:pt x="5402" y="1"/>
                  </a:moveTo>
                  <a:cubicBezTo>
                    <a:pt x="2419" y="1"/>
                    <a:pt x="0" y="2418"/>
                    <a:pt x="0" y="5401"/>
                  </a:cubicBezTo>
                  <a:lnTo>
                    <a:pt x="0" y="45824"/>
                  </a:lnTo>
                  <a:lnTo>
                    <a:pt x="17069" y="45824"/>
                  </a:lnTo>
                  <a:lnTo>
                    <a:pt x="17069" y="5401"/>
                  </a:lnTo>
                  <a:cubicBezTo>
                    <a:pt x="17069" y="2418"/>
                    <a:pt x="14650" y="1"/>
                    <a:pt x="11668"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80"/>
            <p:cNvSpPr/>
            <p:nvPr/>
          </p:nvSpPr>
          <p:spPr>
            <a:xfrm>
              <a:off x="2335025" y="1859225"/>
              <a:ext cx="432400" cy="787225"/>
            </a:xfrm>
            <a:custGeom>
              <a:rect b="b" l="l" r="r" t="t"/>
              <a:pathLst>
                <a:path extrusionOk="0" h="31489" w="17296">
                  <a:moveTo>
                    <a:pt x="2864" y="0"/>
                  </a:moveTo>
                  <a:cubicBezTo>
                    <a:pt x="1282" y="0"/>
                    <a:pt x="0" y="1283"/>
                    <a:pt x="0" y="2865"/>
                  </a:cubicBezTo>
                  <a:lnTo>
                    <a:pt x="0" y="28624"/>
                  </a:lnTo>
                  <a:cubicBezTo>
                    <a:pt x="0" y="30206"/>
                    <a:pt x="1282" y="31487"/>
                    <a:pt x="2864" y="31487"/>
                  </a:cubicBezTo>
                  <a:lnTo>
                    <a:pt x="2864" y="31489"/>
                  </a:lnTo>
                  <a:lnTo>
                    <a:pt x="14430" y="31489"/>
                  </a:lnTo>
                  <a:cubicBezTo>
                    <a:pt x="16013" y="31487"/>
                    <a:pt x="17296" y="30206"/>
                    <a:pt x="17296" y="28624"/>
                  </a:cubicBezTo>
                  <a:lnTo>
                    <a:pt x="17296" y="2865"/>
                  </a:lnTo>
                  <a:cubicBezTo>
                    <a:pt x="17296" y="1283"/>
                    <a:pt x="16013" y="0"/>
                    <a:pt x="14430"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80"/>
            <p:cNvSpPr/>
            <p:nvPr/>
          </p:nvSpPr>
          <p:spPr>
            <a:xfrm>
              <a:off x="3976350" y="1859225"/>
              <a:ext cx="432425" cy="787225"/>
            </a:xfrm>
            <a:custGeom>
              <a:rect b="b" l="l" r="r" t="t"/>
              <a:pathLst>
                <a:path extrusionOk="0" h="31489" w="17297">
                  <a:moveTo>
                    <a:pt x="2865" y="0"/>
                  </a:moveTo>
                  <a:cubicBezTo>
                    <a:pt x="1282" y="0"/>
                    <a:pt x="1" y="1283"/>
                    <a:pt x="1" y="2865"/>
                  </a:cubicBezTo>
                  <a:lnTo>
                    <a:pt x="1" y="28624"/>
                  </a:lnTo>
                  <a:cubicBezTo>
                    <a:pt x="1" y="30206"/>
                    <a:pt x="1282" y="31487"/>
                    <a:pt x="2865" y="31487"/>
                  </a:cubicBezTo>
                  <a:lnTo>
                    <a:pt x="2865" y="31489"/>
                  </a:lnTo>
                  <a:lnTo>
                    <a:pt x="14431" y="31489"/>
                  </a:lnTo>
                  <a:cubicBezTo>
                    <a:pt x="16013" y="31487"/>
                    <a:pt x="17297" y="30206"/>
                    <a:pt x="17297" y="28624"/>
                  </a:cubicBezTo>
                  <a:lnTo>
                    <a:pt x="17297" y="2865"/>
                  </a:lnTo>
                  <a:cubicBezTo>
                    <a:pt x="17297" y="1283"/>
                    <a:pt x="16013" y="0"/>
                    <a:pt x="1443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80"/>
            <p:cNvSpPr/>
            <p:nvPr/>
          </p:nvSpPr>
          <p:spPr>
            <a:xfrm>
              <a:off x="3135875" y="1063400"/>
              <a:ext cx="449425" cy="426725"/>
            </a:xfrm>
            <a:custGeom>
              <a:rect b="b" l="l" r="r" t="t"/>
              <a:pathLst>
                <a:path extrusionOk="0" h="17069" w="17977">
                  <a:moveTo>
                    <a:pt x="9437" y="0"/>
                  </a:moveTo>
                  <a:cubicBezTo>
                    <a:pt x="7796" y="0"/>
                    <a:pt x="6145" y="472"/>
                    <a:pt x="4700" y="1438"/>
                  </a:cubicBezTo>
                  <a:cubicBezTo>
                    <a:pt x="1315" y="3701"/>
                    <a:pt x="0" y="8037"/>
                    <a:pt x="1558" y="11800"/>
                  </a:cubicBezTo>
                  <a:cubicBezTo>
                    <a:pt x="2899" y="15034"/>
                    <a:pt x="6043" y="17069"/>
                    <a:pt x="9437" y="17069"/>
                  </a:cubicBezTo>
                  <a:cubicBezTo>
                    <a:pt x="9989" y="17069"/>
                    <a:pt x="10547" y="17015"/>
                    <a:pt x="11106" y="16904"/>
                  </a:cubicBezTo>
                  <a:cubicBezTo>
                    <a:pt x="15098" y="16110"/>
                    <a:pt x="17974" y="12606"/>
                    <a:pt x="17974" y="8534"/>
                  </a:cubicBezTo>
                  <a:cubicBezTo>
                    <a:pt x="17977" y="6270"/>
                    <a:pt x="17078" y="4099"/>
                    <a:pt x="15475" y="2500"/>
                  </a:cubicBezTo>
                  <a:cubicBezTo>
                    <a:pt x="13825" y="851"/>
                    <a:pt x="11639" y="0"/>
                    <a:pt x="9437"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80"/>
            <p:cNvSpPr/>
            <p:nvPr/>
          </p:nvSpPr>
          <p:spPr>
            <a:xfrm>
              <a:off x="4989025" y="1859225"/>
              <a:ext cx="432425" cy="787225"/>
            </a:xfrm>
            <a:custGeom>
              <a:rect b="b" l="l" r="r" t="t"/>
              <a:pathLst>
                <a:path extrusionOk="0" h="31489" w="17297">
                  <a:moveTo>
                    <a:pt x="2865" y="0"/>
                  </a:moveTo>
                  <a:cubicBezTo>
                    <a:pt x="1284" y="0"/>
                    <a:pt x="1" y="1283"/>
                    <a:pt x="1" y="2865"/>
                  </a:cubicBezTo>
                  <a:lnTo>
                    <a:pt x="1" y="28624"/>
                  </a:lnTo>
                  <a:cubicBezTo>
                    <a:pt x="1" y="30206"/>
                    <a:pt x="1284" y="31487"/>
                    <a:pt x="2865" y="31487"/>
                  </a:cubicBezTo>
                  <a:lnTo>
                    <a:pt x="2865" y="31489"/>
                  </a:lnTo>
                  <a:lnTo>
                    <a:pt x="14433" y="31489"/>
                  </a:lnTo>
                  <a:cubicBezTo>
                    <a:pt x="16014" y="31487"/>
                    <a:pt x="17297" y="30206"/>
                    <a:pt x="17297" y="28624"/>
                  </a:cubicBezTo>
                  <a:lnTo>
                    <a:pt x="17297" y="2865"/>
                  </a:lnTo>
                  <a:cubicBezTo>
                    <a:pt x="17297" y="1283"/>
                    <a:pt x="16014" y="0"/>
                    <a:pt x="1443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80"/>
            <p:cNvSpPr/>
            <p:nvPr/>
          </p:nvSpPr>
          <p:spPr>
            <a:xfrm>
              <a:off x="1275450" y="3004825"/>
              <a:ext cx="5180325" cy="892350"/>
            </a:xfrm>
            <a:custGeom>
              <a:rect b="b" l="l" r="r" t="t"/>
              <a:pathLst>
                <a:path extrusionOk="0" h="35694" w="207213">
                  <a:moveTo>
                    <a:pt x="21401" y="1"/>
                  </a:moveTo>
                  <a:cubicBezTo>
                    <a:pt x="15492" y="1"/>
                    <a:pt x="10141" y="2396"/>
                    <a:pt x="6269" y="6268"/>
                  </a:cubicBezTo>
                  <a:cubicBezTo>
                    <a:pt x="2396" y="10141"/>
                    <a:pt x="1" y="15491"/>
                    <a:pt x="1" y="21400"/>
                  </a:cubicBezTo>
                  <a:lnTo>
                    <a:pt x="1" y="35694"/>
                  </a:lnTo>
                  <a:lnTo>
                    <a:pt x="207211" y="35694"/>
                  </a:lnTo>
                  <a:lnTo>
                    <a:pt x="207212" y="21400"/>
                  </a:lnTo>
                  <a:cubicBezTo>
                    <a:pt x="207212" y="15491"/>
                    <a:pt x="204816" y="10141"/>
                    <a:pt x="200944" y="6268"/>
                  </a:cubicBezTo>
                  <a:cubicBezTo>
                    <a:pt x="197072" y="2396"/>
                    <a:pt x="191721" y="1"/>
                    <a:pt x="185812"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80"/>
            <p:cNvSpPr/>
            <p:nvPr/>
          </p:nvSpPr>
          <p:spPr>
            <a:xfrm>
              <a:off x="5176925" y="1859250"/>
              <a:ext cx="56625" cy="787175"/>
            </a:xfrm>
            <a:custGeom>
              <a:rect b="b" l="l" r="r" t="t"/>
              <a:pathLst>
                <a:path extrusionOk="0" h="31487" w="2265">
                  <a:moveTo>
                    <a:pt x="1" y="1"/>
                  </a:moveTo>
                  <a:lnTo>
                    <a:pt x="1" y="31486"/>
                  </a:lnTo>
                  <a:lnTo>
                    <a:pt x="2265" y="31486"/>
                  </a:lnTo>
                  <a:lnTo>
                    <a:pt x="2265"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80"/>
            <p:cNvSpPr/>
            <p:nvPr/>
          </p:nvSpPr>
          <p:spPr>
            <a:xfrm>
              <a:off x="4989025" y="2224525"/>
              <a:ext cx="473600" cy="56625"/>
            </a:xfrm>
            <a:custGeom>
              <a:rect b="b" l="l" r="r" t="t"/>
              <a:pathLst>
                <a:path extrusionOk="0" h="2265" w="18944">
                  <a:moveTo>
                    <a:pt x="1" y="0"/>
                  </a:moveTo>
                  <a:lnTo>
                    <a:pt x="1" y="2265"/>
                  </a:lnTo>
                  <a:lnTo>
                    <a:pt x="17812" y="2265"/>
                  </a:lnTo>
                  <a:cubicBezTo>
                    <a:pt x="18437" y="2265"/>
                    <a:pt x="18944" y="1758"/>
                    <a:pt x="18944" y="1133"/>
                  </a:cubicBezTo>
                  <a:cubicBezTo>
                    <a:pt x="18944" y="507"/>
                    <a:pt x="18437" y="0"/>
                    <a:pt x="17812" y="0"/>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80"/>
            <p:cNvSpPr/>
            <p:nvPr/>
          </p:nvSpPr>
          <p:spPr>
            <a:xfrm>
              <a:off x="4164250" y="1859250"/>
              <a:ext cx="56625" cy="787175"/>
            </a:xfrm>
            <a:custGeom>
              <a:rect b="b" l="l" r="r" t="t"/>
              <a:pathLst>
                <a:path extrusionOk="0" h="31487" w="2265">
                  <a:moveTo>
                    <a:pt x="1" y="1"/>
                  </a:moveTo>
                  <a:lnTo>
                    <a:pt x="1" y="31486"/>
                  </a:lnTo>
                  <a:lnTo>
                    <a:pt x="2265" y="31486"/>
                  </a:lnTo>
                  <a:lnTo>
                    <a:pt x="2265"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80"/>
            <p:cNvSpPr/>
            <p:nvPr/>
          </p:nvSpPr>
          <p:spPr>
            <a:xfrm>
              <a:off x="3976350" y="2224525"/>
              <a:ext cx="432425" cy="56625"/>
            </a:xfrm>
            <a:custGeom>
              <a:rect b="b" l="l" r="r" t="t"/>
              <a:pathLst>
                <a:path extrusionOk="0" h="2265" w="17297">
                  <a:moveTo>
                    <a:pt x="1" y="0"/>
                  </a:moveTo>
                  <a:lnTo>
                    <a:pt x="1" y="2265"/>
                  </a:lnTo>
                  <a:lnTo>
                    <a:pt x="17297" y="2265"/>
                  </a:lnTo>
                  <a:lnTo>
                    <a:pt x="17297"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80"/>
            <p:cNvSpPr/>
            <p:nvPr/>
          </p:nvSpPr>
          <p:spPr>
            <a:xfrm>
              <a:off x="2522900" y="1859250"/>
              <a:ext cx="56650" cy="787175"/>
            </a:xfrm>
            <a:custGeom>
              <a:rect b="b" l="l" r="r" t="t"/>
              <a:pathLst>
                <a:path extrusionOk="0" h="31487" w="2266">
                  <a:moveTo>
                    <a:pt x="1" y="1"/>
                  </a:moveTo>
                  <a:lnTo>
                    <a:pt x="1" y="31486"/>
                  </a:lnTo>
                  <a:lnTo>
                    <a:pt x="2265" y="31486"/>
                  </a:lnTo>
                  <a:lnTo>
                    <a:pt x="2265"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80"/>
            <p:cNvSpPr/>
            <p:nvPr/>
          </p:nvSpPr>
          <p:spPr>
            <a:xfrm>
              <a:off x="2335025" y="2224525"/>
              <a:ext cx="432400" cy="56625"/>
            </a:xfrm>
            <a:custGeom>
              <a:rect b="b" l="l" r="r" t="t"/>
              <a:pathLst>
                <a:path extrusionOk="0" h="2265" w="17296">
                  <a:moveTo>
                    <a:pt x="0" y="0"/>
                  </a:moveTo>
                  <a:lnTo>
                    <a:pt x="0" y="2265"/>
                  </a:lnTo>
                  <a:lnTo>
                    <a:pt x="17296" y="2265"/>
                  </a:lnTo>
                  <a:lnTo>
                    <a:pt x="17296"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80"/>
            <p:cNvSpPr/>
            <p:nvPr/>
          </p:nvSpPr>
          <p:spPr>
            <a:xfrm>
              <a:off x="3846925" y="238125"/>
              <a:ext cx="574625" cy="147950"/>
            </a:xfrm>
            <a:custGeom>
              <a:rect b="b" l="l" r="r" t="t"/>
              <a:pathLst>
                <a:path extrusionOk="0" h="5918" w="22985">
                  <a:moveTo>
                    <a:pt x="2959" y="0"/>
                  </a:moveTo>
                  <a:cubicBezTo>
                    <a:pt x="1325" y="0"/>
                    <a:pt x="0" y="1324"/>
                    <a:pt x="0" y="2957"/>
                  </a:cubicBezTo>
                  <a:cubicBezTo>
                    <a:pt x="0" y="4592"/>
                    <a:pt x="1325" y="5916"/>
                    <a:pt x="2959" y="5917"/>
                  </a:cubicBezTo>
                  <a:lnTo>
                    <a:pt x="20027" y="5917"/>
                  </a:lnTo>
                  <a:cubicBezTo>
                    <a:pt x="21661" y="5916"/>
                    <a:pt x="22984" y="4592"/>
                    <a:pt x="22984" y="2959"/>
                  </a:cubicBezTo>
                  <a:cubicBezTo>
                    <a:pt x="22984" y="1324"/>
                    <a:pt x="21661" y="0"/>
                    <a:pt x="20026" y="0"/>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80"/>
            <p:cNvSpPr/>
            <p:nvPr/>
          </p:nvSpPr>
          <p:spPr>
            <a:xfrm>
              <a:off x="5907850" y="2281138"/>
              <a:ext cx="175825" cy="1385250"/>
            </a:xfrm>
            <a:custGeom>
              <a:rect b="b" l="l" r="r" t="t"/>
              <a:pathLst>
                <a:path extrusionOk="0" h="55410" w="7033">
                  <a:moveTo>
                    <a:pt x="50" y="0"/>
                  </a:moveTo>
                  <a:cubicBezTo>
                    <a:pt x="23" y="0"/>
                    <a:pt x="0" y="23"/>
                    <a:pt x="0" y="51"/>
                  </a:cubicBezTo>
                  <a:lnTo>
                    <a:pt x="0" y="55359"/>
                  </a:lnTo>
                  <a:cubicBezTo>
                    <a:pt x="0" y="55387"/>
                    <a:pt x="23" y="55410"/>
                    <a:pt x="50" y="55410"/>
                  </a:cubicBezTo>
                  <a:lnTo>
                    <a:pt x="6983" y="55410"/>
                  </a:lnTo>
                  <a:cubicBezTo>
                    <a:pt x="7010" y="55410"/>
                    <a:pt x="7032" y="55387"/>
                    <a:pt x="7032" y="55359"/>
                  </a:cubicBezTo>
                  <a:lnTo>
                    <a:pt x="7032" y="51"/>
                  </a:lnTo>
                  <a:cubicBezTo>
                    <a:pt x="7032" y="23"/>
                    <a:pt x="7010" y="0"/>
                    <a:pt x="698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80"/>
            <p:cNvSpPr/>
            <p:nvPr/>
          </p:nvSpPr>
          <p:spPr>
            <a:xfrm>
              <a:off x="5907850" y="3515500"/>
              <a:ext cx="457825" cy="250375"/>
            </a:xfrm>
            <a:custGeom>
              <a:rect b="b" l="l" r="r" t="t"/>
              <a:pathLst>
                <a:path extrusionOk="0" h="10015" w="18313">
                  <a:moveTo>
                    <a:pt x="9629" y="0"/>
                  </a:moveTo>
                  <a:cubicBezTo>
                    <a:pt x="7231" y="0"/>
                    <a:pt x="5228" y="1689"/>
                    <a:pt x="4740" y="3941"/>
                  </a:cubicBezTo>
                  <a:cubicBezTo>
                    <a:pt x="4230" y="3322"/>
                    <a:pt x="3481" y="2985"/>
                    <a:pt x="2714" y="2985"/>
                  </a:cubicBezTo>
                  <a:cubicBezTo>
                    <a:pt x="2381" y="2985"/>
                    <a:pt x="2044" y="3048"/>
                    <a:pt x="1723" y="3179"/>
                  </a:cubicBezTo>
                  <a:cubicBezTo>
                    <a:pt x="657" y="3614"/>
                    <a:pt x="1" y="4690"/>
                    <a:pt x="100" y="5836"/>
                  </a:cubicBezTo>
                  <a:cubicBezTo>
                    <a:pt x="199" y="6981"/>
                    <a:pt x="1033" y="7928"/>
                    <a:pt x="2155" y="8172"/>
                  </a:cubicBezTo>
                  <a:cubicBezTo>
                    <a:pt x="2341" y="8213"/>
                    <a:pt x="2528" y="8232"/>
                    <a:pt x="2713" y="8232"/>
                  </a:cubicBezTo>
                  <a:cubicBezTo>
                    <a:pt x="3643" y="8232"/>
                    <a:pt x="4524" y="7736"/>
                    <a:pt x="4997" y="6901"/>
                  </a:cubicBezTo>
                  <a:cubicBezTo>
                    <a:pt x="5743" y="8727"/>
                    <a:pt x="7534" y="10015"/>
                    <a:pt x="9629" y="10015"/>
                  </a:cubicBezTo>
                  <a:cubicBezTo>
                    <a:pt x="11805" y="10015"/>
                    <a:pt x="13650" y="8625"/>
                    <a:pt x="14341" y="6688"/>
                  </a:cubicBezTo>
                  <a:cubicBezTo>
                    <a:pt x="14714" y="7324"/>
                    <a:pt x="15396" y="7755"/>
                    <a:pt x="16186" y="7755"/>
                  </a:cubicBezTo>
                  <a:cubicBezTo>
                    <a:pt x="17363" y="7744"/>
                    <a:pt x="18312" y="6787"/>
                    <a:pt x="18312" y="5609"/>
                  </a:cubicBezTo>
                  <a:cubicBezTo>
                    <a:pt x="18312" y="4433"/>
                    <a:pt x="17363" y="3475"/>
                    <a:pt x="16186" y="3463"/>
                  </a:cubicBezTo>
                  <a:cubicBezTo>
                    <a:pt x="15537" y="3463"/>
                    <a:pt x="14962" y="3758"/>
                    <a:pt x="14568" y="4215"/>
                  </a:cubicBezTo>
                  <a:cubicBezTo>
                    <a:pt x="14188" y="1827"/>
                    <a:pt x="12125" y="0"/>
                    <a:pt x="9629" y="0"/>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80"/>
            <p:cNvSpPr/>
            <p:nvPr/>
          </p:nvSpPr>
          <p:spPr>
            <a:xfrm>
              <a:off x="5128075" y="3375325"/>
              <a:ext cx="865750" cy="390550"/>
            </a:xfrm>
            <a:custGeom>
              <a:rect b="b" l="l" r="r" t="t"/>
              <a:pathLst>
                <a:path extrusionOk="0" h="15622" w="34630">
                  <a:moveTo>
                    <a:pt x="21394" y="1"/>
                  </a:moveTo>
                  <a:cubicBezTo>
                    <a:pt x="18309" y="1"/>
                    <a:pt x="15693" y="1981"/>
                    <a:pt x="14731" y="4738"/>
                  </a:cubicBezTo>
                  <a:cubicBezTo>
                    <a:pt x="13748" y="4070"/>
                    <a:pt x="12586" y="3712"/>
                    <a:pt x="11397" y="3712"/>
                  </a:cubicBezTo>
                  <a:cubicBezTo>
                    <a:pt x="11395" y="3712"/>
                    <a:pt x="11392" y="3712"/>
                    <a:pt x="11390" y="3712"/>
                  </a:cubicBezTo>
                  <a:cubicBezTo>
                    <a:pt x="9145" y="3712"/>
                    <a:pt x="7190" y="4956"/>
                    <a:pt x="6176" y="6792"/>
                  </a:cubicBezTo>
                  <a:cubicBezTo>
                    <a:pt x="5500" y="6221"/>
                    <a:pt x="4643" y="5909"/>
                    <a:pt x="3758" y="5909"/>
                  </a:cubicBezTo>
                  <a:cubicBezTo>
                    <a:pt x="1683" y="5909"/>
                    <a:pt x="1" y="7592"/>
                    <a:pt x="1" y="9667"/>
                  </a:cubicBezTo>
                  <a:cubicBezTo>
                    <a:pt x="1" y="11743"/>
                    <a:pt x="1683" y="13425"/>
                    <a:pt x="3758" y="13425"/>
                  </a:cubicBezTo>
                  <a:cubicBezTo>
                    <a:pt x="4643" y="13425"/>
                    <a:pt x="5500" y="13112"/>
                    <a:pt x="6176" y="12541"/>
                  </a:cubicBezTo>
                  <a:cubicBezTo>
                    <a:pt x="7190" y="14377"/>
                    <a:pt x="9144" y="15621"/>
                    <a:pt x="11390" y="15621"/>
                  </a:cubicBezTo>
                  <a:cubicBezTo>
                    <a:pt x="13717" y="15621"/>
                    <a:pt x="15729" y="14283"/>
                    <a:pt x="16707" y="12335"/>
                  </a:cubicBezTo>
                  <a:cubicBezTo>
                    <a:pt x="17954" y="13446"/>
                    <a:pt x="19594" y="14125"/>
                    <a:pt x="21394" y="14125"/>
                  </a:cubicBezTo>
                  <a:cubicBezTo>
                    <a:pt x="23850" y="14125"/>
                    <a:pt x="26011" y="12870"/>
                    <a:pt x="27276" y="10968"/>
                  </a:cubicBezTo>
                  <a:cubicBezTo>
                    <a:pt x="27808" y="12421"/>
                    <a:pt x="29199" y="13461"/>
                    <a:pt x="30836" y="13461"/>
                  </a:cubicBezTo>
                  <a:cubicBezTo>
                    <a:pt x="32932" y="13461"/>
                    <a:pt x="34630" y="11761"/>
                    <a:pt x="34630" y="9667"/>
                  </a:cubicBezTo>
                  <a:cubicBezTo>
                    <a:pt x="34630" y="7572"/>
                    <a:pt x="32932" y="5873"/>
                    <a:pt x="30836" y="5873"/>
                  </a:cubicBezTo>
                  <a:cubicBezTo>
                    <a:pt x="30834" y="5873"/>
                    <a:pt x="30831" y="5873"/>
                    <a:pt x="30829" y="5873"/>
                  </a:cubicBezTo>
                  <a:cubicBezTo>
                    <a:pt x="29959" y="5873"/>
                    <a:pt x="29114" y="6175"/>
                    <a:pt x="28439" y="6726"/>
                  </a:cubicBezTo>
                  <a:cubicBezTo>
                    <a:pt x="28262" y="2983"/>
                    <a:pt x="25180" y="1"/>
                    <a:pt x="21394" y="1"/>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80"/>
            <p:cNvSpPr/>
            <p:nvPr/>
          </p:nvSpPr>
          <p:spPr>
            <a:xfrm>
              <a:off x="2247375" y="3535788"/>
              <a:ext cx="458850" cy="250375"/>
            </a:xfrm>
            <a:custGeom>
              <a:rect b="b" l="l" r="r" t="t"/>
              <a:pathLst>
                <a:path extrusionOk="0" h="10015" w="18354">
                  <a:moveTo>
                    <a:pt x="9631" y="0"/>
                  </a:moveTo>
                  <a:cubicBezTo>
                    <a:pt x="7231" y="0"/>
                    <a:pt x="5228" y="1689"/>
                    <a:pt x="4740" y="3941"/>
                  </a:cubicBezTo>
                  <a:cubicBezTo>
                    <a:pt x="4231" y="3322"/>
                    <a:pt x="3482" y="2985"/>
                    <a:pt x="2714" y="2985"/>
                  </a:cubicBezTo>
                  <a:cubicBezTo>
                    <a:pt x="2381" y="2985"/>
                    <a:pt x="2045" y="3048"/>
                    <a:pt x="1723" y="3179"/>
                  </a:cubicBezTo>
                  <a:cubicBezTo>
                    <a:pt x="658" y="3614"/>
                    <a:pt x="1" y="4690"/>
                    <a:pt x="100" y="5836"/>
                  </a:cubicBezTo>
                  <a:cubicBezTo>
                    <a:pt x="199" y="6981"/>
                    <a:pt x="1033" y="7928"/>
                    <a:pt x="2156" y="8172"/>
                  </a:cubicBezTo>
                  <a:cubicBezTo>
                    <a:pt x="2342" y="8213"/>
                    <a:pt x="2529" y="8232"/>
                    <a:pt x="2713" y="8232"/>
                  </a:cubicBezTo>
                  <a:cubicBezTo>
                    <a:pt x="3645" y="8232"/>
                    <a:pt x="4524" y="7736"/>
                    <a:pt x="4997" y="6901"/>
                  </a:cubicBezTo>
                  <a:cubicBezTo>
                    <a:pt x="5744" y="8727"/>
                    <a:pt x="7536" y="10015"/>
                    <a:pt x="9631" y="10015"/>
                  </a:cubicBezTo>
                  <a:cubicBezTo>
                    <a:pt x="11805" y="10015"/>
                    <a:pt x="13650" y="8625"/>
                    <a:pt x="14341" y="6688"/>
                  </a:cubicBezTo>
                  <a:cubicBezTo>
                    <a:pt x="14714" y="7324"/>
                    <a:pt x="15396" y="7755"/>
                    <a:pt x="16186" y="7755"/>
                  </a:cubicBezTo>
                  <a:cubicBezTo>
                    <a:pt x="16194" y="7755"/>
                    <a:pt x="16201" y="7755"/>
                    <a:pt x="16208" y="7755"/>
                  </a:cubicBezTo>
                  <a:cubicBezTo>
                    <a:pt x="17391" y="7755"/>
                    <a:pt x="18353" y="6795"/>
                    <a:pt x="18353" y="5609"/>
                  </a:cubicBezTo>
                  <a:cubicBezTo>
                    <a:pt x="18353" y="4423"/>
                    <a:pt x="17390" y="3463"/>
                    <a:pt x="16206" y="3463"/>
                  </a:cubicBezTo>
                  <a:cubicBezTo>
                    <a:pt x="16199" y="3463"/>
                    <a:pt x="16193" y="3463"/>
                    <a:pt x="16186" y="3463"/>
                  </a:cubicBezTo>
                  <a:cubicBezTo>
                    <a:pt x="15537" y="3463"/>
                    <a:pt x="14962" y="3758"/>
                    <a:pt x="14568" y="4215"/>
                  </a:cubicBezTo>
                  <a:cubicBezTo>
                    <a:pt x="14188" y="1827"/>
                    <a:pt x="12125" y="0"/>
                    <a:pt x="9631" y="0"/>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80"/>
            <p:cNvSpPr/>
            <p:nvPr/>
          </p:nvSpPr>
          <p:spPr>
            <a:xfrm>
              <a:off x="2579550" y="3535788"/>
              <a:ext cx="457825" cy="250375"/>
            </a:xfrm>
            <a:custGeom>
              <a:rect b="b" l="l" r="r" t="t"/>
              <a:pathLst>
                <a:path extrusionOk="0" h="10015" w="18313">
                  <a:moveTo>
                    <a:pt x="16186" y="3463"/>
                  </a:moveTo>
                  <a:cubicBezTo>
                    <a:pt x="16186" y="3463"/>
                    <a:pt x="16186" y="3463"/>
                    <a:pt x="16186" y="3463"/>
                  </a:cubicBezTo>
                  <a:lnTo>
                    <a:pt x="16186" y="3463"/>
                  </a:lnTo>
                  <a:cubicBezTo>
                    <a:pt x="16187" y="3463"/>
                    <a:pt x="16187" y="3463"/>
                    <a:pt x="16187" y="3463"/>
                  </a:cubicBezTo>
                  <a:close/>
                  <a:moveTo>
                    <a:pt x="9630" y="0"/>
                  </a:moveTo>
                  <a:cubicBezTo>
                    <a:pt x="7231" y="0"/>
                    <a:pt x="5229" y="1689"/>
                    <a:pt x="4740" y="3941"/>
                  </a:cubicBezTo>
                  <a:cubicBezTo>
                    <a:pt x="4230" y="3322"/>
                    <a:pt x="3481" y="2985"/>
                    <a:pt x="2714" y="2985"/>
                  </a:cubicBezTo>
                  <a:cubicBezTo>
                    <a:pt x="2381" y="2985"/>
                    <a:pt x="2044" y="3048"/>
                    <a:pt x="1722" y="3179"/>
                  </a:cubicBezTo>
                  <a:cubicBezTo>
                    <a:pt x="659" y="3614"/>
                    <a:pt x="1" y="4690"/>
                    <a:pt x="101" y="5836"/>
                  </a:cubicBezTo>
                  <a:cubicBezTo>
                    <a:pt x="200" y="6981"/>
                    <a:pt x="1033" y="7928"/>
                    <a:pt x="2155" y="8172"/>
                  </a:cubicBezTo>
                  <a:cubicBezTo>
                    <a:pt x="2341" y="8213"/>
                    <a:pt x="2528" y="8232"/>
                    <a:pt x="2713" y="8232"/>
                  </a:cubicBezTo>
                  <a:cubicBezTo>
                    <a:pt x="3644" y="8232"/>
                    <a:pt x="4524" y="7736"/>
                    <a:pt x="4997" y="6901"/>
                  </a:cubicBezTo>
                  <a:cubicBezTo>
                    <a:pt x="5743" y="8727"/>
                    <a:pt x="7536" y="10015"/>
                    <a:pt x="9630" y="10015"/>
                  </a:cubicBezTo>
                  <a:cubicBezTo>
                    <a:pt x="11805" y="10015"/>
                    <a:pt x="13650" y="8625"/>
                    <a:pt x="14342" y="6688"/>
                  </a:cubicBezTo>
                  <a:cubicBezTo>
                    <a:pt x="14713" y="7324"/>
                    <a:pt x="15397" y="7755"/>
                    <a:pt x="16186" y="7755"/>
                  </a:cubicBezTo>
                  <a:cubicBezTo>
                    <a:pt x="17364" y="7744"/>
                    <a:pt x="18312" y="6787"/>
                    <a:pt x="18312" y="5609"/>
                  </a:cubicBezTo>
                  <a:cubicBezTo>
                    <a:pt x="18312" y="4433"/>
                    <a:pt x="17364" y="3476"/>
                    <a:pt x="16186" y="3463"/>
                  </a:cubicBezTo>
                  <a:lnTo>
                    <a:pt x="16186" y="3463"/>
                  </a:lnTo>
                  <a:cubicBezTo>
                    <a:pt x="15536" y="3464"/>
                    <a:pt x="14961" y="3758"/>
                    <a:pt x="14568" y="4215"/>
                  </a:cubicBezTo>
                  <a:cubicBezTo>
                    <a:pt x="14188" y="1827"/>
                    <a:pt x="12125" y="0"/>
                    <a:pt x="9630" y="0"/>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80"/>
            <p:cNvSpPr/>
            <p:nvPr/>
          </p:nvSpPr>
          <p:spPr>
            <a:xfrm>
              <a:off x="1545700" y="3375325"/>
              <a:ext cx="865800" cy="390550"/>
            </a:xfrm>
            <a:custGeom>
              <a:rect b="b" l="l" r="r" t="t"/>
              <a:pathLst>
                <a:path extrusionOk="0" h="15622" w="34632">
                  <a:moveTo>
                    <a:pt x="21395" y="1"/>
                  </a:moveTo>
                  <a:cubicBezTo>
                    <a:pt x="18310" y="1"/>
                    <a:pt x="15695" y="1981"/>
                    <a:pt x="14733" y="4738"/>
                  </a:cubicBezTo>
                  <a:cubicBezTo>
                    <a:pt x="13749" y="4070"/>
                    <a:pt x="12588" y="3712"/>
                    <a:pt x="11399" y="3712"/>
                  </a:cubicBezTo>
                  <a:cubicBezTo>
                    <a:pt x="11396" y="3712"/>
                    <a:pt x="11394" y="3712"/>
                    <a:pt x="11391" y="3712"/>
                  </a:cubicBezTo>
                  <a:cubicBezTo>
                    <a:pt x="9145" y="3712"/>
                    <a:pt x="7192" y="4956"/>
                    <a:pt x="6177" y="6792"/>
                  </a:cubicBezTo>
                  <a:cubicBezTo>
                    <a:pt x="5501" y="6221"/>
                    <a:pt x="4645" y="5909"/>
                    <a:pt x="3758" y="5909"/>
                  </a:cubicBezTo>
                  <a:cubicBezTo>
                    <a:pt x="1683" y="5909"/>
                    <a:pt x="0" y="7592"/>
                    <a:pt x="0" y="9667"/>
                  </a:cubicBezTo>
                  <a:cubicBezTo>
                    <a:pt x="0" y="11743"/>
                    <a:pt x="1683" y="13425"/>
                    <a:pt x="3758" y="13425"/>
                  </a:cubicBezTo>
                  <a:cubicBezTo>
                    <a:pt x="4645" y="13425"/>
                    <a:pt x="5501" y="13112"/>
                    <a:pt x="6177" y="12541"/>
                  </a:cubicBezTo>
                  <a:cubicBezTo>
                    <a:pt x="7192" y="14377"/>
                    <a:pt x="9145" y="15621"/>
                    <a:pt x="11391" y="15621"/>
                  </a:cubicBezTo>
                  <a:cubicBezTo>
                    <a:pt x="13719" y="15621"/>
                    <a:pt x="15729" y="14283"/>
                    <a:pt x="16709" y="12335"/>
                  </a:cubicBezTo>
                  <a:cubicBezTo>
                    <a:pt x="17956" y="13446"/>
                    <a:pt x="19594" y="14125"/>
                    <a:pt x="21395" y="14125"/>
                  </a:cubicBezTo>
                  <a:cubicBezTo>
                    <a:pt x="23850" y="14125"/>
                    <a:pt x="26013" y="12870"/>
                    <a:pt x="27278" y="10968"/>
                  </a:cubicBezTo>
                  <a:cubicBezTo>
                    <a:pt x="27808" y="12421"/>
                    <a:pt x="29199" y="13461"/>
                    <a:pt x="30837" y="13461"/>
                  </a:cubicBezTo>
                  <a:cubicBezTo>
                    <a:pt x="32932" y="13461"/>
                    <a:pt x="34631" y="11761"/>
                    <a:pt x="34631" y="9667"/>
                  </a:cubicBezTo>
                  <a:cubicBezTo>
                    <a:pt x="34631" y="7572"/>
                    <a:pt x="32933" y="5873"/>
                    <a:pt x="30837" y="5873"/>
                  </a:cubicBezTo>
                  <a:cubicBezTo>
                    <a:pt x="30835" y="5873"/>
                    <a:pt x="30833" y="5873"/>
                    <a:pt x="30831" y="5873"/>
                  </a:cubicBezTo>
                  <a:cubicBezTo>
                    <a:pt x="29959" y="5873"/>
                    <a:pt x="29115" y="6175"/>
                    <a:pt x="28441" y="6726"/>
                  </a:cubicBezTo>
                  <a:cubicBezTo>
                    <a:pt x="28263" y="2983"/>
                    <a:pt x="25182" y="1"/>
                    <a:pt x="21395" y="1"/>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80"/>
            <p:cNvSpPr/>
            <p:nvPr/>
          </p:nvSpPr>
          <p:spPr>
            <a:xfrm>
              <a:off x="829400" y="3645325"/>
              <a:ext cx="5960425" cy="302890"/>
            </a:xfrm>
            <a:custGeom>
              <a:rect b="b" l="l" r="r" t="t"/>
              <a:pathLst>
                <a:path extrusionOk="0" h="7853" w="238417">
                  <a:moveTo>
                    <a:pt x="0" y="0"/>
                  </a:moveTo>
                  <a:lnTo>
                    <a:pt x="0" y="7852"/>
                  </a:lnTo>
                  <a:lnTo>
                    <a:pt x="238416" y="7852"/>
                  </a:lnTo>
                  <a:lnTo>
                    <a:pt x="238416" y="0"/>
                  </a:ln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80"/>
            <p:cNvSpPr/>
            <p:nvPr/>
          </p:nvSpPr>
          <p:spPr>
            <a:xfrm>
              <a:off x="5421450" y="2376663"/>
              <a:ext cx="1148625" cy="629475"/>
            </a:xfrm>
            <a:custGeom>
              <a:rect b="b" l="l" r="r" t="t"/>
              <a:pathLst>
                <a:path extrusionOk="0" h="25179" w="45945">
                  <a:moveTo>
                    <a:pt x="84" y="0"/>
                  </a:moveTo>
                  <a:cubicBezTo>
                    <a:pt x="38" y="0"/>
                    <a:pt x="0" y="38"/>
                    <a:pt x="0" y="84"/>
                  </a:cubicBezTo>
                  <a:lnTo>
                    <a:pt x="0" y="25094"/>
                  </a:lnTo>
                  <a:cubicBezTo>
                    <a:pt x="0" y="25141"/>
                    <a:pt x="38" y="25178"/>
                    <a:pt x="84" y="25178"/>
                  </a:cubicBezTo>
                  <a:lnTo>
                    <a:pt x="45861" y="25178"/>
                  </a:lnTo>
                  <a:cubicBezTo>
                    <a:pt x="45907" y="25178"/>
                    <a:pt x="45945" y="25141"/>
                    <a:pt x="45945" y="25094"/>
                  </a:cubicBezTo>
                  <a:lnTo>
                    <a:pt x="45945" y="84"/>
                  </a:lnTo>
                  <a:cubicBezTo>
                    <a:pt x="45945" y="38"/>
                    <a:pt x="45907" y="0"/>
                    <a:pt x="45861" y="0"/>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80"/>
            <p:cNvSpPr/>
            <p:nvPr/>
          </p:nvSpPr>
          <p:spPr>
            <a:xfrm>
              <a:off x="5479725" y="2434963"/>
              <a:ext cx="1032050" cy="512875"/>
            </a:xfrm>
            <a:custGeom>
              <a:rect b="b" l="l" r="r" t="t"/>
              <a:pathLst>
                <a:path extrusionOk="0" h="20515" w="41282">
                  <a:moveTo>
                    <a:pt x="1" y="0"/>
                  </a:moveTo>
                  <a:lnTo>
                    <a:pt x="1" y="20514"/>
                  </a:lnTo>
                  <a:lnTo>
                    <a:pt x="41282" y="20514"/>
                  </a:lnTo>
                  <a:lnTo>
                    <a:pt x="4128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80"/>
            <p:cNvSpPr/>
            <p:nvPr/>
          </p:nvSpPr>
          <p:spPr>
            <a:xfrm>
              <a:off x="5593850" y="2519288"/>
              <a:ext cx="56750" cy="90775"/>
            </a:xfrm>
            <a:custGeom>
              <a:rect b="b" l="l" r="r" t="t"/>
              <a:pathLst>
                <a:path extrusionOk="0" h="3631" w="2270">
                  <a:moveTo>
                    <a:pt x="286" y="0"/>
                  </a:moveTo>
                  <a:cubicBezTo>
                    <a:pt x="128" y="0"/>
                    <a:pt x="1" y="128"/>
                    <a:pt x="1" y="286"/>
                  </a:cubicBezTo>
                  <a:lnTo>
                    <a:pt x="1" y="3345"/>
                  </a:lnTo>
                  <a:cubicBezTo>
                    <a:pt x="1" y="3503"/>
                    <a:pt x="128" y="3631"/>
                    <a:pt x="286" y="3631"/>
                  </a:cubicBezTo>
                  <a:cubicBezTo>
                    <a:pt x="445" y="3631"/>
                    <a:pt x="575" y="3503"/>
                    <a:pt x="576" y="3345"/>
                  </a:cubicBezTo>
                  <a:lnTo>
                    <a:pt x="576" y="2101"/>
                  </a:lnTo>
                  <a:lnTo>
                    <a:pt x="1784" y="2101"/>
                  </a:lnTo>
                  <a:cubicBezTo>
                    <a:pt x="1940" y="2096"/>
                    <a:pt x="2065" y="1969"/>
                    <a:pt x="2065" y="1812"/>
                  </a:cubicBezTo>
                  <a:cubicBezTo>
                    <a:pt x="2065" y="1656"/>
                    <a:pt x="1940" y="1528"/>
                    <a:pt x="1784" y="1525"/>
                  </a:cubicBezTo>
                  <a:lnTo>
                    <a:pt x="576" y="1525"/>
                  </a:lnTo>
                  <a:lnTo>
                    <a:pt x="576" y="576"/>
                  </a:lnTo>
                  <a:lnTo>
                    <a:pt x="1983" y="576"/>
                  </a:lnTo>
                  <a:cubicBezTo>
                    <a:pt x="2140" y="576"/>
                    <a:pt x="2270" y="447"/>
                    <a:pt x="2270" y="287"/>
                  </a:cubicBezTo>
                  <a:cubicBezTo>
                    <a:pt x="2270" y="130"/>
                    <a:pt x="2140" y="0"/>
                    <a:pt x="1983" y="0"/>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80"/>
            <p:cNvSpPr/>
            <p:nvPr/>
          </p:nvSpPr>
          <p:spPr>
            <a:xfrm>
              <a:off x="5665650" y="2516688"/>
              <a:ext cx="93125" cy="93400"/>
            </a:xfrm>
            <a:custGeom>
              <a:rect b="b" l="l" r="r" t="t"/>
              <a:pathLst>
                <a:path extrusionOk="0" h="3736" w="3725">
                  <a:moveTo>
                    <a:pt x="1778" y="593"/>
                  </a:moveTo>
                  <a:cubicBezTo>
                    <a:pt x="1781" y="593"/>
                    <a:pt x="1785" y="593"/>
                    <a:pt x="1788" y="593"/>
                  </a:cubicBezTo>
                  <a:cubicBezTo>
                    <a:pt x="2099" y="593"/>
                    <a:pt x="2389" y="726"/>
                    <a:pt x="2607" y="961"/>
                  </a:cubicBezTo>
                  <a:cubicBezTo>
                    <a:pt x="2834" y="1207"/>
                    <a:pt x="2960" y="1532"/>
                    <a:pt x="2960" y="1868"/>
                  </a:cubicBezTo>
                  <a:cubicBezTo>
                    <a:pt x="2960" y="2220"/>
                    <a:pt x="2819" y="2547"/>
                    <a:pt x="2607" y="2770"/>
                  </a:cubicBezTo>
                  <a:cubicBezTo>
                    <a:pt x="2389" y="3003"/>
                    <a:pt x="2099" y="3143"/>
                    <a:pt x="1788" y="3143"/>
                  </a:cubicBezTo>
                  <a:cubicBezTo>
                    <a:pt x="1455" y="3143"/>
                    <a:pt x="1166" y="3003"/>
                    <a:pt x="948" y="2770"/>
                  </a:cubicBezTo>
                  <a:cubicBezTo>
                    <a:pt x="730" y="2547"/>
                    <a:pt x="595" y="2220"/>
                    <a:pt x="595" y="1868"/>
                  </a:cubicBezTo>
                  <a:cubicBezTo>
                    <a:pt x="595" y="1515"/>
                    <a:pt x="730" y="1188"/>
                    <a:pt x="948" y="961"/>
                  </a:cubicBezTo>
                  <a:cubicBezTo>
                    <a:pt x="1161" y="726"/>
                    <a:pt x="1461" y="593"/>
                    <a:pt x="1778" y="593"/>
                  </a:cubicBezTo>
                  <a:close/>
                  <a:moveTo>
                    <a:pt x="1787" y="1"/>
                  </a:moveTo>
                  <a:cubicBezTo>
                    <a:pt x="1304" y="1"/>
                    <a:pt x="844" y="202"/>
                    <a:pt x="517" y="557"/>
                  </a:cubicBezTo>
                  <a:cubicBezTo>
                    <a:pt x="183" y="911"/>
                    <a:pt x="0" y="1382"/>
                    <a:pt x="3" y="1868"/>
                  </a:cubicBezTo>
                  <a:cubicBezTo>
                    <a:pt x="3" y="2382"/>
                    <a:pt x="195" y="2843"/>
                    <a:pt x="517" y="3180"/>
                  </a:cubicBezTo>
                  <a:cubicBezTo>
                    <a:pt x="846" y="3532"/>
                    <a:pt x="1306" y="3733"/>
                    <a:pt x="1787" y="3736"/>
                  </a:cubicBezTo>
                  <a:cubicBezTo>
                    <a:pt x="2264" y="3736"/>
                    <a:pt x="2721" y="3518"/>
                    <a:pt x="3026" y="3180"/>
                  </a:cubicBezTo>
                  <a:cubicBezTo>
                    <a:pt x="3725" y="2445"/>
                    <a:pt x="3725" y="1291"/>
                    <a:pt x="3026" y="557"/>
                  </a:cubicBezTo>
                  <a:cubicBezTo>
                    <a:pt x="2711" y="205"/>
                    <a:pt x="2260" y="4"/>
                    <a:pt x="1787" y="1"/>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80"/>
            <p:cNvSpPr/>
            <p:nvPr/>
          </p:nvSpPr>
          <p:spPr>
            <a:xfrm>
              <a:off x="5778150" y="2519288"/>
              <a:ext cx="63150" cy="90775"/>
            </a:xfrm>
            <a:custGeom>
              <a:rect b="b" l="l" r="r" t="t"/>
              <a:pathLst>
                <a:path extrusionOk="0" h="3631" w="2526">
                  <a:moveTo>
                    <a:pt x="1216" y="576"/>
                  </a:moveTo>
                  <a:cubicBezTo>
                    <a:pt x="1512" y="576"/>
                    <a:pt x="1752" y="818"/>
                    <a:pt x="1749" y="1115"/>
                  </a:cubicBezTo>
                  <a:cubicBezTo>
                    <a:pt x="1748" y="1408"/>
                    <a:pt x="1509" y="1644"/>
                    <a:pt x="1216" y="1644"/>
                  </a:cubicBezTo>
                  <a:lnTo>
                    <a:pt x="577" y="1644"/>
                  </a:lnTo>
                  <a:lnTo>
                    <a:pt x="577" y="576"/>
                  </a:lnTo>
                  <a:close/>
                  <a:moveTo>
                    <a:pt x="284" y="0"/>
                  </a:moveTo>
                  <a:cubicBezTo>
                    <a:pt x="126" y="0"/>
                    <a:pt x="0" y="127"/>
                    <a:pt x="2" y="286"/>
                  </a:cubicBezTo>
                  <a:lnTo>
                    <a:pt x="2" y="3345"/>
                  </a:lnTo>
                  <a:cubicBezTo>
                    <a:pt x="2" y="3503"/>
                    <a:pt x="129" y="3631"/>
                    <a:pt x="287" y="3631"/>
                  </a:cubicBezTo>
                  <a:cubicBezTo>
                    <a:pt x="446" y="3631"/>
                    <a:pt x="576" y="3504"/>
                    <a:pt x="577" y="3345"/>
                  </a:cubicBezTo>
                  <a:lnTo>
                    <a:pt x="577" y="2220"/>
                  </a:lnTo>
                  <a:lnTo>
                    <a:pt x="1190" y="2220"/>
                  </a:lnTo>
                  <a:cubicBezTo>
                    <a:pt x="1292" y="2245"/>
                    <a:pt x="1390" y="2287"/>
                    <a:pt x="1480" y="2344"/>
                  </a:cubicBezTo>
                  <a:cubicBezTo>
                    <a:pt x="1542" y="2386"/>
                    <a:pt x="1603" y="2439"/>
                    <a:pt x="1635" y="2495"/>
                  </a:cubicBezTo>
                  <a:cubicBezTo>
                    <a:pt x="1671" y="2552"/>
                    <a:pt x="1692" y="2619"/>
                    <a:pt x="1698" y="2718"/>
                  </a:cubicBezTo>
                  <a:cubicBezTo>
                    <a:pt x="1698" y="3004"/>
                    <a:pt x="1734" y="3190"/>
                    <a:pt x="1806" y="3341"/>
                  </a:cubicBezTo>
                  <a:cubicBezTo>
                    <a:pt x="1845" y="3414"/>
                    <a:pt x="1902" y="3476"/>
                    <a:pt x="1973" y="3522"/>
                  </a:cubicBezTo>
                  <a:cubicBezTo>
                    <a:pt x="2031" y="3559"/>
                    <a:pt x="2099" y="3578"/>
                    <a:pt x="2167" y="3578"/>
                  </a:cubicBezTo>
                  <a:cubicBezTo>
                    <a:pt x="2169" y="3578"/>
                    <a:pt x="2172" y="3578"/>
                    <a:pt x="2174" y="3578"/>
                  </a:cubicBezTo>
                  <a:lnTo>
                    <a:pt x="2180" y="3578"/>
                  </a:lnTo>
                  <a:cubicBezTo>
                    <a:pt x="2218" y="3578"/>
                    <a:pt x="2257" y="3573"/>
                    <a:pt x="2295" y="3563"/>
                  </a:cubicBezTo>
                  <a:cubicBezTo>
                    <a:pt x="2445" y="3513"/>
                    <a:pt x="2526" y="3350"/>
                    <a:pt x="2475" y="3201"/>
                  </a:cubicBezTo>
                  <a:cubicBezTo>
                    <a:pt x="2446" y="3115"/>
                    <a:pt x="2379" y="3051"/>
                    <a:pt x="2295" y="3023"/>
                  </a:cubicBezTo>
                  <a:cubicBezTo>
                    <a:pt x="2275" y="2923"/>
                    <a:pt x="2268" y="2821"/>
                    <a:pt x="2274" y="2717"/>
                  </a:cubicBezTo>
                  <a:cubicBezTo>
                    <a:pt x="2274" y="2517"/>
                    <a:pt x="2215" y="2322"/>
                    <a:pt x="2102" y="2158"/>
                  </a:cubicBezTo>
                  <a:cubicBezTo>
                    <a:pt x="2053" y="2084"/>
                    <a:pt x="1991" y="2020"/>
                    <a:pt x="1920" y="1966"/>
                  </a:cubicBezTo>
                  <a:cubicBezTo>
                    <a:pt x="2170" y="1758"/>
                    <a:pt x="2325" y="1458"/>
                    <a:pt x="2325" y="1115"/>
                  </a:cubicBezTo>
                  <a:cubicBezTo>
                    <a:pt x="2329" y="500"/>
                    <a:pt x="1832" y="0"/>
                    <a:pt x="1219" y="0"/>
                  </a:cubicBezTo>
                  <a:cubicBezTo>
                    <a:pt x="1218" y="0"/>
                    <a:pt x="1217" y="0"/>
                    <a:pt x="1216" y="0"/>
                  </a:cubicBezTo>
                  <a:lnTo>
                    <a:pt x="287" y="0"/>
                  </a:lnTo>
                  <a:cubicBezTo>
                    <a:pt x="286" y="0"/>
                    <a:pt x="285" y="0"/>
                    <a:pt x="284" y="0"/>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80"/>
            <p:cNvSpPr/>
            <p:nvPr/>
          </p:nvSpPr>
          <p:spPr>
            <a:xfrm>
              <a:off x="5593750" y="2638813"/>
              <a:ext cx="158275" cy="227275"/>
            </a:xfrm>
            <a:custGeom>
              <a:rect b="b" l="l" r="r" t="t"/>
              <a:pathLst>
                <a:path extrusionOk="0" h="9091" w="6331">
                  <a:moveTo>
                    <a:pt x="3044" y="1441"/>
                  </a:moveTo>
                  <a:cubicBezTo>
                    <a:pt x="3785" y="1441"/>
                    <a:pt x="4382" y="2039"/>
                    <a:pt x="4382" y="2792"/>
                  </a:cubicBezTo>
                  <a:cubicBezTo>
                    <a:pt x="4382" y="3519"/>
                    <a:pt x="3785" y="4117"/>
                    <a:pt x="3044" y="4117"/>
                  </a:cubicBezTo>
                  <a:lnTo>
                    <a:pt x="1447" y="4117"/>
                  </a:lnTo>
                  <a:lnTo>
                    <a:pt x="1447" y="1441"/>
                  </a:lnTo>
                  <a:close/>
                  <a:moveTo>
                    <a:pt x="708" y="0"/>
                  </a:moveTo>
                  <a:cubicBezTo>
                    <a:pt x="316" y="0"/>
                    <a:pt x="0" y="321"/>
                    <a:pt x="5" y="714"/>
                  </a:cubicBezTo>
                  <a:lnTo>
                    <a:pt x="5" y="8377"/>
                  </a:lnTo>
                  <a:cubicBezTo>
                    <a:pt x="5" y="8771"/>
                    <a:pt x="325" y="9091"/>
                    <a:pt x="718" y="9091"/>
                  </a:cubicBezTo>
                  <a:cubicBezTo>
                    <a:pt x="1121" y="9091"/>
                    <a:pt x="1446" y="8766"/>
                    <a:pt x="1446" y="8377"/>
                  </a:cubicBezTo>
                  <a:lnTo>
                    <a:pt x="1446" y="5558"/>
                  </a:lnTo>
                  <a:lnTo>
                    <a:pt x="2978" y="5558"/>
                  </a:lnTo>
                  <a:cubicBezTo>
                    <a:pt x="3095" y="5584"/>
                    <a:pt x="3434" y="5689"/>
                    <a:pt x="3705" y="5871"/>
                  </a:cubicBezTo>
                  <a:cubicBezTo>
                    <a:pt x="3862" y="5975"/>
                    <a:pt x="4018" y="6104"/>
                    <a:pt x="4096" y="6247"/>
                  </a:cubicBezTo>
                  <a:cubicBezTo>
                    <a:pt x="4186" y="6389"/>
                    <a:pt x="4239" y="6559"/>
                    <a:pt x="4251" y="6806"/>
                  </a:cubicBezTo>
                  <a:cubicBezTo>
                    <a:pt x="4251" y="7519"/>
                    <a:pt x="4343" y="7988"/>
                    <a:pt x="4524" y="8364"/>
                  </a:cubicBezTo>
                  <a:cubicBezTo>
                    <a:pt x="4628" y="8545"/>
                    <a:pt x="4771" y="8715"/>
                    <a:pt x="4941" y="8819"/>
                  </a:cubicBezTo>
                  <a:cubicBezTo>
                    <a:pt x="5090" y="8912"/>
                    <a:pt x="5263" y="8962"/>
                    <a:pt x="5439" y="8962"/>
                  </a:cubicBezTo>
                  <a:cubicBezTo>
                    <a:pt x="5442" y="8962"/>
                    <a:pt x="5444" y="8962"/>
                    <a:pt x="5447" y="8962"/>
                  </a:cubicBezTo>
                  <a:lnTo>
                    <a:pt x="5460" y="8962"/>
                  </a:lnTo>
                  <a:cubicBezTo>
                    <a:pt x="5557" y="8960"/>
                    <a:pt x="5653" y="8948"/>
                    <a:pt x="5746" y="8923"/>
                  </a:cubicBezTo>
                  <a:cubicBezTo>
                    <a:pt x="6123" y="8793"/>
                    <a:pt x="6330" y="8391"/>
                    <a:pt x="6201" y="8014"/>
                  </a:cubicBezTo>
                  <a:cubicBezTo>
                    <a:pt x="6128" y="7802"/>
                    <a:pt x="5959" y="7638"/>
                    <a:pt x="5746" y="7572"/>
                  </a:cubicBezTo>
                  <a:cubicBezTo>
                    <a:pt x="5719" y="7443"/>
                    <a:pt x="5680" y="7196"/>
                    <a:pt x="5693" y="6806"/>
                  </a:cubicBezTo>
                  <a:cubicBezTo>
                    <a:pt x="5696" y="6305"/>
                    <a:pt x="5548" y="5817"/>
                    <a:pt x="5265" y="5404"/>
                  </a:cubicBezTo>
                  <a:cubicBezTo>
                    <a:pt x="5140" y="5219"/>
                    <a:pt x="4987" y="5057"/>
                    <a:pt x="4810" y="4923"/>
                  </a:cubicBezTo>
                  <a:cubicBezTo>
                    <a:pt x="5433" y="4403"/>
                    <a:pt x="5823" y="3650"/>
                    <a:pt x="5823" y="2792"/>
                  </a:cubicBezTo>
                  <a:cubicBezTo>
                    <a:pt x="5823" y="1248"/>
                    <a:pt x="4589" y="0"/>
                    <a:pt x="3043" y="0"/>
                  </a:cubicBezTo>
                  <a:lnTo>
                    <a:pt x="718" y="0"/>
                  </a:lnTo>
                  <a:cubicBezTo>
                    <a:pt x="715" y="0"/>
                    <a:pt x="711" y="0"/>
                    <a:pt x="708" y="0"/>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80"/>
            <p:cNvSpPr/>
            <p:nvPr/>
          </p:nvSpPr>
          <p:spPr>
            <a:xfrm>
              <a:off x="5801175" y="2638813"/>
              <a:ext cx="142000" cy="227275"/>
            </a:xfrm>
            <a:custGeom>
              <a:rect b="b" l="l" r="r" t="t"/>
              <a:pathLst>
                <a:path extrusionOk="0" h="9091" w="5680">
                  <a:moveTo>
                    <a:pt x="708" y="0"/>
                  </a:moveTo>
                  <a:cubicBezTo>
                    <a:pt x="316" y="0"/>
                    <a:pt x="0" y="321"/>
                    <a:pt x="5" y="714"/>
                  </a:cubicBezTo>
                  <a:lnTo>
                    <a:pt x="5" y="8377"/>
                  </a:lnTo>
                  <a:cubicBezTo>
                    <a:pt x="5" y="8771"/>
                    <a:pt x="323" y="9091"/>
                    <a:pt x="717" y="9091"/>
                  </a:cubicBezTo>
                  <a:cubicBezTo>
                    <a:pt x="718" y="9091"/>
                    <a:pt x="719" y="9091"/>
                    <a:pt x="720" y="9091"/>
                  </a:cubicBezTo>
                  <a:lnTo>
                    <a:pt x="732" y="9077"/>
                  </a:lnTo>
                  <a:cubicBezTo>
                    <a:pt x="732" y="9077"/>
                    <a:pt x="732" y="9091"/>
                    <a:pt x="759" y="9091"/>
                  </a:cubicBezTo>
                  <a:lnTo>
                    <a:pt x="4966" y="9091"/>
                  </a:lnTo>
                  <a:cubicBezTo>
                    <a:pt x="5342" y="9091"/>
                    <a:pt x="5680" y="8766"/>
                    <a:pt x="5680" y="8377"/>
                  </a:cubicBezTo>
                  <a:cubicBezTo>
                    <a:pt x="5680" y="7974"/>
                    <a:pt x="5343" y="7650"/>
                    <a:pt x="4966" y="7650"/>
                  </a:cubicBezTo>
                  <a:lnTo>
                    <a:pt x="1447" y="7650"/>
                  </a:lnTo>
                  <a:lnTo>
                    <a:pt x="1447" y="5259"/>
                  </a:lnTo>
                  <a:lnTo>
                    <a:pt x="4473" y="5259"/>
                  </a:lnTo>
                  <a:cubicBezTo>
                    <a:pt x="4862" y="5259"/>
                    <a:pt x="5187" y="4935"/>
                    <a:pt x="5187" y="4532"/>
                  </a:cubicBezTo>
                  <a:cubicBezTo>
                    <a:pt x="5187" y="4157"/>
                    <a:pt x="4862" y="3818"/>
                    <a:pt x="4473" y="3818"/>
                  </a:cubicBezTo>
                  <a:lnTo>
                    <a:pt x="1447" y="3818"/>
                  </a:lnTo>
                  <a:lnTo>
                    <a:pt x="1447" y="1441"/>
                  </a:lnTo>
                  <a:lnTo>
                    <a:pt x="4966" y="1441"/>
                  </a:lnTo>
                  <a:cubicBezTo>
                    <a:pt x="5342" y="1441"/>
                    <a:pt x="5680" y="1117"/>
                    <a:pt x="5680" y="714"/>
                  </a:cubicBezTo>
                  <a:cubicBezTo>
                    <a:pt x="5680" y="311"/>
                    <a:pt x="5343" y="0"/>
                    <a:pt x="4966" y="0"/>
                  </a:cubicBezTo>
                  <a:lnTo>
                    <a:pt x="718" y="0"/>
                  </a:lnTo>
                  <a:cubicBezTo>
                    <a:pt x="715" y="0"/>
                    <a:pt x="711" y="0"/>
                    <a:pt x="708" y="0"/>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80"/>
            <p:cNvSpPr/>
            <p:nvPr/>
          </p:nvSpPr>
          <p:spPr>
            <a:xfrm>
              <a:off x="5993825" y="2641063"/>
              <a:ext cx="172400" cy="225025"/>
            </a:xfrm>
            <a:custGeom>
              <a:rect b="b" l="l" r="r" t="t"/>
              <a:pathLst>
                <a:path extrusionOk="0" h="9001" w="6896">
                  <a:moveTo>
                    <a:pt x="719" y="0"/>
                  </a:moveTo>
                  <a:cubicBezTo>
                    <a:pt x="574" y="0"/>
                    <a:pt x="427" y="43"/>
                    <a:pt x="298" y="130"/>
                  </a:cubicBezTo>
                  <a:cubicBezTo>
                    <a:pt x="109" y="270"/>
                    <a:pt x="1" y="493"/>
                    <a:pt x="11" y="728"/>
                  </a:cubicBezTo>
                  <a:lnTo>
                    <a:pt x="11" y="8287"/>
                  </a:lnTo>
                  <a:cubicBezTo>
                    <a:pt x="11" y="8682"/>
                    <a:pt x="331" y="9001"/>
                    <a:pt x="725" y="9001"/>
                  </a:cubicBezTo>
                  <a:cubicBezTo>
                    <a:pt x="1102" y="9001"/>
                    <a:pt x="1427" y="8676"/>
                    <a:pt x="1427" y="8287"/>
                  </a:cubicBezTo>
                  <a:lnTo>
                    <a:pt x="1428" y="2898"/>
                  </a:lnTo>
                  <a:lnTo>
                    <a:pt x="5584" y="8663"/>
                  </a:lnTo>
                  <a:cubicBezTo>
                    <a:pt x="5602" y="8693"/>
                    <a:pt x="5623" y="8718"/>
                    <a:pt x="5649" y="8741"/>
                  </a:cubicBezTo>
                  <a:cubicBezTo>
                    <a:pt x="5780" y="8897"/>
                    <a:pt x="5973" y="9001"/>
                    <a:pt x="6182" y="9001"/>
                  </a:cubicBezTo>
                  <a:cubicBezTo>
                    <a:pt x="6574" y="8996"/>
                    <a:pt x="6891" y="8679"/>
                    <a:pt x="6896" y="8287"/>
                  </a:cubicBezTo>
                  <a:lnTo>
                    <a:pt x="6896" y="741"/>
                  </a:lnTo>
                  <a:cubicBezTo>
                    <a:pt x="6896" y="364"/>
                    <a:pt x="6571" y="40"/>
                    <a:pt x="6182" y="40"/>
                  </a:cubicBezTo>
                  <a:cubicBezTo>
                    <a:pt x="5796" y="43"/>
                    <a:pt x="5484" y="355"/>
                    <a:pt x="5481" y="741"/>
                  </a:cubicBezTo>
                  <a:lnTo>
                    <a:pt x="5481" y="6092"/>
                  </a:lnTo>
                  <a:lnTo>
                    <a:pt x="1284" y="286"/>
                  </a:lnTo>
                  <a:cubicBezTo>
                    <a:pt x="1152" y="98"/>
                    <a:pt x="938" y="0"/>
                    <a:pt x="719" y="0"/>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80"/>
            <p:cNvSpPr/>
            <p:nvPr/>
          </p:nvSpPr>
          <p:spPr>
            <a:xfrm>
              <a:off x="6223125" y="2638813"/>
              <a:ext cx="174550" cy="227275"/>
            </a:xfrm>
            <a:custGeom>
              <a:rect b="b" l="l" r="r" t="t"/>
              <a:pathLst>
                <a:path extrusionOk="0" h="9091" w="6982">
                  <a:moveTo>
                    <a:pt x="709" y="0"/>
                  </a:moveTo>
                  <a:cubicBezTo>
                    <a:pt x="317" y="0"/>
                    <a:pt x="0" y="321"/>
                    <a:pt x="6" y="714"/>
                  </a:cubicBezTo>
                  <a:cubicBezTo>
                    <a:pt x="6" y="1103"/>
                    <a:pt x="317" y="1441"/>
                    <a:pt x="720" y="1441"/>
                  </a:cubicBezTo>
                  <a:lnTo>
                    <a:pt x="2774" y="1441"/>
                  </a:lnTo>
                  <a:lnTo>
                    <a:pt x="2774" y="8377"/>
                  </a:lnTo>
                  <a:cubicBezTo>
                    <a:pt x="2773" y="8772"/>
                    <a:pt x="3093" y="9091"/>
                    <a:pt x="3488" y="9091"/>
                  </a:cubicBezTo>
                  <a:cubicBezTo>
                    <a:pt x="3491" y="9091"/>
                    <a:pt x="3495" y="9091"/>
                    <a:pt x="3499" y="9091"/>
                  </a:cubicBezTo>
                  <a:cubicBezTo>
                    <a:pt x="3890" y="9091"/>
                    <a:pt x="4206" y="8770"/>
                    <a:pt x="4201" y="8377"/>
                  </a:cubicBezTo>
                  <a:lnTo>
                    <a:pt x="4201" y="1441"/>
                  </a:lnTo>
                  <a:lnTo>
                    <a:pt x="6266" y="1441"/>
                  </a:lnTo>
                  <a:cubicBezTo>
                    <a:pt x="6657" y="1441"/>
                    <a:pt x="6981" y="1103"/>
                    <a:pt x="6980" y="714"/>
                  </a:cubicBezTo>
                  <a:cubicBezTo>
                    <a:pt x="6981" y="320"/>
                    <a:pt x="6663" y="0"/>
                    <a:pt x="6269" y="0"/>
                  </a:cubicBezTo>
                  <a:cubicBezTo>
                    <a:pt x="6268" y="0"/>
                    <a:pt x="6267" y="0"/>
                    <a:pt x="6266" y="0"/>
                  </a:cubicBezTo>
                  <a:lnTo>
                    <a:pt x="720" y="0"/>
                  </a:lnTo>
                  <a:cubicBezTo>
                    <a:pt x="716" y="0"/>
                    <a:pt x="713" y="0"/>
                    <a:pt x="709" y="0"/>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6" name="Google Shape;2536;p80"/>
          <p:cNvGrpSpPr/>
          <p:nvPr/>
        </p:nvGrpSpPr>
        <p:grpSpPr>
          <a:xfrm rot="-1083714">
            <a:off x="2690778" y="547406"/>
            <a:ext cx="1136304" cy="446920"/>
            <a:chOff x="238125" y="1785325"/>
            <a:chExt cx="6880950" cy="2706350"/>
          </a:xfrm>
        </p:grpSpPr>
        <p:sp>
          <p:nvSpPr>
            <p:cNvPr id="2537" name="Google Shape;2537;p80"/>
            <p:cNvSpPr/>
            <p:nvPr/>
          </p:nvSpPr>
          <p:spPr>
            <a:xfrm>
              <a:off x="4606575" y="1927350"/>
              <a:ext cx="1661450" cy="831075"/>
            </a:xfrm>
            <a:custGeom>
              <a:rect b="b" l="l" r="r" t="t"/>
              <a:pathLst>
                <a:path extrusionOk="0" h="33243" w="66458">
                  <a:moveTo>
                    <a:pt x="12461" y="0"/>
                  </a:moveTo>
                  <a:lnTo>
                    <a:pt x="17374" y="10156"/>
                  </a:lnTo>
                  <a:cubicBezTo>
                    <a:pt x="17374" y="10156"/>
                    <a:pt x="20759" y="10491"/>
                    <a:pt x="25206" y="10785"/>
                  </a:cubicBezTo>
                  <a:lnTo>
                    <a:pt x="26382" y="17618"/>
                  </a:lnTo>
                  <a:lnTo>
                    <a:pt x="26382" y="17618"/>
                  </a:lnTo>
                  <a:lnTo>
                    <a:pt x="13472" y="12166"/>
                  </a:lnTo>
                  <a:cubicBezTo>
                    <a:pt x="13472" y="12166"/>
                    <a:pt x="125" y="14882"/>
                    <a:pt x="63" y="15539"/>
                  </a:cubicBezTo>
                  <a:cubicBezTo>
                    <a:pt x="1" y="16196"/>
                    <a:pt x="3754" y="33243"/>
                    <a:pt x="3754" y="33243"/>
                  </a:cubicBezTo>
                  <a:cubicBezTo>
                    <a:pt x="3754" y="33243"/>
                    <a:pt x="6051" y="19563"/>
                    <a:pt x="28351" y="19563"/>
                  </a:cubicBezTo>
                  <a:cubicBezTo>
                    <a:pt x="28641" y="19563"/>
                    <a:pt x="28934" y="19566"/>
                    <a:pt x="29231" y="19570"/>
                  </a:cubicBezTo>
                  <a:cubicBezTo>
                    <a:pt x="34228" y="20642"/>
                    <a:pt x="45189" y="23351"/>
                    <a:pt x="51085" y="27573"/>
                  </a:cubicBezTo>
                  <a:cubicBezTo>
                    <a:pt x="53076" y="29197"/>
                    <a:pt x="56816" y="30137"/>
                    <a:pt x="59996" y="30137"/>
                  </a:cubicBezTo>
                  <a:cubicBezTo>
                    <a:pt x="62966" y="30137"/>
                    <a:pt x="65449" y="29317"/>
                    <a:pt x="65563" y="27468"/>
                  </a:cubicBezTo>
                  <a:cubicBezTo>
                    <a:pt x="66458" y="25895"/>
                    <a:pt x="59358" y="20689"/>
                    <a:pt x="53655" y="17914"/>
                  </a:cubicBezTo>
                  <a:cubicBezTo>
                    <a:pt x="51373" y="16803"/>
                    <a:pt x="46120" y="14023"/>
                    <a:pt x="40636" y="11086"/>
                  </a:cubicBezTo>
                  <a:cubicBezTo>
                    <a:pt x="41369" y="11037"/>
                    <a:pt x="42052" y="10973"/>
                    <a:pt x="42671" y="10893"/>
                  </a:cubicBezTo>
                  <a:cubicBezTo>
                    <a:pt x="50348" y="9877"/>
                    <a:pt x="51732" y="5572"/>
                    <a:pt x="51332" y="4541"/>
                  </a:cubicBezTo>
                  <a:cubicBezTo>
                    <a:pt x="50997" y="3671"/>
                    <a:pt x="49094" y="1592"/>
                    <a:pt x="42558" y="1592"/>
                  </a:cubicBezTo>
                  <a:cubicBezTo>
                    <a:pt x="41344" y="1592"/>
                    <a:pt x="39970" y="1664"/>
                    <a:pt x="38417" y="1829"/>
                  </a:cubicBezTo>
                  <a:cubicBezTo>
                    <a:pt x="36885" y="1991"/>
                    <a:pt x="35208" y="2060"/>
                    <a:pt x="33467" y="2060"/>
                  </a:cubicBezTo>
                  <a:cubicBezTo>
                    <a:pt x="23929" y="2060"/>
                    <a:pt x="12462" y="0"/>
                    <a:pt x="12461" y="0"/>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80"/>
            <p:cNvSpPr/>
            <p:nvPr/>
          </p:nvSpPr>
          <p:spPr>
            <a:xfrm>
              <a:off x="5770250" y="3595975"/>
              <a:ext cx="305575" cy="180025"/>
            </a:xfrm>
            <a:custGeom>
              <a:rect b="b" l="l" r="r" t="t"/>
              <a:pathLst>
                <a:path extrusionOk="0" h="7201" w="12223">
                  <a:moveTo>
                    <a:pt x="11410" y="1"/>
                  </a:moveTo>
                  <a:cubicBezTo>
                    <a:pt x="8457" y="3426"/>
                    <a:pt x="4338" y="5298"/>
                    <a:pt x="121" y="5521"/>
                  </a:cubicBezTo>
                  <a:lnTo>
                    <a:pt x="87" y="6023"/>
                  </a:lnTo>
                  <a:lnTo>
                    <a:pt x="35" y="6699"/>
                  </a:lnTo>
                  <a:lnTo>
                    <a:pt x="0" y="7200"/>
                  </a:lnTo>
                  <a:cubicBezTo>
                    <a:pt x="4561" y="6892"/>
                    <a:pt x="8984" y="4787"/>
                    <a:pt x="12120" y="995"/>
                  </a:cubicBezTo>
                  <a:cubicBezTo>
                    <a:pt x="12156" y="952"/>
                    <a:pt x="12190" y="906"/>
                    <a:pt x="12223" y="861"/>
                  </a:cubicBezTo>
                  <a:lnTo>
                    <a:pt x="12218" y="857"/>
                  </a:lnTo>
                  <a:cubicBezTo>
                    <a:pt x="12174" y="826"/>
                    <a:pt x="12129" y="793"/>
                    <a:pt x="12088" y="757"/>
                  </a:cubicBezTo>
                  <a:cubicBezTo>
                    <a:pt x="11825" y="541"/>
                    <a:pt x="11595" y="286"/>
                    <a:pt x="11410" y="1"/>
                  </a:cubicBezTo>
                  <a:close/>
                </a:path>
              </a:pathLst>
            </a:custGeom>
            <a:solidFill>
              <a:srgbClr val="5369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80"/>
            <p:cNvSpPr/>
            <p:nvPr/>
          </p:nvSpPr>
          <p:spPr>
            <a:xfrm>
              <a:off x="4866525" y="3043750"/>
              <a:ext cx="704250" cy="704225"/>
            </a:xfrm>
            <a:custGeom>
              <a:rect b="b" l="l" r="r" t="t"/>
              <a:pathLst>
                <a:path extrusionOk="0" h="28169" w="28170">
                  <a:moveTo>
                    <a:pt x="14084" y="0"/>
                  </a:moveTo>
                  <a:cubicBezTo>
                    <a:pt x="10349" y="0"/>
                    <a:pt x="6766" y="1484"/>
                    <a:pt x="4126" y="4125"/>
                  </a:cubicBezTo>
                  <a:cubicBezTo>
                    <a:pt x="1483" y="6767"/>
                    <a:pt x="1" y="10349"/>
                    <a:pt x="1" y="14085"/>
                  </a:cubicBezTo>
                  <a:cubicBezTo>
                    <a:pt x="1" y="17820"/>
                    <a:pt x="1483" y="21403"/>
                    <a:pt x="4126" y="24044"/>
                  </a:cubicBezTo>
                  <a:cubicBezTo>
                    <a:pt x="6766" y="26686"/>
                    <a:pt x="10349" y="28169"/>
                    <a:pt x="14084" y="28169"/>
                  </a:cubicBezTo>
                  <a:cubicBezTo>
                    <a:pt x="17821" y="28169"/>
                    <a:pt x="21404" y="26686"/>
                    <a:pt x="24044" y="24044"/>
                  </a:cubicBezTo>
                  <a:cubicBezTo>
                    <a:pt x="26685" y="21403"/>
                    <a:pt x="28169" y="17820"/>
                    <a:pt x="28169" y="14085"/>
                  </a:cubicBezTo>
                  <a:cubicBezTo>
                    <a:pt x="28169" y="10349"/>
                    <a:pt x="26685" y="6767"/>
                    <a:pt x="24044" y="4125"/>
                  </a:cubicBezTo>
                  <a:cubicBezTo>
                    <a:pt x="21404" y="1484"/>
                    <a:pt x="17821" y="0"/>
                    <a:pt x="14084" y="0"/>
                  </a:cubicBezTo>
                  <a:close/>
                </a:path>
              </a:pathLst>
            </a:custGeom>
            <a:solidFill>
              <a:srgbClr val="849A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80"/>
            <p:cNvSpPr/>
            <p:nvPr/>
          </p:nvSpPr>
          <p:spPr>
            <a:xfrm>
              <a:off x="4357650" y="3271950"/>
              <a:ext cx="1000600" cy="1199125"/>
            </a:xfrm>
            <a:custGeom>
              <a:rect b="b" l="l" r="r" t="t"/>
              <a:pathLst>
                <a:path extrusionOk="0" h="47965" w="40024">
                  <a:moveTo>
                    <a:pt x="33918" y="0"/>
                  </a:moveTo>
                  <a:lnTo>
                    <a:pt x="687" y="40203"/>
                  </a:lnTo>
                  <a:lnTo>
                    <a:pt x="1" y="47059"/>
                  </a:lnTo>
                  <a:lnTo>
                    <a:pt x="4550" y="47965"/>
                  </a:lnTo>
                  <a:lnTo>
                    <a:pt x="8678" y="42970"/>
                  </a:lnTo>
                  <a:lnTo>
                    <a:pt x="7594" y="40057"/>
                  </a:lnTo>
                  <a:lnTo>
                    <a:pt x="10659" y="40575"/>
                  </a:lnTo>
                  <a:lnTo>
                    <a:pt x="14460" y="35977"/>
                  </a:lnTo>
                  <a:lnTo>
                    <a:pt x="12975" y="31992"/>
                  </a:lnTo>
                  <a:lnTo>
                    <a:pt x="17169" y="32700"/>
                  </a:lnTo>
                  <a:lnTo>
                    <a:pt x="21211" y="27809"/>
                  </a:lnTo>
                  <a:lnTo>
                    <a:pt x="20187" y="25055"/>
                  </a:lnTo>
                  <a:lnTo>
                    <a:pt x="23085" y="25543"/>
                  </a:lnTo>
                  <a:lnTo>
                    <a:pt x="40024" y="5049"/>
                  </a:lnTo>
                  <a:lnTo>
                    <a:pt x="33918"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80"/>
            <p:cNvSpPr/>
            <p:nvPr/>
          </p:nvSpPr>
          <p:spPr>
            <a:xfrm>
              <a:off x="4403450" y="3614450"/>
              <a:ext cx="609925" cy="764725"/>
            </a:xfrm>
            <a:custGeom>
              <a:rect b="b" l="l" r="r" t="t"/>
              <a:pathLst>
                <a:path extrusionOk="0" h="30589" w="24397">
                  <a:moveTo>
                    <a:pt x="23097" y="0"/>
                  </a:moveTo>
                  <a:lnTo>
                    <a:pt x="197" y="27706"/>
                  </a:lnTo>
                  <a:lnTo>
                    <a:pt x="0" y="30589"/>
                  </a:lnTo>
                  <a:lnTo>
                    <a:pt x="24396" y="1075"/>
                  </a:lnTo>
                  <a:lnTo>
                    <a:pt x="23097" y="0"/>
                  </a:ln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80"/>
            <p:cNvSpPr/>
            <p:nvPr/>
          </p:nvSpPr>
          <p:spPr>
            <a:xfrm>
              <a:off x="4855475" y="3057100"/>
              <a:ext cx="704250" cy="704275"/>
            </a:xfrm>
            <a:custGeom>
              <a:rect b="b" l="l" r="r" t="t"/>
              <a:pathLst>
                <a:path extrusionOk="0" h="28171" w="28170">
                  <a:moveTo>
                    <a:pt x="14085" y="0"/>
                  </a:moveTo>
                  <a:cubicBezTo>
                    <a:pt x="10349" y="0"/>
                    <a:pt x="6766" y="1484"/>
                    <a:pt x="4125" y="4127"/>
                  </a:cubicBezTo>
                  <a:cubicBezTo>
                    <a:pt x="1484" y="6767"/>
                    <a:pt x="0" y="10350"/>
                    <a:pt x="0" y="14085"/>
                  </a:cubicBezTo>
                  <a:cubicBezTo>
                    <a:pt x="0" y="17820"/>
                    <a:pt x="1484" y="21403"/>
                    <a:pt x="4125" y="24046"/>
                  </a:cubicBezTo>
                  <a:cubicBezTo>
                    <a:pt x="6766" y="26686"/>
                    <a:pt x="10349" y="28171"/>
                    <a:pt x="14085" y="28171"/>
                  </a:cubicBezTo>
                  <a:cubicBezTo>
                    <a:pt x="17821" y="28171"/>
                    <a:pt x="21403" y="26686"/>
                    <a:pt x="24044" y="24046"/>
                  </a:cubicBezTo>
                  <a:cubicBezTo>
                    <a:pt x="26687" y="21403"/>
                    <a:pt x="28169" y="17820"/>
                    <a:pt x="28169" y="14085"/>
                  </a:cubicBezTo>
                  <a:cubicBezTo>
                    <a:pt x="28169" y="10350"/>
                    <a:pt x="26687" y="6767"/>
                    <a:pt x="24044" y="4127"/>
                  </a:cubicBezTo>
                  <a:cubicBezTo>
                    <a:pt x="21403" y="1484"/>
                    <a:pt x="17821" y="0"/>
                    <a:pt x="14085" y="0"/>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80"/>
            <p:cNvSpPr/>
            <p:nvPr/>
          </p:nvSpPr>
          <p:spPr>
            <a:xfrm>
              <a:off x="4876100" y="3113950"/>
              <a:ext cx="660875" cy="590600"/>
            </a:xfrm>
            <a:custGeom>
              <a:rect b="b" l="l" r="r" t="t"/>
              <a:pathLst>
                <a:path extrusionOk="0" h="23624" w="26435">
                  <a:moveTo>
                    <a:pt x="13267" y="1"/>
                  </a:moveTo>
                  <a:cubicBezTo>
                    <a:pt x="10176" y="1"/>
                    <a:pt x="7106" y="1208"/>
                    <a:pt x="4819" y="3550"/>
                  </a:cubicBezTo>
                  <a:cubicBezTo>
                    <a:pt x="4589" y="3784"/>
                    <a:pt x="4368" y="4030"/>
                    <a:pt x="4155" y="4287"/>
                  </a:cubicBezTo>
                  <a:cubicBezTo>
                    <a:pt x="1" y="9315"/>
                    <a:pt x="707" y="16760"/>
                    <a:pt x="5735" y="20916"/>
                  </a:cubicBezTo>
                  <a:cubicBezTo>
                    <a:pt x="7936" y="22737"/>
                    <a:pt x="10602" y="23624"/>
                    <a:pt x="13251" y="23624"/>
                  </a:cubicBezTo>
                  <a:cubicBezTo>
                    <a:pt x="16652" y="23624"/>
                    <a:pt x="20026" y="22162"/>
                    <a:pt x="22362" y="19336"/>
                  </a:cubicBezTo>
                  <a:cubicBezTo>
                    <a:pt x="22577" y="19078"/>
                    <a:pt x="22775" y="18816"/>
                    <a:pt x="22962" y="18546"/>
                  </a:cubicBezTo>
                  <a:cubicBezTo>
                    <a:pt x="26435" y="13558"/>
                    <a:pt x="25555" y="6651"/>
                    <a:pt x="20786" y="2709"/>
                  </a:cubicBezTo>
                  <a:cubicBezTo>
                    <a:pt x="18584" y="889"/>
                    <a:pt x="15918" y="1"/>
                    <a:pt x="13267" y="1"/>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80"/>
            <p:cNvSpPr/>
            <p:nvPr/>
          </p:nvSpPr>
          <p:spPr>
            <a:xfrm>
              <a:off x="4909775" y="3113925"/>
              <a:ext cx="616475" cy="552400"/>
            </a:xfrm>
            <a:custGeom>
              <a:rect b="b" l="l" r="r" t="t"/>
              <a:pathLst>
                <a:path extrusionOk="0" h="22096" w="24659">
                  <a:moveTo>
                    <a:pt x="11922" y="1"/>
                  </a:moveTo>
                  <a:cubicBezTo>
                    <a:pt x="8831" y="1"/>
                    <a:pt x="5761" y="1209"/>
                    <a:pt x="3473" y="3551"/>
                  </a:cubicBezTo>
                  <a:cubicBezTo>
                    <a:pt x="0" y="8541"/>
                    <a:pt x="880" y="15447"/>
                    <a:pt x="5651" y="19389"/>
                  </a:cubicBezTo>
                  <a:cubicBezTo>
                    <a:pt x="7852" y="21209"/>
                    <a:pt x="10517" y="22096"/>
                    <a:pt x="13166" y="22096"/>
                  </a:cubicBezTo>
                  <a:cubicBezTo>
                    <a:pt x="16257" y="22096"/>
                    <a:pt x="19328" y="20888"/>
                    <a:pt x="21615" y="18545"/>
                  </a:cubicBezTo>
                  <a:cubicBezTo>
                    <a:pt x="21649" y="18498"/>
                    <a:pt x="21685" y="18444"/>
                    <a:pt x="21718" y="18395"/>
                  </a:cubicBezTo>
                  <a:cubicBezTo>
                    <a:pt x="22095" y="17838"/>
                    <a:pt x="22421" y="17248"/>
                    <a:pt x="22696" y="16634"/>
                  </a:cubicBezTo>
                  <a:cubicBezTo>
                    <a:pt x="24659" y="12260"/>
                    <a:pt x="23784" y="7017"/>
                    <a:pt x="20326" y="3515"/>
                  </a:cubicBezTo>
                  <a:cubicBezTo>
                    <a:pt x="20046" y="3231"/>
                    <a:pt x="19749" y="2961"/>
                    <a:pt x="19439" y="2707"/>
                  </a:cubicBezTo>
                  <a:cubicBezTo>
                    <a:pt x="19390" y="2666"/>
                    <a:pt x="19341" y="2625"/>
                    <a:pt x="19287" y="2588"/>
                  </a:cubicBezTo>
                  <a:cubicBezTo>
                    <a:pt x="17117" y="849"/>
                    <a:pt x="14512" y="1"/>
                    <a:pt x="11922" y="1"/>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80"/>
            <p:cNvSpPr/>
            <p:nvPr/>
          </p:nvSpPr>
          <p:spPr>
            <a:xfrm>
              <a:off x="5363350" y="3176625"/>
              <a:ext cx="113850" cy="397225"/>
            </a:xfrm>
            <a:custGeom>
              <a:rect b="b" l="l" r="r" t="t"/>
              <a:pathLst>
                <a:path extrusionOk="0" h="15889" w="4554">
                  <a:moveTo>
                    <a:pt x="975" y="1"/>
                  </a:moveTo>
                  <a:cubicBezTo>
                    <a:pt x="294" y="2041"/>
                    <a:pt x="1" y="4188"/>
                    <a:pt x="107" y="6334"/>
                  </a:cubicBezTo>
                  <a:cubicBezTo>
                    <a:pt x="277" y="9743"/>
                    <a:pt x="1449" y="13085"/>
                    <a:pt x="3575" y="15888"/>
                  </a:cubicBezTo>
                  <a:cubicBezTo>
                    <a:pt x="3952" y="15330"/>
                    <a:pt x="4278" y="14742"/>
                    <a:pt x="4553" y="14127"/>
                  </a:cubicBezTo>
                  <a:cubicBezTo>
                    <a:pt x="2781" y="11562"/>
                    <a:pt x="1791" y="8539"/>
                    <a:pt x="1701" y="5423"/>
                  </a:cubicBezTo>
                  <a:cubicBezTo>
                    <a:pt x="1654" y="3936"/>
                    <a:pt x="1816" y="2450"/>
                    <a:pt x="2183" y="1007"/>
                  </a:cubicBezTo>
                  <a:cubicBezTo>
                    <a:pt x="1903" y="723"/>
                    <a:pt x="1606" y="453"/>
                    <a:pt x="1296" y="199"/>
                  </a:cubicBezTo>
                  <a:cubicBezTo>
                    <a:pt x="1247" y="158"/>
                    <a:pt x="1198" y="117"/>
                    <a:pt x="1144" y="81"/>
                  </a:cubicBezTo>
                  <a:cubicBezTo>
                    <a:pt x="1092" y="48"/>
                    <a:pt x="1034" y="22"/>
                    <a:pt x="97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80"/>
            <p:cNvSpPr/>
            <p:nvPr/>
          </p:nvSpPr>
          <p:spPr>
            <a:xfrm>
              <a:off x="5206900" y="3202425"/>
              <a:ext cx="184150" cy="165725"/>
            </a:xfrm>
            <a:custGeom>
              <a:rect b="b" l="l" r="r" t="t"/>
              <a:pathLst>
                <a:path extrusionOk="0" h="6629" w="7366">
                  <a:moveTo>
                    <a:pt x="3725" y="0"/>
                  </a:moveTo>
                  <a:cubicBezTo>
                    <a:pt x="3000" y="0"/>
                    <a:pt x="2280" y="236"/>
                    <a:pt x="1690" y="696"/>
                  </a:cubicBezTo>
                  <a:cubicBezTo>
                    <a:pt x="1496" y="843"/>
                    <a:pt x="1321" y="1013"/>
                    <a:pt x="1167" y="1202"/>
                  </a:cubicBezTo>
                  <a:cubicBezTo>
                    <a:pt x="1" y="2614"/>
                    <a:pt x="199" y="4703"/>
                    <a:pt x="1609" y="5869"/>
                  </a:cubicBezTo>
                  <a:cubicBezTo>
                    <a:pt x="2228" y="6380"/>
                    <a:pt x="2976" y="6628"/>
                    <a:pt x="3719" y="6628"/>
                  </a:cubicBezTo>
                  <a:cubicBezTo>
                    <a:pt x="4674" y="6628"/>
                    <a:pt x="5622" y="6218"/>
                    <a:pt x="6277" y="5425"/>
                  </a:cubicBezTo>
                  <a:cubicBezTo>
                    <a:pt x="6432" y="5238"/>
                    <a:pt x="6567" y="5035"/>
                    <a:pt x="6676" y="4817"/>
                  </a:cubicBezTo>
                  <a:cubicBezTo>
                    <a:pt x="7366" y="3466"/>
                    <a:pt x="7051" y="1765"/>
                    <a:pt x="5834" y="760"/>
                  </a:cubicBezTo>
                  <a:cubicBezTo>
                    <a:pt x="5217" y="249"/>
                    <a:pt x="4469" y="0"/>
                    <a:pt x="37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80"/>
            <p:cNvSpPr/>
            <p:nvPr/>
          </p:nvSpPr>
          <p:spPr>
            <a:xfrm>
              <a:off x="5894650" y="3232625"/>
              <a:ext cx="1224425" cy="1259050"/>
            </a:xfrm>
            <a:custGeom>
              <a:rect b="b" l="l" r="r" t="t"/>
              <a:pathLst>
                <a:path extrusionOk="0" h="50362" w="48977">
                  <a:moveTo>
                    <a:pt x="25778" y="0"/>
                  </a:moveTo>
                  <a:lnTo>
                    <a:pt x="3115" y="7241"/>
                  </a:lnTo>
                  <a:lnTo>
                    <a:pt x="1400" y="20440"/>
                  </a:lnTo>
                  <a:lnTo>
                    <a:pt x="1179" y="22131"/>
                  </a:lnTo>
                  <a:lnTo>
                    <a:pt x="1" y="31187"/>
                  </a:lnTo>
                  <a:lnTo>
                    <a:pt x="23200" y="50362"/>
                  </a:lnTo>
                  <a:lnTo>
                    <a:pt x="48977" y="19177"/>
                  </a:lnTo>
                  <a:lnTo>
                    <a:pt x="25778"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80"/>
            <p:cNvSpPr/>
            <p:nvPr/>
          </p:nvSpPr>
          <p:spPr>
            <a:xfrm>
              <a:off x="5837775" y="3185650"/>
              <a:ext cx="757900" cy="874125"/>
            </a:xfrm>
            <a:custGeom>
              <a:rect b="b" l="l" r="r" t="t"/>
              <a:pathLst>
                <a:path extrusionOk="0" h="34965" w="30316">
                  <a:moveTo>
                    <a:pt x="25779" y="0"/>
                  </a:moveTo>
                  <a:lnTo>
                    <a:pt x="3113" y="7240"/>
                  </a:lnTo>
                  <a:lnTo>
                    <a:pt x="1" y="31187"/>
                  </a:lnTo>
                  <a:lnTo>
                    <a:pt x="4569" y="34964"/>
                  </a:lnTo>
                  <a:lnTo>
                    <a:pt x="6394" y="9951"/>
                  </a:lnTo>
                  <a:lnTo>
                    <a:pt x="30315" y="3750"/>
                  </a:lnTo>
                  <a:lnTo>
                    <a:pt x="25779" y="0"/>
                  </a:lnTo>
                  <a:close/>
                </a:path>
              </a:pathLst>
            </a:custGeom>
            <a:solidFill>
              <a:srgbClr val="D8D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80"/>
            <p:cNvSpPr/>
            <p:nvPr/>
          </p:nvSpPr>
          <p:spPr>
            <a:xfrm>
              <a:off x="5752750" y="3092750"/>
              <a:ext cx="931175" cy="1061825"/>
            </a:xfrm>
            <a:custGeom>
              <a:rect b="b" l="l" r="r" t="t"/>
              <a:pathLst>
                <a:path extrusionOk="0" h="42473" w="37247">
                  <a:moveTo>
                    <a:pt x="30501" y="1"/>
                  </a:moveTo>
                  <a:lnTo>
                    <a:pt x="2156" y="7352"/>
                  </a:lnTo>
                  <a:lnTo>
                    <a:pt x="1006" y="23096"/>
                  </a:lnTo>
                  <a:lnTo>
                    <a:pt x="888" y="24772"/>
                  </a:lnTo>
                  <a:lnTo>
                    <a:pt x="1" y="36896"/>
                  </a:lnTo>
                  <a:lnTo>
                    <a:pt x="6748" y="42473"/>
                  </a:lnTo>
                  <a:lnTo>
                    <a:pt x="8223" y="22228"/>
                  </a:lnTo>
                  <a:lnTo>
                    <a:pt x="8346" y="20511"/>
                  </a:lnTo>
                  <a:lnTo>
                    <a:pt x="8899" y="12926"/>
                  </a:lnTo>
                  <a:lnTo>
                    <a:pt x="37247" y="5577"/>
                  </a:lnTo>
                  <a:lnTo>
                    <a:pt x="30501" y="1"/>
                  </a:ln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80"/>
            <p:cNvSpPr/>
            <p:nvPr/>
          </p:nvSpPr>
          <p:spPr>
            <a:xfrm>
              <a:off x="6368225" y="3691800"/>
              <a:ext cx="539900" cy="525200"/>
            </a:xfrm>
            <a:custGeom>
              <a:rect b="b" l="l" r="r" t="t"/>
              <a:pathLst>
                <a:path extrusionOk="0" h="21008" w="21596">
                  <a:moveTo>
                    <a:pt x="8237" y="1"/>
                  </a:moveTo>
                  <a:lnTo>
                    <a:pt x="0" y="9964"/>
                  </a:lnTo>
                  <a:lnTo>
                    <a:pt x="13360" y="21008"/>
                  </a:lnTo>
                  <a:lnTo>
                    <a:pt x="21595" y="11046"/>
                  </a:lnTo>
                  <a:lnTo>
                    <a:pt x="8237" y="1"/>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80"/>
            <p:cNvSpPr/>
            <p:nvPr/>
          </p:nvSpPr>
          <p:spPr>
            <a:xfrm>
              <a:off x="6030600" y="3462400"/>
              <a:ext cx="192125" cy="172225"/>
            </a:xfrm>
            <a:custGeom>
              <a:rect b="b" l="l" r="r" t="t"/>
              <a:pathLst>
                <a:path extrusionOk="0" h="6889" w="7685">
                  <a:moveTo>
                    <a:pt x="3869" y="0"/>
                  </a:moveTo>
                  <a:cubicBezTo>
                    <a:pt x="3076" y="0"/>
                    <a:pt x="2283" y="274"/>
                    <a:pt x="1642" y="820"/>
                  </a:cubicBezTo>
                  <a:cubicBezTo>
                    <a:pt x="1484" y="948"/>
                    <a:pt x="1342" y="1091"/>
                    <a:pt x="1214" y="1248"/>
                  </a:cubicBezTo>
                  <a:cubicBezTo>
                    <a:pt x="0" y="2716"/>
                    <a:pt x="207" y="4888"/>
                    <a:pt x="1674" y="6100"/>
                  </a:cubicBezTo>
                  <a:cubicBezTo>
                    <a:pt x="2315" y="6630"/>
                    <a:pt x="3091" y="6889"/>
                    <a:pt x="3863" y="6889"/>
                  </a:cubicBezTo>
                  <a:cubicBezTo>
                    <a:pt x="4855" y="6889"/>
                    <a:pt x="5841" y="6462"/>
                    <a:pt x="6523" y="5637"/>
                  </a:cubicBezTo>
                  <a:cubicBezTo>
                    <a:pt x="6653" y="5481"/>
                    <a:pt x="6768" y="5314"/>
                    <a:pt x="6863" y="5135"/>
                  </a:cubicBezTo>
                  <a:cubicBezTo>
                    <a:pt x="7685" y="3686"/>
                    <a:pt x="7349" y="1853"/>
                    <a:pt x="6063" y="791"/>
                  </a:cubicBezTo>
                  <a:cubicBezTo>
                    <a:pt x="5426" y="264"/>
                    <a:pt x="4648" y="0"/>
                    <a:pt x="3869" y="0"/>
                  </a:cubicBezTo>
                  <a:close/>
                </a:path>
              </a:pathLst>
            </a:custGeom>
            <a:solidFill>
              <a:srgbClr val="5369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80"/>
            <p:cNvSpPr/>
            <p:nvPr/>
          </p:nvSpPr>
          <p:spPr>
            <a:xfrm>
              <a:off x="6050050" y="3462375"/>
              <a:ext cx="154425" cy="138575"/>
            </a:xfrm>
            <a:custGeom>
              <a:rect b="b" l="l" r="r" t="t"/>
              <a:pathLst>
                <a:path extrusionOk="0" h="5543" w="6177">
                  <a:moveTo>
                    <a:pt x="3093" y="1"/>
                  </a:moveTo>
                  <a:cubicBezTo>
                    <a:pt x="2299" y="1"/>
                    <a:pt x="1506" y="275"/>
                    <a:pt x="864" y="821"/>
                  </a:cubicBezTo>
                  <a:cubicBezTo>
                    <a:pt x="149" y="1685"/>
                    <a:pt x="0" y="2884"/>
                    <a:pt x="482" y="3896"/>
                  </a:cubicBezTo>
                  <a:cubicBezTo>
                    <a:pt x="959" y="4902"/>
                    <a:pt x="1973" y="5543"/>
                    <a:pt x="3085" y="5543"/>
                  </a:cubicBezTo>
                  <a:cubicBezTo>
                    <a:pt x="3092" y="5543"/>
                    <a:pt x="3099" y="5543"/>
                    <a:pt x="3106" y="5543"/>
                  </a:cubicBezTo>
                  <a:cubicBezTo>
                    <a:pt x="4227" y="5536"/>
                    <a:pt x="5241" y="4881"/>
                    <a:pt x="5709" y="3862"/>
                  </a:cubicBezTo>
                  <a:cubicBezTo>
                    <a:pt x="6176" y="2843"/>
                    <a:pt x="6011" y="1645"/>
                    <a:pt x="5285" y="792"/>
                  </a:cubicBezTo>
                  <a:cubicBezTo>
                    <a:pt x="4649" y="264"/>
                    <a:pt x="3871" y="1"/>
                    <a:pt x="30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80"/>
            <p:cNvSpPr/>
            <p:nvPr/>
          </p:nvSpPr>
          <p:spPr>
            <a:xfrm>
              <a:off x="5960550" y="3511200"/>
              <a:ext cx="89200" cy="105400"/>
            </a:xfrm>
            <a:custGeom>
              <a:rect b="b" l="l" r="r" t="t"/>
              <a:pathLst>
                <a:path extrusionOk="0" h="4216" w="3568">
                  <a:moveTo>
                    <a:pt x="3567" y="0"/>
                  </a:moveTo>
                  <a:lnTo>
                    <a:pt x="3567" y="0"/>
                  </a:lnTo>
                  <a:cubicBezTo>
                    <a:pt x="2542" y="1000"/>
                    <a:pt x="1382" y="1852"/>
                    <a:pt x="124" y="2536"/>
                  </a:cubicBezTo>
                  <a:lnTo>
                    <a:pt x="34" y="3773"/>
                  </a:lnTo>
                  <a:lnTo>
                    <a:pt x="1" y="4216"/>
                  </a:lnTo>
                  <a:cubicBezTo>
                    <a:pt x="1172" y="3606"/>
                    <a:pt x="2268" y="2861"/>
                    <a:pt x="3267" y="1997"/>
                  </a:cubicBezTo>
                  <a:cubicBezTo>
                    <a:pt x="3159" y="1316"/>
                    <a:pt x="3264" y="620"/>
                    <a:pt x="3567"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80"/>
            <p:cNvSpPr/>
            <p:nvPr/>
          </p:nvSpPr>
          <p:spPr>
            <a:xfrm>
              <a:off x="5774950" y="3605550"/>
              <a:ext cx="186400" cy="106525"/>
            </a:xfrm>
            <a:custGeom>
              <a:rect b="b" l="l" r="r" t="t"/>
              <a:pathLst>
                <a:path extrusionOk="0" h="4261" w="7456">
                  <a:moveTo>
                    <a:pt x="7456" y="1"/>
                  </a:moveTo>
                  <a:lnTo>
                    <a:pt x="7456" y="1"/>
                  </a:lnTo>
                  <a:cubicBezTo>
                    <a:pt x="5262" y="1457"/>
                    <a:pt x="2741" y="2345"/>
                    <a:pt x="120" y="2584"/>
                  </a:cubicBezTo>
                  <a:lnTo>
                    <a:pt x="0" y="4260"/>
                  </a:lnTo>
                  <a:cubicBezTo>
                    <a:pt x="2581" y="3983"/>
                    <a:pt x="5094" y="3133"/>
                    <a:pt x="7333" y="1718"/>
                  </a:cubicBezTo>
                  <a:lnTo>
                    <a:pt x="7456" y="1"/>
                  </a:lnTo>
                  <a:close/>
                </a:path>
              </a:pathLst>
            </a:custGeom>
            <a:solidFill>
              <a:srgbClr val="4557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80"/>
            <p:cNvSpPr/>
            <p:nvPr/>
          </p:nvSpPr>
          <p:spPr>
            <a:xfrm>
              <a:off x="5308050" y="2915500"/>
              <a:ext cx="846750" cy="861525"/>
            </a:xfrm>
            <a:custGeom>
              <a:rect b="b" l="l" r="r" t="t"/>
              <a:pathLst>
                <a:path extrusionOk="0" h="34461" w="33870">
                  <a:moveTo>
                    <a:pt x="17338" y="1"/>
                  </a:moveTo>
                  <a:cubicBezTo>
                    <a:pt x="12485" y="1"/>
                    <a:pt x="7667" y="2037"/>
                    <a:pt x="4273" y="5979"/>
                  </a:cubicBezTo>
                  <a:cubicBezTo>
                    <a:pt x="4187" y="6065"/>
                    <a:pt x="4113" y="6156"/>
                    <a:pt x="4034" y="6249"/>
                  </a:cubicBezTo>
                  <a:cubicBezTo>
                    <a:pt x="3680" y="6678"/>
                    <a:pt x="3756" y="6573"/>
                    <a:pt x="3453" y="7021"/>
                  </a:cubicBezTo>
                  <a:cubicBezTo>
                    <a:pt x="3489" y="7042"/>
                    <a:pt x="3520" y="7060"/>
                    <a:pt x="3554" y="7083"/>
                  </a:cubicBezTo>
                  <a:cubicBezTo>
                    <a:pt x="3859" y="7255"/>
                    <a:pt x="4154" y="7443"/>
                    <a:pt x="4439" y="7646"/>
                  </a:cubicBezTo>
                  <a:cubicBezTo>
                    <a:pt x="4714" y="7237"/>
                    <a:pt x="4614" y="7383"/>
                    <a:pt x="4935" y="6994"/>
                  </a:cubicBezTo>
                  <a:cubicBezTo>
                    <a:pt x="5006" y="6906"/>
                    <a:pt x="5081" y="6821"/>
                    <a:pt x="5160" y="6740"/>
                  </a:cubicBezTo>
                  <a:lnTo>
                    <a:pt x="5179" y="6719"/>
                  </a:lnTo>
                  <a:cubicBezTo>
                    <a:pt x="8341" y="3062"/>
                    <a:pt x="12825" y="1172"/>
                    <a:pt x="17341" y="1172"/>
                  </a:cubicBezTo>
                  <a:cubicBezTo>
                    <a:pt x="20945" y="1172"/>
                    <a:pt x="24570" y="2376"/>
                    <a:pt x="27559" y="4847"/>
                  </a:cubicBezTo>
                  <a:cubicBezTo>
                    <a:pt x="29631" y="6557"/>
                    <a:pt x="31240" y="8760"/>
                    <a:pt x="32239" y="11255"/>
                  </a:cubicBezTo>
                  <a:lnTo>
                    <a:pt x="32809" y="11105"/>
                  </a:lnTo>
                  <a:lnTo>
                    <a:pt x="33368" y="10960"/>
                  </a:lnTo>
                  <a:cubicBezTo>
                    <a:pt x="32344" y="8310"/>
                    <a:pt x="30645" y="5882"/>
                    <a:pt x="28303" y="3946"/>
                  </a:cubicBezTo>
                  <a:cubicBezTo>
                    <a:pt x="25095" y="1294"/>
                    <a:pt x="21205" y="1"/>
                    <a:pt x="17338" y="1"/>
                  </a:cubicBezTo>
                  <a:close/>
                  <a:moveTo>
                    <a:pt x="977" y="11743"/>
                  </a:moveTo>
                  <a:cubicBezTo>
                    <a:pt x="296" y="13781"/>
                    <a:pt x="1" y="15931"/>
                    <a:pt x="109" y="18077"/>
                  </a:cubicBezTo>
                  <a:cubicBezTo>
                    <a:pt x="286" y="21633"/>
                    <a:pt x="1556" y="25124"/>
                    <a:pt x="3862" y="28001"/>
                  </a:cubicBezTo>
                  <a:cubicBezTo>
                    <a:pt x="4418" y="28700"/>
                    <a:pt x="5029" y="29352"/>
                    <a:pt x="5690" y="29952"/>
                  </a:cubicBezTo>
                  <a:cubicBezTo>
                    <a:pt x="5900" y="30149"/>
                    <a:pt x="6116" y="30335"/>
                    <a:pt x="6338" y="30519"/>
                  </a:cubicBezTo>
                  <a:cubicBezTo>
                    <a:pt x="9547" y="33172"/>
                    <a:pt x="13429" y="34460"/>
                    <a:pt x="17296" y="34460"/>
                  </a:cubicBezTo>
                  <a:cubicBezTo>
                    <a:pt x="17694" y="34460"/>
                    <a:pt x="18091" y="34447"/>
                    <a:pt x="18488" y="34419"/>
                  </a:cubicBezTo>
                  <a:cubicBezTo>
                    <a:pt x="23049" y="34111"/>
                    <a:pt x="27472" y="32006"/>
                    <a:pt x="30608" y="28214"/>
                  </a:cubicBezTo>
                  <a:cubicBezTo>
                    <a:pt x="30644" y="28171"/>
                    <a:pt x="30678" y="28125"/>
                    <a:pt x="30711" y="28080"/>
                  </a:cubicBezTo>
                  <a:cubicBezTo>
                    <a:pt x="30753" y="28039"/>
                    <a:pt x="30789" y="27993"/>
                    <a:pt x="30817" y="27940"/>
                  </a:cubicBezTo>
                  <a:cubicBezTo>
                    <a:pt x="32213" y="26201"/>
                    <a:pt x="33252" y="24200"/>
                    <a:pt x="33869" y="22056"/>
                  </a:cubicBezTo>
                  <a:cubicBezTo>
                    <a:pt x="33578" y="21958"/>
                    <a:pt x="33273" y="21900"/>
                    <a:pt x="32965" y="21884"/>
                  </a:cubicBezTo>
                  <a:cubicBezTo>
                    <a:pt x="32904" y="21882"/>
                    <a:pt x="32843" y="21879"/>
                    <a:pt x="32782" y="21879"/>
                  </a:cubicBezTo>
                  <a:cubicBezTo>
                    <a:pt x="32756" y="21879"/>
                    <a:pt x="32729" y="21879"/>
                    <a:pt x="32703" y="21881"/>
                  </a:cubicBezTo>
                  <a:cubicBezTo>
                    <a:pt x="32123" y="23815"/>
                    <a:pt x="31178" y="25619"/>
                    <a:pt x="29916" y="27197"/>
                  </a:cubicBezTo>
                  <a:cubicBezTo>
                    <a:pt x="29915" y="27210"/>
                    <a:pt x="29906" y="27218"/>
                    <a:pt x="29898" y="27220"/>
                  </a:cubicBezTo>
                  <a:cubicBezTo>
                    <a:pt x="29839" y="27306"/>
                    <a:pt x="29775" y="27390"/>
                    <a:pt x="29707" y="27470"/>
                  </a:cubicBezTo>
                  <a:cubicBezTo>
                    <a:pt x="26822" y="30961"/>
                    <a:pt x="22761" y="32919"/>
                    <a:pt x="18575" y="33242"/>
                  </a:cubicBezTo>
                  <a:cubicBezTo>
                    <a:pt x="18149" y="33275"/>
                    <a:pt x="17722" y="33292"/>
                    <a:pt x="17295" y="33292"/>
                  </a:cubicBezTo>
                  <a:cubicBezTo>
                    <a:pt x="13690" y="33292"/>
                    <a:pt x="10066" y="32084"/>
                    <a:pt x="7083" y="29618"/>
                  </a:cubicBezTo>
                  <a:cubicBezTo>
                    <a:pt x="6885" y="29454"/>
                    <a:pt x="6690" y="29285"/>
                    <a:pt x="6503" y="29108"/>
                  </a:cubicBezTo>
                  <a:cubicBezTo>
                    <a:pt x="5887" y="28553"/>
                    <a:pt x="5315" y="27949"/>
                    <a:pt x="4796" y="27303"/>
                  </a:cubicBezTo>
                  <a:cubicBezTo>
                    <a:pt x="1451" y="23114"/>
                    <a:pt x="399" y="17539"/>
                    <a:pt x="1988" y="12420"/>
                  </a:cubicBezTo>
                  <a:cubicBezTo>
                    <a:pt x="1924" y="12359"/>
                    <a:pt x="1860" y="12299"/>
                    <a:pt x="1788" y="12240"/>
                  </a:cubicBezTo>
                  <a:cubicBezTo>
                    <a:pt x="1611" y="12092"/>
                    <a:pt x="1420" y="11965"/>
                    <a:pt x="1217" y="11858"/>
                  </a:cubicBezTo>
                  <a:cubicBezTo>
                    <a:pt x="1138" y="11816"/>
                    <a:pt x="1056" y="11778"/>
                    <a:pt x="977" y="11743"/>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80"/>
            <p:cNvSpPr/>
            <p:nvPr/>
          </p:nvSpPr>
          <p:spPr>
            <a:xfrm>
              <a:off x="5319150" y="2902300"/>
              <a:ext cx="841700" cy="861600"/>
            </a:xfrm>
            <a:custGeom>
              <a:rect b="b" l="l" r="r" t="t"/>
              <a:pathLst>
                <a:path extrusionOk="0" h="34464" w="33668">
                  <a:moveTo>
                    <a:pt x="17327" y="1"/>
                  </a:moveTo>
                  <a:cubicBezTo>
                    <a:pt x="12361" y="1"/>
                    <a:pt x="7430" y="2130"/>
                    <a:pt x="4026" y="6249"/>
                  </a:cubicBezTo>
                  <a:cubicBezTo>
                    <a:pt x="3970" y="6318"/>
                    <a:pt x="3903" y="6407"/>
                    <a:pt x="3829" y="6505"/>
                  </a:cubicBezTo>
                  <a:cubicBezTo>
                    <a:pt x="3469" y="6996"/>
                    <a:pt x="2966" y="7778"/>
                    <a:pt x="2709" y="8156"/>
                  </a:cubicBezTo>
                  <a:cubicBezTo>
                    <a:pt x="2706" y="8166"/>
                    <a:pt x="2701" y="8174"/>
                    <a:pt x="2694" y="8182"/>
                  </a:cubicBezTo>
                  <a:cubicBezTo>
                    <a:pt x="3027" y="8374"/>
                    <a:pt x="3358" y="8579"/>
                    <a:pt x="3679" y="8807"/>
                  </a:cubicBezTo>
                  <a:cubicBezTo>
                    <a:pt x="3900" y="8474"/>
                    <a:pt x="4375" y="7745"/>
                    <a:pt x="4716" y="7268"/>
                  </a:cubicBezTo>
                  <a:lnTo>
                    <a:pt x="4734" y="7245"/>
                  </a:lnTo>
                  <a:cubicBezTo>
                    <a:pt x="4807" y="7147"/>
                    <a:pt x="4870" y="7062"/>
                    <a:pt x="4925" y="6995"/>
                  </a:cubicBezTo>
                  <a:cubicBezTo>
                    <a:pt x="8099" y="3157"/>
                    <a:pt x="12696" y="1172"/>
                    <a:pt x="17326" y="1172"/>
                  </a:cubicBezTo>
                  <a:cubicBezTo>
                    <a:pt x="20933" y="1172"/>
                    <a:pt x="24560" y="2376"/>
                    <a:pt x="27549" y="4847"/>
                  </a:cubicBezTo>
                  <a:cubicBezTo>
                    <a:pt x="29728" y="6643"/>
                    <a:pt x="31389" y="8984"/>
                    <a:pt x="32365" y="11633"/>
                  </a:cubicBezTo>
                  <a:lnTo>
                    <a:pt x="32924" y="11488"/>
                  </a:lnTo>
                  <a:lnTo>
                    <a:pt x="33504" y="11338"/>
                  </a:lnTo>
                  <a:cubicBezTo>
                    <a:pt x="32495" y="8540"/>
                    <a:pt x="30748" y="5974"/>
                    <a:pt x="28294" y="3944"/>
                  </a:cubicBezTo>
                  <a:cubicBezTo>
                    <a:pt x="25086" y="1293"/>
                    <a:pt x="21196" y="1"/>
                    <a:pt x="17327" y="1"/>
                  </a:cubicBezTo>
                  <a:close/>
                  <a:moveTo>
                    <a:pt x="969" y="11746"/>
                  </a:moveTo>
                  <a:cubicBezTo>
                    <a:pt x="899" y="11959"/>
                    <a:pt x="832" y="12170"/>
                    <a:pt x="773" y="12386"/>
                  </a:cubicBezTo>
                  <a:cubicBezTo>
                    <a:pt x="227" y="14232"/>
                    <a:pt x="1" y="16156"/>
                    <a:pt x="101" y="18077"/>
                  </a:cubicBezTo>
                  <a:cubicBezTo>
                    <a:pt x="276" y="21634"/>
                    <a:pt x="1546" y="25125"/>
                    <a:pt x="3852" y="28001"/>
                  </a:cubicBezTo>
                  <a:cubicBezTo>
                    <a:pt x="4409" y="28701"/>
                    <a:pt x="5020" y="29353"/>
                    <a:pt x="5682" y="29954"/>
                  </a:cubicBezTo>
                  <a:cubicBezTo>
                    <a:pt x="5892" y="30149"/>
                    <a:pt x="6108" y="30336"/>
                    <a:pt x="6329" y="30519"/>
                  </a:cubicBezTo>
                  <a:cubicBezTo>
                    <a:pt x="9540" y="33173"/>
                    <a:pt x="13427" y="34464"/>
                    <a:pt x="17297" y="34464"/>
                  </a:cubicBezTo>
                  <a:cubicBezTo>
                    <a:pt x="17558" y="34464"/>
                    <a:pt x="17818" y="34458"/>
                    <a:pt x="18079" y="34446"/>
                  </a:cubicBezTo>
                  <a:cubicBezTo>
                    <a:pt x="22616" y="34240"/>
                    <a:pt x="27059" y="32257"/>
                    <a:pt x="30262" y="28604"/>
                  </a:cubicBezTo>
                  <a:cubicBezTo>
                    <a:pt x="30303" y="28563"/>
                    <a:pt x="30340" y="28517"/>
                    <a:pt x="30373" y="28468"/>
                  </a:cubicBezTo>
                  <a:cubicBezTo>
                    <a:pt x="30452" y="28388"/>
                    <a:pt x="30527" y="28303"/>
                    <a:pt x="30598" y="28214"/>
                  </a:cubicBezTo>
                  <a:cubicBezTo>
                    <a:pt x="31957" y="26576"/>
                    <a:pt x="32998" y="24699"/>
                    <a:pt x="33668" y="22677"/>
                  </a:cubicBezTo>
                  <a:cubicBezTo>
                    <a:pt x="33586" y="22640"/>
                    <a:pt x="33507" y="22613"/>
                    <a:pt x="33425" y="22584"/>
                  </a:cubicBezTo>
                  <a:cubicBezTo>
                    <a:pt x="33134" y="22486"/>
                    <a:pt x="32829" y="22428"/>
                    <a:pt x="32521" y="22414"/>
                  </a:cubicBezTo>
                  <a:cubicBezTo>
                    <a:pt x="31898" y="24257"/>
                    <a:pt x="30940" y="25972"/>
                    <a:pt x="29698" y="27471"/>
                  </a:cubicBezTo>
                  <a:cubicBezTo>
                    <a:pt x="29626" y="27559"/>
                    <a:pt x="29552" y="27644"/>
                    <a:pt x="29472" y="27725"/>
                  </a:cubicBezTo>
                  <a:cubicBezTo>
                    <a:pt x="29469" y="27738"/>
                    <a:pt x="29462" y="27746"/>
                    <a:pt x="29454" y="27748"/>
                  </a:cubicBezTo>
                  <a:cubicBezTo>
                    <a:pt x="26501" y="31173"/>
                    <a:pt x="22382" y="33045"/>
                    <a:pt x="18165" y="33268"/>
                  </a:cubicBezTo>
                  <a:cubicBezTo>
                    <a:pt x="17873" y="33284"/>
                    <a:pt x="17580" y="33292"/>
                    <a:pt x="17287" y="33292"/>
                  </a:cubicBezTo>
                  <a:cubicBezTo>
                    <a:pt x="13681" y="33292"/>
                    <a:pt x="10059" y="32088"/>
                    <a:pt x="7073" y="29618"/>
                  </a:cubicBezTo>
                  <a:cubicBezTo>
                    <a:pt x="6875" y="29455"/>
                    <a:pt x="6682" y="29286"/>
                    <a:pt x="6495" y="29109"/>
                  </a:cubicBezTo>
                  <a:cubicBezTo>
                    <a:pt x="5877" y="28554"/>
                    <a:pt x="5307" y="27951"/>
                    <a:pt x="4788" y="27304"/>
                  </a:cubicBezTo>
                  <a:cubicBezTo>
                    <a:pt x="1443" y="23115"/>
                    <a:pt x="391" y="17540"/>
                    <a:pt x="1980" y="12421"/>
                  </a:cubicBezTo>
                  <a:cubicBezTo>
                    <a:pt x="1916" y="12362"/>
                    <a:pt x="1852" y="12301"/>
                    <a:pt x="1780" y="12240"/>
                  </a:cubicBezTo>
                  <a:cubicBezTo>
                    <a:pt x="1534" y="12037"/>
                    <a:pt x="1261" y="11870"/>
                    <a:pt x="969" y="11746"/>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80"/>
            <p:cNvSpPr/>
            <p:nvPr/>
          </p:nvSpPr>
          <p:spPr>
            <a:xfrm>
              <a:off x="4847225" y="2802550"/>
              <a:ext cx="791950" cy="452450"/>
            </a:xfrm>
            <a:custGeom>
              <a:rect b="b" l="l" r="r" t="t"/>
              <a:pathLst>
                <a:path extrusionOk="0" h="18098" w="31678">
                  <a:moveTo>
                    <a:pt x="6893" y="1"/>
                  </a:moveTo>
                  <a:lnTo>
                    <a:pt x="1" y="14199"/>
                  </a:lnTo>
                  <a:cubicBezTo>
                    <a:pt x="5471" y="14695"/>
                    <a:pt x="10956" y="15591"/>
                    <a:pt x="15169" y="16925"/>
                  </a:cubicBezTo>
                  <a:cubicBezTo>
                    <a:pt x="16902" y="17470"/>
                    <a:pt x="18626" y="17826"/>
                    <a:pt x="20264" y="17986"/>
                  </a:cubicBezTo>
                  <a:cubicBezTo>
                    <a:pt x="20741" y="18039"/>
                    <a:pt x="21206" y="18065"/>
                    <a:pt x="21666" y="18086"/>
                  </a:cubicBezTo>
                  <a:cubicBezTo>
                    <a:pt x="21888" y="18094"/>
                    <a:pt x="22107" y="18097"/>
                    <a:pt x="22323" y="18097"/>
                  </a:cubicBezTo>
                  <a:cubicBezTo>
                    <a:pt x="22633" y="18097"/>
                    <a:pt x="22938" y="18090"/>
                    <a:pt x="23239" y="18077"/>
                  </a:cubicBezTo>
                  <a:cubicBezTo>
                    <a:pt x="23797" y="18050"/>
                    <a:pt x="24353" y="17995"/>
                    <a:pt x="24905" y="17908"/>
                  </a:cubicBezTo>
                  <a:cubicBezTo>
                    <a:pt x="28642" y="17351"/>
                    <a:pt x="31309" y="15498"/>
                    <a:pt x="31625" y="12466"/>
                  </a:cubicBezTo>
                  <a:cubicBezTo>
                    <a:pt x="31677" y="12019"/>
                    <a:pt x="31672" y="11540"/>
                    <a:pt x="31604" y="11037"/>
                  </a:cubicBezTo>
                  <a:cubicBezTo>
                    <a:pt x="31589" y="10911"/>
                    <a:pt x="31576" y="10778"/>
                    <a:pt x="31548" y="10642"/>
                  </a:cubicBezTo>
                  <a:cubicBezTo>
                    <a:pt x="31507" y="10280"/>
                    <a:pt x="31371" y="9925"/>
                    <a:pt x="31163" y="9578"/>
                  </a:cubicBezTo>
                  <a:cubicBezTo>
                    <a:pt x="30930" y="9191"/>
                    <a:pt x="30596" y="8816"/>
                    <a:pt x="30186" y="8451"/>
                  </a:cubicBezTo>
                  <a:cubicBezTo>
                    <a:pt x="26207" y="4904"/>
                    <a:pt x="17936" y="2161"/>
                    <a:pt x="13886" y="1781"/>
                  </a:cubicBezTo>
                  <a:cubicBezTo>
                    <a:pt x="12161" y="1621"/>
                    <a:pt x="9584" y="918"/>
                    <a:pt x="6893" y="1"/>
                  </a:cubicBezTo>
                  <a:close/>
                </a:path>
              </a:pathLst>
            </a:custGeom>
            <a:solidFill>
              <a:srgbClr val="E897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80"/>
            <p:cNvSpPr/>
            <p:nvPr/>
          </p:nvSpPr>
          <p:spPr>
            <a:xfrm>
              <a:off x="3316425" y="1785325"/>
              <a:ext cx="2609100" cy="1469700"/>
            </a:xfrm>
            <a:custGeom>
              <a:rect b="b" l="l" r="r" t="t"/>
              <a:pathLst>
                <a:path extrusionOk="0" h="58788" w="104364">
                  <a:moveTo>
                    <a:pt x="57339" y="0"/>
                  </a:moveTo>
                  <a:cubicBezTo>
                    <a:pt x="48938" y="1198"/>
                    <a:pt x="0" y="24807"/>
                    <a:pt x="0" y="24807"/>
                  </a:cubicBezTo>
                  <a:cubicBezTo>
                    <a:pt x="0" y="24807"/>
                    <a:pt x="120" y="25559"/>
                    <a:pt x="349" y="26814"/>
                  </a:cubicBezTo>
                  <a:cubicBezTo>
                    <a:pt x="1520" y="33183"/>
                    <a:pt x="5414" y="52555"/>
                    <a:pt x="9902" y="53399"/>
                  </a:cubicBezTo>
                  <a:cubicBezTo>
                    <a:pt x="12190" y="53828"/>
                    <a:pt x="17341" y="54247"/>
                    <a:pt x="23143" y="54539"/>
                  </a:cubicBezTo>
                  <a:cubicBezTo>
                    <a:pt x="27692" y="54765"/>
                    <a:pt x="32637" y="54909"/>
                    <a:pt x="36903" y="54909"/>
                  </a:cubicBezTo>
                  <a:cubicBezTo>
                    <a:pt x="39999" y="54909"/>
                    <a:pt x="42737" y="54833"/>
                    <a:pt x="44707" y="54657"/>
                  </a:cubicBezTo>
                  <a:cubicBezTo>
                    <a:pt x="46522" y="54497"/>
                    <a:pt x="48661" y="54415"/>
                    <a:pt x="50987" y="54415"/>
                  </a:cubicBezTo>
                  <a:cubicBezTo>
                    <a:pt x="56113" y="54415"/>
                    <a:pt x="62151" y="54815"/>
                    <a:pt x="67647" y="55668"/>
                  </a:cubicBezTo>
                  <a:cubicBezTo>
                    <a:pt x="70844" y="56162"/>
                    <a:pt x="73857" y="56810"/>
                    <a:pt x="76401" y="57614"/>
                  </a:cubicBezTo>
                  <a:cubicBezTo>
                    <a:pt x="78134" y="58161"/>
                    <a:pt x="79856" y="58515"/>
                    <a:pt x="81494" y="58677"/>
                  </a:cubicBezTo>
                  <a:cubicBezTo>
                    <a:pt x="81971" y="58728"/>
                    <a:pt x="82436" y="58756"/>
                    <a:pt x="82897" y="58775"/>
                  </a:cubicBezTo>
                  <a:cubicBezTo>
                    <a:pt x="83116" y="58783"/>
                    <a:pt x="83332" y="58787"/>
                    <a:pt x="83546" y="58787"/>
                  </a:cubicBezTo>
                  <a:cubicBezTo>
                    <a:pt x="83859" y="58787"/>
                    <a:pt x="84167" y="58779"/>
                    <a:pt x="84471" y="58766"/>
                  </a:cubicBezTo>
                  <a:cubicBezTo>
                    <a:pt x="85028" y="58741"/>
                    <a:pt x="85585" y="58684"/>
                    <a:pt x="86135" y="58598"/>
                  </a:cubicBezTo>
                  <a:cubicBezTo>
                    <a:pt x="86299" y="58574"/>
                    <a:pt x="86471" y="58546"/>
                    <a:pt x="86627" y="58515"/>
                  </a:cubicBezTo>
                  <a:cubicBezTo>
                    <a:pt x="90103" y="57869"/>
                    <a:pt x="92554" y="56053"/>
                    <a:pt x="92855" y="53155"/>
                  </a:cubicBezTo>
                  <a:cubicBezTo>
                    <a:pt x="92908" y="52708"/>
                    <a:pt x="92903" y="52229"/>
                    <a:pt x="92836" y="51725"/>
                  </a:cubicBezTo>
                  <a:cubicBezTo>
                    <a:pt x="92819" y="51600"/>
                    <a:pt x="92806" y="51467"/>
                    <a:pt x="92778" y="51331"/>
                  </a:cubicBezTo>
                  <a:cubicBezTo>
                    <a:pt x="92737" y="50969"/>
                    <a:pt x="92603" y="50616"/>
                    <a:pt x="92393" y="50267"/>
                  </a:cubicBezTo>
                  <a:cubicBezTo>
                    <a:pt x="92308" y="50126"/>
                    <a:pt x="92211" y="49990"/>
                    <a:pt x="92107" y="49864"/>
                  </a:cubicBezTo>
                  <a:cubicBezTo>
                    <a:pt x="91902" y="49600"/>
                    <a:pt x="91671" y="49357"/>
                    <a:pt x="91417" y="49140"/>
                  </a:cubicBezTo>
                  <a:cubicBezTo>
                    <a:pt x="91235" y="48977"/>
                    <a:pt x="91045" y="48815"/>
                    <a:pt x="90845" y="48666"/>
                  </a:cubicBezTo>
                  <a:cubicBezTo>
                    <a:pt x="86697" y="45352"/>
                    <a:pt x="78981" y="42832"/>
                    <a:pt x="75117" y="42470"/>
                  </a:cubicBezTo>
                  <a:cubicBezTo>
                    <a:pt x="70276" y="42017"/>
                    <a:pt x="58766" y="37343"/>
                    <a:pt x="56808" y="35254"/>
                  </a:cubicBezTo>
                  <a:cubicBezTo>
                    <a:pt x="54851" y="33164"/>
                    <a:pt x="54719" y="29345"/>
                    <a:pt x="55352" y="26541"/>
                  </a:cubicBezTo>
                  <a:cubicBezTo>
                    <a:pt x="55890" y="24186"/>
                    <a:pt x="56148" y="19717"/>
                    <a:pt x="62685" y="19717"/>
                  </a:cubicBezTo>
                  <a:cubicBezTo>
                    <a:pt x="63913" y="19717"/>
                    <a:pt x="65362" y="19874"/>
                    <a:pt x="67076" y="20233"/>
                  </a:cubicBezTo>
                  <a:cubicBezTo>
                    <a:pt x="71590" y="21175"/>
                    <a:pt x="79440" y="24616"/>
                    <a:pt x="83377" y="27206"/>
                  </a:cubicBezTo>
                  <a:cubicBezTo>
                    <a:pt x="88905" y="30834"/>
                    <a:pt x="87374" y="34682"/>
                    <a:pt x="90157" y="40598"/>
                  </a:cubicBezTo>
                  <a:cubicBezTo>
                    <a:pt x="91142" y="42705"/>
                    <a:pt x="92131" y="44566"/>
                    <a:pt x="93104" y="46179"/>
                  </a:cubicBezTo>
                  <a:cubicBezTo>
                    <a:pt x="93320" y="46535"/>
                    <a:pt x="93530" y="46874"/>
                    <a:pt x="93743" y="47200"/>
                  </a:cubicBezTo>
                  <a:cubicBezTo>
                    <a:pt x="93869" y="47401"/>
                    <a:pt x="93995" y="47596"/>
                    <a:pt x="94130" y="47786"/>
                  </a:cubicBezTo>
                  <a:cubicBezTo>
                    <a:pt x="94166" y="47836"/>
                    <a:pt x="94194" y="47883"/>
                    <a:pt x="94221" y="47932"/>
                  </a:cubicBezTo>
                  <a:cubicBezTo>
                    <a:pt x="94370" y="48160"/>
                    <a:pt x="94528" y="48383"/>
                    <a:pt x="94675" y="48587"/>
                  </a:cubicBezTo>
                  <a:cubicBezTo>
                    <a:pt x="94859" y="48835"/>
                    <a:pt x="95034" y="49082"/>
                    <a:pt x="95213" y="49308"/>
                  </a:cubicBezTo>
                  <a:cubicBezTo>
                    <a:pt x="95294" y="49423"/>
                    <a:pt x="95371" y="49523"/>
                    <a:pt x="95450" y="49623"/>
                  </a:cubicBezTo>
                  <a:cubicBezTo>
                    <a:pt x="95842" y="50131"/>
                    <a:pt x="96228" y="50588"/>
                    <a:pt x="96613" y="51007"/>
                  </a:cubicBezTo>
                  <a:cubicBezTo>
                    <a:pt x="98454" y="53014"/>
                    <a:pt x="100177" y="54029"/>
                    <a:pt x="101680" y="54029"/>
                  </a:cubicBezTo>
                  <a:cubicBezTo>
                    <a:pt x="102140" y="54029"/>
                    <a:pt x="102580" y="53934"/>
                    <a:pt x="102996" y="53743"/>
                  </a:cubicBezTo>
                  <a:cubicBezTo>
                    <a:pt x="103169" y="53659"/>
                    <a:pt x="103328" y="53553"/>
                    <a:pt x="103471" y="53425"/>
                  </a:cubicBezTo>
                  <a:cubicBezTo>
                    <a:pt x="103603" y="53302"/>
                    <a:pt x="103720" y="53165"/>
                    <a:pt x="103815" y="53012"/>
                  </a:cubicBezTo>
                  <a:cubicBezTo>
                    <a:pt x="103962" y="52775"/>
                    <a:pt x="104075" y="52519"/>
                    <a:pt x="104149" y="52250"/>
                  </a:cubicBezTo>
                  <a:cubicBezTo>
                    <a:pt x="104214" y="52023"/>
                    <a:pt x="104264" y="51792"/>
                    <a:pt x="104295" y="51557"/>
                  </a:cubicBezTo>
                  <a:cubicBezTo>
                    <a:pt x="104309" y="51462"/>
                    <a:pt x="104318" y="51367"/>
                    <a:pt x="104321" y="51272"/>
                  </a:cubicBezTo>
                  <a:cubicBezTo>
                    <a:pt x="104364" y="50801"/>
                    <a:pt x="104357" y="50286"/>
                    <a:pt x="104303" y="49741"/>
                  </a:cubicBezTo>
                  <a:cubicBezTo>
                    <a:pt x="104291" y="49551"/>
                    <a:pt x="104265" y="49366"/>
                    <a:pt x="104241" y="49172"/>
                  </a:cubicBezTo>
                  <a:cubicBezTo>
                    <a:pt x="104155" y="48556"/>
                    <a:pt x="104034" y="47906"/>
                    <a:pt x="103877" y="47251"/>
                  </a:cubicBezTo>
                  <a:cubicBezTo>
                    <a:pt x="103181" y="44294"/>
                    <a:pt x="101888" y="41135"/>
                    <a:pt x="101215" y="39500"/>
                  </a:cubicBezTo>
                  <a:cubicBezTo>
                    <a:pt x="100299" y="37282"/>
                    <a:pt x="100166" y="30516"/>
                    <a:pt x="99282" y="25623"/>
                  </a:cubicBezTo>
                  <a:cubicBezTo>
                    <a:pt x="98782" y="22891"/>
                    <a:pt x="97363" y="20409"/>
                    <a:pt x="95262" y="18594"/>
                  </a:cubicBezTo>
                  <a:cubicBezTo>
                    <a:pt x="87072" y="11490"/>
                    <a:pt x="64300" y="341"/>
                    <a:pt x="57339"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80"/>
            <p:cNvSpPr/>
            <p:nvPr/>
          </p:nvSpPr>
          <p:spPr>
            <a:xfrm>
              <a:off x="3033325" y="2386500"/>
              <a:ext cx="579475" cy="853075"/>
            </a:xfrm>
            <a:custGeom>
              <a:rect b="b" l="l" r="r" t="t"/>
              <a:pathLst>
                <a:path extrusionOk="0" h="34123" w="23179">
                  <a:moveTo>
                    <a:pt x="12158" y="0"/>
                  </a:moveTo>
                  <a:lnTo>
                    <a:pt x="2866" y="2480"/>
                  </a:lnTo>
                  <a:lnTo>
                    <a:pt x="1121" y="2947"/>
                  </a:lnTo>
                  <a:lnTo>
                    <a:pt x="1" y="3244"/>
                  </a:lnTo>
                  <a:lnTo>
                    <a:pt x="66" y="3413"/>
                  </a:lnTo>
                  <a:lnTo>
                    <a:pt x="11999" y="34122"/>
                  </a:lnTo>
                  <a:lnTo>
                    <a:pt x="23178" y="30620"/>
                  </a:lnTo>
                  <a:lnTo>
                    <a:pt x="1215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80"/>
            <p:cNvSpPr/>
            <p:nvPr/>
          </p:nvSpPr>
          <p:spPr>
            <a:xfrm>
              <a:off x="3034975" y="2443050"/>
              <a:ext cx="577850" cy="796475"/>
            </a:xfrm>
            <a:custGeom>
              <a:rect b="b" l="l" r="r" t="t"/>
              <a:pathLst>
                <a:path extrusionOk="0" h="31859" w="23114">
                  <a:moveTo>
                    <a:pt x="3559" y="1"/>
                  </a:moveTo>
                  <a:cubicBezTo>
                    <a:pt x="3559" y="1"/>
                    <a:pt x="390" y="979"/>
                    <a:pt x="0" y="1152"/>
                  </a:cubicBezTo>
                  <a:lnTo>
                    <a:pt x="11935" y="31859"/>
                  </a:lnTo>
                  <a:lnTo>
                    <a:pt x="23114" y="28358"/>
                  </a:lnTo>
                  <a:lnTo>
                    <a:pt x="3559" y="1"/>
                  </a:ln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80"/>
            <p:cNvSpPr/>
            <p:nvPr/>
          </p:nvSpPr>
          <p:spPr>
            <a:xfrm>
              <a:off x="238125" y="2405250"/>
              <a:ext cx="3316050" cy="1898850"/>
            </a:xfrm>
            <a:custGeom>
              <a:rect b="b" l="l" r="r" t="t"/>
              <a:pathLst>
                <a:path extrusionOk="0" h="75954" w="132642">
                  <a:moveTo>
                    <a:pt x="114366" y="1"/>
                  </a:moveTo>
                  <a:lnTo>
                    <a:pt x="0" y="26462"/>
                  </a:lnTo>
                  <a:lnTo>
                    <a:pt x="5177" y="43750"/>
                  </a:lnTo>
                  <a:lnTo>
                    <a:pt x="15163" y="75954"/>
                  </a:lnTo>
                  <a:lnTo>
                    <a:pt x="128861" y="51514"/>
                  </a:lnTo>
                  <a:cubicBezTo>
                    <a:pt x="131264" y="51001"/>
                    <a:pt x="132642" y="48463"/>
                    <a:pt x="131766" y="46170"/>
                  </a:cubicBezTo>
                  <a:lnTo>
                    <a:pt x="120331" y="16233"/>
                  </a:lnTo>
                  <a:lnTo>
                    <a:pt x="114366" y="1"/>
                  </a:ln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80"/>
            <p:cNvSpPr/>
            <p:nvPr/>
          </p:nvSpPr>
          <p:spPr>
            <a:xfrm>
              <a:off x="3161650" y="3432600"/>
              <a:ext cx="175075" cy="163625"/>
            </a:xfrm>
            <a:custGeom>
              <a:rect b="b" l="l" r="r" t="t"/>
              <a:pathLst>
                <a:path extrusionOk="0" h="6545" w="7003">
                  <a:moveTo>
                    <a:pt x="3474" y="1"/>
                  </a:moveTo>
                  <a:cubicBezTo>
                    <a:pt x="2360" y="1"/>
                    <a:pt x="1308" y="571"/>
                    <a:pt x="703" y="1536"/>
                  </a:cubicBezTo>
                  <a:cubicBezTo>
                    <a:pt x="0" y="2656"/>
                    <a:pt x="43" y="4091"/>
                    <a:pt x="810" y="5169"/>
                  </a:cubicBezTo>
                  <a:cubicBezTo>
                    <a:pt x="1433" y="6044"/>
                    <a:pt x="2432" y="6545"/>
                    <a:pt x="3476" y="6545"/>
                  </a:cubicBezTo>
                  <a:cubicBezTo>
                    <a:pt x="3718" y="6545"/>
                    <a:pt x="3964" y="6518"/>
                    <a:pt x="4207" y="6462"/>
                  </a:cubicBezTo>
                  <a:cubicBezTo>
                    <a:pt x="5498" y="6165"/>
                    <a:pt x="6483" y="5122"/>
                    <a:pt x="6702" y="3816"/>
                  </a:cubicBezTo>
                  <a:cubicBezTo>
                    <a:pt x="7002" y="2035"/>
                    <a:pt x="5801" y="346"/>
                    <a:pt x="4021" y="47"/>
                  </a:cubicBezTo>
                  <a:cubicBezTo>
                    <a:pt x="3838" y="16"/>
                    <a:pt x="3655" y="1"/>
                    <a:pt x="3474"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3" name="Google Shape;2563;p80"/>
          <p:cNvGrpSpPr/>
          <p:nvPr/>
        </p:nvGrpSpPr>
        <p:grpSpPr>
          <a:xfrm>
            <a:off x="2882493" y="1603357"/>
            <a:ext cx="1046201" cy="665695"/>
            <a:chOff x="4740650" y="1991800"/>
            <a:chExt cx="1537175" cy="978100"/>
          </a:xfrm>
        </p:grpSpPr>
        <p:sp>
          <p:nvSpPr>
            <p:cNvPr id="2564" name="Google Shape;2564;p80"/>
            <p:cNvSpPr/>
            <p:nvPr/>
          </p:nvSpPr>
          <p:spPr>
            <a:xfrm>
              <a:off x="4776800" y="2297050"/>
              <a:ext cx="387150" cy="590025"/>
            </a:xfrm>
            <a:custGeom>
              <a:rect b="b" l="l" r="r" t="t"/>
              <a:pathLst>
                <a:path extrusionOk="0" h="23601" w="15486">
                  <a:moveTo>
                    <a:pt x="15485" y="1"/>
                  </a:moveTo>
                  <a:lnTo>
                    <a:pt x="0" y="7295"/>
                  </a:lnTo>
                  <a:lnTo>
                    <a:pt x="0" y="23601"/>
                  </a:lnTo>
                  <a:lnTo>
                    <a:pt x="15485" y="23601"/>
                  </a:lnTo>
                  <a:lnTo>
                    <a:pt x="15485" y="1"/>
                  </a:ln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80"/>
            <p:cNvSpPr/>
            <p:nvPr/>
          </p:nvSpPr>
          <p:spPr>
            <a:xfrm>
              <a:off x="4817725" y="2769825"/>
              <a:ext cx="346225" cy="46550"/>
            </a:xfrm>
            <a:custGeom>
              <a:rect b="b" l="l" r="r" t="t"/>
              <a:pathLst>
                <a:path extrusionOk="0" h="1862" w="13849">
                  <a:moveTo>
                    <a:pt x="929" y="1"/>
                  </a:moveTo>
                  <a:cubicBezTo>
                    <a:pt x="415" y="1"/>
                    <a:pt x="0" y="417"/>
                    <a:pt x="0" y="930"/>
                  </a:cubicBezTo>
                  <a:cubicBezTo>
                    <a:pt x="0" y="1445"/>
                    <a:pt x="417" y="1862"/>
                    <a:pt x="932" y="1862"/>
                  </a:cubicBezTo>
                  <a:lnTo>
                    <a:pt x="13848" y="1862"/>
                  </a:lnTo>
                  <a:lnTo>
                    <a:pt x="13848" y="1"/>
                  </a:lnTo>
                  <a:lnTo>
                    <a:pt x="932" y="1"/>
                  </a:lnTo>
                  <a:cubicBezTo>
                    <a:pt x="931" y="1"/>
                    <a:pt x="930" y="1"/>
                    <a:pt x="929" y="1"/>
                  </a:cubicBez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80"/>
            <p:cNvSpPr/>
            <p:nvPr/>
          </p:nvSpPr>
          <p:spPr>
            <a:xfrm>
              <a:off x="4894450" y="2536125"/>
              <a:ext cx="107000" cy="211250"/>
            </a:xfrm>
            <a:custGeom>
              <a:rect b="b" l="l" r="r" t="t"/>
              <a:pathLst>
                <a:path extrusionOk="0" h="8450" w="4280">
                  <a:moveTo>
                    <a:pt x="2144" y="0"/>
                  </a:moveTo>
                  <a:cubicBezTo>
                    <a:pt x="2032" y="0"/>
                    <a:pt x="1920" y="9"/>
                    <a:pt x="1806" y="27"/>
                  </a:cubicBezTo>
                  <a:cubicBezTo>
                    <a:pt x="766" y="190"/>
                    <a:pt x="1" y="1087"/>
                    <a:pt x="1" y="2140"/>
                  </a:cubicBezTo>
                  <a:lnTo>
                    <a:pt x="1" y="6310"/>
                  </a:lnTo>
                  <a:cubicBezTo>
                    <a:pt x="1" y="7492"/>
                    <a:pt x="957" y="8450"/>
                    <a:pt x="2139" y="8450"/>
                  </a:cubicBezTo>
                  <a:cubicBezTo>
                    <a:pt x="3321" y="8450"/>
                    <a:pt x="4279" y="7492"/>
                    <a:pt x="4279" y="6310"/>
                  </a:cubicBezTo>
                  <a:lnTo>
                    <a:pt x="4279" y="2140"/>
                  </a:lnTo>
                  <a:cubicBezTo>
                    <a:pt x="4279" y="940"/>
                    <a:pt x="3302" y="0"/>
                    <a:pt x="2144" y="0"/>
                  </a:cubicBez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80"/>
            <p:cNvSpPr/>
            <p:nvPr/>
          </p:nvSpPr>
          <p:spPr>
            <a:xfrm>
              <a:off x="5026475" y="2516575"/>
              <a:ext cx="109950" cy="230850"/>
            </a:xfrm>
            <a:custGeom>
              <a:rect b="b" l="l" r="r" t="t"/>
              <a:pathLst>
                <a:path extrusionOk="0" h="9234" w="4398">
                  <a:moveTo>
                    <a:pt x="2264" y="0"/>
                  </a:moveTo>
                  <a:cubicBezTo>
                    <a:pt x="2152" y="0"/>
                    <a:pt x="2039" y="9"/>
                    <a:pt x="1924" y="27"/>
                  </a:cubicBezTo>
                  <a:lnTo>
                    <a:pt x="1807" y="46"/>
                  </a:lnTo>
                  <a:cubicBezTo>
                    <a:pt x="767" y="210"/>
                    <a:pt x="1" y="1107"/>
                    <a:pt x="1" y="2160"/>
                  </a:cubicBezTo>
                  <a:lnTo>
                    <a:pt x="1" y="7093"/>
                  </a:lnTo>
                  <a:cubicBezTo>
                    <a:pt x="1" y="8275"/>
                    <a:pt x="959" y="9233"/>
                    <a:pt x="2141" y="9233"/>
                  </a:cubicBezTo>
                  <a:lnTo>
                    <a:pt x="2258" y="9233"/>
                  </a:lnTo>
                  <a:cubicBezTo>
                    <a:pt x="3440" y="9233"/>
                    <a:pt x="4398" y="8275"/>
                    <a:pt x="4398" y="7093"/>
                  </a:cubicBezTo>
                  <a:lnTo>
                    <a:pt x="4398" y="2140"/>
                  </a:lnTo>
                  <a:cubicBezTo>
                    <a:pt x="4398" y="941"/>
                    <a:pt x="3421" y="0"/>
                    <a:pt x="2264" y="0"/>
                  </a:cubicBez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80"/>
            <p:cNvSpPr/>
            <p:nvPr/>
          </p:nvSpPr>
          <p:spPr>
            <a:xfrm>
              <a:off x="4740650" y="2263400"/>
              <a:ext cx="461800" cy="249575"/>
            </a:xfrm>
            <a:custGeom>
              <a:rect b="b" l="l" r="r" t="t"/>
              <a:pathLst>
                <a:path extrusionOk="0" h="9983" w="18472">
                  <a:moveTo>
                    <a:pt x="16941" y="0"/>
                  </a:moveTo>
                  <a:cubicBezTo>
                    <a:pt x="16746" y="0"/>
                    <a:pt x="16548" y="43"/>
                    <a:pt x="16360" y="134"/>
                  </a:cubicBezTo>
                  <a:lnTo>
                    <a:pt x="875" y="7430"/>
                  </a:lnTo>
                  <a:cubicBezTo>
                    <a:pt x="307" y="7697"/>
                    <a:pt x="0" y="8323"/>
                    <a:pt x="138" y="8935"/>
                  </a:cubicBezTo>
                  <a:cubicBezTo>
                    <a:pt x="274" y="9547"/>
                    <a:pt x="817" y="9982"/>
                    <a:pt x="1444" y="9982"/>
                  </a:cubicBezTo>
                  <a:cubicBezTo>
                    <a:pt x="1445" y="9982"/>
                    <a:pt x="1446" y="9982"/>
                    <a:pt x="1448" y="9982"/>
                  </a:cubicBezTo>
                  <a:cubicBezTo>
                    <a:pt x="1645" y="9982"/>
                    <a:pt x="1839" y="9938"/>
                    <a:pt x="2017" y="9853"/>
                  </a:cubicBezTo>
                  <a:lnTo>
                    <a:pt x="17502" y="2558"/>
                  </a:lnTo>
                  <a:cubicBezTo>
                    <a:pt x="18178" y="2245"/>
                    <a:pt x="18472" y="1443"/>
                    <a:pt x="18155" y="770"/>
                  </a:cubicBezTo>
                  <a:cubicBezTo>
                    <a:pt x="17926" y="284"/>
                    <a:pt x="17444" y="0"/>
                    <a:pt x="16941" y="0"/>
                  </a:cubicBezTo>
                  <a:close/>
                </a:path>
              </a:pathLst>
            </a:custGeom>
            <a:solidFill>
              <a:srgbClr val="FDC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80"/>
            <p:cNvSpPr/>
            <p:nvPr/>
          </p:nvSpPr>
          <p:spPr>
            <a:xfrm>
              <a:off x="5847200" y="2297050"/>
              <a:ext cx="387150" cy="590025"/>
            </a:xfrm>
            <a:custGeom>
              <a:rect b="b" l="l" r="r" t="t"/>
              <a:pathLst>
                <a:path extrusionOk="0" h="23601" w="15486">
                  <a:moveTo>
                    <a:pt x="0" y="1"/>
                  </a:moveTo>
                  <a:lnTo>
                    <a:pt x="0" y="23601"/>
                  </a:lnTo>
                  <a:lnTo>
                    <a:pt x="15485" y="23601"/>
                  </a:lnTo>
                  <a:lnTo>
                    <a:pt x="15485" y="7295"/>
                  </a:lnTo>
                  <a:lnTo>
                    <a:pt x="0" y="1"/>
                  </a:ln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80"/>
            <p:cNvSpPr/>
            <p:nvPr/>
          </p:nvSpPr>
          <p:spPr>
            <a:xfrm>
              <a:off x="5854575" y="2769825"/>
              <a:ext cx="346200" cy="46550"/>
            </a:xfrm>
            <a:custGeom>
              <a:rect b="b" l="l" r="r" t="t"/>
              <a:pathLst>
                <a:path extrusionOk="0" h="1862" w="13848">
                  <a:moveTo>
                    <a:pt x="0" y="1"/>
                  </a:moveTo>
                  <a:lnTo>
                    <a:pt x="0" y="1862"/>
                  </a:lnTo>
                  <a:lnTo>
                    <a:pt x="12917" y="1862"/>
                  </a:lnTo>
                  <a:cubicBezTo>
                    <a:pt x="13431" y="1862"/>
                    <a:pt x="13848" y="1445"/>
                    <a:pt x="13848" y="930"/>
                  </a:cubicBezTo>
                  <a:cubicBezTo>
                    <a:pt x="13848" y="416"/>
                    <a:pt x="13431" y="1"/>
                    <a:pt x="12917" y="1"/>
                  </a:cubicBez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80"/>
            <p:cNvSpPr/>
            <p:nvPr/>
          </p:nvSpPr>
          <p:spPr>
            <a:xfrm>
              <a:off x="6010025" y="2531450"/>
              <a:ext cx="107000" cy="211275"/>
            </a:xfrm>
            <a:custGeom>
              <a:rect b="b" l="l" r="r" t="t"/>
              <a:pathLst>
                <a:path extrusionOk="0" h="8451" w="4280">
                  <a:moveTo>
                    <a:pt x="2136" y="0"/>
                  </a:moveTo>
                  <a:cubicBezTo>
                    <a:pt x="978" y="0"/>
                    <a:pt x="0" y="941"/>
                    <a:pt x="0" y="2140"/>
                  </a:cubicBezTo>
                  <a:lnTo>
                    <a:pt x="0" y="6312"/>
                  </a:lnTo>
                  <a:cubicBezTo>
                    <a:pt x="0" y="7494"/>
                    <a:pt x="958" y="8450"/>
                    <a:pt x="2140" y="8450"/>
                  </a:cubicBezTo>
                  <a:cubicBezTo>
                    <a:pt x="3322" y="8450"/>
                    <a:pt x="4280" y="7494"/>
                    <a:pt x="4280" y="6312"/>
                  </a:cubicBezTo>
                  <a:lnTo>
                    <a:pt x="4280" y="2140"/>
                  </a:lnTo>
                  <a:cubicBezTo>
                    <a:pt x="4278" y="1087"/>
                    <a:pt x="3513" y="191"/>
                    <a:pt x="2474" y="27"/>
                  </a:cubicBezTo>
                  <a:cubicBezTo>
                    <a:pt x="2360" y="9"/>
                    <a:pt x="2247" y="0"/>
                    <a:pt x="2136" y="0"/>
                  </a:cubicBez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80"/>
            <p:cNvSpPr/>
            <p:nvPr/>
          </p:nvSpPr>
          <p:spPr>
            <a:xfrm>
              <a:off x="5875025" y="2511900"/>
              <a:ext cx="109950" cy="230825"/>
            </a:xfrm>
            <a:custGeom>
              <a:rect b="b" l="l" r="r" t="t"/>
              <a:pathLst>
                <a:path extrusionOk="0" h="9233" w="4398">
                  <a:moveTo>
                    <a:pt x="2137" y="1"/>
                  </a:moveTo>
                  <a:cubicBezTo>
                    <a:pt x="979" y="1"/>
                    <a:pt x="1" y="942"/>
                    <a:pt x="1" y="2140"/>
                  </a:cubicBezTo>
                  <a:lnTo>
                    <a:pt x="1" y="7094"/>
                  </a:lnTo>
                  <a:cubicBezTo>
                    <a:pt x="1" y="8274"/>
                    <a:pt x="959" y="9232"/>
                    <a:pt x="2141" y="9232"/>
                  </a:cubicBezTo>
                  <a:lnTo>
                    <a:pt x="2258" y="9232"/>
                  </a:lnTo>
                  <a:cubicBezTo>
                    <a:pt x="3440" y="9232"/>
                    <a:pt x="4398" y="8276"/>
                    <a:pt x="4398" y="7094"/>
                  </a:cubicBezTo>
                  <a:lnTo>
                    <a:pt x="4398" y="2158"/>
                  </a:lnTo>
                  <a:cubicBezTo>
                    <a:pt x="4398" y="1105"/>
                    <a:pt x="3631" y="210"/>
                    <a:pt x="2591" y="45"/>
                  </a:cubicBezTo>
                  <a:lnTo>
                    <a:pt x="2474" y="27"/>
                  </a:lnTo>
                  <a:cubicBezTo>
                    <a:pt x="2361" y="9"/>
                    <a:pt x="2248" y="1"/>
                    <a:pt x="2137" y="1"/>
                  </a:cubicBez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80"/>
            <p:cNvSpPr/>
            <p:nvPr/>
          </p:nvSpPr>
          <p:spPr>
            <a:xfrm>
              <a:off x="5816675" y="2263650"/>
              <a:ext cx="461150" cy="249325"/>
            </a:xfrm>
            <a:custGeom>
              <a:rect b="b" l="l" r="r" t="t"/>
              <a:pathLst>
                <a:path extrusionOk="0" h="9973" w="18446">
                  <a:moveTo>
                    <a:pt x="1527" y="1"/>
                  </a:moveTo>
                  <a:cubicBezTo>
                    <a:pt x="1024" y="1"/>
                    <a:pt x="542" y="285"/>
                    <a:pt x="313" y="770"/>
                  </a:cubicBezTo>
                  <a:cubicBezTo>
                    <a:pt x="1" y="1435"/>
                    <a:pt x="282" y="2230"/>
                    <a:pt x="945" y="2548"/>
                  </a:cubicBezTo>
                  <a:lnTo>
                    <a:pt x="16430" y="9845"/>
                  </a:lnTo>
                  <a:cubicBezTo>
                    <a:pt x="16608" y="9929"/>
                    <a:pt x="16804" y="9972"/>
                    <a:pt x="17001" y="9972"/>
                  </a:cubicBezTo>
                  <a:cubicBezTo>
                    <a:pt x="17628" y="9972"/>
                    <a:pt x="18171" y="9538"/>
                    <a:pt x="18309" y="8925"/>
                  </a:cubicBezTo>
                  <a:cubicBezTo>
                    <a:pt x="18446" y="8313"/>
                    <a:pt x="18140" y="7687"/>
                    <a:pt x="17572" y="7420"/>
                  </a:cubicBezTo>
                  <a:lnTo>
                    <a:pt x="2087" y="124"/>
                  </a:lnTo>
                  <a:cubicBezTo>
                    <a:pt x="1905" y="40"/>
                    <a:pt x="1715" y="1"/>
                    <a:pt x="1527" y="1"/>
                  </a:cubicBezTo>
                  <a:close/>
                </a:path>
              </a:pathLst>
            </a:custGeom>
            <a:solidFill>
              <a:srgbClr val="FDC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80"/>
            <p:cNvSpPr/>
            <p:nvPr/>
          </p:nvSpPr>
          <p:spPr>
            <a:xfrm>
              <a:off x="5154800" y="2025300"/>
              <a:ext cx="692400" cy="925075"/>
            </a:xfrm>
            <a:custGeom>
              <a:rect b="b" l="l" r="r" t="t"/>
              <a:pathLst>
                <a:path extrusionOk="0" h="37003" w="27696">
                  <a:moveTo>
                    <a:pt x="13848" y="1"/>
                  </a:moveTo>
                  <a:lnTo>
                    <a:pt x="0" y="7595"/>
                  </a:lnTo>
                  <a:lnTo>
                    <a:pt x="0" y="37002"/>
                  </a:lnTo>
                  <a:lnTo>
                    <a:pt x="27696" y="37002"/>
                  </a:lnTo>
                  <a:lnTo>
                    <a:pt x="27696" y="7595"/>
                  </a:lnTo>
                  <a:lnTo>
                    <a:pt x="13848" y="1"/>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80"/>
            <p:cNvSpPr/>
            <p:nvPr/>
          </p:nvSpPr>
          <p:spPr>
            <a:xfrm>
              <a:off x="5306575" y="2933575"/>
              <a:ext cx="388900" cy="36325"/>
            </a:xfrm>
            <a:custGeom>
              <a:rect b="b" l="l" r="r" t="t"/>
              <a:pathLst>
                <a:path extrusionOk="0" h="1453" w="15556">
                  <a:moveTo>
                    <a:pt x="726" y="1"/>
                  </a:moveTo>
                  <a:cubicBezTo>
                    <a:pt x="325" y="1"/>
                    <a:pt x="1" y="326"/>
                    <a:pt x="1" y="727"/>
                  </a:cubicBezTo>
                  <a:cubicBezTo>
                    <a:pt x="1" y="1128"/>
                    <a:pt x="325" y="1453"/>
                    <a:pt x="726" y="1453"/>
                  </a:cubicBezTo>
                  <a:lnTo>
                    <a:pt x="14829" y="1453"/>
                  </a:lnTo>
                  <a:cubicBezTo>
                    <a:pt x="15229" y="1453"/>
                    <a:pt x="15555" y="1128"/>
                    <a:pt x="15555" y="727"/>
                  </a:cubicBezTo>
                  <a:cubicBezTo>
                    <a:pt x="15555" y="326"/>
                    <a:pt x="15229" y="1"/>
                    <a:pt x="14829" y="1"/>
                  </a:cubicBezTo>
                  <a:close/>
                </a:path>
              </a:pathLst>
            </a:custGeom>
            <a:solidFill>
              <a:srgbClr val="DA90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80"/>
            <p:cNvSpPr/>
            <p:nvPr/>
          </p:nvSpPr>
          <p:spPr>
            <a:xfrm>
              <a:off x="5353250" y="2429000"/>
              <a:ext cx="295500" cy="473900"/>
            </a:xfrm>
            <a:custGeom>
              <a:rect b="b" l="l" r="r" t="t"/>
              <a:pathLst>
                <a:path extrusionOk="0" h="18956" w="11820">
                  <a:moveTo>
                    <a:pt x="5910" y="1"/>
                  </a:moveTo>
                  <a:cubicBezTo>
                    <a:pt x="2646" y="1"/>
                    <a:pt x="1" y="2646"/>
                    <a:pt x="1" y="5910"/>
                  </a:cubicBezTo>
                  <a:lnTo>
                    <a:pt x="1" y="18956"/>
                  </a:lnTo>
                  <a:lnTo>
                    <a:pt x="11820" y="18956"/>
                  </a:lnTo>
                  <a:lnTo>
                    <a:pt x="11820" y="5910"/>
                  </a:lnTo>
                  <a:cubicBezTo>
                    <a:pt x="11820" y="2646"/>
                    <a:pt x="9174" y="1"/>
                    <a:pt x="5910" y="1"/>
                  </a:cubicBez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80"/>
            <p:cNvSpPr/>
            <p:nvPr/>
          </p:nvSpPr>
          <p:spPr>
            <a:xfrm>
              <a:off x="5348125" y="2902875"/>
              <a:ext cx="305750" cy="30725"/>
            </a:xfrm>
            <a:custGeom>
              <a:rect b="b" l="l" r="r" t="t"/>
              <a:pathLst>
                <a:path extrusionOk="0" h="1229" w="12230">
                  <a:moveTo>
                    <a:pt x="1230" y="1"/>
                  </a:moveTo>
                  <a:cubicBezTo>
                    <a:pt x="551" y="1"/>
                    <a:pt x="1" y="551"/>
                    <a:pt x="1" y="1229"/>
                  </a:cubicBezTo>
                  <a:lnTo>
                    <a:pt x="12229" y="1229"/>
                  </a:lnTo>
                  <a:cubicBezTo>
                    <a:pt x="12229" y="551"/>
                    <a:pt x="11679" y="1"/>
                    <a:pt x="11002" y="1"/>
                  </a:cubicBezTo>
                  <a:close/>
                </a:path>
              </a:pathLst>
            </a:custGeom>
            <a:solidFill>
              <a:srgbClr val="F6A1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80"/>
            <p:cNvSpPr/>
            <p:nvPr/>
          </p:nvSpPr>
          <p:spPr>
            <a:xfrm>
              <a:off x="5720100" y="2423450"/>
              <a:ext cx="74325" cy="195650"/>
            </a:xfrm>
            <a:custGeom>
              <a:rect b="b" l="l" r="r" t="t"/>
              <a:pathLst>
                <a:path extrusionOk="0" h="7826" w="2973">
                  <a:moveTo>
                    <a:pt x="1486" y="0"/>
                  </a:moveTo>
                  <a:cubicBezTo>
                    <a:pt x="665" y="0"/>
                    <a:pt x="0" y="665"/>
                    <a:pt x="0" y="1486"/>
                  </a:cubicBezTo>
                  <a:lnTo>
                    <a:pt x="0" y="7826"/>
                  </a:lnTo>
                  <a:lnTo>
                    <a:pt x="2972" y="7826"/>
                  </a:lnTo>
                  <a:lnTo>
                    <a:pt x="2972" y="1486"/>
                  </a:lnTo>
                  <a:cubicBezTo>
                    <a:pt x="2972" y="665"/>
                    <a:pt x="2306" y="0"/>
                    <a:pt x="1486" y="0"/>
                  </a:cubicBez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80"/>
            <p:cNvSpPr/>
            <p:nvPr/>
          </p:nvSpPr>
          <p:spPr>
            <a:xfrm>
              <a:off x="5703850" y="2602800"/>
              <a:ext cx="106850" cy="26550"/>
            </a:xfrm>
            <a:custGeom>
              <a:rect b="b" l="l" r="r" t="t"/>
              <a:pathLst>
                <a:path extrusionOk="0" h="1062" w="4274">
                  <a:moveTo>
                    <a:pt x="532" y="1"/>
                  </a:moveTo>
                  <a:cubicBezTo>
                    <a:pt x="238" y="1"/>
                    <a:pt x="1" y="238"/>
                    <a:pt x="1" y="532"/>
                  </a:cubicBezTo>
                  <a:cubicBezTo>
                    <a:pt x="1" y="824"/>
                    <a:pt x="238" y="1061"/>
                    <a:pt x="532" y="1061"/>
                  </a:cubicBezTo>
                  <a:lnTo>
                    <a:pt x="3742" y="1061"/>
                  </a:lnTo>
                  <a:cubicBezTo>
                    <a:pt x="3743" y="1061"/>
                    <a:pt x="3744" y="1061"/>
                    <a:pt x="3745" y="1061"/>
                  </a:cubicBezTo>
                  <a:cubicBezTo>
                    <a:pt x="4036" y="1061"/>
                    <a:pt x="4273" y="823"/>
                    <a:pt x="4273" y="532"/>
                  </a:cubicBezTo>
                  <a:cubicBezTo>
                    <a:pt x="4273" y="238"/>
                    <a:pt x="4036" y="1"/>
                    <a:pt x="3742" y="1"/>
                  </a:cubicBez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80"/>
            <p:cNvSpPr/>
            <p:nvPr/>
          </p:nvSpPr>
          <p:spPr>
            <a:xfrm>
              <a:off x="5207625" y="2423450"/>
              <a:ext cx="74325" cy="195650"/>
            </a:xfrm>
            <a:custGeom>
              <a:rect b="b" l="l" r="r" t="t"/>
              <a:pathLst>
                <a:path extrusionOk="0" h="7826" w="2973">
                  <a:moveTo>
                    <a:pt x="1486" y="0"/>
                  </a:moveTo>
                  <a:cubicBezTo>
                    <a:pt x="665" y="0"/>
                    <a:pt x="1" y="665"/>
                    <a:pt x="1" y="1486"/>
                  </a:cubicBezTo>
                  <a:lnTo>
                    <a:pt x="1" y="7826"/>
                  </a:lnTo>
                  <a:lnTo>
                    <a:pt x="2972" y="7826"/>
                  </a:lnTo>
                  <a:lnTo>
                    <a:pt x="2972" y="1486"/>
                  </a:lnTo>
                  <a:cubicBezTo>
                    <a:pt x="2972" y="665"/>
                    <a:pt x="2307" y="0"/>
                    <a:pt x="1486" y="0"/>
                  </a:cubicBez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80"/>
            <p:cNvSpPr/>
            <p:nvPr/>
          </p:nvSpPr>
          <p:spPr>
            <a:xfrm>
              <a:off x="5191350" y="2602800"/>
              <a:ext cx="106825" cy="26550"/>
            </a:xfrm>
            <a:custGeom>
              <a:rect b="b" l="l" r="r" t="t"/>
              <a:pathLst>
                <a:path extrusionOk="0" h="1062" w="4273">
                  <a:moveTo>
                    <a:pt x="531" y="1"/>
                  </a:moveTo>
                  <a:cubicBezTo>
                    <a:pt x="238" y="1"/>
                    <a:pt x="0" y="238"/>
                    <a:pt x="0" y="532"/>
                  </a:cubicBezTo>
                  <a:cubicBezTo>
                    <a:pt x="0" y="824"/>
                    <a:pt x="238" y="1061"/>
                    <a:pt x="531" y="1061"/>
                  </a:cubicBezTo>
                  <a:lnTo>
                    <a:pt x="3742" y="1061"/>
                  </a:lnTo>
                  <a:cubicBezTo>
                    <a:pt x="4036" y="1061"/>
                    <a:pt x="4273" y="824"/>
                    <a:pt x="4273" y="532"/>
                  </a:cubicBezTo>
                  <a:cubicBezTo>
                    <a:pt x="4273" y="238"/>
                    <a:pt x="4036" y="1"/>
                    <a:pt x="3742" y="1"/>
                  </a:cubicBez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80"/>
            <p:cNvSpPr/>
            <p:nvPr/>
          </p:nvSpPr>
          <p:spPr>
            <a:xfrm>
              <a:off x="5125650" y="1991800"/>
              <a:ext cx="766900" cy="256875"/>
            </a:xfrm>
            <a:custGeom>
              <a:rect b="b" l="l" r="r" t="t"/>
              <a:pathLst>
                <a:path extrusionOk="0" h="10275" w="30676">
                  <a:moveTo>
                    <a:pt x="15378" y="0"/>
                  </a:moveTo>
                  <a:cubicBezTo>
                    <a:pt x="15157" y="0"/>
                    <a:pt x="14935" y="55"/>
                    <a:pt x="14734" y="165"/>
                  </a:cubicBezTo>
                  <a:lnTo>
                    <a:pt x="888" y="7759"/>
                  </a:lnTo>
                  <a:cubicBezTo>
                    <a:pt x="238" y="8115"/>
                    <a:pt x="1" y="8929"/>
                    <a:pt x="357" y="9579"/>
                  </a:cubicBezTo>
                  <a:cubicBezTo>
                    <a:pt x="599" y="10023"/>
                    <a:pt x="1058" y="10275"/>
                    <a:pt x="1532" y="10275"/>
                  </a:cubicBezTo>
                  <a:cubicBezTo>
                    <a:pt x="1750" y="10275"/>
                    <a:pt x="1971" y="10222"/>
                    <a:pt x="2176" y="10109"/>
                  </a:cubicBezTo>
                  <a:lnTo>
                    <a:pt x="15379" y="2868"/>
                  </a:lnTo>
                  <a:lnTo>
                    <a:pt x="28583" y="10109"/>
                  </a:lnTo>
                  <a:cubicBezTo>
                    <a:pt x="28779" y="10218"/>
                    <a:pt x="29000" y="10274"/>
                    <a:pt x="29225" y="10274"/>
                  </a:cubicBezTo>
                  <a:lnTo>
                    <a:pt x="29224" y="10274"/>
                  </a:lnTo>
                  <a:cubicBezTo>
                    <a:pt x="29225" y="10274"/>
                    <a:pt x="29226" y="10274"/>
                    <a:pt x="29227" y="10274"/>
                  </a:cubicBezTo>
                  <a:cubicBezTo>
                    <a:pt x="29838" y="10274"/>
                    <a:pt x="30372" y="9859"/>
                    <a:pt x="30523" y="9267"/>
                  </a:cubicBezTo>
                  <a:cubicBezTo>
                    <a:pt x="30676" y="8674"/>
                    <a:pt x="30406" y="8054"/>
                    <a:pt x="29869" y="7759"/>
                  </a:cubicBezTo>
                  <a:lnTo>
                    <a:pt x="16023" y="165"/>
                  </a:lnTo>
                  <a:cubicBezTo>
                    <a:pt x="15822" y="55"/>
                    <a:pt x="15600" y="0"/>
                    <a:pt x="15378" y="0"/>
                  </a:cubicBezTo>
                  <a:close/>
                </a:path>
              </a:pathLst>
            </a:custGeom>
            <a:solidFill>
              <a:srgbClr val="F5B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80"/>
            <p:cNvSpPr/>
            <p:nvPr/>
          </p:nvSpPr>
          <p:spPr>
            <a:xfrm>
              <a:off x="5424200" y="2128900"/>
              <a:ext cx="153600" cy="153550"/>
            </a:xfrm>
            <a:custGeom>
              <a:rect b="b" l="l" r="r" t="t"/>
              <a:pathLst>
                <a:path extrusionOk="0" h="6142" w="6144">
                  <a:moveTo>
                    <a:pt x="3072" y="0"/>
                  </a:moveTo>
                  <a:cubicBezTo>
                    <a:pt x="1377" y="0"/>
                    <a:pt x="1" y="1375"/>
                    <a:pt x="1" y="3071"/>
                  </a:cubicBezTo>
                  <a:cubicBezTo>
                    <a:pt x="1" y="4766"/>
                    <a:pt x="1377" y="6141"/>
                    <a:pt x="3072" y="6141"/>
                  </a:cubicBezTo>
                  <a:cubicBezTo>
                    <a:pt x="4769" y="6141"/>
                    <a:pt x="6143" y="4766"/>
                    <a:pt x="6143" y="3071"/>
                  </a:cubicBezTo>
                  <a:cubicBezTo>
                    <a:pt x="6143" y="1375"/>
                    <a:pt x="4769" y="0"/>
                    <a:pt x="3072" y="0"/>
                  </a:cubicBez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4" name="Google Shape;2584;p80"/>
          <p:cNvGrpSpPr/>
          <p:nvPr/>
        </p:nvGrpSpPr>
        <p:grpSpPr>
          <a:xfrm>
            <a:off x="4171173" y="308096"/>
            <a:ext cx="457835" cy="845798"/>
            <a:chOff x="426500" y="2770200"/>
            <a:chExt cx="762550" cy="1408725"/>
          </a:xfrm>
        </p:grpSpPr>
        <p:sp>
          <p:nvSpPr>
            <p:cNvPr id="2585" name="Google Shape;2585;p80"/>
            <p:cNvSpPr/>
            <p:nvPr/>
          </p:nvSpPr>
          <p:spPr>
            <a:xfrm>
              <a:off x="610575" y="2849750"/>
              <a:ext cx="113675" cy="320325"/>
            </a:xfrm>
            <a:custGeom>
              <a:rect b="b" l="l" r="r" t="t"/>
              <a:pathLst>
                <a:path extrusionOk="0" h="12813" w="4547">
                  <a:moveTo>
                    <a:pt x="0" y="1"/>
                  </a:moveTo>
                  <a:lnTo>
                    <a:pt x="0" y="12812"/>
                  </a:lnTo>
                  <a:lnTo>
                    <a:pt x="4547" y="12812"/>
                  </a:lnTo>
                  <a:lnTo>
                    <a:pt x="4547" y="1"/>
                  </a:ln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80"/>
            <p:cNvSpPr/>
            <p:nvPr/>
          </p:nvSpPr>
          <p:spPr>
            <a:xfrm>
              <a:off x="588725" y="2770200"/>
              <a:ext cx="157375" cy="98450"/>
            </a:xfrm>
            <a:custGeom>
              <a:rect b="b" l="l" r="r" t="t"/>
              <a:pathLst>
                <a:path extrusionOk="0" h="3938" w="6295">
                  <a:moveTo>
                    <a:pt x="176" y="0"/>
                  </a:moveTo>
                  <a:cubicBezTo>
                    <a:pt x="78" y="0"/>
                    <a:pt x="1" y="79"/>
                    <a:pt x="1" y="175"/>
                  </a:cubicBezTo>
                  <a:lnTo>
                    <a:pt x="1" y="3763"/>
                  </a:lnTo>
                  <a:cubicBezTo>
                    <a:pt x="1" y="3861"/>
                    <a:pt x="78" y="3938"/>
                    <a:pt x="176" y="3938"/>
                  </a:cubicBezTo>
                  <a:lnTo>
                    <a:pt x="6118" y="3938"/>
                  </a:lnTo>
                  <a:cubicBezTo>
                    <a:pt x="6216" y="3938"/>
                    <a:pt x="6294" y="3861"/>
                    <a:pt x="6294" y="3763"/>
                  </a:cubicBezTo>
                  <a:lnTo>
                    <a:pt x="6294" y="175"/>
                  </a:lnTo>
                  <a:cubicBezTo>
                    <a:pt x="6294" y="79"/>
                    <a:pt x="6216" y="0"/>
                    <a:pt x="6118" y="0"/>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80"/>
            <p:cNvSpPr/>
            <p:nvPr/>
          </p:nvSpPr>
          <p:spPr>
            <a:xfrm>
              <a:off x="510500" y="2961650"/>
              <a:ext cx="60050" cy="283775"/>
            </a:xfrm>
            <a:custGeom>
              <a:rect b="b" l="l" r="r" t="t"/>
              <a:pathLst>
                <a:path extrusionOk="0" h="11351" w="2402">
                  <a:moveTo>
                    <a:pt x="1" y="0"/>
                  </a:moveTo>
                  <a:lnTo>
                    <a:pt x="1" y="11351"/>
                  </a:lnTo>
                  <a:lnTo>
                    <a:pt x="2402" y="11351"/>
                  </a:lnTo>
                  <a:lnTo>
                    <a:pt x="2402" y="0"/>
                  </a:ln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80"/>
            <p:cNvSpPr/>
            <p:nvPr/>
          </p:nvSpPr>
          <p:spPr>
            <a:xfrm>
              <a:off x="498975" y="2919650"/>
              <a:ext cx="83100" cy="52000"/>
            </a:xfrm>
            <a:custGeom>
              <a:rect b="b" l="l" r="r" t="t"/>
              <a:pathLst>
                <a:path extrusionOk="0" h="2080" w="3324">
                  <a:moveTo>
                    <a:pt x="119" y="0"/>
                  </a:moveTo>
                  <a:cubicBezTo>
                    <a:pt x="54" y="0"/>
                    <a:pt x="1" y="54"/>
                    <a:pt x="1" y="119"/>
                  </a:cubicBezTo>
                  <a:lnTo>
                    <a:pt x="1" y="1961"/>
                  </a:lnTo>
                  <a:cubicBezTo>
                    <a:pt x="1" y="2026"/>
                    <a:pt x="54" y="2079"/>
                    <a:pt x="119" y="2079"/>
                  </a:cubicBezTo>
                  <a:lnTo>
                    <a:pt x="3205" y="2079"/>
                  </a:lnTo>
                  <a:cubicBezTo>
                    <a:pt x="3270" y="2079"/>
                    <a:pt x="3324" y="2026"/>
                    <a:pt x="3324" y="1961"/>
                  </a:cubicBezTo>
                  <a:lnTo>
                    <a:pt x="3324" y="119"/>
                  </a:lnTo>
                  <a:cubicBezTo>
                    <a:pt x="3324" y="54"/>
                    <a:pt x="3270" y="0"/>
                    <a:pt x="3205" y="0"/>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80"/>
            <p:cNvSpPr/>
            <p:nvPr/>
          </p:nvSpPr>
          <p:spPr>
            <a:xfrm>
              <a:off x="507050" y="3013725"/>
              <a:ext cx="600075" cy="1165200"/>
            </a:xfrm>
            <a:custGeom>
              <a:rect b="b" l="l" r="r" t="t"/>
              <a:pathLst>
                <a:path extrusionOk="0" h="46608" w="24003">
                  <a:moveTo>
                    <a:pt x="12001" y="1"/>
                  </a:moveTo>
                  <a:lnTo>
                    <a:pt x="1" y="9576"/>
                  </a:lnTo>
                  <a:lnTo>
                    <a:pt x="1" y="46607"/>
                  </a:lnTo>
                  <a:lnTo>
                    <a:pt x="24002" y="46607"/>
                  </a:lnTo>
                  <a:lnTo>
                    <a:pt x="24002" y="9576"/>
                  </a:lnTo>
                  <a:lnTo>
                    <a:pt x="12001" y="1"/>
                  </a:ln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80"/>
            <p:cNvSpPr/>
            <p:nvPr/>
          </p:nvSpPr>
          <p:spPr>
            <a:xfrm>
              <a:off x="691575" y="3171400"/>
              <a:ext cx="231000" cy="231000"/>
            </a:xfrm>
            <a:custGeom>
              <a:rect b="b" l="l" r="r" t="t"/>
              <a:pathLst>
                <a:path extrusionOk="0" h="9240" w="9240">
                  <a:moveTo>
                    <a:pt x="4620" y="1"/>
                  </a:moveTo>
                  <a:cubicBezTo>
                    <a:pt x="2069" y="1"/>
                    <a:pt x="1" y="2070"/>
                    <a:pt x="1" y="4620"/>
                  </a:cubicBezTo>
                  <a:cubicBezTo>
                    <a:pt x="1" y="7171"/>
                    <a:pt x="2069" y="9240"/>
                    <a:pt x="4620" y="9240"/>
                  </a:cubicBezTo>
                  <a:cubicBezTo>
                    <a:pt x="7172" y="9240"/>
                    <a:pt x="9239" y="7173"/>
                    <a:pt x="9239" y="4622"/>
                  </a:cubicBezTo>
                  <a:cubicBezTo>
                    <a:pt x="9239" y="2070"/>
                    <a:pt x="7172" y="1"/>
                    <a:pt x="4620" y="1"/>
                  </a:cubicBez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80"/>
            <p:cNvSpPr/>
            <p:nvPr/>
          </p:nvSpPr>
          <p:spPr>
            <a:xfrm>
              <a:off x="426500" y="2978550"/>
              <a:ext cx="762550" cy="343600"/>
            </a:xfrm>
            <a:custGeom>
              <a:rect b="b" l="l" r="r" t="t"/>
              <a:pathLst>
                <a:path extrusionOk="0" h="13744" w="30502">
                  <a:moveTo>
                    <a:pt x="15224" y="1"/>
                  </a:moveTo>
                  <a:cubicBezTo>
                    <a:pt x="14913" y="1"/>
                    <a:pt x="14602" y="103"/>
                    <a:pt x="14345" y="308"/>
                  </a:cubicBezTo>
                  <a:lnTo>
                    <a:pt x="648" y="11234"/>
                  </a:lnTo>
                  <a:cubicBezTo>
                    <a:pt x="180" y="11608"/>
                    <a:pt x="0" y="12235"/>
                    <a:pt x="198" y="12800"/>
                  </a:cubicBezTo>
                  <a:cubicBezTo>
                    <a:pt x="396" y="13365"/>
                    <a:pt x="929" y="13743"/>
                    <a:pt x="1528" y="13743"/>
                  </a:cubicBezTo>
                  <a:cubicBezTo>
                    <a:pt x="1847" y="13743"/>
                    <a:pt x="2157" y="13635"/>
                    <a:pt x="2406" y="13436"/>
                  </a:cubicBezTo>
                  <a:lnTo>
                    <a:pt x="15223" y="3210"/>
                  </a:lnTo>
                  <a:lnTo>
                    <a:pt x="28042" y="13438"/>
                  </a:lnTo>
                  <a:cubicBezTo>
                    <a:pt x="28300" y="13643"/>
                    <a:pt x="28609" y="13742"/>
                    <a:pt x="28915" y="13742"/>
                  </a:cubicBezTo>
                  <a:cubicBezTo>
                    <a:pt x="29329" y="13742"/>
                    <a:pt x="29740" y="13561"/>
                    <a:pt x="30018" y="13212"/>
                  </a:cubicBezTo>
                  <a:cubicBezTo>
                    <a:pt x="30502" y="12604"/>
                    <a:pt x="30404" y="11720"/>
                    <a:pt x="29797" y="11234"/>
                  </a:cubicBezTo>
                  <a:lnTo>
                    <a:pt x="16102" y="308"/>
                  </a:lnTo>
                  <a:cubicBezTo>
                    <a:pt x="15845" y="103"/>
                    <a:pt x="15534" y="1"/>
                    <a:pt x="15224" y="1"/>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80"/>
            <p:cNvSpPr/>
            <p:nvPr/>
          </p:nvSpPr>
          <p:spPr>
            <a:xfrm>
              <a:off x="708400" y="3796000"/>
              <a:ext cx="221550" cy="382925"/>
            </a:xfrm>
            <a:custGeom>
              <a:rect b="b" l="l" r="r" t="t"/>
              <a:pathLst>
                <a:path extrusionOk="0" h="15317" w="8862">
                  <a:moveTo>
                    <a:pt x="4432" y="0"/>
                  </a:moveTo>
                  <a:cubicBezTo>
                    <a:pt x="1995" y="0"/>
                    <a:pt x="1" y="1994"/>
                    <a:pt x="1" y="4432"/>
                  </a:cubicBezTo>
                  <a:lnTo>
                    <a:pt x="1" y="15152"/>
                  </a:lnTo>
                  <a:cubicBezTo>
                    <a:pt x="1" y="15207"/>
                    <a:pt x="16" y="15260"/>
                    <a:pt x="17" y="15316"/>
                  </a:cubicBezTo>
                  <a:lnTo>
                    <a:pt x="8845" y="15316"/>
                  </a:lnTo>
                  <a:cubicBezTo>
                    <a:pt x="8847" y="15262"/>
                    <a:pt x="8861" y="15208"/>
                    <a:pt x="8861" y="15152"/>
                  </a:cubicBezTo>
                  <a:lnTo>
                    <a:pt x="8861" y="4430"/>
                  </a:lnTo>
                  <a:cubicBezTo>
                    <a:pt x="8861" y="1994"/>
                    <a:pt x="6868" y="0"/>
                    <a:pt x="4432" y="0"/>
                  </a:cubicBez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80"/>
            <p:cNvSpPr/>
            <p:nvPr/>
          </p:nvSpPr>
          <p:spPr>
            <a:xfrm>
              <a:off x="539250" y="3458525"/>
              <a:ext cx="245525" cy="244300"/>
            </a:xfrm>
            <a:custGeom>
              <a:rect b="b" l="l" r="r" t="t"/>
              <a:pathLst>
                <a:path extrusionOk="0" h="9772" w="9821">
                  <a:moveTo>
                    <a:pt x="172" y="0"/>
                  </a:moveTo>
                  <a:cubicBezTo>
                    <a:pt x="77" y="0"/>
                    <a:pt x="0" y="76"/>
                    <a:pt x="0" y="171"/>
                  </a:cubicBezTo>
                  <a:lnTo>
                    <a:pt x="0" y="9601"/>
                  </a:lnTo>
                  <a:cubicBezTo>
                    <a:pt x="0" y="9696"/>
                    <a:pt x="77" y="9771"/>
                    <a:pt x="172" y="9771"/>
                  </a:cubicBezTo>
                  <a:lnTo>
                    <a:pt x="9648" y="9771"/>
                  </a:lnTo>
                  <a:cubicBezTo>
                    <a:pt x="9743" y="9771"/>
                    <a:pt x="9820" y="9696"/>
                    <a:pt x="9820" y="9601"/>
                  </a:cubicBezTo>
                  <a:lnTo>
                    <a:pt x="9820" y="171"/>
                  </a:lnTo>
                  <a:cubicBezTo>
                    <a:pt x="9820" y="76"/>
                    <a:pt x="9743" y="0"/>
                    <a:pt x="9648" y="0"/>
                  </a:cubicBezTo>
                  <a:close/>
                </a:path>
              </a:pathLst>
            </a:custGeom>
            <a:solidFill>
              <a:srgbClr val="F5B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80"/>
            <p:cNvSpPr/>
            <p:nvPr/>
          </p:nvSpPr>
          <p:spPr>
            <a:xfrm>
              <a:off x="829425" y="3458525"/>
              <a:ext cx="245475" cy="244300"/>
            </a:xfrm>
            <a:custGeom>
              <a:rect b="b" l="l" r="r" t="t"/>
              <a:pathLst>
                <a:path extrusionOk="0" h="9772" w="9819">
                  <a:moveTo>
                    <a:pt x="230" y="0"/>
                  </a:moveTo>
                  <a:cubicBezTo>
                    <a:pt x="102" y="0"/>
                    <a:pt x="0" y="102"/>
                    <a:pt x="0" y="230"/>
                  </a:cubicBezTo>
                  <a:lnTo>
                    <a:pt x="0" y="9541"/>
                  </a:lnTo>
                  <a:cubicBezTo>
                    <a:pt x="0" y="9669"/>
                    <a:pt x="102" y="9771"/>
                    <a:pt x="230" y="9771"/>
                  </a:cubicBezTo>
                  <a:lnTo>
                    <a:pt x="9587" y="9771"/>
                  </a:lnTo>
                  <a:cubicBezTo>
                    <a:pt x="9715" y="9771"/>
                    <a:pt x="9819" y="9669"/>
                    <a:pt x="9819" y="9541"/>
                  </a:cubicBezTo>
                  <a:lnTo>
                    <a:pt x="9819" y="230"/>
                  </a:lnTo>
                  <a:cubicBezTo>
                    <a:pt x="9819" y="102"/>
                    <a:pt x="9715" y="0"/>
                    <a:pt x="9587" y="0"/>
                  </a:cubicBezTo>
                  <a:close/>
                </a:path>
              </a:pathLst>
            </a:custGeom>
            <a:solidFill>
              <a:srgbClr val="F5B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5" name="Google Shape;2595;p80"/>
          <p:cNvGrpSpPr/>
          <p:nvPr/>
        </p:nvGrpSpPr>
        <p:grpSpPr>
          <a:xfrm>
            <a:off x="2628397" y="2637134"/>
            <a:ext cx="679557" cy="1015052"/>
            <a:chOff x="3757950" y="238125"/>
            <a:chExt cx="1037175" cy="1549225"/>
          </a:xfrm>
        </p:grpSpPr>
        <p:sp>
          <p:nvSpPr>
            <p:cNvPr id="2596" name="Google Shape;2596;p80"/>
            <p:cNvSpPr/>
            <p:nvPr/>
          </p:nvSpPr>
          <p:spPr>
            <a:xfrm>
              <a:off x="3805350" y="844975"/>
              <a:ext cx="942400" cy="942375"/>
            </a:xfrm>
            <a:custGeom>
              <a:rect b="b" l="l" r="r" t="t"/>
              <a:pathLst>
                <a:path extrusionOk="0" h="37695" w="37696">
                  <a:moveTo>
                    <a:pt x="0" y="1"/>
                  </a:moveTo>
                  <a:lnTo>
                    <a:pt x="0" y="37695"/>
                  </a:lnTo>
                  <a:lnTo>
                    <a:pt x="37695" y="37695"/>
                  </a:lnTo>
                  <a:lnTo>
                    <a:pt x="37695" y="1"/>
                  </a:lnTo>
                  <a:close/>
                </a:path>
              </a:pathLst>
            </a:custGeom>
            <a:solidFill>
              <a:srgbClr val="FDC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80"/>
            <p:cNvSpPr/>
            <p:nvPr/>
          </p:nvSpPr>
          <p:spPr>
            <a:xfrm>
              <a:off x="3757950" y="807200"/>
              <a:ext cx="1037175" cy="37800"/>
            </a:xfrm>
            <a:custGeom>
              <a:rect b="b" l="l" r="r" t="t"/>
              <a:pathLst>
                <a:path extrusionOk="0" h="1512" w="41487">
                  <a:moveTo>
                    <a:pt x="1" y="0"/>
                  </a:moveTo>
                  <a:lnTo>
                    <a:pt x="1" y="1512"/>
                  </a:lnTo>
                  <a:lnTo>
                    <a:pt x="41487" y="1512"/>
                  </a:lnTo>
                  <a:lnTo>
                    <a:pt x="41487" y="0"/>
                  </a:lnTo>
                  <a:close/>
                </a:path>
              </a:pathLst>
            </a:custGeom>
            <a:solidFill>
              <a:srgbClr val="E6A3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80"/>
            <p:cNvSpPr/>
            <p:nvPr/>
          </p:nvSpPr>
          <p:spPr>
            <a:xfrm>
              <a:off x="4098825" y="294425"/>
              <a:ext cx="355450" cy="1492925"/>
            </a:xfrm>
            <a:custGeom>
              <a:rect b="b" l="l" r="r" t="t"/>
              <a:pathLst>
                <a:path extrusionOk="0" h="59717" w="14218">
                  <a:moveTo>
                    <a:pt x="0" y="1"/>
                  </a:moveTo>
                  <a:lnTo>
                    <a:pt x="0" y="59717"/>
                  </a:lnTo>
                  <a:lnTo>
                    <a:pt x="14217" y="59717"/>
                  </a:lnTo>
                  <a:lnTo>
                    <a:pt x="14217" y="1"/>
                  </a:ln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80"/>
            <p:cNvSpPr/>
            <p:nvPr/>
          </p:nvSpPr>
          <p:spPr>
            <a:xfrm>
              <a:off x="4187350" y="1646750"/>
              <a:ext cx="186650" cy="140600"/>
            </a:xfrm>
            <a:custGeom>
              <a:rect b="b" l="l" r="r" t="t"/>
              <a:pathLst>
                <a:path extrusionOk="0" h="5624" w="7466">
                  <a:moveTo>
                    <a:pt x="1" y="0"/>
                  </a:moveTo>
                  <a:lnTo>
                    <a:pt x="1" y="5624"/>
                  </a:lnTo>
                  <a:lnTo>
                    <a:pt x="7466" y="5624"/>
                  </a:lnTo>
                  <a:lnTo>
                    <a:pt x="7466" y="0"/>
                  </a:ln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80"/>
            <p:cNvSpPr/>
            <p:nvPr/>
          </p:nvSpPr>
          <p:spPr>
            <a:xfrm>
              <a:off x="4145600" y="238125"/>
              <a:ext cx="254575" cy="56325"/>
            </a:xfrm>
            <a:custGeom>
              <a:rect b="b" l="l" r="r" t="t"/>
              <a:pathLst>
                <a:path extrusionOk="0" h="2253" w="10183">
                  <a:moveTo>
                    <a:pt x="1" y="0"/>
                  </a:moveTo>
                  <a:lnTo>
                    <a:pt x="1" y="2253"/>
                  </a:lnTo>
                  <a:lnTo>
                    <a:pt x="10183" y="2253"/>
                  </a:lnTo>
                  <a:lnTo>
                    <a:pt x="10183" y="0"/>
                  </a:lnTo>
                  <a:close/>
                </a:path>
              </a:pathLst>
            </a:custGeom>
            <a:solidFill>
              <a:srgbClr val="E6A3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80"/>
            <p:cNvSpPr/>
            <p:nvPr/>
          </p:nvSpPr>
          <p:spPr>
            <a:xfrm>
              <a:off x="4307400" y="639725"/>
              <a:ext cx="82225" cy="82225"/>
            </a:xfrm>
            <a:custGeom>
              <a:rect b="b" l="l" r="r" t="t"/>
              <a:pathLst>
                <a:path extrusionOk="0" h="3289" w="3289">
                  <a:moveTo>
                    <a:pt x="0" y="1"/>
                  </a:moveTo>
                  <a:lnTo>
                    <a:pt x="0" y="3289"/>
                  </a:lnTo>
                  <a:lnTo>
                    <a:pt x="3288" y="3289"/>
                  </a:lnTo>
                  <a:lnTo>
                    <a:pt x="0" y="1"/>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80"/>
            <p:cNvSpPr/>
            <p:nvPr/>
          </p:nvSpPr>
          <p:spPr>
            <a:xfrm>
              <a:off x="4307400" y="639725"/>
              <a:ext cx="82225" cy="82225"/>
            </a:xfrm>
            <a:custGeom>
              <a:rect b="b" l="l" r="r" t="t"/>
              <a:pathLst>
                <a:path extrusionOk="0" h="3289" w="3289">
                  <a:moveTo>
                    <a:pt x="0" y="1"/>
                  </a:moveTo>
                  <a:lnTo>
                    <a:pt x="3288" y="3289"/>
                  </a:lnTo>
                  <a:lnTo>
                    <a:pt x="3288" y="1"/>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80"/>
            <p:cNvSpPr/>
            <p:nvPr/>
          </p:nvSpPr>
          <p:spPr>
            <a:xfrm>
              <a:off x="4626000" y="894075"/>
              <a:ext cx="70850" cy="70825"/>
            </a:xfrm>
            <a:custGeom>
              <a:rect b="b" l="l" r="r" t="t"/>
              <a:pathLst>
                <a:path extrusionOk="0" h="2833" w="2834">
                  <a:moveTo>
                    <a:pt x="1" y="0"/>
                  </a:moveTo>
                  <a:lnTo>
                    <a:pt x="1" y="2833"/>
                  </a:lnTo>
                  <a:lnTo>
                    <a:pt x="2833" y="2833"/>
                  </a:lnTo>
                  <a:lnTo>
                    <a:pt x="1" y="0"/>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80"/>
            <p:cNvSpPr/>
            <p:nvPr/>
          </p:nvSpPr>
          <p:spPr>
            <a:xfrm>
              <a:off x="4626000" y="894075"/>
              <a:ext cx="70850" cy="70825"/>
            </a:xfrm>
            <a:custGeom>
              <a:rect b="b" l="l" r="r" t="t"/>
              <a:pathLst>
                <a:path extrusionOk="0" h="2833" w="2834">
                  <a:moveTo>
                    <a:pt x="1" y="0"/>
                  </a:moveTo>
                  <a:lnTo>
                    <a:pt x="2833" y="2833"/>
                  </a:lnTo>
                  <a:lnTo>
                    <a:pt x="2833" y="0"/>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80"/>
            <p:cNvSpPr/>
            <p:nvPr/>
          </p:nvSpPr>
          <p:spPr>
            <a:xfrm>
              <a:off x="4165250" y="365050"/>
              <a:ext cx="82225" cy="82225"/>
            </a:xfrm>
            <a:custGeom>
              <a:rect b="b" l="l" r="r" t="t"/>
              <a:pathLst>
                <a:path extrusionOk="0" h="3289" w="3289">
                  <a:moveTo>
                    <a:pt x="1" y="1"/>
                  </a:moveTo>
                  <a:lnTo>
                    <a:pt x="1" y="3288"/>
                  </a:lnTo>
                  <a:lnTo>
                    <a:pt x="3288" y="3288"/>
                  </a:lnTo>
                  <a:lnTo>
                    <a:pt x="1" y="1"/>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80"/>
            <p:cNvSpPr/>
            <p:nvPr/>
          </p:nvSpPr>
          <p:spPr>
            <a:xfrm>
              <a:off x="4165250" y="365050"/>
              <a:ext cx="82225" cy="82225"/>
            </a:xfrm>
            <a:custGeom>
              <a:rect b="b" l="l" r="r" t="t"/>
              <a:pathLst>
                <a:path extrusionOk="0" h="3289" w="3289">
                  <a:moveTo>
                    <a:pt x="1" y="1"/>
                  </a:moveTo>
                  <a:lnTo>
                    <a:pt x="3288" y="3288"/>
                  </a:lnTo>
                  <a:lnTo>
                    <a:pt x="3288" y="1"/>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80"/>
            <p:cNvSpPr/>
            <p:nvPr/>
          </p:nvSpPr>
          <p:spPr>
            <a:xfrm>
              <a:off x="4307400" y="365050"/>
              <a:ext cx="82225" cy="82225"/>
            </a:xfrm>
            <a:custGeom>
              <a:rect b="b" l="l" r="r" t="t"/>
              <a:pathLst>
                <a:path extrusionOk="0" h="3289" w="3289">
                  <a:moveTo>
                    <a:pt x="0" y="1"/>
                  </a:moveTo>
                  <a:lnTo>
                    <a:pt x="0" y="3288"/>
                  </a:lnTo>
                  <a:lnTo>
                    <a:pt x="3288" y="3288"/>
                  </a:lnTo>
                  <a:lnTo>
                    <a:pt x="0" y="1"/>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80"/>
            <p:cNvSpPr/>
            <p:nvPr/>
          </p:nvSpPr>
          <p:spPr>
            <a:xfrm>
              <a:off x="4307400" y="365050"/>
              <a:ext cx="82225" cy="82225"/>
            </a:xfrm>
            <a:custGeom>
              <a:rect b="b" l="l" r="r" t="t"/>
              <a:pathLst>
                <a:path extrusionOk="0" h="3289" w="3289">
                  <a:moveTo>
                    <a:pt x="0" y="1"/>
                  </a:moveTo>
                  <a:lnTo>
                    <a:pt x="3288" y="3288"/>
                  </a:lnTo>
                  <a:lnTo>
                    <a:pt x="3288" y="1"/>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80"/>
            <p:cNvSpPr/>
            <p:nvPr/>
          </p:nvSpPr>
          <p:spPr>
            <a:xfrm>
              <a:off x="4165250" y="502425"/>
              <a:ext cx="82225" cy="82175"/>
            </a:xfrm>
            <a:custGeom>
              <a:rect b="b" l="l" r="r" t="t"/>
              <a:pathLst>
                <a:path extrusionOk="0" h="3287" w="3289">
                  <a:moveTo>
                    <a:pt x="1" y="0"/>
                  </a:moveTo>
                  <a:lnTo>
                    <a:pt x="1" y="3286"/>
                  </a:lnTo>
                  <a:lnTo>
                    <a:pt x="3288" y="3286"/>
                  </a:lnTo>
                  <a:lnTo>
                    <a:pt x="1" y="0"/>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80"/>
            <p:cNvSpPr/>
            <p:nvPr/>
          </p:nvSpPr>
          <p:spPr>
            <a:xfrm>
              <a:off x="4165250" y="502425"/>
              <a:ext cx="82225" cy="82175"/>
            </a:xfrm>
            <a:custGeom>
              <a:rect b="b" l="l" r="r" t="t"/>
              <a:pathLst>
                <a:path extrusionOk="0" h="3287" w="3289">
                  <a:moveTo>
                    <a:pt x="1" y="0"/>
                  </a:moveTo>
                  <a:lnTo>
                    <a:pt x="3288" y="3286"/>
                  </a:lnTo>
                  <a:lnTo>
                    <a:pt x="3288" y="0"/>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80"/>
            <p:cNvSpPr/>
            <p:nvPr/>
          </p:nvSpPr>
          <p:spPr>
            <a:xfrm>
              <a:off x="4307400" y="502425"/>
              <a:ext cx="82225" cy="82175"/>
            </a:xfrm>
            <a:custGeom>
              <a:rect b="b" l="l" r="r" t="t"/>
              <a:pathLst>
                <a:path extrusionOk="0" h="3287" w="3289">
                  <a:moveTo>
                    <a:pt x="0" y="0"/>
                  </a:moveTo>
                  <a:lnTo>
                    <a:pt x="0" y="3286"/>
                  </a:lnTo>
                  <a:lnTo>
                    <a:pt x="3288" y="3286"/>
                  </a:lnTo>
                  <a:lnTo>
                    <a:pt x="0" y="0"/>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80"/>
            <p:cNvSpPr/>
            <p:nvPr/>
          </p:nvSpPr>
          <p:spPr>
            <a:xfrm>
              <a:off x="4307400" y="502425"/>
              <a:ext cx="82225" cy="82175"/>
            </a:xfrm>
            <a:custGeom>
              <a:rect b="b" l="l" r="r" t="t"/>
              <a:pathLst>
                <a:path extrusionOk="0" h="3287" w="3289">
                  <a:moveTo>
                    <a:pt x="0" y="0"/>
                  </a:moveTo>
                  <a:lnTo>
                    <a:pt x="3288" y="3286"/>
                  </a:lnTo>
                  <a:lnTo>
                    <a:pt x="3288" y="0"/>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80"/>
            <p:cNvSpPr/>
            <p:nvPr/>
          </p:nvSpPr>
          <p:spPr>
            <a:xfrm>
              <a:off x="4165250" y="639725"/>
              <a:ext cx="82225" cy="82225"/>
            </a:xfrm>
            <a:custGeom>
              <a:rect b="b" l="l" r="r" t="t"/>
              <a:pathLst>
                <a:path extrusionOk="0" h="3289" w="3289">
                  <a:moveTo>
                    <a:pt x="1" y="1"/>
                  </a:moveTo>
                  <a:lnTo>
                    <a:pt x="1" y="3289"/>
                  </a:lnTo>
                  <a:lnTo>
                    <a:pt x="3288" y="3289"/>
                  </a:lnTo>
                  <a:lnTo>
                    <a:pt x="1" y="1"/>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80"/>
            <p:cNvSpPr/>
            <p:nvPr/>
          </p:nvSpPr>
          <p:spPr>
            <a:xfrm>
              <a:off x="4165250" y="639725"/>
              <a:ext cx="82225" cy="82225"/>
            </a:xfrm>
            <a:custGeom>
              <a:rect b="b" l="l" r="r" t="t"/>
              <a:pathLst>
                <a:path extrusionOk="0" h="3289" w="3289">
                  <a:moveTo>
                    <a:pt x="1" y="1"/>
                  </a:moveTo>
                  <a:lnTo>
                    <a:pt x="3288" y="3289"/>
                  </a:lnTo>
                  <a:lnTo>
                    <a:pt x="3288" y="1"/>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80"/>
            <p:cNvSpPr/>
            <p:nvPr/>
          </p:nvSpPr>
          <p:spPr>
            <a:xfrm>
              <a:off x="4165250" y="777050"/>
              <a:ext cx="82225" cy="82225"/>
            </a:xfrm>
            <a:custGeom>
              <a:rect b="b" l="l" r="r" t="t"/>
              <a:pathLst>
                <a:path extrusionOk="0" h="3289" w="3289">
                  <a:moveTo>
                    <a:pt x="1" y="1"/>
                  </a:moveTo>
                  <a:lnTo>
                    <a:pt x="1" y="3289"/>
                  </a:lnTo>
                  <a:lnTo>
                    <a:pt x="3288" y="3289"/>
                  </a:lnTo>
                  <a:lnTo>
                    <a:pt x="1" y="1"/>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80"/>
            <p:cNvSpPr/>
            <p:nvPr/>
          </p:nvSpPr>
          <p:spPr>
            <a:xfrm>
              <a:off x="4165250" y="777050"/>
              <a:ext cx="82225" cy="82225"/>
            </a:xfrm>
            <a:custGeom>
              <a:rect b="b" l="l" r="r" t="t"/>
              <a:pathLst>
                <a:path extrusionOk="0" h="3289" w="3289">
                  <a:moveTo>
                    <a:pt x="1" y="1"/>
                  </a:moveTo>
                  <a:lnTo>
                    <a:pt x="3288" y="3289"/>
                  </a:lnTo>
                  <a:lnTo>
                    <a:pt x="3288" y="1"/>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80"/>
            <p:cNvSpPr/>
            <p:nvPr/>
          </p:nvSpPr>
          <p:spPr>
            <a:xfrm>
              <a:off x="4307400" y="777050"/>
              <a:ext cx="82225" cy="82225"/>
            </a:xfrm>
            <a:custGeom>
              <a:rect b="b" l="l" r="r" t="t"/>
              <a:pathLst>
                <a:path extrusionOk="0" h="3289" w="3289">
                  <a:moveTo>
                    <a:pt x="0" y="1"/>
                  </a:moveTo>
                  <a:lnTo>
                    <a:pt x="0" y="3289"/>
                  </a:lnTo>
                  <a:lnTo>
                    <a:pt x="3288" y="3289"/>
                  </a:lnTo>
                  <a:lnTo>
                    <a:pt x="0" y="1"/>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80"/>
            <p:cNvSpPr/>
            <p:nvPr/>
          </p:nvSpPr>
          <p:spPr>
            <a:xfrm>
              <a:off x="4307400" y="777050"/>
              <a:ext cx="82225" cy="82225"/>
            </a:xfrm>
            <a:custGeom>
              <a:rect b="b" l="l" r="r" t="t"/>
              <a:pathLst>
                <a:path extrusionOk="0" h="3289" w="3289">
                  <a:moveTo>
                    <a:pt x="0" y="1"/>
                  </a:moveTo>
                  <a:lnTo>
                    <a:pt x="3288" y="3289"/>
                  </a:lnTo>
                  <a:lnTo>
                    <a:pt x="3288" y="1"/>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80"/>
            <p:cNvSpPr/>
            <p:nvPr/>
          </p:nvSpPr>
          <p:spPr>
            <a:xfrm>
              <a:off x="4503475" y="894075"/>
              <a:ext cx="70850" cy="70825"/>
            </a:xfrm>
            <a:custGeom>
              <a:rect b="b" l="l" r="r" t="t"/>
              <a:pathLst>
                <a:path extrusionOk="0" h="2833" w="2834">
                  <a:moveTo>
                    <a:pt x="1" y="0"/>
                  </a:moveTo>
                  <a:lnTo>
                    <a:pt x="1" y="2833"/>
                  </a:lnTo>
                  <a:lnTo>
                    <a:pt x="2833" y="2833"/>
                  </a:lnTo>
                  <a:lnTo>
                    <a:pt x="1" y="0"/>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80"/>
            <p:cNvSpPr/>
            <p:nvPr/>
          </p:nvSpPr>
          <p:spPr>
            <a:xfrm>
              <a:off x="4503475" y="894075"/>
              <a:ext cx="70850" cy="70825"/>
            </a:xfrm>
            <a:custGeom>
              <a:rect b="b" l="l" r="r" t="t"/>
              <a:pathLst>
                <a:path extrusionOk="0" h="2833" w="2834">
                  <a:moveTo>
                    <a:pt x="1" y="0"/>
                  </a:moveTo>
                  <a:lnTo>
                    <a:pt x="2833" y="2833"/>
                  </a:lnTo>
                  <a:lnTo>
                    <a:pt x="2833" y="0"/>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80"/>
            <p:cNvSpPr/>
            <p:nvPr/>
          </p:nvSpPr>
          <p:spPr>
            <a:xfrm>
              <a:off x="4503475" y="1029675"/>
              <a:ext cx="70850" cy="70850"/>
            </a:xfrm>
            <a:custGeom>
              <a:rect b="b" l="l" r="r" t="t"/>
              <a:pathLst>
                <a:path extrusionOk="0" h="2834" w="2834">
                  <a:moveTo>
                    <a:pt x="1" y="1"/>
                  </a:moveTo>
                  <a:lnTo>
                    <a:pt x="1" y="2833"/>
                  </a:lnTo>
                  <a:lnTo>
                    <a:pt x="2833" y="2833"/>
                  </a:lnTo>
                  <a:lnTo>
                    <a:pt x="1" y="1"/>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80"/>
            <p:cNvSpPr/>
            <p:nvPr/>
          </p:nvSpPr>
          <p:spPr>
            <a:xfrm>
              <a:off x="4503475" y="1029675"/>
              <a:ext cx="70850" cy="70850"/>
            </a:xfrm>
            <a:custGeom>
              <a:rect b="b" l="l" r="r" t="t"/>
              <a:pathLst>
                <a:path extrusionOk="0" h="2834" w="2834">
                  <a:moveTo>
                    <a:pt x="1" y="1"/>
                  </a:moveTo>
                  <a:lnTo>
                    <a:pt x="2833" y="2833"/>
                  </a:lnTo>
                  <a:lnTo>
                    <a:pt x="2833" y="1"/>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80"/>
            <p:cNvSpPr/>
            <p:nvPr/>
          </p:nvSpPr>
          <p:spPr>
            <a:xfrm>
              <a:off x="4626000" y="1029675"/>
              <a:ext cx="70850" cy="70850"/>
            </a:xfrm>
            <a:custGeom>
              <a:rect b="b" l="l" r="r" t="t"/>
              <a:pathLst>
                <a:path extrusionOk="0" h="2834" w="2834">
                  <a:moveTo>
                    <a:pt x="1" y="1"/>
                  </a:moveTo>
                  <a:lnTo>
                    <a:pt x="1" y="2833"/>
                  </a:lnTo>
                  <a:lnTo>
                    <a:pt x="2833" y="2833"/>
                  </a:lnTo>
                  <a:lnTo>
                    <a:pt x="1" y="1"/>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80"/>
            <p:cNvSpPr/>
            <p:nvPr/>
          </p:nvSpPr>
          <p:spPr>
            <a:xfrm>
              <a:off x="4626000" y="1029675"/>
              <a:ext cx="70850" cy="70850"/>
            </a:xfrm>
            <a:custGeom>
              <a:rect b="b" l="l" r="r" t="t"/>
              <a:pathLst>
                <a:path extrusionOk="0" h="2834" w="2834">
                  <a:moveTo>
                    <a:pt x="1" y="1"/>
                  </a:moveTo>
                  <a:lnTo>
                    <a:pt x="2833" y="2833"/>
                  </a:lnTo>
                  <a:lnTo>
                    <a:pt x="2833" y="1"/>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80"/>
            <p:cNvSpPr/>
            <p:nvPr/>
          </p:nvSpPr>
          <p:spPr>
            <a:xfrm>
              <a:off x="4503475" y="1165300"/>
              <a:ext cx="70850" cy="70825"/>
            </a:xfrm>
            <a:custGeom>
              <a:rect b="b" l="l" r="r" t="t"/>
              <a:pathLst>
                <a:path extrusionOk="0" h="2833" w="2834">
                  <a:moveTo>
                    <a:pt x="1" y="0"/>
                  </a:moveTo>
                  <a:lnTo>
                    <a:pt x="1" y="2833"/>
                  </a:lnTo>
                  <a:lnTo>
                    <a:pt x="2833" y="2833"/>
                  </a:lnTo>
                  <a:lnTo>
                    <a:pt x="1" y="0"/>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80"/>
            <p:cNvSpPr/>
            <p:nvPr/>
          </p:nvSpPr>
          <p:spPr>
            <a:xfrm>
              <a:off x="4503475" y="1165300"/>
              <a:ext cx="70850" cy="70825"/>
            </a:xfrm>
            <a:custGeom>
              <a:rect b="b" l="l" r="r" t="t"/>
              <a:pathLst>
                <a:path extrusionOk="0" h="2833" w="2834">
                  <a:moveTo>
                    <a:pt x="1" y="0"/>
                  </a:moveTo>
                  <a:lnTo>
                    <a:pt x="2833" y="2833"/>
                  </a:lnTo>
                  <a:lnTo>
                    <a:pt x="2833" y="0"/>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80"/>
            <p:cNvSpPr/>
            <p:nvPr/>
          </p:nvSpPr>
          <p:spPr>
            <a:xfrm>
              <a:off x="4626000" y="1165300"/>
              <a:ext cx="70850" cy="70825"/>
            </a:xfrm>
            <a:custGeom>
              <a:rect b="b" l="l" r="r" t="t"/>
              <a:pathLst>
                <a:path extrusionOk="0" h="2833" w="2834">
                  <a:moveTo>
                    <a:pt x="1" y="0"/>
                  </a:moveTo>
                  <a:lnTo>
                    <a:pt x="1" y="2833"/>
                  </a:lnTo>
                  <a:lnTo>
                    <a:pt x="2833" y="2833"/>
                  </a:lnTo>
                  <a:lnTo>
                    <a:pt x="1" y="0"/>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80"/>
            <p:cNvSpPr/>
            <p:nvPr/>
          </p:nvSpPr>
          <p:spPr>
            <a:xfrm>
              <a:off x="4626000" y="1165300"/>
              <a:ext cx="70850" cy="70825"/>
            </a:xfrm>
            <a:custGeom>
              <a:rect b="b" l="l" r="r" t="t"/>
              <a:pathLst>
                <a:path extrusionOk="0" h="2833" w="2834">
                  <a:moveTo>
                    <a:pt x="1" y="0"/>
                  </a:moveTo>
                  <a:lnTo>
                    <a:pt x="2833" y="2833"/>
                  </a:lnTo>
                  <a:lnTo>
                    <a:pt x="2833" y="0"/>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80"/>
            <p:cNvSpPr/>
            <p:nvPr/>
          </p:nvSpPr>
          <p:spPr>
            <a:xfrm>
              <a:off x="4503475" y="1300925"/>
              <a:ext cx="70850" cy="70825"/>
            </a:xfrm>
            <a:custGeom>
              <a:rect b="b" l="l" r="r" t="t"/>
              <a:pathLst>
                <a:path extrusionOk="0" h="2833" w="2834">
                  <a:moveTo>
                    <a:pt x="1" y="0"/>
                  </a:moveTo>
                  <a:lnTo>
                    <a:pt x="1" y="2833"/>
                  </a:lnTo>
                  <a:lnTo>
                    <a:pt x="2833" y="2833"/>
                  </a:lnTo>
                  <a:lnTo>
                    <a:pt x="1" y="0"/>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80"/>
            <p:cNvSpPr/>
            <p:nvPr/>
          </p:nvSpPr>
          <p:spPr>
            <a:xfrm>
              <a:off x="4503475" y="1300925"/>
              <a:ext cx="70850" cy="70825"/>
            </a:xfrm>
            <a:custGeom>
              <a:rect b="b" l="l" r="r" t="t"/>
              <a:pathLst>
                <a:path extrusionOk="0" h="2833" w="2834">
                  <a:moveTo>
                    <a:pt x="1" y="0"/>
                  </a:moveTo>
                  <a:lnTo>
                    <a:pt x="2833" y="2833"/>
                  </a:lnTo>
                  <a:lnTo>
                    <a:pt x="2833" y="0"/>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80"/>
            <p:cNvSpPr/>
            <p:nvPr/>
          </p:nvSpPr>
          <p:spPr>
            <a:xfrm>
              <a:off x="4626000" y="1300925"/>
              <a:ext cx="70850" cy="70825"/>
            </a:xfrm>
            <a:custGeom>
              <a:rect b="b" l="l" r="r" t="t"/>
              <a:pathLst>
                <a:path extrusionOk="0" h="2833" w="2834">
                  <a:moveTo>
                    <a:pt x="1" y="0"/>
                  </a:moveTo>
                  <a:lnTo>
                    <a:pt x="1" y="2833"/>
                  </a:lnTo>
                  <a:lnTo>
                    <a:pt x="2833" y="2833"/>
                  </a:lnTo>
                  <a:lnTo>
                    <a:pt x="1" y="0"/>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80"/>
            <p:cNvSpPr/>
            <p:nvPr/>
          </p:nvSpPr>
          <p:spPr>
            <a:xfrm>
              <a:off x="4626000" y="1300925"/>
              <a:ext cx="70850" cy="70825"/>
            </a:xfrm>
            <a:custGeom>
              <a:rect b="b" l="l" r="r" t="t"/>
              <a:pathLst>
                <a:path extrusionOk="0" h="2833" w="2834">
                  <a:moveTo>
                    <a:pt x="1" y="0"/>
                  </a:moveTo>
                  <a:lnTo>
                    <a:pt x="2833" y="2833"/>
                  </a:lnTo>
                  <a:lnTo>
                    <a:pt x="2833" y="0"/>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80"/>
            <p:cNvSpPr/>
            <p:nvPr/>
          </p:nvSpPr>
          <p:spPr>
            <a:xfrm>
              <a:off x="4503475" y="1436525"/>
              <a:ext cx="70850" cy="70850"/>
            </a:xfrm>
            <a:custGeom>
              <a:rect b="b" l="l" r="r" t="t"/>
              <a:pathLst>
                <a:path extrusionOk="0" h="2834" w="2834">
                  <a:moveTo>
                    <a:pt x="1" y="1"/>
                  </a:moveTo>
                  <a:lnTo>
                    <a:pt x="1" y="2833"/>
                  </a:lnTo>
                  <a:lnTo>
                    <a:pt x="2833" y="2833"/>
                  </a:lnTo>
                  <a:lnTo>
                    <a:pt x="1" y="1"/>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80"/>
            <p:cNvSpPr/>
            <p:nvPr/>
          </p:nvSpPr>
          <p:spPr>
            <a:xfrm>
              <a:off x="4503475" y="1436525"/>
              <a:ext cx="70850" cy="70850"/>
            </a:xfrm>
            <a:custGeom>
              <a:rect b="b" l="l" r="r" t="t"/>
              <a:pathLst>
                <a:path extrusionOk="0" h="2834" w="2834">
                  <a:moveTo>
                    <a:pt x="1" y="1"/>
                  </a:moveTo>
                  <a:lnTo>
                    <a:pt x="2833" y="2833"/>
                  </a:lnTo>
                  <a:lnTo>
                    <a:pt x="2833" y="1"/>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80"/>
            <p:cNvSpPr/>
            <p:nvPr/>
          </p:nvSpPr>
          <p:spPr>
            <a:xfrm>
              <a:off x="4626000" y="1436525"/>
              <a:ext cx="70850" cy="70850"/>
            </a:xfrm>
            <a:custGeom>
              <a:rect b="b" l="l" r="r" t="t"/>
              <a:pathLst>
                <a:path extrusionOk="0" h="2834" w="2834">
                  <a:moveTo>
                    <a:pt x="1" y="1"/>
                  </a:moveTo>
                  <a:lnTo>
                    <a:pt x="1" y="2833"/>
                  </a:lnTo>
                  <a:lnTo>
                    <a:pt x="2833" y="2833"/>
                  </a:lnTo>
                  <a:lnTo>
                    <a:pt x="1" y="1"/>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80"/>
            <p:cNvSpPr/>
            <p:nvPr/>
          </p:nvSpPr>
          <p:spPr>
            <a:xfrm>
              <a:off x="4626000" y="1436525"/>
              <a:ext cx="70850" cy="70850"/>
            </a:xfrm>
            <a:custGeom>
              <a:rect b="b" l="l" r="r" t="t"/>
              <a:pathLst>
                <a:path extrusionOk="0" h="2834" w="2834">
                  <a:moveTo>
                    <a:pt x="1" y="1"/>
                  </a:moveTo>
                  <a:lnTo>
                    <a:pt x="2833" y="2833"/>
                  </a:lnTo>
                  <a:lnTo>
                    <a:pt x="2833" y="1"/>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80"/>
            <p:cNvSpPr/>
            <p:nvPr/>
          </p:nvSpPr>
          <p:spPr>
            <a:xfrm>
              <a:off x="4503475" y="1572150"/>
              <a:ext cx="70850" cy="70825"/>
            </a:xfrm>
            <a:custGeom>
              <a:rect b="b" l="l" r="r" t="t"/>
              <a:pathLst>
                <a:path extrusionOk="0" h="2833" w="2834">
                  <a:moveTo>
                    <a:pt x="1" y="0"/>
                  </a:moveTo>
                  <a:lnTo>
                    <a:pt x="1" y="2833"/>
                  </a:lnTo>
                  <a:lnTo>
                    <a:pt x="2833" y="2833"/>
                  </a:lnTo>
                  <a:lnTo>
                    <a:pt x="1" y="0"/>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80"/>
            <p:cNvSpPr/>
            <p:nvPr/>
          </p:nvSpPr>
          <p:spPr>
            <a:xfrm>
              <a:off x="4503475" y="1572150"/>
              <a:ext cx="70850" cy="70825"/>
            </a:xfrm>
            <a:custGeom>
              <a:rect b="b" l="l" r="r" t="t"/>
              <a:pathLst>
                <a:path extrusionOk="0" h="2833" w="2834">
                  <a:moveTo>
                    <a:pt x="1" y="0"/>
                  </a:moveTo>
                  <a:lnTo>
                    <a:pt x="2833" y="2833"/>
                  </a:lnTo>
                  <a:lnTo>
                    <a:pt x="2833" y="0"/>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80"/>
            <p:cNvSpPr/>
            <p:nvPr/>
          </p:nvSpPr>
          <p:spPr>
            <a:xfrm>
              <a:off x="4626000" y="1572150"/>
              <a:ext cx="70850" cy="70825"/>
            </a:xfrm>
            <a:custGeom>
              <a:rect b="b" l="l" r="r" t="t"/>
              <a:pathLst>
                <a:path extrusionOk="0" h="2833" w="2834">
                  <a:moveTo>
                    <a:pt x="1" y="0"/>
                  </a:moveTo>
                  <a:lnTo>
                    <a:pt x="1" y="2833"/>
                  </a:lnTo>
                  <a:lnTo>
                    <a:pt x="2833" y="2833"/>
                  </a:lnTo>
                  <a:lnTo>
                    <a:pt x="1" y="0"/>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80"/>
            <p:cNvSpPr/>
            <p:nvPr/>
          </p:nvSpPr>
          <p:spPr>
            <a:xfrm>
              <a:off x="4626000" y="1572150"/>
              <a:ext cx="70850" cy="70825"/>
            </a:xfrm>
            <a:custGeom>
              <a:rect b="b" l="l" r="r" t="t"/>
              <a:pathLst>
                <a:path extrusionOk="0" h="2833" w="2834">
                  <a:moveTo>
                    <a:pt x="1" y="0"/>
                  </a:moveTo>
                  <a:lnTo>
                    <a:pt x="2833" y="2833"/>
                  </a:lnTo>
                  <a:lnTo>
                    <a:pt x="2833" y="0"/>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80"/>
            <p:cNvSpPr/>
            <p:nvPr/>
          </p:nvSpPr>
          <p:spPr>
            <a:xfrm>
              <a:off x="3855475" y="894075"/>
              <a:ext cx="70825" cy="70825"/>
            </a:xfrm>
            <a:custGeom>
              <a:rect b="b" l="l" r="r" t="t"/>
              <a:pathLst>
                <a:path extrusionOk="0" h="2833" w="2833">
                  <a:moveTo>
                    <a:pt x="0" y="0"/>
                  </a:moveTo>
                  <a:lnTo>
                    <a:pt x="0" y="2833"/>
                  </a:lnTo>
                  <a:lnTo>
                    <a:pt x="2833" y="2833"/>
                  </a:lnTo>
                  <a:lnTo>
                    <a:pt x="0" y="0"/>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80"/>
            <p:cNvSpPr/>
            <p:nvPr/>
          </p:nvSpPr>
          <p:spPr>
            <a:xfrm>
              <a:off x="3855475" y="894075"/>
              <a:ext cx="70825" cy="70825"/>
            </a:xfrm>
            <a:custGeom>
              <a:rect b="b" l="l" r="r" t="t"/>
              <a:pathLst>
                <a:path extrusionOk="0" h="2833" w="2833">
                  <a:moveTo>
                    <a:pt x="0" y="0"/>
                  </a:moveTo>
                  <a:lnTo>
                    <a:pt x="2833" y="2833"/>
                  </a:lnTo>
                  <a:lnTo>
                    <a:pt x="2833" y="0"/>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80"/>
            <p:cNvSpPr/>
            <p:nvPr/>
          </p:nvSpPr>
          <p:spPr>
            <a:xfrm>
              <a:off x="3977950" y="894075"/>
              <a:ext cx="70875" cy="70825"/>
            </a:xfrm>
            <a:custGeom>
              <a:rect b="b" l="l" r="r" t="t"/>
              <a:pathLst>
                <a:path extrusionOk="0" h="2833" w="2835">
                  <a:moveTo>
                    <a:pt x="1" y="0"/>
                  </a:moveTo>
                  <a:lnTo>
                    <a:pt x="1" y="2833"/>
                  </a:lnTo>
                  <a:lnTo>
                    <a:pt x="2835" y="2833"/>
                  </a:lnTo>
                  <a:lnTo>
                    <a:pt x="1" y="0"/>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80"/>
            <p:cNvSpPr/>
            <p:nvPr/>
          </p:nvSpPr>
          <p:spPr>
            <a:xfrm>
              <a:off x="3977950" y="894075"/>
              <a:ext cx="70875" cy="70825"/>
            </a:xfrm>
            <a:custGeom>
              <a:rect b="b" l="l" r="r" t="t"/>
              <a:pathLst>
                <a:path extrusionOk="0" h="2833" w="2835">
                  <a:moveTo>
                    <a:pt x="1" y="0"/>
                  </a:moveTo>
                  <a:lnTo>
                    <a:pt x="2835" y="2833"/>
                  </a:lnTo>
                  <a:lnTo>
                    <a:pt x="2835" y="0"/>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80"/>
            <p:cNvSpPr/>
            <p:nvPr/>
          </p:nvSpPr>
          <p:spPr>
            <a:xfrm>
              <a:off x="3855475" y="1029675"/>
              <a:ext cx="70825" cy="70850"/>
            </a:xfrm>
            <a:custGeom>
              <a:rect b="b" l="l" r="r" t="t"/>
              <a:pathLst>
                <a:path extrusionOk="0" h="2834" w="2833">
                  <a:moveTo>
                    <a:pt x="0" y="1"/>
                  </a:moveTo>
                  <a:lnTo>
                    <a:pt x="0" y="2833"/>
                  </a:lnTo>
                  <a:lnTo>
                    <a:pt x="2833" y="2833"/>
                  </a:lnTo>
                  <a:lnTo>
                    <a:pt x="0" y="1"/>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80"/>
            <p:cNvSpPr/>
            <p:nvPr/>
          </p:nvSpPr>
          <p:spPr>
            <a:xfrm>
              <a:off x="3855475" y="1029675"/>
              <a:ext cx="70825" cy="70850"/>
            </a:xfrm>
            <a:custGeom>
              <a:rect b="b" l="l" r="r" t="t"/>
              <a:pathLst>
                <a:path extrusionOk="0" h="2834" w="2833">
                  <a:moveTo>
                    <a:pt x="0" y="1"/>
                  </a:moveTo>
                  <a:lnTo>
                    <a:pt x="2833" y="2833"/>
                  </a:lnTo>
                  <a:lnTo>
                    <a:pt x="2833" y="1"/>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80"/>
            <p:cNvSpPr/>
            <p:nvPr/>
          </p:nvSpPr>
          <p:spPr>
            <a:xfrm>
              <a:off x="3977950" y="1029675"/>
              <a:ext cx="70875" cy="70850"/>
            </a:xfrm>
            <a:custGeom>
              <a:rect b="b" l="l" r="r" t="t"/>
              <a:pathLst>
                <a:path extrusionOk="0" h="2834" w="2835">
                  <a:moveTo>
                    <a:pt x="1" y="1"/>
                  </a:moveTo>
                  <a:lnTo>
                    <a:pt x="1" y="2833"/>
                  </a:lnTo>
                  <a:lnTo>
                    <a:pt x="2835" y="2833"/>
                  </a:lnTo>
                  <a:lnTo>
                    <a:pt x="1" y="1"/>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80"/>
            <p:cNvSpPr/>
            <p:nvPr/>
          </p:nvSpPr>
          <p:spPr>
            <a:xfrm>
              <a:off x="3977950" y="1029675"/>
              <a:ext cx="70875" cy="70850"/>
            </a:xfrm>
            <a:custGeom>
              <a:rect b="b" l="l" r="r" t="t"/>
              <a:pathLst>
                <a:path extrusionOk="0" h="2834" w="2835">
                  <a:moveTo>
                    <a:pt x="1" y="1"/>
                  </a:moveTo>
                  <a:lnTo>
                    <a:pt x="2835" y="2833"/>
                  </a:lnTo>
                  <a:lnTo>
                    <a:pt x="2835" y="1"/>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80"/>
            <p:cNvSpPr/>
            <p:nvPr/>
          </p:nvSpPr>
          <p:spPr>
            <a:xfrm>
              <a:off x="3855475" y="1165300"/>
              <a:ext cx="70825" cy="70825"/>
            </a:xfrm>
            <a:custGeom>
              <a:rect b="b" l="l" r="r" t="t"/>
              <a:pathLst>
                <a:path extrusionOk="0" h="2833" w="2833">
                  <a:moveTo>
                    <a:pt x="0" y="0"/>
                  </a:moveTo>
                  <a:lnTo>
                    <a:pt x="0" y="2833"/>
                  </a:lnTo>
                  <a:lnTo>
                    <a:pt x="2833" y="2833"/>
                  </a:lnTo>
                  <a:lnTo>
                    <a:pt x="0" y="0"/>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80"/>
            <p:cNvSpPr/>
            <p:nvPr/>
          </p:nvSpPr>
          <p:spPr>
            <a:xfrm>
              <a:off x="3855475" y="1165300"/>
              <a:ext cx="70825" cy="70825"/>
            </a:xfrm>
            <a:custGeom>
              <a:rect b="b" l="l" r="r" t="t"/>
              <a:pathLst>
                <a:path extrusionOk="0" h="2833" w="2833">
                  <a:moveTo>
                    <a:pt x="0" y="0"/>
                  </a:moveTo>
                  <a:lnTo>
                    <a:pt x="2833" y="2833"/>
                  </a:lnTo>
                  <a:lnTo>
                    <a:pt x="2833" y="0"/>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80"/>
            <p:cNvSpPr/>
            <p:nvPr/>
          </p:nvSpPr>
          <p:spPr>
            <a:xfrm>
              <a:off x="3977950" y="1165300"/>
              <a:ext cx="70875" cy="70825"/>
            </a:xfrm>
            <a:custGeom>
              <a:rect b="b" l="l" r="r" t="t"/>
              <a:pathLst>
                <a:path extrusionOk="0" h="2833" w="2835">
                  <a:moveTo>
                    <a:pt x="1" y="0"/>
                  </a:moveTo>
                  <a:lnTo>
                    <a:pt x="1" y="2833"/>
                  </a:lnTo>
                  <a:lnTo>
                    <a:pt x="2835" y="2833"/>
                  </a:lnTo>
                  <a:lnTo>
                    <a:pt x="1" y="0"/>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80"/>
            <p:cNvSpPr/>
            <p:nvPr/>
          </p:nvSpPr>
          <p:spPr>
            <a:xfrm>
              <a:off x="3977950" y="1165300"/>
              <a:ext cx="70875" cy="70825"/>
            </a:xfrm>
            <a:custGeom>
              <a:rect b="b" l="l" r="r" t="t"/>
              <a:pathLst>
                <a:path extrusionOk="0" h="2833" w="2835">
                  <a:moveTo>
                    <a:pt x="1" y="0"/>
                  </a:moveTo>
                  <a:lnTo>
                    <a:pt x="2835" y="2833"/>
                  </a:lnTo>
                  <a:lnTo>
                    <a:pt x="2835" y="0"/>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80"/>
            <p:cNvSpPr/>
            <p:nvPr/>
          </p:nvSpPr>
          <p:spPr>
            <a:xfrm>
              <a:off x="3855475" y="1300925"/>
              <a:ext cx="70825" cy="70825"/>
            </a:xfrm>
            <a:custGeom>
              <a:rect b="b" l="l" r="r" t="t"/>
              <a:pathLst>
                <a:path extrusionOk="0" h="2833" w="2833">
                  <a:moveTo>
                    <a:pt x="0" y="0"/>
                  </a:moveTo>
                  <a:lnTo>
                    <a:pt x="0" y="2833"/>
                  </a:lnTo>
                  <a:lnTo>
                    <a:pt x="2833" y="2833"/>
                  </a:lnTo>
                  <a:lnTo>
                    <a:pt x="0" y="0"/>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80"/>
            <p:cNvSpPr/>
            <p:nvPr/>
          </p:nvSpPr>
          <p:spPr>
            <a:xfrm>
              <a:off x="3855475" y="1300925"/>
              <a:ext cx="70825" cy="70825"/>
            </a:xfrm>
            <a:custGeom>
              <a:rect b="b" l="l" r="r" t="t"/>
              <a:pathLst>
                <a:path extrusionOk="0" h="2833" w="2833">
                  <a:moveTo>
                    <a:pt x="0" y="0"/>
                  </a:moveTo>
                  <a:lnTo>
                    <a:pt x="2833" y="2833"/>
                  </a:lnTo>
                  <a:lnTo>
                    <a:pt x="2833" y="0"/>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80"/>
            <p:cNvSpPr/>
            <p:nvPr/>
          </p:nvSpPr>
          <p:spPr>
            <a:xfrm>
              <a:off x="3977950" y="1300925"/>
              <a:ext cx="70875" cy="70825"/>
            </a:xfrm>
            <a:custGeom>
              <a:rect b="b" l="l" r="r" t="t"/>
              <a:pathLst>
                <a:path extrusionOk="0" h="2833" w="2835">
                  <a:moveTo>
                    <a:pt x="1" y="0"/>
                  </a:moveTo>
                  <a:lnTo>
                    <a:pt x="1" y="2833"/>
                  </a:lnTo>
                  <a:lnTo>
                    <a:pt x="2835" y="2833"/>
                  </a:lnTo>
                  <a:lnTo>
                    <a:pt x="1" y="0"/>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80"/>
            <p:cNvSpPr/>
            <p:nvPr/>
          </p:nvSpPr>
          <p:spPr>
            <a:xfrm>
              <a:off x="3977950" y="1300925"/>
              <a:ext cx="70875" cy="70825"/>
            </a:xfrm>
            <a:custGeom>
              <a:rect b="b" l="l" r="r" t="t"/>
              <a:pathLst>
                <a:path extrusionOk="0" h="2833" w="2835">
                  <a:moveTo>
                    <a:pt x="1" y="0"/>
                  </a:moveTo>
                  <a:lnTo>
                    <a:pt x="2835" y="2833"/>
                  </a:lnTo>
                  <a:lnTo>
                    <a:pt x="2835" y="0"/>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80"/>
            <p:cNvSpPr/>
            <p:nvPr/>
          </p:nvSpPr>
          <p:spPr>
            <a:xfrm>
              <a:off x="3855475" y="1436525"/>
              <a:ext cx="70825" cy="70850"/>
            </a:xfrm>
            <a:custGeom>
              <a:rect b="b" l="l" r="r" t="t"/>
              <a:pathLst>
                <a:path extrusionOk="0" h="2834" w="2833">
                  <a:moveTo>
                    <a:pt x="0" y="1"/>
                  </a:moveTo>
                  <a:lnTo>
                    <a:pt x="0" y="2833"/>
                  </a:lnTo>
                  <a:lnTo>
                    <a:pt x="2833" y="2833"/>
                  </a:lnTo>
                  <a:lnTo>
                    <a:pt x="0" y="1"/>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80"/>
            <p:cNvSpPr/>
            <p:nvPr/>
          </p:nvSpPr>
          <p:spPr>
            <a:xfrm>
              <a:off x="3855475" y="1436525"/>
              <a:ext cx="70825" cy="70850"/>
            </a:xfrm>
            <a:custGeom>
              <a:rect b="b" l="l" r="r" t="t"/>
              <a:pathLst>
                <a:path extrusionOk="0" h="2834" w="2833">
                  <a:moveTo>
                    <a:pt x="0" y="1"/>
                  </a:moveTo>
                  <a:lnTo>
                    <a:pt x="2833" y="2833"/>
                  </a:lnTo>
                  <a:lnTo>
                    <a:pt x="2833" y="1"/>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80"/>
            <p:cNvSpPr/>
            <p:nvPr/>
          </p:nvSpPr>
          <p:spPr>
            <a:xfrm>
              <a:off x="3977950" y="1436525"/>
              <a:ext cx="70875" cy="70850"/>
            </a:xfrm>
            <a:custGeom>
              <a:rect b="b" l="l" r="r" t="t"/>
              <a:pathLst>
                <a:path extrusionOk="0" h="2834" w="2835">
                  <a:moveTo>
                    <a:pt x="1" y="1"/>
                  </a:moveTo>
                  <a:lnTo>
                    <a:pt x="1" y="2833"/>
                  </a:lnTo>
                  <a:lnTo>
                    <a:pt x="2835" y="2833"/>
                  </a:lnTo>
                  <a:lnTo>
                    <a:pt x="1" y="1"/>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80"/>
            <p:cNvSpPr/>
            <p:nvPr/>
          </p:nvSpPr>
          <p:spPr>
            <a:xfrm>
              <a:off x="3977950" y="1436525"/>
              <a:ext cx="70875" cy="70850"/>
            </a:xfrm>
            <a:custGeom>
              <a:rect b="b" l="l" r="r" t="t"/>
              <a:pathLst>
                <a:path extrusionOk="0" h="2834" w="2835">
                  <a:moveTo>
                    <a:pt x="1" y="1"/>
                  </a:moveTo>
                  <a:lnTo>
                    <a:pt x="2835" y="2833"/>
                  </a:lnTo>
                  <a:lnTo>
                    <a:pt x="2835" y="1"/>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80"/>
            <p:cNvSpPr/>
            <p:nvPr/>
          </p:nvSpPr>
          <p:spPr>
            <a:xfrm>
              <a:off x="3855475" y="1572150"/>
              <a:ext cx="70825" cy="70825"/>
            </a:xfrm>
            <a:custGeom>
              <a:rect b="b" l="l" r="r" t="t"/>
              <a:pathLst>
                <a:path extrusionOk="0" h="2833" w="2833">
                  <a:moveTo>
                    <a:pt x="0" y="0"/>
                  </a:moveTo>
                  <a:lnTo>
                    <a:pt x="0" y="2833"/>
                  </a:lnTo>
                  <a:lnTo>
                    <a:pt x="2833" y="2833"/>
                  </a:lnTo>
                  <a:lnTo>
                    <a:pt x="0" y="0"/>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80"/>
            <p:cNvSpPr/>
            <p:nvPr/>
          </p:nvSpPr>
          <p:spPr>
            <a:xfrm>
              <a:off x="3855475" y="1572150"/>
              <a:ext cx="70825" cy="70825"/>
            </a:xfrm>
            <a:custGeom>
              <a:rect b="b" l="l" r="r" t="t"/>
              <a:pathLst>
                <a:path extrusionOk="0" h="2833" w="2833">
                  <a:moveTo>
                    <a:pt x="0" y="0"/>
                  </a:moveTo>
                  <a:lnTo>
                    <a:pt x="2833" y="2833"/>
                  </a:lnTo>
                  <a:lnTo>
                    <a:pt x="2833" y="0"/>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80"/>
            <p:cNvSpPr/>
            <p:nvPr/>
          </p:nvSpPr>
          <p:spPr>
            <a:xfrm>
              <a:off x="3977950" y="1572150"/>
              <a:ext cx="70875" cy="70825"/>
            </a:xfrm>
            <a:custGeom>
              <a:rect b="b" l="l" r="r" t="t"/>
              <a:pathLst>
                <a:path extrusionOk="0" h="2833" w="2835">
                  <a:moveTo>
                    <a:pt x="1" y="0"/>
                  </a:moveTo>
                  <a:lnTo>
                    <a:pt x="1" y="2833"/>
                  </a:lnTo>
                  <a:lnTo>
                    <a:pt x="2835" y="2833"/>
                  </a:lnTo>
                  <a:lnTo>
                    <a:pt x="1" y="0"/>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80"/>
            <p:cNvSpPr/>
            <p:nvPr/>
          </p:nvSpPr>
          <p:spPr>
            <a:xfrm>
              <a:off x="3977950" y="1572150"/>
              <a:ext cx="70875" cy="70825"/>
            </a:xfrm>
            <a:custGeom>
              <a:rect b="b" l="l" r="r" t="t"/>
              <a:pathLst>
                <a:path extrusionOk="0" h="2833" w="2835">
                  <a:moveTo>
                    <a:pt x="1" y="0"/>
                  </a:moveTo>
                  <a:lnTo>
                    <a:pt x="2835" y="2833"/>
                  </a:lnTo>
                  <a:lnTo>
                    <a:pt x="2835" y="0"/>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80"/>
            <p:cNvSpPr/>
            <p:nvPr/>
          </p:nvSpPr>
          <p:spPr>
            <a:xfrm>
              <a:off x="4165250" y="914425"/>
              <a:ext cx="82225" cy="82175"/>
            </a:xfrm>
            <a:custGeom>
              <a:rect b="b" l="l" r="r" t="t"/>
              <a:pathLst>
                <a:path extrusionOk="0" h="3287" w="3289">
                  <a:moveTo>
                    <a:pt x="1" y="0"/>
                  </a:moveTo>
                  <a:lnTo>
                    <a:pt x="1" y="3286"/>
                  </a:lnTo>
                  <a:lnTo>
                    <a:pt x="3288" y="3286"/>
                  </a:lnTo>
                  <a:lnTo>
                    <a:pt x="1" y="0"/>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80"/>
            <p:cNvSpPr/>
            <p:nvPr/>
          </p:nvSpPr>
          <p:spPr>
            <a:xfrm>
              <a:off x="4165250" y="914425"/>
              <a:ext cx="82225" cy="82175"/>
            </a:xfrm>
            <a:custGeom>
              <a:rect b="b" l="l" r="r" t="t"/>
              <a:pathLst>
                <a:path extrusionOk="0" h="3287" w="3289">
                  <a:moveTo>
                    <a:pt x="1" y="0"/>
                  </a:moveTo>
                  <a:lnTo>
                    <a:pt x="3288" y="3286"/>
                  </a:lnTo>
                  <a:lnTo>
                    <a:pt x="3288" y="0"/>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80"/>
            <p:cNvSpPr/>
            <p:nvPr/>
          </p:nvSpPr>
          <p:spPr>
            <a:xfrm>
              <a:off x="4307400" y="914425"/>
              <a:ext cx="82225" cy="82175"/>
            </a:xfrm>
            <a:custGeom>
              <a:rect b="b" l="l" r="r" t="t"/>
              <a:pathLst>
                <a:path extrusionOk="0" h="3287" w="3289">
                  <a:moveTo>
                    <a:pt x="0" y="0"/>
                  </a:moveTo>
                  <a:lnTo>
                    <a:pt x="0" y="3286"/>
                  </a:lnTo>
                  <a:lnTo>
                    <a:pt x="3288" y="3286"/>
                  </a:lnTo>
                  <a:lnTo>
                    <a:pt x="0" y="0"/>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80"/>
            <p:cNvSpPr/>
            <p:nvPr/>
          </p:nvSpPr>
          <p:spPr>
            <a:xfrm>
              <a:off x="4307400" y="914425"/>
              <a:ext cx="82225" cy="82175"/>
            </a:xfrm>
            <a:custGeom>
              <a:rect b="b" l="l" r="r" t="t"/>
              <a:pathLst>
                <a:path extrusionOk="0" h="3287" w="3289">
                  <a:moveTo>
                    <a:pt x="0" y="0"/>
                  </a:moveTo>
                  <a:lnTo>
                    <a:pt x="3288" y="3286"/>
                  </a:lnTo>
                  <a:lnTo>
                    <a:pt x="3288" y="0"/>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80"/>
            <p:cNvSpPr/>
            <p:nvPr/>
          </p:nvSpPr>
          <p:spPr>
            <a:xfrm>
              <a:off x="4165250" y="1051750"/>
              <a:ext cx="82225" cy="82200"/>
            </a:xfrm>
            <a:custGeom>
              <a:rect b="b" l="l" r="r" t="t"/>
              <a:pathLst>
                <a:path extrusionOk="0" h="3288" w="3289">
                  <a:moveTo>
                    <a:pt x="1" y="0"/>
                  </a:moveTo>
                  <a:lnTo>
                    <a:pt x="1" y="3288"/>
                  </a:lnTo>
                  <a:lnTo>
                    <a:pt x="3288" y="3288"/>
                  </a:lnTo>
                  <a:lnTo>
                    <a:pt x="1" y="0"/>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80"/>
            <p:cNvSpPr/>
            <p:nvPr/>
          </p:nvSpPr>
          <p:spPr>
            <a:xfrm>
              <a:off x="4165250" y="1051750"/>
              <a:ext cx="82225" cy="82200"/>
            </a:xfrm>
            <a:custGeom>
              <a:rect b="b" l="l" r="r" t="t"/>
              <a:pathLst>
                <a:path extrusionOk="0" h="3288" w="3289">
                  <a:moveTo>
                    <a:pt x="1" y="0"/>
                  </a:moveTo>
                  <a:lnTo>
                    <a:pt x="3288" y="3288"/>
                  </a:lnTo>
                  <a:lnTo>
                    <a:pt x="3288" y="0"/>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80"/>
            <p:cNvSpPr/>
            <p:nvPr/>
          </p:nvSpPr>
          <p:spPr>
            <a:xfrm>
              <a:off x="4307400" y="1051750"/>
              <a:ext cx="82225" cy="82200"/>
            </a:xfrm>
            <a:custGeom>
              <a:rect b="b" l="l" r="r" t="t"/>
              <a:pathLst>
                <a:path extrusionOk="0" h="3288" w="3289">
                  <a:moveTo>
                    <a:pt x="0" y="0"/>
                  </a:moveTo>
                  <a:lnTo>
                    <a:pt x="0" y="3288"/>
                  </a:lnTo>
                  <a:lnTo>
                    <a:pt x="3288" y="3288"/>
                  </a:lnTo>
                  <a:lnTo>
                    <a:pt x="0" y="0"/>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80"/>
            <p:cNvSpPr/>
            <p:nvPr/>
          </p:nvSpPr>
          <p:spPr>
            <a:xfrm>
              <a:off x="4307400" y="1051750"/>
              <a:ext cx="82225" cy="82200"/>
            </a:xfrm>
            <a:custGeom>
              <a:rect b="b" l="l" r="r" t="t"/>
              <a:pathLst>
                <a:path extrusionOk="0" h="3288" w="3289">
                  <a:moveTo>
                    <a:pt x="0" y="0"/>
                  </a:moveTo>
                  <a:lnTo>
                    <a:pt x="3288" y="3288"/>
                  </a:lnTo>
                  <a:lnTo>
                    <a:pt x="3288" y="0"/>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80"/>
            <p:cNvSpPr/>
            <p:nvPr/>
          </p:nvSpPr>
          <p:spPr>
            <a:xfrm>
              <a:off x="4165250" y="1189050"/>
              <a:ext cx="82225" cy="82225"/>
            </a:xfrm>
            <a:custGeom>
              <a:rect b="b" l="l" r="r" t="t"/>
              <a:pathLst>
                <a:path extrusionOk="0" h="3289" w="3289">
                  <a:moveTo>
                    <a:pt x="1" y="1"/>
                  </a:moveTo>
                  <a:lnTo>
                    <a:pt x="1" y="3289"/>
                  </a:lnTo>
                  <a:lnTo>
                    <a:pt x="3288" y="3289"/>
                  </a:lnTo>
                  <a:lnTo>
                    <a:pt x="1" y="1"/>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80"/>
            <p:cNvSpPr/>
            <p:nvPr/>
          </p:nvSpPr>
          <p:spPr>
            <a:xfrm>
              <a:off x="4165250" y="1189050"/>
              <a:ext cx="82225" cy="82225"/>
            </a:xfrm>
            <a:custGeom>
              <a:rect b="b" l="l" r="r" t="t"/>
              <a:pathLst>
                <a:path extrusionOk="0" h="3289" w="3289">
                  <a:moveTo>
                    <a:pt x="1" y="1"/>
                  </a:moveTo>
                  <a:lnTo>
                    <a:pt x="3288" y="3289"/>
                  </a:lnTo>
                  <a:lnTo>
                    <a:pt x="3288" y="1"/>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80"/>
            <p:cNvSpPr/>
            <p:nvPr/>
          </p:nvSpPr>
          <p:spPr>
            <a:xfrm>
              <a:off x="4307400" y="1189050"/>
              <a:ext cx="82225" cy="82225"/>
            </a:xfrm>
            <a:custGeom>
              <a:rect b="b" l="l" r="r" t="t"/>
              <a:pathLst>
                <a:path extrusionOk="0" h="3289" w="3289">
                  <a:moveTo>
                    <a:pt x="0" y="1"/>
                  </a:moveTo>
                  <a:lnTo>
                    <a:pt x="0" y="3289"/>
                  </a:lnTo>
                  <a:lnTo>
                    <a:pt x="3288" y="3289"/>
                  </a:lnTo>
                  <a:lnTo>
                    <a:pt x="0" y="1"/>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80"/>
            <p:cNvSpPr/>
            <p:nvPr/>
          </p:nvSpPr>
          <p:spPr>
            <a:xfrm>
              <a:off x="4307400" y="1189050"/>
              <a:ext cx="82225" cy="82225"/>
            </a:xfrm>
            <a:custGeom>
              <a:rect b="b" l="l" r="r" t="t"/>
              <a:pathLst>
                <a:path extrusionOk="0" h="3289" w="3289">
                  <a:moveTo>
                    <a:pt x="0" y="1"/>
                  </a:moveTo>
                  <a:lnTo>
                    <a:pt x="3288" y="3289"/>
                  </a:lnTo>
                  <a:lnTo>
                    <a:pt x="3288" y="1"/>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80"/>
            <p:cNvSpPr/>
            <p:nvPr/>
          </p:nvSpPr>
          <p:spPr>
            <a:xfrm>
              <a:off x="4165250" y="1326425"/>
              <a:ext cx="82225" cy="82175"/>
            </a:xfrm>
            <a:custGeom>
              <a:rect b="b" l="l" r="r" t="t"/>
              <a:pathLst>
                <a:path extrusionOk="0" h="3287" w="3289">
                  <a:moveTo>
                    <a:pt x="1" y="0"/>
                  </a:moveTo>
                  <a:lnTo>
                    <a:pt x="1" y="3287"/>
                  </a:lnTo>
                  <a:lnTo>
                    <a:pt x="3288" y="3287"/>
                  </a:lnTo>
                  <a:lnTo>
                    <a:pt x="1" y="0"/>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80"/>
            <p:cNvSpPr/>
            <p:nvPr/>
          </p:nvSpPr>
          <p:spPr>
            <a:xfrm>
              <a:off x="4165250" y="1326425"/>
              <a:ext cx="82225" cy="82175"/>
            </a:xfrm>
            <a:custGeom>
              <a:rect b="b" l="l" r="r" t="t"/>
              <a:pathLst>
                <a:path extrusionOk="0" h="3287" w="3289">
                  <a:moveTo>
                    <a:pt x="1" y="0"/>
                  </a:moveTo>
                  <a:lnTo>
                    <a:pt x="3288" y="3287"/>
                  </a:lnTo>
                  <a:lnTo>
                    <a:pt x="3288" y="0"/>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80"/>
            <p:cNvSpPr/>
            <p:nvPr/>
          </p:nvSpPr>
          <p:spPr>
            <a:xfrm>
              <a:off x="4307400" y="1326425"/>
              <a:ext cx="82225" cy="82175"/>
            </a:xfrm>
            <a:custGeom>
              <a:rect b="b" l="l" r="r" t="t"/>
              <a:pathLst>
                <a:path extrusionOk="0" h="3287" w="3289">
                  <a:moveTo>
                    <a:pt x="0" y="0"/>
                  </a:moveTo>
                  <a:lnTo>
                    <a:pt x="0" y="3287"/>
                  </a:lnTo>
                  <a:lnTo>
                    <a:pt x="3288" y="3287"/>
                  </a:lnTo>
                  <a:lnTo>
                    <a:pt x="0" y="0"/>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80"/>
            <p:cNvSpPr/>
            <p:nvPr/>
          </p:nvSpPr>
          <p:spPr>
            <a:xfrm>
              <a:off x="4307400" y="1326425"/>
              <a:ext cx="82225" cy="82175"/>
            </a:xfrm>
            <a:custGeom>
              <a:rect b="b" l="l" r="r" t="t"/>
              <a:pathLst>
                <a:path extrusionOk="0" h="3287" w="3289">
                  <a:moveTo>
                    <a:pt x="0" y="0"/>
                  </a:moveTo>
                  <a:lnTo>
                    <a:pt x="3288" y="3287"/>
                  </a:lnTo>
                  <a:lnTo>
                    <a:pt x="3288" y="0"/>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80"/>
            <p:cNvSpPr/>
            <p:nvPr/>
          </p:nvSpPr>
          <p:spPr>
            <a:xfrm>
              <a:off x="4165250" y="1463750"/>
              <a:ext cx="82225" cy="82200"/>
            </a:xfrm>
            <a:custGeom>
              <a:rect b="b" l="l" r="r" t="t"/>
              <a:pathLst>
                <a:path extrusionOk="0" h="3288" w="3289">
                  <a:moveTo>
                    <a:pt x="1" y="0"/>
                  </a:moveTo>
                  <a:lnTo>
                    <a:pt x="1" y="3288"/>
                  </a:lnTo>
                  <a:lnTo>
                    <a:pt x="3288" y="3288"/>
                  </a:lnTo>
                  <a:lnTo>
                    <a:pt x="1" y="0"/>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80"/>
            <p:cNvSpPr/>
            <p:nvPr/>
          </p:nvSpPr>
          <p:spPr>
            <a:xfrm>
              <a:off x="4165250" y="1463750"/>
              <a:ext cx="82225" cy="82200"/>
            </a:xfrm>
            <a:custGeom>
              <a:rect b="b" l="l" r="r" t="t"/>
              <a:pathLst>
                <a:path extrusionOk="0" h="3288" w="3289">
                  <a:moveTo>
                    <a:pt x="1" y="0"/>
                  </a:moveTo>
                  <a:lnTo>
                    <a:pt x="3288" y="3288"/>
                  </a:lnTo>
                  <a:lnTo>
                    <a:pt x="3288" y="0"/>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80"/>
            <p:cNvSpPr/>
            <p:nvPr/>
          </p:nvSpPr>
          <p:spPr>
            <a:xfrm>
              <a:off x="4307400" y="1463750"/>
              <a:ext cx="82225" cy="82200"/>
            </a:xfrm>
            <a:custGeom>
              <a:rect b="b" l="l" r="r" t="t"/>
              <a:pathLst>
                <a:path extrusionOk="0" h="3288" w="3289">
                  <a:moveTo>
                    <a:pt x="0" y="0"/>
                  </a:moveTo>
                  <a:lnTo>
                    <a:pt x="0" y="3288"/>
                  </a:lnTo>
                  <a:lnTo>
                    <a:pt x="3288" y="3288"/>
                  </a:lnTo>
                  <a:lnTo>
                    <a:pt x="0" y="0"/>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80"/>
            <p:cNvSpPr/>
            <p:nvPr/>
          </p:nvSpPr>
          <p:spPr>
            <a:xfrm>
              <a:off x="4307400" y="1463750"/>
              <a:ext cx="82225" cy="82200"/>
            </a:xfrm>
            <a:custGeom>
              <a:rect b="b" l="l" r="r" t="t"/>
              <a:pathLst>
                <a:path extrusionOk="0" h="3288" w="3289">
                  <a:moveTo>
                    <a:pt x="0" y="0"/>
                  </a:moveTo>
                  <a:lnTo>
                    <a:pt x="3288" y="3288"/>
                  </a:lnTo>
                  <a:lnTo>
                    <a:pt x="3288" y="0"/>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5" name="Google Shape;2685;p80"/>
          <p:cNvGrpSpPr/>
          <p:nvPr/>
        </p:nvGrpSpPr>
        <p:grpSpPr>
          <a:xfrm>
            <a:off x="1134478" y="2907568"/>
            <a:ext cx="574111" cy="744689"/>
            <a:chOff x="1431825" y="924475"/>
            <a:chExt cx="1126150" cy="1460175"/>
          </a:xfrm>
        </p:grpSpPr>
        <p:sp>
          <p:nvSpPr>
            <p:cNvPr id="2686" name="Google Shape;2686;p80"/>
            <p:cNvSpPr/>
            <p:nvPr/>
          </p:nvSpPr>
          <p:spPr>
            <a:xfrm>
              <a:off x="1484000" y="957975"/>
              <a:ext cx="1019025" cy="706375"/>
            </a:xfrm>
            <a:custGeom>
              <a:rect b="b" l="l" r="r" t="t"/>
              <a:pathLst>
                <a:path extrusionOk="0" h="28255" w="40761">
                  <a:moveTo>
                    <a:pt x="20437" y="1"/>
                  </a:moveTo>
                  <a:lnTo>
                    <a:pt x="0" y="7147"/>
                  </a:lnTo>
                  <a:lnTo>
                    <a:pt x="0" y="28254"/>
                  </a:lnTo>
                  <a:lnTo>
                    <a:pt x="40761" y="28254"/>
                  </a:lnTo>
                  <a:lnTo>
                    <a:pt x="40761" y="7147"/>
                  </a:lnTo>
                  <a:lnTo>
                    <a:pt x="20437" y="1"/>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80"/>
            <p:cNvSpPr/>
            <p:nvPr/>
          </p:nvSpPr>
          <p:spPr>
            <a:xfrm>
              <a:off x="1468175" y="1740625"/>
              <a:ext cx="1046025" cy="644025"/>
            </a:xfrm>
            <a:custGeom>
              <a:rect b="b" l="l" r="r" t="t"/>
              <a:pathLst>
                <a:path extrusionOk="0" h="25761" w="41841">
                  <a:moveTo>
                    <a:pt x="0" y="0"/>
                  </a:moveTo>
                  <a:lnTo>
                    <a:pt x="0" y="25761"/>
                  </a:lnTo>
                  <a:lnTo>
                    <a:pt x="41840" y="25761"/>
                  </a:lnTo>
                  <a:lnTo>
                    <a:pt x="41840" y="0"/>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80"/>
            <p:cNvSpPr/>
            <p:nvPr/>
          </p:nvSpPr>
          <p:spPr>
            <a:xfrm>
              <a:off x="1587275" y="1863475"/>
              <a:ext cx="815250" cy="521175"/>
            </a:xfrm>
            <a:custGeom>
              <a:rect b="b" l="l" r="r" t="t"/>
              <a:pathLst>
                <a:path extrusionOk="0" h="20847" w="32610">
                  <a:moveTo>
                    <a:pt x="232" y="1"/>
                  </a:moveTo>
                  <a:cubicBezTo>
                    <a:pt x="105" y="1"/>
                    <a:pt x="1" y="104"/>
                    <a:pt x="1" y="232"/>
                  </a:cubicBezTo>
                  <a:lnTo>
                    <a:pt x="1" y="20847"/>
                  </a:lnTo>
                  <a:lnTo>
                    <a:pt x="32610" y="20847"/>
                  </a:lnTo>
                  <a:lnTo>
                    <a:pt x="32610" y="232"/>
                  </a:lnTo>
                  <a:cubicBezTo>
                    <a:pt x="32610" y="104"/>
                    <a:pt x="32506" y="1"/>
                    <a:pt x="32378" y="1"/>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80"/>
            <p:cNvSpPr/>
            <p:nvPr/>
          </p:nvSpPr>
          <p:spPr>
            <a:xfrm>
              <a:off x="1431825" y="1664325"/>
              <a:ext cx="1126150" cy="118250"/>
            </a:xfrm>
            <a:custGeom>
              <a:rect b="b" l="l" r="r" t="t"/>
              <a:pathLst>
                <a:path extrusionOk="0" h="4730" w="45046">
                  <a:moveTo>
                    <a:pt x="2198" y="0"/>
                  </a:moveTo>
                  <a:lnTo>
                    <a:pt x="391" y="3190"/>
                  </a:lnTo>
                  <a:cubicBezTo>
                    <a:pt x="1" y="3877"/>
                    <a:pt x="498" y="4729"/>
                    <a:pt x="1288" y="4729"/>
                  </a:cubicBezTo>
                  <a:lnTo>
                    <a:pt x="43758" y="4729"/>
                  </a:lnTo>
                  <a:cubicBezTo>
                    <a:pt x="44549" y="4729"/>
                    <a:pt x="45046" y="3878"/>
                    <a:pt x="44656" y="3190"/>
                  </a:cubicBezTo>
                  <a:lnTo>
                    <a:pt x="42848" y="0"/>
                  </a:lnTo>
                  <a:close/>
                </a:path>
              </a:pathLst>
            </a:custGeom>
            <a:solidFill>
              <a:srgbClr val="FDC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80"/>
            <p:cNvSpPr/>
            <p:nvPr/>
          </p:nvSpPr>
          <p:spPr>
            <a:xfrm>
              <a:off x="1872050" y="1863475"/>
              <a:ext cx="270850" cy="82850"/>
            </a:xfrm>
            <a:custGeom>
              <a:rect b="b" l="l" r="r" t="t"/>
              <a:pathLst>
                <a:path extrusionOk="0" h="3314" w="10834">
                  <a:moveTo>
                    <a:pt x="0" y="1"/>
                  </a:moveTo>
                  <a:cubicBezTo>
                    <a:pt x="0" y="1831"/>
                    <a:pt x="1483" y="3313"/>
                    <a:pt x="3313" y="3313"/>
                  </a:cubicBezTo>
                  <a:lnTo>
                    <a:pt x="7520" y="3313"/>
                  </a:lnTo>
                  <a:cubicBezTo>
                    <a:pt x="9349" y="3313"/>
                    <a:pt x="10833" y="1831"/>
                    <a:pt x="10833" y="1"/>
                  </a:cubicBez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80"/>
            <p:cNvSpPr/>
            <p:nvPr/>
          </p:nvSpPr>
          <p:spPr>
            <a:xfrm>
              <a:off x="1726875" y="1986775"/>
              <a:ext cx="554200" cy="397875"/>
            </a:xfrm>
            <a:custGeom>
              <a:rect b="b" l="l" r="r" t="t"/>
              <a:pathLst>
                <a:path extrusionOk="0" h="15915" w="22168">
                  <a:moveTo>
                    <a:pt x="1311" y="1"/>
                  </a:moveTo>
                  <a:cubicBezTo>
                    <a:pt x="587" y="1"/>
                    <a:pt x="0" y="587"/>
                    <a:pt x="0" y="1310"/>
                  </a:cubicBezTo>
                  <a:lnTo>
                    <a:pt x="0" y="15915"/>
                  </a:lnTo>
                  <a:lnTo>
                    <a:pt x="22167" y="15915"/>
                  </a:lnTo>
                  <a:lnTo>
                    <a:pt x="22167" y="1310"/>
                  </a:lnTo>
                  <a:cubicBezTo>
                    <a:pt x="22167" y="587"/>
                    <a:pt x="21582" y="1"/>
                    <a:pt x="20858" y="1"/>
                  </a:cubicBez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80"/>
            <p:cNvSpPr/>
            <p:nvPr/>
          </p:nvSpPr>
          <p:spPr>
            <a:xfrm>
              <a:off x="1563550" y="1216200"/>
              <a:ext cx="235925" cy="448150"/>
            </a:xfrm>
            <a:custGeom>
              <a:rect b="b" l="l" r="r" t="t"/>
              <a:pathLst>
                <a:path extrusionOk="0" h="17926" w="9437">
                  <a:moveTo>
                    <a:pt x="4719" y="1"/>
                  </a:moveTo>
                  <a:cubicBezTo>
                    <a:pt x="2112" y="1"/>
                    <a:pt x="1" y="2114"/>
                    <a:pt x="1" y="4719"/>
                  </a:cubicBezTo>
                  <a:lnTo>
                    <a:pt x="1" y="17925"/>
                  </a:lnTo>
                  <a:lnTo>
                    <a:pt x="9437" y="17925"/>
                  </a:lnTo>
                  <a:lnTo>
                    <a:pt x="9437" y="4719"/>
                  </a:lnTo>
                  <a:cubicBezTo>
                    <a:pt x="9437" y="2114"/>
                    <a:pt x="7325" y="1"/>
                    <a:pt x="4719" y="1"/>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80"/>
            <p:cNvSpPr/>
            <p:nvPr/>
          </p:nvSpPr>
          <p:spPr>
            <a:xfrm>
              <a:off x="1859475" y="1216200"/>
              <a:ext cx="235975" cy="448150"/>
            </a:xfrm>
            <a:custGeom>
              <a:rect b="b" l="l" r="r" t="t"/>
              <a:pathLst>
                <a:path extrusionOk="0" h="17926" w="9439">
                  <a:moveTo>
                    <a:pt x="4719" y="1"/>
                  </a:moveTo>
                  <a:cubicBezTo>
                    <a:pt x="2114" y="1"/>
                    <a:pt x="1" y="2114"/>
                    <a:pt x="1" y="4719"/>
                  </a:cubicBezTo>
                  <a:lnTo>
                    <a:pt x="1" y="17925"/>
                  </a:lnTo>
                  <a:lnTo>
                    <a:pt x="9438" y="17925"/>
                  </a:lnTo>
                  <a:lnTo>
                    <a:pt x="9438" y="4719"/>
                  </a:lnTo>
                  <a:cubicBezTo>
                    <a:pt x="9438" y="2114"/>
                    <a:pt x="7325" y="1"/>
                    <a:pt x="4719" y="1"/>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80"/>
            <p:cNvSpPr/>
            <p:nvPr/>
          </p:nvSpPr>
          <p:spPr>
            <a:xfrm>
              <a:off x="1931375" y="1026925"/>
              <a:ext cx="124250" cy="124275"/>
            </a:xfrm>
            <a:custGeom>
              <a:rect b="b" l="l" r="r" t="t"/>
              <a:pathLst>
                <a:path extrusionOk="0" h="4971" w="4970">
                  <a:moveTo>
                    <a:pt x="2486" y="1"/>
                  </a:moveTo>
                  <a:cubicBezTo>
                    <a:pt x="1114" y="1"/>
                    <a:pt x="0" y="1115"/>
                    <a:pt x="0" y="2486"/>
                  </a:cubicBezTo>
                  <a:cubicBezTo>
                    <a:pt x="0" y="3858"/>
                    <a:pt x="1114" y="4970"/>
                    <a:pt x="2486" y="4970"/>
                  </a:cubicBezTo>
                  <a:cubicBezTo>
                    <a:pt x="3857" y="4970"/>
                    <a:pt x="4969" y="3858"/>
                    <a:pt x="4969" y="2486"/>
                  </a:cubicBezTo>
                  <a:cubicBezTo>
                    <a:pt x="4969" y="1115"/>
                    <a:pt x="3857" y="1"/>
                    <a:pt x="2486" y="1"/>
                  </a:cubicBezTo>
                  <a:close/>
                </a:path>
              </a:pathLst>
            </a:custGeom>
            <a:solidFill>
              <a:srgbClr val="FDC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80"/>
            <p:cNvSpPr/>
            <p:nvPr/>
          </p:nvSpPr>
          <p:spPr>
            <a:xfrm>
              <a:off x="2099575" y="1096750"/>
              <a:ext cx="71250" cy="71200"/>
            </a:xfrm>
            <a:custGeom>
              <a:rect b="b" l="l" r="r" t="t"/>
              <a:pathLst>
                <a:path extrusionOk="0" h="2848" w="2850">
                  <a:moveTo>
                    <a:pt x="1425" y="0"/>
                  </a:moveTo>
                  <a:cubicBezTo>
                    <a:pt x="638" y="0"/>
                    <a:pt x="0" y="638"/>
                    <a:pt x="0" y="1424"/>
                  </a:cubicBezTo>
                  <a:cubicBezTo>
                    <a:pt x="0" y="2212"/>
                    <a:pt x="638" y="2848"/>
                    <a:pt x="1425" y="2848"/>
                  </a:cubicBezTo>
                  <a:cubicBezTo>
                    <a:pt x="2211" y="2848"/>
                    <a:pt x="2849" y="2212"/>
                    <a:pt x="2849" y="1424"/>
                  </a:cubicBezTo>
                  <a:cubicBezTo>
                    <a:pt x="2849" y="638"/>
                    <a:pt x="2211" y="0"/>
                    <a:pt x="1425" y="0"/>
                  </a:cubicBezTo>
                  <a:close/>
                </a:path>
              </a:pathLst>
            </a:custGeom>
            <a:solidFill>
              <a:srgbClr val="FDC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80"/>
            <p:cNvSpPr/>
            <p:nvPr/>
          </p:nvSpPr>
          <p:spPr>
            <a:xfrm>
              <a:off x="1823875" y="1096750"/>
              <a:ext cx="71225" cy="71200"/>
            </a:xfrm>
            <a:custGeom>
              <a:rect b="b" l="l" r="r" t="t"/>
              <a:pathLst>
                <a:path extrusionOk="0" h="2848" w="2849">
                  <a:moveTo>
                    <a:pt x="1425" y="0"/>
                  </a:moveTo>
                  <a:cubicBezTo>
                    <a:pt x="639" y="0"/>
                    <a:pt x="1" y="638"/>
                    <a:pt x="1" y="1424"/>
                  </a:cubicBezTo>
                  <a:cubicBezTo>
                    <a:pt x="1" y="2212"/>
                    <a:pt x="639" y="2848"/>
                    <a:pt x="1425" y="2848"/>
                  </a:cubicBezTo>
                  <a:cubicBezTo>
                    <a:pt x="2212" y="2848"/>
                    <a:pt x="2848" y="2212"/>
                    <a:pt x="2848" y="1424"/>
                  </a:cubicBezTo>
                  <a:cubicBezTo>
                    <a:pt x="2848" y="638"/>
                    <a:pt x="2212" y="0"/>
                    <a:pt x="1425" y="0"/>
                  </a:cubicBezTo>
                  <a:close/>
                </a:path>
              </a:pathLst>
            </a:custGeom>
            <a:solidFill>
              <a:srgbClr val="FDC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80"/>
            <p:cNvSpPr/>
            <p:nvPr/>
          </p:nvSpPr>
          <p:spPr>
            <a:xfrm>
              <a:off x="1445950" y="924475"/>
              <a:ext cx="1092850" cy="245850"/>
            </a:xfrm>
            <a:custGeom>
              <a:rect b="b" l="l" r="r" t="t"/>
              <a:pathLst>
                <a:path extrusionOk="0" h="9834" w="43714">
                  <a:moveTo>
                    <a:pt x="21959" y="0"/>
                  </a:moveTo>
                  <a:cubicBezTo>
                    <a:pt x="21809" y="0"/>
                    <a:pt x="21659" y="25"/>
                    <a:pt x="21515" y="76"/>
                  </a:cubicBezTo>
                  <a:lnTo>
                    <a:pt x="1079" y="7224"/>
                  </a:lnTo>
                  <a:cubicBezTo>
                    <a:pt x="374" y="7464"/>
                    <a:pt x="1" y="8232"/>
                    <a:pt x="245" y="8935"/>
                  </a:cubicBezTo>
                  <a:cubicBezTo>
                    <a:pt x="439" y="9488"/>
                    <a:pt x="957" y="9833"/>
                    <a:pt x="1510" y="9833"/>
                  </a:cubicBezTo>
                  <a:cubicBezTo>
                    <a:pt x="1661" y="9833"/>
                    <a:pt x="1814" y="9807"/>
                    <a:pt x="1964" y="9754"/>
                  </a:cubicBezTo>
                  <a:lnTo>
                    <a:pt x="21957" y="2761"/>
                  </a:lnTo>
                  <a:lnTo>
                    <a:pt x="41838" y="9752"/>
                  </a:lnTo>
                  <a:cubicBezTo>
                    <a:pt x="41980" y="9802"/>
                    <a:pt x="42132" y="9828"/>
                    <a:pt x="42283" y="9828"/>
                  </a:cubicBezTo>
                  <a:cubicBezTo>
                    <a:pt x="42935" y="9828"/>
                    <a:pt x="43493" y="9356"/>
                    <a:pt x="43603" y="8712"/>
                  </a:cubicBezTo>
                  <a:cubicBezTo>
                    <a:pt x="43714" y="8069"/>
                    <a:pt x="43343" y="7440"/>
                    <a:pt x="42728" y="7222"/>
                  </a:cubicBezTo>
                  <a:lnTo>
                    <a:pt x="22402" y="76"/>
                  </a:lnTo>
                  <a:cubicBezTo>
                    <a:pt x="22259" y="25"/>
                    <a:pt x="22109" y="0"/>
                    <a:pt x="21959" y="0"/>
                  </a:cubicBezTo>
                  <a:close/>
                </a:path>
              </a:pathLst>
            </a:custGeom>
            <a:solidFill>
              <a:srgbClr val="FDC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80"/>
            <p:cNvSpPr/>
            <p:nvPr/>
          </p:nvSpPr>
          <p:spPr>
            <a:xfrm>
              <a:off x="2155450" y="1216200"/>
              <a:ext cx="235925" cy="448150"/>
            </a:xfrm>
            <a:custGeom>
              <a:rect b="b" l="l" r="r" t="t"/>
              <a:pathLst>
                <a:path extrusionOk="0" h="17926" w="9437">
                  <a:moveTo>
                    <a:pt x="4717" y="1"/>
                  </a:moveTo>
                  <a:cubicBezTo>
                    <a:pt x="2112" y="1"/>
                    <a:pt x="0" y="2114"/>
                    <a:pt x="0" y="4719"/>
                  </a:cubicBezTo>
                  <a:lnTo>
                    <a:pt x="0" y="17925"/>
                  </a:lnTo>
                  <a:lnTo>
                    <a:pt x="9436" y="17925"/>
                  </a:lnTo>
                  <a:lnTo>
                    <a:pt x="9436" y="4719"/>
                  </a:lnTo>
                  <a:cubicBezTo>
                    <a:pt x="9436" y="2114"/>
                    <a:pt x="7323" y="1"/>
                    <a:pt x="4717" y="1"/>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9" name="Google Shape;2699;p80"/>
          <p:cNvGrpSpPr/>
          <p:nvPr/>
        </p:nvGrpSpPr>
        <p:grpSpPr>
          <a:xfrm>
            <a:off x="1903237" y="2718073"/>
            <a:ext cx="530201" cy="934210"/>
            <a:chOff x="2584050" y="917150"/>
            <a:chExt cx="913825" cy="1609875"/>
          </a:xfrm>
        </p:grpSpPr>
        <p:sp>
          <p:nvSpPr>
            <p:cNvPr id="2700" name="Google Shape;2700;p80"/>
            <p:cNvSpPr/>
            <p:nvPr/>
          </p:nvSpPr>
          <p:spPr>
            <a:xfrm>
              <a:off x="2674925" y="940400"/>
              <a:ext cx="232400" cy="74400"/>
            </a:xfrm>
            <a:custGeom>
              <a:rect b="b" l="l" r="r" t="t"/>
              <a:pathLst>
                <a:path extrusionOk="0" h="2976" w="9296">
                  <a:moveTo>
                    <a:pt x="17" y="1"/>
                  </a:moveTo>
                  <a:cubicBezTo>
                    <a:pt x="8" y="1"/>
                    <a:pt x="0" y="8"/>
                    <a:pt x="0" y="17"/>
                  </a:cubicBezTo>
                  <a:lnTo>
                    <a:pt x="0" y="2958"/>
                  </a:lnTo>
                  <a:cubicBezTo>
                    <a:pt x="0" y="2967"/>
                    <a:pt x="8" y="2976"/>
                    <a:pt x="17" y="2976"/>
                  </a:cubicBezTo>
                  <a:lnTo>
                    <a:pt x="9279" y="2976"/>
                  </a:lnTo>
                  <a:cubicBezTo>
                    <a:pt x="9288" y="2976"/>
                    <a:pt x="9295" y="2967"/>
                    <a:pt x="9295" y="2958"/>
                  </a:cubicBezTo>
                  <a:lnTo>
                    <a:pt x="9295" y="17"/>
                  </a:lnTo>
                  <a:cubicBezTo>
                    <a:pt x="9295" y="8"/>
                    <a:pt x="9288" y="1"/>
                    <a:pt x="9279" y="1"/>
                  </a:cubicBezTo>
                  <a:close/>
                </a:path>
              </a:pathLst>
            </a:custGeom>
            <a:solidFill>
              <a:srgbClr val="F5B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80"/>
            <p:cNvSpPr/>
            <p:nvPr/>
          </p:nvSpPr>
          <p:spPr>
            <a:xfrm>
              <a:off x="2656300" y="917150"/>
              <a:ext cx="263450" cy="46500"/>
            </a:xfrm>
            <a:custGeom>
              <a:rect b="b" l="l" r="r" t="t"/>
              <a:pathLst>
                <a:path extrusionOk="0" h="1860" w="10538">
                  <a:moveTo>
                    <a:pt x="931" y="1"/>
                  </a:moveTo>
                  <a:cubicBezTo>
                    <a:pt x="418" y="1"/>
                    <a:pt x="1" y="416"/>
                    <a:pt x="1" y="931"/>
                  </a:cubicBezTo>
                  <a:cubicBezTo>
                    <a:pt x="1" y="1444"/>
                    <a:pt x="418" y="1859"/>
                    <a:pt x="931" y="1859"/>
                  </a:cubicBezTo>
                  <a:lnTo>
                    <a:pt x="9607" y="1859"/>
                  </a:lnTo>
                  <a:cubicBezTo>
                    <a:pt x="10121" y="1859"/>
                    <a:pt x="10537" y="1444"/>
                    <a:pt x="10537" y="931"/>
                  </a:cubicBezTo>
                  <a:cubicBezTo>
                    <a:pt x="10537" y="416"/>
                    <a:pt x="10121" y="1"/>
                    <a:pt x="9607" y="1"/>
                  </a:cubicBezTo>
                  <a:close/>
                </a:path>
              </a:pathLst>
            </a:custGeom>
            <a:solidFill>
              <a:srgbClr val="F5B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80"/>
            <p:cNvSpPr/>
            <p:nvPr/>
          </p:nvSpPr>
          <p:spPr>
            <a:xfrm>
              <a:off x="3154250" y="945925"/>
              <a:ext cx="53525" cy="77250"/>
            </a:xfrm>
            <a:custGeom>
              <a:rect b="b" l="l" r="r" t="t"/>
              <a:pathLst>
                <a:path extrusionOk="0" h="3090" w="2141">
                  <a:moveTo>
                    <a:pt x="33" y="1"/>
                  </a:moveTo>
                  <a:cubicBezTo>
                    <a:pt x="15" y="1"/>
                    <a:pt x="0" y="16"/>
                    <a:pt x="2" y="33"/>
                  </a:cubicBezTo>
                  <a:lnTo>
                    <a:pt x="2" y="3090"/>
                  </a:lnTo>
                  <a:lnTo>
                    <a:pt x="2140" y="3090"/>
                  </a:lnTo>
                  <a:lnTo>
                    <a:pt x="2140" y="32"/>
                  </a:lnTo>
                  <a:cubicBezTo>
                    <a:pt x="2140" y="16"/>
                    <a:pt x="2126" y="1"/>
                    <a:pt x="2109" y="1"/>
                  </a:cubicBezTo>
                  <a:close/>
                </a:path>
              </a:pathLst>
            </a:custGeom>
            <a:solidFill>
              <a:srgbClr val="F5B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80"/>
            <p:cNvSpPr/>
            <p:nvPr/>
          </p:nvSpPr>
          <p:spPr>
            <a:xfrm>
              <a:off x="3256200" y="945925"/>
              <a:ext cx="53525" cy="77250"/>
            </a:xfrm>
            <a:custGeom>
              <a:rect b="b" l="l" r="r" t="t"/>
              <a:pathLst>
                <a:path extrusionOk="0" h="3090" w="2141">
                  <a:moveTo>
                    <a:pt x="33" y="1"/>
                  </a:moveTo>
                  <a:cubicBezTo>
                    <a:pt x="15" y="1"/>
                    <a:pt x="1" y="16"/>
                    <a:pt x="1" y="33"/>
                  </a:cubicBezTo>
                  <a:lnTo>
                    <a:pt x="1" y="3090"/>
                  </a:lnTo>
                  <a:lnTo>
                    <a:pt x="2140" y="3090"/>
                  </a:lnTo>
                  <a:lnTo>
                    <a:pt x="2140" y="32"/>
                  </a:lnTo>
                  <a:cubicBezTo>
                    <a:pt x="2140" y="16"/>
                    <a:pt x="2126" y="1"/>
                    <a:pt x="2109" y="1"/>
                  </a:cubicBezTo>
                  <a:close/>
                </a:path>
              </a:pathLst>
            </a:custGeom>
            <a:solidFill>
              <a:srgbClr val="F5B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80"/>
            <p:cNvSpPr/>
            <p:nvPr/>
          </p:nvSpPr>
          <p:spPr>
            <a:xfrm>
              <a:off x="2584050" y="998500"/>
              <a:ext cx="913825" cy="118525"/>
            </a:xfrm>
            <a:custGeom>
              <a:rect b="b" l="l" r="r" t="t"/>
              <a:pathLst>
                <a:path extrusionOk="0" h="4741" w="36553">
                  <a:moveTo>
                    <a:pt x="990" y="1"/>
                  </a:moveTo>
                  <a:cubicBezTo>
                    <a:pt x="331" y="1"/>
                    <a:pt x="1" y="797"/>
                    <a:pt x="466" y="1263"/>
                  </a:cubicBezTo>
                  <a:lnTo>
                    <a:pt x="3727" y="4525"/>
                  </a:lnTo>
                  <a:cubicBezTo>
                    <a:pt x="3867" y="4663"/>
                    <a:pt x="4055" y="4740"/>
                    <a:pt x="4251" y="4740"/>
                  </a:cubicBezTo>
                  <a:lnTo>
                    <a:pt x="32317" y="4725"/>
                  </a:lnTo>
                  <a:cubicBezTo>
                    <a:pt x="32513" y="4725"/>
                    <a:pt x="32701" y="4647"/>
                    <a:pt x="32841" y="4509"/>
                  </a:cubicBezTo>
                  <a:lnTo>
                    <a:pt x="36087" y="1263"/>
                  </a:lnTo>
                  <a:cubicBezTo>
                    <a:pt x="36552" y="797"/>
                    <a:pt x="36222" y="1"/>
                    <a:pt x="35563" y="1"/>
                  </a:cubicBez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80"/>
            <p:cNvSpPr/>
            <p:nvPr/>
          </p:nvSpPr>
          <p:spPr>
            <a:xfrm>
              <a:off x="2682625" y="1055050"/>
              <a:ext cx="731400" cy="1471975"/>
            </a:xfrm>
            <a:custGeom>
              <a:rect b="b" l="l" r="r" t="t"/>
              <a:pathLst>
                <a:path extrusionOk="0" h="58879" w="29256">
                  <a:moveTo>
                    <a:pt x="60" y="0"/>
                  </a:moveTo>
                  <a:cubicBezTo>
                    <a:pt x="27" y="0"/>
                    <a:pt x="1" y="27"/>
                    <a:pt x="1" y="59"/>
                  </a:cubicBezTo>
                  <a:lnTo>
                    <a:pt x="1" y="58878"/>
                  </a:lnTo>
                  <a:lnTo>
                    <a:pt x="29255" y="58878"/>
                  </a:lnTo>
                  <a:lnTo>
                    <a:pt x="29255" y="59"/>
                  </a:lnTo>
                  <a:cubicBezTo>
                    <a:pt x="29255" y="27"/>
                    <a:pt x="29228" y="0"/>
                    <a:pt x="29197" y="0"/>
                  </a:cubicBezTo>
                  <a:close/>
                </a:path>
              </a:pathLst>
            </a:custGeom>
            <a:solidFill>
              <a:srgbClr val="F5B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80"/>
            <p:cNvSpPr/>
            <p:nvPr/>
          </p:nvSpPr>
          <p:spPr>
            <a:xfrm>
              <a:off x="2682675" y="2409200"/>
              <a:ext cx="731300" cy="117775"/>
            </a:xfrm>
            <a:custGeom>
              <a:rect b="b" l="l" r="r" t="t"/>
              <a:pathLst>
                <a:path extrusionOk="0" h="4711" w="29252">
                  <a:moveTo>
                    <a:pt x="0" y="1"/>
                  </a:moveTo>
                  <a:lnTo>
                    <a:pt x="0" y="4711"/>
                  </a:lnTo>
                  <a:lnTo>
                    <a:pt x="29252" y="4711"/>
                  </a:lnTo>
                  <a:lnTo>
                    <a:pt x="29252" y="1"/>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80"/>
            <p:cNvSpPr/>
            <p:nvPr/>
          </p:nvSpPr>
          <p:spPr>
            <a:xfrm>
              <a:off x="2817475" y="1222400"/>
              <a:ext cx="443125" cy="528350"/>
            </a:xfrm>
            <a:custGeom>
              <a:rect b="b" l="l" r="r" t="t"/>
              <a:pathLst>
                <a:path extrusionOk="0" h="21134" w="17725">
                  <a:moveTo>
                    <a:pt x="43" y="0"/>
                  </a:moveTo>
                  <a:cubicBezTo>
                    <a:pt x="20" y="0"/>
                    <a:pt x="0" y="19"/>
                    <a:pt x="0" y="43"/>
                  </a:cubicBezTo>
                  <a:lnTo>
                    <a:pt x="0" y="21134"/>
                  </a:lnTo>
                  <a:lnTo>
                    <a:pt x="17725" y="21134"/>
                  </a:lnTo>
                  <a:lnTo>
                    <a:pt x="17725" y="43"/>
                  </a:lnTo>
                  <a:cubicBezTo>
                    <a:pt x="17725" y="19"/>
                    <a:pt x="17705" y="0"/>
                    <a:pt x="17682" y="0"/>
                  </a:cubicBezTo>
                  <a:close/>
                </a:path>
              </a:pathLst>
            </a:custGeom>
            <a:solidFill>
              <a:srgbClr val="FDC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80"/>
            <p:cNvSpPr/>
            <p:nvPr/>
          </p:nvSpPr>
          <p:spPr>
            <a:xfrm>
              <a:off x="2890875" y="1249300"/>
              <a:ext cx="295500" cy="473925"/>
            </a:xfrm>
            <a:custGeom>
              <a:rect b="b" l="l" r="r" t="t"/>
              <a:pathLst>
                <a:path extrusionOk="0" h="18957" w="11820">
                  <a:moveTo>
                    <a:pt x="5910" y="1"/>
                  </a:moveTo>
                  <a:cubicBezTo>
                    <a:pt x="2646" y="1"/>
                    <a:pt x="1" y="2646"/>
                    <a:pt x="1" y="5910"/>
                  </a:cubicBezTo>
                  <a:lnTo>
                    <a:pt x="1" y="18956"/>
                  </a:lnTo>
                  <a:lnTo>
                    <a:pt x="11820" y="18956"/>
                  </a:lnTo>
                  <a:lnTo>
                    <a:pt x="11820" y="5910"/>
                  </a:lnTo>
                  <a:cubicBezTo>
                    <a:pt x="11820" y="2646"/>
                    <a:pt x="9174" y="1"/>
                    <a:pt x="5910" y="1"/>
                  </a:cubicBez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80"/>
            <p:cNvSpPr/>
            <p:nvPr/>
          </p:nvSpPr>
          <p:spPr>
            <a:xfrm>
              <a:off x="2848425" y="1541550"/>
              <a:ext cx="12450" cy="209200"/>
            </a:xfrm>
            <a:custGeom>
              <a:rect b="b" l="l" r="r" t="t"/>
              <a:pathLst>
                <a:path extrusionOk="0" h="8368" w="498">
                  <a:moveTo>
                    <a:pt x="1" y="1"/>
                  </a:moveTo>
                  <a:lnTo>
                    <a:pt x="1" y="8368"/>
                  </a:lnTo>
                  <a:lnTo>
                    <a:pt x="497" y="8368"/>
                  </a:lnTo>
                  <a:lnTo>
                    <a:pt x="497" y="1"/>
                  </a:ln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80"/>
            <p:cNvSpPr/>
            <p:nvPr/>
          </p:nvSpPr>
          <p:spPr>
            <a:xfrm>
              <a:off x="2901100" y="1541550"/>
              <a:ext cx="12450" cy="209200"/>
            </a:xfrm>
            <a:custGeom>
              <a:rect b="b" l="l" r="r" t="t"/>
              <a:pathLst>
                <a:path extrusionOk="0" h="8368" w="498">
                  <a:moveTo>
                    <a:pt x="1" y="1"/>
                  </a:moveTo>
                  <a:lnTo>
                    <a:pt x="1" y="8368"/>
                  </a:lnTo>
                  <a:lnTo>
                    <a:pt x="498" y="8368"/>
                  </a:lnTo>
                  <a:lnTo>
                    <a:pt x="498" y="1"/>
                  </a:ln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80"/>
            <p:cNvSpPr/>
            <p:nvPr/>
          </p:nvSpPr>
          <p:spPr>
            <a:xfrm>
              <a:off x="2953800" y="1541550"/>
              <a:ext cx="12425" cy="209200"/>
            </a:xfrm>
            <a:custGeom>
              <a:rect b="b" l="l" r="r" t="t"/>
              <a:pathLst>
                <a:path extrusionOk="0" h="8368" w="497">
                  <a:moveTo>
                    <a:pt x="0" y="1"/>
                  </a:moveTo>
                  <a:lnTo>
                    <a:pt x="0" y="8368"/>
                  </a:lnTo>
                  <a:lnTo>
                    <a:pt x="497" y="8368"/>
                  </a:lnTo>
                  <a:lnTo>
                    <a:pt x="497" y="1"/>
                  </a:ln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80"/>
            <p:cNvSpPr/>
            <p:nvPr/>
          </p:nvSpPr>
          <p:spPr>
            <a:xfrm>
              <a:off x="3006475" y="1541550"/>
              <a:ext cx="12450" cy="209200"/>
            </a:xfrm>
            <a:custGeom>
              <a:rect b="b" l="l" r="r" t="t"/>
              <a:pathLst>
                <a:path extrusionOk="0" h="8368" w="498">
                  <a:moveTo>
                    <a:pt x="0" y="1"/>
                  </a:moveTo>
                  <a:lnTo>
                    <a:pt x="0" y="8368"/>
                  </a:lnTo>
                  <a:lnTo>
                    <a:pt x="497" y="8368"/>
                  </a:lnTo>
                  <a:lnTo>
                    <a:pt x="497" y="1"/>
                  </a:ln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80"/>
            <p:cNvSpPr/>
            <p:nvPr/>
          </p:nvSpPr>
          <p:spPr>
            <a:xfrm>
              <a:off x="3059150" y="1541550"/>
              <a:ext cx="12450" cy="209200"/>
            </a:xfrm>
            <a:custGeom>
              <a:rect b="b" l="l" r="r" t="t"/>
              <a:pathLst>
                <a:path extrusionOk="0" h="8368" w="498">
                  <a:moveTo>
                    <a:pt x="1" y="1"/>
                  </a:moveTo>
                  <a:lnTo>
                    <a:pt x="1" y="8368"/>
                  </a:lnTo>
                  <a:lnTo>
                    <a:pt x="497" y="8368"/>
                  </a:lnTo>
                  <a:lnTo>
                    <a:pt x="497" y="1"/>
                  </a:ln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80"/>
            <p:cNvSpPr/>
            <p:nvPr/>
          </p:nvSpPr>
          <p:spPr>
            <a:xfrm>
              <a:off x="3111825" y="1541550"/>
              <a:ext cx="12425" cy="209200"/>
            </a:xfrm>
            <a:custGeom>
              <a:rect b="b" l="l" r="r" t="t"/>
              <a:pathLst>
                <a:path extrusionOk="0" h="8368" w="497">
                  <a:moveTo>
                    <a:pt x="1" y="1"/>
                  </a:moveTo>
                  <a:lnTo>
                    <a:pt x="1" y="8368"/>
                  </a:lnTo>
                  <a:lnTo>
                    <a:pt x="496" y="8368"/>
                  </a:lnTo>
                  <a:lnTo>
                    <a:pt x="496" y="1"/>
                  </a:ln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80"/>
            <p:cNvSpPr/>
            <p:nvPr/>
          </p:nvSpPr>
          <p:spPr>
            <a:xfrm>
              <a:off x="3164525" y="1541550"/>
              <a:ext cx="12400" cy="209200"/>
            </a:xfrm>
            <a:custGeom>
              <a:rect b="b" l="l" r="r" t="t"/>
              <a:pathLst>
                <a:path extrusionOk="0" h="8368" w="496">
                  <a:moveTo>
                    <a:pt x="0" y="1"/>
                  </a:moveTo>
                  <a:lnTo>
                    <a:pt x="0" y="8368"/>
                  </a:lnTo>
                  <a:lnTo>
                    <a:pt x="496" y="8368"/>
                  </a:lnTo>
                  <a:lnTo>
                    <a:pt x="496" y="1"/>
                  </a:ln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80"/>
            <p:cNvSpPr/>
            <p:nvPr/>
          </p:nvSpPr>
          <p:spPr>
            <a:xfrm>
              <a:off x="3217200" y="1541550"/>
              <a:ext cx="12400" cy="209200"/>
            </a:xfrm>
            <a:custGeom>
              <a:rect b="b" l="l" r="r" t="t"/>
              <a:pathLst>
                <a:path extrusionOk="0" h="8368" w="496">
                  <a:moveTo>
                    <a:pt x="0" y="1"/>
                  </a:moveTo>
                  <a:lnTo>
                    <a:pt x="0" y="8368"/>
                  </a:lnTo>
                  <a:lnTo>
                    <a:pt x="496" y="8368"/>
                  </a:lnTo>
                  <a:lnTo>
                    <a:pt x="496" y="1"/>
                  </a:ln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80"/>
            <p:cNvSpPr/>
            <p:nvPr/>
          </p:nvSpPr>
          <p:spPr>
            <a:xfrm>
              <a:off x="2810825" y="1533300"/>
              <a:ext cx="456425" cy="18600"/>
            </a:xfrm>
            <a:custGeom>
              <a:rect b="b" l="l" r="r" t="t"/>
              <a:pathLst>
                <a:path extrusionOk="0" h="744" w="18257">
                  <a:moveTo>
                    <a:pt x="373" y="0"/>
                  </a:moveTo>
                  <a:cubicBezTo>
                    <a:pt x="167" y="0"/>
                    <a:pt x="1" y="166"/>
                    <a:pt x="1" y="373"/>
                  </a:cubicBezTo>
                  <a:cubicBezTo>
                    <a:pt x="1" y="577"/>
                    <a:pt x="167" y="743"/>
                    <a:pt x="373" y="743"/>
                  </a:cubicBezTo>
                  <a:lnTo>
                    <a:pt x="17884" y="743"/>
                  </a:lnTo>
                  <a:cubicBezTo>
                    <a:pt x="18090" y="743"/>
                    <a:pt x="18256" y="577"/>
                    <a:pt x="18256" y="373"/>
                  </a:cubicBezTo>
                  <a:cubicBezTo>
                    <a:pt x="18256" y="166"/>
                    <a:pt x="18090" y="0"/>
                    <a:pt x="17884" y="0"/>
                  </a:cubicBez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80"/>
            <p:cNvSpPr/>
            <p:nvPr/>
          </p:nvSpPr>
          <p:spPr>
            <a:xfrm>
              <a:off x="2788025" y="1730900"/>
              <a:ext cx="502025" cy="71275"/>
            </a:xfrm>
            <a:custGeom>
              <a:rect b="b" l="l" r="r" t="t"/>
              <a:pathLst>
                <a:path extrusionOk="0" h="2851" w="20081">
                  <a:moveTo>
                    <a:pt x="57" y="0"/>
                  </a:moveTo>
                  <a:cubicBezTo>
                    <a:pt x="26" y="0"/>
                    <a:pt x="1" y="26"/>
                    <a:pt x="1" y="57"/>
                  </a:cubicBezTo>
                  <a:lnTo>
                    <a:pt x="1" y="2794"/>
                  </a:lnTo>
                  <a:cubicBezTo>
                    <a:pt x="1" y="2826"/>
                    <a:pt x="26" y="2851"/>
                    <a:pt x="57" y="2851"/>
                  </a:cubicBezTo>
                  <a:lnTo>
                    <a:pt x="20024" y="2851"/>
                  </a:lnTo>
                  <a:cubicBezTo>
                    <a:pt x="20055" y="2851"/>
                    <a:pt x="20080" y="2826"/>
                    <a:pt x="20080" y="2794"/>
                  </a:cubicBezTo>
                  <a:lnTo>
                    <a:pt x="20080" y="57"/>
                  </a:lnTo>
                  <a:cubicBezTo>
                    <a:pt x="20080" y="26"/>
                    <a:pt x="20055" y="0"/>
                    <a:pt x="20024" y="0"/>
                  </a:cubicBez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80"/>
            <p:cNvSpPr/>
            <p:nvPr/>
          </p:nvSpPr>
          <p:spPr>
            <a:xfrm>
              <a:off x="2912225" y="1886525"/>
              <a:ext cx="100575" cy="100550"/>
            </a:xfrm>
            <a:custGeom>
              <a:rect b="b" l="l" r="r" t="t"/>
              <a:pathLst>
                <a:path extrusionOk="0" h="4022" w="4023">
                  <a:moveTo>
                    <a:pt x="1" y="1"/>
                  </a:moveTo>
                  <a:lnTo>
                    <a:pt x="1" y="4021"/>
                  </a:lnTo>
                  <a:lnTo>
                    <a:pt x="4022" y="4021"/>
                  </a:lnTo>
                  <a:lnTo>
                    <a:pt x="1" y="1"/>
                  </a:ln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80"/>
            <p:cNvSpPr/>
            <p:nvPr/>
          </p:nvSpPr>
          <p:spPr>
            <a:xfrm>
              <a:off x="2912225" y="1886525"/>
              <a:ext cx="100575" cy="100550"/>
            </a:xfrm>
            <a:custGeom>
              <a:rect b="b" l="l" r="r" t="t"/>
              <a:pathLst>
                <a:path extrusionOk="0" h="4022" w="4023">
                  <a:moveTo>
                    <a:pt x="1" y="1"/>
                  </a:moveTo>
                  <a:lnTo>
                    <a:pt x="4022" y="4021"/>
                  </a:lnTo>
                  <a:lnTo>
                    <a:pt x="4022" y="1"/>
                  </a:ln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80"/>
            <p:cNvSpPr/>
            <p:nvPr/>
          </p:nvSpPr>
          <p:spPr>
            <a:xfrm>
              <a:off x="3086150" y="1886525"/>
              <a:ext cx="100525" cy="100550"/>
            </a:xfrm>
            <a:custGeom>
              <a:rect b="b" l="l" r="r" t="t"/>
              <a:pathLst>
                <a:path extrusionOk="0" h="4022" w="4021">
                  <a:moveTo>
                    <a:pt x="0" y="1"/>
                  </a:moveTo>
                  <a:lnTo>
                    <a:pt x="0" y="4021"/>
                  </a:lnTo>
                  <a:lnTo>
                    <a:pt x="4021" y="4021"/>
                  </a:lnTo>
                  <a:lnTo>
                    <a:pt x="0" y="1"/>
                  </a:ln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80"/>
            <p:cNvSpPr/>
            <p:nvPr/>
          </p:nvSpPr>
          <p:spPr>
            <a:xfrm>
              <a:off x="3086150" y="1886525"/>
              <a:ext cx="100525" cy="100550"/>
            </a:xfrm>
            <a:custGeom>
              <a:rect b="b" l="l" r="r" t="t"/>
              <a:pathLst>
                <a:path extrusionOk="0" h="4022" w="4021">
                  <a:moveTo>
                    <a:pt x="0" y="1"/>
                  </a:moveTo>
                  <a:lnTo>
                    <a:pt x="4021" y="4021"/>
                  </a:lnTo>
                  <a:lnTo>
                    <a:pt x="4021" y="1"/>
                  </a:ln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80"/>
            <p:cNvSpPr/>
            <p:nvPr/>
          </p:nvSpPr>
          <p:spPr>
            <a:xfrm>
              <a:off x="2912225" y="2079025"/>
              <a:ext cx="100575" cy="100575"/>
            </a:xfrm>
            <a:custGeom>
              <a:rect b="b" l="l" r="r" t="t"/>
              <a:pathLst>
                <a:path extrusionOk="0" h="4023" w="4023">
                  <a:moveTo>
                    <a:pt x="1" y="1"/>
                  </a:moveTo>
                  <a:lnTo>
                    <a:pt x="1" y="4022"/>
                  </a:lnTo>
                  <a:lnTo>
                    <a:pt x="4022" y="4022"/>
                  </a:lnTo>
                  <a:lnTo>
                    <a:pt x="1" y="1"/>
                  </a:ln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80"/>
            <p:cNvSpPr/>
            <p:nvPr/>
          </p:nvSpPr>
          <p:spPr>
            <a:xfrm>
              <a:off x="2912225" y="2079025"/>
              <a:ext cx="100575" cy="100575"/>
            </a:xfrm>
            <a:custGeom>
              <a:rect b="b" l="l" r="r" t="t"/>
              <a:pathLst>
                <a:path extrusionOk="0" h="4023" w="4023">
                  <a:moveTo>
                    <a:pt x="1" y="1"/>
                  </a:moveTo>
                  <a:lnTo>
                    <a:pt x="4022" y="4022"/>
                  </a:lnTo>
                  <a:lnTo>
                    <a:pt x="4022" y="1"/>
                  </a:ln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80"/>
            <p:cNvSpPr/>
            <p:nvPr/>
          </p:nvSpPr>
          <p:spPr>
            <a:xfrm>
              <a:off x="3086150" y="2079025"/>
              <a:ext cx="100525" cy="100575"/>
            </a:xfrm>
            <a:custGeom>
              <a:rect b="b" l="l" r="r" t="t"/>
              <a:pathLst>
                <a:path extrusionOk="0" h="4023" w="4021">
                  <a:moveTo>
                    <a:pt x="0" y="1"/>
                  </a:moveTo>
                  <a:lnTo>
                    <a:pt x="0" y="4022"/>
                  </a:lnTo>
                  <a:lnTo>
                    <a:pt x="4021" y="4022"/>
                  </a:lnTo>
                  <a:lnTo>
                    <a:pt x="0" y="1"/>
                  </a:ln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80"/>
            <p:cNvSpPr/>
            <p:nvPr/>
          </p:nvSpPr>
          <p:spPr>
            <a:xfrm>
              <a:off x="3086150" y="2079025"/>
              <a:ext cx="100525" cy="100575"/>
            </a:xfrm>
            <a:custGeom>
              <a:rect b="b" l="l" r="r" t="t"/>
              <a:pathLst>
                <a:path extrusionOk="0" h="4023" w="4021">
                  <a:moveTo>
                    <a:pt x="0" y="1"/>
                  </a:moveTo>
                  <a:lnTo>
                    <a:pt x="4021" y="4022"/>
                  </a:lnTo>
                  <a:lnTo>
                    <a:pt x="4021" y="1"/>
                  </a:ln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80"/>
            <p:cNvSpPr/>
            <p:nvPr/>
          </p:nvSpPr>
          <p:spPr>
            <a:xfrm>
              <a:off x="2912225" y="2271525"/>
              <a:ext cx="100575" cy="100550"/>
            </a:xfrm>
            <a:custGeom>
              <a:rect b="b" l="l" r="r" t="t"/>
              <a:pathLst>
                <a:path extrusionOk="0" h="4022" w="4023">
                  <a:moveTo>
                    <a:pt x="1" y="0"/>
                  </a:moveTo>
                  <a:lnTo>
                    <a:pt x="1" y="4022"/>
                  </a:lnTo>
                  <a:lnTo>
                    <a:pt x="4022" y="4022"/>
                  </a:lnTo>
                  <a:lnTo>
                    <a:pt x="1" y="0"/>
                  </a:ln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80"/>
            <p:cNvSpPr/>
            <p:nvPr/>
          </p:nvSpPr>
          <p:spPr>
            <a:xfrm>
              <a:off x="2912225" y="2271525"/>
              <a:ext cx="100575" cy="100550"/>
            </a:xfrm>
            <a:custGeom>
              <a:rect b="b" l="l" r="r" t="t"/>
              <a:pathLst>
                <a:path extrusionOk="0" h="4022" w="4023">
                  <a:moveTo>
                    <a:pt x="1" y="0"/>
                  </a:moveTo>
                  <a:lnTo>
                    <a:pt x="4022" y="4022"/>
                  </a:lnTo>
                  <a:lnTo>
                    <a:pt x="4022" y="0"/>
                  </a:ln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80"/>
            <p:cNvSpPr/>
            <p:nvPr/>
          </p:nvSpPr>
          <p:spPr>
            <a:xfrm>
              <a:off x="3086150" y="2271525"/>
              <a:ext cx="100525" cy="100550"/>
            </a:xfrm>
            <a:custGeom>
              <a:rect b="b" l="l" r="r" t="t"/>
              <a:pathLst>
                <a:path extrusionOk="0" h="4022" w="4021">
                  <a:moveTo>
                    <a:pt x="0" y="0"/>
                  </a:moveTo>
                  <a:lnTo>
                    <a:pt x="0" y="4022"/>
                  </a:lnTo>
                  <a:lnTo>
                    <a:pt x="4021" y="4022"/>
                  </a:lnTo>
                  <a:lnTo>
                    <a:pt x="0" y="0"/>
                  </a:ln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80"/>
            <p:cNvSpPr/>
            <p:nvPr/>
          </p:nvSpPr>
          <p:spPr>
            <a:xfrm>
              <a:off x="3086150" y="2271525"/>
              <a:ext cx="100525" cy="100550"/>
            </a:xfrm>
            <a:custGeom>
              <a:rect b="b" l="l" r="r" t="t"/>
              <a:pathLst>
                <a:path extrusionOk="0" h="4022" w="4021">
                  <a:moveTo>
                    <a:pt x="0" y="0"/>
                  </a:moveTo>
                  <a:lnTo>
                    <a:pt x="4021" y="4022"/>
                  </a:lnTo>
                  <a:lnTo>
                    <a:pt x="4021" y="0"/>
                  </a:ln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1" name="Google Shape;2731;p80"/>
          <p:cNvGrpSpPr/>
          <p:nvPr/>
        </p:nvGrpSpPr>
        <p:grpSpPr>
          <a:xfrm>
            <a:off x="4153439" y="1603288"/>
            <a:ext cx="586708" cy="665764"/>
            <a:chOff x="1529700" y="2893025"/>
            <a:chExt cx="1419225" cy="1610850"/>
          </a:xfrm>
        </p:grpSpPr>
        <p:sp>
          <p:nvSpPr>
            <p:cNvPr id="2732" name="Google Shape;2732;p80"/>
            <p:cNvSpPr/>
            <p:nvPr/>
          </p:nvSpPr>
          <p:spPr>
            <a:xfrm>
              <a:off x="1621800" y="3568650"/>
              <a:ext cx="1327125" cy="935225"/>
            </a:xfrm>
            <a:custGeom>
              <a:rect b="b" l="l" r="r" t="t"/>
              <a:pathLst>
                <a:path extrusionOk="0" h="37409" w="53085">
                  <a:moveTo>
                    <a:pt x="0" y="1"/>
                  </a:moveTo>
                  <a:lnTo>
                    <a:pt x="0" y="37409"/>
                  </a:lnTo>
                  <a:lnTo>
                    <a:pt x="53084" y="37409"/>
                  </a:lnTo>
                  <a:lnTo>
                    <a:pt x="53084" y="1"/>
                  </a:ln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80"/>
            <p:cNvSpPr/>
            <p:nvPr/>
          </p:nvSpPr>
          <p:spPr>
            <a:xfrm>
              <a:off x="2489575" y="2972575"/>
              <a:ext cx="166600" cy="173875"/>
            </a:xfrm>
            <a:custGeom>
              <a:rect b="b" l="l" r="r" t="t"/>
              <a:pathLst>
                <a:path extrusionOk="0" h="6955" w="6664">
                  <a:moveTo>
                    <a:pt x="1" y="1"/>
                  </a:moveTo>
                  <a:lnTo>
                    <a:pt x="1" y="6954"/>
                  </a:lnTo>
                  <a:lnTo>
                    <a:pt x="6664" y="6954"/>
                  </a:lnTo>
                  <a:lnTo>
                    <a:pt x="6664" y="1"/>
                  </a:ln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80"/>
            <p:cNvSpPr/>
            <p:nvPr/>
          </p:nvSpPr>
          <p:spPr>
            <a:xfrm>
              <a:off x="2467750" y="2893025"/>
              <a:ext cx="210275" cy="98500"/>
            </a:xfrm>
            <a:custGeom>
              <a:rect b="b" l="l" r="r" t="t"/>
              <a:pathLst>
                <a:path extrusionOk="0" h="3940" w="8411">
                  <a:moveTo>
                    <a:pt x="190" y="0"/>
                  </a:moveTo>
                  <a:cubicBezTo>
                    <a:pt x="85" y="0"/>
                    <a:pt x="1" y="85"/>
                    <a:pt x="1" y="190"/>
                  </a:cubicBezTo>
                  <a:lnTo>
                    <a:pt x="1" y="3749"/>
                  </a:lnTo>
                  <a:cubicBezTo>
                    <a:pt x="1" y="3855"/>
                    <a:pt x="85" y="3939"/>
                    <a:pt x="190" y="3939"/>
                  </a:cubicBezTo>
                  <a:lnTo>
                    <a:pt x="8221" y="3939"/>
                  </a:lnTo>
                  <a:cubicBezTo>
                    <a:pt x="8326" y="3939"/>
                    <a:pt x="8410" y="3855"/>
                    <a:pt x="8410" y="3749"/>
                  </a:cubicBezTo>
                  <a:lnTo>
                    <a:pt x="8410" y="190"/>
                  </a:lnTo>
                  <a:cubicBezTo>
                    <a:pt x="8410" y="85"/>
                    <a:pt x="8326" y="0"/>
                    <a:pt x="8221" y="0"/>
                  </a:cubicBez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80"/>
            <p:cNvSpPr/>
            <p:nvPr/>
          </p:nvSpPr>
          <p:spPr>
            <a:xfrm>
              <a:off x="2253475" y="3011325"/>
              <a:ext cx="101900" cy="106325"/>
            </a:xfrm>
            <a:custGeom>
              <a:rect b="b" l="l" r="r" t="t"/>
              <a:pathLst>
                <a:path extrusionOk="0" h="4253" w="4076">
                  <a:moveTo>
                    <a:pt x="0" y="1"/>
                  </a:moveTo>
                  <a:lnTo>
                    <a:pt x="0" y="4252"/>
                  </a:lnTo>
                  <a:lnTo>
                    <a:pt x="4075" y="4252"/>
                  </a:lnTo>
                  <a:lnTo>
                    <a:pt x="4075" y="1"/>
                  </a:ln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80"/>
            <p:cNvSpPr/>
            <p:nvPr/>
          </p:nvSpPr>
          <p:spPr>
            <a:xfrm>
              <a:off x="2240075" y="2962650"/>
              <a:ext cx="128650" cy="60225"/>
            </a:xfrm>
            <a:custGeom>
              <a:rect b="b" l="l" r="r" t="t"/>
              <a:pathLst>
                <a:path extrusionOk="0" h="2409" w="5146">
                  <a:moveTo>
                    <a:pt x="179" y="0"/>
                  </a:moveTo>
                  <a:cubicBezTo>
                    <a:pt x="81" y="0"/>
                    <a:pt x="1" y="81"/>
                    <a:pt x="1" y="178"/>
                  </a:cubicBezTo>
                  <a:lnTo>
                    <a:pt x="1" y="2231"/>
                  </a:lnTo>
                  <a:cubicBezTo>
                    <a:pt x="1" y="2329"/>
                    <a:pt x="81" y="2409"/>
                    <a:pt x="179" y="2409"/>
                  </a:cubicBezTo>
                  <a:lnTo>
                    <a:pt x="4967" y="2409"/>
                  </a:lnTo>
                  <a:cubicBezTo>
                    <a:pt x="5065" y="2409"/>
                    <a:pt x="5145" y="2329"/>
                    <a:pt x="5145" y="2231"/>
                  </a:cubicBezTo>
                  <a:lnTo>
                    <a:pt x="5145" y="178"/>
                  </a:lnTo>
                  <a:cubicBezTo>
                    <a:pt x="5145" y="81"/>
                    <a:pt x="5065" y="0"/>
                    <a:pt x="4967" y="0"/>
                  </a:cubicBez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80"/>
            <p:cNvSpPr/>
            <p:nvPr/>
          </p:nvSpPr>
          <p:spPr>
            <a:xfrm>
              <a:off x="1621800" y="3106525"/>
              <a:ext cx="1327125" cy="471950"/>
            </a:xfrm>
            <a:custGeom>
              <a:rect b="b" l="l" r="r" t="t"/>
              <a:pathLst>
                <a:path extrusionOk="0" h="18878" w="53085">
                  <a:moveTo>
                    <a:pt x="2080" y="1"/>
                  </a:moveTo>
                  <a:cubicBezTo>
                    <a:pt x="932" y="1"/>
                    <a:pt x="0" y="931"/>
                    <a:pt x="0" y="2080"/>
                  </a:cubicBezTo>
                  <a:lnTo>
                    <a:pt x="0" y="18877"/>
                  </a:lnTo>
                  <a:lnTo>
                    <a:pt x="53084" y="18877"/>
                  </a:lnTo>
                  <a:lnTo>
                    <a:pt x="53084" y="2080"/>
                  </a:lnTo>
                  <a:cubicBezTo>
                    <a:pt x="53084" y="931"/>
                    <a:pt x="52153" y="1"/>
                    <a:pt x="51005" y="1"/>
                  </a:cubicBezTo>
                  <a:close/>
                </a:path>
              </a:pathLst>
            </a:custGeom>
            <a:solidFill>
              <a:srgbClr val="F5B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80"/>
            <p:cNvSpPr/>
            <p:nvPr/>
          </p:nvSpPr>
          <p:spPr>
            <a:xfrm>
              <a:off x="1621800" y="3338725"/>
              <a:ext cx="600075" cy="1165150"/>
            </a:xfrm>
            <a:custGeom>
              <a:rect b="b" l="l" r="r" t="t"/>
              <a:pathLst>
                <a:path extrusionOk="0" h="46606" w="24003">
                  <a:moveTo>
                    <a:pt x="12002" y="1"/>
                  </a:moveTo>
                  <a:lnTo>
                    <a:pt x="0" y="9575"/>
                  </a:lnTo>
                  <a:lnTo>
                    <a:pt x="0" y="46606"/>
                  </a:lnTo>
                  <a:lnTo>
                    <a:pt x="24002" y="46606"/>
                  </a:lnTo>
                  <a:lnTo>
                    <a:pt x="24002" y="9575"/>
                  </a:lnTo>
                  <a:lnTo>
                    <a:pt x="12002" y="1"/>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80"/>
            <p:cNvSpPr/>
            <p:nvPr/>
          </p:nvSpPr>
          <p:spPr>
            <a:xfrm>
              <a:off x="1806350" y="3496400"/>
              <a:ext cx="231000" cy="234325"/>
            </a:xfrm>
            <a:custGeom>
              <a:rect b="b" l="l" r="r" t="t"/>
              <a:pathLst>
                <a:path extrusionOk="0" h="9373" w="9240">
                  <a:moveTo>
                    <a:pt x="4620" y="1"/>
                  </a:moveTo>
                  <a:cubicBezTo>
                    <a:pt x="2069" y="1"/>
                    <a:pt x="1" y="2099"/>
                    <a:pt x="1" y="4687"/>
                  </a:cubicBezTo>
                  <a:cubicBezTo>
                    <a:pt x="1" y="7276"/>
                    <a:pt x="2069" y="9373"/>
                    <a:pt x="4620" y="9373"/>
                  </a:cubicBezTo>
                  <a:cubicBezTo>
                    <a:pt x="7171" y="9373"/>
                    <a:pt x="9239" y="7276"/>
                    <a:pt x="9239" y="4687"/>
                  </a:cubicBezTo>
                  <a:cubicBezTo>
                    <a:pt x="9239" y="2099"/>
                    <a:pt x="7171" y="1"/>
                    <a:pt x="4620" y="1"/>
                  </a:cubicBez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80"/>
            <p:cNvSpPr/>
            <p:nvPr/>
          </p:nvSpPr>
          <p:spPr>
            <a:xfrm>
              <a:off x="1579425" y="3338725"/>
              <a:ext cx="684850" cy="273200"/>
            </a:xfrm>
            <a:custGeom>
              <a:rect b="b" l="l" r="r" t="t"/>
              <a:pathLst>
                <a:path extrusionOk="0" fill="none" h="10928" w="27394">
                  <a:moveTo>
                    <a:pt x="27394" y="10927"/>
                  </a:moveTo>
                  <a:lnTo>
                    <a:pt x="13697" y="1"/>
                  </a:lnTo>
                  <a:lnTo>
                    <a:pt x="0" y="10927"/>
                  </a:lnTo>
                </a:path>
              </a:pathLst>
            </a:custGeom>
            <a:noFill/>
            <a:ln cap="rnd" cmpd="sng" w="1400">
              <a:solidFill>
                <a:srgbClr val="F1F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80"/>
            <p:cNvSpPr/>
            <p:nvPr/>
          </p:nvSpPr>
          <p:spPr>
            <a:xfrm>
              <a:off x="1787825" y="4105900"/>
              <a:ext cx="243850" cy="397975"/>
            </a:xfrm>
            <a:custGeom>
              <a:rect b="b" l="l" r="r" t="t"/>
              <a:pathLst>
                <a:path extrusionOk="0" h="15919" w="9754">
                  <a:moveTo>
                    <a:pt x="4876" y="1"/>
                  </a:moveTo>
                  <a:cubicBezTo>
                    <a:pt x="2187" y="1"/>
                    <a:pt x="0" y="2209"/>
                    <a:pt x="0" y="4925"/>
                  </a:cubicBezTo>
                  <a:lnTo>
                    <a:pt x="25" y="15919"/>
                  </a:lnTo>
                  <a:lnTo>
                    <a:pt x="9737" y="15919"/>
                  </a:lnTo>
                  <a:cubicBezTo>
                    <a:pt x="9746" y="15864"/>
                    <a:pt x="9752" y="15807"/>
                    <a:pt x="9753" y="15753"/>
                  </a:cubicBezTo>
                  <a:lnTo>
                    <a:pt x="9753" y="4925"/>
                  </a:lnTo>
                  <a:cubicBezTo>
                    <a:pt x="9753" y="2209"/>
                    <a:pt x="7566" y="1"/>
                    <a:pt x="4876" y="1"/>
                  </a:cubicBez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80"/>
            <p:cNvSpPr/>
            <p:nvPr/>
          </p:nvSpPr>
          <p:spPr>
            <a:xfrm>
              <a:off x="2445775" y="3741825"/>
              <a:ext cx="321925" cy="641925"/>
            </a:xfrm>
            <a:custGeom>
              <a:rect b="b" l="l" r="r" t="t"/>
              <a:pathLst>
                <a:path extrusionOk="0" h="25677" w="12877">
                  <a:moveTo>
                    <a:pt x="6439" y="1"/>
                  </a:moveTo>
                  <a:cubicBezTo>
                    <a:pt x="2898" y="1"/>
                    <a:pt x="0" y="2899"/>
                    <a:pt x="0" y="6440"/>
                  </a:cubicBezTo>
                  <a:lnTo>
                    <a:pt x="0" y="25437"/>
                  </a:lnTo>
                  <a:cubicBezTo>
                    <a:pt x="0" y="25520"/>
                    <a:pt x="22" y="25595"/>
                    <a:pt x="25" y="25677"/>
                  </a:cubicBezTo>
                  <a:lnTo>
                    <a:pt x="12853" y="25677"/>
                  </a:lnTo>
                  <a:cubicBezTo>
                    <a:pt x="12856" y="25595"/>
                    <a:pt x="12877" y="25520"/>
                    <a:pt x="12877" y="25437"/>
                  </a:cubicBezTo>
                  <a:lnTo>
                    <a:pt x="12877" y="6440"/>
                  </a:lnTo>
                  <a:cubicBezTo>
                    <a:pt x="12877" y="2899"/>
                    <a:pt x="9980" y="1"/>
                    <a:pt x="6439" y="1"/>
                  </a:cubicBez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80"/>
            <p:cNvSpPr/>
            <p:nvPr/>
          </p:nvSpPr>
          <p:spPr>
            <a:xfrm>
              <a:off x="1723375" y="3810525"/>
              <a:ext cx="373475" cy="212275"/>
            </a:xfrm>
            <a:custGeom>
              <a:rect b="b" l="l" r="r" t="t"/>
              <a:pathLst>
                <a:path extrusionOk="0" h="8491" w="14939">
                  <a:moveTo>
                    <a:pt x="1" y="1"/>
                  </a:moveTo>
                  <a:lnTo>
                    <a:pt x="1" y="8491"/>
                  </a:lnTo>
                  <a:lnTo>
                    <a:pt x="14939" y="8491"/>
                  </a:lnTo>
                  <a:lnTo>
                    <a:pt x="14939" y="1"/>
                  </a:ln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80"/>
            <p:cNvSpPr/>
            <p:nvPr/>
          </p:nvSpPr>
          <p:spPr>
            <a:xfrm>
              <a:off x="1529700" y="3287375"/>
              <a:ext cx="762675" cy="343625"/>
            </a:xfrm>
            <a:custGeom>
              <a:rect b="b" l="l" r="r" t="t"/>
              <a:pathLst>
                <a:path extrusionOk="0" h="13745" w="30507">
                  <a:moveTo>
                    <a:pt x="15224" y="1"/>
                  </a:moveTo>
                  <a:cubicBezTo>
                    <a:pt x="14913" y="1"/>
                    <a:pt x="14603" y="103"/>
                    <a:pt x="14345" y="308"/>
                  </a:cubicBezTo>
                  <a:lnTo>
                    <a:pt x="649" y="11234"/>
                  </a:lnTo>
                  <a:cubicBezTo>
                    <a:pt x="182" y="11608"/>
                    <a:pt x="1" y="12237"/>
                    <a:pt x="198" y="12802"/>
                  </a:cubicBezTo>
                  <a:cubicBezTo>
                    <a:pt x="397" y="13367"/>
                    <a:pt x="931" y="13745"/>
                    <a:pt x="1528" y="13745"/>
                  </a:cubicBezTo>
                  <a:cubicBezTo>
                    <a:pt x="1847" y="13745"/>
                    <a:pt x="2157" y="13637"/>
                    <a:pt x="2406" y="13438"/>
                  </a:cubicBezTo>
                  <a:lnTo>
                    <a:pt x="15223" y="3211"/>
                  </a:lnTo>
                  <a:lnTo>
                    <a:pt x="28042" y="13438"/>
                  </a:lnTo>
                  <a:cubicBezTo>
                    <a:pt x="28301" y="13644"/>
                    <a:pt x="28611" y="13745"/>
                    <a:pt x="28918" y="13745"/>
                  </a:cubicBezTo>
                  <a:cubicBezTo>
                    <a:pt x="29333" y="13745"/>
                    <a:pt x="29743" y="13563"/>
                    <a:pt x="30022" y="13214"/>
                  </a:cubicBezTo>
                  <a:cubicBezTo>
                    <a:pt x="30507" y="12606"/>
                    <a:pt x="30407" y="11719"/>
                    <a:pt x="29799" y="11234"/>
                  </a:cubicBezTo>
                  <a:lnTo>
                    <a:pt x="16103" y="308"/>
                  </a:lnTo>
                  <a:cubicBezTo>
                    <a:pt x="15845" y="103"/>
                    <a:pt x="15535" y="1"/>
                    <a:pt x="15224" y="1"/>
                  </a:cubicBez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5" name="Google Shape;2745;p80"/>
          <p:cNvGrpSpPr/>
          <p:nvPr/>
        </p:nvGrpSpPr>
        <p:grpSpPr>
          <a:xfrm>
            <a:off x="365622" y="2701529"/>
            <a:ext cx="574181" cy="967080"/>
            <a:chOff x="5173775" y="325450"/>
            <a:chExt cx="814325" cy="1371550"/>
          </a:xfrm>
        </p:grpSpPr>
        <p:sp>
          <p:nvSpPr>
            <p:cNvPr id="2746" name="Google Shape;2746;p80"/>
            <p:cNvSpPr/>
            <p:nvPr/>
          </p:nvSpPr>
          <p:spPr>
            <a:xfrm>
              <a:off x="5213375" y="1008325"/>
              <a:ext cx="734825" cy="688650"/>
            </a:xfrm>
            <a:custGeom>
              <a:rect b="b" l="l" r="r" t="t"/>
              <a:pathLst>
                <a:path extrusionOk="0" h="27546" w="29393">
                  <a:moveTo>
                    <a:pt x="0" y="1"/>
                  </a:moveTo>
                  <a:lnTo>
                    <a:pt x="0" y="27545"/>
                  </a:lnTo>
                  <a:lnTo>
                    <a:pt x="29393" y="27545"/>
                  </a:lnTo>
                  <a:lnTo>
                    <a:pt x="29393" y="1"/>
                  </a:ln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80"/>
            <p:cNvSpPr/>
            <p:nvPr/>
          </p:nvSpPr>
          <p:spPr>
            <a:xfrm>
              <a:off x="5173775" y="1584125"/>
              <a:ext cx="157750" cy="112850"/>
            </a:xfrm>
            <a:custGeom>
              <a:rect b="b" l="l" r="r" t="t"/>
              <a:pathLst>
                <a:path extrusionOk="0" h="4514" w="6310">
                  <a:moveTo>
                    <a:pt x="60" y="0"/>
                  </a:moveTo>
                  <a:cubicBezTo>
                    <a:pt x="27" y="0"/>
                    <a:pt x="1" y="27"/>
                    <a:pt x="1" y="60"/>
                  </a:cubicBezTo>
                  <a:lnTo>
                    <a:pt x="1" y="4513"/>
                  </a:lnTo>
                  <a:lnTo>
                    <a:pt x="6309" y="4513"/>
                  </a:lnTo>
                  <a:lnTo>
                    <a:pt x="6309" y="0"/>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80"/>
            <p:cNvSpPr/>
            <p:nvPr/>
          </p:nvSpPr>
          <p:spPr>
            <a:xfrm>
              <a:off x="5830325" y="1584125"/>
              <a:ext cx="157775" cy="112850"/>
            </a:xfrm>
            <a:custGeom>
              <a:rect b="b" l="l" r="r" t="t"/>
              <a:pathLst>
                <a:path extrusionOk="0" h="4514" w="6311">
                  <a:moveTo>
                    <a:pt x="0" y="0"/>
                  </a:moveTo>
                  <a:lnTo>
                    <a:pt x="0" y="4513"/>
                  </a:lnTo>
                  <a:lnTo>
                    <a:pt x="6310" y="4513"/>
                  </a:lnTo>
                  <a:lnTo>
                    <a:pt x="6310" y="60"/>
                  </a:lnTo>
                  <a:cubicBezTo>
                    <a:pt x="6310" y="27"/>
                    <a:pt x="6282" y="0"/>
                    <a:pt x="6249" y="0"/>
                  </a:cubicBez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80"/>
            <p:cNvSpPr/>
            <p:nvPr/>
          </p:nvSpPr>
          <p:spPr>
            <a:xfrm>
              <a:off x="5329425" y="1141050"/>
              <a:ext cx="503000" cy="555950"/>
            </a:xfrm>
            <a:custGeom>
              <a:rect b="b" l="l" r="r" t="t"/>
              <a:pathLst>
                <a:path extrusionOk="0" h="22238" w="20120">
                  <a:moveTo>
                    <a:pt x="10060" y="0"/>
                  </a:moveTo>
                  <a:cubicBezTo>
                    <a:pt x="6706" y="0"/>
                    <a:pt x="3353" y="706"/>
                    <a:pt x="0" y="2117"/>
                  </a:cubicBezTo>
                  <a:lnTo>
                    <a:pt x="0" y="22238"/>
                  </a:lnTo>
                  <a:lnTo>
                    <a:pt x="20119" y="22238"/>
                  </a:lnTo>
                  <a:lnTo>
                    <a:pt x="20119" y="2117"/>
                  </a:lnTo>
                  <a:cubicBezTo>
                    <a:pt x="16766" y="706"/>
                    <a:pt x="13413" y="0"/>
                    <a:pt x="10060" y="0"/>
                  </a:cubicBezTo>
                  <a:close/>
                </a:path>
              </a:pathLst>
            </a:custGeom>
            <a:solidFill>
              <a:srgbClr val="FDC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80"/>
            <p:cNvSpPr/>
            <p:nvPr/>
          </p:nvSpPr>
          <p:spPr>
            <a:xfrm>
              <a:off x="5306800" y="1648850"/>
              <a:ext cx="548225" cy="48125"/>
            </a:xfrm>
            <a:custGeom>
              <a:rect b="b" l="l" r="r" t="t"/>
              <a:pathLst>
                <a:path extrusionOk="0" h="1925" w="21929">
                  <a:moveTo>
                    <a:pt x="40" y="1"/>
                  </a:moveTo>
                  <a:cubicBezTo>
                    <a:pt x="18" y="1"/>
                    <a:pt x="0" y="18"/>
                    <a:pt x="0" y="41"/>
                  </a:cubicBezTo>
                  <a:lnTo>
                    <a:pt x="0" y="1884"/>
                  </a:lnTo>
                  <a:cubicBezTo>
                    <a:pt x="0" y="1906"/>
                    <a:pt x="18" y="1924"/>
                    <a:pt x="40" y="1924"/>
                  </a:cubicBezTo>
                  <a:lnTo>
                    <a:pt x="21889" y="1924"/>
                  </a:lnTo>
                  <a:cubicBezTo>
                    <a:pt x="21911" y="1924"/>
                    <a:pt x="21929" y="1906"/>
                    <a:pt x="21929" y="1884"/>
                  </a:cubicBezTo>
                  <a:lnTo>
                    <a:pt x="21929" y="41"/>
                  </a:lnTo>
                  <a:cubicBezTo>
                    <a:pt x="21929" y="18"/>
                    <a:pt x="21911" y="1"/>
                    <a:pt x="21889" y="1"/>
                  </a:cubicBezTo>
                  <a:close/>
                </a:path>
              </a:pathLst>
            </a:custGeom>
            <a:solidFill>
              <a:srgbClr val="F5B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80"/>
            <p:cNvSpPr/>
            <p:nvPr/>
          </p:nvSpPr>
          <p:spPr>
            <a:xfrm>
              <a:off x="5435675" y="1177600"/>
              <a:ext cx="290500" cy="471275"/>
            </a:xfrm>
            <a:custGeom>
              <a:rect b="b" l="l" r="r" t="t"/>
              <a:pathLst>
                <a:path extrusionOk="0" h="18851" w="11620">
                  <a:moveTo>
                    <a:pt x="5810" y="1"/>
                  </a:moveTo>
                  <a:cubicBezTo>
                    <a:pt x="3873" y="1"/>
                    <a:pt x="1937" y="616"/>
                    <a:pt x="0" y="1847"/>
                  </a:cubicBezTo>
                  <a:lnTo>
                    <a:pt x="0" y="18851"/>
                  </a:lnTo>
                  <a:lnTo>
                    <a:pt x="11619" y="18851"/>
                  </a:lnTo>
                  <a:lnTo>
                    <a:pt x="11619" y="1847"/>
                  </a:lnTo>
                  <a:cubicBezTo>
                    <a:pt x="9682" y="616"/>
                    <a:pt x="7746" y="1"/>
                    <a:pt x="5810" y="1"/>
                  </a:cubicBezTo>
                  <a:close/>
                </a:path>
              </a:pathLst>
            </a:custGeom>
            <a:solidFill>
              <a:srgbClr val="FDC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80"/>
            <p:cNvSpPr/>
            <p:nvPr/>
          </p:nvSpPr>
          <p:spPr>
            <a:xfrm>
              <a:off x="5451050" y="1197925"/>
              <a:ext cx="115950" cy="431200"/>
            </a:xfrm>
            <a:custGeom>
              <a:rect b="b" l="l" r="r" t="t"/>
              <a:pathLst>
                <a:path extrusionOk="0" h="17248" w="4638">
                  <a:moveTo>
                    <a:pt x="4638" y="0"/>
                  </a:moveTo>
                  <a:cubicBezTo>
                    <a:pt x="3093" y="109"/>
                    <a:pt x="1546" y="665"/>
                    <a:pt x="1" y="1670"/>
                  </a:cubicBezTo>
                  <a:lnTo>
                    <a:pt x="1" y="17247"/>
                  </a:lnTo>
                  <a:lnTo>
                    <a:pt x="4638" y="17247"/>
                  </a:lnTo>
                  <a:lnTo>
                    <a:pt x="4638" y="0"/>
                  </a:ln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80"/>
            <p:cNvSpPr/>
            <p:nvPr/>
          </p:nvSpPr>
          <p:spPr>
            <a:xfrm>
              <a:off x="5594875" y="1197950"/>
              <a:ext cx="115900" cy="431200"/>
            </a:xfrm>
            <a:custGeom>
              <a:rect b="b" l="l" r="r" t="t"/>
              <a:pathLst>
                <a:path extrusionOk="0" h="17248" w="4636">
                  <a:moveTo>
                    <a:pt x="0" y="1"/>
                  </a:moveTo>
                  <a:lnTo>
                    <a:pt x="0" y="17248"/>
                  </a:lnTo>
                  <a:lnTo>
                    <a:pt x="4636" y="17248"/>
                  </a:lnTo>
                  <a:lnTo>
                    <a:pt x="4636" y="1669"/>
                  </a:lnTo>
                  <a:cubicBezTo>
                    <a:pt x="3090" y="662"/>
                    <a:pt x="1545" y="106"/>
                    <a:pt x="0" y="1"/>
                  </a:cubicBez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80"/>
            <p:cNvSpPr/>
            <p:nvPr/>
          </p:nvSpPr>
          <p:spPr>
            <a:xfrm>
              <a:off x="5200350" y="932650"/>
              <a:ext cx="760450" cy="148800"/>
            </a:xfrm>
            <a:custGeom>
              <a:rect b="b" l="l" r="r" t="t"/>
              <a:pathLst>
                <a:path extrusionOk="0" h="5952" w="30418">
                  <a:moveTo>
                    <a:pt x="3695" y="1"/>
                  </a:moveTo>
                  <a:lnTo>
                    <a:pt x="1" y="2001"/>
                  </a:lnTo>
                  <a:lnTo>
                    <a:pt x="1" y="5952"/>
                  </a:lnTo>
                  <a:lnTo>
                    <a:pt x="30418" y="5952"/>
                  </a:lnTo>
                  <a:lnTo>
                    <a:pt x="30418" y="2105"/>
                  </a:lnTo>
                  <a:lnTo>
                    <a:pt x="26725" y="1"/>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80"/>
            <p:cNvSpPr/>
            <p:nvPr/>
          </p:nvSpPr>
          <p:spPr>
            <a:xfrm>
              <a:off x="5387425" y="325450"/>
              <a:ext cx="393350" cy="205875"/>
            </a:xfrm>
            <a:custGeom>
              <a:rect b="b" l="l" r="r" t="t"/>
              <a:pathLst>
                <a:path extrusionOk="0" h="8235" w="15734">
                  <a:moveTo>
                    <a:pt x="7866" y="1"/>
                  </a:moveTo>
                  <a:cubicBezTo>
                    <a:pt x="3521" y="1"/>
                    <a:pt x="1" y="3523"/>
                    <a:pt x="1" y="7868"/>
                  </a:cubicBezTo>
                  <a:lnTo>
                    <a:pt x="1" y="8234"/>
                  </a:lnTo>
                  <a:lnTo>
                    <a:pt x="15734" y="8234"/>
                  </a:lnTo>
                  <a:lnTo>
                    <a:pt x="15734" y="7868"/>
                  </a:lnTo>
                  <a:cubicBezTo>
                    <a:pt x="15734" y="3523"/>
                    <a:pt x="12212" y="1"/>
                    <a:pt x="7866" y="1"/>
                  </a:cubicBez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80"/>
            <p:cNvSpPr/>
            <p:nvPr/>
          </p:nvSpPr>
          <p:spPr>
            <a:xfrm>
              <a:off x="5310400" y="512050"/>
              <a:ext cx="543325" cy="448225"/>
            </a:xfrm>
            <a:custGeom>
              <a:rect b="b" l="l" r="r" t="t"/>
              <a:pathLst>
                <a:path extrusionOk="0" h="17929" w="21733">
                  <a:moveTo>
                    <a:pt x="119" y="1"/>
                  </a:moveTo>
                  <a:cubicBezTo>
                    <a:pt x="52" y="1"/>
                    <a:pt x="0" y="54"/>
                    <a:pt x="0" y="119"/>
                  </a:cubicBezTo>
                  <a:lnTo>
                    <a:pt x="0" y="17890"/>
                  </a:lnTo>
                  <a:cubicBezTo>
                    <a:pt x="0" y="17910"/>
                    <a:pt x="17" y="17928"/>
                    <a:pt x="39" y="17928"/>
                  </a:cubicBezTo>
                  <a:lnTo>
                    <a:pt x="21694" y="17928"/>
                  </a:lnTo>
                  <a:cubicBezTo>
                    <a:pt x="21715" y="17928"/>
                    <a:pt x="21733" y="17910"/>
                    <a:pt x="21733" y="17890"/>
                  </a:cubicBezTo>
                  <a:lnTo>
                    <a:pt x="21733" y="119"/>
                  </a:lnTo>
                  <a:cubicBezTo>
                    <a:pt x="21733" y="54"/>
                    <a:pt x="21680" y="1"/>
                    <a:pt x="21614" y="1"/>
                  </a:cubicBezTo>
                  <a:close/>
                </a:path>
              </a:pathLst>
            </a:custGeom>
            <a:solidFill>
              <a:srgbClr val="F5B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80"/>
            <p:cNvSpPr/>
            <p:nvPr/>
          </p:nvSpPr>
          <p:spPr>
            <a:xfrm>
              <a:off x="5379525" y="584200"/>
              <a:ext cx="187325" cy="303925"/>
            </a:xfrm>
            <a:custGeom>
              <a:rect b="b" l="l" r="r" t="t"/>
              <a:pathLst>
                <a:path extrusionOk="0" h="12157" w="7493">
                  <a:moveTo>
                    <a:pt x="3747" y="0"/>
                  </a:moveTo>
                  <a:cubicBezTo>
                    <a:pt x="2498" y="0"/>
                    <a:pt x="1250" y="397"/>
                    <a:pt x="1" y="1191"/>
                  </a:cubicBezTo>
                  <a:lnTo>
                    <a:pt x="1" y="12156"/>
                  </a:lnTo>
                  <a:lnTo>
                    <a:pt x="7493" y="12156"/>
                  </a:lnTo>
                  <a:lnTo>
                    <a:pt x="7493" y="1191"/>
                  </a:lnTo>
                  <a:cubicBezTo>
                    <a:pt x="6244" y="397"/>
                    <a:pt x="4996" y="0"/>
                    <a:pt x="3747" y="0"/>
                  </a:cubicBezTo>
                  <a:close/>
                </a:path>
              </a:pathLst>
            </a:custGeom>
            <a:solidFill>
              <a:srgbClr val="F5B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80"/>
            <p:cNvSpPr/>
            <p:nvPr/>
          </p:nvSpPr>
          <p:spPr>
            <a:xfrm>
              <a:off x="5394950" y="606450"/>
              <a:ext cx="69850" cy="259800"/>
            </a:xfrm>
            <a:custGeom>
              <a:rect b="b" l="l" r="r" t="t"/>
              <a:pathLst>
                <a:path extrusionOk="0" h="10392" w="2794">
                  <a:moveTo>
                    <a:pt x="2793" y="0"/>
                  </a:moveTo>
                  <a:cubicBezTo>
                    <a:pt x="1862" y="65"/>
                    <a:pt x="931" y="401"/>
                    <a:pt x="1" y="1006"/>
                  </a:cubicBezTo>
                  <a:lnTo>
                    <a:pt x="1" y="10391"/>
                  </a:lnTo>
                  <a:lnTo>
                    <a:pt x="2793" y="10391"/>
                  </a:lnTo>
                  <a:lnTo>
                    <a:pt x="2793" y="0"/>
                  </a:ln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80"/>
            <p:cNvSpPr/>
            <p:nvPr/>
          </p:nvSpPr>
          <p:spPr>
            <a:xfrm>
              <a:off x="5481575" y="606450"/>
              <a:ext cx="69850" cy="259800"/>
            </a:xfrm>
            <a:custGeom>
              <a:rect b="b" l="l" r="r" t="t"/>
              <a:pathLst>
                <a:path extrusionOk="0" h="10392" w="2794">
                  <a:moveTo>
                    <a:pt x="0" y="0"/>
                  </a:moveTo>
                  <a:lnTo>
                    <a:pt x="0" y="10391"/>
                  </a:lnTo>
                  <a:lnTo>
                    <a:pt x="2794" y="10391"/>
                  </a:lnTo>
                  <a:lnTo>
                    <a:pt x="2794" y="1006"/>
                  </a:lnTo>
                  <a:cubicBezTo>
                    <a:pt x="1863" y="399"/>
                    <a:pt x="931" y="64"/>
                    <a:pt x="0" y="0"/>
                  </a:cubicBez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80"/>
            <p:cNvSpPr/>
            <p:nvPr/>
          </p:nvSpPr>
          <p:spPr>
            <a:xfrm>
              <a:off x="5616950" y="584200"/>
              <a:ext cx="187325" cy="303925"/>
            </a:xfrm>
            <a:custGeom>
              <a:rect b="b" l="l" r="r" t="t"/>
              <a:pathLst>
                <a:path extrusionOk="0" h="12157" w="7493">
                  <a:moveTo>
                    <a:pt x="3747" y="0"/>
                  </a:moveTo>
                  <a:cubicBezTo>
                    <a:pt x="2498" y="0"/>
                    <a:pt x="1249" y="397"/>
                    <a:pt x="1" y="1191"/>
                  </a:cubicBezTo>
                  <a:lnTo>
                    <a:pt x="1" y="12156"/>
                  </a:lnTo>
                  <a:lnTo>
                    <a:pt x="7493" y="12156"/>
                  </a:lnTo>
                  <a:lnTo>
                    <a:pt x="7493" y="1191"/>
                  </a:lnTo>
                  <a:cubicBezTo>
                    <a:pt x="6244" y="397"/>
                    <a:pt x="4995" y="0"/>
                    <a:pt x="3747" y="0"/>
                  </a:cubicBezTo>
                  <a:close/>
                </a:path>
              </a:pathLst>
            </a:custGeom>
            <a:solidFill>
              <a:srgbClr val="F5B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80"/>
            <p:cNvSpPr/>
            <p:nvPr/>
          </p:nvSpPr>
          <p:spPr>
            <a:xfrm>
              <a:off x="5632375" y="606450"/>
              <a:ext cx="69875" cy="259800"/>
            </a:xfrm>
            <a:custGeom>
              <a:rect b="b" l="l" r="r" t="t"/>
              <a:pathLst>
                <a:path extrusionOk="0" h="10392" w="2795">
                  <a:moveTo>
                    <a:pt x="2795" y="0"/>
                  </a:moveTo>
                  <a:cubicBezTo>
                    <a:pt x="1863" y="65"/>
                    <a:pt x="932" y="401"/>
                    <a:pt x="1" y="1006"/>
                  </a:cubicBezTo>
                  <a:lnTo>
                    <a:pt x="1" y="10391"/>
                  </a:lnTo>
                  <a:lnTo>
                    <a:pt x="2795" y="10391"/>
                  </a:lnTo>
                  <a:lnTo>
                    <a:pt x="2795" y="0"/>
                  </a:ln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80"/>
            <p:cNvSpPr/>
            <p:nvPr/>
          </p:nvSpPr>
          <p:spPr>
            <a:xfrm>
              <a:off x="5719025" y="606400"/>
              <a:ext cx="69825" cy="259850"/>
            </a:xfrm>
            <a:custGeom>
              <a:rect b="b" l="l" r="r" t="t"/>
              <a:pathLst>
                <a:path extrusionOk="0" h="10394" w="2793">
                  <a:moveTo>
                    <a:pt x="0" y="1"/>
                  </a:moveTo>
                  <a:lnTo>
                    <a:pt x="0" y="10393"/>
                  </a:lnTo>
                  <a:lnTo>
                    <a:pt x="2793" y="10393"/>
                  </a:lnTo>
                  <a:lnTo>
                    <a:pt x="2793" y="1008"/>
                  </a:lnTo>
                  <a:cubicBezTo>
                    <a:pt x="1863" y="401"/>
                    <a:pt x="932" y="65"/>
                    <a:pt x="0" y="1"/>
                  </a:cubicBez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3" name="Google Shape;2763;p80"/>
          <p:cNvGrpSpPr/>
          <p:nvPr/>
        </p:nvGrpSpPr>
        <p:grpSpPr>
          <a:xfrm>
            <a:off x="4772980" y="2549535"/>
            <a:ext cx="679473" cy="1102426"/>
            <a:chOff x="5785225" y="3193000"/>
            <a:chExt cx="1407650" cy="2283875"/>
          </a:xfrm>
        </p:grpSpPr>
        <p:sp>
          <p:nvSpPr>
            <p:cNvPr id="2764" name="Google Shape;2764;p80"/>
            <p:cNvSpPr/>
            <p:nvPr/>
          </p:nvSpPr>
          <p:spPr>
            <a:xfrm>
              <a:off x="5785225" y="3917425"/>
              <a:ext cx="1327125" cy="1559450"/>
            </a:xfrm>
            <a:custGeom>
              <a:rect b="b" l="l" r="r" t="t"/>
              <a:pathLst>
                <a:path extrusionOk="0" h="62378" w="53085">
                  <a:moveTo>
                    <a:pt x="1" y="0"/>
                  </a:moveTo>
                  <a:lnTo>
                    <a:pt x="1" y="62378"/>
                  </a:lnTo>
                  <a:lnTo>
                    <a:pt x="53085" y="62378"/>
                  </a:lnTo>
                  <a:lnTo>
                    <a:pt x="53085" y="0"/>
                  </a:lnTo>
                  <a:close/>
                </a:path>
              </a:pathLst>
            </a:custGeom>
            <a:solidFill>
              <a:srgbClr val="FDC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80"/>
            <p:cNvSpPr/>
            <p:nvPr/>
          </p:nvSpPr>
          <p:spPr>
            <a:xfrm>
              <a:off x="6723350" y="3289650"/>
              <a:ext cx="202425" cy="211225"/>
            </a:xfrm>
            <a:custGeom>
              <a:rect b="b" l="l" r="r" t="t"/>
              <a:pathLst>
                <a:path extrusionOk="0" h="8449" w="8097">
                  <a:moveTo>
                    <a:pt x="1" y="0"/>
                  </a:moveTo>
                  <a:lnTo>
                    <a:pt x="1" y="8449"/>
                  </a:lnTo>
                  <a:lnTo>
                    <a:pt x="8096" y="8449"/>
                  </a:lnTo>
                  <a:lnTo>
                    <a:pt x="8096" y="0"/>
                  </a:ln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80"/>
            <p:cNvSpPr/>
            <p:nvPr/>
          </p:nvSpPr>
          <p:spPr>
            <a:xfrm>
              <a:off x="6696850" y="3193000"/>
              <a:ext cx="255450" cy="119625"/>
            </a:xfrm>
            <a:custGeom>
              <a:rect b="b" l="l" r="r" t="t"/>
              <a:pathLst>
                <a:path extrusionOk="0" h="4785" w="10218">
                  <a:moveTo>
                    <a:pt x="401" y="0"/>
                  </a:moveTo>
                  <a:cubicBezTo>
                    <a:pt x="178" y="0"/>
                    <a:pt x="0" y="178"/>
                    <a:pt x="0" y="400"/>
                  </a:cubicBezTo>
                  <a:lnTo>
                    <a:pt x="0" y="4382"/>
                  </a:lnTo>
                  <a:cubicBezTo>
                    <a:pt x="0" y="4605"/>
                    <a:pt x="178" y="4784"/>
                    <a:pt x="401" y="4784"/>
                  </a:cubicBezTo>
                  <a:lnTo>
                    <a:pt x="9816" y="4784"/>
                  </a:lnTo>
                  <a:cubicBezTo>
                    <a:pt x="10039" y="4784"/>
                    <a:pt x="10218" y="4605"/>
                    <a:pt x="10218" y="4382"/>
                  </a:cubicBezTo>
                  <a:lnTo>
                    <a:pt x="10218" y="400"/>
                  </a:lnTo>
                  <a:cubicBezTo>
                    <a:pt x="10218" y="178"/>
                    <a:pt x="10039" y="0"/>
                    <a:pt x="9816" y="0"/>
                  </a:cubicBez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80"/>
            <p:cNvSpPr/>
            <p:nvPr/>
          </p:nvSpPr>
          <p:spPr>
            <a:xfrm>
              <a:off x="5785275" y="3455325"/>
              <a:ext cx="1327075" cy="471900"/>
            </a:xfrm>
            <a:custGeom>
              <a:rect b="b" l="l" r="r" t="t"/>
              <a:pathLst>
                <a:path extrusionOk="0" h="18876" w="53083">
                  <a:moveTo>
                    <a:pt x="51729" y="1"/>
                  </a:moveTo>
                  <a:cubicBezTo>
                    <a:pt x="51728" y="1"/>
                    <a:pt x="51727" y="1"/>
                    <a:pt x="51726" y="1"/>
                  </a:cubicBezTo>
                  <a:lnTo>
                    <a:pt x="1357" y="1"/>
                  </a:lnTo>
                  <a:cubicBezTo>
                    <a:pt x="607" y="1"/>
                    <a:pt x="0" y="607"/>
                    <a:pt x="0" y="1357"/>
                  </a:cubicBezTo>
                  <a:lnTo>
                    <a:pt x="0" y="18876"/>
                  </a:lnTo>
                  <a:lnTo>
                    <a:pt x="53083" y="18876"/>
                  </a:lnTo>
                  <a:lnTo>
                    <a:pt x="53083" y="1357"/>
                  </a:lnTo>
                  <a:cubicBezTo>
                    <a:pt x="53083" y="608"/>
                    <a:pt x="52476" y="1"/>
                    <a:pt x="51729" y="1"/>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80"/>
            <p:cNvSpPr/>
            <p:nvPr/>
          </p:nvSpPr>
          <p:spPr>
            <a:xfrm>
              <a:off x="6512300" y="3687475"/>
              <a:ext cx="600050" cy="1789400"/>
            </a:xfrm>
            <a:custGeom>
              <a:rect b="b" l="l" r="r" t="t"/>
              <a:pathLst>
                <a:path extrusionOk="0" h="71576" w="24002">
                  <a:moveTo>
                    <a:pt x="12002" y="1"/>
                  </a:moveTo>
                  <a:lnTo>
                    <a:pt x="0" y="9576"/>
                  </a:lnTo>
                  <a:lnTo>
                    <a:pt x="0" y="71576"/>
                  </a:lnTo>
                  <a:lnTo>
                    <a:pt x="24002" y="71576"/>
                  </a:lnTo>
                  <a:lnTo>
                    <a:pt x="24002" y="9576"/>
                  </a:lnTo>
                  <a:lnTo>
                    <a:pt x="12002" y="1"/>
                  </a:lnTo>
                  <a:close/>
                </a:path>
              </a:pathLst>
            </a:custGeom>
            <a:solidFill>
              <a:srgbClr val="F5B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80"/>
            <p:cNvSpPr/>
            <p:nvPr/>
          </p:nvSpPr>
          <p:spPr>
            <a:xfrm>
              <a:off x="6696850" y="3845200"/>
              <a:ext cx="230950" cy="234325"/>
            </a:xfrm>
            <a:custGeom>
              <a:rect b="b" l="l" r="r" t="t"/>
              <a:pathLst>
                <a:path extrusionOk="0" h="9373" w="9238">
                  <a:moveTo>
                    <a:pt x="4618" y="0"/>
                  </a:moveTo>
                  <a:cubicBezTo>
                    <a:pt x="2068" y="0"/>
                    <a:pt x="0" y="2099"/>
                    <a:pt x="0" y="4687"/>
                  </a:cubicBezTo>
                  <a:cubicBezTo>
                    <a:pt x="0" y="7274"/>
                    <a:pt x="2068" y="9373"/>
                    <a:pt x="4618" y="9373"/>
                  </a:cubicBezTo>
                  <a:cubicBezTo>
                    <a:pt x="7171" y="9373"/>
                    <a:pt x="9238" y="7274"/>
                    <a:pt x="9238" y="4687"/>
                  </a:cubicBezTo>
                  <a:cubicBezTo>
                    <a:pt x="9238" y="2099"/>
                    <a:pt x="7171" y="0"/>
                    <a:pt x="4618" y="0"/>
                  </a:cubicBez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80"/>
            <p:cNvSpPr/>
            <p:nvPr/>
          </p:nvSpPr>
          <p:spPr>
            <a:xfrm>
              <a:off x="6430325" y="3652300"/>
              <a:ext cx="762550" cy="343600"/>
            </a:xfrm>
            <a:custGeom>
              <a:rect b="b" l="l" r="r" t="t"/>
              <a:pathLst>
                <a:path extrusionOk="0" h="13744" w="30502">
                  <a:moveTo>
                    <a:pt x="15280" y="0"/>
                  </a:moveTo>
                  <a:cubicBezTo>
                    <a:pt x="14969" y="0"/>
                    <a:pt x="14659" y="103"/>
                    <a:pt x="14401" y="307"/>
                  </a:cubicBezTo>
                  <a:lnTo>
                    <a:pt x="705" y="11234"/>
                  </a:lnTo>
                  <a:cubicBezTo>
                    <a:pt x="100" y="11719"/>
                    <a:pt x="0" y="12604"/>
                    <a:pt x="485" y="13211"/>
                  </a:cubicBezTo>
                  <a:cubicBezTo>
                    <a:pt x="763" y="13560"/>
                    <a:pt x="1172" y="13741"/>
                    <a:pt x="1586" y="13741"/>
                  </a:cubicBezTo>
                  <a:cubicBezTo>
                    <a:pt x="1893" y="13741"/>
                    <a:pt x="2203" y="13641"/>
                    <a:pt x="2462" y="13436"/>
                  </a:cubicBezTo>
                  <a:lnTo>
                    <a:pt x="15279" y="3210"/>
                  </a:lnTo>
                  <a:lnTo>
                    <a:pt x="28097" y="13436"/>
                  </a:lnTo>
                  <a:cubicBezTo>
                    <a:pt x="28346" y="13635"/>
                    <a:pt x="28656" y="13743"/>
                    <a:pt x="28974" y="13743"/>
                  </a:cubicBezTo>
                  <a:cubicBezTo>
                    <a:pt x="29574" y="13743"/>
                    <a:pt x="30106" y="13365"/>
                    <a:pt x="30305" y="12800"/>
                  </a:cubicBezTo>
                  <a:cubicBezTo>
                    <a:pt x="30502" y="12235"/>
                    <a:pt x="30322" y="11608"/>
                    <a:pt x="29854" y="11234"/>
                  </a:cubicBezTo>
                  <a:lnTo>
                    <a:pt x="16159" y="307"/>
                  </a:lnTo>
                  <a:cubicBezTo>
                    <a:pt x="15901" y="103"/>
                    <a:pt x="15591" y="0"/>
                    <a:pt x="15280" y="0"/>
                  </a:cubicBez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80"/>
            <p:cNvSpPr/>
            <p:nvPr/>
          </p:nvSpPr>
          <p:spPr>
            <a:xfrm>
              <a:off x="6702525" y="5078875"/>
              <a:ext cx="243825" cy="398000"/>
            </a:xfrm>
            <a:custGeom>
              <a:rect b="b" l="l" r="r" t="t"/>
              <a:pathLst>
                <a:path extrusionOk="0" h="15920" w="9753">
                  <a:moveTo>
                    <a:pt x="4876" y="0"/>
                  </a:moveTo>
                  <a:cubicBezTo>
                    <a:pt x="2188" y="0"/>
                    <a:pt x="0" y="2210"/>
                    <a:pt x="0" y="4925"/>
                  </a:cubicBezTo>
                  <a:lnTo>
                    <a:pt x="0" y="15752"/>
                  </a:lnTo>
                  <a:cubicBezTo>
                    <a:pt x="2" y="15809"/>
                    <a:pt x="6" y="15864"/>
                    <a:pt x="15" y="15920"/>
                  </a:cubicBezTo>
                  <a:lnTo>
                    <a:pt x="9727" y="15920"/>
                  </a:lnTo>
                  <a:lnTo>
                    <a:pt x="9752" y="4925"/>
                  </a:lnTo>
                  <a:cubicBezTo>
                    <a:pt x="9752" y="2210"/>
                    <a:pt x="7565" y="0"/>
                    <a:pt x="4876" y="0"/>
                  </a:cubicBez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80"/>
            <p:cNvSpPr/>
            <p:nvPr/>
          </p:nvSpPr>
          <p:spPr>
            <a:xfrm>
              <a:off x="5861750" y="3995225"/>
              <a:ext cx="550325" cy="293325"/>
            </a:xfrm>
            <a:custGeom>
              <a:rect b="b" l="l" r="r" t="t"/>
              <a:pathLst>
                <a:path extrusionOk="0" h="11733" w="22013">
                  <a:moveTo>
                    <a:pt x="811" y="1"/>
                  </a:moveTo>
                  <a:cubicBezTo>
                    <a:pt x="363" y="1"/>
                    <a:pt x="1" y="363"/>
                    <a:pt x="1" y="812"/>
                  </a:cubicBezTo>
                  <a:lnTo>
                    <a:pt x="1" y="10923"/>
                  </a:lnTo>
                  <a:cubicBezTo>
                    <a:pt x="1" y="11372"/>
                    <a:pt x="363" y="11733"/>
                    <a:pt x="811" y="11733"/>
                  </a:cubicBezTo>
                  <a:lnTo>
                    <a:pt x="21203" y="11733"/>
                  </a:lnTo>
                  <a:cubicBezTo>
                    <a:pt x="21652" y="11733"/>
                    <a:pt x="22012" y="11372"/>
                    <a:pt x="22012" y="10923"/>
                  </a:cubicBezTo>
                  <a:lnTo>
                    <a:pt x="22012" y="812"/>
                  </a:lnTo>
                  <a:cubicBezTo>
                    <a:pt x="22012" y="363"/>
                    <a:pt x="21652" y="1"/>
                    <a:pt x="21203" y="1"/>
                  </a:cubicBez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80"/>
            <p:cNvSpPr/>
            <p:nvPr/>
          </p:nvSpPr>
          <p:spPr>
            <a:xfrm>
              <a:off x="5861750" y="4355550"/>
              <a:ext cx="550325" cy="293325"/>
            </a:xfrm>
            <a:custGeom>
              <a:rect b="b" l="l" r="r" t="t"/>
              <a:pathLst>
                <a:path extrusionOk="0" h="11733" w="22013">
                  <a:moveTo>
                    <a:pt x="811" y="1"/>
                  </a:moveTo>
                  <a:cubicBezTo>
                    <a:pt x="363" y="1"/>
                    <a:pt x="1" y="363"/>
                    <a:pt x="1" y="812"/>
                  </a:cubicBezTo>
                  <a:lnTo>
                    <a:pt x="1" y="10923"/>
                  </a:lnTo>
                  <a:cubicBezTo>
                    <a:pt x="1" y="11371"/>
                    <a:pt x="363" y="11733"/>
                    <a:pt x="811" y="11733"/>
                  </a:cubicBezTo>
                  <a:lnTo>
                    <a:pt x="21203" y="11733"/>
                  </a:lnTo>
                  <a:cubicBezTo>
                    <a:pt x="21652" y="11733"/>
                    <a:pt x="22012" y="11371"/>
                    <a:pt x="22012" y="10923"/>
                  </a:cubicBezTo>
                  <a:lnTo>
                    <a:pt x="22012" y="812"/>
                  </a:lnTo>
                  <a:cubicBezTo>
                    <a:pt x="22012" y="363"/>
                    <a:pt x="21652" y="1"/>
                    <a:pt x="21203" y="1"/>
                  </a:cubicBez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80"/>
            <p:cNvSpPr/>
            <p:nvPr/>
          </p:nvSpPr>
          <p:spPr>
            <a:xfrm>
              <a:off x="5867325" y="4704750"/>
              <a:ext cx="550350" cy="293325"/>
            </a:xfrm>
            <a:custGeom>
              <a:rect b="b" l="l" r="r" t="t"/>
              <a:pathLst>
                <a:path extrusionOk="0" h="11733" w="22014">
                  <a:moveTo>
                    <a:pt x="811" y="1"/>
                  </a:moveTo>
                  <a:cubicBezTo>
                    <a:pt x="362" y="1"/>
                    <a:pt x="0" y="363"/>
                    <a:pt x="0" y="811"/>
                  </a:cubicBezTo>
                  <a:lnTo>
                    <a:pt x="0" y="10921"/>
                  </a:lnTo>
                  <a:cubicBezTo>
                    <a:pt x="0" y="11371"/>
                    <a:pt x="362" y="11733"/>
                    <a:pt x="811" y="11733"/>
                  </a:cubicBezTo>
                  <a:lnTo>
                    <a:pt x="21202" y="11733"/>
                  </a:lnTo>
                  <a:cubicBezTo>
                    <a:pt x="21651" y="11733"/>
                    <a:pt x="22013" y="11371"/>
                    <a:pt x="22013" y="10921"/>
                  </a:cubicBezTo>
                  <a:lnTo>
                    <a:pt x="22013" y="811"/>
                  </a:lnTo>
                  <a:cubicBezTo>
                    <a:pt x="22013" y="363"/>
                    <a:pt x="21651" y="1"/>
                    <a:pt x="21202" y="1"/>
                  </a:cubicBez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80"/>
            <p:cNvSpPr/>
            <p:nvPr/>
          </p:nvSpPr>
          <p:spPr>
            <a:xfrm>
              <a:off x="5867325" y="5052550"/>
              <a:ext cx="550350" cy="293325"/>
            </a:xfrm>
            <a:custGeom>
              <a:rect b="b" l="l" r="r" t="t"/>
              <a:pathLst>
                <a:path extrusionOk="0" h="11733" w="22014">
                  <a:moveTo>
                    <a:pt x="811" y="1"/>
                  </a:moveTo>
                  <a:cubicBezTo>
                    <a:pt x="362" y="1"/>
                    <a:pt x="0" y="362"/>
                    <a:pt x="0" y="812"/>
                  </a:cubicBezTo>
                  <a:lnTo>
                    <a:pt x="0" y="10921"/>
                  </a:lnTo>
                  <a:cubicBezTo>
                    <a:pt x="0" y="11370"/>
                    <a:pt x="362" y="11732"/>
                    <a:pt x="811" y="11732"/>
                  </a:cubicBezTo>
                  <a:lnTo>
                    <a:pt x="21202" y="11732"/>
                  </a:lnTo>
                  <a:cubicBezTo>
                    <a:pt x="21651" y="11732"/>
                    <a:pt x="22013" y="11370"/>
                    <a:pt x="22013" y="10921"/>
                  </a:cubicBezTo>
                  <a:lnTo>
                    <a:pt x="22013" y="812"/>
                  </a:lnTo>
                  <a:cubicBezTo>
                    <a:pt x="22013" y="362"/>
                    <a:pt x="21651" y="1"/>
                    <a:pt x="21202" y="1"/>
                  </a:cubicBez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80"/>
            <p:cNvSpPr/>
            <p:nvPr/>
          </p:nvSpPr>
          <p:spPr>
            <a:xfrm>
              <a:off x="5966375" y="3352825"/>
              <a:ext cx="444000" cy="481675"/>
            </a:xfrm>
            <a:custGeom>
              <a:rect b="b" l="l" r="r" t="t"/>
              <a:pathLst>
                <a:path extrusionOk="0" h="19267" w="17760">
                  <a:moveTo>
                    <a:pt x="8881" y="0"/>
                  </a:moveTo>
                  <a:lnTo>
                    <a:pt x="1" y="7083"/>
                  </a:lnTo>
                  <a:lnTo>
                    <a:pt x="1" y="19267"/>
                  </a:lnTo>
                  <a:lnTo>
                    <a:pt x="17759" y="19267"/>
                  </a:lnTo>
                  <a:lnTo>
                    <a:pt x="17759" y="7083"/>
                  </a:lnTo>
                  <a:lnTo>
                    <a:pt x="8881" y="0"/>
                  </a:lnTo>
                  <a:close/>
                </a:path>
              </a:pathLst>
            </a:custGeom>
            <a:solidFill>
              <a:srgbClr val="FDC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80"/>
            <p:cNvSpPr/>
            <p:nvPr/>
          </p:nvSpPr>
          <p:spPr>
            <a:xfrm>
              <a:off x="6102925" y="3583750"/>
              <a:ext cx="78875" cy="52000"/>
            </a:xfrm>
            <a:custGeom>
              <a:rect b="b" l="l" r="r" t="t"/>
              <a:pathLst>
                <a:path extrusionOk="0" h="2080" w="3155">
                  <a:moveTo>
                    <a:pt x="0" y="0"/>
                  </a:moveTo>
                  <a:lnTo>
                    <a:pt x="0" y="2080"/>
                  </a:lnTo>
                  <a:lnTo>
                    <a:pt x="3155" y="2080"/>
                  </a:lnTo>
                  <a:lnTo>
                    <a:pt x="3155" y="0"/>
                  </a:lnTo>
                  <a:close/>
                </a:path>
              </a:pathLst>
            </a:custGeom>
            <a:solidFill>
              <a:srgbClr val="FDCF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80"/>
            <p:cNvSpPr/>
            <p:nvPr/>
          </p:nvSpPr>
          <p:spPr>
            <a:xfrm>
              <a:off x="6049800" y="3499525"/>
              <a:ext cx="277150" cy="281150"/>
            </a:xfrm>
            <a:custGeom>
              <a:rect b="b" l="l" r="r" t="t"/>
              <a:pathLst>
                <a:path extrusionOk="0" h="11246" w="11086">
                  <a:moveTo>
                    <a:pt x="5542" y="0"/>
                  </a:moveTo>
                  <a:cubicBezTo>
                    <a:pt x="2481" y="0"/>
                    <a:pt x="0" y="2517"/>
                    <a:pt x="0" y="5622"/>
                  </a:cubicBezTo>
                  <a:cubicBezTo>
                    <a:pt x="0" y="8727"/>
                    <a:pt x="2481" y="11246"/>
                    <a:pt x="5542" y="11246"/>
                  </a:cubicBezTo>
                  <a:cubicBezTo>
                    <a:pt x="8604" y="11246"/>
                    <a:pt x="11085" y="8727"/>
                    <a:pt x="11085" y="5622"/>
                  </a:cubicBezTo>
                  <a:cubicBezTo>
                    <a:pt x="11085" y="2517"/>
                    <a:pt x="8603" y="0"/>
                    <a:pt x="5542" y="0"/>
                  </a:cubicBez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80"/>
            <p:cNvSpPr/>
            <p:nvPr/>
          </p:nvSpPr>
          <p:spPr>
            <a:xfrm>
              <a:off x="5905725" y="3326750"/>
              <a:ext cx="564225" cy="254250"/>
            </a:xfrm>
            <a:custGeom>
              <a:rect b="b" l="l" r="r" t="t"/>
              <a:pathLst>
                <a:path extrusionOk="0" h="10170" w="22569">
                  <a:moveTo>
                    <a:pt x="11307" y="1"/>
                  </a:moveTo>
                  <a:cubicBezTo>
                    <a:pt x="11077" y="1"/>
                    <a:pt x="10847" y="76"/>
                    <a:pt x="10657" y="227"/>
                  </a:cubicBezTo>
                  <a:lnTo>
                    <a:pt x="524" y="8311"/>
                  </a:lnTo>
                  <a:cubicBezTo>
                    <a:pt x="73" y="8670"/>
                    <a:pt x="1" y="9327"/>
                    <a:pt x="359" y="9776"/>
                  </a:cubicBezTo>
                  <a:cubicBezTo>
                    <a:pt x="565" y="10035"/>
                    <a:pt x="868" y="10169"/>
                    <a:pt x="1174" y="10169"/>
                  </a:cubicBezTo>
                  <a:cubicBezTo>
                    <a:pt x="1402" y="10169"/>
                    <a:pt x="1631" y="10094"/>
                    <a:pt x="1823" y="9941"/>
                  </a:cubicBezTo>
                  <a:lnTo>
                    <a:pt x="11307" y="2375"/>
                  </a:lnTo>
                  <a:lnTo>
                    <a:pt x="20789" y="9941"/>
                  </a:lnTo>
                  <a:cubicBezTo>
                    <a:pt x="20974" y="10088"/>
                    <a:pt x="21202" y="10168"/>
                    <a:pt x="21438" y="10169"/>
                  </a:cubicBezTo>
                  <a:cubicBezTo>
                    <a:pt x="21882" y="10169"/>
                    <a:pt x="22276" y="9889"/>
                    <a:pt x="22423" y="9471"/>
                  </a:cubicBezTo>
                  <a:cubicBezTo>
                    <a:pt x="22568" y="9053"/>
                    <a:pt x="22435" y="8588"/>
                    <a:pt x="22089" y="8311"/>
                  </a:cubicBezTo>
                  <a:lnTo>
                    <a:pt x="11956" y="227"/>
                  </a:lnTo>
                  <a:cubicBezTo>
                    <a:pt x="11766" y="76"/>
                    <a:pt x="11537" y="1"/>
                    <a:pt x="11307" y="1"/>
                  </a:cubicBez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80"/>
            <p:cNvSpPr/>
            <p:nvPr/>
          </p:nvSpPr>
          <p:spPr>
            <a:xfrm>
              <a:off x="6565275" y="4109525"/>
              <a:ext cx="204975" cy="205900"/>
            </a:xfrm>
            <a:custGeom>
              <a:rect b="b" l="l" r="r" t="t"/>
              <a:pathLst>
                <a:path extrusionOk="0" h="8236" w="8199">
                  <a:moveTo>
                    <a:pt x="697" y="1"/>
                  </a:moveTo>
                  <a:cubicBezTo>
                    <a:pt x="312" y="1"/>
                    <a:pt x="0" y="314"/>
                    <a:pt x="0" y="699"/>
                  </a:cubicBezTo>
                  <a:lnTo>
                    <a:pt x="0" y="7537"/>
                  </a:lnTo>
                  <a:cubicBezTo>
                    <a:pt x="0" y="7924"/>
                    <a:pt x="312" y="8236"/>
                    <a:pt x="697" y="8236"/>
                  </a:cubicBezTo>
                  <a:lnTo>
                    <a:pt x="7500" y="8236"/>
                  </a:lnTo>
                  <a:cubicBezTo>
                    <a:pt x="7885" y="8236"/>
                    <a:pt x="8198" y="7924"/>
                    <a:pt x="8198" y="7537"/>
                  </a:cubicBezTo>
                  <a:lnTo>
                    <a:pt x="8198" y="699"/>
                  </a:lnTo>
                  <a:cubicBezTo>
                    <a:pt x="8198" y="314"/>
                    <a:pt x="7885" y="1"/>
                    <a:pt x="7500" y="1"/>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80"/>
            <p:cNvSpPr/>
            <p:nvPr/>
          </p:nvSpPr>
          <p:spPr>
            <a:xfrm>
              <a:off x="6565275" y="4109525"/>
              <a:ext cx="204975" cy="204025"/>
            </a:xfrm>
            <a:custGeom>
              <a:rect b="b" l="l" r="r" t="t"/>
              <a:pathLst>
                <a:path extrusionOk="0" h="8161" w="8199">
                  <a:moveTo>
                    <a:pt x="697" y="1"/>
                  </a:moveTo>
                  <a:cubicBezTo>
                    <a:pt x="312" y="1"/>
                    <a:pt x="0" y="314"/>
                    <a:pt x="0" y="699"/>
                  </a:cubicBezTo>
                  <a:lnTo>
                    <a:pt x="0" y="7462"/>
                  </a:lnTo>
                  <a:cubicBezTo>
                    <a:pt x="0" y="7849"/>
                    <a:pt x="312" y="8160"/>
                    <a:pt x="697" y="8160"/>
                  </a:cubicBezTo>
                  <a:lnTo>
                    <a:pt x="7500" y="8160"/>
                  </a:lnTo>
                  <a:cubicBezTo>
                    <a:pt x="7885" y="8160"/>
                    <a:pt x="8198" y="7849"/>
                    <a:pt x="8198" y="7462"/>
                  </a:cubicBezTo>
                  <a:lnTo>
                    <a:pt x="8198" y="699"/>
                  </a:lnTo>
                  <a:cubicBezTo>
                    <a:pt x="8198" y="314"/>
                    <a:pt x="7885" y="1"/>
                    <a:pt x="7500" y="1"/>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80"/>
            <p:cNvSpPr/>
            <p:nvPr/>
          </p:nvSpPr>
          <p:spPr>
            <a:xfrm>
              <a:off x="6854450" y="4109525"/>
              <a:ext cx="204975" cy="205900"/>
            </a:xfrm>
            <a:custGeom>
              <a:rect b="b" l="l" r="r" t="t"/>
              <a:pathLst>
                <a:path extrusionOk="0" h="8236" w="8199">
                  <a:moveTo>
                    <a:pt x="697" y="1"/>
                  </a:moveTo>
                  <a:cubicBezTo>
                    <a:pt x="312" y="1"/>
                    <a:pt x="0" y="314"/>
                    <a:pt x="0" y="699"/>
                  </a:cubicBezTo>
                  <a:lnTo>
                    <a:pt x="0" y="7537"/>
                  </a:lnTo>
                  <a:cubicBezTo>
                    <a:pt x="0" y="7924"/>
                    <a:pt x="312" y="8236"/>
                    <a:pt x="697" y="8236"/>
                  </a:cubicBezTo>
                  <a:lnTo>
                    <a:pt x="7500" y="8236"/>
                  </a:lnTo>
                  <a:cubicBezTo>
                    <a:pt x="7885" y="8236"/>
                    <a:pt x="8198" y="7924"/>
                    <a:pt x="8198" y="7537"/>
                  </a:cubicBezTo>
                  <a:lnTo>
                    <a:pt x="8198" y="699"/>
                  </a:lnTo>
                  <a:cubicBezTo>
                    <a:pt x="8198" y="314"/>
                    <a:pt x="7885" y="1"/>
                    <a:pt x="7500" y="1"/>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80"/>
            <p:cNvSpPr/>
            <p:nvPr/>
          </p:nvSpPr>
          <p:spPr>
            <a:xfrm>
              <a:off x="6565275" y="4355775"/>
              <a:ext cx="204975" cy="205900"/>
            </a:xfrm>
            <a:custGeom>
              <a:rect b="b" l="l" r="r" t="t"/>
              <a:pathLst>
                <a:path extrusionOk="0" h="8236" w="8199">
                  <a:moveTo>
                    <a:pt x="697" y="1"/>
                  </a:moveTo>
                  <a:cubicBezTo>
                    <a:pt x="312" y="1"/>
                    <a:pt x="0" y="312"/>
                    <a:pt x="0" y="699"/>
                  </a:cubicBezTo>
                  <a:lnTo>
                    <a:pt x="0" y="7537"/>
                  </a:lnTo>
                  <a:cubicBezTo>
                    <a:pt x="0" y="7924"/>
                    <a:pt x="312" y="8236"/>
                    <a:pt x="697" y="8236"/>
                  </a:cubicBezTo>
                  <a:lnTo>
                    <a:pt x="7500" y="8236"/>
                  </a:lnTo>
                  <a:cubicBezTo>
                    <a:pt x="7885" y="8236"/>
                    <a:pt x="8198" y="7924"/>
                    <a:pt x="8198" y="7537"/>
                  </a:cubicBezTo>
                  <a:lnTo>
                    <a:pt x="8198" y="699"/>
                  </a:lnTo>
                  <a:cubicBezTo>
                    <a:pt x="8198" y="312"/>
                    <a:pt x="7885" y="1"/>
                    <a:pt x="7500" y="1"/>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80"/>
            <p:cNvSpPr/>
            <p:nvPr/>
          </p:nvSpPr>
          <p:spPr>
            <a:xfrm>
              <a:off x="6565275" y="4355775"/>
              <a:ext cx="204975" cy="204000"/>
            </a:xfrm>
            <a:custGeom>
              <a:rect b="b" l="l" r="r" t="t"/>
              <a:pathLst>
                <a:path extrusionOk="0" h="8160" w="8199">
                  <a:moveTo>
                    <a:pt x="697" y="1"/>
                  </a:moveTo>
                  <a:cubicBezTo>
                    <a:pt x="312" y="1"/>
                    <a:pt x="0" y="312"/>
                    <a:pt x="0" y="699"/>
                  </a:cubicBezTo>
                  <a:lnTo>
                    <a:pt x="0" y="7461"/>
                  </a:lnTo>
                  <a:cubicBezTo>
                    <a:pt x="0" y="7849"/>
                    <a:pt x="312" y="8160"/>
                    <a:pt x="697" y="8160"/>
                  </a:cubicBezTo>
                  <a:lnTo>
                    <a:pt x="7500" y="8160"/>
                  </a:lnTo>
                  <a:cubicBezTo>
                    <a:pt x="7885" y="8160"/>
                    <a:pt x="8198" y="7849"/>
                    <a:pt x="8198" y="7461"/>
                  </a:cubicBezTo>
                  <a:lnTo>
                    <a:pt x="8198" y="699"/>
                  </a:lnTo>
                  <a:cubicBezTo>
                    <a:pt x="8198" y="312"/>
                    <a:pt x="7885" y="1"/>
                    <a:pt x="7500" y="1"/>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80"/>
            <p:cNvSpPr/>
            <p:nvPr/>
          </p:nvSpPr>
          <p:spPr>
            <a:xfrm>
              <a:off x="6854450" y="4355775"/>
              <a:ext cx="204975" cy="205900"/>
            </a:xfrm>
            <a:custGeom>
              <a:rect b="b" l="l" r="r" t="t"/>
              <a:pathLst>
                <a:path extrusionOk="0" h="8236" w="8199">
                  <a:moveTo>
                    <a:pt x="697" y="1"/>
                  </a:moveTo>
                  <a:cubicBezTo>
                    <a:pt x="312" y="1"/>
                    <a:pt x="0" y="312"/>
                    <a:pt x="0" y="699"/>
                  </a:cubicBezTo>
                  <a:lnTo>
                    <a:pt x="0" y="7537"/>
                  </a:lnTo>
                  <a:cubicBezTo>
                    <a:pt x="0" y="7924"/>
                    <a:pt x="312" y="8236"/>
                    <a:pt x="697" y="8236"/>
                  </a:cubicBezTo>
                  <a:lnTo>
                    <a:pt x="7500" y="8236"/>
                  </a:lnTo>
                  <a:cubicBezTo>
                    <a:pt x="7885" y="8236"/>
                    <a:pt x="8198" y="7924"/>
                    <a:pt x="8198" y="7537"/>
                  </a:cubicBezTo>
                  <a:lnTo>
                    <a:pt x="8198" y="699"/>
                  </a:lnTo>
                  <a:cubicBezTo>
                    <a:pt x="8198" y="312"/>
                    <a:pt x="7885" y="1"/>
                    <a:pt x="7500" y="1"/>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80"/>
            <p:cNvSpPr/>
            <p:nvPr/>
          </p:nvSpPr>
          <p:spPr>
            <a:xfrm>
              <a:off x="6565275" y="4602025"/>
              <a:ext cx="204975" cy="205900"/>
            </a:xfrm>
            <a:custGeom>
              <a:rect b="b" l="l" r="r" t="t"/>
              <a:pathLst>
                <a:path extrusionOk="0" h="8236" w="8199">
                  <a:moveTo>
                    <a:pt x="697" y="1"/>
                  </a:moveTo>
                  <a:cubicBezTo>
                    <a:pt x="312" y="1"/>
                    <a:pt x="0" y="312"/>
                    <a:pt x="0" y="699"/>
                  </a:cubicBezTo>
                  <a:lnTo>
                    <a:pt x="0" y="7537"/>
                  </a:lnTo>
                  <a:cubicBezTo>
                    <a:pt x="0" y="7924"/>
                    <a:pt x="312" y="8235"/>
                    <a:pt x="697" y="8235"/>
                  </a:cubicBezTo>
                  <a:lnTo>
                    <a:pt x="7500" y="8235"/>
                  </a:lnTo>
                  <a:cubicBezTo>
                    <a:pt x="7885" y="8235"/>
                    <a:pt x="8198" y="7924"/>
                    <a:pt x="8198" y="7537"/>
                  </a:cubicBezTo>
                  <a:lnTo>
                    <a:pt x="8198" y="699"/>
                  </a:lnTo>
                  <a:cubicBezTo>
                    <a:pt x="8198" y="312"/>
                    <a:pt x="7885" y="1"/>
                    <a:pt x="7500" y="1"/>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80"/>
            <p:cNvSpPr/>
            <p:nvPr/>
          </p:nvSpPr>
          <p:spPr>
            <a:xfrm>
              <a:off x="6565275" y="4602025"/>
              <a:ext cx="204975" cy="204000"/>
            </a:xfrm>
            <a:custGeom>
              <a:rect b="b" l="l" r="r" t="t"/>
              <a:pathLst>
                <a:path extrusionOk="0" h="8160" w="8199">
                  <a:moveTo>
                    <a:pt x="697" y="1"/>
                  </a:moveTo>
                  <a:cubicBezTo>
                    <a:pt x="312" y="1"/>
                    <a:pt x="0" y="312"/>
                    <a:pt x="0" y="699"/>
                  </a:cubicBezTo>
                  <a:lnTo>
                    <a:pt x="0" y="7461"/>
                  </a:lnTo>
                  <a:cubicBezTo>
                    <a:pt x="0" y="7848"/>
                    <a:pt x="312" y="8160"/>
                    <a:pt x="697" y="8160"/>
                  </a:cubicBezTo>
                  <a:lnTo>
                    <a:pt x="7500" y="8160"/>
                  </a:lnTo>
                  <a:cubicBezTo>
                    <a:pt x="7885" y="8160"/>
                    <a:pt x="8198" y="7848"/>
                    <a:pt x="8198" y="7461"/>
                  </a:cubicBezTo>
                  <a:lnTo>
                    <a:pt x="8198" y="699"/>
                  </a:lnTo>
                  <a:cubicBezTo>
                    <a:pt x="8198" y="312"/>
                    <a:pt x="7885" y="1"/>
                    <a:pt x="7500" y="1"/>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80"/>
            <p:cNvSpPr/>
            <p:nvPr/>
          </p:nvSpPr>
          <p:spPr>
            <a:xfrm>
              <a:off x="6854450" y="4602025"/>
              <a:ext cx="204975" cy="205900"/>
            </a:xfrm>
            <a:custGeom>
              <a:rect b="b" l="l" r="r" t="t"/>
              <a:pathLst>
                <a:path extrusionOk="0" h="8236" w="8199">
                  <a:moveTo>
                    <a:pt x="697" y="1"/>
                  </a:moveTo>
                  <a:cubicBezTo>
                    <a:pt x="312" y="1"/>
                    <a:pt x="0" y="312"/>
                    <a:pt x="0" y="699"/>
                  </a:cubicBezTo>
                  <a:lnTo>
                    <a:pt x="0" y="7537"/>
                  </a:lnTo>
                  <a:cubicBezTo>
                    <a:pt x="0" y="7924"/>
                    <a:pt x="312" y="8235"/>
                    <a:pt x="697" y="8235"/>
                  </a:cubicBezTo>
                  <a:lnTo>
                    <a:pt x="7500" y="8235"/>
                  </a:lnTo>
                  <a:cubicBezTo>
                    <a:pt x="7885" y="8235"/>
                    <a:pt x="8198" y="7924"/>
                    <a:pt x="8198" y="7537"/>
                  </a:cubicBezTo>
                  <a:lnTo>
                    <a:pt x="8198" y="699"/>
                  </a:lnTo>
                  <a:cubicBezTo>
                    <a:pt x="8198" y="312"/>
                    <a:pt x="7885" y="1"/>
                    <a:pt x="7500" y="1"/>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80"/>
            <p:cNvSpPr/>
            <p:nvPr/>
          </p:nvSpPr>
          <p:spPr>
            <a:xfrm>
              <a:off x="6565275" y="4848275"/>
              <a:ext cx="204975" cy="205850"/>
            </a:xfrm>
            <a:custGeom>
              <a:rect b="b" l="l" r="r" t="t"/>
              <a:pathLst>
                <a:path extrusionOk="0" h="8234" w="8199">
                  <a:moveTo>
                    <a:pt x="697" y="0"/>
                  </a:moveTo>
                  <a:cubicBezTo>
                    <a:pt x="312" y="0"/>
                    <a:pt x="0" y="312"/>
                    <a:pt x="0" y="699"/>
                  </a:cubicBezTo>
                  <a:lnTo>
                    <a:pt x="0" y="7537"/>
                  </a:lnTo>
                  <a:cubicBezTo>
                    <a:pt x="0" y="7922"/>
                    <a:pt x="312" y="8234"/>
                    <a:pt x="697" y="8234"/>
                  </a:cubicBezTo>
                  <a:lnTo>
                    <a:pt x="7500" y="8234"/>
                  </a:lnTo>
                  <a:cubicBezTo>
                    <a:pt x="7885" y="8234"/>
                    <a:pt x="8198" y="7922"/>
                    <a:pt x="8198" y="7537"/>
                  </a:cubicBezTo>
                  <a:lnTo>
                    <a:pt x="8198" y="699"/>
                  </a:lnTo>
                  <a:cubicBezTo>
                    <a:pt x="8198" y="312"/>
                    <a:pt x="7885" y="0"/>
                    <a:pt x="7500" y="0"/>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80"/>
            <p:cNvSpPr/>
            <p:nvPr/>
          </p:nvSpPr>
          <p:spPr>
            <a:xfrm>
              <a:off x="6565275" y="4848275"/>
              <a:ext cx="204975" cy="203975"/>
            </a:xfrm>
            <a:custGeom>
              <a:rect b="b" l="l" r="r" t="t"/>
              <a:pathLst>
                <a:path extrusionOk="0" h="8159" w="8199">
                  <a:moveTo>
                    <a:pt x="697" y="0"/>
                  </a:moveTo>
                  <a:cubicBezTo>
                    <a:pt x="312" y="0"/>
                    <a:pt x="0" y="312"/>
                    <a:pt x="0" y="699"/>
                  </a:cubicBezTo>
                  <a:lnTo>
                    <a:pt x="0" y="7461"/>
                  </a:lnTo>
                  <a:cubicBezTo>
                    <a:pt x="0" y="7847"/>
                    <a:pt x="312" y="8158"/>
                    <a:pt x="697" y="8158"/>
                  </a:cubicBezTo>
                  <a:lnTo>
                    <a:pt x="7500" y="8158"/>
                  </a:lnTo>
                  <a:cubicBezTo>
                    <a:pt x="7885" y="8158"/>
                    <a:pt x="8198" y="7847"/>
                    <a:pt x="8198" y="7461"/>
                  </a:cubicBezTo>
                  <a:lnTo>
                    <a:pt x="8198" y="699"/>
                  </a:lnTo>
                  <a:cubicBezTo>
                    <a:pt x="8198" y="312"/>
                    <a:pt x="7885" y="0"/>
                    <a:pt x="7500" y="0"/>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80"/>
            <p:cNvSpPr/>
            <p:nvPr/>
          </p:nvSpPr>
          <p:spPr>
            <a:xfrm>
              <a:off x="6854450" y="4848275"/>
              <a:ext cx="204975" cy="205850"/>
            </a:xfrm>
            <a:custGeom>
              <a:rect b="b" l="l" r="r" t="t"/>
              <a:pathLst>
                <a:path extrusionOk="0" h="8234" w="8199">
                  <a:moveTo>
                    <a:pt x="697" y="0"/>
                  </a:moveTo>
                  <a:cubicBezTo>
                    <a:pt x="312" y="0"/>
                    <a:pt x="0" y="312"/>
                    <a:pt x="0" y="699"/>
                  </a:cubicBezTo>
                  <a:lnTo>
                    <a:pt x="0" y="7537"/>
                  </a:lnTo>
                  <a:cubicBezTo>
                    <a:pt x="0" y="7922"/>
                    <a:pt x="312" y="8234"/>
                    <a:pt x="697" y="8234"/>
                  </a:cubicBezTo>
                  <a:lnTo>
                    <a:pt x="7500" y="8234"/>
                  </a:lnTo>
                  <a:cubicBezTo>
                    <a:pt x="7885" y="8234"/>
                    <a:pt x="8198" y="7922"/>
                    <a:pt x="8198" y="7537"/>
                  </a:cubicBezTo>
                  <a:lnTo>
                    <a:pt x="8198" y="699"/>
                  </a:lnTo>
                  <a:cubicBezTo>
                    <a:pt x="8198" y="312"/>
                    <a:pt x="7885" y="0"/>
                    <a:pt x="7500" y="0"/>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2" name="Google Shape;2792;p80"/>
          <p:cNvGrpSpPr/>
          <p:nvPr/>
        </p:nvGrpSpPr>
        <p:grpSpPr>
          <a:xfrm>
            <a:off x="3502684" y="2838158"/>
            <a:ext cx="1038187" cy="814142"/>
            <a:chOff x="3115275" y="2982775"/>
            <a:chExt cx="2142800" cy="1680375"/>
          </a:xfrm>
        </p:grpSpPr>
        <p:sp>
          <p:nvSpPr>
            <p:cNvPr id="2793" name="Google Shape;2793;p80"/>
            <p:cNvSpPr/>
            <p:nvPr/>
          </p:nvSpPr>
          <p:spPr>
            <a:xfrm>
              <a:off x="3115275" y="3687550"/>
              <a:ext cx="2142800" cy="975550"/>
            </a:xfrm>
            <a:custGeom>
              <a:rect b="b" l="l" r="r" t="t"/>
              <a:pathLst>
                <a:path extrusionOk="0" h="39022" w="85712">
                  <a:moveTo>
                    <a:pt x="1" y="1"/>
                  </a:moveTo>
                  <a:lnTo>
                    <a:pt x="1" y="39022"/>
                  </a:lnTo>
                  <a:lnTo>
                    <a:pt x="85711" y="39022"/>
                  </a:lnTo>
                  <a:lnTo>
                    <a:pt x="85711" y="1"/>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80"/>
            <p:cNvSpPr/>
            <p:nvPr/>
          </p:nvSpPr>
          <p:spPr>
            <a:xfrm>
              <a:off x="3284775" y="3065800"/>
              <a:ext cx="343700" cy="181350"/>
            </a:xfrm>
            <a:custGeom>
              <a:rect b="b" l="l" r="r" t="t"/>
              <a:pathLst>
                <a:path extrusionOk="0" h="7254" w="13748">
                  <a:moveTo>
                    <a:pt x="1" y="0"/>
                  </a:moveTo>
                  <a:lnTo>
                    <a:pt x="1" y="7253"/>
                  </a:lnTo>
                  <a:lnTo>
                    <a:pt x="13748" y="7253"/>
                  </a:lnTo>
                  <a:lnTo>
                    <a:pt x="13748" y="0"/>
                  </a:lnTo>
                  <a:close/>
                </a:path>
              </a:pathLst>
            </a:custGeom>
            <a:solidFill>
              <a:srgbClr val="F5B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80"/>
            <p:cNvSpPr/>
            <p:nvPr/>
          </p:nvSpPr>
          <p:spPr>
            <a:xfrm>
              <a:off x="3262025" y="2982775"/>
              <a:ext cx="389250" cy="102725"/>
            </a:xfrm>
            <a:custGeom>
              <a:rect b="b" l="l" r="r" t="t"/>
              <a:pathLst>
                <a:path extrusionOk="0" h="4109" w="15570">
                  <a:moveTo>
                    <a:pt x="328" y="1"/>
                  </a:moveTo>
                  <a:cubicBezTo>
                    <a:pt x="147" y="1"/>
                    <a:pt x="0" y="147"/>
                    <a:pt x="0" y="330"/>
                  </a:cubicBezTo>
                  <a:lnTo>
                    <a:pt x="0" y="3781"/>
                  </a:lnTo>
                  <a:cubicBezTo>
                    <a:pt x="0" y="3963"/>
                    <a:pt x="147" y="4108"/>
                    <a:pt x="328" y="4108"/>
                  </a:cubicBezTo>
                  <a:lnTo>
                    <a:pt x="15242" y="4108"/>
                  </a:lnTo>
                  <a:cubicBezTo>
                    <a:pt x="15423" y="4108"/>
                    <a:pt x="15570" y="3963"/>
                    <a:pt x="15570" y="3781"/>
                  </a:cubicBezTo>
                  <a:lnTo>
                    <a:pt x="15570" y="330"/>
                  </a:lnTo>
                  <a:cubicBezTo>
                    <a:pt x="15570" y="147"/>
                    <a:pt x="15423" y="1"/>
                    <a:pt x="15242" y="1"/>
                  </a:cubicBezTo>
                  <a:close/>
                </a:path>
              </a:pathLst>
            </a:custGeom>
            <a:solidFill>
              <a:srgbClr val="F5B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80"/>
            <p:cNvSpPr/>
            <p:nvPr/>
          </p:nvSpPr>
          <p:spPr>
            <a:xfrm>
              <a:off x="3115275" y="3205475"/>
              <a:ext cx="2142800" cy="492300"/>
            </a:xfrm>
            <a:custGeom>
              <a:rect b="b" l="l" r="r" t="t"/>
              <a:pathLst>
                <a:path extrusionOk="0" h="19692" w="85712">
                  <a:moveTo>
                    <a:pt x="1376" y="1"/>
                  </a:moveTo>
                  <a:cubicBezTo>
                    <a:pt x="616" y="1"/>
                    <a:pt x="1" y="616"/>
                    <a:pt x="1" y="1376"/>
                  </a:cubicBezTo>
                  <a:lnTo>
                    <a:pt x="1" y="19692"/>
                  </a:lnTo>
                  <a:lnTo>
                    <a:pt x="85711" y="19692"/>
                  </a:lnTo>
                  <a:lnTo>
                    <a:pt x="85711" y="1376"/>
                  </a:lnTo>
                  <a:cubicBezTo>
                    <a:pt x="85711" y="616"/>
                    <a:pt x="85096" y="1"/>
                    <a:pt x="84337" y="1"/>
                  </a:cubicBezTo>
                  <a:close/>
                </a:path>
              </a:pathLst>
            </a:custGeom>
            <a:solidFill>
              <a:srgbClr val="FDC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80"/>
            <p:cNvSpPr/>
            <p:nvPr/>
          </p:nvSpPr>
          <p:spPr>
            <a:xfrm>
              <a:off x="3873700" y="3447700"/>
              <a:ext cx="625950" cy="1215450"/>
            </a:xfrm>
            <a:custGeom>
              <a:rect b="b" l="l" r="r" t="t"/>
              <a:pathLst>
                <a:path extrusionOk="0" h="48618" w="25038">
                  <a:moveTo>
                    <a:pt x="12520" y="0"/>
                  </a:moveTo>
                  <a:lnTo>
                    <a:pt x="1" y="9988"/>
                  </a:lnTo>
                  <a:lnTo>
                    <a:pt x="1" y="48617"/>
                  </a:lnTo>
                  <a:lnTo>
                    <a:pt x="25037" y="48617"/>
                  </a:lnTo>
                  <a:lnTo>
                    <a:pt x="25037" y="9988"/>
                  </a:lnTo>
                  <a:lnTo>
                    <a:pt x="12520" y="0"/>
                  </a:ln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80"/>
            <p:cNvSpPr/>
            <p:nvPr/>
          </p:nvSpPr>
          <p:spPr>
            <a:xfrm>
              <a:off x="4066200" y="3612175"/>
              <a:ext cx="240950" cy="244475"/>
            </a:xfrm>
            <a:custGeom>
              <a:rect b="b" l="l" r="r" t="t"/>
              <a:pathLst>
                <a:path extrusionOk="0" h="9779" w="9638">
                  <a:moveTo>
                    <a:pt x="4820" y="1"/>
                  </a:moveTo>
                  <a:cubicBezTo>
                    <a:pt x="2158" y="1"/>
                    <a:pt x="0" y="2190"/>
                    <a:pt x="0" y="4890"/>
                  </a:cubicBezTo>
                  <a:cubicBezTo>
                    <a:pt x="0" y="7589"/>
                    <a:pt x="2158" y="9778"/>
                    <a:pt x="4820" y="9778"/>
                  </a:cubicBezTo>
                  <a:cubicBezTo>
                    <a:pt x="7480" y="9778"/>
                    <a:pt x="9638" y="7589"/>
                    <a:pt x="9638" y="4890"/>
                  </a:cubicBezTo>
                  <a:cubicBezTo>
                    <a:pt x="9638" y="2190"/>
                    <a:pt x="7480" y="1"/>
                    <a:pt x="4820" y="1"/>
                  </a:cubicBez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80"/>
            <p:cNvSpPr/>
            <p:nvPr/>
          </p:nvSpPr>
          <p:spPr>
            <a:xfrm>
              <a:off x="3829525" y="3447700"/>
              <a:ext cx="714350" cy="284975"/>
            </a:xfrm>
            <a:custGeom>
              <a:rect b="b" l="l" r="r" t="t"/>
              <a:pathLst>
                <a:path extrusionOk="0" fill="none" h="11399" w="28574">
                  <a:moveTo>
                    <a:pt x="0" y="11398"/>
                  </a:moveTo>
                  <a:lnTo>
                    <a:pt x="14287" y="0"/>
                  </a:lnTo>
                  <a:lnTo>
                    <a:pt x="28574" y="11398"/>
                  </a:lnTo>
                </a:path>
              </a:pathLst>
            </a:custGeom>
            <a:noFill/>
            <a:ln cap="rnd" cmpd="sng" w="1400">
              <a:solidFill>
                <a:srgbClr val="F1F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80"/>
            <p:cNvSpPr/>
            <p:nvPr/>
          </p:nvSpPr>
          <p:spPr>
            <a:xfrm>
              <a:off x="4072125" y="4247975"/>
              <a:ext cx="254350" cy="415125"/>
            </a:xfrm>
            <a:custGeom>
              <a:rect b="b" l="l" r="r" t="t"/>
              <a:pathLst>
                <a:path extrusionOk="0" h="16605" w="10174">
                  <a:moveTo>
                    <a:pt x="5087" y="0"/>
                  </a:moveTo>
                  <a:cubicBezTo>
                    <a:pt x="2283" y="0"/>
                    <a:pt x="0" y="2305"/>
                    <a:pt x="0" y="5137"/>
                  </a:cubicBezTo>
                  <a:lnTo>
                    <a:pt x="0" y="16431"/>
                  </a:lnTo>
                  <a:cubicBezTo>
                    <a:pt x="2" y="16489"/>
                    <a:pt x="8" y="16547"/>
                    <a:pt x="17" y="16605"/>
                  </a:cubicBezTo>
                  <a:lnTo>
                    <a:pt x="10147" y="16605"/>
                  </a:lnTo>
                  <a:lnTo>
                    <a:pt x="10174" y="5137"/>
                  </a:lnTo>
                  <a:cubicBezTo>
                    <a:pt x="10174" y="2305"/>
                    <a:pt x="7893" y="0"/>
                    <a:pt x="5087" y="0"/>
                  </a:cubicBez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80"/>
            <p:cNvSpPr/>
            <p:nvPr/>
          </p:nvSpPr>
          <p:spPr>
            <a:xfrm>
              <a:off x="4680400" y="3856575"/>
              <a:ext cx="359125" cy="692875"/>
            </a:xfrm>
            <a:custGeom>
              <a:rect b="b" l="l" r="r" t="t"/>
              <a:pathLst>
                <a:path extrusionOk="0" h="27715" w="14365">
                  <a:moveTo>
                    <a:pt x="7182" y="932"/>
                  </a:moveTo>
                  <a:cubicBezTo>
                    <a:pt x="10627" y="932"/>
                    <a:pt x="13433" y="3736"/>
                    <a:pt x="13433" y="7183"/>
                  </a:cubicBezTo>
                  <a:lnTo>
                    <a:pt x="13426" y="26783"/>
                  </a:lnTo>
                  <a:lnTo>
                    <a:pt x="932" y="26783"/>
                  </a:lnTo>
                  <a:lnTo>
                    <a:pt x="932" y="7183"/>
                  </a:lnTo>
                  <a:cubicBezTo>
                    <a:pt x="932" y="3736"/>
                    <a:pt x="3736" y="932"/>
                    <a:pt x="7182" y="932"/>
                  </a:cubicBezTo>
                  <a:close/>
                  <a:moveTo>
                    <a:pt x="7182" y="1"/>
                  </a:moveTo>
                  <a:cubicBezTo>
                    <a:pt x="3223" y="1"/>
                    <a:pt x="0" y="3223"/>
                    <a:pt x="0" y="7183"/>
                  </a:cubicBezTo>
                  <a:lnTo>
                    <a:pt x="0" y="26998"/>
                  </a:lnTo>
                  <a:cubicBezTo>
                    <a:pt x="0" y="27066"/>
                    <a:pt x="9" y="27133"/>
                    <a:pt x="27" y="27263"/>
                  </a:cubicBezTo>
                  <a:lnTo>
                    <a:pt x="40" y="27714"/>
                  </a:lnTo>
                  <a:lnTo>
                    <a:pt x="13873" y="27714"/>
                  </a:lnTo>
                  <a:lnTo>
                    <a:pt x="14327" y="27647"/>
                  </a:lnTo>
                  <a:lnTo>
                    <a:pt x="14345" y="27203"/>
                  </a:lnTo>
                  <a:cubicBezTo>
                    <a:pt x="14357" y="27134"/>
                    <a:pt x="14363" y="27068"/>
                    <a:pt x="14364" y="26999"/>
                  </a:cubicBezTo>
                  <a:lnTo>
                    <a:pt x="14364" y="7183"/>
                  </a:lnTo>
                  <a:cubicBezTo>
                    <a:pt x="14364" y="3223"/>
                    <a:pt x="11143" y="1"/>
                    <a:pt x="7182" y="1"/>
                  </a:cubicBez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80"/>
            <p:cNvSpPr/>
            <p:nvPr/>
          </p:nvSpPr>
          <p:spPr>
            <a:xfrm>
              <a:off x="4692075" y="3868225"/>
              <a:ext cx="335800" cy="669575"/>
            </a:xfrm>
            <a:custGeom>
              <a:rect b="b" l="l" r="r" t="t"/>
              <a:pathLst>
                <a:path extrusionOk="0" h="26783" w="13432">
                  <a:moveTo>
                    <a:pt x="6715" y="0"/>
                  </a:moveTo>
                  <a:cubicBezTo>
                    <a:pt x="3023" y="0"/>
                    <a:pt x="1" y="3023"/>
                    <a:pt x="1" y="6717"/>
                  </a:cubicBezTo>
                  <a:lnTo>
                    <a:pt x="1" y="26532"/>
                  </a:lnTo>
                  <a:cubicBezTo>
                    <a:pt x="1" y="26618"/>
                    <a:pt x="23" y="26698"/>
                    <a:pt x="26" y="26783"/>
                  </a:cubicBezTo>
                  <a:lnTo>
                    <a:pt x="13406" y="26783"/>
                  </a:lnTo>
                  <a:cubicBezTo>
                    <a:pt x="13409" y="26698"/>
                    <a:pt x="13432" y="26618"/>
                    <a:pt x="13432" y="26532"/>
                  </a:cubicBezTo>
                  <a:lnTo>
                    <a:pt x="13432" y="6717"/>
                  </a:lnTo>
                  <a:cubicBezTo>
                    <a:pt x="13432" y="3023"/>
                    <a:pt x="10409" y="0"/>
                    <a:pt x="6715" y="0"/>
                  </a:cubicBez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80"/>
            <p:cNvSpPr/>
            <p:nvPr/>
          </p:nvSpPr>
          <p:spPr>
            <a:xfrm>
              <a:off x="4680400" y="4406750"/>
              <a:ext cx="359125" cy="21250"/>
            </a:xfrm>
            <a:custGeom>
              <a:rect b="b" l="l" r="r" t="t"/>
              <a:pathLst>
                <a:path extrusionOk="0" h="850" w="14365">
                  <a:moveTo>
                    <a:pt x="0" y="1"/>
                  </a:moveTo>
                  <a:lnTo>
                    <a:pt x="0" y="849"/>
                  </a:lnTo>
                  <a:lnTo>
                    <a:pt x="14364" y="849"/>
                  </a:lnTo>
                  <a:lnTo>
                    <a:pt x="14364" y="1"/>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80"/>
            <p:cNvSpPr/>
            <p:nvPr/>
          </p:nvSpPr>
          <p:spPr>
            <a:xfrm>
              <a:off x="4680400" y="4215650"/>
              <a:ext cx="359125" cy="21225"/>
            </a:xfrm>
            <a:custGeom>
              <a:rect b="b" l="l" r="r" t="t"/>
              <a:pathLst>
                <a:path extrusionOk="0" h="849" w="14365">
                  <a:moveTo>
                    <a:pt x="0" y="0"/>
                  </a:moveTo>
                  <a:lnTo>
                    <a:pt x="0" y="848"/>
                  </a:lnTo>
                  <a:lnTo>
                    <a:pt x="14364" y="848"/>
                  </a:lnTo>
                  <a:lnTo>
                    <a:pt x="14364" y="0"/>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80"/>
            <p:cNvSpPr/>
            <p:nvPr/>
          </p:nvSpPr>
          <p:spPr>
            <a:xfrm>
              <a:off x="4764775" y="4226250"/>
              <a:ext cx="8075" cy="323200"/>
            </a:xfrm>
            <a:custGeom>
              <a:rect b="b" l="l" r="r" t="t"/>
              <a:pathLst>
                <a:path extrusionOk="0" h="12928" w="323">
                  <a:moveTo>
                    <a:pt x="1" y="0"/>
                  </a:moveTo>
                  <a:lnTo>
                    <a:pt x="1" y="12927"/>
                  </a:lnTo>
                  <a:lnTo>
                    <a:pt x="322" y="12927"/>
                  </a:lnTo>
                  <a:lnTo>
                    <a:pt x="322" y="0"/>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80"/>
            <p:cNvSpPr/>
            <p:nvPr/>
          </p:nvSpPr>
          <p:spPr>
            <a:xfrm>
              <a:off x="4825550" y="4226250"/>
              <a:ext cx="8050" cy="323200"/>
            </a:xfrm>
            <a:custGeom>
              <a:rect b="b" l="l" r="r" t="t"/>
              <a:pathLst>
                <a:path extrusionOk="0" h="12928" w="322">
                  <a:moveTo>
                    <a:pt x="0" y="0"/>
                  </a:moveTo>
                  <a:lnTo>
                    <a:pt x="0" y="12927"/>
                  </a:lnTo>
                  <a:lnTo>
                    <a:pt x="322" y="12927"/>
                  </a:lnTo>
                  <a:lnTo>
                    <a:pt x="322" y="0"/>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80"/>
            <p:cNvSpPr/>
            <p:nvPr/>
          </p:nvSpPr>
          <p:spPr>
            <a:xfrm>
              <a:off x="4886350" y="4226250"/>
              <a:ext cx="8025" cy="323200"/>
            </a:xfrm>
            <a:custGeom>
              <a:rect b="b" l="l" r="r" t="t"/>
              <a:pathLst>
                <a:path extrusionOk="0" h="12928" w="321">
                  <a:moveTo>
                    <a:pt x="0" y="0"/>
                  </a:moveTo>
                  <a:lnTo>
                    <a:pt x="0" y="12927"/>
                  </a:lnTo>
                  <a:lnTo>
                    <a:pt x="321" y="12927"/>
                  </a:lnTo>
                  <a:lnTo>
                    <a:pt x="321" y="0"/>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80"/>
            <p:cNvSpPr/>
            <p:nvPr/>
          </p:nvSpPr>
          <p:spPr>
            <a:xfrm>
              <a:off x="4947100" y="4226250"/>
              <a:ext cx="8050" cy="323200"/>
            </a:xfrm>
            <a:custGeom>
              <a:rect b="b" l="l" r="r" t="t"/>
              <a:pathLst>
                <a:path extrusionOk="0" h="12928" w="322">
                  <a:moveTo>
                    <a:pt x="1" y="0"/>
                  </a:moveTo>
                  <a:lnTo>
                    <a:pt x="1" y="12927"/>
                  </a:lnTo>
                  <a:lnTo>
                    <a:pt x="321" y="12927"/>
                  </a:lnTo>
                  <a:lnTo>
                    <a:pt x="321" y="0"/>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80"/>
            <p:cNvSpPr/>
            <p:nvPr/>
          </p:nvSpPr>
          <p:spPr>
            <a:xfrm>
              <a:off x="3321225" y="3828725"/>
              <a:ext cx="359125" cy="692875"/>
            </a:xfrm>
            <a:custGeom>
              <a:rect b="b" l="l" r="r" t="t"/>
              <a:pathLst>
                <a:path extrusionOk="0" h="27715" w="14365">
                  <a:moveTo>
                    <a:pt x="7183" y="932"/>
                  </a:moveTo>
                  <a:cubicBezTo>
                    <a:pt x="10629" y="932"/>
                    <a:pt x="13433" y="3736"/>
                    <a:pt x="13433" y="7183"/>
                  </a:cubicBezTo>
                  <a:lnTo>
                    <a:pt x="13424" y="26783"/>
                  </a:lnTo>
                  <a:lnTo>
                    <a:pt x="932" y="26783"/>
                  </a:lnTo>
                  <a:lnTo>
                    <a:pt x="932" y="7183"/>
                  </a:lnTo>
                  <a:cubicBezTo>
                    <a:pt x="932" y="3736"/>
                    <a:pt x="3736" y="932"/>
                    <a:pt x="7183" y="932"/>
                  </a:cubicBezTo>
                  <a:close/>
                  <a:moveTo>
                    <a:pt x="7183" y="1"/>
                  </a:moveTo>
                  <a:cubicBezTo>
                    <a:pt x="3223" y="1"/>
                    <a:pt x="1" y="3223"/>
                    <a:pt x="1" y="7183"/>
                  </a:cubicBezTo>
                  <a:lnTo>
                    <a:pt x="1" y="26998"/>
                  </a:lnTo>
                  <a:cubicBezTo>
                    <a:pt x="1" y="27066"/>
                    <a:pt x="10" y="27133"/>
                    <a:pt x="26" y="27264"/>
                  </a:cubicBezTo>
                  <a:lnTo>
                    <a:pt x="41" y="27715"/>
                  </a:lnTo>
                  <a:lnTo>
                    <a:pt x="13874" y="27715"/>
                  </a:lnTo>
                  <a:lnTo>
                    <a:pt x="14328" y="27648"/>
                  </a:lnTo>
                  <a:lnTo>
                    <a:pt x="14345" y="27203"/>
                  </a:lnTo>
                  <a:cubicBezTo>
                    <a:pt x="14357" y="27135"/>
                    <a:pt x="14363" y="27068"/>
                    <a:pt x="14365" y="27000"/>
                  </a:cubicBezTo>
                  <a:lnTo>
                    <a:pt x="14365" y="7183"/>
                  </a:lnTo>
                  <a:cubicBezTo>
                    <a:pt x="14365" y="3223"/>
                    <a:pt x="11142" y="1"/>
                    <a:pt x="7183" y="1"/>
                  </a:cubicBez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80"/>
            <p:cNvSpPr/>
            <p:nvPr/>
          </p:nvSpPr>
          <p:spPr>
            <a:xfrm>
              <a:off x="3332875" y="3840425"/>
              <a:ext cx="335825" cy="669525"/>
            </a:xfrm>
            <a:custGeom>
              <a:rect b="b" l="l" r="r" t="t"/>
              <a:pathLst>
                <a:path extrusionOk="0" h="26781" w="13433">
                  <a:moveTo>
                    <a:pt x="6717" y="0"/>
                  </a:moveTo>
                  <a:cubicBezTo>
                    <a:pt x="3023" y="0"/>
                    <a:pt x="0" y="3021"/>
                    <a:pt x="0" y="6715"/>
                  </a:cubicBezTo>
                  <a:lnTo>
                    <a:pt x="0" y="26532"/>
                  </a:lnTo>
                  <a:cubicBezTo>
                    <a:pt x="0" y="26618"/>
                    <a:pt x="23" y="26696"/>
                    <a:pt x="27" y="26781"/>
                  </a:cubicBezTo>
                  <a:lnTo>
                    <a:pt x="13408" y="26781"/>
                  </a:lnTo>
                  <a:cubicBezTo>
                    <a:pt x="13411" y="26696"/>
                    <a:pt x="13433" y="26616"/>
                    <a:pt x="13433" y="26532"/>
                  </a:cubicBezTo>
                  <a:lnTo>
                    <a:pt x="13433" y="6715"/>
                  </a:lnTo>
                  <a:cubicBezTo>
                    <a:pt x="13433" y="3021"/>
                    <a:pt x="10411" y="0"/>
                    <a:pt x="6717" y="0"/>
                  </a:cubicBez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80"/>
            <p:cNvSpPr/>
            <p:nvPr/>
          </p:nvSpPr>
          <p:spPr>
            <a:xfrm>
              <a:off x="3321225" y="4378925"/>
              <a:ext cx="359125" cy="21250"/>
            </a:xfrm>
            <a:custGeom>
              <a:rect b="b" l="l" r="r" t="t"/>
              <a:pathLst>
                <a:path extrusionOk="0" h="850" w="14365">
                  <a:moveTo>
                    <a:pt x="1" y="0"/>
                  </a:moveTo>
                  <a:lnTo>
                    <a:pt x="1" y="850"/>
                  </a:lnTo>
                  <a:lnTo>
                    <a:pt x="14365" y="850"/>
                  </a:lnTo>
                  <a:lnTo>
                    <a:pt x="14365" y="0"/>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80"/>
            <p:cNvSpPr/>
            <p:nvPr/>
          </p:nvSpPr>
          <p:spPr>
            <a:xfrm>
              <a:off x="3321225" y="4187800"/>
              <a:ext cx="359125" cy="21275"/>
            </a:xfrm>
            <a:custGeom>
              <a:rect b="b" l="l" r="r" t="t"/>
              <a:pathLst>
                <a:path extrusionOk="0" h="851" w="14365">
                  <a:moveTo>
                    <a:pt x="1" y="0"/>
                  </a:moveTo>
                  <a:lnTo>
                    <a:pt x="1" y="850"/>
                  </a:lnTo>
                  <a:lnTo>
                    <a:pt x="14365" y="850"/>
                  </a:lnTo>
                  <a:lnTo>
                    <a:pt x="14365" y="0"/>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80"/>
            <p:cNvSpPr/>
            <p:nvPr/>
          </p:nvSpPr>
          <p:spPr>
            <a:xfrm>
              <a:off x="3405600" y="4198400"/>
              <a:ext cx="8050" cy="323225"/>
            </a:xfrm>
            <a:custGeom>
              <a:rect b="b" l="l" r="r" t="t"/>
              <a:pathLst>
                <a:path extrusionOk="0" h="12929" w="322">
                  <a:moveTo>
                    <a:pt x="1" y="1"/>
                  </a:moveTo>
                  <a:lnTo>
                    <a:pt x="1" y="12929"/>
                  </a:lnTo>
                  <a:lnTo>
                    <a:pt x="321" y="12929"/>
                  </a:lnTo>
                  <a:lnTo>
                    <a:pt x="321" y="1"/>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80"/>
            <p:cNvSpPr/>
            <p:nvPr/>
          </p:nvSpPr>
          <p:spPr>
            <a:xfrm>
              <a:off x="3466375" y="4198400"/>
              <a:ext cx="8075" cy="323225"/>
            </a:xfrm>
            <a:custGeom>
              <a:rect b="b" l="l" r="r" t="t"/>
              <a:pathLst>
                <a:path extrusionOk="0" h="12929" w="323">
                  <a:moveTo>
                    <a:pt x="0" y="1"/>
                  </a:moveTo>
                  <a:lnTo>
                    <a:pt x="0" y="12929"/>
                  </a:lnTo>
                  <a:lnTo>
                    <a:pt x="322" y="12929"/>
                  </a:lnTo>
                  <a:lnTo>
                    <a:pt x="322" y="1"/>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80"/>
            <p:cNvSpPr/>
            <p:nvPr/>
          </p:nvSpPr>
          <p:spPr>
            <a:xfrm>
              <a:off x="3527150" y="4198400"/>
              <a:ext cx="8050" cy="323225"/>
            </a:xfrm>
            <a:custGeom>
              <a:rect b="b" l="l" r="r" t="t"/>
              <a:pathLst>
                <a:path extrusionOk="0" h="12929" w="322">
                  <a:moveTo>
                    <a:pt x="0" y="1"/>
                  </a:moveTo>
                  <a:lnTo>
                    <a:pt x="0" y="12929"/>
                  </a:lnTo>
                  <a:lnTo>
                    <a:pt x="322" y="12929"/>
                  </a:lnTo>
                  <a:lnTo>
                    <a:pt x="322" y="1"/>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80"/>
            <p:cNvSpPr/>
            <p:nvPr/>
          </p:nvSpPr>
          <p:spPr>
            <a:xfrm>
              <a:off x="3587900" y="4198400"/>
              <a:ext cx="8075" cy="323225"/>
            </a:xfrm>
            <a:custGeom>
              <a:rect b="b" l="l" r="r" t="t"/>
              <a:pathLst>
                <a:path extrusionOk="0" h="12929" w="323">
                  <a:moveTo>
                    <a:pt x="1" y="1"/>
                  </a:moveTo>
                  <a:lnTo>
                    <a:pt x="1" y="12929"/>
                  </a:lnTo>
                  <a:lnTo>
                    <a:pt x="322" y="12929"/>
                  </a:lnTo>
                  <a:lnTo>
                    <a:pt x="322" y="1"/>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80"/>
            <p:cNvSpPr/>
            <p:nvPr/>
          </p:nvSpPr>
          <p:spPr>
            <a:xfrm>
              <a:off x="3995650" y="3970650"/>
              <a:ext cx="407150" cy="217025"/>
            </a:xfrm>
            <a:custGeom>
              <a:rect b="b" l="l" r="r" t="t"/>
              <a:pathLst>
                <a:path extrusionOk="0" h="8681" w="16286">
                  <a:moveTo>
                    <a:pt x="0" y="1"/>
                  </a:moveTo>
                  <a:lnTo>
                    <a:pt x="0" y="8680"/>
                  </a:lnTo>
                  <a:lnTo>
                    <a:pt x="16286" y="8680"/>
                  </a:lnTo>
                  <a:lnTo>
                    <a:pt x="16286" y="1"/>
                  </a:ln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80"/>
            <p:cNvSpPr/>
            <p:nvPr/>
          </p:nvSpPr>
          <p:spPr>
            <a:xfrm>
              <a:off x="3726625" y="3422325"/>
              <a:ext cx="946000" cy="343625"/>
            </a:xfrm>
            <a:custGeom>
              <a:rect b="b" l="l" r="r" t="t"/>
              <a:pathLst>
                <a:path extrusionOk="0" h="13745" w="37840">
                  <a:moveTo>
                    <a:pt x="18920" y="1"/>
                  </a:moveTo>
                  <a:cubicBezTo>
                    <a:pt x="18535" y="1"/>
                    <a:pt x="18150" y="103"/>
                    <a:pt x="17832" y="308"/>
                  </a:cubicBezTo>
                  <a:lnTo>
                    <a:pt x="876" y="11234"/>
                  </a:lnTo>
                  <a:cubicBezTo>
                    <a:pt x="124" y="11719"/>
                    <a:pt x="1" y="12606"/>
                    <a:pt x="601" y="13214"/>
                  </a:cubicBezTo>
                  <a:cubicBezTo>
                    <a:pt x="945" y="13562"/>
                    <a:pt x="1453" y="13745"/>
                    <a:pt x="1966" y="13745"/>
                  </a:cubicBezTo>
                  <a:cubicBezTo>
                    <a:pt x="2347" y="13745"/>
                    <a:pt x="2729" y="13644"/>
                    <a:pt x="3053" y="13436"/>
                  </a:cubicBezTo>
                  <a:lnTo>
                    <a:pt x="18920" y="3210"/>
                  </a:lnTo>
                  <a:lnTo>
                    <a:pt x="34788" y="13436"/>
                  </a:lnTo>
                  <a:cubicBezTo>
                    <a:pt x="35110" y="13643"/>
                    <a:pt x="35495" y="13743"/>
                    <a:pt x="35876" y="13743"/>
                  </a:cubicBezTo>
                  <a:cubicBezTo>
                    <a:pt x="36388" y="13743"/>
                    <a:pt x="36895" y="13562"/>
                    <a:pt x="37239" y="13214"/>
                  </a:cubicBezTo>
                  <a:cubicBezTo>
                    <a:pt x="37840" y="12606"/>
                    <a:pt x="37717" y="11719"/>
                    <a:pt x="36964" y="11234"/>
                  </a:cubicBezTo>
                  <a:lnTo>
                    <a:pt x="20007" y="308"/>
                  </a:lnTo>
                  <a:cubicBezTo>
                    <a:pt x="19689" y="103"/>
                    <a:pt x="19304" y="1"/>
                    <a:pt x="18920" y="1"/>
                  </a:cubicBez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9" name="Google Shape;2819;p80"/>
          <p:cNvGrpSpPr/>
          <p:nvPr/>
        </p:nvGrpSpPr>
        <p:grpSpPr>
          <a:xfrm>
            <a:off x="1367094" y="4134444"/>
            <a:ext cx="815027" cy="763436"/>
            <a:chOff x="3103900" y="938525"/>
            <a:chExt cx="1878375" cy="1759475"/>
          </a:xfrm>
        </p:grpSpPr>
        <p:sp>
          <p:nvSpPr>
            <p:cNvPr id="2820" name="Google Shape;2820;p80"/>
            <p:cNvSpPr/>
            <p:nvPr/>
          </p:nvSpPr>
          <p:spPr>
            <a:xfrm>
              <a:off x="3103900" y="2553950"/>
              <a:ext cx="1826225" cy="144050"/>
            </a:xfrm>
            <a:custGeom>
              <a:rect b="b" l="l" r="r" t="t"/>
              <a:pathLst>
                <a:path extrusionOk="0" h="5762" w="73049">
                  <a:moveTo>
                    <a:pt x="36525" y="1"/>
                  </a:moveTo>
                  <a:cubicBezTo>
                    <a:pt x="26838" y="1"/>
                    <a:pt x="17549" y="304"/>
                    <a:pt x="10699" y="845"/>
                  </a:cubicBezTo>
                  <a:cubicBezTo>
                    <a:pt x="3850" y="1385"/>
                    <a:pt x="1" y="2118"/>
                    <a:pt x="1" y="2882"/>
                  </a:cubicBezTo>
                  <a:cubicBezTo>
                    <a:pt x="1" y="3646"/>
                    <a:pt x="3850" y="4377"/>
                    <a:pt x="10699" y="4918"/>
                  </a:cubicBezTo>
                  <a:cubicBezTo>
                    <a:pt x="17549" y="5458"/>
                    <a:pt x="26838" y="5761"/>
                    <a:pt x="36525" y="5761"/>
                  </a:cubicBezTo>
                  <a:cubicBezTo>
                    <a:pt x="46212" y="5761"/>
                    <a:pt x="55502" y="5458"/>
                    <a:pt x="62351" y="4918"/>
                  </a:cubicBezTo>
                  <a:cubicBezTo>
                    <a:pt x="69201" y="4377"/>
                    <a:pt x="73048" y="3646"/>
                    <a:pt x="73048" y="2882"/>
                  </a:cubicBezTo>
                  <a:cubicBezTo>
                    <a:pt x="73048" y="2118"/>
                    <a:pt x="69201" y="1385"/>
                    <a:pt x="62351" y="845"/>
                  </a:cubicBezTo>
                  <a:cubicBezTo>
                    <a:pt x="55502" y="304"/>
                    <a:pt x="46212" y="1"/>
                    <a:pt x="36525" y="1"/>
                  </a:cubicBezTo>
                  <a:close/>
                </a:path>
              </a:pathLst>
            </a:custGeom>
            <a:solidFill>
              <a:srgbClr val="FCA0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80"/>
            <p:cNvSpPr/>
            <p:nvPr/>
          </p:nvSpPr>
          <p:spPr>
            <a:xfrm>
              <a:off x="3831125" y="2359450"/>
              <a:ext cx="323825" cy="254425"/>
            </a:xfrm>
            <a:custGeom>
              <a:rect b="b" l="l" r="r" t="t"/>
              <a:pathLst>
                <a:path extrusionOk="0" h="10177" w="12953">
                  <a:moveTo>
                    <a:pt x="1537" y="1"/>
                  </a:moveTo>
                  <a:lnTo>
                    <a:pt x="1" y="4685"/>
                  </a:lnTo>
                  <a:cubicBezTo>
                    <a:pt x="24" y="4688"/>
                    <a:pt x="55" y="4689"/>
                    <a:pt x="93" y="4689"/>
                  </a:cubicBezTo>
                  <a:cubicBezTo>
                    <a:pt x="125" y="4689"/>
                    <a:pt x="161" y="4688"/>
                    <a:pt x="202" y="4688"/>
                  </a:cubicBezTo>
                  <a:cubicBezTo>
                    <a:pt x="650" y="4688"/>
                    <a:pt x="1610" y="4752"/>
                    <a:pt x="2455" y="6273"/>
                  </a:cubicBezTo>
                  <a:cubicBezTo>
                    <a:pt x="3470" y="8095"/>
                    <a:pt x="4804" y="10173"/>
                    <a:pt x="7047" y="10176"/>
                  </a:cubicBezTo>
                  <a:cubicBezTo>
                    <a:pt x="7048" y="10176"/>
                    <a:pt x="7050" y="10176"/>
                    <a:pt x="7052" y="10176"/>
                  </a:cubicBezTo>
                  <a:cubicBezTo>
                    <a:pt x="9296" y="10176"/>
                    <a:pt x="12667" y="8212"/>
                    <a:pt x="12809" y="6443"/>
                  </a:cubicBezTo>
                  <a:cubicBezTo>
                    <a:pt x="12953" y="4674"/>
                    <a:pt x="8779" y="369"/>
                    <a:pt x="8779" y="369"/>
                  </a:cubicBezTo>
                  <a:lnTo>
                    <a:pt x="1537" y="1"/>
                  </a:lnTo>
                  <a:close/>
                </a:path>
              </a:pathLst>
            </a:custGeom>
            <a:solidFill>
              <a:srgbClr val="F5B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80"/>
            <p:cNvSpPr/>
            <p:nvPr/>
          </p:nvSpPr>
          <p:spPr>
            <a:xfrm>
              <a:off x="3866400" y="2388400"/>
              <a:ext cx="287575" cy="223600"/>
            </a:xfrm>
            <a:custGeom>
              <a:rect b="b" l="l" r="r" t="t"/>
              <a:pathLst>
                <a:path extrusionOk="0" h="8944" w="11503">
                  <a:moveTo>
                    <a:pt x="8098" y="1"/>
                  </a:moveTo>
                  <a:cubicBezTo>
                    <a:pt x="7807" y="70"/>
                    <a:pt x="7519" y="155"/>
                    <a:pt x="7238" y="258"/>
                  </a:cubicBezTo>
                  <a:cubicBezTo>
                    <a:pt x="0" y="2894"/>
                    <a:pt x="6330" y="8850"/>
                    <a:pt x="6431" y="8944"/>
                  </a:cubicBezTo>
                  <a:cubicBezTo>
                    <a:pt x="8599" y="8577"/>
                    <a:pt x="11271" y="6856"/>
                    <a:pt x="11398" y="5285"/>
                  </a:cubicBezTo>
                  <a:cubicBezTo>
                    <a:pt x="11503" y="3988"/>
                    <a:pt x="9288" y="1328"/>
                    <a:pt x="8098" y="1"/>
                  </a:cubicBez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80"/>
            <p:cNvSpPr/>
            <p:nvPr/>
          </p:nvSpPr>
          <p:spPr>
            <a:xfrm>
              <a:off x="3167200" y="2401350"/>
              <a:ext cx="523075" cy="174700"/>
            </a:xfrm>
            <a:custGeom>
              <a:rect b="b" l="l" r="r" t="t"/>
              <a:pathLst>
                <a:path extrusionOk="0" h="6988" w="20923">
                  <a:moveTo>
                    <a:pt x="6526" y="1"/>
                  </a:moveTo>
                  <a:cubicBezTo>
                    <a:pt x="6491" y="1"/>
                    <a:pt x="6457" y="1"/>
                    <a:pt x="6421" y="1"/>
                  </a:cubicBezTo>
                  <a:cubicBezTo>
                    <a:pt x="3622" y="9"/>
                    <a:pt x="1485" y="1683"/>
                    <a:pt x="743" y="2873"/>
                  </a:cubicBezTo>
                  <a:cubicBezTo>
                    <a:pt x="0" y="4062"/>
                    <a:pt x="2540" y="6157"/>
                    <a:pt x="5446" y="6717"/>
                  </a:cubicBezTo>
                  <a:cubicBezTo>
                    <a:pt x="6467" y="6913"/>
                    <a:pt x="7403" y="6988"/>
                    <a:pt x="8300" y="6988"/>
                  </a:cubicBezTo>
                  <a:cubicBezTo>
                    <a:pt x="9955" y="6988"/>
                    <a:pt x="11475" y="6734"/>
                    <a:pt x="13144" y="6525"/>
                  </a:cubicBezTo>
                  <a:cubicBezTo>
                    <a:pt x="13571" y="6472"/>
                    <a:pt x="14037" y="6457"/>
                    <a:pt x="14518" y="6457"/>
                  </a:cubicBezTo>
                  <a:cubicBezTo>
                    <a:pt x="15142" y="6457"/>
                    <a:pt x="15793" y="6482"/>
                    <a:pt x="16425" y="6482"/>
                  </a:cubicBezTo>
                  <a:cubicBezTo>
                    <a:pt x="18242" y="6482"/>
                    <a:pt x="19899" y="6273"/>
                    <a:pt x="20290" y="4651"/>
                  </a:cubicBezTo>
                  <a:cubicBezTo>
                    <a:pt x="20923" y="2030"/>
                    <a:pt x="13990" y="621"/>
                    <a:pt x="13990" y="621"/>
                  </a:cubicBezTo>
                  <a:cubicBezTo>
                    <a:pt x="13990" y="621"/>
                    <a:pt x="12550" y="459"/>
                    <a:pt x="11045" y="378"/>
                  </a:cubicBezTo>
                  <a:cubicBezTo>
                    <a:pt x="9560" y="297"/>
                    <a:pt x="9227" y="1"/>
                    <a:pt x="6526" y="1"/>
                  </a:cubicBez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80"/>
            <p:cNvSpPr/>
            <p:nvPr/>
          </p:nvSpPr>
          <p:spPr>
            <a:xfrm>
              <a:off x="3167200" y="2401700"/>
              <a:ext cx="220200" cy="172275"/>
            </a:xfrm>
            <a:custGeom>
              <a:rect b="b" l="l" r="r" t="t"/>
              <a:pathLst>
                <a:path extrusionOk="0" h="6891" w="8808">
                  <a:moveTo>
                    <a:pt x="6087" y="1"/>
                  </a:moveTo>
                  <a:cubicBezTo>
                    <a:pt x="3455" y="134"/>
                    <a:pt x="1454" y="1717"/>
                    <a:pt x="743" y="2859"/>
                  </a:cubicBezTo>
                  <a:cubicBezTo>
                    <a:pt x="0" y="4048"/>
                    <a:pt x="2540" y="6143"/>
                    <a:pt x="5446" y="6703"/>
                  </a:cubicBezTo>
                  <a:cubicBezTo>
                    <a:pt x="5886" y="6787"/>
                    <a:pt x="6308" y="6847"/>
                    <a:pt x="6721" y="6890"/>
                  </a:cubicBezTo>
                  <a:cubicBezTo>
                    <a:pt x="8808" y="4773"/>
                    <a:pt x="7170" y="1660"/>
                    <a:pt x="6087" y="1"/>
                  </a:cubicBezTo>
                  <a:close/>
                </a:path>
              </a:pathLst>
            </a:custGeom>
            <a:solidFill>
              <a:srgbClr val="F5B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80"/>
            <p:cNvSpPr/>
            <p:nvPr/>
          </p:nvSpPr>
          <p:spPr>
            <a:xfrm>
              <a:off x="3226775" y="1451375"/>
              <a:ext cx="540675" cy="154975"/>
            </a:xfrm>
            <a:custGeom>
              <a:rect b="b" l="l" r="r" t="t"/>
              <a:pathLst>
                <a:path extrusionOk="0" h="6199" w="21627">
                  <a:moveTo>
                    <a:pt x="1423" y="0"/>
                  </a:moveTo>
                  <a:lnTo>
                    <a:pt x="1" y="583"/>
                  </a:lnTo>
                  <a:lnTo>
                    <a:pt x="7629" y="6199"/>
                  </a:lnTo>
                  <a:lnTo>
                    <a:pt x="21626" y="2688"/>
                  </a:lnTo>
                  <a:lnTo>
                    <a:pt x="21469" y="1202"/>
                  </a:lnTo>
                  <a:cubicBezTo>
                    <a:pt x="21469" y="1202"/>
                    <a:pt x="13979" y="1949"/>
                    <a:pt x="11025" y="2263"/>
                  </a:cubicBezTo>
                  <a:cubicBezTo>
                    <a:pt x="8072" y="2577"/>
                    <a:pt x="7935" y="4582"/>
                    <a:pt x="7935" y="4582"/>
                  </a:cubicBezTo>
                  <a:lnTo>
                    <a:pt x="7369" y="2999"/>
                  </a:lnTo>
                  <a:cubicBezTo>
                    <a:pt x="6802" y="1417"/>
                    <a:pt x="1423" y="0"/>
                    <a:pt x="14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80"/>
            <p:cNvSpPr/>
            <p:nvPr/>
          </p:nvSpPr>
          <p:spPr>
            <a:xfrm>
              <a:off x="3779100" y="1847225"/>
              <a:ext cx="195100" cy="281550"/>
            </a:xfrm>
            <a:custGeom>
              <a:rect b="b" l="l" r="r" t="t"/>
              <a:pathLst>
                <a:path extrusionOk="0" h="11262" w="7804">
                  <a:moveTo>
                    <a:pt x="4819" y="1"/>
                  </a:moveTo>
                  <a:cubicBezTo>
                    <a:pt x="4819" y="1"/>
                    <a:pt x="1935" y="5976"/>
                    <a:pt x="1749" y="7088"/>
                  </a:cubicBezTo>
                  <a:cubicBezTo>
                    <a:pt x="1564" y="8200"/>
                    <a:pt x="0" y="11262"/>
                    <a:pt x="0" y="11262"/>
                  </a:cubicBezTo>
                  <a:lnTo>
                    <a:pt x="7488" y="10846"/>
                  </a:lnTo>
                  <a:lnTo>
                    <a:pt x="7804" y="1530"/>
                  </a:lnTo>
                  <a:lnTo>
                    <a:pt x="4819" y="1"/>
                  </a:ln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80"/>
            <p:cNvSpPr/>
            <p:nvPr/>
          </p:nvSpPr>
          <p:spPr>
            <a:xfrm>
              <a:off x="3151575" y="1884825"/>
              <a:ext cx="951650" cy="607175"/>
            </a:xfrm>
            <a:custGeom>
              <a:rect b="b" l="l" r="r" t="t"/>
              <a:pathLst>
                <a:path extrusionOk="0" h="24287" w="38066">
                  <a:moveTo>
                    <a:pt x="7036" y="1"/>
                  </a:moveTo>
                  <a:cubicBezTo>
                    <a:pt x="7024" y="1"/>
                    <a:pt x="7013" y="1"/>
                    <a:pt x="7002" y="1"/>
                  </a:cubicBezTo>
                  <a:cubicBezTo>
                    <a:pt x="3800" y="69"/>
                    <a:pt x="1937" y="461"/>
                    <a:pt x="998" y="3323"/>
                  </a:cubicBezTo>
                  <a:cubicBezTo>
                    <a:pt x="58" y="6186"/>
                    <a:pt x="1" y="8762"/>
                    <a:pt x="5738" y="12047"/>
                  </a:cubicBezTo>
                  <a:cubicBezTo>
                    <a:pt x="11474" y="15331"/>
                    <a:pt x="27013" y="24287"/>
                    <a:pt x="27013" y="24287"/>
                  </a:cubicBezTo>
                  <a:cubicBezTo>
                    <a:pt x="27013" y="24287"/>
                    <a:pt x="27897" y="20141"/>
                    <a:pt x="30628" y="20094"/>
                  </a:cubicBezTo>
                  <a:cubicBezTo>
                    <a:pt x="30671" y="20094"/>
                    <a:pt x="30715" y="20093"/>
                    <a:pt x="30758" y="20093"/>
                  </a:cubicBezTo>
                  <a:cubicBezTo>
                    <a:pt x="33505" y="20093"/>
                    <a:pt x="38065" y="21455"/>
                    <a:pt x="38065" y="21455"/>
                  </a:cubicBezTo>
                  <a:lnTo>
                    <a:pt x="27732" y="9708"/>
                  </a:lnTo>
                  <a:cubicBezTo>
                    <a:pt x="26686" y="9490"/>
                    <a:pt x="10319" y="1"/>
                    <a:pt x="7036" y="1"/>
                  </a:cubicBez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80"/>
            <p:cNvSpPr/>
            <p:nvPr/>
          </p:nvSpPr>
          <p:spPr>
            <a:xfrm>
              <a:off x="3154950" y="1886400"/>
              <a:ext cx="174450" cy="224250"/>
            </a:xfrm>
            <a:custGeom>
              <a:rect b="b" l="l" r="r" t="t"/>
              <a:pathLst>
                <a:path extrusionOk="0" h="8970" w="6978">
                  <a:moveTo>
                    <a:pt x="5520" y="0"/>
                  </a:moveTo>
                  <a:cubicBezTo>
                    <a:pt x="3132" y="181"/>
                    <a:pt x="1661" y="827"/>
                    <a:pt x="863" y="3260"/>
                  </a:cubicBezTo>
                  <a:cubicBezTo>
                    <a:pt x="229" y="5192"/>
                    <a:pt x="0" y="6993"/>
                    <a:pt x="1678" y="8970"/>
                  </a:cubicBezTo>
                  <a:cubicBezTo>
                    <a:pt x="3440" y="7799"/>
                    <a:pt x="6978" y="4726"/>
                    <a:pt x="5520" y="0"/>
                  </a:cubicBez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80"/>
            <p:cNvSpPr/>
            <p:nvPr/>
          </p:nvSpPr>
          <p:spPr>
            <a:xfrm>
              <a:off x="3642275" y="1989225"/>
              <a:ext cx="142575" cy="32400"/>
            </a:xfrm>
            <a:custGeom>
              <a:rect b="b" l="l" r="r" t="t"/>
              <a:pathLst>
                <a:path extrusionOk="0" h="1296" w="5703">
                  <a:moveTo>
                    <a:pt x="5590" y="0"/>
                  </a:moveTo>
                  <a:cubicBezTo>
                    <a:pt x="5590" y="0"/>
                    <a:pt x="5589" y="1"/>
                    <a:pt x="5588" y="1"/>
                  </a:cubicBezTo>
                  <a:cubicBezTo>
                    <a:pt x="5447" y="16"/>
                    <a:pt x="0" y="584"/>
                    <a:pt x="0" y="584"/>
                  </a:cubicBezTo>
                  <a:cubicBezTo>
                    <a:pt x="0" y="584"/>
                    <a:pt x="2607" y="1296"/>
                    <a:pt x="3339" y="1296"/>
                  </a:cubicBezTo>
                  <a:cubicBezTo>
                    <a:pt x="3414" y="1296"/>
                    <a:pt x="3469" y="1288"/>
                    <a:pt x="3500" y="1272"/>
                  </a:cubicBezTo>
                  <a:cubicBezTo>
                    <a:pt x="3833" y="1095"/>
                    <a:pt x="5702" y="0"/>
                    <a:pt x="5590" y="0"/>
                  </a:cubicBezTo>
                  <a:close/>
                </a:path>
              </a:pathLst>
            </a:custGeom>
            <a:solidFill>
              <a:srgbClr val="FDC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80"/>
            <p:cNvSpPr/>
            <p:nvPr/>
          </p:nvSpPr>
          <p:spPr>
            <a:xfrm>
              <a:off x="3921250" y="1258725"/>
              <a:ext cx="145775" cy="139750"/>
            </a:xfrm>
            <a:custGeom>
              <a:rect b="b" l="l" r="r" t="t"/>
              <a:pathLst>
                <a:path extrusionOk="0" h="5590" w="5831">
                  <a:moveTo>
                    <a:pt x="1631" y="0"/>
                  </a:moveTo>
                  <a:cubicBezTo>
                    <a:pt x="1591" y="183"/>
                    <a:pt x="935" y="3413"/>
                    <a:pt x="253" y="4876"/>
                  </a:cubicBezTo>
                  <a:cubicBezTo>
                    <a:pt x="0" y="5419"/>
                    <a:pt x="600" y="5590"/>
                    <a:pt x="1455" y="5590"/>
                  </a:cubicBezTo>
                  <a:cubicBezTo>
                    <a:pt x="2903" y="5590"/>
                    <a:pt x="5084" y="5099"/>
                    <a:pt x="5084" y="5099"/>
                  </a:cubicBezTo>
                  <a:lnTo>
                    <a:pt x="5831" y="385"/>
                  </a:lnTo>
                  <a:lnTo>
                    <a:pt x="1631" y="0"/>
                  </a:lnTo>
                  <a:close/>
                </a:path>
              </a:pathLst>
            </a:custGeom>
            <a:solidFill>
              <a:srgbClr val="64B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80"/>
            <p:cNvSpPr/>
            <p:nvPr/>
          </p:nvSpPr>
          <p:spPr>
            <a:xfrm>
              <a:off x="3911675" y="968500"/>
              <a:ext cx="403800" cy="345375"/>
            </a:xfrm>
            <a:custGeom>
              <a:rect b="b" l="l" r="r" t="t"/>
              <a:pathLst>
                <a:path extrusionOk="0" h="13815" w="16152">
                  <a:moveTo>
                    <a:pt x="7086" y="0"/>
                  </a:moveTo>
                  <a:cubicBezTo>
                    <a:pt x="6829" y="0"/>
                    <a:pt x="6578" y="27"/>
                    <a:pt x="6336" y="82"/>
                  </a:cubicBezTo>
                  <a:cubicBezTo>
                    <a:pt x="6336" y="82"/>
                    <a:pt x="6310" y="81"/>
                    <a:pt x="6260" y="81"/>
                  </a:cubicBezTo>
                  <a:cubicBezTo>
                    <a:pt x="5682" y="81"/>
                    <a:pt x="1964" y="173"/>
                    <a:pt x="1022" y="2513"/>
                  </a:cubicBezTo>
                  <a:cubicBezTo>
                    <a:pt x="0" y="5054"/>
                    <a:pt x="68" y="13157"/>
                    <a:pt x="3109" y="13713"/>
                  </a:cubicBezTo>
                  <a:cubicBezTo>
                    <a:pt x="3491" y="13782"/>
                    <a:pt x="3856" y="13814"/>
                    <a:pt x="4205" y="13814"/>
                  </a:cubicBezTo>
                  <a:cubicBezTo>
                    <a:pt x="6634" y="13814"/>
                    <a:pt x="8303" y="12267"/>
                    <a:pt x="9732" y="11144"/>
                  </a:cubicBezTo>
                  <a:cubicBezTo>
                    <a:pt x="16151" y="6093"/>
                    <a:pt x="10975" y="0"/>
                    <a:pt x="7086" y="0"/>
                  </a:cubicBezTo>
                  <a:close/>
                </a:path>
              </a:pathLst>
            </a:custGeom>
            <a:solidFill>
              <a:srgbClr val="FDC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80"/>
            <p:cNvSpPr/>
            <p:nvPr/>
          </p:nvSpPr>
          <p:spPr>
            <a:xfrm>
              <a:off x="4007600" y="1179425"/>
              <a:ext cx="191300" cy="233175"/>
            </a:xfrm>
            <a:custGeom>
              <a:rect b="b" l="l" r="r" t="t"/>
              <a:pathLst>
                <a:path extrusionOk="0" h="9327" w="7652">
                  <a:moveTo>
                    <a:pt x="4647" y="1"/>
                  </a:moveTo>
                  <a:lnTo>
                    <a:pt x="0" y="2594"/>
                  </a:lnTo>
                  <a:cubicBezTo>
                    <a:pt x="0" y="2594"/>
                    <a:pt x="1729" y="5633"/>
                    <a:pt x="696" y="7860"/>
                  </a:cubicBezTo>
                  <a:cubicBezTo>
                    <a:pt x="185" y="8960"/>
                    <a:pt x="793" y="9327"/>
                    <a:pt x="1829" y="9327"/>
                  </a:cubicBezTo>
                  <a:cubicBezTo>
                    <a:pt x="3892" y="9327"/>
                    <a:pt x="7652" y="7874"/>
                    <a:pt x="7652" y="7874"/>
                  </a:cubicBezTo>
                  <a:lnTo>
                    <a:pt x="4647" y="1"/>
                  </a:lnTo>
                  <a:close/>
                </a:path>
              </a:pathLst>
            </a:custGeom>
            <a:solidFill>
              <a:srgbClr val="FDC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80"/>
            <p:cNvSpPr/>
            <p:nvPr/>
          </p:nvSpPr>
          <p:spPr>
            <a:xfrm>
              <a:off x="3915425" y="1337400"/>
              <a:ext cx="359075" cy="318575"/>
            </a:xfrm>
            <a:custGeom>
              <a:rect b="b" l="l" r="r" t="t"/>
              <a:pathLst>
                <a:path extrusionOk="0" h="12743" w="14363">
                  <a:moveTo>
                    <a:pt x="14362" y="0"/>
                  </a:moveTo>
                  <a:lnTo>
                    <a:pt x="9056" y="223"/>
                  </a:lnTo>
                  <a:lnTo>
                    <a:pt x="5229" y="220"/>
                  </a:lnTo>
                  <a:lnTo>
                    <a:pt x="2258" y="535"/>
                  </a:lnTo>
                  <a:cubicBezTo>
                    <a:pt x="2258" y="535"/>
                    <a:pt x="0" y="6924"/>
                    <a:pt x="1957" y="11840"/>
                  </a:cubicBezTo>
                  <a:cubicBezTo>
                    <a:pt x="2207" y="12469"/>
                    <a:pt x="2596" y="12743"/>
                    <a:pt x="3085" y="12743"/>
                  </a:cubicBezTo>
                  <a:cubicBezTo>
                    <a:pt x="6416" y="12743"/>
                    <a:pt x="14362" y="0"/>
                    <a:pt x="14362" y="0"/>
                  </a:cubicBezTo>
                  <a:close/>
                </a:path>
              </a:pathLst>
            </a:custGeom>
            <a:solidFill>
              <a:srgbClr val="FDC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80"/>
            <p:cNvSpPr/>
            <p:nvPr/>
          </p:nvSpPr>
          <p:spPr>
            <a:xfrm>
              <a:off x="3744925" y="1328450"/>
              <a:ext cx="770200" cy="565500"/>
            </a:xfrm>
            <a:custGeom>
              <a:rect b="b" l="l" r="r" t="t"/>
              <a:pathLst>
                <a:path extrusionOk="0" h="22620" w="30808">
                  <a:moveTo>
                    <a:pt x="18105" y="0"/>
                  </a:moveTo>
                  <a:cubicBezTo>
                    <a:pt x="17747" y="0"/>
                    <a:pt x="17507" y="9"/>
                    <a:pt x="17424" y="9"/>
                  </a:cubicBezTo>
                  <a:cubicBezTo>
                    <a:pt x="17414" y="9"/>
                    <a:pt x="17406" y="9"/>
                    <a:pt x="17401" y="9"/>
                  </a:cubicBezTo>
                  <a:lnTo>
                    <a:pt x="15318" y="3527"/>
                  </a:lnTo>
                  <a:cubicBezTo>
                    <a:pt x="14879" y="4269"/>
                    <a:pt x="14142" y="4622"/>
                    <a:pt x="13409" y="4622"/>
                  </a:cubicBezTo>
                  <a:cubicBezTo>
                    <a:pt x="12485" y="4622"/>
                    <a:pt x="11568" y="4062"/>
                    <a:pt x="11262" y="3020"/>
                  </a:cubicBezTo>
                  <a:lnTo>
                    <a:pt x="10591" y="733"/>
                  </a:lnTo>
                  <a:cubicBezTo>
                    <a:pt x="0" y="1108"/>
                    <a:pt x="1550" y="8835"/>
                    <a:pt x="1550" y="8835"/>
                  </a:cubicBezTo>
                  <a:lnTo>
                    <a:pt x="4258" y="14465"/>
                  </a:lnTo>
                  <a:lnTo>
                    <a:pt x="3251" y="20433"/>
                  </a:lnTo>
                  <a:lnTo>
                    <a:pt x="20879" y="21430"/>
                  </a:lnTo>
                  <a:lnTo>
                    <a:pt x="21626" y="21206"/>
                  </a:lnTo>
                  <a:cubicBezTo>
                    <a:pt x="21755" y="21200"/>
                    <a:pt x="21881" y="21197"/>
                    <a:pt x="22005" y="21197"/>
                  </a:cubicBezTo>
                  <a:cubicBezTo>
                    <a:pt x="24737" y="21197"/>
                    <a:pt x="26221" y="22620"/>
                    <a:pt x="26221" y="22620"/>
                  </a:cubicBezTo>
                  <a:cubicBezTo>
                    <a:pt x="26221" y="22620"/>
                    <a:pt x="30807" y="10472"/>
                    <a:pt x="28582" y="4971"/>
                  </a:cubicBezTo>
                  <a:cubicBezTo>
                    <a:pt x="26704" y="330"/>
                    <a:pt x="20265" y="0"/>
                    <a:pt x="18105" y="0"/>
                  </a:cubicBez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80"/>
            <p:cNvSpPr/>
            <p:nvPr/>
          </p:nvSpPr>
          <p:spPr>
            <a:xfrm>
              <a:off x="3208075" y="1457175"/>
              <a:ext cx="761725" cy="551400"/>
            </a:xfrm>
            <a:custGeom>
              <a:rect b="b" l="l" r="r" t="t"/>
              <a:pathLst>
                <a:path extrusionOk="0" h="22056" w="30469">
                  <a:moveTo>
                    <a:pt x="0" y="0"/>
                  </a:moveTo>
                  <a:lnTo>
                    <a:pt x="7858" y="17069"/>
                  </a:lnTo>
                  <a:lnTo>
                    <a:pt x="14891" y="21334"/>
                  </a:lnTo>
                  <a:cubicBezTo>
                    <a:pt x="15354" y="21911"/>
                    <a:pt x="15895" y="22056"/>
                    <a:pt x="16320" y="22056"/>
                  </a:cubicBezTo>
                  <a:cubicBezTo>
                    <a:pt x="16746" y="22056"/>
                    <a:pt x="17056" y="21911"/>
                    <a:pt x="17056" y="21911"/>
                  </a:cubicBezTo>
                  <a:lnTo>
                    <a:pt x="30469" y="20483"/>
                  </a:lnTo>
                  <a:lnTo>
                    <a:pt x="22783" y="1516"/>
                  </a:lnTo>
                  <a:cubicBezTo>
                    <a:pt x="22783" y="1516"/>
                    <a:pt x="9870" y="2782"/>
                    <a:pt x="9033" y="3291"/>
                  </a:cubicBezTo>
                  <a:cubicBezTo>
                    <a:pt x="8452" y="3644"/>
                    <a:pt x="8112" y="3757"/>
                    <a:pt x="7890" y="3757"/>
                  </a:cubicBezTo>
                  <a:cubicBezTo>
                    <a:pt x="7568" y="3757"/>
                    <a:pt x="7498" y="3517"/>
                    <a:pt x="7302" y="3430"/>
                  </a:cubicBezTo>
                  <a:cubicBezTo>
                    <a:pt x="6975" y="3287"/>
                    <a:pt x="0" y="0"/>
                    <a:pt x="0" y="0"/>
                  </a:cubicBezTo>
                  <a:close/>
                </a:path>
              </a:pathLst>
            </a:custGeom>
            <a:solidFill>
              <a:srgbClr val="64B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80"/>
            <p:cNvSpPr/>
            <p:nvPr/>
          </p:nvSpPr>
          <p:spPr>
            <a:xfrm>
              <a:off x="3713075" y="1751525"/>
              <a:ext cx="687375" cy="299550"/>
            </a:xfrm>
            <a:custGeom>
              <a:rect b="b" l="l" r="r" t="t"/>
              <a:pathLst>
                <a:path extrusionOk="0" h="11982" w="27495">
                  <a:moveTo>
                    <a:pt x="1637" y="0"/>
                  </a:moveTo>
                  <a:cubicBezTo>
                    <a:pt x="0" y="0"/>
                    <a:pt x="1452" y="959"/>
                    <a:pt x="1743" y="1783"/>
                  </a:cubicBezTo>
                  <a:cubicBezTo>
                    <a:pt x="2063" y="2689"/>
                    <a:pt x="3186" y="4404"/>
                    <a:pt x="3682" y="5291"/>
                  </a:cubicBezTo>
                  <a:cubicBezTo>
                    <a:pt x="4180" y="6179"/>
                    <a:pt x="3902" y="6192"/>
                    <a:pt x="6133" y="6451"/>
                  </a:cubicBezTo>
                  <a:cubicBezTo>
                    <a:pt x="6531" y="6498"/>
                    <a:pt x="6872" y="6517"/>
                    <a:pt x="7169" y="6517"/>
                  </a:cubicBezTo>
                  <a:cubicBezTo>
                    <a:pt x="8463" y="6517"/>
                    <a:pt x="8926" y="6147"/>
                    <a:pt x="9715" y="6026"/>
                  </a:cubicBezTo>
                  <a:cubicBezTo>
                    <a:pt x="9728" y="6024"/>
                    <a:pt x="9743" y="6023"/>
                    <a:pt x="9759" y="6023"/>
                  </a:cubicBezTo>
                  <a:cubicBezTo>
                    <a:pt x="10947" y="6023"/>
                    <a:pt x="20562" y="11255"/>
                    <a:pt x="23726" y="11933"/>
                  </a:cubicBezTo>
                  <a:cubicBezTo>
                    <a:pt x="23878" y="11966"/>
                    <a:pt x="24024" y="11982"/>
                    <a:pt x="24164" y="11982"/>
                  </a:cubicBezTo>
                  <a:cubicBezTo>
                    <a:pt x="26985" y="11982"/>
                    <a:pt x="27495" y="5697"/>
                    <a:pt x="27495" y="5697"/>
                  </a:cubicBezTo>
                  <a:cubicBezTo>
                    <a:pt x="26482" y="4178"/>
                    <a:pt x="24720" y="3812"/>
                    <a:pt x="23564" y="3748"/>
                  </a:cubicBezTo>
                  <a:cubicBezTo>
                    <a:pt x="23498" y="3744"/>
                    <a:pt x="23433" y="3743"/>
                    <a:pt x="23367" y="3743"/>
                  </a:cubicBezTo>
                  <a:cubicBezTo>
                    <a:pt x="22939" y="3743"/>
                    <a:pt x="22514" y="3822"/>
                    <a:pt x="22125" y="3994"/>
                  </a:cubicBezTo>
                  <a:cubicBezTo>
                    <a:pt x="21780" y="4146"/>
                    <a:pt x="21051" y="4321"/>
                    <a:pt x="19526" y="4321"/>
                  </a:cubicBezTo>
                  <a:cubicBezTo>
                    <a:pt x="19098" y="4321"/>
                    <a:pt x="18608" y="4307"/>
                    <a:pt x="18046" y="4275"/>
                  </a:cubicBezTo>
                  <a:cubicBezTo>
                    <a:pt x="14447" y="4071"/>
                    <a:pt x="11595" y="3511"/>
                    <a:pt x="8526" y="2002"/>
                  </a:cubicBezTo>
                  <a:cubicBezTo>
                    <a:pt x="5456" y="493"/>
                    <a:pt x="4758" y="253"/>
                    <a:pt x="2228" y="30"/>
                  </a:cubicBezTo>
                  <a:cubicBezTo>
                    <a:pt x="1997" y="10"/>
                    <a:pt x="1802" y="0"/>
                    <a:pt x="1637" y="0"/>
                  </a:cubicBezTo>
                  <a:close/>
                </a:path>
              </a:pathLst>
            </a:custGeom>
            <a:solidFill>
              <a:srgbClr val="FDC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80"/>
            <p:cNvSpPr/>
            <p:nvPr/>
          </p:nvSpPr>
          <p:spPr>
            <a:xfrm>
              <a:off x="3892025" y="938525"/>
              <a:ext cx="601875" cy="545700"/>
            </a:xfrm>
            <a:custGeom>
              <a:rect b="b" l="l" r="r" t="t"/>
              <a:pathLst>
                <a:path extrusionOk="0" h="21828" w="24075">
                  <a:moveTo>
                    <a:pt x="8964" y="1"/>
                  </a:moveTo>
                  <a:cubicBezTo>
                    <a:pt x="8834" y="1"/>
                    <a:pt x="8703" y="5"/>
                    <a:pt x="8570" y="14"/>
                  </a:cubicBezTo>
                  <a:cubicBezTo>
                    <a:pt x="3909" y="332"/>
                    <a:pt x="1" y="1686"/>
                    <a:pt x="1246" y="6907"/>
                  </a:cubicBezTo>
                  <a:lnTo>
                    <a:pt x="4221" y="3270"/>
                  </a:lnTo>
                  <a:cubicBezTo>
                    <a:pt x="4221" y="3270"/>
                    <a:pt x="5740" y="7031"/>
                    <a:pt x="7291" y="7043"/>
                  </a:cubicBezTo>
                  <a:cubicBezTo>
                    <a:pt x="8688" y="7056"/>
                    <a:pt x="8754" y="9085"/>
                    <a:pt x="9316" y="9085"/>
                  </a:cubicBezTo>
                  <a:cubicBezTo>
                    <a:pt x="9379" y="9085"/>
                    <a:pt x="9448" y="9060"/>
                    <a:pt x="9525" y="9004"/>
                  </a:cubicBezTo>
                  <a:cubicBezTo>
                    <a:pt x="10091" y="8596"/>
                    <a:pt x="10309" y="8479"/>
                    <a:pt x="10739" y="8479"/>
                  </a:cubicBezTo>
                  <a:cubicBezTo>
                    <a:pt x="10895" y="8479"/>
                    <a:pt x="11080" y="8495"/>
                    <a:pt x="11319" y="8517"/>
                  </a:cubicBezTo>
                  <a:cubicBezTo>
                    <a:pt x="12216" y="8599"/>
                    <a:pt x="12635" y="10872"/>
                    <a:pt x="10252" y="11364"/>
                  </a:cubicBezTo>
                  <a:cubicBezTo>
                    <a:pt x="10252" y="11364"/>
                    <a:pt x="9596" y="11908"/>
                    <a:pt x="10022" y="13111"/>
                  </a:cubicBezTo>
                  <a:cubicBezTo>
                    <a:pt x="10447" y="14313"/>
                    <a:pt x="11472" y="14415"/>
                    <a:pt x="10832" y="16764"/>
                  </a:cubicBezTo>
                  <a:cubicBezTo>
                    <a:pt x="10317" y="18651"/>
                    <a:pt x="10395" y="21827"/>
                    <a:pt x="12537" y="21827"/>
                  </a:cubicBezTo>
                  <a:cubicBezTo>
                    <a:pt x="13062" y="21827"/>
                    <a:pt x="13711" y="21637"/>
                    <a:pt x="14505" y="21190"/>
                  </a:cubicBezTo>
                  <a:cubicBezTo>
                    <a:pt x="15341" y="20719"/>
                    <a:pt x="16296" y="20551"/>
                    <a:pt x="17269" y="20551"/>
                  </a:cubicBezTo>
                  <a:cubicBezTo>
                    <a:pt x="19724" y="20551"/>
                    <a:pt x="22296" y="21624"/>
                    <a:pt x="23367" y="21624"/>
                  </a:cubicBezTo>
                  <a:cubicBezTo>
                    <a:pt x="23921" y="21624"/>
                    <a:pt x="24074" y="21338"/>
                    <a:pt x="23606" y="20471"/>
                  </a:cubicBezTo>
                  <a:cubicBezTo>
                    <a:pt x="21871" y="17257"/>
                    <a:pt x="21849" y="19293"/>
                    <a:pt x="20923" y="15611"/>
                  </a:cubicBezTo>
                  <a:cubicBezTo>
                    <a:pt x="19996" y="11930"/>
                    <a:pt x="18295" y="11933"/>
                    <a:pt x="17176" y="8488"/>
                  </a:cubicBezTo>
                  <a:cubicBezTo>
                    <a:pt x="16088" y="5140"/>
                    <a:pt x="13389" y="1"/>
                    <a:pt x="8964" y="1"/>
                  </a:cubicBez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80"/>
            <p:cNvSpPr/>
            <p:nvPr/>
          </p:nvSpPr>
          <p:spPr>
            <a:xfrm>
              <a:off x="4031375" y="1289375"/>
              <a:ext cx="78350" cy="54975"/>
            </a:xfrm>
            <a:custGeom>
              <a:rect b="b" l="l" r="r" t="t"/>
              <a:pathLst>
                <a:path extrusionOk="0" h="2199" w="3134">
                  <a:moveTo>
                    <a:pt x="3133" y="1"/>
                  </a:moveTo>
                  <a:cubicBezTo>
                    <a:pt x="1820" y="924"/>
                    <a:pt x="0" y="949"/>
                    <a:pt x="0" y="949"/>
                  </a:cubicBezTo>
                  <a:lnTo>
                    <a:pt x="60" y="2198"/>
                  </a:lnTo>
                  <a:cubicBezTo>
                    <a:pt x="2688" y="1476"/>
                    <a:pt x="3133" y="1"/>
                    <a:pt x="3133" y="1"/>
                  </a:cubicBezTo>
                  <a:close/>
                </a:path>
              </a:pathLst>
            </a:custGeom>
            <a:solidFill>
              <a:srgbClr val="F5B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80"/>
            <p:cNvSpPr/>
            <p:nvPr/>
          </p:nvSpPr>
          <p:spPr>
            <a:xfrm>
              <a:off x="3502825" y="1879850"/>
              <a:ext cx="957775" cy="658100"/>
            </a:xfrm>
            <a:custGeom>
              <a:rect b="b" l="l" r="r" t="t"/>
              <a:pathLst>
                <a:path extrusionOk="0" h="26324" w="38311">
                  <a:moveTo>
                    <a:pt x="20377" y="1"/>
                  </a:moveTo>
                  <a:cubicBezTo>
                    <a:pt x="17441" y="1"/>
                    <a:pt x="16189" y="2089"/>
                    <a:pt x="14338" y="5021"/>
                  </a:cubicBezTo>
                  <a:cubicBezTo>
                    <a:pt x="11772" y="9086"/>
                    <a:pt x="5900" y="17737"/>
                    <a:pt x="2949" y="19022"/>
                  </a:cubicBezTo>
                  <a:cubicBezTo>
                    <a:pt x="0" y="20306"/>
                    <a:pt x="565" y="21479"/>
                    <a:pt x="565" y="21479"/>
                  </a:cubicBezTo>
                  <a:cubicBezTo>
                    <a:pt x="565" y="21479"/>
                    <a:pt x="913" y="25588"/>
                    <a:pt x="3701" y="26086"/>
                  </a:cubicBezTo>
                  <a:cubicBezTo>
                    <a:pt x="3855" y="26114"/>
                    <a:pt x="4020" y="26127"/>
                    <a:pt x="4195" y="26127"/>
                  </a:cubicBezTo>
                  <a:cubicBezTo>
                    <a:pt x="7185" y="26127"/>
                    <a:pt x="13003" y="22314"/>
                    <a:pt x="14398" y="21333"/>
                  </a:cubicBezTo>
                  <a:cubicBezTo>
                    <a:pt x="15875" y="20293"/>
                    <a:pt x="19594" y="16282"/>
                    <a:pt x="19594" y="16282"/>
                  </a:cubicBezTo>
                  <a:cubicBezTo>
                    <a:pt x="19594" y="16282"/>
                    <a:pt x="22553" y="26324"/>
                    <a:pt x="28634" y="26324"/>
                  </a:cubicBezTo>
                  <a:cubicBezTo>
                    <a:pt x="28726" y="26324"/>
                    <a:pt x="28819" y="26321"/>
                    <a:pt x="28913" y="26317"/>
                  </a:cubicBezTo>
                  <a:cubicBezTo>
                    <a:pt x="35181" y="26003"/>
                    <a:pt x="38311" y="20819"/>
                    <a:pt x="37691" y="17357"/>
                  </a:cubicBezTo>
                  <a:cubicBezTo>
                    <a:pt x="37069" y="13894"/>
                    <a:pt x="34845" y="12066"/>
                    <a:pt x="34845" y="12066"/>
                  </a:cubicBezTo>
                  <a:lnTo>
                    <a:pt x="34646" y="12516"/>
                  </a:lnTo>
                  <a:cubicBezTo>
                    <a:pt x="34742" y="12241"/>
                    <a:pt x="31026" y="3511"/>
                    <a:pt x="24673" y="1011"/>
                  </a:cubicBezTo>
                  <a:cubicBezTo>
                    <a:pt x="22901" y="313"/>
                    <a:pt x="21513" y="1"/>
                    <a:pt x="20377" y="1"/>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80"/>
            <p:cNvSpPr/>
            <p:nvPr/>
          </p:nvSpPr>
          <p:spPr>
            <a:xfrm>
              <a:off x="3891250" y="1879850"/>
              <a:ext cx="288550" cy="175625"/>
            </a:xfrm>
            <a:custGeom>
              <a:rect b="b" l="l" r="r" t="t"/>
              <a:pathLst>
                <a:path extrusionOk="0" h="7025" w="11542">
                  <a:moveTo>
                    <a:pt x="4842" y="1"/>
                  </a:moveTo>
                  <a:cubicBezTo>
                    <a:pt x="2980" y="1"/>
                    <a:pt x="1795" y="841"/>
                    <a:pt x="706" y="2203"/>
                  </a:cubicBezTo>
                  <a:cubicBezTo>
                    <a:pt x="706" y="2203"/>
                    <a:pt x="1" y="6369"/>
                    <a:pt x="5211" y="6981"/>
                  </a:cubicBezTo>
                  <a:cubicBezTo>
                    <a:pt x="5459" y="7011"/>
                    <a:pt x="5698" y="7024"/>
                    <a:pt x="5930" y="7024"/>
                  </a:cubicBezTo>
                  <a:cubicBezTo>
                    <a:pt x="9379" y="7024"/>
                    <a:pt x="10961" y="3935"/>
                    <a:pt x="11542" y="2365"/>
                  </a:cubicBezTo>
                  <a:cubicBezTo>
                    <a:pt x="10789" y="1813"/>
                    <a:pt x="9988" y="1346"/>
                    <a:pt x="9136" y="1011"/>
                  </a:cubicBezTo>
                  <a:cubicBezTo>
                    <a:pt x="7364" y="313"/>
                    <a:pt x="5977" y="1"/>
                    <a:pt x="4842" y="1"/>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80"/>
            <p:cNvSpPr/>
            <p:nvPr/>
          </p:nvSpPr>
          <p:spPr>
            <a:xfrm>
              <a:off x="4068625" y="1569775"/>
              <a:ext cx="200175" cy="290725"/>
            </a:xfrm>
            <a:custGeom>
              <a:rect b="b" l="l" r="r" t="t"/>
              <a:pathLst>
                <a:path extrusionOk="0" h="11629" w="8007">
                  <a:moveTo>
                    <a:pt x="7455" y="0"/>
                  </a:moveTo>
                  <a:cubicBezTo>
                    <a:pt x="7289" y="0"/>
                    <a:pt x="7054" y="246"/>
                    <a:pt x="6740" y="830"/>
                  </a:cubicBezTo>
                  <a:cubicBezTo>
                    <a:pt x="5383" y="3357"/>
                    <a:pt x="4905" y="7993"/>
                    <a:pt x="2730" y="9107"/>
                  </a:cubicBezTo>
                  <a:cubicBezTo>
                    <a:pt x="555" y="10220"/>
                    <a:pt x="1" y="11126"/>
                    <a:pt x="1" y="11126"/>
                  </a:cubicBezTo>
                  <a:cubicBezTo>
                    <a:pt x="1" y="11126"/>
                    <a:pt x="2830" y="11628"/>
                    <a:pt x="5030" y="11628"/>
                  </a:cubicBezTo>
                  <a:cubicBezTo>
                    <a:pt x="5620" y="11628"/>
                    <a:pt x="6165" y="11592"/>
                    <a:pt x="6598" y="11501"/>
                  </a:cubicBezTo>
                  <a:cubicBezTo>
                    <a:pt x="6598" y="11501"/>
                    <a:pt x="6331" y="7399"/>
                    <a:pt x="7156" y="4755"/>
                  </a:cubicBezTo>
                  <a:cubicBezTo>
                    <a:pt x="7793" y="2720"/>
                    <a:pt x="8006" y="0"/>
                    <a:pt x="7455" y="0"/>
                  </a:cubicBez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80"/>
            <p:cNvSpPr/>
            <p:nvPr/>
          </p:nvSpPr>
          <p:spPr>
            <a:xfrm>
              <a:off x="3814250" y="1502800"/>
              <a:ext cx="107100" cy="168625"/>
            </a:xfrm>
            <a:custGeom>
              <a:rect b="b" l="l" r="r" t="t"/>
              <a:pathLst>
                <a:path extrusionOk="0" h="6745" w="4284">
                  <a:moveTo>
                    <a:pt x="4078" y="0"/>
                  </a:moveTo>
                  <a:cubicBezTo>
                    <a:pt x="3249" y="0"/>
                    <a:pt x="0" y="3306"/>
                    <a:pt x="0" y="3306"/>
                  </a:cubicBezTo>
                  <a:lnTo>
                    <a:pt x="1393" y="6744"/>
                  </a:lnTo>
                  <a:cubicBezTo>
                    <a:pt x="1393" y="6744"/>
                    <a:pt x="4151" y="1732"/>
                    <a:pt x="4267" y="288"/>
                  </a:cubicBezTo>
                  <a:cubicBezTo>
                    <a:pt x="4283" y="87"/>
                    <a:pt x="4212" y="0"/>
                    <a:pt x="4078" y="0"/>
                  </a:cubicBez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80"/>
            <p:cNvSpPr/>
            <p:nvPr/>
          </p:nvSpPr>
          <p:spPr>
            <a:xfrm>
              <a:off x="3992625" y="2176200"/>
              <a:ext cx="405750" cy="361750"/>
            </a:xfrm>
            <a:custGeom>
              <a:rect b="b" l="l" r="r" t="t"/>
              <a:pathLst>
                <a:path extrusionOk="0" h="14470" w="16230">
                  <a:moveTo>
                    <a:pt x="3944" y="1"/>
                  </a:moveTo>
                  <a:cubicBezTo>
                    <a:pt x="3632" y="1"/>
                    <a:pt x="3257" y="476"/>
                    <a:pt x="2732" y="1276"/>
                  </a:cubicBezTo>
                  <a:cubicBezTo>
                    <a:pt x="1510" y="3143"/>
                    <a:pt x="1" y="4428"/>
                    <a:pt x="1" y="4428"/>
                  </a:cubicBezTo>
                  <a:cubicBezTo>
                    <a:pt x="1" y="4428"/>
                    <a:pt x="2961" y="14470"/>
                    <a:pt x="9041" y="14470"/>
                  </a:cubicBezTo>
                  <a:cubicBezTo>
                    <a:pt x="9133" y="14470"/>
                    <a:pt x="9226" y="14467"/>
                    <a:pt x="9320" y="14463"/>
                  </a:cubicBezTo>
                  <a:cubicBezTo>
                    <a:pt x="12411" y="14308"/>
                    <a:pt x="14738" y="12967"/>
                    <a:pt x="16229" y="11235"/>
                  </a:cubicBezTo>
                  <a:lnTo>
                    <a:pt x="16229" y="11235"/>
                  </a:lnTo>
                  <a:cubicBezTo>
                    <a:pt x="15000" y="11880"/>
                    <a:pt x="13882" y="12158"/>
                    <a:pt x="12871" y="12158"/>
                  </a:cubicBezTo>
                  <a:cubicBezTo>
                    <a:pt x="8037" y="12158"/>
                    <a:pt x="5633" y="5812"/>
                    <a:pt x="5059" y="2871"/>
                  </a:cubicBezTo>
                  <a:cubicBezTo>
                    <a:pt x="4663" y="840"/>
                    <a:pt x="4359" y="1"/>
                    <a:pt x="3944" y="1"/>
                  </a:cubicBezTo>
                  <a:close/>
                </a:path>
              </a:pathLst>
            </a:custGeom>
            <a:solidFill>
              <a:srgbClr val="3E70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80"/>
            <p:cNvSpPr/>
            <p:nvPr/>
          </p:nvSpPr>
          <p:spPr>
            <a:xfrm>
              <a:off x="3208025" y="1457125"/>
              <a:ext cx="372325" cy="533400"/>
            </a:xfrm>
            <a:custGeom>
              <a:rect b="b" l="l" r="r" t="t"/>
              <a:pathLst>
                <a:path extrusionOk="0" h="21336" w="14893">
                  <a:moveTo>
                    <a:pt x="1" y="1"/>
                  </a:moveTo>
                  <a:lnTo>
                    <a:pt x="7860" y="17071"/>
                  </a:lnTo>
                  <a:lnTo>
                    <a:pt x="14893" y="21336"/>
                  </a:lnTo>
                  <a:lnTo>
                    <a:pt x="7304" y="3432"/>
                  </a:lnTo>
                  <a:cubicBezTo>
                    <a:pt x="6975" y="3289"/>
                    <a:pt x="1" y="1"/>
                    <a:pt x="1" y="1"/>
                  </a:cubicBezTo>
                  <a:close/>
                </a:path>
              </a:pathLst>
            </a:custGeom>
            <a:solidFill>
              <a:srgbClr val="64B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80"/>
            <p:cNvSpPr/>
            <p:nvPr/>
          </p:nvSpPr>
          <p:spPr>
            <a:xfrm>
              <a:off x="3259725" y="1682700"/>
              <a:ext cx="320625" cy="307825"/>
            </a:xfrm>
            <a:custGeom>
              <a:rect b="b" l="l" r="r" t="t"/>
              <a:pathLst>
                <a:path extrusionOk="0" h="12313" w="12825">
                  <a:moveTo>
                    <a:pt x="3379" y="0"/>
                  </a:moveTo>
                  <a:cubicBezTo>
                    <a:pt x="3337" y="0"/>
                    <a:pt x="3288" y="10"/>
                    <a:pt x="3234" y="31"/>
                  </a:cubicBezTo>
                  <a:cubicBezTo>
                    <a:pt x="2453" y="326"/>
                    <a:pt x="1834" y="1487"/>
                    <a:pt x="1834" y="1487"/>
                  </a:cubicBezTo>
                  <a:cubicBezTo>
                    <a:pt x="1834" y="1487"/>
                    <a:pt x="1055" y="2454"/>
                    <a:pt x="527" y="3145"/>
                  </a:cubicBezTo>
                  <a:cubicBezTo>
                    <a:pt x="0" y="3837"/>
                    <a:pt x="560" y="5120"/>
                    <a:pt x="560" y="5120"/>
                  </a:cubicBezTo>
                  <a:cubicBezTo>
                    <a:pt x="1871" y="7808"/>
                    <a:pt x="3444" y="8985"/>
                    <a:pt x="4802" y="9122"/>
                  </a:cubicBezTo>
                  <a:cubicBezTo>
                    <a:pt x="6158" y="9258"/>
                    <a:pt x="6689" y="9594"/>
                    <a:pt x="8871" y="10844"/>
                  </a:cubicBezTo>
                  <a:cubicBezTo>
                    <a:pt x="11053" y="12095"/>
                    <a:pt x="12825" y="12313"/>
                    <a:pt x="12825" y="12313"/>
                  </a:cubicBezTo>
                  <a:lnTo>
                    <a:pt x="5792" y="8048"/>
                  </a:lnTo>
                  <a:cubicBezTo>
                    <a:pt x="5792" y="8048"/>
                    <a:pt x="5337" y="7509"/>
                    <a:pt x="5928" y="6810"/>
                  </a:cubicBezTo>
                  <a:cubicBezTo>
                    <a:pt x="6520" y="6111"/>
                    <a:pt x="5529" y="4662"/>
                    <a:pt x="4800" y="3468"/>
                  </a:cubicBezTo>
                  <a:cubicBezTo>
                    <a:pt x="4074" y="2273"/>
                    <a:pt x="2386" y="3018"/>
                    <a:pt x="2951" y="2346"/>
                  </a:cubicBezTo>
                  <a:cubicBezTo>
                    <a:pt x="3476" y="1720"/>
                    <a:pt x="3945" y="0"/>
                    <a:pt x="3379" y="0"/>
                  </a:cubicBezTo>
                  <a:close/>
                </a:path>
              </a:pathLst>
            </a:custGeom>
            <a:solidFill>
              <a:srgbClr val="FDC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80"/>
            <p:cNvSpPr/>
            <p:nvPr/>
          </p:nvSpPr>
          <p:spPr>
            <a:xfrm>
              <a:off x="4239825" y="1845075"/>
              <a:ext cx="171925" cy="201550"/>
            </a:xfrm>
            <a:custGeom>
              <a:rect b="b" l="l" r="r" t="t"/>
              <a:pathLst>
                <a:path extrusionOk="0" h="8062" w="6877">
                  <a:moveTo>
                    <a:pt x="2297" y="1"/>
                  </a:moveTo>
                  <a:cubicBezTo>
                    <a:pt x="1869" y="1"/>
                    <a:pt x="1444" y="80"/>
                    <a:pt x="1054" y="252"/>
                  </a:cubicBezTo>
                  <a:cubicBezTo>
                    <a:pt x="856" y="340"/>
                    <a:pt x="530" y="434"/>
                    <a:pt x="1" y="498"/>
                  </a:cubicBezTo>
                  <a:cubicBezTo>
                    <a:pt x="751" y="541"/>
                    <a:pt x="2990" y="787"/>
                    <a:pt x="3711" y="2244"/>
                  </a:cubicBezTo>
                  <a:cubicBezTo>
                    <a:pt x="4580" y="4004"/>
                    <a:pt x="6876" y="3074"/>
                    <a:pt x="4243" y="7245"/>
                  </a:cubicBezTo>
                  <a:cubicBezTo>
                    <a:pt x="4009" y="7615"/>
                    <a:pt x="3892" y="7881"/>
                    <a:pt x="3868" y="8062"/>
                  </a:cubicBezTo>
                  <a:cubicBezTo>
                    <a:pt x="6010" y="7046"/>
                    <a:pt x="6425" y="1955"/>
                    <a:pt x="6425" y="1955"/>
                  </a:cubicBezTo>
                  <a:cubicBezTo>
                    <a:pt x="5412" y="436"/>
                    <a:pt x="3650" y="71"/>
                    <a:pt x="2494" y="6"/>
                  </a:cubicBezTo>
                  <a:cubicBezTo>
                    <a:pt x="2428" y="2"/>
                    <a:pt x="2363" y="1"/>
                    <a:pt x="2297" y="1"/>
                  </a:cubicBezTo>
                  <a:close/>
                </a:path>
              </a:pathLst>
            </a:custGeom>
            <a:solidFill>
              <a:srgbClr val="F76C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80"/>
            <p:cNvSpPr/>
            <p:nvPr/>
          </p:nvSpPr>
          <p:spPr>
            <a:xfrm>
              <a:off x="4273075" y="1925550"/>
              <a:ext cx="182975" cy="405350"/>
            </a:xfrm>
            <a:custGeom>
              <a:rect b="b" l="l" r="r" t="t"/>
              <a:pathLst>
                <a:path extrusionOk="0" h="16214" w="7319">
                  <a:moveTo>
                    <a:pt x="4925" y="0"/>
                  </a:moveTo>
                  <a:lnTo>
                    <a:pt x="4925" y="0"/>
                  </a:lnTo>
                  <a:cubicBezTo>
                    <a:pt x="4924" y="0"/>
                    <a:pt x="4923" y="5"/>
                    <a:pt x="4921" y="13"/>
                  </a:cubicBezTo>
                  <a:cubicBezTo>
                    <a:pt x="4294" y="3852"/>
                    <a:pt x="2606" y="4561"/>
                    <a:pt x="1448" y="4561"/>
                  </a:cubicBezTo>
                  <a:cubicBezTo>
                    <a:pt x="1114" y="4561"/>
                    <a:pt x="824" y="4502"/>
                    <a:pt x="616" y="4442"/>
                  </a:cubicBezTo>
                  <a:cubicBezTo>
                    <a:pt x="413" y="4382"/>
                    <a:pt x="229" y="4272"/>
                    <a:pt x="83" y="4120"/>
                  </a:cubicBezTo>
                  <a:cubicBezTo>
                    <a:pt x="41" y="4080"/>
                    <a:pt x="8" y="4049"/>
                    <a:pt x="3" y="4049"/>
                  </a:cubicBezTo>
                  <a:lnTo>
                    <a:pt x="3" y="4049"/>
                  </a:lnTo>
                  <a:cubicBezTo>
                    <a:pt x="1" y="4049"/>
                    <a:pt x="7" y="4058"/>
                    <a:pt x="25" y="4082"/>
                  </a:cubicBezTo>
                  <a:cubicBezTo>
                    <a:pt x="95" y="4173"/>
                    <a:pt x="888" y="5857"/>
                    <a:pt x="1651" y="7097"/>
                  </a:cubicBezTo>
                  <a:cubicBezTo>
                    <a:pt x="2104" y="7835"/>
                    <a:pt x="2537" y="8630"/>
                    <a:pt x="2843" y="9398"/>
                  </a:cubicBezTo>
                  <a:cubicBezTo>
                    <a:pt x="4252" y="12918"/>
                    <a:pt x="6954" y="16214"/>
                    <a:pt x="6954" y="16214"/>
                  </a:cubicBezTo>
                  <a:cubicBezTo>
                    <a:pt x="6954" y="16214"/>
                    <a:pt x="7318" y="11248"/>
                    <a:pt x="6092" y="8115"/>
                  </a:cubicBezTo>
                  <a:cubicBezTo>
                    <a:pt x="4898" y="5069"/>
                    <a:pt x="4968" y="0"/>
                    <a:pt x="4925" y="0"/>
                  </a:cubicBez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80"/>
            <p:cNvSpPr/>
            <p:nvPr/>
          </p:nvSpPr>
          <p:spPr>
            <a:xfrm>
              <a:off x="4574175" y="1925875"/>
              <a:ext cx="397500" cy="438425"/>
            </a:xfrm>
            <a:custGeom>
              <a:rect b="b" l="l" r="r" t="t"/>
              <a:pathLst>
                <a:path extrusionOk="0" h="17537" w="15900">
                  <a:moveTo>
                    <a:pt x="13750" y="1"/>
                  </a:moveTo>
                  <a:cubicBezTo>
                    <a:pt x="12947" y="1"/>
                    <a:pt x="11841" y="444"/>
                    <a:pt x="10345" y="1885"/>
                  </a:cubicBezTo>
                  <a:cubicBezTo>
                    <a:pt x="6762" y="5338"/>
                    <a:pt x="0" y="16924"/>
                    <a:pt x="0" y="16924"/>
                  </a:cubicBezTo>
                  <a:lnTo>
                    <a:pt x="891" y="17537"/>
                  </a:lnTo>
                  <a:cubicBezTo>
                    <a:pt x="1627" y="15335"/>
                    <a:pt x="9169" y="8292"/>
                    <a:pt x="10329" y="7326"/>
                  </a:cubicBezTo>
                  <a:cubicBezTo>
                    <a:pt x="11489" y="6357"/>
                    <a:pt x="13280" y="4506"/>
                    <a:pt x="13280" y="4506"/>
                  </a:cubicBezTo>
                  <a:lnTo>
                    <a:pt x="12109" y="4010"/>
                  </a:lnTo>
                  <a:lnTo>
                    <a:pt x="13872" y="4098"/>
                  </a:lnTo>
                  <a:cubicBezTo>
                    <a:pt x="15306" y="3209"/>
                    <a:pt x="15900" y="1451"/>
                    <a:pt x="15586" y="1079"/>
                  </a:cubicBezTo>
                  <a:cubicBezTo>
                    <a:pt x="15402" y="862"/>
                    <a:pt x="14870" y="1"/>
                    <a:pt x="13750" y="1"/>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80"/>
            <p:cNvSpPr/>
            <p:nvPr/>
          </p:nvSpPr>
          <p:spPr>
            <a:xfrm>
              <a:off x="4611875" y="1945700"/>
              <a:ext cx="359800" cy="391150"/>
            </a:xfrm>
            <a:custGeom>
              <a:rect b="b" l="l" r="r" t="t"/>
              <a:pathLst>
                <a:path extrusionOk="0" h="15646" w="14392">
                  <a:moveTo>
                    <a:pt x="13849" y="0"/>
                  </a:moveTo>
                  <a:cubicBezTo>
                    <a:pt x="11914" y="290"/>
                    <a:pt x="7434" y="2636"/>
                    <a:pt x="0" y="15646"/>
                  </a:cubicBezTo>
                  <a:cubicBezTo>
                    <a:pt x="1997" y="12791"/>
                    <a:pt x="7815" y="7372"/>
                    <a:pt x="8821" y="6533"/>
                  </a:cubicBezTo>
                  <a:cubicBezTo>
                    <a:pt x="9981" y="5566"/>
                    <a:pt x="11772" y="3713"/>
                    <a:pt x="11772" y="3713"/>
                  </a:cubicBezTo>
                  <a:lnTo>
                    <a:pt x="10601" y="3217"/>
                  </a:lnTo>
                  <a:lnTo>
                    <a:pt x="12364" y="3305"/>
                  </a:lnTo>
                  <a:cubicBezTo>
                    <a:pt x="13798" y="2416"/>
                    <a:pt x="14392" y="658"/>
                    <a:pt x="14078" y="286"/>
                  </a:cubicBezTo>
                  <a:cubicBezTo>
                    <a:pt x="14028" y="228"/>
                    <a:pt x="13953" y="123"/>
                    <a:pt x="13849" y="0"/>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80"/>
            <p:cNvSpPr/>
            <p:nvPr/>
          </p:nvSpPr>
          <p:spPr>
            <a:xfrm>
              <a:off x="4364600" y="2096075"/>
              <a:ext cx="308850" cy="325575"/>
            </a:xfrm>
            <a:custGeom>
              <a:rect b="b" l="l" r="r" t="t"/>
              <a:pathLst>
                <a:path extrusionOk="0" h="13023" w="12354">
                  <a:moveTo>
                    <a:pt x="1644" y="1"/>
                  </a:moveTo>
                  <a:cubicBezTo>
                    <a:pt x="765" y="1"/>
                    <a:pt x="369" y="684"/>
                    <a:pt x="232" y="855"/>
                  </a:cubicBezTo>
                  <a:cubicBezTo>
                    <a:pt x="0" y="1142"/>
                    <a:pt x="486" y="2461"/>
                    <a:pt x="1590" y="3106"/>
                  </a:cubicBezTo>
                  <a:lnTo>
                    <a:pt x="2923" y="3004"/>
                  </a:lnTo>
                  <a:lnTo>
                    <a:pt x="2046" y="3403"/>
                  </a:lnTo>
                  <a:cubicBezTo>
                    <a:pt x="2046" y="3403"/>
                    <a:pt x="3441" y="4770"/>
                    <a:pt x="4338" y="5479"/>
                  </a:cubicBezTo>
                  <a:cubicBezTo>
                    <a:pt x="5235" y="6188"/>
                    <a:pt x="11090" y="11369"/>
                    <a:pt x="11691" y="13022"/>
                  </a:cubicBezTo>
                  <a:lnTo>
                    <a:pt x="12353" y="12540"/>
                  </a:lnTo>
                  <a:cubicBezTo>
                    <a:pt x="12353" y="12540"/>
                    <a:pt x="6998" y="3903"/>
                    <a:pt x="4216" y="1360"/>
                  </a:cubicBezTo>
                  <a:cubicBezTo>
                    <a:pt x="3082" y="324"/>
                    <a:pt x="2249" y="1"/>
                    <a:pt x="1644" y="1"/>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80"/>
            <p:cNvSpPr/>
            <p:nvPr/>
          </p:nvSpPr>
          <p:spPr>
            <a:xfrm>
              <a:off x="4364600" y="2111900"/>
              <a:ext cx="280075" cy="289250"/>
            </a:xfrm>
            <a:custGeom>
              <a:rect b="b" l="l" r="r" t="t"/>
              <a:pathLst>
                <a:path extrusionOk="0" h="11570" w="11203">
                  <a:moveTo>
                    <a:pt x="399" y="1"/>
                  </a:moveTo>
                  <a:cubicBezTo>
                    <a:pt x="322" y="95"/>
                    <a:pt x="268" y="177"/>
                    <a:pt x="232" y="222"/>
                  </a:cubicBezTo>
                  <a:cubicBezTo>
                    <a:pt x="0" y="509"/>
                    <a:pt x="486" y="1828"/>
                    <a:pt x="1590" y="2473"/>
                  </a:cubicBezTo>
                  <a:lnTo>
                    <a:pt x="2923" y="2371"/>
                  </a:lnTo>
                  <a:lnTo>
                    <a:pt x="2046" y="2770"/>
                  </a:lnTo>
                  <a:cubicBezTo>
                    <a:pt x="2046" y="2770"/>
                    <a:pt x="3439" y="4137"/>
                    <a:pt x="4338" y="4846"/>
                  </a:cubicBezTo>
                  <a:cubicBezTo>
                    <a:pt x="5117" y="5461"/>
                    <a:pt x="9631" y="9448"/>
                    <a:pt x="11203" y="11570"/>
                  </a:cubicBezTo>
                  <a:cubicBezTo>
                    <a:pt x="5311" y="1867"/>
                    <a:pt x="1870" y="180"/>
                    <a:pt x="399" y="1"/>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80"/>
            <p:cNvSpPr/>
            <p:nvPr/>
          </p:nvSpPr>
          <p:spPr>
            <a:xfrm>
              <a:off x="4502350" y="1954850"/>
              <a:ext cx="109050" cy="418900"/>
            </a:xfrm>
            <a:custGeom>
              <a:rect b="b" l="l" r="r" t="t"/>
              <a:pathLst>
                <a:path extrusionOk="0" h="16756" w="4362">
                  <a:moveTo>
                    <a:pt x="1499" y="0"/>
                  </a:moveTo>
                  <a:cubicBezTo>
                    <a:pt x="1153" y="0"/>
                    <a:pt x="875" y="111"/>
                    <a:pt x="756" y="142"/>
                  </a:cubicBezTo>
                  <a:cubicBezTo>
                    <a:pt x="399" y="236"/>
                    <a:pt x="0" y="1583"/>
                    <a:pt x="500" y="2760"/>
                  </a:cubicBezTo>
                  <a:lnTo>
                    <a:pt x="1630" y="3474"/>
                  </a:lnTo>
                  <a:lnTo>
                    <a:pt x="688" y="3272"/>
                  </a:lnTo>
                  <a:lnTo>
                    <a:pt x="688" y="3272"/>
                  </a:lnTo>
                  <a:cubicBezTo>
                    <a:pt x="688" y="3272"/>
                    <a:pt x="990" y="5200"/>
                    <a:pt x="1285" y="6304"/>
                  </a:cubicBezTo>
                  <a:cubicBezTo>
                    <a:pt x="1581" y="7410"/>
                    <a:pt x="3178" y="15062"/>
                    <a:pt x="2672" y="16746"/>
                  </a:cubicBezTo>
                  <a:lnTo>
                    <a:pt x="3492" y="16755"/>
                  </a:lnTo>
                  <a:cubicBezTo>
                    <a:pt x="3492" y="16755"/>
                    <a:pt x="4361" y="6631"/>
                    <a:pt x="3650" y="2928"/>
                  </a:cubicBezTo>
                  <a:cubicBezTo>
                    <a:pt x="3173" y="452"/>
                    <a:pt x="2199" y="0"/>
                    <a:pt x="1499" y="0"/>
                  </a:cubicBezTo>
                  <a:close/>
                </a:path>
              </a:pathLst>
            </a:custGeom>
            <a:solidFill>
              <a:srgbClr val="3E70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80"/>
            <p:cNvSpPr/>
            <p:nvPr/>
          </p:nvSpPr>
          <p:spPr>
            <a:xfrm>
              <a:off x="4502350" y="1956450"/>
              <a:ext cx="96125" cy="393350"/>
            </a:xfrm>
            <a:custGeom>
              <a:rect b="b" l="l" r="r" t="t"/>
              <a:pathLst>
                <a:path extrusionOk="0" h="15734" w="3845">
                  <a:moveTo>
                    <a:pt x="1022" y="0"/>
                  </a:moveTo>
                  <a:cubicBezTo>
                    <a:pt x="905" y="31"/>
                    <a:pt x="812" y="64"/>
                    <a:pt x="756" y="78"/>
                  </a:cubicBezTo>
                  <a:cubicBezTo>
                    <a:pt x="399" y="170"/>
                    <a:pt x="0" y="1517"/>
                    <a:pt x="500" y="2694"/>
                  </a:cubicBezTo>
                  <a:lnTo>
                    <a:pt x="1630" y="3410"/>
                  </a:lnTo>
                  <a:lnTo>
                    <a:pt x="688" y="3206"/>
                  </a:lnTo>
                  <a:lnTo>
                    <a:pt x="688" y="3206"/>
                  </a:lnTo>
                  <a:cubicBezTo>
                    <a:pt x="688" y="3206"/>
                    <a:pt x="990" y="5135"/>
                    <a:pt x="1285" y="6240"/>
                  </a:cubicBezTo>
                  <a:cubicBezTo>
                    <a:pt x="1542" y="7199"/>
                    <a:pt x="2779" y="13094"/>
                    <a:pt x="2771" y="15734"/>
                  </a:cubicBezTo>
                  <a:cubicBezTo>
                    <a:pt x="3845" y="4432"/>
                    <a:pt x="2094" y="1024"/>
                    <a:pt x="1022" y="0"/>
                  </a:cubicBezTo>
                  <a:close/>
                </a:path>
              </a:pathLst>
            </a:custGeom>
            <a:solidFill>
              <a:srgbClr val="3E70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80"/>
            <p:cNvSpPr/>
            <p:nvPr/>
          </p:nvSpPr>
          <p:spPr>
            <a:xfrm>
              <a:off x="4479450" y="1668300"/>
              <a:ext cx="203925" cy="772050"/>
            </a:xfrm>
            <a:custGeom>
              <a:rect b="b" l="l" r="r" t="t"/>
              <a:pathLst>
                <a:path extrusionOk="0" h="30882" w="8157">
                  <a:moveTo>
                    <a:pt x="2770" y="1"/>
                  </a:moveTo>
                  <a:cubicBezTo>
                    <a:pt x="2116" y="1"/>
                    <a:pt x="1589" y="217"/>
                    <a:pt x="1368" y="277"/>
                  </a:cubicBezTo>
                  <a:cubicBezTo>
                    <a:pt x="710" y="457"/>
                    <a:pt x="1" y="2951"/>
                    <a:pt x="949" y="5113"/>
                  </a:cubicBezTo>
                  <a:lnTo>
                    <a:pt x="3049" y="6407"/>
                  </a:lnTo>
                  <a:lnTo>
                    <a:pt x="1307" y="6052"/>
                  </a:lnTo>
                  <a:lnTo>
                    <a:pt x="1307" y="6052"/>
                  </a:lnTo>
                  <a:cubicBezTo>
                    <a:pt x="1307" y="6052"/>
                    <a:pt x="1904" y="9606"/>
                    <a:pt x="2472" y="11639"/>
                  </a:cubicBezTo>
                  <a:cubicBezTo>
                    <a:pt x="3041" y="13671"/>
                    <a:pt x="6151" y="27763"/>
                    <a:pt x="5254" y="30882"/>
                  </a:cubicBezTo>
                  <a:lnTo>
                    <a:pt x="6765" y="30882"/>
                  </a:lnTo>
                  <a:cubicBezTo>
                    <a:pt x="6765" y="30882"/>
                    <a:pt x="8157" y="12176"/>
                    <a:pt x="6765" y="5361"/>
                  </a:cubicBezTo>
                  <a:cubicBezTo>
                    <a:pt x="5842" y="840"/>
                    <a:pt x="4058" y="1"/>
                    <a:pt x="2770" y="1"/>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80"/>
            <p:cNvSpPr/>
            <p:nvPr/>
          </p:nvSpPr>
          <p:spPr>
            <a:xfrm>
              <a:off x="4479500" y="1671500"/>
              <a:ext cx="178950" cy="725025"/>
            </a:xfrm>
            <a:custGeom>
              <a:rect b="b" l="l" r="r" t="t"/>
              <a:pathLst>
                <a:path extrusionOk="0" h="29001" w="7158">
                  <a:moveTo>
                    <a:pt x="1856" y="1"/>
                  </a:moveTo>
                  <a:cubicBezTo>
                    <a:pt x="1638" y="60"/>
                    <a:pt x="1468" y="121"/>
                    <a:pt x="1366" y="149"/>
                  </a:cubicBezTo>
                  <a:cubicBezTo>
                    <a:pt x="707" y="329"/>
                    <a:pt x="0" y="2823"/>
                    <a:pt x="947" y="4984"/>
                  </a:cubicBezTo>
                  <a:lnTo>
                    <a:pt x="3047" y="6279"/>
                  </a:lnTo>
                  <a:lnTo>
                    <a:pt x="1305" y="5924"/>
                  </a:lnTo>
                  <a:lnTo>
                    <a:pt x="1305" y="5924"/>
                  </a:lnTo>
                  <a:cubicBezTo>
                    <a:pt x="1305" y="5924"/>
                    <a:pt x="1902" y="9478"/>
                    <a:pt x="2470" y="11510"/>
                  </a:cubicBezTo>
                  <a:cubicBezTo>
                    <a:pt x="2965" y="13276"/>
                    <a:pt x="5374" y="24129"/>
                    <a:pt x="5413" y="29000"/>
                  </a:cubicBezTo>
                  <a:cubicBezTo>
                    <a:pt x="7157" y="8121"/>
                    <a:pt x="3856" y="1867"/>
                    <a:pt x="1856" y="1"/>
                  </a:cubicBez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80"/>
            <p:cNvSpPr/>
            <p:nvPr/>
          </p:nvSpPr>
          <p:spPr>
            <a:xfrm>
              <a:off x="4610325" y="1700125"/>
              <a:ext cx="230725" cy="644225"/>
            </a:xfrm>
            <a:custGeom>
              <a:rect b="b" l="l" r="r" t="t"/>
              <a:pathLst>
                <a:path extrusionOk="0" h="25769" w="9229">
                  <a:moveTo>
                    <a:pt x="5490" y="0"/>
                  </a:moveTo>
                  <a:cubicBezTo>
                    <a:pt x="3953" y="0"/>
                    <a:pt x="2325" y="2495"/>
                    <a:pt x="1989" y="5325"/>
                  </a:cubicBezTo>
                  <a:cubicBezTo>
                    <a:pt x="1479" y="9607"/>
                    <a:pt x="0" y="21895"/>
                    <a:pt x="917" y="25769"/>
                  </a:cubicBezTo>
                  <a:lnTo>
                    <a:pt x="1377" y="25483"/>
                  </a:lnTo>
                  <a:cubicBezTo>
                    <a:pt x="1377" y="25483"/>
                    <a:pt x="1797" y="21181"/>
                    <a:pt x="3270" y="17866"/>
                  </a:cubicBezTo>
                  <a:cubicBezTo>
                    <a:pt x="4742" y="14552"/>
                    <a:pt x="9228" y="7007"/>
                    <a:pt x="7597" y="2266"/>
                  </a:cubicBezTo>
                  <a:cubicBezTo>
                    <a:pt x="7043" y="658"/>
                    <a:pt x="6278" y="0"/>
                    <a:pt x="5490" y="0"/>
                  </a:cubicBez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80"/>
            <p:cNvSpPr/>
            <p:nvPr/>
          </p:nvSpPr>
          <p:spPr>
            <a:xfrm>
              <a:off x="4632750" y="1700700"/>
              <a:ext cx="208300" cy="643625"/>
            </a:xfrm>
            <a:custGeom>
              <a:rect b="b" l="l" r="r" t="t"/>
              <a:pathLst>
                <a:path extrusionOk="0" h="25745" w="8332">
                  <a:moveTo>
                    <a:pt x="4836" y="0"/>
                  </a:moveTo>
                  <a:cubicBezTo>
                    <a:pt x="3891" y="5795"/>
                    <a:pt x="1700" y="20644"/>
                    <a:pt x="0" y="25645"/>
                  </a:cubicBezTo>
                  <a:cubicBezTo>
                    <a:pt x="8" y="25678"/>
                    <a:pt x="14" y="25713"/>
                    <a:pt x="20" y="25744"/>
                  </a:cubicBezTo>
                  <a:lnTo>
                    <a:pt x="480" y="25460"/>
                  </a:lnTo>
                  <a:cubicBezTo>
                    <a:pt x="480" y="25460"/>
                    <a:pt x="900" y="21156"/>
                    <a:pt x="2373" y="17843"/>
                  </a:cubicBezTo>
                  <a:cubicBezTo>
                    <a:pt x="3845" y="14529"/>
                    <a:pt x="8331" y="6984"/>
                    <a:pt x="6700" y="2243"/>
                  </a:cubicBezTo>
                  <a:cubicBezTo>
                    <a:pt x="6203" y="800"/>
                    <a:pt x="5538" y="126"/>
                    <a:pt x="4836" y="0"/>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80"/>
            <p:cNvSpPr/>
            <p:nvPr/>
          </p:nvSpPr>
          <p:spPr>
            <a:xfrm>
              <a:off x="4284100" y="1852500"/>
              <a:ext cx="380725" cy="453900"/>
            </a:xfrm>
            <a:custGeom>
              <a:rect b="b" l="l" r="r" t="t"/>
              <a:pathLst>
                <a:path extrusionOk="0" h="18156" w="15229">
                  <a:moveTo>
                    <a:pt x="2932" y="0"/>
                  </a:moveTo>
                  <a:cubicBezTo>
                    <a:pt x="648" y="0"/>
                    <a:pt x="0" y="1294"/>
                    <a:pt x="444" y="3014"/>
                  </a:cubicBezTo>
                  <a:cubicBezTo>
                    <a:pt x="903" y="4798"/>
                    <a:pt x="5796" y="3932"/>
                    <a:pt x="9264" y="6889"/>
                  </a:cubicBezTo>
                  <a:cubicBezTo>
                    <a:pt x="12731" y="9846"/>
                    <a:pt x="13037" y="18155"/>
                    <a:pt x="13037" y="18155"/>
                  </a:cubicBezTo>
                  <a:lnTo>
                    <a:pt x="13801" y="18155"/>
                  </a:lnTo>
                  <a:cubicBezTo>
                    <a:pt x="15228" y="1333"/>
                    <a:pt x="5694" y="108"/>
                    <a:pt x="3197" y="6"/>
                  </a:cubicBezTo>
                  <a:cubicBezTo>
                    <a:pt x="3106" y="2"/>
                    <a:pt x="3018" y="0"/>
                    <a:pt x="2932" y="0"/>
                  </a:cubicBez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80"/>
            <p:cNvSpPr/>
            <p:nvPr/>
          </p:nvSpPr>
          <p:spPr>
            <a:xfrm>
              <a:off x="4627250" y="1875525"/>
              <a:ext cx="355025" cy="464650"/>
            </a:xfrm>
            <a:custGeom>
              <a:rect b="b" l="l" r="r" t="t"/>
              <a:pathLst>
                <a:path extrusionOk="0" h="18586" w="14201">
                  <a:moveTo>
                    <a:pt x="12635" y="0"/>
                  </a:moveTo>
                  <a:cubicBezTo>
                    <a:pt x="11386" y="0"/>
                    <a:pt x="9583" y="1016"/>
                    <a:pt x="8174" y="2048"/>
                  </a:cubicBezTo>
                  <a:cubicBezTo>
                    <a:pt x="5706" y="3856"/>
                    <a:pt x="766" y="9760"/>
                    <a:pt x="1" y="18586"/>
                  </a:cubicBezTo>
                  <a:lnTo>
                    <a:pt x="641" y="18408"/>
                  </a:lnTo>
                  <a:cubicBezTo>
                    <a:pt x="641" y="18408"/>
                    <a:pt x="2283" y="11740"/>
                    <a:pt x="5907" y="8286"/>
                  </a:cubicBezTo>
                  <a:cubicBezTo>
                    <a:pt x="9530" y="4832"/>
                    <a:pt x="13902" y="5815"/>
                    <a:pt x="14111" y="2149"/>
                  </a:cubicBezTo>
                  <a:cubicBezTo>
                    <a:pt x="14201" y="575"/>
                    <a:pt x="13575" y="0"/>
                    <a:pt x="12635" y="0"/>
                  </a:cubicBez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80"/>
            <p:cNvSpPr/>
            <p:nvPr/>
          </p:nvSpPr>
          <p:spPr>
            <a:xfrm>
              <a:off x="4627250" y="1916550"/>
              <a:ext cx="353050" cy="423625"/>
            </a:xfrm>
            <a:custGeom>
              <a:rect b="b" l="l" r="r" t="t"/>
              <a:pathLst>
                <a:path extrusionOk="0" h="16945" w="14122">
                  <a:moveTo>
                    <a:pt x="14112" y="0"/>
                  </a:moveTo>
                  <a:cubicBezTo>
                    <a:pt x="10961" y="809"/>
                    <a:pt x="3318" y="3167"/>
                    <a:pt x="146" y="16328"/>
                  </a:cubicBezTo>
                  <a:cubicBezTo>
                    <a:pt x="142" y="16387"/>
                    <a:pt x="138" y="16441"/>
                    <a:pt x="134" y="16499"/>
                  </a:cubicBezTo>
                  <a:lnTo>
                    <a:pt x="106" y="16499"/>
                  </a:lnTo>
                  <a:cubicBezTo>
                    <a:pt x="70" y="16648"/>
                    <a:pt x="35" y="16795"/>
                    <a:pt x="1" y="16945"/>
                  </a:cubicBezTo>
                  <a:lnTo>
                    <a:pt x="641" y="16767"/>
                  </a:lnTo>
                  <a:cubicBezTo>
                    <a:pt x="641" y="16767"/>
                    <a:pt x="2285" y="10099"/>
                    <a:pt x="5908" y="6645"/>
                  </a:cubicBezTo>
                  <a:cubicBezTo>
                    <a:pt x="9532" y="3191"/>
                    <a:pt x="13904" y="4174"/>
                    <a:pt x="14112" y="508"/>
                  </a:cubicBezTo>
                  <a:cubicBezTo>
                    <a:pt x="14122" y="339"/>
                    <a:pt x="14122" y="169"/>
                    <a:pt x="14112" y="0"/>
                  </a:cubicBez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80"/>
            <p:cNvSpPr/>
            <p:nvPr/>
          </p:nvSpPr>
          <p:spPr>
            <a:xfrm>
              <a:off x="4640700" y="2129450"/>
              <a:ext cx="253300" cy="301975"/>
            </a:xfrm>
            <a:custGeom>
              <a:rect b="b" l="l" r="r" t="t"/>
              <a:pathLst>
                <a:path extrusionOk="0" h="12079" w="10132">
                  <a:moveTo>
                    <a:pt x="8182" y="0"/>
                  </a:moveTo>
                  <a:cubicBezTo>
                    <a:pt x="8125" y="0"/>
                    <a:pt x="8066" y="1"/>
                    <a:pt x="8005" y="4"/>
                  </a:cubicBezTo>
                  <a:cubicBezTo>
                    <a:pt x="6345" y="70"/>
                    <a:pt x="1" y="885"/>
                    <a:pt x="950" y="12078"/>
                  </a:cubicBezTo>
                  <a:lnTo>
                    <a:pt x="1459" y="12078"/>
                  </a:lnTo>
                  <a:cubicBezTo>
                    <a:pt x="1459" y="12078"/>
                    <a:pt x="1663" y="6550"/>
                    <a:pt x="3969" y="4583"/>
                  </a:cubicBezTo>
                  <a:cubicBezTo>
                    <a:pt x="6277" y="2614"/>
                    <a:pt x="9533" y="3191"/>
                    <a:pt x="9838" y="2005"/>
                  </a:cubicBezTo>
                  <a:cubicBezTo>
                    <a:pt x="10132" y="860"/>
                    <a:pt x="9701" y="0"/>
                    <a:pt x="8182" y="0"/>
                  </a:cubicBez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80"/>
            <p:cNvSpPr/>
            <p:nvPr/>
          </p:nvSpPr>
          <p:spPr>
            <a:xfrm>
              <a:off x="4652850" y="2158325"/>
              <a:ext cx="236400" cy="267525"/>
            </a:xfrm>
            <a:custGeom>
              <a:rect b="b" l="l" r="r" t="t"/>
              <a:pathLst>
                <a:path extrusionOk="0" h="10701" w="9456">
                  <a:moveTo>
                    <a:pt x="9423" y="1"/>
                  </a:moveTo>
                  <a:lnTo>
                    <a:pt x="9423" y="1"/>
                  </a:lnTo>
                  <a:cubicBezTo>
                    <a:pt x="7026" y="63"/>
                    <a:pt x="1" y="1060"/>
                    <a:pt x="986" y="10701"/>
                  </a:cubicBezTo>
                  <a:cubicBezTo>
                    <a:pt x="1052" y="9652"/>
                    <a:pt x="1453" y="5160"/>
                    <a:pt x="3483" y="3426"/>
                  </a:cubicBezTo>
                  <a:cubicBezTo>
                    <a:pt x="5791" y="1459"/>
                    <a:pt x="9047" y="2036"/>
                    <a:pt x="9352" y="848"/>
                  </a:cubicBezTo>
                  <a:cubicBezTo>
                    <a:pt x="9431" y="542"/>
                    <a:pt x="9456" y="256"/>
                    <a:pt x="9423" y="1"/>
                  </a:cubicBez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80"/>
            <p:cNvSpPr/>
            <p:nvPr/>
          </p:nvSpPr>
          <p:spPr>
            <a:xfrm>
              <a:off x="4340275" y="2006200"/>
              <a:ext cx="253300" cy="302000"/>
            </a:xfrm>
            <a:custGeom>
              <a:rect b="b" l="l" r="r" t="t"/>
              <a:pathLst>
                <a:path extrusionOk="0" h="12080" w="10132">
                  <a:moveTo>
                    <a:pt x="1953" y="0"/>
                  </a:moveTo>
                  <a:cubicBezTo>
                    <a:pt x="432" y="0"/>
                    <a:pt x="0" y="859"/>
                    <a:pt x="294" y="2005"/>
                  </a:cubicBezTo>
                  <a:cubicBezTo>
                    <a:pt x="599" y="3192"/>
                    <a:pt x="3856" y="2616"/>
                    <a:pt x="6161" y="4583"/>
                  </a:cubicBezTo>
                  <a:cubicBezTo>
                    <a:pt x="8469" y="6551"/>
                    <a:pt x="8673" y="12080"/>
                    <a:pt x="8673" y="12080"/>
                  </a:cubicBezTo>
                  <a:lnTo>
                    <a:pt x="9182" y="12078"/>
                  </a:lnTo>
                  <a:cubicBezTo>
                    <a:pt x="10131" y="885"/>
                    <a:pt x="3788" y="70"/>
                    <a:pt x="2125" y="4"/>
                  </a:cubicBezTo>
                  <a:cubicBezTo>
                    <a:pt x="2066" y="1"/>
                    <a:pt x="2009" y="0"/>
                    <a:pt x="1953" y="0"/>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80"/>
            <p:cNvSpPr/>
            <p:nvPr/>
          </p:nvSpPr>
          <p:spPr>
            <a:xfrm>
              <a:off x="4345000" y="2035125"/>
              <a:ext cx="236400" cy="267525"/>
            </a:xfrm>
            <a:custGeom>
              <a:rect b="b" l="l" r="r" t="t"/>
              <a:pathLst>
                <a:path extrusionOk="0" h="10701" w="9456">
                  <a:moveTo>
                    <a:pt x="32" y="0"/>
                  </a:moveTo>
                  <a:lnTo>
                    <a:pt x="32" y="0"/>
                  </a:lnTo>
                  <a:cubicBezTo>
                    <a:pt x="0" y="255"/>
                    <a:pt x="26" y="542"/>
                    <a:pt x="105" y="848"/>
                  </a:cubicBezTo>
                  <a:cubicBezTo>
                    <a:pt x="410" y="2035"/>
                    <a:pt x="3667" y="1459"/>
                    <a:pt x="5972" y="3426"/>
                  </a:cubicBezTo>
                  <a:cubicBezTo>
                    <a:pt x="8005" y="5159"/>
                    <a:pt x="8405" y="9653"/>
                    <a:pt x="8472" y="10700"/>
                  </a:cubicBezTo>
                  <a:cubicBezTo>
                    <a:pt x="9455" y="1061"/>
                    <a:pt x="2430" y="62"/>
                    <a:pt x="32" y="0"/>
                  </a:cubicBez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80"/>
            <p:cNvSpPr/>
            <p:nvPr/>
          </p:nvSpPr>
          <p:spPr>
            <a:xfrm>
              <a:off x="4291250" y="1895975"/>
              <a:ext cx="355275" cy="402075"/>
            </a:xfrm>
            <a:custGeom>
              <a:rect b="b" l="l" r="r" t="t"/>
              <a:pathLst>
                <a:path extrusionOk="0" h="16083" w="14211">
                  <a:moveTo>
                    <a:pt x="50" y="1"/>
                  </a:moveTo>
                  <a:cubicBezTo>
                    <a:pt x="0" y="384"/>
                    <a:pt x="39" y="814"/>
                    <a:pt x="158" y="1275"/>
                  </a:cubicBezTo>
                  <a:cubicBezTo>
                    <a:pt x="617" y="3059"/>
                    <a:pt x="5512" y="2192"/>
                    <a:pt x="8978" y="5150"/>
                  </a:cubicBezTo>
                  <a:cubicBezTo>
                    <a:pt x="12032" y="7755"/>
                    <a:pt x="12632" y="14508"/>
                    <a:pt x="12732" y="16082"/>
                  </a:cubicBezTo>
                  <a:cubicBezTo>
                    <a:pt x="14211" y="1593"/>
                    <a:pt x="3653" y="95"/>
                    <a:pt x="50" y="1"/>
                  </a:cubicBez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80"/>
            <p:cNvSpPr/>
            <p:nvPr/>
          </p:nvSpPr>
          <p:spPr>
            <a:xfrm>
              <a:off x="4510300" y="2297325"/>
              <a:ext cx="271200" cy="283100"/>
            </a:xfrm>
            <a:custGeom>
              <a:rect b="b" l="l" r="r" t="t"/>
              <a:pathLst>
                <a:path extrusionOk="0" h="11324" w="10848">
                  <a:moveTo>
                    <a:pt x="1" y="0"/>
                  </a:moveTo>
                  <a:lnTo>
                    <a:pt x="2118" y="10847"/>
                  </a:lnTo>
                  <a:cubicBezTo>
                    <a:pt x="3187" y="11168"/>
                    <a:pt x="4210" y="11324"/>
                    <a:pt x="5191" y="11324"/>
                  </a:cubicBezTo>
                  <a:cubicBezTo>
                    <a:pt x="6188" y="11324"/>
                    <a:pt x="7141" y="11162"/>
                    <a:pt x="8052" y="10847"/>
                  </a:cubicBezTo>
                  <a:lnTo>
                    <a:pt x="10848" y="0"/>
                  </a:ln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80"/>
            <p:cNvSpPr/>
            <p:nvPr/>
          </p:nvSpPr>
          <p:spPr>
            <a:xfrm>
              <a:off x="4501375" y="2280400"/>
              <a:ext cx="289050" cy="46550"/>
            </a:xfrm>
            <a:custGeom>
              <a:rect b="b" l="l" r="r" t="t"/>
              <a:pathLst>
                <a:path extrusionOk="0" h="1862" w="11562">
                  <a:moveTo>
                    <a:pt x="0" y="0"/>
                  </a:moveTo>
                  <a:lnTo>
                    <a:pt x="0" y="1862"/>
                  </a:lnTo>
                  <a:lnTo>
                    <a:pt x="11562" y="1862"/>
                  </a:lnTo>
                  <a:lnTo>
                    <a:pt x="11562" y="0"/>
                  </a:lnTo>
                  <a:close/>
                </a:path>
              </a:pathLst>
            </a:custGeom>
            <a:solidFill>
              <a:srgbClr val="FDC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8" name="Google Shape;2868;p80"/>
          <p:cNvGrpSpPr/>
          <p:nvPr/>
        </p:nvGrpSpPr>
        <p:grpSpPr>
          <a:xfrm>
            <a:off x="365620" y="4101582"/>
            <a:ext cx="743062" cy="796298"/>
            <a:chOff x="637825" y="916825"/>
            <a:chExt cx="1663075" cy="1782225"/>
          </a:xfrm>
        </p:grpSpPr>
        <p:sp>
          <p:nvSpPr>
            <p:cNvPr id="2869" name="Google Shape;2869;p80"/>
            <p:cNvSpPr/>
            <p:nvPr/>
          </p:nvSpPr>
          <p:spPr>
            <a:xfrm>
              <a:off x="939550" y="1483725"/>
              <a:ext cx="301250" cy="234775"/>
            </a:xfrm>
            <a:custGeom>
              <a:rect b="b" l="l" r="r" t="t"/>
              <a:pathLst>
                <a:path extrusionOk="0" h="9391" w="12050">
                  <a:moveTo>
                    <a:pt x="2152" y="1"/>
                  </a:moveTo>
                  <a:cubicBezTo>
                    <a:pt x="1963" y="1"/>
                    <a:pt x="1762" y="61"/>
                    <a:pt x="1549" y="200"/>
                  </a:cubicBezTo>
                  <a:cubicBezTo>
                    <a:pt x="1" y="1213"/>
                    <a:pt x="519" y="5129"/>
                    <a:pt x="863" y="6531"/>
                  </a:cubicBezTo>
                  <a:lnTo>
                    <a:pt x="627" y="3084"/>
                  </a:lnTo>
                  <a:lnTo>
                    <a:pt x="627" y="3084"/>
                  </a:lnTo>
                  <a:cubicBezTo>
                    <a:pt x="1177" y="5698"/>
                    <a:pt x="3350" y="9216"/>
                    <a:pt x="6307" y="9386"/>
                  </a:cubicBezTo>
                  <a:cubicBezTo>
                    <a:pt x="6356" y="9389"/>
                    <a:pt x="6408" y="9390"/>
                    <a:pt x="6460" y="9390"/>
                  </a:cubicBezTo>
                  <a:cubicBezTo>
                    <a:pt x="8317" y="9390"/>
                    <a:pt x="12050" y="7664"/>
                    <a:pt x="9669" y="6029"/>
                  </a:cubicBezTo>
                  <a:cubicBezTo>
                    <a:pt x="8520" y="5240"/>
                    <a:pt x="7318" y="4861"/>
                    <a:pt x="6241" y="3916"/>
                  </a:cubicBezTo>
                  <a:cubicBezTo>
                    <a:pt x="5342" y="3128"/>
                    <a:pt x="4604" y="2300"/>
                    <a:pt x="3871" y="1393"/>
                  </a:cubicBezTo>
                  <a:cubicBezTo>
                    <a:pt x="3373" y="774"/>
                    <a:pt x="2834" y="1"/>
                    <a:pt x="2152" y="1"/>
                  </a:cubicBezTo>
                  <a:close/>
                </a:path>
              </a:pathLst>
            </a:custGeom>
            <a:solidFill>
              <a:srgbClr val="F5B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80"/>
            <p:cNvSpPr/>
            <p:nvPr/>
          </p:nvSpPr>
          <p:spPr>
            <a:xfrm>
              <a:off x="1633750" y="2234650"/>
              <a:ext cx="160325" cy="136275"/>
            </a:xfrm>
            <a:custGeom>
              <a:rect b="b" l="l" r="r" t="t"/>
              <a:pathLst>
                <a:path extrusionOk="0" h="5451" w="6413">
                  <a:moveTo>
                    <a:pt x="1555" y="0"/>
                  </a:moveTo>
                  <a:cubicBezTo>
                    <a:pt x="1416" y="0"/>
                    <a:pt x="1277" y="73"/>
                    <a:pt x="1153" y="257"/>
                  </a:cubicBezTo>
                  <a:cubicBezTo>
                    <a:pt x="975" y="522"/>
                    <a:pt x="862" y="823"/>
                    <a:pt x="799" y="1137"/>
                  </a:cubicBezTo>
                  <a:cubicBezTo>
                    <a:pt x="790" y="1134"/>
                    <a:pt x="781" y="1133"/>
                    <a:pt x="772" y="1133"/>
                  </a:cubicBezTo>
                  <a:cubicBezTo>
                    <a:pt x="728" y="1133"/>
                    <a:pt x="689" y="1167"/>
                    <a:pt x="686" y="1215"/>
                  </a:cubicBezTo>
                  <a:cubicBezTo>
                    <a:pt x="595" y="2127"/>
                    <a:pt x="1" y="3446"/>
                    <a:pt x="508" y="4328"/>
                  </a:cubicBezTo>
                  <a:cubicBezTo>
                    <a:pt x="1036" y="5246"/>
                    <a:pt x="2140" y="5308"/>
                    <a:pt x="3088" y="5376"/>
                  </a:cubicBezTo>
                  <a:cubicBezTo>
                    <a:pt x="3568" y="5411"/>
                    <a:pt x="4049" y="5450"/>
                    <a:pt x="4529" y="5450"/>
                  </a:cubicBezTo>
                  <a:cubicBezTo>
                    <a:pt x="4825" y="5450"/>
                    <a:pt x="5120" y="5435"/>
                    <a:pt x="5415" y="5395"/>
                  </a:cubicBezTo>
                  <a:cubicBezTo>
                    <a:pt x="5905" y="5325"/>
                    <a:pt x="6413" y="4890"/>
                    <a:pt x="5959" y="4406"/>
                  </a:cubicBezTo>
                  <a:cubicBezTo>
                    <a:pt x="5455" y="3865"/>
                    <a:pt x="4606" y="3703"/>
                    <a:pt x="3926" y="3503"/>
                  </a:cubicBezTo>
                  <a:cubicBezTo>
                    <a:pt x="3381" y="3342"/>
                    <a:pt x="2916" y="3044"/>
                    <a:pt x="2738" y="2483"/>
                  </a:cubicBezTo>
                  <a:cubicBezTo>
                    <a:pt x="2556" y="1901"/>
                    <a:pt x="2627" y="1230"/>
                    <a:pt x="2347" y="676"/>
                  </a:cubicBezTo>
                  <a:cubicBezTo>
                    <a:pt x="2196" y="380"/>
                    <a:pt x="1874" y="0"/>
                    <a:pt x="1555" y="0"/>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80"/>
            <p:cNvSpPr/>
            <p:nvPr/>
          </p:nvSpPr>
          <p:spPr>
            <a:xfrm>
              <a:off x="1333425" y="1738225"/>
              <a:ext cx="418400" cy="559575"/>
            </a:xfrm>
            <a:custGeom>
              <a:rect b="b" l="l" r="r" t="t"/>
              <a:pathLst>
                <a:path extrusionOk="0" h="22383" w="16736">
                  <a:moveTo>
                    <a:pt x="3858" y="1"/>
                  </a:moveTo>
                  <a:cubicBezTo>
                    <a:pt x="3153" y="1"/>
                    <a:pt x="2457" y="52"/>
                    <a:pt x="1888" y="247"/>
                  </a:cubicBezTo>
                  <a:cubicBezTo>
                    <a:pt x="282" y="609"/>
                    <a:pt x="1" y="2485"/>
                    <a:pt x="734" y="3893"/>
                  </a:cubicBezTo>
                  <a:cubicBezTo>
                    <a:pt x="1979" y="6288"/>
                    <a:pt x="4809" y="6805"/>
                    <a:pt x="7293" y="6805"/>
                  </a:cubicBezTo>
                  <a:cubicBezTo>
                    <a:pt x="7509" y="6805"/>
                    <a:pt x="7722" y="6802"/>
                    <a:pt x="7931" y="6795"/>
                  </a:cubicBezTo>
                  <a:cubicBezTo>
                    <a:pt x="8571" y="6773"/>
                    <a:pt x="9179" y="6649"/>
                    <a:pt x="9806" y="6530"/>
                  </a:cubicBezTo>
                  <a:cubicBezTo>
                    <a:pt x="9975" y="6497"/>
                    <a:pt x="10131" y="6482"/>
                    <a:pt x="10273" y="6482"/>
                  </a:cubicBezTo>
                  <a:cubicBezTo>
                    <a:pt x="11826" y="6482"/>
                    <a:pt x="11818" y="8326"/>
                    <a:pt x="11955" y="9574"/>
                  </a:cubicBezTo>
                  <a:cubicBezTo>
                    <a:pt x="12199" y="11780"/>
                    <a:pt x="12393" y="13986"/>
                    <a:pt x="12414" y="16206"/>
                  </a:cubicBezTo>
                  <a:cubicBezTo>
                    <a:pt x="12422" y="17106"/>
                    <a:pt x="11588" y="22382"/>
                    <a:pt x="13444" y="22382"/>
                  </a:cubicBezTo>
                  <a:cubicBezTo>
                    <a:pt x="13503" y="22382"/>
                    <a:pt x="13564" y="22377"/>
                    <a:pt x="13628" y="22366"/>
                  </a:cubicBezTo>
                  <a:cubicBezTo>
                    <a:pt x="14705" y="22185"/>
                    <a:pt x="15133" y="21668"/>
                    <a:pt x="15289" y="20597"/>
                  </a:cubicBezTo>
                  <a:cubicBezTo>
                    <a:pt x="15552" y="18792"/>
                    <a:pt x="15906" y="16981"/>
                    <a:pt x="16039" y="15158"/>
                  </a:cubicBezTo>
                  <a:cubicBezTo>
                    <a:pt x="16287" y="11810"/>
                    <a:pt x="16735" y="8281"/>
                    <a:pt x="16598" y="4920"/>
                  </a:cubicBezTo>
                  <a:cubicBezTo>
                    <a:pt x="16475" y="1945"/>
                    <a:pt x="14609" y="1360"/>
                    <a:pt x="11960" y="801"/>
                  </a:cubicBezTo>
                  <a:cubicBezTo>
                    <a:pt x="10157" y="420"/>
                    <a:pt x="8371" y="62"/>
                    <a:pt x="6527" y="62"/>
                  </a:cubicBezTo>
                  <a:cubicBezTo>
                    <a:pt x="6438" y="62"/>
                    <a:pt x="6349" y="63"/>
                    <a:pt x="6260" y="64"/>
                  </a:cubicBezTo>
                  <a:cubicBezTo>
                    <a:pt x="6208" y="65"/>
                    <a:pt x="6155" y="66"/>
                    <a:pt x="6101" y="66"/>
                  </a:cubicBezTo>
                  <a:cubicBezTo>
                    <a:pt x="5455" y="66"/>
                    <a:pt x="4651" y="1"/>
                    <a:pt x="3858" y="1"/>
                  </a:cubicBezTo>
                  <a:close/>
                </a:path>
              </a:pathLst>
            </a:custGeom>
            <a:solidFill>
              <a:srgbClr val="F5B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80"/>
            <p:cNvSpPr/>
            <p:nvPr/>
          </p:nvSpPr>
          <p:spPr>
            <a:xfrm>
              <a:off x="637825" y="1559350"/>
              <a:ext cx="1663075" cy="1139700"/>
            </a:xfrm>
            <a:custGeom>
              <a:rect b="b" l="l" r="r" t="t"/>
              <a:pathLst>
                <a:path extrusionOk="0" h="45588" w="66523">
                  <a:moveTo>
                    <a:pt x="58165" y="3257"/>
                  </a:moveTo>
                  <a:lnTo>
                    <a:pt x="58165" y="3257"/>
                  </a:lnTo>
                  <a:cubicBezTo>
                    <a:pt x="57740" y="3472"/>
                    <a:pt x="57330" y="3788"/>
                    <a:pt x="56942" y="4140"/>
                  </a:cubicBezTo>
                  <a:cubicBezTo>
                    <a:pt x="56670" y="3896"/>
                    <a:pt x="56322" y="3601"/>
                    <a:pt x="55989" y="3389"/>
                  </a:cubicBezTo>
                  <a:cubicBezTo>
                    <a:pt x="56715" y="3349"/>
                    <a:pt x="57440" y="3304"/>
                    <a:pt x="58165" y="3257"/>
                  </a:cubicBezTo>
                  <a:close/>
                  <a:moveTo>
                    <a:pt x="54942" y="3458"/>
                  </a:moveTo>
                  <a:cubicBezTo>
                    <a:pt x="54500" y="3783"/>
                    <a:pt x="54086" y="4145"/>
                    <a:pt x="53704" y="4541"/>
                  </a:cubicBezTo>
                  <a:cubicBezTo>
                    <a:pt x="53394" y="4264"/>
                    <a:pt x="53117" y="3973"/>
                    <a:pt x="52799" y="3729"/>
                  </a:cubicBezTo>
                  <a:cubicBezTo>
                    <a:pt x="52833" y="3706"/>
                    <a:pt x="52867" y="3683"/>
                    <a:pt x="52901" y="3660"/>
                  </a:cubicBezTo>
                  <a:lnTo>
                    <a:pt x="52901" y="3658"/>
                  </a:lnTo>
                  <a:cubicBezTo>
                    <a:pt x="53577" y="3574"/>
                    <a:pt x="54257" y="3508"/>
                    <a:pt x="54942" y="3458"/>
                  </a:cubicBezTo>
                  <a:close/>
                  <a:moveTo>
                    <a:pt x="52154" y="3751"/>
                  </a:moveTo>
                  <a:lnTo>
                    <a:pt x="52154" y="3751"/>
                  </a:lnTo>
                  <a:cubicBezTo>
                    <a:pt x="51888" y="3950"/>
                    <a:pt x="51642" y="4181"/>
                    <a:pt x="51399" y="4419"/>
                  </a:cubicBezTo>
                  <a:cubicBezTo>
                    <a:pt x="51172" y="4643"/>
                    <a:pt x="50928" y="4890"/>
                    <a:pt x="50694" y="5155"/>
                  </a:cubicBezTo>
                  <a:cubicBezTo>
                    <a:pt x="50244" y="4850"/>
                    <a:pt x="49796" y="4538"/>
                    <a:pt x="49352" y="4219"/>
                  </a:cubicBezTo>
                  <a:cubicBezTo>
                    <a:pt x="50286" y="4046"/>
                    <a:pt x="51217" y="3884"/>
                    <a:pt x="52154" y="3751"/>
                  </a:cubicBezTo>
                  <a:close/>
                  <a:moveTo>
                    <a:pt x="55385" y="3491"/>
                  </a:moveTo>
                  <a:cubicBezTo>
                    <a:pt x="55657" y="3630"/>
                    <a:pt x="56150" y="4035"/>
                    <a:pt x="56619" y="4445"/>
                  </a:cubicBezTo>
                  <a:cubicBezTo>
                    <a:pt x="56153" y="4907"/>
                    <a:pt x="55728" y="5405"/>
                    <a:pt x="55363" y="5828"/>
                  </a:cubicBezTo>
                  <a:cubicBezTo>
                    <a:pt x="54887" y="5469"/>
                    <a:pt x="54412" y="5112"/>
                    <a:pt x="53943" y="4742"/>
                  </a:cubicBezTo>
                  <a:lnTo>
                    <a:pt x="53903" y="4708"/>
                  </a:lnTo>
                  <a:cubicBezTo>
                    <a:pt x="53973" y="4631"/>
                    <a:pt x="54039" y="4553"/>
                    <a:pt x="54112" y="4478"/>
                  </a:cubicBezTo>
                  <a:cubicBezTo>
                    <a:pt x="54492" y="4089"/>
                    <a:pt x="54981" y="3844"/>
                    <a:pt x="55385" y="3492"/>
                  </a:cubicBezTo>
                  <a:lnTo>
                    <a:pt x="55385" y="3491"/>
                  </a:lnTo>
                  <a:close/>
                  <a:moveTo>
                    <a:pt x="59939" y="3124"/>
                  </a:moveTo>
                  <a:cubicBezTo>
                    <a:pt x="60076" y="3124"/>
                    <a:pt x="60191" y="3131"/>
                    <a:pt x="60267" y="3149"/>
                  </a:cubicBezTo>
                  <a:cubicBezTo>
                    <a:pt x="60210" y="3545"/>
                    <a:pt x="60180" y="3955"/>
                    <a:pt x="60163" y="4372"/>
                  </a:cubicBezTo>
                  <a:cubicBezTo>
                    <a:pt x="59769" y="4909"/>
                    <a:pt x="59354" y="5427"/>
                    <a:pt x="58929" y="5934"/>
                  </a:cubicBezTo>
                  <a:cubicBezTo>
                    <a:pt x="58423" y="5467"/>
                    <a:pt x="57913" y="5008"/>
                    <a:pt x="57393" y="4555"/>
                  </a:cubicBezTo>
                  <a:cubicBezTo>
                    <a:pt x="57366" y="4530"/>
                    <a:pt x="57324" y="4492"/>
                    <a:pt x="57277" y="4450"/>
                  </a:cubicBezTo>
                  <a:cubicBezTo>
                    <a:pt x="57877" y="3933"/>
                    <a:pt x="58525" y="3505"/>
                    <a:pt x="59245" y="3265"/>
                  </a:cubicBezTo>
                  <a:cubicBezTo>
                    <a:pt x="59296" y="3248"/>
                    <a:pt x="59334" y="3206"/>
                    <a:pt x="59348" y="3154"/>
                  </a:cubicBezTo>
                  <a:lnTo>
                    <a:pt x="59348" y="3152"/>
                  </a:lnTo>
                  <a:cubicBezTo>
                    <a:pt x="59554" y="3136"/>
                    <a:pt x="59764" y="3124"/>
                    <a:pt x="59939" y="3124"/>
                  </a:cubicBezTo>
                  <a:close/>
                  <a:moveTo>
                    <a:pt x="52463" y="3966"/>
                  </a:moveTo>
                  <a:cubicBezTo>
                    <a:pt x="52802" y="4232"/>
                    <a:pt x="53136" y="4507"/>
                    <a:pt x="53465" y="4793"/>
                  </a:cubicBezTo>
                  <a:cubicBezTo>
                    <a:pt x="53048" y="5249"/>
                    <a:pt x="52666" y="5735"/>
                    <a:pt x="52302" y="6242"/>
                  </a:cubicBezTo>
                  <a:cubicBezTo>
                    <a:pt x="51854" y="5941"/>
                    <a:pt x="51407" y="5639"/>
                    <a:pt x="50962" y="5337"/>
                  </a:cubicBezTo>
                  <a:cubicBezTo>
                    <a:pt x="51073" y="5201"/>
                    <a:pt x="51186" y="5068"/>
                    <a:pt x="51305" y="4943"/>
                  </a:cubicBezTo>
                  <a:cubicBezTo>
                    <a:pt x="51659" y="4569"/>
                    <a:pt x="52053" y="4260"/>
                    <a:pt x="52463" y="3966"/>
                  </a:cubicBezTo>
                  <a:close/>
                  <a:moveTo>
                    <a:pt x="48999" y="4324"/>
                  </a:moveTo>
                  <a:cubicBezTo>
                    <a:pt x="49474" y="4716"/>
                    <a:pt x="49958" y="5090"/>
                    <a:pt x="50445" y="5452"/>
                  </a:cubicBezTo>
                  <a:cubicBezTo>
                    <a:pt x="50190" y="5769"/>
                    <a:pt x="49961" y="6103"/>
                    <a:pt x="49806" y="6442"/>
                  </a:cubicBezTo>
                  <a:cubicBezTo>
                    <a:pt x="49799" y="6423"/>
                    <a:pt x="49793" y="6404"/>
                    <a:pt x="49785" y="6386"/>
                  </a:cubicBezTo>
                  <a:cubicBezTo>
                    <a:pt x="49516" y="5699"/>
                    <a:pt x="49250" y="5014"/>
                    <a:pt x="48999" y="4324"/>
                  </a:cubicBezTo>
                  <a:close/>
                  <a:moveTo>
                    <a:pt x="60146" y="4960"/>
                  </a:moveTo>
                  <a:lnTo>
                    <a:pt x="60146" y="4960"/>
                  </a:lnTo>
                  <a:cubicBezTo>
                    <a:pt x="60135" y="5656"/>
                    <a:pt x="60137" y="6363"/>
                    <a:pt x="60104" y="7060"/>
                  </a:cubicBezTo>
                  <a:lnTo>
                    <a:pt x="60104" y="7059"/>
                  </a:lnTo>
                  <a:cubicBezTo>
                    <a:pt x="59812" y="6776"/>
                    <a:pt x="59518" y="6493"/>
                    <a:pt x="59221" y="6213"/>
                  </a:cubicBezTo>
                  <a:cubicBezTo>
                    <a:pt x="59543" y="5806"/>
                    <a:pt x="59855" y="5392"/>
                    <a:pt x="60146" y="4960"/>
                  </a:cubicBezTo>
                  <a:close/>
                  <a:moveTo>
                    <a:pt x="53666" y="4965"/>
                  </a:moveTo>
                  <a:cubicBezTo>
                    <a:pt x="54129" y="5371"/>
                    <a:pt x="54594" y="5775"/>
                    <a:pt x="55068" y="6164"/>
                  </a:cubicBezTo>
                  <a:lnTo>
                    <a:pt x="55068" y="6164"/>
                  </a:lnTo>
                  <a:cubicBezTo>
                    <a:pt x="55064" y="6170"/>
                    <a:pt x="55058" y="6176"/>
                    <a:pt x="55052" y="6183"/>
                  </a:cubicBezTo>
                  <a:cubicBezTo>
                    <a:pt x="54692" y="6588"/>
                    <a:pt x="54325" y="6989"/>
                    <a:pt x="53963" y="7391"/>
                  </a:cubicBezTo>
                  <a:cubicBezTo>
                    <a:pt x="53897" y="7343"/>
                    <a:pt x="53835" y="7291"/>
                    <a:pt x="53767" y="7244"/>
                  </a:cubicBezTo>
                  <a:cubicBezTo>
                    <a:pt x="53363" y="6961"/>
                    <a:pt x="52958" y="6681"/>
                    <a:pt x="52550" y="6408"/>
                  </a:cubicBezTo>
                  <a:cubicBezTo>
                    <a:pt x="52709" y="6171"/>
                    <a:pt x="52872" y="5937"/>
                    <a:pt x="53045" y="5715"/>
                  </a:cubicBezTo>
                  <a:cubicBezTo>
                    <a:pt x="53243" y="5458"/>
                    <a:pt x="53450" y="5209"/>
                    <a:pt x="53666" y="4965"/>
                  </a:cubicBezTo>
                  <a:close/>
                  <a:moveTo>
                    <a:pt x="56954" y="4742"/>
                  </a:moveTo>
                  <a:cubicBezTo>
                    <a:pt x="57338" y="5084"/>
                    <a:pt x="57656" y="5379"/>
                    <a:pt x="57744" y="5455"/>
                  </a:cubicBezTo>
                  <a:cubicBezTo>
                    <a:pt x="58052" y="5716"/>
                    <a:pt x="58355" y="5982"/>
                    <a:pt x="58660" y="6248"/>
                  </a:cubicBezTo>
                  <a:cubicBezTo>
                    <a:pt x="58300" y="6667"/>
                    <a:pt x="57933" y="7080"/>
                    <a:pt x="57560" y="7487"/>
                  </a:cubicBezTo>
                  <a:cubicBezTo>
                    <a:pt x="57134" y="7170"/>
                    <a:pt x="56701" y="6859"/>
                    <a:pt x="56285" y="6530"/>
                  </a:cubicBezTo>
                  <a:cubicBezTo>
                    <a:pt x="56087" y="6375"/>
                    <a:pt x="55886" y="6225"/>
                    <a:pt x="55685" y="6072"/>
                  </a:cubicBezTo>
                  <a:cubicBezTo>
                    <a:pt x="56084" y="5620"/>
                    <a:pt x="56506" y="5161"/>
                    <a:pt x="56954" y="4742"/>
                  </a:cubicBezTo>
                  <a:close/>
                  <a:moveTo>
                    <a:pt x="50711" y="5647"/>
                  </a:moveTo>
                  <a:cubicBezTo>
                    <a:pt x="51152" y="5971"/>
                    <a:pt x="51596" y="6292"/>
                    <a:pt x="52043" y="6607"/>
                  </a:cubicBezTo>
                  <a:cubicBezTo>
                    <a:pt x="51736" y="7048"/>
                    <a:pt x="51438" y="7501"/>
                    <a:pt x="51135" y="7960"/>
                  </a:cubicBezTo>
                  <a:cubicBezTo>
                    <a:pt x="50703" y="7536"/>
                    <a:pt x="50289" y="7096"/>
                    <a:pt x="49882" y="6646"/>
                  </a:cubicBezTo>
                  <a:cubicBezTo>
                    <a:pt x="49873" y="6616"/>
                    <a:pt x="49861" y="6585"/>
                    <a:pt x="49850" y="6556"/>
                  </a:cubicBezTo>
                  <a:cubicBezTo>
                    <a:pt x="49864" y="6556"/>
                    <a:pt x="49878" y="6550"/>
                    <a:pt x="49890" y="6541"/>
                  </a:cubicBezTo>
                  <a:cubicBezTo>
                    <a:pt x="50195" y="6284"/>
                    <a:pt x="50454" y="5967"/>
                    <a:pt x="50711" y="5647"/>
                  </a:cubicBezTo>
                  <a:close/>
                  <a:moveTo>
                    <a:pt x="58975" y="6519"/>
                  </a:moveTo>
                  <a:cubicBezTo>
                    <a:pt x="59314" y="6820"/>
                    <a:pt x="59645" y="7132"/>
                    <a:pt x="59971" y="7446"/>
                  </a:cubicBezTo>
                  <a:lnTo>
                    <a:pt x="59971" y="7446"/>
                  </a:lnTo>
                  <a:cubicBezTo>
                    <a:pt x="59652" y="7851"/>
                    <a:pt x="59320" y="8250"/>
                    <a:pt x="58974" y="8645"/>
                  </a:cubicBezTo>
                  <a:cubicBezTo>
                    <a:pt x="58635" y="8327"/>
                    <a:pt x="58280" y="8028"/>
                    <a:pt x="57908" y="7748"/>
                  </a:cubicBezTo>
                  <a:cubicBezTo>
                    <a:pt x="58275" y="7348"/>
                    <a:pt x="58631" y="6938"/>
                    <a:pt x="58975" y="6519"/>
                  </a:cubicBezTo>
                  <a:close/>
                  <a:moveTo>
                    <a:pt x="55363" y="6417"/>
                  </a:moveTo>
                  <a:cubicBezTo>
                    <a:pt x="55440" y="6476"/>
                    <a:pt x="55522" y="6541"/>
                    <a:pt x="55601" y="6599"/>
                  </a:cubicBezTo>
                  <a:cubicBezTo>
                    <a:pt x="56139" y="7004"/>
                    <a:pt x="56707" y="7400"/>
                    <a:pt x="57256" y="7813"/>
                  </a:cubicBezTo>
                  <a:cubicBezTo>
                    <a:pt x="56933" y="8161"/>
                    <a:pt x="56534" y="8506"/>
                    <a:pt x="56203" y="8848"/>
                  </a:cubicBezTo>
                  <a:cubicBezTo>
                    <a:pt x="56142" y="8911"/>
                    <a:pt x="55941" y="8973"/>
                    <a:pt x="55941" y="9037"/>
                  </a:cubicBezTo>
                  <a:cubicBezTo>
                    <a:pt x="55511" y="8557"/>
                    <a:pt x="54822" y="8084"/>
                    <a:pt x="54208" y="7628"/>
                  </a:cubicBezTo>
                  <a:lnTo>
                    <a:pt x="54208" y="7626"/>
                  </a:lnTo>
                  <a:cubicBezTo>
                    <a:pt x="54437" y="7385"/>
                    <a:pt x="54699" y="7144"/>
                    <a:pt x="54914" y="6904"/>
                  </a:cubicBezTo>
                  <a:cubicBezTo>
                    <a:pt x="55055" y="6746"/>
                    <a:pt x="55218" y="6582"/>
                    <a:pt x="55363" y="6417"/>
                  </a:cubicBezTo>
                  <a:close/>
                  <a:moveTo>
                    <a:pt x="52299" y="6786"/>
                  </a:moveTo>
                  <a:cubicBezTo>
                    <a:pt x="52749" y="7102"/>
                    <a:pt x="53199" y="7419"/>
                    <a:pt x="53652" y="7737"/>
                  </a:cubicBezTo>
                  <a:lnTo>
                    <a:pt x="53652" y="7737"/>
                  </a:lnTo>
                  <a:cubicBezTo>
                    <a:pt x="53237" y="8201"/>
                    <a:pt x="52830" y="8673"/>
                    <a:pt x="52442" y="9163"/>
                  </a:cubicBezTo>
                  <a:cubicBezTo>
                    <a:pt x="52066" y="8836"/>
                    <a:pt x="51698" y="8498"/>
                    <a:pt x="51339" y="8152"/>
                  </a:cubicBezTo>
                  <a:cubicBezTo>
                    <a:pt x="51690" y="7724"/>
                    <a:pt x="51995" y="7253"/>
                    <a:pt x="52299" y="6786"/>
                  </a:cubicBezTo>
                  <a:close/>
                  <a:moveTo>
                    <a:pt x="60067" y="7685"/>
                  </a:moveTo>
                  <a:lnTo>
                    <a:pt x="60067" y="7685"/>
                  </a:lnTo>
                  <a:cubicBezTo>
                    <a:pt x="60012" y="8296"/>
                    <a:pt x="59910" y="8891"/>
                    <a:pt x="59721" y="9453"/>
                  </a:cubicBezTo>
                  <a:lnTo>
                    <a:pt x="59721" y="9451"/>
                  </a:lnTo>
                  <a:cubicBezTo>
                    <a:pt x="59715" y="9451"/>
                    <a:pt x="59707" y="9445"/>
                    <a:pt x="59701" y="9445"/>
                  </a:cubicBezTo>
                  <a:cubicBezTo>
                    <a:pt x="59538" y="9234"/>
                    <a:pt x="59364" y="9033"/>
                    <a:pt x="59178" y="8845"/>
                  </a:cubicBezTo>
                  <a:cubicBezTo>
                    <a:pt x="59486" y="8466"/>
                    <a:pt x="59784" y="8081"/>
                    <a:pt x="60067" y="7685"/>
                  </a:cubicBezTo>
                  <a:close/>
                  <a:moveTo>
                    <a:pt x="50192" y="7484"/>
                  </a:moveTo>
                  <a:cubicBezTo>
                    <a:pt x="50436" y="7745"/>
                    <a:pt x="50683" y="8005"/>
                    <a:pt x="50935" y="8257"/>
                  </a:cubicBezTo>
                  <a:cubicBezTo>
                    <a:pt x="50849" y="8387"/>
                    <a:pt x="50764" y="8517"/>
                    <a:pt x="50677" y="8648"/>
                  </a:cubicBezTo>
                  <a:cubicBezTo>
                    <a:pt x="50639" y="8705"/>
                    <a:pt x="50690" y="8761"/>
                    <a:pt x="50745" y="8761"/>
                  </a:cubicBezTo>
                  <a:cubicBezTo>
                    <a:pt x="50764" y="8761"/>
                    <a:pt x="50782" y="8755"/>
                    <a:pt x="50798" y="8741"/>
                  </a:cubicBezTo>
                  <a:cubicBezTo>
                    <a:pt x="50906" y="8641"/>
                    <a:pt x="51010" y="8534"/>
                    <a:pt x="51109" y="8424"/>
                  </a:cubicBezTo>
                  <a:cubicBezTo>
                    <a:pt x="51467" y="8775"/>
                    <a:pt x="51835" y="9115"/>
                    <a:pt x="52211" y="9448"/>
                  </a:cubicBezTo>
                  <a:cubicBezTo>
                    <a:pt x="51965" y="9751"/>
                    <a:pt x="51709" y="10012"/>
                    <a:pt x="51474" y="10289"/>
                  </a:cubicBezTo>
                  <a:cubicBezTo>
                    <a:pt x="51310" y="10130"/>
                    <a:pt x="51149" y="9968"/>
                    <a:pt x="50989" y="9804"/>
                  </a:cubicBezTo>
                  <a:cubicBezTo>
                    <a:pt x="50737" y="9026"/>
                    <a:pt x="50471" y="8252"/>
                    <a:pt x="50192" y="7485"/>
                  </a:cubicBezTo>
                  <a:lnTo>
                    <a:pt x="50192" y="7484"/>
                  </a:lnTo>
                  <a:close/>
                  <a:moveTo>
                    <a:pt x="57608" y="8078"/>
                  </a:moveTo>
                  <a:cubicBezTo>
                    <a:pt x="57978" y="8365"/>
                    <a:pt x="58340" y="8662"/>
                    <a:pt x="58677" y="8981"/>
                  </a:cubicBezTo>
                  <a:cubicBezTo>
                    <a:pt x="58275" y="9428"/>
                    <a:pt x="57860" y="9867"/>
                    <a:pt x="57443" y="10289"/>
                  </a:cubicBezTo>
                  <a:cubicBezTo>
                    <a:pt x="57070" y="9958"/>
                    <a:pt x="56702" y="9593"/>
                    <a:pt x="56411" y="9323"/>
                  </a:cubicBezTo>
                  <a:cubicBezTo>
                    <a:pt x="56817" y="8913"/>
                    <a:pt x="57216" y="8498"/>
                    <a:pt x="57608" y="8079"/>
                  </a:cubicBezTo>
                  <a:lnTo>
                    <a:pt x="57608" y="8078"/>
                  </a:lnTo>
                  <a:close/>
                  <a:moveTo>
                    <a:pt x="53966" y="7956"/>
                  </a:moveTo>
                  <a:cubicBezTo>
                    <a:pt x="53968" y="7957"/>
                    <a:pt x="53970" y="7959"/>
                    <a:pt x="53973" y="7960"/>
                  </a:cubicBezTo>
                  <a:cubicBezTo>
                    <a:pt x="54586" y="8398"/>
                    <a:pt x="55174" y="8878"/>
                    <a:pt x="55756" y="9361"/>
                  </a:cubicBezTo>
                  <a:lnTo>
                    <a:pt x="55756" y="9361"/>
                  </a:lnTo>
                  <a:cubicBezTo>
                    <a:pt x="55290" y="9803"/>
                    <a:pt x="54792" y="10242"/>
                    <a:pt x="54319" y="10699"/>
                  </a:cubicBezTo>
                  <a:cubicBezTo>
                    <a:pt x="53820" y="10317"/>
                    <a:pt x="53331" y="9924"/>
                    <a:pt x="52850" y="9519"/>
                  </a:cubicBezTo>
                  <a:cubicBezTo>
                    <a:pt x="52786" y="9466"/>
                    <a:pt x="52728" y="9411"/>
                    <a:pt x="52664" y="9357"/>
                  </a:cubicBezTo>
                  <a:cubicBezTo>
                    <a:pt x="53085" y="8877"/>
                    <a:pt x="53529" y="8413"/>
                    <a:pt x="53966" y="7956"/>
                  </a:cubicBezTo>
                  <a:close/>
                  <a:moveTo>
                    <a:pt x="58893" y="9196"/>
                  </a:moveTo>
                  <a:cubicBezTo>
                    <a:pt x="59124" y="9423"/>
                    <a:pt x="59340" y="9661"/>
                    <a:pt x="59541" y="9913"/>
                  </a:cubicBezTo>
                  <a:cubicBezTo>
                    <a:pt x="59359" y="10329"/>
                    <a:pt x="59113" y="10718"/>
                    <a:pt x="58815" y="11061"/>
                  </a:cubicBezTo>
                  <a:lnTo>
                    <a:pt x="58815" y="11059"/>
                  </a:lnTo>
                  <a:cubicBezTo>
                    <a:pt x="58801" y="11076"/>
                    <a:pt x="58784" y="11090"/>
                    <a:pt x="58768" y="11106"/>
                  </a:cubicBezTo>
                  <a:cubicBezTo>
                    <a:pt x="58728" y="11090"/>
                    <a:pt x="58674" y="11073"/>
                    <a:pt x="58637" y="11059"/>
                  </a:cubicBezTo>
                  <a:cubicBezTo>
                    <a:pt x="58626" y="11055"/>
                    <a:pt x="58615" y="11053"/>
                    <a:pt x="58604" y="11053"/>
                  </a:cubicBezTo>
                  <a:cubicBezTo>
                    <a:pt x="58580" y="11053"/>
                    <a:pt x="58557" y="11062"/>
                    <a:pt x="58538" y="11078"/>
                  </a:cubicBezTo>
                  <a:cubicBezTo>
                    <a:pt x="58301" y="10979"/>
                    <a:pt x="58017" y="10773"/>
                    <a:pt x="57721" y="10529"/>
                  </a:cubicBezTo>
                  <a:cubicBezTo>
                    <a:pt x="58125" y="10094"/>
                    <a:pt x="58515" y="9650"/>
                    <a:pt x="58893" y="9196"/>
                  </a:cubicBezTo>
                  <a:close/>
                  <a:moveTo>
                    <a:pt x="56094" y="9641"/>
                  </a:moveTo>
                  <a:cubicBezTo>
                    <a:pt x="56441" y="9929"/>
                    <a:pt x="56789" y="10215"/>
                    <a:pt x="57141" y="10492"/>
                  </a:cubicBezTo>
                  <a:cubicBezTo>
                    <a:pt x="57158" y="10506"/>
                    <a:pt x="57178" y="10523"/>
                    <a:pt x="57195" y="10538"/>
                  </a:cubicBezTo>
                  <a:cubicBezTo>
                    <a:pt x="56778" y="10943"/>
                    <a:pt x="56285" y="11331"/>
                    <a:pt x="55859" y="11764"/>
                  </a:cubicBezTo>
                  <a:cubicBezTo>
                    <a:pt x="55680" y="11659"/>
                    <a:pt x="55504" y="11557"/>
                    <a:pt x="55357" y="11457"/>
                  </a:cubicBezTo>
                  <a:cubicBezTo>
                    <a:pt x="55143" y="11310"/>
                    <a:pt x="54931" y="11158"/>
                    <a:pt x="54723" y="11005"/>
                  </a:cubicBezTo>
                  <a:cubicBezTo>
                    <a:pt x="55179" y="10551"/>
                    <a:pt x="55640" y="10096"/>
                    <a:pt x="56094" y="9641"/>
                  </a:cubicBezTo>
                  <a:close/>
                  <a:moveTo>
                    <a:pt x="52425" y="9637"/>
                  </a:moveTo>
                  <a:cubicBezTo>
                    <a:pt x="52952" y="10096"/>
                    <a:pt x="53493" y="10540"/>
                    <a:pt x="54051" y="10965"/>
                  </a:cubicBezTo>
                  <a:cubicBezTo>
                    <a:pt x="53778" y="11236"/>
                    <a:pt x="53520" y="11522"/>
                    <a:pt x="53278" y="11822"/>
                  </a:cubicBezTo>
                  <a:cubicBezTo>
                    <a:pt x="53119" y="11696"/>
                    <a:pt x="52961" y="11574"/>
                    <a:pt x="52803" y="11457"/>
                  </a:cubicBezTo>
                  <a:cubicBezTo>
                    <a:pt x="52431" y="11177"/>
                    <a:pt x="52074" y="10861"/>
                    <a:pt x="51724" y="10532"/>
                  </a:cubicBezTo>
                  <a:cubicBezTo>
                    <a:pt x="51939" y="10226"/>
                    <a:pt x="52177" y="9927"/>
                    <a:pt x="52425" y="9637"/>
                  </a:cubicBezTo>
                  <a:close/>
                  <a:moveTo>
                    <a:pt x="57480" y="10787"/>
                  </a:moveTo>
                  <a:cubicBezTo>
                    <a:pt x="57744" y="11027"/>
                    <a:pt x="58055" y="11310"/>
                    <a:pt x="58358" y="11471"/>
                  </a:cubicBezTo>
                  <a:cubicBezTo>
                    <a:pt x="57837" y="11851"/>
                    <a:pt x="57192" y="12077"/>
                    <a:pt x="56554" y="12270"/>
                  </a:cubicBezTo>
                  <a:lnTo>
                    <a:pt x="56554" y="12269"/>
                  </a:lnTo>
                  <a:cubicBezTo>
                    <a:pt x="56462" y="12177"/>
                    <a:pt x="56363" y="12094"/>
                    <a:pt x="56258" y="12020"/>
                  </a:cubicBezTo>
                  <a:cubicBezTo>
                    <a:pt x="56676" y="11621"/>
                    <a:pt x="57081" y="11208"/>
                    <a:pt x="57480" y="10787"/>
                  </a:cubicBezTo>
                  <a:close/>
                  <a:moveTo>
                    <a:pt x="51484" y="10891"/>
                  </a:moveTo>
                  <a:cubicBezTo>
                    <a:pt x="51939" y="11387"/>
                    <a:pt x="52423" y="11865"/>
                    <a:pt x="52936" y="12284"/>
                  </a:cubicBezTo>
                  <a:cubicBezTo>
                    <a:pt x="52827" y="12446"/>
                    <a:pt x="52725" y="12613"/>
                    <a:pt x="52633" y="12785"/>
                  </a:cubicBezTo>
                  <a:cubicBezTo>
                    <a:pt x="52247" y="12635"/>
                    <a:pt x="51914" y="12372"/>
                    <a:pt x="51667" y="11952"/>
                  </a:cubicBezTo>
                  <a:lnTo>
                    <a:pt x="51667" y="11950"/>
                  </a:lnTo>
                  <a:cubicBezTo>
                    <a:pt x="51573" y="11647"/>
                    <a:pt x="51478" y="11344"/>
                    <a:pt x="51384" y="11041"/>
                  </a:cubicBezTo>
                  <a:cubicBezTo>
                    <a:pt x="51415" y="10990"/>
                    <a:pt x="51450" y="10940"/>
                    <a:pt x="51484" y="10891"/>
                  </a:cubicBezTo>
                  <a:close/>
                  <a:moveTo>
                    <a:pt x="54457" y="11270"/>
                  </a:moveTo>
                  <a:cubicBezTo>
                    <a:pt x="54828" y="11543"/>
                    <a:pt x="55204" y="11809"/>
                    <a:pt x="55584" y="12069"/>
                  </a:cubicBezTo>
                  <a:cubicBezTo>
                    <a:pt x="55420" y="12259"/>
                    <a:pt x="55278" y="12468"/>
                    <a:pt x="55160" y="12692"/>
                  </a:cubicBezTo>
                  <a:lnTo>
                    <a:pt x="55160" y="12691"/>
                  </a:lnTo>
                  <a:cubicBezTo>
                    <a:pt x="55009" y="12734"/>
                    <a:pt x="54857" y="12773"/>
                    <a:pt x="54707" y="12807"/>
                  </a:cubicBezTo>
                  <a:cubicBezTo>
                    <a:pt x="54331" y="12612"/>
                    <a:pt x="53977" y="12363"/>
                    <a:pt x="53637" y="12102"/>
                  </a:cubicBezTo>
                  <a:cubicBezTo>
                    <a:pt x="53908" y="11823"/>
                    <a:pt x="54181" y="11546"/>
                    <a:pt x="54457" y="11270"/>
                  </a:cubicBezTo>
                  <a:close/>
                  <a:moveTo>
                    <a:pt x="53237" y="12521"/>
                  </a:moveTo>
                  <a:cubicBezTo>
                    <a:pt x="53434" y="12669"/>
                    <a:pt x="53635" y="12811"/>
                    <a:pt x="53843" y="12937"/>
                  </a:cubicBezTo>
                  <a:cubicBezTo>
                    <a:pt x="53754" y="12942"/>
                    <a:pt x="53666" y="12945"/>
                    <a:pt x="53580" y="12945"/>
                  </a:cubicBezTo>
                  <a:cubicBezTo>
                    <a:pt x="53345" y="12945"/>
                    <a:pt x="53119" y="12923"/>
                    <a:pt x="52904" y="12870"/>
                  </a:cubicBezTo>
                  <a:lnTo>
                    <a:pt x="52904" y="12869"/>
                  </a:lnTo>
                  <a:cubicBezTo>
                    <a:pt x="53012" y="12751"/>
                    <a:pt x="53127" y="12637"/>
                    <a:pt x="53237" y="12521"/>
                  </a:cubicBezTo>
                  <a:close/>
                  <a:moveTo>
                    <a:pt x="9945" y="19161"/>
                  </a:moveTo>
                  <a:cubicBezTo>
                    <a:pt x="11137" y="19334"/>
                    <a:pt x="12329" y="19491"/>
                    <a:pt x="13522" y="19577"/>
                  </a:cubicBezTo>
                  <a:cubicBezTo>
                    <a:pt x="13792" y="19596"/>
                    <a:pt x="14071" y="19625"/>
                    <a:pt x="14355" y="19656"/>
                  </a:cubicBezTo>
                  <a:cubicBezTo>
                    <a:pt x="14136" y="19945"/>
                    <a:pt x="14012" y="20374"/>
                    <a:pt x="13939" y="20652"/>
                  </a:cubicBezTo>
                  <a:cubicBezTo>
                    <a:pt x="13789" y="21227"/>
                    <a:pt x="13744" y="21826"/>
                    <a:pt x="13811" y="22415"/>
                  </a:cubicBezTo>
                  <a:cubicBezTo>
                    <a:pt x="13763" y="22414"/>
                    <a:pt x="13715" y="22414"/>
                    <a:pt x="13668" y="22414"/>
                  </a:cubicBezTo>
                  <a:cubicBezTo>
                    <a:pt x="12952" y="22414"/>
                    <a:pt x="12237" y="22469"/>
                    <a:pt x="11530" y="22577"/>
                  </a:cubicBezTo>
                  <a:cubicBezTo>
                    <a:pt x="10835" y="21535"/>
                    <a:pt x="10685" y="20168"/>
                    <a:pt x="9945" y="19161"/>
                  </a:cubicBezTo>
                  <a:close/>
                  <a:moveTo>
                    <a:pt x="15187" y="19755"/>
                  </a:moveTo>
                  <a:cubicBezTo>
                    <a:pt x="16167" y="19876"/>
                    <a:pt x="17189" y="20002"/>
                    <a:pt x="18172" y="20002"/>
                  </a:cubicBezTo>
                  <a:cubicBezTo>
                    <a:pt x="18697" y="20002"/>
                    <a:pt x="19211" y="19966"/>
                    <a:pt x="19701" y="19874"/>
                  </a:cubicBezTo>
                  <a:cubicBezTo>
                    <a:pt x="19757" y="19927"/>
                    <a:pt x="19814" y="19973"/>
                    <a:pt x="19892" y="19995"/>
                  </a:cubicBezTo>
                  <a:cubicBezTo>
                    <a:pt x="19956" y="20012"/>
                    <a:pt x="20025" y="20019"/>
                    <a:pt x="20096" y="20019"/>
                  </a:cubicBezTo>
                  <a:cubicBezTo>
                    <a:pt x="20209" y="20019"/>
                    <a:pt x="20327" y="20001"/>
                    <a:pt x="20441" y="19978"/>
                  </a:cubicBezTo>
                  <a:lnTo>
                    <a:pt x="20441" y="19978"/>
                  </a:lnTo>
                  <a:cubicBezTo>
                    <a:pt x="20374" y="20080"/>
                    <a:pt x="20309" y="20183"/>
                    <a:pt x="20244" y="20287"/>
                  </a:cubicBezTo>
                  <a:cubicBezTo>
                    <a:pt x="20224" y="20318"/>
                    <a:pt x="20210" y="20354"/>
                    <a:pt x="20206" y="20391"/>
                  </a:cubicBezTo>
                  <a:cubicBezTo>
                    <a:pt x="19486" y="21346"/>
                    <a:pt x="18773" y="22305"/>
                    <a:pt x="18065" y="23269"/>
                  </a:cubicBezTo>
                  <a:cubicBezTo>
                    <a:pt x="16870" y="22737"/>
                    <a:pt x="15546" y="22481"/>
                    <a:pt x="14219" y="22427"/>
                  </a:cubicBezTo>
                  <a:cubicBezTo>
                    <a:pt x="14202" y="21963"/>
                    <a:pt x="14296" y="21513"/>
                    <a:pt x="14425" y="21070"/>
                  </a:cubicBezTo>
                  <a:cubicBezTo>
                    <a:pt x="14498" y="20802"/>
                    <a:pt x="14600" y="20545"/>
                    <a:pt x="14729" y="20301"/>
                  </a:cubicBezTo>
                  <a:lnTo>
                    <a:pt x="14731" y="20299"/>
                  </a:lnTo>
                  <a:cubicBezTo>
                    <a:pt x="14828" y="20120"/>
                    <a:pt x="14986" y="20002"/>
                    <a:pt x="15110" y="19848"/>
                  </a:cubicBezTo>
                  <a:cubicBezTo>
                    <a:pt x="15144" y="19825"/>
                    <a:pt x="15170" y="19792"/>
                    <a:pt x="15187" y="19755"/>
                  </a:cubicBezTo>
                  <a:close/>
                  <a:moveTo>
                    <a:pt x="13450" y="24129"/>
                  </a:moveTo>
                  <a:cubicBezTo>
                    <a:pt x="14659" y="24129"/>
                    <a:pt x="15857" y="24326"/>
                    <a:pt x="16995" y="24736"/>
                  </a:cubicBezTo>
                  <a:cubicBezTo>
                    <a:pt x="16955" y="24792"/>
                    <a:pt x="16913" y="24848"/>
                    <a:pt x="16874" y="24903"/>
                  </a:cubicBezTo>
                  <a:cubicBezTo>
                    <a:pt x="15654" y="26606"/>
                    <a:pt x="14601" y="28381"/>
                    <a:pt x="13622" y="30200"/>
                  </a:cubicBezTo>
                  <a:cubicBezTo>
                    <a:pt x="13613" y="29697"/>
                    <a:pt x="13594" y="29195"/>
                    <a:pt x="13559" y="28692"/>
                  </a:cubicBezTo>
                  <a:cubicBezTo>
                    <a:pt x="13502" y="27866"/>
                    <a:pt x="13494" y="27039"/>
                    <a:pt x="13494" y="26213"/>
                  </a:cubicBezTo>
                  <a:cubicBezTo>
                    <a:pt x="13492" y="25511"/>
                    <a:pt x="13359" y="24824"/>
                    <a:pt x="13274" y="24130"/>
                  </a:cubicBezTo>
                  <a:cubicBezTo>
                    <a:pt x="13333" y="24129"/>
                    <a:pt x="13392" y="24129"/>
                    <a:pt x="13450" y="24129"/>
                  </a:cubicBezTo>
                  <a:close/>
                  <a:moveTo>
                    <a:pt x="26204" y="29915"/>
                  </a:moveTo>
                  <a:cubicBezTo>
                    <a:pt x="26212" y="30362"/>
                    <a:pt x="26226" y="30811"/>
                    <a:pt x="26258" y="31255"/>
                  </a:cubicBezTo>
                  <a:cubicBezTo>
                    <a:pt x="25411" y="31287"/>
                    <a:pt x="24567" y="31346"/>
                    <a:pt x="23739" y="31420"/>
                  </a:cubicBezTo>
                  <a:cubicBezTo>
                    <a:pt x="23733" y="31237"/>
                    <a:pt x="23727" y="31055"/>
                    <a:pt x="23710" y="30877"/>
                  </a:cubicBezTo>
                  <a:cubicBezTo>
                    <a:pt x="23704" y="30828"/>
                    <a:pt x="23696" y="30778"/>
                    <a:pt x="23688" y="30730"/>
                  </a:cubicBezTo>
                  <a:cubicBezTo>
                    <a:pt x="24525" y="30449"/>
                    <a:pt x="25365" y="30180"/>
                    <a:pt x="26204" y="29915"/>
                  </a:cubicBezTo>
                  <a:close/>
                  <a:moveTo>
                    <a:pt x="22360" y="31182"/>
                  </a:moveTo>
                  <a:cubicBezTo>
                    <a:pt x="22384" y="31302"/>
                    <a:pt x="22408" y="31425"/>
                    <a:pt x="22431" y="31545"/>
                  </a:cubicBezTo>
                  <a:cubicBezTo>
                    <a:pt x="22380" y="31550"/>
                    <a:pt x="22330" y="31556"/>
                    <a:pt x="22282" y="31561"/>
                  </a:cubicBezTo>
                  <a:cubicBezTo>
                    <a:pt x="21774" y="31613"/>
                    <a:pt x="21266" y="31674"/>
                    <a:pt x="20761" y="31739"/>
                  </a:cubicBezTo>
                  <a:cubicBezTo>
                    <a:pt x="21293" y="31553"/>
                    <a:pt x="21826" y="31367"/>
                    <a:pt x="22360" y="31182"/>
                  </a:cubicBezTo>
                  <a:close/>
                  <a:moveTo>
                    <a:pt x="52216" y="19498"/>
                  </a:moveTo>
                  <a:cubicBezTo>
                    <a:pt x="52584" y="20570"/>
                    <a:pt x="53000" y="21636"/>
                    <a:pt x="53605" y="22587"/>
                  </a:cubicBezTo>
                  <a:cubicBezTo>
                    <a:pt x="53591" y="22588"/>
                    <a:pt x="53578" y="22590"/>
                    <a:pt x="53566" y="22593"/>
                  </a:cubicBezTo>
                  <a:cubicBezTo>
                    <a:pt x="48749" y="23363"/>
                    <a:pt x="44001" y="26462"/>
                    <a:pt x="42722" y="31148"/>
                  </a:cubicBezTo>
                  <a:lnTo>
                    <a:pt x="42721" y="31148"/>
                  </a:lnTo>
                  <a:cubicBezTo>
                    <a:pt x="42540" y="31106"/>
                    <a:pt x="42359" y="31066"/>
                    <a:pt x="42184" y="31023"/>
                  </a:cubicBezTo>
                  <a:cubicBezTo>
                    <a:pt x="41151" y="30764"/>
                    <a:pt x="40110" y="30503"/>
                    <a:pt x="39038" y="30460"/>
                  </a:cubicBezTo>
                  <a:cubicBezTo>
                    <a:pt x="38989" y="30458"/>
                    <a:pt x="38938" y="30456"/>
                    <a:pt x="38885" y="30456"/>
                  </a:cubicBezTo>
                  <a:cubicBezTo>
                    <a:pt x="38275" y="30456"/>
                    <a:pt x="37506" y="30616"/>
                    <a:pt x="37599" y="31375"/>
                  </a:cubicBezTo>
                  <a:cubicBezTo>
                    <a:pt x="37611" y="31471"/>
                    <a:pt x="37637" y="31567"/>
                    <a:pt x="37676" y="31657"/>
                  </a:cubicBezTo>
                  <a:cubicBezTo>
                    <a:pt x="36957" y="31312"/>
                    <a:pt x="36283" y="30860"/>
                    <a:pt x="35466" y="30792"/>
                  </a:cubicBezTo>
                  <a:cubicBezTo>
                    <a:pt x="35432" y="30789"/>
                    <a:pt x="35399" y="30788"/>
                    <a:pt x="35367" y="30788"/>
                  </a:cubicBezTo>
                  <a:cubicBezTo>
                    <a:pt x="34635" y="30788"/>
                    <a:pt x="34254" y="31508"/>
                    <a:pt x="34131" y="32144"/>
                  </a:cubicBezTo>
                  <a:cubicBezTo>
                    <a:pt x="34113" y="32246"/>
                    <a:pt x="34101" y="32349"/>
                    <a:pt x="34090" y="32456"/>
                  </a:cubicBezTo>
                  <a:cubicBezTo>
                    <a:pt x="33250" y="32017"/>
                    <a:pt x="32313" y="31734"/>
                    <a:pt x="31540" y="31578"/>
                  </a:cubicBezTo>
                  <a:cubicBezTo>
                    <a:pt x="30263" y="31320"/>
                    <a:pt x="28922" y="31227"/>
                    <a:pt x="27571" y="31227"/>
                  </a:cubicBezTo>
                  <a:cubicBezTo>
                    <a:pt x="27346" y="31227"/>
                    <a:pt x="27121" y="31230"/>
                    <a:pt x="26896" y="31234"/>
                  </a:cubicBezTo>
                  <a:cubicBezTo>
                    <a:pt x="27112" y="30726"/>
                    <a:pt x="27166" y="30170"/>
                    <a:pt x="27168" y="29611"/>
                  </a:cubicBezTo>
                  <a:cubicBezTo>
                    <a:pt x="29246" y="28953"/>
                    <a:pt x="31320" y="28287"/>
                    <a:pt x="33343" y="27464"/>
                  </a:cubicBezTo>
                  <a:cubicBezTo>
                    <a:pt x="36787" y="26061"/>
                    <a:pt x="40209" y="24602"/>
                    <a:pt x="43652" y="23196"/>
                  </a:cubicBezTo>
                  <a:cubicBezTo>
                    <a:pt x="45255" y="22540"/>
                    <a:pt x="46854" y="21878"/>
                    <a:pt x="48425" y="21147"/>
                  </a:cubicBezTo>
                  <a:cubicBezTo>
                    <a:pt x="49291" y="20742"/>
                    <a:pt x="50176" y="20377"/>
                    <a:pt x="51054" y="19996"/>
                  </a:cubicBezTo>
                  <a:cubicBezTo>
                    <a:pt x="51438" y="19829"/>
                    <a:pt x="51848" y="19693"/>
                    <a:pt x="52216" y="19498"/>
                  </a:cubicBezTo>
                  <a:close/>
                  <a:moveTo>
                    <a:pt x="21177" y="28036"/>
                  </a:moveTo>
                  <a:cubicBezTo>
                    <a:pt x="21650" y="28776"/>
                    <a:pt x="22021" y="29586"/>
                    <a:pt x="22309" y="30433"/>
                  </a:cubicBezTo>
                  <a:cubicBezTo>
                    <a:pt x="20605" y="31038"/>
                    <a:pt x="18905" y="31647"/>
                    <a:pt x="17191" y="32227"/>
                  </a:cubicBezTo>
                  <a:cubicBezTo>
                    <a:pt x="17178" y="32232"/>
                    <a:pt x="17164" y="32233"/>
                    <a:pt x="17148" y="32240"/>
                  </a:cubicBezTo>
                  <a:cubicBezTo>
                    <a:pt x="16497" y="32326"/>
                    <a:pt x="15756" y="32436"/>
                    <a:pt x="15056" y="32620"/>
                  </a:cubicBezTo>
                  <a:cubicBezTo>
                    <a:pt x="17009" y="30954"/>
                    <a:pt x="18948" y="29332"/>
                    <a:pt x="21177" y="28036"/>
                  </a:cubicBezTo>
                  <a:close/>
                  <a:moveTo>
                    <a:pt x="17668" y="25008"/>
                  </a:moveTo>
                  <a:cubicBezTo>
                    <a:pt x="17914" y="25117"/>
                    <a:pt x="18156" y="25234"/>
                    <a:pt x="18395" y="25364"/>
                  </a:cubicBezTo>
                  <a:cubicBezTo>
                    <a:pt x="18685" y="25525"/>
                    <a:pt x="18965" y="25707"/>
                    <a:pt x="19230" y="25908"/>
                  </a:cubicBezTo>
                  <a:cubicBezTo>
                    <a:pt x="19010" y="26126"/>
                    <a:pt x="18812" y="26369"/>
                    <a:pt x="18619" y="26614"/>
                  </a:cubicBezTo>
                  <a:cubicBezTo>
                    <a:pt x="18110" y="27252"/>
                    <a:pt x="17607" y="27894"/>
                    <a:pt x="17086" y="28523"/>
                  </a:cubicBezTo>
                  <a:cubicBezTo>
                    <a:pt x="16001" y="29833"/>
                    <a:pt x="15028" y="31214"/>
                    <a:pt x="14179" y="32688"/>
                  </a:cubicBezTo>
                  <a:cubicBezTo>
                    <a:pt x="14142" y="32687"/>
                    <a:pt x="14105" y="32686"/>
                    <a:pt x="14068" y="32686"/>
                  </a:cubicBezTo>
                  <a:cubicBezTo>
                    <a:pt x="13918" y="32686"/>
                    <a:pt x="13768" y="32696"/>
                    <a:pt x="13619" y="32717"/>
                  </a:cubicBezTo>
                  <a:cubicBezTo>
                    <a:pt x="13624" y="32380"/>
                    <a:pt x="13628" y="32043"/>
                    <a:pt x="13631" y="31706"/>
                  </a:cubicBezTo>
                  <a:cubicBezTo>
                    <a:pt x="13730" y="31500"/>
                    <a:pt x="13829" y="31296"/>
                    <a:pt x="13928" y="31091"/>
                  </a:cubicBezTo>
                  <a:cubicBezTo>
                    <a:pt x="14788" y="29308"/>
                    <a:pt x="15846" y="27653"/>
                    <a:pt x="16963" y="26020"/>
                  </a:cubicBezTo>
                  <a:cubicBezTo>
                    <a:pt x="17195" y="25680"/>
                    <a:pt x="17431" y="25344"/>
                    <a:pt x="17668" y="25008"/>
                  </a:cubicBezTo>
                  <a:close/>
                  <a:moveTo>
                    <a:pt x="13359" y="32250"/>
                  </a:moveTo>
                  <a:cubicBezTo>
                    <a:pt x="13365" y="32421"/>
                    <a:pt x="13370" y="32589"/>
                    <a:pt x="13375" y="32758"/>
                  </a:cubicBezTo>
                  <a:cubicBezTo>
                    <a:pt x="13267" y="32782"/>
                    <a:pt x="13163" y="32806"/>
                    <a:pt x="13067" y="32837"/>
                  </a:cubicBezTo>
                  <a:cubicBezTo>
                    <a:pt x="13166" y="32642"/>
                    <a:pt x="13262" y="32445"/>
                    <a:pt x="13359" y="32250"/>
                  </a:cubicBezTo>
                  <a:close/>
                  <a:moveTo>
                    <a:pt x="55577" y="24131"/>
                  </a:moveTo>
                  <a:cubicBezTo>
                    <a:pt x="56459" y="24131"/>
                    <a:pt x="57336" y="24235"/>
                    <a:pt x="58188" y="24452"/>
                  </a:cubicBezTo>
                  <a:cubicBezTo>
                    <a:pt x="57366" y="25777"/>
                    <a:pt x="56926" y="27288"/>
                    <a:pt x="56490" y="28776"/>
                  </a:cubicBezTo>
                  <a:cubicBezTo>
                    <a:pt x="56087" y="30150"/>
                    <a:pt x="55558" y="31486"/>
                    <a:pt x="55199" y="32871"/>
                  </a:cubicBezTo>
                  <a:cubicBezTo>
                    <a:pt x="55047" y="32798"/>
                    <a:pt x="54883" y="32748"/>
                    <a:pt x="54716" y="32727"/>
                  </a:cubicBezTo>
                  <a:cubicBezTo>
                    <a:pt x="54683" y="32723"/>
                    <a:pt x="54649" y="32722"/>
                    <a:pt x="54615" y="32722"/>
                  </a:cubicBezTo>
                  <a:cubicBezTo>
                    <a:pt x="54524" y="32722"/>
                    <a:pt x="54433" y="32734"/>
                    <a:pt x="54345" y="32758"/>
                  </a:cubicBezTo>
                  <a:cubicBezTo>
                    <a:pt x="54321" y="31466"/>
                    <a:pt x="54313" y="30172"/>
                    <a:pt x="54313" y="28881"/>
                  </a:cubicBezTo>
                  <a:cubicBezTo>
                    <a:pt x="54313" y="27326"/>
                    <a:pt x="54167" y="25777"/>
                    <a:pt x="54133" y="24223"/>
                  </a:cubicBezTo>
                  <a:cubicBezTo>
                    <a:pt x="54614" y="24162"/>
                    <a:pt x="55096" y="24131"/>
                    <a:pt x="55577" y="24131"/>
                  </a:cubicBezTo>
                  <a:close/>
                  <a:moveTo>
                    <a:pt x="19505" y="26212"/>
                  </a:moveTo>
                  <a:cubicBezTo>
                    <a:pt x="20085" y="26688"/>
                    <a:pt x="20575" y="27297"/>
                    <a:pt x="20996" y="27906"/>
                  </a:cubicBezTo>
                  <a:cubicBezTo>
                    <a:pt x="18588" y="29105"/>
                    <a:pt x="16565" y="31207"/>
                    <a:pt x="14592" y="33007"/>
                  </a:cubicBezTo>
                  <a:lnTo>
                    <a:pt x="14583" y="33007"/>
                  </a:lnTo>
                  <a:cubicBezTo>
                    <a:pt x="14535" y="33007"/>
                    <a:pt x="14485" y="32860"/>
                    <a:pt x="14436" y="32852"/>
                  </a:cubicBezTo>
                  <a:cubicBezTo>
                    <a:pt x="15382" y="31517"/>
                    <a:pt x="16274" y="30093"/>
                    <a:pt x="17328" y="28834"/>
                  </a:cubicBezTo>
                  <a:cubicBezTo>
                    <a:pt x="17773" y="28304"/>
                    <a:pt x="18214" y="27739"/>
                    <a:pt x="18636" y="27190"/>
                  </a:cubicBezTo>
                  <a:cubicBezTo>
                    <a:pt x="18899" y="26842"/>
                    <a:pt x="19189" y="26515"/>
                    <a:pt x="19505" y="26212"/>
                  </a:cubicBezTo>
                  <a:close/>
                  <a:moveTo>
                    <a:pt x="10067" y="24629"/>
                  </a:moveTo>
                  <a:cubicBezTo>
                    <a:pt x="10161" y="24929"/>
                    <a:pt x="10259" y="25226"/>
                    <a:pt x="10305" y="25505"/>
                  </a:cubicBezTo>
                  <a:cubicBezTo>
                    <a:pt x="10478" y="26538"/>
                    <a:pt x="10579" y="27597"/>
                    <a:pt x="10699" y="28638"/>
                  </a:cubicBezTo>
                  <a:cubicBezTo>
                    <a:pt x="10874" y="30144"/>
                    <a:pt x="11037" y="31658"/>
                    <a:pt x="11459" y="33115"/>
                  </a:cubicBezTo>
                  <a:cubicBezTo>
                    <a:pt x="11199" y="32784"/>
                    <a:pt x="11016" y="32346"/>
                    <a:pt x="10837" y="32008"/>
                  </a:cubicBezTo>
                  <a:cubicBezTo>
                    <a:pt x="10452" y="31279"/>
                    <a:pt x="9997" y="30588"/>
                    <a:pt x="9570" y="29886"/>
                  </a:cubicBezTo>
                  <a:cubicBezTo>
                    <a:pt x="8749" y="28537"/>
                    <a:pt x="8009" y="27136"/>
                    <a:pt x="7299" y="25726"/>
                  </a:cubicBezTo>
                  <a:cubicBezTo>
                    <a:pt x="8183" y="25270"/>
                    <a:pt x="9110" y="24903"/>
                    <a:pt x="10067" y="24631"/>
                  </a:cubicBezTo>
                  <a:lnTo>
                    <a:pt x="10067" y="24629"/>
                  </a:lnTo>
                  <a:close/>
                  <a:moveTo>
                    <a:pt x="53832" y="24261"/>
                  </a:moveTo>
                  <a:cubicBezTo>
                    <a:pt x="53861" y="25802"/>
                    <a:pt x="54000" y="27339"/>
                    <a:pt x="54011" y="28881"/>
                  </a:cubicBezTo>
                  <a:cubicBezTo>
                    <a:pt x="54019" y="30209"/>
                    <a:pt x="54028" y="31533"/>
                    <a:pt x="54093" y="32858"/>
                  </a:cubicBezTo>
                  <a:cubicBezTo>
                    <a:pt x="53987" y="32917"/>
                    <a:pt x="53888" y="32993"/>
                    <a:pt x="53804" y="33082"/>
                  </a:cubicBezTo>
                  <a:cubicBezTo>
                    <a:pt x="53722" y="33121"/>
                    <a:pt x="53645" y="33171"/>
                    <a:pt x="53577" y="33229"/>
                  </a:cubicBezTo>
                  <a:cubicBezTo>
                    <a:pt x="52782" y="32071"/>
                    <a:pt x="52052" y="30868"/>
                    <a:pt x="51217" y="29736"/>
                  </a:cubicBezTo>
                  <a:cubicBezTo>
                    <a:pt x="50385" y="28612"/>
                    <a:pt x="49544" y="27404"/>
                    <a:pt x="48568" y="26400"/>
                  </a:cubicBezTo>
                  <a:cubicBezTo>
                    <a:pt x="48537" y="26368"/>
                    <a:pt x="48501" y="26355"/>
                    <a:pt x="48467" y="26355"/>
                  </a:cubicBezTo>
                  <a:cubicBezTo>
                    <a:pt x="48354" y="26355"/>
                    <a:pt x="48254" y="26504"/>
                    <a:pt x="48356" y="26612"/>
                  </a:cubicBezTo>
                  <a:cubicBezTo>
                    <a:pt x="50267" y="28607"/>
                    <a:pt x="51715" y="31021"/>
                    <a:pt x="53317" y="33265"/>
                  </a:cubicBezTo>
                  <a:cubicBezTo>
                    <a:pt x="51554" y="32683"/>
                    <a:pt x="49771" y="32320"/>
                    <a:pt x="47937" y="31975"/>
                  </a:cubicBezTo>
                  <a:cubicBezTo>
                    <a:pt x="46724" y="31748"/>
                    <a:pt x="45547" y="31448"/>
                    <a:pt x="44360" y="31156"/>
                  </a:cubicBezTo>
                  <a:cubicBezTo>
                    <a:pt x="44408" y="31006"/>
                    <a:pt x="44459" y="30859"/>
                    <a:pt x="44514" y="30713"/>
                  </a:cubicBezTo>
                  <a:cubicBezTo>
                    <a:pt x="44562" y="30641"/>
                    <a:pt x="44615" y="30571"/>
                    <a:pt x="44658" y="30497"/>
                  </a:cubicBezTo>
                  <a:cubicBezTo>
                    <a:pt x="44689" y="30446"/>
                    <a:pt x="44695" y="30384"/>
                    <a:pt x="44678" y="30328"/>
                  </a:cubicBezTo>
                  <a:cubicBezTo>
                    <a:pt x="46148" y="27142"/>
                    <a:pt x="49828" y="25092"/>
                    <a:pt x="53195" y="24377"/>
                  </a:cubicBezTo>
                  <a:cubicBezTo>
                    <a:pt x="53407" y="24334"/>
                    <a:pt x="53618" y="24294"/>
                    <a:pt x="53832" y="24261"/>
                  </a:cubicBezTo>
                  <a:close/>
                  <a:moveTo>
                    <a:pt x="58477" y="24531"/>
                  </a:moveTo>
                  <a:cubicBezTo>
                    <a:pt x="59187" y="24732"/>
                    <a:pt x="59871" y="25011"/>
                    <a:pt x="60519" y="25364"/>
                  </a:cubicBezTo>
                  <a:lnTo>
                    <a:pt x="60519" y="25362"/>
                  </a:lnTo>
                  <a:cubicBezTo>
                    <a:pt x="61598" y="25952"/>
                    <a:pt x="62441" y="26778"/>
                    <a:pt x="63106" y="27739"/>
                  </a:cubicBezTo>
                  <a:cubicBezTo>
                    <a:pt x="61680" y="28505"/>
                    <a:pt x="60330" y="29589"/>
                    <a:pt x="59059" y="30542"/>
                  </a:cubicBezTo>
                  <a:cubicBezTo>
                    <a:pt x="57899" y="31409"/>
                    <a:pt x="56793" y="32345"/>
                    <a:pt x="55746" y="33344"/>
                  </a:cubicBezTo>
                  <a:cubicBezTo>
                    <a:pt x="55658" y="33201"/>
                    <a:pt x="55542" y="33081"/>
                    <a:pt x="55405" y="32988"/>
                  </a:cubicBezTo>
                  <a:cubicBezTo>
                    <a:pt x="55797" y="31677"/>
                    <a:pt x="56295" y="30396"/>
                    <a:pt x="56693" y="29085"/>
                  </a:cubicBezTo>
                  <a:cubicBezTo>
                    <a:pt x="57168" y="27521"/>
                    <a:pt x="57596" y="25922"/>
                    <a:pt x="58477" y="24531"/>
                  </a:cubicBezTo>
                  <a:close/>
                  <a:moveTo>
                    <a:pt x="12917" y="24145"/>
                  </a:moveTo>
                  <a:cubicBezTo>
                    <a:pt x="13001" y="24742"/>
                    <a:pt x="13129" y="25333"/>
                    <a:pt x="13132" y="25935"/>
                  </a:cubicBezTo>
                  <a:cubicBezTo>
                    <a:pt x="13135" y="26760"/>
                    <a:pt x="13147" y="27588"/>
                    <a:pt x="13194" y="28414"/>
                  </a:cubicBezTo>
                  <a:cubicBezTo>
                    <a:pt x="13239" y="29205"/>
                    <a:pt x="13276" y="29999"/>
                    <a:pt x="13310" y="30791"/>
                  </a:cubicBezTo>
                  <a:cubicBezTo>
                    <a:pt x="12837" y="31686"/>
                    <a:pt x="12379" y="32592"/>
                    <a:pt x="11926" y="33505"/>
                  </a:cubicBezTo>
                  <a:cubicBezTo>
                    <a:pt x="11389" y="31855"/>
                    <a:pt x="11214" y="30121"/>
                    <a:pt x="11013" y="28406"/>
                  </a:cubicBezTo>
                  <a:cubicBezTo>
                    <a:pt x="10917" y="27582"/>
                    <a:pt x="10823" y="26756"/>
                    <a:pt x="10712" y="25935"/>
                  </a:cubicBezTo>
                  <a:cubicBezTo>
                    <a:pt x="10650" y="25471"/>
                    <a:pt x="10492" y="25010"/>
                    <a:pt x="10356" y="24549"/>
                  </a:cubicBezTo>
                  <a:cubicBezTo>
                    <a:pt x="10594" y="24487"/>
                    <a:pt x="10834" y="24428"/>
                    <a:pt x="11071" y="24377"/>
                  </a:cubicBezTo>
                  <a:cubicBezTo>
                    <a:pt x="11678" y="24251"/>
                    <a:pt x="12295" y="24173"/>
                    <a:pt x="12917" y="24145"/>
                  </a:cubicBezTo>
                  <a:close/>
                  <a:moveTo>
                    <a:pt x="33055" y="32843"/>
                  </a:moveTo>
                  <a:lnTo>
                    <a:pt x="33055" y="32843"/>
                  </a:lnTo>
                  <a:cubicBezTo>
                    <a:pt x="33315" y="32942"/>
                    <a:pt x="33572" y="33055"/>
                    <a:pt x="33827" y="33183"/>
                  </a:cubicBezTo>
                  <a:cubicBezTo>
                    <a:pt x="33906" y="33223"/>
                    <a:pt x="33981" y="33265"/>
                    <a:pt x="34057" y="33311"/>
                  </a:cubicBezTo>
                  <a:cubicBezTo>
                    <a:pt x="34057" y="33376"/>
                    <a:pt x="34056" y="33441"/>
                    <a:pt x="34054" y="33506"/>
                  </a:cubicBezTo>
                  <a:cubicBezTo>
                    <a:pt x="34053" y="33590"/>
                    <a:pt x="34043" y="33670"/>
                    <a:pt x="34037" y="33750"/>
                  </a:cubicBezTo>
                  <a:cubicBezTo>
                    <a:pt x="34006" y="33723"/>
                    <a:pt x="33978" y="33693"/>
                    <a:pt x="33944" y="33665"/>
                  </a:cubicBezTo>
                  <a:cubicBezTo>
                    <a:pt x="33731" y="33358"/>
                    <a:pt x="33443" y="33093"/>
                    <a:pt x="33120" y="32877"/>
                  </a:cubicBezTo>
                  <a:cubicBezTo>
                    <a:pt x="33098" y="32863"/>
                    <a:pt x="33077" y="32855"/>
                    <a:pt x="33055" y="32843"/>
                  </a:cubicBezTo>
                  <a:close/>
                  <a:moveTo>
                    <a:pt x="7088" y="25839"/>
                  </a:moveTo>
                  <a:cubicBezTo>
                    <a:pt x="7840" y="27435"/>
                    <a:pt x="8686" y="28992"/>
                    <a:pt x="9598" y="30501"/>
                  </a:cubicBezTo>
                  <a:cubicBezTo>
                    <a:pt x="9993" y="31154"/>
                    <a:pt x="10382" y="31807"/>
                    <a:pt x="10733" y="32484"/>
                  </a:cubicBezTo>
                  <a:cubicBezTo>
                    <a:pt x="10965" y="32932"/>
                    <a:pt x="11219" y="33471"/>
                    <a:pt x="11664" y="33741"/>
                  </a:cubicBezTo>
                  <a:cubicBezTo>
                    <a:pt x="11661" y="33744"/>
                    <a:pt x="11655" y="33747"/>
                    <a:pt x="11652" y="33750"/>
                  </a:cubicBezTo>
                  <a:cubicBezTo>
                    <a:pt x="11551" y="33822"/>
                    <a:pt x="11531" y="33928"/>
                    <a:pt x="11567" y="34013"/>
                  </a:cubicBezTo>
                  <a:cubicBezTo>
                    <a:pt x="11539" y="34054"/>
                    <a:pt x="11517" y="34097"/>
                    <a:pt x="11491" y="34139"/>
                  </a:cubicBezTo>
                  <a:cubicBezTo>
                    <a:pt x="11091" y="33857"/>
                    <a:pt x="10687" y="33580"/>
                    <a:pt x="10234" y="33351"/>
                  </a:cubicBezTo>
                  <a:cubicBezTo>
                    <a:pt x="9564" y="33011"/>
                    <a:pt x="8898" y="32648"/>
                    <a:pt x="8225" y="32323"/>
                  </a:cubicBezTo>
                  <a:cubicBezTo>
                    <a:pt x="7656" y="32048"/>
                    <a:pt x="7045" y="31847"/>
                    <a:pt x="6457" y="31621"/>
                  </a:cubicBezTo>
                  <a:cubicBezTo>
                    <a:pt x="5536" y="31267"/>
                    <a:pt x="4612" y="30911"/>
                    <a:pt x="3705" y="30523"/>
                  </a:cubicBezTo>
                  <a:cubicBezTo>
                    <a:pt x="3485" y="30429"/>
                    <a:pt x="3034" y="30288"/>
                    <a:pt x="2661" y="30104"/>
                  </a:cubicBezTo>
                  <a:cubicBezTo>
                    <a:pt x="3573" y="28285"/>
                    <a:pt x="5214" y="26850"/>
                    <a:pt x="7088" y="25839"/>
                  </a:cubicBezTo>
                  <a:close/>
                  <a:moveTo>
                    <a:pt x="32059" y="32991"/>
                  </a:moveTo>
                  <a:cubicBezTo>
                    <a:pt x="31784" y="33305"/>
                    <a:pt x="31594" y="33732"/>
                    <a:pt x="31462" y="34145"/>
                  </a:cubicBezTo>
                  <a:cubicBezTo>
                    <a:pt x="31393" y="33839"/>
                    <a:pt x="31326" y="33534"/>
                    <a:pt x="31219" y="33240"/>
                  </a:cubicBezTo>
                  <a:cubicBezTo>
                    <a:pt x="31489" y="33106"/>
                    <a:pt x="31773" y="33014"/>
                    <a:pt x="32059" y="32991"/>
                  </a:cubicBezTo>
                  <a:close/>
                  <a:moveTo>
                    <a:pt x="32929" y="33178"/>
                  </a:moveTo>
                  <a:cubicBezTo>
                    <a:pt x="33103" y="33273"/>
                    <a:pt x="33266" y="33390"/>
                    <a:pt x="33412" y="33526"/>
                  </a:cubicBezTo>
                  <a:cubicBezTo>
                    <a:pt x="33408" y="33553"/>
                    <a:pt x="33415" y="33580"/>
                    <a:pt x="33431" y="33604"/>
                  </a:cubicBezTo>
                  <a:cubicBezTo>
                    <a:pt x="33575" y="33802"/>
                    <a:pt x="33712" y="33961"/>
                    <a:pt x="33830" y="34122"/>
                  </a:cubicBezTo>
                  <a:cubicBezTo>
                    <a:pt x="33780" y="34110"/>
                    <a:pt x="33727" y="34104"/>
                    <a:pt x="33671" y="34104"/>
                  </a:cubicBezTo>
                  <a:cubicBezTo>
                    <a:pt x="33397" y="34104"/>
                    <a:pt x="33062" y="34235"/>
                    <a:pt x="32774" y="34397"/>
                  </a:cubicBezTo>
                  <a:cubicBezTo>
                    <a:pt x="32925" y="34000"/>
                    <a:pt x="33007" y="33575"/>
                    <a:pt x="32929" y="33178"/>
                  </a:cubicBezTo>
                  <a:close/>
                  <a:moveTo>
                    <a:pt x="12555" y="34086"/>
                  </a:moveTo>
                  <a:cubicBezTo>
                    <a:pt x="12404" y="34241"/>
                    <a:pt x="12263" y="34406"/>
                    <a:pt x="12139" y="34584"/>
                  </a:cubicBezTo>
                  <a:cubicBezTo>
                    <a:pt x="12116" y="34569"/>
                    <a:pt x="12094" y="34553"/>
                    <a:pt x="12073" y="34538"/>
                  </a:cubicBezTo>
                  <a:cubicBezTo>
                    <a:pt x="12076" y="34530"/>
                    <a:pt x="12077" y="34521"/>
                    <a:pt x="12080" y="34511"/>
                  </a:cubicBezTo>
                  <a:cubicBezTo>
                    <a:pt x="12139" y="34429"/>
                    <a:pt x="12201" y="34349"/>
                    <a:pt x="12258" y="34265"/>
                  </a:cubicBezTo>
                  <a:cubicBezTo>
                    <a:pt x="12351" y="34201"/>
                    <a:pt x="12455" y="34143"/>
                    <a:pt x="12555" y="34086"/>
                  </a:cubicBezTo>
                  <a:close/>
                  <a:moveTo>
                    <a:pt x="22567" y="32366"/>
                  </a:moveTo>
                  <a:cubicBezTo>
                    <a:pt x="22685" y="33147"/>
                    <a:pt x="22760" y="33922"/>
                    <a:pt x="22774" y="34688"/>
                  </a:cubicBezTo>
                  <a:lnTo>
                    <a:pt x="22638" y="34672"/>
                  </a:lnTo>
                  <a:cubicBezTo>
                    <a:pt x="22280" y="34634"/>
                    <a:pt x="21906" y="34624"/>
                    <a:pt x="21531" y="34624"/>
                  </a:cubicBezTo>
                  <a:cubicBezTo>
                    <a:pt x="21195" y="34624"/>
                    <a:pt x="20859" y="34632"/>
                    <a:pt x="20536" y="34634"/>
                  </a:cubicBezTo>
                  <a:cubicBezTo>
                    <a:pt x="19212" y="34638"/>
                    <a:pt x="17822" y="34818"/>
                    <a:pt x="16465" y="34818"/>
                  </a:cubicBezTo>
                  <a:cubicBezTo>
                    <a:pt x="16459" y="34818"/>
                    <a:pt x="16453" y="34818"/>
                    <a:pt x="16448" y="34818"/>
                  </a:cubicBezTo>
                  <a:cubicBezTo>
                    <a:pt x="16641" y="34238"/>
                    <a:pt x="16608" y="33652"/>
                    <a:pt x="16152" y="33229"/>
                  </a:cubicBezTo>
                  <a:cubicBezTo>
                    <a:pt x="17264" y="33010"/>
                    <a:pt x="18390" y="32891"/>
                    <a:pt x="19510" y="32727"/>
                  </a:cubicBezTo>
                  <a:cubicBezTo>
                    <a:pt x="20530" y="32578"/>
                    <a:pt x="21548" y="32462"/>
                    <a:pt x="22567" y="32366"/>
                  </a:cubicBezTo>
                  <a:close/>
                  <a:moveTo>
                    <a:pt x="32520" y="33019"/>
                  </a:moveTo>
                  <a:cubicBezTo>
                    <a:pt x="32525" y="33019"/>
                    <a:pt x="32531" y="33021"/>
                    <a:pt x="32535" y="33022"/>
                  </a:cubicBezTo>
                  <a:cubicBezTo>
                    <a:pt x="32783" y="33607"/>
                    <a:pt x="32463" y="34333"/>
                    <a:pt x="32171" y="34852"/>
                  </a:cubicBezTo>
                  <a:lnTo>
                    <a:pt x="32169" y="34850"/>
                  </a:lnTo>
                  <a:cubicBezTo>
                    <a:pt x="32094" y="34828"/>
                    <a:pt x="32019" y="34818"/>
                    <a:pt x="31944" y="34818"/>
                  </a:cubicBezTo>
                  <a:cubicBezTo>
                    <a:pt x="31690" y="34818"/>
                    <a:pt x="31438" y="34937"/>
                    <a:pt x="31227" y="35136"/>
                  </a:cubicBezTo>
                  <a:cubicBezTo>
                    <a:pt x="30819" y="34940"/>
                    <a:pt x="30757" y="34060"/>
                    <a:pt x="30861" y="33447"/>
                  </a:cubicBezTo>
                  <a:cubicBezTo>
                    <a:pt x="30892" y="33427"/>
                    <a:pt x="30924" y="33407"/>
                    <a:pt x="30958" y="33387"/>
                  </a:cubicBezTo>
                  <a:cubicBezTo>
                    <a:pt x="31119" y="33846"/>
                    <a:pt x="31170" y="34337"/>
                    <a:pt x="31306" y="34813"/>
                  </a:cubicBezTo>
                  <a:cubicBezTo>
                    <a:pt x="31327" y="34886"/>
                    <a:pt x="31395" y="34925"/>
                    <a:pt x="31462" y="34925"/>
                  </a:cubicBezTo>
                  <a:cubicBezTo>
                    <a:pt x="31527" y="34925"/>
                    <a:pt x="31590" y="34889"/>
                    <a:pt x="31608" y="34813"/>
                  </a:cubicBezTo>
                  <a:cubicBezTo>
                    <a:pt x="31742" y="34239"/>
                    <a:pt x="32000" y="33389"/>
                    <a:pt x="32520" y="33019"/>
                  </a:cubicBezTo>
                  <a:close/>
                  <a:moveTo>
                    <a:pt x="33567" y="34526"/>
                  </a:moveTo>
                  <a:cubicBezTo>
                    <a:pt x="33755" y="34526"/>
                    <a:pt x="33986" y="34563"/>
                    <a:pt x="33723" y="34745"/>
                  </a:cubicBezTo>
                  <a:cubicBezTo>
                    <a:pt x="33402" y="34971"/>
                    <a:pt x="32996" y="35032"/>
                    <a:pt x="32628" y="35172"/>
                  </a:cubicBezTo>
                  <a:cubicBezTo>
                    <a:pt x="32621" y="35161"/>
                    <a:pt x="32616" y="35150"/>
                    <a:pt x="32607" y="35139"/>
                  </a:cubicBezTo>
                  <a:cubicBezTo>
                    <a:pt x="32573" y="35102"/>
                    <a:pt x="32534" y="35068"/>
                    <a:pt x="32494" y="35037"/>
                  </a:cubicBezTo>
                  <a:cubicBezTo>
                    <a:pt x="32614" y="34918"/>
                    <a:pt x="32761" y="34828"/>
                    <a:pt x="32910" y="34745"/>
                  </a:cubicBezTo>
                  <a:cubicBezTo>
                    <a:pt x="33061" y="34661"/>
                    <a:pt x="33222" y="34593"/>
                    <a:pt x="33386" y="34539"/>
                  </a:cubicBezTo>
                  <a:cubicBezTo>
                    <a:pt x="33401" y="34534"/>
                    <a:pt x="33479" y="34526"/>
                    <a:pt x="33567" y="34526"/>
                  </a:cubicBezTo>
                  <a:close/>
                  <a:moveTo>
                    <a:pt x="2526" y="30395"/>
                  </a:moveTo>
                  <a:cubicBezTo>
                    <a:pt x="3448" y="30924"/>
                    <a:pt x="5066" y="31446"/>
                    <a:pt x="5338" y="31553"/>
                  </a:cubicBezTo>
                  <a:cubicBezTo>
                    <a:pt x="6171" y="31878"/>
                    <a:pt x="7013" y="32184"/>
                    <a:pt x="7842" y="32523"/>
                  </a:cubicBezTo>
                  <a:cubicBezTo>
                    <a:pt x="8435" y="32765"/>
                    <a:pt x="8991" y="33115"/>
                    <a:pt x="9574" y="33390"/>
                  </a:cubicBezTo>
                  <a:cubicBezTo>
                    <a:pt x="10189" y="33681"/>
                    <a:pt x="10764" y="34047"/>
                    <a:pt x="11352" y="34383"/>
                  </a:cubicBezTo>
                  <a:cubicBezTo>
                    <a:pt x="11304" y="34474"/>
                    <a:pt x="11259" y="34565"/>
                    <a:pt x="11221" y="34658"/>
                  </a:cubicBezTo>
                  <a:cubicBezTo>
                    <a:pt x="11185" y="34745"/>
                    <a:pt x="11156" y="34833"/>
                    <a:pt x="11131" y="34924"/>
                  </a:cubicBezTo>
                  <a:cubicBezTo>
                    <a:pt x="11106" y="34971"/>
                    <a:pt x="11084" y="35019"/>
                    <a:pt x="11067" y="35068"/>
                  </a:cubicBezTo>
                  <a:cubicBezTo>
                    <a:pt x="9475" y="35351"/>
                    <a:pt x="7851" y="35460"/>
                    <a:pt x="6233" y="35460"/>
                  </a:cubicBezTo>
                  <a:cubicBezTo>
                    <a:pt x="5907" y="35460"/>
                    <a:pt x="5580" y="35455"/>
                    <a:pt x="5254" y="35447"/>
                  </a:cubicBezTo>
                  <a:cubicBezTo>
                    <a:pt x="4955" y="35439"/>
                    <a:pt x="4656" y="35436"/>
                    <a:pt x="4358" y="35436"/>
                  </a:cubicBezTo>
                  <a:cubicBezTo>
                    <a:pt x="3688" y="35436"/>
                    <a:pt x="3021" y="35450"/>
                    <a:pt x="2351" y="35450"/>
                  </a:cubicBezTo>
                  <a:cubicBezTo>
                    <a:pt x="2326" y="35450"/>
                    <a:pt x="2302" y="35450"/>
                    <a:pt x="2277" y="35450"/>
                  </a:cubicBezTo>
                  <a:cubicBezTo>
                    <a:pt x="2243" y="35450"/>
                    <a:pt x="2208" y="35450"/>
                    <a:pt x="2172" y="35452"/>
                  </a:cubicBezTo>
                  <a:cubicBezTo>
                    <a:pt x="2024" y="34870"/>
                    <a:pt x="1932" y="34276"/>
                    <a:pt x="1902" y="33678"/>
                  </a:cubicBezTo>
                  <a:lnTo>
                    <a:pt x="1902" y="33676"/>
                  </a:lnTo>
                  <a:cubicBezTo>
                    <a:pt x="1847" y="32549"/>
                    <a:pt x="2061" y="31425"/>
                    <a:pt x="2526" y="30395"/>
                  </a:cubicBezTo>
                  <a:close/>
                  <a:moveTo>
                    <a:pt x="13406" y="33904"/>
                  </a:moveTo>
                  <a:cubicBezTo>
                    <a:pt x="13407" y="33939"/>
                    <a:pt x="13409" y="33975"/>
                    <a:pt x="13410" y="34012"/>
                  </a:cubicBezTo>
                  <a:cubicBezTo>
                    <a:pt x="13412" y="34027"/>
                    <a:pt x="13418" y="34044"/>
                    <a:pt x="13429" y="34057"/>
                  </a:cubicBezTo>
                  <a:cubicBezTo>
                    <a:pt x="13287" y="34275"/>
                    <a:pt x="13147" y="34494"/>
                    <a:pt x="13018" y="34712"/>
                  </a:cubicBezTo>
                  <a:cubicBezTo>
                    <a:pt x="12906" y="34898"/>
                    <a:pt x="12739" y="35169"/>
                    <a:pt x="12639" y="35445"/>
                  </a:cubicBezTo>
                  <a:cubicBezTo>
                    <a:pt x="12569" y="35483"/>
                    <a:pt x="12501" y="35521"/>
                    <a:pt x="12433" y="35558"/>
                  </a:cubicBezTo>
                  <a:cubicBezTo>
                    <a:pt x="12571" y="35240"/>
                    <a:pt x="12762" y="34927"/>
                    <a:pt x="12854" y="34757"/>
                  </a:cubicBezTo>
                  <a:cubicBezTo>
                    <a:pt x="12951" y="34579"/>
                    <a:pt x="13106" y="34259"/>
                    <a:pt x="13294" y="33986"/>
                  </a:cubicBezTo>
                  <a:cubicBezTo>
                    <a:pt x="13330" y="33958"/>
                    <a:pt x="13369" y="33931"/>
                    <a:pt x="13406" y="33904"/>
                  </a:cubicBezTo>
                  <a:close/>
                  <a:moveTo>
                    <a:pt x="33923" y="35036"/>
                  </a:moveTo>
                  <a:cubicBezTo>
                    <a:pt x="33916" y="35169"/>
                    <a:pt x="33912" y="35302"/>
                    <a:pt x="33918" y="35438"/>
                  </a:cubicBezTo>
                  <a:cubicBezTo>
                    <a:pt x="33920" y="35464"/>
                    <a:pt x="33930" y="35489"/>
                    <a:pt x="33951" y="35507"/>
                  </a:cubicBezTo>
                  <a:cubicBezTo>
                    <a:pt x="33941" y="35551"/>
                    <a:pt x="33935" y="35594"/>
                    <a:pt x="33930" y="35636"/>
                  </a:cubicBezTo>
                  <a:cubicBezTo>
                    <a:pt x="33675" y="35494"/>
                    <a:pt x="33394" y="35423"/>
                    <a:pt x="33103" y="35389"/>
                  </a:cubicBezTo>
                  <a:lnTo>
                    <a:pt x="33103" y="35389"/>
                  </a:lnTo>
                  <a:cubicBezTo>
                    <a:pt x="33390" y="35291"/>
                    <a:pt x="33702" y="35182"/>
                    <a:pt x="33923" y="35036"/>
                  </a:cubicBezTo>
                  <a:close/>
                  <a:moveTo>
                    <a:pt x="30505" y="33729"/>
                  </a:moveTo>
                  <a:lnTo>
                    <a:pt x="30505" y="33729"/>
                  </a:lnTo>
                  <a:cubicBezTo>
                    <a:pt x="30479" y="34142"/>
                    <a:pt x="30527" y="34587"/>
                    <a:pt x="30683" y="34915"/>
                  </a:cubicBezTo>
                  <a:lnTo>
                    <a:pt x="30681" y="34913"/>
                  </a:lnTo>
                  <a:cubicBezTo>
                    <a:pt x="30452" y="34774"/>
                    <a:pt x="30198" y="34687"/>
                    <a:pt x="29901" y="34687"/>
                  </a:cubicBezTo>
                  <a:cubicBezTo>
                    <a:pt x="29881" y="34687"/>
                    <a:pt x="29861" y="34687"/>
                    <a:pt x="29842" y="34688"/>
                  </a:cubicBezTo>
                  <a:cubicBezTo>
                    <a:pt x="29696" y="34694"/>
                    <a:pt x="29634" y="34831"/>
                    <a:pt x="29688" y="34955"/>
                  </a:cubicBezTo>
                  <a:cubicBezTo>
                    <a:pt x="29803" y="35218"/>
                    <a:pt x="30032" y="35399"/>
                    <a:pt x="30295" y="35530"/>
                  </a:cubicBezTo>
                  <a:cubicBezTo>
                    <a:pt x="29910" y="35597"/>
                    <a:pt x="29528" y="35724"/>
                    <a:pt x="29293" y="35968"/>
                  </a:cubicBezTo>
                  <a:cubicBezTo>
                    <a:pt x="29384" y="35178"/>
                    <a:pt x="29834" y="34392"/>
                    <a:pt x="30392" y="33832"/>
                  </a:cubicBezTo>
                  <a:cubicBezTo>
                    <a:pt x="30428" y="33798"/>
                    <a:pt x="30466" y="33764"/>
                    <a:pt x="30505" y="33729"/>
                  </a:cubicBezTo>
                  <a:close/>
                  <a:moveTo>
                    <a:pt x="32829" y="35716"/>
                  </a:moveTo>
                  <a:lnTo>
                    <a:pt x="32829" y="35716"/>
                  </a:lnTo>
                  <a:cubicBezTo>
                    <a:pt x="33094" y="35727"/>
                    <a:pt x="33357" y="35766"/>
                    <a:pt x="33592" y="35866"/>
                  </a:cubicBezTo>
                  <a:cubicBezTo>
                    <a:pt x="33341" y="35945"/>
                    <a:pt x="33084" y="35999"/>
                    <a:pt x="32823" y="36030"/>
                  </a:cubicBezTo>
                  <a:cubicBezTo>
                    <a:pt x="32837" y="35926"/>
                    <a:pt x="32839" y="35821"/>
                    <a:pt x="32829" y="35716"/>
                  </a:cubicBezTo>
                  <a:close/>
                  <a:moveTo>
                    <a:pt x="30817" y="35812"/>
                  </a:moveTo>
                  <a:lnTo>
                    <a:pt x="30817" y="35812"/>
                  </a:lnTo>
                  <a:cubicBezTo>
                    <a:pt x="30791" y="35895"/>
                    <a:pt x="30773" y="35980"/>
                    <a:pt x="30760" y="36067"/>
                  </a:cubicBezTo>
                  <a:cubicBezTo>
                    <a:pt x="30581" y="36205"/>
                    <a:pt x="30409" y="36349"/>
                    <a:pt x="30242" y="36503"/>
                  </a:cubicBezTo>
                  <a:cubicBezTo>
                    <a:pt x="29911" y="36474"/>
                    <a:pt x="29252" y="36372"/>
                    <a:pt x="29641" y="36123"/>
                  </a:cubicBezTo>
                  <a:lnTo>
                    <a:pt x="29639" y="36123"/>
                  </a:lnTo>
                  <a:cubicBezTo>
                    <a:pt x="29953" y="35922"/>
                    <a:pt x="30415" y="35840"/>
                    <a:pt x="30817" y="35812"/>
                  </a:cubicBezTo>
                  <a:close/>
                  <a:moveTo>
                    <a:pt x="35496" y="31175"/>
                  </a:moveTo>
                  <a:cubicBezTo>
                    <a:pt x="36081" y="31175"/>
                    <a:pt x="36788" y="31669"/>
                    <a:pt x="37229" y="31910"/>
                  </a:cubicBezTo>
                  <a:cubicBezTo>
                    <a:pt x="37841" y="32244"/>
                    <a:pt x="38514" y="32481"/>
                    <a:pt x="39167" y="32724"/>
                  </a:cubicBezTo>
                  <a:cubicBezTo>
                    <a:pt x="39691" y="32915"/>
                    <a:pt x="40228" y="33070"/>
                    <a:pt x="40774" y="33184"/>
                  </a:cubicBezTo>
                  <a:cubicBezTo>
                    <a:pt x="40022" y="33772"/>
                    <a:pt x="39250" y="34337"/>
                    <a:pt x="38472" y="34887"/>
                  </a:cubicBezTo>
                  <a:lnTo>
                    <a:pt x="38471" y="34889"/>
                  </a:lnTo>
                  <a:cubicBezTo>
                    <a:pt x="37693" y="35439"/>
                    <a:pt x="36921" y="36001"/>
                    <a:pt x="36150" y="36559"/>
                  </a:cubicBezTo>
                  <a:cubicBezTo>
                    <a:pt x="36267" y="36202"/>
                    <a:pt x="36326" y="35829"/>
                    <a:pt x="36323" y="35455"/>
                  </a:cubicBezTo>
                  <a:cubicBezTo>
                    <a:pt x="36314" y="34197"/>
                    <a:pt x="35499" y="33293"/>
                    <a:pt x="34455" y="32662"/>
                  </a:cubicBezTo>
                  <a:cubicBezTo>
                    <a:pt x="34493" y="32063"/>
                    <a:pt x="34617" y="31437"/>
                    <a:pt x="35205" y="31224"/>
                  </a:cubicBezTo>
                  <a:cubicBezTo>
                    <a:pt x="35297" y="31190"/>
                    <a:pt x="35395" y="31175"/>
                    <a:pt x="35496" y="31175"/>
                  </a:cubicBezTo>
                  <a:close/>
                  <a:moveTo>
                    <a:pt x="44267" y="31462"/>
                  </a:moveTo>
                  <a:cubicBezTo>
                    <a:pt x="44425" y="31493"/>
                    <a:pt x="44581" y="31516"/>
                    <a:pt x="44698" y="31544"/>
                  </a:cubicBezTo>
                  <a:cubicBezTo>
                    <a:pt x="45571" y="31754"/>
                    <a:pt x="46435" y="31955"/>
                    <a:pt x="47320" y="32127"/>
                  </a:cubicBezTo>
                  <a:cubicBezTo>
                    <a:pt x="49358" y="32520"/>
                    <a:pt x="51368" y="32871"/>
                    <a:pt x="53343" y="33495"/>
                  </a:cubicBezTo>
                  <a:cubicBezTo>
                    <a:pt x="53335" y="33508"/>
                    <a:pt x="53326" y="33519"/>
                    <a:pt x="53318" y="33529"/>
                  </a:cubicBezTo>
                  <a:cubicBezTo>
                    <a:pt x="53303" y="33560"/>
                    <a:pt x="53289" y="33593"/>
                    <a:pt x="53277" y="33624"/>
                  </a:cubicBezTo>
                  <a:cubicBezTo>
                    <a:pt x="52913" y="33672"/>
                    <a:pt x="52547" y="33820"/>
                    <a:pt x="52217" y="33948"/>
                  </a:cubicBezTo>
                  <a:cubicBezTo>
                    <a:pt x="51277" y="34315"/>
                    <a:pt x="50272" y="34485"/>
                    <a:pt x="49343" y="34895"/>
                  </a:cubicBezTo>
                  <a:cubicBezTo>
                    <a:pt x="48240" y="35380"/>
                    <a:pt x="47092" y="35755"/>
                    <a:pt x="45985" y="36234"/>
                  </a:cubicBezTo>
                  <a:cubicBezTo>
                    <a:pt x="45585" y="36407"/>
                    <a:pt x="45145" y="36567"/>
                    <a:pt x="44720" y="36752"/>
                  </a:cubicBezTo>
                  <a:cubicBezTo>
                    <a:pt x="44323" y="35781"/>
                    <a:pt x="44078" y="34749"/>
                    <a:pt x="44027" y="33678"/>
                  </a:cubicBezTo>
                  <a:lnTo>
                    <a:pt x="44026" y="33678"/>
                  </a:lnTo>
                  <a:cubicBezTo>
                    <a:pt x="44021" y="33549"/>
                    <a:pt x="44024" y="33424"/>
                    <a:pt x="44024" y="33300"/>
                  </a:cubicBezTo>
                  <a:cubicBezTo>
                    <a:pt x="44596" y="33197"/>
                    <a:pt x="45455" y="32945"/>
                    <a:pt x="45377" y="32354"/>
                  </a:cubicBezTo>
                  <a:cubicBezTo>
                    <a:pt x="45333" y="32018"/>
                    <a:pt x="44947" y="31850"/>
                    <a:pt x="44678" y="31728"/>
                  </a:cubicBezTo>
                  <a:cubicBezTo>
                    <a:pt x="44539" y="31664"/>
                    <a:pt x="44391" y="31613"/>
                    <a:pt x="44244" y="31561"/>
                  </a:cubicBezTo>
                  <a:cubicBezTo>
                    <a:pt x="44252" y="31528"/>
                    <a:pt x="44258" y="31494"/>
                    <a:pt x="44267" y="31462"/>
                  </a:cubicBezTo>
                  <a:close/>
                  <a:moveTo>
                    <a:pt x="29320" y="36696"/>
                  </a:moveTo>
                  <a:lnTo>
                    <a:pt x="29320" y="36696"/>
                  </a:lnTo>
                  <a:cubicBezTo>
                    <a:pt x="29475" y="36771"/>
                    <a:pt x="29685" y="36811"/>
                    <a:pt x="29907" y="36831"/>
                  </a:cubicBezTo>
                  <a:cubicBezTo>
                    <a:pt x="29775" y="36964"/>
                    <a:pt x="29644" y="37100"/>
                    <a:pt x="29511" y="37235"/>
                  </a:cubicBezTo>
                  <a:lnTo>
                    <a:pt x="29509" y="37235"/>
                  </a:lnTo>
                  <a:cubicBezTo>
                    <a:pt x="29421" y="37065"/>
                    <a:pt x="29358" y="36884"/>
                    <a:pt x="29320" y="36696"/>
                  </a:cubicBezTo>
                  <a:close/>
                  <a:moveTo>
                    <a:pt x="14682" y="36938"/>
                  </a:moveTo>
                  <a:cubicBezTo>
                    <a:pt x="14782" y="37112"/>
                    <a:pt x="14799" y="37287"/>
                    <a:pt x="14896" y="37462"/>
                  </a:cubicBezTo>
                  <a:cubicBezTo>
                    <a:pt x="14547" y="37352"/>
                    <a:pt x="14465" y="37228"/>
                    <a:pt x="14017" y="37097"/>
                  </a:cubicBezTo>
                  <a:lnTo>
                    <a:pt x="14017" y="37051"/>
                  </a:lnTo>
                  <a:cubicBezTo>
                    <a:pt x="14465" y="37040"/>
                    <a:pt x="14454" y="37004"/>
                    <a:pt x="14682" y="36938"/>
                  </a:cubicBezTo>
                  <a:close/>
                  <a:moveTo>
                    <a:pt x="19541" y="35038"/>
                  </a:moveTo>
                  <a:cubicBezTo>
                    <a:pt x="20192" y="35038"/>
                    <a:pt x="20844" y="35061"/>
                    <a:pt x="21493" y="35061"/>
                  </a:cubicBezTo>
                  <a:cubicBezTo>
                    <a:pt x="21555" y="35061"/>
                    <a:pt x="21617" y="35061"/>
                    <a:pt x="21679" y="35060"/>
                  </a:cubicBezTo>
                  <a:cubicBezTo>
                    <a:pt x="21844" y="35059"/>
                    <a:pt x="22011" y="35053"/>
                    <a:pt x="22176" y="35053"/>
                  </a:cubicBezTo>
                  <a:cubicBezTo>
                    <a:pt x="22378" y="35053"/>
                    <a:pt x="22577" y="35062"/>
                    <a:pt x="22771" y="35097"/>
                  </a:cubicBezTo>
                  <a:cubicBezTo>
                    <a:pt x="22760" y="35909"/>
                    <a:pt x="22675" y="36709"/>
                    <a:pt x="22490" y="37498"/>
                  </a:cubicBezTo>
                  <a:lnTo>
                    <a:pt x="22490" y="37496"/>
                  </a:lnTo>
                  <a:cubicBezTo>
                    <a:pt x="22077" y="37440"/>
                    <a:pt x="21661" y="37385"/>
                    <a:pt x="21252" y="37290"/>
                  </a:cubicBezTo>
                  <a:cubicBezTo>
                    <a:pt x="20425" y="37097"/>
                    <a:pt x="19613" y="36834"/>
                    <a:pt x="18781" y="36658"/>
                  </a:cubicBezTo>
                  <a:cubicBezTo>
                    <a:pt x="17748" y="36440"/>
                    <a:pt x="16704" y="36291"/>
                    <a:pt x="15670" y="36092"/>
                  </a:cubicBezTo>
                  <a:cubicBezTo>
                    <a:pt x="15943" y="35792"/>
                    <a:pt x="16186" y="35439"/>
                    <a:pt x="16349" y="35074"/>
                  </a:cubicBezTo>
                  <a:cubicBezTo>
                    <a:pt x="16570" y="35083"/>
                    <a:pt x="16793" y="35086"/>
                    <a:pt x="17015" y="35086"/>
                  </a:cubicBezTo>
                  <a:cubicBezTo>
                    <a:pt x="17743" y="35086"/>
                    <a:pt x="18473" y="35050"/>
                    <a:pt x="19194" y="35040"/>
                  </a:cubicBezTo>
                  <a:cubicBezTo>
                    <a:pt x="19310" y="35039"/>
                    <a:pt x="19425" y="35038"/>
                    <a:pt x="19541" y="35038"/>
                  </a:cubicBezTo>
                  <a:close/>
                  <a:moveTo>
                    <a:pt x="63307" y="28044"/>
                  </a:moveTo>
                  <a:cubicBezTo>
                    <a:pt x="63783" y="28796"/>
                    <a:pt x="64162" y="29617"/>
                    <a:pt x="64448" y="30477"/>
                  </a:cubicBezTo>
                  <a:cubicBezTo>
                    <a:pt x="64399" y="30563"/>
                    <a:pt x="64382" y="30665"/>
                    <a:pt x="64402" y="30763"/>
                  </a:cubicBezTo>
                  <a:cubicBezTo>
                    <a:pt x="64884" y="33079"/>
                    <a:pt x="65133" y="35353"/>
                    <a:pt x="64609" y="37535"/>
                  </a:cubicBezTo>
                  <a:cubicBezTo>
                    <a:pt x="64532" y="37547"/>
                    <a:pt x="64453" y="37553"/>
                    <a:pt x="64372" y="37553"/>
                  </a:cubicBezTo>
                  <a:cubicBezTo>
                    <a:pt x="63897" y="37553"/>
                    <a:pt x="63382" y="37358"/>
                    <a:pt x="62947" y="37264"/>
                  </a:cubicBezTo>
                  <a:cubicBezTo>
                    <a:pt x="62000" y="37057"/>
                    <a:pt x="61130" y="36693"/>
                    <a:pt x="60237" y="36324"/>
                  </a:cubicBezTo>
                  <a:cubicBezTo>
                    <a:pt x="58716" y="35694"/>
                    <a:pt x="57248" y="34941"/>
                    <a:pt x="55725" y="34321"/>
                  </a:cubicBezTo>
                  <a:cubicBezTo>
                    <a:pt x="55776" y="34224"/>
                    <a:pt x="55814" y="34122"/>
                    <a:pt x="55841" y="34016"/>
                  </a:cubicBezTo>
                  <a:cubicBezTo>
                    <a:pt x="56011" y="34025"/>
                    <a:pt x="56181" y="34029"/>
                    <a:pt x="56351" y="34029"/>
                  </a:cubicBezTo>
                  <a:cubicBezTo>
                    <a:pt x="57647" y="34029"/>
                    <a:pt x="58913" y="33789"/>
                    <a:pt x="60186" y="33398"/>
                  </a:cubicBezTo>
                  <a:cubicBezTo>
                    <a:pt x="61051" y="33133"/>
                    <a:pt x="61965" y="32939"/>
                    <a:pt x="62848" y="32736"/>
                  </a:cubicBezTo>
                  <a:cubicBezTo>
                    <a:pt x="63357" y="32620"/>
                    <a:pt x="63893" y="32430"/>
                    <a:pt x="64421" y="32424"/>
                  </a:cubicBezTo>
                  <a:cubicBezTo>
                    <a:pt x="64521" y="32424"/>
                    <a:pt x="64592" y="32286"/>
                    <a:pt x="64507" y="32215"/>
                  </a:cubicBezTo>
                  <a:cubicBezTo>
                    <a:pt x="64426" y="32145"/>
                    <a:pt x="64317" y="32120"/>
                    <a:pt x="64198" y="32120"/>
                  </a:cubicBezTo>
                  <a:cubicBezTo>
                    <a:pt x="63960" y="32120"/>
                    <a:pt x="63682" y="32220"/>
                    <a:pt x="63504" y="32258"/>
                  </a:cubicBezTo>
                  <a:cubicBezTo>
                    <a:pt x="62718" y="32427"/>
                    <a:pt x="61942" y="32635"/>
                    <a:pt x="61165" y="32841"/>
                  </a:cubicBezTo>
                  <a:cubicBezTo>
                    <a:pt x="59434" y="33298"/>
                    <a:pt x="57745" y="33787"/>
                    <a:pt x="55976" y="33787"/>
                  </a:cubicBezTo>
                  <a:cubicBezTo>
                    <a:pt x="55941" y="33787"/>
                    <a:pt x="55905" y="33786"/>
                    <a:pt x="55870" y="33786"/>
                  </a:cubicBezTo>
                  <a:cubicBezTo>
                    <a:pt x="55870" y="33715"/>
                    <a:pt x="55861" y="33644"/>
                    <a:pt x="55844" y="33574"/>
                  </a:cubicBezTo>
                  <a:cubicBezTo>
                    <a:pt x="56987" y="32535"/>
                    <a:pt x="58191" y="31561"/>
                    <a:pt x="59430" y="30642"/>
                  </a:cubicBezTo>
                  <a:cubicBezTo>
                    <a:pt x="60673" y="29717"/>
                    <a:pt x="62054" y="28952"/>
                    <a:pt x="63307" y="28044"/>
                  </a:cubicBezTo>
                  <a:close/>
                  <a:moveTo>
                    <a:pt x="32548" y="36771"/>
                  </a:moveTo>
                  <a:cubicBezTo>
                    <a:pt x="32956" y="37007"/>
                    <a:pt x="33303" y="37309"/>
                    <a:pt x="33156" y="37648"/>
                  </a:cubicBezTo>
                  <a:lnTo>
                    <a:pt x="33156" y="37646"/>
                  </a:lnTo>
                  <a:cubicBezTo>
                    <a:pt x="33150" y="37658"/>
                    <a:pt x="33142" y="37663"/>
                    <a:pt x="33130" y="37663"/>
                  </a:cubicBezTo>
                  <a:cubicBezTo>
                    <a:pt x="33030" y="37663"/>
                    <a:pt x="32707" y="37242"/>
                    <a:pt x="32461" y="36901"/>
                  </a:cubicBezTo>
                  <a:cubicBezTo>
                    <a:pt x="32463" y="36898"/>
                    <a:pt x="32464" y="36898"/>
                    <a:pt x="32467" y="36894"/>
                  </a:cubicBezTo>
                  <a:cubicBezTo>
                    <a:pt x="32495" y="36857"/>
                    <a:pt x="32522" y="36812"/>
                    <a:pt x="32548" y="36771"/>
                  </a:cubicBezTo>
                  <a:close/>
                  <a:moveTo>
                    <a:pt x="34087" y="36081"/>
                  </a:moveTo>
                  <a:cubicBezTo>
                    <a:pt x="34104" y="36107"/>
                    <a:pt x="34124" y="36134"/>
                    <a:pt x="34145" y="36158"/>
                  </a:cubicBezTo>
                  <a:cubicBezTo>
                    <a:pt x="34087" y="36713"/>
                    <a:pt x="33934" y="37241"/>
                    <a:pt x="33542" y="37720"/>
                  </a:cubicBezTo>
                  <a:cubicBezTo>
                    <a:pt x="33533" y="37728"/>
                    <a:pt x="33524" y="37737"/>
                    <a:pt x="33514" y="37747"/>
                  </a:cubicBezTo>
                  <a:cubicBezTo>
                    <a:pt x="33762" y="37278"/>
                    <a:pt x="33241" y="36828"/>
                    <a:pt x="32692" y="36499"/>
                  </a:cubicBezTo>
                  <a:cubicBezTo>
                    <a:pt x="32706" y="36466"/>
                    <a:pt x="32715" y="36434"/>
                    <a:pt x="32727" y="36400"/>
                  </a:cubicBezTo>
                  <a:cubicBezTo>
                    <a:pt x="33196" y="36370"/>
                    <a:pt x="33658" y="36268"/>
                    <a:pt x="34087" y="36081"/>
                  </a:cubicBezTo>
                  <a:close/>
                  <a:moveTo>
                    <a:pt x="30074" y="37293"/>
                  </a:moveTo>
                  <a:cubicBezTo>
                    <a:pt x="29980" y="37443"/>
                    <a:pt x="29917" y="37606"/>
                    <a:pt x="29920" y="37781"/>
                  </a:cubicBezTo>
                  <a:cubicBezTo>
                    <a:pt x="29889" y="37750"/>
                    <a:pt x="29855" y="37720"/>
                    <a:pt x="29826" y="37688"/>
                  </a:cubicBezTo>
                  <a:cubicBezTo>
                    <a:pt x="29800" y="37660"/>
                    <a:pt x="29780" y="37629"/>
                    <a:pt x="29755" y="37600"/>
                  </a:cubicBezTo>
                  <a:cubicBezTo>
                    <a:pt x="29863" y="37497"/>
                    <a:pt x="29970" y="37395"/>
                    <a:pt x="30074" y="37293"/>
                  </a:cubicBezTo>
                  <a:close/>
                  <a:moveTo>
                    <a:pt x="30900" y="36880"/>
                  </a:moveTo>
                  <a:lnTo>
                    <a:pt x="30900" y="36880"/>
                  </a:lnTo>
                  <a:cubicBezTo>
                    <a:pt x="30969" y="37020"/>
                    <a:pt x="31085" y="37136"/>
                    <a:pt x="31226" y="37205"/>
                  </a:cubicBezTo>
                  <a:cubicBezTo>
                    <a:pt x="30906" y="37414"/>
                    <a:pt x="30610" y="37652"/>
                    <a:pt x="30250" y="37788"/>
                  </a:cubicBezTo>
                  <a:cubicBezTo>
                    <a:pt x="30241" y="37428"/>
                    <a:pt x="30629" y="37116"/>
                    <a:pt x="30900" y="36880"/>
                  </a:cubicBezTo>
                  <a:close/>
                  <a:moveTo>
                    <a:pt x="34405" y="33556"/>
                  </a:moveTo>
                  <a:cubicBezTo>
                    <a:pt x="35318" y="34273"/>
                    <a:pt x="35823" y="35418"/>
                    <a:pt x="35333" y="36576"/>
                  </a:cubicBezTo>
                  <a:lnTo>
                    <a:pt x="35332" y="36577"/>
                  </a:lnTo>
                  <a:cubicBezTo>
                    <a:pt x="35042" y="37262"/>
                    <a:pt x="34475" y="37739"/>
                    <a:pt x="33828" y="38091"/>
                  </a:cubicBezTo>
                  <a:cubicBezTo>
                    <a:pt x="34487" y="37419"/>
                    <a:pt x="34645" y="36440"/>
                    <a:pt x="34640" y="35523"/>
                  </a:cubicBezTo>
                  <a:cubicBezTo>
                    <a:pt x="34636" y="34881"/>
                    <a:pt x="34577" y="34460"/>
                    <a:pt x="34337" y="34095"/>
                  </a:cubicBezTo>
                  <a:cubicBezTo>
                    <a:pt x="34365" y="33916"/>
                    <a:pt x="34388" y="33738"/>
                    <a:pt x="34405" y="33556"/>
                  </a:cubicBezTo>
                  <a:close/>
                  <a:moveTo>
                    <a:pt x="31965" y="37256"/>
                  </a:moveTo>
                  <a:lnTo>
                    <a:pt x="31965" y="37256"/>
                  </a:lnTo>
                  <a:cubicBezTo>
                    <a:pt x="31971" y="37524"/>
                    <a:pt x="31945" y="37791"/>
                    <a:pt x="31884" y="38053"/>
                  </a:cubicBezTo>
                  <a:lnTo>
                    <a:pt x="31838" y="38210"/>
                  </a:lnTo>
                  <a:cubicBezTo>
                    <a:pt x="31450" y="38108"/>
                    <a:pt x="31385" y="37907"/>
                    <a:pt x="31643" y="37609"/>
                  </a:cubicBezTo>
                  <a:cubicBezTo>
                    <a:pt x="31685" y="37508"/>
                    <a:pt x="31721" y="37408"/>
                    <a:pt x="31756" y="37306"/>
                  </a:cubicBezTo>
                  <a:cubicBezTo>
                    <a:pt x="31827" y="37297"/>
                    <a:pt x="31897" y="37280"/>
                    <a:pt x="31965" y="37256"/>
                  </a:cubicBezTo>
                  <a:close/>
                  <a:moveTo>
                    <a:pt x="31357" y="37499"/>
                  </a:moveTo>
                  <a:lnTo>
                    <a:pt x="31357" y="37499"/>
                  </a:lnTo>
                  <a:cubicBezTo>
                    <a:pt x="31263" y="37784"/>
                    <a:pt x="31156" y="38161"/>
                    <a:pt x="31147" y="38459"/>
                  </a:cubicBezTo>
                  <a:cubicBezTo>
                    <a:pt x="30854" y="38388"/>
                    <a:pt x="30578" y="38269"/>
                    <a:pt x="30326" y="38105"/>
                  </a:cubicBezTo>
                  <a:cubicBezTo>
                    <a:pt x="30706" y="37965"/>
                    <a:pt x="31022" y="37719"/>
                    <a:pt x="31357" y="37499"/>
                  </a:cubicBezTo>
                  <a:close/>
                  <a:moveTo>
                    <a:pt x="32296" y="37360"/>
                  </a:moveTo>
                  <a:cubicBezTo>
                    <a:pt x="32531" y="37713"/>
                    <a:pt x="32826" y="38055"/>
                    <a:pt x="33105" y="38055"/>
                  </a:cubicBezTo>
                  <a:cubicBezTo>
                    <a:pt x="33141" y="38055"/>
                    <a:pt x="33177" y="38050"/>
                    <a:pt x="33213" y="38037"/>
                  </a:cubicBezTo>
                  <a:lnTo>
                    <a:pt x="33213" y="38037"/>
                  </a:lnTo>
                  <a:cubicBezTo>
                    <a:pt x="32887" y="38297"/>
                    <a:pt x="32494" y="38461"/>
                    <a:pt x="32078" y="38510"/>
                  </a:cubicBezTo>
                  <a:cubicBezTo>
                    <a:pt x="32245" y="38198"/>
                    <a:pt x="32299" y="37762"/>
                    <a:pt x="32296" y="37360"/>
                  </a:cubicBezTo>
                  <a:close/>
                  <a:moveTo>
                    <a:pt x="15487" y="36280"/>
                  </a:moveTo>
                  <a:cubicBezTo>
                    <a:pt x="16642" y="36551"/>
                    <a:pt x="17813" y="36751"/>
                    <a:pt x="18971" y="37006"/>
                  </a:cubicBezTo>
                  <a:cubicBezTo>
                    <a:pt x="20032" y="37239"/>
                    <a:pt x="21225" y="37750"/>
                    <a:pt x="22381" y="37917"/>
                  </a:cubicBezTo>
                  <a:cubicBezTo>
                    <a:pt x="22320" y="38144"/>
                    <a:pt x="22248" y="38370"/>
                    <a:pt x="22165" y="38594"/>
                  </a:cubicBezTo>
                  <a:lnTo>
                    <a:pt x="22165" y="38592"/>
                  </a:lnTo>
                  <a:cubicBezTo>
                    <a:pt x="20622" y="38498"/>
                    <a:pt x="19081" y="38388"/>
                    <a:pt x="17547" y="38161"/>
                  </a:cubicBezTo>
                  <a:cubicBezTo>
                    <a:pt x="17198" y="38108"/>
                    <a:pt x="16172" y="37893"/>
                    <a:pt x="15060" y="37561"/>
                  </a:cubicBezTo>
                  <a:cubicBezTo>
                    <a:pt x="14926" y="37327"/>
                    <a:pt x="14791" y="37094"/>
                    <a:pt x="14655" y="36864"/>
                  </a:cubicBezTo>
                  <a:cubicBezTo>
                    <a:pt x="14923" y="36754"/>
                    <a:pt x="15215" y="36543"/>
                    <a:pt x="15487" y="36280"/>
                  </a:cubicBezTo>
                  <a:close/>
                  <a:moveTo>
                    <a:pt x="27262" y="32120"/>
                  </a:moveTo>
                  <a:cubicBezTo>
                    <a:pt x="28876" y="32120"/>
                    <a:pt x="30651" y="32172"/>
                    <a:pt x="32160" y="32614"/>
                  </a:cubicBezTo>
                  <a:cubicBezTo>
                    <a:pt x="32100" y="32608"/>
                    <a:pt x="32041" y="32605"/>
                    <a:pt x="31984" y="32605"/>
                  </a:cubicBezTo>
                  <a:cubicBezTo>
                    <a:pt x="31625" y="32605"/>
                    <a:pt x="31320" y="32718"/>
                    <a:pt x="30961" y="32891"/>
                  </a:cubicBezTo>
                  <a:cubicBezTo>
                    <a:pt x="30946" y="32858"/>
                    <a:pt x="30984" y="32826"/>
                    <a:pt x="30966" y="32795"/>
                  </a:cubicBezTo>
                  <a:cubicBezTo>
                    <a:pt x="30938" y="32744"/>
                    <a:pt x="30896" y="32721"/>
                    <a:pt x="30852" y="32721"/>
                  </a:cubicBezTo>
                  <a:cubicBezTo>
                    <a:pt x="30807" y="32721"/>
                    <a:pt x="30760" y="32747"/>
                    <a:pt x="30729" y="32795"/>
                  </a:cubicBezTo>
                  <a:cubicBezTo>
                    <a:pt x="30667" y="32889"/>
                    <a:pt x="30632" y="33011"/>
                    <a:pt x="30590" y="33152"/>
                  </a:cubicBezTo>
                  <a:cubicBezTo>
                    <a:pt x="29208" y="34061"/>
                    <a:pt x="28377" y="36018"/>
                    <a:pt x="29221" y="37522"/>
                  </a:cubicBezTo>
                  <a:cubicBezTo>
                    <a:pt x="29141" y="37603"/>
                    <a:pt x="29062" y="37685"/>
                    <a:pt x="28982" y="37762"/>
                  </a:cubicBezTo>
                  <a:cubicBezTo>
                    <a:pt x="28549" y="38176"/>
                    <a:pt x="28110" y="38579"/>
                    <a:pt x="27684" y="38999"/>
                  </a:cubicBezTo>
                  <a:cubicBezTo>
                    <a:pt x="26889" y="38936"/>
                    <a:pt x="26104" y="38851"/>
                    <a:pt x="25346" y="38793"/>
                  </a:cubicBezTo>
                  <a:lnTo>
                    <a:pt x="25346" y="38795"/>
                  </a:lnTo>
                  <a:cubicBezTo>
                    <a:pt x="24840" y="38756"/>
                    <a:pt x="23968" y="38725"/>
                    <a:pt x="23462" y="38693"/>
                  </a:cubicBezTo>
                  <a:cubicBezTo>
                    <a:pt x="24126" y="36627"/>
                    <a:pt x="24362" y="34400"/>
                    <a:pt x="23012" y="32295"/>
                  </a:cubicBezTo>
                  <a:lnTo>
                    <a:pt x="23012" y="32266"/>
                  </a:lnTo>
                  <a:cubicBezTo>
                    <a:pt x="24362" y="32178"/>
                    <a:pt x="25796" y="32124"/>
                    <a:pt x="27018" y="32121"/>
                  </a:cubicBezTo>
                  <a:cubicBezTo>
                    <a:pt x="27099" y="32120"/>
                    <a:pt x="27180" y="32120"/>
                    <a:pt x="27262" y="32120"/>
                  </a:cubicBezTo>
                  <a:close/>
                  <a:moveTo>
                    <a:pt x="29461" y="37880"/>
                  </a:moveTo>
                  <a:cubicBezTo>
                    <a:pt x="29916" y="38464"/>
                    <a:pt x="30585" y="38846"/>
                    <a:pt x="31320" y="38937"/>
                  </a:cubicBezTo>
                  <a:cubicBezTo>
                    <a:pt x="30715" y="39040"/>
                    <a:pt x="30094" y="39078"/>
                    <a:pt x="29467" y="39078"/>
                  </a:cubicBezTo>
                  <a:cubicBezTo>
                    <a:pt x="29044" y="39078"/>
                    <a:pt x="28619" y="39061"/>
                    <a:pt x="28195" y="39033"/>
                  </a:cubicBezTo>
                  <a:lnTo>
                    <a:pt x="28195" y="39033"/>
                  </a:lnTo>
                  <a:cubicBezTo>
                    <a:pt x="28550" y="38701"/>
                    <a:pt x="28906" y="38372"/>
                    <a:pt x="29272" y="38050"/>
                  </a:cubicBezTo>
                  <a:cubicBezTo>
                    <a:pt x="29337" y="37994"/>
                    <a:pt x="29398" y="37935"/>
                    <a:pt x="29461" y="37880"/>
                  </a:cubicBezTo>
                  <a:close/>
                  <a:moveTo>
                    <a:pt x="11012" y="35340"/>
                  </a:moveTo>
                  <a:lnTo>
                    <a:pt x="11012" y="35340"/>
                  </a:lnTo>
                  <a:cubicBezTo>
                    <a:pt x="10999" y="35575"/>
                    <a:pt x="11081" y="35798"/>
                    <a:pt x="11227" y="36008"/>
                  </a:cubicBezTo>
                  <a:cubicBezTo>
                    <a:pt x="11265" y="36075"/>
                    <a:pt x="11307" y="36138"/>
                    <a:pt x="11355" y="36200"/>
                  </a:cubicBezTo>
                  <a:cubicBezTo>
                    <a:pt x="10478" y="36765"/>
                    <a:pt x="9642" y="37394"/>
                    <a:pt x="8794" y="38019"/>
                  </a:cubicBezTo>
                  <a:cubicBezTo>
                    <a:pt x="7637" y="38872"/>
                    <a:pt x="6409" y="39672"/>
                    <a:pt x="5268" y="40561"/>
                  </a:cubicBezTo>
                  <a:cubicBezTo>
                    <a:pt x="3869" y="39239"/>
                    <a:pt x="2792" y="37601"/>
                    <a:pt x="2263" y="35784"/>
                  </a:cubicBezTo>
                  <a:lnTo>
                    <a:pt x="2263" y="35783"/>
                  </a:lnTo>
                  <a:cubicBezTo>
                    <a:pt x="2468" y="35783"/>
                    <a:pt x="2670" y="35792"/>
                    <a:pt x="2863" y="35793"/>
                  </a:cubicBezTo>
                  <a:cubicBezTo>
                    <a:pt x="3119" y="35797"/>
                    <a:pt x="3375" y="35798"/>
                    <a:pt x="3632" y="35798"/>
                  </a:cubicBezTo>
                  <a:cubicBezTo>
                    <a:pt x="4320" y="35798"/>
                    <a:pt x="5010" y="35789"/>
                    <a:pt x="5699" y="35789"/>
                  </a:cubicBezTo>
                  <a:cubicBezTo>
                    <a:pt x="5831" y="35789"/>
                    <a:pt x="5963" y="35790"/>
                    <a:pt x="6094" y="35790"/>
                  </a:cubicBezTo>
                  <a:cubicBezTo>
                    <a:pt x="6137" y="35790"/>
                    <a:pt x="6181" y="35791"/>
                    <a:pt x="6224" y="35791"/>
                  </a:cubicBezTo>
                  <a:cubicBezTo>
                    <a:pt x="7834" y="35791"/>
                    <a:pt x="9437" y="35650"/>
                    <a:pt x="11012" y="35340"/>
                  </a:cubicBezTo>
                  <a:close/>
                  <a:moveTo>
                    <a:pt x="53184" y="33902"/>
                  </a:moveTo>
                  <a:cubicBezTo>
                    <a:pt x="53133" y="34210"/>
                    <a:pt x="53240" y="34497"/>
                    <a:pt x="53441" y="34712"/>
                  </a:cubicBezTo>
                  <a:cubicBezTo>
                    <a:pt x="52606" y="35928"/>
                    <a:pt x="51636" y="37066"/>
                    <a:pt x="50716" y="38207"/>
                  </a:cubicBezTo>
                  <a:cubicBezTo>
                    <a:pt x="49884" y="39237"/>
                    <a:pt x="49008" y="40244"/>
                    <a:pt x="48360" y="41396"/>
                  </a:cubicBezTo>
                  <a:cubicBezTo>
                    <a:pt x="46851" y="40236"/>
                    <a:pt x="45606" y="38738"/>
                    <a:pt x="44842" y="37034"/>
                  </a:cubicBezTo>
                  <a:cubicBezTo>
                    <a:pt x="46079" y="36403"/>
                    <a:pt x="47448" y="35953"/>
                    <a:pt x="48715" y="35487"/>
                  </a:cubicBezTo>
                  <a:cubicBezTo>
                    <a:pt x="49646" y="35145"/>
                    <a:pt x="50533" y="34759"/>
                    <a:pt x="51494" y="34487"/>
                  </a:cubicBezTo>
                  <a:cubicBezTo>
                    <a:pt x="51973" y="34349"/>
                    <a:pt x="52602" y="34015"/>
                    <a:pt x="53184" y="33902"/>
                  </a:cubicBezTo>
                  <a:close/>
                  <a:moveTo>
                    <a:pt x="53592" y="34845"/>
                  </a:moveTo>
                  <a:cubicBezTo>
                    <a:pt x="53745" y="34960"/>
                    <a:pt x="53925" y="35034"/>
                    <a:pt x="54113" y="35065"/>
                  </a:cubicBezTo>
                  <a:cubicBezTo>
                    <a:pt x="54132" y="35067"/>
                    <a:pt x="54149" y="35067"/>
                    <a:pt x="54167" y="35070"/>
                  </a:cubicBezTo>
                  <a:cubicBezTo>
                    <a:pt x="53318" y="36089"/>
                    <a:pt x="52553" y="37181"/>
                    <a:pt x="51695" y="38195"/>
                  </a:cubicBezTo>
                  <a:cubicBezTo>
                    <a:pt x="50719" y="39350"/>
                    <a:pt x="49854" y="40637"/>
                    <a:pt x="48746" y="41671"/>
                  </a:cubicBezTo>
                  <a:cubicBezTo>
                    <a:pt x="48687" y="41630"/>
                    <a:pt x="48626" y="41588"/>
                    <a:pt x="48568" y="41545"/>
                  </a:cubicBezTo>
                  <a:cubicBezTo>
                    <a:pt x="49278" y="40256"/>
                    <a:pt x="50287" y="39145"/>
                    <a:pt x="51200" y="37996"/>
                  </a:cubicBezTo>
                  <a:cubicBezTo>
                    <a:pt x="52015" y="36966"/>
                    <a:pt x="52878" y="35953"/>
                    <a:pt x="53592" y="34845"/>
                  </a:cubicBezTo>
                  <a:close/>
                  <a:moveTo>
                    <a:pt x="55587" y="34531"/>
                  </a:moveTo>
                  <a:cubicBezTo>
                    <a:pt x="57345" y="35300"/>
                    <a:pt x="59057" y="36180"/>
                    <a:pt x="60823" y="36928"/>
                  </a:cubicBezTo>
                  <a:cubicBezTo>
                    <a:pt x="61640" y="37273"/>
                    <a:pt x="62457" y="37494"/>
                    <a:pt x="63312" y="37711"/>
                  </a:cubicBezTo>
                  <a:cubicBezTo>
                    <a:pt x="63627" y="37790"/>
                    <a:pt x="64021" y="37909"/>
                    <a:pt x="64387" y="37909"/>
                  </a:cubicBezTo>
                  <a:cubicBezTo>
                    <a:pt x="64428" y="37909"/>
                    <a:pt x="64469" y="37908"/>
                    <a:pt x="64510" y="37904"/>
                  </a:cubicBezTo>
                  <a:lnTo>
                    <a:pt x="64510" y="37904"/>
                  </a:lnTo>
                  <a:cubicBezTo>
                    <a:pt x="64272" y="38750"/>
                    <a:pt x="63915" y="39561"/>
                    <a:pt x="63449" y="40307"/>
                  </a:cubicBezTo>
                  <a:cubicBezTo>
                    <a:pt x="62936" y="41135"/>
                    <a:pt x="62273" y="41791"/>
                    <a:pt x="61518" y="42309"/>
                  </a:cubicBezTo>
                  <a:cubicBezTo>
                    <a:pt x="61504" y="42305"/>
                    <a:pt x="61489" y="42304"/>
                    <a:pt x="61474" y="42304"/>
                  </a:cubicBezTo>
                  <a:cubicBezTo>
                    <a:pt x="61414" y="42304"/>
                    <a:pt x="61353" y="42332"/>
                    <a:pt x="61325" y="42387"/>
                  </a:cubicBezTo>
                  <a:cubicBezTo>
                    <a:pt x="60684" y="42022"/>
                    <a:pt x="60223" y="41410"/>
                    <a:pt x="59727" y="40875"/>
                  </a:cubicBezTo>
                  <a:cubicBezTo>
                    <a:pt x="59003" y="40097"/>
                    <a:pt x="58323" y="39329"/>
                    <a:pt x="57744" y="38430"/>
                  </a:cubicBezTo>
                  <a:cubicBezTo>
                    <a:pt x="56987" y="37255"/>
                    <a:pt x="55912" y="36024"/>
                    <a:pt x="55501" y="34635"/>
                  </a:cubicBezTo>
                  <a:cubicBezTo>
                    <a:pt x="55530" y="34601"/>
                    <a:pt x="55559" y="34567"/>
                    <a:pt x="55587" y="34531"/>
                  </a:cubicBezTo>
                  <a:close/>
                  <a:moveTo>
                    <a:pt x="15475" y="38288"/>
                  </a:moveTo>
                  <a:lnTo>
                    <a:pt x="15475" y="38288"/>
                  </a:lnTo>
                  <a:cubicBezTo>
                    <a:pt x="17543" y="38906"/>
                    <a:pt x="19711" y="39107"/>
                    <a:pt x="21885" y="39261"/>
                  </a:cubicBezTo>
                  <a:cubicBezTo>
                    <a:pt x="21721" y="39621"/>
                    <a:pt x="21534" y="39970"/>
                    <a:pt x="21325" y="40307"/>
                  </a:cubicBezTo>
                  <a:cubicBezTo>
                    <a:pt x="20622" y="41439"/>
                    <a:pt x="19641" y="42256"/>
                    <a:pt x="18520" y="42825"/>
                  </a:cubicBezTo>
                  <a:cubicBezTo>
                    <a:pt x="17311" y="41458"/>
                    <a:pt x="16383" y="39878"/>
                    <a:pt x="15475" y="38288"/>
                  </a:cubicBezTo>
                  <a:close/>
                  <a:moveTo>
                    <a:pt x="11504" y="36362"/>
                  </a:moveTo>
                  <a:cubicBezTo>
                    <a:pt x="11635" y="36488"/>
                    <a:pt x="11783" y="36596"/>
                    <a:pt x="11946" y="36683"/>
                  </a:cubicBezTo>
                  <a:cubicBezTo>
                    <a:pt x="12082" y="36778"/>
                    <a:pt x="12226" y="36868"/>
                    <a:pt x="12371" y="36953"/>
                  </a:cubicBezTo>
                  <a:cubicBezTo>
                    <a:pt x="11406" y="39036"/>
                    <a:pt x="10367" y="41084"/>
                    <a:pt x="9390" y="43161"/>
                  </a:cubicBezTo>
                  <a:cubicBezTo>
                    <a:pt x="7962" y="42612"/>
                    <a:pt x="6648" y="41808"/>
                    <a:pt x="5511" y="40788"/>
                  </a:cubicBezTo>
                  <a:lnTo>
                    <a:pt x="5511" y="40787"/>
                  </a:lnTo>
                  <a:cubicBezTo>
                    <a:pt x="5932" y="40482"/>
                    <a:pt x="6340" y="40154"/>
                    <a:pt x="6748" y="39844"/>
                  </a:cubicBezTo>
                  <a:cubicBezTo>
                    <a:pt x="7466" y="39299"/>
                    <a:pt x="8205" y="38787"/>
                    <a:pt x="8929" y="38251"/>
                  </a:cubicBezTo>
                  <a:cubicBezTo>
                    <a:pt x="9781" y="37618"/>
                    <a:pt x="10622" y="36959"/>
                    <a:pt x="11504" y="36362"/>
                  </a:cubicBezTo>
                  <a:close/>
                  <a:moveTo>
                    <a:pt x="55247" y="34845"/>
                  </a:moveTo>
                  <a:cubicBezTo>
                    <a:pt x="55403" y="36197"/>
                    <a:pt x="55539" y="37547"/>
                    <a:pt x="55513" y="38911"/>
                  </a:cubicBezTo>
                  <a:cubicBezTo>
                    <a:pt x="55496" y="39811"/>
                    <a:pt x="55431" y="40710"/>
                    <a:pt x="55425" y="41611"/>
                  </a:cubicBezTo>
                  <a:cubicBezTo>
                    <a:pt x="55420" y="42333"/>
                    <a:pt x="55570" y="43048"/>
                    <a:pt x="55389" y="43751"/>
                  </a:cubicBezTo>
                  <a:cubicBezTo>
                    <a:pt x="55003" y="43472"/>
                    <a:pt x="54924" y="42649"/>
                    <a:pt x="54860" y="42253"/>
                  </a:cubicBezTo>
                  <a:cubicBezTo>
                    <a:pt x="54747" y="41545"/>
                    <a:pt x="54715" y="40819"/>
                    <a:pt x="54696" y="40102"/>
                  </a:cubicBezTo>
                  <a:cubicBezTo>
                    <a:pt x="54678" y="39339"/>
                    <a:pt x="54681" y="38575"/>
                    <a:pt x="54703" y="37811"/>
                  </a:cubicBezTo>
                  <a:cubicBezTo>
                    <a:pt x="54729" y="36785"/>
                    <a:pt x="54998" y="35851"/>
                    <a:pt x="55199" y="34879"/>
                  </a:cubicBezTo>
                  <a:cubicBezTo>
                    <a:pt x="55216" y="34869"/>
                    <a:pt x="55231" y="34856"/>
                    <a:pt x="55247" y="34845"/>
                  </a:cubicBezTo>
                  <a:close/>
                  <a:moveTo>
                    <a:pt x="13701" y="37635"/>
                  </a:moveTo>
                  <a:lnTo>
                    <a:pt x="13701" y="37635"/>
                  </a:lnTo>
                  <a:cubicBezTo>
                    <a:pt x="14170" y="37842"/>
                    <a:pt x="14649" y="38025"/>
                    <a:pt x="15138" y="38183"/>
                  </a:cubicBezTo>
                  <a:cubicBezTo>
                    <a:pt x="15487" y="38821"/>
                    <a:pt x="15829" y="39465"/>
                    <a:pt x="16166" y="40111"/>
                  </a:cubicBezTo>
                  <a:cubicBezTo>
                    <a:pt x="16681" y="41102"/>
                    <a:pt x="17300" y="42186"/>
                    <a:pt x="18107" y="43023"/>
                  </a:cubicBezTo>
                  <a:cubicBezTo>
                    <a:pt x="16881" y="43566"/>
                    <a:pt x="15514" y="43833"/>
                    <a:pt x="14165" y="43900"/>
                  </a:cubicBezTo>
                  <a:lnTo>
                    <a:pt x="14165" y="43898"/>
                  </a:lnTo>
                  <a:cubicBezTo>
                    <a:pt x="14210" y="43009"/>
                    <a:pt x="14071" y="42083"/>
                    <a:pt x="13995" y="41232"/>
                  </a:cubicBezTo>
                  <a:cubicBezTo>
                    <a:pt x="13891" y="40057"/>
                    <a:pt x="13735" y="38840"/>
                    <a:pt x="13701" y="37635"/>
                  </a:cubicBezTo>
                  <a:close/>
                  <a:moveTo>
                    <a:pt x="54914" y="35003"/>
                  </a:moveTo>
                  <a:cubicBezTo>
                    <a:pt x="54718" y="35933"/>
                    <a:pt x="54469" y="36833"/>
                    <a:pt x="54423" y="37811"/>
                  </a:cubicBezTo>
                  <a:cubicBezTo>
                    <a:pt x="54379" y="38758"/>
                    <a:pt x="54379" y="39714"/>
                    <a:pt x="54409" y="40662"/>
                  </a:cubicBezTo>
                  <a:cubicBezTo>
                    <a:pt x="54432" y="41412"/>
                    <a:pt x="54376" y="43219"/>
                    <a:pt x="55071" y="43909"/>
                  </a:cubicBezTo>
                  <a:cubicBezTo>
                    <a:pt x="52924" y="43824"/>
                    <a:pt x="50779" y="43060"/>
                    <a:pt x="48956" y="41821"/>
                  </a:cubicBezTo>
                  <a:cubicBezTo>
                    <a:pt x="49927" y="40900"/>
                    <a:pt x="50711" y="39796"/>
                    <a:pt x="51560" y="38755"/>
                  </a:cubicBezTo>
                  <a:cubicBezTo>
                    <a:pt x="52545" y="37545"/>
                    <a:pt x="53468" y="36262"/>
                    <a:pt x="54492" y="35080"/>
                  </a:cubicBezTo>
                  <a:cubicBezTo>
                    <a:pt x="54636" y="35073"/>
                    <a:pt x="54777" y="35046"/>
                    <a:pt x="54914" y="35003"/>
                  </a:cubicBezTo>
                  <a:close/>
                  <a:moveTo>
                    <a:pt x="12588" y="37080"/>
                  </a:moveTo>
                  <a:cubicBezTo>
                    <a:pt x="12795" y="37194"/>
                    <a:pt x="12996" y="37298"/>
                    <a:pt x="13177" y="37388"/>
                  </a:cubicBezTo>
                  <a:cubicBezTo>
                    <a:pt x="13270" y="37434"/>
                    <a:pt x="13364" y="37477"/>
                    <a:pt x="13458" y="37521"/>
                  </a:cubicBezTo>
                  <a:cubicBezTo>
                    <a:pt x="13469" y="38623"/>
                    <a:pt x="13596" y="39724"/>
                    <a:pt x="13628" y="40835"/>
                  </a:cubicBezTo>
                  <a:cubicBezTo>
                    <a:pt x="13658" y="41857"/>
                    <a:pt x="13833" y="42896"/>
                    <a:pt x="13775" y="43914"/>
                  </a:cubicBezTo>
                  <a:cubicBezTo>
                    <a:pt x="13648" y="43916"/>
                    <a:pt x="13520" y="43918"/>
                    <a:pt x="13392" y="43918"/>
                  </a:cubicBezTo>
                  <a:cubicBezTo>
                    <a:pt x="13265" y="43918"/>
                    <a:pt x="13137" y="43916"/>
                    <a:pt x="13011" y="43912"/>
                  </a:cubicBezTo>
                  <a:cubicBezTo>
                    <a:pt x="11896" y="43875"/>
                    <a:pt x="10780" y="43651"/>
                    <a:pt x="9707" y="43277"/>
                  </a:cubicBezTo>
                  <a:cubicBezTo>
                    <a:pt x="10682" y="41217"/>
                    <a:pt x="11675" y="39168"/>
                    <a:pt x="12588" y="37080"/>
                  </a:cubicBezTo>
                  <a:close/>
                  <a:moveTo>
                    <a:pt x="55604" y="35591"/>
                  </a:moveTo>
                  <a:cubicBezTo>
                    <a:pt x="56071" y="36584"/>
                    <a:pt x="56772" y="37504"/>
                    <a:pt x="57362" y="38359"/>
                  </a:cubicBezTo>
                  <a:cubicBezTo>
                    <a:pt x="57995" y="39278"/>
                    <a:pt x="58586" y="40156"/>
                    <a:pt x="59368" y="40963"/>
                  </a:cubicBezTo>
                  <a:cubicBezTo>
                    <a:pt x="59911" y="41521"/>
                    <a:pt x="60381" y="42188"/>
                    <a:pt x="61042" y="42610"/>
                  </a:cubicBezTo>
                  <a:cubicBezTo>
                    <a:pt x="59452" y="43535"/>
                    <a:pt x="57526" y="43909"/>
                    <a:pt x="55680" y="43918"/>
                  </a:cubicBezTo>
                  <a:cubicBezTo>
                    <a:pt x="55864" y="43298"/>
                    <a:pt x="55804" y="42649"/>
                    <a:pt x="55762" y="42007"/>
                  </a:cubicBezTo>
                  <a:cubicBezTo>
                    <a:pt x="55702" y="41068"/>
                    <a:pt x="55794" y="40117"/>
                    <a:pt x="55828" y="39180"/>
                  </a:cubicBezTo>
                  <a:cubicBezTo>
                    <a:pt x="55872" y="37966"/>
                    <a:pt x="55754" y="36778"/>
                    <a:pt x="55604" y="35591"/>
                  </a:cubicBezTo>
                  <a:close/>
                  <a:moveTo>
                    <a:pt x="47253" y="1"/>
                  </a:moveTo>
                  <a:cubicBezTo>
                    <a:pt x="47090" y="1"/>
                    <a:pt x="46941" y="71"/>
                    <a:pt x="46857" y="197"/>
                  </a:cubicBezTo>
                  <a:cubicBezTo>
                    <a:pt x="46856" y="197"/>
                    <a:pt x="46855" y="197"/>
                    <a:pt x="46854" y="197"/>
                  </a:cubicBezTo>
                  <a:cubicBezTo>
                    <a:pt x="46756" y="197"/>
                    <a:pt x="46666" y="269"/>
                    <a:pt x="46709" y="390"/>
                  </a:cubicBezTo>
                  <a:cubicBezTo>
                    <a:pt x="47329" y="2175"/>
                    <a:pt x="51919" y="18609"/>
                    <a:pt x="51968" y="18758"/>
                  </a:cubicBezTo>
                  <a:cubicBezTo>
                    <a:pt x="45529" y="21411"/>
                    <a:pt x="39162" y="24246"/>
                    <a:pt x="32718" y="26890"/>
                  </a:cubicBezTo>
                  <a:cubicBezTo>
                    <a:pt x="30896" y="27637"/>
                    <a:pt x="29025" y="28247"/>
                    <a:pt x="27151" y="28842"/>
                  </a:cubicBezTo>
                  <a:cubicBezTo>
                    <a:pt x="27145" y="28717"/>
                    <a:pt x="27140" y="28593"/>
                    <a:pt x="27137" y="28471"/>
                  </a:cubicBezTo>
                  <a:cubicBezTo>
                    <a:pt x="27093" y="27133"/>
                    <a:pt x="27163" y="25803"/>
                    <a:pt x="27228" y="24470"/>
                  </a:cubicBezTo>
                  <a:cubicBezTo>
                    <a:pt x="27364" y="21523"/>
                    <a:pt x="27322" y="18570"/>
                    <a:pt x="27101" y="15629"/>
                  </a:cubicBezTo>
                  <a:cubicBezTo>
                    <a:pt x="27089" y="15474"/>
                    <a:pt x="26983" y="15409"/>
                    <a:pt x="26875" y="15409"/>
                  </a:cubicBezTo>
                  <a:cubicBezTo>
                    <a:pt x="26749" y="15409"/>
                    <a:pt x="26620" y="15497"/>
                    <a:pt x="26634" y="15632"/>
                  </a:cubicBezTo>
                  <a:cubicBezTo>
                    <a:pt x="26449" y="18264"/>
                    <a:pt x="26544" y="20926"/>
                    <a:pt x="26449" y="23564"/>
                  </a:cubicBezTo>
                  <a:cubicBezTo>
                    <a:pt x="26384" y="25398"/>
                    <a:pt x="26218" y="27280"/>
                    <a:pt x="26201" y="29139"/>
                  </a:cubicBezTo>
                  <a:cubicBezTo>
                    <a:pt x="25309" y="29423"/>
                    <a:pt x="24418" y="29708"/>
                    <a:pt x="23532" y="30010"/>
                  </a:cubicBezTo>
                  <a:cubicBezTo>
                    <a:pt x="23374" y="29473"/>
                    <a:pt x="23142" y="28961"/>
                    <a:pt x="22912" y="28445"/>
                  </a:cubicBezTo>
                  <a:cubicBezTo>
                    <a:pt x="22194" y="26849"/>
                    <a:pt x="21175" y="25438"/>
                    <a:pt x="19814" y="24333"/>
                  </a:cubicBezTo>
                  <a:cubicBezTo>
                    <a:pt x="19463" y="24048"/>
                    <a:pt x="19086" y="23797"/>
                    <a:pt x="18690" y="23581"/>
                  </a:cubicBezTo>
                  <a:cubicBezTo>
                    <a:pt x="19278" y="22772"/>
                    <a:pt x="19873" y="21968"/>
                    <a:pt x="20468" y="21162"/>
                  </a:cubicBezTo>
                  <a:cubicBezTo>
                    <a:pt x="20864" y="20626"/>
                    <a:pt x="21291" y="20083"/>
                    <a:pt x="21715" y="19529"/>
                  </a:cubicBezTo>
                  <a:cubicBezTo>
                    <a:pt x="22230" y="18979"/>
                    <a:pt x="22740" y="18425"/>
                    <a:pt x="23213" y="17824"/>
                  </a:cubicBezTo>
                  <a:cubicBezTo>
                    <a:pt x="23817" y="17055"/>
                    <a:pt x="24698" y="16183"/>
                    <a:pt x="24689" y="15156"/>
                  </a:cubicBezTo>
                  <a:cubicBezTo>
                    <a:pt x="24685" y="14908"/>
                    <a:pt x="24484" y="14741"/>
                    <a:pt x="24266" y="14741"/>
                  </a:cubicBezTo>
                  <a:cubicBezTo>
                    <a:pt x="24197" y="14741"/>
                    <a:pt x="24126" y="14758"/>
                    <a:pt x="24059" y="14794"/>
                  </a:cubicBezTo>
                  <a:cubicBezTo>
                    <a:pt x="23213" y="15249"/>
                    <a:pt x="22797" y="16327"/>
                    <a:pt x="22282" y="17104"/>
                  </a:cubicBezTo>
                  <a:cubicBezTo>
                    <a:pt x="21914" y="17658"/>
                    <a:pt x="21559" y="18216"/>
                    <a:pt x="21205" y="18776"/>
                  </a:cubicBezTo>
                  <a:cubicBezTo>
                    <a:pt x="20957" y="18866"/>
                    <a:pt x="20741" y="19020"/>
                    <a:pt x="20499" y="19135"/>
                  </a:cubicBezTo>
                  <a:cubicBezTo>
                    <a:pt x="20373" y="19195"/>
                    <a:pt x="20238" y="19239"/>
                    <a:pt x="20103" y="19239"/>
                  </a:cubicBezTo>
                  <a:cubicBezTo>
                    <a:pt x="20097" y="19239"/>
                    <a:pt x="20090" y="19239"/>
                    <a:pt x="20083" y="19239"/>
                  </a:cubicBezTo>
                  <a:cubicBezTo>
                    <a:pt x="18248" y="18575"/>
                    <a:pt x="16135" y="18685"/>
                    <a:pt x="14210" y="18546"/>
                  </a:cubicBezTo>
                  <a:cubicBezTo>
                    <a:pt x="11213" y="18326"/>
                    <a:pt x="8271" y="18068"/>
                    <a:pt x="5260" y="17987"/>
                  </a:cubicBezTo>
                  <a:cubicBezTo>
                    <a:pt x="5258" y="17987"/>
                    <a:pt x="5255" y="17987"/>
                    <a:pt x="5252" y="17987"/>
                  </a:cubicBezTo>
                  <a:cubicBezTo>
                    <a:pt x="4928" y="17987"/>
                    <a:pt x="4949" y="18456"/>
                    <a:pt x="5260" y="18493"/>
                  </a:cubicBezTo>
                  <a:cubicBezTo>
                    <a:pt x="6575" y="18646"/>
                    <a:pt x="7891" y="18855"/>
                    <a:pt x="9209" y="19054"/>
                  </a:cubicBezTo>
                  <a:cubicBezTo>
                    <a:pt x="9781" y="19820"/>
                    <a:pt x="10098" y="20912"/>
                    <a:pt x="10409" y="21796"/>
                  </a:cubicBezTo>
                  <a:cubicBezTo>
                    <a:pt x="10500" y="22058"/>
                    <a:pt x="10625" y="22427"/>
                    <a:pt x="10818" y="22704"/>
                  </a:cubicBezTo>
                  <a:cubicBezTo>
                    <a:pt x="5268" y="23825"/>
                    <a:pt x="1" y="28007"/>
                    <a:pt x="267" y="34115"/>
                  </a:cubicBezTo>
                  <a:cubicBezTo>
                    <a:pt x="560" y="40843"/>
                    <a:pt x="7533" y="45588"/>
                    <a:pt x="13809" y="45588"/>
                  </a:cubicBezTo>
                  <a:cubicBezTo>
                    <a:pt x="13853" y="45588"/>
                    <a:pt x="13898" y="45588"/>
                    <a:pt x="13942" y="45587"/>
                  </a:cubicBezTo>
                  <a:cubicBezTo>
                    <a:pt x="17388" y="45550"/>
                    <a:pt x="20648" y="43863"/>
                    <a:pt x="22635" y="41075"/>
                  </a:cubicBezTo>
                  <a:cubicBezTo>
                    <a:pt x="23011" y="40546"/>
                    <a:pt x="23326" y="39977"/>
                    <a:pt x="23575" y="39376"/>
                  </a:cubicBezTo>
                  <a:cubicBezTo>
                    <a:pt x="24735" y="39455"/>
                    <a:pt x="25895" y="39537"/>
                    <a:pt x="27053" y="39635"/>
                  </a:cubicBezTo>
                  <a:cubicBezTo>
                    <a:pt x="27019" y="39712"/>
                    <a:pt x="27022" y="39800"/>
                    <a:pt x="27063" y="39876"/>
                  </a:cubicBezTo>
                  <a:cubicBezTo>
                    <a:pt x="27086" y="39916"/>
                    <a:pt x="27129" y="39941"/>
                    <a:pt x="27175" y="39943"/>
                  </a:cubicBezTo>
                  <a:cubicBezTo>
                    <a:pt x="27644" y="41103"/>
                    <a:pt x="29380" y="41444"/>
                    <a:pt x="30594" y="41444"/>
                  </a:cubicBezTo>
                  <a:cubicBezTo>
                    <a:pt x="30731" y="41444"/>
                    <a:pt x="30862" y="41440"/>
                    <a:pt x="30983" y="41432"/>
                  </a:cubicBezTo>
                  <a:cubicBezTo>
                    <a:pt x="32113" y="41356"/>
                    <a:pt x="34455" y="41557"/>
                    <a:pt x="34982" y="40241"/>
                  </a:cubicBezTo>
                  <a:cubicBezTo>
                    <a:pt x="35008" y="40174"/>
                    <a:pt x="34977" y="40086"/>
                    <a:pt x="34929" y="40040"/>
                  </a:cubicBezTo>
                  <a:cubicBezTo>
                    <a:pt x="34665" y="39779"/>
                    <a:pt x="34344" y="39704"/>
                    <a:pt x="34008" y="39704"/>
                  </a:cubicBezTo>
                  <a:cubicBezTo>
                    <a:pt x="33820" y="39704"/>
                    <a:pt x="33627" y="39728"/>
                    <a:pt x="33437" y="39755"/>
                  </a:cubicBezTo>
                  <a:cubicBezTo>
                    <a:pt x="33123" y="39661"/>
                    <a:pt x="32795" y="39605"/>
                    <a:pt x="32461" y="39567"/>
                  </a:cubicBezTo>
                  <a:cubicBezTo>
                    <a:pt x="32972" y="39376"/>
                    <a:pt x="33465" y="39148"/>
                    <a:pt x="33940" y="38882"/>
                  </a:cubicBezTo>
                  <a:cubicBezTo>
                    <a:pt x="34161" y="38772"/>
                    <a:pt x="34374" y="38647"/>
                    <a:pt x="34580" y="38509"/>
                  </a:cubicBezTo>
                  <a:cubicBezTo>
                    <a:pt x="36057" y="37595"/>
                    <a:pt x="37439" y="36430"/>
                    <a:pt x="38819" y="35481"/>
                  </a:cubicBezTo>
                  <a:cubicBezTo>
                    <a:pt x="39810" y="34797"/>
                    <a:pt x="40780" y="34083"/>
                    <a:pt x="41725" y="33334"/>
                  </a:cubicBezTo>
                  <a:cubicBezTo>
                    <a:pt x="41946" y="33361"/>
                    <a:pt x="42168" y="33379"/>
                    <a:pt x="42390" y="33389"/>
                  </a:cubicBezTo>
                  <a:cubicBezTo>
                    <a:pt x="42382" y="33628"/>
                    <a:pt x="42382" y="33870"/>
                    <a:pt x="42393" y="34114"/>
                  </a:cubicBezTo>
                  <a:cubicBezTo>
                    <a:pt x="42448" y="35363"/>
                    <a:pt x="42736" y="36590"/>
                    <a:pt x="43242" y="37734"/>
                  </a:cubicBezTo>
                  <a:cubicBezTo>
                    <a:pt x="43181" y="37813"/>
                    <a:pt x="43243" y="37937"/>
                    <a:pt x="43330" y="37937"/>
                  </a:cubicBezTo>
                  <a:cubicBezTo>
                    <a:pt x="43332" y="37937"/>
                    <a:pt x="43334" y="37937"/>
                    <a:pt x="43336" y="37937"/>
                  </a:cubicBezTo>
                  <a:cubicBezTo>
                    <a:pt x="45488" y="42571"/>
                    <a:pt x="50931" y="45588"/>
                    <a:pt x="55935" y="45588"/>
                  </a:cubicBezTo>
                  <a:cubicBezTo>
                    <a:pt x="55979" y="45588"/>
                    <a:pt x="56024" y="45588"/>
                    <a:pt x="56068" y="45587"/>
                  </a:cubicBezTo>
                  <a:cubicBezTo>
                    <a:pt x="59514" y="45550"/>
                    <a:pt x="62774" y="43863"/>
                    <a:pt x="64761" y="41075"/>
                  </a:cubicBezTo>
                  <a:cubicBezTo>
                    <a:pt x="65604" y="39890"/>
                    <a:pt x="66114" y="38534"/>
                    <a:pt x="66307" y="37097"/>
                  </a:cubicBezTo>
                  <a:cubicBezTo>
                    <a:pt x="66522" y="35490"/>
                    <a:pt x="66480" y="33845"/>
                    <a:pt x="66199" y="32241"/>
                  </a:cubicBezTo>
                  <a:cubicBezTo>
                    <a:pt x="65970" y="30933"/>
                    <a:pt x="65579" y="29657"/>
                    <a:pt x="65036" y="28446"/>
                  </a:cubicBezTo>
                  <a:cubicBezTo>
                    <a:pt x="64320" y="26850"/>
                    <a:pt x="63301" y="25438"/>
                    <a:pt x="61940" y="24333"/>
                  </a:cubicBezTo>
                  <a:cubicBezTo>
                    <a:pt x="60238" y="22947"/>
                    <a:pt x="57999" y="22411"/>
                    <a:pt x="55800" y="22411"/>
                  </a:cubicBezTo>
                  <a:cubicBezTo>
                    <a:pt x="55684" y="22411"/>
                    <a:pt x="55568" y="22412"/>
                    <a:pt x="55453" y="22415"/>
                  </a:cubicBezTo>
                  <a:cubicBezTo>
                    <a:pt x="55287" y="22101"/>
                    <a:pt x="55119" y="21786"/>
                    <a:pt x="54928" y="21487"/>
                  </a:cubicBezTo>
                  <a:cubicBezTo>
                    <a:pt x="54797" y="21284"/>
                    <a:pt x="54659" y="21099"/>
                    <a:pt x="54526" y="20907"/>
                  </a:cubicBezTo>
                  <a:cubicBezTo>
                    <a:pt x="54319" y="20289"/>
                    <a:pt x="54129" y="19664"/>
                    <a:pt x="53923" y="19079"/>
                  </a:cubicBezTo>
                  <a:cubicBezTo>
                    <a:pt x="53852" y="18880"/>
                    <a:pt x="53787" y="18679"/>
                    <a:pt x="53722" y="18479"/>
                  </a:cubicBezTo>
                  <a:lnTo>
                    <a:pt x="53722" y="18479"/>
                  </a:lnTo>
                  <a:cubicBezTo>
                    <a:pt x="54084" y="18721"/>
                    <a:pt x="54476" y="18933"/>
                    <a:pt x="54843" y="18933"/>
                  </a:cubicBezTo>
                  <a:cubicBezTo>
                    <a:pt x="55103" y="18933"/>
                    <a:pt x="55351" y="18827"/>
                    <a:pt x="55569" y="18550"/>
                  </a:cubicBezTo>
                  <a:cubicBezTo>
                    <a:pt x="56122" y="17845"/>
                    <a:pt x="55674" y="16538"/>
                    <a:pt x="55378" y="15821"/>
                  </a:cubicBezTo>
                  <a:cubicBezTo>
                    <a:pt x="55149" y="15263"/>
                    <a:pt x="54863" y="14435"/>
                    <a:pt x="54308" y="14435"/>
                  </a:cubicBezTo>
                  <a:cubicBezTo>
                    <a:pt x="54156" y="14435"/>
                    <a:pt x="53983" y="14498"/>
                    <a:pt x="53786" y="14646"/>
                  </a:cubicBezTo>
                  <a:cubicBezTo>
                    <a:pt x="53434" y="14910"/>
                    <a:pt x="53396" y="15521"/>
                    <a:pt x="53348" y="15915"/>
                  </a:cubicBezTo>
                  <a:cubicBezTo>
                    <a:pt x="53291" y="16404"/>
                    <a:pt x="53322" y="16910"/>
                    <a:pt x="53377" y="17409"/>
                  </a:cubicBezTo>
                  <a:cubicBezTo>
                    <a:pt x="53094" y="16498"/>
                    <a:pt x="52824" y="15581"/>
                    <a:pt x="52527" y="14673"/>
                  </a:cubicBezTo>
                  <a:cubicBezTo>
                    <a:pt x="52417" y="14341"/>
                    <a:pt x="52310" y="14007"/>
                    <a:pt x="52203" y="13673"/>
                  </a:cubicBezTo>
                  <a:lnTo>
                    <a:pt x="52203" y="13673"/>
                  </a:lnTo>
                  <a:cubicBezTo>
                    <a:pt x="52641" y="13891"/>
                    <a:pt x="53163" y="13983"/>
                    <a:pt x="53723" y="13983"/>
                  </a:cubicBezTo>
                  <a:cubicBezTo>
                    <a:pt x="54965" y="13983"/>
                    <a:pt x="56390" y="13531"/>
                    <a:pt x="57468" y="13006"/>
                  </a:cubicBezTo>
                  <a:cubicBezTo>
                    <a:pt x="59030" y="12244"/>
                    <a:pt x="59985" y="11169"/>
                    <a:pt x="60452" y="9482"/>
                  </a:cubicBezTo>
                  <a:cubicBezTo>
                    <a:pt x="60768" y="8342"/>
                    <a:pt x="60814" y="6975"/>
                    <a:pt x="60847" y="5801"/>
                  </a:cubicBezTo>
                  <a:cubicBezTo>
                    <a:pt x="60875" y="4843"/>
                    <a:pt x="61060" y="3888"/>
                    <a:pt x="60893" y="2933"/>
                  </a:cubicBezTo>
                  <a:cubicBezTo>
                    <a:pt x="60868" y="2786"/>
                    <a:pt x="60734" y="2714"/>
                    <a:pt x="60599" y="2714"/>
                  </a:cubicBezTo>
                  <a:cubicBezTo>
                    <a:pt x="60553" y="2714"/>
                    <a:pt x="60506" y="2722"/>
                    <a:pt x="60463" y="2739"/>
                  </a:cubicBezTo>
                  <a:cubicBezTo>
                    <a:pt x="60144" y="2571"/>
                    <a:pt x="59712" y="2513"/>
                    <a:pt x="59245" y="2513"/>
                  </a:cubicBezTo>
                  <a:cubicBezTo>
                    <a:pt x="58317" y="2513"/>
                    <a:pt x="57253" y="2739"/>
                    <a:pt x="56663" y="2773"/>
                  </a:cubicBezTo>
                  <a:cubicBezTo>
                    <a:pt x="54095" y="2917"/>
                    <a:pt x="51440" y="3186"/>
                    <a:pt x="48973" y="3969"/>
                  </a:cubicBezTo>
                  <a:cubicBezTo>
                    <a:pt x="48967" y="3968"/>
                    <a:pt x="48961" y="3967"/>
                    <a:pt x="48955" y="3967"/>
                  </a:cubicBezTo>
                  <a:cubicBezTo>
                    <a:pt x="48928" y="3967"/>
                    <a:pt x="48901" y="3976"/>
                    <a:pt x="48880" y="3992"/>
                  </a:cubicBezTo>
                  <a:cubicBezTo>
                    <a:pt x="48713" y="3523"/>
                    <a:pt x="48554" y="3052"/>
                    <a:pt x="48412" y="2574"/>
                  </a:cubicBezTo>
                  <a:cubicBezTo>
                    <a:pt x="48206" y="1887"/>
                    <a:pt x="48183" y="1162"/>
                    <a:pt x="47906" y="497"/>
                  </a:cubicBezTo>
                  <a:cubicBezTo>
                    <a:pt x="47762" y="151"/>
                    <a:pt x="47492" y="1"/>
                    <a:pt x="47253" y="1"/>
                  </a:cubicBez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80"/>
            <p:cNvSpPr/>
            <p:nvPr/>
          </p:nvSpPr>
          <p:spPr>
            <a:xfrm>
              <a:off x="1440850" y="1310900"/>
              <a:ext cx="379950" cy="279325"/>
            </a:xfrm>
            <a:custGeom>
              <a:rect b="b" l="l" r="r" t="t"/>
              <a:pathLst>
                <a:path extrusionOk="0" h="11173" w="15198">
                  <a:moveTo>
                    <a:pt x="346" y="1"/>
                  </a:moveTo>
                  <a:cubicBezTo>
                    <a:pt x="307" y="1"/>
                    <a:pt x="270" y="30"/>
                    <a:pt x="286" y="80"/>
                  </a:cubicBezTo>
                  <a:cubicBezTo>
                    <a:pt x="309" y="150"/>
                    <a:pt x="339" y="214"/>
                    <a:pt x="363" y="283"/>
                  </a:cubicBezTo>
                  <a:cubicBezTo>
                    <a:pt x="351" y="279"/>
                    <a:pt x="338" y="278"/>
                    <a:pt x="326" y="278"/>
                  </a:cubicBezTo>
                  <a:cubicBezTo>
                    <a:pt x="270" y="278"/>
                    <a:pt x="217" y="308"/>
                    <a:pt x="187" y="357"/>
                  </a:cubicBezTo>
                  <a:cubicBezTo>
                    <a:pt x="0" y="685"/>
                    <a:pt x="108" y="1261"/>
                    <a:pt x="114" y="1619"/>
                  </a:cubicBezTo>
                  <a:cubicBezTo>
                    <a:pt x="130" y="2506"/>
                    <a:pt x="422" y="3368"/>
                    <a:pt x="710" y="4203"/>
                  </a:cubicBezTo>
                  <a:cubicBezTo>
                    <a:pt x="1070" y="5257"/>
                    <a:pt x="1492" y="6309"/>
                    <a:pt x="1927" y="7334"/>
                  </a:cubicBezTo>
                  <a:cubicBezTo>
                    <a:pt x="2264" y="8128"/>
                    <a:pt x="2717" y="8924"/>
                    <a:pt x="3421" y="9450"/>
                  </a:cubicBezTo>
                  <a:cubicBezTo>
                    <a:pt x="5154" y="10740"/>
                    <a:pt x="7457" y="11105"/>
                    <a:pt x="9557" y="11165"/>
                  </a:cubicBezTo>
                  <a:cubicBezTo>
                    <a:pt x="9734" y="11170"/>
                    <a:pt x="9910" y="11172"/>
                    <a:pt x="10085" y="11172"/>
                  </a:cubicBezTo>
                  <a:cubicBezTo>
                    <a:pt x="11082" y="11172"/>
                    <a:pt x="12069" y="11096"/>
                    <a:pt x="13062" y="10969"/>
                  </a:cubicBezTo>
                  <a:cubicBezTo>
                    <a:pt x="13637" y="10893"/>
                    <a:pt x="14770" y="11033"/>
                    <a:pt x="15157" y="10483"/>
                  </a:cubicBezTo>
                  <a:cubicBezTo>
                    <a:pt x="15197" y="10424"/>
                    <a:pt x="15193" y="10334"/>
                    <a:pt x="15157" y="10277"/>
                  </a:cubicBezTo>
                  <a:cubicBezTo>
                    <a:pt x="14971" y="9968"/>
                    <a:pt x="14582" y="9911"/>
                    <a:pt x="14211" y="9911"/>
                  </a:cubicBezTo>
                  <a:cubicBezTo>
                    <a:pt x="14033" y="9911"/>
                    <a:pt x="13858" y="9924"/>
                    <a:pt x="13713" y="9929"/>
                  </a:cubicBezTo>
                  <a:cubicBezTo>
                    <a:pt x="13621" y="9932"/>
                    <a:pt x="13529" y="9933"/>
                    <a:pt x="13436" y="9933"/>
                  </a:cubicBezTo>
                  <a:cubicBezTo>
                    <a:pt x="12697" y="9933"/>
                    <a:pt x="11945" y="9849"/>
                    <a:pt x="11218" y="9738"/>
                  </a:cubicBezTo>
                  <a:cubicBezTo>
                    <a:pt x="9625" y="9495"/>
                    <a:pt x="8083" y="8946"/>
                    <a:pt x="6744" y="8038"/>
                  </a:cubicBezTo>
                  <a:cubicBezTo>
                    <a:pt x="5985" y="7523"/>
                    <a:pt x="5396" y="6832"/>
                    <a:pt x="4769" y="6171"/>
                  </a:cubicBezTo>
                  <a:cubicBezTo>
                    <a:pt x="4075" y="5440"/>
                    <a:pt x="3497" y="4715"/>
                    <a:pt x="2982" y="3849"/>
                  </a:cubicBezTo>
                  <a:cubicBezTo>
                    <a:pt x="2600" y="3207"/>
                    <a:pt x="2174" y="2628"/>
                    <a:pt x="1710" y="2045"/>
                  </a:cubicBezTo>
                  <a:cubicBezTo>
                    <a:pt x="1199" y="1402"/>
                    <a:pt x="889" y="669"/>
                    <a:pt x="405" y="29"/>
                  </a:cubicBezTo>
                  <a:cubicBezTo>
                    <a:pt x="390" y="10"/>
                    <a:pt x="368" y="1"/>
                    <a:pt x="346" y="1"/>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80"/>
            <p:cNvSpPr/>
            <p:nvPr/>
          </p:nvSpPr>
          <p:spPr>
            <a:xfrm>
              <a:off x="1726250" y="1514575"/>
              <a:ext cx="123025" cy="53925"/>
            </a:xfrm>
            <a:custGeom>
              <a:rect b="b" l="l" r="r" t="t"/>
              <a:pathLst>
                <a:path extrusionOk="0" h="2157" w="4921">
                  <a:moveTo>
                    <a:pt x="2640" y="0"/>
                  </a:moveTo>
                  <a:cubicBezTo>
                    <a:pt x="1751" y="0"/>
                    <a:pt x="596" y="725"/>
                    <a:pt x="230" y="1594"/>
                  </a:cubicBezTo>
                  <a:cubicBezTo>
                    <a:pt x="206" y="1598"/>
                    <a:pt x="186" y="1611"/>
                    <a:pt x="169" y="1629"/>
                  </a:cubicBezTo>
                  <a:cubicBezTo>
                    <a:pt x="0" y="1812"/>
                    <a:pt x="17" y="1932"/>
                    <a:pt x="136" y="2013"/>
                  </a:cubicBezTo>
                  <a:cubicBezTo>
                    <a:pt x="149" y="2042"/>
                    <a:pt x="178" y="2061"/>
                    <a:pt x="209" y="2061"/>
                  </a:cubicBezTo>
                  <a:cubicBezTo>
                    <a:pt x="215" y="2061"/>
                    <a:pt x="221" y="2061"/>
                    <a:pt x="227" y="2059"/>
                  </a:cubicBezTo>
                  <a:cubicBezTo>
                    <a:pt x="415" y="2133"/>
                    <a:pt x="725" y="2156"/>
                    <a:pt x="1035" y="2156"/>
                  </a:cubicBezTo>
                  <a:cubicBezTo>
                    <a:pt x="1533" y="2156"/>
                    <a:pt x="2033" y="2098"/>
                    <a:pt x="2044" y="2098"/>
                  </a:cubicBezTo>
                  <a:cubicBezTo>
                    <a:pt x="2420" y="2092"/>
                    <a:pt x="2815" y="1963"/>
                    <a:pt x="3189" y="1928"/>
                  </a:cubicBezTo>
                  <a:cubicBezTo>
                    <a:pt x="3232" y="1923"/>
                    <a:pt x="3274" y="1921"/>
                    <a:pt x="3315" y="1921"/>
                  </a:cubicBezTo>
                  <a:cubicBezTo>
                    <a:pt x="3607" y="1921"/>
                    <a:pt x="3871" y="2022"/>
                    <a:pt x="4155" y="2095"/>
                  </a:cubicBezTo>
                  <a:cubicBezTo>
                    <a:pt x="4230" y="2114"/>
                    <a:pt x="4312" y="2127"/>
                    <a:pt x="4391" y="2127"/>
                  </a:cubicBezTo>
                  <a:cubicBezTo>
                    <a:pt x="4574" y="2127"/>
                    <a:pt x="4746" y="2060"/>
                    <a:pt x="4802" y="1855"/>
                  </a:cubicBezTo>
                  <a:cubicBezTo>
                    <a:pt x="4921" y="1417"/>
                    <a:pt x="4459" y="858"/>
                    <a:pt x="4185" y="573"/>
                  </a:cubicBezTo>
                  <a:cubicBezTo>
                    <a:pt x="3797" y="171"/>
                    <a:pt x="3226" y="15"/>
                    <a:pt x="2685" y="1"/>
                  </a:cubicBezTo>
                  <a:cubicBezTo>
                    <a:pt x="2670" y="0"/>
                    <a:pt x="2655" y="0"/>
                    <a:pt x="2640" y="0"/>
                  </a:cubicBezTo>
                  <a:close/>
                </a:path>
              </a:pathLst>
            </a:custGeom>
            <a:solidFill>
              <a:srgbClr val="FDC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80"/>
            <p:cNvSpPr/>
            <p:nvPr/>
          </p:nvSpPr>
          <p:spPr>
            <a:xfrm>
              <a:off x="1386025" y="1166150"/>
              <a:ext cx="103475" cy="153550"/>
            </a:xfrm>
            <a:custGeom>
              <a:rect b="b" l="l" r="r" t="t"/>
              <a:pathLst>
                <a:path extrusionOk="0" h="6142" w="4139">
                  <a:moveTo>
                    <a:pt x="2103" y="0"/>
                  </a:moveTo>
                  <a:cubicBezTo>
                    <a:pt x="1672" y="0"/>
                    <a:pt x="1270" y="196"/>
                    <a:pt x="1081" y="587"/>
                  </a:cubicBezTo>
                  <a:cubicBezTo>
                    <a:pt x="991" y="589"/>
                    <a:pt x="920" y="660"/>
                    <a:pt x="917" y="750"/>
                  </a:cubicBezTo>
                  <a:cubicBezTo>
                    <a:pt x="840" y="1942"/>
                    <a:pt x="306" y="3051"/>
                    <a:pt x="118" y="4224"/>
                  </a:cubicBezTo>
                  <a:cubicBezTo>
                    <a:pt x="34" y="4741"/>
                    <a:pt x="0" y="5537"/>
                    <a:pt x="497" y="5885"/>
                  </a:cubicBezTo>
                  <a:cubicBezTo>
                    <a:pt x="752" y="6065"/>
                    <a:pt x="1011" y="6141"/>
                    <a:pt x="1264" y="6141"/>
                  </a:cubicBezTo>
                  <a:cubicBezTo>
                    <a:pt x="2202" y="6141"/>
                    <a:pt x="3065" y="5093"/>
                    <a:pt x="3368" y="4285"/>
                  </a:cubicBezTo>
                  <a:cubicBezTo>
                    <a:pt x="3797" y="3142"/>
                    <a:pt x="4139" y="1291"/>
                    <a:pt x="3105" y="382"/>
                  </a:cubicBezTo>
                  <a:cubicBezTo>
                    <a:pt x="2816" y="127"/>
                    <a:pt x="2450" y="0"/>
                    <a:pt x="2103" y="0"/>
                  </a:cubicBezTo>
                  <a:close/>
                </a:path>
              </a:pathLst>
            </a:custGeom>
            <a:solidFill>
              <a:srgbClr val="FDC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80"/>
            <p:cNvSpPr/>
            <p:nvPr/>
          </p:nvSpPr>
          <p:spPr>
            <a:xfrm>
              <a:off x="1746450" y="1577825"/>
              <a:ext cx="101675" cy="98875"/>
            </a:xfrm>
            <a:custGeom>
              <a:rect b="b" l="l" r="r" t="t"/>
              <a:pathLst>
                <a:path extrusionOk="0" h="3955" w="4067">
                  <a:moveTo>
                    <a:pt x="1965" y="0"/>
                  </a:moveTo>
                  <a:cubicBezTo>
                    <a:pt x="1651" y="0"/>
                    <a:pt x="1331" y="124"/>
                    <a:pt x="1099" y="329"/>
                  </a:cubicBezTo>
                  <a:cubicBezTo>
                    <a:pt x="171" y="1148"/>
                    <a:pt x="1" y="2616"/>
                    <a:pt x="893" y="3527"/>
                  </a:cubicBezTo>
                  <a:cubicBezTo>
                    <a:pt x="1185" y="3825"/>
                    <a:pt x="1562" y="3954"/>
                    <a:pt x="1947" y="3954"/>
                  </a:cubicBezTo>
                  <a:cubicBezTo>
                    <a:pt x="2574" y="3954"/>
                    <a:pt x="3224" y="3612"/>
                    <a:pt x="3569" y="3098"/>
                  </a:cubicBezTo>
                  <a:cubicBezTo>
                    <a:pt x="4014" y="2435"/>
                    <a:pt x="4067" y="1832"/>
                    <a:pt x="3202" y="655"/>
                  </a:cubicBezTo>
                  <a:cubicBezTo>
                    <a:pt x="3194" y="644"/>
                    <a:pt x="3184" y="639"/>
                    <a:pt x="3173" y="639"/>
                  </a:cubicBezTo>
                  <a:cubicBezTo>
                    <a:pt x="3140" y="639"/>
                    <a:pt x="3100" y="678"/>
                    <a:pt x="3078" y="701"/>
                  </a:cubicBezTo>
                  <a:cubicBezTo>
                    <a:pt x="2938" y="489"/>
                    <a:pt x="2766" y="298"/>
                    <a:pt x="2506" y="143"/>
                  </a:cubicBezTo>
                  <a:cubicBezTo>
                    <a:pt x="2341" y="45"/>
                    <a:pt x="2154" y="0"/>
                    <a:pt x="1965" y="0"/>
                  </a:cubicBez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80"/>
            <p:cNvSpPr/>
            <p:nvPr/>
          </p:nvSpPr>
          <p:spPr>
            <a:xfrm>
              <a:off x="1161500" y="1848425"/>
              <a:ext cx="236050" cy="133525"/>
            </a:xfrm>
            <a:custGeom>
              <a:rect b="b" l="l" r="r" t="t"/>
              <a:pathLst>
                <a:path extrusionOk="0" h="5341" w="9442">
                  <a:moveTo>
                    <a:pt x="1298" y="1"/>
                  </a:moveTo>
                  <a:cubicBezTo>
                    <a:pt x="981" y="1"/>
                    <a:pt x="663" y="17"/>
                    <a:pt x="346" y="48"/>
                  </a:cubicBezTo>
                  <a:cubicBezTo>
                    <a:pt x="278" y="55"/>
                    <a:pt x="193" y="95"/>
                    <a:pt x="182" y="174"/>
                  </a:cubicBezTo>
                  <a:cubicBezTo>
                    <a:pt x="1" y="1480"/>
                    <a:pt x="1009" y="2592"/>
                    <a:pt x="1908" y="3407"/>
                  </a:cubicBezTo>
                  <a:cubicBezTo>
                    <a:pt x="3054" y="4447"/>
                    <a:pt x="4557" y="5124"/>
                    <a:pt x="6094" y="5308"/>
                  </a:cubicBezTo>
                  <a:cubicBezTo>
                    <a:pt x="6276" y="5330"/>
                    <a:pt x="6450" y="5340"/>
                    <a:pt x="6618" y="5340"/>
                  </a:cubicBezTo>
                  <a:cubicBezTo>
                    <a:pt x="7307" y="5340"/>
                    <a:pt x="7910" y="5167"/>
                    <a:pt x="8595" y="4893"/>
                  </a:cubicBezTo>
                  <a:cubicBezTo>
                    <a:pt x="8925" y="4760"/>
                    <a:pt x="9442" y="4440"/>
                    <a:pt x="9292" y="3995"/>
                  </a:cubicBezTo>
                  <a:cubicBezTo>
                    <a:pt x="8935" y="2933"/>
                    <a:pt x="7854" y="2223"/>
                    <a:pt x="6768" y="1893"/>
                  </a:cubicBezTo>
                  <a:cubicBezTo>
                    <a:pt x="6405" y="1593"/>
                    <a:pt x="6054" y="1281"/>
                    <a:pt x="5656" y="1021"/>
                  </a:cubicBezTo>
                  <a:cubicBezTo>
                    <a:pt x="5188" y="715"/>
                    <a:pt x="4555" y="553"/>
                    <a:pt x="4026" y="395"/>
                  </a:cubicBezTo>
                  <a:cubicBezTo>
                    <a:pt x="3139" y="134"/>
                    <a:pt x="2220" y="1"/>
                    <a:pt x="1298" y="1"/>
                  </a:cubicBez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80"/>
            <p:cNvSpPr/>
            <p:nvPr/>
          </p:nvSpPr>
          <p:spPr>
            <a:xfrm>
              <a:off x="1345550" y="2422050"/>
              <a:ext cx="160300" cy="136225"/>
            </a:xfrm>
            <a:custGeom>
              <a:rect b="b" l="l" r="r" t="t"/>
              <a:pathLst>
                <a:path extrusionOk="0" h="5449" w="6412">
                  <a:moveTo>
                    <a:pt x="1553" y="0"/>
                  </a:moveTo>
                  <a:cubicBezTo>
                    <a:pt x="1413" y="0"/>
                    <a:pt x="1274" y="73"/>
                    <a:pt x="1151" y="257"/>
                  </a:cubicBezTo>
                  <a:cubicBezTo>
                    <a:pt x="973" y="521"/>
                    <a:pt x="861" y="825"/>
                    <a:pt x="798" y="1135"/>
                  </a:cubicBezTo>
                  <a:cubicBezTo>
                    <a:pt x="790" y="1134"/>
                    <a:pt x="783" y="1133"/>
                    <a:pt x="775" y="1133"/>
                  </a:cubicBezTo>
                  <a:cubicBezTo>
                    <a:pt x="733" y="1133"/>
                    <a:pt x="690" y="1158"/>
                    <a:pt x="685" y="1213"/>
                  </a:cubicBezTo>
                  <a:cubicBezTo>
                    <a:pt x="592" y="2127"/>
                    <a:pt x="0" y="3446"/>
                    <a:pt x="506" y="4327"/>
                  </a:cubicBezTo>
                  <a:cubicBezTo>
                    <a:pt x="1035" y="5246"/>
                    <a:pt x="2139" y="5306"/>
                    <a:pt x="3087" y="5376"/>
                  </a:cubicBezTo>
                  <a:cubicBezTo>
                    <a:pt x="3565" y="5410"/>
                    <a:pt x="4043" y="5449"/>
                    <a:pt x="4520" y="5449"/>
                  </a:cubicBezTo>
                  <a:cubicBezTo>
                    <a:pt x="4818" y="5449"/>
                    <a:pt x="5116" y="5434"/>
                    <a:pt x="5414" y="5393"/>
                  </a:cubicBezTo>
                  <a:cubicBezTo>
                    <a:pt x="5903" y="5325"/>
                    <a:pt x="6412" y="4890"/>
                    <a:pt x="5959" y="4406"/>
                  </a:cubicBezTo>
                  <a:cubicBezTo>
                    <a:pt x="5453" y="3866"/>
                    <a:pt x="4605" y="3701"/>
                    <a:pt x="3925" y="3501"/>
                  </a:cubicBezTo>
                  <a:cubicBezTo>
                    <a:pt x="3381" y="3342"/>
                    <a:pt x="2915" y="3042"/>
                    <a:pt x="2737" y="2482"/>
                  </a:cubicBezTo>
                  <a:cubicBezTo>
                    <a:pt x="2555" y="1902"/>
                    <a:pt x="2626" y="1230"/>
                    <a:pt x="2346" y="678"/>
                  </a:cubicBezTo>
                  <a:cubicBezTo>
                    <a:pt x="2195" y="382"/>
                    <a:pt x="1872" y="0"/>
                    <a:pt x="1553" y="0"/>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80"/>
            <p:cNvSpPr/>
            <p:nvPr/>
          </p:nvSpPr>
          <p:spPr>
            <a:xfrm>
              <a:off x="1113525" y="1609675"/>
              <a:ext cx="487200" cy="872400"/>
            </a:xfrm>
            <a:custGeom>
              <a:rect b="b" l="l" r="r" t="t"/>
              <a:pathLst>
                <a:path extrusionOk="0" h="34896" w="19488">
                  <a:moveTo>
                    <a:pt x="3700" y="0"/>
                  </a:moveTo>
                  <a:cubicBezTo>
                    <a:pt x="3537" y="0"/>
                    <a:pt x="3446" y="113"/>
                    <a:pt x="3451" y="371"/>
                  </a:cubicBezTo>
                  <a:cubicBezTo>
                    <a:pt x="3452" y="549"/>
                    <a:pt x="398" y="3224"/>
                    <a:pt x="199" y="6410"/>
                  </a:cubicBezTo>
                  <a:cubicBezTo>
                    <a:pt x="1" y="9594"/>
                    <a:pt x="7332" y="12447"/>
                    <a:pt x="9552" y="14097"/>
                  </a:cubicBezTo>
                  <a:cubicBezTo>
                    <a:pt x="11109" y="15254"/>
                    <a:pt x="13099" y="16533"/>
                    <a:pt x="14596" y="17754"/>
                  </a:cubicBezTo>
                  <a:cubicBezTo>
                    <a:pt x="16033" y="18928"/>
                    <a:pt x="12547" y="24265"/>
                    <a:pt x="12057" y="25414"/>
                  </a:cubicBezTo>
                  <a:cubicBezTo>
                    <a:pt x="11284" y="27220"/>
                    <a:pt x="10588" y="29040"/>
                    <a:pt x="10116" y="30952"/>
                  </a:cubicBezTo>
                  <a:cubicBezTo>
                    <a:pt x="9813" y="32189"/>
                    <a:pt x="9222" y="33943"/>
                    <a:pt x="10019" y="34540"/>
                  </a:cubicBezTo>
                  <a:cubicBezTo>
                    <a:pt x="10243" y="34708"/>
                    <a:pt x="10725" y="34896"/>
                    <a:pt x="11179" y="34896"/>
                  </a:cubicBezTo>
                  <a:cubicBezTo>
                    <a:pt x="11455" y="34896"/>
                    <a:pt x="11720" y="34826"/>
                    <a:pt x="11910" y="34640"/>
                  </a:cubicBezTo>
                  <a:cubicBezTo>
                    <a:pt x="12586" y="33975"/>
                    <a:pt x="12722" y="32338"/>
                    <a:pt x="12900" y="31870"/>
                  </a:cubicBezTo>
                  <a:cubicBezTo>
                    <a:pt x="14448" y="27819"/>
                    <a:pt x="17095" y="24328"/>
                    <a:pt x="18538" y="20207"/>
                  </a:cubicBezTo>
                  <a:cubicBezTo>
                    <a:pt x="19110" y="18574"/>
                    <a:pt x="19488" y="16981"/>
                    <a:pt x="19189" y="15260"/>
                  </a:cubicBezTo>
                  <a:cubicBezTo>
                    <a:pt x="18895" y="13565"/>
                    <a:pt x="17114" y="11801"/>
                    <a:pt x="16099" y="10478"/>
                  </a:cubicBezTo>
                  <a:cubicBezTo>
                    <a:pt x="14483" y="8367"/>
                    <a:pt x="12510" y="6346"/>
                    <a:pt x="10033" y="5302"/>
                  </a:cubicBezTo>
                  <a:cubicBezTo>
                    <a:pt x="8980" y="4859"/>
                    <a:pt x="4771" y="0"/>
                    <a:pt x="3700" y="0"/>
                  </a:cubicBezTo>
                  <a:close/>
                </a:path>
              </a:pathLst>
            </a:custGeom>
            <a:solidFill>
              <a:srgbClr val="FDC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80"/>
            <p:cNvSpPr/>
            <p:nvPr/>
          </p:nvSpPr>
          <p:spPr>
            <a:xfrm>
              <a:off x="1414625" y="1769000"/>
              <a:ext cx="132050" cy="132750"/>
            </a:xfrm>
            <a:custGeom>
              <a:rect b="b" l="l" r="r" t="t"/>
              <a:pathLst>
                <a:path extrusionOk="0" h="5310" w="5282">
                  <a:moveTo>
                    <a:pt x="104" y="1"/>
                  </a:moveTo>
                  <a:cubicBezTo>
                    <a:pt x="48" y="1"/>
                    <a:pt x="1" y="69"/>
                    <a:pt x="50" y="122"/>
                  </a:cubicBezTo>
                  <a:cubicBezTo>
                    <a:pt x="908" y="1033"/>
                    <a:pt x="1836" y="1841"/>
                    <a:pt x="2651" y="2799"/>
                  </a:cubicBezTo>
                  <a:cubicBezTo>
                    <a:pt x="3366" y="3640"/>
                    <a:pt x="4111" y="4738"/>
                    <a:pt x="5081" y="5296"/>
                  </a:cubicBezTo>
                  <a:cubicBezTo>
                    <a:pt x="5097" y="5306"/>
                    <a:pt x="5114" y="5310"/>
                    <a:pt x="5131" y="5310"/>
                  </a:cubicBezTo>
                  <a:cubicBezTo>
                    <a:pt x="5209" y="5310"/>
                    <a:pt x="5281" y="5222"/>
                    <a:pt x="5231" y="5145"/>
                  </a:cubicBezTo>
                  <a:cubicBezTo>
                    <a:pt x="4598" y="4203"/>
                    <a:pt x="3661" y="3394"/>
                    <a:pt x="2908" y="2540"/>
                  </a:cubicBezTo>
                  <a:cubicBezTo>
                    <a:pt x="2062" y="1583"/>
                    <a:pt x="1105" y="858"/>
                    <a:pt x="152" y="20"/>
                  </a:cubicBezTo>
                  <a:cubicBezTo>
                    <a:pt x="137" y="6"/>
                    <a:pt x="120" y="1"/>
                    <a:pt x="104" y="1"/>
                  </a:cubicBezTo>
                  <a:close/>
                </a:path>
              </a:pathLst>
            </a:custGeom>
            <a:solidFill>
              <a:srgbClr val="F5B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80"/>
            <p:cNvSpPr/>
            <p:nvPr/>
          </p:nvSpPr>
          <p:spPr>
            <a:xfrm>
              <a:off x="1474325" y="2051150"/>
              <a:ext cx="71500" cy="38250"/>
            </a:xfrm>
            <a:custGeom>
              <a:rect b="b" l="l" r="r" t="t"/>
              <a:pathLst>
                <a:path extrusionOk="0" h="1530" w="2860">
                  <a:moveTo>
                    <a:pt x="2562" y="1"/>
                  </a:moveTo>
                  <a:cubicBezTo>
                    <a:pt x="2560" y="1"/>
                    <a:pt x="2558" y="1"/>
                    <a:pt x="2557" y="1"/>
                  </a:cubicBezTo>
                  <a:cubicBezTo>
                    <a:pt x="2184" y="20"/>
                    <a:pt x="1828" y="146"/>
                    <a:pt x="1465" y="221"/>
                  </a:cubicBezTo>
                  <a:cubicBezTo>
                    <a:pt x="1012" y="313"/>
                    <a:pt x="546" y="351"/>
                    <a:pt x="85" y="382"/>
                  </a:cubicBezTo>
                  <a:cubicBezTo>
                    <a:pt x="81" y="382"/>
                    <a:pt x="79" y="386"/>
                    <a:pt x="73" y="388"/>
                  </a:cubicBezTo>
                  <a:cubicBezTo>
                    <a:pt x="65" y="389"/>
                    <a:pt x="59" y="395"/>
                    <a:pt x="50" y="399"/>
                  </a:cubicBezTo>
                  <a:cubicBezTo>
                    <a:pt x="37" y="405"/>
                    <a:pt x="25" y="408"/>
                    <a:pt x="19" y="419"/>
                  </a:cubicBezTo>
                  <a:cubicBezTo>
                    <a:pt x="11" y="429"/>
                    <a:pt x="6" y="443"/>
                    <a:pt x="6" y="456"/>
                  </a:cubicBezTo>
                  <a:cubicBezTo>
                    <a:pt x="5" y="462"/>
                    <a:pt x="0" y="465"/>
                    <a:pt x="0" y="471"/>
                  </a:cubicBezTo>
                  <a:cubicBezTo>
                    <a:pt x="2" y="480"/>
                    <a:pt x="5" y="491"/>
                    <a:pt x="11" y="501"/>
                  </a:cubicBezTo>
                  <a:cubicBezTo>
                    <a:pt x="13" y="511"/>
                    <a:pt x="17" y="522"/>
                    <a:pt x="25" y="532"/>
                  </a:cubicBezTo>
                  <a:cubicBezTo>
                    <a:pt x="501" y="985"/>
                    <a:pt x="1237" y="1529"/>
                    <a:pt x="1919" y="1529"/>
                  </a:cubicBezTo>
                  <a:cubicBezTo>
                    <a:pt x="2239" y="1529"/>
                    <a:pt x="2547" y="1410"/>
                    <a:pt x="2810" y="1105"/>
                  </a:cubicBezTo>
                  <a:cubicBezTo>
                    <a:pt x="2859" y="1051"/>
                    <a:pt x="2825" y="944"/>
                    <a:pt x="2753" y="944"/>
                  </a:cubicBezTo>
                  <a:cubicBezTo>
                    <a:pt x="2743" y="944"/>
                    <a:pt x="2733" y="946"/>
                    <a:pt x="2722" y="951"/>
                  </a:cubicBezTo>
                  <a:cubicBezTo>
                    <a:pt x="2410" y="1077"/>
                    <a:pt x="2140" y="1168"/>
                    <a:pt x="1846" y="1168"/>
                  </a:cubicBezTo>
                  <a:cubicBezTo>
                    <a:pt x="1702" y="1168"/>
                    <a:pt x="1552" y="1146"/>
                    <a:pt x="1389" y="1096"/>
                  </a:cubicBezTo>
                  <a:cubicBezTo>
                    <a:pt x="1040" y="986"/>
                    <a:pt x="727" y="774"/>
                    <a:pt x="416" y="573"/>
                  </a:cubicBezTo>
                  <a:lnTo>
                    <a:pt x="416" y="573"/>
                  </a:lnTo>
                  <a:cubicBezTo>
                    <a:pt x="522" y="577"/>
                    <a:pt x="631" y="579"/>
                    <a:pt x="740" y="579"/>
                  </a:cubicBezTo>
                  <a:cubicBezTo>
                    <a:pt x="1390" y="579"/>
                    <a:pt x="2085" y="504"/>
                    <a:pt x="2600" y="167"/>
                  </a:cubicBezTo>
                  <a:cubicBezTo>
                    <a:pt x="2670" y="123"/>
                    <a:pt x="2650" y="1"/>
                    <a:pt x="2562" y="1"/>
                  </a:cubicBezTo>
                  <a:close/>
                </a:path>
              </a:pathLst>
            </a:custGeom>
            <a:solidFill>
              <a:srgbClr val="F5B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80"/>
            <p:cNvSpPr/>
            <p:nvPr/>
          </p:nvSpPr>
          <p:spPr>
            <a:xfrm>
              <a:off x="1142475" y="1253475"/>
              <a:ext cx="372125" cy="531750"/>
            </a:xfrm>
            <a:custGeom>
              <a:rect b="b" l="l" r="r" t="t"/>
              <a:pathLst>
                <a:path extrusionOk="0" h="21270" w="14885">
                  <a:moveTo>
                    <a:pt x="10151" y="1"/>
                  </a:moveTo>
                  <a:cubicBezTo>
                    <a:pt x="10141" y="1"/>
                    <a:pt x="10134" y="5"/>
                    <a:pt x="10130" y="14"/>
                  </a:cubicBezTo>
                  <a:cubicBezTo>
                    <a:pt x="10100" y="13"/>
                    <a:pt x="10071" y="13"/>
                    <a:pt x="10041" y="13"/>
                  </a:cubicBezTo>
                  <a:cubicBezTo>
                    <a:pt x="6851" y="13"/>
                    <a:pt x="5124" y="5180"/>
                    <a:pt x="4122" y="7482"/>
                  </a:cubicBezTo>
                  <a:cubicBezTo>
                    <a:pt x="3213" y="9569"/>
                    <a:pt x="2383" y="11626"/>
                    <a:pt x="1032" y="13439"/>
                  </a:cubicBezTo>
                  <a:cubicBezTo>
                    <a:pt x="892" y="13774"/>
                    <a:pt x="771" y="14118"/>
                    <a:pt x="671" y="14469"/>
                  </a:cubicBezTo>
                  <a:cubicBezTo>
                    <a:pt x="1" y="16890"/>
                    <a:pt x="1249" y="19049"/>
                    <a:pt x="3490" y="20109"/>
                  </a:cubicBezTo>
                  <a:cubicBezTo>
                    <a:pt x="4832" y="20743"/>
                    <a:pt x="6503" y="21269"/>
                    <a:pt x="8084" y="21269"/>
                  </a:cubicBezTo>
                  <a:cubicBezTo>
                    <a:pt x="8538" y="21269"/>
                    <a:pt x="8985" y="21226"/>
                    <a:pt x="9414" y="21129"/>
                  </a:cubicBezTo>
                  <a:cubicBezTo>
                    <a:pt x="9787" y="21044"/>
                    <a:pt x="10143" y="20891"/>
                    <a:pt x="10461" y="20678"/>
                  </a:cubicBezTo>
                  <a:cubicBezTo>
                    <a:pt x="11279" y="18887"/>
                    <a:pt x="12155" y="17088"/>
                    <a:pt x="12617" y="15186"/>
                  </a:cubicBezTo>
                  <a:cubicBezTo>
                    <a:pt x="13140" y="13047"/>
                    <a:pt x="14742" y="10047"/>
                    <a:pt x="14819" y="7867"/>
                  </a:cubicBezTo>
                  <a:cubicBezTo>
                    <a:pt x="14884" y="5986"/>
                    <a:pt x="13678" y="555"/>
                    <a:pt x="10650" y="336"/>
                  </a:cubicBezTo>
                  <a:cubicBezTo>
                    <a:pt x="10534" y="326"/>
                    <a:pt x="10238" y="1"/>
                    <a:pt x="10151" y="1"/>
                  </a:cubicBezTo>
                  <a:close/>
                </a:path>
              </a:pathLst>
            </a:custGeom>
            <a:solidFill>
              <a:srgbClr val="A0D5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80"/>
            <p:cNvSpPr/>
            <p:nvPr/>
          </p:nvSpPr>
          <p:spPr>
            <a:xfrm>
              <a:off x="1373375" y="1316675"/>
              <a:ext cx="407125" cy="345525"/>
            </a:xfrm>
            <a:custGeom>
              <a:rect b="b" l="l" r="r" t="t"/>
              <a:pathLst>
                <a:path extrusionOk="0" h="13821" w="16285">
                  <a:moveTo>
                    <a:pt x="2177" y="1"/>
                  </a:moveTo>
                  <a:cubicBezTo>
                    <a:pt x="1679" y="1"/>
                    <a:pt x="1132" y="299"/>
                    <a:pt x="794" y="630"/>
                  </a:cubicBezTo>
                  <a:cubicBezTo>
                    <a:pt x="338" y="1075"/>
                    <a:pt x="0" y="1927"/>
                    <a:pt x="319" y="2493"/>
                  </a:cubicBezTo>
                  <a:cubicBezTo>
                    <a:pt x="321" y="2503"/>
                    <a:pt x="321" y="2510"/>
                    <a:pt x="322" y="2520"/>
                  </a:cubicBezTo>
                  <a:cubicBezTo>
                    <a:pt x="686" y="4900"/>
                    <a:pt x="1748" y="7402"/>
                    <a:pt x="2803" y="9559"/>
                  </a:cubicBezTo>
                  <a:cubicBezTo>
                    <a:pt x="3700" y="11399"/>
                    <a:pt x="4917" y="13073"/>
                    <a:pt x="6963" y="13623"/>
                  </a:cubicBezTo>
                  <a:cubicBezTo>
                    <a:pt x="7481" y="13763"/>
                    <a:pt x="8059" y="13821"/>
                    <a:pt x="8665" y="13821"/>
                  </a:cubicBezTo>
                  <a:cubicBezTo>
                    <a:pt x="10392" y="13821"/>
                    <a:pt x="12346" y="13353"/>
                    <a:pt x="13793" y="13002"/>
                  </a:cubicBezTo>
                  <a:cubicBezTo>
                    <a:pt x="14720" y="12777"/>
                    <a:pt x="16285" y="11933"/>
                    <a:pt x="15184" y="10833"/>
                  </a:cubicBezTo>
                  <a:cubicBezTo>
                    <a:pt x="14759" y="10408"/>
                    <a:pt x="14209" y="10312"/>
                    <a:pt x="13646" y="10312"/>
                  </a:cubicBezTo>
                  <a:cubicBezTo>
                    <a:pt x="13450" y="10312"/>
                    <a:pt x="13252" y="10324"/>
                    <a:pt x="13057" y="10337"/>
                  </a:cubicBezTo>
                  <a:cubicBezTo>
                    <a:pt x="12524" y="10373"/>
                    <a:pt x="11967" y="10408"/>
                    <a:pt x="11407" y="10408"/>
                  </a:cubicBezTo>
                  <a:cubicBezTo>
                    <a:pt x="10270" y="10408"/>
                    <a:pt x="9124" y="10264"/>
                    <a:pt x="8161" y="9698"/>
                  </a:cubicBezTo>
                  <a:cubicBezTo>
                    <a:pt x="5911" y="8375"/>
                    <a:pt x="4637" y="4598"/>
                    <a:pt x="3995" y="2274"/>
                  </a:cubicBezTo>
                  <a:cubicBezTo>
                    <a:pt x="3808" y="1598"/>
                    <a:pt x="3502" y="480"/>
                    <a:pt x="2806" y="212"/>
                  </a:cubicBezTo>
                  <a:cubicBezTo>
                    <a:pt x="2622" y="63"/>
                    <a:pt x="2405" y="1"/>
                    <a:pt x="2177" y="1"/>
                  </a:cubicBezTo>
                  <a:close/>
                </a:path>
              </a:pathLst>
            </a:custGeom>
            <a:solidFill>
              <a:srgbClr val="A0D5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80"/>
            <p:cNvSpPr/>
            <p:nvPr/>
          </p:nvSpPr>
          <p:spPr>
            <a:xfrm>
              <a:off x="1345650" y="1356325"/>
              <a:ext cx="112325" cy="231600"/>
            </a:xfrm>
            <a:custGeom>
              <a:rect b="b" l="l" r="r" t="t"/>
              <a:pathLst>
                <a:path extrusionOk="0" h="9264" w="4493">
                  <a:moveTo>
                    <a:pt x="1152" y="0"/>
                  </a:moveTo>
                  <a:cubicBezTo>
                    <a:pt x="1124" y="0"/>
                    <a:pt x="1097" y="27"/>
                    <a:pt x="1103" y="61"/>
                  </a:cubicBezTo>
                  <a:cubicBezTo>
                    <a:pt x="1222" y="810"/>
                    <a:pt x="1632" y="1493"/>
                    <a:pt x="1835" y="2225"/>
                  </a:cubicBezTo>
                  <a:cubicBezTo>
                    <a:pt x="2078" y="3110"/>
                    <a:pt x="2130" y="4039"/>
                    <a:pt x="2337" y="4933"/>
                  </a:cubicBezTo>
                  <a:cubicBezTo>
                    <a:pt x="2344" y="4958"/>
                    <a:pt x="2351" y="4984"/>
                    <a:pt x="2359" y="5010"/>
                  </a:cubicBezTo>
                  <a:cubicBezTo>
                    <a:pt x="2231" y="4837"/>
                    <a:pt x="2101" y="4670"/>
                    <a:pt x="1989" y="4500"/>
                  </a:cubicBezTo>
                  <a:cubicBezTo>
                    <a:pt x="1516" y="3785"/>
                    <a:pt x="955" y="2898"/>
                    <a:pt x="141" y="2548"/>
                  </a:cubicBezTo>
                  <a:cubicBezTo>
                    <a:pt x="129" y="2543"/>
                    <a:pt x="117" y="2540"/>
                    <a:pt x="105" y="2540"/>
                  </a:cubicBezTo>
                  <a:cubicBezTo>
                    <a:pt x="43" y="2540"/>
                    <a:pt x="0" y="2610"/>
                    <a:pt x="49" y="2667"/>
                  </a:cubicBezTo>
                  <a:cubicBezTo>
                    <a:pt x="564" y="3277"/>
                    <a:pt x="1137" y="3787"/>
                    <a:pt x="1607" y="4443"/>
                  </a:cubicBezTo>
                  <a:cubicBezTo>
                    <a:pt x="1867" y="4804"/>
                    <a:pt x="2280" y="5234"/>
                    <a:pt x="2568" y="5691"/>
                  </a:cubicBezTo>
                  <a:cubicBezTo>
                    <a:pt x="2657" y="5944"/>
                    <a:pt x="2760" y="6198"/>
                    <a:pt x="2872" y="6448"/>
                  </a:cubicBezTo>
                  <a:cubicBezTo>
                    <a:pt x="2883" y="6499"/>
                    <a:pt x="2889" y="6552"/>
                    <a:pt x="2893" y="6603"/>
                  </a:cubicBezTo>
                  <a:cubicBezTo>
                    <a:pt x="2893" y="6641"/>
                    <a:pt x="2917" y="6657"/>
                    <a:pt x="2944" y="6657"/>
                  </a:cubicBezTo>
                  <a:cubicBezTo>
                    <a:pt x="2952" y="6657"/>
                    <a:pt x="2959" y="6656"/>
                    <a:pt x="2967" y="6654"/>
                  </a:cubicBezTo>
                  <a:cubicBezTo>
                    <a:pt x="3380" y="7535"/>
                    <a:pt x="3887" y="8392"/>
                    <a:pt x="4295" y="9216"/>
                  </a:cubicBezTo>
                  <a:cubicBezTo>
                    <a:pt x="4311" y="9249"/>
                    <a:pt x="4340" y="9263"/>
                    <a:pt x="4370" y="9263"/>
                  </a:cubicBezTo>
                  <a:cubicBezTo>
                    <a:pt x="4430" y="9263"/>
                    <a:pt x="4492" y="9210"/>
                    <a:pt x="4470" y="9142"/>
                  </a:cubicBezTo>
                  <a:cubicBezTo>
                    <a:pt x="3949" y="7573"/>
                    <a:pt x="2931" y="6195"/>
                    <a:pt x="2555" y="4571"/>
                  </a:cubicBezTo>
                  <a:cubicBezTo>
                    <a:pt x="2368" y="3770"/>
                    <a:pt x="2308" y="2947"/>
                    <a:pt x="2116" y="2148"/>
                  </a:cubicBezTo>
                  <a:cubicBezTo>
                    <a:pt x="1943" y="1415"/>
                    <a:pt x="1575" y="668"/>
                    <a:pt x="1191" y="24"/>
                  </a:cubicBezTo>
                  <a:cubicBezTo>
                    <a:pt x="1181" y="7"/>
                    <a:pt x="1166" y="0"/>
                    <a:pt x="1152" y="0"/>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80"/>
            <p:cNvSpPr/>
            <p:nvPr/>
          </p:nvSpPr>
          <p:spPr>
            <a:xfrm>
              <a:off x="1729350" y="1535950"/>
              <a:ext cx="133200" cy="92575"/>
            </a:xfrm>
            <a:custGeom>
              <a:rect b="b" l="l" r="r" t="t"/>
              <a:pathLst>
                <a:path extrusionOk="0" h="3703" w="5328">
                  <a:moveTo>
                    <a:pt x="3049" y="0"/>
                  </a:moveTo>
                  <a:cubicBezTo>
                    <a:pt x="1903" y="0"/>
                    <a:pt x="630" y="759"/>
                    <a:pt x="153" y="1741"/>
                  </a:cubicBezTo>
                  <a:cubicBezTo>
                    <a:pt x="131" y="1781"/>
                    <a:pt x="142" y="1830"/>
                    <a:pt x="178" y="1860"/>
                  </a:cubicBezTo>
                  <a:cubicBezTo>
                    <a:pt x="1" y="2528"/>
                    <a:pt x="683" y="3495"/>
                    <a:pt x="1349" y="3495"/>
                  </a:cubicBezTo>
                  <a:cubicBezTo>
                    <a:pt x="1563" y="3495"/>
                    <a:pt x="1776" y="3395"/>
                    <a:pt x="1958" y="3153"/>
                  </a:cubicBezTo>
                  <a:cubicBezTo>
                    <a:pt x="2210" y="2816"/>
                    <a:pt x="2378" y="2430"/>
                    <a:pt x="2598" y="2075"/>
                  </a:cubicBezTo>
                  <a:cubicBezTo>
                    <a:pt x="2711" y="1890"/>
                    <a:pt x="2803" y="1816"/>
                    <a:pt x="2881" y="1816"/>
                  </a:cubicBezTo>
                  <a:cubicBezTo>
                    <a:pt x="3006" y="1816"/>
                    <a:pt x="3093" y="2011"/>
                    <a:pt x="3165" y="2245"/>
                  </a:cubicBezTo>
                  <a:cubicBezTo>
                    <a:pt x="3301" y="2679"/>
                    <a:pt x="3397" y="3300"/>
                    <a:pt x="3807" y="3575"/>
                  </a:cubicBezTo>
                  <a:cubicBezTo>
                    <a:pt x="3936" y="3660"/>
                    <a:pt x="4099" y="3703"/>
                    <a:pt x="4264" y="3703"/>
                  </a:cubicBezTo>
                  <a:cubicBezTo>
                    <a:pt x="4539" y="3703"/>
                    <a:pt x="4820" y="3585"/>
                    <a:pt x="4959" y="3351"/>
                  </a:cubicBezTo>
                  <a:cubicBezTo>
                    <a:pt x="5327" y="2726"/>
                    <a:pt x="5193" y="1863"/>
                    <a:pt x="4922" y="1227"/>
                  </a:cubicBezTo>
                  <a:cubicBezTo>
                    <a:pt x="4552" y="353"/>
                    <a:pt x="3830" y="0"/>
                    <a:pt x="3049" y="0"/>
                  </a:cubicBez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80"/>
            <p:cNvSpPr/>
            <p:nvPr/>
          </p:nvSpPr>
          <p:spPr>
            <a:xfrm>
              <a:off x="1189375" y="1753425"/>
              <a:ext cx="156575" cy="96350"/>
            </a:xfrm>
            <a:custGeom>
              <a:rect b="b" l="l" r="r" t="t"/>
              <a:pathLst>
                <a:path extrusionOk="0" h="3854" w="6263">
                  <a:moveTo>
                    <a:pt x="164" y="0"/>
                  </a:moveTo>
                  <a:cubicBezTo>
                    <a:pt x="85" y="0"/>
                    <a:pt x="1" y="91"/>
                    <a:pt x="44" y="191"/>
                  </a:cubicBezTo>
                  <a:cubicBezTo>
                    <a:pt x="655" y="1591"/>
                    <a:pt x="1374" y="3259"/>
                    <a:pt x="2950" y="3754"/>
                  </a:cubicBezTo>
                  <a:cubicBezTo>
                    <a:pt x="3164" y="3821"/>
                    <a:pt x="3389" y="3853"/>
                    <a:pt x="3617" y="3853"/>
                  </a:cubicBezTo>
                  <a:cubicBezTo>
                    <a:pt x="4785" y="3853"/>
                    <a:pt x="6034" y="3024"/>
                    <a:pt x="6247" y="1887"/>
                  </a:cubicBezTo>
                  <a:cubicBezTo>
                    <a:pt x="6263" y="1805"/>
                    <a:pt x="6190" y="1718"/>
                    <a:pt x="6115" y="1718"/>
                  </a:cubicBezTo>
                  <a:cubicBezTo>
                    <a:pt x="6086" y="1718"/>
                    <a:pt x="6056" y="1731"/>
                    <a:pt x="6030" y="1762"/>
                  </a:cubicBezTo>
                  <a:cubicBezTo>
                    <a:pt x="5343" y="2596"/>
                    <a:pt x="4567" y="3397"/>
                    <a:pt x="3556" y="3397"/>
                  </a:cubicBezTo>
                  <a:cubicBezTo>
                    <a:pt x="3232" y="3397"/>
                    <a:pt x="2884" y="3315"/>
                    <a:pt x="2508" y="3126"/>
                  </a:cubicBezTo>
                  <a:cubicBezTo>
                    <a:pt x="1399" y="2569"/>
                    <a:pt x="756" y="1131"/>
                    <a:pt x="258" y="66"/>
                  </a:cubicBezTo>
                  <a:cubicBezTo>
                    <a:pt x="236" y="20"/>
                    <a:pt x="201" y="0"/>
                    <a:pt x="164" y="0"/>
                  </a:cubicBezTo>
                  <a:close/>
                </a:path>
              </a:pathLst>
            </a:custGeom>
            <a:solidFill>
              <a:srgbClr val="F5B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80"/>
            <p:cNvSpPr/>
            <p:nvPr/>
          </p:nvSpPr>
          <p:spPr>
            <a:xfrm>
              <a:off x="1173525" y="2340475"/>
              <a:ext cx="158275" cy="134500"/>
            </a:xfrm>
            <a:custGeom>
              <a:rect b="b" l="l" r="r" t="t"/>
              <a:pathLst>
                <a:path extrusionOk="0" h="5380" w="6331">
                  <a:moveTo>
                    <a:pt x="1534" y="0"/>
                  </a:moveTo>
                  <a:cubicBezTo>
                    <a:pt x="1396" y="0"/>
                    <a:pt x="1259" y="72"/>
                    <a:pt x="1136" y="254"/>
                  </a:cubicBezTo>
                  <a:cubicBezTo>
                    <a:pt x="963" y="515"/>
                    <a:pt x="850" y="814"/>
                    <a:pt x="788" y="1123"/>
                  </a:cubicBezTo>
                  <a:cubicBezTo>
                    <a:pt x="779" y="1120"/>
                    <a:pt x="770" y="1119"/>
                    <a:pt x="762" y="1119"/>
                  </a:cubicBezTo>
                  <a:cubicBezTo>
                    <a:pt x="719" y="1119"/>
                    <a:pt x="681" y="1152"/>
                    <a:pt x="678" y="1199"/>
                  </a:cubicBezTo>
                  <a:cubicBezTo>
                    <a:pt x="587" y="2100"/>
                    <a:pt x="1" y="3402"/>
                    <a:pt x="502" y="4272"/>
                  </a:cubicBezTo>
                  <a:cubicBezTo>
                    <a:pt x="1021" y="5179"/>
                    <a:pt x="2112" y="5238"/>
                    <a:pt x="3047" y="5306"/>
                  </a:cubicBezTo>
                  <a:cubicBezTo>
                    <a:pt x="3522" y="5341"/>
                    <a:pt x="3996" y="5380"/>
                    <a:pt x="4470" y="5380"/>
                  </a:cubicBezTo>
                  <a:cubicBezTo>
                    <a:pt x="4762" y="5380"/>
                    <a:pt x="5054" y="5365"/>
                    <a:pt x="5345" y="5325"/>
                  </a:cubicBezTo>
                  <a:cubicBezTo>
                    <a:pt x="5828" y="5257"/>
                    <a:pt x="6330" y="4828"/>
                    <a:pt x="5882" y="4350"/>
                  </a:cubicBezTo>
                  <a:cubicBezTo>
                    <a:pt x="5384" y="3817"/>
                    <a:pt x="4546" y="3655"/>
                    <a:pt x="3875" y="3458"/>
                  </a:cubicBezTo>
                  <a:cubicBezTo>
                    <a:pt x="3338" y="3300"/>
                    <a:pt x="2877" y="3005"/>
                    <a:pt x="2702" y="2451"/>
                  </a:cubicBezTo>
                  <a:cubicBezTo>
                    <a:pt x="2522" y="1878"/>
                    <a:pt x="2593" y="1216"/>
                    <a:pt x="2316" y="670"/>
                  </a:cubicBezTo>
                  <a:cubicBezTo>
                    <a:pt x="2167" y="377"/>
                    <a:pt x="1849" y="0"/>
                    <a:pt x="1534" y="0"/>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80"/>
            <p:cNvSpPr/>
            <p:nvPr/>
          </p:nvSpPr>
          <p:spPr>
            <a:xfrm>
              <a:off x="877075" y="1850450"/>
              <a:ext cx="412975" cy="552375"/>
            </a:xfrm>
            <a:custGeom>
              <a:rect b="b" l="l" r="r" t="t"/>
              <a:pathLst>
                <a:path extrusionOk="0" h="22095" w="16519">
                  <a:moveTo>
                    <a:pt x="3805" y="0"/>
                  </a:moveTo>
                  <a:cubicBezTo>
                    <a:pt x="3110" y="0"/>
                    <a:pt x="2424" y="51"/>
                    <a:pt x="1862" y="243"/>
                  </a:cubicBezTo>
                  <a:cubicBezTo>
                    <a:pt x="277" y="601"/>
                    <a:pt x="0" y="2453"/>
                    <a:pt x="723" y="3843"/>
                  </a:cubicBezTo>
                  <a:cubicBezTo>
                    <a:pt x="1952" y="6207"/>
                    <a:pt x="4749" y="6717"/>
                    <a:pt x="7201" y="6717"/>
                  </a:cubicBezTo>
                  <a:cubicBezTo>
                    <a:pt x="7413" y="6717"/>
                    <a:pt x="7623" y="6714"/>
                    <a:pt x="7829" y="6707"/>
                  </a:cubicBezTo>
                  <a:cubicBezTo>
                    <a:pt x="8460" y="6685"/>
                    <a:pt x="9060" y="6565"/>
                    <a:pt x="9678" y="6446"/>
                  </a:cubicBezTo>
                  <a:cubicBezTo>
                    <a:pt x="9845" y="6413"/>
                    <a:pt x="9998" y="6398"/>
                    <a:pt x="10138" y="6398"/>
                  </a:cubicBezTo>
                  <a:cubicBezTo>
                    <a:pt x="11672" y="6398"/>
                    <a:pt x="11664" y="8219"/>
                    <a:pt x="11800" y="9450"/>
                  </a:cubicBezTo>
                  <a:cubicBezTo>
                    <a:pt x="12041" y="11629"/>
                    <a:pt x="12233" y="13805"/>
                    <a:pt x="12253" y="15998"/>
                  </a:cubicBezTo>
                  <a:cubicBezTo>
                    <a:pt x="12262" y="16887"/>
                    <a:pt x="11438" y="22094"/>
                    <a:pt x="13271" y="22094"/>
                  </a:cubicBezTo>
                  <a:cubicBezTo>
                    <a:pt x="13328" y="22094"/>
                    <a:pt x="13389" y="22089"/>
                    <a:pt x="13452" y="22079"/>
                  </a:cubicBezTo>
                  <a:cubicBezTo>
                    <a:pt x="14517" y="21899"/>
                    <a:pt x="14939" y="21389"/>
                    <a:pt x="15092" y="20333"/>
                  </a:cubicBezTo>
                  <a:cubicBezTo>
                    <a:pt x="15352" y="18550"/>
                    <a:pt x="15702" y="16762"/>
                    <a:pt x="15833" y="14962"/>
                  </a:cubicBezTo>
                  <a:cubicBezTo>
                    <a:pt x="16076" y="11660"/>
                    <a:pt x="16518" y="8174"/>
                    <a:pt x="16382" y="4857"/>
                  </a:cubicBezTo>
                  <a:cubicBezTo>
                    <a:pt x="16262" y="1921"/>
                    <a:pt x="14420" y="1342"/>
                    <a:pt x="11805" y="790"/>
                  </a:cubicBezTo>
                  <a:cubicBezTo>
                    <a:pt x="10024" y="414"/>
                    <a:pt x="8258" y="61"/>
                    <a:pt x="6437" y="61"/>
                  </a:cubicBezTo>
                  <a:cubicBezTo>
                    <a:pt x="6351" y="61"/>
                    <a:pt x="6265" y="62"/>
                    <a:pt x="6179" y="63"/>
                  </a:cubicBezTo>
                  <a:cubicBezTo>
                    <a:pt x="6127" y="64"/>
                    <a:pt x="6074" y="65"/>
                    <a:pt x="6020" y="65"/>
                  </a:cubicBezTo>
                  <a:cubicBezTo>
                    <a:pt x="5382" y="65"/>
                    <a:pt x="4588" y="0"/>
                    <a:pt x="3805" y="0"/>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80"/>
            <p:cNvSpPr/>
            <p:nvPr/>
          </p:nvSpPr>
          <p:spPr>
            <a:xfrm>
              <a:off x="1164300" y="1967175"/>
              <a:ext cx="67900" cy="36225"/>
            </a:xfrm>
            <a:custGeom>
              <a:rect b="b" l="l" r="r" t="t"/>
              <a:pathLst>
                <a:path extrusionOk="0" h="1449" w="2716">
                  <a:moveTo>
                    <a:pt x="2543" y="0"/>
                  </a:moveTo>
                  <a:cubicBezTo>
                    <a:pt x="1606" y="0"/>
                    <a:pt x="618" y="576"/>
                    <a:pt x="51" y="1280"/>
                  </a:cubicBezTo>
                  <a:cubicBezTo>
                    <a:pt x="0" y="1322"/>
                    <a:pt x="16" y="1378"/>
                    <a:pt x="54" y="1412"/>
                  </a:cubicBezTo>
                  <a:cubicBezTo>
                    <a:pt x="73" y="1434"/>
                    <a:pt x="99" y="1448"/>
                    <a:pt x="125" y="1448"/>
                  </a:cubicBezTo>
                  <a:cubicBezTo>
                    <a:pt x="146" y="1448"/>
                    <a:pt x="168" y="1439"/>
                    <a:pt x="186" y="1416"/>
                  </a:cubicBezTo>
                  <a:cubicBezTo>
                    <a:pt x="413" y="1234"/>
                    <a:pt x="636" y="1045"/>
                    <a:pt x="889" y="900"/>
                  </a:cubicBezTo>
                  <a:cubicBezTo>
                    <a:pt x="1443" y="581"/>
                    <a:pt x="2097" y="481"/>
                    <a:pt x="2643" y="159"/>
                  </a:cubicBezTo>
                  <a:cubicBezTo>
                    <a:pt x="2716" y="116"/>
                    <a:pt x="2682" y="3"/>
                    <a:pt x="2601" y="1"/>
                  </a:cubicBezTo>
                  <a:cubicBezTo>
                    <a:pt x="2582" y="1"/>
                    <a:pt x="2562" y="0"/>
                    <a:pt x="2543" y="0"/>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80"/>
            <p:cNvSpPr/>
            <p:nvPr/>
          </p:nvSpPr>
          <p:spPr>
            <a:xfrm>
              <a:off x="1164225" y="1999250"/>
              <a:ext cx="75200" cy="15200"/>
            </a:xfrm>
            <a:custGeom>
              <a:rect b="b" l="l" r="r" t="t"/>
              <a:pathLst>
                <a:path extrusionOk="0" h="608" w="3008">
                  <a:moveTo>
                    <a:pt x="1962" y="1"/>
                  </a:moveTo>
                  <a:cubicBezTo>
                    <a:pt x="1318" y="1"/>
                    <a:pt x="654" y="139"/>
                    <a:pt x="107" y="391"/>
                  </a:cubicBezTo>
                  <a:cubicBezTo>
                    <a:pt x="0" y="440"/>
                    <a:pt x="59" y="607"/>
                    <a:pt x="162" y="607"/>
                  </a:cubicBezTo>
                  <a:cubicBezTo>
                    <a:pt x="172" y="607"/>
                    <a:pt x="183" y="606"/>
                    <a:pt x="195" y="602"/>
                  </a:cubicBezTo>
                  <a:cubicBezTo>
                    <a:pt x="1098" y="288"/>
                    <a:pt x="2012" y="520"/>
                    <a:pt x="2911" y="306"/>
                  </a:cubicBezTo>
                  <a:cubicBezTo>
                    <a:pt x="3008" y="283"/>
                    <a:pt x="3006" y="136"/>
                    <a:pt x="2911" y="112"/>
                  </a:cubicBezTo>
                  <a:cubicBezTo>
                    <a:pt x="2611" y="36"/>
                    <a:pt x="2289" y="1"/>
                    <a:pt x="1962" y="1"/>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80"/>
            <p:cNvSpPr/>
            <p:nvPr/>
          </p:nvSpPr>
          <p:spPr>
            <a:xfrm>
              <a:off x="928950" y="1315200"/>
              <a:ext cx="102175" cy="151575"/>
            </a:xfrm>
            <a:custGeom>
              <a:rect b="b" l="l" r="r" t="t"/>
              <a:pathLst>
                <a:path extrusionOk="0" h="6063" w="4087">
                  <a:moveTo>
                    <a:pt x="2077" y="0"/>
                  </a:moveTo>
                  <a:cubicBezTo>
                    <a:pt x="1651" y="0"/>
                    <a:pt x="1254" y="194"/>
                    <a:pt x="1068" y="581"/>
                  </a:cubicBezTo>
                  <a:cubicBezTo>
                    <a:pt x="980" y="582"/>
                    <a:pt x="909" y="652"/>
                    <a:pt x="906" y="740"/>
                  </a:cubicBezTo>
                  <a:cubicBezTo>
                    <a:pt x="828" y="1917"/>
                    <a:pt x="304" y="3012"/>
                    <a:pt x="117" y="4170"/>
                  </a:cubicBezTo>
                  <a:cubicBezTo>
                    <a:pt x="35" y="4680"/>
                    <a:pt x="1" y="5466"/>
                    <a:pt x="491" y="5809"/>
                  </a:cubicBezTo>
                  <a:cubicBezTo>
                    <a:pt x="743" y="5987"/>
                    <a:pt x="999" y="6063"/>
                    <a:pt x="1250" y="6063"/>
                  </a:cubicBezTo>
                  <a:cubicBezTo>
                    <a:pt x="2175" y="6063"/>
                    <a:pt x="3026" y="5027"/>
                    <a:pt x="3326" y="4230"/>
                  </a:cubicBezTo>
                  <a:cubicBezTo>
                    <a:pt x="3748" y="3103"/>
                    <a:pt x="4087" y="1273"/>
                    <a:pt x="3066" y="376"/>
                  </a:cubicBezTo>
                  <a:cubicBezTo>
                    <a:pt x="2781" y="126"/>
                    <a:pt x="2419" y="0"/>
                    <a:pt x="2077" y="0"/>
                  </a:cubicBez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80"/>
            <p:cNvSpPr/>
            <p:nvPr/>
          </p:nvSpPr>
          <p:spPr>
            <a:xfrm>
              <a:off x="918525" y="1144275"/>
              <a:ext cx="187750" cy="229075"/>
            </a:xfrm>
            <a:custGeom>
              <a:rect b="b" l="l" r="r" t="t"/>
              <a:pathLst>
                <a:path extrusionOk="0" h="9163" w="7510">
                  <a:moveTo>
                    <a:pt x="4951" y="1"/>
                  </a:moveTo>
                  <a:cubicBezTo>
                    <a:pt x="4294" y="1"/>
                    <a:pt x="3471" y="314"/>
                    <a:pt x="2569" y="655"/>
                  </a:cubicBezTo>
                  <a:cubicBezTo>
                    <a:pt x="164" y="1564"/>
                    <a:pt x="0" y="5365"/>
                    <a:pt x="1179" y="7252"/>
                  </a:cubicBezTo>
                  <a:cubicBezTo>
                    <a:pt x="1870" y="8357"/>
                    <a:pt x="3205" y="9162"/>
                    <a:pt x="4441" y="9162"/>
                  </a:cubicBezTo>
                  <a:cubicBezTo>
                    <a:pt x="5248" y="9162"/>
                    <a:pt x="6012" y="8820"/>
                    <a:pt x="6529" y="7994"/>
                  </a:cubicBezTo>
                  <a:cubicBezTo>
                    <a:pt x="7417" y="6581"/>
                    <a:pt x="7510" y="1979"/>
                    <a:pt x="6140" y="700"/>
                  </a:cubicBezTo>
                  <a:cubicBezTo>
                    <a:pt x="5870" y="189"/>
                    <a:pt x="5460" y="1"/>
                    <a:pt x="4951" y="1"/>
                  </a:cubicBez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80"/>
            <p:cNvSpPr/>
            <p:nvPr/>
          </p:nvSpPr>
          <p:spPr>
            <a:xfrm>
              <a:off x="889025" y="2525450"/>
              <a:ext cx="158225" cy="134525"/>
            </a:xfrm>
            <a:custGeom>
              <a:rect b="b" l="l" r="r" t="t"/>
              <a:pathLst>
                <a:path extrusionOk="0" h="5381" w="6329">
                  <a:moveTo>
                    <a:pt x="1532" y="1"/>
                  </a:moveTo>
                  <a:cubicBezTo>
                    <a:pt x="1395" y="1"/>
                    <a:pt x="1258" y="73"/>
                    <a:pt x="1135" y="255"/>
                  </a:cubicBezTo>
                  <a:cubicBezTo>
                    <a:pt x="961" y="516"/>
                    <a:pt x="849" y="813"/>
                    <a:pt x="787" y="1122"/>
                  </a:cubicBezTo>
                  <a:cubicBezTo>
                    <a:pt x="779" y="1119"/>
                    <a:pt x="770" y="1118"/>
                    <a:pt x="761" y="1118"/>
                  </a:cubicBezTo>
                  <a:cubicBezTo>
                    <a:pt x="718" y="1118"/>
                    <a:pt x="680" y="1152"/>
                    <a:pt x="676" y="1198"/>
                  </a:cubicBezTo>
                  <a:cubicBezTo>
                    <a:pt x="585" y="2101"/>
                    <a:pt x="0" y="3402"/>
                    <a:pt x="500" y="4272"/>
                  </a:cubicBezTo>
                  <a:cubicBezTo>
                    <a:pt x="1021" y="5179"/>
                    <a:pt x="2111" y="5239"/>
                    <a:pt x="3047" y="5307"/>
                  </a:cubicBezTo>
                  <a:cubicBezTo>
                    <a:pt x="3518" y="5341"/>
                    <a:pt x="3990" y="5380"/>
                    <a:pt x="4462" y="5380"/>
                  </a:cubicBezTo>
                  <a:cubicBezTo>
                    <a:pt x="4756" y="5380"/>
                    <a:pt x="5051" y="5365"/>
                    <a:pt x="5345" y="5324"/>
                  </a:cubicBezTo>
                  <a:cubicBezTo>
                    <a:pt x="5827" y="5257"/>
                    <a:pt x="6328" y="4828"/>
                    <a:pt x="5882" y="4350"/>
                  </a:cubicBezTo>
                  <a:cubicBezTo>
                    <a:pt x="5384" y="3816"/>
                    <a:pt x="4545" y="3654"/>
                    <a:pt x="3873" y="3457"/>
                  </a:cubicBezTo>
                  <a:cubicBezTo>
                    <a:pt x="3336" y="3300"/>
                    <a:pt x="2877" y="3004"/>
                    <a:pt x="2702" y="2451"/>
                  </a:cubicBezTo>
                  <a:cubicBezTo>
                    <a:pt x="2521" y="1878"/>
                    <a:pt x="2592" y="1215"/>
                    <a:pt x="2315" y="669"/>
                  </a:cubicBezTo>
                  <a:cubicBezTo>
                    <a:pt x="2166" y="377"/>
                    <a:pt x="1848" y="1"/>
                    <a:pt x="1532" y="1"/>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80"/>
            <p:cNvSpPr/>
            <p:nvPr/>
          </p:nvSpPr>
          <p:spPr>
            <a:xfrm>
              <a:off x="790050" y="1802500"/>
              <a:ext cx="350875" cy="792675"/>
            </a:xfrm>
            <a:custGeom>
              <a:rect b="b" l="l" r="r" t="t"/>
              <a:pathLst>
                <a:path extrusionOk="0" h="31707" w="14035">
                  <a:moveTo>
                    <a:pt x="2155" y="1"/>
                  </a:moveTo>
                  <a:cubicBezTo>
                    <a:pt x="2103" y="1"/>
                    <a:pt x="2052" y="9"/>
                    <a:pt x="2001" y="25"/>
                  </a:cubicBezTo>
                  <a:cubicBezTo>
                    <a:pt x="856" y="396"/>
                    <a:pt x="0" y="4075"/>
                    <a:pt x="37" y="5002"/>
                  </a:cubicBezTo>
                  <a:cubicBezTo>
                    <a:pt x="82" y="6198"/>
                    <a:pt x="226" y="6602"/>
                    <a:pt x="823" y="7621"/>
                  </a:cubicBezTo>
                  <a:cubicBezTo>
                    <a:pt x="1364" y="8548"/>
                    <a:pt x="3502" y="9969"/>
                    <a:pt x="4225" y="10757"/>
                  </a:cubicBezTo>
                  <a:cubicBezTo>
                    <a:pt x="5520" y="12168"/>
                    <a:pt x="7091" y="13372"/>
                    <a:pt x="8568" y="14580"/>
                  </a:cubicBezTo>
                  <a:cubicBezTo>
                    <a:pt x="9986" y="15740"/>
                    <a:pt x="7184" y="20795"/>
                    <a:pt x="6698" y="21929"/>
                  </a:cubicBezTo>
                  <a:cubicBezTo>
                    <a:pt x="5934" y="23712"/>
                    <a:pt x="5248" y="25509"/>
                    <a:pt x="4782" y="27396"/>
                  </a:cubicBezTo>
                  <a:cubicBezTo>
                    <a:pt x="4482" y="28617"/>
                    <a:pt x="4100" y="29921"/>
                    <a:pt x="4895" y="31042"/>
                  </a:cubicBezTo>
                  <a:cubicBezTo>
                    <a:pt x="5230" y="31515"/>
                    <a:pt x="5526" y="31706"/>
                    <a:pt x="5788" y="31706"/>
                  </a:cubicBezTo>
                  <a:cubicBezTo>
                    <a:pt x="6783" y="31706"/>
                    <a:pt x="7285" y="28946"/>
                    <a:pt x="7530" y="28304"/>
                  </a:cubicBezTo>
                  <a:cubicBezTo>
                    <a:pt x="9058" y="24303"/>
                    <a:pt x="11672" y="20859"/>
                    <a:pt x="13097" y="16790"/>
                  </a:cubicBezTo>
                  <a:cubicBezTo>
                    <a:pt x="13662" y="15177"/>
                    <a:pt x="14035" y="13606"/>
                    <a:pt x="13741" y="11905"/>
                  </a:cubicBezTo>
                  <a:cubicBezTo>
                    <a:pt x="13450" y="10233"/>
                    <a:pt x="11690" y="8490"/>
                    <a:pt x="10690" y="7185"/>
                  </a:cubicBezTo>
                  <a:cubicBezTo>
                    <a:pt x="9094" y="5100"/>
                    <a:pt x="7145" y="3106"/>
                    <a:pt x="4702" y="2076"/>
                  </a:cubicBezTo>
                  <a:cubicBezTo>
                    <a:pt x="3996" y="1780"/>
                    <a:pt x="2952" y="1"/>
                    <a:pt x="2155" y="1"/>
                  </a:cubicBezTo>
                  <a:close/>
                </a:path>
              </a:pathLst>
            </a:custGeom>
            <a:solidFill>
              <a:srgbClr val="A0D5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80"/>
            <p:cNvSpPr/>
            <p:nvPr/>
          </p:nvSpPr>
          <p:spPr>
            <a:xfrm>
              <a:off x="957225" y="1880850"/>
              <a:ext cx="130350" cy="131000"/>
            </a:xfrm>
            <a:custGeom>
              <a:rect b="b" l="l" r="r" t="t"/>
              <a:pathLst>
                <a:path extrusionOk="0" h="5240" w="5214">
                  <a:moveTo>
                    <a:pt x="101" y="1"/>
                  </a:moveTo>
                  <a:cubicBezTo>
                    <a:pt x="46" y="1"/>
                    <a:pt x="0" y="67"/>
                    <a:pt x="48" y="118"/>
                  </a:cubicBezTo>
                  <a:cubicBezTo>
                    <a:pt x="896" y="1020"/>
                    <a:pt x="1813" y="1816"/>
                    <a:pt x="2615" y="2761"/>
                  </a:cubicBezTo>
                  <a:cubicBezTo>
                    <a:pt x="3321" y="3593"/>
                    <a:pt x="4057" y="4676"/>
                    <a:pt x="5014" y="5226"/>
                  </a:cubicBezTo>
                  <a:cubicBezTo>
                    <a:pt x="5030" y="5236"/>
                    <a:pt x="5047" y="5240"/>
                    <a:pt x="5064" y="5240"/>
                  </a:cubicBezTo>
                  <a:cubicBezTo>
                    <a:pt x="5141" y="5240"/>
                    <a:pt x="5213" y="5154"/>
                    <a:pt x="5162" y="5078"/>
                  </a:cubicBezTo>
                  <a:cubicBezTo>
                    <a:pt x="4538" y="4147"/>
                    <a:pt x="3611" y="3351"/>
                    <a:pt x="2869" y="2508"/>
                  </a:cubicBezTo>
                  <a:cubicBezTo>
                    <a:pt x="2035" y="1561"/>
                    <a:pt x="1089" y="845"/>
                    <a:pt x="149" y="19"/>
                  </a:cubicBezTo>
                  <a:cubicBezTo>
                    <a:pt x="133" y="6"/>
                    <a:pt x="117" y="1"/>
                    <a:pt x="101" y="1"/>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80"/>
            <p:cNvSpPr/>
            <p:nvPr/>
          </p:nvSpPr>
          <p:spPr>
            <a:xfrm>
              <a:off x="1016150" y="2159325"/>
              <a:ext cx="70550" cy="37750"/>
            </a:xfrm>
            <a:custGeom>
              <a:rect b="b" l="l" r="r" t="t"/>
              <a:pathLst>
                <a:path extrusionOk="0" h="1510" w="2822">
                  <a:moveTo>
                    <a:pt x="2529" y="1"/>
                  </a:moveTo>
                  <a:cubicBezTo>
                    <a:pt x="2527" y="1"/>
                    <a:pt x="2526" y="1"/>
                    <a:pt x="2524" y="1"/>
                  </a:cubicBezTo>
                  <a:cubicBezTo>
                    <a:pt x="2156" y="20"/>
                    <a:pt x="1805" y="145"/>
                    <a:pt x="1446" y="219"/>
                  </a:cubicBezTo>
                  <a:cubicBezTo>
                    <a:pt x="999" y="309"/>
                    <a:pt x="540" y="347"/>
                    <a:pt x="85" y="377"/>
                  </a:cubicBezTo>
                  <a:cubicBezTo>
                    <a:pt x="81" y="377"/>
                    <a:pt x="77" y="381"/>
                    <a:pt x="73" y="381"/>
                  </a:cubicBezTo>
                  <a:cubicBezTo>
                    <a:pt x="65" y="385"/>
                    <a:pt x="57" y="388"/>
                    <a:pt x="50" y="392"/>
                  </a:cubicBezTo>
                  <a:cubicBezTo>
                    <a:pt x="39" y="397"/>
                    <a:pt x="28" y="405"/>
                    <a:pt x="19" y="414"/>
                  </a:cubicBezTo>
                  <a:cubicBezTo>
                    <a:pt x="12" y="425"/>
                    <a:pt x="8" y="437"/>
                    <a:pt x="6" y="450"/>
                  </a:cubicBezTo>
                  <a:cubicBezTo>
                    <a:pt x="6" y="454"/>
                    <a:pt x="0" y="459"/>
                    <a:pt x="0" y="465"/>
                  </a:cubicBezTo>
                  <a:cubicBezTo>
                    <a:pt x="0" y="476"/>
                    <a:pt x="8" y="485"/>
                    <a:pt x="11" y="494"/>
                  </a:cubicBezTo>
                  <a:cubicBezTo>
                    <a:pt x="14" y="505"/>
                    <a:pt x="19" y="516"/>
                    <a:pt x="25" y="525"/>
                  </a:cubicBezTo>
                  <a:cubicBezTo>
                    <a:pt x="494" y="973"/>
                    <a:pt x="1221" y="1510"/>
                    <a:pt x="1894" y="1510"/>
                  </a:cubicBezTo>
                  <a:cubicBezTo>
                    <a:pt x="2210" y="1510"/>
                    <a:pt x="2514" y="1392"/>
                    <a:pt x="2774" y="1091"/>
                  </a:cubicBezTo>
                  <a:cubicBezTo>
                    <a:pt x="2822" y="1037"/>
                    <a:pt x="2790" y="933"/>
                    <a:pt x="2720" y="933"/>
                  </a:cubicBezTo>
                  <a:cubicBezTo>
                    <a:pt x="2710" y="933"/>
                    <a:pt x="2699" y="935"/>
                    <a:pt x="2688" y="940"/>
                  </a:cubicBezTo>
                  <a:cubicBezTo>
                    <a:pt x="2378" y="1063"/>
                    <a:pt x="2112" y="1153"/>
                    <a:pt x="1822" y="1153"/>
                  </a:cubicBezTo>
                  <a:cubicBezTo>
                    <a:pt x="1680" y="1153"/>
                    <a:pt x="1532" y="1132"/>
                    <a:pt x="1372" y="1082"/>
                  </a:cubicBezTo>
                  <a:cubicBezTo>
                    <a:pt x="1025" y="975"/>
                    <a:pt x="718" y="765"/>
                    <a:pt x="410" y="566"/>
                  </a:cubicBezTo>
                  <a:lnTo>
                    <a:pt x="410" y="566"/>
                  </a:lnTo>
                  <a:cubicBezTo>
                    <a:pt x="518" y="569"/>
                    <a:pt x="628" y="572"/>
                    <a:pt x="739" y="572"/>
                  </a:cubicBezTo>
                  <a:cubicBezTo>
                    <a:pt x="1378" y="572"/>
                    <a:pt x="2060" y="496"/>
                    <a:pt x="2567" y="165"/>
                  </a:cubicBezTo>
                  <a:cubicBezTo>
                    <a:pt x="2636" y="121"/>
                    <a:pt x="2616" y="1"/>
                    <a:pt x="2529" y="1"/>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80"/>
            <p:cNvSpPr/>
            <p:nvPr/>
          </p:nvSpPr>
          <p:spPr>
            <a:xfrm>
              <a:off x="791550" y="1413475"/>
              <a:ext cx="230375" cy="483450"/>
            </a:xfrm>
            <a:custGeom>
              <a:rect b="b" l="l" r="r" t="t"/>
              <a:pathLst>
                <a:path extrusionOk="0" h="19338" w="9215">
                  <a:moveTo>
                    <a:pt x="6152" y="0"/>
                  </a:moveTo>
                  <a:cubicBezTo>
                    <a:pt x="6099" y="0"/>
                    <a:pt x="6048" y="6"/>
                    <a:pt x="5999" y="18"/>
                  </a:cubicBezTo>
                  <a:cubicBezTo>
                    <a:pt x="5220" y="206"/>
                    <a:pt x="3732" y="2404"/>
                    <a:pt x="3383" y="3010"/>
                  </a:cubicBezTo>
                  <a:cubicBezTo>
                    <a:pt x="1918" y="5551"/>
                    <a:pt x="1049" y="7861"/>
                    <a:pt x="625" y="10838"/>
                  </a:cubicBezTo>
                  <a:cubicBezTo>
                    <a:pt x="353" y="12751"/>
                    <a:pt x="1" y="16249"/>
                    <a:pt x="1255" y="17848"/>
                  </a:cubicBezTo>
                  <a:cubicBezTo>
                    <a:pt x="1957" y="18744"/>
                    <a:pt x="3148" y="19338"/>
                    <a:pt x="4288" y="19338"/>
                  </a:cubicBezTo>
                  <a:cubicBezTo>
                    <a:pt x="4999" y="19338"/>
                    <a:pt x="5691" y="19107"/>
                    <a:pt x="6231" y="18574"/>
                  </a:cubicBezTo>
                  <a:cubicBezTo>
                    <a:pt x="7640" y="17185"/>
                    <a:pt x="8039" y="15125"/>
                    <a:pt x="8331" y="13251"/>
                  </a:cubicBezTo>
                  <a:cubicBezTo>
                    <a:pt x="8512" y="12089"/>
                    <a:pt x="9215" y="9431"/>
                    <a:pt x="8754" y="8381"/>
                  </a:cubicBezTo>
                  <a:lnTo>
                    <a:pt x="8491" y="1963"/>
                  </a:lnTo>
                  <a:cubicBezTo>
                    <a:pt x="8221" y="1354"/>
                    <a:pt x="6972" y="0"/>
                    <a:pt x="6152" y="0"/>
                  </a:cubicBezTo>
                  <a:close/>
                </a:path>
              </a:pathLst>
            </a:custGeom>
            <a:solidFill>
              <a:srgbClr val="FDC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80"/>
            <p:cNvSpPr/>
            <p:nvPr/>
          </p:nvSpPr>
          <p:spPr>
            <a:xfrm>
              <a:off x="653725" y="1427475"/>
              <a:ext cx="385975" cy="332675"/>
            </a:xfrm>
            <a:custGeom>
              <a:rect b="b" l="l" r="r" t="t"/>
              <a:pathLst>
                <a:path extrusionOk="0" h="13307" w="15439">
                  <a:moveTo>
                    <a:pt x="10963" y="1731"/>
                  </a:moveTo>
                  <a:cubicBezTo>
                    <a:pt x="11093" y="1731"/>
                    <a:pt x="11227" y="1737"/>
                    <a:pt x="11366" y="1754"/>
                  </a:cubicBezTo>
                  <a:cubicBezTo>
                    <a:pt x="12637" y="1915"/>
                    <a:pt x="13235" y="3505"/>
                    <a:pt x="13503" y="4839"/>
                  </a:cubicBezTo>
                  <a:cubicBezTo>
                    <a:pt x="13786" y="6241"/>
                    <a:pt x="13056" y="7625"/>
                    <a:pt x="12310" y="8747"/>
                  </a:cubicBezTo>
                  <a:cubicBezTo>
                    <a:pt x="11717" y="9641"/>
                    <a:pt x="10826" y="10738"/>
                    <a:pt x="9637" y="10738"/>
                  </a:cubicBezTo>
                  <a:cubicBezTo>
                    <a:pt x="9624" y="10738"/>
                    <a:pt x="9612" y="10738"/>
                    <a:pt x="9599" y="10738"/>
                  </a:cubicBezTo>
                  <a:cubicBezTo>
                    <a:pt x="9052" y="10727"/>
                    <a:pt x="8302" y="10288"/>
                    <a:pt x="7696" y="10288"/>
                  </a:cubicBezTo>
                  <a:cubicBezTo>
                    <a:pt x="7670" y="10288"/>
                    <a:pt x="7645" y="10289"/>
                    <a:pt x="7620" y="10291"/>
                  </a:cubicBezTo>
                  <a:cubicBezTo>
                    <a:pt x="7756" y="9910"/>
                    <a:pt x="7881" y="9530"/>
                    <a:pt x="8000" y="9174"/>
                  </a:cubicBezTo>
                  <a:cubicBezTo>
                    <a:pt x="8478" y="7761"/>
                    <a:pt x="8862" y="6460"/>
                    <a:pt x="9083" y="4972"/>
                  </a:cubicBezTo>
                  <a:cubicBezTo>
                    <a:pt x="9236" y="3952"/>
                    <a:pt x="9547" y="2908"/>
                    <a:pt x="9453" y="1731"/>
                  </a:cubicBezTo>
                  <a:lnTo>
                    <a:pt x="9453" y="1731"/>
                  </a:lnTo>
                  <a:cubicBezTo>
                    <a:pt x="9597" y="1773"/>
                    <a:pt x="9749" y="1788"/>
                    <a:pt x="9908" y="1788"/>
                  </a:cubicBezTo>
                  <a:cubicBezTo>
                    <a:pt x="10227" y="1788"/>
                    <a:pt x="10577" y="1731"/>
                    <a:pt x="10963" y="1731"/>
                  </a:cubicBezTo>
                  <a:close/>
                  <a:moveTo>
                    <a:pt x="7430" y="0"/>
                  </a:moveTo>
                  <a:cubicBezTo>
                    <a:pt x="6939" y="0"/>
                    <a:pt x="6440" y="44"/>
                    <a:pt x="5939" y="64"/>
                  </a:cubicBezTo>
                  <a:cubicBezTo>
                    <a:pt x="5860" y="67"/>
                    <a:pt x="5777" y="69"/>
                    <a:pt x="5691" y="69"/>
                  </a:cubicBezTo>
                  <a:cubicBezTo>
                    <a:pt x="5263" y="69"/>
                    <a:pt x="4755" y="34"/>
                    <a:pt x="4240" y="34"/>
                  </a:cubicBezTo>
                  <a:cubicBezTo>
                    <a:pt x="3338" y="34"/>
                    <a:pt x="2417" y="141"/>
                    <a:pt x="1879" y="726"/>
                  </a:cubicBezTo>
                  <a:cubicBezTo>
                    <a:pt x="1089" y="1587"/>
                    <a:pt x="2371" y="1822"/>
                    <a:pt x="3264" y="2053"/>
                  </a:cubicBezTo>
                  <a:cubicBezTo>
                    <a:pt x="3783" y="2186"/>
                    <a:pt x="4315" y="2262"/>
                    <a:pt x="4852" y="2282"/>
                  </a:cubicBezTo>
                  <a:cubicBezTo>
                    <a:pt x="4674" y="2500"/>
                    <a:pt x="4508" y="2718"/>
                    <a:pt x="4365" y="2931"/>
                  </a:cubicBezTo>
                  <a:cubicBezTo>
                    <a:pt x="2911" y="5081"/>
                    <a:pt x="1" y="11228"/>
                    <a:pt x="3386" y="12910"/>
                  </a:cubicBezTo>
                  <a:cubicBezTo>
                    <a:pt x="3939" y="13186"/>
                    <a:pt x="4420" y="13306"/>
                    <a:pt x="4841" y="13306"/>
                  </a:cubicBezTo>
                  <a:cubicBezTo>
                    <a:pt x="5760" y="13306"/>
                    <a:pt x="6395" y="12734"/>
                    <a:pt x="6873" y="11945"/>
                  </a:cubicBezTo>
                  <a:cubicBezTo>
                    <a:pt x="6898" y="12007"/>
                    <a:pt x="8455" y="12924"/>
                    <a:pt x="9125" y="12971"/>
                  </a:cubicBezTo>
                  <a:cubicBezTo>
                    <a:pt x="9196" y="12976"/>
                    <a:pt x="9268" y="12978"/>
                    <a:pt x="9340" y="12978"/>
                  </a:cubicBezTo>
                  <a:cubicBezTo>
                    <a:pt x="10289" y="12978"/>
                    <a:pt x="11229" y="12562"/>
                    <a:pt x="12024" y="12085"/>
                  </a:cubicBezTo>
                  <a:cubicBezTo>
                    <a:pt x="13902" y="10960"/>
                    <a:pt x="14986" y="9083"/>
                    <a:pt x="15227" y="6946"/>
                  </a:cubicBezTo>
                  <a:cubicBezTo>
                    <a:pt x="15439" y="5076"/>
                    <a:pt x="14935" y="3268"/>
                    <a:pt x="13911" y="1725"/>
                  </a:cubicBezTo>
                  <a:cubicBezTo>
                    <a:pt x="13453" y="1037"/>
                    <a:pt x="12909" y="509"/>
                    <a:pt x="12105" y="256"/>
                  </a:cubicBezTo>
                  <a:cubicBezTo>
                    <a:pt x="11503" y="66"/>
                    <a:pt x="10790" y="0"/>
                    <a:pt x="10095" y="0"/>
                  </a:cubicBezTo>
                  <a:cubicBezTo>
                    <a:pt x="9528" y="0"/>
                    <a:pt x="8973" y="44"/>
                    <a:pt x="8501" y="100"/>
                  </a:cubicBezTo>
                  <a:cubicBezTo>
                    <a:pt x="8150" y="24"/>
                    <a:pt x="7792" y="0"/>
                    <a:pt x="7430" y="0"/>
                  </a:cubicBez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80"/>
            <p:cNvSpPr/>
            <p:nvPr/>
          </p:nvSpPr>
          <p:spPr>
            <a:xfrm>
              <a:off x="896625" y="1444400"/>
              <a:ext cx="418550" cy="331000"/>
            </a:xfrm>
            <a:custGeom>
              <a:rect b="b" l="l" r="r" t="t"/>
              <a:pathLst>
                <a:path extrusionOk="0" h="13240" w="16742">
                  <a:moveTo>
                    <a:pt x="1493" y="0"/>
                  </a:moveTo>
                  <a:cubicBezTo>
                    <a:pt x="1200" y="0"/>
                    <a:pt x="956" y="86"/>
                    <a:pt x="816" y="217"/>
                  </a:cubicBezTo>
                  <a:cubicBezTo>
                    <a:pt x="347" y="657"/>
                    <a:pt x="1" y="1499"/>
                    <a:pt x="329" y="2056"/>
                  </a:cubicBezTo>
                  <a:cubicBezTo>
                    <a:pt x="329" y="2067"/>
                    <a:pt x="330" y="2073"/>
                    <a:pt x="332" y="2082"/>
                  </a:cubicBezTo>
                  <a:cubicBezTo>
                    <a:pt x="705" y="4433"/>
                    <a:pt x="1798" y="6903"/>
                    <a:pt x="2880" y="9032"/>
                  </a:cubicBezTo>
                  <a:cubicBezTo>
                    <a:pt x="3802" y="10849"/>
                    <a:pt x="5053" y="12501"/>
                    <a:pt x="7158" y="13045"/>
                  </a:cubicBezTo>
                  <a:cubicBezTo>
                    <a:pt x="7691" y="13183"/>
                    <a:pt x="8284" y="13240"/>
                    <a:pt x="8906" y="13240"/>
                  </a:cubicBezTo>
                  <a:cubicBezTo>
                    <a:pt x="10682" y="13240"/>
                    <a:pt x="12692" y="12778"/>
                    <a:pt x="14181" y="12430"/>
                  </a:cubicBezTo>
                  <a:cubicBezTo>
                    <a:pt x="15133" y="12209"/>
                    <a:pt x="16741" y="11377"/>
                    <a:pt x="15609" y="10291"/>
                  </a:cubicBezTo>
                  <a:cubicBezTo>
                    <a:pt x="15173" y="9871"/>
                    <a:pt x="14608" y="9776"/>
                    <a:pt x="14027" y="9776"/>
                  </a:cubicBezTo>
                  <a:cubicBezTo>
                    <a:pt x="13826" y="9776"/>
                    <a:pt x="13623" y="9788"/>
                    <a:pt x="13423" y="9801"/>
                  </a:cubicBezTo>
                  <a:cubicBezTo>
                    <a:pt x="12875" y="9837"/>
                    <a:pt x="12303" y="9871"/>
                    <a:pt x="11728" y="9871"/>
                  </a:cubicBezTo>
                  <a:cubicBezTo>
                    <a:pt x="10558" y="9871"/>
                    <a:pt x="9380" y="9729"/>
                    <a:pt x="8389" y="9170"/>
                  </a:cubicBezTo>
                  <a:cubicBezTo>
                    <a:pt x="6075" y="7863"/>
                    <a:pt x="4483" y="4733"/>
                    <a:pt x="3863" y="2429"/>
                  </a:cubicBezTo>
                  <a:cubicBezTo>
                    <a:pt x="3365" y="581"/>
                    <a:pt x="2259" y="0"/>
                    <a:pt x="1493" y="0"/>
                  </a:cubicBezTo>
                  <a:close/>
                </a:path>
              </a:pathLst>
            </a:custGeom>
            <a:solidFill>
              <a:srgbClr val="FDC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80"/>
            <p:cNvSpPr/>
            <p:nvPr/>
          </p:nvSpPr>
          <p:spPr>
            <a:xfrm>
              <a:off x="914150" y="1111875"/>
              <a:ext cx="235900" cy="206600"/>
            </a:xfrm>
            <a:custGeom>
              <a:rect b="b" l="l" r="r" t="t"/>
              <a:pathLst>
                <a:path extrusionOk="0" h="8264" w="9436">
                  <a:moveTo>
                    <a:pt x="4070" y="1"/>
                  </a:moveTo>
                  <a:cubicBezTo>
                    <a:pt x="2041" y="1"/>
                    <a:pt x="1142" y="1227"/>
                    <a:pt x="519" y="2716"/>
                  </a:cubicBezTo>
                  <a:cubicBezTo>
                    <a:pt x="262" y="3332"/>
                    <a:pt x="84" y="4043"/>
                    <a:pt x="98" y="4728"/>
                  </a:cubicBezTo>
                  <a:cubicBezTo>
                    <a:pt x="24" y="5104"/>
                    <a:pt x="1" y="5502"/>
                    <a:pt x="72" y="5867"/>
                  </a:cubicBezTo>
                  <a:cubicBezTo>
                    <a:pt x="175" y="6386"/>
                    <a:pt x="457" y="6859"/>
                    <a:pt x="669" y="7340"/>
                  </a:cubicBezTo>
                  <a:cubicBezTo>
                    <a:pt x="795" y="7626"/>
                    <a:pt x="893" y="8036"/>
                    <a:pt x="1114" y="8264"/>
                  </a:cubicBezTo>
                  <a:cubicBezTo>
                    <a:pt x="1533" y="8021"/>
                    <a:pt x="1777" y="7373"/>
                    <a:pt x="2050" y="6988"/>
                  </a:cubicBezTo>
                  <a:cubicBezTo>
                    <a:pt x="2493" y="6363"/>
                    <a:pt x="2913" y="5763"/>
                    <a:pt x="3239" y="5101"/>
                  </a:cubicBezTo>
                  <a:cubicBezTo>
                    <a:pt x="3690" y="4724"/>
                    <a:pt x="4178" y="4393"/>
                    <a:pt x="4696" y="4113"/>
                  </a:cubicBezTo>
                  <a:cubicBezTo>
                    <a:pt x="5678" y="3582"/>
                    <a:pt x="6774" y="3634"/>
                    <a:pt x="7824" y="3333"/>
                  </a:cubicBezTo>
                  <a:cubicBezTo>
                    <a:pt x="8282" y="3202"/>
                    <a:pt x="8625" y="3038"/>
                    <a:pt x="8961" y="2701"/>
                  </a:cubicBezTo>
                  <a:cubicBezTo>
                    <a:pt x="9071" y="2591"/>
                    <a:pt x="9420" y="2331"/>
                    <a:pt x="9347" y="2166"/>
                  </a:cubicBezTo>
                  <a:cubicBezTo>
                    <a:pt x="9216" y="1858"/>
                    <a:pt x="8205" y="1889"/>
                    <a:pt x="7917" y="1810"/>
                  </a:cubicBezTo>
                  <a:cubicBezTo>
                    <a:pt x="8140" y="1632"/>
                    <a:pt x="8560" y="1566"/>
                    <a:pt x="8828" y="1400"/>
                  </a:cubicBezTo>
                  <a:cubicBezTo>
                    <a:pt x="8936" y="1334"/>
                    <a:pt x="9436" y="1018"/>
                    <a:pt x="9395" y="872"/>
                  </a:cubicBezTo>
                  <a:cubicBezTo>
                    <a:pt x="9373" y="792"/>
                    <a:pt x="9287" y="771"/>
                    <a:pt x="9192" y="771"/>
                  </a:cubicBezTo>
                  <a:cubicBezTo>
                    <a:pt x="9088" y="771"/>
                    <a:pt x="8972" y="796"/>
                    <a:pt x="8919" y="799"/>
                  </a:cubicBezTo>
                  <a:cubicBezTo>
                    <a:pt x="8881" y="801"/>
                    <a:pt x="8843" y="802"/>
                    <a:pt x="8806" y="802"/>
                  </a:cubicBezTo>
                  <a:cubicBezTo>
                    <a:pt x="8501" y="802"/>
                    <a:pt x="8225" y="733"/>
                    <a:pt x="7922" y="664"/>
                  </a:cubicBezTo>
                  <a:cubicBezTo>
                    <a:pt x="7057" y="466"/>
                    <a:pt x="6661" y="457"/>
                    <a:pt x="5803" y="242"/>
                  </a:cubicBezTo>
                  <a:cubicBezTo>
                    <a:pt x="5147" y="76"/>
                    <a:pt x="4574" y="1"/>
                    <a:pt x="4070" y="1"/>
                  </a:cubicBez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80"/>
            <p:cNvSpPr/>
            <p:nvPr/>
          </p:nvSpPr>
          <p:spPr>
            <a:xfrm>
              <a:off x="925050" y="1244850"/>
              <a:ext cx="62425" cy="63600"/>
            </a:xfrm>
            <a:custGeom>
              <a:rect b="b" l="l" r="r" t="t"/>
              <a:pathLst>
                <a:path extrusionOk="0" h="2544" w="2497">
                  <a:moveTo>
                    <a:pt x="1464" y="1"/>
                  </a:moveTo>
                  <a:cubicBezTo>
                    <a:pt x="1292" y="1"/>
                    <a:pt x="1081" y="79"/>
                    <a:pt x="955" y="166"/>
                  </a:cubicBezTo>
                  <a:cubicBezTo>
                    <a:pt x="0" y="828"/>
                    <a:pt x="761" y="2544"/>
                    <a:pt x="1826" y="2544"/>
                  </a:cubicBezTo>
                  <a:cubicBezTo>
                    <a:pt x="1883" y="2544"/>
                    <a:pt x="1940" y="2539"/>
                    <a:pt x="1999" y="2529"/>
                  </a:cubicBezTo>
                  <a:cubicBezTo>
                    <a:pt x="2200" y="2389"/>
                    <a:pt x="2497" y="2247"/>
                    <a:pt x="2477" y="1963"/>
                  </a:cubicBezTo>
                  <a:cubicBezTo>
                    <a:pt x="2463" y="1789"/>
                    <a:pt x="2381" y="1621"/>
                    <a:pt x="2333" y="1454"/>
                  </a:cubicBezTo>
                  <a:cubicBezTo>
                    <a:pt x="2277" y="1267"/>
                    <a:pt x="2223" y="1081"/>
                    <a:pt x="2161" y="897"/>
                  </a:cubicBezTo>
                  <a:cubicBezTo>
                    <a:pt x="2059" y="596"/>
                    <a:pt x="1918" y="76"/>
                    <a:pt x="1549" y="8"/>
                  </a:cubicBezTo>
                  <a:cubicBezTo>
                    <a:pt x="1522" y="3"/>
                    <a:pt x="1494" y="1"/>
                    <a:pt x="1464" y="1"/>
                  </a:cubicBez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80"/>
            <p:cNvSpPr/>
            <p:nvPr/>
          </p:nvSpPr>
          <p:spPr>
            <a:xfrm>
              <a:off x="1242350" y="1669450"/>
              <a:ext cx="129000" cy="86775"/>
            </a:xfrm>
            <a:custGeom>
              <a:rect b="b" l="l" r="r" t="t"/>
              <a:pathLst>
                <a:path extrusionOk="0" h="3471" w="5160">
                  <a:moveTo>
                    <a:pt x="2510" y="1"/>
                  </a:moveTo>
                  <a:cubicBezTo>
                    <a:pt x="1536" y="1"/>
                    <a:pt x="1" y="686"/>
                    <a:pt x="412" y="1755"/>
                  </a:cubicBezTo>
                  <a:cubicBezTo>
                    <a:pt x="364" y="2359"/>
                    <a:pt x="701" y="2939"/>
                    <a:pt x="1402" y="3244"/>
                  </a:cubicBezTo>
                  <a:cubicBezTo>
                    <a:pt x="1740" y="3391"/>
                    <a:pt x="2131" y="3470"/>
                    <a:pt x="2524" y="3470"/>
                  </a:cubicBezTo>
                  <a:cubicBezTo>
                    <a:pt x="3213" y="3470"/>
                    <a:pt x="3904" y="3225"/>
                    <a:pt x="4307" y="2669"/>
                  </a:cubicBezTo>
                  <a:cubicBezTo>
                    <a:pt x="5159" y="1495"/>
                    <a:pt x="3882" y="166"/>
                    <a:pt x="2739" y="15"/>
                  </a:cubicBezTo>
                  <a:cubicBezTo>
                    <a:pt x="2668" y="5"/>
                    <a:pt x="2591" y="1"/>
                    <a:pt x="2510" y="1"/>
                  </a:cubicBez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80"/>
            <p:cNvSpPr/>
            <p:nvPr/>
          </p:nvSpPr>
          <p:spPr>
            <a:xfrm>
              <a:off x="1375450" y="993025"/>
              <a:ext cx="190225" cy="232025"/>
            </a:xfrm>
            <a:custGeom>
              <a:rect b="b" l="l" r="r" t="t"/>
              <a:pathLst>
                <a:path extrusionOk="0" h="9281" w="7609">
                  <a:moveTo>
                    <a:pt x="5014" y="0"/>
                  </a:moveTo>
                  <a:cubicBezTo>
                    <a:pt x="4349" y="0"/>
                    <a:pt x="3516" y="317"/>
                    <a:pt x="2602" y="663"/>
                  </a:cubicBezTo>
                  <a:cubicBezTo>
                    <a:pt x="166" y="1583"/>
                    <a:pt x="1" y="5434"/>
                    <a:pt x="1195" y="7345"/>
                  </a:cubicBezTo>
                  <a:cubicBezTo>
                    <a:pt x="1894" y="8465"/>
                    <a:pt x="3246" y="9280"/>
                    <a:pt x="4499" y="9280"/>
                  </a:cubicBezTo>
                  <a:cubicBezTo>
                    <a:pt x="5316" y="9280"/>
                    <a:pt x="6091" y="8933"/>
                    <a:pt x="6615" y="8097"/>
                  </a:cubicBezTo>
                  <a:cubicBezTo>
                    <a:pt x="7512" y="6665"/>
                    <a:pt x="7608" y="2004"/>
                    <a:pt x="6219" y="709"/>
                  </a:cubicBezTo>
                  <a:cubicBezTo>
                    <a:pt x="5946" y="192"/>
                    <a:pt x="5530" y="0"/>
                    <a:pt x="5014" y="0"/>
                  </a:cubicBez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80"/>
            <p:cNvSpPr/>
            <p:nvPr/>
          </p:nvSpPr>
          <p:spPr>
            <a:xfrm>
              <a:off x="1335900" y="916825"/>
              <a:ext cx="291000" cy="203950"/>
            </a:xfrm>
            <a:custGeom>
              <a:rect b="b" l="l" r="r" t="t"/>
              <a:pathLst>
                <a:path extrusionOk="0" h="8158" w="11640">
                  <a:moveTo>
                    <a:pt x="5134" y="1"/>
                  </a:moveTo>
                  <a:cubicBezTo>
                    <a:pt x="4041" y="1"/>
                    <a:pt x="2909" y="385"/>
                    <a:pt x="2084" y="997"/>
                  </a:cubicBezTo>
                  <a:cubicBezTo>
                    <a:pt x="1" y="2542"/>
                    <a:pt x="372" y="5663"/>
                    <a:pt x="1594" y="7630"/>
                  </a:cubicBezTo>
                  <a:cubicBezTo>
                    <a:pt x="1611" y="7733"/>
                    <a:pt x="1639" y="7834"/>
                    <a:pt x="1694" y="7922"/>
                  </a:cubicBezTo>
                  <a:cubicBezTo>
                    <a:pt x="1785" y="8064"/>
                    <a:pt x="1930" y="8157"/>
                    <a:pt x="2083" y="8157"/>
                  </a:cubicBezTo>
                  <a:cubicBezTo>
                    <a:pt x="2158" y="8157"/>
                    <a:pt x="2234" y="8135"/>
                    <a:pt x="2307" y="8084"/>
                  </a:cubicBezTo>
                  <a:cubicBezTo>
                    <a:pt x="2412" y="8012"/>
                    <a:pt x="2393" y="7848"/>
                    <a:pt x="2304" y="7791"/>
                  </a:cubicBezTo>
                  <a:cubicBezTo>
                    <a:pt x="2304" y="6552"/>
                    <a:pt x="3544" y="5663"/>
                    <a:pt x="4535" y="5149"/>
                  </a:cubicBezTo>
                  <a:cubicBezTo>
                    <a:pt x="5021" y="4898"/>
                    <a:pt x="5489" y="4809"/>
                    <a:pt x="5966" y="4809"/>
                  </a:cubicBezTo>
                  <a:cubicBezTo>
                    <a:pt x="6394" y="4809"/>
                    <a:pt x="6830" y="4881"/>
                    <a:pt x="7293" y="4971"/>
                  </a:cubicBezTo>
                  <a:cubicBezTo>
                    <a:pt x="7903" y="5091"/>
                    <a:pt x="8578" y="5227"/>
                    <a:pt x="9211" y="5227"/>
                  </a:cubicBezTo>
                  <a:cubicBezTo>
                    <a:pt x="10118" y="5227"/>
                    <a:pt x="10940" y="4947"/>
                    <a:pt x="11360" y="3934"/>
                  </a:cubicBezTo>
                  <a:cubicBezTo>
                    <a:pt x="11404" y="3827"/>
                    <a:pt x="11296" y="3682"/>
                    <a:pt x="11182" y="3682"/>
                  </a:cubicBezTo>
                  <a:cubicBezTo>
                    <a:pt x="11177" y="3682"/>
                    <a:pt x="11173" y="3683"/>
                    <a:pt x="11168" y="3683"/>
                  </a:cubicBezTo>
                  <a:cubicBezTo>
                    <a:pt x="10922" y="3708"/>
                    <a:pt x="10674" y="3721"/>
                    <a:pt x="10427" y="3721"/>
                  </a:cubicBezTo>
                  <a:cubicBezTo>
                    <a:pt x="10400" y="3721"/>
                    <a:pt x="10373" y="3721"/>
                    <a:pt x="10345" y="3720"/>
                  </a:cubicBezTo>
                  <a:cubicBezTo>
                    <a:pt x="10458" y="3668"/>
                    <a:pt x="10565" y="3607"/>
                    <a:pt x="10668" y="3536"/>
                  </a:cubicBezTo>
                  <a:cubicBezTo>
                    <a:pt x="11143" y="3205"/>
                    <a:pt x="11640" y="2717"/>
                    <a:pt x="11612" y="2098"/>
                  </a:cubicBezTo>
                  <a:cubicBezTo>
                    <a:pt x="11605" y="1968"/>
                    <a:pt x="11510" y="1897"/>
                    <a:pt x="11393" y="1897"/>
                  </a:cubicBezTo>
                  <a:cubicBezTo>
                    <a:pt x="11380" y="1897"/>
                    <a:pt x="11366" y="1898"/>
                    <a:pt x="11352" y="1900"/>
                  </a:cubicBezTo>
                  <a:cubicBezTo>
                    <a:pt x="10924" y="1960"/>
                    <a:pt x="10503" y="2042"/>
                    <a:pt x="10072" y="2044"/>
                  </a:cubicBezTo>
                  <a:cubicBezTo>
                    <a:pt x="9557" y="2044"/>
                    <a:pt x="9113" y="1684"/>
                    <a:pt x="8698" y="1424"/>
                  </a:cubicBezTo>
                  <a:cubicBezTo>
                    <a:pt x="8026" y="998"/>
                    <a:pt x="7347" y="565"/>
                    <a:pt x="6606" y="269"/>
                  </a:cubicBezTo>
                  <a:cubicBezTo>
                    <a:pt x="6148" y="85"/>
                    <a:pt x="5645" y="1"/>
                    <a:pt x="5134" y="1"/>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80"/>
            <p:cNvSpPr/>
            <p:nvPr/>
          </p:nvSpPr>
          <p:spPr>
            <a:xfrm>
              <a:off x="1349700" y="1068975"/>
              <a:ext cx="82650" cy="75925"/>
            </a:xfrm>
            <a:custGeom>
              <a:rect b="b" l="l" r="r" t="t"/>
              <a:pathLst>
                <a:path extrusionOk="0" h="3037" w="3306">
                  <a:moveTo>
                    <a:pt x="1580" y="1"/>
                  </a:moveTo>
                  <a:cubicBezTo>
                    <a:pt x="1391" y="1"/>
                    <a:pt x="1185" y="95"/>
                    <a:pt x="958" y="320"/>
                  </a:cubicBezTo>
                  <a:cubicBezTo>
                    <a:pt x="1" y="1275"/>
                    <a:pt x="1099" y="3037"/>
                    <a:pt x="2313" y="3037"/>
                  </a:cubicBezTo>
                  <a:cubicBezTo>
                    <a:pt x="2454" y="3037"/>
                    <a:pt x="2596" y="3013"/>
                    <a:pt x="2737" y="2962"/>
                  </a:cubicBezTo>
                  <a:lnTo>
                    <a:pt x="3306" y="2393"/>
                  </a:lnTo>
                  <a:cubicBezTo>
                    <a:pt x="2908" y="1809"/>
                    <a:pt x="2408" y="1"/>
                    <a:pt x="1580" y="1"/>
                  </a:cubicBez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6" name="Google Shape;2906;p80"/>
          <p:cNvGrpSpPr/>
          <p:nvPr/>
        </p:nvGrpSpPr>
        <p:grpSpPr>
          <a:xfrm>
            <a:off x="3760556" y="4250973"/>
            <a:ext cx="951677" cy="646907"/>
            <a:chOff x="3074150" y="3167800"/>
            <a:chExt cx="2397775" cy="1629900"/>
          </a:xfrm>
        </p:grpSpPr>
        <p:sp>
          <p:nvSpPr>
            <p:cNvPr id="2907" name="Google Shape;2907;p80"/>
            <p:cNvSpPr/>
            <p:nvPr/>
          </p:nvSpPr>
          <p:spPr>
            <a:xfrm>
              <a:off x="3123925" y="3775950"/>
              <a:ext cx="362750" cy="666675"/>
            </a:xfrm>
            <a:custGeom>
              <a:rect b="b" l="l" r="r" t="t"/>
              <a:pathLst>
                <a:path extrusionOk="0" h="26667" w="14510">
                  <a:moveTo>
                    <a:pt x="3526" y="0"/>
                  </a:moveTo>
                  <a:cubicBezTo>
                    <a:pt x="2180" y="0"/>
                    <a:pt x="1150" y="809"/>
                    <a:pt x="797" y="2214"/>
                  </a:cubicBezTo>
                  <a:cubicBezTo>
                    <a:pt x="0" y="5394"/>
                    <a:pt x="1558" y="26666"/>
                    <a:pt x="8454" y="26666"/>
                  </a:cubicBezTo>
                  <a:cubicBezTo>
                    <a:pt x="9382" y="26666"/>
                    <a:pt x="10407" y="26281"/>
                    <a:pt x="11536" y="25414"/>
                  </a:cubicBezTo>
                  <a:cubicBezTo>
                    <a:pt x="12614" y="24588"/>
                    <a:pt x="14510" y="14648"/>
                    <a:pt x="10794" y="6787"/>
                  </a:cubicBezTo>
                  <a:cubicBezTo>
                    <a:pt x="8524" y="1989"/>
                    <a:pt x="5637" y="0"/>
                    <a:pt x="3526" y="0"/>
                  </a:cubicBez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80"/>
            <p:cNvSpPr/>
            <p:nvPr/>
          </p:nvSpPr>
          <p:spPr>
            <a:xfrm>
              <a:off x="3074150" y="3714800"/>
              <a:ext cx="298875" cy="747975"/>
            </a:xfrm>
            <a:custGeom>
              <a:rect b="b" l="l" r="r" t="t"/>
              <a:pathLst>
                <a:path extrusionOk="0" h="29919" w="11955">
                  <a:moveTo>
                    <a:pt x="3984" y="0"/>
                  </a:moveTo>
                  <a:cubicBezTo>
                    <a:pt x="3653" y="0"/>
                    <a:pt x="3261" y="143"/>
                    <a:pt x="2796" y="486"/>
                  </a:cubicBezTo>
                  <a:cubicBezTo>
                    <a:pt x="0" y="2548"/>
                    <a:pt x="2256" y="9111"/>
                    <a:pt x="3668" y="18298"/>
                  </a:cubicBezTo>
                  <a:cubicBezTo>
                    <a:pt x="5080" y="27486"/>
                    <a:pt x="9531" y="29918"/>
                    <a:pt x="9531" y="29918"/>
                  </a:cubicBezTo>
                  <a:cubicBezTo>
                    <a:pt x="9531" y="29918"/>
                    <a:pt x="11954" y="28910"/>
                    <a:pt x="9531" y="28117"/>
                  </a:cubicBezTo>
                  <a:cubicBezTo>
                    <a:pt x="7106" y="27325"/>
                    <a:pt x="5356" y="19212"/>
                    <a:pt x="4009" y="11969"/>
                  </a:cubicBezTo>
                  <a:cubicBezTo>
                    <a:pt x="2662" y="4727"/>
                    <a:pt x="5759" y="3590"/>
                    <a:pt x="5759" y="3590"/>
                  </a:cubicBezTo>
                  <a:cubicBezTo>
                    <a:pt x="5759" y="3590"/>
                    <a:pt x="5642" y="0"/>
                    <a:pt x="3984" y="0"/>
                  </a:cubicBezTo>
                  <a:close/>
                </a:path>
              </a:pathLst>
            </a:custGeom>
            <a:solidFill>
              <a:srgbClr val="3E70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80"/>
            <p:cNvSpPr/>
            <p:nvPr/>
          </p:nvSpPr>
          <p:spPr>
            <a:xfrm>
              <a:off x="3142900" y="3551675"/>
              <a:ext cx="1088750" cy="946700"/>
            </a:xfrm>
            <a:custGeom>
              <a:rect b="b" l="l" r="r" t="t"/>
              <a:pathLst>
                <a:path extrusionOk="0" h="37868" w="43550">
                  <a:moveTo>
                    <a:pt x="31092" y="1"/>
                  </a:moveTo>
                  <a:cubicBezTo>
                    <a:pt x="29630" y="1"/>
                    <a:pt x="27374" y="180"/>
                    <a:pt x="23481" y="595"/>
                  </a:cubicBezTo>
                  <a:cubicBezTo>
                    <a:pt x="23331" y="611"/>
                    <a:pt x="23167" y="618"/>
                    <a:pt x="22990" y="618"/>
                  </a:cubicBezTo>
                  <a:cubicBezTo>
                    <a:pt x="22076" y="618"/>
                    <a:pt x="20804" y="439"/>
                    <a:pt x="19212" y="439"/>
                  </a:cubicBezTo>
                  <a:cubicBezTo>
                    <a:pt x="16564" y="439"/>
                    <a:pt x="13034" y="934"/>
                    <a:pt x="8801" y="3567"/>
                  </a:cubicBezTo>
                  <a:cubicBezTo>
                    <a:pt x="6903" y="4748"/>
                    <a:pt x="5390" y="5107"/>
                    <a:pt x="4194" y="5107"/>
                  </a:cubicBezTo>
                  <a:cubicBezTo>
                    <a:pt x="2342" y="5107"/>
                    <a:pt x="1246" y="4249"/>
                    <a:pt x="649" y="4249"/>
                  </a:cubicBezTo>
                  <a:cubicBezTo>
                    <a:pt x="153" y="4249"/>
                    <a:pt x="1" y="4841"/>
                    <a:pt x="46" y="7011"/>
                  </a:cubicBezTo>
                  <a:cubicBezTo>
                    <a:pt x="179" y="13482"/>
                    <a:pt x="5703" y="7211"/>
                    <a:pt x="8261" y="18494"/>
                  </a:cubicBezTo>
                  <a:cubicBezTo>
                    <a:pt x="10820" y="29777"/>
                    <a:pt x="10281" y="33445"/>
                    <a:pt x="6779" y="34642"/>
                  </a:cubicBezTo>
                  <a:cubicBezTo>
                    <a:pt x="3853" y="35641"/>
                    <a:pt x="5442" y="37867"/>
                    <a:pt x="7144" y="37867"/>
                  </a:cubicBezTo>
                  <a:cubicBezTo>
                    <a:pt x="7478" y="37867"/>
                    <a:pt x="7817" y="37781"/>
                    <a:pt x="8126" y="37583"/>
                  </a:cubicBezTo>
                  <a:cubicBezTo>
                    <a:pt x="10012" y="36377"/>
                    <a:pt x="22550" y="36549"/>
                    <a:pt x="30289" y="32489"/>
                  </a:cubicBezTo>
                  <a:cubicBezTo>
                    <a:pt x="33375" y="30870"/>
                    <a:pt x="35976" y="30557"/>
                    <a:pt x="38016" y="30557"/>
                  </a:cubicBezTo>
                  <a:cubicBezTo>
                    <a:pt x="39304" y="30557"/>
                    <a:pt x="40367" y="30682"/>
                    <a:pt x="41187" y="30682"/>
                  </a:cubicBezTo>
                  <a:cubicBezTo>
                    <a:pt x="42324" y="30682"/>
                    <a:pt x="42991" y="30442"/>
                    <a:pt x="43135" y="29293"/>
                  </a:cubicBezTo>
                  <a:cubicBezTo>
                    <a:pt x="43550" y="26006"/>
                    <a:pt x="40451" y="2802"/>
                    <a:pt x="36411" y="1473"/>
                  </a:cubicBezTo>
                  <a:cubicBezTo>
                    <a:pt x="33789" y="612"/>
                    <a:pt x="33795" y="1"/>
                    <a:pt x="31092" y="1"/>
                  </a:cubicBezTo>
                  <a:close/>
                </a:path>
              </a:pathLst>
            </a:custGeom>
            <a:solidFill>
              <a:srgbClr val="3E70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80"/>
            <p:cNvSpPr/>
            <p:nvPr/>
          </p:nvSpPr>
          <p:spPr>
            <a:xfrm>
              <a:off x="3359900" y="3562650"/>
              <a:ext cx="566875" cy="876050"/>
            </a:xfrm>
            <a:custGeom>
              <a:rect b="b" l="l" r="r" t="t"/>
              <a:pathLst>
                <a:path extrusionOk="0" h="35042" w="22675">
                  <a:moveTo>
                    <a:pt x="10545" y="1"/>
                  </a:moveTo>
                  <a:cubicBezTo>
                    <a:pt x="9510" y="1"/>
                    <a:pt x="8339" y="76"/>
                    <a:pt x="7044" y="325"/>
                  </a:cubicBezTo>
                  <a:cubicBezTo>
                    <a:pt x="4973" y="1757"/>
                    <a:pt x="775" y="4887"/>
                    <a:pt x="442" y="6947"/>
                  </a:cubicBezTo>
                  <a:cubicBezTo>
                    <a:pt x="0" y="9688"/>
                    <a:pt x="5130" y="24989"/>
                    <a:pt x="6987" y="28868"/>
                  </a:cubicBezTo>
                  <a:cubicBezTo>
                    <a:pt x="8658" y="32355"/>
                    <a:pt x="8897" y="32799"/>
                    <a:pt x="10410" y="32799"/>
                  </a:cubicBezTo>
                  <a:cubicBezTo>
                    <a:pt x="10578" y="32799"/>
                    <a:pt x="10763" y="32794"/>
                    <a:pt x="10968" y="32786"/>
                  </a:cubicBezTo>
                  <a:cubicBezTo>
                    <a:pt x="10990" y="32785"/>
                    <a:pt x="11013" y="32785"/>
                    <a:pt x="11035" y="32785"/>
                  </a:cubicBezTo>
                  <a:cubicBezTo>
                    <a:pt x="12272" y="32785"/>
                    <a:pt x="12300" y="34091"/>
                    <a:pt x="12157" y="35041"/>
                  </a:cubicBezTo>
                  <a:cubicBezTo>
                    <a:pt x="13598" y="34767"/>
                    <a:pt x="15058" y="34438"/>
                    <a:pt x="16476" y="34033"/>
                  </a:cubicBezTo>
                  <a:lnTo>
                    <a:pt x="22674" y="28266"/>
                  </a:lnTo>
                  <a:lnTo>
                    <a:pt x="16603" y="402"/>
                  </a:lnTo>
                  <a:lnTo>
                    <a:pt x="14364" y="178"/>
                  </a:lnTo>
                  <a:cubicBezTo>
                    <a:pt x="14347" y="178"/>
                    <a:pt x="14331" y="178"/>
                    <a:pt x="14315" y="178"/>
                  </a:cubicBezTo>
                  <a:cubicBezTo>
                    <a:pt x="13404" y="178"/>
                    <a:pt x="12133" y="1"/>
                    <a:pt x="10545" y="1"/>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80"/>
            <p:cNvSpPr/>
            <p:nvPr/>
          </p:nvSpPr>
          <p:spPr>
            <a:xfrm>
              <a:off x="3179925" y="4415350"/>
              <a:ext cx="2292000" cy="382350"/>
            </a:xfrm>
            <a:custGeom>
              <a:rect b="b" l="l" r="r" t="t"/>
              <a:pathLst>
                <a:path extrusionOk="0" h="15294" w="91680">
                  <a:moveTo>
                    <a:pt x="18491" y="1"/>
                  </a:moveTo>
                  <a:cubicBezTo>
                    <a:pt x="8280" y="1"/>
                    <a:pt x="0" y="1646"/>
                    <a:pt x="0" y="3675"/>
                  </a:cubicBezTo>
                  <a:cubicBezTo>
                    <a:pt x="0" y="5272"/>
                    <a:pt x="5124" y="6630"/>
                    <a:pt x="12279" y="7137"/>
                  </a:cubicBezTo>
                  <a:cubicBezTo>
                    <a:pt x="7813" y="7966"/>
                    <a:pt x="5212" y="8958"/>
                    <a:pt x="5212" y="10025"/>
                  </a:cubicBezTo>
                  <a:cubicBezTo>
                    <a:pt x="5212" y="12935"/>
                    <a:pt x="24567" y="15293"/>
                    <a:pt x="48445" y="15293"/>
                  </a:cubicBezTo>
                  <a:cubicBezTo>
                    <a:pt x="72322" y="15293"/>
                    <a:pt x="91679" y="12935"/>
                    <a:pt x="91679" y="10025"/>
                  </a:cubicBezTo>
                  <a:cubicBezTo>
                    <a:pt x="91679" y="7114"/>
                    <a:pt x="72322" y="4756"/>
                    <a:pt x="48445" y="4756"/>
                  </a:cubicBezTo>
                  <a:cubicBezTo>
                    <a:pt x="44034" y="4756"/>
                    <a:pt x="39777" y="4836"/>
                    <a:pt x="35767" y="4986"/>
                  </a:cubicBezTo>
                  <a:cubicBezTo>
                    <a:pt x="36549" y="4580"/>
                    <a:pt x="36982" y="4137"/>
                    <a:pt x="36982" y="3675"/>
                  </a:cubicBezTo>
                  <a:cubicBezTo>
                    <a:pt x="36982" y="1646"/>
                    <a:pt x="28704" y="1"/>
                    <a:pt x="18491" y="1"/>
                  </a:cubicBezTo>
                  <a:close/>
                </a:path>
              </a:pathLst>
            </a:custGeom>
            <a:solidFill>
              <a:srgbClr val="A0D5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80"/>
            <p:cNvSpPr/>
            <p:nvPr/>
          </p:nvSpPr>
          <p:spPr>
            <a:xfrm>
              <a:off x="4800625" y="4478525"/>
              <a:ext cx="618875" cy="252600"/>
            </a:xfrm>
            <a:custGeom>
              <a:rect b="b" l="l" r="r" t="t"/>
              <a:pathLst>
                <a:path extrusionOk="0" h="10104" w="24755">
                  <a:moveTo>
                    <a:pt x="8037" y="0"/>
                  </a:moveTo>
                  <a:lnTo>
                    <a:pt x="783" y="5299"/>
                  </a:lnTo>
                  <a:cubicBezTo>
                    <a:pt x="783" y="5299"/>
                    <a:pt x="0" y="9036"/>
                    <a:pt x="1867" y="9709"/>
                  </a:cubicBezTo>
                  <a:cubicBezTo>
                    <a:pt x="2744" y="10025"/>
                    <a:pt x="4225" y="10104"/>
                    <a:pt x="5920" y="10104"/>
                  </a:cubicBezTo>
                  <a:cubicBezTo>
                    <a:pt x="7636" y="10104"/>
                    <a:pt x="9572" y="10023"/>
                    <a:pt x="11327" y="10023"/>
                  </a:cubicBezTo>
                  <a:cubicBezTo>
                    <a:pt x="11527" y="10023"/>
                    <a:pt x="11724" y="10024"/>
                    <a:pt x="11919" y="10026"/>
                  </a:cubicBezTo>
                  <a:cubicBezTo>
                    <a:pt x="12409" y="10032"/>
                    <a:pt x="12968" y="10039"/>
                    <a:pt x="13570" y="10039"/>
                  </a:cubicBezTo>
                  <a:cubicBezTo>
                    <a:pt x="17376" y="10039"/>
                    <a:pt x="22907" y="9743"/>
                    <a:pt x="23763" y="6898"/>
                  </a:cubicBezTo>
                  <a:cubicBezTo>
                    <a:pt x="24754" y="3604"/>
                    <a:pt x="19285" y="4683"/>
                    <a:pt x="16468" y="3349"/>
                  </a:cubicBezTo>
                  <a:cubicBezTo>
                    <a:pt x="13651" y="2015"/>
                    <a:pt x="8037" y="0"/>
                    <a:pt x="8037" y="0"/>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80"/>
            <p:cNvSpPr/>
            <p:nvPr/>
          </p:nvSpPr>
          <p:spPr>
            <a:xfrm>
              <a:off x="3604700" y="3199850"/>
              <a:ext cx="317725" cy="348800"/>
            </a:xfrm>
            <a:custGeom>
              <a:rect b="b" l="l" r="r" t="t"/>
              <a:pathLst>
                <a:path extrusionOk="0" h="13952" w="12709">
                  <a:moveTo>
                    <a:pt x="5581" y="0"/>
                  </a:moveTo>
                  <a:cubicBezTo>
                    <a:pt x="1816" y="0"/>
                    <a:pt x="91" y="4252"/>
                    <a:pt x="48" y="6101"/>
                  </a:cubicBezTo>
                  <a:cubicBezTo>
                    <a:pt x="0" y="8094"/>
                    <a:pt x="2056" y="10016"/>
                    <a:pt x="3065" y="11292"/>
                  </a:cubicBezTo>
                  <a:cubicBezTo>
                    <a:pt x="4075" y="12566"/>
                    <a:pt x="5478" y="13658"/>
                    <a:pt x="8902" y="13943"/>
                  </a:cubicBezTo>
                  <a:cubicBezTo>
                    <a:pt x="8969" y="13948"/>
                    <a:pt x="9036" y="13951"/>
                    <a:pt x="9101" y="13951"/>
                  </a:cubicBezTo>
                  <a:cubicBezTo>
                    <a:pt x="12341" y="13951"/>
                    <a:pt x="12709" y="7145"/>
                    <a:pt x="12315" y="3701"/>
                  </a:cubicBezTo>
                  <a:cubicBezTo>
                    <a:pt x="11914" y="185"/>
                    <a:pt x="6755" y="125"/>
                    <a:pt x="6505" y="82"/>
                  </a:cubicBezTo>
                  <a:cubicBezTo>
                    <a:pt x="6184" y="26"/>
                    <a:pt x="5876" y="0"/>
                    <a:pt x="5581" y="0"/>
                  </a:cubicBezTo>
                  <a:close/>
                </a:path>
              </a:pathLst>
            </a:custGeom>
            <a:solidFill>
              <a:srgbClr val="FDC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80"/>
            <p:cNvSpPr/>
            <p:nvPr/>
          </p:nvSpPr>
          <p:spPr>
            <a:xfrm>
              <a:off x="3587225" y="3412725"/>
              <a:ext cx="297300" cy="381450"/>
            </a:xfrm>
            <a:custGeom>
              <a:rect b="b" l="l" r="r" t="t"/>
              <a:pathLst>
                <a:path extrusionOk="0" h="15258" w="11892">
                  <a:moveTo>
                    <a:pt x="4547" y="1"/>
                  </a:moveTo>
                  <a:cubicBezTo>
                    <a:pt x="4100" y="1"/>
                    <a:pt x="3769" y="379"/>
                    <a:pt x="3661" y="1357"/>
                  </a:cubicBezTo>
                  <a:cubicBezTo>
                    <a:pt x="3180" y="5698"/>
                    <a:pt x="0" y="7625"/>
                    <a:pt x="0" y="7625"/>
                  </a:cubicBezTo>
                  <a:lnTo>
                    <a:pt x="11749" y="15257"/>
                  </a:lnTo>
                  <a:cubicBezTo>
                    <a:pt x="11749" y="15257"/>
                    <a:pt x="11891" y="9278"/>
                    <a:pt x="10212" y="8423"/>
                  </a:cubicBezTo>
                  <a:cubicBezTo>
                    <a:pt x="8534" y="7568"/>
                    <a:pt x="8999" y="4480"/>
                    <a:pt x="8999" y="4480"/>
                  </a:cubicBezTo>
                  <a:cubicBezTo>
                    <a:pt x="8999" y="4480"/>
                    <a:pt x="6084" y="1"/>
                    <a:pt x="4547" y="1"/>
                  </a:cubicBezTo>
                  <a:close/>
                </a:path>
              </a:pathLst>
            </a:custGeom>
            <a:solidFill>
              <a:srgbClr val="FDC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80"/>
            <p:cNvSpPr/>
            <p:nvPr/>
          </p:nvSpPr>
          <p:spPr>
            <a:xfrm>
              <a:off x="3710150" y="3488475"/>
              <a:ext cx="102600" cy="104575"/>
            </a:xfrm>
            <a:custGeom>
              <a:rect b="b" l="l" r="r" t="t"/>
              <a:pathLst>
                <a:path extrusionOk="0" h="4183" w="4104">
                  <a:moveTo>
                    <a:pt x="54" y="1"/>
                  </a:moveTo>
                  <a:cubicBezTo>
                    <a:pt x="0" y="1"/>
                    <a:pt x="4104" y="4182"/>
                    <a:pt x="4104" y="4182"/>
                  </a:cubicBezTo>
                  <a:lnTo>
                    <a:pt x="4023" y="2330"/>
                  </a:lnTo>
                  <a:cubicBezTo>
                    <a:pt x="4023" y="2330"/>
                    <a:pt x="2175" y="2041"/>
                    <a:pt x="355" y="281"/>
                  </a:cubicBezTo>
                  <a:cubicBezTo>
                    <a:pt x="154" y="86"/>
                    <a:pt x="62" y="1"/>
                    <a:pt x="54" y="1"/>
                  </a:cubicBezTo>
                  <a:close/>
                </a:path>
              </a:pathLst>
            </a:custGeom>
            <a:solidFill>
              <a:srgbClr val="FDC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80"/>
            <p:cNvSpPr/>
            <p:nvPr/>
          </p:nvSpPr>
          <p:spPr>
            <a:xfrm>
              <a:off x="3555375" y="3167800"/>
              <a:ext cx="420850" cy="326200"/>
            </a:xfrm>
            <a:custGeom>
              <a:rect b="b" l="l" r="r" t="t"/>
              <a:pathLst>
                <a:path extrusionOk="0" h="13048" w="16834">
                  <a:moveTo>
                    <a:pt x="8258" y="0"/>
                  </a:moveTo>
                  <a:cubicBezTo>
                    <a:pt x="8089" y="0"/>
                    <a:pt x="7923" y="7"/>
                    <a:pt x="7759" y="22"/>
                  </a:cubicBezTo>
                  <a:cubicBezTo>
                    <a:pt x="5198" y="246"/>
                    <a:pt x="3800" y="2686"/>
                    <a:pt x="3800" y="2686"/>
                  </a:cubicBezTo>
                  <a:cubicBezTo>
                    <a:pt x="4202" y="1562"/>
                    <a:pt x="4031" y="1109"/>
                    <a:pt x="3762" y="1109"/>
                  </a:cubicBezTo>
                  <a:cubicBezTo>
                    <a:pt x="3551" y="1109"/>
                    <a:pt x="3280" y="1385"/>
                    <a:pt x="3173" y="1832"/>
                  </a:cubicBezTo>
                  <a:cubicBezTo>
                    <a:pt x="2932" y="2853"/>
                    <a:pt x="1604" y="4463"/>
                    <a:pt x="1604" y="4463"/>
                  </a:cubicBezTo>
                  <a:cubicBezTo>
                    <a:pt x="0" y="7910"/>
                    <a:pt x="3389" y="13048"/>
                    <a:pt x="4412" y="13048"/>
                  </a:cubicBezTo>
                  <a:cubicBezTo>
                    <a:pt x="4458" y="13048"/>
                    <a:pt x="4499" y="13037"/>
                    <a:pt x="4534" y="13016"/>
                  </a:cubicBezTo>
                  <a:cubicBezTo>
                    <a:pt x="5368" y="12525"/>
                    <a:pt x="6183" y="11261"/>
                    <a:pt x="6183" y="11261"/>
                  </a:cubicBezTo>
                  <a:cubicBezTo>
                    <a:pt x="4183" y="11004"/>
                    <a:pt x="3167" y="8553"/>
                    <a:pt x="4755" y="7856"/>
                  </a:cubicBezTo>
                  <a:cubicBezTo>
                    <a:pt x="5043" y="7729"/>
                    <a:pt x="5272" y="7678"/>
                    <a:pt x="5458" y="7678"/>
                  </a:cubicBezTo>
                  <a:cubicBezTo>
                    <a:pt x="6299" y="7678"/>
                    <a:pt x="6281" y="8734"/>
                    <a:pt x="7010" y="8748"/>
                  </a:cubicBezTo>
                  <a:cubicBezTo>
                    <a:pt x="7014" y="8748"/>
                    <a:pt x="7017" y="8748"/>
                    <a:pt x="7020" y="8748"/>
                  </a:cubicBezTo>
                  <a:cubicBezTo>
                    <a:pt x="7750" y="8748"/>
                    <a:pt x="6660" y="7199"/>
                    <a:pt x="7387" y="7199"/>
                  </a:cubicBezTo>
                  <a:cubicBezTo>
                    <a:pt x="7522" y="7199"/>
                    <a:pt x="7720" y="7253"/>
                    <a:pt x="8004" y="7380"/>
                  </a:cubicBezTo>
                  <a:cubicBezTo>
                    <a:pt x="8184" y="7460"/>
                    <a:pt x="8329" y="7496"/>
                    <a:pt x="8445" y="7496"/>
                  </a:cubicBezTo>
                  <a:cubicBezTo>
                    <a:pt x="9043" y="7496"/>
                    <a:pt x="8863" y="6532"/>
                    <a:pt x="8594" y="5694"/>
                  </a:cubicBezTo>
                  <a:cubicBezTo>
                    <a:pt x="8519" y="5459"/>
                    <a:pt x="8706" y="5258"/>
                    <a:pt x="8913" y="5258"/>
                  </a:cubicBezTo>
                  <a:cubicBezTo>
                    <a:pt x="8981" y="5258"/>
                    <a:pt x="9052" y="5280"/>
                    <a:pt x="9116" y="5331"/>
                  </a:cubicBezTo>
                  <a:cubicBezTo>
                    <a:pt x="9494" y="5631"/>
                    <a:pt x="9996" y="6008"/>
                    <a:pt x="10647" y="6463"/>
                  </a:cubicBezTo>
                  <a:cubicBezTo>
                    <a:pt x="10903" y="6641"/>
                    <a:pt x="11072" y="6715"/>
                    <a:pt x="11178" y="6715"/>
                  </a:cubicBezTo>
                  <a:cubicBezTo>
                    <a:pt x="11703" y="6715"/>
                    <a:pt x="10697" y="4905"/>
                    <a:pt x="10977" y="4905"/>
                  </a:cubicBezTo>
                  <a:cubicBezTo>
                    <a:pt x="11059" y="4905"/>
                    <a:pt x="11252" y="5061"/>
                    <a:pt x="11626" y="5464"/>
                  </a:cubicBezTo>
                  <a:cubicBezTo>
                    <a:pt x="13209" y="7164"/>
                    <a:pt x="14091" y="7310"/>
                    <a:pt x="14347" y="7310"/>
                  </a:cubicBezTo>
                  <a:cubicBezTo>
                    <a:pt x="14401" y="7310"/>
                    <a:pt x="14427" y="7304"/>
                    <a:pt x="14427" y="7304"/>
                  </a:cubicBezTo>
                  <a:cubicBezTo>
                    <a:pt x="16833" y="5658"/>
                    <a:pt x="15789" y="3254"/>
                    <a:pt x="14653" y="2324"/>
                  </a:cubicBezTo>
                  <a:cubicBezTo>
                    <a:pt x="13589" y="1454"/>
                    <a:pt x="10720" y="0"/>
                    <a:pt x="8258" y="0"/>
                  </a:cubicBezTo>
                  <a:close/>
                </a:path>
              </a:pathLst>
            </a:custGeom>
            <a:solidFill>
              <a:srgbClr val="3E70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80"/>
            <p:cNvSpPr/>
            <p:nvPr/>
          </p:nvSpPr>
          <p:spPr>
            <a:xfrm>
              <a:off x="3669800" y="4213350"/>
              <a:ext cx="232950" cy="299475"/>
            </a:xfrm>
            <a:custGeom>
              <a:rect b="b" l="l" r="r" t="t"/>
              <a:pathLst>
                <a:path extrusionOk="0" h="11979" w="9318">
                  <a:moveTo>
                    <a:pt x="9318" y="0"/>
                  </a:moveTo>
                  <a:lnTo>
                    <a:pt x="9318" y="0"/>
                  </a:lnTo>
                  <a:cubicBezTo>
                    <a:pt x="9318" y="1"/>
                    <a:pt x="4191" y="4533"/>
                    <a:pt x="1" y="5413"/>
                  </a:cubicBezTo>
                  <a:cubicBezTo>
                    <a:pt x="386" y="6447"/>
                    <a:pt x="924" y="7474"/>
                    <a:pt x="1558" y="7510"/>
                  </a:cubicBezTo>
                  <a:cubicBezTo>
                    <a:pt x="1558" y="7510"/>
                    <a:pt x="1627" y="8933"/>
                    <a:pt x="1785" y="10139"/>
                  </a:cubicBezTo>
                  <a:cubicBezTo>
                    <a:pt x="1855" y="10676"/>
                    <a:pt x="2476" y="11979"/>
                    <a:pt x="2861" y="11979"/>
                  </a:cubicBezTo>
                  <a:cubicBezTo>
                    <a:pt x="2921" y="11979"/>
                    <a:pt x="2975" y="11947"/>
                    <a:pt x="3021" y="11877"/>
                  </a:cubicBezTo>
                  <a:cubicBezTo>
                    <a:pt x="3312" y="11427"/>
                    <a:pt x="3663" y="10839"/>
                    <a:pt x="4048" y="10168"/>
                  </a:cubicBezTo>
                  <a:cubicBezTo>
                    <a:pt x="4204" y="9896"/>
                    <a:pt x="4365" y="9612"/>
                    <a:pt x="4532" y="9315"/>
                  </a:cubicBezTo>
                  <a:cubicBezTo>
                    <a:pt x="6398" y="5977"/>
                    <a:pt x="8775" y="1292"/>
                    <a:pt x="9318" y="0"/>
                  </a:cubicBez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80"/>
            <p:cNvSpPr/>
            <p:nvPr/>
          </p:nvSpPr>
          <p:spPr>
            <a:xfrm>
              <a:off x="3405425" y="3555175"/>
              <a:ext cx="805475" cy="796925"/>
            </a:xfrm>
            <a:custGeom>
              <a:rect b="b" l="l" r="r" t="t"/>
              <a:pathLst>
                <a:path extrusionOk="0" h="31877" w="32219">
                  <a:moveTo>
                    <a:pt x="9252" y="0"/>
                  </a:moveTo>
                  <a:cubicBezTo>
                    <a:pt x="9252" y="0"/>
                    <a:pt x="5955" y="1180"/>
                    <a:pt x="3395" y="3313"/>
                  </a:cubicBezTo>
                  <a:cubicBezTo>
                    <a:pt x="834" y="5445"/>
                    <a:pt x="1" y="6758"/>
                    <a:pt x="126" y="8743"/>
                  </a:cubicBezTo>
                  <a:cubicBezTo>
                    <a:pt x="250" y="10712"/>
                    <a:pt x="5277" y="31876"/>
                    <a:pt x="9574" y="31876"/>
                  </a:cubicBezTo>
                  <a:cubicBezTo>
                    <a:pt x="9606" y="31876"/>
                    <a:pt x="9637" y="31875"/>
                    <a:pt x="9669" y="31873"/>
                  </a:cubicBezTo>
                  <a:cubicBezTo>
                    <a:pt x="9974" y="31848"/>
                    <a:pt x="10277" y="31803"/>
                    <a:pt x="10576" y="31740"/>
                  </a:cubicBezTo>
                  <a:cubicBezTo>
                    <a:pt x="14768" y="30860"/>
                    <a:pt x="19893" y="26327"/>
                    <a:pt x="19893" y="26327"/>
                  </a:cubicBezTo>
                  <a:lnTo>
                    <a:pt x="28032" y="14361"/>
                  </a:lnTo>
                  <a:lnTo>
                    <a:pt x="32218" y="10731"/>
                  </a:lnTo>
                  <a:cubicBezTo>
                    <a:pt x="32218" y="10731"/>
                    <a:pt x="25024" y="1304"/>
                    <a:pt x="22316" y="811"/>
                  </a:cubicBezTo>
                  <a:cubicBezTo>
                    <a:pt x="19610" y="316"/>
                    <a:pt x="16253" y="259"/>
                    <a:pt x="16253" y="259"/>
                  </a:cubicBezTo>
                  <a:lnTo>
                    <a:pt x="16240" y="4462"/>
                  </a:lnTo>
                  <a:lnTo>
                    <a:pt x="9252" y="0"/>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80"/>
            <p:cNvSpPr/>
            <p:nvPr/>
          </p:nvSpPr>
          <p:spPr>
            <a:xfrm>
              <a:off x="4003225" y="3987175"/>
              <a:ext cx="363675" cy="606125"/>
            </a:xfrm>
            <a:custGeom>
              <a:rect b="b" l="l" r="r" t="t"/>
              <a:pathLst>
                <a:path extrusionOk="0" h="24245" w="14547">
                  <a:moveTo>
                    <a:pt x="10450" y="1"/>
                  </a:moveTo>
                  <a:lnTo>
                    <a:pt x="1657" y="10405"/>
                  </a:lnTo>
                  <a:lnTo>
                    <a:pt x="0" y="24165"/>
                  </a:lnTo>
                  <a:cubicBezTo>
                    <a:pt x="524" y="24219"/>
                    <a:pt x="1030" y="24244"/>
                    <a:pt x="1517" y="24244"/>
                  </a:cubicBezTo>
                  <a:cubicBezTo>
                    <a:pt x="13918" y="24244"/>
                    <a:pt x="14546" y="7607"/>
                    <a:pt x="14511" y="6539"/>
                  </a:cubicBezTo>
                  <a:lnTo>
                    <a:pt x="10450" y="1"/>
                  </a:lnTo>
                  <a:close/>
                </a:path>
              </a:pathLst>
            </a:custGeom>
            <a:solidFill>
              <a:srgbClr val="F5B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80"/>
            <p:cNvSpPr/>
            <p:nvPr/>
          </p:nvSpPr>
          <p:spPr>
            <a:xfrm>
              <a:off x="4354225" y="3699450"/>
              <a:ext cx="300400" cy="832100"/>
            </a:xfrm>
            <a:custGeom>
              <a:rect b="b" l="l" r="r" t="t"/>
              <a:pathLst>
                <a:path extrusionOk="0" h="33284" w="12016">
                  <a:moveTo>
                    <a:pt x="6039" y="0"/>
                  </a:moveTo>
                  <a:cubicBezTo>
                    <a:pt x="2894" y="0"/>
                    <a:pt x="1" y="3969"/>
                    <a:pt x="1" y="3969"/>
                  </a:cubicBezTo>
                  <a:cubicBezTo>
                    <a:pt x="1" y="3969"/>
                    <a:pt x="443" y="11172"/>
                    <a:pt x="440" y="17108"/>
                  </a:cubicBezTo>
                  <a:cubicBezTo>
                    <a:pt x="435" y="23043"/>
                    <a:pt x="1383" y="33284"/>
                    <a:pt x="1383" y="33284"/>
                  </a:cubicBezTo>
                  <a:lnTo>
                    <a:pt x="4057" y="31581"/>
                  </a:lnTo>
                  <a:cubicBezTo>
                    <a:pt x="4691" y="31177"/>
                    <a:pt x="5316" y="31023"/>
                    <a:pt x="5900" y="31023"/>
                  </a:cubicBezTo>
                  <a:cubicBezTo>
                    <a:pt x="7782" y="31023"/>
                    <a:pt x="9247" y="32617"/>
                    <a:pt x="9247" y="32617"/>
                  </a:cubicBezTo>
                  <a:cubicBezTo>
                    <a:pt x="10436" y="28838"/>
                    <a:pt x="12015" y="3405"/>
                    <a:pt x="8183" y="703"/>
                  </a:cubicBezTo>
                  <a:cubicBezTo>
                    <a:pt x="7476" y="204"/>
                    <a:pt x="6751" y="0"/>
                    <a:pt x="6039" y="0"/>
                  </a:cubicBezTo>
                  <a:close/>
                </a:path>
              </a:pathLst>
            </a:custGeom>
            <a:solidFill>
              <a:srgbClr val="F5B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80"/>
            <p:cNvSpPr/>
            <p:nvPr/>
          </p:nvSpPr>
          <p:spPr>
            <a:xfrm>
              <a:off x="4385425" y="3699450"/>
              <a:ext cx="219050" cy="136325"/>
            </a:xfrm>
            <a:custGeom>
              <a:rect b="b" l="l" r="r" t="t"/>
              <a:pathLst>
                <a:path extrusionOk="0" h="5453" w="8762">
                  <a:moveTo>
                    <a:pt x="4791" y="1"/>
                  </a:moveTo>
                  <a:cubicBezTo>
                    <a:pt x="2919" y="1"/>
                    <a:pt x="1137" y="1408"/>
                    <a:pt x="1" y="2546"/>
                  </a:cubicBezTo>
                  <a:cubicBezTo>
                    <a:pt x="2876" y="5311"/>
                    <a:pt x="6581" y="5430"/>
                    <a:pt x="8761" y="5452"/>
                  </a:cubicBezTo>
                  <a:cubicBezTo>
                    <a:pt x="8381" y="3061"/>
                    <a:pt x="7795" y="1309"/>
                    <a:pt x="6935" y="703"/>
                  </a:cubicBezTo>
                  <a:cubicBezTo>
                    <a:pt x="6228" y="204"/>
                    <a:pt x="5503" y="1"/>
                    <a:pt x="4791" y="1"/>
                  </a:cubicBezTo>
                  <a:close/>
                </a:path>
              </a:pathLst>
            </a:custGeom>
            <a:solidFill>
              <a:srgbClr val="FDC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80"/>
            <p:cNvSpPr/>
            <p:nvPr/>
          </p:nvSpPr>
          <p:spPr>
            <a:xfrm>
              <a:off x="3770975" y="3962600"/>
              <a:ext cx="1146575" cy="602625"/>
            </a:xfrm>
            <a:custGeom>
              <a:rect b="b" l="l" r="r" t="t"/>
              <a:pathLst>
                <a:path extrusionOk="0" h="24105" w="45863">
                  <a:moveTo>
                    <a:pt x="19506" y="1"/>
                  </a:moveTo>
                  <a:cubicBezTo>
                    <a:pt x="17332" y="1"/>
                    <a:pt x="14628" y="1607"/>
                    <a:pt x="10801" y="7016"/>
                  </a:cubicBezTo>
                  <a:cubicBezTo>
                    <a:pt x="4715" y="15616"/>
                    <a:pt x="4875" y="19762"/>
                    <a:pt x="2261" y="19762"/>
                  </a:cubicBezTo>
                  <a:cubicBezTo>
                    <a:pt x="1781" y="19762"/>
                    <a:pt x="1207" y="19622"/>
                    <a:pt x="485" y="19345"/>
                  </a:cubicBezTo>
                  <a:lnTo>
                    <a:pt x="1" y="20198"/>
                  </a:lnTo>
                  <a:cubicBezTo>
                    <a:pt x="1" y="20198"/>
                    <a:pt x="1219" y="21298"/>
                    <a:pt x="2676" y="21298"/>
                  </a:cubicBezTo>
                  <a:cubicBezTo>
                    <a:pt x="3654" y="21298"/>
                    <a:pt x="4740" y="20803"/>
                    <a:pt x="5637" y="19148"/>
                  </a:cubicBezTo>
                  <a:cubicBezTo>
                    <a:pt x="7750" y="15259"/>
                    <a:pt x="13287" y="1793"/>
                    <a:pt x="19274" y="1793"/>
                  </a:cubicBezTo>
                  <a:cubicBezTo>
                    <a:pt x="19626" y="1793"/>
                    <a:pt x="19979" y="1840"/>
                    <a:pt x="20334" y="1938"/>
                  </a:cubicBezTo>
                  <a:cubicBezTo>
                    <a:pt x="25779" y="3439"/>
                    <a:pt x="44707" y="24105"/>
                    <a:pt x="44707" y="24105"/>
                  </a:cubicBezTo>
                  <a:lnTo>
                    <a:pt x="45863" y="23158"/>
                  </a:lnTo>
                  <a:cubicBezTo>
                    <a:pt x="45863" y="23158"/>
                    <a:pt x="27638" y="4361"/>
                    <a:pt x="24433" y="2244"/>
                  </a:cubicBezTo>
                  <a:cubicBezTo>
                    <a:pt x="22931" y="1251"/>
                    <a:pt x="21425" y="1"/>
                    <a:pt x="19506" y="1"/>
                  </a:cubicBezTo>
                  <a:close/>
                </a:path>
              </a:pathLst>
            </a:custGeom>
            <a:solidFill>
              <a:srgbClr val="233C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80"/>
            <p:cNvSpPr/>
            <p:nvPr/>
          </p:nvSpPr>
          <p:spPr>
            <a:xfrm>
              <a:off x="3554700" y="3763375"/>
              <a:ext cx="322775" cy="361900"/>
            </a:xfrm>
            <a:custGeom>
              <a:rect b="b" l="l" r="r" t="t"/>
              <a:pathLst>
                <a:path extrusionOk="0" h="14476" w="12911">
                  <a:moveTo>
                    <a:pt x="1135" y="0"/>
                  </a:moveTo>
                  <a:cubicBezTo>
                    <a:pt x="423" y="0"/>
                    <a:pt x="1" y="542"/>
                    <a:pt x="912" y="1359"/>
                  </a:cubicBezTo>
                  <a:cubicBezTo>
                    <a:pt x="2418" y="2713"/>
                    <a:pt x="2401" y="5167"/>
                    <a:pt x="2463" y="5810"/>
                  </a:cubicBezTo>
                  <a:cubicBezTo>
                    <a:pt x="2588" y="7112"/>
                    <a:pt x="5178" y="10105"/>
                    <a:pt x="5655" y="12076"/>
                  </a:cubicBezTo>
                  <a:cubicBezTo>
                    <a:pt x="6129" y="14048"/>
                    <a:pt x="6369" y="14217"/>
                    <a:pt x="6920" y="14432"/>
                  </a:cubicBezTo>
                  <a:cubicBezTo>
                    <a:pt x="6996" y="14461"/>
                    <a:pt x="7108" y="14476"/>
                    <a:pt x="7248" y="14476"/>
                  </a:cubicBezTo>
                  <a:cubicBezTo>
                    <a:pt x="8119" y="14476"/>
                    <a:pt x="10054" y="13923"/>
                    <a:pt x="10837" y="13190"/>
                  </a:cubicBezTo>
                  <a:cubicBezTo>
                    <a:pt x="11745" y="12341"/>
                    <a:pt x="12911" y="12243"/>
                    <a:pt x="12911" y="12243"/>
                  </a:cubicBezTo>
                  <a:cubicBezTo>
                    <a:pt x="11995" y="11105"/>
                    <a:pt x="7980" y="8198"/>
                    <a:pt x="6671" y="7502"/>
                  </a:cubicBezTo>
                  <a:cubicBezTo>
                    <a:pt x="5362" y="6806"/>
                    <a:pt x="3684" y="2143"/>
                    <a:pt x="2617" y="775"/>
                  </a:cubicBezTo>
                  <a:cubicBezTo>
                    <a:pt x="2194" y="233"/>
                    <a:pt x="1602" y="0"/>
                    <a:pt x="1135" y="0"/>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80"/>
            <p:cNvSpPr/>
            <p:nvPr/>
          </p:nvSpPr>
          <p:spPr>
            <a:xfrm>
              <a:off x="4020700" y="3702275"/>
              <a:ext cx="107300" cy="211925"/>
            </a:xfrm>
            <a:custGeom>
              <a:rect b="b" l="l" r="r" t="t"/>
              <a:pathLst>
                <a:path extrusionOk="0" h="8477" w="4292">
                  <a:moveTo>
                    <a:pt x="325" y="1"/>
                  </a:moveTo>
                  <a:cubicBezTo>
                    <a:pt x="1" y="1"/>
                    <a:pt x="664" y="1964"/>
                    <a:pt x="846" y="3183"/>
                  </a:cubicBezTo>
                  <a:cubicBezTo>
                    <a:pt x="1072" y="4696"/>
                    <a:pt x="3419" y="8477"/>
                    <a:pt x="3419" y="8477"/>
                  </a:cubicBezTo>
                  <a:lnTo>
                    <a:pt x="4292" y="4417"/>
                  </a:lnTo>
                  <a:cubicBezTo>
                    <a:pt x="4292" y="4417"/>
                    <a:pt x="1850" y="1748"/>
                    <a:pt x="752" y="380"/>
                  </a:cubicBezTo>
                  <a:cubicBezTo>
                    <a:pt x="539" y="114"/>
                    <a:pt x="404" y="1"/>
                    <a:pt x="325" y="1"/>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80"/>
            <p:cNvSpPr/>
            <p:nvPr/>
          </p:nvSpPr>
          <p:spPr>
            <a:xfrm>
              <a:off x="3599425" y="3550025"/>
              <a:ext cx="244000" cy="174200"/>
            </a:xfrm>
            <a:custGeom>
              <a:rect b="b" l="l" r="r" t="t"/>
              <a:pathLst>
                <a:path extrusionOk="0" h="6968" w="9760">
                  <a:moveTo>
                    <a:pt x="1639" y="1"/>
                  </a:moveTo>
                  <a:lnTo>
                    <a:pt x="1" y="834"/>
                  </a:lnTo>
                  <a:lnTo>
                    <a:pt x="9668" y="6968"/>
                  </a:lnTo>
                  <a:lnTo>
                    <a:pt x="9759" y="509"/>
                  </a:lnTo>
                  <a:lnTo>
                    <a:pt x="8491" y="465"/>
                  </a:lnTo>
                  <a:lnTo>
                    <a:pt x="8044" y="3865"/>
                  </a:lnTo>
                  <a:lnTo>
                    <a:pt x="1639" y="1"/>
                  </a:ln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80"/>
            <p:cNvSpPr/>
            <p:nvPr/>
          </p:nvSpPr>
          <p:spPr>
            <a:xfrm>
              <a:off x="3727125" y="3794725"/>
              <a:ext cx="71325" cy="86500"/>
            </a:xfrm>
            <a:custGeom>
              <a:rect b="b" l="l" r="r" t="t"/>
              <a:pathLst>
                <a:path extrusionOk="0" h="3460" w="2853">
                  <a:moveTo>
                    <a:pt x="792" y="1"/>
                  </a:moveTo>
                  <a:cubicBezTo>
                    <a:pt x="684" y="1"/>
                    <a:pt x="583" y="25"/>
                    <a:pt x="493" y="76"/>
                  </a:cubicBezTo>
                  <a:cubicBezTo>
                    <a:pt x="1" y="354"/>
                    <a:pt x="21" y="1319"/>
                    <a:pt x="536" y="2233"/>
                  </a:cubicBezTo>
                  <a:cubicBezTo>
                    <a:pt x="958" y="2978"/>
                    <a:pt x="1579" y="3459"/>
                    <a:pt x="2061" y="3459"/>
                  </a:cubicBezTo>
                  <a:cubicBezTo>
                    <a:pt x="2169" y="3459"/>
                    <a:pt x="2271" y="3435"/>
                    <a:pt x="2361" y="3384"/>
                  </a:cubicBezTo>
                  <a:cubicBezTo>
                    <a:pt x="2853" y="3106"/>
                    <a:pt x="2833" y="2141"/>
                    <a:pt x="2318" y="1227"/>
                  </a:cubicBezTo>
                  <a:cubicBezTo>
                    <a:pt x="1896" y="482"/>
                    <a:pt x="1274" y="1"/>
                    <a:pt x="792" y="1"/>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80"/>
            <p:cNvSpPr/>
            <p:nvPr/>
          </p:nvSpPr>
          <p:spPr>
            <a:xfrm>
              <a:off x="3860400" y="3914150"/>
              <a:ext cx="245800" cy="299225"/>
            </a:xfrm>
            <a:custGeom>
              <a:rect b="b" l="l" r="r" t="t"/>
              <a:pathLst>
                <a:path extrusionOk="0" h="11969" w="9832">
                  <a:moveTo>
                    <a:pt x="9782" y="1"/>
                  </a:moveTo>
                  <a:cubicBezTo>
                    <a:pt x="9633" y="1"/>
                    <a:pt x="9184" y="27"/>
                    <a:pt x="8893" y="327"/>
                  </a:cubicBezTo>
                  <a:cubicBezTo>
                    <a:pt x="8540" y="688"/>
                    <a:pt x="6576" y="2332"/>
                    <a:pt x="6009" y="2819"/>
                  </a:cubicBezTo>
                  <a:cubicBezTo>
                    <a:pt x="5440" y="3307"/>
                    <a:pt x="2685" y="4859"/>
                    <a:pt x="1943" y="5411"/>
                  </a:cubicBezTo>
                  <a:cubicBezTo>
                    <a:pt x="1201" y="5962"/>
                    <a:pt x="1" y="6364"/>
                    <a:pt x="1" y="6364"/>
                  </a:cubicBezTo>
                  <a:cubicBezTo>
                    <a:pt x="424" y="9868"/>
                    <a:pt x="1694" y="11968"/>
                    <a:pt x="1694" y="11968"/>
                  </a:cubicBezTo>
                  <a:lnTo>
                    <a:pt x="9831" y="2"/>
                  </a:lnTo>
                  <a:cubicBezTo>
                    <a:pt x="9831" y="2"/>
                    <a:pt x="9813" y="1"/>
                    <a:pt x="9782" y="1"/>
                  </a:cubicBezTo>
                  <a:close/>
                </a:path>
              </a:pathLst>
            </a:custGeom>
            <a:solidFill>
              <a:srgbClr val="FDC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80"/>
            <p:cNvSpPr/>
            <p:nvPr/>
          </p:nvSpPr>
          <p:spPr>
            <a:xfrm>
              <a:off x="3860400" y="4073225"/>
              <a:ext cx="132725" cy="140175"/>
            </a:xfrm>
            <a:custGeom>
              <a:rect b="b" l="l" r="r" t="t"/>
              <a:pathLst>
                <a:path extrusionOk="0" h="5607" w="5309">
                  <a:moveTo>
                    <a:pt x="1" y="1"/>
                  </a:moveTo>
                  <a:lnTo>
                    <a:pt x="1" y="1"/>
                  </a:lnTo>
                  <a:cubicBezTo>
                    <a:pt x="424" y="3505"/>
                    <a:pt x="1694" y="5607"/>
                    <a:pt x="1694" y="5607"/>
                  </a:cubicBezTo>
                  <a:lnTo>
                    <a:pt x="5308" y="290"/>
                  </a:lnTo>
                  <a:lnTo>
                    <a:pt x="5308" y="290"/>
                  </a:lnTo>
                  <a:cubicBezTo>
                    <a:pt x="5308" y="290"/>
                    <a:pt x="3200" y="2073"/>
                    <a:pt x="2427" y="2073"/>
                  </a:cubicBezTo>
                  <a:cubicBezTo>
                    <a:pt x="2277" y="2073"/>
                    <a:pt x="2178" y="2006"/>
                    <a:pt x="2153" y="1846"/>
                  </a:cubicBezTo>
                  <a:cubicBezTo>
                    <a:pt x="2003" y="859"/>
                    <a:pt x="788" y="1516"/>
                    <a:pt x="1" y="1"/>
                  </a:cubicBezTo>
                  <a:close/>
                </a:path>
              </a:pathLst>
            </a:custGeom>
            <a:solidFill>
              <a:srgbClr val="FDC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80"/>
            <p:cNvSpPr/>
            <p:nvPr/>
          </p:nvSpPr>
          <p:spPr>
            <a:xfrm>
              <a:off x="4363500" y="4442975"/>
              <a:ext cx="253925" cy="110825"/>
            </a:xfrm>
            <a:custGeom>
              <a:rect b="b" l="l" r="r" t="t"/>
              <a:pathLst>
                <a:path extrusionOk="0" h="4433" w="10157">
                  <a:moveTo>
                    <a:pt x="5635" y="1"/>
                  </a:moveTo>
                  <a:cubicBezTo>
                    <a:pt x="5454" y="1"/>
                    <a:pt x="5268" y="16"/>
                    <a:pt x="5079" y="51"/>
                  </a:cubicBezTo>
                  <a:cubicBezTo>
                    <a:pt x="2398" y="536"/>
                    <a:pt x="1" y="2918"/>
                    <a:pt x="1" y="2918"/>
                  </a:cubicBezTo>
                  <a:lnTo>
                    <a:pt x="624" y="4011"/>
                  </a:lnTo>
                  <a:cubicBezTo>
                    <a:pt x="624" y="4011"/>
                    <a:pt x="2600" y="2825"/>
                    <a:pt x="4323" y="2825"/>
                  </a:cubicBezTo>
                  <a:cubicBezTo>
                    <a:pt x="4713" y="2825"/>
                    <a:pt x="5089" y="2885"/>
                    <a:pt x="5427" y="3034"/>
                  </a:cubicBezTo>
                  <a:cubicBezTo>
                    <a:pt x="6874" y="3669"/>
                    <a:pt x="7708" y="4433"/>
                    <a:pt x="8266" y="4433"/>
                  </a:cubicBezTo>
                  <a:cubicBezTo>
                    <a:pt x="8415" y="4433"/>
                    <a:pt x="8545" y="4378"/>
                    <a:pt x="8661" y="4251"/>
                  </a:cubicBezTo>
                  <a:cubicBezTo>
                    <a:pt x="9210" y="3649"/>
                    <a:pt x="10156" y="3074"/>
                    <a:pt x="9725" y="2766"/>
                  </a:cubicBezTo>
                  <a:cubicBezTo>
                    <a:pt x="9725" y="2766"/>
                    <a:pt x="8028" y="1"/>
                    <a:pt x="5635" y="1"/>
                  </a:cubicBezTo>
                  <a:close/>
                </a:path>
              </a:pathLst>
            </a:custGeom>
            <a:solidFill>
              <a:srgbClr val="F5B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80"/>
            <p:cNvSpPr/>
            <p:nvPr/>
          </p:nvSpPr>
          <p:spPr>
            <a:xfrm>
              <a:off x="4302925" y="3779650"/>
              <a:ext cx="8525" cy="450"/>
            </a:xfrm>
            <a:custGeom>
              <a:rect b="b" l="l" r="r" t="t"/>
              <a:pathLst>
                <a:path extrusionOk="0" h="18" w="341">
                  <a:moveTo>
                    <a:pt x="341" y="0"/>
                  </a:moveTo>
                  <a:cubicBezTo>
                    <a:pt x="226" y="0"/>
                    <a:pt x="112" y="6"/>
                    <a:pt x="0" y="17"/>
                  </a:cubicBezTo>
                  <a:cubicBezTo>
                    <a:pt x="112" y="6"/>
                    <a:pt x="226" y="0"/>
                    <a:pt x="341" y="0"/>
                  </a:cubicBezTo>
                  <a:close/>
                </a:path>
              </a:pathLst>
            </a:custGeom>
            <a:solidFill>
              <a:srgbClr val="515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80"/>
            <p:cNvSpPr/>
            <p:nvPr/>
          </p:nvSpPr>
          <p:spPr>
            <a:xfrm>
              <a:off x="4214150" y="3817500"/>
              <a:ext cx="4700" cy="3425"/>
            </a:xfrm>
            <a:custGeom>
              <a:rect b="b" l="l" r="r" t="t"/>
              <a:pathLst>
                <a:path extrusionOk="0" h="137" w="188">
                  <a:moveTo>
                    <a:pt x="188" y="0"/>
                  </a:moveTo>
                  <a:cubicBezTo>
                    <a:pt x="126" y="45"/>
                    <a:pt x="63" y="90"/>
                    <a:pt x="1" y="136"/>
                  </a:cubicBezTo>
                  <a:cubicBezTo>
                    <a:pt x="63" y="90"/>
                    <a:pt x="126" y="45"/>
                    <a:pt x="188" y="0"/>
                  </a:cubicBezTo>
                  <a:close/>
                </a:path>
              </a:pathLst>
            </a:custGeom>
            <a:solidFill>
              <a:srgbClr val="515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80"/>
            <p:cNvSpPr/>
            <p:nvPr/>
          </p:nvSpPr>
          <p:spPr>
            <a:xfrm>
              <a:off x="4206050" y="3823325"/>
              <a:ext cx="4925" cy="3775"/>
            </a:xfrm>
            <a:custGeom>
              <a:rect b="b" l="l" r="r" t="t"/>
              <a:pathLst>
                <a:path extrusionOk="0" h="151" w="197">
                  <a:moveTo>
                    <a:pt x="196" y="1"/>
                  </a:moveTo>
                  <a:cubicBezTo>
                    <a:pt x="131" y="50"/>
                    <a:pt x="65" y="100"/>
                    <a:pt x="0" y="151"/>
                  </a:cubicBezTo>
                  <a:cubicBezTo>
                    <a:pt x="65" y="100"/>
                    <a:pt x="131" y="50"/>
                    <a:pt x="196" y="1"/>
                  </a:cubicBezTo>
                  <a:close/>
                </a:path>
              </a:pathLst>
            </a:custGeom>
            <a:solidFill>
              <a:srgbClr val="515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80"/>
            <p:cNvSpPr/>
            <p:nvPr/>
          </p:nvSpPr>
          <p:spPr>
            <a:xfrm>
              <a:off x="4293175" y="3781075"/>
              <a:ext cx="2500" cy="525"/>
            </a:xfrm>
            <a:custGeom>
              <a:rect b="b" l="l" r="r" t="t"/>
              <a:pathLst>
                <a:path extrusionOk="0" h="21" w="100">
                  <a:moveTo>
                    <a:pt x="100" y="0"/>
                  </a:moveTo>
                  <a:cubicBezTo>
                    <a:pt x="67" y="5"/>
                    <a:pt x="33" y="14"/>
                    <a:pt x="1" y="20"/>
                  </a:cubicBezTo>
                  <a:cubicBezTo>
                    <a:pt x="33" y="14"/>
                    <a:pt x="67" y="5"/>
                    <a:pt x="100" y="0"/>
                  </a:cubicBezTo>
                  <a:close/>
                </a:path>
              </a:pathLst>
            </a:custGeom>
            <a:solidFill>
              <a:srgbClr val="515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80"/>
            <p:cNvSpPr/>
            <p:nvPr/>
          </p:nvSpPr>
          <p:spPr>
            <a:xfrm>
              <a:off x="4222225" y="3812000"/>
              <a:ext cx="4550" cy="3125"/>
            </a:xfrm>
            <a:custGeom>
              <a:rect b="b" l="l" r="r" t="t"/>
              <a:pathLst>
                <a:path extrusionOk="0" h="125" w="182">
                  <a:moveTo>
                    <a:pt x="182" y="1"/>
                  </a:moveTo>
                  <a:cubicBezTo>
                    <a:pt x="122" y="41"/>
                    <a:pt x="61" y="82"/>
                    <a:pt x="1" y="124"/>
                  </a:cubicBezTo>
                  <a:cubicBezTo>
                    <a:pt x="61" y="82"/>
                    <a:pt x="122" y="41"/>
                    <a:pt x="182" y="1"/>
                  </a:cubicBezTo>
                  <a:close/>
                </a:path>
              </a:pathLst>
            </a:custGeom>
            <a:solidFill>
              <a:srgbClr val="515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80"/>
            <p:cNvSpPr/>
            <p:nvPr/>
          </p:nvSpPr>
          <p:spPr>
            <a:xfrm>
              <a:off x="4323250" y="3780225"/>
              <a:ext cx="6250" cy="825"/>
            </a:xfrm>
            <a:custGeom>
              <a:rect b="b" l="l" r="r" t="t"/>
              <a:pathLst>
                <a:path extrusionOk="0" h="33" w="250">
                  <a:moveTo>
                    <a:pt x="1" y="0"/>
                  </a:moveTo>
                  <a:cubicBezTo>
                    <a:pt x="83" y="8"/>
                    <a:pt x="166" y="20"/>
                    <a:pt x="250" y="33"/>
                  </a:cubicBezTo>
                  <a:cubicBezTo>
                    <a:pt x="166" y="20"/>
                    <a:pt x="84" y="8"/>
                    <a:pt x="1" y="0"/>
                  </a:cubicBezTo>
                  <a:close/>
                </a:path>
              </a:pathLst>
            </a:custGeom>
            <a:solidFill>
              <a:srgbClr val="515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80"/>
            <p:cNvSpPr/>
            <p:nvPr/>
          </p:nvSpPr>
          <p:spPr>
            <a:xfrm>
              <a:off x="4189725" y="3835750"/>
              <a:ext cx="5625" cy="4700"/>
            </a:xfrm>
            <a:custGeom>
              <a:rect b="b" l="l" r="r" t="t"/>
              <a:pathLst>
                <a:path extrusionOk="0" h="188" w="225">
                  <a:moveTo>
                    <a:pt x="225" y="0"/>
                  </a:moveTo>
                  <a:cubicBezTo>
                    <a:pt x="150" y="62"/>
                    <a:pt x="75" y="124"/>
                    <a:pt x="0" y="187"/>
                  </a:cubicBezTo>
                  <a:cubicBezTo>
                    <a:pt x="75" y="124"/>
                    <a:pt x="150" y="62"/>
                    <a:pt x="225" y="0"/>
                  </a:cubicBezTo>
                  <a:close/>
                </a:path>
              </a:pathLst>
            </a:custGeom>
            <a:solidFill>
              <a:srgbClr val="515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80"/>
            <p:cNvSpPr/>
            <p:nvPr/>
          </p:nvSpPr>
          <p:spPr>
            <a:xfrm>
              <a:off x="4197875" y="3829400"/>
              <a:ext cx="5250" cy="4200"/>
            </a:xfrm>
            <a:custGeom>
              <a:rect b="b" l="l" r="r" t="t"/>
              <a:pathLst>
                <a:path extrusionOk="0" h="168" w="210">
                  <a:moveTo>
                    <a:pt x="209" y="0"/>
                  </a:moveTo>
                  <a:cubicBezTo>
                    <a:pt x="140" y="56"/>
                    <a:pt x="70" y="112"/>
                    <a:pt x="1" y="167"/>
                  </a:cubicBezTo>
                  <a:cubicBezTo>
                    <a:pt x="70" y="112"/>
                    <a:pt x="140" y="56"/>
                    <a:pt x="209" y="0"/>
                  </a:cubicBezTo>
                  <a:close/>
                </a:path>
              </a:pathLst>
            </a:custGeom>
            <a:solidFill>
              <a:srgbClr val="515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80"/>
            <p:cNvSpPr/>
            <p:nvPr/>
          </p:nvSpPr>
          <p:spPr>
            <a:xfrm>
              <a:off x="4314125" y="3779675"/>
              <a:ext cx="6100" cy="300"/>
            </a:xfrm>
            <a:custGeom>
              <a:rect b="b" l="l" r="r" t="t"/>
              <a:pathLst>
                <a:path extrusionOk="0" h="12" w="244">
                  <a:moveTo>
                    <a:pt x="244" y="11"/>
                  </a:moveTo>
                  <a:cubicBezTo>
                    <a:pt x="163" y="5"/>
                    <a:pt x="81" y="2"/>
                    <a:pt x="1" y="1"/>
                  </a:cubicBezTo>
                  <a:cubicBezTo>
                    <a:pt x="81" y="2"/>
                    <a:pt x="163" y="5"/>
                    <a:pt x="244" y="11"/>
                  </a:cubicBezTo>
                  <a:close/>
                </a:path>
              </a:pathLst>
            </a:custGeom>
            <a:solidFill>
              <a:srgbClr val="515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80"/>
            <p:cNvSpPr/>
            <p:nvPr/>
          </p:nvSpPr>
          <p:spPr>
            <a:xfrm>
              <a:off x="4246250" y="3797700"/>
              <a:ext cx="4050" cy="2250"/>
            </a:xfrm>
            <a:custGeom>
              <a:rect b="b" l="l" r="r" t="t"/>
              <a:pathLst>
                <a:path extrusionOk="0" h="90" w="162">
                  <a:moveTo>
                    <a:pt x="161" y="0"/>
                  </a:moveTo>
                  <a:cubicBezTo>
                    <a:pt x="109" y="30"/>
                    <a:pt x="54" y="59"/>
                    <a:pt x="0" y="90"/>
                  </a:cubicBezTo>
                  <a:cubicBezTo>
                    <a:pt x="54" y="59"/>
                    <a:pt x="109" y="30"/>
                    <a:pt x="161" y="0"/>
                  </a:cubicBezTo>
                  <a:close/>
                </a:path>
              </a:pathLst>
            </a:custGeom>
            <a:solidFill>
              <a:srgbClr val="515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80"/>
            <p:cNvSpPr/>
            <p:nvPr/>
          </p:nvSpPr>
          <p:spPr>
            <a:xfrm>
              <a:off x="4261975" y="3790275"/>
              <a:ext cx="3775" cy="1675"/>
            </a:xfrm>
            <a:custGeom>
              <a:rect b="b" l="l" r="r" t="t"/>
              <a:pathLst>
                <a:path extrusionOk="0" h="67" w="151">
                  <a:moveTo>
                    <a:pt x="151" y="0"/>
                  </a:moveTo>
                  <a:cubicBezTo>
                    <a:pt x="101" y="21"/>
                    <a:pt x="50" y="44"/>
                    <a:pt x="1" y="67"/>
                  </a:cubicBezTo>
                  <a:cubicBezTo>
                    <a:pt x="50" y="44"/>
                    <a:pt x="101" y="21"/>
                    <a:pt x="151" y="0"/>
                  </a:cubicBezTo>
                  <a:close/>
                </a:path>
              </a:pathLst>
            </a:custGeom>
            <a:solidFill>
              <a:srgbClr val="515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80"/>
            <p:cNvSpPr/>
            <p:nvPr/>
          </p:nvSpPr>
          <p:spPr>
            <a:xfrm>
              <a:off x="4269800" y="3787225"/>
              <a:ext cx="3575" cy="1400"/>
            </a:xfrm>
            <a:custGeom>
              <a:rect b="b" l="l" r="r" t="t"/>
              <a:pathLst>
                <a:path extrusionOk="0" h="56" w="143">
                  <a:moveTo>
                    <a:pt x="142" y="0"/>
                  </a:moveTo>
                  <a:cubicBezTo>
                    <a:pt x="94" y="17"/>
                    <a:pt x="47" y="37"/>
                    <a:pt x="0" y="56"/>
                  </a:cubicBezTo>
                  <a:cubicBezTo>
                    <a:pt x="47" y="37"/>
                    <a:pt x="94" y="17"/>
                    <a:pt x="142" y="0"/>
                  </a:cubicBezTo>
                  <a:close/>
                </a:path>
              </a:pathLst>
            </a:custGeom>
            <a:solidFill>
              <a:srgbClr val="515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80"/>
            <p:cNvSpPr/>
            <p:nvPr/>
          </p:nvSpPr>
          <p:spPr>
            <a:xfrm>
              <a:off x="4285225" y="3782625"/>
              <a:ext cx="3150" cy="875"/>
            </a:xfrm>
            <a:custGeom>
              <a:rect b="b" l="l" r="r" t="t"/>
              <a:pathLst>
                <a:path extrusionOk="0" h="35" w="126">
                  <a:moveTo>
                    <a:pt x="125" y="0"/>
                  </a:moveTo>
                  <a:lnTo>
                    <a:pt x="125" y="0"/>
                  </a:lnTo>
                  <a:cubicBezTo>
                    <a:pt x="84" y="9"/>
                    <a:pt x="42" y="22"/>
                    <a:pt x="0" y="34"/>
                  </a:cubicBezTo>
                  <a:cubicBezTo>
                    <a:pt x="42" y="23"/>
                    <a:pt x="84" y="10"/>
                    <a:pt x="125" y="0"/>
                  </a:cubicBezTo>
                  <a:close/>
                </a:path>
              </a:pathLst>
            </a:custGeom>
            <a:solidFill>
              <a:srgbClr val="515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80"/>
            <p:cNvSpPr/>
            <p:nvPr/>
          </p:nvSpPr>
          <p:spPr>
            <a:xfrm>
              <a:off x="4230275" y="3806850"/>
              <a:ext cx="4350" cy="2825"/>
            </a:xfrm>
            <a:custGeom>
              <a:rect b="b" l="l" r="r" t="t"/>
              <a:pathLst>
                <a:path extrusionOk="0" h="113" w="174">
                  <a:moveTo>
                    <a:pt x="174" y="1"/>
                  </a:moveTo>
                  <a:cubicBezTo>
                    <a:pt x="117" y="36"/>
                    <a:pt x="58" y="74"/>
                    <a:pt x="1" y="112"/>
                  </a:cubicBezTo>
                  <a:cubicBezTo>
                    <a:pt x="58" y="75"/>
                    <a:pt x="117" y="38"/>
                    <a:pt x="174" y="1"/>
                  </a:cubicBezTo>
                  <a:close/>
                </a:path>
              </a:pathLst>
            </a:custGeom>
            <a:solidFill>
              <a:srgbClr val="515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80"/>
            <p:cNvSpPr/>
            <p:nvPr/>
          </p:nvSpPr>
          <p:spPr>
            <a:xfrm>
              <a:off x="4277475" y="3784675"/>
              <a:ext cx="3425" cy="1125"/>
            </a:xfrm>
            <a:custGeom>
              <a:rect b="b" l="l" r="r" t="t"/>
              <a:pathLst>
                <a:path extrusionOk="0" h="45" w="137">
                  <a:moveTo>
                    <a:pt x="137" y="0"/>
                  </a:moveTo>
                  <a:cubicBezTo>
                    <a:pt x="92" y="14"/>
                    <a:pt x="47" y="30"/>
                    <a:pt x="1" y="45"/>
                  </a:cubicBezTo>
                  <a:cubicBezTo>
                    <a:pt x="47" y="30"/>
                    <a:pt x="92" y="14"/>
                    <a:pt x="137" y="0"/>
                  </a:cubicBezTo>
                  <a:close/>
                </a:path>
              </a:pathLst>
            </a:custGeom>
            <a:solidFill>
              <a:srgbClr val="515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80"/>
            <p:cNvSpPr/>
            <p:nvPr/>
          </p:nvSpPr>
          <p:spPr>
            <a:xfrm>
              <a:off x="4238275" y="3802075"/>
              <a:ext cx="4225" cy="2525"/>
            </a:xfrm>
            <a:custGeom>
              <a:rect b="b" l="l" r="r" t="t"/>
              <a:pathLst>
                <a:path extrusionOk="0" h="101" w="169">
                  <a:moveTo>
                    <a:pt x="169" y="0"/>
                  </a:moveTo>
                  <a:cubicBezTo>
                    <a:pt x="113" y="33"/>
                    <a:pt x="56" y="67"/>
                    <a:pt x="1" y="101"/>
                  </a:cubicBezTo>
                  <a:cubicBezTo>
                    <a:pt x="58" y="67"/>
                    <a:pt x="113" y="33"/>
                    <a:pt x="169" y="0"/>
                  </a:cubicBezTo>
                  <a:close/>
                </a:path>
              </a:pathLst>
            </a:custGeom>
            <a:solidFill>
              <a:srgbClr val="515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80"/>
            <p:cNvSpPr/>
            <p:nvPr/>
          </p:nvSpPr>
          <p:spPr>
            <a:xfrm>
              <a:off x="4181575" y="3842075"/>
              <a:ext cx="6325" cy="5525"/>
            </a:xfrm>
            <a:custGeom>
              <a:rect b="b" l="l" r="r" t="t"/>
              <a:pathLst>
                <a:path extrusionOk="0" h="221" w="253">
                  <a:moveTo>
                    <a:pt x="252" y="1"/>
                  </a:moveTo>
                  <a:cubicBezTo>
                    <a:pt x="167" y="72"/>
                    <a:pt x="84" y="144"/>
                    <a:pt x="0" y="220"/>
                  </a:cubicBezTo>
                  <a:cubicBezTo>
                    <a:pt x="84" y="144"/>
                    <a:pt x="167" y="72"/>
                    <a:pt x="252" y="1"/>
                  </a:cubicBezTo>
                  <a:close/>
                </a:path>
              </a:pathLst>
            </a:custGeom>
            <a:solidFill>
              <a:srgbClr val="515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80"/>
            <p:cNvSpPr/>
            <p:nvPr/>
          </p:nvSpPr>
          <p:spPr>
            <a:xfrm>
              <a:off x="4404175" y="3812800"/>
              <a:ext cx="7225" cy="4825"/>
            </a:xfrm>
            <a:custGeom>
              <a:rect b="b" l="l" r="r" t="t"/>
              <a:pathLst>
                <a:path extrusionOk="0" h="193" w="289">
                  <a:moveTo>
                    <a:pt x="288" y="193"/>
                  </a:moveTo>
                  <a:cubicBezTo>
                    <a:pt x="191" y="126"/>
                    <a:pt x="95" y="63"/>
                    <a:pt x="1" y="1"/>
                  </a:cubicBezTo>
                  <a:cubicBezTo>
                    <a:pt x="95" y="63"/>
                    <a:pt x="191" y="126"/>
                    <a:pt x="288" y="193"/>
                  </a:cubicBezTo>
                  <a:close/>
                </a:path>
              </a:pathLst>
            </a:custGeom>
            <a:solidFill>
              <a:srgbClr val="515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80"/>
            <p:cNvSpPr/>
            <p:nvPr/>
          </p:nvSpPr>
          <p:spPr>
            <a:xfrm>
              <a:off x="4353100" y="3787025"/>
              <a:ext cx="6575" cy="2425"/>
            </a:xfrm>
            <a:custGeom>
              <a:rect b="b" l="l" r="r" t="t"/>
              <a:pathLst>
                <a:path extrusionOk="0" h="97" w="263">
                  <a:moveTo>
                    <a:pt x="1" y="0"/>
                  </a:moveTo>
                  <a:lnTo>
                    <a:pt x="1" y="0"/>
                  </a:lnTo>
                  <a:cubicBezTo>
                    <a:pt x="87" y="31"/>
                    <a:pt x="174" y="62"/>
                    <a:pt x="262" y="96"/>
                  </a:cubicBezTo>
                  <a:cubicBezTo>
                    <a:pt x="174" y="62"/>
                    <a:pt x="87" y="30"/>
                    <a:pt x="1" y="0"/>
                  </a:cubicBezTo>
                  <a:close/>
                </a:path>
              </a:pathLst>
            </a:custGeom>
            <a:solidFill>
              <a:srgbClr val="515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80"/>
            <p:cNvSpPr/>
            <p:nvPr/>
          </p:nvSpPr>
          <p:spPr>
            <a:xfrm>
              <a:off x="4332200" y="3781450"/>
              <a:ext cx="8975" cy="1975"/>
            </a:xfrm>
            <a:custGeom>
              <a:rect b="b" l="l" r="r" t="t"/>
              <a:pathLst>
                <a:path extrusionOk="0" h="79" w="359">
                  <a:moveTo>
                    <a:pt x="0" y="1"/>
                  </a:moveTo>
                  <a:lnTo>
                    <a:pt x="0" y="1"/>
                  </a:lnTo>
                  <a:cubicBezTo>
                    <a:pt x="119" y="22"/>
                    <a:pt x="240" y="49"/>
                    <a:pt x="359" y="78"/>
                  </a:cubicBezTo>
                  <a:cubicBezTo>
                    <a:pt x="240" y="47"/>
                    <a:pt x="119" y="22"/>
                    <a:pt x="0" y="1"/>
                  </a:cubicBezTo>
                  <a:close/>
                </a:path>
              </a:pathLst>
            </a:custGeom>
            <a:solidFill>
              <a:srgbClr val="515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80"/>
            <p:cNvSpPr/>
            <p:nvPr/>
          </p:nvSpPr>
          <p:spPr>
            <a:xfrm>
              <a:off x="4341325" y="3783425"/>
              <a:ext cx="8975" cy="2650"/>
            </a:xfrm>
            <a:custGeom>
              <a:rect b="b" l="l" r="r" t="t"/>
              <a:pathLst>
                <a:path extrusionOk="0" h="106" w="359">
                  <a:moveTo>
                    <a:pt x="0" y="1"/>
                  </a:moveTo>
                  <a:cubicBezTo>
                    <a:pt x="118" y="32"/>
                    <a:pt x="238" y="67"/>
                    <a:pt x="359" y="106"/>
                  </a:cubicBezTo>
                  <a:cubicBezTo>
                    <a:pt x="238" y="67"/>
                    <a:pt x="119" y="32"/>
                    <a:pt x="0" y="1"/>
                  </a:cubicBezTo>
                  <a:close/>
                </a:path>
              </a:pathLst>
            </a:custGeom>
            <a:solidFill>
              <a:srgbClr val="515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80"/>
            <p:cNvSpPr/>
            <p:nvPr/>
          </p:nvSpPr>
          <p:spPr>
            <a:xfrm>
              <a:off x="4254125" y="3793750"/>
              <a:ext cx="3925" cy="1950"/>
            </a:xfrm>
            <a:custGeom>
              <a:rect b="b" l="l" r="r" t="t"/>
              <a:pathLst>
                <a:path extrusionOk="0" h="78" w="157">
                  <a:moveTo>
                    <a:pt x="157" y="1"/>
                  </a:moveTo>
                  <a:cubicBezTo>
                    <a:pt x="106" y="25"/>
                    <a:pt x="53" y="53"/>
                    <a:pt x="1" y="78"/>
                  </a:cubicBezTo>
                  <a:cubicBezTo>
                    <a:pt x="53" y="53"/>
                    <a:pt x="106" y="25"/>
                    <a:pt x="157" y="1"/>
                  </a:cubicBezTo>
                  <a:close/>
                </a:path>
              </a:pathLst>
            </a:custGeom>
            <a:solidFill>
              <a:srgbClr val="515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80"/>
            <p:cNvSpPr/>
            <p:nvPr/>
          </p:nvSpPr>
          <p:spPr>
            <a:xfrm>
              <a:off x="4362775" y="3790700"/>
              <a:ext cx="6750" cy="2925"/>
            </a:xfrm>
            <a:custGeom>
              <a:rect b="b" l="l" r="r" t="t"/>
              <a:pathLst>
                <a:path extrusionOk="0" h="117" w="270">
                  <a:moveTo>
                    <a:pt x="269" y="116"/>
                  </a:moveTo>
                  <a:cubicBezTo>
                    <a:pt x="180" y="75"/>
                    <a:pt x="90" y="36"/>
                    <a:pt x="0" y="0"/>
                  </a:cubicBezTo>
                  <a:cubicBezTo>
                    <a:pt x="90" y="36"/>
                    <a:pt x="180" y="75"/>
                    <a:pt x="269" y="116"/>
                  </a:cubicBezTo>
                  <a:close/>
                </a:path>
              </a:pathLst>
            </a:custGeom>
            <a:solidFill>
              <a:srgbClr val="515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80"/>
            <p:cNvSpPr/>
            <p:nvPr/>
          </p:nvSpPr>
          <p:spPr>
            <a:xfrm>
              <a:off x="4381875" y="3799625"/>
              <a:ext cx="9425" cy="5250"/>
            </a:xfrm>
            <a:custGeom>
              <a:rect b="b" l="l" r="r" t="t"/>
              <a:pathLst>
                <a:path extrusionOk="0" h="210" w="377">
                  <a:moveTo>
                    <a:pt x="376" y="209"/>
                  </a:moveTo>
                  <a:cubicBezTo>
                    <a:pt x="249" y="137"/>
                    <a:pt x="124" y="66"/>
                    <a:pt x="0" y="1"/>
                  </a:cubicBezTo>
                  <a:cubicBezTo>
                    <a:pt x="124" y="66"/>
                    <a:pt x="249" y="137"/>
                    <a:pt x="376" y="209"/>
                  </a:cubicBezTo>
                  <a:close/>
                </a:path>
              </a:pathLst>
            </a:custGeom>
            <a:solidFill>
              <a:srgbClr val="515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80"/>
            <p:cNvSpPr/>
            <p:nvPr/>
          </p:nvSpPr>
          <p:spPr>
            <a:xfrm>
              <a:off x="4372200" y="3794825"/>
              <a:ext cx="9550" cy="4750"/>
            </a:xfrm>
            <a:custGeom>
              <a:rect b="b" l="l" r="r" t="t"/>
              <a:pathLst>
                <a:path extrusionOk="0" h="190" w="382">
                  <a:moveTo>
                    <a:pt x="381" y="190"/>
                  </a:moveTo>
                  <a:cubicBezTo>
                    <a:pt x="253" y="122"/>
                    <a:pt x="128" y="60"/>
                    <a:pt x="1" y="1"/>
                  </a:cubicBezTo>
                  <a:cubicBezTo>
                    <a:pt x="128" y="60"/>
                    <a:pt x="253" y="122"/>
                    <a:pt x="381" y="190"/>
                  </a:cubicBezTo>
                  <a:close/>
                </a:path>
              </a:pathLst>
            </a:custGeom>
            <a:solidFill>
              <a:srgbClr val="515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80"/>
            <p:cNvSpPr/>
            <p:nvPr/>
          </p:nvSpPr>
          <p:spPr>
            <a:xfrm>
              <a:off x="4394100" y="3806550"/>
              <a:ext cx="6975" cy="4275"/>
            </a:xfrm>
            <a:custGeom>
              <a:rect b="b" l="l" r="r" t="t"/>
              <a:pathLst>
                <a:path extrusionOk="0" h="171" w="279">
                  <a:moveTo>
                    <a:pt x="278" y="171"/>
                  </a:moveTo>
                  <a:cubicBezTo>
                    <a:pt x="186" y="112"/>
                    <a:pt x="93" y="55"/>
                    <a:pt x="0" y="0"/>
                  </a:cubicBezTo>
                  <a:cubicBezTo>
                    <a:pt x="93" y="55"/>
                    <a:pt x="186" y="112"/>
                    <a:pt x="278" y="171"/>
                  </a:cubicBezTo>
                  <a:close/>
                </a:path>
              </a:pathLst>
            </a:custGeom>
            <a:solidFill>
              <a:srgbClr val="515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80"/>
            <p:cNvSpPr/>
            <p:nvPr/>
          </p:nvSpPr>
          <p:spPr>
            <a:xfrm>
              <a:off x="4359650" y="3789425"/>
              <a:ext cx="3150" cy="1250"/>
            </a:xfrm>
            <a:custGeom>
              <a:rect b="b" l="l" r="r" t="t"/>
              <a:pathLst>
                <a:path extrusionOk="0" h="50" w="126">
                  <a:moveTo>
                    <a:pt x="0" y="0"/>
                  </a:moveTo>
                  <a:lnTo>
                    <a:pt x="0" y="0"/>
                  </a:lnTo>
                  <a:cubicBezTo>
                    <a:pt x="42" y="17"/>
                    <a:pt x="84" y="33"/>
                    <a:pt x="125" y="50"/>
                  </a:cubicBezTo>
                  <a:cubicBezTo>
                    <a:pt x="84" y="33"/>
                    <a:pt x="42" y="16"/>
                    <a:pt x="0" y="0"/>
                  </a:cubicBezTo>
                  <a:close/>
                </a:path>
              </a:pathLst>
            </a:custGeom>
            <a:solidFill>
              <a:srgbClr val="233C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80"/>
            <p:cNvSpPr/>
            <p:nvPr/>
          </p:nvSpPr>
          <p:spPr>
            <a:xfrm>
              <a:off x="4369500" y="3793550"/>
              <a:ext cx="2725" cy="1275"/>
            </a:xfrm>
            <a:custGeom>
              <a:rect b="b" l="l" r="r" t="t"/>
              <a:pathLst>
                <a:path extrusionOk="0" h="51" w="109">
                  <a:moveTo>
                    <a:pt x="109" y="50"/>
                  </a:moveTo>
                  <a:cubicBezTo>
                    <a:pt x="73" y="33"/>
                    <a:pt x="36" y="18"/>
                    <a:pt x="0" y="1"/>
                  </a:cubicBezTo>
                  <a:cubicBezTo>
                    <a:pt x="36" y="18"/>
                    <a:pt x="73" y="33"/>
                    <a:pt x="109" y="50"/>
                  </a:cubicBezTo>
                  <a:close/>
                </a:path>
              </a:pathLst>
            </a:custGeom>
            <a:solidFill>
              <a:srgbClr val="233C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80"/>
            <p:cNvSpPr/>
            <p:nvPr/>
          </p:nvSpPr>
          <p:spPr>
            <a:xfrm>
              <a:off x="4381725" y="3799525"/>
              <a:ext cx="175" cy="125"/>
            </a:xfrm>
            <a:custGeom>
              <a:rect b="b" l="l" r="r" t="t"/>
              <a:pathLst>
                <a:path extrusionOk="0" h="5" w="7">
                  <a:moveTo>
                    <a:pt x="6" y="5"/>
                  </a:moveTo>
                  <a:lnTo>
                    <a:pt x="0" y="0"/>
                  </a:lnTo>
                  <a:close/>
                </a:path>
              </a:pathLst>
            </a:custGeom>
            <a:solidFill>
              <a:srgbClr val="233C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80"/>
            <p:cNvSpPr/>
            <p:nvPr/>
          </p:nvSpPr>
          <p:spPr>
            <a:xfrm>
              <a:off x="4391275" y="3804850"/>
              <a:ext cx="2850" cy="1725"/>
            </a:xfrm>
            <a:custGeom>
              <a:rect b="b" l="l" r="r" t="t"/>
              <a:pathLst>
                <a:path extrusionOk="0" h="69" w="114">
                  <a:moveTo>
                    <a:pt x="113" y="68"/>
                  </a:moveTo>
                  <a:cubicBezTo>
                    <a:pt x="74" y="45"/>
                    <a:pt x="37" y="22"/>
                    <a:pt x="0" y="0"/>
                  </a:cubicBezTo>
                  <a:cubicBezTo>
                    <a:pt x="37" y="22"/>
                    <a:pt x="74" y="45"/>
                    <a:pt x="113" y="68"/>
                  </a:cubicBezTo>
                  <a:close/>
                </a:path>
              </a:pathLst>
            </a:custGeom>
            <a:solidFill>
              <a:srgbClr val="233C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80"/>
            <p:cNvSpPr/>
            <p:nvPr/>
          </p:nvSpPr>
          <p:spPr>
            <a:xfrm>
              <a:off x="4350275" y="3786050"/>
              <a:ext cx="2850" cy="1000"/>
            </a:xfrm>
            <a:custGeom>
              <a:rect b="b" l="l" r="r" t="t"/>
              <a:pathLst>
                <a:path extrusionOk="0" h="40" w="114">
                  <a:moveTo>
                    <a:pt x="1" y="1"/>
                  </a:moveTo>
                  <a:cubicBezTo>
                    <a:pt x="38" y="13"/>
                    <a:pt x="77" y="27"/>
                    <a:pt x="114" y="39"/>
                  </a:cubicBezTo>
                  <a:cubicBezTo>
                    <a:pt x="77" y="27"/>
                    <a:pt x="40" y="13"/>
                    <a:pt x="1" y="1"/>
                  </a:cubicBezTo>
                  <a:close/>
                </a:path>
              </a:pathLst>
            </a:custGeom>
            <a:solidFill>
              <a:srgbClr val="233C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80"/>
            <p:cNvSpPr/>
            <p:nvPr/>
          </p:nvSpPr>
          <p:spPr>
            <a:xfrm>
              <a:off x="4187875" y="3840425"/>
              <a:ext cx="1875" cy="1650"/>
            </a:xfrm>
            <a:custGeom>
              <a:rect b="b" l="l" r="r" t="t"/>
              <a:pathLst>
                <a:path extrusionOk="0" h="66" w="75">
                  <a:moveTo>
                    <a:pt x="74" y="0"/>
                  </a:moveTo>
                  <a:cubicBezTo>
                    <a:pt x="50" y="22"/>
                    <a:pt x="25" y="43"/>
                    <a:pt x="0" y="65"/>
                  </a:cubicBezTo>
                  <a:cubicBezTo>
                    <a:pt x="25" y="43"/>
                    <a:pt x="50" y="22"/>
                    <a:pt x="74" y="0"/>
                  </a:cubicBezTo>
                  <a:close/>
                </a:path>
              </a:pathLst>
            </a:custGeom>
            <a:solidFill>
              <a:srgbClr val="233C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80"/>
            <p:cNvSpPr/>
            <p:nvPr/>
          </p:nvSpPr>
          <p:spPr>
            <a:xfrm>
              <a:off x="4341150" y="3783400"/>
              <a:ext cx="200" cy="50"/>
            </a:xfrm>
            <a:custGeom>
              <a:rect b="b" l="l" r="r" t="t"/>
              <a:pathLst>
                <a:path extrusionOk="0" h="2" w="8">
                  <a:moveTo>
                    <a:pt x="7" y="2"/>
                  </a:moveTo>
                  <a:lnTo>
                    <a:pt x="1" y="0"/>
                  </a:lnTo>
                  <a:close/>
                </a:path>
              </a:pathLst>
            </a:custGeom>
            <a:solidFill>
              <a:srgbClr val="233C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80"/>
            <p:cNvSpPr/>
            <p:nvPr/>
          </p:nvSpPr>
          <p:spPr>
            <a:xfrm>
              <a:off x="4181575" y="3847575"/>
              <a:ext cx="25" cy="25"/>
            </a:xfrm>
            <a:custGeom>
              <a:rect b="b" l="l" r="r" t="t"/>
              <a:pathLst>
                <a:path extrusionOk="0" h="1" w="1">
                  <a:moveTo>
                    <a:pt x="0" y="0"/>
                  </a:moveTo>
                  <a:close/>
                </a:path>
              </a:pathLst>
            </a:custGeom>
            <a:solidFill>
              <a:srgbClr val="233C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80"/>
            <p:cNvSpPr/>
            <p:nvPr/>
          </p:nvSpPr>
          <p:spPr>
            <a:xfrm>
              <a:off x="4329475" y="3781025"/>
              <a:ext cx="2750" cy="450"/>
            </a:xfrm>
            <a:custGeom>
              <a:rect b="b" l="l" r="r" t="t"/>
              <a:pathLst>
                <a:path extrusionOk="0" h="18" w="110">
                  <a:moveTo>
                    <a:pt x="109" y="18"/>
                  </a:moveTo>
                  <a:cubicBezTo>
                    <a:pt x="74" y="12"/>
                    <a:pt x="38" y="7"/>
                    <a:pt x="1" y="1"/>
                  </a:cubicBezTo>
                  <a:cubicBezTo>
                    <a:pt x="38" y="7"/>
                    <a:pt x="74" y="12"/>
                    <a:pt x="109" y="18"/>
                  </a:cubicBezTo>
                  <a:close/>
                </a:path>
              </a:pathLst>
            </a:custGeom>
            <a:solidFill>
              <a:srgbClr val="233C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80"/>
            <p:cNvSpPr/>
            <p:nvPr/>
          </p:nvSpPr>
          <p:spPr>
            <a:xfrm>
              <a:off x="4258050" y="3791925"/>
              <a:ext cx="3950" cy="1850"/>
            </a:xfrm>
            <a:custGeom>
              <a:rect b="b" l="l" r="r" t="t"/>
              <a:pathLst>
                <a:path extrusionOk="0" h="74" w="158">
                  <a:moveTo>
                    <a:pt x="158" y="1"/>
                  </a:moveTo>
                  <a:cubicBezTo>
                    <a:pt x="105" y="24"/>
                    <a:pt x="53" y="49"/>
                    <a:pt x="0" y="74"/>
                  </a:cubicBezTo>
                  <a:cubicBezTo>
                    <a:pt x="53" y="49"/>
                    <a:pt x="105" y="24"/>
                    <a:pt x="158" y="1"/>
                  </a:cubicBezTo>
                  <a:close/>
                </a:path>
              </a:pathLst>
            </a:custGeom>
            <a:solidFill>
              <a:srgbClr val="233C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80"/>
            <p:cNvSpPr/>
            <p:nvPr/>
          </p:nvSpPr>
          <p:spPr>
            <a:xfrm>
              <a:off x="4401050" y="3810800"/>
              <a:ext cx="3150" cy="2025"/>
            </a:xfrm>
            <a:custGeom>
              <a:rect b="b" l="l" r="r" t="t"/>
              <a:pathLst>
                <a:path extrusionOk="0" h="81" w="126">
                  <a:moveTo>
                    <a:pt x="126" y="81"/>
                  </a:moveTo>
                  <a:cubicBezTo>
                    <a:pt x="84" y="53"/>
                    <a:pt x="42" y="27"/>
                    <a:pt x="0" y="1"/>
                  </a:cubicBezTo>
                  <a:cubicBezTo>
                    <a:pt x="42" y="27"/>
                    <a:pt x="84" y="53"/>
                    <a:pt x="126" y="81"/>
                  </a:cubicBezTo>
                  <a:close/>
                </a:path>
              </a:pathLst>
            </a:custGeom>
            <a:solidFill>
              <a:srgbClr val="233C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80"/>
            <p:cNvSpPr/>
            <p:nvPr/>
          </p:nvSpPr>
          <p:spPr>
            <a:xfrm>
              <a:off x="4280875" y="3783425"/>
              <a:ext cx="4350" cy="1275"/>
            </a:xfrm>
            <a:custGeom>
              <a:rect b="b" l="l" r="r" t="t"/>
              <a:pathLst>
                <a:path extrusionOk="0" h="51" w="174">
                  <a:moveTo>
                    <a:pt x="174" y="1"/>
                  </a:moveTo>
                  <a:cubicBezTo>
                    <a:pt x="117" y="16"/>
                    <a:pt x="58" y="32"/>
                    <a:pt x="1" y="50"/>
                  </a:cubicBezTo>
                  <a:cubicBezTo>
                    <a:pt x="60" y="32"/>
                    <a:pt x="117" y="16"/>
                    <a:pt x="174" y="1"/>
                  </a:cubicBezTo>
                  <a:close/>
                </a:path>
              </a:pathLst>
            </a:custGeom>
            <a:solidFill>
              <a:srgbClr val="233C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80"/>
            <p:cNvSpPr/>
            <p:nvPr/>
          </p:nvSpPr>
          <p:spPr>
            <a:xfrm>
              <a:off x="4218825" y="3815100"/>
              <a:ext cx="3400" cy="2425"/>
            </a:xfrm>
            <a:custGeom>
              <a:rect b="b" l="l" r="r" t="t"/>
              <a:pathLst>
                <a:path extrusionOk="0" h="97" w="136">
                  <a:moveTo>
                    <a:pt x="135" y="0"/>
                  </a:moveTo>
                  <a:lnTo>
                    <a:pt x="135" y="0"/>
                  </a:lnTo>
                  <a:cubicBezTo>
                    <a:pt x="90" y="31"/>
                    <a:pt x="46" y="64"/>
                    <a:pt x="1" y="96"/>
                  </a:cubicBezTo>
                  <a:cubicBezTo>
                    <a:pt x="47" y="64"/>
                    <a:pt x="90" y="31"/>
                    <a:pt x="135" y="0"/>
                  </a:cubicBezTo>
                  <a:close/>
                </a:path>
              </a:pathLst>
            </a:custGeom>
            <a:solidFill>
              <a:srgbClr val="233C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80"/>
            <p:cNvSpPr/>
            <p:nvPr/>
          </p:nvSpPr>
          <p:spPr>
            <a:xfrm>
              <a:off x="4234650" y="3804575"/>
              <a:ext cx="3650" cy="2300"/>
            </a:xfrm>
            <a:custGeom>
              <a:rect b="b" l="l" r="r" t="t"/>
              <a:pathLst>
                <a:path extrusionOk="0" h="92" w="146">
                  <a:moveTo>
                    <a:pt x="146" y="1"/>
                  </a:moveTo>
                  <a:cubicBezTo>
                    <a:pt x="96" y="30"/>
                    <a:pt x="48" y="61"/>
                    <a:pt x="0" y="92"/>
                  </a:cubicBezTo>
                  <a:cubicBezTo>
                    <a:pt x="48" y="61"/>
                    <a:pt x="98" y="30"/>
                    <a:pt x="146" y="1"/>
                  </a:cubicBezTo>
                  <a:close/>
                </a:path>
              </a:pathLst>
            </a:custGeom>
            <a:solidFill>
              <a:srgbClr val="233C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80"/>
            <p:cNvSpPr/>
            <p:nvPr/>
          </p:nvSpPr>
          <p:spPr>
            <a:xfrm>
              <a:off x="4288350" y="3781575"/>
              <a:ext cx="4850" cy="1075"/>
            </a:xfrm>
            <a:custGeom>
              <a:rect b="b" l="l" r="r" t="t"/>
              <a:pathLst>
                <a:path extrusionOk="0" h="43" w="194">
                  <a:moveTo>
                    <a:pt x="194" y="0"/>
                  </a:moveTo>
                  <a:cubicBezTo>
                    <a:pt x="129" y="13"/>
                    <a:pt x="65" y="25"/>
                    <a:pt x="0" y="42"/>
                  </a:cubicBezTo>
                  <a:cubicBezTo>
                    <a:pt x="65" y="25"/>
                    <a:pt x="129" y="13"/>
                    <a:pt x="194" y="0"/>
                  </a:cubicBezTo>
                  <a:close/>
                </a:path>
              </a:pathLst>
            </a:custGeom>
            <a:solidFill>
              <a:srgbClr val="233C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80"/>
            <p:cNvSpPr/>
            <p:nvPr/>
          </p:nvSpPr>
          <p:spPr>
            <a:xfrm>
              <a:off x="4226750" y="3809650"/>
              <a:ext cx="3550" cy="2375"/>
            </a:xfrm>
            <a:custGeom>
              <a:rect b="b" l="l" r="r" t="t"/>
              <a:pathLst>
                <a:path extrusionOk="0" h="95" w="142">
                  <a:moveTo>
                    <a:pt x="142" y="0"/>
                  </a:moveTo>
                  <a:cubicBezTo>
                    <a:pt x="95" y="31"/>
                    <a:pt x="47" y="62"/>
                    <a:pt x="1" y="95"/>
                  </a:cubicBezTo>
                  <a:cubicBezTo>
                    <a:pt x="47" y="62"/>
                    <a:pt x="95" y="31"/>
                    <a:pt x="142" y="0"/>
                  </a:cubicBezTo>
                  <a:close/>
                </a:path>
              </a:pathLst>
            </a:custGeom>
            <a:solidFill>
              <a:srgbClr val="233C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80"/>
            <p:cNvSpPr/>
            <p:nvPr/>
          </p:nvSpPr>
          <p:spPr>
            <a:xfrm>
              <a:off x="4265725" y="3788600"/>
              <a:ext cx="4100" cy="1700"/>
            </a:xfrm>
            <a:custGeom>
              <a:rect b="b" l="l" r="r" t="t"/>
              <a:pathLst>
                <a:path extrusionOk="0" h="68" w="164">
                  <a:moveTo>
                    <a:pt x="163" y="1"/>
                  </a:moveTo>
                  <a:cubicBezTo>
                    <a:pt x="109" y="23"/>
                    <a:pt x="55" y="44"/>
                    <a:pt x="1" y="67"/>
                  </a:cubicBezTo>
                  <a:cubicBezTo>
                    <a:pt x="55" y="44"/>
                    <a:pt x="109" y="23"/>
                    <a:pt x="163" y="1"/>
                  </a:cubicBezTo>
                  <a:close/>
                </a:path>
              </a:pathLst>
            </a:custGeom>
            <a:solidFill>
              <a:srgbClr val="233C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80"/>
            <p:cNvSpPr/>
            <p:nvPr/>
          </p:nvSpPr>
          <p:spPr>
            <a:xfrm>
              <a:off x="4250275" y="3795725"/>
              <a:ext cx="3875" cy="2000"/>
            </a:xfrm>
            <a:custGeom>
              <a:rect b="b" l="l" r="r" t="t"/>
              <a:pathLst>
                <a:path extrusionOk="0" h="80" w="155">
                  <a:moveTo>
                    <a:pt x="155" y="0"/>
                  </a:moveTo>
                  <a:cubicBezTo>
                    <a:pt x="104" y="27"/>
                    <a:pt x="53" y="53"/>
                    <a:pt x="0" y="79"/>
                  </a:cubicBezTo>
                  <a:cubicBezTo>
                    <a:pt x="53" y="53"/>
                    <a:pt x="104" y="27"/>
                    <a:pt x="155" y="0"/>
                  </a:cubicBezTo>
                  <a:close/>
                </a:path>
              </a:pathLst>
            </a:custGeom>
            <a:solidFill>
              <a:srgbClr val="233C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80"/>
            <p:cNvSpPr/>
            <p:nvPr/>
          </p:nvSpPr>
          <p:spPr>
            <a:xfrm>
              <a:off x="4273350" y="3785800"/>
              <a:ext cx="4150" cy="1450"/>
            </a:xfrm>
            <a:custGeom>
              <a:rect b="b" l="l" r="r" t="t"/>
              <a:pathLst>
                <a:path extrusionOk="0" h="58" w="166">
                  <a:moveTo>
                    <a:pt x="166" y="0"/>
                  </a:moveTo>
                  <a:cubicBezTo>
                    <a:pt x="112" y="19"/>
                    <a:pt x="56" y="37"/>
                    <a:pt x="0" y="57"/>
                  </a:cubicBezTo>
                  <a:cubicBezTo>
                    <a:pt x="56" y="37"/>
                    <a:pt x="112" y="19"/>
                    <a:pt x="166" y="0"/>
                  </a:cubicBezTo>
                  <a:close/>
                </a:path>
              </a:pathLst>
            </a:custGeom>
            <a:solidFill>
              <a:srgbClr val="233C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80"/>
            <p:cNvSpPr/>
            <p:nvPr/>
          </p:nvSpPr>
          <p:spPr>
            <a:xfrm>
              <a:off x="4242500" y="3799950"/>
              <a:ext cx="3775" cy="2150"/>
            </a:xfrm>
            <a:custGeom>
              <a:rect b="b" l="l" r="r" t="t"/>
              <a:pathLst>
                <a:path extrusionOk="0" h="86" w="151">
                  <a:moveTo>
                    <a:pt x="150" y="0"/>
                  </a:moveTo>
                  <a:cubicBezTo>
                    <a:pt x="101" y="28"/>
                    <a:pt x="50" y="56"/>
                    <a:pt x="0" y="85"/>
                  </a:cubicBezTo>
                  <a:cubicBezTo>
                    <a:pt x="50" y="56"/>
                    <a:pt x="101" y="28"/>
                    <a:pt x="150" y="0"/>
                  </a:cubicBezTo>
                  <a:close/>
                </a:path>
              </a:pathLst>
            </a:custGeom>
            <a:solidFill>
              <a:srgbClr val="233C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80"/>
            <p:cNvSpPr/>
            <p:nvPr/>
          </p:nvSpPr>
          <p:spPr>
            <a:xfrm>
              <a:off x="4320200" y="3779950"/>
              <a:ext cx="3075" cy="300"/>
            </a:xfrm>
            <a:custGeom>
              <a:rect b="b" l="l" r="r" t="t"/>
              <a:pathLst>
                <a:path extrusionOk="0" h="12" w="123">
                  <a:moveTo>
                    <a:pt x="1" y="0"/>
                  </a:moveTo>
                  <a:lnTo>
                    <a:pt x="1" y="0"/>
                  </a:lnTo>
                  <a:cubicBezTo>
                    <a:pt x="42" y="4"/>
                    <a:pt x="83" y="7"/>
                    <a:pt x="123" y="11"/>
                  </a:cubicBezTo>
                  <a:cubicBezTo>
                    <a:pt x="83" y="7"/>
                    <a:pt x="42" y="2"/>
                    <a:pt x="1" y="0"/>
                  </a:cubicBezTo>
                  <a:close/>
                </a:path>
              </a:pathLst>
            </a:custGeom>
            <a:solidFill>
              <a:srgbClr val="233C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80"/>
            <p:cNvSpPr/>
            <p:nvPr/>
          </p:nvSpPr>
          <p:spPr>
            <a:xfrm>
              <a:off x="4311425" y="3779650"/>
              <a:ext cx="2725" cy="50"/>
            </a:xfrm>
            <a:custGeom>
              <a:rect b="b" l="l" r="r" t="t"/>
              <a:pathLst>
                <a:path extrusionOk="0" h="2" w="109">
                  <a:moveTo>
                    <a:pt x="1" y="0"/>
                  </a:moveTo>
                  <a:cubicBezTo>
                    <a:pt x="36" y="0"/>
                    <a:pt x="73" y="2"/>
                    <a:pt x="109" y="2"/>
                  </a:cubicBezTo>
                  <a:cubicBezTo>
                    <a:pt x="73" y="0"/>
                    <a:pt x="36" y="0"/>
                    <a:pt x="1" y="0"/>
                  </a:cubicBezTo>
                  <a:close/>
                </a:path>
              </a:pathLst>
            </a:custGeom>
            <a:solidFill>
              <a:srgbClr val="233C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80"/>
            <p:cNvSpPr/>
            <p:nvPr/>
          </p:nvSpPr>
          <p:spPr>
            <a:xfrm>
              <a:off x="4210950" y="3820900"/>
              <a:ext cx="3225" cy="2450"/>
            </a:xfrm>
            <a:custGeom>
              <a:rect b="b" l="l" r="r" t="t"/>
              <a:pathLst>
                <a:path extrusionOk="0" h="98" w="129">
                  <a:moveTo>
                    <a:pt x="129" y="0"/>
                  </a:moveTo>
                  <a:cubicBezTo>
                    <a:pt x="85" y="33"/>
                    <a:pt x="44" y="65"/>
                    <a:pt x="0" y="98"/>
                  </a:cubicBezTo>
                  <a:cubicBezTo>
                    <a:pt x="44" y="65"/>
                    <a:pt x="85" y="33"/>
                    <a:pt x="129" y="0"/>
                  </a:cubicBezTo>
                  <a:close/>
                </a:path>
              </a:pathLst>
            </a:custGeom>
            <a:solidFill>
              <a:srgbClr val="233C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80"/>
            <p:cNvSpPr/>
            <p:nvPr/>
          </p:nvSpPr>
          <p:spPr>
            <a:xfrm>
              <a:off x="4203100" y="3827075"/>
              <a:ext cx="2975" cy="2350"/>
            </a:xfrm>
            <a:custGeom>
              <a:rect b="b" l="l" r="r" t="t"/>
              <a:pathLst>
                <a:path extrusionOk="0" h="94" w="119">
                  <a:moveTo>
                    <a:pt x="118" y="1"/>
                  </a:moveTo>
                  <a:cubicBezTo>
                    <a:pt x="78" y="32"/>
                    <a:pt x="39" y="62"/>
                    <a:pt x="0" y="93"/>
                  </a:cubicBezTo>
                  <a:cubicBezTo>
                    <a:pt x="41" y="62"/>
                    <a:pt x="79" y="32"/>
                    <a:pt x="118" y="1"/>
                  </a:cubicBezTo>
                  <a:close/>
                </a:path>
              </a:pathLst>
            </a:custGeom>
            <a:solidFill>
              <a:srgbClr val="233C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80"/>
            <p:cNvSpPr/>
            <p:nvPr/>
          </p:nvSpPr>
          <p:spPr>
            <a:xfrm>
              <a:off x="4195325" y="3833575"/>
              <a:ext cx="2575" cy="2200"/>
            </a:xfrm>
            <a:custGeom>
              <a:rect b="b" l="l" r="r" t="t"/>
              <a:pathLst>
                <a:path extrusionOk="0" h="88" w="103">
                  <a:moveTo>
                    <a:pt x="103" y="0"/>
                  </a:moveTo>
                  <a:cubicBezTo>
                    <a:pt x="69" y="30"/>
                    <a:pt x="35" y="58"/>
                    <a:pt x="1" y="87"/>
                  </a:cubicBezTo>
                  <a:cubicBezTo>
                    <a:pt x="35" y="58"/>
                    <a:pt x="69" y="30"/>
                    <a:pt x="103" y="0"/>
                  </a:cubicBezTo>
                  <a:close/>
                </a:path>
              </a:pathLst>
            </a:custGeom>
            <a:solidFill>
              <a:srgbClr val="233C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80"/>
            <p:cNvSpPr/>
            <p:nvPr/>
          </p:nvSpPr>
          <p:spPr>
            <a:xfrm>
              <a:off x="4295650" y="3780075"/>
              <a:ext cx="7300" cy="1025"/>
            </a:xfrm>
            <a:custGeom>
              <a:rect b="b" l="l" r="r" t="t"/>
              <a:pathLst>
                <a:path extrusionOk="0" h="41" w="292">
                  <a:moveTo>
                    <a:pt x="291" y="0"/>
                  </a:moveTo>
                  <a:cubicBezTo>
                    <a:pt x="194" y="9"/>
                    <a:pt x="98" y="23"/>
                    <a:pt x="1" y="40"/>
                  </a:cubicBezTo>
                  <a:cubicBezTo>
                    <a:pt x="98" y="23"/>
                    <a:pt x="196" y="9"/>
                    <a:pt x="291" y="0"/>
                  </a:cubicBezTo>
                  <a:close/>
                </a:path>
              </a:pathLst>
            </a:custGeom>
            <a:solidFill>
              <a:srgbClr val="233C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80"/>
            <p:cNvSpPr/>
            <p:nvPr/>
          </p:nvSpPr>
          <p:spPr>
            <a:xfrm>
              <a:off x="4777800" y="4436575"/>
              <a:ext cx="269050" cy="203225"/>
            </a:xfrm>
            <a:custGeom>
              <a:rect b="b" l="l" r="r" t="t"/>
              <a:pathLst>
                <a:path extrusionOk="0" h="8129" w="10762">
                  <a:moveTo>
                    <a:pt x="9566" y="1"/>
                  </a:moveTo>
                  <a:cubicBezTo>
                    <a:pt x="9487" y="50"/>
                    <a:pt x="9142" y="120"/>
                    <a:pt x="8644" y="254"/>
                  </a:cubicBezTo>
                  <a:cubicBezTo>
                    <a:pt x="9546" y="1047"/>
                    <a:pt x="10118" y="1538"/>
                    <a:pt x="10118" y="1538"/>
                  </a:cubicBezTo>
                  <a:cubicBezTo>
                    <a:pt x="10118" y="1538"/>
                    <a:pt x="8030" y="2093"/>
                    <a:pt x="5590" y="4199"/>
                  </a:cubicBezTo>
                  <a:cubicBezTo>
                    <a:pt x="5429" y="4338"/>
                    <a:pt x="5270" y="4470"/>
                    <a:pt x="5115" y="4598"/>
                  </a:cubicBezTo>
                  <a:cubicBezTo>
                    <a:pt x="5109" y="4604"/>
                    <a:pt x="5101" y="4611"/>
                    <a:pt x="5093" y="4617"/>
                  </a:cubicBezTo>
                  <a:cubicBezTo>
                    <a:pt x="4945" y="4739"/>
                    <a:pt x="4798" y="4856"/>
                    <a:pt x="4656" y="4971"/>
                  </a:cubicBezTo>
                  <a:cubicBezTo>
                    <a:pt x="2696" y="6519"/>
                    <a:pt x="1315" y="7176"/>
                    <a:pt x="1315" y="7176"/>
                  </a:cubicBezTo>
                  <a:cubicBezTo>
                    <a:pt x="1315" y="7176"/>
                    <a:pt x="1113" y="6660"/>
                    <a:pt x="511" y="5973"/>
                  </a:cubicBezTo>
                  <a:cubicBezTo>
                    <a:pt x="194" y="6261"/>
                    <a:pt x="1" y="6434"/>
                    <a:pt x="1" y="6434"/>
                  </a:cubicBezTo>
                  <a:lnTo>
                    <a:pt x="1148" y="8129"/>
                  </a:lnTo>
                  <a:cubicBezTo>
                    <a:pt x="1148" y="8129"/>
                    <a:pt x="4003" y="5829"/>
                    <a:pt x="5610" y="4835"/>
                  </a:cubicBezTo>
                  <a:cubicBezTo>
                    <a:pt x="7217" y="3840"/>
                    <a:pt x="10761" y="1742"/>
                    <a:pt x="10761" y="1742"/>
                  </a:cubicBezTo>
                  <a:lnTo>
                    <a:pt x="9566" y="1"/>
                  </a:lnTo>
                  <a:close/>
                </a:path>
              </a:pathLst>
            </a:custGeom>
            <a:solidFill>
              <a:srgbClr val="F5B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80"/>
            <p:cNvSpPr/>
            <p:nvPr/>
          </p:nvSpPr>
          <p:spPr>
            <a:xfrm>
              <a:off x="4905700" y="4541550"/>
              <a:ext cx="11850" cy="10000"/>
            </a:xfrm>
            <a:custGeom>
              <a:rect b="b" l="l" r="r" t="t"/>
              <a:pathLst>
                <a:path extrusionOk="0" h="400" w="474">
                  <a:moveTo>
                    <a:pt x="474" y="0"/>
                  </a:moveTo>
                  <a:cubicBezTo>
                    <a:pt x="393" y="69"/>
                    <a:pt x="314" y="137"/>
                    <a:pt x="235" y="204"/>
                  </a:cubicBezTo>
                  <a:lnTo>
                    <a:pt x="235" y="204"/>
                  </a:lnTo>
                  <a:cubicBezTo>
                    <a:pt x="314" y="137"/>
                    <a:pt x="393" y="70"/>
                    <a:pt x="474" y="0"/>
                  </a:cubicBezTo>
                  <a:close/>
                  <a:moveTo>
                    <a:pt x="235" y="204"/>
                  </a:moveTo>
                  <a:lnTo>
                    <a:pt x="235" y="204"/>
                  </a:lnTo>
                  <a:cubicBezTo>
                    <a:pt x="156" y="270"/>
                    <a:pt x="78" y="335"/>
                    <a:pt x="0" y="399"/>
                  </a:cubicBezTo>
                  <a:cubicBezTo>
                    <a:pt x="78" y="336"/>
                    <a:pt x="156" y="270"/>
                    <a:pt x="235" y="204"/>
                  </a:cubicBezTo>
                  <a:close/>
                </a:path>
              </a:pathLst>
            </a:custGeom>
            <a:solidFill>
              <a:srgbClr val="233C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80"/>
            <p:cNvSpPr/>
            <p:nvPr/>
          </p:nvSpPr>
          <p:spPr>
            <a:xfrm>
              <a:off x="4894175" y="4552000"/>
              <a:ext cx="10950" cy="8850"/>
            </a:xfrm>
            <a:custGeom>
              <a:rect b="b" l="l" r="r" t="t"/>
              <a:pathLst>
                <a:path extrusionOk="0" h="354" w="438">
                  <a:moveTo>
                    <a:pt x="437" y="0"/>
                  </a:moveTo>
                  <a:cubicBezTo>
                    <a:pt x="289" y="122"/>
                    <a:pt x="144" y="240"/>
                    <a:pt x="1" y="354"/>
                  </a:cubicBezTo>
                  <a:cubicBezTo>
                    <a:pt x="144" y="241"/>
                    <a:pt x="289" y="122"/>
                    <a:pt x="437" y="0"/>
                  </a:cubicBezTo>
                  <a:close/>
                </a:path>
              </a:pathLst>
            </a:custGeom>
            <a:solidFill>
              <a:srgbClr val="233C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80"/>
            <p:cNvSpPr/>
            <p:nvPr/>
          </p:nvSpPr>
          <p:spPr>
            <a:xfrm>
              <a:off x="4790525" y="4523650"/>
              <a:ext cx="103675" cy="92350"/>
            </a:xfrm>
            <a:custGeom>
              <a:rect b="b" l="l" r="r" t="t"/>
              <a:pathLst>
                <a:path extrusionOk="0" h="3694" w="4147">
                  <a:moveTo>
                    <a:pt x="2736" y="0"/>
                  </a:moveTo>
                  <a:cubicBezTo>
                    <a:pt x="1627" y="1016"/>
                    <a:pt x="593" y="1955"/>
                    <a:pt x="1" y="2490"/>
                  </a:cubicBezTo>
                  <a:cubicBezTo>
                    <a:pt x="602" y="3175"/>
                    <a:pt x="806" y="3693"/>
                    <a:pt x="806" y="3693"/>
                  </a:cubicBezTo>
                  <a:cubicBezTo>
                    <a:pt x="806" y="3693"/>
                    <a:pt x="2187" y="3036"/>
                    <a:pt x="4147" y="1488"/>
                  </a:cubicBezTo>
                  <a:cubicBezTo>
                    <a:pt x="3916" y="1242"/>
                    <a:pt x="3426" y="722"/>
                    <a:pt x="2736" y="0"/>
                  </a:cubicBezTo>
                  <a:close/>
                </a:path>
              </a:pathLst>
            </a:custGeom>
            <a:solidFill>
              <a:srgbClr val="F5B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80"/>
            <p:cNvSpPr/>
            <p:nvPr/>
          </p:nvSpPr>
          <p:spPr>
            <a:xfrm>
              <a:off x="4880675" y="4442925"/>
              <a:ext cx="150075" cy="98650"/>
            </a:xfrm>
            <a:custGeom>
              <a:rect b="b" l="l" r="r" t="t"/>
              <a:pathLst>
                <a:path extrusionOk="0" h="3946" w="6003">
                  <a:moveTo>
                    <a:pt x="4529" y="0"/>
                  </a:moveTo>
                  <a:cubicBezTo>
                    <a:pt x="3468" y="285"/>
                    <a:pt x="1704" y="862"/>
                    <a:pt x="282" y="2171"/>
                  </a:cubicBezTo>
                  <a:lnTo>
                    <a:pt x="1" y="2431"/>
                  </a:lnTo>
                  <a:cubicBezTo>
                    <a:pt x="924" y="3378"/>
                    <a:pt x="1475" y="3945"/>
                    <a:pt x="1475" y="3945"/>
                  </a:cubicBezTo>
                  <a:cubicBezTo>
                    <a:pt x="3915" y="1839"/>
                    <a:pt x="6003" y="1284"/>
                    <a:pt x="6003" y="1284"/>
                  </a:cubicBezTo>
                  <a:cubicBezTo>
                    <a:pt x="6003" y="1284"/>
                    <a:pt x="5431" y="793"/>
                    <a:pt x="4529" y="0"/>
                  </a:cubicBezTo>
                  <a:close/>
                </a:path>
              </a:pathLst>
            </a:custGeom>
            <a:solidFill>
              <a:srgbClr val="F5B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80"/>
            <p:cNvSpPr/>
            <p:nvPr/>
          </p:nvSpPr>
          <p:spPr>
            <a:xfrm>
              <a:off x="4905125" y="4551550"/>
              <a:ext cx="600" cy="450"/>
            </a:xfrm>
            <a:custGeom>
              <a:rect b="b" l="l" r="r" t="t"/>
              <a:pathLst>
                <a:path extrusionOk="0" h="18" w="24">
                  <a:moveTo>
                    <a:pt x="23" y="1"/>
                  </a:moveTo>
                  <a:cubicBezTo>
                    <a:pt x="16" y="5"/>
                    <a:pt x="8" y="12"/>
                    <a:pt x="0" y="18"/>
                  </a:cubicBezTo>
                  <a:lnTo>
                    <a:pt x="23" y="1"/>
                  </a:lnTo>
                  <a:close/>
                </a:path>
              </a:pathLst>
            </a:custGeom>
            <a:solidFill>
              <a:srgbClr val="233C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80"/>
            <p:cNvSpPr/>
            <p:nvPr/>
          </p:nvSpPr>
          <p:spPr>
            <a:xfrm>
              <a:off x="4894175" y="4560825"/>
              <a:ext cx="25" cy="25"/>
            </a:xfrm>
            <a:custGeom>
              <a:rect b="b" l="l" r="r" t="t"/>
              <a:pathLst>
                <a:path extrusionOk="0" h="1" w="1">
                  <a:moveTo>
                    <a:pt x="1" y="1"/>
                  </a:moveTo>
                  <a:lnTo>
                    <a:pt x="1" y="1"/>
                  </a:lnTo>
                  <a:lnTo>
                    <a:pt x="1" y="1"/>
                  </a:lnTo>
                  <a:close/>
                </a:path>
              </a:pathLst>
            </a:custGeom>
            <a:solidFill>
              <a:srgbClr val="233C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80"/>
            <p:cNvSpPr/>
            <p:nvPr/>
          </p:nvSpPr>
          <p:spPr>
            <a:xfrm>
              <a:off x="4858925" y="4503700"/>
              <a:ext cx="58625" cy="57150"/>
            </a:xfrm>
            <a:custGeom>
              <a:rect b="b" l="l" r="r" t="t"/>
              <a:pathLst>
                <a:path extrusionOk="0" h="2286" w="2345">
                  <a:moveTo>
                    <a:pt x="871" y="0"/>
                  </a:moveTo>
                  <a:cubicBezTo>
                    <a:pt x="580" y="268"/>
                    <a:pt x="288" y="535"/>
                    <a:pt x="0" y="798"/>
                  </a:cubicBezTo>
                  <a:cubicBezTo>
                    <a:pt x="690" y="1520"/>
                    <a:pt x="1180" y="2040"/>
                    <a:pt x="1411" y="2286"/>
                  </a:cubicBezTo>
                  <a:cubicBezTo>
                    <a:pt x="1554" y="2171"/>
                    <a:pt x="1700" y="2054"/>
                    <a:pt x="1848" y="1932"/>
                  </a:cubicBezTo>
                  <a:lnTo>
                    <a:pt x="1871" y="1913"/>
                  </a:lnTo>
                  <a:cubicBezTo>
                    <a:pt x="2026" y="1786"/>
                    <a:pt x="2184" y="1653"/>
                    <a:pt x="2345" y="1514"/>
                  </a:cubicBezTo>
                  <a:cubicBezTo>
                    <a:pt x="2345" y="1514"/>
                    <a:pt x="1796" y="947"/>
                    <a:pt x="871" y="0"/>
                  </a:cubicBezTo>
                  <a:close/>
                </a:path>
              </a:pathLst>
            </a:custGeom>
            <a:solidFill>
              <a:srgbClr val="F5B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80"/>
            <p:cNvSpPr/>
            <p:nvPr/>
          </p:nvSpPr>
          <p:spPr>
            <a:xfrm>
              <a:off x="4436450" y="3836175"/>
              <a:ext cx="7350" cy="5925"/>
            </a:xfrm>
            <a:custGeom>
              <a:rect b="b" l="l" r="r" t="t"/>
              <a:pathLst>
                <a:path extrusionOk="0" h="237" w="294">
                  <a:moveTo>
                    <a:pt x="293" y="237"/>
                  </a:moveTo>
                  <a:cubicBezTo>
                    <a:pt x="196" y="156"/>
                    <a:pt x="98" y="77"/>
                    <a:pt x="1" y="0"/>
                  </a:cubicBezTo>
                  <a:cubicBezTo>
                    <a:pt x="98" y="77"/>
                    <a:pt x="196" y="156"/>
                    <a:pt x="293" y="237"/>
                  </a:cubicBez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80"/>
            <p:cNvSpPr/>
            <p:nvPr/>
          </p:nvSpPr>
          <p:spPr>
            <a:xfrm>
              <a:off x="4423975" y="3826525"/>
              <a:ext cx="9775" cy="7500"/>
            </a:xfrm>
            <a:custGeom>
              <a:rect b="b" l="l" r="r" t="t"/>
              <a:pathLst>
                <a:path extrusionOk="0" h="300" w="391">
                  <a:moveTo>
                    <a:pt x="390" y="299"/>
                  </a:moveTo>
                  <a:cubicBezTo>
                    <a:pt x="259" y="197"/>
                    <a:pt x="129" y="97"/>
                    <a:pt x="0" y="1"/>
                  </a:cubicBezTo>
                  <a:cubicBezTo>
                    <a:pt x="129" y="97"/>
                    <a:pt x="259" y="197"/>
                    <a:pt x="390" y="299"/>
                  </a:cubicBez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80"/>
            <p:cNvSpPr/>
            <p:nvPr/>
          </p:nvSpPr>
          <p:spPr>
            <a:xfrm>
              <a:off x="4413950" y="3819350"/>
              <a:ext cx="9925" cy="7125"/>
            </a:xfrm>
            <a:custGeom>
              <a:rect b="b" l="l" r="r" t="t"/>
              <a:pathLst>
                <a:path extrusionOk="0" h="285" w="397">
                  <a:moveTo>
                    <a:pt x="397" y="285"/>
                  </a:moveTo>
                  <a:cubicBezTo>
                    <a:pt x="264" y="186"/>
                    <a:pt x="132" y="93"/>
                    <a:pt x="1" y="0"/>
                  </a:cubicBezTo>
                  <a:cubicBezTo>
                    <a:pt x="132" y="93"/>
                    <a:pt x="264" y="186"/>
                    <a:pt x="397" y="285"/>
                  </a:cubicBez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80"/>
            <p:cNvSpPr/>
            <p:nvPr/>
          </p:nvSpPr>
          <p:spPr>
            <a:xfrm>
              <a:off x="4456825" y="3853175"/>
              <a:ext cx="10175" cy="9075"/>
            </a:xfrm>
            <a:custGeom>
              <a:rect b="b" l="l" r="r" t="t"/>
              <a:pathLst>
                <a:path extrusionOk="0" h="363" w="407">
                  <a:moveTo>
                    <a:pt x="406" y="362"/>
                  </a:moveTo>
                  <a:cubicBezTo>
                    <a:pt x="272" y="239"/>
                    <a:pt x="135" y="118"/>
                    <a:pt x="1" y="0"/>
                  </a:cubicBezTo>
                  <a:cubicBezTo>
                    <a:pt x="135" y="118"/>
                    <a:pt x="272" y="239"/>
                    <a:pt x="406" y="362"/>
                  </a:cubicBez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80"/>
            <p:cNvSpPr/>
            <p:nvPr/>
          </p:nvSpPr>
          <p:spPr>
            <a:xfrm>
              <a:off x="4446825" y="3844625"/>
              <a:ext cx="7600" cy="6475"/>
            </a:xfrm>
            <a:custGeom>
              <a:rect b="b" l="l" r="r" t="t"/>
              <a:pathLst>
                <a:path extrusionOk="0" h="259" w="304">
                  <a:moveTo>
                    <a:pt x="304" y="259"/>
                  </a:moveTo>
                  <a:cubicBezTo>
                    <a:pt x="203" y="171"/>
                    <a:pt x="101" y="84"/>
                    <a:pt x="0" y="1"/>
                  </a:cubicBezTo>
                  <a:cubicBezTo>
                    <a:pt x="101" y="84"/>
                    <a:pt x="203" y="171"/>
                    <a:pt x="304" y="259"/>
                  </a:cubicBez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80"/>
            <p:cNvSpPr/>
            <p:nvPr/>
          </p:nvSpPr>
          <p:spPr>
            <a:xfrm>
              <a:off x="4443775" y="3842075"/>
              <a:ext cx="3075" cy="2575"/>
            </a:xfrm>
            <a:custGeom>
              <a:rect b="b" l="l" r="r" t="t"/>
              <a:pathLst>
                <a:path extrusionOk="0" h="103" w="123">
                  <a:moveTo>
                    <a:pt x="122" y="103"/>
                  </a:moveTo>
                  <a:cubicBezTo>
                    <a:pt x="82" y="69"/>
                    <a:pt x="40" y="35"/>
                    <a:pt x="0" y="1"/>
                  </a:cubicBezTo>
                  <a:cubicBezTo>
                    <a:pt x="40" y="35"/>
                    <a:pt x="82" y="69"/>
                    <a:pt x="122" y="103"/>
                  </a:cubicBez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80"/>
            <p:cNvSpPr/>
            <p:nvPr/>
          </p:nvSpPr>
          <p:spPr>
            <a:xfrm>
              <a:off x="4454400" y="3851100"/>
              <a:ext cx="2450" cy="2100"/>
            </a:xfrm>
            <a:custGeom>
              <a:rect b="b" l="l" r="r" t="t"/>
              <a:pathLst>
                <a:path extrusionOk="0" h="84" w="98">
                  <a:moveTo>
                    <a:pt x="1" y="0"/>
                  </a:moveTo>
                  <a:lnTo>
                    <a:pt x="1" y="0"/>
                  </a:lnTo>
                  <a:cubicBezTo>
                    <a:pt x="33" y="28"/>
                    <a:pt x="66" y="56"/>
                    <a:pt x="98" y="83"/>
                  </a:cubicBezTo>
                  <a:cubicBezTo>
                    <a:pt x="66" y="54"/>
                    <a:pt x="33" y="28"/>
                    <a:pt x="1" y="0"/>
                  </a:cubicBez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80"/>
            <p:cNvSpPr/>
            <p:nvPr/>
          </p:nvSpPr>
          <p:spPr>
            <a:xfrm>
              <a:off x="4466975" y="3862225"/>
              <a:ext cx="25" cy="25"/>
            </a:xfrm>
            <a:custGeom>
              <a:rect b="b" l="l" r="r" t="t"/>
              <a:pathLst>
                <a:path extrusionOk="0" h="1" w="1">
                  <a:moveTo>
                    <a:pt x="0" y="0"/>
                  </a:moveTo>
                  <a:lnTo>
                    <a:pt x="0" y="0"/>
                  </a:ln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80"/>
            <p:cNvSpPr/>
            <p:nvPr/>
          </p:nvSpPr>
          <p:spPr>
            <a:xfrm>
              <a:off x="4411375" y="3817575"/>
              <a:ext cx="2600" cy="1800"/>
            </a:xfrm>
            <a:custGeom>
              <a:rect b="b" l="l" r="r" t="t"/>
              <a:pathLst>
                <a:path extrusionOk="0" h="72" w="104">
                  <a:moveTo>
                    <a:pt x="0" y="0"/>
                  </a:moveTo>
                  <a:lnTo>
                    <a:pt x="0" y="0"/>
                  </a:lnTo>
                  <a:cubicBezTo>
                    <a:pt x="34" y="25"/>
                    <a:pt x="70" y="48"/>
                    <a:pt x="104" y="71"/>
                  </a:cubicBezTo>
                  <a:cubicBezTo>
                    <a:pt x="70" y="47"/>
                    <a:pt x="34" y="25"/>
                    <a:pt x="0" y="0"/>
                  </a:cubicBez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80"/>
            <p:cNvSpPr/>
            <p:nvPr/>
          </p:nvSpPr>
          <p:spPr>
            <a:xfrm>
              <a:off x="4423850" y="3826450"/>
              <a:ext cx="150" cy="100"/>
            </a:xfrm>
            <a:custGeom>
              <a:rect b="b" l="l" r="r" t="t"/>
              <a:pathLst>
                <a:path extrusionOk="0" h="4" w="6">
                  <a:moveTo>
                    <a:pt x="5" y="4"/>
                  </a:moveTo>
                  <a:lnTo>
                    <a:pt x="1" y="1"/>
                  </a:ln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80"/>
            <p:cNvSpPr/>
            <p:nvPr/>
          </p:nvSpPr>
          <p:spPr>
            <a:xfrm>
              <a:off x="4433725" y="3834000"/>
              <a:ext cx="2750" cy="2200"/>
            </a:xfrm>
            <a:custGeom>
              <a:rect b="b" l="l" r="r" t="t"/>
              <a:pathLst>
                <a:path extrusionOk="0" h="88" w="110">
                  <a:moveTo>
                    <a:pt x="0" y="0"/>
                  </a:moveTo>
                  <a:cubicBezTo>
                    <a:pt x="36" y="30"/>
                    <a:pt x="73" y="58"/>
                    <a:pt x="110" y="87"/>
                  </a:cubicBezTo>
                  <a:cubicBezTo>
                    <a:pt x="73" y="58"/>
                    <a:pt x="36" y="28"/>
                    <a:pt x="0" y="0"/>
                  </a:cubicBez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80"/>
            <p:cNvSpPr/>
            <p:nvPr/>
          </p:nvSpPr>
          <p:spPr>
            <a:xfrm>
              <a:off x="4181575" y="3779600"/>
              <a:ext cx="285425" cy="137775"/>
            </a:xfrm>
            <a:custGeom>
              <a:rect b="b" l="l" r="r" t="t"/>
              <a:pathLst>
                <a:path extrusionOk="0" h="5511" w="11417">
                  <a:moveTo>
                    <a:pt x="5195" y="1"/>
                  </a:moveTo>
                  <a:cubicBezTo>
                    <a:pt x="5080" y="2"/>
                    <a:pt x="4966" y="7"/>
                    <a:pt x="4853" y="19"/>
                  </a:cubicBezTo>
                  <a:cubicBezTo>
                    <a:pt x="4757" y="28"/>
                    <a:pt x="4661" y="42"/>
                    <a:pt x="4564" y="59"/>
                  </a:cubicBezTo>
                  <a:cubicBezTo>
                    <a:pt x="4531" y="64"/>
                    <a:pt x="4497" y="73"/>
                    <a:pt x="4463" y="79"/>
                  </a:cubicBezTo>
                  <a:cubicBezTo>
                    <a:pt x="4400" y="92"/>
                    <a:pt x="4335" y="104"/>
                    <a:pt x="4270" y="120"/>
                  </a:cubicBezTo>
                  <a:cubicBezTo>
                    <a:pt x="4230" y="130"/>
                    <a:pt x="4188" y="143"/>
                    <a:pt x="4146" y="154"/>
                  </a:cubicBezTo>
                  <a:cubicBezTo>
                    <a:pt x="4089" y="169"/>
                    <a:pt x="4030" y="185"/>
                    <a:pt x="3973" y="203"/>
                  </a:cubicBezTo>
                  <a:cubicBezTo>
                    <a:pt x="3928" y="216"/>
                    <a:pt x="3882" y="233"/>
                    <a:pt x="3837" y="248"/>
                  </a:cubicBezTo>
                  <a:cubicBezTo>
                    <a:pt x="3783" y="267"/>
                    <a:pt x="3727" y="285"/>
                    <a:pt x="3671" y="305"/>
                  </a:cubicBezTo>
                  <a:cubicBezTo>
                    <a:pt x="3623" y="322"/>
                    <a:pt x="3576" y="342"/>
                    <a:pt x="3529" y="361"/>
                  </a:cubicBezTo>
                  <a:cubicBezTo>
                    <a:pt x="3475" y="383"/>
                    <a:pt x="3421" y="404"/>
                    <a:pt x="3367" y="427"/>
                  </a:cubicBezTo>
                  <a:cubicBezTo>
                    <a:pt x="3317" y="449"/>
                    <a:pt x="3269" y="471"/>
                    <a:pt x="3217" y="494"/>
                  </a:cubicBezTo>
                  <a:cubicBezTo>
                    <a:pt x="3164" y="519"/>
                    <a:pt x="3112" y="543"/>
                    <a:pt x="3059" y="567"/>
                  </a:cubicBezTo>
                  <a:cubicBezTo>
                    <a:pt x="3008" y="591"/>
                    <a:pt x="2955" y="619"/>
                    <a:pt x="2903" y="644"/>
                  </a:cubicBezTo>
                  <a:cubicBezTo>
                    <a:pt x="2852" y="670"/>
                    <a:pt x="2802" y="696"/>
                    <a:pt x="2748" y="724"/>
                  </a:cubicBezTo>
                  <a:cubicBezTo>
                    <a:pt x="2696" y="754"/>
                    <a:pt x="2641" y="783"/>
                    <a:pt x="2587" y="812"/>
                  </a:cubicBezTo>
                  <a:cubicBezTo>
                    <a:pt x="2536" y="842"/>
                    <a:pt x="2487" y="870"/>
                    <a:pt x="2436" y="899"/>
                  </a:cubicBezTo>
                  <a:cubicBezTo>
                    <a:pt x="2380" y="932"/>
                    <a:pt x="2324" y="966"/>
                    <a:pt x="2269" y="1000"/>
                  </a:cubicBezTo>
                  <a:cubicBezTo>
                    <a:pt x="2219" y="1029"/>
                    <a:pt x="2171" y="1060"/>
                    <a:pt x="2122" y="1091"/>
                  </a:cubicBezTo>
                  <a:cubicBezTo>
                    <a:pt x="2065" y="1126"/>
                    <a:pt x="2006" y="1164"/>
                    <a:pt x="1949" y="1202"/>
                  </a:cubicBezTo>
                  <a:cubicBezTo>
                    <a:pt x="1902" y="1233"/>
                    <a:pt x="1854" y="1264"/>
                    <a:pt x="1808" y="1295"/>
                  </a:cubicBezTo>
                  <a:cubicBezTo>
                    <a:pt x="1748" y="1337"/>
                    <a:pt x="1687" y="1378"/>
                    <a:pt x="1625" y="1420"/>
                  </a:cubicBezTo>
                  <a:cubicBezTo>
                    <a:pt x="1581" y="1451"/>
                    <a:pt x="1536" y="1484"/>
                    <a:pt x="1491" y="1516"/>
                  </a:cubicBezTo>
                  <a:cubicBezTo>
                    <a:pt x="1427" y="1561"/>
                    <a:pt x="1366" y="1606"/>
                    <a:pt x="1302" y="1652"/>
                  </a:cubicBezTo>
                  <a:cubicBezTo>
                    <a:pt x="1260" y="1685"/>
                    <a:pt x="1217" y="1717"/>
                    <a:pt x="1175" y="1750"/>
                  </a:cubicBezTo>
                  <a:cubicBezTo>
                    <a:pt x="1109" y="1799"/>
                    <a:pt x="1044" y="1849"/>
                    <a:pt x="977" y="1900"/>
                  </a:cubicBezTo>
                  <a:cubicBezTo>
                    <a:pt x="937" y="1931"/>
                    <a:pt x="899" y="1961"/>
                    <a:pt x="860" y="1994"/>
                  </a:cubicBezTo>
                  <a:cubicBezTo>
                    <a:pt x="790" y="2048"/>
                    <a:pt x="722" y="2104"/>
                    <a:pt x="653" y="2161"/>
                  </a:cubicBezTo>
                  <a:cubicBezTo>
                    <a:pt x="619" y="2187"/>
                    <a:pt x="583" y="2217"/>
                    <a:pt x="549" y="2246"/>
                  </a:cubicBezTo>
                  <a:cubicBezTo>
                    <a:pt x="475" y="2308"/>
                    <a:pt x="401" y="2370"/>
                    <a:pt x="326" y="2433"/>
                  </a:cubicBezTo>
                  <a:cubicBezTo>
                    <a:pt x="300" y="2455"/>
                    <a:pt x="275" y="2476"/>
                    <a:pt x="251" y="2498"/>
                  </a:cubicBezTo>
                  <a:cubicBezTo>
                    <a:pt x="167" y="2571"/>
                    <a:pt x="84" y="2643"/>
                    <a:pt x="0" y="2719"/>
                  </a:cubicBezTo>
                  <a:cubicBezTo>
                    <a:pt x="1098" y="4831"/>
                    <a:pt x="2866" y="5510"/>
                    <a:pt x="4686" y="5510"/>
                  </a:cubicBezTo>
                  <a:cubicBezTo>
                    <a:pt x="7966" y="5510"/>
                    <a:pt x="11416" y="3304"/>
                    <a:pt x="11416" y="3304"/>
                  </a:cubicBezTo>
                  <a:cubicBezTo>
                    <a:pt x="11280" y="3182"/>
                    <a:pt x="11145" y="3061"/>
                    <a:pt x="11009" y="2942"/>
                  </a:cubicBezTo>
                  <a:cubicBezTo>
                    <a:pt x="10978" y="2914"/>
                    <a:pt x="10946" y="2886"/>
                    <a:pt x="10914" y="2858"/>
                  </a:cubicBezTo>
                  <a:cubicBezTo>
                    <a:pt x="10813" y="2772"/>
                    <a:pt x="10711" y="2685"/>
                    <a:pt x="10610" y="2600"/>
                  </a:cubicBezTo>
                  <a:cubicBezTo>
                    <a:pt x="10569" y="2566"/>
                    <a:pt x="10528" y="2534"/>
                    <a:pt x="10488" y="2500"/>
                  </a:cubicBezTo>
                  <a:cubicBezTo>
                    <a:pt x="10391" y="2419"/>
                    <a:pt x="10293" y="2340"/>
                    <a:pt x="10196" y="2263"/>
                  </a:cubicBezTo>
                  <a:cubicBezTo>
                    <a:pt x="10159" y="2234"/>
                    <a:pt x="10122" y="2204"/>
                    <a:pt x="10086" y="2175"/>
                  </a:cubicBezTo>
                  <a:cubicBezTo>
                    <a:pt x="9955" y="2073"/>
                    <a:pt x="9825" y="1974"/>
                    <a:pt x="9695" y="1878"/>
                  </a:cubicBezTo>
                  <a:lnTo>
                    <a:pt x="9692" y="1875"/>
                  </a:lnTo>
                  <a:cubicBezTo>
                    <a:pt x="9559" y="1776"/>
                    <a:pt x="9427" y="1682"/>
                    <a:pt x="9296" y="1590"/>
                  </a:cubicBezTo>
                  <a:cubicBezTo>
                    <a:pt x="9260" y="1567"/>
                    <a:pt x="9226" y="1544"/>
                    <a:pt x="9192" y="1519"/>
                  </a:cubicBezTo>
                  <a:cubicBezTo>
                    <a:pt x="9095" y="1454"/>
                    <a:pt x="8999" y="1389"/>
                    <a:pt x="8903" y="1327"/>
                  </a:cubicBezTo>
                  <a:cubicBezTo>
                    <a:pt x="8863" y="1300"/>
                    <a:pt x="8821" y="1273"/>
                    <a:pt x="8779" y="1249"/>
                  </a:cubicBezTo>
                  <a:cubicBezTo>
                    <a:pt x="8687" y="1190"/>
                    <a:pt x="8594" y="1133"/>
                    <a:pt x="8501" y="1077"/>
                  </a:cubicBezTo>
                  <a:cubicBezTo>
                    <a:pt x="8462" y="1055"/>
                    <a:pt x="8427" y="1032"/>
                    <a:pt x="8388" y="1010"/>
                  </a:cubicBezTo>
                  <a:cubicBezTo>
                    <a:pt x="8261" y="936"/>
                    <a:pt x="8136" y="867"/>
                    <a:pt x="8012" y="800"/>
                  </a:cubicBezTo>
                  <a:lnTo>
                    <a:pt x="8006" y="797"/>
                  </a:lnTo>
                  <a:cubicBezTo>
                    <a:pt x="7878" y="731"/>
                    <a:pt x="7753" y="667"/>
                    <a:pt x="7626" y="608"/>
                  </a:cubicBezTo>
                  <a:cubicBezTo>
                    <a:pt x="7590" y="591"/>
                    <a:pt x="7553" y="576"/>
                    <a:pt x="7517" y="559"/>
                  </a:cubicBezTo>
                  <a:cubicBezTo>
                    <a:pt x="7428" y="519"/>
                    <a:pt x="7338" y="480"/>
                    <a:pt x="7248" y="443"/>
                  </a:cubicBezTo>
                  <a:cubicBezTo>
                    <a:pt x="7207" y="426"/>
                    <a:pt x="7165" y="409"/>
                    <a:pt x="7123" y="393"/>
                  </a:cubicBezTo>
                  <a:cubicBezTo>
                    <a:pt x="7035" y="359"/>
                    <a:pt x="6948" y="327"/>
                    <a:pt x="6862" y="297"/>
                  </a:cubicBezTo>
                  <a:cubicBezTo>
                    <a:pt x="6825" y="285"/>
                    <a:pt x="6786" y="271"/>
                    <a:pt x="6749" y="259"/>
                  </a:cubicBezTo>
                  <a:cubicBezTo>
                    <a:pt x="6628" y="220"/>
                    <a:pt x="6509" y="185"/>
                    <a:pt x="6390" y="154"/>
                  </a:cubicBezTo>
                  <a:lnTo>
                    <a:pt x="6384" y="152"/>
                  </a:lnTo>
                  <a:cubicBezTo>
                    <a:pt x="6263" y="121"/>
                    <a:pt x="6144" y="96"/>
                    <a:pt x="6025" y="75"/>
                  </a:cubicBezTo>
                  <a:cubicBezTo>
                    <a:pt x="5990" y="69"/>
                    <a:pt x="5954" y="64"/>
                    <a:pt x="5917" y="58"/>
                  </a:cubicBezTo>
                  <a:cubicBezTo>
                    <a:pt x="5833" y="44"/>
                    <a:pt x="5751" y="33"/>
                    <a:pt x="5668" y="25"/>
                  </a:cubicBezTo>
                  <a:cubicBezTo>
                    <a:pt x="5628" y="21"/>
                    <a:pt x="5586" y="18"/>
                    <a:pt x="5546" y="14"/>
                  </a:cubicBezTo>
                  <a:cubicBezTo>
                    <a:pt x="5465" y="8"/>
                    <a:pt x="5383" y="5"/>
                    <a:pt x="5303" y="4"/>
                  </a:cubicBezTo>
                  <a:cubicBezTo>
                    <a:pt x="5267" y="2"/>
                    <a:pt x="5230" y="1"/>
                    <a:pt x="5195" y="1"/>
                  </a:cubicBez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80"/>
            <p:cNvSpPr/>
            <p:nvPr/>
          </p:nvSpPr>
          <p:spPr>
            <a:xfrm>
              <a:off x="3783075" y="3847575"/>
              <a:ext cx="1210825" cy="656150"/>
            </a:xfrm>
            <a:custGeom>
              <a:rect b="b" l="l" r="r" t="t"/>
              <a:pathLst>
                <a:path extrusionOk="0" h="26246" w="48433">
                  <a:moveTo>
                    <a:pt x="15940" y="0"/>
                  </a:moveTo>
                  <a:cubicBezTo>
                    <a:pt x="10456" y="4881"/>
                    <a:pt x="4787" y="14631"/>
                    <a:pt x="4787" y="14631"/>
                  </a:cubicBezTo>
                  <a:cubicBezTo>
                    <a:pt x="4244" y="15923"/>
                    <a:pt x="1867" y="20608"/>
                    <a:pt x="1" y="23946"/>
                  </a:cubicBezTo>
                  <a:cubicBezTo>
                    <a:pt x="723" y="24223"/>
                    <a:pt x="1297" y="24363"/>
                    <a:pt x="1777" y="24363"/>
                  </a:cubicBezTo>
                  <a:cubicBezTo>
                    <a:pt x="4391" y="24363"/>
                    <a:pt x="4231" y="20217"/>
                    <a:pt x="10317" y="11617"/>
                  </a:cubicBezTo>
                  <a:cubicBezTo>
                    <a:pt x="14144" y="6208"/>
                    <a:pt x="16848" y="4602"/>
                    <a:pt x="19022" y="4602"/>
                  </a:cubicBezTo>
                  <a:cubicBezTo>
                    <a:pt x="20941" y="4602"/>
                    <a:pt x="22447" y="5852"/>
                    <a:pt x="23949" y="6845"/>
                  </a:cubicBezTo>
                  <a:cubicBezTo>
                    <a:pt x="26598" y="8595"/>
                    <a:pt x="39504" y="21736"/>
                    <a:pt x="43905" y="26245"/>
                  </a:cubicBezTo>
                  <a:lnTo>
                    <a:pt x="44186" y="25985"/>
                  </a:lnTo>
                  <a:cubicBezTo>
                    <a:pt x="45608" y="24674"/>
                    <a:pt x="47372" y="24099"/>
                    <a:pt x="48433" y="23814"/>
                  </a:cubicBezTo>
                  <a:cubicBezTo>
                    <a:pt x="46455" y="22070"/>
                    <a:pt x="42889" y="18855"/>
                    <a:pt x="40292" y="16104"/>
                  </a:cubicBezTo>
                  <a:cubicBezTo>
                    <a:pt x="37697" y="13352"/>
                    <a:pt x="32436" y="5210"/>
                    <a:pt x="27356" y="586"/>
                  </a:cubicBezTo>
                  <a:cubicBezTo>
                    <a:pt x="27356" y="586"/>
                    <a:pt x="23906" y="2792"/>
                    <a:pt x="20626" y="2792"/>
                  </a:cubicBezTo>
                  <a:cubicBezTo>
                    <a:pt x="18805" y="2792"/>
                    <a:pt x="17037" y="2112"/>
                    <a:pt x="15940" y="0"/>
                  </a:cubicBez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80"/>
            <p:cNvSpPr/>
            <p:nvPr/>
          </p:nvSpPr>
          <p:spPr>
            <a:xfrm>
              <a:off x="3745300" y="4007475"/>
              <a:ext cx="1113650" cy="609175"/>
            </a:xfrm>
            <a:custGeom>
              <a:rect b="b" l="l" r="r" t="t"/>
              <a:pathLst>
                <a:path extrusionOk="0" h="24367" w="44546">
                  <a:moveTo>
                    <a:pt x="20301" y="0"/>
                  </a:moveTo>
                  <a:cubicBezTo>
                    <a:pt x="14314" y="0"/>
                    <a:pt x="8777" y="13464"/>
                    <a:pt x="6664" y="17355"/>
                  </a:cubicBezTo>
                  <a:cubicBezTo>
                    <a:pt x="5823" y="18905"/>
                    <a:pt x="4752" y="19389"/>
                    <a:pt x="3745" y="19389"/>
                  </a:cubicBezTo>
                  <a:cubicBezTo>
                    <a:pt x="2630" y="19389"/>
                    <a:pt x="1593" y="18796"/>
                    <a:pt x="1028" y="18403"/>
                  </a:cubicBezTo>
                  <a:cubicBezTo>
                    <a:pt x="643" y="19074"/>
                    <a:pt x="292" y="19662"/>
                    <a:pt x="1" y="20112"/>
                  </a:cubicBezTo>
                  <a:cubicBezTo>
                    <a:pt x="1369" y="21684"/>
                    <a:pt x="4180" y="24367"/>
                    <a:pt x="7422" y="24367"/>
                  </a:cubicBezTo>
                  <a:cubicBezTo>
                    <a:pt x="7782" y="24367"/>
                    <a:pt x="8147" y="24334"/>
                    <a:pt x="8516" y="24263"/>
                  </a:cubicBezTo>
                  <a:cubicBezTo>
                    <a:pt x="13585" y="23284"/>
                    <a:pt x="22216" y="5218"/>
                    <a:pt x="22216" y="5218"/>
                  </a:cubicBezTo>
                  <a:cubicBezTo>
                    <a:pt x="22216" y="5218"/>
                    <a:pt x="38276" y="20517"/>
                    <a:pt x="40180" y="21750"/>
                  </a:cubicBezTo>
                  <a:cubicBezTo>
                    <a:pt x="40909" y="22221"/>
                    <a:pt x="41437" y="22712"/>
                    <a:pt x="41811" y="23137"/>
                  </a:cubicBezTo>
                  <a:cubicBezTo>
                    <a:pt x="42402" y="22602"/>
                    <a:pt x="43436" y="21663"/>
                    <a:pt x="44545" y="20649"/>
                  </a:cubicBezTo>
                  <a:cubicBezTo>
                    <a:pt x="39847" y="15728"/>
                    <a:pt x="25864" y="1386"/>
                    <a:pt x="21361" y="144"/>
                  </a:cubicBezTo>
                  <a:cubicBezTo>
                    <a:pt x="21006" y="47"/>
                    <a:pt x="20653" y="0"/>
                    <a:pt x="20301" y="0"/>
                  </a:cubicBez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80"/>
            <p:cNvSpPr/>
            <p:nvPr/>
          </p:nvSpPr>
          <p:spPr>
            <a:xfrm>
              <a:off x="4181575" y="3779600"/>
              <a:ext cx="285425" cy="137775"/>
            </a:xfrm>
            <a:custGeom>
              <a:rect b="b" l="l" r="r" t="t"/>
              <a:pathLst>
                <a:path extrusionOk="0" h="5511" w="11417">
                  <a:moveTo>
                    <a:pt x="5195" y="1"/>
                  </a:moveTo>
                  <a:cubicBezTo>
                    <a:pt x="5080" y="2"/>
                    <a:pt x="4966" y="7"/>
                    <a:pt x="4853" y="19"/>
                  </a:cubicBezTo>
                  <a:cubicBezTo>
                    <a:pt x="4757" y="28"/>
                    <a:pt x="4661" y="42"/>
                    <a:pt x="4564" y="59"/>
                  </a:cubicBezTo>
                  <a:cubicBezTo>
                    <a:pt x="4531" y="64"/>
                    <a:pt x="4497" y="73"/>
                    <a:pt x="4463" y="79"/>
                  </a:cubicBezTo>
                  <a:cubicBezTo>
                    <a:pt x="4400" y="92"/>
                    <a:pt x="4335" y="104"/>
                    <a:pt x="4270" y="120"/>
                  </a:cubicBezTo>
                  <a:cubicBezTo>
                    <a:pt x="4230" y="130"/>
                    <a:pt x="4188" y="143"/>
                    <a:pt x="4146" y="154"/>
                  </a:cubicBezTo>
                  <a:cubicBezTo>
                    <a:pt x="4089" y="169"/>
                    <a:pt x="4030" y="185"/>
                    <a:pt x="3973" y="203"/>
                  </a:cubicBezTo>
                  <a:cubicBezTo>
                    <a:pt x="3928" y="216"/>
                    <a:pt x="3882" y="233"/>
                    <a:pt x="3837" y="248"/>
                  </a:cubicBezTo>
                  <a:cubicBezTo>
                    <a:pt x="3783" y="267"/>
                    <a:pt x="3727" y="285"/>
                    <a:pt x="3671" y="305"/>
                  </a:cubicBezTo>
                  <a:cubicBezTo>
                    <a:pt x="3623" y="322"/>
                    <a:pt x="3576" y="342"/>
                    <a:pt x="3529" y="361"/>
                  </a:cubicBezTo>
                  <a:cubicBezTo>
                    <a:pt x="3475" y="383"/>
                    <a:pt x="3421" y="404"/>
                    <a:pt x="3367" y="427"/>
                  </a:cubicBezTo>
                  <a:cubicBezTo>
                    <a:pt x="3317" y="449"/>
                    <a:pt x="3269" y="471"/>
                    <a:pt x="3217" y="494"/>
                  </a:cubicBezTo>
                  <a:cubicBezTo>
                    <a:pt x="3164" y="519"/>
                    <a:pt x="3112" y="543"/>
                    <a:pt x="3059" y="567"/>
                  </a:cubicBezTo>
                  <a:cubicBezTo>
                    <a:pt x="3008" y="591"/>
                    <a:pt x="2955" y="619"/>
                    <a:pt x="2903" y="644"/>
                  </a:cubicBezTo>
                  <a:cubicBezTo>
                    <a:pt x="2852" y="670"/>
                    <a:pt x="2802" y="696"/>
                    <a:pt x="2748" y="724"/>
                  </a:cubicBezTo>
                  <a:cubicBezTo>
                    <a:pt x="2696" y="754"/>
                    <a:pt x="2641" y="783"/>
                    <a:pt x="2587" y="812"/>
                  </a:cubicBezTo>
                  <a:cubicBezTo>
                    <a:pt x="2536" y="842"/>
                    <a:pt x="2487" y="870"/>
                    <a:pt x="2436" y="899"/>
                  </a:cubicBezTo>
                  <a:cubicBezTo>
                    <a:pt x="2380" y="932"/>
                    <a:pt x="2324" y="966"/>
                    <a:pt x="2269" y="1000"/>
                  </a:cubicBezTo>
                  <a:cubicBezTo>
                    <a:pt x="2219" y="1029"/>
                    <a:pt x="2171" y="1060"/>
                    <a:pt x="2122" y="1091"/>
                  </a:cubicBezTo>
                  <a:cubicBezTo>
                    <a:pt x="2065" y="1126"/>
                    <a:pt x="2006" y="1164"/>
                    <a:pt x="1949" y="1202"/>
                  </a:cubicBezTo>
                  <a:cubicBezTo>
                    <a:pt x="1902" y="1233"/>
                    <a:pt x="1854" y="1264"/>
                    <a:pt x="1808" y="1295"/>
                  </a:cubicBezTo>
                  <a:cubicBezTo>
                    <a:pt x="1748" y="1337"/>
                    <a:pt x="1687" y="1378"/>
                    <a:pt x="1625" y="1420"/>
                  </a:cubicBezTo>
                  <a:cubicBezTo>
                    <a:pt x="1581" y="1451"/>
                    <a:pt x="1536" y="1484"/>
                    <a:pt x="1491" y="1516"/>
                  </a:cubicBezTo>
                  <a:cubicBezTo>
                    <a:pt x="1427" y="1561"/>
                    <a:pt x="1366" y="1606"/>
                    <a:pt x="1302" y="1652"/>
                  </a:cubicBezTo>
                  <a:cubicBezTo>
                    <a:pt x="1260" y="1685"/>
                    <a:pt x="1217" y="1717"/>
                    <a:pt x="1175" y="1750"/>
                  </a:cubicBezTo>
                  <a:cubicBezTo>
                    <a:pt x="1109" y="1799"/>
                    <a:pt x="1044" y="1849"/>
                    <a:pt x="977" y="1900"/>
                  </a:cubicBezTo>
                  <a:cubicBezTo>
                    <a:pt x="937" y="1931"/>
                    <a:pt x="899" y="1961"/>
                    <a:pt x="860" y="1994"/>
                  </a:cubicBezTo>
                  <a:cubicBezTo>
                    <a:pt x="790" y="2048"/>
                    <a:pt x="722" y="2104"/>
                    <a:pt x="653" y="2161"/>
                  </a:cubicBezTo>
                  <a:cubicBezTo>
                    <a:pt x="619" y="2187"/>
                    <a:pt x="583" y="2217"/>
                    <a:pt x="549" y="2246"/>
                  </a:cubicBezTo>
                  <a:cubicBezTo>
                    <a:pt x="475" y="2308"/>
                    <a:pt x="401" y="2370"/>
                    <a:pt x="326" y="2433"/>
                  </a:cubicBezTo>
                  <a:cubicBezTo>
                    <a:pt x="300" y="2455"/>
                    <a:pt x="275" y="2476"/>
                    <a:pt x="251" y="2498"/>
                  </a:cubicBezTo>
                  <a:cubicBezTo>
                    <a:pt x="167" y="2571"/>
                    <a:pt x="84" y="2643"/>
                    <a:pt x="0" y="2719"/>
                  </a:cubicBezTo>
                  <a:cubicBezTo>
                    <a:pt x="1098" y="4831"/>
                    <a:pt x="2866" y="5510"/>
                    <a:pt x="4686" y="5510"/>
                  </a:cubicBezTo>
                  <a:cubicBezTo>
                    <a:pt x="7966" y="5510"/>
                    <a:pt x="11416" y="3304"/>
                    <a:pt x="11416" y="3304"/>
                  </a:cubicBezTo>
                  <a:cubicBezTo>
                    <a:pt x="11280" y="3182"/>
                    <a:pt x="11145" y="3061"/>
                    <a:pt x="11009" y="2942"/>
                  </a:cubicBezTo>
                  <a:cubicBezTo>
                    <a:pt x="10978" y="2914"/>
                    <a:pt x="10946" y="2886"/>
                    <a:pt x="10914" y="2858"/>
                  </a:cubicBezTo>
                  <a:cubicBezTo>
                    <a:pt x="10813" y="2772"/>
                    <a:pt x="10711" y="2685"/>
                    <a:pt x="10610" y="2600"/>
                  </a:cubicBezTo>
                  <a:cubicBezTo>
                    <a:pt x="10569" y="2566"/>
                    <a:pt x="10528" y="2534"/>
                    <a:pt x="10488" y="2500"/>
                  </a:cubicBezTo>
                  <a:cubicBezTo>
                    <a:pt x="10391" y="2419"/>
                    <a:pt x="10293" y="2340"/>
                    <a:pt x="10196" y="2263"/>
                  </a:cubicBezTo>
                  <a:cubicBezTo>
                    <a:pt x="10159" y="2234"/>
                    <a:pt x="10122" y="2204"/>
                    <a:pt x="10086" y="2175"/>
                  </a:cubicBezTo>
                  <a:cubicBezTo>
                    <a:pt x="9955" y="2073"/>
                    <a:pt x="9825" y="1974"/>
                    <a:pt x="9695" y="1878"/>
                  </a:cubicBezTo>
                  <a:lnTo>
                    <a:pt x="9692" y="1875"/>
                  </a:lnTo>
                  <a:cubicBezTo>
                    <a:pt x="9559" y="1776"/>
                    <a:pt x="9427" y="1682"/>
                    <a:pt x="9296" y="1590"/>
                  </a:cubicBezTo>
                  <a:cubicBezTo>
                    <a:pt x="9260" y="1567"/>
                    <a:pt x="9226" y="1544"/>
                    <a:pt x="9192" y="1519"/>
                  </a:cubicBezTo>
                  <a:cubicBezTo>
                    <a:pt x="9095" y="1454"/>
                    <a:pt x="8999" y="1389"/>
                    <a:pt x="8903" y="1327"/>
                  </a:cubicBezTo>
                  <a:cubicBezTo>
                    <a:pt x="8863" y="1300"/>
                    <a:pt x="8821" y="1273"/>
                    <a:pt x="8779" y="1249"/>
                  </a:cubicBezTo>
                  <a:cubicBezTo>
                    <a:pt x="8687" y="1190"/>
                    <a:pt x="8594" y="1133"/>
                    <a:pt x="8501" y="1077"/>
                  </a:cubicBezTo>
                  <a:cubicBezTo>
                    <a:pt x="8462" y="1055"/>
                    <a:pt x="8427" y="1032"/>
                    <a:pt x="8388" y="1010"/>
                  </a:cubicBezTo>
                  <a:cubicBezTo>
                    <a:pt x="8261" y="936"/>
                    <a:pt x="8136" y="867"/>
                    <a:pt x="8012" y="800"/>
                  </a:cubicBezTo>
                  <a:lnTo>
                    <a:pt x="8006" y="797"/>
                  </a:lnTo>
                  <a:cubicBezTo>
                    <a:pt x="7878" y="731"/>
                    <a:pt x="7753" y="667"/>
                    <a:pt x="7626" y="608"/>
                  </a:cubicBezTo>
                  <a:cubicBezTo>
                    <a:pt x="7590" y="591"/>
                    <a:pt x="7553" y="576"/>
                    <a:pt x="7517" y="559"/>
                  </a:cubicBezTo>
                  <a:cubicBezTo>
                    <a:pt x="7428" y="519"/>
                    <a:pt x="7338" y="480"/>
                    <a:pt x="7248" y="443"/>
                  </a:cubicBezTo>
                  <a:cubicBezTo>
                    <a:pt x="7207" y="426"/>
                    <a:pt x="7165" y="409"/>
                    <a:pt x="7123" y="393"/>
                  </a:cubicBezTo>
                  <a:cubicBezTo>
                    <a:pt x="7035" y="359"/>
                    <a:pt x="6948" y="327"/>
                    <a:pt x="6862" y="297"/>
                  </a:cubicBezTo>
                  <a:cubicBezTo>
                    <a:pt x="6825" y="285"/>
                    <a:pt x="6786" y="271"/>
                    <a:pt x="6749" y="259"/>
                  </a:cubicBezTo>
                  <a:cubicBezTo>
                    <a:pt x="6628" y="220"/>
                    <a:pt x="6509" y="185"/>
                    <a:pt x="6390" y="154"/>
                  </a:cubicBezTo>
                  <a:lnTo>
                    <a:pt x="6384" y="152"/>
                  </a:lnTo>
                  <a:cubicBezTo>
                    <a:pt x="6263" y="121"/>
                    <a:pt x="6144" y="96"/>
                    <a:pt x="6025" y="75"/>
                  </a:cubicBezTo>
                  <a:cubicBezTo>
                    <a:pt x="5990" y="69"/>
                    <a:pt x="5954" y="64"/>
                    <a:pt x="5917" y="58"/>
                  </a:cubicBezTo>
                  <a:cubicBezTo>
                    <a:pt x="5833" y="44"/>
                    <a:pt x="5751" y="33"/>
                    <a:pt x="5668" y="25"/>
                  </a:cubicBezTo>
                  <a:cubicBezTo>
                    <a:pt x="5628" y="21"/>
                    <a:pt x="5586" y="18"/>
                    <a:pt x="5546" y="14"/>
                  </a:cubicBezTo>
                  <a:cubicBezTo>
                    <a:pt x="5465" y="8"/>
                    <a:pt x="5383" y="5"/>
                    <a:pt x="5303" y="4"/>
                  </a:cubicBezTo>
                  <a:cubicBezTo>
                    <a:pt x="5267" y="2"/>
                    <a:pt x="5230" y="1"/>
                    <a:pt x="5195" y="1"/>
                  </a:cubicBez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80"/>
            <p:cNvSpPr/>
            <p:nvPr/>
          </p:nvSpPr>
          <p:spPr>
            <a:xfrm>
              <a:off x="3770975" y="3962600"/>
              <a:ext cx="1109725" cy="561075"/>
            </a:xfrm>
            <a:custGeom>
              <a:rect b="b" l="l" r="r" t="t"/>
              <a:pathLst>
                <a:path extrusionOk="0" h="22443" w="44389">
                  <a:moveTo>
                    <a:pt x="19506" y="1"/>
                  </a:moveTo>
                  <a:cubicBezTo>
                    <a:pt x="17332" y="1"/>
                    <a:pt x="14628" y="1607"/>
                    <a:pt x="10801" y="7016"/>
                  </a:cubicBezTo>
                  <a:cubicBezTo>
                    <a:pt x="4715" y="15616"/>
                    <a:pt x="4875" y="19762"/>
                    <a:pt x="2260" y="19762"/>
                  </a:cubicBezTo>
                  <a:cubicBezTo>
                    <a:pt x="1780" y="19762"/>
                    <a:pt x="1206" y="19622"/>
                    <a:pt x="483" y="19345"/>
                  </a:cubicBezTo>
                  <a:cubicBezTo>
                    <a:pt x="318" y="19642"/>
                    <a:pt x="157" y="19926"/>
                    <a:pt x="1" y="20198"/>
                  </a:cubicBezTo>
                  <a:cubicBezTo>
                    <a:pt x="566" y="20591"/>
                    <a:pt x="1603" y="21183"/>
                    <a:pt x="2717" y="21183"/>
                  </a:cubicBezTo>
                  <a:cubicBezTo>
                    <a:pt x="3725" y="21183"/>
                    <a:pt x="4795" y="20700"/>
                    <a:pt x="5637" y="19148"/>
                  </a:cubicBezTo>
                  <a:cubicBezTo>
                    <a:pt x="7750" y="15258"/>
                    <a:pt x="13288" y="1794"/>
                    <a:pt x="19275" y="1794"/>
                  </a:cubicBezTo>
                  <a:cubicBezTo>
                    <a:pt x="19626" y="1794"/>
                    <a:pt x="19979" y="1840"/>
                    <a:pt x="20334" y="1938"/>
                  </a:cubicBezTo>
                  <a:cubicBezTo>
                    <a:pt x="24838" y="3179"/>
                    <a:pt x="38820" y="17521"/>
                    <a:pt x="43518" y="22442"/>
                  </a:cubicBezTo>
                  <a:cubicBezTo>
                    <a:pt x="43806" y="22179"/>
                    <a:pt x="44098" y="21910"/>
                    <a:pt x="44389" y="21644"/>
                  </a:cubicBezTo>
                  <a:cubicBezTo>
                    <a:pt x="39988" y="17135"/>
                    <a:pt x="27081" y="3993"/>
                    <a:pt x="24433" y="2244"/>
                  </a:cubicBezTo>
                  <a:cubicBezTo>
                    <a:pt x="22931" y="1251"/>
                    <a:pt x="21425" y="1"/>
                    <a:pt x="19506" y="1"/>
                  </a:cubicBezTo>
                  <a:close/>
                </a:path>
              </a:pathLst>
            </a:custGeom>
            <a:solidFill>
              <a:srgbClr val="F5B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80"/>
            <p:cNvSpPr/>
            <p:nvPr/>
          </p:nvSpPr>
          <p:spPr>
            <a:xfrm>
              <a:off x="4329025" y="4507700"/>
              <a:ext cx="351150" cy="266550"/>
            </a:xfrm>
            <a:custGeom>
              <a:rect b="b" l="l" r="r" t="t"/>
              <a:pathLst>
                <a:path extrusionOk="0" h="10662" w="14046">
                  <a:moveTo>
                    <a:pt x="5413" y="1"/>
                  </a:moveTo>
                  <a:cubicBezTo>
                    <a:pt x="3311" y="1"/>
                    <a:pt x="2003" y="1422"/>
                    <a:pt x="2003" y="1422"/>
                  </a:cubicBezTo>
                  <a:cubicBezTo>
                    <a:pt x="2003" y="1422"/>
                    <a:pt x="0" y="6583"/>
                    <a:pt x="1599" y="6895"/>
                  </a:cubicBezTo>
                  <a:cubicBezTo>
                    <a:pt x="3197" y="7209"/>
                    <a:pt x="4853" y="9029"/>
                    <a:pt x="5690" y="9696"/>
                  </a:cubicBezTo>
                  <a:cubicBezTo>
                    <a:pt x="6528" y="10361"/>
                    <a:pt x="9551" y="10545"/>
                    <a:pt x="11557" y="10642"/>
                  </a:cubicBezTo>
                  <a:cubicBezTo>
                    <a:pt x="11806" y="10654"/>
                    <a:pt x="12029" y="10661"/>
                    <a:pt x="12230" y="10661"/>
                  </a:cubicBezTo>
                  <a:cubicBezTo>
                    <a:pt x="13644" y="10661"/>
                    <a:pt x="13922" y="10309"/>
                    <a:pt x="13980" y="8807"/>
                  </a:cubicBezTo>
                  <a:cubicBezTo>
                    <a:pt x="14045" y="7093"/>
                    <a:pt x="11314" y="5919"/>
                    <a:pt x="10651" y="4351"/>
                  </a:cubicBezTo>
                  <a:cubicBezTo>
                    <a:pt x="9987" y="2783"/>
                    <a:pt x="9420" y="1682"/>
                    <a:pt x="9420" y="1682"/>
                  </a:cubicBezTo>
                  <a:cubicBezTo>
                    <a:pt x="7907" y="413"/>
                    <a:pt x="6545" y="1"/>
                    <a:pt x="5413" y="1"/>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80"/>
            <p:cNvSpPr/>
            <p:nvPr/>
          </p:nvSpPr>
          <p:spPr>
            <a:xfrm>
              <a:off x="4815800" y="4608900"/>
              <a:ext cx="584725" cy="122225"/>
            </a:xfrm>
            <a:custGeom>
              <a:rect b="b" l="l" r="r" t="t"/>
              <a:pathLst>
                <a:path extrusionOk="0" h="4889" w="23389">
                  <a:moveTo>
                    <a:pt x="22899" y="0"/>
                  </a:moveTo>
                  <a:cubicBezTo>
                    <a:pt x="22490" y="835"/>
                    <a:pt x="21668" y="2227"/>
                    <a:pt x="19259" y="2403"/>
                  </a:cubicBezTo>
                  <a:cubicBezTo>
                    <a:pt x="16284" y="2622"/>
                    <a:pt x="11751" y="3198"/>
                    <a:pt x="8883" y="3198"/>
                  </a:cubicBezTo>
                  <a:cubicBezTo>
                    <a:pt x="8488" y="3198"/>
                    <a:pt x="8124" y="3187"/>
                    <a:pt x="7800" y="3163"/>
                  </a:cubicBezTo>
                  <a:cubicBezTo>
                    <a:pt x="5904" y="3020"/>
                    <a:pt x="4291" y="667"/>
                    <a:pt x="2270" y="667"/>
                  </a:cubicBezTo>
                  <a:cubicBezTo>
                    <a:pt x="1575" y="667"/>
                    <a:pt x="832" y="945"/>
                    <a:pt x="13" y="1687"/>
                  </a:cubicBezTo>
                  <a:cubicBezTo>
                    <a:pt x="1" y="2790"/>
                    <a:pt x="219" y="4118"/>
                    <a:pt x="1260" y="4494"/>
                  </a:cubicBezTo>
                  <a:cubicBezTo>
                    <a:pt x="2137" y="4810"/>
                    <a:pt x="3618" y="4889"/>
                    <a:pt x="5313" y="4889"/>
                  </a:cubicBezTo>
                  <a:cubicBezTo>
                    <a:pt x="7029" y="4889"/>
                    <a:pt x="8965" y="4808"/>
                    <a:pt x="10720" y="4808"/>
                  </a:cubicBezTo>
                  <a:cubicBezTo>
                    <a:pt x="10920" y="4808"/>
                    <a:pt x="11117" y="4809"/>
                    <a:pt x="11312" y="4811"/>
                  </a:cubicBezTo>
                  <a:cubicBezTo>
                    <a:pt x="11802" y="4817"/>
                    <a:pt x="12361" y="4824"/>
                    <a:pt x="12963" y="4824"/>
                  </a:cubicBezTo>
                  <a:cubicBezTo>
                    <a:pt x="16768" y="4824"/>
                    <a:pt x="22300" y="4528"/>
                    <a:pt x="23156" y="1684"/>
                  </a:cubicBezTo>
                  <a:cubicBezTo>
                    <a:pt x="23388" y="909"/>
                    <a:pt x="23261" y="379"/>
                    <a:pt x="22899" y="0"/>
                  </a:cubicBezTo>
                  <a:close/>
                </a:path>
              </a:pathLst>
            </a:custGeom>
            <a:solidFill>
              <a:srgbClr val="3E70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80"/>
            <p:cNvSpPr/>
            <p:nvPr/>
          </p:nvSpPr>
          <p:spPr>
            <a:xfrm>
              <a:off x="4346225" y="4595000"/>
              <a:ext cx="332350" cy="179250"/>
            </a:xfrm>
            <a:custGeom>
              <a:rect b="b" l="l" r="r" t="t"/>
              <a:pathLst>
                <a:path extrusionOk="0" h="7170" w="13294">
                  <a:moveTo>
                    <a:pt x="648" y="1"/>
                  </a:moveTo>
                  <a:lnTo>
                    <a:pt x="648" y="1"/>
                  </a:lnTo>
                  <a:cubicBezTo>
                    <a:pt x="257" y="1475"/>
                    <a:pt x="1" y="3225"/>
                    <a:pt x="911" y="3403"/>
                  </a:cubicBezTo>
                  <a:cubicBezTo>
                    <a:pt x="2509" y="3717"/>
                    <a:pt x="4165" y="5537"/>
                    <a:pt x="5003" y="6204"/>
                  </a:cubicBezTo>
                  <a:cubicBezTo>
                    <a:pt x="5840" y="6869"/>
                    <a:pt x="8865" y="7053"/>
                    <a:pt x="10869" y="7150"/>
                  </a:cubicBezTo>
                  <a:cubicBezTo>
                    <a:pt x="11118" y="7162"/>
                    <a:pt x="11341" y="7169"/>
                    <a:pt x="11542" y="7169"/>
                  </a:cubicBezTo>
                  <a:cubicBezTo>
                    <a:pt x="12957" y="7169"/>
                    <a:pt x="13236" y="6817"/>
                    <a:pt x="13292" y="5315"/>
                  </a:cubicBezTo>
                  <a:cubicBezTo>
                    <a:pt x="13294" y="5271"/>
                    <a:pt x="13286" y="5228"/>
                    <a:pt x="13285" y="5185"/>
                  </a:cubicBezTo>
                  <a:cubicBezTo>
                    <a:pt x="12633" y="5266"/>
                    <a:pt x="11748" y="5320"/>
                    <a:pt x="10811" y="5320"/>
                  </a:cubicBezTo>
                  <a:cubicBezTo>
                    <a:pt x="9636" y="5320"/>
                    <a:pt x="8378" y="5236"/>
                    <a:pt x="7394" y="5015"/>
                  </a:cubicBezTo>
                  <a:cubicBezTo>
                    <a:pt x="5160" y="4512"/>
                    <a:pt x="3698" y="2525"/>
                    <a:pt x="2255" y="2401"/>
                  </a:cubicBezTo>
                  <a:cubicBezTo>
                    <a:pt x="925" y="2287"/>
                    <a:pt x="2891" y="405"/>
                    <a:pt x="648" y="1"/>
                  </a:cubicBezTo>
                  <a:close/>
                </a:path>
              </a:pathLst>
            </a:custGeom>
            <a:solidFill>
              <a:srgbClr val="3E70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80"/>
            <p:cNvSpPr/>
            <p:nvPr/>
          </p:nvSpPr>
          <p:spPr>
            <a:xfrm>
              <a:off x="5171000" y="4591100"/>
              <a:ext cx="20775" cy="17800"/>
            </a:xfrm>
            <a:custGeom>
              <a:rect b="b" l="l" r="r" t="t"/>
              <a:pathLst>
                <a:path extrusionOk="0" h="712" w="831">
                  <a:moveTo>
                    <a:pt x="356" y="1"/>
                  </a:moveTo>
                  <a:cubicBezTo>
                    <a:pt x="160" y="1"/>
                    <a:pt x="0" y="160"/>
                    <a:pt x="0" y="356"/>
                  </a:cubicBezTo>
                  <a:cubicBezTo>
                    <a:pt x="0" y="570"/>
                    <a:pt x="176" y="712"/>
                    <a:pt x="358" y="712"/>
                  </a:cubicBezTo>
                  <a:cubicBezTo>
                    <a:pt x="446" y="712"/>
                    <a:pt x="535" y="679"/>
                    <a:pt x="607" y="607"/>
                  </a:cubicBezTo>
                  <a:cubicBezTo>
                    <a:pt x="831" y="384"/>
                    <a:pt x="673" y="1"/>
                    <a:pt x="356" y="1"/>
                  </a:cubicBez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80"/>
            <p:cNvSpPr/>
            <p:nvPr/>
          </p:nvSpPr>
          <p:spPr>
            <a:xfrm>
              <a:off x="5119500" y="4569800"/>
              <a:ext cx="21650" cy="17800"/>
            </a:xfrm>
            <a:custGeom>
              <a:rect b="b" l="l" r="r" t="t"/>
              <a:pathLst>
                <a:path extrusionOk="0" h="712" w="866">
                  <a:moveTo>
                    <a:pt x="435" y="0"/>
                  </a:moveTo>
                  <a:cubicBezTo>
                    <a:pt x="393" y="0"/>
                    <a:pt x="349" y="8"/>
                    <a:pt x="305" y="25"/>
                  </a:cubicBezTo>
                  <a:cubicBezTo>
                    <a:pt x="10" y="140"/>
                    <a:pt x="0" y="553"/>
                    <a:pt x="290" y="681"/>
                  </a:cubicBezTo>
                  <a:cubicBezTo>
                    <a:pt x="336" y="701"/>
                    <a:pt x="384" y="711"/>
                    <a:pt x="432" y="711"/>
                  </a:cubicBezTo>
                  <a:cubicBezTo>
                    <a:pt x="568" y="711"/>
                    <a:pt x="699" y="632"/>
                    <a:pt x="758" y="500"/>
                  </a:cubicBezTo>
                  <a:cubicBezTo>
                    <a:pt x="866" y="253"/>
                    <a:pt x="675" y="0"/>
                    <a:pt x="435" y="0"/>
                  </a:cubicBez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80"/>
            <p:cNvSpPr/>
            <p:nvPr/>
          </p:nvSpPr>
          <p:spPr>
            <a:xfrm>
              <a:off x="4475900" y="4581825"/>
              <a:ext cx="21650" cy="17800"/>
            </a:xfrm>
            <a:custGeom>
              <a:rect b="b" l="l" r="r" t="t"/>
              <a:pathLst>
                <a:path extrusionOk="0" h="712" w="866">
                  <a:moveTo>
                    <a:pt x="435" y="0"/>
                  </a:moveTo>
                  <a:cubicBezTo>
                    <a:pt x="393" y="0"/>
                    <a:pt x="349" y="8"/>
                    <a:pt x="305" y="25"/>
                  </a:cubicBezTo>
                  <a:cubicBezTo>
                    <a:pt x="10" y="140"/>
                    <a:pt x="0" y="554"/>
                    <a:pt x="290" y="681"/>
                  </a:cubicBezTo>
                  <a:cubicBezTo>
                    <a:pt x="336" y="702"/>
                    <a:pt x="385" y="711"/>
                    <a:pt x="433" y="711"/>
                  </a:cubicBezTo>
                  <a:cubicBezTo>
                    <a:pt x="569" y="711"/>
                    <a:pt x="699" y="633"/>
                    <a:pt x="758" y="500"/>
                  </a:cubicBezTo>
                  <a:cubicBezTo>
                    <a:pt x="866" y="254"/>
                    <a:pt x="675" y="0"/>
                    <a:pt x="435" y="0"/>
                  </a:cubicBez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80"/>
            <p:cNvSpPr/>
            <p:nvPr/>
          </p:nvSpPr>
          <p:spPr>
            <a:xfrm>
              <a:off x="4456175" y="4542625"/>
              <a:ext cx="21675" cy="17800"/>
            </a:xfrm>
            <a:custGeom>
              <a:rect b="b" l="l" r="r" t="t"/>
              <a:pathLst>
                <a:path extrusionOk="0" h="712" w="867">
                  <a:moveTo>
                    <a:pt x="434" y="0"/>
                  </a:moveTo>
                  <a:cubicBezTo>
                    <a:pt x="392" y="0"/>
                    <a:pt x="348" y="8"/>
                    <a:pt x="304" y="25"/>
                  </a:cubicBezTo>
                  <a:cubicBezTo>
                    <a:pt x="10" y="140"/>
                    <a:pt x="1" y="554"/>
                    <a:pt x="290" y="681"/>
                  </a:cubicBezTo>
                  <a:cubicBezTo>
                    <a:pt x="337" y="702"/>
                    <a:pt x="386" y="712"/>
                    <a:pt x="434" y="712"/>
                  </a:cubicBezTo>
                  <a:cubicBezTo>
                    <a:pt x="570" y="712"/>
                    <a:pt x="699" y="632"/>
                    <a:pt x="758" y="500"/>
                  </a:cubicBezTo>
                  <a:cubicBezTo>
                    <a:pt x="866" y="254"/>
                    <a:pt x="675" y="0"/>
                    <a:pt x="434" y="0"/>
                  </a:cubicBez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80"/>
            <p:cNvSpPr/>
            <p:nvPr/>
          </p:nvSpPr>
          <p:spPr>
            <a:xfrm>
              <a:off x="4505200" y="4621300"/>
              <a:ext cx="21675" cy="17800"/>
            </a:xfrm>
            <a:custGeom>
              <a:rect b="b" l="l" r="r" t="t"/>
              <a:pathLst>
                <a:path extrusionOk="0" h="712" w="867">
                  <a:moveTo>
                    <a:pt x="435" y="0"/>
                  </a:moveTo>
                  <a:cubicBezTo>
                    <a:pt x="393" y="0"/>
                    <a:pt x="349" y="8"/>
                    <a:pt x="305" y="25"/>
                  </a:cubicBezTo>
                  <a:cubicBezTo>
                    <a:pt x="10" y="140"/>
                    <a:pt x="1" y="554"/>
                    <a:pt x="290" y="681"/>
                  </a:cubicBezTo>
                  <a:cubicBezTo>
                    <a:pt x="337" y="702"/>
                    <a:pt x="386" y="712"/>
                    <a:pt x="434" y="712"/>
                  </a:cubicBezTo>
                  <a:cubicBezTo>
                    <a:pt x="569" y="712"/>
                    <a:pt x="699" y="633"/>
                    <a:pt x="758" y="500"/>
                  </a:cubicBezTo>
                  <a:cubicBezTo>
                    <a:pt x="866" y="254"/>
                    <a:pt x="675" y="0"/>
                    <a:pt x="435" y="0"/>
                  </a:cubicBez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80"/>
            <p:cNvSpPr/>
            <p:nvPr/>
          </p:nvSpPr>
          <p:spPr>
            <a:xfrm>
              <a:off x="4577075" y="4615775"/>
              <a:ext cx="12825" cy="16750"/>
            </a:xfrm>
            <a:custGeom>
              <a:rect b="b" l="l" r="r" t="t"/>
              <a:pathLst>
                <a:path extrusionOk="0" h="670" w="513">
                  <a:moveTo>
                    <a:pt x="158" y="1"/>
                  </a:moveTo>
                  <a:cubicBezTo>
                    <a:pt x="142" y="1"/>
                    <a:pt x="127" y="4"/>
                    <a:pt x="113" y="10"/>
                  </a:cubicBezTo>
                  <a:cubicBezTo>
                    <a:pt x="14" y="53"/>
                    <a:pt x="0" y="234"/>
                    <a:pt x="79" y="413"/>
                  </a:cubicBezTo>
                  <a:cubicBezTo>
                    <a:pt x="147" y="567"/>
                    <a:pt x="261" y="670"/>
                    <a:pt x="355" y="670"/>
                  </a:cubicBezTo>
                  <a:cubicBezTo>
                    <a:pt x="370" y="670"/>
                    <a:pt x="385" y="667"/>
                    <a:pt x="399" y="661"/>
                  </a:cubicBezTo>
                  <a:cubicBezTo>
                    <a:pt x="497" y="617"/>
                    <a:pt x="512" y="436"/>
                    <a:pt x="432" y="257"/>
                  </a:cubicBezTo>
                  <a:cubicBezTo>
                    <a:pt x="364" y="103"/>
                    <a:pt x="250" y="1"/>
                    <a:pt x="158" y="1"/>
                  </a:cubicBez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80"/>
            <p:cNvSpPr/>
            <p:nvPr/>
          </p:nvSpPr>
          <p:spPr>
            <a:xfrm>
              <a:off x="4561875" y="4581325"/>
              <a:ext cx="12825" cy="16750"/>
            </a:xfrm>
            <a:custGeom>
              <a:rect b="b" l="l" r="r" t="t"/>
              <a:pathLst>
                <a:path extrusionOk="0" h="670" w="513">
                  <a:moveTo>
                    <a:pt x="158" y="1"/>
                  </a:moveTo>
                  <a:cubicBezTo>
                    <a:pt x="143" y="1"/>
                    <a:pt x="128" y="4"/>
                    <a:pt x="114" y="10"/>
                  </a:cubicBezTo>
                  <a:cubicBezTo>
                    <a:pt x="16" y="53"/>
                    <a:pt x="1" y="234"/>
                    <a:pt x="80" y="413"/>
                  </a:cubicBezTo>
                  <a:cubicBezTo>
                    <a:pt x="147" y="567"/>
                    <a:pt x="262" y="670"/>
                    <a:pt x="355" y="670"/>
                  </a:cubicBezTo>
                  <a:cubicBezTo>
                    <a:pt x="371" y="670"/>
                    <a:pt x="386" y="667"/>
                    <a:pt x="400" y="661"/>
                  </a:cubicBezTo>
                  <a:cubicBezTo>
                    <a:pt x="497" y="618"/>
                    <a:pt x="513" y="437"/>
                    <a:pt x="434" y="257"/>
                  </a:cubicBezTo>
                  <a:cubicBezTo>
                    <a:pt x="366" y="104"/>
                    <a:pt x="252" y="1"/>
                    <a:pt x="158" y="1"/>
                  </a:cubicBez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80"/>
            <p:cNvSpPr/>
            <p:nvPr/>
          </p:nvSpPr>
          <p:spPr>
            <a:xfrm>
              <a:off x="4549500" y="4551375"/>
              <a:ext cx="11600" cy="17500"/>
            </a:xfrm>
            <a:custGeom>
              <a:rect b="b" l="l" r="r" t="t"/>
              <a:pathLst>
                <a:path extrusionOk="0" h="700" w="464">
                  <a:moveTo>
                    <a:pt x="179" y="1"/>
                  </a:moveTo>
                  <a:cubicBezTo>
                    <a:pt x="171" y="1"/>
                    <a:pt x="163" y="1"/>
                    <a:pt x="155" y="3"/>
                  </a:cubicBezTo>
                  <a:cubicBezTo>
                    <a:pt x="52" y="26"/>
                    <a:pt x="1" y="201"/>
                    <a:pt x="43" y="391"/>
                  </a:cubicBezTo>
                  <a:cubicBezTo>
                    <a:pt x="83" y="569"/>
                    <a:pt x="186" y="700"/>
                    <a:pt x="285" y="700"/>
                  </a:cubicBezTo>
                  <a:cubicBezTo>
                    <a:pt x="293" y="700"/>
                    <a:pt x="301" y="699"/>
                    <a:pt x="309" y="697"/>
                  </a:cubicBezTo>
                  <a:cubicBezTo>
                    <a:pt x="412" y="674"/>
                    <a:pt x="463" y="501"/>
                    <a:pt x="421" y="309"/>
                  </a:cubicBezTo>
                  <a:cubicBezTo>
                    <a:pt x="381" y="132"/>
                    <a:pt x="278" y="1"/>
                    <a:pt x="179" y="1"/>
                  </a:cubicBez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80"/>
            <p:cNvSpPr/>
            <p:nvPr/>
          </p:nvSpPr>
          <p:spPr>
            <a:xfrm>
              <a:off x="5023425" y="4523375"/>
              <a:ext cx="21650" cy="17775"/>
            </a:xfrm>
            <a:custGeom>
              <a:rect b="b" l="l" r="r" t="t"/>
              <a:pathLst>
                <a:path extrusionOk="0" h="711" w="866">
                  <a:moveTo>
                    <a:pt x="435" y="0"/>
                  </a:moveTo>
                  <a:cubicBezTo>
                    <a:pt x="393" y="0"/>
                    <a:pt x="349" y="8"/>
                    <a:pt x="305" y="25"/>
                  </a:cubicBezTo>
                  <a:cubicBezTo>
                    <a:pt x="10" y="140"/>
                    <a:pt x="0" y="552"/>
                    <a:pt x="290" y="681"/>
                  </a:cubicBezTo>
                  <a:cubicBezTo>
                    <a:pt x="336" y="701"/>
                    <a:pt x="384" y="711"/>
                    <a:pt x="432" y="711"/>
                  </a:cubicBezTo>
                  <a:cubicBezTo>
                    <a:pt x="568" y="711"/>
                    <a:pt x="699" y="631"/>
                    <a:pt x="758" y="498"/>
                  </a:cubicBezTo>
                  <a:cubicBezTo>
                    <a:pt x="866" y="253"/>
                    <a:pt x="675" y="0"/>
                    <a:pt x="435" y="0"/>
                  </a:cubicBez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80"/>
            <p:cNvSpPr/>
            <p:nvPr/>
          </p:nvSpPr>
          <p:spPr>
            <a:xfrm>
              <a:off x="5058450" y="4542875"/>
              <a:ext cx="21700" cy="17800"/>
            </a:xfrm>
            <a:custGeom>
              <a:rect b="b" l="l" r="r" t="t"/>
              <a:pathLst>
                <a:path extrusionOk="0" h="712" w="868">
                  <a:moveTo>
                    <a:pt x="436" y="1"/>
                  </a:moveTo>
                  <a:cubicBezTo>
                    <a:pt x="394" y="1"/>
                    <a:pt x="349" y="9"/>
                    <a:pt x="305" y="26"/>
                  </a:cubicBezTo>
                  <a:cubicBezTo>
                    <a:pt x="11" y="139"/>
                    <a:pt x="1" y="553"/>
                    <a:pt x="291" y="682"/>
                  </a:cubicBezTo>
                  <a:cubicBezTo>
                    <a:pt x="337" y="702"/>
                    <a:pt x="385" y="712"/>
                    <a:pt x="433" y="712"/>
                  </a:cubicBezTo>
                  <a:cubicBezTo>
                    <a:pt x="569" y="712"/>
                    <a:pt x="700" y="633"/>
                    <a:pt x="758" y="501"/>
                  </a:cubicBezTo>
                  <a:cubicBezTo>
                    <a:pt x="867" y="254"/>
                    <a:pt x="677" y="1"/>
                    <a:pt x="436" y="1"/>
                  </a:cubicBez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80"/>
            <p:cNvSpPr/>
            <p:nvPr/>
          </p:nvSpPr>
          <p:spPr>
            <a:xfrm>
              <a:off x="5228450" y="4578700"/>
              <a:ext cx="159850" cy="120825"/>
            </a:xfrm>
            <a:custGeom>
              <a:rect b="b" l="l" r="r" t="t"/>
              <a:pathLst>
                <a:path extrusionOk="0" h="4833" w="6394">
                  <a:moveTo>
                    <a:pt x="1983" y="0"/>
                  </a:moveTo>
                  <a:cubicBezTo>
                    <a:pt x="1983" y="0"/>
                    <a:pt x="0" y="2335"/>
                    <a:pt x="639" y="4238"/>
                  </a:cubicBezTo>
                  <a:cubicBezTo>
                    <a:pt x="783" y="4666"/>
                    <a:pt x="1125" y="4832"/>
                    <a:pt x="1567" y="4832"/>
                  </a:cubicBezTo>
                  <a:cubicBezTo>
                    <a:pt x="3086" y="4832"/>
                    <a:pt x="5795" y="2877"/>
                    <a:pt x="5795" y="2877"/>
                  </a:cubicBezTo>
                  <a:lnTo>
                    <a:pt x="6393" y="1208"/>
                  </a:lnTo>
                  <a:cubicBezTo>
                    <a:pt x="6393" y="1208"/>
                    <a:pt x="5753" y="387"/>
                    <a:pt x="4142" y="255"/>
                  </a:cubicBezTo>
                  <a:cubicBezTo>
                    <a:pt x="2530" y="122"/>
                    <a:pt x="1983" y="0"/>
                    <a:pt x="1983" y="0"/>
                  </a:cubicBez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80"/>
            <p:cNvSpPr/>
            <p:nvPr/>
          </p:nvSpPr>
          <p:spPr>
            <a:xfrm>
              <a:off x="4480150" y="4654650"/>
              <a:ext cx="206900" cy="92550"/>
            </a:xfrm>
            <a:custGeom>
              <a:rect b="b" l="l" r="r" t="t"/>
              <a:pathLst>
                <a:path extrusionOk="0" h="3702" w="8276">
                  <a:moveTo>
                    <a:pt x="4512" y="1"/>
                  </a:moveTo>
                  <a:cubicBezTo>
                    <a:pt x="2617" y="1"/>
                    <a:pt x="434" y="1088"/>
                    <a:pt x="251" y="2138"/>
                  </a:cubicBezTo>
                  <a:cubicBezTo>
                    <a:pt x="0" y="3586"/>
                    <a:pt x="3284" y="3655"/>
                    <a:pt x="3424" y="3691"/>
                  </a:cubicBezTo>
                  <a:cubicBezTo>
                    <a:pt x="3454" y="3698"/>
                    <a:pt x="3542" y="3701"/>
                    <a:pt x="3664" y="3701"/>
                  </a:cubicBezTo>
                  <a:cubicBezTo>
                    <a:pt x="3996" y="3701"/>
                    <a:pt x="4580" y="3681"/>
                    <a:pt x="4919" y="3681"/>
                  </a:cubicBezTo>
                  <a:cubicBezTo>
                    <a:pt x="5043" y="3681"/>
                    <a:pt x="5134" y="3683"/>
                    <a:pt x="5169" y="3691"/>
                  </a:cubicBezTo>
                  <a:cubicBezTo>
                    <a:pt x="5172" y="3692"/>
                    <a:pt x="5177" y="3692"/>
                    <a:pt x="5183" y="3692"/>
                  </a:cubicBezTo>
                  <a:cubicBezTo>
                    <a:pt x="5444" y="3692"/>
                    <a:pt x="7935" y="2930"/>
                    <a:pt x="7935" y="2930"/>
                  </a:cubicBezTo>
                  <a:cubicBezTo>
                    <a:pt x="7935" y="2930"/>
                    <a:pt x="8276" y="1886"/>
                    <a:pt x="6415" y="528"/>
                  </a:cubicBezTo>
                  <a:cubicBezTo>
                    <a:pt x="5905" y="156"/>
                    <a:pt x="5229" y="1"/>
                    <a:pt x="4512" y="1"/>
                  </a:cubicBez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1" name="Google Shape;3021;p80"/>
          <p:cNvGrpSpPr/>
          <p:nvPr/>
        </p:nvGrpSpPr>
        <p:grpSpPr>
          <a:xfrm>
            <a:off x="2440522" y="4232239"/>
            <a:ext cx="1010986" cy="665641"/>
            <a:chOff x="237325" y="2996075"/>
            <a:chExt cx="2318775" cy="1526700"/>
          </a:xfrm>
        </p:grpSpPr>
        <p:sp>
          <p:nvSpPr>
            <p:cNvPr id="3022" name="Google Shape;3022;p80"/>
            <p:cNvSpPr/>
            <p:nvPr/>
          </p:nvSpPr>
          <p:spPr>
            <a:xfrm>
              <a:off x="237325" y="4220825"/>
              <a:ext cx="2318775" cy="301950"/>
            </a:xfrm>
            <a:custGeom>
              <a:rect b="b" l="l" r="r" t="t"/>
              <a:pathLst>
                <a:path extrusionOk="0" h="12078" w="92751">
                  <a:moveTo>
                    <a:pt x="8215" y="5404"/>
                  </a:moveTo>
                  <a:cubicBezTo>
                    <a:pt x="8254" y="5404"/>
                    <a:pt x="8294" y="5404"/>
                    <a:pt x="8333" y="5405"/>
                  </a:cubicBezTo>
                  <a:cubicBezTo>
                    <a:pt x="8689" y="5411"/>
                    <a:pt x="9045" y="5439"/>
                    <a:pt x="9400" y="5476"/>
                  </a:cubicBezTo>
                  <a:cubicBezTo>
                    <a:pt x="8731" y="5776"/>
                    <a:pt x="8064" y="6073"/>
                    <a:pt x="7390" y="6357"/>
                  </a:cubicBezTo>
                  <a:cubicBezTo>
                    <a:pt x="6991" y="6524"/>
                    <a:pt x="6589" y="6699"/>
                    <a:pt x="6196" y="6889"/>
                  </a:cubicBezTo>
                  <a:cubicBezTo>
                    <a:pt x="6175" y="6883"/>
                    <a:pt x="6153" y="6875"/>
                    <a:pt x="6130" y="6869"/>
                  </a:cubicBezTo>
                  <a:cubicBezTo>
                    <a:pt x="5412" y="6687"/>
                    <a:pt x="4593" y="6730"/>
                    <a:pt x="3856" y="6711"/>
                  </a:cubicBezTo>
                  <a:cubicBezTo>
                    <a:pt x="3838" y="6711"/>
                    <a:pt x="3819" y="6711"/>
                    <a:pt x="3801" y="6711"/>
                  </a:cubicBezTo>
                  <a:cubicBezTo>
                    <a:pt x="3765" y="6711"/>
                    <a:pt x="3729" y="6711"/>
                    <a:pt x="3692" y="6711"/>
                  </a:cubicBezTo>
                  <a:cubicBezTo>
                    <a:pt x="5233" y="6055"/>
                    <a:pt x="6503" y="5404"/>
                    <a:pt x="8215" y="5404"/>
                  </a:cubicBezTo>
                  <a:close/>
                  <a:moveTo>
                    <a:pt x="16553" y="1"/>
                  </a:moveTo>
                  <a:cubicBezTo>
                    <a:pt x="16079" y="1"/>
                    <a:pt x="15588" y="137"/>
                    <a:pt x="15161" y="266"/>
                  </a:cubicBezTo>
                  <a:cubicBezTo>
                    <a:pt x="14368" y="505"/>
                    <a:pt x="13557" y="792"/>
                    <a:pt x="12781" y="1082"/>
                  </a:cubicBezTo>
                  <a:cubicBezTo>
                    <a:pt x="12634" y="1136"/>
                    <a:pt x="12654" y="1330"/>
                    <a:pt x="12810" y="1350"/>
                  </a:cubicBezTo>
                  <a:cubicBezTo>
                    <a:pt x="12909" y="1363"/>
                    <a:pt x="13008" y="1369"/>
                    <a:pt x="13107" y="1369"/>
                  </a:cubicBezTo>
                  <a:cubicBezTo>
                    <a:pt x="13930" y="1369"/>
                    <a:pt x="14766" y="943"/>
                    <a:pt x="15531" y="706"/>
                  </a:cubicBezTo>
                  <a:cubicBezTo>
                    <a:pt x="15855" y="606"/>
                    <a:pt x="16176" y="543"/>
                    <a:pt x="16495" y="543"/>
                  </a:cubicBezTo>
                  <a:cubicBezTo>
                    <a:pt x="16801" y="543"/>
                    <a:pt x="17105" y="601"/>
                    <a:pt x="17408" y="739"/>
                  </a:cubicBezTo>
                  <a:cubicBezTo>
                    <a:pt x="17682" y="864"/>
                    <a:pt x="18537" y="1336"/>
                    <a:pt x="18684" y="1712"/>
                  </a:cubicBezTo>
                  <a:cubicBezTo>
                    <a:pt x="18143" y="1894"/>
                    <a:pt x="17549" y="2109"/>
                    <a:pt x="16941" y="2336"/>
                  </a:cubicBezTo>
                  <a:cubicBezTo>
                    <a:pt x="16478" y="2264"/>
                    <a:pt x="16002" y="2239"/>
                    <a:pt x="15529" y="2239"/>
                  </a:cubicBezTo>
                  <a:cubicBezTo>
                    <a:pt x="15118" y="2239"/>
                    <a:pt x="14709" y="2258"/>
                    <a:pt x="14314" y="2281"/>
                  </a:cubicBezTo>
                  <a:cubicBezTo>
                    <a:pt x="13873" y="2306"/>
                    <a:pt x="13438" y="2323"/>
                    <a:pt x="13003" y="2323"/>
                  </a:cubicBezTo>
                  <a:cubicBezTo>
                    <a:pt x="12663" y="2323"/>
                    <a:pt x="12323" y="2313"/>
                    <a:pt x="11978" y="2287"/>
                  </a:cubicBezTo>
                  <a:cubicBezTo>
                    <a:pt x="11752" y="2270"/>
                    <a:pt x="11523" y="2255"/>
                    <a:pt x="11295" y="2255"/>
                  </a:cubicBezTo>
                  <a:cubicBezTo>
                    <a:pt x="10833" y="2255"/>
                    <a:pt x="10378" y="2318"/>
                    <a:pt x="9970" y="2561"/>
                  </a:cubicBezTo>
                  <a:cubicBezTo>
                    <a:pt x="9862" y="2624"/>
                    <a:pt x="9888" y="2819"/>
                    <a:pt x="10024" y="2819"/>
                  </a:cubicBezTo>
                  <a:cubicBezTo>
                    <a:pt x="10027" y="2819"/>
                    <a:pt x="10030" y="2819"/>
                    <a:pt x="10033" y="2819"/>
                  </a:cubicBezTo>
                  <a:cubicBezTo>
                    <a:pt x="10374" y="2798"/>
                    <a:pt x="10714" y="2791"/>
                    <a:pt x="11054" y="2791"/>
                  </a:cubicBezTo>
                  <a:cubicBezTo>
                    <a:pt x="11687" y="2791"/>
                    <a:pt x="12318" y="2815"/>
                    <a:pt x="12950" y="2815"/>
                  </a:cubicBezTo>
                  <a:cubicBezTo>
                    <a:pt x="13295" y="2815"/>
                    <a:pt x="13640" y="2808"/>
                    <a:pt x="13986" y="2786"/>
                  </a:cubicBezTo>
                  <a:cubicBezTo>
                    <a:pt x="14500" y="2756"/>
                    <a:pt x="15012" y="2730"/>
                    <a:pt x="15522" y="2730"/>
                  </a:cubicBezTo>
                  <a:cubicBezTo>
                    <a:pt x="15648" y="2730"/>
                    <a:pt x="15775" y="2732"/>
                    <a:pt x="15902" y="2735"/>
                  </a:cubicBezTo>
                  <a:cubicBezTo>
                    <a:pt x="15336" y="2955"/>
                    <a:pt x="14776" y="3178"/>
                    <a:pt x="14253" y="3391"/>
                  </a:cubicBezTo>
                  <a:cubicBezTo>
                    <a:pt x="13264" y="3288"/>
                    <a:pt x="12274" y="3190"/>
                    <a:pt x="11266" y="3168"/>
                  </a:cubicBezTo>
                  <a:cubicBezTo>
                    <a:pt x="11016" y="3163"/>
                    <a:pt x="10745" y="3157"/>
                    <a:pt x="10465" y="3157"/>
                  </a:cubicBezTo>
                  <a:cubicBezTo>
                    <a:pt x="9430" y="3157"/>
                    <a:pt x="8264" y="3252"/>
                    <a:pt x="7515" y="3895"/>
                  </a:cubicBezTo>
                  <a:cubicBezTo>
                    <a:pt x="7428" y="3971"/>
                    <a:pt x="7496" y="4115"/>
                    <a:pt x="7601" y="4115"/>
                  </a:cubicBezTo>
                  <a:cubicBezTo>
                    <a:pt x="7612" y="4115"/>
                    <a:pt x="7623" y="4114"/>
                    <a:pt x="7634" y="4110"/>
                  </a:cubicBezTo>
                  <a:cubicBezTo>
                    <a:pt x="8929" y="3746"/>
                    <a:pt x="10217" y="3642"/>
                    <a:pt x="11509" y="3642"/>
                  </a:cubicBezTo>
                  <a:cubicBezTo>
                    <a:pt x="12169" y="3642"/>
                    <a:pt x="12829" y="3669"/>
                    <a:pt x="13492" y="3702"/>
                  </a:cubicBezTo>
                  <a:cubicBezTo>
                    <a:pt x="12780" y="3996"/>
                    <a:pt x="12184" y="4248"/>
                    <a:pt x="11808" y="4407"/>
                  </a:cubicBezTo>
                  <a:cubicBezTo>
                    <a:pt x="11227" y="4656"/>
                    <a:pt x="10650" y="4914"/>
                    <a:pt x="10073" y="5173"/>
                  </a:cubicBezTo>
                  <a:cubicBezTo>
                    <a:pt x="9306" y="5060"/>
                    <a:pt x="8539" y="4934"/>
                    <a:pt x="7772" y="4934"/>
                  </a:cubicBezTo>
                  <a:cubicBezTo>
                    <a:pt x="6264" y="4934"/>
                    <a:pt x="4625" y="5507"/>
                    <a:pt x="3512" y="6534"/>
                  </a:cubicBezTo>
                  <a:cubicBezTo>
                    <a:pt x="3445" y="6595"/>
                    <a:pt x="3470" y="6676"/>
                    <a:pt x="3529" y="6714"/>
                  </a:cubicBezTo>
                  <a:cubicBezTo>
                    <a:pt x="2234" y="6776"/>
                    <a:pt x="1229" y="7383"/>
                    <a:pt x="83" y="7983"/>
                  </a:cubicBezTo>
                  <a:cubicBezTo>
                    <a:pt x="0" y="8026"/>
                    <a:pt x="24" y="8173"/>
                    <a:pt x="121" y="8173"/>
                  </a:cubicBezTo>
                  <a:cubicBezTo>
                    <a:pt x="123" y="8173"/>
                    <a:pt x="126" y="8173"/>
                    <a:pt x="129" y="8173"/>
                  </a:cubicBezTo>
                  <a:cubicBezTo>
                    <a:pt x="615" y="8134"/>
                    <a:pt x="985" y="7964"/>
                    <a:pt x="1424" y="7752"/>
                  </a:cubicBezTo>
                  <a:cubicBezTo>
                    <a:pt x="2178" y="7386"/>
                    <a:pt x="3004" y="7189"/>
                    <a:pt x="3844" y="7182"/>
                  </a:cubicBezTo>
                  <a:cubicBezTo>
                    <a:pt x="3942" y="7180"/>
                    <a:pt x="4041" y="7179"/>
                    <a:pt x="4141" y="7179"/>
                  </a:cubicBezTo>
                  <a:cubicBezTo>
                    <a:pt x="4592" y="7179"/>
                    <a:pt x="5058" y="7196"/>
                    <a:pt x="5514" y="7245"/>
                  </a:cubicBezTo>
                  <a:cubicBezTo>
                    <a:pt x="4917" y="7590"/>
                    <a:pt x="4364" y="8001"/>
                    <a:pt x="3909" y="8538"/>
                  </a:cubicBezTo>
                  <a:cubicBezTo>
                    <a:pt x="3830" y="8632"/>
                    <a:pt x="3812" y="8801"/>
                    <a:pt x="3943" y="8867"/>
                  </a:cubicBezTo>
                  <a:cubicBezTo>
                    <a:pt x="5817" y="9807"/>
                    <a:pt x="8016" y="9770"/>
                    <a:pt x="10065" y="9775"/>
                  </a:cubicBezTo>
                  <a:cubicBezTo>
                    <a:pt x="12815" y="9781"/>
                    <a:pt x="15560" y="9981"/>
                    <a:pt x="18307" y="10121"/>
                  </a:cubicBezTo>
                  <a:cubicBezTo>
                    <a:pt x="24180" y="10423"/>
                    <a:pt x="30050" y="10700"/>
                    <a:pt x="35921" y="11037"/>
                  </a:cubicBezTo>
                  <a:cubicBezTo>
                    <a:pt x="41742" y="11372"/>
                    <a:pt x="47573" y="11457"/>
                    <a:pt x="53401" y="11612"/>
                  </a:cubicBezTo>
                  <a:cubicBezTo>
                    <a:pt x="59231" y="11767"/>
                    <a:pt x="65066" y="12011"/>
                    <a:pt x="70899" y="12073"/>
                  </a:cubicBezTo>
                  <a:cubicBezTo>
                    <a:pt x="71171" y="12076"/>
                    <a:pt x="71442" y="12077"/>
                    <a:pt x="71714" y="12077"/>
                  </a:cubicBezTo>
                  <a:cubicBezTo>
                    <a:pt x="74514" y="12077"/>
                    <a:pt x="77298" y="11926"/>
                    <a:pt x="80088" y="11655"/>
                  </a:cubicBezTo>
                  <a:cubicBezTo>
                    <a:pt x="81384" y="11529"/>
                    <a:pt x="82660" y="11219"/>
                    <a:pt x="83954" y="11134"/>
                  </a:cubicBezTo>
                  <a:cubicBezTo>
                    <a:pt x="84959" y="11071"/>
                    <a:pt x="85988" y="11048"/>
                    <a:pt x="86951" y="10740"/>
                  </a:cubicBezTo>
                  <a:cubicBezTo>
                    <a:pt x="87591" y="10803"/>
                    <a:pt x="88239" y="10830"/>
                    <a:pt x="88844" y="10882"/>
                  </a:cubicBezTo>
                  <a:cubicBezTo>
                    <a:pt x="89383" y="10929"/>
                    <a:pt x="90028" y="11018"/>
                    <a:pt x="90663" y="11018"/>
                  </a:cubicBezTo>
                  <a:cubicBezTo>
                    <a:pt x="91398" y="11018"/>
                    <a:pt x="92118" y="10898"/>
                    <a:pt x="92641" y="10451"/>
                  </a:cubicBezTo>
                  <a:cubicBezTo>
                    <a:pt x="92750" y="10357"/>
                    <a:pt x="92654" y="10201"/>
                    <a:pt x="92531" y="10201"/>
                  </a:cubicBezTo>
                  <a:cubicBezTo>
                    <a:pt x="92522" y="10201"/>
                    <a:pt x="92513" y="10202"/>
                    <a:pt x="92505" y="10203"/>
                  </a:cubicBezTo>
                  <a:cubicBezTo>
                    <a:pt x="91697" y="10351"/>
                    <a:pt x="90931" y="10414"/>
                    <a:pt x="90148" y="10414"/>
                  </a:cubicBezTo>
                  <a:cubicBezTo>
                    <a:pt x="89726" y="10414"/>
                    <a:pt x="89299" y="10396"/>
                    <a:pt x="88858" y="10363"/>
                  </a:cubicBezTo>
                  <a:cubicBezTo>
                    <a:pt x="88413" y="10329"/>
                    <a:pt x="87941" y="10324"/>
                    <a:pt x="87466" y="10313"/>
                  </a:cubicBezTo>
                  <a:cubicBezTo>
                    <a:pt x="87462" y="10293"/>
                    <a:pt x="87455" y="10274"/>
                    <a:pt x="87448" y="10256"/>
                  </a:cubicBezTo>
                  <a:cubicBezTo>
                    <a:pt x="87160" y="9761"/>
                    <a:pt x="86817" y="9323"/>
                    <a:pt x="86439" y="8924"/>
                  </a:cubicBezTo>
                  <a:lnTo>
                    <a:pt x="86439" y="8924"/>
                  </a:lnTo>
                  <a:cubicBezTo>
                    <a:pt x="86913" y="9059"/>
                    <a:pt x="87384" y="9163"/>
                    <a:pt x="87874" y="9260"/>
                  </a:cubicBezTo>
                  <a:cubicBezTo>
                    <a:pt x="88514" y="9387"/>
                    <a:pt x="89450" y="9641"/>
                    <a:pt x="90290" y="9641"/>
                  </a:cubicBezTo>
                  <a:cubicBezTo>
                    <a:pt x="90819" y="9641"/>
                    <a:pt x="91309" y="9540"/>
                    <a:pt x="91663" y="9244"/>
                  </a:cubicBezTo>
                  <a:cubicBezTo>
                    <a:pt x="91771" y="9153"/>
                    <a:pt x="91700" y="8947"/>
                    <a:pt x="91557" y="8947"/>
                  </a:cubicBezTo>
                  <a:cubicBezTo>
                    <a:pt x="91554" y="8947"/>
                    <a:pt x="91551" y="8947"/>
                    <a:pt x="91549" y="8948"/>
                  </a:cubicBezTo>
                  <a:cubicBezTo>
                    <a:pt x="91173" y="8969"/>
                    <a:pt x="90797" y="8981"/>
                    <a:pt x="90423" y="8981"/>
                  </a:cubicBezTo>
                  <a:cubicBezTo>
                    <a:pt x="89174" y="8981"/>
                    <a:pt x="87936" y="8850"/>
                    <a:pt x="86711" y="8519"/>
                  </a:cubicBezTo>
                  <a:cubicBezTo>
                    <a:pt x="86425" y="8442"/>
                    <a:pt x="86076" y="8327"/>
                    <a:pt x="85708" y="8233"/>
                  </a:cubicBezTo>
                  <a:cubicBezTo>
                    <a:pt x="85102" y="7724"/>
                    <a:pt x="84434" y="7284"/>
                    <a:pt x="83738" y="6880"/>
                  </a:cubicBezTo>
                  <a:cubicBezTo>
                    <a:pt x="84000" y="6820"/>
                    <a:pt x="84281" y="6796"/>
                    <a:pt x="84566" y="6796"/>
                  </a:cubicBezTo>
                  <a:cubicBezTo>
                    <a:pt x="85251" y="6796"/>
                    <a:pt x="85959" y="6936"/>
                    <a:pt x="86492" y="7055"/>
                  </a:cubicBezTo>
                  <a:cubicBezTo>
                    <a:pt x="87168" y="7205"/>
                    <a:pt x="87825" y="7429"/>
                    <a:pt x="88451" y="7721"/>
                  </a:cubicBezTo>
                  <a:cubicBezTo>
                    <a:pt x="88861" y="7913"/>
                    <a:pt x="89218" y="8213"/>
                    <a:pt x="89633" y="8388"/>
                  </a:cubicBezTo>
                  <a:cubicBezTo>
                    <a:pt x="89655" y="8397"/>
                    <a:pt x="89675" y="8401"/>
                    <a:pt x="89695" y="8401"/>
                  </a:cubicBezTo>
                  <a:cubicBezTo>
                    <a:pt x="89818" y="8401"/>
                    <a:pt x="89890" y="8237"/>
                    <a:pt x="89842" y="8128"/>
                  </a:cubicBezTo>
                  <a:cubicBezTo>
                    <a:pt x="89368" y="7049"/>
                    <a:pt x="87171" y="6623"/>
                    <a:pt x="86172" y="6465"/>
                  </a:cubicBezTo>
                  <a:cubicBezTo>
                    <a:pt x="85782" y="6405"/>
                    <a:pt x="85342" y="6356"/>
                    <a:pt x="84897" y="6356"/>
                  </a:cubicBezTo>
                  <a:cubicBezTo>
                    <a:pt x="84349" y="6356"/>
                    <a:pt x="83794" y="6430"/>
                    <a:pt x="83323" y="6645"/>
                  </a:cubicBezTo>
                  <a:cubicBezTo>
                    <a:pt x="83113" y="6529"/>
                    <a:pt x="82903" y="6414"/>
                    <a:pt x="82692" y="6302"/>
                  </a:cubicBezTo>
                  <a:cubicBezTo>
                    <a:pt x="82384" y="6138"/>
                    <a:pt x="82080" y="5966"/>
                    <a:pt x="81777" y="5794"/>
                  </a:cubicBezTo>
                  <a:lnTo>
                    <a:pt x="81777" y="5794"/>
                  </a:lnTo>
                  <a:cubicBezTo>
                    <a:pt x="82131" y="5813"/>
                    <a:pt x="82481" y="5830"/>
                    <a:pt x="82819" y="5830"/>
                  </a:cubicBezTo>
                  <a:cubicBezTo>
                    <a:pt x="82904" y="5830"/>
                    <a:pt x="82989" y="5829"/>
                    <a:pt x="83073" y="5827"/>
                  </a:cubicBezTo>
                  <a:cubicBezTo>
                    <a:pt x="83570" y="5812"/>
                    <a:pt x="84066" y="5797"/>
                    <a:pt x="84562" y="5797"/>
                  </a:cubicBezTo>
                  <a:cubicBezTo>
                    <a:pt x="84816" y="5797"/>
                    <a:pt x="85070" y="5801"/>
                    <a:pt x="85324" y="5811"/>
                  </a:cubicBezTo>
                  <a:cubicBezTo>
                    <a:pt x="86189" y="5844"/>
                    <a:pt x="86979" y="6079"/>
                    <a:pt x="87816" y="6246"/>
                  </a:cubicBezTo>
                  <a:cubicBezTo>
                    <a:pt x="87824" y="6248"/>
                    <a:pt x="87833" y="6249"/>
                    <a:pt x="87842" y="6249"/>
                  </a:cubicBezTo>
                  <a:cubicBezTo>
                    <a:pt x="87956" y="6249"/>
                    <a:pt x="88067" y="6109"/>
                    <a:pt x="87958" y="6014"/>
                  </a:cubicBezTo>
                  <a:cubicBezTo>
                    <a:pt x="87227" y="5382"/>
                    <a:pt x="86140" y="5247"/>
                    <a:pt x="85085" y="5247"/>
                  </a:cubicBezTo>
                  <a:cubicBezTo>
                    <a:pt x="84475" y="5247"/>
                    <a:pt x="83876" y="5292"/>
                    <a:pt x="83362" y="5312"/>
                  </a:cubicBezTo>
                  <a:cubicBezTo>
                    <a:pt x="82582" y="5341"/>
                    <a:pt x="81805" y="5360"/>
                    <a:pt x="81025" y="5372"/>
                  </a:cubicBezTo>
                  <a:cubicBezTo>
                    <a:pt x="80603" y="5140"/>
                    <a:pt x="80175" y="4916"/>
                    <a:pt x="79728" y="4723"/>
                  </a:cubicBezTo>
                  <a:cubicBezTo>
                    <a:pt x="79389" y="4574"/>
                    <a:pt x="79044" y="4437"/>
                    <a:pt x="78699" y="4305"/>
                  </a:cubicBezTo>
                  <a:cubicBezTo>
                    <a:pt x="78717" y="4305"/>
                    <a:pt x="78734" y="4305"/>
                    <a:pt x="78751" y="4305"/>
                  </a:cubicBezTo>
                  <a:cubicBezTo>
                    <a:pt x="79237" y="4305"/>
                    <a:pt x="79716" y="4324"/>
                    <a:pt x="80156" y="4324"/>
                  </a:cubicBezTo>
                  <a:cubicBezTo>
                    <a:pt x="80187" y="4324"/>
                    <a:pt x="80217" y="4324"/>
                    <a:pt x="80247" y="4324"/>
                  </a:cubicBezTo>
                  <a:cubicBezTo>
                    <a:pt x="80257" y="4324"/>
                    <a:pt x="80266" y="4324"/>
                    <a:pt x="80275" y="4324"/>
                  </a:cubicBezTo>
                  <a:cubicBezTo>
                    <a:pt x="81039" y="4324"/>
                    <a:pt x="81741" y="4512"/>
                    <a:pt x="82462" y="4744"/>
                  </a:cubicBezTo>
                  <a:cubicBezTo>
                    <a:pt x="83029" y="4927"/>
                    <a:pt x="83506" y="5231"/>
                    <a:pt x="84112" y="5273"/>
                  </a:cubicBezTo>
                  <a:cubicBezTo>
                    <a:pt x="84115" y="5273"/>
                    <a:pt x="84117" y="5273"/>
                    <a:pt x="84120" y="5273"/>
                  </a:cubicBezTo>
                  <a:cubicBezTo>
                    <a:pt x="84231" y="5273"/>
                    <a:pt x="84272" y="5114"/>
                    <a:pt x="84177" y="5055"/>
                  </a:cubicBezTo>
                  <a:cubicBezTo>
                    <a:pt x="82933" y="4288"/>
                    <a:pt x="81572" y="3853"/>
                    <a:pt x="80115" y="3853"/>
                  </a:cubicBezTo>
                  <a:cubicBezTo>
                    <a:pt x="80063" y="3853"/>
                    <a:pt x="80011" y="3854"/>
                    <a:pt x="79958" y="3855"/>
                  </a:cubicBezTo>
                  <a:cubicBezTo>
                    <a:pt x="79251" y="3871"/>
                    <a:pt x="78497" y="3863"/>
                    <a:pt x="77771" y="3965"/>
                  </a:cubicBezTo>
                  <a:cubicBezTo>
                    <a:pt x="77139" y="3745"/>
                    <a:pt x="76502" y="3543"/>
                    <a:pt x="75861" y="3349"/>
                  </a:cubicBezTo>
                  <a:cubicBezTo>
                    <a:pt x="75531" y="3249"/>
                    <a:pt x="75201" y="3141"/>
                    <a:pt x="74875" y="3031"/>
                  </a:cubicBezTo>
                  <a:lnTo>
                    <a:pt x="74875" y="3031"/>
                  </a:lnTo>
                  <a:cubicBezTo>
                    <a:pt x="74977" y="3037"/>
                    <a:pt x="75076" y="3040"/>
                    <a:pt x="75174" y="3040"/>
                  </a:cubicBezTo>
                  <a:cubicBezTo>
                    <a:pt x="75634" y="3040"/>
                    <a:pt x="76052" y="2972"/>
                    <a:pt x="76557" y="2827"/>
                  </a:cubicBezTo>
                  <a:cubicBezTo>
                    <a:pt x="77746" y="2486"/>
                    <a:pt x="78933" y="1997"/>
                    <a:pt x="80119" y="1997"/>
                  </a:cubicBezTo>
                  <a:cubicBezTo>
                    <a:pt x="80715" y="1997"/>
                    <a:pt x="81311" y="2121"/>
                    <a:pt x="81908" y="2448"/>
                  </a:cubicBezTo>
                  <a:cubicBezTo>
                    <a:pt x="81927" y="2458"/>
                    <a:pt x="81946" y="2463"/>
                    <a:pt x="81963" y="2463"/>
                  </a:cubicBezTo>
                  <a:cubicBezTo>
                    <a:pt x="82043" y="2463"/>
                    <a:pt x="82097" y="2363"/>
                    <a:pt x="82038" y="2287"/>
                  </a:cubicBezTo>
                  <a:cubicBezTo>
                    <a:pt x="81563" y="1669"/>
                    <a:pt x="80888" y="1458"/>
                    <a:pt x="80158" y="1458"/>
                  </a:cubicBezTo>
                  <a:cubicBezTo>
                    <a:pt x="79128" y="1458"/>
                    <a:pt x="77988" y="1877"/>
                    <a:pt x="77147" y="2162"/>
                  </a:cubicBezTo>
                  <a:cubicBezTo>
                    <a:pt x="76700" y="2313"/>
                    <a:pt x="76253" y="2460"/>
                    <a:pt x="75797" y="2581"/>
                  </a:cubicBezTo>
                  <a:cubicBezTo>
                    <a:pt x="75598" y="2633"/>
                    <a:pt x="75395" y="2651"/>
                    <a:pt x="75189" y="2651"/>
                  </a:cubicBezTo>
                  <a:cubicBezTo>
                    <a:pt x="74821" y="2651"/>
                    <a:pt x="74447" y="2593"/>
                    <a:pt x="74088" y="2568"/>
                  </a:cubicBezTo>
                  <a:cubicBezTo>
                    <a:pt x="73904" y="2556"/>
                    <a:pt x="73719" y="2547"/>
                    <a:pt x="73534" y="2547"/>
                  </a:cubicBezTo>
                  <a:cubicBezTo>
                    <a:pt x="73520" y="2547"/>
                    <a:pt x="73505" y="2547"/>
                    <a:pt x="73491" y="2547"/>
                  </a:cubicBezTo>
                  <a:cubicBezTo>
                    <a:pt x="72991" y="2369"/>
                    <a:pt x="72492" y="2193"/>
                    <a:pt x="71989" y="2032"/>
                  </a:cubicBezTo>
                  <a:cubicBezTo>
                    <a:pt x="72889" y="1797"/>
                    <a:pt x="73805" y="1628"/>
                    <a:pt x="74729" y="1528"/>
                  </a:cubicBezTo>
                  <a:cubicBezTo>
                    <a:pt x="75561" y="1440"/>
                    <a:pt x="76409" y="1481"/>
                    <a:pt x="77232" y="1337"/>
                  </a:cubicBezTo>
                  <a:cubicBezTo>
                    <a:pt x="77362" y="1314"/>
                    <a:pt x="77369" y="1104"/>
                    <a:pt x="77239" y="1075"/>
                  </a:cubicBezTo>
                  <a:cubicBezTo>
                    <a:pt x="76809" y="982"/>
                    <a:pt x="76362" y="944"/>
                    <a:pt x="75909" y="944"/>
                  </a:cubicBezTo>
                  <a:cubicBezTo>
                    <a:pt x="74900" y="944"/>
                    <a:pt x="73862" y="1132"/>
                    <a:pt x="72915" y="1320"/>
                  </a:cubicBezTo>
                  <a:cubicBezTo>
                    <a:pt x="72306" y="1441"/>
                    <a:pt x="71728" y="1616"/>
                    <a:pt x="71157" y="1778"/>
                  </a:cubicBezTo>
                  <a:cubicBezTo>
                    <a:pt x="70269" y="1528"/>
                    <a:pt x="69366" y="1334"/>
                    <a:pt x="68426" y="1265"/>
                  </a:cubicBezTo>
                  <a:cubicBezTo>
                    <a:pt x="68232" y="1250"/>
                    <a:pt x="68037" y="1244"/>
                    <a:pt x="67841" y="1244"/>
                  </a:cubicBezTo>
                  <a:cubicBezTo>
                    <a:pt x="66724" y="1244"/>
                    <a:pt x="65587" y="1450"/>
                    <a:pt x="64486" y="1555"/>
                  </a:cubicBezTo>
                  <a:cubicBezTo>
                    <a:pt x="63055" y="1690"/>
                    <a:pt x="61625" y="1800"/>
                    <a:pt x="60190" y="1876"/>
                  </a:cubicBezTo>
                  <a:cubicBezTo>
                    <a:pt x="54264" y="2186"/>
                    <a:pt x="48294" y="2191"/>
                    <a:pt x="42362" y="2234"/>
                  </a:cubicBezTo>
                  <a:cubicBezTo>
                    <a:pt x="42058" y="2237"/>
                    <a:pt x="41755" y="2238"/>
                    <a:pt x="41451" y="2238"/>
                  </a:cubicBezTo>
                  <a:cubicBezTo>
                    <a:pt x="38776" y="2238"/>
                    <a:pt x="36104" y="2157"/>
                    <a:pt x="33428" y="2091"/>
                  </a:cubicBezTo>
                  <a:cubicBezTo>
                    <a:pt x="30589" y="2018"/>
                    <a:pt x="27759" y="1696"/>
                    <a:pt x="24921" y="1656"/>
                  </a:cubicBezTo>
                  <a:cubicBezTo>
                    <a:pt x="22969" y="1630"/>
                    <a:pt x="21040" y="1146"/>
                    <a:pt x="20867" y="1146"/>
                  </a:cubicBezTo>
                  <a:cubicBezTo>
                    <a:pt x="20865" y="1146"/>
                    <a:pt x="20864" y="1146"/>
                    <a:pt x="20863" y="1146"/>
                  </a:cubicBezTo>
                  <a:cubicBezTo>
                    <a:pt x="20486" y="1163"/>
                    <a:pt x="19796" y="1347"/>
                    <a:pt x="18956" y="1622"/>
                  </a:cubicBezTo>
                  <a:cubicBezTo>
                    <a:pt x="18928" y="946"/>
                    <a:pt x="17605" y="243"/>
                    <a:pt x="17178" y="97"/>
                  </a:cubicBezTo>
                  <a:cubicBezTo>
                    <a:pt x="16978" y="28"/>
                    <a:pt x="16767" y="1"/>
                    <a:pt x="16553" y="1"/>
                  </a:cubicBez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80"/>
            <p:cNvSpPr/>
            <p:nvPr/>
          </p:nvSpPr>
          <p:spPr>
            <a:xfrm>
              <a:off x="452000" y="3213100"/>
              <a:ext cx="1725450" cy="880075"/>
            </a:xfrm>
            <a:custGeom>
              <a:rect b="b" l="l" r="r" t="t"/>
              <a:pathLst>
                <a:path extrusionOk="0" h="35203" w="69018">
                  <a:moveTo>
                    <a:pt x="22469" y="1"/>
                  </a:moveTo>
                  <a:cubicBezTo>
                    <a:pt x="5298" y="1"/>
                    <a:pt x="4713" y="1446"/>
                    <a:pt x="3812" y="2130"/>
                  </a:cubicBezTo>
                  <a:cubicBezTo>
                    <a:pt x="0" y="5026"/>
                    <a:pt x="456" y="13940"/>
                    <a:pt x="1605" y="19305"/>
                  </a:cubicBezTo>
                  <a:cubicBezTo>
                    <a:pt x="2230" y="22220"/>
                    <a:pt x="4111" y="24934"/>
                    <a:pt x="7519" y="26966"/>
                  </a:cubicBezTo>
                  <a:cubicBezTo>
                    <a:pt x="11096" y="29100"/>
                    <a:pt x="15720" y="30668"/>
                    <a:pt x="20090" y="31989"/>
                  </a:cubicBezTo>
                  <a:cubicBezTo>
                    <a:pt x="26407" y="33899"/>
                    <a:pt x="33325" y="35203"/>
                    <a:pt x="40223" y="35203"/>
                  </a:cubicBezTo>
                  <a:cubicBezTo>
                    <a:pt x="42984" y="35203"/>
                    <a:pt x="45743" y="34994"/>
                    <a:pt x="48459" y="34531"/>
                  </a:cubicBezTo>
                  <a:cubicBezTo>
                    <a:pt x="55727" y="33291"/>
                    <a:pt x="61526" y="30124"/>
                    <a:pt x="65054" y="25924"/>
                  </a:cubicBezTo>
                  <a:cubicBezTo>
                    <a:pt x="66959" y="23656"/>
                    <a:pt x="67581" y="22985"/>
                    <a:pt x="67929" y="20393"/>
                  </a:cubicBezTo>
                  <a:cubicBezTo>
                    <a:pt x="68140" y="18824"/>
                    <a:pt x="69017" y="13841"/>
                    <a:pt x="68960" y="10273"/>
                  </a:cubicBezTo>
                  <a:cubicBezTo>
                    <a:pt x="68816" y="1409"/>
                    <a:pt x="62083" y="1323"/>
                    <a:pt x="59319" y="1182"/>
                  </a:cubicBezTo>
                  <a:cubicBezTo>
                    <a:pt x="42225" y="319"/>
                    <a:pt x="30523" y="1"/>
                    <a:pt x="22469" y="1"/>
                  </a:cubicBezTo>
                  <a:close/>
                </a:path>
              </a:pathLst>
            </a:custGeom>
            <a:solidFill>
              <a:srgbClr val="A0D5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80"/>
            <p:cNvSpPr/>
            <p:nvPr/>
          </p:nvSpPr>
          <p:spPr>
            <a:xfrm>
              <a:off x="396925" y="3847150"/>
              <a:ext cx="1926325" cy="453150"/>
            </a:xfrm>
            <a:custGeom>
              <a:rect b="b" l="l" r="r" t="t"/>
              <a:pathLst>
                <a:path extrusionOk="0" h="18126" w="77053">
                  <a:moveTo>
                    <a:pt x="47739" y="0"/>
                  </a:moveTo>
                  <a:cubicBezTo>
                    <a:pt x="39630" y="0"/>
                    <a:pt x="31578" y="425"/>
                    <a:pt x="23515" y="851"/>
                  </a:cubicBezTo>
                  <a:cubicBezTo>
                    <a:pt x="20304" y="1019"/>
                    <a:pt x="17099" y="1237"/>
                    <a:pt x="13901" y="1544"/>
                  </a:cubicBezTo>
                  <a:cubicBezTo>
                    <a:pt x="11431" y="1785"/>
                    <a:pt x="8820" y="2093"/>
                    <a:pt x="6499" y="3017"/>
                  </a:cubicBezTo>
                  <a:cubicBezTo>
                    <a:pt x="4667" y="3750"/>
                    <a:pt x="2981" y="5008"/>
                    <a:pt x="1903" y="6672"/>
                  </a:cubicBezTo>
                  <a:cubicBezTo>
                    <a:pt x="1767" y="6880"/>
                    <a:pt x="1640" y="7097"/>
                    <a:pt x="1521" y="7317"/>
                  </a:cubicBezTo>
                  <a:cubicBezTo>
                    <a:pt x="1090" y="8093"/>
                    <a:pt x="743" y="8931"/>
                    <a:pt x="449" y="9761"/>
                  </a:cubicBezTo>
                  <a:cubicBezTo>
                    <a:pt x="202" y="10453"/>
                    <a:pt x="1" y="11265"/>
                    <a:pt x="346" y="11959"/>
                  </a:cubicBezTo>
                  <a:cubicBezTo>
                    <a:pt x="904" y="13082"/>
                    <a:pt x="2597" y="13659"/>
                    <a:pt x="3657" y="14150"/>
                  </a:cubicBezTo>
                  <a:cubicBezTo>
                    <a:pt x="7090" y="15742"/>
                    <a:pt x="10899" y="15851"/>
                    <a:pt x="14612" y="16207"/>
                  </a:cubicBezTo>
                  <a:cubicBezTo>
                    <a:pt x="16454" y="16385"/>
                    <a:pt x="18302" y="16462"/>
                    <a:pt x="20144" y="16609"/>
                  </a:cubicBezTo>
                  <a:cubicBezTo>
                    <a:pt x="29677" y="17378"/>
                    <a:pt x="39383" y="18126"/>
                    <a:pt x="49000" y="18126"/>
                  </a:cubicBezTo>
                  <a:cubicBezTo>
                    <a:pt x="50229" y="18126"/>
                    <a:pt x="51457" y="18114"/>
                    <a:pt x="52683" y="18088"/>
                  </a:cubicBezTo>
                  <a:cubicBezTo>
                    <a:pt x="57284" y="17992"/>
                    <a:pt x="62051" y="17854"/>
                    <a:pt x="66524" y="17171"/>
                  </a:cubicBezTo>
                  <a:cubicBezTo>
                    <a:pt x="69816" y="16666"/>
                    <a:pt x="73337" y="15632"/>
                    <a:pt x="75241" y="13767"/>
                  </a:cubicBezTo>
                  <a:cubicBezTo>
                    <a:pt x="77052" y="11991"/>
                    <a:pt x="76981" y="10055"/>
                    <a:pt x="75911" y="8073"/>
                  </a:cubicBezTo>
                  <a:cubicBezTo>
                    <a:pt x="75900" y="8054"/>
                    <a:pt x="75891" y="8036"/>
                    <a:pt x="75881" y="8017"/>
                  </a:cubicBezTo>
                  <a:cubicBezTo>
                    <a:pt x="74749" y="5945"/>
                    <a:pt x="72730" y="3801"/>
                    <a:pt x="70285" y="2255"/>
                  </a:cubicBezTo>
                  <a:cubicBezTo>
                    <a:pt x="68064" y="848"/>
                    <a:pt x="65024" y="611"/>
                    <a:pt x="62102" y="405"/>
                  </a:cubicBezTo>
                  <a:cubicBezTo>
                    <a:pt x="57816" y="104"/>
                    <a:pt x="53499" y="33"/>
                    <a:pt x="49200" y="5"/>
                  </a:cubicBezTo>
                  <a:cubicBezTo>
                    <a:pt x="48713" y="2"/>
                    <a:pt x="48226" y="0"/>
                    <a:pt x="47739" y="0"/>
                  </a:cubicBez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80"/>
            <p:cNvSpPr/>
            <p:nvPr/>
          </p:nvSpPr>
          <p:spPr>
            <a:xfrm>
              <a:off x="733950" y="3260375"/>
              <a:ext cx="1279100" cy="779950"/>
            </a:xfrm>
            <a:custGeom>
              <a:rect b="b" l="l" r="r" t="t"/>
              <a:pathLst>
                <a:path extrusionOk="0" h="31198" w="51164">
                  <a:moveTo>
                    <a:pt x="17561" y="0"/>
                  </a:moveTo>
                  <a:cubicBezTo>
                    <a:pt x="16022" y="0"/>
                    <a:pt x="14984" y="1018"/>
                    <a:pt x="14313" y="2002"/>
                  </a:cubicBezTo>
                  <a:cubicBezTo>
                    <a:pt x="12686" y="3270"/>
                    <a:pt x="12095" y="5467"/>
                    <a:pt x="11744" y="7040"/>
                  </a:cubicBezTo>
                  <a:cubicBezTo>
                    <a:pt x="11574" y="7803"/>
                    <a:pt x="11450" y="8571"/>
                    <a:pt x="11234" y="9329"/>
                  </a:cubicBezTo>
                  <a:cubicBezTo>
                    <a:pt x="10895" y="10517"/>
                    <a:pt x="9791" y="11616"/>
                    <a:pt x="8767" y="12597"/>
                  </a:cubicBezTo>
                  <a:cubicBezTo>
                    <a:pt x="6810" y="14474"/>
                    <a:pt x="4436" y="16174"/>
                    <a:pt x="3151" y="18315"/>
                  </a:cubicBezTo>
                  <a:cubicBezTo>
                    <a:pt x="2237" y="19837"/>
                    <a:pt x="2251" y="21557"/>
                    <a:pt x="3143" y="23094"/>
                  </a:cubicBezTo>
                  <a:cubicBezTo>
                    <a:pt x="1374" y="23490"/>
                    <a:pt x="0" y="24809"/>
                    <a:pt x="0" y="25970"/>
                  </a:cubicBezTo>
                  <a:cubicBezTo>
                    <a:pt x="2" y="27413"/>
                    <a:pt x="2919" y="28244"/>
                    <a:pt x="4623" y="28703"/>
                  </a:cubicBezTo>
                  <a:cubicBezTo>
                    <a:pt x="8344" y="29705"/>
                    <a:pt x="12035" y="30002"/>
                    <a:pt x="15985" y="30294"/>
                  </a:cubicBezTo>
                  <a:cubicBezTo>
                    <a:pt x="20488" y="30628"/>
                    <a:pt x="24977" y="30820"/>
                    <a:pt x="29492" y="31007"/>
                  </a:cubicBezTo>
                  <a:cubicBezTo>
                    <a:pt x="31710" y="31098"/>
                    <a:pt x="33927" y="31197"/>
                    <a:pt x="36139" y="31197"/>
                  </a:cubicBezTo>
                  <a:cubicBezTo>
                    <a:pt x="37825" y="31197"/>
                    <a:pt x="39508" y="31140"/>
                    <a:pt x="41184" y="30978"/>
                  </a:cubicBezTo>
                  <a:cubicBezTo>
                    <a:pt x="43939" y="30712"/>
                    <a:pt x="47933" y="29965"/>
                    <a:pt x="49634" y="28448"/>
                  </a:cubicBezTo>
                  <a:cubicBezTo>
                    <a:pt x="51164" y="27082"/>
                    <a:pt x="47956" y="25435"/>
                    <a:pt x="46283" y="24993"/>
                  </a:cubicBezTo>
                  <a:cubicBezTo>
                    <a:pt x="45313" y="24738"/>
                    <a:pt x="44333" y="24583"/>
                    <a:pt x="43351" y="24503"/>
                  </a:cubicBezTo>
                  <a:cubicBezTo>
                    <a:pt x="44404" y="23564"/>
                    <a:pt x="45153" y="22443"/>
                    <a:pt x="45482" y="21070"/>
                  </a:cubicBezTo>
                  <a:cubicBezTo>
                    <a:pt x="46011" y="18864"/>
                    <a:pt x="45386" y="16562"/>
                    <a:pt x="44599" y="14394"/>
                  </a:cubicBezTo>
                  <a:cubicBezTo>
                    <a:pt x="43846" y="12318"/>
                    <a:pt x="42964" y="10411"/>
                    <a:pt x="41058" y="8624"/>
                  </a:cubicBezTo>
                  <a:cubicBezTo>
                    <a:pt x="39395" y="7063"/>
                    <a:pt x="37126" y="5817"/>
                    <a:pt x="34661" y="4810"/>
                  </a:cubicBezTo>
                  <a:cubicBezTo>
                    <a:pt x="31652" y="3582"/>
                    <a:pt x="28868" y="2023"/>
                    <a:pt x="25636" y="1048"/>
                  </a:cubicBezTo>
                  <a:cubicBezTo>
                    <a:pt x="24500" y="706"/>
                    <a:pt x="23304" y="513"/>
                    <a:pt x="22065" y="451"/>
                  </a:cubicBezTo>
                  <a:cubicBezTo>
                    <a:pt x="20565" y="376"/>
                    <a:pt x="19127" y="21"/>
                    <a:pt x="17613" y="1"/>
                  </a:cubicBezTo>
                  <a:cubicBezTo>
                    <a:pt x="17596" y="0"/>
                    <a:pt x="17578" y="0"/>
                    <a:pt x="17561" y="0"/>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80"/>
            <p:cNvSpPr/>
            <p:nvPr/>
          </p:nvSpPr>
          <p:spPr>
            <a:xfrm>
              <a:off x="396925" y="4030050"/>
              <a:ext cx="1926325" cy="270275"/>
            </a:xfrm>
            <a:custGeom>
              <a:rect b="b" l="l" r="r" t="t"/>
              <a:pathLst>
                <a:path extrusionOk="0" h="10811" w="77053">
                  <a:moveTo>
                    <a:pt x="1521" y="1"/>
                  </a:moveTo>
                  <a:cubicBezTo>
                    <a:pt x="1090" y="778"/>
                    <a:pt x="743" y="1617"/>
                    <a:pt x="449" y="2445"/>
                  </a:cubicBezTo>
                  <a:cubicBezTo>
                    <a:pt x="202" y="3138"/>
                    <a:pt x="1" y="3949"/>
                    <a:pt x="344" y="4645"/>
                  </a:cubicBezTo>
                  <a:cubicBezTo>
                    <a:pt x="902" y="5766"/>
                    <a:pt x="2596" y="6343"/>
                    <a:pt x="3657" y="6836"/>
                  </a:cubicBezTo>
                  <a:cubicBezTo>
                    <a:pt x="7090" y="8426"/>
                    <a:pt x="10899" y="8537"/>
                    <a:pt x="14610" y="8893"/>
                  </a:cubicBezTo>
                  <a:cubicBezTo>
                    <a:pt x="16454" y="9071"/>
                    <a:pt x="18300" y="9146"/>
                    <a:pt x="20144" y="9293"/>
                  </a:cubicBezTo>
                  <a:cubicBezTo>
                    <a:pt x="29684" y="10063"/>
                    <a:pt x="39397" y="10811"/>
                    <a:pt x="49019" y="10811"/>
                  </a:cubicBezTo>
                  <a:cubicBezTo>
                    <a:pt x="50242" y="10811"/>
                    <a:pt x="51462" y="10799"/>
                    <a:pt x="52681" y="10773"/>
                  </a:cubicBezTo>
                  <a:cubicBezTo>
                    <a:pt x="57282" y="10677"/>
                    <a:pt x="62051" y="10538"/>
                    <a:pt x="66522" y="9855"/>
                  </a:cubicBezTo>
                  <a:cubicBezTo>
                    <a:pt x="69816" y="9350"/>
                    <a:pt x="73337" y="8317"/>
                    <a:pt x="75241" y="6451"/>
                  </a:cubicBezTo>
                  <a:cubicBezTo>
                    <a:pt x="77052" y="4675"/>
                    <a:pt x="76981" y="2739"/>
                    <a:pt x="75909" y="755"/>
                  </a:cubicBezTo>
                  <a:lnTo>
                    <a:pt x="75909" y="755"/>
                  </a:lnTo>
                  <a:cubicBezTo>
                    <a:pt x="70129" y="1680"/>
                    <a:pt x="58337" y="3831"/>
                    <a:pt x="36034" y="4665"/>
                  </a:cubicBezTo>
                  <a:cubicBezTo>
                    <a:pt x="33511" y="4759"/>
                    <a:pt x="31162" y="4803"/>
                    <a:pt x="28976" y="4803"/>
                  </a:cubicBezTo>
                  <a:cubicBezTo>
                    <a:pt x="11535" y="4803"/>
                    <a:pt x="4403" y="2026"/>
                    <a:pt x="1521" y="1"/>
                  </a:cubicBez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80"/>
            <p:cNvSpPr/>
            <p:nvPr/>
          </p:nvSpPr>
          <p:spPr>
            <a:xfrm>
              <a:off x="372975" y="3605875"/>
              <a:ext cx="367650" cy="368350"/>
            </a:xfrm>
            <a:custGeom>
              <a:rect b="b" l="l" r="r" t="t"/>
              <a:pathLst>
                <a:path extrusionOk="0" h="14734" w="14706">
                  <a:moveTo>
                    <a:pt x="9066" y="1"/>
                  </a:moveTo>
                  <a:cubicBezTo>
                    <a:pt x="8820" y="1"/>
                    <a:pt x="8567" y="16"/>
                    <a:pt x="8309" y="46"/>
                  </a:cubicBezTo>
                  <a:cubicBezTo>
                    <a:pt x="6078" y="304"/>
                    <a:pt x="3606" y="488"/>
                    <a:pt x="1533" y="1404"/>
                  </a:cubicBezTo>
                  <a:cubicBezTo>
                    <a:pt x="34" y="2067"/>
                    <a:pt x="0" y="4220"/>
                    <a:pt x="173" y="5584"/>
                  </a:cubicBezTo>
                  <a:cubicBezTo>
                    <a:pt x="456" y="7809"/>
                    <a:pt x="1168" y="9913"/>
                    <a:pt x="1912" y="12019"/>
                  </a:cubicBezTo>
                  <a:cubicBezTo>
                    <a:pt x="2140" y="12665"/>
                    <a:pt x="2456" y="13559"/>
                    <a:pt x="3062" y="13997"/>
                  </a:cubicBezTo>
                  <a:cubicBezTo>
                    <a:pt x="3699" y="14581"/>
                    <a:pt x="4516" y="14734"/>
                    <a:pt x="5421" y="14734"/>
                  </a:cubicBezTo>
                  <a:cubicBezTo>
                    <a:pt x="5885" y="14734"/>
                    <a:pt x="6372" y="14694"/>
                    <a:pt x="6869" y="14651"/>
                  </a:cubicBezTo>
                  <a:cubicBezTo>
                    <a:pt x="8889" y="14475"/>
                    <a:pt x="10788" y="13681"/>
                    <a:pt x="12530" y="12662"/>
                  </a:cubicBezTo>
                  <a:cubicBezTo>
                    <a:pt x="13221" y="12255"/>
                    <a:pt x="13838" y="11730"/>
                    <a:pt x="14252" y="11038"/>
                  </a:cubicBezTo>
                  <a:cubicBezTo>
                    <a:pt x="14705" y="10287"/>
                    <a:pt x="14537" y="9309"/>
                    <a:pt x="14418" y="8488"/>
                  </a:cubicBezTo>
                  <a:cubicBezTo>
                    <a:pt x="14113" y="6374"/>
                    <a:pt x="13788" y="4115"/>
                    <a:pt x="12794" y="2199"/>
                  </a:cubicBezTo>
                  <a:cubicBezTo>
                    <a:pt x="11990" y="649"/>
                    <a:pt x="10661" y="1"/>
                    <a:pt x="9066" y="1"/>
                  </a:cubicBezTo>
                  <a:close/>
                </a:path>
              </a:pathLst>
            </a:custGeom>
            <a:solidFill>
              <a:srgbClr val="FDC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80"/>
            <p:cNvSpPr/>
            <p:nvPr/>
          </p:nvSpPr>
          <p:spPr>
            <a:xfrm>
              <a:off x="448825" y="3683750"/>
              <a:ext cx="226000" cy="187075"/>
            </a:xfrm>
            <a:custGeom>
              <a:rect b="b" l="l" r="r" t="t"/>
              <a:pathLst>
                <a:path extrusionOk="0" h="7483" w="9040">
                  <a:moveTo>
                    <a:pt x="6727" y="1"/>
                  </a:moveTo>
                  <a:cubicBezTo>
                    <a:pt x="6104" y="1506"/>
                    <a:pt x="5843" y="3265"/>
                    <a:pt x="5682" y="4622"/>
                  </a:cubicBezTo>
                  <a:cubicBezTo>
                    <a:pt x="5639" y="4985"/>
                    <a:pt x="5369" y="5148"/>
                    <a:pt x="5090" y="5148"/>
                  </a:cubicBezTo>
                  <a:cubicBezTo>
                    <a:pt x="4970" y="5148"/>
                    <a:pt x="4848" y="5118"/>
                    <a:pt x="4742" y="5061"/>
                  </a:cubicBezTo>
                  <a:cubicBezTo>
                    <a:pt x="4626" y="5052"/>
                    <a:pt x="4507" y="4999"/>
                    <a:pt x="4394" y="4889"/>
                  </a:cubicBezTo>
                  <a:cubicBezTo>
                    <a:pt x="3418" y="3938"/>
                    <a:pt x="1841" y="1957"/>
                    <a:pt x="255" y="1751"/>
                  </a:cubicBezTo>
                  <a:lnTo>
                    <a:pt x="255" y="1751"/>
                  </a:lnTo>
                  <a:cubicBezTo>
                    <a:pt x="0" y="2752"/>
                    <a:pt x="314" y="3949"/>
                    <a:pt x="803" y="4906"/>
                  </a:cubicBezTo>
                  <a:cubicBezTo>
                    <a:pt x="1355" y="5986"/>
                    <a:pt x="2156" y="6969"/>
                    <a:pt x="3528" y="7343"/>
                  </a:cubicBezTo>
                  <a:cubicBezTo>
                    <a:pt x="3881" y="7440"/>
                    <a:pt x="4243" y="7483"/>
                    <a:pt x="4607" y="7483"/>
                  </a:cubicBezTo>
                  <a:cubicBezTo>
                    <a:pt x="5523" y="7483"/>
                    <a:pt x="6448" y="7214"/>
                    <a:pt x="7261" y="6867"/>
                  </a:cubicBezTo>
                  <a:cubicBezTo>
                    <a:pt x="7326" y="6842"/>
                    <a:pt x="7389" y="6815"/>
                    <a:pt x="7453" y="6785"/>
                  </a:cubicBezTo>
                  <a:cubicBezTo>
                    <a:pt x="7532" y="6750"/>
                    <a:pt x="7610" y="6714"/>
                    <a:pt x="7686" y="6675"/>
                  </a:cubicBezTo>
                  <a:cubicBezTo>
                    <a:pt x="7705" y="6668"/>
                    <a:pt x="7719" y="6655"/>
                    <a:pt x="7729" y="6640"/>
                  </a:cubicBezTo>
                  <a:cubicBezTo>
                    <a:pt x="8138" y="6402"/>
                    <a:pt x="8487" y="6080"/>
                    <a:pt x="8742" y="5649"/>
                  </a:cubicBezTo>
                  <a:cubicBezTo>
                    <a:pt x="9025" y="5169"/>
                    <a:pt x="9039" y="4571"/>
                    <a:pt x="8871" y="3992"/>
                  </a:cubicBezTo>
                  <a:cubicBezTo>
                    <a:pt x="8940" y="3361"/>
                    <a:pt x="8891" y="2723"/>
                    <a:pt x="8722" y="2110"/>
                  </a:cubicBezTo>
                  <a:cubicBezTo>
                    <a:pt x="8424" y="1037"/>
                    <a:pt x="7677" y="371"/>
                    <a:pt x="6727" y="1"/>
                  </a:cubicBezTo>
                  <a:close/>
                </a:path>
              </a:pathLst>
            </a:custGeom>
            <a:solidFill>
              <a:srgbClr val="F5B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80"/>
            <p:cNvSpPr/>
            <p:nvPr/>
          </p:nvSpPr>
          <p:spPr>
            <a:xfrm>
              <a:off x="1945450" y="3609375"/>
              <a:ext cx="377175" cy="373100"/>
            </a:xfrm>
            <a:custGeom>
              <a:rect b="b" l="l" r="r" t="t"/>
              <a:pathLst>
                <a:path extrusionOk="0" h="14924" w="15087">
                  <a:moveTo>
                    <a:pt x="5879" y="0"/>
                  </a:moveTo>
                  <a:cubicBezTo>
                    <a:pt x="4414" y="0"/>
                    <a:pt x="3166" y="596"/>
                    <a:pt x="2336" y="2008"/>
                  </a:cubicBezTo>
                  <a:cubicBezTo>
                    <a:pt x="1242" y="3868"/>
                    <a:pt x="797" y="6107"/>
                    <a:pt x="383" y="8201"/>
                  </a:cubicBezTo>
                  <a:cubicBezTo>
                    <a:pt x="220" y="9015"/>
                    <a:pt x="1" y="9981"/>
                    <a:pt x="412" y="10756"/>
                  </a:cubicBezTo>
                  <a:cubicBezTo>
                    <a:pt x="791" y="11468"/>
                    <a:pt x="1377" y="12027"/>
                    <a:pt x="2048" y="12468"/>
                  </a:cubicBezTo>
                  <a:cubicBezTo>
                    <a:pt x="3732" y="13578"/>
                    <a:pt x="5585" y="14472"/>
                    <a:pt x="7595" y="14754"/>
                  </a:cubicBezTo>
                  <a:cubicBezTo>
                    <a:pt x="8221" y="14842"/>
                    <a:pt x="8829" y="14924"/>
                    <a:pt x="9399" y="14924"/>
                  </a:cubicBezTo>
                  <a:cubicBezTo>
                    <a:pt x="10160" y="14924"/>
                    <a:pt x="10854" y="14777"/>
                    <a:pt x="11432" y="14302"/>
                  </a:cubicBezTo>
                  <a:cubicBezTo>
                    <a:pt x="12060" y="13897"/>
                    <a:pt x="12422" y="13022"/>
                    <a:pt x="12685" y="12388"/>
                  </a:cubicBezTo>
                  <a:cubicBezTo>
                    <a:pt x="13538" y="10325"/>
                    <a:pt x="14361" y="8262"/>
                    <a:pt x="14760" y="6055"/>
                  </a:cubicBezTo>
                  <a:cubicBezTo>
                    <a:pt x="15006" y="4702"/>
                    <a:pt x="15086" y="2549"/>
                    <a:pt x="13623" y="1808"/>
                  </a:cubicBezTo>
                  <a:cubicBezTo>
                    <a:pt x="11602" y="786"/>
                    <a:pt x="9143" y="469"/>
                    <a:pt x="6927" y="93"/>
                  </a:cubicBezTo>
                  <a:cubicBezTo>
                    <a:pt x="6568" y="32"/>
                    <a:pt x="6218" y="0"/>
                    <a:pt x="5879" y="0"/>
                  </a:cubicBezTo>
                  <a:close/>
                </a:path>
              </a:pathLst>
            </a:custGeom>
            <a:solidFill>
              <a:srgbClr val="FDC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80"/>
            <p:cNvSpPr/>
            <p:nvPr/>
          </p:nvSpPr>
          <p:spPr>
            <a:xfrm>
              <a:off x="2015550" y="3669350"/>
              <a:ext cx="209875" cy="223250"/>
            </a:xfrm>
            <a:custGeom>
              <a:rect b="b" l="l" r="r" t="t"/>
              <a:pathLst>
                <a:path extrusionOk="0" h="8930" w="8395">
                  <a:moveTo>
                    <a:pt x="3068" y="1"/>
                  </a:moveTo>
                  <a:cubicBezTo>
                    <a:pt x="2778" y="1"/>
                    <a:pt x="2497" y="60"/>
                    <a:pt x="2244" y="192"/>
                  </a:cubicBezTo>
                  <a:cubicBezTo>
                    <a:pt x="1800" y="424"/>
                    <a:pt x="1460" y="755"/>
                    <a:pt x="1200" y="1151"/>
                  </a:cubicBezTo>
                  <a:cubicBezTo>
                    <a:pt x="1183" y="1160"/>
                    <a:pt x="1171" y="1174"/>
                    <a:pt x="1162" y="1191"/>
                  </a:cubicBezTo>
                  <a:cubicBezTo>
                    <a:pt x="1121" y="1267"/>
                    <a:pt x="1080" y="1342"/>
                    <a:pt x="1041" y="1420"/>
                  </a:cubicBezTo>
                  <a:cubicBezTo>
                    <a:pt x="1009" y="1480"/>
                    <a:pt x="978" y="1543"/>
                    <a:pt x="948" y="1605"/>
                  </a:cubicBezTo>
                  <a:cubicBezTo>
                    <a:pt x="404" y="2714"/>
                    <a:pt x="0" y="4050"/>
                    <a:pt x="276" y="5311"/>
                  </a:cubicBezTo>
                  <a:cubicBezTo>
                    <a:pt x="577" y="6698"/>
                    <a:pt x="1516" y="7550"/>
                    <a:pt x="2566" y="8159"/>
                  </a:cubicBezTo>
                  <a:cubicBezTo>
                    <a:pt x="3322" y="8598"/>
                    <a:pt x="4243" y="8929"/>
                    <a:pt x="5106" y="8929"/>
                  </a:cubicBezTo>
                  <a:cubicBezTo>
                    <a:pt x="6177" y="8929"/>
                    <a:pt x="7158" y="8418"/>
                    <a:pt x="7615" y="6965"/>
                  </a:cubicBezTo>
                  <a:cubicBezTo>
                    <a:pt x="8395" y="4491"/>
                    <a:pt x="8288" y="1243"/>
                    <a:pt x="5775" y="399"/>
                  </a:cubicBezTo>
                  <a:cubicBezTo>
                    <a:pt x="5266" y="229"/>
                    <a:pt x="4733" y="143"/>
                    <a:pt x="4198" y="143"/>
                  </a:cubicBezTo>
                  <a:cubicBezTo>
                    <a:pt x="4100" y="143"/>
                    <a:pt x="4003" y="146"/>
                    <a:pt x="3905" y="152"/>
                  </a:cubicBezTo>
                  <a:cubicBezTo>
                    <a:pt x="3628" y="54"/>
                    <a:pt x="3344" y="1"/>
                    <a:pt x="3068" y="1"/>
                  </a:cubicBezTo>
                  <a:close/>
                </a:path>
              </a:pathLst>
            </a:custGeom>
            <a:solidFill>
              <a:srgbClr val="F5B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80"/>
            <p:cNvSpPr/>
            <p:nvPr/>
          </p:nvSpPr>
          <p:spPr>
            <a:xfrm>
              <a:off x="1358650" y="3779475"/>
              <a:ext cx="767175" cy="289375"/>
            </a:xfrm>
            <a:custGeom>
              <a:rect b="b" l="l" r="r" t="t"/>
              <a:pathLst>
                <a:path extrusionOk="0" h="11575" w="30687">
                  <a:moveTo>
                    <a:pt x="25061" y="0"/>
                  </a:moveTo>
                  <a:cubicBezTo>
                    <a:pt x="24003" y="0"/>
                    <a:pt x="22950" y="145"/>
                    <a:pt x="22132" y="259"/>
                  </a:cubicBezTo>
                  <a:cubicBezTo>
                    <a:pt x="20245" y="522"/>
                    <a:pt x="18369" y="819"/>
                    <a:pt x="16476" y="1032"/>
                  </a:cubicBezTo>
                  <a:cubicBezTo>
                    <a:pt x="15269" y="1167"/>
                    <a:pt x="14149" y="1320"/>
                    <a:pt x="12998" y="1719"/>
                  </a:cubicBezTo>
                  <a:cubicBezTo>
                    <a:pt x="12343" y="1945"/>
                    <a:pt x="11687" y="2166"/>
                    <a:pt x="11017" y="2335"/>
                  </a:cubicBezTo>
                  <a:cubicBezTo>
                    <a:pt x="8962" y="2328"/>
                    <a:pt x="6746" y="1190"/>
                    <a:pt x="4855" y="776"/>
                  </a:cubicBezTo>
                  <a:cubicBezTo>
                    <a:pt x="4311" y="656"/>
                    <a:pt x="3630" y="533"/>
                    <a:pt x="2970" y="533"/>
                  </a:cubicBezTo>
                  <a:cubicBezTo>
                    <a:pt x="1942" y="533"/>
                    <a:pt x="967" y="832"/>
                    <a:pt x="647" y="1905"/>
                  </a:cubicBezTo>
                  <a:cubicBezTo>
                    <a:pt x="0" y="4070"/>
                    <a:pt x="2042" y="6484"/>
                    <a:pt x="3630" y="7614"/>
                  </a:cubicBezTo>
                  <a:cubicBezTo>
                    <a:pt x="6242" y="9473"/>
                    <a:pt x="9424" y="10764"/>
                    <a:pt x="12571" y="11316"/>
                  </a:cubicBezTo>
                  <a:cubicBezTo>
                    <a:pt x="13496" y="11478"/>
                    <a:pt x="14467" y="11575"/>
                    <a:pt x="15441" y="11575"/>
                  </a:cubicBezTo>
                  <a:cubicBezTo>
                    <a:pt x="16836" y="11575"/>
                    <a:pt x="18235" y="11377"/>
                    <a:pt x="19506" y="10890"/>
                  </a:cubicBezTo>
                  <a:cubicBezTo>
                    <a:pt x="21127" y="10268"/>
                    <a:pt x="22673" y="9437"/>
                    <a:pt x="24155" y="8540"/>
                  </a:cubicBezTo>
                  <a:cubicBezTo>
                    <a:pt x="25996" y="7427"/>
                    <a:pt x="30687" y="4636"/>
                    <a:pt x="29245" y="1852"/>
                  </a:cubicBezTo>
                  <a:cubicBezTo>
                    <a:pt x="28480" y="375"/>
                    <a:pt x="26764" y="0"/>
                    <a:pt x="25061" y="0"/>
                  </a:cubicBezTo>
                  <a:close/>
                </a:path>
              </a:pathLst>
            </a:custGeom>
            <a:solidFill>
              <a:srgbClr val="FDC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80"/>
            <p:cNvSpPr/>
            <p:nvPr/>
          </p:nvSpPr>
          <p:spPr>
            <a:xfrm>
              <a:off x="1434575" y="3834675"/>
              <a:ext cx="161650" cy="68600"/>
            </a:xfrm>
            <a:custGeom>
              <a:rect b="b" l="l" r="r" t="t"/>
              <a:pathLst>
                <a:path extrusionOk="0" h="2744" w="6466">
                  <a:moveTo>
                    <a:pt x="128" y="1"/>
                  </a:moveTo>
                  <a:cubicBezTo>
                    <a:pt x="1" y="1"/>
                    <a:pt x="3" y="200"/>
                    <a:pt x="134" y="216"/>
                  </a:cubicBezTo>
                  <a:cubicBezTo>
                    <a:pt x="2490" y="519"/>
                    <a:pt x="4284" y="1560"/>
                    <a:pt x="6292" y="2731"/>
                  </a:cubicBezTo>
                  <a:cubicBezTo>
                    <a:pt x="6306" y="2740"/>
                    <a:pt x="6322" y="2743"/>
                    <a:pt x="6337" y="2743"/>
                  </a:cubicBezTo>
                  <a:cubicBezTo>
                    <a:pt x="6408" y="2743"/>
                    <a:pt x="6466" y="2654"/>
                    <a:pt x="6404" y="2592"/>
                  </a:cubicBezTo>
                  <a:cubicBezTo>
                    <a:pt x="4774" y="963"/>
                    <a:pt x="2384" y="212"/>
                    <a:pt x="140" y="1"/>
                  </a:cubicBezTo>
                  <a:cubicBezTo>
                    <a:pt x="136" y="1"/>
                    <a:pt x="132" y="1"/>
                    <a:pt x="128" y="1"/>
                  </a:cubicBezTo>
                  <a:close/>
                </a:path>
              </a:pathLst>
            </a:custGeom>
            <a:solidFill>
              <a:srgbClr val="F5B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80"/>
            <p:cNvSpPr/>
            <p:nvPr/>
          </p:nvSpPr>
          <p:spPr>
            <a:xfrm>
              <a:off x="1785550" y="3824150"/>
              <a:ext cx="221275" cy="105450"/>
            </a:xfrm>
            <a:custGeom>
              <a:rect b="b" l="l" r="r" t="t"/>
              <a:pathLst>
                <a:path extrusionOk="0" h="4218" w="8851">
                  <a:moveTo>
                    <a:pt x="8474" y="0"/>
                  </a:moveTo>
                  <a:cubicBezTo>
                    <a:pt x="5415" y="0"/>
                    <a:pt x="2326" y="1996"/>
                    <a:pt x="110" y="3973"/>
                  </a:cubicBezTo>
                  <a:cubicBezTo>
                    <a:pt x="1" y="4072"/>
                    <a:pt x="98" y="4217"/>
                    <a:pt x="215" y="4217"/>
                  </a:cubicBezTo>
                  <a:cubicBezTo>
                    <a:pt x="246" y="4217"/>
                    <a:pt x="279" y="4207"/>
                    <a:pt x="310" y="4182"/>
                  </a:cubicBezTo>
                  <a:cubicBezTo>
                    <a:pt x="1511" y="3209"/>
                    <a:pt x="2840" y="2473"/>
                    <a:pt x="4180" y="1717"/>
                  </a:cubicBezTo>
                  <a:cubicBezTo>
                    <a:pt x="5541" y="953"/>
                    <a:pt x="7145" y="274"/>
                    <a:pt x="8726" y="189"/>
                  </a:cubicBezTo>
                  <a:cubicBezTo>
                    <a:pt x="8843" y="183"/>
                    <a:pt x="8851" y="9"/>
                    <a:pt x="8730" y="5"/>
                  </a:cubicBezTo>
                  <a:cubicBezTo>
                    <a:pt x="8645" y="2"/>
                    <a:pt x="8560" y="0"/>
                    <a:pt x="8474" y="0"/>
                  </a:cubicBezTo>
                  <a:close/>
                </a:path>
              </a:pathLst>
            </a:custGeom>
            <a:solidFill>
              <a:srgbClr val="F5B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80"/>
            <p:cNvSpPr/>
            <p:nvPr/>
          </p:nvSpPr>
          <p:spPr>
            <a:xfrm>
              <a:off x="1548750" y="3012275"/>
              <a:ext cx="401625" cy="351850"/>
            </a:xfrm>
            <a:custGeom>
              <a:rect b="b" l="l" r="r" t="t"/>
              <a:pathLst>
                <a:path extrusionOk="0" h="14074" w="16065">
                  <a:moveTo>
                    <a:pt x="7740" y="1"/>
                  </a:moveTo>
                  <a:cubicBezTo>
                    <a:pt x="6000" y="1"/>
                    <a:pt x="4134" y="1421"/>
                    <a:pt x="2999" y="2514"/>
                  </a:cubicBezTo>
                  <a:cubicBezTo>
                    <a:pt x="0" y="5401"/>
                    <a:pt x="180" y="9821"/>
                    <a:pt x="3198" y="12464"/>
                  </a:cubicBezTo>
                  <a:cubicBezTo>
                    <a:pt x="3491" y="13127"/>
                    <a:pt x="4027" y="13611"/>
                    <a:pt x="5062" y="13752"/>
                  </a:cubicBezTo>
                  <a:cubicBezTo>
                    <a:pt x="6271" y="13918"/>
                    <a:pt x="7448" y="14073"/>
                    <a:pt x="8607" y="14073"/>
                  </a:cubicBezTo>
                  <a:cubicBezTo>
                    <a:pt x="9861" y="14073"/>
                    <a:pt x="11095" y="13891"/>
                    <a:pt x="12329" y="13342"/>
                  </a:cubicBezTo>
                  <a:cubicBezTo>
                    <a:pt x="13897" y="12645"/>
                    <a:pt x="15763" y="11182"/>
                    <a:pt x="15903" y="9318"/>
                  </a:cubicBezTo>
                  <a:cubicBezTo>
                    <a:pt x="16065" y="7144"/>
                    <a:pt x="14826" y="5766"/>
                    <a:pt x="13040" y="4787"/>
                  </a:cubicBezTo>
                  <a:cubicBezTo>
                    <a:pt x="11023" y="3682"/>
                    <a:pt x="10620" y="457"/>
                    <a:pt x="8252" y="44"/>
                  </a:cubicBezTo>
                  <a:cubicBezTo>
                    <a:pt x="8083" y="15"/>
                    <a:pt x="7912" y="1"/>
                    <a:pt x="7740" y="1"/>
                  </a:cubicBez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80"/>
            <p:cNvSpPr/>
            <p:nvPr/>
          </p:nvSpPr>
          <p:spPr>
            <a:xfrm>
              <a:off x="1566825" y="3421150"/>
              <a:ext cx="304350" cy="463850"/>
            </a:xfrm>
            <a:custGeom>
              <a:rect b="b" l="l" r="r" t="t"/>
              <a:pathLst>
                <a:path extrusionOk="0" h="18554" w="12174">
                  <a:moveTo>
                    <a:pt x="6765" y="0"/>
                  </a:moveTo>
                  <a:cubicBezTo>
                    <a:pt x="6287" y="0"/>
                    <a:pt x="5807" y="57"/>
                    <a:pt x="5338" y="171"/>
                  </a:cubicBezTo>
                  <a:cubicBezTo>
                    <a:pt x="3773" y="553"/>
                    <a:pt x="1781" y="761"/>
                    <a:pt x="862" y="2276"/>
                  </a:cubicBezTo>
                  <a:cubicBezTo>
                    <a:pt x="420" y="3003"/>
                    <a:pt x="364" y="3990"/>
                    <a:pt x="256" y="4811"/>
                  </a:cubicBezTo>
                  <a:cubicBezTo>
                    <a:pt x="1" y="6762"/>
                    <a:pt x="606" y="11652"/>
                    <a:pt x="536" y="13618"/>
                  </a:cubicBezTo>
                  <a:cubicBezTo>
                    <a:pt x="471" y="15393"/>
                    <a:pt x="397" y="15452"/>
                    <a:pt x="1674" y="16937"/>
                  </a:cubicBezTo>
                  <a:cubicBezTo>
                    <a:pt x="2866" y="18320"/>
                    <a:pt x="4715" y="18554"/>
                    <a:pt x="6477" y="18554"/>
                  </a:cubicBezTo>
                  <a:cubicBezTo>
                    <a:pt x="6732" y="18554"/>
                    <a:pt x="6986" y="18549"/>
                    <a:pt x="7235" y="18542"/>
                  </a:cubicBezTo>
                  <a:cubicBezTo>
                    <a:pt x="8980" y="18494"/>
                    <a:pt x="10287" y="17498"/>
                    <a:pt x="10754" y="16102"/>
                  </a:cubicBezTo>
                  <a:cubicBezTo>
                    <a:pt x="11686" y="13321"/>
                    <a:pt x="11668" y="10043"/>
                    <a:pt x="11955" y="7127"/>
                  </a:cubicBezTo>
                  <a:cubicBezTo>
                    <a:pt x="12165" y="4993"/>
                    <a:pt x="12173" y="2756"/>
                    <a:pt x="10413" y="1291"/>
                  </a:cubicBezTo>
                  <a:cubicBezTo>
                    <a:pt x="9383" y="432"/>
                    <a:pt x="8081" y="0"/>
                    <a:pt x="6765" y="0"/>
                  </a:cubicBezTo>
                  <a:close/>
                </a:path>
              </a:pathLst>
            </a:custGeom>
            <a:solidFill>
              <a:srgbClr val="F5B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80"/>
            <p:cNvSpPr/>
            <p:nvPr/>
          </p:nvSpPr>
          <p:spPr>
            <a:xfrm>
              <a:off x="1670325" y="3336350"/>
              <a:ext cx="100775" cy="155650"/>
            </a:xfrm>
            <a:custGeom>
              <a:rect b="b" l="l" r="r" t="t"/>
              <a:pathLst>
                <a:path extrusionOk="0" h="6226" w="4031">
                  <a:moveTo>
                    <a:pt x="2022" y="0"/>
                  </a:moveTo>
                  <a:cubicBezTo>
                    <a:pt x="1528" y="0"/>
                    <a:pt x="1036" y="328"/>
                    <a:pt x="779" y="738"/>
                  </a:cubicBezTo>
                  <a:cubicBezTo>
                    <a:pt x="392" y="1350"/>
                    <a:pt x="524" y="2088"/>
                    <a:pt x="542" y="2769"/>
                  </a:cubicBezTo>
                  <a:cubicBezTo>
                    <a:pt x="562" y="3528"/>
                    <a:pt x="1" y="5984"/>
                    <a:pt x="2338" y="6222"/>
                  </a:cubicBezTo>
                  <a:cubicBezTo>
                    <a:pt x="2361" y="6224"/>
                    <a:pt x="2384" y="6225"/>
                    <a:pt x="2408" y="6225"/>
                  </a:cubicBezTo>
                  <a:cubicBezTo>
                    <a:pt x="3051" y="6225"/>
                    <a:pt x="3629" y="5339"/>
                    <a:pt x="3754" y="4654"/>
                  </a:cubicBezTo>
                  <a:cubicBezTo>
                    <a:pt x="4031" y="3146"/>
                    <a:pt x="3869" y="890"/>
                    <a:pt x="2539" y="135"/>
                  </a:cubicBezTo>
                  <a:cubicBezTo>
                    <a:pt x="2373" y="41"/>
                    <a:pt x="2197" y="0"/>
                    <a:pt x="2022" y="0"/>
                  </a:cubicBez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80"/>
            <p:cNvSpPr/>
            <p:nvPr/>
          </p:nvSpPr>
          <p:spPr>
            <a:xfrm>
              <a:off x="1615750" y="3149650"/>
              <a:ext cx="242150" cy="240725"/>
            </a:xfrm>
            <a:custGeom>
              <a:rect b="b" l="l" r="r" t="t"/>
              <a:pathLst>
                <a:path extrusionOk="0" h="9629" w="9686">
                  <a:moveTo>
                    <a:pt x="1740" y="1"/>
                  </a:moveTo>
                  <a:cubicBezTo>
                    <a:pt x="184" y="1821"/>
                    <a:pt x="0" y="4815"/>
                    <a:pt x="761" y="6966"/>
                  </a:cubicBezTo>
                  <a:cubicBezTo>
                    <a:pt x="1339" y="8598"/>
                    <a:pt x="2761" y="9628"/>
                    <a:pt x="4269" y="9628"/>
                  </a:cubicBezTo>
                  <a:cubicBezTo>
                    <a:pt x="4914" y="9628"/>
                    <a:pt x="5574" y="9440"/>
                    <a:pt x="6191" y="9030"/>
                  </a:cubicBezTo>
                  <a:cubicBezTo>
                    <a:pt x="7020" y="8480"/>
                    <a:pt x="7448" y="7524"/>
                    <a:pt x="7734" y="6545"/>
                  </a:cubicBezTo>
                  <a:cubicBezTo>
                    <a:pt x="7859" y="6659"/>
                    <a:pt x="8012" y="6712"/>
                    <a:pt x="8177" y="6712"/>
                  </a:cubicBezTo>
                  <a:cubicBezTo>
                    <a:pt x="8721" y="6712"/>
                    <a:pt x="9387" y="6134"/>
                    <a:pt x="9548" y="5274"/>
                  </a:cubicBezTo>
                  <a:cubicBezTo>
                    <a:pt x="9685" y="4537"/>
                    <a:pt x="9308" y="3879"/>
                    <a:pt x="8791" y="3879"/>
                  </a:cubicBezTo>
                  <a:cubicBezTo>
                    <a:pt x="8749" y="3879"/>
                    <a:pt x="8705" y="3884"/>
                    <a:pt x="8660" y="3893"/>
                  </a:cubicBezTo>
                  <a:cubicBezTo>
                    <a:pt x="8391" y="3950"/>
                    <a:pt x="8164" y="4188"/>
                    <a:pt x="7977" y="4487"/>
                  </a:cubicBezTo>
                  <a:cubicBezTo>
                    <a:pt x="5936" y="3879"/>
                    <a:pt x="3972" y="356"/>
                    <a:pt x="1740" y="1"/>
                  </a:cubicBez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80"/>
            <p:cNvSpPr/>
            <p:nvPr/>
          </p:nvSpPr>
          <p:spPr>
            <a:xfrm>
              <a:off x="1446225" y="3451800"/>
              <a:ext cx="198425" cy="289275"/>
            </a:xfrm>
            <a:custGeom>
              <a:rect b="b" l="l" r="r" t="t"/>
              <a:pathLst>
                <a:path extrusionOk="0" h="11571" w="7937">
                  <a:moveTo>
                    <a:pt x="6788" y="1"/>
                  </a:moveTo>
                  <a:cubicBezTo>
                    <a:pt x="5728" y="1"/>
                    <a:pt x="4494" y="1480"/>
                    <a:pt x="4007" y="2051"/>
                  </a:cubicBezTo>
                  <a:cubicBezTo>
                    <a:pt x="2668" y="3620"/>
                    <a:pt x="1475" y="5272"/>
                    <a:pt x="691" y="7196"/>
                  </a:cubicBezTo>
                  <a:cubicBezTo>
                    <a:pt x="302" y="8155"/>
                    <a:pt x="28" y="9198"/>
                    <a:pt x="11" y="10239"/>
                  </a:cubicBezTo>
                  <a:cubicBezTo>
                    <a:pt x="1" y="10822"/>
                    <a:pt x="435" y="11571"/>
                    <a:pt x="1099" y="11571"/>
                  </a:cubicBezTo>
                  <a:cubicBezTo>
                    <a:pt x="1153" y="11571"/>
                    <a:pt x="1208" y="11566"/>
                    <a:pt x="1265" y="11555"/>
                  </a:cubicBezTo>
                  <a:cubicBezTo>
                    <a:pt x="2326" y="11362"/>
                    <a:pt x="2983" y="10129"/>
                    <a:pt x="3500" y="9336"/>
                  </a:cubicBezTo>
                  <a:cubicBezTo>
                    <a:pt x="4559" y="7712"/>
                    <a:pt x="5897" y="6282"/>
                    <a:pt x="6758" y="4554"/>
                  </a:cubicBezTo>
                  <a:cubicBezTo>
                    <a:pt x="7194" y="3682"/>
                    <a:pt x="7936" y="1639"/>
                    <a:pt x="7217" y="588"/>
                  </a:cubicBezTo>
                  <a:cubicBezTo>
                    <a:pt x="7117" y="442"/>
                    <a:pt x="7519" y="274"/>
                    <a:pt x="7340" y="159"/>
                  </a:cubicBezTo>
                  <a:cubicBezTo>
                    <a:pt x="7165" y="49"/>
                    <a:pt x="6979" y="1"/>
                    <a:pt x="6788" y="1"/>
                  </a:cubicBezTo>
                  <a:close/>
                </a:path>
              </a:pathLst>
            </a:custGeom>
            <a:solidFill>
              <a:srgbClr val="F5B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80"/>
            <p:cNvSpPr/>
            <p:nvPr/>
          </p:nvSpPr>
          <p:spPr>
            <a:xfrm>
              <a:off x="1795725" y="3454425"/>
              <a:ext cx="187450" cy="296450"/>
            </a:xfrm>
            <a:custGeom>
              <a:rect b="b" l="l" r="r" t="t"/>
              <a:pathLst>
                <a:path extrusionOk="0" h="11858" w="7498">
                  <a:moveTo>
                    <a:pt x="1175" y="1"/>
                  </a:moveTo>
                  <a:cubicBezTo>
                    <a:pt x="1004" y="1"/>
                    <a:pt x="836" y="41"/>
                    <a:pt x="674" y="132"/>
                  </a:cubicBezTo>
                  <a:cubicBezTo>
                    <a:pt x="489" y="237"/>
                    <a:pt x="882" y="427"/>
                    <a:pt x="773" y="566"/>
                  </a:cubicBezTo>
                  <a:cubicBezTo>
                    <a:pt x="0" y="1578"/>
                    <a:pt x="634" y="3656"/>
                    <a:pt x="1022" y="4552"/>
                  </a:cubicBezTo>
                  <a:cubicBezTo>
                    <a:pt x="1792" y="6321"/>
                    <a:pt x="3051" y="7821"/>
                    <a:pt x="4024" y="9500"/>
                  </a:cubicBezTo>
                  <a:cubicBezTo>
                    <a:pt x="4497" y="10317"/>
                    <a:pt x="5088" y="11585"/>
                    <a:pt x="6136" y="11832"/>
                  </a:cubicBezTo>
                  <a:cubicBezTo>
                    <a:pt x="6209" y="11850"/>
                    <a:pt x="6280" y="11858"/>
                    <a:pt x="6349" y="11858"/>
                  </a:cubicBezTo>
                  <a:cubicBezTo>
                    <a:pt x="6987" y="11858"/>
                    <a:pt x="7439" y="11153"/>
                    <a:pt x="7460" y="10586"/>
                  </a:cubicBezTo>
                  <a:cubicBezTo>
                    <a:pt x="7497" y="9545"/>
                    <a:pt x="7279" y="8487"/>
                    <a:pt x="6941" y="7508"/>
                  </a:cubicBezTo>
                  <a:cubicBezTo>
                    <a:pt x="6260" y="5546"/>
                    <a:pt x="5156" y="3836"/>
                    <a:pt x="3902" y="2196"/>
                  </a:cubicBezTo>
                  <a:cubicBezTo>
                    <a:pt x="3436" y="1589"/>
                    <a:pt x="2249" y="1"/>
                    <a:pt x="1175" y="1"/>
                  </a:cubicBezTo>
                  <a:close/>
                </a:path>
              </a:pathLst>
            </a:custGeom>
            <a:solidFill>
              <a:srgbClr val="F5B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80"/>
            <p:cNvSpPr/>
            <p:nvPr/>
          </p:nvSpPr>
          <p:spPr>
            <a:xfrm>
              <a:off x="1448850" y="3658150"/>
              <a:ext cx="165150" cy="88300"/>
            </a:xfrm>
            <a:custGeom>
              <a:rect b="b" l="l" r="r" t="t"/>
              <a:pathLst>
                <a:path extrusionOk="0" h="3532" w="6606">
                  <a:moveTo>
                    <a:pt x="4617" y="1"/>
                  </a:moveTo>
                  <a:cubicBezTo>
                    <a:pt x="4528" y="1"/>
                    <a:pt x="4459" y="11"/>
                    <a:pt x="4418" y="31"/>
                  </a:cubicBezTo>
                  <a:cubicBezTo>
                    <a:pt x="4226" y="124"/>
                    <a:pt x="3507" y="142"/>
                    <a:pt x="3004" y="142"/>
                  </a:cubicBezTo>
                  <a:cubicBezTo>
                    <a:pt x="2710" y="142"/>
                    <a:pt x="2490" y="136"/>
                    <a:pt x="2490" y="136"/>
                  </a:cubicBezTo>
                  <a:cubicBezTo>
                    <a:pt x="2490" y="136"/>
                    <a:pt x="0" y="2158"/>
                    <a:pt x="555" y="3102"/>
                  </a:cubicBezTo>
                  <a:cubicBezTo>
                    <a:pt x="728" y="3396"/>
                    <a:pt x="1300" y="3531"/>
                    <a:pt x="2018" y="3531"/>
                  </a:cubicBezTo>
                  <a:cubicBezTo>
                    <a:pt x="3605" y="3531"/>
                    <a:pt x="5908" y="2871"/>
                    <a:pt x="6217" y="1800"/>
                  </a:cubicBezTo>
                  <a:cubicBezTo>
                    <a:pt x="6606" y="452"/>
                    <a:pt x="5196" y="1"/>
                    <a:pt x="4617" y="1"/>
                  </a:cubicBezTo>
                  <a:close/>
                </a:path>
              </a:pathLst>
            </a:custGeom>
            <a:solidFill>
              <a:srgbClr val="F5B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80"/>
            <p:cNvSpPr/>
            <p:nvPr/>
          </p:nvSpPr>
          <p:spPr>
            <a:xfrm>
              <a:off x="1803400" y="3654175"/>
              <a:ext cx="162400" cy="91775"/>
            </a:xfrm>
            <a:custGeom>
              <a:rect b="b" l="l" r="r" t="t"/>
              <a:pathLst>
                <a:path extrusionOk="0" h="3671" w="6496">
                  <a:moveTo>
                    <a:pt x="1931" y="0"/>
                  </a:moveTo>
                  <a:cubicBezTo>
                    <a:pt x="1316" y="0"/>
                    <a:pt x="1" y="398"/>
                    <a:pt x="307" y="1714"/>
                  </a:cubicBezTo>
                  <a:cubicBezTo>
                    <a:pt x="573" y="2862"/>
                    <a:pt x="3099" y="3671"/>
                    <a:pt x="4681" y="3671"/>
                  </a:cubicBezTo>
                  <a:cubicBezTo>
                    <a:pt x="5270" y="3671"/>
                    <a:pt x="5728" y="3559"/>
                    <a:pt x="5891" y="3312"/>
                  </a:cubicBezTo>
                  <a:cubicBezTo>
                    <a:pt x="6496" y="2401"/>
                    <a:pt x="4116" y="248"/>
                    <a:pt x="4116" y="248"/>
                  </a:cubicBezTo>
                  <a:cubicBezTo>
                    <a:pt x="4116" y="248"/>
                    <a:pt x="2492" y="205"/>
                    <a:pt x="2195" y="43"/>
                  </a:cubicBezTo>
                  <a:cubicBezTo>
                    <a:pt x="2146" y="16"/>
                    <a:pt x="2052" y="0"/>
                    <a:pt x="1931" y="0"/>
                  </a:cubicBezTo>
                  <a:close/>
                </a:path>
              </a:pathLst>
            </a:custGeom>
            <a:solidFill>
              <a:srgbClr val="F5B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80"/>
            <p:cNvSpPr/>
            <p:nvPr/>
          </p:nvSpPr>
          <p:spPr>
            <a:xfrm>
              <a:off x="1559225" y="3627300"/>
              <a:ext cx="100300" cy="80450"/>
            </a:xfrm>
            <a:custGeom>
              <a:rect b="b" l="l" r="r" t="t"/>
              <a:pathLst>
                <a:path extrusionOk="0" h="3218" w="4012">
                  <a:moveTo>
                    <a:pt x="1144" y="1"/>
                  </a:moveTo>
                  <a:cubicBezTo>
                    <a:pt x="487" y="1"/>
                    <a:pt x="8" y="640"/>
                    <a:pt x="3" y="1265"/>
                  </a:cubicBezTo>
                  <a:cubicBezTo>
                    <a:pt x="0" y="2196"/>
                    <a:pt x="1115" y="2649"/>
                    <a:pt x="1802" y="3034"/>
                  </a:cubicBezTo>
                  <a:cubicBezTo>
                    <a:pt x="2018" y="3155"/>
                    <a:pt x="2288" y="3217"/>
                    <a:pt x="2561" y="3217"/>
                  </a:cubicBezTo>
                  <a:cubicBezTo>
                    <a:pt x="2982" y="3217"/>
                    <a:pt x="3408" y="3070"/>
                    <a:pt x="3652" y="2763"/>
                  </a:cubicBezTo>
                  <a:cubicBezTo>
                    <a:pt x="4012" y="2311"/>
                    <a:pt x="3828" y="1817"/>
                    <a:pt x="3495" y="1428"/>
                  </a:cubicBezTo>
                  <a:cubicBezTo>
                    <a:pt x="3355" y="1265"/>
                    <a:pt x="3192" y="1119"/>
                    <a:pt x="3014" y="995"/>
                  </a:cubicBezTo>
                  <a:lnTo>
                    <a:pt x="3014" y="995"/>
                  </a:lnTo>
                  <a:cubicBezTo>
                    <a:pt x="3039" y="1011"/>
                    <a:pt x="3065" y="1029"/>
                    <a:pt x="3089" y="1046"/>
                  </a:cubicBezTo>
                  <a:cubicBezTo>
                    <a:pt x="2492" y="595"/>
                    <a:pt x="2034" y="80"/>
                    <a:pt x="1245" y="6"/>
                  </a:cubicBezTo>
                  <a:cubicBezTo>
                    <a:pt x="1211" y="2"/>
                    <a:pt x="1178" y="1"/>
                    <a:pt x="1144" y="1"/>
                  </a:cubicBez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80"/>
            <p:cNvSpPr/>
            <p:nvPr/>
          </p:nvSpPr>
          <p:spPr>
            <a:xfrm>
              <a:off x="1776350" y="3622525"/>
              <a:ext cx="105325" cy="79650"/>
            </a:xfrm>
            <a:custGeom>
              <a:rect b="b" l="l" r="r" t="t"/>
              <a:pathLst>
                <a:path extrusionOk="0" h="3186" w="4213">
                  <a:moveTo>
                    <a:pt x="3086" y="1"/>
                  </a:moveTo>
                  <a:cubicBezTo>
                    <a:pt x="2960" y="1"/>
                    <a:pt x="2831" y="17"/>
                    <a:pt x="2704" y="45"/>
                  </a:cubicBezTo>
                  <a:cubicBezTo>
                    <a:pt x="2492" y="95"/>
                    <a:pt x="2288" y="169"/>
                    <a:pt x="2094" y="269"/>
                  </a:cubicBezTo>
                  <a:cubicBezTo>
                    <a:pt x="2120" y="254"/>
                    <a:pt x="2148" y="240"/>
                    <a:pt x="2175" y="228"/>
                  </a:cubicBezTo>
                  <a:lnTo>
                    <a:pt x="2175" y="228"/>
                  </a:lnTo>
                  <a:cubicBezTo>
                    <a:pt x="1497" y="543"/>
                    <a:pt x="828" y="706"/>
                    <a:pt x="392" y="1367"/>
                  </a:cubicBezTo>
                  <a:cubicBezTo>
                    <a:pt x="0" y="1961"/>
                    <a:pt x="345" y="2744"/>
                    <a:pt x="924" y="3055"/>
                  </a:cubicBezTo>
                  <a:cubicBezTo>
                    <a:pt x="1095" y="3146"/>
                    <a:pt x="1272" y="3185"/>
                    <a:pt x="1449" y="3185"/>
                  </a:cubicBezTo>
                  <a:cubicBezTo>
                    <a:pt x="2120" y="3185"/>
                    <a:pt x="2806" y="2631"/>
                    <a:pt x="3328" y="2294"/>
                  </a:cubicBezTo>
                  <a:cubicBezTo>
                    <a:pt x="3857" y="1953"/>
                    <a:pt x="4213" y="1126"/>
                    <a:pt x="3956" y="532"/>
                  </a:cubicBezTo>
                  <a:cubicBezTo>
                    <a:pt x="3785" y="140"/>
                    <a:pt x="3451" y="1"/>
                    <a:pt x="3086" y="1"/>
                  </a:cubicBez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80"/>
            <p:cNvSpPr/>
            <p:nvPr/>
          </p:nvSpPr>
          <p:spPr>
            <a:xfrm>
              <a:off x="1523350" y="3521425"/>
              <a:ext cx="182975" cy="185500"/>
            </a:xfrm>
            <a:custGeom>
              <a:rect b="b" l="l" r="r" t="t"/>
              <a:pathLst>
                <a:path extrusionOk="0" h="7420" w="7319">
                  <a:moveTo>
                    <a:pt x="1750" y="1"/>
                  </a:moveTo>
                  <a:cubicBezTo>
                    <a:pt x="1481" y="1"/>
                    <a:pt x="1250" y="308"/>
                    <a:pt x="1491" y="559"/>
                  </a:cubicBezTo>
                  <a:cubicBezTo>
                    <a:pt x="2458" y="1565"/>
                    <a:pt x="3500" y="2507"/>
                    <a:pt x="4406" y="3566"/>
                  </a:cubicBezTo>
                  <a:cubicBezTo>
                    <a:pt x="4739" y="3955"/>
                    <a:pt x="4992" y="4386"/>
                    <a:pt x="5223" y="4831"/>
                  </a:cubicBezTo>
                  <a:cubicBezTo>
                    <a:pt x="4756" y="4233"/>
                    <a:pt x="4259" y="3661"/>
                    <a:pt x="3775" y="3144"/>
                  </a:cubicBezTo>
                  <a:cubicBezTo>
                    <a:pt x="2889" y="2196"/>
                    <a:pt x="1949" y="1211"/>
                    <a:pt x="664" y="860"/>
                  </a:cubicBezTo>
                  <a:cubicBezTo>
                    <a:pt x="630" y="851"/>
                    <a:pt x="596" y="846"/>
                    <a:pt x="564" y="846"/>
                  </a:cubicBezTo>
                  <a:cubicBezTo>
                    <a:pt x="218" y="846"/>
                    <a:pt x="1" y="1350"/>
                    <a:pt x="354" y="1541"/>
                  </a:cubicBezTo>
                  <a:cubicBezTo>
                    <a:pt x="1510" y="2164"/>
                    <a:pt x="2357" y="3158"/>
                    <a:pt x="3243" y="4097"/>
                  </a:cubicBezTo>
                  <a:cubicBezTo>
                    <a:pt x="4238" y="5150"/>
                    <a:pt x="4918" y="6528"/>
                    <a:pt x="6130" y="7361"/>
                  </a:cubicBezTo>
                  <a:cubicBezTo>
                    <a:pt x="6189" y="7402"/>
                    <a:pt x="6251" y="7420"/>
                    <a:pt x="6311" y="7420"/>
                  </a:cubicBezTo>
                  <a:cubicBezTo>
                    <a:pt x="6462" y="7420"/>
                    <a:pt x="6600" y="7306"/>
                    <a:pt x="6650" y="7160"/>
                  </a:cubicBezTo>
                  <a:cubicBezTo>
                    <a:pt x="6713" y="7180"/>
                    <a:pt x="6780" y="7190"/>
                    <a:pt x="6845" y="7190"/>
                  </a:cubicBezTo>
                  <a:cubicBezTo>
                    <a:pt x="7091" y="7190"/>
                    <a:pt x="7319" y="7048"/>
                    <a:pt x="7286" y="6738"/>
                  </a:cubicBezTo>
                  <a:cubicBezTo>
                    <a:pt x="7283" y="6700"/>
                    <a:pt x="7278" y="6661"/>
                    <a:pt x="7273" y="6622"/>
                  </a:cubicBezTo>
                  <a:cubicBezTo>
                    <a:pt x="7256" y="6457"/>
                    <a:pt x="7187" y="6338"/>
                    <a:pt x="7092" y="6259"/>
                  </a:cubicBezTo>
                  <a:cubicBezTo>
                    <a:pt x="6503" y="5244"/>
                    <a:pt x="6107" y="4142"/>
                    <a:pt x="5380" y="3201"/>
                  </a:cubicBezTo>
                  <a:cubicBezTo>
                    <a:pt x="4429" y="1971"/>
                    <a:pt x="3169" y="1078"/>
                    <a:pt x="1986" y="90"/>
                  </a:cubicBezTo>
                  <a:cubicBezTo>
                    <a:pt x="1911" y="27"/>
                    <a:pt x="1829" y="1"/>
                    <a:pt x="17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80"/>
            <p:cNvSpPr/>
            <p:nvPr/>
          </p:nvSpPr>
          <p:spPr>
            <a:xfrm>
              <a:off x="1702250" y="3518350"/>
              <a:ext cx="211475" cy="190050"/>
            </a:xfrm>
            <a:custGeom>
              <a:rect b="b" l="l" r="r" t="t"/>
              <a:pathLst>
                <a:path extrusionOk="0" h="7602" w="8459">
                  <a:moveTo>
                    <a:pt x="7687" y="1"/>
                  </a:moveTo>
                  <a:cubicBezTo>
                    <a:pt x="7601" y="1"/>
                    <a:pt x="7510" y="20"/>
                    <a:pt x="7417" y="61"/>
                  </a:cubicBezTo>
                  <a:cubicBezTo>
                    <a:pt x="5981" y="703"/>
                    <a:pt x="5018" y="2279"/>
                    <a:pt x="3855" y="3311"/>
                  </a:cubicBezTo>
                  <a:cubicBezTo>
                    <a:pt x="2587" y="4436"/>
                    <a:pt x="1586" y="5839"/>
                    <a:pt x="289" y="6942"/>
                  </a:cubicBezTo>
                  <a:cubicBezTo>
                    <a:pt x="0" y="7188"/>
                    <a:pt x="254" y="7601"/>
                    <a:pt x="568" y="7601"/>
                  </a:cubicBezTo>
                  <a:cubicBezTo>
                    <a:pt x="624" y="7601"/>
                    <a:pt x="682" y="7588"/>
                    <a:pt x="739" y="7559"/>
                  </a:cubicBezTo>
                  <a:cubicBezTo>
                    <a:pt x="1194" y="7319"/>
                    <a:pt x="1599" y="7038"/>
                    <a:pt x="1979" y="6731"/>
                  </a:cubicBezTo>
                  <a:cubicBezTo>
                    <a:pt x="2022" y="6728"/>
                    <a:pt x="2064" y="6713"/>
                    <a:pt x="2100" y="6686"/>
                  </a:cubicBezTo>
                  <a:cubicBezTo>
                    <a:pt x="3291" y="5828"/>
                    <a:pt x="4560" y="5075"/>
                    <a:pt x="5763" y="4229"/>
                  </a:cubicBezTo>
                  <a:cubicBezTo>
                    <a:pt x="6509" y="3705"/>
                    <a:pt x="8105" y="2878"/>
                    <a:pt x="7916" y="1806"/>
                  </a:cubicBezTo>
                  <a:cubicBezTo>
                    <a:pt x="7905" y="1739"/>
                    <a:pt x="7840" y="1704"/>
                    <a:pt x="7778" y="1696"/>
                  </a:cubicBezTo>
                  <a:cubicBezTo>
                    <a:pt x="7743" y="1692"/>
                    <a:pt x="7707" y="1689"/>
                    <a:pt x="7672" y="1689"/>
                  </a:cubicBezTo>
                  <a:cubicBezTo>
                    <a:pt x="7562" y="1689"/>
                    <a:pt x="7450" y="1709"/>
                    <a:pt x="7339" y="1741"/>
                  </a:cubicBezTo>
                  <a:cubicBezTo>
                    <a:pt x="7599" y="1495"/>
                    <a:pt x="7851" y="1243"/>
                    <a:pt x="8088" y="979"/>
                  </a:cubicBezTo>
                  <a:cubicBezTo>
                    <a:pt x="8459" y="562"/>
                    <a:pt x="8155" y="1"/>
                    <a:pt x="76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80"/>
            <p:cNvSpPr/>
            <p:nvPr/>
          </p:nvSpPr>
          <p:spPr>
            <a:xfrm>
              <a:off x="1489075" y="3550350"/>
              <a:ext cx="460225" cy="175000"/>
            </a:xfrm>
            <a:custGeom>
              <a:rect b="b" l="l" r="r" t="t"/>
              <a:pathLst>
                <a:path extrusionOk="0" h="7000" w="18409">
                  <a:moveTo>
                    <a:pt x="17826" y="0"/>
                  </a:moveTo>
                  <a:cubicBezTo>
                    <a:pt x="17751" y="0"/>
                    <a:pt x="17671" y="24"/>
                    <a:pt x="17589" y="79"/>
                  </a:cubicBezTo>
                  <a:cubicBezTo>
                    <a:pt x="15031" y="1791"/>
                    <a:pt x="12699" y="4479"/>
                    <a:pt x="9796" y="5580"/>
                  </a:cubicBezTo>
                  <a:cubicBezTo>
                    <a:pt x="9518" y="5685"/>
                    <a:pt x="9241" y="5733"/>
                    <a:pt x="8967" y="5733"/>
                  </a:cubicBezTo>
                  <a:cubicBezTo>
                    <a:pt x="7153" y="5733"/>
                    <a:pt x="5446" y="3659"/>
                    <a:pt x="4251" y="2607"/>
                  </a:cubicBezTo>
                  <a:cubicBezTo>
                    <a:pt x="3188" y="1670"/>
                    <a:pt x="1912" y="1028"/>
                    <a:pt x="626" y="466"/>
                  </a:cubicBezTo>
                  <a:cubicBezTo>
                    <a:pt x="574" y="443"/>
                    <a:pt x="525" y="432"/>
                    <a:pt x="479" y="432"/>
                  </a:cubicBezTo>
                  <a:cubicBezTo>
                    <a:pt x="151" y="432"/>
                    <a:pt x="0" y="963"/>
                    <a:pt x="306" y="1172"/>
                  </a:cubicBezTo>
                  <a:cubicBezTo>
                    <a:pt x="2214" y="2478"/>
                    <a:pt x="3881" y="3954"/>
                    <a:pt x="5618" y="5467"/>
                  </a:cubicBezTo>
                  <a:cubicBezTo>
                    <a:pt x="6691" y="6401"/>
                    <a:pt x="7869" y="6950"/>
                    <a:pt x="9291" y="6998"/>
                  </a:cubicBezTo>
                  <a:cubicBezTo>
                    <a:pt x="9318" y="6999"/>
                    <a:pt x="9345" y="6999"/>
                    <a:pt x="9372" y="6999"/>
                  </a:cubicBezTo>
                  <a:cubicBezTo>
                    <a:pt x="10634" y="6999"/>
                    <a:pt x="11796" y="6028"/>
                    <a:pt x="12732" y="5301"/>
                  </a:cubicBezTo>
                  <a:cubicBezTo>
                    <a:pt x="14561" y="3882"/>
                    <a:pt x="16565" y="2533"/>
                    <a:pt x="18132" y="821"/>
                  </a:cubicBezTo>
                  <a:cubicBezTo>
                    <a:pt x="18408" y="519"/>
                    <a:pt x="18176" y="0"/>
                    <a:pt x="17826" y="0"/>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80"/>
            <p:cNvSpPr/>
            <p:nvPr/>
          </p:nvSpPr>
          <p:spPr>
            <a:xfrm>
              <a:off x="970675" y="2996075"/>
              <a:ext cx="355875" cy="275350"/>
            </a:xfrm>
            <a:custGeom>
              <a:rect b="b" l="l" r="r" t="t"/>
              <a:pathLst>
                <a:path extrusionOk="0" h="11014" w="14235">
                  <a:moveTo>
                    <a:pt x="6807" y="0"/>
                  </a:moveTo>
                  <a:cubicBezTo>
                    <a:pt x="6440" y="0"/>
                    <a:pt x="6076" y="71"/>
                    <a:pt x="5715" y="236"/>
                  </a:cubicBezTo>
                  <a:cubicBezTo>
                    <a:pt x="5698" y="244"/>
                    <a:pt x="5681" y="247"/>
                    <a:pt x="5664" y="255"/>
                  </a:cubicBezTo>
                  <a:cubicBezTo>
                    <a:pt x="5504" y="318"/>
                    <a:pt x="5348" y="389"/>
                    <a:pt x="5193" y="468"/>
                  </a:cubicBezTo>
                  <a:cubicBezTo>
                    <a:pt x="5063" y="450"/>
                    <a:pt x="4933" y="442"/>
                    <a:pt x="4802" y="442"/>
                  </a:cubicBezTo>
                  <a:cubicBezTo>
                    <a:pt x="3182" y="442"/>
                    <a:pt x="1565" y="1767"/>
                    <a:pt x="715" y="3612"/>
                  </a:cubicBezTo>
                  <a:cubicBezTo>
                    <a:pt x="0" y="5165"/>
                    <a:pt x="96" y="6649"/>
                    <a:pt x="760" y="8180"/>
                  </a:cubicBezTo>
                  <a:cubicBezTo>
                    <a:pt x="1163" y="9110"/>
                    <a:pt x="1966" y="10534"/>
                    <a:pt x="3015" y="10750"/>
                  </a:cubicBezTo>
                  <a:cubicBezTo>
                    <a:pt x="3113" y="10826"/>
                    <a:pt x="3208" y="10904"/>
                    <a:pt x="3316" y="10975"/>
                  </a:cubicBezTo>
                  <a:cubicBezTo>
                    <a:pt x="3356" y="11001"/>
                    <a:pt x="3395" y="11013"/>
                    <a:pt x="3431" y="11013"/>
                  </a:cubicBezTo>
                  <a:cubicBezTo>
                    <a:pt x="3566" y="11013"/>
                    <a:pt x="3662" y="10851"/>
                    <a:pt x="3619" y="10712"/>
                  </a:cubicBezTo>
                  <a:cubicBezTo>
                    <a:pt x="4853" y="10650"/>
                    <a:pt x="5688" y="9558"/>
                    <a:pt x="6480" y="8627"/>
                  </a:cubicBezTo>
                  <a:cubicBezTo>
                    <a:pt x="8053" y="6778"/>
                    <a:pt x="10445" y="6505"/>
                    <a:pt x="12252" y="5044"/>
                  </a:cubicBezTo>
                  <a:cubicBezTo>
                    <a:pt x="12763" y="4628"/>
                    <a:pt x="13991" y="3468"/>
                    <a:pt x="14234" y="2536"/>
                  </a:cubicBezTo>
                  <a:lnTo>
                    <a:pt x="14234" y="2536"/>
                  </a:lnTo>
                  <a:cubicBezTo>
                    <a:pt x="14005" y="2583"/>
                    <a:pt x="13767" y="2608"/>
                    <a:pt x="13522" y="2608"/>
                  </a:cubicBezTo>
                  <a:cubicBezTo>
                    <a:pt x="13005" y="2608"/>
                    <a:pt x="12454" y="2497"/>
                    <a:pt x="11873" y="2256"/>
                  </a:cubicBezTo>
                  <a:cubicBezTo>
                    <a:pt x="10346" y="1621"/>
                    <a:pt x="8561" y="0"/>
                    <a:pt x="6807" y="0"/>
                  </a:cubicBez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80"/>
            <p:cNvSpPr/>
            <p:nvPr/>
          </p:nvSpPr>
          <p:spPr>
            <a:xfrm>
              <a:off x="1164950" y="3414875"/>
              <a:ext cx="361500" cy="376525"/>
            </a:xfrm>
            <a:custGeom>
              <a:rect b="b" l="l" r="r" t="t"/>
              <a:pathLst>
                <a:path extrusionOk="0" h="15061" w="14460">
                  <a:moveTo>
                    <a:pt x="2585" y="1"/>
                  </a:moveTo>
                  <a:cubicBezTo>
                    <a:pt x="2405" y="1"/>
                    <a:pt x="2223" y="25"/>
                    <a:pt x="2042" y="78"/>
                  </a:cubicBezTo>
                  <a:cubicBezTo>
                    <a:pt x="0" y="671"/>
                    <a:pt x="1383" y="4307"/>
                    <a:pt x="2484" y="5864"/>
                  </a:cubicBezTo>
                  <a:cubicBezTo>
                    <a:pt x="2940" y="7007"/>
                    <a:pt x="3427" y="8144"/>
                    <a:pt x="3970" y="9236"/>
                  </a:cubicBezTo>
                  <a:cubicBezTo>
                    <a:pt x="4957" y="11212"/>
                    <a:pt x="6304" y="13427"/>
                    <a:pt x="8370" y="14429"/>
                  </a:cubicBezTo>
                  <a:cubicBezTo>
                    <a:pt x="9050" y="14758"/>
                    <a:pt x="9999" y="15060"/>
                    <a:pt x="10892" y="15060"/>
                  </a:cubicBezTo>
                  <a:cubicBezTo>
                    <a:pt x="11545" y="15060"/>
                    <a:pt x="12168" y="14899"/>
                    <a:pt x="12632" y="14469"/>
                  </a:cubicBezTo>
                  <a:cubicBezTo>
                    <a:pt x="14460" y="12780"/>
                    <a:pt x="11724" y="11438"/>
                    <a:pt x="10742" y="10405"/>
                  </a:cubicBezTo>
                  <a:cubicBezTo>
                    <a:pt x="9585" y="9191"/>
                    <a:pt x="9018" y="7697"/>
                    <a:pt x="8336" y="6197"/>
                  </a:cubicBezTo>
                  <a:cubicBezTo>
                    <a:pt x="7822" y="5066"/>
                    <a:pt x="7196" y="4027"/>
                    <a:pt x="6477" y="3017"/>
                  </a:cubicBezTo>
                  <a:cubicBezTo>
                    <a:pt x="5703" y="1930"/>
                    <a:pt x="4190" y="1"/>
                    <a:pt x="2585" y="1"/>
                  </a:cubicBezTo>
                  <a:close/>
                </a:path>
              </a:pathLst>
            </a:custGeom>
            <a:solidFill>
              <a:srgbClr val="F5B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80"/>
            <p:cNvSpPr/>
            <p:nvPr/>
          </p:nvSpPr>
          <p:spPr>
            <a:xfrm>
              <a:off x="872475" y="3354475"/>
              <a:ext cx="431500" cy="665225"/>
            </a:xfrm>
            <a:custGeom>
              <a:rect b="b" l="l" r="r" t="t"/>
              <a:pathLst>
                <a:path extrusionOk="0" h="26609" w="17260">
                  <a:moveTo>
                    <a:pt x="9645" y="0"/>
                  </a:moveTo>
                  <a:cubicBezTo>
                    <a:pt x="9524" y="0"/>
                    <a:pt x="9406" y="6"/>
                    <a:pt x="9292" y="18"/>
                  </a:cubicBezTo>
                  <a:cubicBezTo>
                    <a:pt x="5048" y="641"/>
                    <a:pt x="4082" y="1020"/>
                    <a:pt x="3349" y="2231"/>
                  </a:cubicBezTo>
                  <a:cubicBezTo>
                    <a:pt x="1471" y="5322"/>
                    <a:pt x="925" y="10967"/>
                    <a:pt x="972" y="14437"/>
                  </a:cubicBezTo>
                  <a:cubicBezTo>
                    <a:pt x="1016" y="17845"/>
                    <a:pt x="0" y="20549"/>
                    <a:pt x="1646" y="23694"/>
                  </a:cubicBezTo>
                  <a:cubicBezTo>
                    <a:pt x="2747" y="25800"/>
                    <a:pt x="5521" y="26137"/>
                    <a:pt x="7598" y="26434"/>
                  </a:cubicBezTo>
                  <a:cubicBezTo>
                    <a:pt x="8274" y="26531"/>
                    <a:pt x="9033" y="26608"/>
                    <a:pt x="9788" y="26608"/>
                  </a:cubicBezTo>
                  <a:cubicBezTo>
                    <a:pt x="11843" y="26608"/>
                    <a:pt x="13871" y="26038"/>
                    <a:pt x="14124" y="23739"/>
                  </a:cubicBezTo>
                  <a:cubicBezTo>
                    <a:pt x="14588" y="19509"/>
                    <a:pt x="15130" y="16543"/>
                    <a:pt x="15465" y="12303"/>
                  </a:cubicBezTo>
                  <a:cubicBezTo>
                    <a:pt x="15731" y="8967"/>
                    <a:pt x="17259" y="6457"/>
                    <a:pt x="15610" y="3434"/>
                  </a:cubicBezTo>
                  <a:cubicBezTo>
                    <a:pt x="14608" y="1595"/>
                    <a:pt x="11664" y="0"/>
                    <a:pt x="9645" y="0"/>
                  </a:cubicBezTo>
                  <a:close/>
                </a:path>
              </a:pathLst>
            </a:custGeom>
            <a:solidFill>
              <a:srgbClr val="F5B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80"/>
            <p:cNvSpPr/>
            <p:nvPr/>
          </p:nvSpPr>
          <p:spPr>
            <a:xfrm>
              <a:off x="1059875" y="3266475"/>
              <a:ext cx="118000" cy="140975"/>
            </a:xfrm>
            <a:custGeom>
              <a:rect b="b" l="l" r="r" t="t"/>
              <a:pathLst>
                <a:path extrusionOk="0" h="5639" w="4720">
                  <a:moveTo>
                    <a:pt x="2267" y="0"/>
                  </a:moveTo>
                  <a:cubicBezTo>
                    <a:pt x="1161" y="0"/>
                    <a:pt x="793" y="1858"/>
                    <a:pt x="616" y="2780"/>
                  </a:cubicBezTo>
                  <a:cubicBezTo>
                    <a:pt x="498" y="3392"/>
                    <a:pt x="0" y="4074"/>
                    <a:pt x="282" y="4713"/>
                  </a:cubicBezTo>
                  <a:cubicBezTo>
                    <a:pt x="565" y="5356"/>
                    <a:pt x="1421" y="5520"/>
                    <a:pt x="2040" y="5618"/>
                  </a:cubicBezTo>
                  <a:cubicBezTo>
                    <a:pt x="2130" y="5632"/>
                    <a:pt x="2215" y="5638"/>
                    <a:pt x="2298" y="5638"/>
                  </a:cubicBezTo>
                  <a:cubicBezTo>
                    <a:pt x="3026" y="5638"/>
                    <a:pt x="3470" y="5121"/>
                    <a:pt x="3681" y="4623"/>
                  </a:cubicBezTo>
                  <a:cubicBezTo>
                    <a:pt x="4239" y="3307"/>
                    <a:pt x="4720" y="1207"/>
                    <a:pt x="2972" y="216"/>
                  </a:cubicBezTo>
                  <a:cubicBezTo>
                    <a:pt x="2709" y="66"/>
                    <a:pt x="2475" y="0"/>
                    <a:pt x="2267" y="0"/>
                  </a:cubicBezTo>
                  <a:close/>
                </a:path>
              </a:pathLst>
            </a:custGeom>
            <a:solidFill>
              <a:srgbClr val="FDC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80"/>
            <p:cNvSpPr/>
            <p:nvPr/>
          </p:nvSpPr>
          <p:spPr>
            <a:xfrm>
              <a:off x="1032675" y="3126500"/>
              <a:ext cx="211825" cy="218050"/>
            </a:xfrm>
            <a:custGeom>
              <a:rect b="b" l="l" r="r" t="t"/>
              <a:pathLst>
                <a:path extrusionOk="0" h="8722" w="8473">
                  <a:moveTo>
                    <a:pt x="7769" y="0"/>
                  </a:moveTo>
                  <a:cubicBezTo>
                    <a:pt x="7221" y="189"/>
                    <a:pt x="6652" y="306"/>
                    <a:pt x="6085" y="412"/>
                  </a:cubicBezTo>
                  <a:cubicBezTo>
                    <a:pt x="5833" y="458"/>
                    <a:pt x="5578" y="500"/>
                    <a:pt x="5327" y="557"/>
                  </a:cubicBezTo>
                  <a:cubicBezTo>
                    <a:pt x="4866" y="661"/>
                    <a:pt x="4422" y="838"/>
                    <a:pt x="3968" y="967"/>
                  </a:cubicBezTo>
                  <a:cubicBezTo>
                    <a:pt x="3491" y="1104"/>
                    <a:pt x="2981" y="1238"/>
                    <a:pt x="2477" y="1238"/>
                  </a:cubicBezTo>
                  <a:cubicBezTo>
                    <a:pt x="2420" y="1238"/>
                    <a:pt x="2364" y="1236"/>
                    <a:pt x="2307" y="1233"/>
                  </a:cubicBezTo>
                  <a:cubicBezTo>
                    <a:pt x="1982" y="1213"/>
                    <a:pt x="1673" y="1109"/>
                    <a:pt x="1359" y="1026"/>
                  </a:cubicBezTo>
                  <a:cubicBezTo>
                    <a:pt x="1182" y="979"/>
                    <a:pt x="987" y="933"/>
                    <a:pt x="796" y="933"/>
                  </a:cubicBezTo>
                  <a:cubicBezTo>
                    <a:pt x="735" y="933"/>
                    <a:pt x="674" y="937"/>
                    <a:pt x="615" y="948"/>
                  </a:cubicBezTo>
                  <a:cubicBezTo>
                    <a:pt x="496" y="1265"/>
                    <a:pt x="411" y="1593"/>
                    <a:pt x="361" y="1929"/>
                  </a:cubicBezTo>
                  <a:cubicBezTo>
                    <a:pt x="1" y="4473"/>
                    <a:pt x="1367" y="8090"/>
                    <a:pt x="4163" y="8639"/>
                  </a:cubicBezTo>
                  <a:cubicBezTo>
                    <a:pt x="4447" y="8695"/>
                    <a:pt x="4713" y="8722"/>
                    <a:pt x="4961" y="8722"/>
                  </a:cubicBezTo>
                  <a:cubicBezTo>
                    <a:pt x="7107" y="8722"/>
                    <a:pt x="7911" y="6727"/>
                    <a:pt x="8013" y="4675"/>
                  </a:cubicBezTo>
                  <a:cubicBezTo>
                    <a:pt x="8380" y="3062"/>
                    <a:pt x="8473" y="1330"/>
                    <a:pt x="7769" y="0"/>
                  </a:cubicBezTo>
                  <a:close/>
                </a:path>
              </a:pathLst>
            </a:custGeom>
            <a:solidFill>
              <a:srgbClr val="FDC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80"/>
            <p:cNvSpPr/>
            <p:nvPr/>
          </p:nvSpPr>
          <p:spPr>
            <a:xfrm>
              <a:off x="1011350" y="3180400"/>
              <a:ext cx="49825" cy="70100"/>
            </a:xfrm>
            <a:custGeom>
              <a:rect b="b" l="l" r="r" t="t"/>
              <a:pathLst>
                <a:path extrusionOk="0" h="2804" w="1993">
                  <a:moveTo>
                    <a:pt x="653" y="1"/>
                  </a:moveTo>
                  <a:cubicBezTo>
                    <a:pt x="405" y="1"/>
                    <a:pt x="199" y="213"/>
                    <a:pt x="113" y="787"/>
                  </a:cubicBezTo>
                  <a:cubicBezTo>
                    <a:pt x="0" y="1528"/>
                    <a:pt x="602" y="2803"/>
                    <a:pt x="1309" y="2803"/>
                  </a:cubicBezTo>
                  <a:cubicBezTo>
                    <a:pt x="1532" y="2803"/>
                    <a:pt x="1767" y="2676"/>
                    <a:pt x="1992" y="2363"/>
                  </a:cubicBezTo>
                  <a:lnTo>
                    <a:pt x="1943" y="1197"/>
                  </a:lnTo>
                  <a:cubicBezTo>
                    <a:pt x="1687" y="695"/>
                    <a:pt x="1102" y="1"/>
                    <a:pt x="653" y="1"/>
                  </a:cubicBezTo>
                  <a:close/>
                </a:path>
              </a:pathLst>
            </a:custGeom>
            <a:solidFill>
              <a:srgbClr val="FDC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80"/>
            <p:cNvSpPr/>
            <p:nvPr/>
          </p:nvSpPr>
          <p:spPr>
            <a:xfrm>
              <a:off x="1128375" y="3256625"/>
              <a:ext cx="90875" cy="39075"/>
            </a:xfrm>
            <a:custGeom>
              <a:rect b="b" l="l" r="r" t="t"/>
              <a:pathLst>
                <a:path extrusionOk="0" h="1563" w="3635">
                  <a:moveTo>
                    <a:pt x="3635" y="175"/>
                  </a:moveTo>
                  <a:cubicBezTo>
                    <a:pt x="3635" y="175"/>
                    <a:pt x="3635" y="175"/>
                    <a:pt x="3635" y="175"/>
                  </a:cubicBezTo>
                  <a:lnTo>
                    <a:pt x="3635" y="175"/>
                  </a:lnTo>
                  <a:cubicBezTo>
                    <a:pt x="3635" y="175"/>
                    <a:pt x="3635" y="175"/>
                    <a:pt x="3635" y="175"/>
                  </a:cubicBezTo>
                  <a:cubicBezTo>
                    <a:pt x="3635" y="175"/>
                    <a:pt x="3635" y="175"/>
                    <a:pt x="3635" y="175"/>
                  </a:cubicBezTo>
                  <a:close/>
                  <a:moveTo>
                    <a:pt x="0" y="1"/>
                  </a:moveTo>
                  <a:lnTo>
                    <a:pt x="0" y="1"/>
                  </a:lnTo>
                  <a:cubicBezTo>
                    <a:pt x="859" y="1177"/>
                    <a:pt x="1558" y="1562"/>
                    <a:pt x="2105" y="1562"/>
                  </a:cubicBezTo>
                  <a:cubicBezTo>
                    <a:pt x="3142" y="1562"/>
                    <a:pt x="3634" y="177"/>
                    <a:pt x="3635" y="175"/>
                  </a:cubicBezTo>
                  <a:lnTo>
                    <a:pt x="3635" y="175"/>
                  </a:lnTo>
                  <a:cubicBezTo>
                    <a:pt x="3493" y="258"/>
                    <a:pt x="3199" y="289"/>
                    <a:pt x="2837" y="289"/>
                  </a:cubicBezTo>
                  <a:cubicBezTo>
                    <a:pt x="1735" y="289"/>
                    <a:pt x="1"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80"/>
            <p:cNvSpPr/>
            <p:nvPr/>
          </p:nvSpPr>
          <p:spPr>
            <a:xfrm>
              <a:off x="1502150" y="4120575"/>
              <a:ext cx="164825" cy="194075"/>
            </a:xfrm>
            <a:custGeom>
              <a:rect b="b" l="l" r="r" t="t"/>
              <a:pathLst>
                <a:path extrusionOk="0" h="7763" w="6593">
                  <a:moveTo>
                    <a:pt x="1859" y="0"/>
                  </a:moveTo>
                  <a:cubicBezTo>
                    <a:pt x="1387" y="0"/>
                    <a:pt x="898" y="339"/>
                    <a:pt x="649" y="779"/>
                  </a:cubicBezTo>
                  <a:cubicBezTo>
                    <a:pt x="378" y="1251"/>
                    <a:pt x="196" y="1769"/>
                    <a:pt x="111" y="2307"/>
                  </a:cubicBezTo>
                  <a:cubicBezTo>
                    <a:pt x="1" y="3020"/>
                    <a:pt x="321" y="3668"/>
                    <a:pt x="267" y="4361"/>
                  </a:cubicBezTo>
                  <a:cubicBezTo>
                    <a:pt x="174" y="5584"/>
                    <a:pt x="261" y="6648"/>
                    <a:pt x="1631" y="7019"/>
                  </a:cubicBezTo>
                  <a:cubicBezTo>
                    <a:pt x="2716" y="7315"/>
                    <a:pt x="3901" y="7517"/>
                    <a:pt x="5011" y="7712"/>
                  </a:cubicBezTo>
                  <a:cubicBezTo>
                    <a:pt x="5138" y="7734"/>
                    <a:pt x="5358" y="7762"/>
                    <a:pt x="5589" y="7762"/>
                  </a:cubicBezTo>
                  <a:cubicBezTo>
                    <a:pt x="6069" y="7762"/>
                    <a:pt x="6593" y="7642"/>
                    <a:pt x="6412" y="7098"/>
                  </a:cubicBezTo>
                  <a:cubicBezTo>
                    <a:pt x="6023" y="5935"/>
                    <a:pt x="4598" y="5946"/>
                    <a:pt x="3725" y="5340"/>
                  </a:cubicBezTo>
                  <a:cubicBezTo>
                    <a:pt x="2747" y="4662"/>
                    <a:pt x="2976" y="3241"/>
                    <a:pt x="2888" y="2044"/>
                  </a:cubicBezTo>
                  <a:cubicBezTo>
                    <a:pt x="2959" y="1435"/>
                    <a:pt x="2937" y="801"/>
                    <a:pt x="2611" y="385"/>
                  </a:cubicBezTo>
                  <a:cubicBezTo>
                    <a:pt x="2399" y="113"/>
                    <a:pt x="2132" y="0"/>
                    <a:pt x="1859" y="0"/>
                  </a:cubicBezTo>
                  <a:close/>
                </a:path>
              </a:pathLst>
            </a:custGeom>
            <a:solidFill>
              <a:srgbClr val="FDC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80"/>
            <p:cNvSpPr/>
            <p:nvPr/>
          </p:nvSpPr>
          <p:spPr>
            <a:xfrm>
              <a:off x="1120400" y="3715075"/>
              <a:ext cx="456700" cy="472350"/>
            </a:xfrm>
            <a:custGeom>
              <a:rect b="b" l="l" r="r" t="t"/>
              <a:pathLst>
                <a:path extrusionOk="0" h="18894" w="18268">
                  <a:moveTo>
                    <a:pt x="12415" y="1"/>
                  </a:moveTo>
                  <a:cubicBezTo>
                    <a:pt x="10623" y="1"/>
                    <a:pt x="9125" y="1206"/>
                    <a:pt x="7769" y="2343"/>
                  </a:cubicBezTo>
                  <a:cubicBezTo>
                    <a:pt x="6917" y="3059"/>
                    <a:pt x="6049" y="3752"/>
                    <a:pt x="5202" y="4470"/>
                  </a:cubicBezTo>
                  <a:cubicBezTo>
                    <a:pt x="4863" y="4756"/>
                    <a:pt x="4538" y="5108"/>
                    <a:pt x="4153" y="5331"/>
                  </a:cubicBezTo>
                  <a:cubicBezTo>
                    <a:pt x="3397" y="5769"/>
                    <a:pt x="2744" y="6142"/>
                    <a:pt x="2181" y="6653"/>
                  </a:cubicBezTo>
                  <a:cubicBezTo>
                    <a:pt x="1801" y="7000"/>
                    <a:pt x="1461" y="7410"/>
                    <a:pt x="1158" y="7948"/>
                  </a:cubicBezTo>
                  <a:cubicBezTo>
                    <a:pt x="1" y="10001"/>
                    <a:pt x="1" y="13334"/>
                    <a:pt x="2764" y="14001"/>
                  </a:cubicBezTo>
                  <a:cubicBezTo>
                    <a:pt x="3208" y="14108"/>
                    <a:pt x="3637" y="14158"/>
                    <a:pt x="4051" y="14158"/>
                  </a:cubicBezTo>
                  <a:cubicBezTo>
                    <a:pt x="7388" y="14158"/>
                    <a:pt x="9793" y="10925"/>
                    <a:pt x="11633" y="8334"/>
                  </a:cubicBezTo>
                  <a:cubicBezTo>
                    <a:pt x="12312" y="10725"/>
                    <a:pt x="13098" y="13076"/>
                    <a:pt x="13986" y="15400"/>
                  </a:cubicBezTo>
                  <a:cubicBezTo>
                    <a:pt x="14382" y="16439"/>
                    <a:pt x="14781" y="17483"/>
                    <a:pt x="15223" y="18507"/>
                  </a:cubicBezTo>
                  <a:cubicBezTo>
                    <a:pt x="15866" y="18720"/>
                    <a:pt x="16538" y="18893"/>
                    <a:pt x="17072" y="18893"/>
                  </a:cubicBezTo>
                  <a:cubicBezTo>
                    <a:pt x="17485" y="18893"/>
                    <a:pt x="17816" y="18789"/>
                    <a:pt x="17988" y="18518"/>
                  </a:cubicBezTo>
                  <a:cubicBezTo>
                    <a:pt x="18051" y="18417"/>
                    <a:pt x="18122" y="18320"/>
                    <a:pt x="18197" y="18227"/>
                  </a:cubicBezTo>
                  <a:cubicBezTo>
                    <a:pt x="18249" y="17752"/>
                    <a:pt x="18268" y="17274"/>
                    <a:pt x="18255" y="16797"/>
                  </a:cubicBezTo>
                  <a:cubicBezTo>
                    <a:pt x="18184" y="14483"/>
                    <a:pt x="18184" y="12171"/>
                    <a:pt x="17886" y="9872"/>
                  </a:cubicBezTo>
                  <a:cubicBezTo>
                    <a:pt x="17575" y="7475"/>
                    <a:pt x="17188" y="4903"/>
                    <a:pt x="16316" y="2636"/>
                  </a:cubicBezTo>
                  <a:cubicBezTo>
                    <a:pt x="15755" y="1174"/>
                    <a:pt x="14767" y="404"/>
                    <a:pt x="13245" y="87"/>
                  </a:cubicBezTo>
                  <a:cubicBezTo>
                    <a:pt x="12961" y="28"/>
                    <a:pt x="12685" y="1"/>
                    <a:pt x="12415" y="1"/>
                  </a:cubicBez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80"/>
            <p:cNvSpPr/>
            <p:nvPr/>
          </p:nvSpPr>
          <p:spPr>
            <a:xfrm>
              <a:off x="1271375" y="4148400"/>
              <a:ext cx="164875" cy="194100"/>
            </a:xfrm>
            <a:custGeom>
              <a:rect b="b" l="l" r="r" t="t"/>
              <a:pathLst>
                <a:path extrusionOk="0" h="7764" w="6595">
                  <a:moveTo>
                    <a:pt x="1860" y="1"/>
                  </a:moveTo>
                  <a:cubicBezTo>
                    <a:pt x="1387" y="1"/>
                    <a:pt x="898" y="340"/>
                    <a:pt x="649" y="780"/>
                  </a:cubicBezTo>
                  <a:cubicBezTo>
                    <a:pt x="378" y="1253"/>
                    <a:pt x="196" y="1771"/>
                    <a:pt x="111" y="2309"/>
                  </a:cubicBezTo>
                  <a:cubicBezTo>
                    <a:pt x="1" y="3022"/>
                    <a:pt x="321" y="3667"/>
                    <a:pt x="268" y="4361"/>
                  </a:cubicBezTo>
                  <a:cubicBezTo>
                    <a:pt x="174" y="5584"/>
                    <a:pt x="262" y="6648"/>
                    <a:pt x="1632" y="7020"/>
                  </a:cubicBezTo>
                  <a:cubicBezTo>
                    <a:pt x="2716" y="7315"/>
                    <a:pt x="3901" y="7518"/>
                    <a:pt x="5011" y="7714"/>
                  </a:cubicBezTo>
                  <a:cubicBezTo>
                    <a:pt x="5138" y="7736"/>
                    <a:pt x="5358" y="7764"/>
                    <a:pt x="5589" y="7764"/>
                  </a:cubicBezTo>
                  <a:cubicBezTo>
                    <a:pt x="6069" y="7764"/>
                    <a:pt x="6595" y="7643"/>
                    <a:pt x="6414" y="7100"/>
                  </a:cubicBezTo>
                  <a:cubicBezTo>
                    <a:pt x="6024" y="5936"/>
                    <a:pt x="4600" y="5946"/>
                    <a:pt x="3725" y="5342"/>
                  </a:cubicBezTo>
                  <a:cubicBezTo>
                    <a:pt x="2747" y="4664"/>
                    <a:pt x="2976" y="3242"/>
                    <a:pt x="2888" y="2046"/>
                  </a:cubicBezTo>
                  <a:cubicBezTo>
                    <a:pt x="2959" y="1435"/>
                    <a:pt x="2938" y="803"/>
                    <a:pt x="2611" y="385"/>
                  </a:cubicBezTo>
                  <a:cubicBezTo>
                    <a:pt x="2399" y="114"/>
                    <a:pt x="2132" y="1"/>
                    <a:pt x="1860" y="1"/>
                  </a:cubicBezTo>
                  <a:close/>
                </a:path>
              </a:pathLst>
            </a:custGeom>
            <a:solidFill>
              <a:srgbClr val="FDC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80"/>
            <p:cNvSpPr/>
            <p:nvPr/>
          </p:nvSpPr>
          <p:spPr>
            <a:xfrm>
              <a:off x="865950" y="3742925"/>
              <a:ext cx="480425" cy="472350"/>
            </a:xfrm>
            <a:custGeom>
              <a:rect b="b" l="l" r="r" t="t"/>
              <a:pathLst>
                <a:path extrusionOk="0" h="18894" w="19217">
                  <a:moveTo>
                    <a:pt x="13365" y="1"/>
                  </a:moveTo>
                  <a:cubicBezTo>
                    <a:pt x="11573" y="1"/>
                    <a:pt x="10074" y="1206"/>
                    <a:pt x="8716" y="2344"/>
                  </a:cubicBezTo>
                  <a:cubicBezTo>
                    <a:pt x="7865" y="3059"/>
                    <a:pt x="6996" y="3752"/>
                    <a:pt x="6150" y="4469"/>
                  </a:cubicBezTo>
                  <a:cubicBezTo>
                    <a:pt x="5812" y="4757"/>
                    <a:pt x="5488" y="5109"/>
                    <a:pt x="5102" y="5332"/>
                  </a:cubicBezTo>
                  <a:cubicBezTo>
                    <a:pt x="4958" y="5416"/>
                    <a:pt x="4736" y="5447"/>
                    <a:pt x="4468" y="5447"/>
                  </a:cubicBezTo>
                  <a:cubicBezTo>
                    <a:pt x="3649" y="5447"/>
                    <a:pt x="2405" y="5151"/>
                    <a:pt x="1684" y="5151"/>
                  </a:cubicBezTo>
                  <a:cubicBezTo>
                    <a:pt x="1406" y="5151"/>
                    <a:pt x="1206" y="5195"/>
                    <a:pt x="1138" y="5317"/>
                  </a:cubicBezTo>
                  <a:cubicBezTo>
                    <a:pt x="0" y="7333"/>
                    <a:pt x="3522" y="12839"/>
                    <a:pt x="6336" y="12839"/>
                  </a:cubicBezTo>
                  <a:cubicBezTo>
                    <a:pt x="6386" y="12839"/>
                    <a:pt x="6435" y="12838"/>
                    <a:pt x="6484" y="12834"/>
                  </a:cubicBezTo>
                  <a:cubicBezTo>
                    <a:pt x="13652" y="12328"/>
                    <a:pt x="10515" y="11247"/>
                    <a:pt x="12581" y="8334"/>
                  </a:cubicBezTo>
                  <a:lnTo>
                    <a:pt x="12581" y="8334"/>
                  </a:lnTo>
                  <a:cubicBezTo>
                    <a:pt x="13261" y="10722"/>
                    <a:pt x="14045" y="13077"/>
                    <a:pt x="14934" y="15401"/>
                  </a:cubicBezTo>
                  <a:cubicBezTo>
                    <a:pt x="15330" y="16440"/>
                    <a:pt x="15729" y="17484"/>
                    <a:pt x="16171" y="18506"/>
                  </a:cubicBezTo>
                  <a:cubicBezTo>
                    <a:pt x="16814" y="18719"/>
                    <a:pt x="17486" y="18894"/>
                    <a:pt x="18021" y="18894"/>
                  </a:cubicBezTo>
                  <a:cubicBezTo>
                    <a:pt x="18434" y="18894"/>
                    <a:pt x="18765" y="18789"/>
                    <a:pt x="18937" y="18517"/>
                  </a:cubicBezTo>
                  <a:cubicBezTo>
                    <a:pt x="19000" y="18417"/>
                    <a:pt x="19071" y="18319"/>
                    <a:pt x="19145" y="18227"/>
                  </a:cubicBezTo>
                  <a:cubicBezTo>
                    <a:pt x="19198" y="17752"/>
                    <a:pt x="19216" y="17274"/>
                    <a:pt x="19204" y="16796"/>
                  </a:cubicBezTo>
                  <a:cubicBezTo>
                    <a:pt x="19131" y="14483"/>
                    <a:pt x="19131" y="12171"/>
                    <a:pt x="18835" y="9873"/>
                  </a:cubicBezTo>
                  <a:cubicBezTo>
                    <a:pt x="18524" y="7476"/>
                    <a:pt x="18137" y="4904"/>
                    <a:pt x="17265" y="2635"/>
                  </a:cubicBezTo>
                  <a:cubicBezTo>
                    <a:pt x="16703" y="1175"/>
                    <a:pt x="15715" y="404"/>
                    <a:pt x="14194" y="87"/>
                  </a:cubicBezTo>
                  <a:cubicBezTo>
                    <a:pt x="13910" y="28"/>
                    <a:pt x="13634" y="1"/>
                    <a:pt x="13365" y="1"/>
                  </a:cubicBez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80"/>
            <p:cNvSpPr/>
            <p:nvPr/>
          </p:nvSpPr>
          <p:spPr>
            <a:xfrm>
              <a:off x="1486475" y="3788650"/>
              <a:ext cx="97250" cy="95150"/>
            </a:xfrm>
            <a:custGeom>
              <a:rect b="b" l="l" r="r" t="t"/>
              <a:pathLst>
                <a:path extrusionOk="0" h="3806" w="3890">
                  <a:moveTo>
                    <a:pt x="2383" y="0"/>
                  </a:moveTo>
                  <a:cubicBezTo>
                    <a:pt x="1906" y="0"/>
                    <a:pt x="1409" y="579"/>
                    <a:pt x="1116" y="899"/>
                  </a:cubicBezTo>
                  <a:cubicBezTo>
                    <a:pt x="751" y="1296"/>
                    <a:pt x="318" y="1790"/>
                    <a:pt x="207" y="2337"/>
                  </a:cubicBezTo>
                  <a:cubicBezTo>
                    <a:pt x="0" y="3359"/>
                    <a:pt x="980" y="3806"/>
                    <a:pt x="1893" y="3806"/>
                  </a:cubicBezTo>
                  <a:cubicBezTo>
                    <a:pt x="2203" y="3806"/>
                    <a:pt x="2505" y="3754"/>
                    <a:pt x="2751" y="3656"/>
                  </a:cubicBezTo>
                  <a:cubicBezTo>
                    <a:pt x="3889" y="3200"/>
                    <a:pt x="3773" y="1596"/>
                    <a:pt x="3124" y="687"/>
                  </a:cubicBezTo>
                  <a:cubicBezTo>
                    <a:pt x="3026" y="300"/>
                    <a:pt x="2814" y="14"/>
                    <a:pt x="2403" y="0"/>
                  </a:cubicBezTo>
                  <a:cubicBezTo>
                    <a:pt x="2396" y="0"/>
                    <a:pt x="2389" y="0"/>
                    <a:pt x="2383" y="0"/>
                  </a:cubicBezTo>
                  <a:close/>
                </a:path>
              </a:pathLst>
            </a:custGeom>
            <a:solidFill>
              <a:srgbClr val="FDC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80"/>
            <p:cNvSpPr/>
            <p:nvPr/>
          </p:nvSpPr>
          <p:spPr>
            <a:xfrm>
              <a:off x="1254100" y="3508200"/>
              <a:ext cx="62650" cy="141075"/>
            </a:xfrm>
            <a:custGeom>
              <a:rect b="b" l="l" r="r" t="t"/>
              <a:pathLst>
                <a:path extrusionOk="0" h="5643" w="2506">
                  <a:moveTo>
                    <a:pt x="438" y="1"/>
                  </a:moveTo>
                  <a:cubicBezTo>
                    <a:pt x="400" y="1"/>
                    <a:pt x="362" y="26"/>
                    <a:pt x="366" y="70"/>
                  </a:cubicBezTo>
                  <a:cubicBezTo>
                    <a:pt x="432" y="1027"/>
                    <a:pt x="559" y="1994"/>
                    <a:pt x="814" y="2922"/>
                  </a:cubicBezTo>
                  <a:cubicBezTo>
                    <a:pt x="822" y="2950"/>
                    <a:pt x="843" y="2971"/>
                    <a:pt x="873" y="2977"/>
                  </a:cubicBezTo>
                  <a:cubicBezTo>
                    <a:pt x="778" y="3245"/>
                    <a:pt x="676" y="3516"/>
                    <a:pt x="570" y="3799"/>
                  </a:cubicBezTo>
                  <a:cubicBezTo>
                    <a:pt x="344" y="4409"/>
                    <a:pt x="186" y="5005"/>
                    <a:pt x="499" y="5608"/>
                  </a:cubicBezTo>
                  <a:cubicBezTo>
                    <a:pt x="511" y="5632"/>
                    <a:pt x="534" y="5643"/>
                    <a:pt x="558" y="5643"/>
                  </a:cubicBezTo>
                  <a:cubicBezTo>
                    <a:pt x="602" y="5643"/>
                    <a:pt x="647" y="5607"/>
                    <a:pt x="630" y="5557"/>
                  </a:cubicBezTo>
                  <a:cubicBezTo>
                    <a:pt x="1" y="3761"/>
                    <a:pt x="2506" y="1886"/>
                    <a:pt x="1448" y="56"/>
                  </a:cubicBezTo>
                  <a:cubicBezTo>
                    <a:pt x="1431" y="26"/>
                    <a:pt x="1406" y="14"/>
                    <a:pt x="1381" y="14"/>
                  </a:cubicBezTo>
                  <a:cubicBezTo>
                    <a:pt x="1336" y="14"/>
                    <a:pt x="1291" y="57"/>
                    <a:pt x="1297" y="115"/>
                  </a:cubicBezTo>
                  <a:cubicBezTo>
                    <a:pt x="1409" y="1091"/>
                    <a:pt x="1235" y="1889"/>
                    <a:pt x="959" y="2718"/>
                  </a:cubicBezTo>
                  <a:cubicBezTo>
                    <a:pt x="817" y="1828"/>
                    <a:pt x="916" y="849"/>
                    <a:pt x="502" y="36"/>
                  </a:cubicBezTo>
                  <a:cubicBezTo>
                    <a:pt x="489" y="12"/>
                    <a:pt x="464" y="1"/>
                    <a:pt x="438" y="1"/>
                  </a:cubicBezTo>
                  <a:close/>
                </a:path>
              </a:pathLst>
            </a:custGeom>
            <a:solidFill>
              <a:srgbClr val="BF88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80"/>
            <p:cNvSpPr/>
            <p:nvPr/>
          </p:nvSpPr>
          <p:spPr>
            <a:xfrm>
              <a:off x="1296900" y="3808050"/>
              <a:ext cx="48350" cy="199125"/>
            </a:xfrm>
            <a:custGeom>
              <a:rect b="b" l="l" r="r" t="t"/>
              <a:pathLst>
                <a:path extrusionOk="0" h="7965" w="1934">
                  <a:moveTo>
                    <a:pt x="147" y="0"/>
                  </a:moveTo>
                  <a:cubicBezTo>
                    <a:pt x="71" y="0"/>
                    <a:pt x="1" y="56"/>
                    <a:pt x="28" y="151"/>
                  </a:cubicBezTo>
                  <a:cubicBezTo>
                    <a:pt x="376" y="1349"/>
                    <a:pt x="1052" y="2410"/>
                    <a:pt x="1233" y="3674"/>
                  </a:cubicBezTo>
                  <a:cubicBezTo>
                    <a:pt x="1431" y="5062"/>
                    <a:pt x="1562" y="6468"/>
                    <a:pt x="1597" y="7871"/>
                  </a:cubicBezTo>
                  <a:cubicBezTo>
                    <a:pt x="1598" y="7932"/>
                    <a:pt x="1645" y="7964"/>
                    <a:pt x="1692" y="7964"/>
                  </a:cubicBezTo>
                  <a:cubicBezTo>
                    <a:pt x="1737" y="7964"/>
                    <a:pt x="1781" y="7935"/>
                    <a:pt x="1785" y="7875"/>
                  </a:cubicBezTo>
                  <a:cubicBezTo>
                    <a:pt x="1934" y="5342"/>
                    <a:pt x="1810" y="2201"/>
                    <a:pt x="263" y="58"/>
                  </a:cubicBezTo>
                  <a:cubicBezTo>
                    <a:pt x="235" y="18"/>
                    <a:pt x="190" y="0"/>
                    <a:pt x="147" y="0"/>
                  </a:cubicBezTo>
                  <a:close/>
                </a:path>
              </a:pathLst>
            </a:cu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80"/>
            <p:cNvSpPr/>
            <p:nvPr/>
          </p:nvSpPr>
          <p:spPr>
            <a:xfrm>
              <a:off x="1097525" y="3826875"/>
              <a:ext cx="122525" cy="241125"/>
            </a:xfrm>
            <a:custGeom>
              <a:rect b="b" l="l" r="r" t="t"/>
              <a:pathLst>
                <a:path extrusionOk="0" h="9645" w="4901">
                  <a:moveTo>
                    <a:pt x="1878" y="0"/>
                  </a:moveTo>
                  <a:cubicBezTo>
                    <a:pt x="1796" y="0"/>
                    <a:pt x="1712" y="74"/>
                    <a:pt x="1732" y="173"/>
                  </a:cubicBezTo>
                  <a:cubicBezTo>
                    <a:pt x="1903" y="989"/>
                    <a:pt x="1994" y="1863"/>
                    <a:pt x="2131" y="2720"/>
                  </a:cubicBezTo>
                  <a:cubicBezTo>
                    <a:pt x="1785" y="2494"/>
                    <a:pt x="1485" y="2206"/>
                    <a:pt x="1182" y="1923"/>
                  </a:cubicBezTo>
                  <a:cubicBezTo>
                    <a:pt x="896" y="1657"/>
                    <a:pt x="588" y="1286"/>
                    <a:pt x="197" y="1189"/>
                  </a:cubicBezTo>
                  <a:cubicBezTo>
                    <a:pt x="187" y="1186"/>
                    <a:pt x="177" y="1185"/>
                    <a:pt x="168" y="1185"/>
                  </a:cubicBezTo>
                  <a:cubicBezTo>
                    <a:pt x="83" y="1185"/>
                    <a:pt x="1" y="1275"/>
                    <a:pt x="56" y="1359"/>
                  </a:cubicBezTo>
                  <a:cubicBezTo>
                    <a:pt x="313" y="1738"/>
                    <a:pt x="764" y="2056"/>
                    <a:pt x="1115" y="2350"/>
                  </a:cubicBezTo>
                  <a:cubicBezTo>
                    <a:pt x="1445" y="2628"/>
                    <a:pt x="1790" y="2854"/>
                    <a:pt x="2182" y="3024"/>
                  </a:cubicBezTo>
                  <a:cubicBezTo>
                    <a:pt x="2206" y="3156"/>
                    <a:pt x="2232" y="3289"/>
                    <a:pt x="2260" y="3420"/>
                  </a:cubicBezTo>
                  <a:cubicBezTo>
                    <a:pt x="2048" y="4945"/>
                    <a:pt x="1372" y="6272"/>
                    <a:pt x="921" y="7739"/>
                  </a:cubicBezTo>
                  <a:cubicBezTo>
                    <a:pt x="903" y="7798"/>
                    <a:pt x="950" y="7840"/>
                    <a:pt x="999" y="7840"/>
                  </a:cubicBezTo>
                  <a:cubicBezTo>
                    <a:pt x="1024" y="7840"/>
                    <a:pt x="1049" y="7829"/>
                    <a:pt x="1066" y="7804"/>
                  </a:cubicBezTo>
                  <a:cubicBezTo>
                    <a:pt x="1810" y="6709"/>
                    <a:pt x="2244" y="5372"/>
                    <a:pt x="2408" y="4042"/>
                  </a:cubicBezTo>
                  <a:cubicBezTo>
                    <a:pt x="2479" y="4303"/>
                    <a:pt x="2564" y="4560"/>
                    <a:pt x="2665" y="4812"/>
                  </a:cubicBezTo>
                  <a:cubicBezTo>
                    <a:pt x="3313" y="6406"/>
                    <a:pt x="4185" y="7903"/>
                    <a:pt x="4666" y="9564"/>
                  </a:cubicBezTo>
                  <a:cubicBezTo>
                    <a:pt x="4682" y="9620"/>
                    <a:pt x="4727" y="9645"/>
                    <a:pt x="4771" y="9645"/>
                  </a:cubicBezTo>
                  <a:cubicBezTo>
                    <a:pt x="4836" y="9645"/>
                    <a:pt x="4901" y="9594"/>
                    <a:pt x="4880" y="9512"/>
                  </a:cubicBezTo>
                  <a:cubicBezTo>
                    <a:pt x="4448" y="7815"/>
                    <a:pt x="3545" y="6331"/>
                    <a:pt x="2994" y="4682"/>
                  </a:cubicBezTo>
                  <a:cubicBezTo>
                    <a:pt x="2501" y="3201"/>
                    <a:pt x="2719" y="1464"/>
                    <a:pt x="1992" y="72"/>
                  </a:cubicBezTo>
                  <a:cubicBezTo>
                    <a:pt x="1966" y="22"/>
                    <a:pt x="1922" y="0"/>
                    <a:pt x="1878" y="0"/>
                  </a:cubicBezTo>
                  <a:close/>
                </a:path>
              </a:pathLst>
            </a:cu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80"/>
            <p:cNvSpPr/>
            <p:nvPr/>
          </p:nvSpPr>
          <p:spPr>
            <a:xfrm>
              <a:off x="520000" y="3616725"/>
              <a:ext cx="658000" cy="732725"/>
            </a:xfrm>
            <a:custGeom>
              <a:rect b="b" l="l" r="r" t="t"/>
              <a:pathLst>
                <a:path extrusionOk="0" h="29309" w="26320">
                  <a:moveTo>
                    <a:pt x="18838" y="1"/>
                  </a:moveTo>
                  <a:cubicBezTo>
                    <a:pt x="18334" y="1"/>
                    <a:pt x="17833" y="106"/>
                    <a:pt x="17366" y="342"/>
                  </a:cubicBezTo>
                  <a:cubicBezTo>
                    <a:pt x="14808" y="1632"/>
                    <a:pt x="12855" y="3914"/>
                    <a:pt x="11594" y="6454"/>
                  </a:cubicBezTo>
                  <a:cubicBezTo>
                    <a:pt x="11263" y="7120"/>
                    <a:pt x="10980" y="7813"/>
                    <a:pt x="10720" y="8512"/>
                  </a:cubicBezTo>
                  <a:cubicBezTo>
                    <a:pt x="10360" y="9480"/>
                    <a:pt x="9936" y="10423"/>
                    <a:pt x="9607" y="11402"/>
                  </a:cubicBezTo>
                  <a:cubicBezTo>
                    <a:pt x="8988" y="13235"/>
                    <a:pt x="8512" y="15114"/>
                    <a:pt x="8118" y="17005"/>
                  </a:cubicBezTo>
                  <a:cubicBezTo>
                    <a:pt x="7640" y="19305"/>
                    <a:pt x="6185" y="23282"/>
                    <a:pt x="6845" y="25936"/>
                  </a:cubicBezTo>
                  <a:cubicBezTo>
                    <a:pt x="5302" y="26256"/>
                    <a:pt x="3775" y="26610"/>
                    <a:pt x="2238" y="27003"/>
                  </a:cubicBezTo>
                  <a:cubicBezTo>
                    <a:pt x="1550" y="27179"/>
                    <a:pt x="540" y="27220"/>
                    <a:pt x="0" y="27625"/>
                  </a:cubicBezTo>
                  <a:cubicBezTo>
                    <a:pt x="919" y="28166"/>
                    <a:pt x="1932" y="28385"/>
                    <a:pt x="2974" y="28385"/>
                  </a:cubicBezTo>
                  <a:cubicBezTo>
                    <a:pt x="4484" y="28385"/>
                    <a:pt x="6058" y="27925"/>
                    <a:pt x="7505" y="27317"/>
                  </a:cubicBezTo>
                  <a:cubicBezTo>
                    <a:pt x="8492" y="28493"/>
                    <a:pt x="10376" y="28699"/>
                    <a:pt x="12052" y="28699"/>
                  </a:cubicBezTo>
                  <a:cubicBezTo>
                    <a:pt x="12736" y="28699"/>
                    <a:pt x="13385" y="28665"/>
                    <a:pt x="13925" y="28648"/>
                  </a:cubicBezTo>
                  <a:cubicBezTo>
                    <a:pt x="14506" y="28630"/>
                    <a:pt x="15122" y="28599"/>
                    <a:pt x="15715" y="28492"/>
                  </a:cubicBezTo>
                  <a:cubicBezTo>
                    <a:pt x="16614" y="28751"/>
                    <a:pt x="17560" y="28896"/>
                    <a:pt x="18300" y="29078"/>
                  </a:cubicBezTo>
                  <a:cubicBezTo>
                    <a:pt x="18899" y="29226"/>
                    <a:pt x="19600" y="29258"/>
                    <a:pt x="20318" y="29258"/>
                  </a:cubicBezTo>
                  <a:cubicBezTo>
                    <a:pt x="20860" y="29258"/>
                    <a:pt x="21412" y="29240"/>
                    <a:pt x="21939" y="29240"/>
                  </a:cubicBezTo>
                  <a:cubicBezTo>
                    <a:pt x="22409" y="29240"/>
                    <a:pt x="22859" y="29254"/>
                    <a:pt x="23264" y="29309"/>
                  </a:cubicBezTo>
                  <a:cubicBezTo>
                    <a:pt x="23032" y="27755"/>
                    <a:pt x="22003" y="27352"/>
                    <a:pt x="20919" y="27352"/>
                  </a:cubicBezTo>
                  <a:cubicBezTo>
                    <a:pt x="19959" y="27352"/>
                    <a:pt x="18956" y="27668"/>
                    <a:pt x="18425" y="27782"/>
                  </a:cubicBezTo>
                  <a:cubicBezTo>
                    <a:pt x="18771" y="26603"/>
                    <a:pt x="19357" y="25393"/>
                    <a:pt x="19752" y="24158"/>
                  </a:cubicBezTo>
                  <a:cubicBezTo>
                    <a:pt x="20112" y="24918"/>
                    <a:pt x="20550" y="25919"/>
                    <a:pt x="21116" y="26406"/>
                  </a:cubicBezTo>
                  <a:cubicBezTo>
                    <a:pt x="21595" y="26819"/>
                    <a:pt x="22257" y="26889"/>
                    <a:pt x="22967" y="26903"/>
                  </a:cubicBezTo>
                  <a:cubicBezTo>
                    <a:pt x="23085" y="26905"/>
                    <a:pt x="23217" y="26909"/>
                    <a:pt x="23353" y="26909"/>
                  </a:cubicBezTo>
                  <a:cubicBezTo>
                    <a:pt x="24096" y="26909"/>
                    <a:pt x="24989" y="26804"/>
                    <a:pt x="24782" y="25913"/>
                  </a:cubicBezTo>
                  <a:cubicBezTo>
                    <a:pt x="24669" y="25424"/>
                    <a:pt x="24276" y="25175"/>
                    <a:pt x="23873" y="25175"/>
                  </a:cubicBezTo>
                  <a:cubicBezTo>
                    <a:pt x="23625" y="25175"/>
                    <a:pt x="23373" y="25269"/>
                    <a:pt x="23179" y="25460"/>
                  </a:cubicBezTo>
                  <a:cubicBezTo>
                    <a:pt x="22208" y="24213"/>
                    <a:pt x="21818" y="22288"/>
                    <a:pt x="21369" y="20777"/>
                  </a:cubicBezTo>
                  <a:cubicBezTo>
                    <a:pt x="20270" y="17058"/>
                    <a:pt x="19634" y="13192"/>
                    <a:pt x="18284" y="9556"/>
                  </a:cubicBezTo>
                  <a:lnTo>
                    <a:pt x="18284" y="9556"/>
                  </a:lnTo>
                  <a:cubicBezTo>
                    <a:pt x="18380" y="9565"/>
                    <a:pt x="18479" y="9581"/>
                    <a:pt x="18576" y="9584"/>
                  </a:cubicBezTo>
                  <a:cubicBezTo>
                    <a:pt x="19157" y="9605"/>
                    <a:pt x="20183" y="9699"/>
                    <a:pt x="21303" y="9699"/>
                  </a:cubicBezTo>
                  <a:cubicBezTo>
                    <a:pt x="23382" y="9699"/>
                    <a:pt x="25781" y="9376"/>
                    <a:pt x="26233" y="7665"/>
                  </a:cubicBezTo>
                  <a:cubicBezTo>
                    <a:pt x="26295" y="7454"/>
                    <a:pt x="26320" y="7225"/>
                    <a:pt x="26312" y="6972"/>
                  </a:cubicBezTo>
                  <a:cubicBezTo>
                    <a:pt x="26289" y="6018"/>
                    <a:pt x="25342" y="5745"/>
                    <a:pt x="24566" y="5399"/>
                  </a:cubicBezTo>
                  <a:cubicBezTo>
                    <a:pt x="24227" y="5252"/>
                    <a:pt x="23924" y="5090"/>
                    <a:pt x="23739" y="4855"/>
                  </a:cubicBezTo>
                  <a:cubicBezTo>
                    <a:pt x="22730" y="3570"/>
                    <a:pt x="22209" y="1163"/>
                    <a:pt x="20667" y="433"/>
                  </a:cubicBezTo>
                  <a:cubicBezTo>
                    <a:pt x="20093" y="163"/>
                    <a:pt x="19463" y="1"/>
                    <a:pt x="18838" y="1"/>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80"/>
            <p:cNvSpPr/>
            <p:nvPr/>
          </p:nvSpPr>
          <p:spPr>
            <a:xfrm>
              <a:off x="866625" y="3614400"/>
              <a:ext cx="167125" cy="178625"/>
            </a:xfrm>
            <a:custGeom>
              <a:rect b="b" l="l" r="r" t="t"/>
              <a:pathLst>
                <a:path extrusionOk="0" h="7145" w="6685">
                  <a:moveTo>
                    <a:pt x="4287" y="1"/>
                  </a:moveTo>
                  <a:cubicBezTo>
                    <a:pt x="3672" y="1"/>
                    <a:pt x="3054" y="106"/>
                    <a:pt x="2608" y="236"/>
                  </a:cubicBezTo>
                  <a:cubicBezTo>
                    <a:pt x="1492" y="557"/>
                    <a:pt x="456" y="1337"/>
                    <a:pt x="256" y="2546"/>
                  </a:cubicBezTo>
                  <a:cubicBezTo>
                    <a:pt x="1" y="4099"/>
                    <a:pt x="2021" y="6392"/>
                    <a:pt x="3327" y="6966"/>
                  </a:cubicBezTo>
                  <a:cubicBezTo>
                    <a:pt x="3607" y="7089"/>
                    <a:pt x="3851" y="7145"/>
                    <a:pt x="4066" y="7145"/>
                  </a:cubicBezTo>
                  <a:cubicBezTo>
                    <a:pt x="5691" y="7145"/>
                    <a:pt x="5598" y="3947"/>
                    <a:pt x="6167" y="2786"/>
                  </a:cubicBezTo>
                  <a:cubicBezTo>
                    <a:pt x="6471" y="2167"/>
                    <a:pt x="6685" y="1094"/>
                    <a:pt x="6136" y="559"/>
                  </a:cubicBezTo>
                  <a:cubicBezTo>
                    <a:pt x="5711" y="144"/>
                    <a:pt x="5001" y="1"/>
                    <a:pt x="4287" y="1"/>
                  </a:cubicBez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80"/>
            <p:cNvSpPr/>
            <p:nvPr/>
          </p:nvSpPr>
          <p:spPr>
            <a:xfrm>
              <a:off x="1123425" y="3751725"/>
              <a:ext cx="54625" cy="56975"/>
            </a:xfrm>
            <a:custGeom>
              <a:rect b="b" l="l" r="r" t="t"/>
              <a:pathLst>
                <a:path extrusionOk="0" h="2279" w="2185">
                  <a:moveTo>
                    <a:pt x="429" y="1"/>
                  </a:moveTo>
                  <a:cubicBezTo>
                    <a:pt x="424" y="4"/>
                    <a:pt x="424" y="10"/>
                    <a:pt x="420" y="13"/>
                  </a:cubicBezTo>
                  <a:cubicBezTo>
                    <a:pt x="1" y="842"/>
                    <a:pt x="867" y="2163"/>
                    <a:pt x="1745" y="2268"/>
                  </a:cubicBezTo>
                  <a:cubicBezTo>
                    <a:pt x="1801" y="2275"/>
                    <a:pt x="1857" y="2279"/>
                    <a:pt x="1912" y="2279"/>
                  </a:cubicBezTo>
                  <a:cubicBezTo>
                    <a:pt x="1974" y="2279"/>
                    <a:pt x="2036" y="2274"/>
                    <a:pt x="2098" y="2266"/>
                  </a:cubicBezTo>
                  <a:cubicBezTo>
                    <a:pt x="2159" y="2056"/>
                    <a:pt x="2184" y="1827"/>
                    <a:pt x="2176" y="1573"/>
                  </a:cubicBezTo>
                  <a:cubicBezTo>
                    <a:pt x="2152" y="618"/>
                    <a:pt x="1205" y="345"/>
                    <a:pt x="429" y="1"/>
                  </a:cubicBez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80"/>
            <p:cNvSpPr/>
            <p:nvPr/>
          </p:nvSpPr>
          <p:spPr>
            <a:xfrm>
              <a:off x="798200" y="3912875"/>
              <a:ext cx="222175" cy="272975"/>
            </a:xfrm>
            <a:custGeom>
              <a:rect b="b" l="l" r="r" t="t"/>
              <a:pathLst>
                <a:path extrusionOk="0" h="10919" w="8887">
                  <a:moveTo>
                    <a:pt x="4351" y="0"/>
                  </a:moveTo>
                  <a:cubicBezTo>
                    <a:pt x="4194" y="0"/>
                    <a:pt x="4043" y="106"/>
                    <a:pt x="4073" y="305"/>
                  </a:cubicBezTo>
                  <a:cubicBezTo>
                    <a:pt x="4388" y="2468"/>
                    <a:pt x="5226" y="4463"/>
                    <a:pt x="6241" y="6375"/>
                  </a:cubicBezTo>
                  <a:cubicBezTo>
                    <a:pt x="5849" y="6195"/>
                    <a:pt x="5398" y="6086"/>
                    <a:pt x="4860" y="6079"/>
                  </a:cubicBezTo>
                  <a:cubicBezTo>
                    <a:pt x="4850" y="6079"/>
                    <a:pt x="4841" y="6079"/>
                    <a:pt x="4831" y="6079"/>
                  </a:cubicBezTo>
                  <a:cubicBezTo>
                    <a:pt x="2633" y="6079"/>
                    <a:pt x="1098" y="8913"/>
                    <a:pt x="134" y="10511"/>
                  </a:cubicBezTo>
                  <a:cubicBezTo>
                    <a:pt x="0" y="10731"/>
                    <a:pt x="199" y="10918"/>
                    <a:pt x="403" y="10918"/>
                  </a:cubicBezTo>
                  <a:cubicBezTo>
                    <a:pt x="501" y="10918"/>
                    <a:pt x="601" y="10875"/>
                    <a:pt x="664" y="10770"/>
                  </a:cubicBezTo>
                  <a:cubicBezTo>
                    <a:pt x="1581" y="9250"/>
                    <a:pt x="2597" y="7485"/>
                    <a:pt x="4320" y="6786"/>
                  </a:cubicBezTo>
                  <a:cubicBezTo>
                    <a:pt x="4636" y="6658"/>
                    <a:pt x="4927" y="6600"/>
                    <a:pt x="5196" y="6600"/>
                  </a:cubicBezTo>
                  <a:cubicBezTo>
                    <a:pt x="6972" y="6600"/>
                    <a:pt x="7769" y="9126"/>
                    <a:pt x="8253" y="10539"/>
                  </a:cubicBezTo>
                  <a:cubicBezTo>
                    <a:pt x="8298" y="10673"/>
                    <a:pt x="8404" y="10730"/>
                    <a:pt x="8512" y="10730"/>
                  </a:cubicBezTo>
                  <a:cubicBezTo>
                    <a:pt x="8695" y="10730"/>
                    <a:pt x="8887" y="10567"/>
                    <a:pt x="8808" y="10340"/>
                  </a:cubicBezTo>
                  <a:cubicBezTo>
                    <a:pt x="8418" y="9197"/>
                    <a:pt x="8014" y="8002"/>
                    <a:pt x="7289" y="7170"/>
                  </a:cubicBezTo>
                  <a:cubicBezTo>
                    <a:pt x="7294" y="7111"/>
                    <a:pt x="7281" y="7052"/>
                    <a:pt x="7254" y="7001"/>
                  </a:cubicBezTo>
                  <a:cubicBezTo>
                    <a:pt x="6060" y="4890"/>
                    <a:pt x="5016" y="2682"/>
                    <a:pt x="4662" y="260"/>
                  </a:cubicBezTo>
                  <a:cubicBezTo>
                    <a:pt x="4636" y="84"/>
                    <a:pt x="4491" y="0"/>
                    <a:pt x="4351" y="0"/>
                  </a:cubicBez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80"/>
            <p:cNvSpPr/>
            <p:nvPr/>
          </p:nvSpPr>
          <p:spPr>
            <a:xfrm>
              <a:off x="709350" y="3390875"/>
              <a:ext cx="295600" cy="340225"/>
            </a:xfrm>
            <a:custGeom>
              <a:rect b="b" l="l" r="r" t="t"/>
              <a:pathLst>
                <a:path extrusionOk="0" h="13609" w="11824">
                  <a:moveTo>
                    <a:pt x="10188" y="0"/>
                  </a:moveTo>
                  <a:cubicBezTo>
                    <a:pt x="8379" y="0"/>
                    <a:pt x="5603" y="2928"/>
                    <a:pt x="4687" y="3931"/>
                  </a:cubicBezTo>
                  <a:cubicBezTo>
                    <a:pt x="2686" y="6121"/>
                    <a:pt x="1" y="9740"/>
                    <a:pt x="2211" y="12334"/>
                  </a:cubicBezTo>
                  <a:cubicBezTo>
                    <a:pt x="2827" y="13059"/>
                    <a:pt x="3541" y="13609"/>
                    <a:pt x="4362" y="13609"/>
                  </a:cubicBezTo>
                  <a:cubicBezTo>
                    <a:pt x="4689" y="13609"/>
                    <a:pt x="5032" y="13521"/>
                    <a:pt x="5393" y="13323"/>
                  </a:cubicBezTo>
                  <a:cubicBezTo>
                    <a:pt x="6108" y="12930"/>
                    <a:pt x="6556" y="11799"/>
                    <a:pt x="7101" y="11136"/>
                  </a:cubicBezTo>
                  <a:cubicBezTo>
                    <a:pt x="7158" y="11175"/>
                    <a:pt x="7222" y="11193"/>
                    <a:pt x="7285" y="11193"/>
                  </a:cubicBezTo>
                  <a:cubicBezTo>
                    <a:pt x="7410" y="11193"/>
                    <a:pt x="7532" y="11120"/>
                    <a:pt x="7585" y="10994"/>
                  </a:cubicBezTo>
                  <a:cubicBezTo>
                    <a:pt x="8029" y="9973"/>
                    <a:pt x="8299" y="8932"/>
                    <a:pt x="8992" y="8040"/>
                  </a:cubicBezTo>
                  <a:cubicBezTo>
                    <a:pt x="9453" y="7446"/>
                    <a:pt x="9620" y="6872"/>
                    <a:pt x="9598" y="6135"/>
                  </a:cubicBezTo>
                  <a:cubicBezTo>
                    <a:pt x="9561" y="4885"/>
                    <a:pt x="9637" y="4103"/>
                    <a:pt x="10107" y="2924"/>
                  </a:cubicBezTo>
                  <a:cubicBezTo>
                    <a:pt x="10392" y="2211"/>
                    <a:pt x="11824" y="1791"/>
                    <a:pt x="11522" y="1025"/>
                  </a:cubicBezTo>
                  <a:cubicBezTo>
                    <a:pt x="11233" y="291"/>
                    <a:pt x="10758" y="0"/>
                    <a:pt x="10188" y="0"/>
                  </a:cubicBezTo>
                  <a:close/>
                </a:path>
              </a:pathLst>
            </a:custGeom>
            <a:solidFill>
              <a:srgbClr val="F5B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80"/>
            <p:cNvSpPr/>
            <p:nvPr/>
          </p:nvSpPr>
          <p:spPr>
            <a:xfrm>
              <a:off x="872600" y="3572550"/>
              <a:ext cx="168050" cy="98050"/>
            </a:xfrm>
            <a:custGeom>
              <a:rect b="b" l="l" r="r" t="t"/>
              <a:pathLst>
                <a:path extrusionOk="0" h="3922" w="6722">
                  <a:moveTo>
                    <a:pt x="2935" y="1"/>
                  </a:moveTo>
                  <a:cubicBezTo>
                    <a:pt x="2516" y="1"/>
                    <a:pt x="2102" y="97"/>
                    <a:pt x="1717" y="320"/>
                  </a:cubicBezTo>
                  <a:cubicBezTo>
                    <a:pt x="1240" y="595"/>
                    <a:pt x="996" y="1101"/>
                    <a:pt x="844" y="1645"/>
                  </a:cubicBezTo>
                  <a:cubicBezTo>
                    <a:pt x="305" y="2344"/>
                    <a:pt x="0" y="3192"/>
                    <a:pt x="838" y="3697"/>
                  </a:cubicBezTo>
                  <a:cubicBezTo>
                    <a:pt x="1127" y="3871"/>
                    <a:pt x="1478" y="3922"/>
                    <a:pt x="1839" y="3922"/>
                  </a:cubicBezTo>
                  <a:cubicBezTo>
                    <a:pt x="2255" y="3922"/>
                    <a:pt x="2684" y="3855"/>
                    <a:pt x="3048" y="3827"/>
                  </a:cubicBezTo>
                  <a:cubicBezTo>
                    <a:pt x="3798" y="3772"/>
                    <a:pt x="4602" y="3700"/>
                    <a:pt x="5263" y="3308"/>
                  </a:cubicBezTo>
                  <a:cubicBezTo>
                    <a:pt x="6721" y="2442"/>
                    <a:pt x="5164" y="634"/>
                    <a:pt x="4134" y="238"/>
                  </a:cubicBezTo>
                  <a:cubicBezTo>
                    <a:pt x="3744" y="89"/>
                    <a:pt x="3338" y="1"/>
                    <a:pt x="2935" y="1"/>
                  </a:cubicBezTo>
                  <a:close/>
                </a:path>
              </a:pathLst>
            </a:custGeom>
            <a:solidFill>
              <a:srgbClr val="FDC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80"/>
            <p:cNvSpPr/>
            <p:nvPr/>
          </p:nvSpPr>
          <p:spPr>
            <a:xfrm>
              <a:off x="785575" y="3567925"/>
              <a:ext cx="135875" cy="51075"/>
            </a:xfrm>
            <a:custGeom>
              <a:rect b="b" l="l" r="r" t="t"/>
              <a:pathLst>
                <a:path extrusionOk="0" h="2043" w="5435">
                  <a:moveTo>
                    <a:pt x="1165" y="1"/>
                  </a:moveTo>
                  <a:cubicBezTo>
                    <a:pt x="781" y="1"/>
                    <a:pt x="431" y="135"/>
                    <a:pt x="116" y="375"/>
                  </a:cubicBezTo>
                  <a:cubicBezTo>
                    <a:pt x="1" y="464"/>
                    <a:pt x="102" y="633"/>
                    <a:pt x="223" y="633"/>
                  </a:cubicBezTo>
                  <a:cubicBezTo>
                    <a:pt x="246" y="633"/>
                    <a:pt x="268" y="628"/>
                    <a:pt x="291" y="615"/>
                  </a:cubicBezTo>
                  <a:cubicBezTo>
                    <a:pt x="531" y="476"/>
                    <a:pt x="767" y="424"/>
                    <a:pt x="1008" y="424"/>
                  </a:cubicBezTo>
                  <a:cubicBezTo>
                    <a:pt x="1222" y="424"/>
                    <a:pt x="1441" y="465"/>
                    <a:pt x="1672" y="522"/>
                  </a:cubicBezTo>
                  <a:cubicBezTo>
                    <a:pt x="1701" y="530"/>
                    <a:pt x="1730" y="539"/>
                    <a:pt x="1760" y="547"/>
                  </a:cubicBezTo>
                  <a:cubicBezTo>
                    <a:pt x="1095" y="861"/>
                    <a:pt x="486" y="1253"/>
                    <a:pt x="107" y="1906"/>
                  </a:cubicBezTo>
                  <a:cubicBezTo>
                    <a:pt x="73" y="1962"/>
                    <a:pt x="119" y="2042"/>
                    <a:pt x="179" y="2042"/>
                  </a:cubicBezTo>
                  <a:cubicBezTo>
                    <a:pt x="193" y="2042"/>
                    <a:pt x="208" y="2038"/>
                    <a:pt x="223" y="2028"/>
                  </a:cubicBezTo>
                  <a:cubicBezTo>
                    <a:pt x="886" y="1566"/>
                    <a:pt x="1534" y="1119"/>
                    <a:pt x="2276" y="791"/>
                  </a:cubicBezTo>
                  <a:cubicBezTo>
                    <a:pt x="2335" y="765"/>
                    <a:pt x="2394" y="749"/>
                    <a:pt x="2453" y="729"/>
                  </a:cubicBezTo>
                  <a:cubicBezTo>
                    <a:pt x="2484" y="732"/>
                    <a:pt x="2516" y="734"/>
                    <a:pt x="2548" y="734"/>
                  </a:cubicBezTo>
                  <a:cubicBezTo>
                    <a:pt x="2617" y="734"/>
                    <a:pt x="2686" y="726"/>
                    <a:pt x="2754" y="709"/>
                  </a:cubicBezTo>
                  <a:cubicBezTo>
                    <a:pt x="2801" y="698"/>
                    <a:pt x="2839" y="664"/>
                    <a:pt x="2856" y="619"/>
                  </a:cubicBezTo>
                  <a:cubicBezTo>
                    <a:pt x="3645" y="469"/>
                    <a:pt x="4482" y="602"/>
                    <a:pt x="5260" y="329"/>
                  </a:cubicBezTo>
                  <a:cubicBezTo>
                    <a:pt x="5434" y="267"/>
                    <a:pt x="5394" y="19"/>
                    <a:pt x="5227" y="19"/>
                  </a:cubicBezTo>
                  <a:cubicBezTo>
                    <a:pt x="5214" y="19"/>
                    <a:pt x="5200" y="21"/>
                    <a:pt x="5185" y="24"/>
                  </a:cubicBezTo>
                  <a:cubicBezTo>
                    <a:pt x="4302" y="216"/>
                    <a:pt x="3393" y="53"/>
                    <a:pt x="2528" y="261"/>
                  </a:cubicBezTo>
                  <a:cubicBezTo>
                    <a:pt x="2190" y="117"/>
                    <a:pt x="1761" y="73"/>
                    <a:pt x="1426" y="21"/>
                  </a:cubicBezTo>
                  <a:cubicBezTo>
                    <a:pt x="1337" y="7"/>
                    <a:pt x="1250" y="1"/>
                    <a:pt x="1165" y="1"/>
                  </a:cubicBezTo>
                  <a:close/>
                </a:path>
              </a:pathLst>
            </a:custGeom>
            <a:solidFill>
              <a:srgbClr val="BF88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80"/>
            <p:cNvSpPr/>
            <p:nvPr/>
          </p:nvSpPr>
          <p:spPr>
            <a:xfrm>
              <a:off x="923350" y="3455500"/>
              <a:ext cx="56400" cy="120325"/>
            </a:xfrm>
            <a:custGeom>
              <a:rect b="b" l="l" r="r" t="t"/>
              <a:pathLst>
                <a:path extrusionOk="0" h="4813" w="2256">
                  <a:moveTo>
                    <a:pt x="1586" y="0"/>
                  </a:moveTo>
                  <a:cubicBezTo>
                    <a:pt x="1504" y="0"/>
                    <a:pt x="1424" y="54"/>
                    <a:pt x="1420" y="163"/>
                  </a:cubicBezTo>
                  <a:cubicBezTo>
                    <a:pt x="1366" y="1768"/>
                    <a:pt x="771" y="2991"/>
                    <a:pt x="87" y="4406"/>
                  </a:cubicBezTo>
                  <a:cubicBezTo>
                    <a:pt x="0" y="4586"/>
                    <a:pt x="152" y="4812"/>
                    <a:pt x="318" y="4812"/>
                  </a:cubicBezTo>
                  <a:cubicBezTo>
                    <a:pt x="373" y="4812"/>
                    <a:pt x="430" y="4787"/>
                    <a:pt x="480" y="4727"/>
                  </a:cubicBezTo>
                  <a:cubicBezTo>
                    <a:pt x="1403" y="3604"/>
                    <a:pt x="2255" y="1575"/>
                    <a:pt x="1762" y="126"/>
                  </a:cubicBezTo>
                  <a:cubicBezTo>
                    <a:pt x="1734" y="42"/>
                    <a:pt x="1659" y="0"/>
                    <a:pt x="1586" y="0"/>
                  </a:cubicBezTo>
                  <a:close/>
                </a:path>
              </a:pathLst>
            </a:custGeom>
            <a:solidFill>
              <a:srgbClr val="BF88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80"/>
            <p:cNvSpPr/>
            <p:nvPr/>
          </p:nvSpPr>
          <p:spPr>
            <a:xfrm>
              <a:off x="1599500" y="4003600"/>
              <a:ext cx="228800" cy="91850"/>
            </a:xfrm>
            <a:custGeom>
              <a:rect b="b" l="l" r="r" t="t"/>
              <a:pathLst>
                <a:path extrusionOk="0" h="3674" w="9152">
                  <a:moveTo>
                    <a:pt x="7172" y="1"/>
                  </a:moveTo>
                  <a:cubicBezTo>
                    <a:pt x="6959" y="1"/>
                    <a:pt x="6735" y="19"/>
                    <a:pt x="6507" y="52"/>
                  </a:cubicBezTo>
                  <a:cubicBezTo>
                    <a:pt x="6405" y="45"/>
                    <a:pt x="6298" y="42"/>
                    <a:pt x="6187" y="42"/>
                  </a:cubicBezTo>
                  <a:cubicBezTo>
                    <a:pt x="4407" y="42"/>
                    <a:pt x="1604" y="874"/>
                    <a:pt x="1145" y="1145"/>
                  </a:cubicBezTo>
                  <a:cubicBezTo>
                    <a:pt x="1" y="1822"/>
                    <a:pt x="1088" y="2896"/>
                    <a:pt x="1833" y="3247"/>
                  </a:cubicBezTo>
                  <a:cubicBezTo>
                    <a:pt x="2538" y="3580"/>
                    <a:pt x="3383" y="3674"/>
                    <a:pt x="4201" y="3674"/>
                  </a:cubicBezTo>
                  <a:cubicBezTo>
                    <a:pt x="4596" y="3674"/>
                    <a:pt x="4986" y="3652"/>
                    <a:pt x="5350" y="3624"/>
                  </a:cubicBezTo>
                  <a:cubicBezTo>
                    <a:pt x="6423" y="3542"/>
                    <a:pt x="7543" y="3273"/>
                    <a:pt x="8361" y="2542"/>
                  </a:cubicBezTo>
                  <a:cubicBezTo>
                    <a:pt x="8938" y="2027"/>
                    <a:pt x="9151" y="1021"/>
                    <a:pt x="8560" y="451"/>
                  </a:cubicBezTo>
                  <a:cubicBezTo>
                    <a:pt x="8227" y="128"/>
                    <a:pt x="7735" y="1"/>
                    <a:pt x="7172" y="1"/>
                  </a:cubicBez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80"/>
            <p:cNvSpPr/>
            <p:nvPr/>
          </p:nvSpPr>
          <p:spPr>
            <a:xfrm>
              <a:off x="1660625" y="3295450"/>
              <a:ext cx="109200" cy="57925"/>
            </a:xfrm>
            <a:custGeom>
              <a:rect b="b" l="l" r="r" t="t"/>
              <a:pathLst>
                <a:path extrusionOk="0" h="2317" w="4368">
                  <a:moveTo>
                    <a:pt x="4368" y="0"/>
                  </a:moveTo>
                  <a:lnTo>
                    <a:pt x="1" y="13"/>
                  </a:lnTo>
                  <a:cubicBezTo>
                    <a:pt x="682" y="1740"/>
                    <a:pt x="1393" y="2317"/>
                    <a:pt x="2039" y="2317"/>
                  </a:cubicBezTo>
                  <a:cubicBezTo>
                    <a:pt x="3335" y="2317"/>
                    <a:pt x="4368" y="0"/>
                    <a:pt x="43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2" name="Google Shape;3072;p80"/>
          <p:cNvGrpSpPr/>
          <p:nvPr/>
        </p:nvGrpSpPr>
        <p:grpSpPr>
          <a:xfrm>
            <a:off x="5021272" y="3791145"/>
            <a:ext cx="453309" cy="1118990"/>
            <a:chOff x="5980250" y="1255500"/>
            <a:chExt cx="1400400" cy="3456875"/>
          </a:xfrm>
        </p:grpSpPr>
        <p:sp>
          <p:nvSpPr>
            <p:cNvPr id="3073" name="Google Shape;3073;p80"/>
            <p:cNvSpPr/>
            <p:nvPr/>
          </p:nvSpPr>
          <p:spPr>
            <a:xfrm>
              <a:off x="6180575" y="4598800"/>
              <a:ext cx="1200075" cy="113575"/>
            </a:xfrm>
            <a:custGeom>
              <a:rect b="b" l="l" r="r" t="t"/>
              <a:pathLst>
                <a:path extrusionOk="0" h="4543" w="48003">
                  <a:moveTo>
                    <a:pt x="24001" y="0"/>
                  </a:moveTo>
                  <a:cubicBezTo>
                    <a:pt x="10747" y="0"/>
                    <a:pt x="0" y="1016"/>
                    <a:pt x="0" y="2271"/>
                  </a:cubicBezTo>
                  <a:cubicBezTo>
                    <a:pt x="0" y="3525"/>
                    <a:pt x="10747" y="4542"/>
                    <a:pt x="24001" y="4542"/>
                  </a:cubicBezTo>
                  <a:cubicBezTo>
                    <a:pt x="37258" y="4542"/>
                    <a:pt x="48003" y="3525"/>
                    <a:pt x="48003" y="2271"/>
                  </a:cubicBezTo>
                  <a:cubicBezTo>
                    <a:pt x="48003" y="1016"/>
                    <a:pt x="37258" y="0"/>
                    <a:pt x="24001" y="0"/>
                  </a:cubicBez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80"/>
            <p:cNvSpPr/>
            <p:nvPr/>
          </p:nvSpPr>
          <p:spPr>
            <a:xfrm>
              <a:off x="6553025" y="1871275"/>
              <a:ext cx="133100" cy="143575"/>
            </a:xfrm>
            <a:custGeom>
              <a:rect b="b" l="l" r="r" t="t"/>
              <a:pathLst>
                <a:path extrusionOk="0" h="5743" w="5324">
                  <a:moveTo>
                    <a:pt x="3570" y="0"/>
                  </a:moveTo>
                  <a:cubicBezTo>
                    <a:pt x="3473" y="0"/>
                    <a:pt x="3355" y="17"/>
                    <a:pt x="3214" y="53"/>
                  </a:cubicBezTo>
                  <a:cubicBezTo>
                    <a:pt x="513" y="740"/>
                    <a:pt x="101" y="5600"/>
                    <a:pt x="1" y="5742"/>
                  </a:cubicBezTo>
                  <a:lnTo>
                    <a:pt x="101" y="5602"/>
                  </a:lnTo>
                  <a:cubicBezTo>
                    <a:pt x="101" y="5602"/>
                    <a:pt x="5324" y="0"/>
                    <a:pt x="3570" y="0"/>
                  </a:cubicBez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80"/>
            <p:cNvSpPr/>
            <p:nvPr/>
          </p:nvSpPr>
          <p:spPr>
            <a:xfrm>
              <a:off x="6499400" y="2158100"/>
              <a:ext cx="60475" cy="175600"/>
            </a:xfrm>
            <a:custGeom>
              <a:rect b="b" l="l" r="r" t="t"/>
              <a:pathLst>
                <a:path extrusionOk="0" h="7024" w="2419">
                  <a:moveTo>
                    <a:pt x="1161" y="1"/>
                  </a:moveTo>
                  <a:cubicBezTo>
                    <a:pt x="1161" y="1"/>
                    <a:pt x="360" y="5494"/>
                    <a:pt x="1" y="6483"/>
                  </a:cubicBezTo>
                  <a:lnTo>
                    <a:pt x="2418" y="7023"/>
                  </a:lnTo>
                  <a:lnTo>
                    <a:pt x="2418" y="7023"/>
                  </a:lnTo>
                  <a:lnTo>
                    <a:pt x="1161" y="1"/>
                  </a:ln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80"/>
            <p:cNvSpPr/>
            <p:nvPr/>
          </p:nvSpPr>
          <p:spPr>
            <a:xfrm>
              <a:off x="5980250" y="2031750"/>
              <a:ext cx="484725" cy="264175"/>
            </a:xfrm>
            <a:custGeom>
              <a:rect b="b" l="l" r="r" t="t"/>
              <a:pathLst>
                <a:path extrusionOk="0" h="10567" w="19389">
                  <a:moveTo>
                    <a:pt x="1210" y="1"/>
                  </a:moveTo>
                  <a:lnTo>
                    <a:pt x="1" y="9448"/>
                  </a:lnTo>
                  <a:lnTo>
                    <a:pt x="19389" y="10566"/>
                  </a:lnTo>
                  <a:lnTo>
                    <a:pt x="19389" y="6617"/>
                  </a:lnTo>
                  <a:lnTo>
                    <a:pt x="1210" y="1"/>
                  </a:ln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80"/>
            <p:cNvSpPr/>
            <p:nvPr/>
          </p:nvSpPr>
          <p:spPr>
            <a:xfrm>
              <a:off x="5993725" y="2026800"/>
              <a:ext cx="461100" cy="262575"/>
            </a:xfrm>
            <a:custGeom>
              <a:rect b="b" l="l" r="r" t="t"/>
              <a:pathLst>
                <a:path extrusionOk="0" h="10503" w="18444">
                  <a:moveTo>
                    <a:pt x="1313" y="1"/>
                  </a:moveTo>
                  <a:lnTo>
                    <a:pt x="0" y="9253"/>
                  </a:lnTo>
                  <a:lnTo>
                    <a:pt x="18194" y="10503"/>
                  </a:lnTo>
                  <a:lnTo>
                    <a:pt x="18443" y="6207"/>
                  </a:lnTo>
                  <a:lnTo>
                    <a:pt x="131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80"/>
            <p:cNvSpPr/>
            <p:nvPr/>
          </p:nvSpPr>
          <p:spPr>
            <a:xfrm>
              <a:off x="6455375" y="3002950"/>
              <a:ext cx="628300" cy="1388050"/>
            </a:xfrm>
            <a:custGeom>
              <a:rect b="b" l="l" r="r" t="t"/>
              <a:pathLst>
                <a:path extrusionOk="0" h="55522" w="25132">
                  <a:moveTo>
                    <a:pt x="25112" y="51194"/>
                  </a:moveTo>
                  <a:cubicBezTo>
                    <a:pt x="25100" y="51194"/>
                    <a:pt x="25075" y="51431"/>
                    <a:pt x="25035" y="52136"/>
                  </a:cubicBezTo>
                  <a:lnTo>
                    <a:pt x="25035" y="52136"/>
                  </a:lnTo>
                  <a:cubicBezTo>
                    <a:pt x="25107" y="51936"/>
                    <a:pt x="25132" y="51194"/>
                    <a:pt x="25112" y="51194"/>
                  </a:cubicBezTo>
                  <a:close/>
                  <a:moveTo>
                    <a:pt x="15831" y="0"/>
                  </a:moveTo>
                  <a:cubicBezTo>
                    <a:pt x="10035" y="0"/>
                    <a:pt x="1139" y="3130"/>
                    <a:pt x="1139" y="3130"/>
                  </a:cubicBezTo>
                  <a:cubicBezTo>
                    <a:pt x="1173" y="5038"/>
                    <a:pt x="0" y="25052"/>
                    <a:pt x="2574" y="30782"/>
                  </a:cubicBezTo>
                  <a:cubicBezTo>
                    <a:pt x="5147" y="36510"/>
                    <a:pt x="20435" y="48903"/>
                    <a:pt x="20947" y="51750"/>
                  </a:cubicBezTo>
                  <a:cubicBezTo>
                    <a:pt x="21108" y="52641"/>
                    <a:pt x="21396" y="52878"/>
                    <a:pt x="21718" y="52878"/>
                  </a:cubicBezTo>
                  <a:cubicBezTo>
                    <a:pt x="22086" y="52878"/>
                    <a:pt x="22499" y="52569"/>
                    <a:pt x="22819" y="52569"/>
                  </a:cubicBezTo>
                  <a:cubicBezTo>
                    <a:pt x="23115" y="52569"/>
                    <a:pt x="23331" y="52834"/>
                    <a:pt x="23358" y="53855"/>
                  </a:cubicBezTo>
                  <a:cubicBezTo>
                    <a:pt x="23390" y="55023"/>
                    <a:pt x="23612" y="55521"/>
                    <a:pt x="23885" y="55521"/>
                  </a:cubicBezTo>
                  <a:cubicBezTo>
                    <a:pt x="24334" y="55521"/>
                    <a:pt x="24923" y="54169"/>
                    <a:pt x="25030" y="52230"/>
                  </a:cubicBezTo>
                  <a:cubicBezTo>
                    <a:pt x="25032" y="52198"/>
                    <a:pt x="25034" y="52166"/>
                    <a:pt x="25035" y="52136"/>
                  </a:cubicBezTo>
                  <a:lnTo>
                    <a:pt x="25035" y="52136"/>
                  </a:lnTo>
                  <a:cubicBezTo>
                    <a:pt x="25024" y="52167"/>
                    <a:pt x="25012" y="52184"/>
                    <a:pt x="24998" y="52184"/>
                  </a:cubicBezTo>
                  <a:cubicBezTo>
                    <a:pt x="24946" y="52184"/>
                    <a:pt x="24875" y="51904"/>
                    <a:pt x="24786" y="51045"/>
                  </a:cubicBezTo>
                  <a:cubicBezTo>
                    <a:pt x="24444" y="47750"/>
                    <a:pt x="22938" y="46746"/>
                    <a:pt x="17876" y="37687"/>
                  </a:cubicBezTo>
                  <a:cubicBezTo>
                    <a:pt x="15170" y="32842"/>
                    <a:pt x="10727" y="30184"/>
                    <a:pt x="10925" y="24726"/>
                  </a:cubicBezTo>
                  <a:cubicBezTo>
                    <a:pt x="11123" y="19270"/>
                    <a:pt x="20241" y="10172"/>
                    <a:pt x="20698" y="3130"/>
                  </a:cubicBezTo>
                  <a:cubicBezTo>
                    <a:pt x="20851" y="783"/>
                    <a:pt x="18729" y="0"/>
                    <a:pt x="15831" y="0"/>
                  </a:cubicBezTo>
                  <a:close/>
                </a:path>
              </a:pathLst>
            </a:custGeom>
            <a:solidFill>
              <a:srgbClr val="F5B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80"/>
            <p:cNvSpPr/>
            <p:nvPr/>
          </p:nvSpPr>
          <p:spPr>
            <a:xfrm>
              <a:off x="6494450" y="2835525"/>
              <a:ext cx="532800" cy="1823750"/>
            </a:xfrm>
            <a:custGeom>
              <a:rect b="b" l="l" r="r" t="t"/>
              <a:pathLst>
                <a:path extrusionOk="0" h="72950" w="21312">
                  <a:moveTo>
                    <a:pt x="17241" y="1"/>
                  </a:moveTo>
                  <a:lnTo>
                    <a:pt x="2689" y="7625"/>
                  </a:lnTo>
                  <a:cubicBezTo>
                    <a:pt x="2689" y="7625"/>
                    <a:pt x="4271" y="26307"/>
                    <a:pt x="4241" y="33127"/>
                  </a:cubicBezTo>
                  <a:cubicBezTo>
                    <a:pt x="4214" y="39946"/>
                    <a:pt x="9560" y="60277"/>
                    <a:pt x="8058" y="65826"/>
                  </a:cubicBezTo>
                  <a:cubicBezTo>
                    <a:pt x="6556" y="71373"/>
                    <a:pt x="1" y="71885"/>
                    <a:pt x="2344" y="72655"/>
                  </a:cubicBezTo>
                  <a:cubicBezTo>
                    <a:pt x="2970" y="72860"/>
                    <a:pt x="3522" y="72950"/>
                    <a:pt x="4075" y="72950"/>
                  </a:cubicBezTo>
                  <a:cubicBezTo>
                    <a:pt x="5592" y="72950"/>
                    <a:pt x="7126" y="72278"/>
                    <a:pt x="10282" y="71481"/>
                  </a:cubicBezTo>
                  <a:cubicBezTo>
                    <a:pt x="14590" y="70395"/>
                    <a:pt x="13144" y="69154"/>
                    <a:pt x="13486" y="67471"/>
                  </a:cubicBezTo>
                  <a:cubicBezTo>
                    <a:pt x="13828" y="65790"/>
                    <a:pt x="16559" y="50206"/>
                    <a:pt x="14340" y="44528"/>
                  </a:cubicBezTo>
                  <a:cubicBezTo>
                    <a:pt x="12121" y="38851"/>
                    <a:pt x="12094" y="39596"/>
                    <a:pt x="16703" y="21373"/>
                  </a:cubicBezTo>
                  <a:cubicBezTo>
                    <a:pt x="21311" y="3151"/>
                    <a:pt x="17241" y="1"/>
                    <a:pt x="17241" y="1"/>
                  </a:cubicBez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80"/>
            <p:cNvSpPr/>
            <p:nvPr/>
          </p:nvSpPr>
          <p:spPr>
            <a:xfrm>
              <a:off x="6544825" y="1683800"/>
              <a:ext cx="118700" cy="108200"/>
            </a:xfrm>
            <a:custGeom>
              <a:rect b="b" l="l" r="r" t="t"/>
              <a:pathLst>
                <a:path extrusionOk="0" h="4328" w="4748">
                  <a:moveTo>
                    <a:pt x="484" y="1"/>
                  </a:moveTo>
                  <a:lnTo>
                    <a:pt x="484" y="1"/>
                  </a:lnTo>
                  <a:cubicBezTo>
                    <a:pt x="426" y="245"/>
                    <a:pt x="531" y="1708"/>
                    <a:pt x="484" y="2648"/>
                  </a:cubicBezTo>
                  <a:cubicBezTo>
                    <a:pt x="434" y="3588"/>
                    <a:pt x="1" y="4117"/>
                    <a:pt x="844" y="4215"/>
                  </a:cubicBezTo>
                  <a:cubicBezTo>
                    <a:pt x="1184" y="4253"/>
                    <a:pt x="1657" y="4327"/>
                    <a:pt x="2147" y="4327"/>
                  </a:cubicBezTo>
                  <a:cubicBezTo>
                    <a:pt x="2870" y="4327"/>
                    <a:pt x="3629" y="4166"/>
                    <a:pt x="4047" y="3491"/>
                  </a:cubicBezTo>
                  <a:cubicBezTo>
                    <a:pt x="4747" y="2359"/>
                    <a:pt x="484" y="1"/>
                    <a:pt x="484" y="1"/>
                  </a:cubicBezTo>
                  <a:close/>
                </a:path>
              </a:pathLst>
            </a:custGeom>
            <a:solidFill>
              <a:srgbClr val="F5B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80"/>
            <p:cNvSpPr/>
            <p:nvPr/>
          </p:nvSpPr>
          <p:spPr>
            <a:xfrm>
              <a:off x="6504700" y="1470325"/>
              <a:ext cx="307625" cy="426950"/>
            </a:xfrm>
            <a:custGeom>
              <a:rect b="b" l="l" r="r" t="t"/>
              <a:pathLst>
                <a:path extrusionOk="0" h="17078" w="12305">
                  <a:moveTo>
                    <a:pt x="5402" y="1"/>
                  </a:moveTo>
                  <a:cubicBezTo>
                    <a:pt x="2298" y="1"/>
                    <a:pt x="1" y="1295"/>
                    <a:pt x="742" y="4378"/>
                  </a:cubicBezTo>
                  <a:cubicBezTo>
                    <a:pt x="1493" y="7507"/>
                    <a:pt x="2477" y="10910"/>
                    <a:pt x="4206" y="12183"/>
                  </a:cubicBezTo>
                  <a:cubicBezTo>
                    <a:pt x="4206" y="12183"/>
                    <a:pt x="4676" y="12415"/>
                    <a:pt x="5302" y="12415"/>
                  </a:cubicBezTo>
                  <a:cubicBezTo>
                    <a:pt x="5414" y="12415"/>
                    <a:pt x="5531" y="12408"/>
                    <a:pt x="5652" y="12390"/>
                  </a:cubicBezTo>
                  <a:lnTo>
                    <a:pt x="6017" y="16620"/>
                  </a:lnTo>
                  <a:cubicBezTo>
                    <a:pt x="6017" y="16620"/>
                    <a:pt x="7036" y="17078"/>
                    <a:pt x="8247" y="17078"/>
                  </a:cubicBezTo>
                  <a:cubicBezTo>
                    <a:pt x="9389" y="17078"/>
                    <a:pt x="10700" y="16670"/>
                    <a:pt x="11486" y="15087"/>
                  </a:cubicBezTo>
                  <a:lnTo>
                    <a:pt x="10279" y="7405"/>
                  </a:lnTo>
                  <a:cubicBezTo>
                    <a:pt x="10279" y="7405"/>
                    <a:pt x="12304" y="6252"/>
                    <a:pt x="12116" y="4172"/>
                  </a:cubicBezTo>
                  <a:cubicBezTo>
                    <a:pt x="12028" y="3211"/>
                    <a:pt x="11502" y="2952"/>
                    <a:pt x="10961" y="2952"/>
                  </a:cubicBezTo>
                  <a:cubicBezTo>
                    <a:pt x="10334" y="2952"/>
                    <a:pt x="9688" y="3300"/>
                    <a:pt x="9688" y="3300"/>
                  </a:cubicBezTo>
                  <a:cubicBezTo>
                    <a:pt x="9688" y="3300"/>
                    <a:pt x="8714" y="40"/>
                    <a:pt x="5540" y="2"/>
                  </a:cubicBezTo>
                  <a:cubicBezTo>
                    <a:pt x="5494" y="1"/>
                    <a:pt x="5448" y="1"/>
                    <a:pt x="5402" y="1"/>
                  </a:cubicBez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80"/>
            <p:cNvSpPr/>
            <p:nvPr/>
          </p:nvSpPr>
          <p:spPr>
            <a:xfrm>
              <a:off x="6645975" y="1740575"/>
              <a:ext cx="107800" cy="56850"/>
            </a:xfrm>
            <a:custGeom>
              <a:rect b="b" l="l" r="r" t="t"/>
              <a:pathLst>
                <a:path extrusionOk="0" h="2274" w="4312">
                  <a:moveTo>
                    <a:pt x="3946" y="1"/>
                  </a:moveTo>
                  <a:cubicBezTo>
                    <a:pt x="3880" y="1"/>
                    <a:pt x="3744" y="75"/>
                    <a:pt x="3528" y="250"/>
                  </a:cubicBezTo>
                  <a:cubicBezTo>
                    <a:pt x="2118" y="1399"/>
                    <a:pt x="1" y="1579"/>
                    <a:pt x="1" y="1579"/>
                  </a:cubicBezTo>
                  <a:lnTo>
                    <a:pt x="61" y="2270"/>
                  </a:lnTo>
                  <a:lnTo>
                    <a:pt x="123" y="2273"/>
                  </a:lnTo>
                  <a:cubicBezTo>
                    <a:pt x="128" y="2273"/>
                    <a:pt x="134" y="2273"/>
                    <a:pt x="139" y="2273"/>
                  </a:cubicBezTo>
                  <a:cubicBezTo>
                    <a:pt x="2526" y="2273"/>
                    <a:pt x="4311" y="1"/>
                    <a:pt x="3946" y="1"/>
                  </a:cubicBezTo>
                  <a:close/>
                </a:path>
              </a:pathLst>
            </a:custGeom>
            <a:solidFill>
              <a:srgbClr val="F5B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80"/>
            <p:cNvSpPr/>
            <p:nvPr/>
          </p:nvSpPr>
          <p:spPr>
            <a:xfrm>
              <a:off x="6495650" y="1390800"/>
              <a:ext cx="489600" cy="378125"/>
            </a:xfrm>
            <a:custGeom>
              <a:rect b="b" l="l" r="r" t="t"/>
              <a:pathLst>
                <a:path extrusionOk="0" h="15125" w="19584">
                  <a:moveTo>
                    <a:pt x="6954" y="0"/>
                  </a:moveTo>
                  <a:cubicBezTo>
                    <a:pt x="5864" y="0"/>
                    <a:pt x="4628" y="193"/>
                    <a:pt x="3934" y="942"/>
                  </a:cubicBezTo>
                  <a:cubicBezTo>
                    <a:pt x="2730" y="2239"/>
                    <a:pt x="1240" y="1441"/>
                    <a:pt x="517" y="3874"/>
                  </a:cubicBezTo>
                  <a:cubicBezTo>
                    <a:pt x="214" y="4647"/>
                    <a:pt x="1" y="5660"/>
                    <a:pt x="285" y="6746"/>
                  </a:cubicBezTo>
                  <a:cubicBezTo>
                    <a:pt x="460" y="7952"/>
                    <a:pt x="910" y="9774"/>
                    <a:pt x="1847" y="10349"/>
                  </a:cubicBezTo>
                  <a:cubicBezTo>
                    <a:pt x="1847" y="10349"/>
                    <a:pt x="1688" y="9067"/>
                    <a:pt x="1654" y="7943"/>
                  </a:cubicBezTo>
                  <a:cubicBezTo>
                    <a:pt x="2333" y="7839"/>
                    <a:pt x="3153" y="7347"/>
                    <a:pt x="3975" y="7296"/>
                  </a:cubicBezTo>
                  <a:cubicBezTo>
                    <a:pt x="4049" y="7292"/>
                    <a:pt x="4120" y="7290"/>
                    <a:pt x="4190" y="7290"/>
                  </a:cubicBezTo>
                  <a:cubicBezTo>
                    <a:pt x="4948" y="7290"/>
                    <a:pt x="5460" y="7539"/>
                    <a:pt x="6075" y="7539"/>
                  </a:cubicBezTo>
                  <a:cubicBezTo>
                    <a:pt x="6413" y="7539"/>
                    <a:pt x="6782" y="7464"/>
                    <a:pt x="7240" y="7230"/>
                  </a:cubicBezTo>
                  <a:cubicBezTo>
                    <a:pt x="7253" y="7229"/>
                    <a:pt x="7267" y="7229"/>
                    <a:pt x="7280" y="7229"/>
                  </a:cubicBezTo>
                  <a:cubicBezTo>
                    <a:pt x="8519" y="7229"/>
                    <a:pt x="8989" y="8468"/>
                    <a:pt x="9427" y="8468"/>
                  </a:cubicBezTo>
                  <a:cubicBezTo>
                    <a:pt x="9490" y="8468"/>
                    <a:pt x="9553" y="8442"/>
                    <a:pt x="9617" y="8383"/>
                  </a:cubicBezTo>
                  <a:cubicBezTo>
                    <a:pt x="10184" y="7864"/>
                    <a:pt x="9795" y="6555"/>
                    <a:pt x="11177" y="6139"/>
                  </a:cubicBezTo>
                  <a:cubicBezTo>
                    <a:pt x="11177" y="6139"/>
                    <a:pt x="11242" y="6124"/>
                    <a:pt x="11343" y="6124"/>
                  </a:cubicBezTo>
                  <a:cubicBezTo>
                    <a:pt x="11658" y="6124"/>
                    <a:pt x="12322" y="6276"/>
                    <a:pt x="12390" y="7533"/>
                  </a:cubicBezTo>
                  <a:cubicBezTo>
                    <a:pt x="12428" y="8221"/>
                    <a:pt x="12198" y="8894"/>
                    <a:pt x="11780" y="9441"/>
                  </a:cubicBezTo>
                  <a:cubicBezTo>
                    <a:pt x="11452" y="9871"/>
                    <a:pt x="11071" y="10256"/>
                    <a:pt x="10642" y="10586"/>
                  </a:cubicBezTo>
                  <a:cubicBezTo>
                    <a:pt x="10642" y="10586"/>
                    <a:pt x="9943" y="11526"/>
                    <a:pt x="9727" y="12633"/>
                  </a:cubicBezTo>
                  <a:cubicBezTo>
                    <a:pt x="9642" y="13065"/>
                    <a:pt x="9654" y="13385"/>
                    <a:pt x="9699" y="13617"/>
                  </a:cubicBezTo>
                  <a:cubicBezTo>
                    <a:pt x="9635" y="13822"/>
                    <a:pt x="9583" y="14031"/>
                    <a:pt x="9544" y="14243"/>
                  </a:cubicBezTo>
                  <a:cubicBezTo>
                    <a:pt x="9420" y="14901"/>
                    <a:pt x="9592" y="15125"/>
                    <a:pt x="9936" y="15125"/>
                  </a:cubicBezTo>
                  <a:cubicBezTo>
                    <a:pt x="10504" y="15125"/>
                    <a:pt x="11541" y="14515"/>
                    <a:pt x="12492" y="14243"/>
                  </a:cubicBezTo>
                  <a:cubicBezTo>
                    <a:pt x="14018" y="13804"/>
                    <a:pt x="15766" y="12757"/>
                    <a:pt x="16638" y="11970"/>
                  </a:cubicBezTo>
                  <a:cubicBezTo>
                    <a:pt x="17512" y="11184"/>
                    <a:pt x="19584" y="10966"/>
                    <a:pt x="17728" y="8127"/>
                  </a:cubicBezTo>
                  <a:cubicBezTo>
                    <a:pt x="15872" y="5289"/>
                    <a:pt x="14184" y="827"/>
                    <a:pt x="10837" y="421"/>
                  </a:cubicBezTo>
                  <a:cubicBezTo>
                    <a:pt x="10286" y="235"/>
                    <a:pt x="9803" y="195"/>
                    <a:pt x="9488" y="195"/>
                  </a:cubicBezTo>
                  <a:cubicBezTo>
                    <a:pt x="9246" y="195"/>
                    <a:pt x="9103" y="218"/>
                    <a:pt x="9103" y="218"/>
                  </a:cubicBezTo>
                  <a:cubicBezTo>
                    <a:pt x="9103" y="218"/>
                    <a:pt x="8111" y="0"/>
                    <a:pt x="6954" y="0"/>
                  </a:cubicBezTo>
                  <a:close/>
                </a:path>
              </a:pathLst>
            </a:custGeom>
            <a:solidFill>
              <a:srgbClr val="F5B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80"/>
            <p:cNvSpPr/>
            <p:nvPr/>
          </p:nvSpPr>
          <p:spPr>
            <a:xfrm>
              <a:off x="6571900" y="1255500"/>
              <a:ext cx="369450" cy="300325"/>
            </a:xfrm>
            <a:custGeom>
              <a:rect b="b" l="l" r="r" t="t"/>
              <a:pathLst>
                <a:path extrusionOk="0" h="12013" w="14778">
                  <a:moveTo>
                    <a:pt x="4928" y="0"/>
                  </a:moveTo>
                  <a:cubicBezTo>
                    <a:pt x="4440" y="0"/>
                    <a:pt x="4400" y="3483"/>
                    <a:pt x="4706" y="4860"/>
                  </a:cubicBezTo>
                  <a:cubicBezTo>
                    <a:pt x="4923" y="5833"/>
                    <a:pt x="5566" y="6369"/>
                    <a:pt x="5968" y="6768"/>
                  </a:cubicBezTo>
                  <a:cubicBezTo>
                    <a:pt x="5140" y="6127"/>
                    <a:pt x="4014" y="5707"/>
                    <a:pt x="2479" y="5707"/>
                  </a:cubicBezTo>
                  <a:cubicBezTo>
                    <a:pt x="2278" y="5707"/>
                    <a:pt x="2070" y="5714"/>
                    <a:pt x="1855" y="5729"/>
                  </a:cubicBezTo>
                  <a:cubicBezTo>
                    <a:pt x="1479" y="5873"/>
                    <a:pt x="1143" y="6075"/>
                    <a:pt x="884" y="6355"/>
                  </a:cubicBezTo>
                  <a:cubicBezTo>
                    <a:pt x="601" y="6660"/>
                    <a:pt x="302" y="6849"/>
                    <a:pt x="1" y="6991"/>
                  </a:cubicBezTo>
                  <a:cubicBezTo>
                    <a:pt x="30" y="6984"/>
                    <a:pt x="557" y="6854"/>
                    <a:pt x="1326" y="6854"/>
                  </a:cubicBezTo>
                  <a:cubicBezTo>
                    <a:pt x="3097" y="6854"/>
                    <a:pt x="6153" y="7543"/>
                    <a:pt x="7374" y="12012"/>
                  </a:cubicBezTo>
                  <a:cubicBezTo>
                    <a:pt x="7541" y="11819"/>
                    <a:pt x="7776" y="11657"/>
                    <a:pt x="8126" y="11551"/>
                  </a:cubicBezTo>
                  <a:cubicBezTo>
                    <a:pt x="8172" y="11544"/>
                    <a:pt x="8220" y="11538"/>
                    <a:pt x="8268" y="11538"/>
                  </a:cubicBezTo>
                  <a:cubicBezTo>
                    <a:pt x="8171" y="10822"/>
                    <a:pt x="8002" y="9977"/>
                    <a:pt x="7679" y="9156"/>
                  </a:cubicBezTo>
                  <a:lnTo>
                    <a:pt x="7679" y="9156"/>
                  </a:lnTo>
                  <a:lnTo>
                    <a:pt x="7815" y="9190"/>
                  </a:lnTo>
                  <a:cubicBezTo>
                    <a:pt x="9132" y="9530"/>
                    <a:pt x="10834" y="9403"/>
                    <a:pt x="12549" y="9536"/>
                  </a:cubicBezTo>
                  <a:cubicBezTo>
                    <a:pt x="12611" y="9541"/>
                    <a:pt x="12673" y="9544"/>
                    <a:pt x="12733" y="9544"/>
                  </a:cubicBezTo>
                  <a:cubicBezTo>
                    <a:pt x="14180" y="9544"/>
                    <a:pt x="14778" y="8178"/>
                    <a:pt x="14072" y="8178"/>
                  </a:cubicBezTo>
                  <a:cubicBezTo>
                    <a:pt x="14009" y="8178"/>
                    <a:pt x="13936" y="8189"/>
                    <a:pt x="13852" y="8213"/>
                  </a:cubicBezTo>
                  <a:cubicBezTo>
                    <a:pt x="13736" y="8245"/>
                    <a:pt x="13609" y="8260"/>
                    <a:pt x="13475" y="8260"/>
                  </a:cubicBezTo>
                  <a:cubicBezTo>
                    <a:pt x="12385" y="8260"/>
                    <a:pt x="10762" y="7294"/>
                    <a:pt x="9494" y="7096"/>
                  </a:cubicBezTo>
                  <a:cubicBezTo>
                    <a:pt x="9308" y="7067"/>
                    <a:pt x="9131" y="7054"/>
                    <a:pt x="8965" y="7054"/>
                  </a:cubicBezTo>
                  <a:cubicBezTo>
                    <a:pt x="7861" y="7054"/>
                    <a:pt x="7218" y="7617"/>
                    <a:pt x="7218" y="7617"/>
                  </a:cubicBezTo>
                  <a:cubicBezTo>
                    <a:pt x="7218" y="7617"/>
                    <a:pt x="7642" y="6996"/>
                    <a:pt x="7686" y="5491"/>
                  </a:cubicBezTo>
                  <a:cubicBezTo>
                    <a:pt x="7730" y="3986"/>
                    <a:pt x="6241" y="3153"/>
                    <a:pt x="5359" y="680"/>
                  </a:cubicBezTo>
                  <a:cubicBezTo>
                    <a:pt x="5189" y="201"/>
                    <a:pt x="5046" y="0"/>
                    <a:pt x="4928" y="0"/>
                  </a:cubicBez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80"/>
            <p:cNvSpPr/>
            <p:nvPr/>
          </p:nvSpPr>
          <p:spPr>
            <a:xfrm>
              <a:off x="6642225" y="1835400"/>
              <a:ext cx="11900" cy="37175"/>
            </a:xfrm>
            <a:custGeom>
              <a:rect b="b" l="l" r="r" t="t"/>
              <a:pathLst>
                <a:path extrusionOk="0" h="1487" w="476">
                  <a:moveTo>
                    <a:pt x="349" y="0"/>
                  </a:moveTo>
                  <a:cubicBezTo>
                    <a:pt x="1" y="641"/>
                    <a:pt x="143" y="1230"/>
                    <a:pt x="155" y="1278"/>
                  </a:cubicBezTo>
                  <a:cubicBezTo>
                    <a:pt x="166" y="1326"/>
                    <a:pt x="475" y="1486"/>
                    <a:pt x="475" y="1486"/>
                  </a:cubicBezTo>
                  <a:lnTo>
                    <a:pt x="349" y="0"/>
                  </a:lnTo>
                  <a:close/>
                </a:path>
              </a:pathLst>
            </a:custGeom>
            <a:solidFill>
              <a:srgbClr val="0309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80"/>
            <p:cNvSpPr/>
            <p:nvPr/>
          </p:nvSpPr>
          <p:spPr>
            <a:xfrm>
              <a:off x="6426175" y="1777575"/>
              <a:ext cx="618825" cy="1521025"/>
            </a:xfrm>
            <a:custGeom>
              <a:rect b="b" l="l" r="r" t="t"/>
              <a:pathLst>
                <a:path extrusionOk="0" h="60841" w="24753">
                  <a:moveTo>
                    <a:pt x="15187" y="1"/>
                  </a:moveTo>
                  <a:cubicBezTo>
                    <a:pt x="15006" y="1"/>
                    <a:pt x="14851" y="37"/>
                    <a:pt x="14742" y="99"/>
                  </a:cubicBezTo>
                  <a:cubicBezTo>
                    <a:pt x="14273" y="365"/>
                    <a:pt x="11400" y="2879"/>
                    <a:pt x="10990" y="3114"/>
                  </a:cubicBezTo>
                  <a:cubicBezTo>
                    <a:pt x="10305" y="3506"/>
                    <a:pt x="9837" y="3653"/>
                    <a:pt x="9521" y="3653"/>
                  </a:cubicBezTo>
                  <a:cubicBezTo>
                    <a:pt x="8565" y="3653"/>
                    <a:pt x="8989" y="2314"/>
                    <a:pt x="8989" y="2313"/>
                  </a:cubicBezTo>
                  <a:lnTo>
                    <a:pt x="8989" y="2313"/>
                  </a:lnTo>
                  <a:cubicBezTo>
                    <a:pt x="8988" y="2314"/>
                    <a:pt x="5546" y="7174"/>
                    <a:pt x="4181" y="10168"/>
                  </a:cubicBezTo>
                  <a:cubicBezTo>
                    <a:pt x="2815" y="13162"/>
                    <a:pt x="2987" y="12891"/>
                    <a:pt x="3926" y="17118"/>
                  </a:cubicBezTo>
                  <a:cubicBezTo>
                    <a:pt x="4865" y="21344"/>
                    <a:pt x="3839" y="24329"/>
                    <a:pt x="2359" y="29508"/>
                  </a:cubicBezTo>
                  <a:cubicBezTo>
                    <a:pt x="878" y="34687"/>
                    <a:pt x="1" y="60261"/>
                    <a:pt x="1" y="60261"/>
                  </a:cubicBezTo>
                  <a:cubicBezTo>
                    <a:pt x="1589" y="60674"/>
                    <a:pt x="3491" y="60841"/>
                    <a:pt x="5526" y="60841"/>
                  </a:cubicBezTo>
                  <a:cubicBezTo>
                    <a:pt x="13991" y="60841"/>
                    <a:pt x="24752" y="57956"/>
                    <a:pt x="24752" y="57956"/>
                  </a:cubicBezTo>
                  <a:cubicBezTo>
                    <a:pt x="24580" y="52664"/>
                    <a:pt x="20830" y="38405"/>
                    <a:pt x="18809" y="34427"/>
                  </a:cubicBezTo>
                  <a:cubicBezTo>
                    <a:pt x="16789" y="30450"/>
                    <a:pt x="17926" y="24516"/>
                    <a:pt x="19126" y="20886"/>
                  </a:cubicBezTo>
                  <a:cubicBezTo>
                    <a:pt x="20326" y="17258"/>
                    <a:pt x="21209" y="8985"/>
                    <a:pt x="19946" y="6351"/>
                  </a:cubicBezTo>
                  <a:cubicBezTo>
                    <a:pt x="18684" y="3717"/>
                    <a:pt x="17672" y="3176"/>
                    <a:pt x="17105" y="1607"/>
                  </a:cubicBezTo>
                  <a:cubicBezTo>
                    <a:pt x="16669" y="400"/>
                    <a:pt x="15785" y="1"/>
                    <a:pt x="15187" y="1"/>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80"/>
            <p:cNvSpPr/>
            <p:nvPr/>
          </p:nvSpPr>
          <p:spPr>
            <a:xfrm>
              <a:off x="5980250" y="2164650"/>
              <a:ext cx="610850" cy="285875"/>
            </a:xfrm>
            <a:custGeom>
              <a:rect b="b" l="l" r="r" t="t"/>
              <a:pathLst>
                <a:path extrusionOk="0" h="11435" w="24434">
                  <a:moveTo>
                    <a:pt x="6267" y="0"/>
                  </a:moveTo>
                  <a:cubicBezTo>
                    <a:pt x="5611" y="0"/>
                    <a:pt x="1" y="4132"/>
                    <a:pt x="1" y="4132"/>
                  </a:cubicBezTo>
                  <a:lnTo>
                    <a:pt x="3218" y="5553"/>
                  </a:lnTo>
                  <a:lnTo>
                    <a:pt x="17445" y="11434"/>
                  </a:lnTo>
                  <a:lnTo>
                    <a:pt x="24434" y="7257"/>
                  </a:lnTo>
                  <a:cubicBezTo>
                    <a:pt x="24434" y="7257"/>
                    <a:pt x="6727" y="216"/>
                    <a:pt x="6306" y="8"/>
                  </a:cubicBezTo>
                  <a:cubicBezTo>
                    <a:pt x="6296" y="3"/>
                    <a:pt x="6283" y="0"/>
                    <a:pt x="6267" y="0"/>
                  </a:cubicBez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80"/>
            <p:cNvSpPr/>
            <p:nvPr/>
          </p:nvSpPr>
          <p:spPr>
            <a:xfrm>
              <a:off x="6249450" y="2417475"/>
              <a:ext cx="291350" cy="97800"/>
            </a:xfrm>
            <a:custGeom>
              <a:rect b="b" l="l" r="r" t="t"/>
              <a:pathLst>
                <a:path extrusionOk="0" h="3912" w="11654">
                  <a:moveTo>
                    <a:pt x="722" y="0"/>
                  </a:moveTo>
                  <a:cubicBezTo>
                    <a:pt x="206" y="0"/>
                    <a:pt x="0" y="65"/>
                    <a:pt x="265" y="220"/>
                  </a:cubicBezTo>
                  <a:cubicBezTo>
                    <a:pt x="1727" y="1076"/>
                    <a:pt x="9428" y="3912"/>
                    <a:pt x="9428" y="3912"/>
                  </a:cubicBezTo>
                  <a:cubicBezTo>
                    <a:pt x="9428" y="3912"/>
                    <a:pt x="11632" y="1768"/>
                    <a:pt x="11644" y="1518"/>
                  </a:cubicBezTo>
                  <a:cubicBezTo>
                    <a:pt x="11653" y="1313"/>
                    <a:pt x="3046" y="0"/>
                    <a:pt x="722" y="0"/>
                  </a:cubicBez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80"/>
            <p:cNvSpPr/>
            <p:nvPr/>
          </p:nvSpPr>
          <p:spPr>
            <a:xfrm>
              <a:off x="6049350" y="2258125"/>
              <a:ext cx="777350" cy="253600"/>
            </a:xfrm>
            <a:custGeom>
              <a:rect b="b" l="l" r="r" t="t"/>
              <a:pathLst>
                <a:path extrusionOk="0" h="10144" w="31094">
                  <a:moveTo>
                    <a:pt x="1823" y="0"/>
                  </a:moveTo>
                  <a:cubicBezTo>
                    <a:pt x="1665" y="0"/>
                    <a:pt x="1624" y="120"/>
                    <a:pt x="1785" y="436"/>
                  </a:cubicBezTo>
                  <a:cubicBezTo>
                    <a:pt x="2255" y="1360"/>
                    <a:pt x="3741" y="2063"/>
                    <a:pt x="2880" y="2221"/>
                  </a:cubicBezTo>
                  <a:cubicBezTo>
                    <a:pt x="2704" y="2253"/>
                    <a:pt x="2524" y="2267"/>
                    <a:pt x="2345" y="2267"/>
                  </a:cubicBezTo>
                  <a:cubicBezTo>
                    <a:pt x="1648" y="2267"/>
                    <a:pt x="952" y="2052"/>
                    <a:pt x="455" y="1814"/>
                  </a:cubicBezTo>
                  <a:cubicBezTo>
                    <a:pt x="416" y="1796"/>
                    <a:pt x="384" y="1787"/>
                    <a:pt x="360" y="1787"/>
                  </a:cubicBezTo>
                  <a:cubicBezTo>
                    <a:pt x="1" y="1787"/>
                    <a:pt x="1321" y="3792"/>
                    <a:pt x="3741" y="5266"/>
                  </a:cubicBezTo>
                  <a:cubicBezTo>
                    <a:pt x="6322" y="6837"/>
                    <a:pt x="6324" y="6743"/>
                    <a:pt x="8672" y="7064"/>
                  </a:cubicBezTo>
                  <a:cubicBezTo>
                    <a:pt x="10975" y="7380"/>
                    <a:pt x="23437" y="10143"/>
                    <a:pt x="25741" y="10143"/>
                  </a:cubicBezTo>
                  <a:cubicBezTo>
                    <a:pt x="25785" y="10143"/>
                    <a:pt x="25826" y="10142"/>
                    <a:pt x="25862" y="10140"/>
                  </a:cubicBezTo>
                  <a:cubicBezTo>
                    <a:pt x="27806" y="10032"/>
                    <a:pt x="30780" y="3472"/>
                    <a:pt x="31094" y="1664"/>
                  </a:cubicBezTo>
                  <a:cubicBezTo>
                    <a:pt x="31094" y="1664"/>
                    <a:pt x="29294" y="1322"/>
                    <a:pt x="26788" y="1098"/>
                  </a:cubicBezTo>
                  <a:cubicBezTo>
                    <a:pt x="26380" y="1062"/>
                    <a:pt x="26069" y="1038"/>
                    <a:pt x="25828" y="1038"/>
                  </a:cubicBezTo>
                  <a:cubicBezTo>
                    <a:pt x="24593" y="1038"/>
                    <a:pt x="25193" y="1676"/>
                    <a:pt x="23832" y="4596"/>
                  </a:cubicBezTo>
                  <a:cubicBezTo>
                    <a:pt x="23655" y="4975"/>
                    <a:pt x="23054" y="5119"/>
                    <a:pt x="22165" y="5119"/>
                  </a:cubicBezTo>
                  <a:cubicBezTo>
                    <a:pt x="19303" y="5119"/>
                    <a:pt x="13454" y="3623"/>
                    <a:pt x="9151" y="3623"/>
                  </a:cubicBezTo>
                  <a:cubicBezTo>
                    <a:pt x="8989" y="3623"/>
                    <a:pt x="8829" y="3625"/>
                    <a:pt x="8672" y="3630"/>
                  </a:cubicBezTo>
                  <a:cubicBezTo>
                    <a:pt x="8672" y="3630"/>
                    <a:pt x="7968" y="3472"/>
                    <a:pt x="6636" y="2454"/>
                  </a:cubicBezTo>
                  <a:cubicBezTo>
                    <a:pt x="5306" y="1438"/>
                    <a:pt x="4289" y="1304"/>
                    <a:pt x="3427" y="784"/>
                  </a:cubicBezTo>
                  <a:cubicBezTo>
                    <a:pt x="2862" y="442"/>
                    <a:pt x="2127" y="0"/>
                    <a:pt x="1823" y="0"/>
                  </a:cubicBez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80"/>
            <p:cNvSpPr/>
            <p:nvPr/>
          </p:nvSpPr>
          <p:spPr>
            <a:xfrm>
              <a:off x="6645125" y="1903125"/>
              <a:ext cx="261800" cy="435975"/>
            </a:xfrm>
            <a:custGeom>
              <a:rect b="b" l="l" r="r" t="t"/>
              <a:pathLst>
                <a:path extrusionOk="0" h="17439" w="10472">
                  <a:moveTo>
                    <a:pt x="5736" y="0"/>
                  </a:moveTo>
                  <a:cubicBezTo>
                    <a:pt x="4966" y="0"/>
                    <a:pt x="4192" y="397"/>
                    <a:pt x="3516" y="1329"/>
                  </a:cubicBezTo>
                  <a:cubicBezTo>
                    <a:pt x="1549" y="4040"/>
                    <a:pt x="1" y="15864"/>
                    <a:pt x="1" y="15864"/>
                  </a:cubicBezTo>
                  <a:cubicBezTo>
                    <a:pt x="482" y="15922"/>
                    <a:pt x="4893" y="17439"/>
                    <a:pt x="7178" y="17439"/>
                  </a:cubicBezTo>
                  <a:cubicBezTo>
                    <a:pt x="7786" y="17439"/>
                    <a:pt x="8243" y="17331"/>
                    <a:pt x="8437" y="17061"/>
                  </a:cubicBezTo>
                  <a:cubicBezTo>
                    <a:pt x="8905" y="16406"/>
                    <a:pt x="10472" y="6259"/>
                    <a:pt x="9375" y="3350"/>
                  </a:cubicBezTo>
                  <a:cubicBezTo>
                    <a:pt x="8656" y="1441"/>
                    <a:pt x="7205" y="0"/>
                    <a:pt x="5736" y="0"/>
                  </a:cubicBez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80"/>
            <p:cNvSpPr/>
            <p:nvPr/>
          </p:nvSpPr>
          <p:spPr>
            <a:xfrm>
              <a:off x="6913475" y="4117175"/>
              <a:ext cx="266875" cy="451525"/>
            </a:xfrm>
            <a:custGeom>
              <a:rect b="b" l="l" r="r" t="t"/>
              <a:pathLst>
                <a:path extrusionOk="0" h="18061" w="10675">
                  <a:moveTo>
                    <a:pt x="4303" y="1"/>
                  </a:moveTo>
                  <a:cubicBezTo>
                    <a:pt x="3636" y="1"/>
                    <a:pt x="1" y="6289"/>
                    <a:pt x="1" y="6289"/>
                  </a:cubicBezTo>
                  <a:cubicBezTo>
                    <a:pt x="1" y="6289"/>
                    <a:pt x="2905" y="8780"/>
                    <a:pt x="3380" y="9551"/>
                  </a:cubicBezTo>
                  <a:cubicBezTo>
                    <a:pt x="3854" y="10322"/>
                    <a:pt x="3441" y="13066"/>
                    <a:pt x="2490" y="15005"/>
                  </a:cubicBezTo>
                  <a:cubicBezTo>
                    <a:pt x="1539" y="16946"/>
                    <a:pt x="1601" y="17911"/>
                    <a:pt x="3261" y="18030"/>
                  </a:cubicBezTo>
                  <a:cubicBezTo>
                    <a:pt x="3517" y="18048"/>
                    <a:pt x="3753" y="18061"/>
                    <a:pt x="3971" y="18061"/>
                  </a:cubicBezTo>
                  <a:cubicBezTo>
                    <a:pt x="5164" y="18061"/>
                    <a:pt x="5841" y="17681"/>
                    <a:pt x="6658" y="15775"/>
                  </a:cubicBezTo>
                  <a:cubicBezTo>
                    <a:pt x="7623" y="13520"/>
                    <a:pt x="9723" y="10381"/>
                    <a:pt x="10198" y="8009"/>
                  </a:cubicBezTo>
                  <a:cubicBezTo>
                    <a:pt x="10674" y="5637"/>
                    <a:pt x="9132" y="4985"/>
                    <a:pt x="7530" y="3680"/>
                  </a:cubicBezTo>
                  <a:cubicBezTo>
                    <a:pt x="5930" y="2377"/>
                    <a:pt x="4921" y="182"/>
                    <a:pt x="4329" y="4"/>
                  </a:cubicBezTo>
                  <a:cubicBezTo>
                    <a:pt x="4321" y="2"/>
                    <a:pt x="4312" y="1"/>
                    <a:pt x="4303" y="1"/>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80"/>
            <p:cNvSpPr/>
            <p:nvPr/>
          </p:nvSpPr>
          <p:spPr>
            <a:xfrm>
              <a:off x="6483025" y="4398150"/>
              <a:ext cx="409050" cy="281900"/>
            </a:xfrm>
            <a:custGeom>
              <a:rect b="b" l="l" r="r" t="t"/>
              <a:pathLst>
                <a:path extrusionOk="0" h="11276" w="16362">
                  <a:moveTo>
                    <a:pt x="14904" y="0"/>
                  </a:moveTo>
                  <a:cubicBezTo>
                    <a:pt x="13506" y="0"/>
                    <a:pt x="7745" y="1556"/>
                    <a:pt x="7773" y="1759"/>
                  </a:cubicBezTo>
                  <a:cubicBezTo>
                    <a:pt x="8261" y="5401"/>
                    <a:pt x="5544" y="6868"/>
                    <a:pt x="2771" y="8572"/>
                  </a:cubicBezTo>
                  <a:cubicBezTo>
                    <a:pt x="0" y="10277"/>
                    <a:pt x="1196" y="10945"/>
                    <a:pt x="2771" y="11235"/>
                  </a:cubicBezTo>
                  <a:cubicBezTo>
                    <a:pt x="2922" y="11263"/>
                    <a:pt x="3109" y="11276"/>
                    <a:pt x="3328" y="11276"/>
                  </a:cubicBezTo>
                  <a:cubicBezTo>
                    <a:pt x="5412" y="11276"/>
                    <a:pt x="10355" y="10122"/>
                    <a:pt x="13209" y="9531"/>
                  </a:cubicBezTo>
                  <a:cubicBezTo>
                    <a:pt x="16362" y="8880"/>
                    <a:pt x="15437" y="6325"/>
                    <a:pt x="15111" y="4454"/>
                  </a:cubicBezTo>
                  <a:cubicBezTo>
                    <a:pt x="14784" y="2584"/>
                    <a:pt x="15111" y="19"/>
                    <a:pt x="15111" y="19"/>
                  </a:cubicBezTo>
                  <a:cubicBezTo>
                    <a:pt x="15060" y="6"/>
                    <a:pt x="14990" y="0"/>
                    <a:pt x="14904" y="0"/>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3" name="Google Shape;3093;p80"/>
          <p:cNvGrpSpPr/>
          <p:nvPr/>
        </p:nvGrpSpPr>
        <p:grpSpPr>
          <a:xfrm>
            <a:off x="5759284" y="3945937"/>
            <a:ext cx="826321" cy="951900"/>
            <a:chOff x="3825875" y="1790375"/>
            <a:chExt cx="3199075" cy="3685250"/>
          </a:xfrm>
        </p:grpSpPr>
        <p:sp>
          <p:nvSpPr>
            <p:cNvPr id="3094" name="Google Shape;3094;p80"/>
            <p:cNvSpPr/>
            <p:nvPr/>
          </p:nvSpPr>
          <p:spPr>
            <a:xfrm>
              <a:off x="4127000" y="1883750"/>
              <a:ext cx="998500" cy="1170125"/>
            </a:xfrm>
            <a:custGeom>
              <a:rect b="b" l="l" r="r" t="t"/>
              <a:pathLst>
                <a:path extrusionOk="0" h="46805" w="39940">
                  <a:moveTo>
                    <a:pt x="16245" y="1"/>
                  </a:moveTo>
                  <a:cubicBezTo>
                    <a:pt x="14419" y="1"/>
                    <a:pt x="12574" y="419"/>
                    <a:pt x="10958" y="1237"/>
                  </a:cubicBezTo>
                  <a:cubicBezTo>
                    <a:pt x="6617" y="3433"/>
                    <a:pt x="3782" y="7861"/>
                    <a:pt x="2240" y="12472"/>
                  </a:cubicBezTo>
                  <a:cubicBezTo>
                    <a:pt x="1" y="19172"/>
                    <a:pt x="146" y="26733"/>
                    <a:pt x="3107" y="33146"/>
                  </a:cubicBezTo>
                  <a:cubicBezTo>
                    <a:pt x="6067" y="39559"/>
                    <a:pt x="11926" y="44677"/>
                    <a:pt x="18808" y="46277"/>
                  </a:cubicBezTo>
                  <a:cubicBezTo>
                    <a:pt x="20298" y="46624"/>
                    <a:pt x="21834" y="46805"/>
                    <a:pt x="23367" y="46805"/>
                  </a:cubicBezTo>
                  <a:cubicBezTo>
                    <a:pt x="25966" y="46805"/>
                    <a:pt x="28557" y="46286"/>
                    <a:pt x="30904" y="45180"/>
                  </a:cubicBezTo>
                  <a:cubicBezTo>
                    <a:pt x="34637" y="43422"/>
                    <a:pt x="37685" y="40117"/>
                    <a:pt x="38812" y="36149"/>
                  </a:cubicBezTo>
                  <a:cubicBezTo>
                    <a:pt x="39939" y="32180"/>
                    <a:pt x="38999" y="27609"/>
                    <a:pt x="36152" y="24623"/>
                  </a:cubicBezTo>
                  <a:cubicBezTo>
                    <a:pt x="34017" y="22385"/>
                    <a:pt x="30973" y="21086"/>
                    <a:pt x="29134" y="18599"/>
                  </a:cubicBezTo>
                  <a:cubicBezTo>
                    <a:pt x="25980" y="14335"/>
                    <a:pt x="27292" y="7924"/>
                    <a:pt x="24153" y="3647"/>
                  </a:cubicBezTo>
                  <a:cubicBezTo>
                    <a:pt x="22348" y="1187"/>
                    <a:pt x="19322" y="1"/>
                    <a:pt x="16245" y="1"/>
                  </a:cubicBezTo>
                  <a:close/>
                </a:path>
              </a:pathLst>
            </a:custGeom>
            <a:solidFill>
              <a:srgbClr val="3E70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80"/>
            <p:cNvSpPr/>
            <p:nvPr/>
          </p:nvSpPr>
          <p:spPr>
            <a:xfrm>
              <a:off x="4967200" y="5324850"/>
              <a:ext cx="250325" cy="147250"/>
            </a:xfrm>
            <a:custGeom>
              <a:rect b="b" l="l" r="r" t="t"/>
              <a:pathLst>
                <a:path extrusionOk="0" h="5890" w="10013">
                  <a:moveTo>
                    <a:pt x="1" y="0"/>
                  </a:moveTo>
                  <a:lnTo>
                    <a:pt x="647" y="5890"/>
                  </a:lnTo>
                  <a:lnTo>
                    <a:pt x="10013" y="5890"/>
                  </a:lnTo>
                  <a:cubicBezTo>
                    <a:pt x="9944" y="5335"/>
                    <a:pt x="3659" y="2910"/>
                    <a:pt x="3659" y="2910"/>
                  </a:cubicBezTo>
                  <a:lnTo>
                    <a:pt x="1" y="0"/>
                  </a:ln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80"/>
            <p:cNvSpPr/>
            <p:nvPr/>
          </p:nvSpPr>
          <p:spPr>
            <a:xfrm>
              <a:off x="3825875" y="4989975"/>
              <a:ext cx="177525" cy="280525"/>
            </a:xfrm>
            <a:custGeom>
              <a:rect b="b" l="l" r="r" t="t"/>
              <a:pathLst>
                <a:path extrusionOk="0" h="11221" w="7101">
                  <a:moveTo>
                    <a:pt x="4804" y="0"/>
                  </a:moveTo>
                  <a:lnTo>
                    <a:pt x="0" y="3435"/>
                  </a:lnTo>
                  <a:lnTo>
                    <a:pt x="4797" y="11221"/>
                  </a:lnTo>
                  <a:cubicBezTo>
                    <a:pt x="5179" y="10814"/>
                    <a:pt x="4858" y="4633"/>
                    <a:pt x="4858" y="4633"/>
                  </a:cubicBezTo>
                  <a:lnTo>
                    <a:pt x="7100" y="2777"/>
                  </a:lnTo>
                  <a:lnTo>
                    <a:pt x="4804" y="0"/>
                  </a:ln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80"/>
            <p:cNvSpPr/>
            <p:nvPr/>
          </p:nvSpPr>
          <p:spPr>
            <a:xfrm>
              <a:off x="3901525" y="3673525"/>
              <a:ext cx="715350" cy="1432275"/>
            </a:xfrm>
            <a:custGeom>
              <a:rect b="b" l="l" r="r" t="t"/>
              <a:pathLst>
                <a:path extrusionOk="0" h="57291" w="28614">
                  <a:moveTo>
                    <a:pt x="14854" y="0"/>
                  </a:moveTo>
                  <a:lnTo>
                    <a:pt x="17355" y="29254"/>
                  </a:lnTo>
                  <a:lnTo>
                    <a:pt x="1" y="53928"/>
                  </a:lnTo>
                  <a:lnTo>
                    <a:pt x="1832" y="57291"/>
                  </a:lnTo>
                  <a:cubicBezTo>
                    <a:pt x="1832" y="57291"/>
                    <a:pt x="26345" y="37344"/>
                    <a:pt x="26659" y="36780"/>
                  </a:cubicBezTo>
                  <a:cubicBezTo>
                    <a:pt x="26971" y="36216"/>
                    <a:pt x="28613" y="21542"/>
                    <a:pt x="28613" y="21542"/>
                  </a:cubicBezTo>
                  <a:lnTo>
                    <a:pt x="14854" y="0"/>
                  </a:lnTo>
                  <a:close/>
                </a:path>
              </a:pathLst>
            </a:custGeom>
            <a:solidFill>
              <a:srgbClr val="F5B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80"/>
            <p:cNvSpPr/>
            <p:nvPr/>
          </p:nvSpPr>
          <p:spPr>
            <a:xfrm>
              <a:off x="4169300" y="3283575"/>
              <a:ext cx="889400" cy="2114025"/>
            </a:xfrm>
            <a:custGeom>
              <a:rect b="b" l="l" r="r" t="t"/>
              <a:pathLst>
                <a:path extrusionOk="0" h="84561" w="35576">
                  <a:moveTo>
                    <a:pt x="3562" y="1"/>
                  </a:moveTo>
                  <a:cubicBezTo>
                    <a:pt x="2404" y="2019"/>
                    <a:pt x="1245" y="4878"/>
                    <a:pt x="860" y="8637"/>
                  </a:cubicBezTo>
                  <a:cubicBezTo>
                    <a:pt x="0" y="17009"/>
                    <a:pt x="17902" y="38249"/>
                    <a:pt x="17902" y="38249"/>
                  </a:cubicBezTo>
                  <a:lnTo>
                    <a:pt x="32188" y="84120"/>
                  </a:lnTo>
                  <a:lnTo>
                    <a:pt x="35575" y="84561"/>
                  </a:lnTo>
                  <a:cubicBezTo>
                    <a:pt x="35575" y="84561"/>
                    <a:pt x="29157" y="37609"/>
                    <a:pt x="28845" y="35541"/>
                  </a:cubicBezTo>
                  <a:cubicBezTo>
                    <a:pt x="28533" y="33471"/>
                    <a:pt x="19999" y="8731"/>
                    <a:pt x="19999" y="8731"/>
                  </a:cubicBezTo>
                  <a:lnTo>
                    <a:pt x="21476" y="3927"/>
                  </a:lnTo>
                  <a:cubicBezTo>
                    <a:pt x="16048" y="1135"/>
                    <a:pt x="9766" y="630"/>
                    <a:pt x="3562" y="1"/>
                  </a:cubicBez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80"/>
            <p:cNvSpPr/>
            <p:nvPr/>
          </p:nvSpPr>
          <p:spPr>
            <a:xfrm>
              <a:off x="4184050" y="3283575"/>
              <a:ext cx="632450" cy="801275"/>
            </a:xfrm>
            <a:custGeom>
              <a:rect b="b" l="l" r="r" t="t"/>
              <a:pathLst>
                <a:path extrusionOk="0" h="32051" w="25298">
                  <a:moveTo>
                    <a:pt x="2972" y="1"/>
                  </a:moveTo>
                  <a:cubicBezTo>
                    <a:pt x="1812" y="2019"/>
                    <a:pt x="655" y="4878"/>
                    <a:pt x="270" y="8637"/>
                  </a:cubicBezTo>
                  <a:cubicBezTo>
                    <a:pt x="0" y="11262"/>
                    <a:pt x="1578" y="15149"/>
                    <a:pt x="3866" y="19251"/>
                  </a:cubicBezTo>
                  <a:lnTo>
                    <a:pt x="4961" y="32050"/>
                  </a:lnTo>
                  <a:cubicBezTo>
                    <a:pt x="7136" y="31724"/>
                    <a:pt x="9290" y="31268"/>
                    <a:pt x="11425" y="30724"/>
                  </a:cubicBezTo>
                  <a:cubicBezTo>
                    <a:pt x="11428" y="30727"/>
                    <a:pt x="11431" y="30731"/>
                    <a:pt x="11433" y="30735"/>
                  </a:cubicBezTo>
                  <a:cubicBezTo>
                    <a:pt x="11674" y="30674"/>
                    <a:pt x="11911" y="30596"/>
                    <a:pt x="12151" y="30534"/>
                  </a:cubicBezTo>
                  <a:cubicBezTo>
                    <a:pt x="12420" y="30462"/>
                    <a:pt x="12690" y="30396"/>
                    <a:pt x="12958" y="30322"/>
                  </a:cubicBezTo>
                  <a:lnTo>
                    <a:pt x="12950" y="30310"/>
                  </a:lnTo>
                  <a:cubicBezTo>
                    <a:pt x="15044" y="29732"/>
                    <a:pt x="17122" y="29095"/>
                    <a:pt x="19183" y="28399"/>
                  </a:cubicBezTo>
                  <a:cubicBezTo>
                    <a:pt x="21220" y="27707"/>
                    <a:pt x="23255" y="26895"/>
                    <a:pt x="25298" y="26086"/>
                  </a:cubicBezTo>
                  <a:cubicBezTo>
                    <a:pt x="22724" y="18344"/>
                    <a:pt x="19408" y="8731"/>
                    <a:pt x="19408" y="8731"/>
                  </a:cubicBezTo>
                  <a:lnTo>
                    <a:pt x="20886" y="3927"/>
                  </a:lnTo>
                  <a:cubicBezTo>
                    <a:pt x="15458" y="1135"/>
                    <a:pt x="9176" y="630"/>
                    <a:pt x="2972" y="1"/>
                  </a:cubicBez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80"/>
            <p:cNvSpPr/>
            <p:nvPr/>
          </p:nvSpPr>
          <p:spPr>
            <a:xfrm>
              <a:off x="4312975" y="1941525"/>
              <a:ext cx="422375" cy="603300"/>
            </a:xfrm>
            <a:custGeom>
              <a:rect b="b" l="l" r="r" t="t"/>
              <a:pathLst>
                <a:path extrusionOk="0" h="24132" w="16895">
                  <a:moveTo>
                    <a:pt x="7173" y="1"/>
                  </a:moveTo>
                  <a:cubicBezTo>
                    <a:pt x="3765" y="1"/>
                    <a:pt x="448" y="1714"/>
                    <a:pt x="258" y="4995"/>
                  </a:cubicBezTo>
                  <a:cubicBezTo>
                    <a:pt x="0" y="9445"/>
                    <a:pt x="2137" y="13968"/>
                    <a:pt x="6327" y="16431"/>
                  </a:cubicBezTo>
                  <a:lnTo>
                    <a:pt x="3859" y="21172"/>
                  </a:lnTo>
                  <a:lnTo>
                    <a:pt x="11313" y="24131"/>
                  </a:lnTo>
                  <a:cubicBezTo>
                    <a:pt x="11313" y="24131"/>
                    <a:pt x="10556" y="17371"/>
                    <a:pt x="11788" y="16284"/>
                  </a:cubicBezTo>
                  <a:cubicBezTo>
                    <a:pt x="12018" y="16081"/>
                    <a:pt x="12401" y="16027"/>
                    <a:pt x="12848" y="16027"/>
                  </a:cubicBezTo>
                  <a:cubicBezTo>
                    <a:pt x="13356" y="16027"/>
                    <a:pt x="13948" y="16097"/>
                    <a:pt x="14491" y="16097"/>
                  </a:cubicBezTo>
                  <a:cubicBezTo>
                    <a:pt x="15140" y="16097"/>
                    <a:pt x="15720" y="15998"/>
                    <a:pt x="16010" y="15561"/>
                  </a:cubicBezTo>
                  <a:cubicBezTo>
                    <a:pt x="16235" y="15224"/>
                    <a:pt x="15820" y="12687"/>
                    <a:pt x="15655" y="10993"/>
                  </a:cubicBezTo>
                  <a:cubicBezTo>
                    <a:pt x="15640" y="10843"/>
                    <a:pt x="15794" y="10810"/>
                    <a:pt x="15997" y="10810"/>
                  </a:cubicBezTo>
                  <a:cubicBezTo>
                    <a:pt x="16156" y="10810"/>
                    <a:pt x="16346" y="10830"/>
                    <a:pt x="16507" y="10830"/>
                  </a:cubicBezTo>
                  <a:cubicBezTo>
                    <a:pt x="16726" y="10830"/>
                    <a:pt x="16894" y="10793"/>
                    <a:pt x="16870" y="10619"/>
                  </a:cubicBezTo>
                  <a:cubicBezTo>
                    <a:pt x="16794" y="10069"/>
                    <a:pt x="14582" y="7834"/>
                    <a:pt x="14654" y="7246"/>
                  </a:cubicBezTo>
                  <a:cubicBezTo>
                    <a:pt x="15259" y="2338"/>
                    <a:pt x="11154" y="1"/>
                    <a:pt x="7173" y="1"/>
                  </a:cubicBez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80"/>
            <p:cNvSpPr/>
            <p:nvPr/>
          </p:nvSpPr>
          <p:spPr>
            <a:xfrm>
              <a:off x="4572025" y="2955600"/>
              <a:ext cx="822250" cy="622700"/>
            </a:xfrm>
            <a:custGeom>
              <a:rect b="b" l="l" r="r" t="t"/>
              <a:pathLst>
                <a:path extrusionOk="0" h="24908" w="32890">
                  <a:moveTo>
                    <a:pt x="5171" y="0"/>
                  </a:moveTo>
                  <a:lnTo>
                    <a:pt x="0" y="2440"/>
                  </a:lnTo>
                  <a:cubicBezTo>
                    <a:pt x="0" y="2440"/>
                    <a:pt x="5138" y="14838"/>
                    <a:pt x="6439" y="15927"/>
                  </a:cubicBezTo>
                  <a:cubicBezTo>
                    <a:pt x="7738" y="17015"/>
                    <a:pt x="24277" y="21232"/>
                    <a:pt x="24277" y="21232"/>
                  </a:cubicBezTo>
                  <a:cubicBezTo>
                    <a:pt x="24277" y="21232"/>
                    <a:pt x="25959" y="24866"/>
                    <a:pt x="26079" y="24907"/>
                  </a:cubicBezTo>
                  <a:cubicBezTo>
                    <a:pt x="26080" y="24908"/>
                    <a:pt x="26082" y="24908"/>
                    <a:pt x="26085" y="24908"/>
                  </a:cubicBezTo>
                  <a:cubicBezTo>
                    <a:pt x="26264" y="24908"/>
                    <a:pt x="28716" y="23416"/>
                    <a:pt x="28716" y="23416"/>
                  </a:cubicBezTo>
                  <a:cubicBezTo>
                    <a:pt x="28716" y="23416"/>
                    <a:pt x="29985" y="23983"/>
                    <a:pt x="30383" y="23986"/>
                  </a:cubicBezTo>
                  <a:cubicBezTo>
                    <a:pt x="30385" y="23986"/>
                    <a:pt x="30387" y="23986"/>
                    <a:pt x="30390" y="23986"/>
                  </a:cubicBezTo>
                  <a:cubicBezTo>
                    <a:pt x="30805" y="23986"/>
                    <a:pt x="32889" y="23643"/>
                    <a:pt x="32381" y="22809"/>
                  </a:cubicBezTo>
                  <a:cubicBezTo>
                    <a:pt x="31871" y="21969"/>
                    <a:pt x="27641" y="18395"/>
                    <a:pt x="26809" y="18110"/>
                  </a:cubicBezTo>
                  <a:cubicBezTo>
                    <a:pt x="25976" y="17825"/>
                    <a:pt x="11789" y="10711"/>
                    <a:pt x="11789" y="10711"/>
                  </a:cubicBezTo>
                  <a:lnTo>
                    <a:pt x="5171" y="0"/>
                  </a:ln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80"/>
            <p:cNvSpPr/>
            <p:nvPr/>
          </p:nvSpPr>
          <p:spPr>
            <a:xfrm>
              <a:off x="4643600" y="2891525"/>
              <a:ext cx="551650" cy="594925"/>
            </a:xfrm>
            <a:custGeom>
              <a:rect b="b" l="l" r="r" t="t"/>
              <a:pathLst>
                <a:path extrusionOk="0" h="23797" w="22066">
                  <a:moveTo>
                    <a:pt x="1885" y="1"/>
                  </a:moveTo>
                  <a:lnTo>
                    <a:pt x="169" y="2114"/>
                  </a:lnTo>
                  <a:cubicBezTo>
                    <a:pt x="169" y="2114"/>
                    <a:pt x="0" y="16891"/>
                    <a:pt x="2506" y="19611"/>
                  </a:cubicBezTo>
                  <a:cubicBezTo>
                    <a:pt x="5011" y="22332"/>
                    <a:pt x="21414" y="23797"/>
                    <a:pt x="21414" y="23797"/>
                  </a:cubicBezTo>
                  <a:lnTo>
                    <a:pt x="22066" y="19795"/>
                  </a:lnTo>
                  <a:cubicBezTo>
                    <a:pt x="22066" y="19795"/>
                    <a:pt x="19549" y="18562"/>
                    <a:pt x="17279" y="15683"/>
                  </a:cubicBezTo>
                  <a:cubicBezTo>
                    <a:pt x="16113" y="14204"/>
                    <a:pt x="13846" y="13844"/>
                    <a:pt x="11915" y="13844"/>
                  </a:cubicBezTo>
                  <a:cubicBezTo>
                    <a:pt x="10084" y="13844"/>
                    <a:pt x="8555" y="14167"/>
                    <a:pt x="8555" y="14167"/>
                  </a:cubicBezTo>
                  <a:lnTo>
                    <a:pt x="1885" y="1"/>
                  </a:lnTo>
                  <a:close/>
                </a:path>
              </a:pathLst>
            </a:custGeom>
            <a:solidFill>
              <a:srgbClr val="E9B7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80"/>
            <p:cNvSpPr/>
            <p:nvPr/>
          </p:nvSpPr>
          <p:spPr>
            <a:xfrm>
              <a:off x="4412475" y="2352275"/>
              <a:ext cx="228750" cy="196725"/>
            </a:xfrm>
            <a:custGeom>
              <a:rect b="b" l="l" r="r" t="t"/>
              <a:pathLst>
                <a:path extrusionOk="0" h="7869" w="9150">
                  <a:moveTo>
                    <a:pt x="2347" y="1"/>
                  </a:moveTo>
                  <a:lnTo>
                    <a:pt x="0" y="3524"/>
                  </a:lnTo>
                  <a:lnTo>
                    <a:pt x="7416" y="7868"/>
                  </a:lnTo>
                  <a:lnTo>
                    <a:pt x="9149" y="4763"/>
                  </a:lnTo>
                  <a:lnTo>
                    <a:pt x="2347" y="1"/>
                  </a:lnTo>
                  <a:close/>
                </a:path>
              </a:pathLst>
            </a:custGeom>
            <a:solidFill>
              <a:srgbClr val="E6D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80"/>
            <p:cNvSpPr/>
            <p:nvPr/>
          </p:nvSpPr>
          <p:spPr>
            <a:xfrm>
              <a:off x="4111000" y="2426325"/>
              <a:ext cx="663825" cy="1164075"/>
            </a:xfrm>
            <a:custGeom>
              <a:rect b="b" l="l" r="r" t="t"/>
              <a:pathLst>
                <a:path extrusionOk="0" h="46563" w="26553">
                  <a:moveTo>
                    <a:pt x="13887" y="1"/>
                  </a:moveTo>
                  <a:cubicBezTo>
                    <a:pt x="10116" y="1"/>
                    <a:pt x="7029" y="4338"/>
                    <a:pt x="7029" y="4338"/>
                  </a:cubicBezTo>
                  <a:cubicBezTo>
                    <a:pt x="4013" y="17259"/>
                    <a:pt x="5879" y="25014"/>
                    <a:pt x="5879" y="25014"/>
                  </a:cubicBezTo>
                  <a:lnTo>
                    <a:pt x="0" y="39225"/>
                  </a:lnTo>
                  <a:lnTo>
                    <a:pt x="26552" y="46562"/>
                  </a:lnTo>
                  <a:lnTo>
                    <a:pt x="22673" y="23439"/>
                  </a:lnTo>
                  <a:cubicBezTo>
                    <a:pt x="22673" y="23439"/>
                    <a:pt x="26434" y="16599"/>
                    <a:pt x="26258" y="14622"/>
                  </a:cubicBezTo>
                  <a:cubicBezTo>
                    <a:pt x="26083" y="12647"/>
                    <a:pt x="17059" y="959"/>
                    <a:pt x="15906" y="441"/>
                  </a:cubicBezTo>
                  <a:cubicBezTo>
                    <a:pt x="15221" y="132"/>
                    <a:pt x="14543" y="1"/>
                    <a:pt x="13887" y="1"/>
                  </a:cubicBezTo>
                  <a:close/>
                </a:path>
              </a:pathLst>
            </a:custGeom>
            <a:solidFill>
              <a:srgbClr val="E9B7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80"/>
            <p:cNvSpPr/>
            <p:nvPr/>
          </p:nvSpPr>
          <p:spPr>
            <a:xfrm>
              <a:off x="4294375" y="3795075"/>
              <a:ext cx="136900" cy="191325"/>
            </a:xfrm>
            <a:custGeom>
              <a:rect b="b" l="l" r="r" t="t"/>
              <a:pathLst>
                <a:path extrusionOk="0" h="7653" w="5476">
                  <a:moveTo>
                    <a:pt x="287" y="1"/>
                  </a:moveTo>
                  <a:cubicBezTo>
                    <a:pt x="242" y="1"/>
                    <a:pt x="196" y="13"/>
                    <a:pt x="156" y="38"/>
                  </a:cubicBezTo>
                  <a:cubicBezTo>
                    <a:pt x="38" y="111"/>
                    <a:pt x="1" y="266"/>
                    <a:pt x="73" y="384"/>
                  </a:cubicBezTo>
                  <a:cubicBezTo>
                    <a:pt x="1547" y="2772"/>
                    <a:pt x="3153" y="5042"/>
                    <a:pt x="4948" y="7548"/>
                  </a:cubicBezTo>
                  <a:cubicBezTo>
                    <a:pt x="4994" y="7615"/>
                    <a:pt x="5070" y="7653"/>
                    <a:pt x="5151" y="7653"/>
                  </a:cubicBezTo>
                  <a:cubicBezTo>
                    <a:pt x="5356" y="7653"/>
                    <a:pt x="5475" y="7422"/>
                    <a:pt x="5356" y="7255"/>
                  </a:cubicBezTo>
                  <a:cubicBezTo>
                    <a:pt x="3567" y="4755"/>
                    <a:pt x="1968" y="2494"/>
                    <a:pt x="501" y="120"/>
                  </a:cubicBezTo>
                  <a:cubicBezTo>
                    <a:pt x="454" y="43"/>
                    <a:pt x="372" y="1"/>
                    <a:pt x="287" y="1"/>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80"/>
            <p:cNvSpPr/>
            <p:nvPr/>
          </p:nvSpPr>
          <p:spPr>
            <a:xfrm>
              <a:off x="5957500" y="1889425"/>
              <a:ext cx="401875" cy="568475"/>
            </a:xfrm>
            <a:custGeom>
              <a:rect b="b" l="l" r="r" t="t"/>
              <a:pathLst>
                <a:path extrusionOk="0" h="22739" w="16075">
                  <a:moveTo>
                    <a:pt x="7516" y="1"/>
                  </a:moveTo>
                  <a:cubicBezTo>
                    <a:pt x="4658" y="1"/>
                    <a:pt x="1823" y="942"/>
                    <a:pt x="1184" y="3221"/>
                  </a:cubicBezTo>
                  <a:cubicBezTo>
                    <a:pt x="1" y="7429"/>
                    <a:pt x="381" y="9469"/>
                    <a:pt x="2522" y="15451"/>
                  </a:cubicBezTo>
                  <a:lnTo>
                    <a:pt x="1212" y="21416"/>
                  </a:lnTo>
                  <a:lnTo>
                    <a:pt x="9441" y="22739"/>
                  </a:lnTo>
                  <a:lnTo>
                    <a:pt x="10938" y="16986"/>
                  </a:lnTo>
                  <a:cubicBezTo>
                    <a:pt x="10938" y="16986"/>
                    <a:pt x="11616" y="17170"/>
                    <a:pt x="12380" y="17170"/>
                  </a:cubicBezTo>
                  <a:cubicBezTo>
                    <a:pt x="12980" y="17170"/>
                    <a:pt x="13632" y="17056"/>
                    <a:pt x="14051" y="16652"/>
                  </a:cubicBezTo>
                  <a:cubicBezTo>
                    <a:pt x="14449" y="16269"/>
                    <a:pt x="14814" y="14589"/>
                    <a:pt x="14968" y="11933"/>
                  </a:cubicBezTo>
                  <a:cubicBezTo>
                    <a:pt x="14971" y="11874"/>
                    <a:pt x="15020" y="11852"/>
                    <a:pt x="15096" y="11852"/>
                  </a:cubicBezTo>
                  <a:cubicBezTo>
                    <a:pt x="15304" y="11852"/>
                    <a:pt x="15714" y="12018"/>
                    <a:pt x="15924" y="12018"/>
                  </a:cubicBezTo>
                  <a:cubicBezTo>
                    <a:pt x="16002" y="12018"/>
                    <a:pt x="16052" y="11996"/>
                    <a:pt x="16054" y="11933"/>
                  </a:cubicBezTo>
                  <a:cubicBezTo>
                    <a:pt x="16074" y="11366"/>
                    <a:pt x="14169" y="8789"/>
                    <a:pt x="14334" y="7741"/>
                  </a:cubicBezTo>
                  <a:cubicBezTo>
                    <a:pt x="14943" y="3899"/>
                    <a:pt x="14620" y="2871"/>
                    <a:pt x="13507" y="1783"/>
                  </a:cubicBezTo>
                  <a:cubicBezTo>
                    <a:pt x="12372" y="675"/>
                    <a:pt x="9936" y="1"/>
                    <a:pt x="7516" y="1"/>
                  </a:cubicBezTo>
                  <a:close/>
                </a:path>
              </a:pathLst>
            </a:custGeom>
            <a:solidFill>
              <a:srgbClr val="F5B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80"/>
            <p:cNvSpPr/>
            <p:nvPr/>
          </p:nvSpPr>
          <p:spPr>
            <a:xfrm>
              <a:off x="6648325" y="5205075"/>
              <a:ext cx="309875" cy="256225"/>
            </a:xfrm>
            <a:custGeom>
              <a:rect b="b" l="l" r="r" t="t"/>
              <a:pathLst>
                <a:path extrusionOk="0" h="10249" w="12395">
                  <a:moveTo>
                    <a:pt x="3155" y="0"/>
                  </a:moveTo>
                  <a:lnTo>
                    <a:pt x="1" y="864"/>
                  </a:lnTo>
                  <a:lnTo>
                    <a:pt x="2566" y="10248"/>
                  </a:lnTo>
                  <a:lnTo>
                    <a:pt x="12395" y="7557"/>
                  </a:lnTo>
                  <a:cubicBezTo>
                    <a:pt x="12202" y="7088"/>
                    <a:pt x="5371" y="6675"/>
                    <a:pt x="5371" y="6675"/>
                  </a:cubicBezTo>
                  <a:lnTo>
                    <a:pt x="3155" y="0"/>
                  </a:ln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80"/>
            <p:cNvSpPr/>
            <p:nvPr/>
          </p:nvSpPr>
          <p:spPr>
            <a:xfrm>
              <a:off x="5188575" y="5189050"/>
              <a:ext cx="242875" cy="286575"/>
            </a:xfrm>
            <a:custGeom>
              <a:rect b="b" l="l" r="r" t="t"/>
              <a:pathLst>
                <a:path extrusionOk="0" h="11463" w="9715">
                  <a:moveTo>
                    <a:pt x="5066" y="1"/>
                  </a:moveTo>
                  <a:lnTo>
                    <a:pt x="1" y="8308"/>
                  </a:lnTo>
                  <a:lnTo>
                    <a:pt x="4084" y="11463"/>
                  </a:lnTo>
                  <a:lnTo>
                    <a:pt x="9714" y="11463"/>
                  </a:lnTo>
                  <a:lnTo>
                    <a:pt x="5562" y="10372"/>
                  </a:lnTo>
                  <a:lnTo>
                    <a:pt x="4524" y="7895"/>
                  </a:lnTo>
                  <a:lnTo>
                    <a:pt x="7860" y="1703"/>
                  </a:lnTo>
                  <a:lnTo>
                    <a:pt x="5066" y="1"/>
                  </a:ln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80"/>
            <p:cNvSpPr/>
            <p:nvPr/>
          </p:nvSpPr>
          <p:spPr>
            <a:xfrm>
              <a:off x="5256050" y="4371300"/>
              <a:ext cx="624775" cy="964150"/>
            </a:xfrm>
            <a:custGeom>
              <a:rect b="b" l="l" r="r" t="t"/>
              <a:pathLst>
                <a:path extrusionOk="0" h="38566" w="24991">
                  <a:moveTo>
                    <a:pt x="15991" y="1"/>
                  </a:moveTo>
                  <a:lnTo>
                    <a:pt x="1" y="36593"/>
                  </a:lnTo>
                  <a:lnTo>
                    <a:pt x="2924" y="38565"/>
                  </a:lnTo>
                  <a:lnTo>
                    <a:pt x="22036" y="9239"/>
                  </a:lnTo>
                  <a:lnTo>
                    <a:pt x="24990" y="2206"/>
                  </a:lnTo>
                  <a:cubicBezTo>
                    <a:pt x="23523" y="1921"/>
                    <a:pt x="22382" y="1231"/>
                    <a:pt x="20897" y="949"/>
                  </a:cubicBezTo>
                  <a:cubicBezTo>
                    <a:pt x="18726" y="538"/>
                    <a:pt x="18111" y="591"/>
                    <a:pt x="15991" y="1"/>
                  </a:cubicBezTo>
                  <a:close/>
                </a:path>
              </a:pathLst>
            </a:custGeom>
            <a:solidFill>
              <a:srgbClr val="F5B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80"/>
            <p:cNvSpPr/>
            <p:nvPr/>
          </p:nvSpPr>
          <p:spPr>
            <a:xfrm>
              <a:off x="6296150" y="4328950"/>
              <a:ext cx="471600" cy="1015525"/>
            </a:xfrm>
            <a:custGeom>
              <a:rect b="b" l="l" r="r" t="t"/>
              <a:pathLst>
                <a:path extrusionOk="0" h="40621" w="18864">
                  <a:moveTo>
                    <a:pt x="7473" y="0"/>
                  </a:moveTo>
                  <a:cubicBezTo>
                    <a:pt x="4156" y="1236"/>
                    <a:pt x="3417" y="2576"/>
                    <a:pt x="0" y="3523"/>
                  </a:cubicBezTo>
                  <a:lnTo>
                    <a:pt x="526" y="5973"/>
                  </a:lnTo>
                  <a:lnTo>
                    <a:pt x="15375" y="40620"/>
                  </a:lnTo>
                  <a:lnTo>
                    <a:pt x="18864" y="39932"/>
                  </a:lnTo>
                  <a:lnTo>
                    <a:pt x="7473" y="0"/>
                  </a:lnTo>
                  <a:close/>
                </a:path>
              </a:pathLst>
            </a:custGeom>
            <a:solidFill>
              <a:srgbClr val="F5B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80"/>
            <p:cNvSpPr/>
            <p:nvPr/>
          </p:nvSpPr>
          <p:spPr>
            <a:xfrm>
              <a:off x="5617200" y="3665475"/>
              <a:ext cx="921675" cy="794425"/>
            </a:xfrm>
            <a:custGeom>
              <a:rect b="b" l="l" r="r" t="t"/>
              <a:pathLst>
                <a:path extrusionOk="0" h="31777" w="36867">
                  <a:moveTo>
                    <a:pt x="4515" y="1"/>
                  </a:moveTo>
                  <a:lnTo>
                    <a:pt x="1" y="29346"/>
                  </a:lnTo>
                  <a:cubicBezTo>
                    <a:pt x="2159" y="29945"/>
                    <a:pt x="4327" y="30506"/>
                    <a:pt x="6536" y="30929"/>
                  </a:cubicBezTo>
                  <a:cubicBezTo>
                    <a:pt x="8076" y="31223"/>
                    <a:pt x="9610" y="31478"/>
                    <a:pt x="11128" y="31777"/>
                  </a:cubicBezTo>
                  <a:lnTo>
                    <a:pt x="18071" y="13925"/>
                  </a:lnTo>
                  <a:lnTo>
                    <a:pt x="25403" y="31054"/>
                  </a:lnTo>
                  <a:cubicBezTo>
                    <a:pt x="28940" y="30084"/>
                    <a:pt x="33437" y="27979"/>
                    <a:pt x="36866" y="26698"/>
                  </a:cubicBezTo>
                  <a:lnTo>
                    <a:pt x="30000" y="1"/>
                  </a:lnTo>
                  <a:close/>
                </a:path>
              </a:pathLst>
            </a:custGeom>
            <a:solidFill>
              <a:srgbClr val="3E70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80"/>
            <p:cNvSpPr/>
            <p:nvPr/>
          </p:nvSpPr>
          <p:spPr>
            <a:xfrm>
              <a:off x="5683550" y="2304700"/>
              <a:ext cx="755175" cy="1477100"/>
            </a:xfrm>
            <a:custGeom>
              <a:rect b="b" l="l" r="r" t="t"/>
              <a:pathLst>
                <a:path extrusionOk="0" h="59084" w="30207">
                  <a:moveTo>
                    <a:pt x="12014" y="1"/>
                  </a:moveTo>
                  <a:cubicBezTo>
                    <a:pt x="12014" y="1"/>
                    <a:pt x="10728" y="1795"/>
                    <a:pt x="9693" y="2687"/>
                  </a:cubicBezTo>
                  <a:cubicBezTo>
                    <a:pt x="8657" y="3578"/>
                    <a:pt x="5647" y="7941"/>
                    <a:pt x="4988" y="11772"/>
                  </a:cubicBezTo>
                  <a:cubicBezTo>
                    <a:pt x="4329" y="15602"/>
                    <a:pt x="2824" y="23841"/>
                    <a:pt x="3671" y="24821"/>
                  </a:cubicBezTo>
                  <a:cubicBezTo>
                    <a:pt x="4517" y="25802"/>
                    <a:pt x="5270" y="34103"/>
                    <a:pt x="5270" y="34103"/>
                  </a:cubicBezTo>
                  <a:lnTo>
                    <a:pt x="0" y="57698"/>
                  </a:lnTo>
                  <a:cubicBezTo>
                    <a:pt x="3356" y="58737"/>
                    <a:pt x="7831" y="59083"/>
                    <a:pt x="12306" y="59083"/>
                  </a:cubicBezTo>
                  <a:cubicBezTo>
                    <a:pt x="21256" y="59083"/>
                    <a:pt x="30206" y="57698"/>
                    <a:pt x="30206" y="57698"/>
                  </a:cubicBezTo>
                  <a:lnTo>
                    <a:pt x="25501" y="29141"/>
                  </a:lnTo>
                  <a:cubicBezTo>
                    <a:pt x="25501" y="29141"/>
                    <a:pt x="26913" y="18364"/>
                    <a:pt x="26819" y="17383"/>
                  </a:cubicBezTo>
                  <a:cubicBezTo>
                    <a:pt x="26725" y="16404"/>
                    <a:pt x="22490" y="7675"/>
                    <a:pt x="19864" y="4657"/>
                  </a:cubicBezTo>
                  <a:cubicBezTo>
                    <a:pt x="17239" y="1639"/>
                    <a:pt x="12014" y="1"/>
                    <a:pt x="12014" y="1"/>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80"/>
            <p:cNvSpPr/>
            <p:nvPr/>
          </p:nvSpPr>
          <p:spPr>
            <a:xfrm>
              <a:off x="5626425" y="2281275"/>
              <a:ext cx="400275" cy="424800"/>
            </a:xfrm>
            <a:custGeom>
              <a:rect b="b" l="l" r="r" t="t"/>
              <a:pathLst>
                <a:path extrusionOk="0" h="16992" w="16011">
                  <a:moveTo>
                    <a:pt x="6969" y="1"/>
                  </a:moveTo>
                  <a:cubicBezTo>
                    <a:pt x="5540" y="1"/>
                    <a:pt x="4435" y="112"/>
                    <a:pt x="4110" y="322"/>
                  </a:cubicBezTo>
                  <a:cubicBezTo>
                    <a:pt x="3103" y="972"/>
                    <a:pt x="5452" y="3027"/>
                    <a:pt x="5200" y="4390"/>
                  </a:cubicBezTo>
                  <a:cubicBezTo>
                    <a:pt x="4949" y="5753"/>
                    <a:pt x="1" y="7526"/>
                    <a:pt x="1677" y="10498"/>
                  </a:cubicBezTo>
                  <a:cubicBezTo>
                    <a:pt x="3355" y="13470"/>
                    <a:pt x="8304" y="16991"/>
                    <a:pt x="8304" y="16991"/>
                  </a:cubicBezTo>
                  <a:lnTo>
                    <a:pt x="16011" y="1582"/>
                  </a:lnTo>
                  <a:cubicBezTo>
                    <a:pt x="14370" y="489"/>
                    <a:pt x="9960" y="1"/>
                    <a:pt x="6969" y="1"/>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80"/>
            <p:cNvSpPr/>
            <p:nvPr/>
          </p:nvSpPr>
          <p:spPr>
            <a:xfrm>
              <a:off x="5893450" y="1790375"/>
              <a:ext cx="503575" cy="553625"/>
            </a:xfrm>
            <a:custGeom>
              <a:rect b="b" l="l" r="r" t="t"/>
              <a:pathLst>
                <a:path extrusionOk="0" h="22145" w="20143">
                  <a:moveTo>
                    <a:pt x="13553" y="1245"/>
                  </a:moveTo>
                  <a:cubicBezTo>
                    <a:pt x="13535" y="1268"/>
                    <a:pt x="13518" y="1292"/>
                    <a:pt x="13504" y="1318"/>
                  </a:cubicBezTo>
                  <a:cubicBezTo>
                    <a:pt x="13520" y="1294"/>
                    <a:pt x="13537" y="1269"/>
                    <a:pt x="13553" y="1245"/>
                  </a:cubicBezTo>
                  <a:close/>
                  <a:moveTo>
                    <a:pt x="15584" y="1"/>
                  </a:moveTo>
                  <a:cubicBezTo>
                    <a:pt x="14691" y="1"/>
                    <a:pt x="14065" y="514"/>
                    <a:pt x="13553" y="1245"/>
                  </a:cubicBezTo>
                  <a:lnTo>
                    <a:pt x="13553" y="1245"/>
                  </a:lnTo>
                  <a:cubicBezTo>
                    <a:pt x="13659" y="1119"/>
                    <a:pt x="13821" y="1060"/>
                    <a:pt x="13989" y="1060"/>
                  </a:cubicBezTo>
                  <a:cubicBezTo>
                    <a:pt x="14250" y="1060"/>
                    <a:pt x="14528" y="1201"/>
                    <a:pt x="14640" y="1444"/>
                  </a:cubicBezTo>
                  <a:cubicBezTo>
                    <a:pt x="14838" y="1870"/>
                    <a:pt x="14601" y="2403"/>
                    <a:pt x="14212" y="2669"/>
                  </a:cubicBezTo>
                  <a:cubicBezTo>
                    <a:pt x="13841" y="2922"/>
                    <a:pt x="13372" y="2983"/>
                    <a:pt x="12920" y="2983"/>
                  </a:cubicBezTo>
                  <a:cubicBezTo>
                    <a:pt x="12900" y="2983"/>
                    <a:pt x="12880" y="2982"/>
                    <a:pt x="12859" y="2982"/>
                  </a:cubicBezTo>
                  <a:cubicBezTo>
                    <a:pt x="11755" y="2969"/>
                    <a:pt x="10677" y="2677"/>
                    <a:pt x="9611" y="2389"/>
                  </a:cubicBezTo>
                  <a:cubicBezTo>
                    <a:pt x="8545" y="2103"/>
                    <a:pt x="7464" y="1816"/>
                    <a:pt x="6359" y="1813"/>
                  </a:cubicBezTo>
                  <a:cubicBezTo>
                    <a:pt x="6355" y="1813"/>
                    <a:pt x="6350" y="1813"/>
                    <a:pt x="6345" y="1813"/>
                  </a:cubicBezTo>
                  <a:cubicBezTo>
                    <a:pt x="5245" y="1813"/>
                    <a:pt x="4104" y="2130"/>
                    <a:pt x="3317" y="2897"/>
                  </a:cubicBezTo>
                  <a:cubicBezTo>
                    <a:pt x="2526" y="3666"/>
                    <a:pt x="2252" y="5157"/>
                    <a:pt x="2770" y="6132"/>
                  </a:cubicBezTo>
                  <a:cubicBezTo>
                    <a:pt x="0" y="7266"/>
                    <a:pt x="1918" y="12107"/>
                    <a:pt x="2770" y="14246"/>
                  </a:cubicBezTo>
                  <a:cubicBezTo>
                    <a:pt x="3621" y="16385"/>
                    <a:pt x="5084" y="19411"/>
                    <a:pt x="5084" y="19411"/>
                  </a:cubicBezTo>
                  <a:lnTo>
                    <a:pt x="7921" y="16636"/>
                  </a:lnTo>
                  <a:cubicBezTo>
                    <a:pt x="7921" y="16636"/>
                    <a:pt x="5756" y="14120"/>
                    <a:pt x="6707" y="12989"/>
                  </a:cubicBezTo>
                  <a:cubicBezTo>
                    <a:pt x="6938" y="12713"/>
                    <a:pt x="7172" y="12609"/>
                    <a:pt x="7394" y="12609"/>
                  </a:cubicBezTo>
                  <a:cubicBezTo>
                    <a:pt x="8082" y="12609"/>
                    <a:pt x="8649" y="13617"/>
                    <a:pt x="8649" y="13617"/>
                  </a:cubicBezTo>
                  <a:cubicBezTo>
                    <a:pt x="8649" y="13617"/>
                    <a:pt x="8964" y="18964"/>
                    <a:pt x="9710" y="19278"/>
                  </a:cubicBezTo>
                  <a:cubicBezTo>
                    <a:pt x="10382" y="19562"/>
                    <a:pt x="13990" y="22145"/>
                    <a:pt x="16055" y="22145"/>
                  </a:cubicBezTo>
                  <a:cubicBezTo>
                    <a:pt x="16281" y="22145"/>
                    <a:pt x="16489" y="22114"/>
                    <a:pt x="16672" y="22046"/>
                  </a:cubicBezTo>
                  <a:cubicBezTo>
                    <a:pt x="18532" y="21355"/>
                    <a:pt x="17530" y="15895"/>
                    <a:pt x="17530" y="15895"/>
                  </a:cubicBezTo>
                  <a:lnTo>
                    <a:pt x="14795" y="15578"/>
                  </a:lnTo>
                  <a:cubicBezTo>
                    <a:pt x="12287" y="15288"/>
                    <a:pt x="10422" y="13120"/>
                    <a:pt x="10510" y="10597"/>
                  </a:cubicBezTo>
                  <a:lnTo>
                    <a:pt x="10510" y="10597"/>
                  </a:lnTo>
                  <a:cubicBezTo>
                    <a:pt x="10510" y="10597"/>
                    <a:pt x="11089" y="10790"/>
                    <a:pt x="11781" y="10790"/>
                  </a:cubicBezTo>
                  <a:cubicBezTo>
                    <a:pt x="12657" y="10790"/>
                    <a:pt x="13713" y="10482"/>
                    <a:pt x="14012" y="9089"/>
                  </a:cubicBezTo>
                  <a:cubicBezTo>
                    <a:pt x="16075" y="8792"/>
                    <a:pt x="18577" y="7939"/>
                    <a:pt x="19359" y="6006"/>
                  </a:cubicBezTo>
                  <a:cubicBezTo>
                    <a:pt x="20142" y="4073"/>
                    <a:pt x="19519" y="1582"/>
                    <a:pt x="17752" y="476"/>
                  </a:cubicBezTo>
                  <a:lnTo>
                    <a:pt x="17752" y="476"/>
                  </a:lnTo>
                  <a:cubicBezTo>
                    <a:pt x="17786" y="996"/>
                    <a:pt x="17576" y="1504"/>
                    <a:pt x="17184" y="1850"/>
                  </a:cubicBezTo>
                  <a:cubicBezTo>
                    <a:pt x="17464" y="954"/>
                    <a:pt x="16553" y="13"/>
                    <a:pt x="15614" y="1"/>
                  </a:cubicBezTo>
                  <a:cubicBezTo>
                    <a:pt x="15604" y="1"/>
                    <a:pt x="15594" y="1"/>
                    <a:pt x="15584" y="1"/>
                  </a:cubicBez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80"/>
            <p:cNvSpPr/>
            <p:nvPr/>
          </p:nvSpPr>
          <p:spPr>
            <a:xfrm>
              <a:off x="5882225" y="1816525"/>
              <a:ext cx="344325" cy="374400"/>
            </a:xfrm>
            <a:custGeom>
              <a:rect b="b" l="l" r="r" t="t"/>
              <a:pathLst>
                <a:path extrusionOk="0" h="14976" w="13773">
                  <a:moveTo>
                    <a:pt x="6371" y="0"/>
                  </a:moveTo>
                  <a:cubicBezTo>
                    <a:pt x="6174" y="0"/>
                    <a:pt x="5979" y="7"/>
                    <a:pt x="5788" y="21"/>
                  </a:cubicBezTo>
                  <a:cubicBezTo>
                    <a:pt x="2350" y="272"/>
                    <a:pt x="169" y="2201"/>
                    <a:pt x="85" y="5217"/>
                  </a:cubicBezTo>
                  <a:cubicBezTo>
                    <a:pt x="0" y="8235"/>
                    <a:pt x="3968" y="14976"/>
                    <a:pt x="3968" y="14976"/>
                  </a:cubicBezTo>
                  <a:cubicBezTo>
                    <a:pt x="9110" y="12569"/>
                    <a:pt x="13772" y="1913"/>
                    <a:pt x="13772" y="1913"/>
                  </a:cubicBezTo>
                  <a:cubicBezTo>
                    <a:pt x="13772" y="1913"/>
                    <a:pt x="9718" y="0"/>
                    <a:pt x="6371" y="0"/>
                  </a:cubicBez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80"/>
            <p:cNvSpPr/>
            <p:nvPr/>
          </p:nvSpPr>
          <p:spPr>
            <a:xfrm>
              <a:off x="5251100" y="3291975"/>
              <a:ext cx="197325" cy="359100"/>
            </a:xfrm>
            <a:custGeom>
              <a:rect b="b" l="l" r="r" t="t"/>
              <a:pathLst>
                <a:path extrusionOk="0" h="14364" w="7893">
                  <a:moveTo>
                    <a:pt x="6342" y="1"/>
                  </a:moveTo>
                  <a:cubicBezTo>
                    <a:pt x="3247" y="5434"/>
                    <a:pt x="1052" y="7673"/>
                    <a:pt x="799" y="8404"/>
                  </a:cubicBezTo>
                  <a:cubicBezTo>
                    <a:pt x="238" y="10021"/>
                    <a:pt x="1" y="10935"/>
                    <a:pt x="1332" y="11033"/>
                  </a:cubicBezTo>
                  <a:cubicBezTo>
                    <a:pt x="2618" y="11129"/>
                    <a:pt x="1949" y="12824"/>
                    <a:pt x="2918" y="12824"/>
                  </a:cubicBezTo>
                  <a:cubicBezTo>
                    <a:pt x="2950" y="12824"/>
                    <a:pt x="2984" y="12822"/>
                    <a:pt x="3020" y="12818"/>
                  </a:cubicBezTo>
                  <a:cubicBezTo>
                    <a:pt x="3051" y="12815"/>
                    <a:pt x="3080" y="12813"/>
                    <a:pt x="3108" y="12813"/>
                  </a:cubicBezTo>
                  <a:cubicBezTo>
                    <a:pt x="3980" y="12813"/>
                    <a:pt x="3715" y="14363"/>
                    <a:pt x="4346" y="14363"/>
                  </a:cubicBezTo>
                  <a:cubicBezTo>
                    <a:pt x="4438" y="14363"/>
                    <a:pt x="4549" y="14330"/>
                    <a:pt x="4686" y="14254"/>
                  </a:cubicBezTo>
                  <a:cubicBezTo>
                    <a:pt x="5789" y="13644"/>
                    <a:pt x="5665" y="11048"/>
                    <a:pt x="5665" y="11048"/>
                  </a:cubicBezTo>
                  <a:cubicBezTo>
                    <a:pt x="5665" y="11048"/>
                    <a:pt x="7893" y="10178"/>
                    <a:pt x="6152" y="7421"/>
                  </a:cubicBezTo>
                  <a:cubicBezTo>
                    <a:pt x="5699" y="6703"/>
                    <a:pt x="6692" y="5021"/>
                    <a:pt x="7421" y="4103"/>
                  </a:cubicBezTo>
                  <a:cubicBezTo>
                    <a:pt x="6843" y="3142"/>
                    <a:pt x="6837" y="1009"/>
                    <a:pt x="6342" y="1"/>
                  </a:cubicBezTo>
                  <a:close/>
                </a:path>
              </a:pathLst>
            </a:custGeom>
            <a:solidFill>
              <a:srgbClr val="F5B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80"/>
            <p:cNvSpPr/>
            <p:nvPr/>
          </p:nvSpPr>
          <p:spPr>
            <a:xfrm>
              <a:off x="5320925" y="2418525"/>
              <a:ext cx="741250" cy="1046025"/>
            </a:xfrm>
            <a:custGeom>
              <a:rect b="b" l="l" r="r" t="t"/>
              <a:pathLst>
                <a:path extrusionOk="0" h="41841" w="29650">
                  <a:moveTo>
                    <a:pt x="23259" y="0"/>
                  </a:moveTo>
                  <a:cubicBezTo>
                    <a:pt x="23076" y="0"/>
                    <a:pt x="22901" y="41"/>
                    <a:pt x="22737" y="127"/>
                  </a:cubicBezTo>
                  <a:cubicBezTo>
                    <a:pt x="19331" y="1918"/>
                    <a:pt x="1" y="38660"/>
                    <a:pt x="1" y="38660"/>
                  </a:cubicBezTo>
                  <a:lnTo>
                    <a:pt x="5002" y="41841"/>
                  </a:lnTo>
                  <a:cubicBezTo>
                    <a:pt x="5002" y="41841"/>
                    <a:pt x="9370" y="34702"/>
                    <a:pt x="11756" y="32923"/>
                  </a:cubicBezTo>
                  <a:cubicBezTo>
                    <a:pt x="14142" y="31146"/>
                    <a:pt x="14912" y="30372"/>
                    <a:pt x="15139" y="26890"/>
                  </a:cubicBezTo>
                  <a:cubicBezTo>
                    <a:pt x="15366" y="23408"/>
                    <a:pt x="26282" y="14792"/>
                    <a:pt x="28026" y="10931"/>
                  </a:cubicBezTo>
                  <a:cubicBezTo>
                    <a:pt x="29649" y="7339"/>
                    <a:pt x="25716" y="0"/>
                    <a:pt x="23259" y="0"/>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80"/>
            <p:cNvSpPr/>
            <p:nvPr/>
          </p:nvSpPr>
          <p:spPr>
            <a:xfrm>
              <a:off x="6001825" y="1906225"/>
              <a:ext cx="147775" cy="209800"/>
            </a:xfrm>
            <a:custGeom>
              <a:rect b="b" l="l" r="r" t="t"/>
              <a:pathLst>
                <a:path extrusionOk="0" h="8392" w="5911">
                  <a:moveTo>
                    <a:pt x="5623" y="1"/>
                  </a:moveTo>
                  <a:cubicBezTo>
                    <a:pt x="5530" y="1"/>
                    <a:pt x="5439" y="54"/>
                    <a:pt x="5396" y="144"/>
                  </a:cubicBezTo>
                  <a:cubicBezTo>
                    <a:pt x="4014" y="2994"/>
                    <a:pt x="2228" y="5630"/>
                    <a:pt x="94" y="7969"/>
                  </a:cubicBezTo>
                  <a:cubicBezTo>
                    <a:pt x="1" y="8072"/>
                    <a:pt x="7" y="8233"/>
                    <a:pt x="112" y="8326"/>
                  </a:cubicBezTo>
                  <a:cubicBezTo>
                    <a:pt x="158" y="8368"/>
                    <a:pt x="218" y="8391"/>
                    <a:pt x="281" y="8391"/>
                  </a:cubicBezTo>
                  <a:cubicBezTo>
                    <a:pt x="352" y="8391"/>
                    <a:pt x="418" y="8361"/>
                    <a:pt x="466" y="8308"/>
                  </a:cubicBezTo>
                  <a:cubicBezTo>
                    <a:pt x="2632" y="5932"/>
                    <a:pt x="4446" y="3256"/>
                    <a:pt x="5850" y="362"/>
                  </a:cubicBezTo>
                  <a:cubicBezTo>
                    <a:pt x="5911" y="238"/>
                    <a:pt x="5859" y="86"/>
                    <a:pt x="5733" y="26"/>
                  </a:cubicBezTo>
                  <a:cubicBezTo>
                    <a:pt x="5698" y="9"/>
                    <a:pt x="5660" y="1"/>
                    <a:pt x="5623" y="1"/>
                  </a:cubicBezTo>
                  <a:close/>
                </a:path>
              </a:pathLst>
            </a:custGeom>
            <a:solidFill>
              <a:srgbClr val="3E70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80"/>
            <p:cNvSpPr/>
            <p:nvPr/>
          </p:nvSpPr>
          <p:spPr>
            <a:xfrm>
              <a:off x="5733900" y="2348250"/>
              <a:ext cx="205125" cy="583300"/>
            </a:xfrm>
            <a:custGeom>
              <a:rect b="b" l="l" r="r" t="t"/>
              <a:pathLst>
                <a:path extrusionOk="0" h="23332" w="8205">
                  <a:moveTo>
                    <a:pt x="7922" y="0"/>
                  </a:moveTo>
                  <a:cubicBezTo>
                    <a:pt x="7865" y="0"/>
                    <a:pt x="7807" y="20"/>
                    <a:pt x="7759" y="60"/>
                  </a:cubicBezTo>
                  <a:cubicBezTo>
                    <a:pt x="928" y="5853"/>
                    <a:pt x="0" y="15774"/>
                    <a:pt x="1410" y="23126"/>
                  </a:cubicBezTo>
                  <a:cubicBezTo>
                    <a:pt x="1431" y="23246"/>
                    <a:pt x="1536" y="23331"/>
                    <a:pt x="1657" y="23331"/>
                  </a:cubicBezTo>
                  <a:cubicBezTo>
                    <a:pt x="1673" y="23331"/>
                    <a:pt x="1688" y="23330"/>
                    <a:pt x="1704" y="23327"/>
                  </a:cubicBezTo>
                  <a:cubicBezTo>
                    <a:pt x="1840" y="23300"/>
                    <a:pt x="1929" y="23168"/>
                    <a:pt x="1904" y="23033"/>
                  </a:cubicBezTo>
                  <a:cubicBezTo>
                    <a:pt x="521" y="15819"/>
                    <a:pt x="1419" y="6098"/>
                    <a:pt x="8086" y="444"/>
                  </a:cubicBezTo>
                  <a:cubicBezTo>
                    <a:pt x="8192" y="353"/>
                    <a:pt x="8204" y="194"/>
                    <a:pt x="8115" y="89"/>
                  </a:cubicBezTo>
                  <a:cubicBezTo>
                    <a:pt x="8064" y="30"/>
                    <a:pt x="7994" y="0"/>
                    <a:pt x="7922" y="0"/>
                  </a:cubicBezTo>
                  <a:close/>
                </a:path>
              </a:pathLst>
            </a:custGeom>
            <a:solidFill>
              <a:srgbClr val="3E70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80"/>
            <p:cNvSpPr/>
            <p:nvPr/>
          </p:nvSpPr>
          <p:spPr>
            <a:xfrm>
              <a:off x="6015425" y="2465275"/>
              <a:ext cx="616275" cy="705750"/>
            </a:xfrm>
            <a:custGeom>
              <a:rect b="b" l="l" r="r" t="t"/>
              <a:pathLst>
                <a:path extrusionOk="0" h="28230" w="24651">
                  <a:moveTo>
                    <a:pt x="2571" y="0"/>
                  </a:moveTo>
                  <a:cubicBezTo>
                    <a:pt x="399" y="0"/>
                    <a:pt x="0" y="17864"/>
                    <a:pt x="3888" y="23413"/>
                  </a:cubicBezTo>
                  <a:cubicBezTo>
                    <a:pt x="6260" y="26798"/>
                    <a:pt x="7578" y="28230"/>
                    <a:pt x="9801" y="28230"/>
                  </a:cubicBezTo>
                  <a:cubicBezTo>
                    <a:pt x="11410" y="28230"/>
                    <a:pt x="13493" y="27480"/>
                    <a:pt x="16793" y="26178"/>
                  </a:cubicBezTo>
                  <a:cubicBezTo>
                    <a:pt x="24651" y="23079"/>
                    <a:pt x="15521" y="18843"/>
                    <a:pt x="15521" y="18843"/>
                  </a:cubicBezTo>
                  <a:lnTo>
                    <a:pt x="12557" y="18843"/>
                  </a:lnTo>
                  <a:cubicBezTo>
                    <a:pt x="12557" y="18843"/>
                    <a:pt x="5400" y="2205"/>
                    <a:pt x="2926" y="151"/>
                  </a:cubicBezTo>
                  <a:cubicBezTo>
                    <a:pt x="2803" y="49"/>
                    <a:pt x="2685" y="0"/>
                    <a:pt x="2571" y="0"/>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80"/>
            <p:cNvSpPr/>
            <p:nvPr/>
          </p:nvSpPr>
          <p:spPr>
            <a:xfrm>
              <a:off x="6948875" y="2699425"/>
              <a:ext cx="47225" cy="115400"/>
            </a:xfrm>
            <a:custGeom>
              <a:rect b="b" l="l" r="r" t="t"/>
              <a:pathLst>
                <a:path extrusionOk="0" h="4616" w="1889">
                  <a:moveTo>
                    <a:pt x="1461" y="1"/>
                  </a:moveTo>
                  <a:cubicBezTo>
                    <a:pt x="1449" y="1"/>
                    <a:pt x="1436" y="5"/>
                    <a:pt x="1424" y="14"/>
                  </a:cubicBezTo>
                  <a:cubicBezTo>
                    <a:pt x="1135" y="224"/>
                    <a:pt x="875" y="1514"/>
                    <a:pt x="875" y="1514"/>
                  </a:cubicBezTo>
                  <a:lnTo>
                    <a:pt x="767" y="2140"/>
                  </a:lnTo>
                  <a:cubicBezTo>
                    <a:pt x="767" y="2140"/>
                    <a:pt x="554" y="2062"/>
                    <a:pt x="406" y="2062"/>
                  </a:cubicBezTo>
                  <a:cubicBezTo>
                    <a:pt x="334" y="2062"/>
                    <a:pt x="278" y="2081"/>
                    <a:pt x="270" y="2136"/>
                  </a:cubicBezTo>
                  <a:cubicBezTo>
                    <a:pt x="245" y="2304"/>
                    <a:pt x="77" y="3096"/>
                    <a:pt x="77" y="3096"/>
                  </a:cubicBezTo>
                  <a:lnTo>
                    <a:pt x="1" y="4615"/>
                  </a:lnTo>
                  <a:lnTo>
                    <a:pt x="1579" y="2852"/>
                  </a:lnTo>
                  <a:cubicBezTo>
                    <a:pt x="1889" y="2143"/>
                    <a:pt x="1727" y="1"/>
                    <a:pt x="1461" y="1"/>
                  </a:cubicBezTo>
                  <a:close/>
                </a:path>
              </a:pathLst>
            </a:custGeom>
            <a:solidFill>
              <a:srgbClr val="F5B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80"/>
            <p:cNvSpPr/>
            <p:nvPr/>
          </p:nvSpPr>
          <p:spPr>
            <a:xfrm>
              <a:off x="6897375" y="2551275"/>
              <a:ext cx="127575" cy="297700"/>
            </a:xfrm>
            <a:custGeom>
              <a:rect b="b" l="l" r="r" t="t"/>
              <a:pathLst>
                <a:path extrusionOk="0" h="11908" w="5103">
                  <a:moveTo>
                    <a:pt x="3229" y="0"/>
                  </a:moveTo>
                  <a:lnTo>
                    <a:pt x="1767" y="5208"/>
                  </a:lnTo>
                  <a:lnTo>
                    <a:pt x="1" y="11739"/>
                  </a:lnTo>
                  <a:lnTo>
                    <a:pt x="1639" y="11907"/>
                  </a:lnTo>
                  <a:lnTo>
                    <a:pt x="5102" y="703"/>
                  </a:lnTo>
                  <a:lnTo>
                    <a:pt x="3229" y="0"/>
                  </a:ln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80"/>
            <p:cNvSpPr/>
            <p:nvPr/>
          </p:nvSpPr>
          <p:spPr>
            <a:xfrm>
              <a:off x="6432300" y="2673675"/>
              <a:ext cx="559000" cy="414800"/>
            </a:xfrm>
            <a:custGeom>
              <a:rect b="b" l="l" r="r" t="t"/>
              <a:pathLst>
                <a:path extrusionOk="0" h="16592" w="22360">
                  <a:moveTo>
                    <a:pt x="18579" y="1"/>
                  </a:moveTo>
                  <a:cubicBezTo>
                    <a:pt x="18478" y="1"/>
                    <a:pt x="18386" y="89"/>
                    <a:pt x="18315" y="316"/>
                  </a:cubicBezTo>
                  <a:lnTo>
                    <a:pt x="17691" y="2997"/>
                  </a:lnTo>
                  <a:lnTo>
                    <a:pt x="16800" y="3882"/>
                  </a:lnTo>
                  <a:cubicBezTo>
                    <a:pt x="16338" y="4519"/>
                    <a:pt x="15805" y="7217"/>
                    <a:pt x="15805" y="7217"/>
                  </a:cubicBezTo>
                  <a:lnTo>
                    <a:pt x="0" y="10682"/>
                  </a:lnTo>
                  <a:lnTo>
                    <a:pt x="1496" y="16592"/>
                  </a:lnTo>
                  <a:cubicBezTo>
                    <a:pt x="1496" y="16592"/>
                    <a:pt x="16616" y="10680"/>
                    <a:pt x="17404" y="10395"/>
                  </a:cubicBezTo>
                  <a:cubicBezTo>
                    <a:pt x="17404" y="10395"/>
                    <a:pt x="19725" y="8563"/>
                    <a:pt x="20193" y="8212"/>
                  </a:cubicBezTo>
                  <a:cubicBezTo>
                    <a:pt x="20663" y="7860"/>
                    <a:pt x="22125" y="4233"/>
                    <a:pt x="22242" y="3882"/>
                  </a:cubicBezTo>
                  <a:cubicBezTo>
                    <a:pt x="22360" y="3531"/>
                    <a:pt x="19550" y="3356"/>
                    <a:pt x="19550" y="3356"/>
                  </a:cubicBezTo>
                  <a:cubicBezTo>
                    <a:pt x="19550" y="3356"/>
                    <a:pt x="19469" y="1617"/>
                    <a:pt x="19324" y="1058"/>
                  </a:cubicBezTo>
                  <a:cubicBezTo>
                    <a:pt x="19265" y="830"/>
                    <a:pt x="18885" y="1"/>
                    <a:pt x="18579" y="1"/>
                  </a:cubicBezTo>
                  <a:close/>
                </a:path>
              </a:pathLst>
            </a:custGeom>
            <a:solidFill>
              <a:srgbClr val="F5B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80"/>
            <p:cNvSpPr/>
            <p:nvPr/>
          </p:nvSpPr>
          <p:spPr>
            <a:xfrm>
              <a:off x="6403425" y="2803775"/>
              <a:ext cx="464025" cy="315975"/>
            </a:xfrm>
            <a:custGeom>
              <a:rect b="b" l="l" r="r" t="t"/>
              <a:pathLst>
                <a:path extrusionOk="0" h="12639" w="18561">
                  <a:moveTo>
                    <a:pt x="15955" y="0"/>
                  </a:moveTo>
                  <a:lnTo>
                    <a:pt x="7903" y="2213"/>
                  </a:lnTo>
                  <a:cubicBezTo>
                    <a:pt x="7903" y="2213"/>
                    <a:pt x="7719" y="3353"/>
                    <a:pt x="6536" y="3353"/>
                  </a:cubicBezTo>
                  <a:cubicBezTo>
                    <a:pt x="6058" y="3353"/>
                    <a:pt x="5418" y="3167"/>
                    <a:pt x="4561" y="2645"/>
                  </a:cubicBezTo>
                  <a:cubicBezTo>
                    <a:pt x="4059" y="2340"/>
                    <a:pt x="3596" y="2213"/>
                    <a:pt x="3174" y="2213"/>
                  </a:cubicBezTo>
                  <a:cubicBezTo>
                    <a:pt x="1094" y="2213"/>
                    <a:pt x="1" y="5303"/>
                    <a:pt x="1" y="5303"/>
                  </a:cubicBezTo>
                  <a:lnTo>
                    <a:pt x="1273" y="12638"/>
                  </a:lnTo>
                  <a:lnTo>
                    <a:pt x="18561" y="5191"/>
                  </a:lnTo>
                  <a:lnTo>
                    <a:pt x="15955" y="0"/>
                  </a:ln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80"/>
            <p:cNvSpPr/>
            <p:nvPr/>
          </p:nvSpPr>
          <p:spPr>
            <a:xfrm>
              <a:off x="5872325" y="2435125"/>
              <a:ext cx="391050" cy="743325"/>
            </a:xfrm>
            <a:custGeom>
              <a:rect b="b" l="l" r="r" t="t"/>
              <a:pathLst>
                <a:path extrusionOk="0" h="29733" w="15642">
                  <a:moveTo>
                    <a:pt x="4860" y="1"/>
                  </a:moveTo>
                  <a:cubicBezTo>
                    <a:pt x="3757" y="1"/>
                    <a:pt x="2818" y="349"/>
                    <a:pt x="2049" y="1034"/>
                  </a:cubicBezTo>
                  <a:cubicBezTo>
                    <a:pt x="733" y="2213"/>
                    <a:pt x="0" y="4440"/>
                    <a:pt x="90" y="6994"/>
                  </a:cubicBezTo>
                  <a:cubicBezTo>
                    <a:pt x="189" y="9786"/>
                    <a:pt x="1248" y="12407"/>
                    <a:pt x="2377" y="14824"/>
                  </a:cubicBezTo>
                  <a:cubicBezTo>
                    <a:pt x="4110" y="18532"/>
                    <a:pt x="6153" y="22089"/>
                    <a:pt x="8483" y="25455"/>
                  </a:cubicBezTo>
                  <a:cubicBezTo>
                    <a:pt x="9266" y="26587"/>
                    <a:pt x="10129" y="27763"/>
                    <a:pt x="11299" y="28620"/>
                  </a:cubicBezTo>
                  <a:cubicBezTo>
                    <a:pt x="12291" y="29347"/>
                    <a:pt x="13394" y="29732"/>
                    <a:pt x="14438" y="29732"/>
                  </a:cubicBezTo>
                  <a:cubicBezTo>
                    <a:pt x="14773" y="29732"/>
                    <a:pt x="15107" y="29690"/>
                    <a:pt x="15432" y="29607"/>
                  </a:cubicBezTo>
                  <a:cubicBezTo>
                    <a:pt x="15564" y="29570"/>
                    <a:pt x="15641" y="29434"/>
                    <a:pt x="15607" y="29302"/>
                  </a:cubicBezTo>
                  <a:cubicBezTo>
                    <a:pt x="15578" y="29189"/>
                    <a:pt x="15476" y="29113"/>
                    <a:pt x="15364" y="29113"/>
                  </a:cubicBezTo>
                  <a:cubicBezTo>
                    <a:pt x="15345" y="29113"/>
                    <a:pt x="15326" y="29115"/>
                    <a:pt x="15306" y="29119"/>
                  </a:cubicBezTo>
                  <a:cubicBezTo>
                    <a:pt x="15034" y="29190"/>
                    <a:pt x="14747" y="29225"/>
                    <a:pt x="14453" y="29225"/>
                  </a:cubicBezTo>
                  <a:cubicBezTo>
                    <a:pt x="13512" y="29225"/>
                    <a:pt x="12493" y="28871"/>
                    <a:pt x="11594" y="28213"/>
                  </a:cubicBezTo>
                  <a:cubicBezTo>
                    <a:pt x="10487" y="27402"/>
                    <a:pt x="9654" y="26264"/>
                    <a:pt x="8896" y="25168"/>
                  </a:cubicBezTo>
                  <a:cubicBezTo>
                    <a:pt x="6582" y="21824"/>
                    <a:pt x="4553" y="18293"/>
                    <a:pt x="2831" y="14611"/>
                  </a:cubicBezTo>
                  <a:cubicBezTo>
                    <a:pt x="1726" y="12241"/>
                    <a:pt x="689" y="9677"/>
                    <a:pt x="593" y="6975"/>
                  </a:cubicBezTo>
                  <a:cubicBezTo>
                    <a:pt x="508" y="4570"/>
                    <a:pt x="1176" y="2490"/>
                    <a:pt x="2385" y="1410"/>
                  </a:cubicBezTo>
                  <a:cubicBezTo>
                    <a:pt x="3057" y="808"/>
                    <a:pt x="3891" y="506"/>
                    <a:pt x="4870" y="506"/>
                  </a:cubicBezTo>
                  <a:cubicBezTo>
                    <a:pt x="5123" y="506"/>
                    <a:pt x="5385" y="526"/>
                    <a:pt x="5657" y="566"/>
                  </a:cubicBezTo>
                  <a:cubicBezTo>
                    <a:pt x="5670" y="569"/>
                    <a:pt x="5684" y="570"/>
                    <a:pt x="5698" y="570"/>
                  </a:cubicBezTo>
                  <a:cubicBezTo>
                    <a:pt x="5820" y="570"/>
                    <a:pt x="5927" y="479"/>
                    <a:pt x="5943" y="353"/>
                  </a:cubicBezTo>
                  <a:cubicBezTo>
                    <a:pt x="5963" y="216"/>
                    <a:pt x="5870" y="89"/>
                    <a:pt x="5733" y="68"/>
                  </a:cubicBezTo>
                  <a:cubicBezTo>
                    <a:pt x="5431" y="23"/>
                    <a:pt x="5140" y="1"/>
                    <a:pt x="4860" y="1"/>
                  </a:cubicBezTo>
                  <a:close/>
                </a:path>
              </a:pathLst>
            </a:custGeom>
            <a:solidFill>
              <a:srgbClr val="3E70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80"/>
            <p:cNvSpPr/>
            <p:nvPr/>
          </p:nvSpPr>
          <p:spPr>
            <a:xfrm>
              <a:off x="6079950" y="2538750"/>
              <a:ext cx="213525" cy="361600"/>
            </a:xfrm>
            <a:custGeom>
              <a:rect b="b" l="l" r="r" t="t"/>
              <a:pathLst>
                <a:path extrusionOk="0" h="14464" w="8541">
                  <a:moveTo>
                    <a:pt x="287" y="1"/>
                  </a:moveTo>
                  <a:cubicBezTo>
                    <a:pt x="200" y="1"/>
                    <a:pt x="115" y="47"/>
                    <a:pt x="69" y="128"/>
                  </a:cubicBezTo>
                  <a:cubicBezTo>
                    <a:pt x="1" y="246"/>
                    <a:pt x="40" y="398"/>
                    <a:pt x="158" y="469"/>
                  </a:cubicBezTo>
                  <a:cubicBezTo>
                    <a:pt x="1330" y="1138"/>
                    <a:pt x="1927" y="2383"/>
                    <a:pt x="2559" y="3700"/>
                  </a:cubicBezTo>
                  <a:cubicBezTo>
                    <a:pt x="3099" y="4826"/>
                    <a:pt x="3658" y="5991"/>
                    <a:pt x="4615" y="6807"/>
                  </a:cubicBezTo>
                  <a:cubicBezTo>
                    <a:pt x="4904" y="7053"/>
                    <a:pt x="5222" y="7261"/>
                    <a:pt x="5528" y="7460"/>
                  </a:cubicBezTo>
                  <a:cubicBezTo>
                    <a:pt x="5878" y="7688"/>
                    <a:pt x="6209" y="7903"/>
                    <a:pt x="6499" y="8172"/>
                  </a:cubicBezTo>
                  <a:cubicBezTo>
                    <a:pt x="8035" y="9595"/>
                    <a:pt x="7989" y="12026"/>
                    <a:pt x="7826" y="14193"/>
                  </a:cubicBezTo>
                  <a:cubicBezTo>
                    <a:pt x="7815" y="14332"/>
                    <a:pt x="7920" y="14454"/>
                    <a:pt x="8058" y="14463"/>
                  </a:cubicBezTo>
                  <a:lnTo>
                    <a:pt x="8077" y="14463"/>
                  </a:lnTo>
                  <a:cubicBezTo>
                    <a:pt x="8207" y="14463"/>
                    <a:pt x="8317" y="14363"/>
                    <a:pt x="8327" y="14233"/>
                  </a:cubicBezTo>
                  <a:cubicBezTo>
                    <a:pt x="8500" y="11947"/>
                    <a:pt x="8541" y="9378"/>
                    <a:pt x="6841" y="7803"/>
                  </a:cubicBezTo>
                  <a:cubicBezTo>
                    <a:pt x="6520" y="7506"/>
                    <a:pt x="6155" y="7269"/>
                    <a:pt x="5804" y="7038"/>
                  </a:cubicBezTo>
                  <a:cubicBezTo>
                    <a:pt x="5496" y="6839"/>
                    <a:pt x="5207" y="6649"/>
                    <a:pt x="4942" y="6424"/>
                  </a:cubicBezTo>
                  <a:cubicBezTo>
                    <a:pt x="4065" y="5676"/>
                    <a:pt x="3529" y="4561"/>
                    <a:pt x="3012" y="3481"/>
                  </a:cubicBezTo>
                  <a:cubicBezTo>
                    <a:pt x="2375" y="2152"/>
                    <a:pt x="1715" y="778"/>
                    <a:pt x="408" y="32"/>
                  </a:cubicBezTo>
                  <a:cubicBezTo>
                    <a:pt x="369" y="11"/>
                    <a:pt x="328" y="1"/>
                    <a:pt x="287" y="1"/>
                  </a:cubicBezTo>
                  <a:close/>
                </a:path>
              </a:pathLst>
            </a:custGeom>
            <a:solidFill>
              <a:srgbClr val="3E70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80"/>
            <p:cNvSpPr/>
            <p:nvPr/>
          </p:nvSpPr>
          <p:spPr>
            <a:xfrm>
              <a:off x="3980700" y="3107725"/>
              <a:ext cx="735200" cy="603325"/>
            </a:xfrm>
            <a:custGeom>
              <a:rect b="b" l="l" r="r" t="t"/>
              <a:pathLst>
                <a:path extrusionOk="0" h="24133" w="29408">
                  <a:moveTo>
                    <a:pt x="4633" y="0"/>
                  </a:moveTo>
                  <a:lnTo>
                    <a:pt x="1" y="18076"/>
                  </a:lnTo>
                  <a:lnTo>
                    <a:pt x="25292" y="24132"/>
                  </a:lnTo>
                  <a:cubicBezTo>
                    <a:pt x="26933" y="17891"/>
                    <a:pt x="27456" y="11419"/>
                    <a:pt x="29407" y="5270"/>
                  </a:cubicBezTo>
                  <a:lnTo>
                    <a:pt x="4633" y="0"/>
                  </a:ln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80"/>
            <p:cNvSpPr/>
            <p:nvPr/>
          </p:nvSpPr>
          <p:spPr>
            <a:xfrm>
              <a:off x="4186425" y="3409375"/>
              <a:ext cx="189375" cy="362025"/>
            </a:xfrm>
            <a:custGeom>
              <a:rect b="b" l="l" r="r" t="t"/>
              <a:pathLst>
                <a:path extrusionOk="0" h="14481" w="7575">
                  <a:moveTo>
                    <a:pt x="4030" y="1"/>
                  </a:moveTo>
                  <a:cubicBezTo>
                    <a:pt x="2077" y="5939"/>
                    <a:pt x="372" y="8572"/>
                    <a:pt x="269" y="9339"/>
                  </a:cubicBezTo>
                  <a:cubicBezTo>
                    <a:pt x="59" y="10904"/>
                    <a:pt x="1" y="11828"/>
                    <a:pt x="1034" y="11828"/>
                  </a:cubicBezTo>
                  <a:cubicBezTo>
                    <a:pt x="1120" y="11828"/>
                    <a:pt x="1213" y="11822"/>
                    <a:pt x="1314" y="11809"/>
                  </a:cubicBezTo>
                  <a:cubicBezTo>
                    <a:pt x="1370" y="11802"/>
                    <a:pt x="1423" y="11798"/>
                    <a:pt x="1472" y="11798"/>
                  </a:cubicBezTo>
                  <a:cubicBezTo>
                    <a:pt x="2511" y="11798"/>
                    <a:pt x="2341" y="13264"/>
                    <a:pt x="3090" y="13264"/>
                  </a:cubicBezTo>
                  <a:cubicBezTo>
                    <a:pt x="3160" y="13264"/>
                    <a:pt x="3237" y="13251"/>
                    <a:pt x="3325" y="13223"/>
                  </a:cubicBezTo>
                  <a:cubicBezTo>
                    <a:pt x="3401" y="13199"/>
                    <a:pt x="3472" y="13188"/>
                    <a:pt x="3538" y="13188"/>
                  </a:cubicBezTo>
                  <a:cubicBezTo>
                    <a:pt x="4242" y="13188"/>
                    <a:pt x="4338" y="14480"/>
                    <a:pt x="4863" y="14480"/>
                  </a:cubicBezTo>
                  <a:cubicBezTo>
                    <a:pt x="4970" y="14480"/>
                    <a:pt x="5094" y="14427"/>
                    <a:pt x="5244" y="14299"/>
                  </a:cubicBezTo>
                  <a:cubicBezTo>
                    <a:pt x="6203" y="13481"/>
                    <a:pt x="5564" y="10961"/>
                    <a:pt x="5564" y="10961"/>
                  </a:cubicBezTo>
                  <a:cubicBezTo>
                    <a:pt x="5564" y="10961"/>
                    <a:pt x="7574" y="9666"/>
                    <a:pt x="5320" y="7311"/>
                  </a:cubicBezTo>
                  <a:cubicBezTo>
                    <a:pt x="4733" y="6696"/>
                    <a:pt x="5370" y="4852"/>
                    <a:pt x="5902" y="3806"/>
                  </a:cubicBezTo>
                  <a:cubicBezTo>
                    <a:pt x="5145" y="2981"/>
                    <a:pt x="4715" y="891"/>
                    <a:pt x="4030" y="1"/>
                  </a:cubicBez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80"/>
            <p:cNvSpPr/>
            <p:nvPr/>
          </p:nvSpPr>
          <p:spPr>
            <a:xfrm>
              <a:off x="4207375" y="2523125"/>
              <a:ext cx="312200" cy="1051225"/>
            </a:xfrm>
            <a:custGeom>
              <a:rect b="b" l="l" r="r" t="t"/>
              <a:pathLst>
                <a:path extrusionOk="0" h="42049" w="12488">
                  <a:moveTo>
                    <a:pt x="4288" y="1"/>
                  </a:moveTo>
                  <a:cubicBezTo>
                    <a:pt x="3810" y="1"/>
                    <a:pt x="3423" y="145"/>
                    <a:pt x="3174" y="466"/>
                  </a:cubicBezTo>
                  <a:cubicBezTo>
                    <a:pt x="820" y="3510"/>
                    <a:pt x="0" y="41231"/>
                    <a:pt x="0" y="41231"/>
                  </a:cubicBezTo>
                  <a:lnTo>
                    <a:pt x="5870" y="42049"/>
                  </a:lnTo>
                  <a:cubicBezTo>
                    <a:pt x="5870" y="42049"/>
                    <a:pt x="6880" y="33741"/>
                    <a:pt x="8313" y="31132"/>
                  </a:cubicBezTo>
                  <a:cubicBezTo>
                    <a:pt x="9745" y="28524"/>
                    <a:pt x="10123" y="27500"/>
                    <a:pt x="8885" y="24237"/>
                  </a:cubicBezTo>
                  <a:cubicBezTo>
                    <a:pt x="7647" y="20975"/>
                    <a:pt x="12488" y="12337"/>
                    <a:pt x="12471" y="8100"/>
                  </a:cubicBezTo>
                  <a:cubicBezTo>
                    <a:pt x="12459" y="4507"/>
                    <a:pt x="6956" y="1"/>
                    <a:pt x="4288" y="1"/>
                  </a:cubicBezTo>
                  <a:close/>
                </a:path>
              </a:pathLst>
            </a:custGeom>
            <a:solidFill>
              <a:srgbClr val="E9B7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80"/>
            <p:cNvSpPr/>
            <p:nvPr/>
          </p:nvSpPr>
          <p:spPr>
            <a:xfrm>
              <a:off x="4671400" y="2949325"/>
              <a:ext cx="68325" cy="410775"/>
            </a:xfrm>
            <a:custGeom>
              <a:rect b="b" l="l" r="r" t="t"/>
              <a:pathLst>
                <a:path extrusionOk="0" h="16431" w="2733">
                  <a:moveTo>
                    <a:pt x="1197" y="0"/>
                  </a:moveTo>
                  <a:cubicBezTo>
                    <a:pt x="1098" y="0"/>
                    <a:pt x="1004" y="59"/>
                    <a:pt x="964" y="155"/>
                  </a:cubicBezTo>
                  <a:lnTo>
                    <a:pt x="24" y="2423"/>
                  </a:lnTo>
                  <a:cubicBezTo>
                    <a:pt x="6" y="2466"/>
                    <a:pt x="1" y="2512"/>
                    <a:pt x="8" y="2560"/>
                  </a:cubicBezTo>
                  <a:lnTo>
                    <a:pt x="2214" y="16219"/>
                  </a:lnTo>
                  <a:cubicBezTo>
                    <a:pt x="2235" y="16340"/>
                    <a:pt x="2339" y="16431"/>
                    <a:pt x="2464" y="16431"/>
                  </a:cubicBezTo>
                  <a:cubicBezTo>
                    <a:pt x="2476" y="16429"/>
                    <a:pt x="2490" y="16429"/>
                    <a:pt x="2503" y="16427"/>
                  </a:cubicBezTo>
                  <a:cubicBezTo>
                    <a:pt x="2639" y="16404"/>
                    <a:pt x="2733" y="16275"/>
                    <a:pt x="2711" y="16138"/>
                  </a:cubicBezTo>
                  <a:lnTo>
                    <a:pt x="516" y="2549"/>
                  </a:lnTo>
                  <a:lnTo>
                    <a:pt x="1428" y="347"/>
                  </a:lnTo>
                  <a:cubicBezTo>
                    <a:pt x="1481" y="220"/>
                    <a:pt x="1420" y="72"/>
                    <a:pt x="1292" y="19"/>
                  </a:cubicBezTo>
                  <a:cubicBezTo>
                    <a:pt x="1261" y="6"/>
                    <a:pt x="1228" y="0"/>
                    <a:pt x="1197" y="0"/>
                  </a:cubicBezTo>
                  <a:close/>
                </a:path>
              </a:pathLst>
            </a:custGeom>
            <a:solidFill>
              <a:srgbClr val="E08F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80"/>
            <p:cNvSpPr/>
            <p:nvPr/>
          </p:nvSpPr>
          <p:spPr>
            <a:xfrm>
              <a:off x="4397950" y="2572075"/>
              <a:ext cx="79775" cy="530100"/>
            </a:xfrm>
            <a:custGeom>
              <a:rect b="b" l="l" r="r" t="t"/>
              <a:pathLst>
                <a:path extrusionOk="0" h="21204" w="3191">
                  <a:moveTo>
                    <a:pt x="285" y="0"/>
                  </a:moveTo>
                  <a:cubicBezTo>
                    <a:pt x="186" y="0"/>
                    <a:pt x="92" y="60"/>
                    <a:pt x="53" y="157"/>
                  </a:cubicBezTo>
                  <a:cubicBezTo>
                    <a:pt x="0" y="286"/>
                    <a:pt x="63" y="434"/>
                    <a:pt x="192" y="486"/>
                  </a:cubicBezTo>
                  <a:cubicBezTo>
                    <a:pt x="1252" y="915"/>
                    <a:pt x="2074" y="2005"/>
                    <a:pt x="2389" y="3398"/>
                  </a:cubicBezTo>
                  <a:cubicBezTo>
                    <a:pt x="2681" y="4685"/>
                    <a:pt x="2549" y="6033"/>
                    <a:pt x="2419" y="7337"/>
                  </a:cubicBezTo>
                  <a:lnTo>
                    <a:pt x="1079" y="20927"/>
                  </a:lnTo>
                  <a:cubicBezTo>
                    <a:pt x="1065" y="21065"/>
                    <a:pt x="1166" y="21189"/>
                    <a:pt x="1304" y="21202"/>
                  </a:cubicBezTo>
                  <a:cubicBezTo>
                    <a:pt x="1312" y="21204"/>
                    <a:pt x="1322" y="21204"/>
                    <a:pt x="1330" y="21204"/>
                  </a:cubicBezTo>
                  <a:cubicBezTo>
                    <a:pt x="1459" y="21202"/>
                    <a:pt x="1567" y="21105"/>
                    <a:pt x="1579" y="20976"/>
                  </a:cubicBezTo>
                  <a:lnTo>
                    <a:pt x="2921" y="7386"/>
                  </a:lnTo>
                  <a:cubicBezTo>
                    <a:pt x="3052" y="6043"/>
                    <a:pt x="3191" y="4654"/>
                    <a:pt x="2882" y="3288"/>
                  </a:cubicBezTo>
                  <a:cubicBezTo>
                    <a:pt x="2529" y="1732"/>
                    <a:pt x="1594" y="510"/>
                    <a:pt x="380" y="19"/>
                  </a:cubicBezTo>
                  <a:cubicBezTo>
                    <a:pt x="349" y="6"/>
                    <a:pt x="317" y="0"/>
                    <a:pt x="285" y="0"/>
                  </a:cubicBezTo>
                  <a:close/>
                </a:path>
              </a:pathLst>
            </a:custGeom>
            <a:solidFill>
              <a:srgbClr val="E08F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80"/>
            <p:cNvSpPr/>
            <p:nvPr/>
          </p:nvSpPr>
          <p:spPr>
            <a:xfrm>
              <a:off x="4190725" y="1923125"/>
              <a:ext cx="542300" cy="429175"/>
            </a:xfrm>
            <a:custGeom>
              <a:rect b="b" l="l" r="r" t="t"/>
              <a:pathLst>
                <a:path extrusionOk="0" h="17167" w="21692">
                  <a:moveTo>
                    <a:pt x="12783" y="1"/>
                  </a:moveTo>
                  <a:cubicBezTo>
                    <a:pt x="9161" y="1"/>
                    <a:pt x="4786" y="1067"/>
                    <a:pt x="3096" y="5763"/>
                  </a:cubicBezTo>
                  <a:cubicBezTo>
                    <a:pt x="0" y="14360"/>
                    <a:pt x="11217" y="17167"/>
                    <a:pt x="11217" y="17167"/>
                  </a:cubicBezTo>
                  <a:cubicBezTo>
                    <a:pt x="18452" y="12852"/>
                    <a:pt x="21691" y="5763"/>
                    <a:pt x="21691" y="5763"/>
                  </a:cubicBezTo>
                  <a:lnTo>
                    <a:pt x="18282" y="736"/>
                  </a:lnTo>
                  <a:cubicBezTo>
                    <a:pt x="18282" y="736"/>
                    <a:pt x="15792" y="1"/>
                    <a:pt x="12783" y="1"/>
                  </a:cubicBezTo>
                  <a:close/>
                </a:path>
              </a:pathLst>
            </a:custGeom>
            <a:solidFill>
              <a:srgbClr val="3E70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3" name="Google Shape;3133;p80"/>
          <p:cNvGrpSpPr/>
          <p:nvPr/>
        </p:nvGrpSpPr>
        <p:grpSpPr>
          <a:xfrm>
            <a:off x="6921654" y="3946049"/>
            <a:ext cx="473014" cy="951809"/>
            <a:chOff x="593750" y="358750"/>
            <a:chExt cx="1769600" cy="3560825"/>
          </a:xfrm>
        </p:grpSpPr>
        <p:sp>
          <p:nvSpPr>
            <p:cNvPr id="3134" name="Google Shape;3134;p80"/>
            <p:cNvSpPr/>
            <p:nvPr/>
          </p:nvSpPr>
          <p:spPr>
            <a:xfrm>
              <a:off x="2053450" y="3649000"/>
              <a:ext cx="309900" cy="256225"/>
            </a:xfrm>
            <a:custGeom>
              <a:rect b="b" l="l" r="r" t="t"/>
              <a:pathLst>
                <a:path extrusionOk="0" h="10249" w="12396">
                  <a:moveTo>
                    <a:pt x="3156" y="1"/>
                  </a:moveTo>
                  <a:lnTo>
                    <a:pt x="1" y="863"/>
                  </a:lnTo>
                  <a:lnTo>
                    <a:pt x="2567" y="10248"/>
                  </a:lnTo>
                  <a:lnTo>
                    <a:pt x="12396" y="7557"/>
                  </a:lnTo>
                  <a:cubicBezTo>
                    <a:pt x="12203" y="7088"/>
                    <a:pt x="5372" y="6676"/>
                    <a:pt x="5372" y="6676"/>
                  </a:cubicBezTo>
                  <a:lnTo>
                    <a:pt x="3156" y="1"/>
                  </a:ln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80"/>
            <p:cNvSpPr/>
            <p:nvPr/>
          </p:nvSpPr>
          <p:spPr>
            <a:xfrm>
              <a:off x="593750" y="3633000"/>
              <a:ext cx="242850" cy="286575"/>
            </a:xfrm>
            <a:custGeom>
              <a:rect b="b" l="l" r="r" t="t"/>
              <a:pathLst>
                <a:path extrusionOk="0" h="11463" w="9714">
                  <a:moveTo>
                    <a:pt x="5065" y="0"/>
                  </a:moveTo>
                  <a:lnTo>
                    <a:pt x="0" y="8307"/>
                  </a:lnTo>
                  <a:lnTo>
                    <a:pt x="4083" y="11462"/>
                  </a:lnTo>
                  <a:lnTo>
                    <a:pt x="9713" y="11462"/>
                  </a:lnTo>
                  <a:lnTo>
                    <a:pt x="5561" y="10372"/>
                  </a:lnTo>
                  <a:lnTo>
                    <a:pt x="4524" y="7895"/>
                  </a:lnTo>
                  <a:lnTo>
                    <a:pt x="7858" y="1703"/>
                  </a:lnTo>
                  <a:lnTo>
                    <a:pt x="5065" y="0"/>
                  </a:ln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80"/>
            <p:cNvSpPr/>
            <p:nvPr/>
          </p:nvSpPr>
          <p:spPr>
            <a:xfrm>
              <a:off x="652075" y="2084250"/>
              <a:ext cx="1546375" cy="1718875"/>
            </a:xfrm>
            <a:custGeom>
              <a:rect b="b" l="l" r="r" t="t"/>
              <a:pathLst>
                <a:path extrusionOk="0" h="68755" w="61855">
                  <a:moveTo>
                    <a:pt x="41792" y="1"/>
                  </a:moveTo>
                  <a:lnTo>
                    <a:pt x="19326" y="1007"/>
                  </a:lnTo>
                  <a:lnTo>
                    <a:pt x="14607" y="31677"/>
                  </a:lnTo>
                  <a:lnTo>
                    <a:pt x="0" y="65427"/>
                  </a:lnTo>
                  <a:lnTo>
                    <a:pt x="4200" y="68419"/>
                  </a:lnTo>
                  <a:lnTo>
                    <a:pt x="23149" y="39528"/>
                  </a:lnTo>
                  <a:lnTo>
                    <a:pt x="31876" y="17950"/>
                  </a:lnTo>
                  <a:lnTo>
                    <a:pt x="40483" y="33518"/>
                  </a:lnTo>
                  <a:lnTo>
                    <a:pt x="56152" y="68754"/>
                  </a:lnTo>
                  <a:lnTo>
                    <a:pt x="61855" y="67276"/>
                  </a:lnTo>
                  <a:lnTo>
                    <a:pt x="41792" y="1"/>
                  </a:ln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80"/>
            <p:cNvSpPr/>
            <p:nvPr/>
          </p:nvSpPr>
          <p:spPr>
            <a:xfrm>
              <a:off x="1456100" y="2272975"/>
              <a:ext cx="114500" cy="211325"/>
            </a:xfrm>
            <a:custGeom>
              <a:rect b="b" l="l" r="r" t="t"/>
              <a:pathLst>
                <a:path extrusionOk="0" h="8453" w="4580">
                  <a:moveTo>
                    <a:pt x="4291" y="0"/>
                  </a:moveTo>
                  <a:cubicBezTo>
                    <a:pt x="4209" y="0"/>
                    <a:pt x="4128" y="41"/>
                    <a:pt x="4080" y="115"/>
                  </a:cubicBezTo>
                  <a:cubicBezTo>
                    <a:pt x="3600" y="861"/>
                    <a:pt x="2853" y="2444"/>
                    <a:pt x="2060" y="4121"/>
                  </a:cubicBezTo>
                  <a:cubicBezTo>
                    <a:pt x="1310" y="5708"/>
                    <a:pt x="536" y="7348"/>
                    <a:pt x="75" y="8063"/>
                  </a:cubicBezTo>
                  <a:cubicBezTo>
                    <a:pt x="0" y="8181"/>
                    <a:pt x="34" y="8335"/>
                    <a:pt x="151" y="8411"/>
                  </a:cubicBezTo>
                  <a:cubicBezTo>
                    <a:pt x="191" y="8437"/>
                    <a:pt x="237" y="8452"/>
                    <a:pt x="286" y="8452"/>
                  </a:cubicBezTo>
                  <a:cubicBezTo>
                    <a:pt x="372" y="8452"/>
                    <a:pt x="452" y="8409"/>
                    <a:pt x="499" y="8337"/>
                  </a:cubicBezTo>
                  <a:cubicBezTo>
                    <a:pt x="977" y="7592"/>
                    <a:pt x="1724" y="6011"/>
                    <a:pt x="2516" y="4337"/>
                  </a:cubicBezTo>
                  <a:cubicBezTo>
                    <a:pt x="3266" y="2748"/>
                    <a:pt x="4042" y="1106"/>
                    <a:pt x="4503" y="389"/>
                  </a:cubicBezTo>
                  <a:cubicBezTo>
                    <a:pt x="4579" y="271"/>
                    <a:pt x="4545" y="115"/>
                    <a:pt x="4427" y="41"/>
                  </a:cubicBezTo>
                  <a:cubicBezTo>
                    <a:pt x="4385" y="13"/>
                    <a:pt x="4338" y="0"/>
                    <a:pt x="4291" y="0"/>
                  </a:cubicBez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80"/>
            <p:cNvSpPr/>
            <p:nvPr/>
          </p:nvSpPr>
          <p:spPr>
            <a:xfrm>
              <a:off x="1284525" y="439625"/>
              <a:ext cx="394725" cy="552625"/>
            </a:xfrm>
            <a:custGeom>
              <a:rect b="b" l="l" r="r" t="t"/>
              <a:pathLst>
                <a:path extrusionOk="0" h="22105" w="15789">
                  <a:moveTo>
                    <a:pt x="7306" y="1"/>
                  </a:moveTo>
                  <a:cubicBezTo>
                    <a:pt x="4528" y="1"/>
                    <a:pt x="1772" y="915"/>
                    <a:pt x="1150" y="3131"/>
                  </a:cubicBezTo>
                  <a:cubicBezTo>
                    <a:pt x="1" y="7222"/>
                    <a:pt x="1066" y="11869"/>
                    <a:pt x="4464" y="15020"/>
                  </a:cubicBezTo>
                  <a:lnTo>
                    <a:pt x="2185" y="20818"/>
                  </a:lnTo>
                  <a:lnTo>
                    <a:pt x="8171" y="22104"/>
                  </a:lnTo>
                  <a:lnTo>
                    <a:pt x="10633" y="16513"/>
                  </a:lnTo>
                  <a:cubicBezTo>
                    <a:pt x="10633" y="16513"/>
                    <a:pt x="11291" y="16691"/>
                    <a:pt x="12033" y="16691"/>
                  </a:cubicBezTo>
                  <a:cubicBezTo>
                    <a:pt x="12616" y="16691"/>
                    <a:pt x="13252" y="16581"/>
                    <a:pt x="13659" y="16188"/>
                  </a:cubicBezTo>
                  <a:cubicBezTo>
                    <a:pt x="14006" y="15853"/>
                    <a:pt x="14357" y="14062"/>
                    <a:pt x="14534" y="11832"/>
                  </a:cubicBezTo>
                  <a:cubicBezTo>
                    <a:pt x="14554" y="11565"/>
                    <a:pt x="14573" y="11292"/>
                    <a:pt x="14588" y="11016"/>
                  </a:cubicBezTo>
                  <a:cubicBezTo>
                    <a:pt x="14591" y="10969"/>
                    <a:pt x="14623" y="10951"/>
                    <a:pt x="14675" y="10951"/>
                  </a:cubicBezTo>
                  <a:cubicBezTo>
                    <a:pt x="14894" y="10951"/>
                    <a:pt x="15462" y="11279"/>
                    <a:pt x="15681" y="11279"/>
                  </a:cubicBezTo>
                  <a:cubicBezTo>
                    <a:pt x="15734" y="11279"/>
                    <a:pt x="15766" y="11260"/>
                    <a:pt x="15768" y="11211"/>
                  </a:cubicBezTo>
                  <a:cubicBezTo>
                    <a:pt x="15788" y="10607"/>
                    <a:pt x="14654" y="8921"/>
                    <a:pt x="14644" y="8311"/>
                  </a:cubicBezTo>
                  <a:cubicBezTo>
                    <a:pt x="14593" y="5493"/>
                    <a:pt x="14184" y="2763"/>
                    <a:pt x="13130" y="1733"/>
                  </a:cubicBezTo>
                  <a:cubicBezTo>
                    <a:pt x="12027" y="656"/>
                    <a:pt x="9659" y="1"/>
                    <a:pt x="7306" y="1"/>
                  </a:cubicBez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80"/>
            <p:cNvSpPr/>
            <p:nvPr/>
          </p:nvSpPr>
          <p:spPr>
            <a:xfrm>
              <a:off x="723775" y="358750"/>
              <a:ext cx="970975" cy="941925"/>
            </a:xfrm>
            <a:custGeom>
              <a:rect b="b" l="l" r="r" t="t"/>
              <a:pathLst>
                <a:path extrusionOk="0" h="37677" w="38839">
                  <a:moveTo>
                    <a:pt x="29663" y="0"/>
                  </a:moveTo>
                  <a:cubicBezTo>
                    <a:pt x="28051" y="0"/>
                    <a:pt x="26412" y="345"/>
                    <a:pt x="24879" y="1005"/>
                  </a:cubicBezTo>
                  <a:cubicBezTo>
                    <a:pt x="20951" y="2696"/>
                    <a:pt x="17872" y="5838"/>
                    <a:pt x="14603" y="8594"/>
                  </a:cubicBezTo>
                  <a:cubicBezTo>
                    <a:pt x="11217" y="11451"/>
                    <a:pt x="7503" y="13986"/>
                    <a:pt x="4681" y="17400"/>
                  </a:cubicBezTo>
                  <a:cubicBezTo>
                    <a:pt x="1858" y="20814"/>
                    <a:pt x="1" y="25411"/>
                    <a:pt x="1150" y="29689"/>
                  </a:cubicBezTo>
                  <a:cubicBezTo>
                    <a:pt x="2435" y="34474"/>
                    <a:pt x="7448" y="37676"/>
                    <a:pt x="12408" y="37676"/>
                  </a:cubicBezTo>
                  <a:cubicBezTo>
                    <a:pt x="12734" y="37676"/>
                    <a:pt x="13061" y="37662"/>
                    <a:pt x="13386" y="37634"/>
                  </a:cubicBezTo>
                  <a:cubicBezTo>
                    <a:pt x="18648" y="37176"/>
                    <a:pt x="23289" y="33500"/>
                    <a:pt x="25796" y="28851"/>
                  </a:cubicBezTo>
                  <a:cubicBezTo>
                    <a:pt x="28303" y="24203"/>
                    <a:pt x="28901" y="18712"/>
                    <a:pt x="28429" y="13452"/>
                  </a:cubicBezTo>
                  <a:cubicBezTo>
                    <a:pt x="31865" y="11603"/>
                    <a:pt x="35320" y="10051"/>
                    <a:pt x="38756" y="8202"/>
                  </a:cubicBezTo>
                  <a:cubicBezTo>
                    <a:pt x="38838" y="6147"/>
                    <a:pt x="38001" y="4073"/>
                    <a:pt x="36517" y="2649"/>
                  </a:cubicBezTo>
                  <a:cubicBezTo>
                    <a:pt x="34637" y="843"/>
                    <a:pt x="32183" y="0"/>
                    <a:pt x="29663" y="0"/>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80"/>
            <p:cNvSpPr/>
            <p:nvPr/>
          </p:nvSpPr>
          <p:spPr>
            <a:xfrm>
              <a:off x="979950" y="979675"/>
              <a:ext cx="281375" cy="889575"/>
            </a:xfrm>
            <a:custGeom>
              <a:rect b="b" l="l" r="r" t="t"/>
              <a:pathLst>
                <a:path extrusionOk="0" h="35583" w="11255">
                  <a:moveTo>
                    <a:pt x="11255" y="0"/>
                  </a:moveTo>
                  <a:cubicBezTo>
                    <a:pt x="11255" y="1"/>
                    <a:pt x="6039" y="2488"/>
                    <a:pt x="3020" y="6263"/>
                  </a:cubicBezTo>
                  <a:cubicBezTo>
                    <a:pt x="0" y="10037"/>
                    <a:pt x="0" y="33521"/>
                    <a:pt x="1426" y="34276"/>
                  </a:cubicBezTo>
                  <a:cubicBezTo>
                    <a:pt x="2661" y="34929"/>
                    <a:pt x="8086" y="35583"/>
                    <a:pt x="9799" y="35583"/>
                  </a:cubicBezTo>
                  <a:cubicBezTo>
                    <a:pt x="10064" y="35583"/>
                    <a:pt x="10240" y="35567"/>
                    <a:pt x="10298" y="35534"/>
                  </a:cubicBezTo>
                  <a:cubicBezTo>
                    <a:pt x="10735" y="35283"/>
                    <a:pt x="10298" y="28321"/>
                    <a:pt x="10298" y="28321"/>
                  </a:cubicBezTo>
                  <a:lnTo>
                    <a:pt x="11255" y="0"/>
                  </a:lnTo>
                  <a:close/>
                </a:path>
              </a:pathLst>
            </a:custGeom>
            <a:solidFill>
              <a:srgbClr val="F5B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80"/>
            <p:cNvSpPr/>
            <p:nvPr/>
          </p:nvSpPr>
          <p:spPr>
            <a:xfrm>
              <a:off x="1108400" y="920325"/>
              <a:ext cx="626425" cy="1189125"/>
            </a:xfrm>
            <a:custGeom>
              <a:rect b="b" l="l" r="r" t="t"/>
              <a:pathLst>
                <a:path extrusionOk="0" h="47565" w="25057">
                  <a:moveTo>
                    <a:pt x="10882" y="0"/>
                  </a:moveTo>
                  <a:cubicBezTo>
                    <a:pt x="9454" y="0"/>
                    <a:pt x="7967" y="375"/>
                    <a:pt x="7066" y="1212"/>
                  </a:cubicBezTo>
                  <a:cubicBezTo>
                    <a:pt x="5186" y="2958"/>
                    <a:pt x="3099" y="8598"/>
                    <a:pt x="2665" y="10209"/>
                  </a:cubicBezTo>
                  <a:cubicBezTo>
                    <a:pt x="2231" y="11821"/>
                    <a:pt x="1750" y="36123"/>
                    <a:pt x="1750" y="36123"/>
                  </a:cubicBezTo>
                  <a:lnTo>
                    <a:pt x="543" y="40835"/>
                  </a:lnTo>
                  <a:cubicBezTo>
                    <a:pt x="1" y="41920"/>
                    <a:pt x="188" y="43229"/>
                    <a:pt x="1014" y="44117"/>
                  </a:cubicBezTo>
                  <a:lnTo>
                    <a:pt x="1073" y="47564"/>
                  </a:lnTo>
                  <a:lnTo>
                    <a:pt x="23539" y="46558"/>
                  </a:lnTo>
                  <a:lnTo>
                    <a:pt x="25057" y="43181"/>
                  </a:lnTo>
                  <a:lnTo>
                    <a:pt x="21210" y="24715"/>
                  </a:lnTo>
                  <a:cubicBezTo>
                    <a:pt x="21210" y="24715"/>
                    <a:pt x="22820" y="19745"/>
                    <a:pt x="23136" y="17328"/>
                  </a:cubicBezTo>
                  <a:cubicBezTo>
                    <a:pt x="23451" y="14911"/>
                    <a:pt x="15617" y="2689"/>
                    <a:pt x="14498" y="1212"/>
                  </a:cubicBezTo>
                  <a:cubicBezTo>
                    <a:pt x="13915" y="442"/>
                    <a:pt x="12434" y="0"/>
                    <a:pt x="10882" y="0"/>
                  </a:cubicBez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80"/>
            <p:cNvSpPr/>
            <p:nvPr/>
          </p:nvSpPr>
          <p:spPr>
            <a:xfrm>
              <a:off x="1205925" y="964025"/>
              <a:ext cx="285250" cy="147075"/>
            </a:xfrm>
            <a:custGeom>
              <a:rect b="b" l="l" r="r" t="t"/>
              <a:pathLst>
                <a:path extrusionOk="0" h="5883" w="11410">
                  <a:moveTo>
                    <a:pt x="5061" y="1"/>
                  </a:moveTo>
                  <a:cubicBezTo>
                    <a:pt x="4216" y="1"/>
                    <a:pt x="3270" y="187"/>
                    <a:pt x="2216" y="626"/>
                  </a:cubicBezTo>
                  <a:cubicBezTo>
                    <a:pt x="2216" y="626"/>
                    <a:pt x="317" y="2695"/>
                    <a:pt x="1" y="5001"/>
                  </a:cubicBezTo>
                  <a:cubicBezTo>
                    <a:pt x="1" y="5001"/>
                    <a:pt x="1937" y="3019"/>
                    <a:pt x="5000" y="3019"/>
                  </a:cubicBezTo>
                  <a:cubicBezTo>
                    <a:pt x="6801" y="3019"/>
                    <a:pt x="8993" y="3704"/>
                    <a:pt x="11410" y="5883"/>
                  </a:cubicBezTo>
                  <a:cubicBezTo>
                    <a:pt x="11410" y="5883"/>
                    <a:pt x="9812" y="1"/>
                    <a:pt x="5061" y="1"/>
                  </a:cubicBezTo>
                  <a:close/>
                </a:path>
              </a:pathLst>
            </a:custGeom>
            <a:solidFill>
              <a:srgbClr val="F5B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80"/>
            <p:cNvSpPr/>
            <p:nvPr/>
          </p:nvSpPr>
          <p:spPr>
            <a:xfrm>
              <a:off x="1628800" y="2026950"/>
              <a:ext cx="258800" cy="280550"/>
            </a:xfrm>
            <a:custGeom>
              <a:rect b="b" l="l" r="r" t="t"/>
              <a:pathLst>
                <a:path extrusionOk="0" h="11222" w="10352">
                  <a:moveTo>
                    <a:pt x="0" y="0"/>
                  </a:moveTo>
                  <a:cubicBezTo>
                    <a:pt x="2335" y="5800"/>
                    <a:pt x="2728" y="8912"/>
                    <a:pt x="3143" y="9563"/>
                  </a:cubicBezTo>
                  <a:cubicBezTo>
                    <a:pt x="3777" y="10556"/>
                    <a:pt x="4243" y="11222"/>
                    <a:pt x="4767" y="11222"/>
                  </a:cubicBezTo>
                  <a:cubicBezTo>
                    <a:pt x="5005" y="11222"/>
                    <a:pt x="5254" y="11085"/>
                    <a:pt x="5536" y="10778"/>
                  </a:cubicBezTo>
                  <a:cubicBezTo>
                    <a:pt x="5751" y="10545"/>
                    <a:pt x="5968" y="10464"/>
                    <a:pt x="6183" y="10464"/>
                  </a:cubicBezTo>
                  <a:cubicBezTo>
                    <a:pt x="6660" y="10464"/>
                    <a:pt x="7123" y="10862"/>
                    <a:pt x="7515" y="10862"/>
                  </a:cubicBezTo>
                  <a:cubicBezTo>
                    <a:pt x="7687" y="10862"/>
                    <a:pt x="7845" y="10785"/>
                    <a:pt x="7984" y="10564"/>
                  </a:cubicBezTo>
                  <a:cubicBezTo>
                    <a:pt x="8122" y="10346"/>
                    <a:pt x="8299" y="10271"/>
                    <a:pt x="8493" y="10271"/>
                  </a:cubicBezTo>
                  <a:cubicBezTo>
                    <a:pt x="8908" y="10271"/>
                    <a:pt x="9398" y="10609"/>
                    <a:pt x="9742" y="10609"/>
                  </a:cubicBezTo>
                  <a:cubicBezTo>
                    <a:pt x="9939" y="10609"/>
                    <a:pt x="10087" y="10498"/>
                    <a:pt x="10145" y="10149"/>
                  </a:cubicBezTo>
                  <a:cubicBezTo>
                    <a:pt x="10351" y="8907"/>
                    <a:pt x="8239" y="7391"/>
                    <a:pt x="8239" y="7391"/>
                  </a:cubicBezTo>
                  <a:cubicBezTo>
                    <a:pt x="8239" y="7391"/>
                    <a:pt x="8941" y="5106"/>
                    <a:pt x="5699" y="4757"/>
                  </a:cubicBezTo>
                  <a:cubicBezTo>
                    <a:pt x="4854" y="4666"/>
                    <a:pt x="4152" y="2845"/>
                    <a:pt x="3884" y="1703"/>
                  </a:cubicBezTo>
                  <a:cubicBezTo>
                    <a:pt x="2773" y="1560"/>
                    <a:pt x="1098" y="239"/>
                    <a:pt x="0" y="0"/>
                  </a:cubicBez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80"/>
            <p:cNvSpPr/>
            <p:nvPr/>
          </p:nvSpPr>
          <p:spPr>
            <a:xfrm>
              <a:off x="1226725" y="1077025"/>
              <a:ext cx="559850" cy="1077275"/>
            </a:xfrm>
            <a:custGeom>
              <a:rect b="b" l="l" r="r" t="t"/>
              <a:pathLst>
                <a:path extrusionOk="0" h="43091" w="22394">
                  <a:moveTo>
                    <a:pt x="3778" y="1"/>
                  </a:moveTo>
                  <a:cubicBezTo>
                    <a:pt x="2138" y="1"/>
                    <a:pt x="885" y="423"/>
                    <a:pt x="712" y="1341"/>
                  </a:cubicBezTo>
                  <a:cubicBezTo>
                    <a:pt x="0" y="5121"/>
                    <a:pt x="16797" y="43091"/>
                    <a:pt x="16797" y="43091"/>
                  </a:cubicBezTo>
                  <a:lnTo>
                    <a:pt x="22393" y="41147"/>
                  </a:lnTo>
                  <a:cubicBezTo>
                    <a:pt x="22393" y="41147"/>
                    <a:pt x="19511" y="33289"/>
                    <a:pt x="19599" y="30316"/>
                  </a:cubicBezTo>
                  <a:cubicBezTo>
                    <a:pt x="19686" y="27341"/>
                    <a:pt x="19559" y="26256"/>
                    <a:pt x="16970" y="23916"/>
                  </a:cubicBezTo>
                  <a:cubicBezTo>
                    <a:pt x="14384" y="21575"/>
                    <a:pt x="14408" y="7670"/>
                    <a:pt x="12464" y="3905"/>
                  </a:cubicBezTo>
                  <a:cubicBezTo>
                    <a:pt x="11202" y="1458"/>
                    <a:pt x="6823" y="1"/>
                    <a:pt x="3778" y="1"/>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5" name="Google Shape;3145;p80"/>
          <p:cNvGrpSpPr/>
          <p:nvPr/>
        </p:nvGrpSpPr>
        <p:grpSpPr>
          <a:xfrm>
            <a:off x="7652907" y="3945969"/>
            <a:ext cx="286192" cy="951661"/>
            <a:chOff x="2551825" y="238125"/>
            <a:chExt cx="1107125" cy="3681475"/>
          </a:xfrm>
        </p:grpSpPr>
        <p:sp>
          <p:nvSpPr>
            <p:cNvPr id="3146" name="Google Shape;3146;p80"/>
            <p:cNvSpPr/>
            <p:nvPr/>
          </p:nvSpPr>
          <p:spPr>
            <a:xfrm>
              <a:off x="2717875" y="1937350"/>
              <a:ext cx="764850" cy="669725"/>
            </a:xfrm>
            <a:custGeom>
              <a:rect b="b" l="l" r="r" t="t"/>
              <a:pathLst>
                <a:path extrusionOk="0" h="26789" w="30594">
                  <a:moveTo>
                    <a:pt x="991" y="1"/>
                  </a:moveTo>
                  <a:cubicBezTo>
                    <a:pt x="688" y="5067"/>
                    <a:pt x="536" y="19037"/>
                    <a:pt x="0" y="26789"/>
                  </a:cubicBezTo>
                  <a:lnTo>
                    <a:pt x="11462" y="26789"/>
                  </a:lnTo>
                  <a:lnTo>
                    <a:pt x="14635" y="11438"/>
                  </a:lnTo>
                  <a:lnTo>
                    <a:pt x="16645" y="11476"/>
                  </a:lnTo>
                  <a:lnTo>
                    <a:pt x="17995" y="26789"/>
                  </a:lnTo>
                  <a:lnTo>
                    <a:pt x="30376" y="26789"/>
                  </a:lnTo>
                  <a:cubicBezTo>
                    <a:pt x="30565" y="19993"/>
                    <a:pt x="30593" y="7122"/>
                    <a:pt x="30353" y="786"/>
                  </a:cubicBezTo>
                  <a:lnTo>
                    <a:pt x="991" y="1"/>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80"/>
            <p:cNvSpPr/>
            <p:nvPr/>
          </p:nvSpPr>
          <p:spPr>
            <a:xfrm>
              <a:off x="2551825" y="2581925"/>
              <a:ext cx="452625" cy="1337675"/>
            </a:xfrm>
            <a:custGeom>
              <a:rect b="b" l="l" r="r" t="t"/>
              <a:pathLst>
                <a:path extrusionOk="0" h="53507" w="18105">
                  <a:moveTo>
                    <a:pt x="11767" y="1"/>
                  </a:moveTo>
                  <a:lnTo>
                    <a:pt x="6642" y="1006"/>
                  </a:lnTo>
                  <a:cubicBezTo>
                    <a:pt x="5472" y="22682"/>
                    <a:pt x="4373" y="50267"/>
                    <a:pt x="4373" y="50267"/>
                  </a:cubicBezTo>
                  <a:lnTo>
                    <a:pt x="0" y="53507"/>
                  </a:lnTo>
                  <a:lnTo>
                    <a:pt x="6827" y="53507"/>
                  </a:lnTo>
                  <a:lnTo>
                    <a:pt x="18104" y="1007"/>
                  </a:lnTo>
                  <a:lnTo>
                    <a:pt x="11767" y="1"/>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80"/>
            <p:cNvSpPr/>
            <p:nvPr/>
          </p:nvSpPr>
          <p:spPr>
            <a:xfrm>
              <a:off x="3167725" y="2481275"/>
              <a:ext cx="309575" cy="1438325"/>
            </a:xfrm>
            <a:custGeom>
              <a:rect b="b" l="l" r="r" t="t"/>
              <a:pathLst>
                <a:path extrusionOk="0" h="57533" w="12383">
                  <a:moveTo>
                    <a:pt x="3233" y="1"/>
                  </a:moveTo>
                  <a:lnTo>
                    <a:pt x="1" y="5032"/>
                  </a:lnTo>
                  <a:lnTo>
                    <a:pt x="5425" y="57533"/>
                  </a:lnTo>
                  <a:lnTo>
                    <a:pt x="12254" y="57533"/>
                  </a:lnTo>
                  <a:lnTo>
                    <a:pt x="8369" y="54580"/>
                  </a:lnTo>
                  <a:cubicBezTo>
                    <a:pt x="8369" y="54580"/>
                    <a:pt x="11813" y="30143"/>
                    <a:pt x="12382" y="5032"/>
                  </a:cubicBezTo>
                  <a:lnTo>
                    <a:pt x="3233" y="1"/>
                  </a:lnTo>
                  <a:close/>
                </a:path>
              </a:pathLst>
            </a:custGeom>
            <a:solidFill>
              <a:srgbClr val="89C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80"/>
            <p:cNvSpPr/>
            <p:nvPr/>
          </p:nvSpPr>
          <p:spPr>
            <a:xfrm>
              <a:off x="3061825" y="2006125"/>
              <a:ext cx="56725" cy="171775"/>
            </a:xfrm>
            <a:custGeom>
              <a:rect b="b" l="l" r="r" t="t"/>
              <a:pathLst>
                <a:path extrusionOk="0" h="6871" w="2269">
                  <a:moveTo>
                    <a:pt x="280" y="0"/>
                  </a:moveTo>
                  <a:cubicBezTo>
                    <a:pt x="258" y="0"/>
                    <a:pt x="237" y="3"/>
                    <a:pt x="215" y="9"/>
                  </a:cubicBezTo>
                  <a:cubicBezTo>
                    <a:pt x="81" y="44"/>
                    <a:pt x="1" y="182"/>
                    <a:pt x="37" y="316"/>
                  </a:cubicBezTo>
                  <a:lnTo>
                    <a:pt x="1741" y="6684"/>
                  </a:lnTo>
                  <a:cubicBezTo>
                    <a:pt x="1771" y="6793"/>
                    <a:pt x="1870" y="6871"/>
                    <a:pt x="1984" y="6871"/>
                  </a:cubicBezTo>
                  <a:cubicBezTo>
                    <a:pt x="2149" y="6869"/>
                    <a:pt x="2269" y="6713"/>
                    <a:pt x="2228" y="6553"/>
                  </a:cubicBezTo>
                  <a:lnTo>
                    <a:pt x="524" y="188"/>
                  </a:lnTo>
                  <a:cubicBezTo>
                    <a:pt x="494" y="74"/>
                    <a:pt x="391" y="0"/>
                    <a:pt x="280" y="0"/>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80"/>
            <p:cNvSpPr/>
            <p:nvPr/>
          </p:nvSpPr>
          <p:spPr>
            <a:xfrm>
              <a:off x="2583225" y="745700"/>
              <a:ext cx="1075725" cy="1295400"/>
            </a:xfrm>
            <a:custGeom>
              <a:rect b="b" l="l" r="r" t="t"/>
              <a:pathLst>
                <a:path extrusionOk="0" h="51816" w="43029">
                  <a:moveTo>
                    <a:pt x="19346" y="185"/>
                  </a:moveTo>
                  <a:cubicBezTo>
                    <a:pt x="16833" y="185"/>
                    <a:pt x="4260" y="6915"/>
                    <a:pt x="3949" y="8482"/>
                  </a:cubicBezTo>
                  <a:cubicBezTo>
                    <a:pt x="3364" y="11416"/>
                    <a:pt x="1933" y="18406"/>
                    <a:pt x="1468" y="21337"/>
                  </a:cubicBezTo>
                  <a:cubicBezTo>
                    <a:pt x="0" y="30562"/>
                    <a:pt x="1097" y="41139"/>
                    <a:pt x="2638" y="50055"/>
                  </a:cubicBezTo>
                  <a:lnTo>
                    <a:pt x="6377" y="47667"/>
                  </a:lnTo>
                  <a:lnTo>
                    <a:pt x="34243" y="49864"/>
                  </a:lnTo>
                  <a:lnTo>
                    <a:pt x="38089" y="51816"/>
                  </a:lnTo>
                  <a:cubicBezTo>
                    <a:pt x="38089" y="51816"/>
                    <a:pt x="41260" y="41800"/>
                    <a:pt x="42515" y="36114"/>
                  </a:cubicBezTo>
                  <a:cubicBezTo>
                    <a:pt x="43029" y="33783"/>
                    <a:pt x="40674" y="9395"/>
                    <a:pt x="39164" y="7558"/>
                  </a:cubicBezTo>
                  <a:cubicBezTo>
                    <a:pt x="37655" y="5723"/>
                    <a:pt x="30509" y="1758"/>
                    <a:pt x="26434" y="826"/>
                  </a:cubicBezTo>
                  <a:cubicBezTo>
                    <a:pt x="22826" y="0"/>
                    <a:pt x="21753" y="324"/>
                    <a:pt x="19419" y="187"/>
                  </a:cubicBezTo>
                  <a:cubicBezTo>
                    <a:pt x="19396" y="186"/>
                    <a:pt x="19372" y="185"/>
                    <a:pt x="19346" y="185"/>
                  </a:cubicBezTo>
                  <a:close/>
                </a:path>
              </a:pathLst>
            </a:custGeom>
            <a:solidFill>
              <a:srgbClr val="F5B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80"/>
            <p:cNvSpPr/>
            <p:nvPr/>
          </p:nvSpPr>
          <p:spPr>
            <a:xfrm>
              <a:off x="2865800" y="1448650"/>
              <a:ext cx="328825" cy="278625"/>
            </a:xfrm>
            <a:custGeom>
              <a:rect b="b" l="l" r="r" t="t"/>
              <a:pathLst>
                <a:path extrusionOk="0" h="11145" w="13153">
                  <a:moveTo>
                    <a:pt x="12869" y="0"/>
                  </a:moveTo>
                  <a:cubicBezTo>
                    <a:pt x="12794" y="0"/>
                    <a:pt x="12719" y="34"/>
                    <a:pt x="12668" y="97"/>
                  </a:cubicBezTo>
                  <a:cubicBezTo>
                    <a:pt x="9305" y="4461"/>
                    <a:pt x="5004" y="8117"/>
                    <a:pt x="231" y="10669"/>
                  </a:cubicBezTo>
                  <a:cubicBezTo>
                    <a:pt x="0" y="10793"/>
                    <a:pt x="87" y="11143"/>
                    <a:pt x="349" y="11144"/>
                  </a:cubicBezTo>
                  <a:cubicBezTo>
                    <a:pt x="391" y="11143"/>
                    <a:pt x="432" y="11133"/>
                    <a:pt x="468" y="11114"/>
                  </a:cubicBezTo>
                  <a:cubicBezTo>
                    <a:pt x="5304" y="8528"/>
                    <a:pt x="9661" y="4823"/>
                    <a:pt x="13067" y="405"/>
                  </a:cubicBezTo>
                  <a:cubicBezTo>
                    <a:pt x="13152" y="294"/>
                    <a:pt x="13132" y="137"/>
                    <a:pt x="13022" y="51"/>
                  </a:cubicBezTo>
                  <a:cubicBezTo>
                    <a:pt x="12976" y="17"/>
                    <a:pt x="12922" y="0"/>
                    <a:pt x="12869" y="0"/>
                  </a:cubicBez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80"/>
            <p:cNvSpPr/>
            <p:nvPr/>
          </p:nvSpPr>
          <p:spPr>
            <a:xfrm>
              <a:off x="3079100" y="1487625"/>
              <a:ext cx="192600" cy="321725"/>
            </a:xfrm>
            <a:custGeom>
              <a:rect b="b" l="l" r="r" t="t"/>
              <a:pathLst>
                <a:path extrusionOk="0" h="12869" w="7704">
                  <a:moveTo>
                    <a:pt x="7419" y="0"/>
                  </a:moveTo>
                  <a:cubicBezTo>
                    <a:pt x="7312" y="0"/>
                    <a:pt x="7212" y="69"/>
                    <a:pt x="7178" y="177"/>
                  </a:cubicBezTo>
                  <a:cubicBezTo>
                    <a:pt x="5647" y="4789"/>
                    <a:pt x="3329" y="8296"/>
                    <a:pt x="86" y="12462"/>
                  </a:cubicBezTo>
                  <a:cubicBezTo>
                    <a:pt x="0" y="12572"/>
                    <a:pt x="19" y="12731"/>
                    <a:pt x="129" y="12815"/>
                  </a:cubicBezTo>
                  <a:cubicBezTo>
                    <a:pt x="174" y="12850"/>
                    <a:pt x="228" y="12868"/>
                    <a:pt x="284" y="12869"/>
                  </a:cubicBezTo>
                  <a:cubicBezTo>
                    <a:pt x="361" y="12869"/>
                    <a:pt x="434" y="12832"/>
                    <a:pt x="482" y="12771"/>
                  </a:cubicBezTo>
                  <a:cubicBezTo>
                    <a:pt x="3759" y="8565"/>
                    <a:pt x="6101" y="5017"/>
                    <a:pt x="7656" y="336"/>
                  </a:cubicBezTo>
                  <a:cubicBezTo>
                    <a:pt x="7703" y="203"/>
                    <a:pt x="7631" y="57"/>
                    <a:pt x="7497" y="13"/>
                  </a:cubicBezTo>
                  <a:cubicBezTo>
                    <a:pt x="7471" y="4"/>
                    <a:pt x="7445" y="0"/>
                    <a:pt x="7419" y="0"/>
                  </a:cubicBez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80"/>
            <p:cNvSpPr/>
            <p:nvPr/>
          </p:nvSpPr>
          <p:spPr>
            <a:xfrm>
              <a:off x="2756325" y="933050"/>
              <a:ext cx="72900" cy="952000"/>
            </a:xfrm>
            <a:custGeom>
              <a:rect b="b" l="l" r="r" t="t"/>
              <a:pathLst>
                <a:path extrusionOk="0" h="38080" w="2916">
                  <a:moveTo>
                    <a:pt x="752" y="0"/>
                  </a:moveTo>
                  <a:cubicBezTo>
                    <a:pt x="708" y="0"/>
                    <a:pt x="664" y="12"/>
                    <a:pt x="623" y="36"/>
                  </a:cubicBezTo>
                  <a:cubicBezTo>
                    <a:pt x="504" y="106"/>
                    <a:pt x="465" y="262"/>
                    <a:pt x="536" y="382"/>
                  </a:cubicBezTo>
                  <a:cubicBezTo>
                    <a:pt x="2418" y="3552"/>
                    <a:pt x="2353" y="11199"/>
                    <a:pt x="2016" y="15217"/>
                  </a:cubicBezTo>
                  <a:cubicBezTo>
                    <a:pt x="1738" y="18550"/>
                    <a:pt x="1436" y="21766"/>
                    <a:pt x="1143" y="24876"/>
                  </a:cubicBezTo>
                  <a:cubicBezTo>
                    <a:pt x="751" y="29028"/>
                    <a:pt x="347" y="33321"/>
                    <a:pt x="12" y="37810"/>
                  </a:cubicBezTo>
                  <a:cubicBezTo>
                    <a:pt x="1" y="37948"/>
                    <a:pt x="105" y="38069"/>
                    <a:pt x="243" y="38078"/>
                  </a:cubicBezTo>
                  <a:cubicBezTo>
                    <a:pt x="250" y="38080"/>
                    <a:pt x="257" y="38080"/>
                    <a:pt x="262" y="38080"/>
                  </a:cubicBezTo>
                  <a:cubicBezTo>
                    <a:pt x="394" y="38080"/>
                    <a:pt x="503" y="37978"/>
                    <a:pt x="513" y="37848"/>
                  </a:cubicBezTo>
                  <a:cubicBezTo>
                    <a:pt x="848" y="33363"/>
                    <a:pt x="1253" y="29074"/>
                    <a:pt x="1643" y="24925"/>
                  </a:cubicBezTo>
                  <a:cubicBezTo>
                    <a:pt x="1936" y="21812"/>
                    <a:pt x="2240" y="18594"/>
                    <a:pt x="2518" y="15260"/>
                  </a:cubicBezTo>
                  <a:cubicBezTo>
                    <a:pt x="2859" y="11181"/>
                    <a:pt x="2916" y="3405"/>
                    <a:pt x="969" y="125"/>
                  </a:cubicBezTo>
                  <a:cubicBezTo>
                    <a:pt x="922" y="45"/>
                    <a:pt x="838" y="0"/>
                    <a:pt x="752" y="0"/>
                  </a:cubicBez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80"/>
            <p:cNvSpPr/>
            <p:nvPr/>
          </p:nvSpPr>
          <p:spPr>
            <a:xfrm>
              <a:off x="3016400" y="616550"/>
              <a:ext cx="227650" cy="203650"/>
            </a:xfrm>
            <a:custGeom>
              <a:rect b="b" l="l" r="r" t="t"/>
              <a:pathLst>
                <a:path extrusionOk="0" h="8146" w="9106">
                  <a:moveTo>
                    <a:pt x="0" y="1"/>
                  </a:moveTo>
                  <a:lnTo>
                    <a:pt x="0" y="5874"/>
                  </a:lnTo>
                  <a:cubicBezTo>
                    <a:pt x="0" y="5874"/>
                    <a:pt x="2143" y="8146"/>
                    <a:pt x="4871" y="8146"/>
                  </a:cubicBezTo>
                  <a:cubicBezTo>
                    <a:pt x="6204" y="8146"/>
                    <a:pt x="7676" y="7604"/>
                    <a:pt x="9106" y="5992"/>
                  </a:cubicBezTo>
                  <a:lnTo>
                    <a:pt x="8725" y="1"/>
                  </a:lnTo>
                  <a:close/>
                </a:path>
              </a:pathLst>
            </a:custGeom>
            <a:solidFill>
              <a:srgbClr val="FDC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80"/>
            <p:cNvSpPr/>
            <p:nvPr/>
          </p:nvSpPr>
          <p:spPr>
            <a:xfrm>
              <a:off x="2926600" y="275100"/>
              <a:ext cx="414650" cy="470675"/>
            </a:xfrm>
            <a:custGeom>
              <a:rect b="b" l="l" r="r" t="t"/>
              <a:pathLst>
                <a:path extrusionOk="0" h="18827" w="16586">
                  <a:moveTo>
                    <a:pt x="8487" y="0"/>
                  </a:moveTo>
                  <a:cubicBezTo>
                    <a:pt x="8358" y="0"/>
                    <a:pt x="8227" y="2"/>
                    <a:pt x="8093" y="6"/>
                  </a:cubicBezTo>
                  <a:cubicBezTo>
                    <a:pt x="3908" y="131"/>
                    <a:pt x="2664" y="3970"/>
                    <a:pt x="2394" y="7982"/>
                  </a:cubicBezTo>
                  <a:cubicBezTo>
                    <a:pt x="2265" y="7914"/>
                    <a:pt x="2110" y="7873"/>
                    <a:pt x="1926" y="7873"/>
                  </a:cubicBezTo>
                  <a:cubicBezTo>
                    <a:pt x="1784" y="7873"/>
                    <a:pt x="1625" y="7897"/>
                    <a:pt x="1445" y="7951"/>
                  </a:cubicBezTo>
                  <a:cubicBezTo>
                    <a:pt x="0" y="8385"/>
                    <a:pt x="1003" y="12028"/>
                    <a:pt x="2502" y="12589"/>
                  </a:cubicBezTo>
                  <a:cubicBezTo>
                    <a:pt x="3055" y="16256"/>
                    <a:pt x="4993" y="18606"/>
                    <a:pt x="7769" y="18813"/>
                  </a:cubicBezTo>
                  <a:cubicBezTo>
                    <a:pt x="7883" y="18822"/>
                    <a:pt x="7996" y="18826"/>
                    <a:pt x="8108" y="18826"/>
                  </a:cubicBezTo>
                  <a:cubicBezTo>
                    <a:pt x="10512" y="18826"/>
                    <a:pt x="12392" y="16878"/>
                    <a:pt x="13547" y="14005"/>
                  </a:cubicBezTo>
                  <a:cubicBezTo>
                    <a:pt x="15108" y="13659"/>
                    <a:pt x="16585" y="10159"/>
                    <a:pt x="15205" y="9541"/>
                  </a:cubicBezTo>
                  <a:cubicBezTo>
                    <a:pt x="15051" y="9470"/>
                    <a:pt x="14890" y="9424"/>
                    <a:pt x="14723" y="9402"/>
                  </a:cubicBezTo>
                  <a:cubicBezTo>
                    <a:pt x="15382" y="5202"/>
                    <a:pt x="15118" y="0"/>
                    <a:pt x="8487" y="0"/>
                  </a:cubicBezTo>
                  <a:close/>
                </a:path>
              </a:pathLst>
            </a:custGeom>
            <a:solidFill>
              <a:srgbClr val="FDC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80"/>
            <p:cNvSpPr/>
            <p:nvPr/>
          </p:nvSpPr>
          <p:spPr>
            <a:xfrm>
              <a:off x="3025300" y="691800"/>
              <a:ext cx="200450" cy="60300"/>
            </a:xfrm>
            <a:custGeom>
              <a:rect b="b" l="l" r="r" t="t"/>
              <a:pathLst>
                <a:path extrusionOk="0" h="2412" w="8018">
                  <a:moveTo>
                    <a:pt x="284" y="1"/>
                  </a:moveTo>
                  <a:cubicBezTo>
                    <a:pt x="228" y="1"/>
                    <a:pt x="172" y="20"/>
                    <a:pt x="126" y="58"/>
                  </a:cubicBezTo>
                  <a:cubicBezTo>
                    <a:pt x="17" y="145"/>
                    <a:pt x="1" y="303"/>
                    <a:pt x="89" y="412"/>
                  </a:cubicBezTo>
                  <a:cubicBezTo>
                    <a:pt x="1056" y="1601"/>
                    <a:pt x="2341" y="2288"/>
                    <a:pt x="3802" y="2398"/>
                  </a:cubicBezTo>
                  <a:cubicBezTo>
                    <a:pt x="3920" y="2407"/>
                    <a:pt x="4038" y="2411"/>
                    <a:pt x="4154" y="2411"/>
                  </a:cubicBezTo>
                  <a:cubicBezTo>
                    <a:pt x="5539" y="2411"/>
                    <a:pt x="6836" y="1793"/>
                    <a:pt x="7924" y="607"/>
                  </a:cubicBezTo>
                  <a:cubicBezTo>
                    <a:pt x="8017" y="505"/>
                    <a:pt x="8011" y="347"/>
                    <a:pt x="7908" y="253"/>
                  </a:cubicBezTo>
                  <a:cubicBezTo>
                    <a:pt x="7859" y="208"/>
                    <a:pt x="7799" y="186"/>
                    <a:pt x="7738" y="186"/>
                  </a:cubicBezTo>
                  <a:cubicBezTo>
                    <a:pt x="7670" y="186"/>
                    <a:pt x="7603" y="214"/>
                    <a:pt x="7553" y="268"/>
                  </a:cubicBezTo>
                  <a:cubicBezTo>
                    <a:pt x="6551" y="1358"/>
                    <a:pt x="5412" y="1908"/>
                    <a:pt x="4160" y="1908"/>
                  </a:cubicBezTo>
                  <a:cubicBezTo>
                    <a:pt x="4054" y="1908"/>
                    <a:pt x="3946" y="1904"/>
                    <a:pt x="3838" y="1896"/>
                  </a:cubicBezTo>
                  <a:cubicBezTo>
                    <a:pt x="2520" y="1797"/>
                    <a:pt x="1357" y="1174"/>
                    <a:pt x="480" y="94"/>
                  </a:cubicBezTo>
                  <a:cubicBezTo>
                    <a:pt x="430" y="33"/>
                    <a:pt x="357" y="1"/>
                    <a:pt x="284" y="1"/>
                  </a:cubicBezTo>
                  <a:close/>
                </a:path>
              </a:pathLst>
            </a:custGeom>
            <a:solidFill>
              <a:srgbClr val="FDC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80"/>
            <p:cNvSpPr/>
            <p:nvPr/>
          </p:nvSpPr>
          <p:spPr>
            <a:xfrm>
              <a:off x="2649175" y="1937350"/>
              <a:ext cx="161550" cy="183125"/>
            </a:xfrm>
            <a:custGeom>
              <a:rect b="b" l="l" r="r" t="t"/>
              <a:pathLst>
                <a:path extrusionOk="0" h="7325" w="6462">
                  <a:moveTo>
                    <a:pt x="3739" y="1"/>
                  </a:moveTo>
                  <a:lnTo>
                    <a:pt x="0" y="2389"/>
                  </a:lnTo>
                  <a:cubicBezTo>
                    <a:pt x="0" y="2389"/>
                    <a:pt x="2532" y="7325"/>
                    <a:pt x="4186" y="7325"/>
                  </a:cubicBezTo>
                  <a:cubicBezTo>
                    <a:pt x="4563" y="7325"/>
                    <a:pt x="4894" y="7068"/>
                    <a:pt x="5140" y="6438"/>
                  </a:cubicBezTo>
                  <a:cubicBezTo>
                    <a:pt x="6461" y="3046"/>
                    <a:pt x="3739" y="1"/>
                    <a:pt x="3739" y="1"/>
                  </a:cubicBezTo>
                  <a:close/>
                </a:path>
              </a:pathLst>
            </a:custGeom>
            <a:solidFill>
              <a:srgbClr val="FDC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80"/>
            <p:cNvSpPr/>
            <p:nvPr/>
          </p:nvSpPr>
          <p:spPr>
            <a:xfrm>
              <a:off x="2952125" y="238125"/>
              <a:ext cx="385900" cy="291125"/>
            </a:xfrm>
            <a:custGeom>
              <a:rect b="b" l="l" r="r" t="t"/>
              <a:pathLst>
                <a:path extrusionOk="0" h="11645" w="15436">
                  <a:moveTo>
                    <a:pt x="8313" y="0"/>
                  </a:moveTo>
                  <a:cubicBezTo>
                    <a:pt x="7878" y="0"/>
                    <a:pt x="7418" y="59"/>
                    <a:pt x="6939" y="197"/>
                  </a:cubicBezTo>
                  <a:cubicBezTo>
                    <a:pt x="3649" y="1139"/>
                    <a:pt x="1007" y="3152"/>
                    <a:pt x="504" y="4537"/>
                  </a:cubicBezTo>
                  <a:cubicBezTo>
                    <a:pt x="1" y="5921"/>
                    <a:pt x="1373" y="9461"/>
                    <a:pt x="1373" y="9461"/>
                  </a:cubicBezTo>
                  <a:lnTo>
                    <a:pt x="2265" y="10892"/>
                  </a:lnTo>
                  <a:lnTo>
                    <a:pt x="3211" y="10892"/>
                  </a:lnTo>
                  <a:lnTo>
                    <a:pt x="3211" y="8437"/>
                  </a:lnTo>
                  <a:cubicBezTo>
                    <a:pt x="3211" y="8437"/>
                    <a:pt x="4404" y="7227"/>
                    <a:pt x="4530" y="5850"/>
                  </a:cubicBezTo>
                  <a:lnTo>
                    <a:pt x="11677" y="6360"/>
                  </a:lnTo>
                  <a:cubicBezTo>
                    <a:pt x="11677" y="6360"/>
                    <a:pt x="11450" y="8122"/>
                    <a:pt x="12015" y="8814"/>
                  </a:cubicBezTo>
                  <a:lnTo>
                    <a:pt x="12015" y="11645"/>
                  </a:lnTo>
                  <a:lnTo>
                    <a:pt x="12896" y="11645"/>
                  </a:lnTo>
                  <a:lnTo>
                    <a:pt x="13702" y="10881"/>
                  </a:lnTo>
                  <a:cubicBezTo>
                    <a:pt x="13702" y="10881"/>
                    <a:pt x="15436" y="4600"/>
                    <a:pt x="14732" y="3026"/>
                  </a:cubicBezTo>
                  <a:cubicBezTo>
                    <a:pt x="14322" y="2112"/>
                    <a:pt x="13662" y="1921"/>
                    <a:pt x="13181" y="1921"/>
                  </a:cubicBezTo>
                  <a:cubicBezTo>
                    <a:pt x="12835" y="1921"/>
                    <a:pt x="12582" y="2020"/>
                    <a:pt x="12582" y="2020"/>
                  </a:cubicBezTo>
                  <a:cubicBezTo>
                    <a:pt x="12582" y="2020"/>
                    <a:pt x="10864" y="0"/>
                    <a:pt x="8313" y="0"/>
                  </a:cubicBezTo>
                  <a:close/>
                </a:path>
              </a:pathLst>
            </a:custGeom>
            <a:solidFill>
              <a:srgbClr val="2A2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80"/>
            <p:cNvSpPr/>
            <p:nvPr/>
          </p:nvSpPr>
          <p:spPr>
            <a:xfrm>
              <a:off x="3346025" y="1992275"/>
              <a:ext cx="189350" cy="182550"/>
            </a:xfrm>
            <a:custGeom>
              <a:rect b="b" l="l" r="r" t="t"/>
              <a:pathLst>
                <a:path extrusionOk="0" h="7302" w="7574">
                  <a:moveTo>
                    <a:pt x="3731" y="1"/>
                  </a:moveTo>
                  <a:cubicBezTo>
                    <a:pt x="3731" y="1"/>
                    <a:pt x="1" y="4175"/>
                    <a:pt x="1848" y="6755"/>
                  </a:cubicBezTo>
                  <a:cubicBezTo>
                    <a:pt x="2123" y="7138"/>
                    <a:pt x="2443" y="7301"/>
                    <a:pt x="2788" y="7301"/>
                  </a:cubicBezTo>
                  <a:cubicBezTo>
                    <a:pt x="4765" y="7301"/>
                    <a:pt x="7574" y="1953"/>
                    <a:pt x="7574" y="1953"/>
                  </a:cubicBezTo>
                  <a:cubicBezTo>
                    <a:pt x="7574" y="1953"/>
                    <a:pt x="4249" y="42"/>
                    <a:pt x="3731" y="1"/>
                  </a:cubicBezTo>
                  <a:close/>
                </a:path>
              </a:pathLst>
            </a:custGeom>
            <a:solidFill>
              <a:srgbClr val="FDC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80"/>
            <p:cNvSpPr/>
            <p:nvPr/>
          </p:nvSpPr>
          <p:spPr>
            <a:xfrm>
              <a:off x="3402025" y="948675"/>
              <a:ext cx="109175" cy="1031125"/>
            </a:xfrm>
            <a:custGeom>
              <a:rect b="b" l="l" r="r" t="t"/>
              <a:pathLst>
                <a:path extrusionOk="0" h="41245" w="4367">
                  <a:moveTo>
                    <a:pt x="3724" y="1"/>
                  </a:moveTo>
                  <a:cubicBezTo>
                    <a:pt x="3608" y="1"/>
                    <a:pt x="3504" y="80"/>
                    <a:pt x="3477" y="197"/>
                  </a:cubicBezTo>
                  <a:cubicBezTo>
                    <a:pt x="3344" y="793"/>
                    <a:pt x="3318" y="3858"/>
                    <a:pt x="3284" y="8812"/>
                  </a:cubicBezTo>
                  <a:cubicBezTo>
                    <a:pt x="3242" y="14932"/>
                    <a:pt x="3185" y="23315"/>
                    <a:pt x="2750" y="24221"/>
                  </a:cubicBezTo>
                  <a:cubicBezTo>
                    <a:pt x="2433" y="24879"/>
                    <a:pt x="2651" y="25795"/>
                    <a:pt x="2903" y="26854"/>
                  </a:cubicBezTo>
                  <a:cubicBezTo>
                    <a:pt x="3329" y="28636"/>
                    <a:pt x="3811" y="30655"/>
                    <a:pt x="2111" y="32266"/>
                  </a:cubicBezTo>
                  <a:cubicBezTo>
                    <a:pt x="0" y="34268"/>
                    <a:pt x="1052" y="36521"/>
                    <a:pt x="1746" y="38013"/>
                  </a:cubicBezTo>
                  <a:cubicBezTo>
                    <a:pt x="2019" y="38599"/>
                    <a:pt x="2278" y="39153"/>
                    <a:pt x="2232" y="39461"/>
                  </a:cubicBezTo>
                  <a:cubicBezTo>
                    <a:pt x="2076" y="40532"/>
                    <a:pt x="1501" y="40745"/>
                    <a:pt x="1480" y="40753"/>
                  </a:cubicBezTo>
                  <a:cubicBezTo>
                    <a:pt x="1361" y="40790"/>
                    <a:pt x="1286" y="40908"/>
                    <a:pt x="1305" y="41031"/>
                  </a:cubicBezTo>
                  <a:cubicBezTo>
                    <a:pt x="1324" y="41154"/>
                    <a:pt x="1430" y="41244"/>
                    <a:pt x="1555" y="41244"/>
                  </a:cubicBezTo>
                  <a:cubicBezTo>
                    <a:pt x="1581" y="41244"/>
                    <a:pt x="1606" y="41240"/>
                    <a:pt x="1631" y="41232"/>
                  </a:cubicBezTo>
                  <a:cubicBezTo>
                    <a:pt x="1668" y="41221"/>
                    <a:pt x="2526" y="40938"/>
                    <a:pt x="2731" y="39534"/>
                  </a:cubicBezTo>
                  <a:cubicBezTo>
                    <a:pt x="2797" y="39077"/>
                    <a:pt x="2536" y="38514"/>
                    <a:pt x="2203" y="37800"/>
                  </a:cubicBezTo>
                  <a:cubicBezTo>
                    <a:pt x="1493" y="36279"/>
                    <a:pt x="610" y="34384"/>
                    <a:pt x="2457" y="32632"/>
                  </a:cubicBezTo>
                  <a:cubicBezTo>
                    <a:pt x="4367" y="30822"/>
                    <a:pt x="3827" y="28556"/>
                    <a:pt x="3393" y="26737"/>
                  </a:cubicBezTo>
                  <a:cubicBezTo>
                    <a:pt x="3162" y="25772"/>
                    <a:pt x="2964" y="24936"/>
                    <a:pt x="3203" y="24440"/>
                  </a:cubicBezTo>
                  <a:cubicBezTo>
                    <a:pt x="3653" y="23506"/>
                    <a:pt x="3732" y="17097"/>
                    <a:pt x="3788" y="8816"/>
                  </a:cubicBezTo>
                  <a:cubicBezTo>
                    <a:pt x="3816" y="4733"/>
                    <a:pt x="3841" y="878"/>
                    <a:pt x="3968" y="306"/>
                  </a:cubicBezTo>
                  <a:cubicBezTo>
                    <a:pt x="3998" y="170"/>
                    <a:pt x="3912" y="36"/>
                    <a:pt x="3777" y="6"/>
                  </a:cubicBezTo>
                  <a:cubicBezTo>
                    <a:pt x="3759" y="2"/>
                    <a:pt x="3741" y="1"/>
                    <a:pt x="3724" y="1"/>
                  </a:cubicBezTo>
                  <a:close/>
                </a:path>
              </a:pathLst>
            </a:custGeom>
            <a:solidFill>
              <a:srgbClr val="FDD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80"/>
            <p:cNvSpPr/>
            <p:nvPr/>
          </p:nvSpPr>
          <p:spPr>
            <a:xfrm>
              <a:off x="2787150" y="1978825"/>
              <a:ext cx="63250" cy="182775"/>
            </a:xfrm>
            <a:custGeom>
              <a:rect b="b" l="l" r="r" t="t"/>
              <a:pathLst>
                <a:path extrusionOk="0" h="7311" w="2530">
                  <a:moveTo>
                    <a:pt x="285" y="1"/>
                  </a:moveTo>
                  <a:cubicBezTo>
                    <a:pt x="210" y="1"/>
                    <a:pt x="135" y="35"/>
                    <a:pt x="85" y="99"/>
                  </a:cubicBezTo>
                  <a:cubicBezTo>
                    <a:pt x="1" y="209"/>
                    <a:pt x="21" y="368"/>
                    <a:pt x="131" y="452"/>
                  </a:cubicBezTo>
                  <a:cubicBezTo>
                    <a:pt x="1080" y="1182"/>
                    <a:pt x="1730" y="2327"/>
                    <a:pt x="1871" y="3516"/>
                  </a:cubicBezTo>
                  <a:cubicBezTo>
                    <a:pt x="2011" y="4705"/>
                    <a:pt x="1645" y="5970"/>
                    <a:pt x="892" y="6899"/>
                  </a:cubicBezTo>
                  <a:cubicBezTo>
                    <a:pt x="759" y="7065"/>
                    <a:pt x="876" y="7309"/>
                    <a:pt x="1087" y="7310"/>
                  </a:cubicBezTo>
                  <a:cubicBezTo>
                    <a:pt x="1163" y="7310"/>
                    <a:pt x="1235" y="7275"/>
                    <a:pt x="1282" y="7217"/>
                  </a:cubicBezTo>
                  <a:cubicBezTo>
                    <a:pt x="2137" y="6161"/>
                    <a:pt x="2529" y="4805"/>
                    <a:pt x="2370" y="3457"/>
                  </a:cubicBezTo>
                  <a:cubicBezTo>
                    <a:pt x="2210" y="2108"/>
                    <a:pt x="1514" y="881"/>
                    <a:pt x="437" y="53"/>
                  </a:cubicBezTo>
                  <a:cubicBezTo>
                    <a:pt x="392" y="18"/>
                    <a:pt x="338" y="1"/>
                    <a:pt x="285" y="1"/>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80"/>
            <p:cNvSpPr/>
            <p:nvPr/>
          </p:nvSpPr>
          <p:spPr>
            <a:xfrm>
              <a:off x="3341825" y="2190450"/>
              <a:ext cx="101875" cy="63150"/>
            </a:xfrm>
            <a:custGeom>
              <a:rect b="b" l="l" r="r" t="t"/>
              <a:pathLst>
                <a:path extrusionOk="0" h="2526" w="4075">
                  <a:moveTo>
                    <a:pt x="3795" y="1"/>
                  </a:moveTo>
                  <a:cubicBezTo>
                    <a:pt x="3730" y="1"/>
                    <a:pt x="3665" y="26"/>
                    <a:pt x="3616" y="77"/>
                  </a:cubicBezTo>
                  <a:cubicBezTo>
                    <a:pt x="2700" y="1051"/>
                    <a:pt x="1515" y="1730"/>
                    <a:pt x="211" y="2027"/>
                  </a:cubicBezTo>
                  <a:cubicBezTo>
                    <a:pt x="85" y="2055"/>
                    <a:pt x="1" y="2173"/>
                    <a:pt x="14" y="2300"/>
                  </a:cubicBezTo>
                  <a:cubicBezTo>
                    <a:pt x="29" y="2429"/>
                    <a:pt x="138" y="2525"/>
                    <a:pt x="265" y="2525"/>
                  </a:cubicBezTo>
                  <a:cubicBezTo>
                    <a:pt x="284" y="2524"/>
                    <a:pt x="302" y="2523"/>
                    <a:pt x="321" y="2518"/>
                  </a:cubicBezTo>
                  <a:cubicBezTo>
                    <a:pt x="1711" y="2207"/>
                    <a:pt x="3012" y="1462"/>
                    <a:pt x="3983" y="420"/>
                  </a:cubicBezTo>
                  <a:cubicBezTo>
                    <a:pt x="4074" y="318"/>
                    <a:pt x="4067" y="162"/>
                    <a:pt x="3967" y="69"/>
                  </a:cubicBezTo>
                  <a:cubicBezTo>
                    <a:pt x="3919" y="23"/>
                    <a:pt x="3857" y="1"/>
                    <a:pt x="3795" y="1"/>
                  </a:cubicBezTo>
                  <a:close/>
                </a:path>
              </a:pathLst>
            </a:custGeom>
            <a:solidFill>
              <a:srgbClr val="559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solidFill>
          <a:srgbClr val="0E2A47"/>
        </a:solidFill>
      </p:bgPr>
    </p:bg>
    <p:spTree>
      <p:nvGrpSpPr>
        <p:cNvPr id="3166" name="Shape 3166"/>
        <p:cNvGrpSpPr/>
        <p:nvPr/>
      </p:nvGrpSpPr>
      <p:grpSpPr>
        <a:xfrm>
          <a:off x="0" y="0"/>
          <a:ext cx="0" cy="0"/>
          <a:chOff x="0" y="0"/>
          <a:chExt cx="0" cy="0"/>
        </a:xfrm>
      </p:grpSpPr>
      <p:sp>
        <p:nvSpPr>
          <p:cNvPr id="3167" name="Google Shape;3167;p81"/>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Use our editable graphic resources...</a:t>
            </a:r>
            <a:endParaRPr>
              <a:solidFill>
                <a:srgbClr val="FFFFFF"/>
              </a:solidFill>
              <a:latin typeface="Arial"/>
              <a:ea typeface="Arial"/>
              <a:cs typeface="Arial"/>
              <a:sym typeface="Arial"/>
            </a:endParaRPr>
          </a:p>
        </p:txBody>
      </p:sp>
      <p:sp>
        <p:nvSpPr>
          <p:cNvPr id="3168" name="Google Shape;3168;p81"/>
          <p:cNvSpPr txBox="1"/>
          <p:nvPr>
            <p:ph idx="4294967295" type="body"/>
          </p:nvPr>
        </p:nvSpPr>
        <p:spPr>
          <a:xfrm>
            <a:off x="1068100" y="1534076"/>
            <a:ext cx="70473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Arial"/>
                <a:ea typeface="Arial"/>
                <a:cs typeface="Arial"/>
                <a:sym typeface="Arial"/>
              </a:rPr>
              <a:t>You can easily</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resize</a:t>
            </a:r>
            <a:r>
              <a:rPr lang="en" sz="1100">
                <a:solidFill>
                  <a:srgbClr val="435D74"/>
                </a:solidFill>
                <a:latin typeface="Arial"/>
                <a:ea typeface="Arial"/>
                <a:cs typeface="Arial"/>
                <a:sym typeface="Arial"/>
              </a:rPr>
              <a:t> </a:t>
            </a:r>
            <a:r>
              <a:rPr lang="en" sz="1100">
                <a:solidFill>
                  <a:srgbClr val="FFFFFF"/>
                </a:solidFill>
                <a:latin typeface="Arial"/>
                <a:ea typeface="Arial"/>
                <a:cs typeface="Arial"/>
                <a:sym typeface="Arial"/>
              </a:rPr>
              <a:t>these resources, keeping the quality. To</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change the color</a:t>
            </a:r>
            <a:r>
              <a:rPr lang="en" sz="1100">
                <a:solidFill>
                  <a:srgbClr val="FFFFFF"/>
                </a:solidFill>
                <a:latin typeface="Arial"/>
                <a:ea typeface="Arial"/>
                <a:cs typeface="Arial"/>
                <a:sym typeface="Arial"/>
              </a:rPr>
              <a:t>, just ungroup the resource and click on the object you want to change. Then, click on the paint bucket and select the color you want. Don’t forget to group the resource again when you’re done.</a:t>
            </a:r>
            <a:endParaRPr sz="1100">
              <a:solidFill>
                <a:srgbClr val="FFFFFF"/>
              </a:solidFill>
              <a:latin typeface="Arial"/>
              <a:ea typeface="Arial"/>
              <a:cs typeface="Arial"/>
              <a:sym typeface="Arial"/>
            </a:endParaRPr>
          </a:p>
        </p:txBody>
      </p:sp>
      <p:grpSp>
        <p:nvGrpSpPr>
          <p:cNvPr id="3169" name="Google Shape;3169;p81"/>
          <p:cNvGrpSpPr/>
          <p:nvPr/>
        </p:nvGrpSpPr>
        <p:grpSpPr>
          <a:xfrm>
            <a:off x="3241227" y="3813430"/>
            <a:ext cx="509388" cy="508710"/>
            <a:chOff x="3514800" y="5145975"/>
            <a:chExt cx="233525" cy="233225"/>
          </a:xfrm>
        </p:grpSpPr>
        <p:sp>
          <p:nvSpPr>
            <p:cNvPr id="3170" name="Google Shape;3170;p81"/>
            <p:cNvSpPr/>
            <p:nvPr/>
          </p:nvSpPr>
          <p:spPr>
            <a:xfrm>
              <a:off x="3582075" y="5225575"/>
              <a:ext cx="86550" cy="74250"/>
            </a:xfrm>
            <a:custGeom>
              <a:rect b="b" l="l" r="r" t="t"/>
              <a:pathLst>
                <a:path extrusionOk="0" h="2970" w="3462">
                  <a:moveTo>
                    <a:pt x="1968" y="0"/>
                  </a:moveTo>
                  <a:cubicBezTo>
                    <a:pt x="1600" y="0"/>
                    <a:pt x="1226" y="138"/>
                    <a:pt x="923" y="445"/>
                  </a:cubicBezTo>
                  <a:cubicBezTo>
                    <a:pt x="0" y="1383"/>
                    <a:pt x="664" y="2969"/>
                    <a:pt x="1976" y="2969"/>
                  </a:cubicBezTo>
                  <a:cubicBezTo>
                    <a:pt x="2020" y="2969"/>
                    <a:pt x="2063" y="2962"/>
                    <a:pt x="2106" y="2962"/>
                  </a:cubicBezTo>
                  <a:cubicBezTo>
                    <a:pt x="2734" y="2904"/>
                    <a:pt x="3253" y="2465"/>
                    <a:pt x="3412" y="1851"/>
                  </a:cubicBezTo>
                  <a:cubicBezTo>
                    <a:pt x="3426" y="1801"/>
                    <a:pt x="3440" y="1743"/>
                    <a:pt x="3448" y="1686"/>
                  </a:cubicBezTo>
                  <a:cubicBezTo>
                    <a:pt x="3455" y="1621"/>
                    <a:pt x="3462" y="1556"/>
                    <a:pt x="3462" y="1484"/>
                  </a:cubicBezTo>
                  <a:cubicBezTo>
                    <a:pt x="3462" y="1476"/>
                    <a:pt x="3455" y="1469"/>
                    <a:pt x="3455" y="1462"/>
                  </a:cubicBezTo>
                  <a:cubicBezTo>
                    <a:pt x="3445" y="579"/>
                    <a:pt x="2721" y="0"/>
                    <a:pt x="196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81"/>
            <p:cNvSpPr/>
            <p:nvPr/>
          </p:nvSpPr>
          <p:spPr>
            <a:xfrm>
              <a:off x="3577025" y="5145975"/>
              <a:ext cx="51750" cy="71500"/>
            </a:xfrm>
            <a:custGeom>
              <a:rect b="b" l="l" r="r" t="t"/>
              <a:pathLst>
                <a:path extrusionOk="0" h="2860" w="2070">
                  <a:moveTo>
                    <a:pt x="1816" y="1"/>
                  </a:moveTo>
                  <a:cubicBezTo>
                    <a:pt x="1812" y="1"/>
                    <a:pt x="1807" y="1"/>
                    <a:pt x="1803" y="1"/>
                  </a:cubicBezTo>
                  <a:cubicBezTo>
                    <a:pt x="1241" y="52"/>
                    <a:pt x="692" y="196"/>
                    <a:pt x="180" y="434"/>
                  </a:cubicBezTo>
                  <a:cubicBezTo>
                    <a:pt x="51" y="499"/>
                    <a:pt x="0" y="658"/>
                    <a:pt x="79" y="780"/>
                  </a:cubicBezTo>
                  <a:lnTo>
                    <a:pt x="1132" y="2612"/>
                  </a:lnTo>
                  <a:cubicBezTo>
                    <a:pt x="1225" y="2768"/>
                    <a:pt x="1388" y="2860"/>
                    <a:pt x="1560" y="2860"/>
                  </a:cubicBezTo>
                  <a:cubicBezTo>
                    <a:pt x="1602" y="2860"/>
                    <a:pt x="1645" y="2854"/>
                    <a:pt x="1688" y="2843"/>
                  </a:cubicBezTo>
                  <a:lnTo>
                    <a:pt x="1702" y="2843"/>
                  </a:lnTo>
                  <a:cubicBezTo>
                    <a:pt x="1789" y="2814"/>
                    <a:pt x="1875" y="2764"/>
                    <a:pt x="1933" y="2699"/>
                  </a:cubicBezTo>
                  <a:cubicBezTo>
                    <a:pt x="1940" y="2691"/>
                    <a:pt x="1955" y="2677"/>
                    <a:pt x="1962" y="2670"/>
                  </a:cubicBezTo>
                  <a:cubicBezTo>
                    <a:pt x="2027" y="2583"/>
                    <a:pt x="2063" y="2475"/>
                    <a:pt x="2063" y="2367"/>
                  </a:cubicBezTo>
                  <a:lnTo>
                    <a:pt x="2063" y="254"/>
                  </a:lnTo>
                  <a:cubicBezTo>
                    <a:pt x="2070" y="114"/>
                    <a:pt x="1955" y="1"/>
                    <a:pt x="18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81"/>
            <p:cNvSpPr/>
            <p:nvPr/>
          </p:nvSpPr>
          <p:spPr>
            <a:xfrm>
              <a:off x="3659950" y="5165500"/>
              <a:ext cx="69800" cy="67525"/>
            </a:xfrm>
            <a:custGeom>
              <a:rect b="b" l="l" r="r" t="t"/>
              <a:pathLst>
                <a:path extrusionOk="0" h="2701" w="2792">
                  <a:moveTo>
                    <a:pt x="1385" y="0"/>
                  </a:moveTo>
                  <a:cubicBezTo>
                    <a:pt x="1300" y="0"/>
                    <a:pt x="1215" y="43"/>
                    <a:pt x="1169" y="122"/>
                  </a:cubicBezTo>
                  <a:lnTo>
                    <a:pt x="116" y="1954"/>
                  </a:lnTo>
                  <a:cubicBezTo>
                    <a:pt x="1" y="2148"/>
                    <a:pt x="37" y="2394"/>
                    <a:pt x="196" y="2552"/>
                  </a:cubicBezTo>
                  <a:lnTo>
                    <a:pt x="203" y="2552"/>
                  </a:lnTo>
                  <a:cubicBezTo>
                    <a:pt x="300" y="2650"/>
                    <a:pt x="430" y="2701"/>
                    <a:pt x="561" y="2701"/>
                  </a:cubicBezTo>
                  <a:cubicBezTo>
                    <a:pt x="643" y="2701"/>
                    <a:pt x="726" y="2681"/>
                    <a:pt x="801" y="2639"/>
                  </a:cubicBezTo>
                  <a:lnTo>
                    <a:pt x="1573" y="2192"/>
                  </a:lnTo>
                  <a:lnTo>
                    <a:pt x="1609" y="2170"/>
                  </a:lnTo>
                  <a:lnTo>
                    <a:pt x="2590" y="1600"/>
                  </a:lnTo>
                  <a:lnTo>
                    <a:pt x="2633" y="1579"/>
                  </a:lnTo>
                  <a:cubicBezTo>
                    <a:pt x="2756" y="1507"/>
                    <a:pt x="2792" y="1348"/>
                    <a:pt x="2713" y="1232"/>
                  </a:cubicBezTo>
                  <a:cubicBezTo>
                    <a:pt x="2388" y="764"/>
                    <a:pt x="1984" y="360"/>
                    <a:pt x="1523" y="42"/>
                  </a:cubicBezTo>
                  <a:cubicBezTo>
                    <a:pt x="1481" y="14"/>
                    <a:pt x="1433" y="0"/>
                    <a:pt x="13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81"/>
            <p:cNvSpPr/>
            <p:nvPr/>
          </p:nvSpPr>
          <p:spPr>
            <a:xfrm>
              <a:off x="3675650" y="5209125"/>
              <a:ext cx="72675" cy="50675"/>
            </a:xfrm>
            <a:custGeom>
              <a:rect b="b" l="l" r="r" t="t"/>
              <a:pathLst>
                <a:path extrusionOk="0" h="2027" w="2907">
                  <a:moveTo>
                    <a:pt x="2248" y="1"/>
                  </a:moveTo>
                  <a:cubicBezTo>
                    <a:pt x="2204" y="1"/>
                    <a:pt x="2161" y="12"/>
                    <a:pt x="2121" y="36"/>
                  </a:cubicBezTo>
                  <a:lnTo>
                    <a:pt x="289" y="1089"/>
                  </a:lnTo>
                  <a:cubicBezTo>
                    <a:pt x="94" y="1204"/>
                    <a:pt x="0" y="1435"/>
                    <a:pt x="58" y="1644"/>
                  </a:cubicBezTo>
                  <a:cubicBezTo>
                    <a:pt x="58" y="1651"/>
                    <a:pt x="58" y="1658"/>
                    <a:pt x="58" y="1658"/>
                  </a:cubicBezTo>
                  <a:cubicBezTo>
                    <a:pt x="116" y="1875"/>
                    <a:pt x="310" y="2026"/>
                    <a:pt x="534" y="2026"/>
                  </a:cubicBezTo>
                  <a:lnTo>
                    <a:pt x="2647" y="2026"/>
                  </a:lnTo>
                  <a:cubicBezTo>
                    <a:pt x="2791" y="2026"/>
                    <a:pt x="2907" y="1904"/>
                    <a:pt x="2900" y="1759"/>
                  </a:cubicBezTo>
                  <a:cubicBezTo>
                    <a:pt x="2892" y="1666"/>
                    <a:pt x="2878" y="1572"/>
                    <a:pt x="2864" y="1485"/>
                  </a:cubicBezTo>
                  <a:cubicBezTo>
                    <a:pt x="2864" y="1471"/>
                    <a:pt x="2864" y="1456"/>
                    <a:pt x="2864" y="1435"/>
                  </a:cubicBezTo>
                  <a:cubicBezTo>
                    <a:pt x="2791" y="988"/>
                    <a:pt x="2654" y="548"/>
                    <a:pt x="2467" y="137"/>
                  </a:cubicBezTo>
                  <a:cubicBezTo>
                    <a:pt x="2423" y="49"/>
                    <a:pt x="2337" y="1"/>
                    <a:pt x="224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81"/>
            <p:cNvSpPr/>
            <p:nvPr/>
          </p:nvSpPr>
          <p:spPr>
            <a:xfrm>
              <a:off x="3533375" y="5292425"/>
              <a:ext cx="69625" cy="67600"/>
            </a:xfrm>
            <a:custGeom>
              <a:rect b="b" l="l" r="r" t="t"/>
              <a:pathLst>
                <a:path extrusionOk="0" h="2704" w="2785">
                  <a:moveTo>
                    <a:pt x="2237" y="1"/>
                  </a:moveTo>
                  <a:cubicBezTo>
                    <a:pt x="2153" y="1"/>
                    <a:pt x="2068" y="22"/>
                    <a:pt x="1991" y="65"/>
                  </a:cubicBezTo>
                  <a:lnTo>
                    <a:pt x="1739" y="209"/>
                  </a:lnTo>
                  <a:lnTo>
                    <a:pt x="671" y="829"/>
                  </a:lnTo>
                  <a:lnTo>
                    <a:pt x="159" y="1125"/>
                  </a:lnTo>
                  <a:cubicBezTo>
                    <a:pt x="37" y="1197"/>
                    <a:pt x="1" y="1356"/>
                    <a:pt x="80" y="1478"/>
                  </a:cubicBezTo>
                  <a:cubicBezTo>
                    <a:pt x="397" y="1940"/>
                    <a:pt x="801" y="2344"/>
                    <a:pt x="1270" y="2661"/>
                  </a:cubicBezTo>
                  <a:cubicBezTo>
                    <a:pt x="1312" y="2690"/>
                    <a:pt x="1359" y="2703"/>
                    <a:pt x="1405" y="2703"/>
                  </a:cubicBezTo>
                  <a:cubicBezTo>
                    <a:pt x="1488" y="2703"/>
                    <a:pt x="1570" y="2660"/>
                    <a:pt x="1616" y="2582"/>
                  </a:cubicBezTo>
                  <a:lnTo>
                    <a:pt x="1623" y="2575"/>
                  </a:lnTo>
                  <a:lnTo>
                    <a:pt x="1688" y="2459"/>
                  </a:lnTo>
                  <a:lnTo>
                    <a:pt x="2078" y="1781"/>
                  </a:lnTo>
                  <a:lnTo>
                    <a:pt x="2143" y="1673"/>
                  </a:lnTo>
                  <a:lnTo>
                    <a:pt x="2676" y="750"/>
                  </a:lnTo>
                  <a:cubicBezTo>
                    <a:pt x="2785" y="555"/>
                    <a:pt x="2749" y="310"/>
                    <a:pt x="2590" y="151"/>
                  </a:cubicBezTo>
                  <a:cubicBezTo>
                    <a:pt x="2494" y="51"/>
                    <a:pt x="2366" y="1"/>
                    <a:pt x="2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81"/>
            <p:cNvSpPr/>
            <p:nvPr/>
          </p:nvSpPr>
          <p:spPr>
            <a:xfrm>
              <a:off x="3577025" y="5307750"/>
              <a:ext cx="51575" cy="71450"/>
            </a:xfrm>
            <a:custGeom>
              <a:rect b="b" l="l" r="r" t="t"/>
              <a:pathLst>
                <a:path extrusionOk="0" h="2858" w="2063">
                  <a:moveTo>
                    <a:pt x="1549" y="1"/>
                  </a:moveTo>
                  <a:cubicBezTo>
                    <a:pt x="1379" y="1"/>
                    <a:pt x="1218" y="92"/>
                    <a:pt x="1132" y="245"/>
                  </a:cubicBezTo>
                  <a:lnTo>
                    <a:pt x="72" y="2077"/>
                  </a:lnTo>
                  <a:cubicBezTo>
                    <a:pt x="0" y="2207"/>
                    <a:pt x="51" y="2365"/>
                    <a:pt x="180" y="2423"/>
                  </a:cubicBezTo>
                  <a:cubicBezTo>
                    <a:pt x="512" y="2582"/>
                    <a:pt x="866" y="2704"/>
                    <a:pt x="1233" y="2777"/>
                  </a:cubicBezTo>
                  <a:cubicBezTo>
                    <a:pt x="1349" y="2798"/>
                    <a:pt x="1464" y="2820"/>
                    <a:pt x="1587" y="2834"/>
                  </a:cubicBezTo>
                  <a:cubicBezTo>
                    <a:pt x="1623" y="2841"/>
                    <a:pt x="1681" y="2849"/>
                    <a:pt x="1709" y="2849"/>
                  </a:cubicBezTo>
                  <a:cubicBezTo>
                    <a:pt x="1738" y="2856"/>
                    <a:pt x="1767" y="2856"/>
                    <a:pt x="1803" y="2856"/>
                  </a:cubicBezTo>
                  <a:cubicBezTo>
                    <a:pt x="1813" y="2857"/>
                    <a:pt x="1822" y="2858"/>
                    <a:pt x="1832" y="2858"/>
                  </a:cubicBezTo>
                  <a:cubicBezTo>
                    <a:pt x="1880" y="2858"/>
                    <a:pt x="1926" y="2843"/>
                    <a:pt x="1962" y="2813"/>
                  </a:cubicBezTo>
                  <a:cubicBezTo>
                    <a:pt x="1976" y="2798"/>
                    <a:pt x="1991" y="2784"/>
                    <a:pt x="2005" y="2769"/>
                  </a:cubicBezTo>
                  <a:cubicBezTo>
                    <a:pt x="2041" y="2726"/>
                    <a:pt x="2063" y="2668"/>
                    <a:pt x="2063" y="2611"/>
                  </a:cubicBezTo>
                  <a:lnTo>
                    <a:pt x="2063" y="497"/>
                  </a:lnTo>
                  <a:cubicBezTo>
                    <a:pt x="2063" y="274"/>
                    <a:pt x="1919" y="79"/>
                    <a:pt x="1695" y="21"/>
                  </a:cubicBezTo>
                  <a:lnTo>
                    <a:pt x="1688" y="21"/>
                  </a:lnTo>
                  <a:cubicBezTo>
                    <a:pt x="1642" y="8"/>
                    <a:pt x="1595" y="1"/>
                    <a:pt x="154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81"/>
            <p:cNvSpPr/>
            <p:nvPr/>
          </p:nvSpPr>
          <p:spPr>
            <a:xfrm>
              <a:off x="3634350" y="5307850"/>
              <a:ext cx="51600" cy="71325"/>
            </a:xfrm>
            <a:custGeom>
              <a:rect b="b" l="l" r="r" t="t"/>
              <a:pathLst>
                <a:path extrusionOk="0" h="2853" w="2064">
                  <a:moveTo>
                    <a:pt x="511" y="0"/>
                  </a:moveTo>
                  <a:cubicBezTo>
                    <a:pt x="469" y="0"/>
                    <a:pt x="426" y="6"/>
                    <a:pt x="383" y="17"/>
                  </a:cubicBezTo>
                  <a:lnTo>
                    <a:pt x="368" y="17"/>
                  </a:lnTo>
                  <a:cubicBezTo>
                    <a:pt x="152" y="75"/>
                    <a:pt x="1" y="270"/>
                    <a:pt x="1" y="493"/>
                  </a:cubicBezTo>
                  <a:lnTo>
                    <a:pt x="1" y="2607"/>
                  </a:lnTo>
                  <a:cubicBezTo>
                    <a:pt x="1" y="2746"/>
                    <a:pt x="116" y="2852"/>
                    <a:pt x="254" y="2852"/>
                  </a:cubicBezTo>
                  <a:cubicBezTo>
                    <a:pt x="258" y="2852"/>
                    <a:pt x="263" y="2852"/>
                    <a:pt x="267" y="2852"/>
                  </a:cubicBezTo>
                  <a:cubicBezTo>
                    <a:pt x="448" y="2837"/>
                    <a:pt x="621" y="2809"/>
                    <a:pt x="794" y="2780"/>
                  </a:cubicBezTo>
                  <a:lnTo>
                    <a:pt x="852" y="2765"/>
                  </a:lnTo>
                  <a:cubicBezTo>
                    <a:pt x="1212" y="2693"/>
                    <a:pt x="1559" y="2578"/>
                    <a:pt x="1890" y="2419"/>
                  </a:cubicBezTo>
                  <a:cubicBezTo>
                    <a:pt x="2020" y="2361"/>
                    <a:pt x="2063" y="2203"/>
                    <a:pt x="1991" y="2073"/>
                  </a:cubicBezTo>
                  <a:lnTo>
                    <a:pt x="1934" y="1972"/>
                  </a:lnTo>
                  <a:lnTo>
                    <a:pt x="1847" y="1820"/>
                  </a:lnTo>
                  <a:lnTo>
                    <a:pt x="938" y="241"/>
                  </a:lnTo>
                  <a:cubicBezTo>
                    <a:pt x="846" y="91"/>
                    <a:pt x="684" y="0"/>
                    <a:pt x="5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81"/>
            <p:cNvSpPr/>
            <p:nvPr/>
          </p:nvSpPr>
          <p:spPr>
            <a:xfrm>
              <a:off x="3660150" y="5292325"/>
              <a:ext cx="69600" cy="67700"/>
            </a:xfrm>
            <a:custGeom>
              <a:rect b="b" l="l" r="r" t="t"/>
              <a:pathLst>
                <a:path extrusionOk="0" h="2708" w="2784">
                  <a:moveTo>
                    <a:pt x="547" y="1"/>
                  </a:moveTo>
                  <a:cubicBezTo>
                    <a:pt x="418" y="1"/>
                    <a:pt x="291" y="52"/>
                    <a:pt x="195" y="148"/>
                  </a:cubicBezTo>
                  <a:lnTo>
                    <a:pt x="195" y="155"/>
                  </a:lnTo>
                  <a:cubicBezTo>
                    <a:pt x="29" y="314"/>
                    <a:pt x="0" y="559"/>
                    <a:pt x="108" y="754"/>
                  </a:cubicBezTo>
                  <a:lnTo>
                    <a:pt x="1168" y="2586"/>
                  </a:lnTo>
                  <a:cubicBezTo>
                    <a:pt x="1215" y="2664"/>
                    <a:pt x="1296" y="2707"/>
                    <a:pt x="1381" y="2707"/>
                  </a:cubicBezTo>
                  <a:cubicBezTo>
                    <a:pt x="1429" y="2707"/>
                    <a:pt x="1478" y="2694"/>
                    <a:pt x="1522" y="2665"/>
                  </a:cubicBezTo>
                  <a:cubicBezTo>
                    <a:pt x="1601" y="2600"/>
                    <a:pt x="1680" y="2542"/>
                    <a:pt x="1760" y="2485"/>
                  </a:cubicBezTo>
                  <a:lnTo>
                    <a:pt x="1810" y="2441"/>
                  </a:lnTo>
                  <a:cubicBezTo>
                    <a:pt x="2099" y="2203"/>
                    <a:pt x="2358" y="1937"/>
                    <a:pt x="2582" y="1641"/>
                  </a:cubicBezTo>
                  <a:cubicBezTo>
                    <a:pt x="2625" y="1590"/>
                    <a:pt x="2661" y="1533"/>
                    <a:pt x="2705" y="1475"/>
                  </a:cubicBezTo>
                  <a:cubicBezTo>
                    <a:pt x="2784" y="1360"/>
                    <a:pt x="2748" y="1194"/>
                    <a:pt x="2625" y="1122"/>
                  </a:cubicBezTo>
                  <a:lnTo>
                    <a:pt x="793" y="69"/>
                  </a:lnTo>
                  <a:cubicBezTo>
                    <a:pt x="716" y="23"/>
                    <a:pt x="631" y="1"/>
                    <a:pt x="54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81"/>
            <p:cNvSpPr/>
            <p:nvPr/>
          </p:nvSpPr>
          <p:spPr>
            <a:xfrm>
              <a:off x="3675475" y="5265725"/>
              <a:ext cx="72675" cy="50550"/>
            </a:xfrm>
            <a:custGeom>
              <a:rect b="b" l="l" r="r" t="t"/>
              <a:pathLst>
                <a:path extrusionOk="0" h="2022" w="2907">
                  <a:moveTo>
                    <a:pt x="534" y="0"/>
                  </a:moveTo>
                  <a:cubicBezTo>
                    <a:pt x="310" y="0"/>
                    <a:pt x="115" y="152"/>
                    <a:pt x="65" y="368"/>
                  </a:cubicBezTo>
                  <a:cubicBezTo>
                    <a:pt x="65" y="368"/>
                    <a:pt x="65" y="375"/>
                    <a:pt x="65" y="375"/>
                  </a:cubicBezTo>
                  <a:cubicBezTo>
                    <a:pt x="0" y="592"/>
                    <a:pt x="94" y="822"/>
                    <a:pt x="289" y="938"/>
                  </a:cubicBezTo>
                  <a:lnTo>
                    <a:pt x="1890" y="1847"/>
                  </a:lnTo>
                  <a:lnTo>
                    <a:pt x="2041" y="1940"/>
                  </a:lnTo>
                  <a:lnTo>
                    <a:pt x="2128" y="1984"/>
                  </a:lnTo>
                  <a:cubicBezTo>
                    <a:pt x="2168" y="2010"/>
                    <a:pt x="2212" y="2022"/>
                    <a:pt x="2254" y="2022"/>
                  </a:cubicBezTo>
                  <a:cubicBezTo>
                    <a:pt x="2343" y="2022"/>
                    <a:pt x="2428" y="1970"/>
                    <a:pt x="2467" y="1883"/>
                  </a:cubicBezTo>
                  <a:cubicBezTo>
                    <a:pt x="2582" y="1645"/>
                    <a:pt x="2676" y="1399"/>
                    <a:pt x="2748" y="1147"/>
                  </a:cubicBezTo>
                  <a:lnTo>
                    <a:pt x="2762" y="1089"/>
                  </a:lnTo>
                  <a:cubicBezTo>
                    <a:pt x="2835" y="822"/>
                    <a:pt x="2878" y="541"/>
                    <a:pt x="2907" y="260"/>
                  </a:cubicBezTo>
                  <a:cubicBezTo>
                    <a:pt x="2907" y="209"/>
                    <a:pt x="2892" y="166"/>
                    <a:pt x="2863" y="123"/>
                  </a:cubicBezTo>
                  <a:cubicBezTo>
                    <a:pt x="2820" y="44"/>
                    <a:pt x="2741" y="0"/>
                    <a:pt x="2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81"/>
            <p:cNvSpPr/>
            <p:nvPr/>
          </p:nvSpPr>
          <p:spPr>
            <a:xfrm>
              <a:off x="3533375" y="5165600"/>
              <a:ext cx="68900" cy="67525"/>
            </a:xfrm>
            <a:custGeom>
              <a:rect b="b" l="l" r="r" t="t"/>
              <a:pathLst>
                <a:path extrusionOk="0" h="2701" w="2756">
                  <a:moveTo>
                    <a:pt x="1407" y="0"/>
                  </a:moveTo>
                  <a:cubicBezTo>
                    <a:pt x="1359" y="0"/>
                    <a:pt x="1311" y="15"/>
                    <a:pt x="1270" y="46"/>
                  </a:cubicBezTo>
                  <a:cubicBezTo>
                    <a:pt x="801" y="363"/>
                    <a:pt x="405" y="767"/>
                    <a:pt x="80" y="1228"/>
                  </a:cubicBezTo>
                  <a:cubicBezTo>
                    <a:pt x="1" y="1351"/>
                    <a:pt x="37" y="1510"/>
                    <a:pt x="159" y="1582"/>
                  </a:cubicBezTo>
                  <a:lnTo>
                    <a:pt x="1919" y="2599"/>
                  </a:lnTo>
                  <a:lnTo>
                    <a:pt x="1991" y="2635"/>
                  </a:lnTo>
                  <a:lnTo>
                    <a:pt x="2027" y="2657"/>
                  </a:lnTo>
                  <a:cubicBezTo>
                    <a:pt x="2092" y="2687"/>
                    <a:pt x="2162" y="2701"/>
                    <a:pt x="2231" y="2701"/>
                  </a:cubicBezTo>
                  <a:cubicBezTo>
                    <a:pt x="2361" y="2701"/>
                    <a:pt x="2491" y="2650"/>
                    <a:pt x="2590" y="2556"/>
                  </a:cubicBezTo>
                  <a:lnTo>
                    <a:pt x="2590" y="2548"/>
                  </a:lnTo>
                  <a:cubicBezTo>
                    <a:pt x="2705" y="2440"/>
                    <a:pt x="2756" y="2281"/>
                    <a:pt x="2734" y="2130"/>
                  </a:cubicBezTo>
                  <a:cubicBezTo>
                    <a:pt x="2734" y="2108"/>
                    <a:pt x="2727" y="2087"/>
                    <a:pt x="2727" y="2065"/>
                  </a:cubicBezTo>
                  <a:cubicBezTo>
                    <a:pt x="2713" y="2029"/>
                    <a:pt x="2698" y="1986"/>
                    <a:pt x="2676" y="1957"/>
                  </a:cubicBezTo>
                  <a:lnTo>
                    <a:pt x="1623" y="125"/>
                  </a:lnTo>
                  <a:cubicBezTo>
                    <a:pt x="1577" y="46"/>
                    <a:pt x="1492" y="0"/>
                    <a:pt x="140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81"/>
            <p:cNvSpPr/>
            <p:nvPr/>
          </p:nvSpPr>
          <p:spPr>
            <a:xfrm>
              <a:off x="3634350" y="5146325"/>
              <a:ext cx="51600" cy="71325"/>
            </a:xfrm>
            <a:custGeom>
              <a:rect b="b" l="l" r="r" t="t"/>
              <a:pathLst>
                <a:path extrusionOk="0" h="2853" w="2064">
                  <a:moveTo>
                    <a:pt x="243" y="0"/>
                  </a:moveTo>
                  <a:cubicBezTo>
                    <a:pt x="110" y="0"/>
                    <a:pt x="1" y="111"/>
                    <a:pt x="1" y="247"/>
                  </a:cubicBezTo>
                  <a:lnTo>
                    <a:pt x="1" y="2360"/>
                  </a:lnTo>
                  <a:cubicBezTo>
                    <a:pt x="1" y="2584"/>
                    <a:pt x="152" y="2778"/>
                    <a:pt x="368" y="2836"/>
                  </a:cubicBezTo>
                  <a:lnTo>
                    <a:pt x="383" y="2836"/>
                  </a:lnTo>
                  <a:cubicBezTo>
                    <a:pt x="424" y="2847"/>
                    <a:pt x="466" y="2853"/>
                    <a:pt x="508" y="2853"/>
                  </a:cubicBezTo>
                  <a:cubicBezTo>
                    <a:pt x="678" y="2853"/>
                    <a:pt x="846" y="2762"/>
                    <a:pt x="938" y="2605"/>
                  </a:cubicBezTo>
                  <a:lnTo>
                    <a:pt x="1256" y="2057"/>
                  </a:lnTo>
                  <a:lnTo>
                    <a:pt x="1277" y="2014"/>
                  </a:lnTo>
                  <a:lnTo>
                    <a:pt x="1306" y="1971"/>
                  </a:lnTo>
                  <a:lnTo>
                    <a:pt x="1739" y="1213"/>
                  </a:lnTo>
                  <a:lnTo>
                    <a:pt x="1775" y="1163"/>
                  </a:lnTo>
                  <a:lnTo>
                    <a:pt x="1991" y="773"/>
                  </a:lnTo>
                  <a:cubicBezTo>
                    <a:pt x="2063" y="651"/>
                    <a:pt x="2013" y="492"/>
                    <a:pt x="1890" y="434"/>
                  </a:cubicBezTo>
                  <a:cubicBezTo>
                    <a:pt x="1378" y="189"/>
                    <a:pt x="830" y="45"/>
                    <a:pt x="267" y="2"/>
                  </a:cubicBezTo>
                  <a:cubicBezTo>
                    <a:pt x="259" y="1"/>
                    <a:pt x="251" y="0"/>
                    <a:pt x="24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81"/>
            <p:cNvSpPr/>
            <p:nvPr/>
          </p:nvSpPr>
          <p:spPr>
            <a:xfrm>
              <a:off x="3514800" y="5265725"/>
              <a:ext cx="72525" cy="50600"/>
            </a:xfrm>
            <a:custGeom>
              <a:rect b="b" l="l" r="r" t="t"/>
              <a:pathLst>
                <a:path extrusionOk="0" h="2024" w="2901">
                  <a:moveTo>
                    <a:pt x="253" y="0"/>
                  </a:moveTo>
                  <a:cubicBezTo>
                    <a:pt x="109" y="0"/>
                    <a:pt x="1" y="123"/>
                    <a:pt x="8" y="260"/>
                  </a:cubicBezTo>
                  <a:cubicBezTo>
                    <a:pt x="51" y="822"/>
                    <a:pt x="203" y="1378"/>
                    <a:pt x="441" y="1883"/>
                  </a:cubicBezTo>
                  <a:cubicBezTo>
                    <a:pt x="485" y="1972"/>
                    <a:pt x="575" y="2024"/>
                    <a:pt x="666" y="2024"/>
                  </a:cubicBezTo>
                  <a:cubicBezTo>
                    <a:pt x="707" y="2024"/>
                    <a:pt x="749" y="2013"/>
                    <a:pt x="787" y="1991"/>
                  </a:cubicBezTo>
                  <a:lnTo>
                    <a:pt x="1198" y="1760"/>
                  </a:lnTo>
                  <a:lnTo>
                    <a:pt x="1249" y="1724"/>
                  </a:lnTo>
                  <a:lnTo>
                    <a:pt x="2266" y="1140"/>
                  </a:lnTo>
                  <a:lnTo>
                    <a:pt x="2316" y="1111"/>
                  </a:lnTo>
                  <a:lnTo>
                    <a:pt x="2619" y="938"/>
                  </a:lnTo>
                  <a:cubicBezTo>
                    <a:pt x="2814" y="822"/>
                    <a:pt x="2900" y="592"/>
                    <a:pt x="2842" y="375"/>
                  </a:cubicBezTo>
                  <a:cubicBezTo>
                    <a:pt x="2842" y="375"/>
                    <a:pt x="2842" y="368"/>
                    <a:pt x="2842" y="368"/>
                  </a:cubicBezTo>
                  <a:cubicBezTo>
                    <a:pt x="2785" y="152"/>
                    <a:pt x="2590" y="0"/>
                    <a:pt x="23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81"/>
            <p:cNvSpPr/>
            <p:nvPr/>
          </p:nvSpPr>
          <p:spPr>
            <a:xfrm>
              <a:off x="3514800" y="5209175"/>
              <a:ext cx="72700" cy="50625"/>
            </a:xfrm>
            <a:custGeom>
              <a:rect b="b" l="l" r="r" t="t"/>
              <a:pathLst>
                <a:path extrusionOk="0" h="2025" w="2908">
                  <a:moveTo>
                    <a:pt x="666" y="1"/>
                  </a:moveTo>
                  <a:cubicBezTo>
                    <a:pt x="575" y="1"/>
                    <a:pt x="485" y="52"/>
                    <a:pt x="441" y="142"/>
                  </a:cubicBezTo>
                  <a:cubicBezTo>
                    <a:pt x="203" y="647"/>
                    <a:pt x="51" y="1202"/>
                    <a:pt x="8" y="1765"/>
                  </a:cubicBezTo>
                  <a:cubicBezTo>
                    <a:pt x="1" y="1902"/>
                    <a:pt x="109" y="2024"/>
                    <a:pt x="253" y="2024"/>
                  </a:cubicBezTo>
                  <a:lnTo>
                    <a:pt x="2374" y="2024"/>
                  </a:lnTo>
                  <a:cubicBezTo>
                    <a:pt x="2504" y="2024"/>
                    <a:pt x="2633" y="1974"/>
                    <a:pt x="2720" y="1880"/>
                  </a:cubicBezTo>
                  <a:lnTo>
                    <a:pt x="2742" y="1858"/>
                  </a:lnTo>
                  <a:cubicBezTo>
                    <a:pt x="2792" y="1801"/>
                    <a:pt x="2828" y="1736"/>
                    <a:pt x="2842" y="1664"/>
                  </a:cubicBezTo>
                  <a:cubicBezTo>
                    <a:pt x="2842" y="1656"/>
                    <a:pt x="2842" y="1649"/>
                    <a:pt x="2842" y="1649"/>
                  </a:cubicBezTo>
                  <a:cubicBezTo>
                    <a:pt x="2907" y="1433"/>
                    <a:pt x="2814" y="1202"/>
                    <a:pt x="2619" y="1094"/>
                  </a:cubicBezTo>
                  <a:lnTo>
                    <a:pt x="787" y="34"/>
                  </a:lnTo>
                  <a:cubicBezTo>
                    <a:pt x="749" y="11"/>
                    <a:pt x="707" y="1"/>
                    <a:pt x="6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3" name="Google Shape;3183;p81"/>
          <p:cNvGrpSpPr/>
          <p:nvPr/>
        </p:nvGrpSpPr>
        <p:grpSpPr>
          <a:xfrm>
            <a:off x="3930816" y="2321361"/>
            <a:ext cx="474294" cy="551291"/>
            <a:chOff x="4727025" y="1332775"/>
            <a:chExt cx="59900" cy="69625"/>
          </a:xfrm>
        </p:grpSpPr>
        <p:sp>
          <p:nvSpPr>
            <p:cNvPr id="3184" name="Google Shape;3184;p81"/>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81"/>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6" name="Google Shape;3186;p81"/>
          <p:cNvGrpSpPr/>
          <p:nvPr/>
        </p:nvGrpSpPr>
        <p:grpSpPr>
          <a:xfrm>
            <a:off x="4544472" y="2318491"/>
            <a:ext cx="555653" cy="557031"/>
            <a:chOff x="4820425" y="1329900"/>
            <a:chExt cx="70175" cy="70350"/>
          </a:xfrm>
        </p:grpSpPr>
        <p:sp>
          <p:nvSpPr>
            <p:cNvPr id="3187" name="Google Shape;3187;p81"/>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81"/>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81"/>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81"/>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1" name="Google Shape;3191;p81"/>
          <p:cNvGrpSpPr/>
          <p:nvPr/>
        </p:nvGrpSpPr>
        <p:grpSpPr>
          <a:xfrm>
            <a:off x="5236315" y="2330071"/>
            <a:ext cx="582574" cy="533871"/>
            <a:chOff x="4903200" y="1331525"/>
            <a:chExt cx="73575" cy="67425"/>
          </a:xfrm>
        </p:grpSpPr>
        <p:sp>
          <p:nvSpPr>
            <p:cNvPr id="3192" name="Google Shape;3192;p81"/>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81"/>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4" name="Google Shape;3194;p81"/>
          <p:cNvGrpSpPr/>
          <p:nvPr/>
        </p:nvGrpSpPr>
        <p:grpSpPr>
          <a:xfrm>
            <a:off x="3871628" y="3071012"/>
            <a:ext cx="592670" cy="532881"/>
            <a:chOff x="4721625" y="1420750"/>
            <a:chExt cx="74850" cy="67300"/>
          </a:xfrm>
        </p:grpSpPr>
        <p:sp>
          <p:nvSpPr>
            <p:cNvPr id="3195" name="Google Shape;3195;p81"/>
            <p:cNvSpPr/>
            <p:nvPr/>
          </p:nvSpPr>
          <p:spPr>
            <a:xfrm>
              <a:off x="4729200" y="1468375"/>
              <a:ext cx="24175" cy="19675"/>
            </a:xfrm>
            <a:custGeom>
              <a:rect b="b" l="l" r="r" t="t"/>
              <a:pathLst>
                <a:path extrusionOk="0" h="787" w="967">
                  <a:moveTo>
                    <a:pt x="404" y="0"/>
                  </a:moveTo>
                  <a:lnTo>
                    <a:pt x="0" y="238"/>
                  </a:lnTo>
                  <a:cubicBezTo>
                    <a:pt x="231" y="549"/>
                    <a:pt x="577" y="751"/>
                    <a:pt x="967" y="787"/>
                  </a:cubicBezTo>
                  <a:lnTo>
                    <a:pt x="967" y="318"/>
                  </a:lnTo>
                  <a:cubicBezTo>
                    <a:pt x="743" y="282"/>
                    <a:pt x="548" y="174"/>
                    <a:pt x="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81"/>
            <p:cNvSpPr/>
            <p:nvPr/>
          </p:nvSpPr>
          <p:spPr>
            <a:xfrm>
              <a:off x="4721625" y="1440775"/>
              <a:ext cx="14450" cy="27975"/>
            </a:xfrm>
            <a:custGeom>
              <a:rect b="b" l="l" r="r" t="t"/>
              <a:pathLst>
                <a:path extrusionOk="0" h="1119" w="578">
                  <a:moveTo>
                    <a:pt x="159" y="1"/>
                  </a:moveTo>
                  <a:cubicBezTo>
                    <a:pt x="0" y="354"/>
                    <a:pt x="8" y="765"/>
                    <a:pt x="173" y="1119"/>
                  </a:cubicBezTo>
                  <a:lnTo>
                    <a:pt x="577" y="881"/>
                  </a:lnTo>
                  <a:cubicBezTo>
                    <a:pt x="491" y="679"/>
                    <a:pt x="491" y="448"/>
                    <a:pt x="563" y="232"/>
                  </a:cubicBezTo>
                  <a:lnTo>
                    <a:pt x="15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81"/>
            <p:cNvSpPr/>
            <p:nvPr/>
          </p:nvSpPr>
          <p:spPr>
            <a:xfrm>
              <a:off x="4728825" y="1420750"/>
              <a:ext cx="67650" cy="43325"/>
            </a:xfrm>
            <a:custGeom>
              <a:rect b="b" l="l" r="r" t="t"/>
              <a:pathLst>
                <a:path extrusionOk="0" h="1733" w="2706">
                  <a:moveTo>
                    <a:pt x="1094" y="0"/>
                  </a:moveTo>
                  <a:cubicBezTo>
                    <a:pt x="689" y="0"/>
                    <a:pt x="279" y="180"/>
                    <a:pt x="1" y="578"/>
                  </a:cubicBezTo>
                  <a:lnTo>
                    <a:pt x="405" y="809"/>
                  </a:lnTo>
                  <a:cubicBezTo>
                    <a:pt x="587" y="568"/>
                    <a:pt x="845" y="459"/>
                    <a:pt x="1100" y="459"/>
                  </a:cubicBezTo>
                  <a:cubicBezTo>
                    <a:pt x="1532" y="459"/>
                    <a:pt x="1955" y="770"/>
                    <a:pt x="1992" y="1278"/>
                  </a:cubicBezTo>
                  <a:lnTo>
                    <a:pt x="1754" y="1278"/>
                  </a:lnTo>
                  <a:lnTo>
                    <a:pt x="2215" y="1732"/>
                  </a:lnTo>
                  <a:lnTo>
                    <a:pt x="2706" y="1278"/>
                  </a:lnTo>
                  <a:lnTo>
                    <a:pt x="2460" y="1278"/>
                  </a:lnTo>
                  <a:cubicBezTo>
                    <a:pt x="2415" y="484"/>
                    <a:pt x="1760" y="0"/>
                    <a:pt x="109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8" name="Google Shape;3198;p81"/>
          <p:cNvGrpSpPr/>
          <p:nvPr/>
        </p:nvGrpSpPr>
        <p:grpSpPr>
          <a:xfrm>
            <a:off x="4530318" y="3039736"/>
            <a:ext cx="583960" cy="565345"/>
            <a:chOff x="4815575" y="1416800"/>
            <a:chExt cx="73750" cy="71400"/>
          </a:xfrm>
        </p:grpSpPr>
        <p:sp>
          <p:nvSpPr>
            <p:cNvPr id="3199" name="Google Shape;3199;p81"/>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81"/>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81"/>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2" name="Google Shape;3202;p81"/>
          <p:cNvGrpSpPr/>
          <p:nvPr/>
        </p:nvGrpSpPr>
        <p:grpSpPr>
          <a:xfrm>
            <a:off x="5230575" y="3056166"/>
            <a:ext cx="589898" cy="504970"/>
            <a:chOff x="4902475" y="1418875"/>
            <a:chExt cx="74500" cy="63775"/>
          </a:xfrm>
        </p:grpSpPr>
        <p:sp>
          <p:nvSpPr>
            <p:cNvPr id="3203" name="Google Shape;3203;p81"/>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81"/>
            <p:cNvSpPr/>
            <p:nvPr/>
          </p:nvSpPr>
          <p:spPr>
            <a:xfrm>
              <a:off x="4916350"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5" name="Google Shape;3205;p81"/>
          <p:cNvGrpSpPr/>
          <p:nvPr/>
        </p:nvGrpSpPr>
        <p:grpSpPr>
          <a:xfrm>
            <a:off x="4540315" y="3759284"/>
            <a:ext cx="563967" cy="567127"/>
            <a:chOff x="4818100" y="1507675"/>
            <a:chExt cx="71225" cy="71625"/>
          </a:xfrm>
        </p:grpSpPr>
        <p:sp>
          <p:nvSpPr>
            <p:cNvPr id="3206" name="Google Shape;3206;p81"/>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81"/>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81"/>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81"/>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0" name="Google Shape;3210;p81"/>
          <p:cNvGrpSpPr/>
          <p:nvPr/>
        </p:nvGrpSpPr>
        <p:grpSpPr>
          <a:xfrm>
            <a:off x="3853812" y="3773537"/>
            <a:ext cx="628301" cy="588505"/>
            <a:chOff x="4721450" y="1509475"/>
            <a:chExt cx="79350" cy="74325"/>
          </a:xfrm>
        </p:grpSpPr>
        <p:sp>
          <p:nvSpPr>
            <p:cNvPr id="3211" name="Google Shape;3211;p81"/>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81"/>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81"/>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81"/>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5" name="Google Shape;3215;p81"/>
          <p:cNvGrpSpPr/>
          <p:nvPr/>
        </p:nvGrpSpPr>
        <p:grpSpPr>
          <a:xfrm>
            <a:off x="5264821" y="3757899"/>
            <a:ext cx="557038" cy="562772"/>
            <a:chOff x="4906800" y="1507500"/>
            <a:chExt cx="70350" cy="71075"/>
          </a:xfrm>
        </p:grpSpPr>
        <p:sp>
          <p:nvSpPr>
            <p:cNvPr id="3216" name="Google Shape;3216;p81"/>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81"/>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81"/>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81"/>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81"/>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1" name="Google Shape;3221;p81"/>
          <p:cNvGrpSpPr/>
          <p:nvPr/>
        </p:nvGrpSpPr>
        <p:grpSpPr>
          <a:xfrm>
            <a:off x="1891420" y="3817558"/>
            <a:ext cx="501629" cy="500442"/>
            <a:chOff x="2637425" y="5179000"/>
            <a:chExt cx="196725" cy="196275"/>
          </a:xfrm>
        </p:grpSpPr>
        <p:sp>
          <p:nvSpPr>
            <p:cNvPr id="3222" name="Google Shape;3222;p81"/>
            <p:cNvSpPr/>
            <p:nvPr/>
          </p:nvSpPr>
          <p:spPr>
            <a:xfrm>
              <a:off x="2639050" y="5248050"/>
              <a:ext cx="35350" cy="17525"/>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81"/>
            <p:cNvSpPr/>
            <p:nvPr/>
          </p:nvSpPr>
          <p:spPr>
            <a:xfrm>
              <a:off x="2648425" y="5221550"/>
              <a:ext cx="34275" cy="25975"/>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81"/>
            <p:cNvSpPr/>
            <p:nvPr/>
          </p:nvSpPr>
          <p:spPr>
            <a:xfrm>
              <a:off x="2665725" y="5200075"/>
              <a:ext cx="30150" cy="31950"/>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81"/>
            <p:cNvSpPr/>
            <p:nvPr/>
          </p:nvSpPr>
          <p:spPr>
            <a:xfrm>
              <a:off x="2689175" y="5185475"/>
              <a:ext cx="23275" cy="35000"/>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81"/>
            <p:cNvSpPr/>
            <p:nvPr/>
          </p:nvSpPr>
          <p:spPr>
            <a:xfrm>
              <a:off x="2716750" y="5179000"/>
              <a:ext cx="14275" cy="35000"/>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81"/>
            <p:cNvSpPr/>
            <p:nvPr/>
          </p:nvSpPr>
          <p:spPr>
            <a:xfrm>
              <a:off x="2742550" y="5179175"/>
              <a:ext cx="15150" cy="35350"/>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81"/>
            <p:cNvSpPr/>
            <p:nvPr/>
          </p:nvSpPr>
          <p:spPr>
            <a:xfrm>
              <a:off x="2761100" y="5186550"/>
              <a:ext cx="24025" cy="35025"/>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81"/>
            <p:cNvSpPr/>
            <p:nvPr/>
          </p:nvSpPr>
          <p:spPr>
            <a:xfrm>
              <a:off x="2777350" y="5201900"/>
              <a:ext cx="30675" cy="31575"/>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81"/>
            <p:cNvSpPr/>
            <p:nvPr/>
          </p:nvSpPr>
          <p:spPr>
            <a:xfrm>
              <a:off x="2797525" y="5250925"/>
              <a:ext cx="35550" cy="16625"/>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81"/>
            <p:cNvSpPr/>
            <p:nvPr/>
          </p:nvSpPr>
          <p:spPr>
            <a:xfrm>
              <a:off x="2799150" y="5278875"/>
              <a:ext cx="35000" cy="12825"/>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81"/>
            <p:cNvSpPr/>
            <p:nvPr/>
          </p:nvSpPr>
          <p:spPr>
            <a:xfrm>
              <a:off x="2793575" y="5297825"/>
              <a:ext cx="35350" cy="21825"/>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81"/>
            <p:cNvSpPr/>
            <p:nvPr/>
          </p:nvSpPr>
          <p:spPr>
            <a:xfrm>
              <a:off x="2782925" y="5314775"/>
              <a:ext cx="32475" cy="29225"/>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81"/>
            <p:cNvSpPr/>
            <p:nvPr/>
          </p:nvSpPr>
          <p:spPr>
            <a:xfrm>
              <a:off x="2767975" y="5328275"/>
              <a:ext cx="26875" cy="33925"/>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81"/>
            <p:cNvSpPr/>
            <p:nvPr/>
          </p:nvSpPr>
          <p:spPr>
            <a:xfrm>
              <a:off x="2750125" y="5337300"/>
              <a:ext cx="18950" cy="3555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81"/>
            <p:cNvSpPr/>
            <p:nvPr/>
          </p:nvSpPr>
          <p:spPr>
            <a:xfrm>
              <a:off x="2728475" y="5340900"/>
              <a:ext cx="11750" cy="34375"/>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81"/>
            <p:cNvSpPr/>
            <p:nvPr/>
          </p:nvSpPr>
          <p:spPr>
            <a:xfrm>
              <a:off x="2699800" y="5336750"/>
              <a:ext cx="19875" cy="35375"/>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81"/>
            <p:cNvSpPr/>
            <p:nvPr/>
          </p:nvSpPr>
          <p:spPr>
            <a:xfrm>
              <a:off x="2674375" y="5327200"/>
              <a:ext cx="27800" cy="3357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81"/>
            <p:cNvSpPr/>
            <p:nvPr/>
          </p:nvSpPr>
          <p:spPr>
            <a:xfrm>
              <a:off x="2654550" y="5313150"/>
              <a:ext cx="33025" cy="28675"/>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81"/>
            <p:cNvSpPr/>
            <p:nvPr/>
          </p:nvSpPr>
          <p:spPr>
            <a:xfrm>
              <a:off x="2641750" y="5296000"/>
              <a:ext cx="35350" cy="21125"/>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81"/>
            <p:cNvSpPr/>
            <p:nvPr/>
          </p:nvSpPr>
          <p:spPr>
            <a:xfrm>
              <a:off x="2637425" y="5277075"/>
              <a:ext cx="34650" cy="11750"/>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81"/>
            <p:cNvSpPr/>
            <p:nvPr/>
          </p:nvSpPr>
          <p:spPr>
            <a:xfrm>
              <a:off x="2789950" y="5224075"/>
              <a:ext cx="34475" cy="25075"/>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81"/>
            <p:cNvSpPr/>
            <p:nvPr/>
          </p:nvSpPr>
          <p:spPr>
            <a:xfrm>
              <a:off x="2719450" y="5260675"/>
              <a:ext cx="32675" cy="32650"/>
            </a:xfrm>
            <a:custGeom>
              <a:rect b="b" l="l" r="r" t="t"/>
              <a:pathLst>
                <a:path extrusionOk="0" h="1306" w="1307">
                  <a:moveTo>
                    <a:pt x="657" y="0"/>
                  </a:moveTo>
                  <a:cubicBezTo>
                    <a:pt x="297" y="0"/>
                    <a:pt x="1" y="296"/>
                    <a:pt x="1" y="657"/>
                  </a:cubicBezTo>
                  <a:cubicBezTo>
                    <a:pt x="1" y="1017"/>
                    <a:pt x="297" y="1306"/>
                    <a:pt x="657" y="1306"/>
                  </a:cubicBezTo>
                  <a:cubicBezTo>
                    <a:pt x="1018" y="1306"/>
                    <a:pt x="1306" y="1017"/>
                    <a:pt x="1306" y="657"/>
                  </a:cubicBezTo>
                  <a:cubicBezTo>
                    <a:pt x="1306" y="296"/>
                    <a:pt x="1018" y="0"/>
                    <a:pt x="65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4" name="Google Shape;3244;p81"/>
          <p:cNvGrpSpPr/>
          <p:nvPr/>
        </p:nvGrpSpPr>
        <p:grpSpPr>
          <a:xfrm>
            <a:off x="2542810" y="3793250"/>
            <a:ext cx="509395" cy="509853"/>
            <a:chOff x="3231350" y="5179700"/>
            <a:chExt cx="194775" cy="194950"/>
          </a:xfrm>
        </p:grpSpPr>
        <p:sp>
          <p:nvSpPr>
            <p:cNvPr id="3245" name="Google Shape;3245;p81"/>
            <p:cNvSpPr/>
            <p:nvPr/>
          </p:nvSpPr>
          <p:spPr>
            <a:xfrm>
              <a:off x="3329625" y="5373550"/>
              <a:ext cx="2375" cy="1100"/>
            </a:xfrm>
            <a:custGeom>
              <a:rect b="b" l="l" r="r" t="t"/>
              <a:pathLst>
                <a:path extrusionOk="0" h="44" w="95">
                  <a:moveTo>
                    <a:pt x="30" y="0"/>
                  </a:moveTo>
                  <a:cubicBezTo>
                    <a:pt x="15" y="0"/>
                    <a:pt x="1" y="7"/>
                    <a:pt x="1" y="22"/>
                  </a:cubicBezTo>
                  <a:cubicBezTo>
                    <a:pt x="1" y="29"/>
                    <a:pt x="15" y="44"/>
                    <a:pt x="30" y="44"/>
                  </a:cubicBezTo>
                  <a:lnTo>
                    <a:pt x="73" y="44"/>
                  </a:lnTo>
                  <a:cubicBezTo>
                    <a:pt x="94" y="36"/>
                    <a:pt x="94" y="0"/>
                    <a:pt x="7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81"/>
            <p:cNvSpPr/>
            <p:nvPr/>
          </p:nvSpPr>
          <p:spPr>
            <a:xfrm>
              <a:off x="3319350" y="5373175"/>
              <a:ext cx="2375" cy="1125"/>
            </a:xfrm>
            <a:custGeom>
              <a:rect b="b" l="l" r="r" t="t"/>
              <a:pathLst>
                <a:path extrusionOk="0" h="45" w="95">
                  <a:moveTo>
                    <a:pt x="29" y="1"/>
                  </a:moveTo>
                  <a:cubicBezTo>
                    <a:pt x="1" y="1"/>
                    <a:pt x="1" y="37"/>
                    <a:pt x="22" y="44"/>
                  </a:cubicBezTo>
                  <a:lnTo>
                    <a:pt x="73" y="44"/>
                  </a:lnTo>
                  <a:cubicBezTo>
                    <a:pt x="87" y="44"/>
                    <a:pt x="94" y="37"/>
                    <a:pt x="94" y="22"/>
                  </a:cubicBezTo>
                  <a:cubicBezTo>
                    <a:pt x="94" y="15"/>
                    <a:pt x="87" y="1"/>
                    <a:pt x="7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81"/>
            <p:cNvSpPr/>
            <p:nvPr/>
          </p:nvSpPr>
          <p:spPr>
            <a:xfrm>
              <a:off x="3339900" y="5372650"/>
              <a:ext cx="2375" cy="1275"/>
            </a:xfrm>
            <a:custGeom>
              <a:rect b="b" l="l" r="r" t="t"/>
              <a:pathLst>
                <a:path extrusionOk="0" h="51" w="95">
                  <a:moveTo>
                    <a:pt x="73" y="0"/>
                  </a:moveTo>
                  <a:lnTo>
                    <a:pt x="22" y="7"/>
                  </a:lnTo>
                  <a:cubicBezTo>
                    <a:pt x="8" y="7"/>
                    <a:pt x="1" y="15"/>
                    <a:pt x="8" y="29"/>
                  </a:cubicBezTo>
                  <a:cubicBezTo>
                    <a:pt x="8" y="43"/>
                    <a:pt x="15" y="51"/>
                    <a:pt x="30" y="51"/>
                  </a:cubicBezTo>
                  <a:lnTo>
                    <a:pt x="73" y="43"/>
                  </a:lnTo>
                  <a:cubicBezTo>
                    <a:pt x="87" y="43"/>
                    <a:pt x="95" y="29"/>
                    <a:pt x="95" y="22"/>
                  </a:cubicBezTo>
                  <a:cubicBezTo>
                    <a:pt x="95" y="7"/>
                    <a:pt x="80" y="0"/>
                    <a:pt x="7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81"/>
            <p:cNvSpPr/>
            <p:nvPr/>
          </p:nvSpPr>
          <p:spPr>
            <a:xfrm>
              <a:off x="3309075" y="5371675"/>
              <a:ext cx="2375" cy="1350"/>
            </a:xfrm>
            <a:custGeom>
              <a:rect b="b" l="l" r="r" t="t"/>
              <a:pathLst>
                <a:path extrusionOk="0" h="54" w="95">
                  <a:moveTo>
                    <a:pt x="25" y="0"/>
                  </a:moveTo>
                  <a:cubicBezTo>
                    <a:pt x="15" y="0"/>
                    <a:pt x="8" y="7"/>
                    <a:pt x="8" y="18"/>
                  </a:cubicBezTo>
                  <a:cubicBezTo>
                    <a:pt x="0" y="32"/>
                    <a:pt x="15" y="39"/>
                    <a:pt x="22" y="46"/>
                  </a:cubicBezTo>
                  <a:lnTo>
                    <a:pt x="73" y="54"/>
                  </a:lnTo>
                  <a:cubicBezTo>
                    <a:pt x="87" y="54"/>
                    <a:pt x="94" y="46"/>
                    <a:pt x="94" y="32"/>
                  </a:cubicBezTo>
                  <a:cubicBezTo>
                    <a:pt x="94" y="25"/>
                    <a:pt x="87" y="10"/>
                    <a:pt x="80" y="10"/>
                  </a:cubicBezTo>
                  <a:lnTo>
                    <a:pt x="37" y="3"/>
                  </a:lnTo>
                  <a:cubicBezTo>
                    <a:pt x="33" y="1"/>
                    <a:pt x="29" y="0"/>
                    <a:pt x="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81"/>
            <p:cNvSpPr/>
            <p:nvPr/>
          </p:nvSpPr>
          <p:spPr>
            <a:xfrm>
              <a:off x="3349825" y="5370650"/>
              <a:ext cx="2725" cy="1475"/>
            </a:xfrm>
            <a:custGeom>
              <a:rect b="b" l="l" r="r" t="t"/>
              <a:pathLst>
                <a:path extrusionOk="0" h="59" w="109">
                  <a:moveTo>
                    <a:pt x="73" y="1"/>
                  </a:moveTo>
                  <a:lnTo>
                    <a:pt x="29" y="15"/>
                  </a:lnTo>
                  <a:cubicBezTo>
                    <a:pt x="0" y="15"/>
                    <a:pt x="8" y="59"/>
                    <a:pt x="37" y="59"/>
                  </a:cubicBezTo>
                  <a:lnTo>
                    <a:pt x="44" y="59"/>
                  </a:lnTo>
                  <a:lnTo>
                    <a:pt x="87" y="44"/>
                  </a:lnTo>
                  <a:cubicBezTo>
                    <a:pt x="101" y="44"/>
                    <a:pt x="109" y="30"/>
                    <a:pt x="101" y="15"/>
                  </a:cubicBezTo>
                  <a:cubicBezTo>
                    <a:pt x="101" y="8"/>
                    <a:pt x="87" y="1"/>
                    <a:pt x="7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81"/>
            <p:cNvSpPr/>
            <p:nvPr/>
          </p:nvSpPr>
          <p:spPr>
            <a:xfrm>
              <a:off x="3298975" y="5369150"/>
              <a:ext cx="2550" cy="1350"/>
            </a:xfrm>
            <a:custGeom>
              <a:rect b="b" l="l" r="r" t="t"/>
              <a:pathLst>
                <a:path extrusionOk="0" h="54" w="102">
                  <a:moveTo>
                    <a:pt x="24" y="0"/>
                  </a:moveTo>
                  <a:cubicBezTo>
                    <a:pt x="15" y="0"/>
                    <a:pt x="8" y="5"/>
                    <a:pt x="8" y="10"/>
                  </a:cubicBezTo>
                  <a:cubicBezTo>
                    <a:pt x="1" y="25"/>
                    <a:pt x="8" y="39"/>
                    <a:pt x="22" y="46"/>
                  </a:cubicBezTo>
                  <a:lnTo>
                    <a:pt x="73" y="54"/>
                  </a:lnTo>
                  <a:lnTo>
                    <a:pt x="80" y="54"/>
                  </a:lnTo>
                  <a:cubicBezTo>
                    <a:pt x="87" y="54"/>
                    <a:pt x="94" y="46"/>
                    <a:pt x="94" y="39"/>
                  </a:cubicBezTo>
                  <a:cubicBezTo>
                    <a:pt x="102" y="32"/>
                    <a:pt x="94" y="18"/>
                    <a:pt x="80" y="10"/>
                  </a:cubicBezTo>
                  <a:lnTo>
                    <a:pt x="37" y="3"/>
                  </a:lnTo>
                  <a:cubicBezTo>
                    <a:pt x="32" y="1"/>
                    <a:pt x="28" y="0"/>
                    <a:pt x="2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81"/>
            <p:cNvSpPr/>
            <p:nvPr/>
          </p:nvSpPr>
          <p:spPr>
            <a:xfrm>
              <a:off x="3359925" y="5367700"/>
              <a:ext cx="2375" cy="1550"/>
            </a:xfrm>
            <a:custGeom>
              <a:rect b="b" l="l" r="r" t="t"/>
              <a:pathLst>
                <a:path extrusionOk="0" h="62" w="95">
                  <a:moveTo>
                    <a:pt x="72" y="1"/>
                  </a:moveTo>
                  <a:cubicBezTo>
                    <a:pt x="70" y="1"/>
                    <a:pt x="67" y="2"/>
                    <a:pt x="65" y="3"/>
                  </a:cubicBezTo>
                  <a:lnTo>
                    <a:pt x="22" y="18"/>
                  </a:lnTo>
                  <a:cubicBezTo>
                    <a:pt x="8" y="18"/>
                    <a:pt x="0" y="32"/>
                    <a:pt x="8" y="47"/>
                  </a:cubicBezTo>
                  <a:cubicBezTo>
                    <a:pt x="8" y="54"/>
                    <a:pt x="22" y="61"/>
                    <a:pt x="29" y="61"/>
                  </a:cubicBezTo>
                  <a:lnTo>
                    <a:pt x="36" y="61"/>
                  </a:lnTo>
                  <a:lnTo>
                    <a:pt x="80" y="47"/>
                  </a:lnTo>
                  <a:cubicBezTo>
                    <a:pt x="94" y="40"/>
                    <a:pt x="94" y="25"/>
                    <a:pt x="94" y="18"/>
                  </a:cubicBezTo>
                  <a:cubicBezTo>
                    <a:pt x="89" y="7"/>
                    <a:pt x="80" y="1"/>
                    <a:pt x="7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81"/>
            <p:cNvSpPr/>
            <p:nvPr/>
          </p:nvSpPr>
          <p:spPr>
            <a:xfrm>
              <a:off x="3289425" y="5365525"/>
              <a:ext cx="2375" cy="1550"/>
            </a:xfrm>
            <a:custGeom>
              <a:rect b="b" l="l" r="r" t="t"/>
              <a:pathLst>
                <a:path extrusionOk="0" h="62" w="95">
                  <a:moveTo>
                    <a:pt x="29" y="1"/>
                  </a:moveTo>
                  <a:cubicBezTo>
                    <a:pt x="21" y="1"/>
                    <a:pt x="13" y="6"/>
                    <a:pt x="8" y="11"/>
                  </a:cubicBezTo>
                  <a:cubicBezTo>
                    <a:pt x="0" y="26"/>
                    <a:pt x="8" y="40"/>
                    <a:pt x="22" y="47"/>
                  </a:cubicBezTo>
                  <a:lnTo>
                    <a:pt x="65" y="62"/>
                  </a:lnTo>
                  <a:lnTo>
                    <a:pt x="72" y="62"/>
                  </a:lnTo>
                  <a:cubicBezTo>
                    <a:pt x="80" y="62"/>
                    <a:pt x="87" y="54"/>
                    <a:pt x="94" y="47"/>
                  </a:cubicBezTo>
                  <a:cubicBezTo>
                    <a:pt x="94" y="40"/>
                    <a:pt x="94" y="26"/>
                    <a:pt x="80" y="18"/>
                  </a:cubicBezTo>
                  <a:lnTo>
                    <a:pt x="36" y="4"/>
                  </a:lnTo>
                  <a:cubicBezTo>
                    <a:pt x="34" y="2"/>
                    <a:pt x="32" y="1"/>
                    <a:pt x="2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81"/>
            <p:cNvSpPr/>
            <p:nvPr/>
          </p:nvSpPr>
          <p:spPr>
            <a:xfrm>
              <a:off x="3369475" y="5363700"/>
              <a:ext cx="2375" cy="1575"/>
            </a:xfrm>
            <a:custGeom>
              <a:rect b="b" l="l" r="r" t="t"/>
              <a:pathLst>
                <a:path extrusionOk="0" h="63" w="95">
                  <a:moveTo>
                    <a:pt x="75" y="0"/>
                  </a:moveTo>
                  <a:cubicBezTo>
                    <a:pt x="70" y="0"/>
                    <a:pt x="64" y="2"/>
                    <a:pt x="58" y="5"/>
                  </a:cubicBezTo>
                  <a:lnTo>
                    <a:pt x="15" y="19"/>
                  </a:lnTo>
                  <a:cubicBezTo>
                    <a:pt x="8" y="26"/>
                    <a:pt x="1" y="41"/>
                    <a:pt x="8" y="48"/>
                  </a:cubicBezTo>
                  <a:cubicBezTo>
                    <a:pt x="8" y="63"/>
                    <a:pt x="22" y="63"/>
                    <a:pt x="29" y="63"/>
                  </a:cubicBezTo>
                  <a:lnTo>
                    <a:pt x="37" y="63"/>
                  </a:lnTo>
                  <a:lnTo>
                    <a:pt x="80" y="41"/>
                  </a:lnTo>
                  <a:cubicBezTo>
                    <a:pt x="87" y="34"/>
                    <a:pt x="94" y="26"/>
                    <a:pt x="87" y="12"/>
                  </a:cubicBezTo>
                  <a:cubicBezTo>
                    <a:pt x="87" y="4"/>
                    <a:pt x="82" y="0"/>
                    <a:pt x="7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81"/>
            <p:cNvSpPr/>
            <p:nvPr/>
          </p:nvSpPr>
          <p:spPr>
            <a:xfrm>
              <a:off x="3280225" y="5360975"/>
              <a:ext cx="2375" cy="1775"/>
            </a:xfrm>
            <a:custGeom>
              <a:rect b="b" l="l" r="r" t="t"/>
              <a:pathLst>
                <a:path extrusionOk="0" h="71" w="95">
                  <a:moveTo>
                    <a:pt x="25" y="1"/>
                  </a:moveTo>
                  <a:cubicBezTo>
                    <a:pt x="19" y="1"/>
                    <a:pt x="12" y="4"/>
                    <a:pt x="8" y="13"/>
                  </a:cubicBezTo>
                  <a:cubicBezTo>
                    <a:pt x="0" y="20"/>
                    <a:pt x="8" y="34"/>
                    <a:pt x="15" y="42"/>
                  </a:cubicBezTo>
                  <a:lnTo>
                    <a:pt x="58" y="63"/>
                  </a:lnTo>
                  <a:lnTo>
                    <a:pt x="65" y="63"/>
                  </a:lnTo>
                  <a:lnTo>
                    <a:pt x="65" y="71"/>
                  </a:lnTo>
                  <a:cubicBezTo>
                    <a:pt x="87" y="63"/>
                    <a:pt x="94" y="34"/>
                    <a:pt x="80" y="27"/>
                  </a:cubicBezTo>
                  <a:lnTo>
                    <a:pt x="37" y="6"/>
                  </a:lnTo>
                  <a:cubicBezTo>
                    <a:pt x="34" y="3"/>
                    <a:pt x="29" y="1"/>
                    <a:pt x="25"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81"/>
            <p:cNvSpPr/>
            <p:nvPr/>
          </p:nvSpPr>
          <p:spPr>
            <a:xfrm>
              <a:off x="3378500" y="5358675"/>
              <a:ext cx="2600" cy="1725"/>
            </a:xfrm>
            <a:custGeom>
              <a:rect b="b" l="l" r="r" t="t"/>
              <a:pathLst>
                <a:path extrusionOk="0" h="69" w="104">
                  <a:moveTo>
                    <a:pt x="69" y="1"/>
                  </a:moveTo>
                  <a:cubicBezTo>
                    <a:pt x="65" y="1"/>
                    <a:pt x="61" y="2"/>
                    <a:pt x="58" y="4"/>
                  </a:cubicBezTo>
                  <a:lnTo>
                    <a:pt x="15" y="26"/>
                  </a:lnTo>
                  <a:cubicBezTo>
                    <a:pt x="7" y="33"/>
                    <a:pt x="0" y="47"/>
                    <a:pt x="7" y="62"/>
                  </a:cubicBezTo>
                  <a:cubicBezTo>
                    <a:pt x="15" y="69"/>
                    <a:pt x="22" y="69"/>
                    <a:pt x="29" y="69"/>
                  </a:cubicBezTo>
                  <a:lnTo>
                    <a:pt x="44" y="69"/>
                  </a:lnTo>
                  <a:lnTo>
                    <a:pt x="80" y="40"/>
                  </a:lnTo>
                  <a:cubicBezTo>
                    <a:pt x="104" y="28"/>
                    <a:pt x="87" y="1"/>
                    <a:pt x="6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81"/>
            <p:cNvSpPr/>
            <p:nvPr/>
          </p:nvSpPr>
          <p:spPr>
            <a:xfrm>
              <a:off x="3271325" y="5355250"/>
              <a:ext cx="2425" cy="1900"/>
            </a:xfrm>
            <a:custGeom>
              <a:rect b="b" l="l" r="r" t="t"/>
              <a:pathLst>
                <a:path extrusionOk="0" h="76" w="97">
                  <a:moveTo>
                    <a:pt x="36" y="0"/>
                  </a:moveTo>
                  <a:cubicBezTo>
                    <a:pt x="17" y="0"/>
                    <a:pt x="1" y="28"/>
                    <a:pt x="25" y="40"/>
                  </a:cubicBezTo>
                  <a:lnTo>
                    <a:pt x="61" y="69"/>
                  </a:lnTo>
                  <a:cubicBezTo>
                    <a:pt x="61" y="76"/>
                    <a:pt x="68" y="76"/>
                    <a:pt x="75" y="76"/>
                  </a:cubicBezTo>
                  <a:cubicBezTo>
                    <a:pt x="82" y="76"/>
                    <a:pt x="90" y="69"/>
                    <a:pt x="90" y="69"/>
                  </a:cubicBezTo>
                  <a:cubicBezTo>
                    <a:pt x="97" y="54"/>
                    <a:pt x="97" y="40"/>
                    <a:pt x="90" y="33"/>
                  </a:cubicBezTo>
                  <a:lnTo>
                    <a:pt x="46" y="4"/>
                  </a:lnTo>
                  <a:cubicBezTo>
                    <a:pt x="43" y="1"/>
                    <a:pt x="39" y="0"/>
                    <a:pt x="3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81"/>
            <p:cNvSpPr/>
            <p:nvPr/>
          </p:nvSpPr>
          <p:spPr>
            <a:xfrm>
              <a:off x="3386975" y="5352700"/>
              <a:ext cx="2300" cy="1925"/>
            </a:xfrm>
            <a:custGeom>
              <a:rect b="b" l="l" r="r" t="t"/>
              <a:pathLst>
                <a:path extrusionOk="0" h="77" w="92">
                  <a:moveTo>
                    <a:pt x="63" y="1"/>
                  </a:moveTo>
                  <a:cubicBezTo>
                    <a:pt x="59" y="1"/>
                    <a:pt x="55" y="2"/>
                    <a:pt x="51" y="5"/>
                  </a:cubicBezTo>
                  <a:lnTo>
                    <a:pt x="15" y="34"/>
                  </a:lnTo>
                  <a:cubicBezTo>
                    <a:pt x="0" y="41"/>
                    <a:pt x="0" y="55"/>
                    <a:pt x="15" y="70"/>
                  </a:cubicBezTo>
                  <a:cubicBezTo>
                    <a:pt x="15" y="70"/>
                    <a:pt x="22" y="77"/>
                    <a:pt x="29" y="77"/>
                  </a:cubicBezTo>
                  <a:cubicBezTo>
                    <a:pt x="36" y="77"/>
                    <a:pt x="36" y="70"/>
                    <a:pt x="36" y="70"/>
                  </a:cubicBezTo>
                  <a:lnTo>
                    <a:pt x="80" y="41"/>
                  </a:lnTo>
                  <a:cubicBezTo>
                    <a:pt x="91" y="23"/>
                    <a:pt x="79" y="1"/>
                    <a:pt x="6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81"/>
            <p:cNvSpPr/>
            <p:nvPr/>
          </p:nvSpPr>
          <p:spPr>
            <a:xfrm>
              <a:off x="3263625" y="5348875"/>
              <a:ext cx="2025" cy="1975"/>
            </a:xfrm>
            <a:custGeom>
              <a:rect b="b" l="l" r="r" t="t"/>
              <a:pathLst>
                <a:path extrusionOk="0" h="79" w="81">
                  <a:moveTo>
                    <a:pt x="23" y="1"/>
                  </a:moveTo>
                  <a:cubicBezTo>
                    <a:pt x="17" y="1"/>
                    <a:pt x="12" y="3"/>
                    <a:pt x="8" y="6"/>
                  </a:cubicBezTo>
                  <a:cubicBezTo>
                    <a:pt x="1" y="14"/>
                    <a:pt x="1" y="28"/>
                    <a:pt x="8" y="42"/>
                  </a:cubicBezTo>
                  <a:lnTo>
                    <a:pt x="44" y="71"/>
                  </a:lnTo>
                  <a:cubicBezTo>
                    <a:pt x="44" y="71"/>
                    <a:pt x="51" y="79"/>
                    <a:pt x="59" y="79"/>
                  </a:cubicBezTo>
                  <a:cubicBezTo>
                    <a:pt x="66" y="79"/>
                    <a:pt x="66" y="71"/>
                    <a:pt x="73" y="71"/>
                  </a:cubicBezTo>
                  <a:cubicBezTo>
                    <a:pt x="80" y="64"/>
                    <a:pt x="80" y="50"/>
                    <a:pt x="73" y="35"/>
                  </a:cubicBezTo>
                  <a:lnTo>
                    <a:pt x="37" y="6"/>
                  </a:lnTo>
                  <a:cubicBezTo>
                    <a:pt x="33" y="3"/>
                    <a:pt x="28" y="1"/>
                    <a:pt x="2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81"/>
            <p:cNvSpPr/>
            <p:nvPr/>
          </p:nvSpPr>
          <p:spPr>
            <a:xfrm>
              <a:off x="3394900" y="5345950"/>
              <a:ext cx="2225" cy="2025"/>
            </a:xfrm>
            <a:custGeom>
              <a:rect b="b" l="l" r="r" t="t"/>
              <a:pathLst>
                <a:path extrusionOk="0" h="81" w="89">
                  <a:moveTo>
                    <a:pt x="61" y="0"/>
                  </a:moveTo>
                  <a:cubicBezTo>
                    <a:pt x="55" y="0"/>
                    <a:pt x="49" y="3"/>
                    <a:pt x="44" y="8"/>
                  </a:cubicBezTo>
                  <a:lnTo>
                    <a:pt x="8" y="37"/>
                  </a:lnTo>
                  <a:cubicBezTo>
                    <a:pt x="1" y="44"/>
                    <a:pt x="1" y="58"/>
                    <a:pt x="8" y="73"/>
                  </a:cubicBezTo>
                  <a:cubicBezTo>
                    <a:pt x="15" y="73"/>
                    <a:pt x="22" y="73"/>
                    <a:pt x="29" y="80"/>
                  </a:cubicBezTo>
                  <a:cubicBezTo>
                    <a:pt x="29" y="73"/>
                    <a:pt x="37" y="73"/>
                    <a:pt x="44" y="73"/>
                  </a:cubicBezTo>
                  <a:lnTo>
                    <a:pt x="73" y="37"/>
                  </a:lnTo>
                  <a:cubicBezTo>
                    <a:pt x="89" y="21"/>
                    <a:pt x="77" y="0"/>
                    <a:pt x="6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81"/>
            <p:cNvSpPr/>
            <p:nvPr/>
          </p:nvSpPr>
          <p:spPr>
            <a:xfrm>
              <a:off x="3256250" y="5341500"/>
              <a:ext cx="2000" cy="2150"/>
            </a:xfrm>
            <a:custGeom>
              <a:rect b="b" l="l" r="r" t="t"/>
              <a:pathLst>
                <a:path extrusionOk="0" h="86" w="80">
                  <a:moveTo>
                    <a:pt x="23" y="0"/>
                  </a:moveTo>
                  <a:cubicBezTo>
                    <a:pt x="16" y="0"/>
                    <a:pt x="11" y="2"/>
                    <a:pt x="7" y="6"/>
                  </a:cubicBezTo>
                  <a:cubicBezTo>
                    <a:pt x="0" y="20"/>
                    <a:pt x="0" y="35"/>
                    <a:pt x="7" y="42"/>
                  </a:cubicBezTo>
                  <a:cubicBezTo>
                    <a:pt x="15" y="56"/>
                    <a:pt x="29" y="63"/>
                    <a:pt x="36" y="78"/>
                  </a:cubicBezTo>
                  <a:cubicBezTo>
                    <a:pt x="44" y="78"/>
                    <a:pt x="51" y="85"/>
                    <a:pt x="58" y="85"/>
                  </a:cubicBezTo>
                  <a:cubicBezTo>
                    <a:pt x="58" y="85"/>
                    <a:pt x="65" y="78"/>
                    <a:pt x="72" y="78"/>
                  </a:cubicBezTo>
                  <a:cubicBezTo>
                    <a:pt x="80" y="63"/>
                    <a:pt x="80" y="49"/>
                    <a:pt x="72" y="42"/>
                  </a:cubicBezTo>
                  <a:cubicBezTo>
                    <a:pt x="58" y="35"/>
                    <a:pt x="51" y="20"/>
                    <a:pt x="44" y="6"/>
                  </a:cubicBezTo>
                  <a:cubicBezTo>
                    <a:pt x="36" y="2"/>
                    <a:pt x="29" y="0"/>
                    <a:pt x="2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81"/>
            <p:cNvSpPr/>
            <p:nvPr/>
          </p:nvSpPr>
          <p:spPr>
            <a:xfrm>
              <a:off x="3401925" y="5338375"/>
              <a:ext cx="2275" cy="2025"/>
            </a:xfrm>
            <a:custGeom>
              <a:rect b="b" l="l" r="r" t="t"/>
              <a:pathLst>
                <a:path extrusionOk="0" h="81" w="91">
                  <a:moveTo>
                    <a:pt x="58" y="0"/>
                  </a:moveTo>
                  <a:cubicBezTo>
                    <a:pt x="53" y="0"/>
                    <a:pt x="48" y="3"/>
                    <a:pt x="44" y="8"/>
                  </a:cubicBezTo>
                  <a:lnTo>
                    <a:pt x="15" y="44"/>
                  </a:lnTo>
                  <a:cubicBezTo>
                    <a:pt x="1" y="51"/>
                    <a:pt x="1" y="66"/>
                    <a:pt x="15" y="73"/>
                  </a:cubicBezTo>
                  <a:cubicBezTo>
                    <a:pt x="15" y="80"/>
                    <a:pt x="22" y="80"/>
                    <a:pt x="30" y="80"/>
                  </a:cubicBezTo>
                  <a:cubicBezTo>
                    <a:pt x="37" y="80"/>
                    <a:pt x="44" y="80"/>
                    <a:pt x="51" y="73"/>
                  </a:cubicBezTo>
                  <a:cubicBezTo>
                    <a:pt x="59" y="59"/>
                    <a:pt x="66" y="51"/>
                    <a:pt x="80" y="37"/>
                  </a:cubicBezTo>
                  <a:cubicBezTo>
                    <a:pt x="91" y="21"/>
                    <a:pt x="73" y="0"/>
                    <a:pt x="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81"/>
            <p:cNvSpPr/>
            <p:nvPr/>
          </p:nvSpPr>
          <p:spPr>
            <a:xfrm>
              <a:off x="3249575" y="5333550"/>
              <a:ext cx="2000" cy="2150"/>
            </a:xfrm>
            <a:custGeom>
              <a:rect b="b" l="l" r="r" t="t"/>
              <a:pathLst>
                <a:path extrusionOk="0" h="86" w="80">
                  <a:moveTo>
                    <a:pt x="29" y="1"/>
                  </a:moveTo>
                  <a:cubicBezTo>
                    <a:pt x="24" y="1"/>
                    <a:pt x="18" y="3"/>
                    <a:pt x="15" y="6"/>
                  </a:cubicBezTo>
                  <a:cubicBezTo>
                    <a:pt x="0" y="14"/>
                    <a:pt x="0" y="28"/>
                    <a:pt x="15" y="35"/>
                  </a:cubicBezTo>
                  <a:lnTo>
                    <a:pt x="44" y="78"/>
                  </a:lnTo>
                  <a:cubicBezTo>
                    <a:pt x="44" y="78"/>
                    <a:pt x="51" y="86"/>
                    <a:pt x="58" y="86"/>
                  </a:cubicBezTo>
                  <a:cubicBezTo>
                    <a:pt x="65" y="78"/>
                    <a:pt x="65" y="78"/>
                    <a:pt x="65" y="78"/>
                  </a:cubicBezTo>
                  <a:cubicBezTo>
                    <a:pt x="80" y="64"/>
                    <a:pt x="80" y="57"/>
                    <a:pt x="72" y="42"/>
                  </a:cubicBezTo>
                  <a:lnTo>
                    <a:pt x="44" y="6"/>
                  </a:lnTo>
                  <a:cubicBezTo>
                    <a:pt x="40" y="3"/>
                    <a:pt x="35" y="1"/>
                    <a:pt x="2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81"/>
            <p:cNvSpPr/>
            <p:nvPr/>
          </p:nvSpPr>
          <p:spPr>
            <a:xfrm>
              <a:off x="3408250" y="5330025"/>
              <a:ext cx="1825" cy="2075"/>
            </a:xfrm>
            <a:custGeom>
              <a:rect b="b" l="l" r="r" t="t"/>
              <a:pathLst>
                <a:path extrusionOk="0" h="83" w="73">
                  <a:moveTo>
                    <a:pt x="53" y="0"/>
                  </a:moveTo>
                  <a:cubicBezTo>
                    <a:pt x="43" y="0"/>
                    <a:pt x="34" y="5"/>
                    <a:pt x="29" y="10"/>
                  </a:cubicBezTo>
                  <a:cubicBezTo>
                    <a:pt x="22" y="25"/>
                    <a:pt x="15" y="39"/>
                    <a:pt x="7" y="46"/>
                  </a:cubicBezTo>
                  <a:cubicBezTo>
                    <a:pt x="0" y="61"/>
                    <a:pt x="0" y="75"/>
                    <a:pt x="15" y="82"/>
                  </a:cubicBezTo>
                  <a:lnTo>
                    <a:pt x="22" y="82"/>
                  </a:lnTo>
                  <a:cubicBezTo>
                    <a:pt x="29" y="82"/>
                    <a:pt x="36" y="82"/>
                    <a:pt x="44" y="75"/>
                  </a:cubicBezTo>
                  <a:lnTo>
                    <a:pt x="72" y="39"/>
                  </a:lnTo>
                  <a:cubicBezTo>
                    <a:pt x="72" y="25"/>
                    <a:pt x="72" y="10"/>
                    <a:pt x="65" y="3"/>
                  </a:cubicBezTo>
                  <a:cubicBezTo>
                    <a:pt x="61" y="1"/>
                    <a:pt x="57" y="0"/>
                    <a:pt x="5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81"/>
            <p:cNvSpPr/>
            <p:nvPr/>
          </p:nvSpPr>
          <p:spPr>
            <a:xfrm>
              <a:off x="3244150" y="5324975"/>
              <a:ext cx="1850" cy="2075"/>
            </a:xfrm>
            <a:custGeom>
              <a:rect b="b" l="l" r="r" t="t"/>
              <a:pathLst>
                <a:path extrusionOk="0" h="83" w="74">
                  <a:moveTo>
                    <a:pt x="28" y="0"/>
                  </a:moveTo>
                  <a:cubicBezTo>
                    <a:pt x="24" y="0"/>
                    <a:pt x="20" y="1"/>
                    <a:pt x="15" y="3"/>
                  </a:cubicBezTo>
                  <a:cubicBezTo>
                    <a:pt x="8" y="10"/>
                    <a:pt x="1" y="25"/>
                    <a:pt x="8" y="32"/>
                  </a:cubicBezTo>
                  <a:cubicBezTo>
                    <a:pt x="15" y="46"/>
                    <a:pt x="23" y="61"/>
                    <a:pt x="30" y="75"/>
                  </a:cubicBezTo>
                  <a:cubicBezTo>
                    <a:pt x="37" y="82"/>
                    <a:pt x="44" y="82"/>
                    <a:pt x="51" y="82"/>
                  </a:cubicBezTo>
                  <a:lnTo>
                    <a:pt x="66" y="82"/>
                  </a:lnTo>
                  <a:cubicBezTo>
                    <a:pt x="73" y="75"/>
                    <a:pt x="73" y="61"/>
                    <a:pt x="73" y="54"/>
                  </a:cubicBezTo>
                  <a:lnTo>
                    <a:pt x="51" y="10"/>
                  </a:lnTo>
                  <a:cubicBezTo>
                    <a:pt x="46" y="5"/>
                    <a:pt x="38" y="0"/>
                    <a:pt x="2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81"/>
            <p:cNvSpPr/>
            <p:nvPr/>
          </p:nvSpPr>
          <p:spPr>
            <a:xfrm>
              <a:off x="3413475" y="5321175"/>
              <a:ext cx="2000" cy="2150"/>
            </a:xfrm>
            <a:custGeom>
              <a:rect b="b" l="l" r="r" t="t"/>
              <a:pathLst>
                <a:path extrusionOk="0" h="86" w="80">
                  <a:moveTo>
                    <a:pt x="51" y="1"/>
                  </a:moveTo>
                  <a:cubicBezTo>
                    <a:pt x="44" y="1"/>
                    <a:pt x="35" y="8"/>
                    <a:pt x="29" y="18"/>
                  </a:cubicBezTo>
                  <a:lnTo>
                    <a:pt x="8" y="54"/>
                  </a:lnTo>
                  <a:cubicBezTo>
                    <a:pt x="0" y="69"/>
                    <a:pt x="8" y="83"/>
                    <a:pt x="22" y="83"/>
                  </a:cubicBezTo>
                  <a:lnTo>
                    <a:pt x="29" y="83"/>
                  </a:lnTo>
                  <a:cubicBezTo>
                    <a:pt x="31" y="85"/>
                    <a:pt x="34" y="86"/>
                    <a:pt x="36" y="86"/>
                  </a:cubicBezTo>
                  <a:cubicBezTo>
                    <a:pt x="41" y="86"/>
                    <a:pt x="46" y="81"/>
                    <a:pt x="51" y="76"/>
                  </a:cubicBezTo>
                  <a:lnTo>
                    <a:pt x="73" y="40"/>
                  </a:lnTo>
                  <a:cubicBezTo>
                    <a:pt x="80" y="25"/>
                    <a:pt x="73" y="11"/>
                    <a:pt x="58" y="4"/>
                  </a:cubicBezTo>
                  <a:cubicBezTo>
                    <a:pt x="56" y="2"/>
                    <a:pt x="54" y="1"/>
                    <a:pt x="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81"/>
            <p:cNvSpPr/>
            <p:nvPr/>
          </p:nvSpPr>
          <p:spPr>
            <a:xfrm>
              <a:off x="3239475" y="5315775"/>
              <a:ext cx="1650" cy="2250"/>
            </a:xfrm>
            <a:custGeom>
              <a:rect b="b" l="l" r="r" t="t"/>
              <a:pathLst>
                <a:path extrusionOk="0" h="90" w="66">
                  <a:moveTo>
                    <a:pt x="23" y="0"/>
                  </a:moveTo>
                  <a:cubicBezTo>
                    <a:pt x="20" y="0"/>
                    <a:pt x="17" y="1"/>
                    <a:pt x="15" y="3"/>
                  </a:cubicBezTo>
                  <a:cubicBezTo>
                    <a:pt x="0" y="3"/>
                    <a:pt x="0" y="18"/>
                    <a:pt x="0" y="32"/>
                  </a:cubicBezTo>
                  <a:cubicBezTo>
                    <a:pt x="8" y="47"/>
                    <a:pt x="15" y="61"/>
                    <a:pt x="22" y="75"/>
                  </a:cubicBezTo>
                  <a:cubicBezTo>
                    <a:pt x="22" y="83"/>
                    <a:pt x="37" y="90"/>
                    <a:pt x="44" y="90"/>
                  </a:cubicBezTo>
                  <a:cubicBezTo>
                    <a:pt x="44" y="90"/>
                    <a:pt x="51" y="83"/>
                    <a:pt x="51" y="83"/>
                  </a:cubicBezTo>
                  <a:cubicBezTo>
                    <a:pt x="65" y="83"/>
                    <a:pt x="65" y="68"/>
                    <a:pt x="65" y="54"/>
                  </a:cubicBezTo>
                  <a:lnTo>
                    <a:pt x="44" y="11"/>
                  </a:lnTo>
                  <a:cubicBezTo>
                    <a:pt x="39" y="5"/>
                    <a:pt x="30" y="0"/>
                    <a:pt x="2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81"/>
            <p:cNvSpPr/>
            <p:nvPr/>
          </p:nvSpPr>
          <p:spPr>
            <a:xfrm>
              <a:off x="3417975" y="5311850"/>
              <a:ext cx="1775" cy="2225"/>
            </a:xfrm>
            <a:custGeom>
              <a:rect b="b" l="l" r="r" t="t"/>
              <a:pathLst>
                <a:path extrusionOk="0" h="89" w="71">
                  <a:moveTo>
                    <a:pt x="42" y="0"/>
                  </a:moveTo>
                  <a:cubicBezTo>
                    <a:pt x="33" y="0"/>
                    <a:pt x="25" y="5"/>
                    <a:pt x="22" y="16"/>
                  </a:cubicBezTo>
                  <a:cubicBezTo>
                    <a:pt x="15" y="30"/>
                    <a:pt x="8" y="45"/>
                    <a:pt x="1" y="59"/>
                  </a:cubicBezTo>
                  <a:cubicBezTo>
                    <a:pt x="1" y="67"/>
                    <a:pt x="1" y="81"/>
                    <a:pt x="15" y="88"/>
                  </a:cubicBezTo>
                  <a:lnTo>
                    <a:pt x="22" y="88"/>
                  </a:lnTo>
                  <a:cubicBezTo>
                    <a:pt x="30" y="88"/>
                    <a:pt x="44" y="81"/>
                    <a:pt x="44" y="74"/>
                  </a:cubicBezTo>
                  <a:cubicBezTo>
                    <a:pt x="51" y="59"/>
                    <a:pt x="58" y="45"/>
                    <a:pt x="66" y="30"/>
                  </a:cubicBezTo>
                  <a:cubicBezTo>
                    <a:pt x="70" y="13"/>
                    <a:pt x="55" y="0"/>
                    <a:pt x="42"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81"/>
            <p:cNvSpPr/>
            <p:nvPr/>
          </p:nvSpPr>
          <p:spPr>
            <a:xfrm>
              <a:off x="3235700" y="5306100"/>
              <a:ext cx="1625" cy="2200"/>
            </a:xfrm>
            <a:custGeom>
              <a:rect b="b" l="l" r="r" t="t"/>
              <a:pathLst>
                <a:path extrusionOk="0" h="88" w="65">
                  <a:moveTo>
                    <a:pt x="22" y="1"/>
                  </a:moveTo>
                  <a:cubicBezTo>
                    <a:pt x="7" y="8"/>
                    <a:pt x="0" y="15"/>
                    <a:pt x="7" y="30"/>
                  </a:cubicBezTo>
                  <a:lnTo>
                    <a:pt x="22" y="73"/>
                  </a:lnTo>
                  <a:cubicBezTo>
                    <a:pt x="22" y="87"/>
                    <a:pt x="36" y="87"/>
                    <a:pt x="43" y="87"/>
                  </a:cubicBezTo>
                  <a:lnTo>
                    <a:pt x="51" y="87"/>
                  </a:lnTo>
                  <a:cubicBezTo>
                    <a:pt x="65" y="87"/>
                    <a:pt x="65" y="73"/>
                    <a:pt x="65" y="59"/>
                  </a:cubicBezTo>
                  <a:cubicBezTo>
                    <a:pt x="58" y="44"/>
                    <a:pt x="58" y="30"/>
                    <a:pt x="51" y="15"/>
                  </a:cubicBezTo>
                  <a:cubicBezTo>
                    <a:pt x="43" y="8"/>
                    <a:pt x="36" y="1"/>
                    <a:pt x="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81"/>
            <p:cNvSpPr/>
            <p:nvPr/>
          </p:nvSpPr>
          <p:spPr>
            <a:xfrm>
              <a:off x="3421225" y="5301975"/>
              <a:ext cx="1750" cy="2175"/>
            </a:xfrm>
            <a:custGeom>
              <a:rect b="b" l="l" r="r" t="t"/>
              <a:pathLst>
                <a:path extrusionOk="0" h="87" w="70">
                  <a:moveTo>
                    <a:pt x="40" y="0"/>
                  </a:moveTo>
                  <a:cubicBezTo>
                    <a:pt x="29" y="0"/>
                    <a:pt x="18" y="6"/>
                    <a:pt x="15" y="22"/>
                  </a:cubicBezTo>
                  <a:cubicBezTo>
                    <a:pt x="15" y="36"/>
                    <a:pt x="8" y="43"/>
                    <a:pt x="8" y="65"/>
                  </a:cubicBezTo>
                  <a:cubicBezTo>
                    <a:pt x="1" y="72"/>
                    <a:pt x="8" y="86"/>
                    <a:pt x="22" y="86"/>
                  </a:cubicBezTo>
                  <a:lnTo>
                    <a:pt x="29" y="86"/>
                  </a:lnTo>
                  <a:cubicBezTo>
                    <a:pt x="37" y="86"/>
                    <a:pt x="44" y="86"/>
                    <a:pt x="51" y="72"/>
                  </a:cubicBezTo>
                  <a:cubicBezTo>
                    <a:pt x="51" y="58"/>
                    <a:pt x="65" y="43"/>
                    <a:pt x="65" y="29"/>
                  </a:cubicBezTo>
                  <a:cubicBezTo>
                    <a:pt x="70" y="12"/>
                    <a:pt x="54" y="0"/>
                    <a:pt x="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81"/>
            <p:cNvSpPr/>
            <p:nvPr/>
          </p:nvSpPr>
          <p:spPr>
            <a:xfrm>
              <a:off x="3233175" y="5296150"/>
              <a:ext cx="1450" cy="2225"/>
            </a:xfrm>
            <a:custGeom>
              <a:rect b="b" l="l" r="r" t="t"/>
              <a:pathLst>
                <a:path extrusionOk="0" h="89" w="58">
                  <a:moveTo>
                    <a:pt x="27" y="0"/>
                  </a:moveTo>
                  <a:cubicBezTo>
                    <a:pt x="25" y="0"/>
                    <a:pt x="23" y="1"/>
                    <a:pt x="22" y="2"/>
                  </a:cubicBezTo>
                  <a:cubicBezTo>
                    <a:pt x="7" y="2"/>
                    <a:pt x="0" y="17"/>
                    <a:pt x="0" y="31"/>
                  </a:cubicBezTo>
                  <a:cubicBezTo>
                    <a:pt x="7" y="45"/>
                    <a:pt x="14" y="60"/>
                    <a:pt x="14" y="74"/>
                  </a:cubicBezTo>
                  <a:cubicBezTo>
                    <a:pt x="14" y="81"/>
                    <a:pt x="22" y="89"/>
                    <a:pt x="36" y="89"/>
                  </a:cubicBezTo>
                  <a:cubicBezTo>
                    <a:pt x="51" y="89"/>
                    <a:pt x="58" y="74"/>
                    <a:pt x="58" y="60"/>
                  </a:cubicBezTo>
                  <a:cubicBezTo>
                    <a:pt x="51" y="45"/>
                    <a:pt x="51" y="31"/>
                    <a:pt x="51" y="17"/>
                  </a:cubicBezTo>
                  <a:cubicBezTo>
                    <a:pt x="45" y="11"/>
                    <a:pt x="34" y="0"/>
                    <a:pt x="2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81"/>
            <p:cNvSpPr/>
            <p:nvPr/>
          </p:nvSpPr>
          <p:spPr>
            <a:xfrm>
              <a:off x="3423750" y="5291950"/>
              <a:ext cx="1300" cy="2275"/>
            </a:xfrm>
            <a:custGeom>
              <a:rect b="b" l="l" r="r" t="t"/>
              <a:pathLst>
                <a:path extrusionOk="0" h="91" w="52">
                  <a:moveTo>
                    <a:pt x="28" y="0"/>
                  </a:moveTo>
                  <a:cubicBezTo>
                    <a:pt x="20" y="0"/>
                    <a:pt x="11" y="6"/>
                    <a:pt x="8" y="19"/>
                  </a:cubicBezTo>
                  <a:lnTo>
                    <a:pt x="1" y="62"/>
                  </a:lnTo>
                  <a:cubicBezTo>
                    <a:pt x="1" y="76"/>
                    <a:pt x="8" y="84"/>
                    <a:pt x="15" y="91"/>
                  </a:cubicBezTo>
                  <a:cubicBezTo>
                    <a:pt x="29" y="91"/>
                    <a:pt x="44" y="84"/>
                    <a:pt x="44" y="69"/>
                  </a:cubicBezTo>
                  <a:lnTo>
                    <a:pt x="51" y="26"/>
                  </a:lnTo>
                  <a:cubicBezTo>
                    <a:pt x="51" y="10"/>
                    <a:pt x="40" y="0"/>
                    <a:pt x="2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81"/>
            <p:cNvSpPr/>
            <p:nvPr/>
          </p:nvSpPr>
          <p:spPr>
            <a:xfrm>
              <a:off x="3231725" y="5285925"/>
              <a:ext cx="1275" cy="2350"/>
            </a:xfrm>
            <a:custGeom>
              <a:rect b="b" l="l" r="r" t="t"/>
              <a:pathLst>
                <a:path extrusionOk="0" h="94" w="51">
                  <a:moveTo>
                    <a:pt x="22" y="0"/>
                  </a:moveTo>
                  <a:cubicBezTo>
                    <a:pt x="15" y="0"/>
                    <a:pt x="0" y="14"/>
                    <a:pt x="8" y="29"/>
                  </a:cubicBezTo>
                  <a:lnTo>
                    <a:pt x="8" y="72"/>
                  </a:lnTo>
                  <a:cubicBezTo>
                    <a:pt x="8" y="87"/>
                    <a:pt x="15" y="94"/>
                    <a:pt x="29" y="94"/>
                  </a:cubicBezTo>
                  <a:cubicBezTo>
                    <a:pt x="44" y="94"/>
                    <a:pt x="51" y="79"/>
                    <a:pt x="51" y="65"/>
                  </a:cubicBezTo>
                  <a:lnTo>
                    <a:pt x="51" y="22"/>
                  </a:lnTo>
                  <a:cubicBezTo>
                    <a:pt x="44" y="7"/>
                    <a:pt x="36" y="0"/>
                    <a:pt x="22"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81"/>
            <p:cNvSpPr/>
            <p:nvPr/>
          </p:nvSpPr>
          <p:spPr>
            <a:xfrm>
              <a:off x="3424825" y="5281575"/>
              <a:ext cx="1125" cy="2375"/>
            </a:xfrm>
            <a:custGeom>
              <a:rect b="b" l="l" r="r" t="t"/>
              <a:pathLst>
                <a:path extrusionOk="0" h="95" w="45">
                  <a:moveTo>
                    <a:pt x="22" y="1"/>
                  </a:moveTo>
                  <a:cubicBezTo>
                    <a:pt x="15" y="1"/>
                    <a:pt x="1" y="15"/>
                    <a:pt x="1" y="23"/>
                  </a:cubicBezTo>
                  <a:lnTo>
                    <a:pt x="1" y="73"/>
                  </a:lnTo>
                  <a:cubicBezTo>
                    <a:pt x="1" y="80"/>
                    <a:pt x="8" y="95"/>
                    <a:pt x="22" y="95"/>
                  </a:cubicBezTo>
                  <a:cubicBezTo>
                    <a:pt x="37" y="95"/>
                    <a:pt x="44" y="87"/>
                    <a:pt x="44" y="73"/>
                  </a:cubicBezTo>
                  <a:lnTo>
                    <a:pt x="44" y="30"/>
                  </a:lnTo>
                  <a:cubicBezTo>
                    <a:pt x="44" y="15"/>
                    <a:pt x="37" y="1"/>
                    <a:pt x="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81"/>
            <p:cNvSpPr/>
            <p:nvPr/>
          </p:nvSpPr>
          <p:spPr>
            <a:xfrm>
              <a:off x="3231350" y="5275450"/>
              <a:ext cx="1125" cy="2550"/>
            </a:xfrm>
            <a:custGeom>
              <a:rect b="b" l="l" r="r" t="t"/>
              <a:pathLst>
                <a:path extrusionOk="0" h="102" w="45">
                  <a:moveTo>
                    <a:pt x="23" y="1"/>
                  </a:moveTo>
                  <a:cubicBezTo>
                    <a:pt x="8" y="1"/>
                    <a:pt x="1" y="8"/>
                    <a:pt x="1" y="22"/>
                  </a:cubicBezTo>
                  <a:lnTo>
                    <a:pt x="1" y="73"/>
                  </a:lnTo>
                  <a:cubicBezTo>
                    <a:pt x="1" y="87"/>
                    <a:pt x="8" y="102"/>
                    <a:pt x="23" y="102"/>
                  </a:cubicBezTo>
                  <a:cubicBezTo>
                    <a:pt x="37" y="102"/>
                    <a:pt x="44" y="87"/>
                    <a:pt x="44" y="80"/>
                  </a:cubicBezTo>
                  <a:lnTo>
                    <a:pt x="44" y="66"/>
                  </a:lnTo>
                  <a:lnTo>
                    <a:pt x="44" y="22"/>
                  </a:lnTo>
                  <a:cubicBezTo>
                    <a:pt x="44" y="8"/>
                    <a:pt x="37" y="1"/>
                    <a:pt x="2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81"/>
            <p:cNvSpPr/>
            <p:nvPr/>
          </p:nvSpPr>
          <p:spPr>
            <a:xfrm>
              <a:off x="3424825" y="5271300"/>
              <a:ext cx="1300" cy="2375"/>
            </a:xfrm>
            <a:custGeom>
              <a:rect b="b" l="l" r="r" t="t"/>
              <a:pathLst>
                <a:path extrusionOk="0" h="95" w="52">
                  <a:moveTo>
                    <a:pt x="30" y="1"/>
                  </a:moveTo>
                  <a:cubicBezTo>
                    <a:pt x="15" y="1"/>
                    <a:pt x="1" y="15"/>
                    <a:pt x="8" y="22"/>
                  </a:cubicBezTo>
                  <a:lnTo>
                    <a:pt x="8" y="73"/>
                  </a:lnTo>
                  <a:cubicBezTo>
                    <a:pt x="8" y="80"/>
                    <a:pt x="15" y="95"/>
                    <a:pt x="30" y="95"/>
                  </a:cubicBezTo>
                  <a:cubicBezTo>
                    <a:pt x="44" y="95"/>
                    <a:pt x="51" y="80"/>
                    <a:pt x="51" y="66"/>
                  </a:cubicBezTo>
                  <a:lnTo>
                    <a:pt x="51" y="22"/>
                  </a:lnTo>
                  <a:cubicBezTo>
                    <a:pt x="51" y="8"/>
                    <a:pt x="37" y="1"/>
                    <a:pt x="3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81"/>
            <p:cNvSpPr/>
            <p:nvPr/>
          </p:nvSpPr>
          <p:spPr>
            <a:xfrm>
              <a:off x="3231900" y="5265250"/>
              <a:ext cx="1300" cy="2300"/>
            </a:xfrm>
            <a:custGeom>
              <a:rect b="b" l="l" r="r" t="t"/>
              <a:pathLst>
                <a:path extrusionOk="0" h="92" w="52">
                  <a:moveTo>
                    <a:pt x="26" y="0"/>
                  </a:moveTo>
                  <a:cubicBezTo>
                    <a:pt x="15" y="0"/>
                    <a:pt x="4" y="6"/>
                    <a:pt x="1" y="19"/>
                  </a:cubicBezTo>
                  <a:cubicBezTo>
                    <a:pt x="1" y="34"/>
                    <a:pt x="1" y="48"/>
                    <a:pt x="1" y="63"/>
                  </a:cubicBezTo>
                  <a:cubicBezTo>
                    <a:pt x="1" y="77"/>
                    <a:pt x="8" y="84"/>
                    <a:pt x="22" y="91"/>
                  </a:cubicBezTo>
                  <a:cubicBezTo>
                    <a:pt x="29" y="91"/>
                    <a:pt x="44" y="77"/>
                    <a:pt x="44" y="70"/>
                  </a:cubicBezTo>
                  <a:lnTo>
                    <a:pt x="51" y="19"/>
                  </a:lnTo>
                  <a:cubicBezTo>
                    <a:pt x="51" y="8"/>
                    <a:pt x="39" y="0"/>
                    <a:pt x="2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81"/>
            <p:cNvSpPr/>
            <p:nvPr/>
          </p:nvSpPr>
          <p:spPr>
            <a:xfrm>
              <a:off x="3423750" y="5261025"/>
              <a:ext cx="1475" cy="2375"/>
            </a:xfrm>
            <a:custGeom>
              <a:rect b="b" l="l" r="r" t="t"/>
              <a:pathLst>
                <a:path extrusionOk="0" h="95" w="59">
                  <a:moveTo>
                    <a:pt x="22" y="1"/>
                  </a:moveTo>
                  <a:cubicBezTo>
                    <a:pt x="8" y="8"/>
                    <a:pt x="1" y="15"/>
                    <a:pt x="1" y="30"/>
                  </a:cubicBezTo>
                  <a:lnTo>
                    <a:pt x="8" y="73"/>
                  </a:lnTo>
                  <a:cubicBezTo>
                    <a:pt x="8" y="87"/>
                    <a:pt x="22" y="94"/>
                    <a:pt x="29" y="94"/>
                  </a:cubicBezTo>
                  <a:lnTo>
                    <a:pt x="37" y="94"/>
                  </a:lnTo>
                  <a:cubicBezTo>
                    <a:pt x="44" y="94"/>
                    <a:pt x="58" y="80"/>
                    <a:pt x="51" y="66"/>
                  </a:cubicBezTo>
                  <a:lnTo>
                    <a:pt x="44" y="22"/>
                  </a:lnTo>
                  <a:cubicBezTo>
                    <a:pt x="44" y="8"/>
                    <a:pt x="29" y="1"/>
                    <a:pt x="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81"/>
            <p:cNvSpPr/>
            <p:nvPr/>
          </p:nvSpPr>
          <p:spPr>
            <a:xfrm>
              <a:off x="3233350" y="5255025"/>
              <a:ext cx="1450" cy="2250"/>
            </a:xfrm>
            <a:custGeom>
              <a:rect b="b" l="l" r="r" t="t"/>
              <a:pathLst>
                <a:path extrusionOk="0" h="90" w="58">
                  <a:moveTo>
                    <a:pt x="33" y="1"/>
                  </a:moveTo>
                  <a:cubicBezTo>
                    <a:pt x="25" y="1"/>
                    <a:pt x="18" y="6"/>
                    <a:pt x="15" y="17"/>
                  </a:cubicBezTo>
                  <a:cubicBezTo>
                    <a:pt x="7" y="32"/>
                    <a:pt x="0" y="46"/>
                    <a:pt x="0" y="60"/>
                  </a:cubicBezTo>
                  <a:cubicBezTo>
                    <a:pt x="0" y="75"/>
                    <a:pt x="7" y="89"/>
                    <a:pt x="22" y="89"/>
                  </a:cubicBezTo>
                  <a:lnTo>
                    <a:pt x="29" y="89"/>
                  </a:lnTo>
                  <a:cubicBezTo>
                    <a:pt x="36" y="89"/>
                    <a:pt x="44" y="82"/>
                    <a:pt x="51" y="68"/>
                  </a:cubicBezTo>
                  <a:cubicBezTo>
                    <a:pt x="51" y="60"/>
                    <a:pt x="58" y="39"/>
                    <a:pt x="58" y="24"/>
                  </a:cubicBezTo>
                  <a:cubicBezTo>
                    <a:pt x="58" y="11"/>
                    <a:pt x="45" y="1"/>
                    <a:pt x="3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81"/>
            <p:cNvSpPr/>
            <p:nvPr/>
          </p:nvSpPr>
          <p:spPr>
            <a:xfrm>
              <a:off x="3421600" y="5251050"/>
              <a:ext cx="1450" cy="2250"/>
            </a:xfrm>
            <a:custGeom>
              <a:rect b="b" l="l" r="r" t="t"/>
              <a:pathLst>
                <a:path extrusionOk="0" h="90" w="58">
                  <a:moveTo>
                    <a:pt x="26" y="0"/>
                  </a:moveTo>
                  <a:cubicBezTo>
                    <a:pt x="22" y="0"/>
                    <a:pt x="18" y="1"/>
                    <a:pt x="14" y="3"/>
                  </a:cubicBezTo>
                  <a:cubicBezTo>
                    <a:pt x="7" y="3"/>
                    <a:pt x="0" y="17"/>
                    <a:pt x="0" y="25"/>
                  </a:cubicBezTo>
                  <a:cubicBezTo>
                    <a:pt x="7" y="39"/>
                    <a:pt x="14" y="54"/>
                    <a:pt x="14" y="75"/>
                  </a:cubicBezTo>
                  <a:cubicBezTo>
                    <a:pt x="14" y="82"/>
                    <a:pt x="22" y="90"/>
                    <a:pt x="36" y="90"/>
                  </a:cubicBezTo>
                  <a:lnTo>
                    <a:pt x="43" y="90"/>
                  </a:lnTo>
                  <a:cubicBezTo>
                    <a:pt x="50" y="82"/>
                    <a:pt x="58" y="75"/>
                    <a:pt x="58" y="61"/>
                  </a:cubicBezTo>
                  <a:cubicBezTo>
                    <a:pt x="50" y="46"/>
                    <a:pt x="43" y="32"/>
                    <a:pt x="43" y="17"/>
                  </a:cubicBezTo>
                  <a:cubicBezTo>
                    <a:pt x="43" y="7"/>
                    <a:pt x="36" y="0"/>
                    <a:pt x="2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81"/>
            <p:cNvSpPr/>
            <p:nvPr/>
          </p:nvSpPr>
          <p:spPr>
            <a:xfrm>
              <a:off x="3236050" y="5245100"/>
              <a:ext cx="1650" cy="2250"/>
            </a:xfrm>
            <a:custGeom>
              <a:rect b="b" l="l" r="r" t="t"/>
              <a:pathLst>
                <a:path extrusionOk="0" h="90" w="66">
                  <a:moveTo>
                    <a:pt x="40" y="0"/>
                  </a:moveTo>
                  <a:cubicBezTo>
                    <a:pt x="30" y="0"/>
                    <a:pt x="22" y="7"/>
                    <a:pt x="22" y="17"/>
                  </a:cubicBezTo>
                  <a:cubicBezTo>
                    <a:pt x="15" y="32"/>
                    <a:pt x="8" y="46"/>
                    <a:pt x="8" y="61"/>
                  </a:cubicBezTo>
                  <a:cubicBezTo>
                    <a:pt x="0" y="75"/>
                    <a:pt x="8" y="82"/>
                    <a:pt x="22" y="90"/>
                  </a:cubicBezTo>
                  <a:lnTo>
                    <a:pt x="29" y="90"/>
                  </a:lnTo>
                  <a:cubicBezTo>
                    <a:pt x="37" y="90"/>
                    <a:pt x="44" y="82"/>
                    <a:pt x="44" y="75"/>
                  </a:cubicBezTo>
                  <a:cubicBezTo>
                    <a:pt x="51" y="61"/>
                    <a:pt x="65" y="46"/>
                    <a:pt x="65" y="32"/>
                  </a:cubicBezTo>
                  <a:cubicBezTo>
                    <a:pt x="65" y="17"/>
                    <a:pt x="58" y="3"/>
                    <a:pt x="51" y="3"/>
                  </a:cubicBezTo>
                  <a:cubicBezTo>
                    <a:pt x="47" y="1"/>
                    <a:pt x="43" y="0"/>
                    <a:pt x="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81"/>
            <p:cNvSpPr/>
            <p:nvPr/>
          </p:nvSpPr>
          <p:spPr>
            <a:xfrm>
              <a:off x="3418350" y="5241200"/>
              <a:ext cx="1650" cy="2175"/>
            </a:xfrm>
            <a:custGeom>
              <a:rect b="b" l="l" r="r" t="t"/>
              <a:pathLst>
                <a:path extrusionOk="0" h="87" w="66">
                  <a:moveTo>
                    <a:pt x="15" y="0"/>
                  </a:moveTo>
                  <a:cubicBezTo>
                    <a:pt x="0" y="8"/>
                    <a:pt x="0" y="22"/>
                    <a:pt x="0" y="29"/>
                  </a:cubicBezTo>
                  <a:lnTo>
                    <a:pt x="22" y="72"/>
                  </a:lnTo>
                  <a:cubicBezTo>
                    <a:pt x="22" y="87"/>
                    <a:pt x="29" y="87"/>
                    <a:pt x="43" y="87"/>
                  </a:cubicBezTo>
                  <a:lnTo>
                    <a:pt x="51" y="87"/>
                  </a:lnTo>
                  <a:cubicBezTo>
                    <a:pt x="58" y="80"/>
                    <a:pt x="65" y="72"/>
                    <a:pt x="58" y="58"/>
                  </a:cubicBezTo>
                  <a:lnTo>
                    <a:pt x="43" y="15"/>
                  </a:lnTo>
                  <a:cubicBezTo>
                    <a:pt x="36" y="0"/>
                    <a:pt x="29" y="0"/>
                    <a:pt x="1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81"/>
            <p:cNvSpPr/>
            <p:nvPr/>
          </p:nvSpPr>
          <p:spPr>
            <a:xfrm>
              <a:off x="3239825" y="5235525"/>
              <a:ext cx="1850" cy="2225"/>
            </a:xfrm>
            <a:custGeom>
              <a:rect b="b" l="l" r="r" t="t"/>
              <a:pathLst>
                <a:path extrusionOk="0" h="89" w="74">
                  <a:moveTo>
                    <a:pt x="44" y="1"/>
                  </a:moveTo>
                  <a:cubicBezTo>
                    <a:pt x="37" y="1"/>
                    <a:pt x="28" y="8"/>
                    <a:pt x="23" y="18"/>
                  </a:cubicBezTo>
                  <a:lnTo>
                    <a:pt x="8" y="54"/>
                  </a:lnTo>
                  <a:cubicBezTo>
                    <a:pt x="1" y="69"/>
                    <a:pt x="1" y="83"/>
                    <a:pt x="15" y="83"/>
                  </a:cubicBezTo>
                  <a:cubicBezTo>
                    <a:pt x="15" y="87"/>
                    <a:pt x="17" y="89"/>
                    <a:pt x="19" y="89"/>
                  </a:cubicBezTo>
                  <a:cubicBezTo>
                    <a:pt x="21" y="89"/>
                    <a:pt x="23" y="87"/>
                    <a:pt x="23" y="83"/>
                  </a:cubicBezTo>
                  <a:cubicBezTo>
                    <a:pt x="27" y="85"/>
                    <a:pt x="30" y="86"/>
                    <a:pt x="33" y="86"/>
                  </a:cubicBezTo>
                  <a:cubicBezTo>
                    <a:pt x="41" y="86"/>
                    <a:pt x="44" y="81"/>
                    <a:pt x="44" y="76"/>
                  </a:cubicBezTo>
                  <a:lnTo>
                    <a:pt x="66" y="33"/>
                  </a:lnTo>
                  <a:cubicBezTo>
                    <a:pt x="73" y="25"/>
                    <a:pt x="66" y="11"/>
                    <a:pt x="51" y="4"/>
                  </a:cubicBezTo>
                  <a:cubicBezTo>
                    <a:pt x="49" y="2"/>
                    <a:pt x="47" y="1"/>
                    <a:pt x="44"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81"/>
            <p:cNvSpPr/>
            <p:nvPr/>
          </p:nvSpPr>
          <p:spPr>
            <a:xfrm>
              <a:off x="3414025" y="5231825"/>
              <a:ext cx="1825" cy="2175"/>
            </a:xfrm>
            <a:custGeom>
              <a:rect b="b" l="l" r="r" t="t"/>
              <a:pathLst>
                <a:path extrusionOk="0" h="87" w="73">
                  <a:moveTo>
                    <a:pt x="15" y="0"/>
                  </a:moveTo>
                  <a:cubicBezTo>
                    <a:pt x="0" y="8"/>
                    <a:pt x="0" y="22"/>
                    <a:pt x="7" y="36"/>
                  </a:cubicBezTo>
                  <a:cubicBezTo>
                    <a:pt x="15" y="51"/>
                    <a:pt x="22" y="58"/>
                    <a:pt x="29" y="72"/>
                  </a:cubicBezTo>
                  <a:cubicBezTo>
                    <a:pt x="29" y="80"/>
                    <a:pt x="36" y="87"/>
                    <a:pt x="43" y="87"/>
                  </a:cubicBezTo>
                  <a:lnTo>
                    <a:pt x="58" y="87"/>
                  </a:lnTo>
                  <a:cubicBezTo>
                    <a:pt x="65" y="80"/>
                    <a:pt x="72" y="65"/>
                    <a:pt x="65" y="51"/>
                  </a:cubicBezTo>
                  <a:lnTo>
                    <a:pt x="43" y="15"/>
                  </a:lnTo>
                  <a:cubicBezTo>
                    <a:pt x="36" y="0"/>
                    <a:pt x="29" y="0"/>
                    <a:pt x="1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81"/>
            <p:cNvSpPr/>
            <p:nvPr/>
          </p:nvSpPr>
          <p:spPr>
            <a:xfrm>
              <a:off x="3244525" y="5226475"/>
              <a:ext cx="2000" cy="2125"/>
            </a:xfrm>
            <a:custGeom>
              <a:rect b="b" l="l" r="r" t="t"/>
              <a:pathLst>
                <a:path extrusionOk="0" h="85" w="80">
                  <a:moveTo>
                    <a:pt x="48" y="0"/>
                  </a:moveTo>
                  <a:cubicBezTo>
                    <a:pt x="40" y="0"/>
                    <a:pt x="33" y="4"/>
                    <a:pt x="29" y="12"/>
                  </a:cubicBezTo>
                  <a:lnTo>
                    <a:pt x="8" y="48"/>
                  </a:lnTo>
                  <a:cubicBezTo>
                    <a:pt x="0" y="63"/>
                    <a:pt x="8" y="77"/>
                    <a:pt x="15" y="84"/>
                  </a:cubicBezTo>
                  <a:lnTo>
                    <a:pt x="29" y="84"/>
                  </a:lnTo>
                  <a:cubicBezTo>
                    <a:pt x="36" y="84"/>
                    <a:pt x="44" y="77"/>
                    <a:pt x="44" y="77"/>
                  </a:cubicBezTo>
                  <a:lnTo>
                    <a:pt x="73" y="34"/>
                  </a:lnTo>
                  <a:cubicBezTo>
                    <a:pt x="80" y="27"/>
                    <a:pt x="73" y="12"/>
                    <a:pt x="65" y="5"/>
                  </a:cubicBezTo>
                  <a:cubicBezTo>
                    <a:pt x="59" y="2"/>
                    <a:pt x="53" y="0"/>
                    <a:pt x="4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81"/>
            <p:cNvSpPr/>
            <p:nvPr/>
          </p:nvSpPr>
          <p:spPr>
            <a:xfrm>
              <a:off x="3408525" y="5222950"/>
              <a:ext cx="2100" cy="2225"/>
            </a:xfrm>
            <a:custGeom>
              <a:rect b="b" l="l" r="r" t="t"/>
              <a:pathLst>
                <a:path extrusionOk="0" h="89" w="84">
                  <a:moveTo>
                    <a:pt x="34" y="0"/>
                  </a:moveTo>
                  <a:cubicBezTo>
                    <a:pt x="16" y="0"/>
                    <a:pt x="1" y="17"/>
                    <a:pt x="11" y="38"/>
                  </a:cubicBezTo>
                  <a:cubicBezTo>
                    <a:pt x="25" y="45"/>
                    <a:pt x="33" y="60"/>
                    <a:pt x="40" y="74"/>
                  </a:cubicBezTo>
                  <a:cubicBezTo>
                    <a:pt x="40" y="81"/>
                    <a:pt x="47" y="88"/>
                    <a:pt x="61" y="88"/>
                  </a:cubicBezTo>
                  <a:cubicBezTo>
                    <a:pt x="61" y="88"/>
                    <a:pt x="69" y="81"/>
                    <a:pt x="69" y="81"/>
                  </a:cubicBezTo>
                  <a:cubicBezTo>
                    <a:pt x="83" y="74"/>
                    <a:pt x="83" y="60"/>
                    <a:pt x="76" y="52"/>
                  </a:cubicBezTo>
                  <a:cubicBezTo>
                    <a:pt x="69" y="38"/>
                    <a:pt x="61" y="24"/>
                    <a:pt x="54" y="9"/>
                  </a:cubicBezTo>
                  <a:cubicBezTo>
                    <a:pt x="48" y="3"/>
                    <a:pt x="41" y="0"/>
                    <a:pt x="3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81"/>
            <p:cNvSpPr/>
            <p:nvPr/>
          </p:nvSpPr>
          <p:spPr>
            <a:xfrm>
              <a:off x="3250300" y="5218000"/>
              <a:ext cx="2000" cy="2025"/>
            </a:xfrm>
            <a:custGeom>
              <a:rect b="b" l="l" r="r" t="t"/>
              <a:pathLst>
                <a:path extrusionOk="0" h="81" w="80">
                  <a:moveTo>
                    <a:pt x="55" y="0"/>
                  </a:moveTo>
                  <a:cubicBezTo>
                    <a:pt x="47" y="0"/>
                    <a:pt x="41" y="4"/>
                    <a:pt x="36" y="12"/>
                  </a:cubicBezTo>
                  <a:lnTo>
                    <a:pt x="15" y="48"/>
                  </a:lnTo>
                  <a:cubicBezTo>
                    <a:pt x="0" y="56"/>
                    <a:pt x="0" y="70"/>
                    <a:pt x="15" y="77"/>
                  </a:cubicBezTo>
                  <a:lnTo>
                    <a:pt x="22" y="77"/>
                  </a:lnTo>
                  <a:cubicBezTo>
                    <a:pt x="24" y="80"/>
                    <a:pt x="27" y="80"/>
                    <a:pt x="31" y="80"/>
                  </a:cubicBezTo>
                  <a:cubicBezTo>
                    <a:pt x="38" y="80"/>
                    <a:pt x="46" y="77"/>
                    <a:pt x="51" y="77"/>
                  </a:cubicBezTo>
                  <a:lnTo>
                    <a:pt x="72" y="41"/>
                  </a:lnTo>
                  <a:cubicBezTo>
                    <a:pt x="80" y="27"/>
                    <a:pt x="80" y="12"/>
                    <a:pt x="72" y="5"/>
                  </a:cubicBezTo>
                  <a:cubicBezTo>
                    <a:pt x="66" y="2"/>
                    <a:pt x="60" y="0"/>
                    <a:pt x="5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81"/>
            <p:cNvSpPr/>
            <p:nvPr/>
          </p:nvSpPr>
          <p:spPr>
            <a:xfrm>
              <a:off x="3402650" y="5214600"/>
              <a:ext cx="2025" cy="2100"/>
            </a:xfrm>
            <a:custGeom>
              <a:rect b="b" l="l" r="r" t="t"/>
              <a:pathLst>
                <a:path extrusionOk="0" h="84" w="81">
                  <a:moveTo>
                    <a:pt x="22" y="1"/>
                  </a:moveTo>
                  <a:cubicBezTo>
                    <a:pt x="17" y="1"/>
                    <a:pt x="12" y="4"/>
                    <a:pt x="8" y="11"/>
                  </a:cubicBezTo>
                  <a:cubicBezTo>
                    <a:pt x="1" y="19"/>
                    <a:pt x="1" y="33"/>
                    <a:pt x="8" y="40"/>
                  </a:cubicBezTo>
                  <a:cubicBezTo>
                    <a:pt x="15" y="55"/>
                    <a:pt x="30" y="62"/>
                    <a:pt x="37" y="76"/>
                  </a:cubicBezTo>
                  <a:cubicBezTo>
                    <a:pt x="37" y="83"/>
                    <a:pt x="44" y="83"/>
                    <a:pt x="51" y="83"/>
                  </a:cubicBezTo>
                  <a:cubicBezTo>
                    <a:pt x="58" y="83"/>
                    <a:pt x="66" y="83"/>
                    <a:pt x="66" y="76"/>
                  </a:cubicBezTo>
                  <a:cubicBezTo>
                    <a:pt x="80" y="69"/>
                    <a:pt x="80" y="55"/>
                    <a:pt x="66" y="47"/>
                  </a:cubicBezTo>
                  <a:lnTo>
                    <a:pt x="37" y="11"/>
                  </a:lnTo>
                  <a:cubicBezTo>
                    <a:pt x="33" y="4"/>
                    <a:pt x="28" y="1"/>
                    <a:pt x="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81"/>
            <p:cNvSpPr/>
            <p:nvPr/>
          </p:nvSpPr>
          <p:spPr>
            <a:xfrm>
              <a:off x="3256775" y="5210000"/>
              <a:ext cx="2425" cy="2000"/>
            </a:xfrm>
            <a:custGeom>
              <a:rect b="b" l="l" r="r" t="t"/>
              <a:pathLst>
                <a:path extrusionOk="0" h="80" w="97">
                  <a:moveTo>
                    <a:pt x="62" y="0"/>
                  </a:moveTo>
                  <a:cubicBezTo>
                    <a:pt x="56" y="0"/>
                    <a:pt x="50" y="2"/>
                    <a:pt x="44" y="8"/>
                  </a:cubicBezTo>
                  <a:cubicBezTo>
                    <a:pt x="37" y="22"/>
                    <a:pt x="23" y="29"/>
                    <a:pt x="15" y="44"/>
                  </a:cubicBezTo>
                  <a:cubicBezTo>
                    <a:pt x="1" y="58"/>
                    <a:pt x="8" y="80"/>
                    <a:pt x="30" y="80"/>
                  </a:cubicBezTo>
                  <a:cubicBezTo>
                    <a:pt x="37" y="80"/>
                    <a:pt x="44" y="80"/>
                    <a:pt x="44" y="73"/>
                  </a:cubicBezTo>
                  <a:lnTo>
                    <a:pt x="80" y="37"/>
                  </a:lnTo>
                  <a:cubicBezTo>
                    <a:pt x="96" y="20"/>
                    <a:pt x="80" y="0"/>
                    <a:pt x="62"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81"/>
            <p:cNvSpPr/>
            <p:nvPr/>
          </p:nvSpPr>
          <p:spPr>
            <a:xfrm>
              <a:off x="3395625" y="5207175"/>
              <a:ext cx="2000" cy="1950"/>
            </a:xfrm>
            <a:custGeom>
              <a:rect b="b" l="l" r="r" t="t"/>
              <a:pathLst>
                <a:path extrusionOk="0" h="78" w="80">
                  <a:moveTo>
                    <a:pt x="23" y="0"/>
                  </a:moveTo>
                  <a:cubicBezTo>
                    <a:pt x="17" y="0"/>
                    <a:pt x="11" y="2"/>
                    <a:pt x="8" y="5"/>
                  </a:cubicBezTo>
                  <a:cubicBezTo>
                    <a:pt x="0" y="13"/>
                    <a:pt x="0" y="27"/>
                    <a:pt x="8" y="41"/>
                  </a:cubicBezTo>
                  <a:lnTo>
                    <a:pt x="44" y="70"/>
                  </a:lnTo>
                  <a:cubicBezTo>
                    <a:pt x="44" y="70"/>
                    <a:pt x="51" y="78"/>
                    <a:pt x="58" y="78"/>
                  </a:cubicBezTo>
                  <a:cubicBezTo>
                    <a:pt x="65" y="78"/>
                    <a:pt x="73" y="78"/>
                    <a:pt x="73" y="70"/>
                  </a:cubicBezTo>
                  <a:cubicBezTo>
                    <a:pt x="80" y="63"/>
                    <a:pt x="80" y="49"/>
                    <a:pt x="73" y="41"/>
                  </a:cubicBezTo>
                  <a:lnTo>
                    <a:pt x="44" y="5"/>
                  </a:lnTo>
                  <a:cubicBezTo>
                    <a:pt x="36" y="2"/>
                    <a:pt x="29" y="0"/>
                    <a:pt x="2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81"/>
            <p:cNvSpPr/>
            <p:nvPr/>
          </p:nvSpPr>
          <p:spPr>
            <a:xfrm>
              <a:off x="3264175" y="5202875"/>
              <a:ext cx="2425" cy="1925"/>
            </a:xfrm>
            <a:custGeom>
              <a:rect b="b" l="l" r="r" t="t"/>
              <a:pathLst>
                <a:path extrusionOk="0" h="77" w="97">
                  <a:moveTo>
                    <a:pt x="55" y="1"/>
                  </a:moveTo>
                  <a:cubicBezTo>
                    <a:pt x="51" y="1"/>
                    <a:pt x="47" y="2"/>
                    <a:pt x="44" y="4"/>
                  </a:cubicBezTo>
                  <a:cubicBezTo>
                    <a:pt x="37" y="19"/>
                    <a:pt x="22" y="26"/>
                    <a:pt x="15" y="40"/>
                  </a:cubicBezTo>
                  <a:cubicBezTo>
                    <a:pt x="1" y="48"/>
                    <a:pt x="1" y="62"/>
                    <a:pt x="15" y="69"/>
                  </a:cubicBezTo>
                  <a:cubicBezTo>
                    <a:pt x="15" y="76"/>
                    <a:pt x="22" y="76"/>
                    <a:pt x="29" y="76"/>
                  </a:cubicBezTo>
                  <a:cubicBezTo>
                    <a:pt x="37" y="76"/>
                    <a:pt x="37" y="76"/>
                    <a:pt x="44" y="69"/>
                  </a:cubicBezTo>
                  <a:lnTo>
                    <a:pt x="73" y="40"/>
                  </a:lnTo>
                  <a:cubicBezTo>
                    <a:pt x="97" y="28"/>
                    <a:pt x="75" y="1"/>
                    <a:pt x="55"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81"/>
            <p:cNvSpPr/>
            <p:nvPr/>
          </p:nvSpPr>
          <p:spPr>
            <a:xfrm>
              <a:off x="3387875" y="5200500"/>
              <a:ext cx="2175" cy="1775"/>
            </a:xfrm>
            <a:custGeom>
              <a:rect b="b" l="l" r="r" t="t"/>
              <a:pathLst>
                <a:path extrusionOk="0" h="71" w="87">
                  <a:moveTo>
                    <a:pt x="23" y="0"/>
                  </a:moveTo>
                  <a:cubicBezTo>
                    <a:pt x="17" y="0"/>
                    <a:pt x="11" y="2"/>
                    <a:pt x="7" y="6"/>
                  </a:cubicBezTo>
                  <a:cubicBezTo>
                    <a:pt x="0" y="13"/>
                    <a:pt x="0" y="27"/>
                    <a:pt x="7" y="42"/>
                  </a:cubicBezTo>
                  <a:lnTo>
                    <a:pt x="44" y="70"/>
                  </a:lnTo>
                  <a:lnTo>
                    <a:pt x="58" y="70"/>
                  </a:lnTo>
                  <a:cubicBezTo>
                    <a:pt x="65" y="70"/>
                    <a:pt x="72" y="70"/>
                    <a:pt x="80" y="63"/>
                  </a:cubicBezTo>
                  <a:cubicBezTo>
                    <a:pt x="87" y="56"/>
                    <a:pt x="87" y="42"/>
                    <a:pt x="80" y="34"/>
                  </a:cubicBezTo>
                  <a:lnTo>
                    <a:pt x="44" y="6"/>
                  </a:lnTo>
                  <a:cubicBezTo>
                    <a:pt x="36" y="2"/>
                    <a:pt x="29" y="0"/>
                    <a:pt x="2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81"/>
            <p:cNvSpPr/>
            <p:nvPr/>
          </p:nvSpPr>
          <p:spPr>
            <a:xfrm>
              <a:off x="3272300" y="5196625"/>
              <a:ext cx="2350" cy="1850"/>
            </a:xfrm>
            <a:custGeom>
              <a:rect b="b" l="l" r="r" t="t"/>
              <a:pathLst>
                <a:path extrusionOk="0" h="74" w="94">
                  <a:moveTo>
                    <a:pt x="68" y="1"/>
                  </a:moveTo>
                  <a:cubicBezTo>
                    <a:pt x="63" y="1"/>
                    <a:pt x="57" y="3"/>
                    <a:pt x="51" y="9"/>
                  </a:cubicBezTo>
                  <a:lnTo>
                    <a:pt x="15" y="31"/>
                  </a:lnTo>
                  <a:cubicBezTo>
                    <a:pt x="7" y="38"/>
                    <a:pt x="0" y="52"/>
                    <a:pt x="7" y="60"/>
                  </a:cubicBezTo>
                  <a:cubicBezTo>
                    <a:pt x="15" y="67"/>
                    <a:pt x="22" y="74"/>
                    <a:pt x="29" y="74"/>
                  </a:cubicBezTo>
                  <a:cubicBezTo>
                    <a:pt x="29" y="74"/>
                    <a:pt x="36" y="74"/>
                    <a:pt x="43" y="67"/>
                  </a:cubicBezTo>
                  <a:lnTo>
                    <a:pt x="79" y="45"/>
                  </a:lnTo>
                  <a:cubicBezTo>
                    <a:pt x="87" y="38"/>
                    <a:pt x="94" y="24"/>
                    <a:pt x="87" y="9"/>
                  </a:cubicBezTo>
                  <a:cubicBezTo>
                    <a:pt x="83" y="5"/>
                    <a:pt x="76" y="1"/>
                    <a:pt x="6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81"/>
            <p:cNvSpPr/>
            <p:nvPr/>
          </p:nvSpPr>
          <p:spPr>
            <a:xfrm>
              <a:off x="3379175" y="5194525"/>
              <a:ext cx="2600" cy="1625"/>
            </a:xfrm>
            <a:custGeom>
              <a:rect b="b" l="l" r="r" t="t"/>
              <a:pathLst>
                <a:path extrusionOk="0" h="65" w="104">
                  <a:moveTo>
                    <a:pt x="32" y="1"/>
                  </a:moveTo>
                  <a:cubicBezTo>
                    <a:pt x="15" y="1"/>
                    <a:pt x="0" y="31"/>
                    <a:pt x="24" y="43"/>
                  </a:cubicBezTo>
                  <a:lnTo>
                    <a:pt x="60" y="64"/>
                  </a:lnTo>
                  <a:lnTo>
                    <a:pt x="74" y="64"/>
                  </a:lnTo>
                  <a:cubicBezTo>
                    <a:pt x="81" y="64"/>
                    <a:pt x="89" y="64"/>
                    <a:pt x="96" y="57"/>
                  </a:cubicBezTo>
                  <a:cubicBezTo>
                    <a:pt x="103" y="50"/>
                    <a:pt x="96" y="35"/>
                    <a:pt x="89" y="28"/>
                  </a:cubicBezTo>
                  <a:lnTo>
                    <a:pt x="45" y="7"/>
                  </a:lnTo>
                  <a:cubicBezTo>
                    <a:pt x="41" y="2"/>
                    <a:pt x="37" y="1"/>
                    <a:pt x="3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81"/>
            <p:cNvSpPr/>
            <p:nvPr/>
          </p:nvSpPr>
          <p:spPr>
            <a:xfrm>
              <a:off x="3281125" y="5191300"/>
              <a:ext cx="2200" cy="1775"/>
            </a:xfrm>
            <a:custGeom>
              <a:rect b="b" l="l" r="r" t="t"/>
              <a:pathLst>
                <a:path extrusionOk="0" h="71" w="88">
                  <a:moveTo>
                    <a:pt x="68" y="1"/>
                  </a:moveTo>
                  <a:cubicBezTo>
                    <a:pt x="63" y="1"/>
                    <a:pt x="57" y="3"/>
                    <a:pt x="51" y="6"/>
                  </a:cubicBezTo>
                  <a:lnTo>
                    <a:pt x="15" y="27"/>
                  </a:lnTo>
                  <a:cubicBezTo>
                    <a:pt x="1" y="27"/>
                    <a:pt x="1" y="42"/>
                    <a:pt x="8" y="56"/>
                  </a:cubicBezTo>
                  <a:cubicBezTo>
                    <a:pt x="8" y="63"/>
                    <a:pt x="15" y="63"/>
                    <a:pt x="22" y="71"/>
                  </a:cubicBezTo>
                  <a:cubicBezTo>
                    <a:pt x="29" y="71"/>
                    <a:pt x="29" y="63"/>
                    <a:pt x="37" y="63"/>
                  </a:cubicBezTo>
                  <a:lnTo>
                    <a:pt x="73" y="42"/>
                  </a:lnTo>
                  <a:cubicBezTo>
                    <a:pt x="87" y="35"/>
                    <a:pt x="87" y="20"/>
                    <a:pt x="87" y="13"/>
                  </a:cubicBezTo>
                  <a:cubicBezTo>
                    <a:pt x="83" y="4"/>
                    <a:pt x="76" y="1"/>
                    <a:pt x="6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81"/>
            <p:cNvSpPr/>
            <p:nvPr/>
          </p:nvSpPr>
          <p:spPr>
            <a:xfrm>
              <a:off x="3370375" y="5189450"/>
              <a:ext cx="2375" cy="1650"/>
            </a:xfrm>
            <a:custGeom>
              <a:rect b="b" l="l" r="r" t="t"/>
              <a:pathLst>
                <a:path extrusionOk="0" h="66" w="95">
                  <a:moveTo>
                    <a:pt x="37" y="0"/>
                  </a:moveTo>
                  <a:cubicBezTo>
                    <a:pt x="22" y="0"/>
                    <a:pt x="8" y="0"/>
                    <a:pt x="8" y="15"/>
                  </a:cubicBezTo>
                  <a:cubicBezTo>
                    <a:pt x="1" y="22"/>
                    <a:pt x="8" y="36"/>
                    <a:pt x="15" y="44"/>
                  </a:cubicBezTo>
                  <a:lnTo>
                    <a:pt x="58" y="65"/>
                  </a:lnTo>
                  <a:lnTo>
                    <a:pt x="66" y="65"/>
                  </a:lnTo>
                  <a:cubicBezTo>
                    <a:pt x="73" y="65"/>
                    <a:pt x="80" y="58"/>
                    <a:pt x="87" y="51"/>
                  </a:cubicBezTo>
                  <a:cubicBezTo>
                    <a:pt x="94" y="44"/>
                    <a:pt x="87" y="29"/>
                    <a:pt x="80" y="22"/>
                  </a:cubicBezTo>
                  <a:lnTo>
                    <a:pt x="37"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81"/>
            <p:cNvSpPr/>
            <p:nvPr/>
          </p:nvSpPr>
          <p:spPr>
            <a:xfrm>
              <a:off x="3290325" y="5186850"/>
              <a:ext cx="2375" cy="1725"/>
            </a:xfrm>
            <a:custGeom>
              <a:rect b="b" l="l" r="r" t="t"/>
              <a:pathLst>
                <a:path extrusionOk="0" h="69" w="95">
                  <a:moveTo>
                    <a:pt x="69" y="1"/>
                  </a:moveTo>
                  <a:cubicBezTo>
                    <a:pt x="66" y="1"/>
                    <a:pt x="62" y="1"/>
                    <a:pt x="58" y="3"/>
                  </a:cubicBezTo>
                  <a:lnTo>
                    <a:pt x="15" y="18"/>
                  </a:lnTo>
                  <a:cubicBezTo>
                    <a:pt x="8" y="25"/>
                    <a:pt x="0" y="39"/>
                    <a:pt x="8" y="54"/>
                  </a:cubicBezTo>
                  <a:cubicBezTo>
                    <a:pt x="8" y="61"/>
                    <a:pt x="15" y="61"/>
                    <a:pt x="29" y="68"/>
                  </a:cubicBezTo>
                  <a:lnTo>
                    <a:pt x="36" y="61"/>
                  </a:lnTo>
                  <a:lnTo>
                    <a:pt x="80" y="47"/>
                  </a:lnTo>
                  <a:cubicBezTo>
                    <a:pt x="87" y="39"/>
                    <a:pt x="94" y="25"/>
                    <a:pt x="87" y="18"/>
                  </a:cubicBezTo>
                  <a:cubicBezTo>
                    <a:pt x="87" y="7"/>
                    <a:pt x="79" y="1"/>
                    <a:pt x="6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81"/>
            <p:cNvSpPr/>
            <p:nvPr/>
          </p:nvSpPr>
          <p:spPr>
            <a:xfrm>
              <a:off x="3360825" y="5185400"/>
              <a:ext cx="2725" cy="1550"/>
            </a:xfrm>
            <a:custGeom>
              <a:rect b="b" l="l" r="r" t="t"/>
              <a:pathLst>
                <a:path extrusionOk="0" h="62" w="109">
                  <a:moveTo>
                    <a:pt x="26" y="1"/>
                  </a:moveTo>
                  <a:cubicBezTo>
                    <a:pt x="18" y="1"/>
                    <a:pt x="13" y="8"/>
                    <a:pt x="8" y="18"/>
                  </a:cubicBezTo>
                  <a:cubicBezTo>
                    <a:pt x="0" y="25"/>
                    <a:pt x="8" y="40"/>
                    <a:pt x="22" y="47"/>
                  </a:cubicBezTo>
                  <a:lnTo>
                    <a:pt x="65" y="61"/>
                  </a:lnTo>
                  <a:lnTo>
                    <a:pt x="73" y="61"/>
                  </a:lnTo>
                  <a:cubicBezTo>
                    <a:pt x="101" y="61"/>
                    <a:pt x="109" y="25"/>
                    <a:pt x="80" y="18"/>
                  </a:cubicBezTo>
                  <a:lnTo>
                    <a:pt x="36" y="4"/>
                  </a:lnTo>
                  <a:cubicBezTo>
                    <a:pt x="33" y="2"/>
                    <a:pt x="29" y="1"/>
                    <a:pt x="2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81"/>
            <p:cNvSpPr/>
            <p:nvPr/>
          </p:nvSpPr>
          <p:spPr>
            <a:xfrm>
              <a:off x="3300050" y="5183500"/>
              <a:ext cx="2375" cy="1475"/>
            </a:xfrm>
            <a:custGeom>
              <a:rect b="b" l="l" r="r" t="t"/>
              <a:pathLst>
                <a:path extrusionOk="0" h="59" w="95">
                  <a:moveTo>
                    <a:pt x="66" y="0"/>
                  </a:moveTo>
                  <a:lnTo>
                    <a:pt x="22" y="15"/>
                  </a:lnTo>
                  <a:cubicBezTo>
                    <a:pt x="8" y="15"/>
                    <a:pt x="1" y="29"/>
                    <a:pt x="1" y="44"/>
                  </a:cubicBezTo>
                  <a:cubicBezTo>
                    <a:pt x="8" y="51"/>
                    <a:pt x="15" y="58"/>
                    <a:pt x="22" y="58"/>
                  </a:cubicBezTo>
                  <a:lnTo>
                    <a:pt x="30" y="58"/>
                  </a:lnTo>
                  <a:lnTo>
                    <a:pt x="73" y="44"/>
                  </a:lnTo>
                  <a:cubicBezTo>
                    <a:pt x="87" y="44"/>
                    <a:pt x="95" y="29"/>
                    <a:pt x="95" y="15"/>
                  </a:cubicBezTo>
                  <a:cubicBezTo>
                    <a:pt x="87" y="8"/>
                    <a:pt x="73" y="0"/>
                    <a:pt x="6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81"/>
            <p:cNvSpPr/>
            <p:nvPr/>
          </p:nvSpPr>
          <p:spPr>
            <a:xfrm>
              <a:off x="3351075" y="5182425"/>
              <a:ext cx="2375" cy="1450"/>
            </a:xfrm>
            <a:custGeom>
              <a:rect b="b" l="l" r="r" t="t"/>
              <a:pathLst>
                <a:path extrusionOk="0" h="58" w="95">
                  <a:moveTo>
                    <a:pt x="30" y="0"/>
                  </a:moveTo>
                  <a:cubicBezTo>
                    <a:pt x="15" y="0"/>
                    <a:pt x="1" y="7"/>
                    <a:pt x="1" y="22"/>
                  </a:cubicBezTo>
                  <a:cubicBezTo>
                    <a:pt x="1" y="29"/>
                    <a:pt x="8" y="43"/>
                    <a:pt x="15" y="51"/>
                  </a:cubicBezTo>
                  <a:lnTo>
                    <a:pt x="59" y="58"/>
                  </a:lnTo>
                  <a:lnTo>
                    <a:pt x="66" y="58"/>
                  </a:lnTo>
                  <a:cubicBezTo>
                    <a:pt x="80" y="58"/>
                    <a:pt x="88" y="51"/>
                    <a:pt x="88" y="43"/>
                  </a:cubicBezTo>
                  <a:cubicBezTo>
                    <a:pt x="95" y="29"/>
                    <a:pt x="88" y="15"/>
                    <a:pt x="73" y="15"/>
                  </a:cubicBezTo>
                  <a:lnTo>
                    <a:pt x="3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81"/>
            <p:cNvSpPr/>
            <p:nvPr/>
          </p:nvSpPr>
          <p:spPr>
            <a:xfrm>
              <a:off x="3310150" y="5181150"/>
              <a:ext cx="2375" cy="1350"/>
            </a:xfrm>
            <a:custGeom>
              <a:rect b="b" l="l" r="r" t="t"/>
              <a:pathLst>
                <a:path extrusionOk="0" h="54" w="95">
                  <a:moveTo>
                    <a:pt x="66" y="1"/>
                  </a:moveTo>
                  <a:lnTo>
                    <a:pt x="22" y="8"/>
                  </a:lnTo>
                  <a:cubicBezTo>
                    <a:pt x="8" y="8"/>
                    <a:pt x="1" y="22"/>
                    <a:pt x="1" y="37"/>
                  </a:cubicBezTo>
                  <a:cubicBezTo>
                    <a:pt x="7" y="43"/>
                    <a:pt x="12" y="53"/>
                    <a:pt x="22" y="53"/>
                  </a:cubicBezTo>
                  <a:cubicBezTo>
                    <a:pt x="24" y="53"/>
                    <a:pt x="27" y="52"/>
                    <a:pt x="30" y="51"/>
                  </a:cubicBezTo>
                  <a:lnTo>
                    <a:pt x="73" y="44"/>
                  </a:lnTo>
                  <a:cubicBezTo>
                    <a:pt x="87" y="44"/>
                    <a:pt x="95" y="29"/>
                    <a:pt x="95" y="22"/>
                  </a:cubicBezTo>
                  <a:cubicBezTo>
                    <a:pt x="87" y="8"/>
                    <a:pt x="80" y="1"/>
                    <a:pt x="6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81"/>
            <p:cNvSpPr/>
            <p:nvPr/>
          </p:nvSpPr>
          <p:spPr>
            <a:xfrm>
              <a:off x="3341000" y="5180575"/>
              <a:ext cx="2550" cy="1325"/>
            </a:xfrm>
            <a:custGeom>
              <a:rect b="b" l="l" r="r" t="t"/>
              <a:pathLst>
                <a:path extrusionOk="0" h="53" w="102">
                  <a:moveTo>
                    <a:pt x="21" y="0"/>
                  </a:moveTo>
                  <a:cubicBezTo>
                    <a:pt x="10" y="0"/>
                    <a:pt x="0" y="11"/>
                    <a:pt x="0" y="16"/>
                  </a:cubicBezTo>
                  <a:cubicBezTo>
                    <a:pt x="0" y="31"/>
                    <a:pt x="7" y="45"/>
                    <a:pt x="22" y="45"/>
                  </a:cubicBezTo>
                  <a:lnTo>
                    <a:pt x="65" y="52"/>
                  </a:lnTo>
                  <a:lnTo>
                    <a:pt x="72" y="52"/>
                  </a:lnTo>
                  <a:cubicBezTo>
                    <a:pt x="101" y="52"/>
                    <a:pt x="101" y="9"/>
                    <a:pt x="72" y="9"/>
                  </a:cubicBezTo>
                  <a:lnTo>
                    <a:pt x="29" y="2"/>
                  </a:lnTo>
                  <a:cubicBezTo>
                    <a:pt x="26" y="1"/>
                    <a:pt x="23" y="0"/>
                    <a:pt x="2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81"/>
            <p:cNvSpPr/>
            <p:nvPr/>
          </p:nvSpPr>
          <p:spPr>
            <a:xfrm>
              <a:off x="3320250" y="5180075"/>
              <a:ext cx="2375" cy="1100"/>
            </a:xfrm>
            <a:custGeom>
              <a:rect b="b" l="l" r="r" t="t"/>
              <a:pathLst>
                <a:path extrusionOk="0" h="44" w="95">
                  <a:moveTo>
                    <a:pt x="22" y="0"/>
                  </a:moveTo>
                  <a:cubicBezTo>
                    <a:pt x="15" y="0"/>
                    <a:pt x="1" y="8"/>
                    <a:pt x="8" y="22"/>
                  </a:cubicBezTo>
                  <a:cubicBezTo>
                    <a:pt x="8" y="36"/>
                    <a:pt x="15" y="44"/>
                    <a:pt x="29" y="44"/>
                  </a:cubicBezTo>
                  <a:lnTo>
                    <a:pt x="73" y="44"/>
                  </a:lnTo>
                  <a:cubicBezTo>
                    <a:pt x="87" y="44"/>
                    <a:pt x="94" y="29"/>
                    <a:pt x="94" y="22"/>
                  </a:cubicBezTo>
                  <a:cubicBezTo>
                    <a:pt x="94" y="8"/>
                    <a:pt x="80" y="0"/>
                    <a:pt x="7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81"/>
            <p:cNvSpPr/>
            <p:nvPr/>
          </p:nvSpPr>
          <p:spPr>
            <a:xfrm>
              <a:off x="3330525" y="5179700"/>
              <a:ext cx="2375" cy="1300"/>
            </a:xfrm>
            <a:custGeom>
              <a:rect b="b" l="l" r="r" t="t"/>
              <a:pathLst>
                <a:path extrusionOk="0" h="52" w="95">
                  <a:moveTo>
                    <a:pt x="30" y="1"/>
                  </a:moveTo>
                  <a:cubicBezTo>
                    <a:pt x="1" y="1"/>
                    <a:pt x="1" y="51"/>
                    <a:pt x="30" y="51"/>
                  </a:cubicBezTo>
                  <a:lnTo>
                    <a:pt x="73" y="51"/>
                  </a:lnTo>
                  <a:cubicBezTo>
                    <a:pt x="87" y="51"/>
                    <a:pt x="95" y="37"/>
                    <a:pt x="95" y="30"/>
                  </a:cubicBezTo>
                  <a:cubicBezTo>
                    <a:pt x="95" y="15"/>
                    <a:pt x="87" y="1"/>
                    <a:pt x="7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4" name="Google Shape;3304;p81"/>
          <p:cNvGrpSpPr/>
          <p:nvPr/>
        </p:nvGrpSpPr>
        <p:grpSpPr>
          <a:xfrm>
            <a:off x="1221144" y="2343029"/>
            <a:ext cx="508123" cy="507955"/>
            <a:chOff x="1897577" y="2802432"/>
            <a:chExt cx="492176" cy="492014"/>
          </a:xfrm>
        </p:grpSpPr>
        <p:sp>
          <p:nvSpPr>
            <p:cNvPr id="3305" name="Google Shape;3305;p81"/>
            <p:cNvSpPr/>
            <p:nvPr/>
          </p:nvSpPr>
          <p:spPr>
            <a:xfrm>
              <a:off x="2067309" y="2802432"/>
              <a:ext cx="152163" cy="136326"/>
            </a:xfrm>
            <a:custGeom>
              <a:rect b="b" l="l" r="r" t="t"/>
              <a:pathLst>
                <a:path extrusionOk="0" h="8453" w="9435">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81"/>
            <p:cNvSpPr/>
            <p:nvPr/>
          </p:nvSpPr>
          <p:spPr>
            <a:xfrm>
              <a:off x="2179099" y="2814350"/>
              <a:ext cx="163452" cy="166049"/>
            </a:xfrm>
            <a:custGeom>
              <a:rect b="b" l="l" r="r" t="t"/>
              <a:pathLst>
                <a:path extrusionOk="0" h="10296" w="10135">
                  <a:moveTo>
                    <a:pt x="2491" y="1"/>
                  </a:moveTo>
                  <a:lnTo>
                    <a:pt x="0" y="7702"/>
                  </a:lnTo>
                  <a:cubicBezTo>
                    <a:pt x="1435" y="8161"/>
                    <a:pt x="2686" y="9079"/>
                    <a:pt x="3581" y="10296"/>
                  </a:cubicBezTo>
                  <a:lnTo>
                    <a:pt x="10135" y="5533"/>
                  </a:lnTo>
                  <a:cubicBezTo>
                    <a:pt x="8230" y="2927"/>
                    <a:pt x="5555" y="988"/>
                    <a:pt x="24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81"/>
            <p:cNvSpPr/>
            <p:nvPr/>
          </p:nvSpPr>
          <p:spPr>
            <a:xfrm>
              <a:off x="2236848" y="3048492"/>
              <a:ext cx="152905" cy="144760"/>
            </a:xfrm>
            <a:custGeom>
              <a:rect b="b" l="l" r="r" t="t"/>
              <a:pathLst>
                <a:path extrusionOk="0" h="8976" w="9481">
                  <a:moveTo>
                    <a:pt x="1377" y="0"/>
                  </a:moveTo>
                  <a:cubicBezTo>
                    <a:pt x="1377" y="1515"/>
                    <a:pt x="895" y="2996"/>
                    <a:pt x="0" y="4212"/>
                  </a:cubicBezTo>
                  <a:lnTo>
                    <a:pt x="6554" y="8976"/>
                  </a:lnTo>
                  <a:cubicBezTo>
                    <a:pt x="8459" y="6370"/>
                    <a:pt x="9480" y="3225"/>
                    <a:pt x="94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81"/>
            <p:cNvSpPr/>
            <p:nvPr/>
          </p:nvSpPr>
          <p:spPr>
            <a:xfrm>
              <a:off x="1944586" y="2814543"/>
              <a:ext cx="163097" cy="166226"/>
            </a:xfrm>
            <a:custGeom>
              <a:rect b="b" l="l" r="r" t="t"/>
              <a:pathLst>
                <a:path extrusionOk="0" h="10307" w="10113">
                  <a:moveTo>
                    <a:pt x="7610" y="0"/>
                  </a:moveTo>
                  <a:cubicBezTo>
                    <a:pt x="4557" y="999"/>
                    <a:pt x="1883" y="2938"/>
                    <a:pt x="1" y="5544"/>
                  </a:cubicBezTo>
                  <a:lnTo>
                    <a:pt x="6554" y="10307"/>
                  </a:lnTo>
                  <a:cubicBezTo>
                    <a:pt x="7438" y="9090"/>
                    <a:pt x="8677" y="8172"/>
                    <a:pt x="10112" y="7701"/>
                  </a:cubicBezTo>
                  <a:lnTo>
                    <a:pt x="761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81"/>
            <p:cNvSpPr/>
            <p:nvPr/>
          </p:nvSpPr>
          <p:spPr>
            <a:xfrm>
              <a:off x="2236848" y="2903562"/>
              <a:ext cx="152905" cy="144954"/>
            </a:xfrm>
            <a:custGeom>
              <a:rect b="b" l="l" r="r" t="t"/>
              <a:pathLst>
                <a:path extrusionOk="0" h="8988" w="9481">
                  <a:moveTo>
                    <a:pt x="6554" y="1"/>
                  </a:moveTo>
                  <a:lnTo>
                    <a:pt x="0" y="4764"/>
                  </a:lnTo>
                  <a:cubicBezTo>
                    <a:pt x="895" y="5992"/>
                    <a:pt x="1377" y="7472"/>
                    <a:pt x="1377" y="8987"/>
                  </a:cubicBezTo>
                  <a:lnTo>
                    <a:pt x="9469" y="8987"/>
                  </a:lnTo>
                  <a:cubicBezTo>
                    <a:pt x="9480" y="5751"/>
                    <a:pt x="8459" y="2606"/>
                    <a:pt x="6554"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81"/>
            <p:cNvSpPr/>
            <p:nvPr/>
          </p:nvSpPr>
          <p:spPr>
            <a:xfrm>
              <a:off x="2179099" y="3116417"/>
              <a:ext cx="163452" cy="166242"/>
            </a:xfrm>
            <a:custGeom>
              <a:rect b="b" l="l" r="r" t="t"/>
              <a:pathLst>
                <a:path extrusionOk="0" h="10308" w="10135">
                  <a:moveTo>
                    <a:pt x="3581" y="0"/>
                  </a:moveTo>
                  <a:cubicBezTo>
                    <a:pt x="2686" y="1229"/>
                    <a:pt x="1435" y="2135"/>
                    <a:pt x="0" y="2594"/>
                  </a:cubicBezTo>
                  <a:lnTo>
                    <a:pt x="2502" y="10307"/>
                  </a:lnTo>
                  <a:cubicBezTo>
                    <a:pt x="5567" y="9309"/>
                    <a:pt x="8241" y="7369"/>
                    <a:pt x="10135" y="4764"/>
                  </a:cubicBezTo>
                  <a:lnTo>
                    <a:pt x="358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81"/>
            <p:cNvSpPr/>
            <p:nvPr/>
          </p:nvSpPr>
          <p:spPr>
            <a:xfrm>
              <a:off x="1897577" y="2903933"/>
              <a:ext cx="152727" cy="144583"/>
            </a:xfrm>
            <a:custGeom>
              <a:rect b="b" l="l" r="r" t="t"/>
              <a:pathLst>
                <a:path extrusionOk="0" h="8965" w="9470">
                  <a:moveTo>
                    <a:pt x="2916" y="1"/>
                  </a:moveTo>
                  <a:cubicBezTo>
                    <a:pt x="1022" y="2606"/>
                    <a:pt x="0" y="5739"/>
                    <a:pt x="12" y="8964"/>
                  </a:cubicBezTo>
                  <a:lnTo>
                    <a:pt x="8103" y="8964"/>
                  </a:lnTo>
                  <a:cubicBezTo>
                    <a:pt x="8103" y="7449"/>
                    <a:pt x="8574" y="5980"/>
                    <a:pt x="9469" y="4764"/>
                  </a:cubicBezTo>
                  <a:lnTo>
                    <a:pt x="291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81"/>
            <p:cNvSpPr/>
            <p:nvPr/>
          </p:nvSpPr>
          <p:spPr>
            <a:xfrm>
              <a:off x="2067309" y="3158056"/>
              <a:ext cx="152163" cy="136390"/>
            </a:xfrm>
            <a:custGeom>
              <a:rect b="b" l="l" r="r" t="t"/>
              <a:pathLst>
                <a:path extrusionOk="0" h="8457" w="9435">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81"/>
            <p:cNvSpPr/>
            <p:nvPr/>
          </p:nvSpPr>
          <p:spPr>
            <a:xfrm>
              <a:off x="1944586" y="3116046"/>
              <a:ext cx="163097" cy="166242"/>
            </a:xfrm>
            <a:custGeom>
              <a:rect b="b" l="l" r="r" t="t"/>
              <a:pathLst>
                <a:path extrusionOk="0" h="10308" w="10113">
                  <a:moveTo>
                    <a:pt x="6554" y="1"/>
                  </a:moveTo>
                  <a:lnTo>
                    <a:pt x="1" y="4764"/>
                  </a:lnTo>
                  <a:cubicBezTo>
                    <a:pt x="1883" y="7369"/>
                    <a:pt x="4557" y="9309"/>
                    <a:pt x="7610" y="10307"/>
                  </a:cubicBezTo>
                  <a:lnTo>
                    <a:pt x="10112" y="2606"/>
                  </a:lnTo>
                  <a:cubicBezTo>
                    <a:pt x="8677" y="2135"/>
                    <a:pt x="7438" y="1229"/>
                    <a:pt x="6554"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81"/>
            <p:cNvSpPr/>
            <p:nvPr/>
          </p:nvSpPr>
          <p:spPr>
            <a:xfrm>
              <a:off x="1897577" y="3048492"/>
              <a:ext cx="152727" cy="144390"/>
            </a:xfrm>
            <a:custGeom>
              <a:rect b="b" l="l" r="r" t="t"/>
              <a:pathLst>
                <a:path extrusionOk="0" h="8953" w="9470">
                  <a:moveTo>
                    <a:pt x="12" y="0"/>
                  </a:moveTo>
                  <a:cubicBezTo>
                    <a:pt x="0" y="3214"/>
                    <a:pt x="1022" y="6347"/>
                    <a:pt x="2916" y="8953"/>
                  </a:cubicBezTo>
                  <a:lnTo>
                    <a:pt x="9469" y="4190"/>
                  </a:lnTo>
                  <a:cubicBezTo>
                    <a:pt x="8574" y="2973"/>
                    <a:pt x="8103" y="1504"/>
                    <a:pt x="810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81"/>
            <p:cNvSpPr/>
            <p:nvPr/>
          </p:nvSpPr>
          <p:spPr>
            <a:xfrm>
              <a:off x="2143379" y="3048492"/>
              <a:ext cx="16" cy="16"/>
            </a:xfrm>
            <a:custGeom>
              <a:rect b="b" l="l" r="r" t="t"/>
              <a:pathLst>
                <a:path extrusionOk="0" fill="none" h="1" w="1">
                  <a:moveTo>
                    <a:pt x="0" y="0"/>
                  </a:moveTo>
                  <a:lnTo>
                    <a:pt x="0" y="0"/>
                  </a:lnTo>
                  <a:close/>
                </a:path>
              </a:pathLst>
            </a:custGeom>
            <a:no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81"/>
            <p:cNvSpPr/>
            <p:nvPr/>
          </p:nvSpPr>
          <p:spPr>
            <a:xfrm>
              <a:off x="2143379" y="3048492"/>
              <a:ext cx="16" cy="16"/>
            </a:xfrm>
            <a:custGeom>
              <a:rect b="b" l="l" r="r" t="t"/>
              <a:pathLst>
                <a:path extrusionOk="0" fill="none" h="1" w="1">
                  <a:moveTo>
                    <a:pt x="0" y="0"/>
                  </a:moveTo>
                  <a:lnTo>
                    <a:pt x="0"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7" name="Google Shape;3317;p81"/>
          <p:cNvGrpSpPr/>
          <p:nvPr/>
        </p:nvGrpSpPr>
        <p:grpSpPr>
          <a:xfrm>
            <a:off x="1888175" y="3096565"/>
            <a:ext cx="508118" cy="508066"/>
            <a:chOff x="2543222" y="2802319"/>
            <a:chExt cx="492172" cy="492122"/>
          </a:xfrm>
        </p:grpSpPr>
        <p:sp>
          <p:nvSpPr>
            <p:cNvPr id="3318" name="Google Shape;3318;p81"/>
            <p:cNvSpPr/>
            <p:nvPr/>
          </p:nvSpPr>
          <p:spPr>
            <a:xfrm>
              <a:off x="2712955" y="2802319"/>
              <a:ext cx="151969" cy="43028"/>
            </a:xfrm>
            <a:custGeom>
              <a:rect b="b" l="l" r="r" t="t"/>
              <a:pathLst>
                <a:path extrusionOk="0" h="2668" w="9423">
                  <a:moveTo>
                    <a:pt x="4725" y="0"/>
                  </a:moveTo>
                  <a:cubicBezTo>
                    <a:pt x="3131" y="0"/>
                    <a:pt x="1537" y="250"/>
                    <a:pt x="0" y="750"/>
                  </a:cubicBezTo>
                  <a:lnTo>
                    <a:pt x="620" y="2667"/>
                  </a:lnTo>
                  <a:cubicBezTo>
                    <a:pt x="1920" y="2253"/>
                    <a:pt x="3274" y="2024"/>
                    <a:pt x="4629" y="2024"/>
                  </a:cubicBezTo>
                  <a:cubicBezTo>
                    <a:pt x="4662" y="2024"/>
                    <a:pt x="4696" y="2024"/>
                    <a:pt x="4729" y="2024"/>
                  </a:cubicBezTo>
                  <a:cubicBezTo>
                    <a:pt x="4764" y="2024"/>
                    <a:pt x="4798" y="2024"/>
                    <a:pt x="4833" y="2024"/>
                  </a:cubicBezTo>
                  <a:cubicBezTo>
                    <a:pt x="6186" y="2024"/>
                    <a:pt x="7516" y="2242"/>
                    <a:pt x="8803" y="2656"/>
                  </a:cubicBezTo>
                  <a:lnTo>
                    <a:pt x="9423" y="739"/>
                  </a:lnTo>
                  <a:cubicBezTo>
                    <a:pt x="7895" y="247"/>
                    <a:pt x="6310" y="0"/>
                    <a:pt x="47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81"/>
            <p:cNvSpPr/>
            <p:nvPr/>
          </p:nvSpPr>
          <p:spPr>
            <a:xfrm>
              <a:off x="2854917" y="2814237"/>
              <a:ext cx="133278" cy="108667"/>
            </a:xfrm>
            <a:custGeom>
              <a:rect b="b" l="l" r="r" t="t"/>
              <a:pathLst>
                <a:path extrusionOk="0" h="6738" w="8264">
                  <a:moveTo>
                    <a:pt x="631" y="0"/>
                  </a:moveTo>
                  <a:lnTo>
                    <a:pt x="0" y="1928"/>
                  </a:lnTo>
                  <a:cubicBezTo>
                    <a:pt x="2663" y="2789"/>
                    <a:pt x="4981" y="4465"/>
                    <a:pt x="6634" y="6737"/>
                  </a:cubicBezTo>
                  <a:lnTo>
                    <a:pt x="8264" y="5544"/>
                  </a:lnTo>
                  <a:cubicBezTo>
                    <a:pt x="6370" y="2938"/>
                    <a:pt x="3696" y="999"/>
                    <a:pt x="6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81"/>
            <p:cNvSpPr/>
            <p:nvPr/>
          </p:nvSpPr>
          <p:spPr>
            <a:xfrm>
              <a:off x="2961901" y="3048363"/>
              <a:ext cx="73493" cy="144760"/>
            </a:xfrm>
            <a:custGeom>
              <a:rect b="b" l="l" r="r" t="t"/>
              <a:pathLst>
                <a:path extrusionOk="0" h="8976" w="4557">
                  <a:moveTo>
                    <a:pt x="2537" y="1"/>
                  </a:moveTo>
                  <a:cubicBezTo>
                    <a:pt x="2537" y="2801"/>
                    <a:pt x="1653" y="5533"/>
                    <a:pt x="0" y="7794"/>
                  </a:cubicBezTo>
                  <a:lnTo>
                    <a:pt x="1630" y="8976"/>
                  </a:lnTo>
                  <a:cubicBezTo>
                    <a:pt x="3535" y="6371"/>
                    <a:pt x="4557" y="3226"/>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81"/>
            <p:cNvSpPr/>
            <p:nvPr/>
          </p:nvSpPr>
          <p:spPr>
            <a:xfrm>
              <a:off x="2590054" y="2814414"/>
              <a:ext cx="132907" cy="108667"/>
            </a:xfrm>
            <a:custGeom>
              <a:rect b="b" l="l" r="r" t="t"/>
              <a:pathLst>
                <a:path extrusionOk="0" h="6738" w="8241">
                  <a:moveTo>
                    <a:pt x="7621" y="0"/>
                  </a:moveTo>
                  <a:cubicBezTo>
                    <a:pt x="4557" y="1010"/>
                    <a:pt x="1894" y="2950"/>
                    <a:pt x="0" y="5555"/>
                  </a:cubicBezTo>
                  <a:lnTo>
                    <a:pt x="1630" y="6738"/>
                  </a:lnTo>
                  <a:cubicBezTo>
                    <a:pt x="3271" y="4477"/>
                    <a:pt x="5590" y="2789"/>
                    <a:pt x="8241" y="1929"/>
                  </a:cubicBezTo>
                  <a:lnTo>
                    <a:pt x="762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81"/>
            <p:cNvSpPr/>
            <p:nvPr/>
          </p:nvSpPr>
          <p:spPr>
            <a:xfrm>
              <a:off x="2961901" y="2903626"/>
              <a:ext cx="73493" cy="144760"/>
            </a:xfrm>
            <a:custGeom>
              <a:rect b="b" l="l" r="r" t="t"/>
              <a:pathLst>
                <a:path extrusionOk="0" h="8976" w="4557">
                  <a:moveTo>
                    <a:pt x="1630" y="1"/>
                  </a:moveTo>
                  <a:lnTo>
                    <a:pt x="0" y="1194"/>
                  </a:lnTo>
                  <a:cubicBezTo>
                    <a:pt x="1653" y="3455"/>
                    <a:pt x="2537" y="6175"/>
                    <a:pt x="2537" y="8976"/>
                  </a:cubicBezTo>
                  <a:lnTo>
                    <a:pt x="4545" y="8976"/>
                  </a:lnTo>
                  <a:cubicBezTo>
                    <a:pt x="4557" y="5751"/>
                    <a:pt x="3535" y="2606"/>
                    <a:pt x="163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81"/>
            <p:cNvSpPr/>
            <p:nvPr/>
          </p:nvSpPr>
          <p:spPr>
            <a:xfrm>
              <a:off x="2854917" y="3174037"/>
              <a:ext cx="133278" cy="108490"/>
            </a:xfrm>
            <a:custGeom>
              <a:rect b="b" l="l" r="r" t="t"/>
              <a:pathLst>
                <a:path extrusionOk="0" h="6727" w="8264">
                  <a:moveTo>
                    <a:pt x="6634" y="1"/>
                  </a:moveTo>
                  <a:cubicBezTo>
                    <a:pt x="4981" y="2262"/>
                    <a:pt x="2663" y="3949"/>
                    <a:pt x="0" y="4810"/>
                  </a:cubicBezTo>
                  <a:lnTo>
                    <a:pt x="620" y="6726"/>
                  </a:lnTo>
                  <a:cubicBezTo>
                    <a:pt x="3684" y="5728"/>
                    <a:pt x="6359" y="3788"/>
                    <a:pt x="8264" y="1183"/>
                  </a:cubicBezTo>
                  <a:lnTo>
                    <a:pt x="6634"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81"/>
            <p:cNvSpPr/>
            <p:nvPr/>
          </p:nvSpPr>
          <p:spPr>
            <a:xfrm>
              <a:off x="2543222" y="2903997"/>
              <a:ext cx="73122" cy="144390"/>
            </a:xfrm>
            <a:custGeom>
              <a:rect b="b" l="l" r="r" t="t"/>
              <a:pathLst>
                <a:path extrusionOk="0" h="8953" w="4534">
                  <a:moveTo>
                    <a:pt x="2904" y="0"/>
                  </a:moveTo>
                  <a:cubicBezTo>
                    <a:pt x="1010" y="2594"/>
                    <a:pt x="0" y="5739"/>
                    <a:pt x="0" y="8953"/>
                  </a:cubicBezTo>
                  <a:lnTo>
                    <a:pt x="2020" y="8953"/>
                  </a:lnTo>
                  <a:cubicBezTo>
                    <a:pt x="2020" y="6164"/>
                    <a:pt x="2893" y="3444"/>
                    <a:pt x="4534" y="1183"/>
                  </a:cubicBezTo>
                  <a:lnTo>
                    <a:pt x="290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81"/>
            <p:cNvSpPr/>
            <p:nvPr/>
          </p:nvSpPr>
          <p:spPr>
            <a:xfrm>
              <a:off x="2712955" y="3251413"/>
              <a:ext cx="151969" cy="43028"/>
            </a:xfrm>
            <a:custGeom>
              <a:rect b="b" l="l" r="r" t="t"/>
              <a:pathLst>
                <a:path extrusionOk="0" h="2668" w="9423">
                  <a:moveTo>
                    <a:pt x="620" y="0"/>
                  </a:moveTo>
                  <a:lnTo>
                    <a:pt x="0" y="1917"/>
                  </a:lnTo>
                  <a:cubicBezTo>
                    <a:pt x="1537" y="2418"/>
                    <a:pt x="3131" y="2667"/>
                    <a:pt x="4725" y="2667"/>
                  </a:cubicBezTo>
                  <a:cubicBezTo>
                    <a:pt x="6310" y="2667"/>
                    <a:pt x="7895" y="2421"/>
                    <a:pt x="9423" y="1928"/>
                  </a:cubicBezTo>
                  <a:lnTo>
                    <a:pt x="8803" y="12"/>
                  </a:lnTo>
                  <a:cubicBezTo>
                    <a:pt x="7483" y="436"/>
                    <a:pt x="6118" y="643"/>
                    <a:pt x="4729" y="643"/>
                  </a:cubicBezTo>
                  <a:cubicBezTo>
                    <a:pt x="3340" y="643"/>
                    <a:pt x="1951" y="425"/>
                    <a:pt x="62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81"/>
            <p:cNvSpPr/>
            <p:nvPr/>
          </p:nvSpPr>
          <p:spPr>
            <a:xfrm>
              <a:off x="2590054" y="3173666"/>
              <a:ext cx="132907" cy="108667"/>
            </a:xfrm>
            <a:custGeom>
              <a:rect b="b" l="l" r="r" t="t"/>
              <a:pathLst>
                <a:path extrusionOk="0" h="6738" w="8241">
                  <a:moveTo>
                    <a:pt x="1630" y="1"/>
                  </a:moveTo>
                  <a:lnTo>
                    <a:pt x="0" y="1183"/>
                  </a:lnTo>
                  <a:cubicBezTo>
                    <a:pt x="1894" y="3788"/>
                    <a:pt x="4557" y="5728"/>
                    <a:pt x="7621" y="6738"/>
                  </a:cubicBezTo>
                  <a:lnTo>
                    <a:pt x="8241" y="4821"/>
                  </a:lnTo>
                  <a:cubicBezTo>
                    <a:pt x="5590" y="3949"/>
                    <a:pt x="3271" y="2262"/>
                    <a:pt x="163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81"/>
            <p:cNvSpPr/>
            <p:nvPr/>
          </p:nvSpPr>
          <p:spPr>
            <a:xfrm>
              <a:off x="2543222" y="3048363"/>
              <a:ext cx="73122" cy="144390"/>
            </a:xfrm>
            <a:custGeom>
              <a:rect b="b" l="l" r="r" t="t"/>
              <a:pathLst>
                <a:path extrusionOk="0" h="8953" w="4534">
                  <a:moveTo>
                    <a:pt x="0" y="1"/>
                  </a:moveTo>
                  <a:cubicBezTo>
                    <a:pt x="0" y="3214"/>
                    <a:pt x="1010" y="6359"/>
                    <a:pt x="2904" y="8953"/>
                  </a:cubicBezTo>
                  <a:lnTo>
                    <a:pt x="4534" y="7771"/>
                  </a:lnTo>
                  <a:cubicBezTo>
                    <a:pt x="2904" y="5510"/>
                    <a:pt x="2020" y="2790"/>
                    <a:pt x="20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8" name="Google Shape;3328;p81"/>
          <p:cNvGrpSpPr/>
          <p:nvPr/>
        </p:nvGrpSpPr>
        <p:grpSpPr>
          <a:xfrm>
            <a:off x="3236954" y="2338040"/>
            <a:ext cx="517934" cy="517934"/>
            <a:chOff x="3736598" y="2170606"/>
            <a:chExt cx="404889" cy="404889"/>
          </a:xfrm>
        </p:grpSpPr>
        <p:sp>
          <p:nvSpPr>
            <p:cNvPr id="3329" name="Google Shape;3329;p81"/>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81"/>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81"/>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81"/>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3" name="Google Shape;3333;p81"/>
          <p:cNvGrpSpPr/>
          <p:nvPr/>
        </p:nvGrpSpPr>
        <p:grpSpPr>
          <a:xfrm>
            <a:off x="2504015" y="2338137"/>
            <a:ext cx="586986" cy="517740"/>
            <a:chOff x="3161917" y="2170682"/>
            <a:chExt cx="458870" cy="404737"/>
          </a:xfrm>
        </p:grpSpPr>
        <p:sp>
          <p:nvSpPr>
            <p:cNvPr id="3334" name="Google Shape;3334;p81"/>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81"/>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81"/>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7" name="Google Shape;3337;p81"/>
          <p:cNvGrpSpPr/>
          <p:nvPr/>
        </p:nvGrpSpPr>
        <p:grpSpPr>
          <a:xfrm>
            <a:off x="2527036" y="3103432"/>
            <a:ext cx="540943" cy="517963"/>
            <a:chOff x="3179914" y="2889488"/>
            <a:chExt cx="422876" cy="404911"/>
          </a:xfrm>
        </p:grpSpPr>
        <p:sp>
          <p:nvSpPr>
            <p:cNvPr id="3338" name="Google Shape;3338;p81"/>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81"/>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81"/>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81"/>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81"/>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81"/>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4" name="Google Shape;3344;p81"/>
          <p:cNvGrpSpPr/>
          <p:nvPr/>
        </p:nvGrpSpPr>
        <p:grpSpPr>
          <a:xfrm>
            <a:off x="3227830" y="3103348"/>
            <a:ext cx="536180" cy="518047"/>
            <a:chOff x="3729467" y="2889422"/>
            <a:chExt cx="419153" cy="404977"/>
          </a:xfrm>
        </p:grpSpPr>
        <p:sp>
          <p:nvSpPr>
            <p:cNvPr id="3345" name="Google Shape;3345;p81"/>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81"/>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81"/>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81"/>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81"/>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81"/>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81"/>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2" name="Google Shape;3352;p81"/>
          <p:cNvGrpSpPr/>
          <p:nvPr/>
        </p:nvGrpSpPr>
        <p:grpSpPr>
          <a:xfrm>
            <a:off x="1863396" y="2339914"/>
            <a:ext cx="557677" cy="514185"/>
            <a:chOff x="7135920" y="3403879"/>
            <a:chExt cx="882400" cy="813584"/>
          </a:xfrm>
        </p:grpSpPr>
        <p:sp>
          <p:nvSpPr>
            <p:cNvPr id="3353" name="Google Shape;3353;p81"/>
            <p:cNvSpPr/>
            <p:nvPr/>
          </p:nvSpPr>
          <p:spPr>
            <a:xfrm>
              <a:off x="7135920" y="3650997"/>
              <a:ext cx="299613" cy="488911"/>
            </a:xfrm>
            <a:custGeom>
              <a:rect b="b" l="l" r="r" t="t"/>
              <a:pathLst>
                <a:path extrusionOk="0" h="25342" w="15530">
                  <a:moveTo>
                    <a:pt x="7747" y="0"/>
                  </a:moveTo>
                  <a:lnTo>
                    <a:pt x="2824" y="1768"/>
                  </a:lnTo>
                  <a:cubicBezTo>
                    <a:pt x="0" y="10456"/>
                    <a:pt x="3099" y="19971"/>
                    <a:pt x="10479" y="25342"/>
                  </a:cubicBezTo>
                  <a:lnTo>
                    <a:pt x="10330" y="20108"/>
                  </a:lnTo>
                  <a:lnTo>
                    <a:pt x="15529" y="18387"/>
                  </a:lnTo>
                  <a:cubicBezTo>
                    <a:pt x="11156" y="15208"/>
                    <a:pt x="9320" y="9572"/>
                    <a:pt x="10996" y="4430"/>
                  </a:cubicBezTo>
                  <a:lnTo>
                    <a:pt x="7747"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81"/>
            <p:cNvSpPr/>
            <p:nvPr/>
          </p:nvSpPr>
          <p:spPr>
            <a:xfrm>
              <a:off x="7335192" y="4005709"/>
              <a:ext cx="481174" cy="211754"/>
            </a:xfrm>
            <a:custGeom>
              <a:rect b="b" l="l" r="r" t="t"/>
              <a:pathLst>
                <a:path extrusionOk="0" h="10976" w="24941">
                  <a:moveTo>
                    <a:pt x="5212" y="1"/>
                  </a:moveTo>
                  <a:lnTo>
                    <a:pt x="1" y="1722"/>
                  </a:lnTo>
                  <a:lnTo>
                    <a:pt x="162" y="6956"/>
                  </a:lnTo>
                  <a:cubicBezTo>
                    <a:pt x="3851" y="9636"/>
                    <a:pt x="8198" y="10976"/>
                    <a:pt x="12547" y="10976"/>
                  </a:cubicBezTo>
                  <a:cubicBezTo>
                    <a:pt x="16895" y="10976"/>
                    <a:pt x="21245" y="9636"/>
                    <a:pt x="24941" y="6956"/>
                  </a:cubicBezTo>
                  <a:lnTo>
                    <a:pt x="19914" y="5475"/>
                  </a:lnTo>
                  <a:lnTo>
                    <a:pt x="19880" y="1"/>
                  </a:lnTo>
                  <a:cubicBezTo>
                    <a:pt x="17693" y="1590"/>
                    <a:pt x="15119" y="2385"/>
                    <a:pt x="12546" y="2385"/>
                  </a:cubicBezTo>
                  <a:cubicBezTo>
                    <a:pt x="9972" y="2385"/>
                    <a:pt x="7398" y="1590"/>
                    <a:pt x="5212"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81"/>
            <p:cNvSpPr/>
            <p:nvPr/>
          </p:nvSpPr>
          <p:spPr>
            <a:xfrm>
              <a:off x="7718707" y="3685087"/>
              <a:ext cx="299613" cy="454608"/>
            </a:xfrm>
            <a:custGeom>
              <a:rect b="b" l="l" r="r" t="t"/>
              <a:pathLst>
                <a:path extrusionOk="0" h="23564" w="15530">
                  <a:moveTo>
                    <a:pt x="12717" y="1"/>
                  </a:moveTo>
                  <a:lnTo>
                    <a:pt x="9768" y="4328"/>
                  </a:lnTo>
                  <a:lnTo>
                    <a:pt x="4546" y="2652"/>
                  </a:lnTo>
                  <a:lnTo>
                    <a:pt x="4546" y="2652"/>
                  </a:lnTo>
                  <a:cubicBezTo>
                    <a:pt x="6210" y="7805"/>
                    <a:pt x="4373" y="13429"/>
                    <a:pt x="1" y="16620"/>
                  </a:cubicBezTo>
                  <a:lnTo>
                    <a:pt x="35" y="22094"/>
                  </a:lnTo>
                  <a:lnTo>
                    <a:pt x="5051" y="23563"/>
                  </a:lnTo>
                  <a:cubicBezTo>
                    <a:pt x="12442" y="18192"/>
                    <a:pt x="15529" y="8677"/>
                    <a:pt x="1271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81"/>
            <p:cNvSpPr/>
            <p:nvPr/>
          </p:nvSpPr>
          <p:spPr>
            <a:xfrm>
              <a:off x="7577216" y="3403879"/>
              <a:ext cx="386853" cy="364705"/>
            </a:xfrm>
            <a:custGeom>
              <a:rect b="b" l="l" r="r" t="t"/>
              <a:pathLst>
                <a:path extrusionOk="0" h="18904" w="20052">
                  <a:moveTo>
                    <a:pt x="1" y="1"/>
                  </a:moveTo>
                  <a:lnTo>
                    <a:pt x="3203" y="4144"/>
                  </a:lnTo>
                  <a:lnTo>
                    <a:pt x="1" y="8609"/>
                  </a:lnTo>
                  <a:cubicBezTo>
                    <a:pt x="5406" y="8609"/>
                    <a:pt x="10204" y="12086"/>
                    <a:pt x="11868" y="17228"/>
                  </a:cubicBezTo>
                  <a:lnTo>
                    <a:pt x="17102" y="18904"/>
                  </a:lnTo>
                  <a:lnTo>
                    <a:pt x="20051" y="14577"/>
                  </a:lnTo>
                  <a:cubicBezTo>
                    <a:pt x="17228" y="5888"/>
                    <a:pt x="9136" y="12"/>
                    <a:pt x="1"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81"/>
            <p:cNvSpPr/>
            <p:nvPr/>
          </p:nvSpPr>
          <p:spPr>
            <a:xfrm>
              <a:off x="7190382" y="3404111"/>
              <a:ext cx="448628" cy="332140"/>
            </a:xfrm>
            <a:custGeom>
              <a:rect b="b" l="l" r="r" t="t"/>
              <a:pathLst>
                <a:path extrusionOk="0" h="17216" w="23254">
                  <a:moveTo>
                    <a:pt x="20052" y="0"/>
                  </a:moveTo>
                  <a:cubicBezTo>
                    <a:pt x="10916" y="0"/>
                    <a:pt x="2824" y="5888"/>
                    <a:pt x="1" y="14565"/>
                  </a:cubicBezTo>
                  <a:lnTo>
                    <a:pt x="1" y="14565"/>
                  </a:lnTo>
                  <a:lnTo>
                    <a:pt x="4924" y="12809"/>
                  </a:lnTo>
                  <a:lnTo>
                    <a:pt x="8173" y="17216"/>
                  </a:lnTo>
                  <a:cubicBezTo>
                    <a:pt x="9845" y="12083"/>
                    <a:pt x="14630" y="8596"/>
                    <a:pt x="20025" y="8596"/>
                  </a:cubicBezTo>
                  <a:cubicBezTo>
                    <a:pt x="20034" y="8596"/>
                    <a:pt x="20043" y="8597"/>
                    <a:pt x="20052" y="8597"/>
                  </a:cubicBezTo>
                  <a:lnTo>
                    <a:pt x="23254" y="4143"/>
                  </a:lnTo>
                  <a:lnTo>
                    <a:pt x="2005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8" name="Google Shape;3358;p81"/>
          <p:cNvGrpSpPr/>
          <p:nvPr/>
        </p:nvGrpSpPr>
        <p:grpSpPr>
          <a:xfrm>
            <a:off x="1240921" y="3116367"/>
            <a:ext cx="468569" cy="468447"/>
            <a:chOff x="1286994" y="2840926"/>
            <a:chExt cx="453864" cy="453745"/>
          </a:xfrm>
        </p:grpSpPr>
        <p:sp>
          <p:nvSpPr>
            <p:cNvPr id="3359" name="Google Shape;3359;p81"/>
            <p:cNvSpPr/>
            <p:nvPr/>
          </p:nvSpPr>
          <p:spPr>
            <a:xfrm>
              <a:off x="1513170" y="2933961"/>
              <a:ext cx="227688" cy="133649"/>
            </a:xfrm>
            <a:custGeom>
              <a:rect b="b" l="l" r="r" t="t"/>
              <a:pathLst>
                <a:path extrusionOk="0" h="8287" w="14118">
                  <a:moveTo>
                    <a:pt x="11409" y="0"/>
                  </a:moveTo>
                  <a:lnTo>
                    <a:pt x="1" y="8287"/>
                  </a:lnTo>
                  <a:lnTo>
                    <a:pt x="14106" y="8287"/>
                  </a:lnTo>
                  <a:cubicBezTo>
                    <a:pt x="14118" y="5303"/>
                    <a:pt x="13165" y="2410"/>
                    <a:pt x="1140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81"/>
            <p:cNvSpPr/>
            <p:nvPr/>
          </p:nvSpPr>
          <p:spPr>
            <a:xfrm>
              <a:off x="1513170" y="2851779"/>
              <a:ext cx="184015" cy="216028"/>
            </a:xfrm>
            <a:custGeom>
              <a:rect b="b" l="l" r="r" t="t"/>
              <a:pathLst>
                <a:path extrusionOk="0" h="13395" w="11410">
                  <a:moveTo>
                    <a:pt x="4351" y="0"/>
                  </a:moveTo>
                  <a:lnTo>
                    <a:pt x="1" y="13394"/>
                  </a:lnTo>
                  <a:lnTo>
                    <a:pt x="1" y="13394"/>
                  </a:lnTo>
                  <a:lnTo>
                    <a:pt x="11409" y="5096"/>
                  </a:lnTo>
                  <a:cubicBezTo>
                    <a:pt x="9653" y="2697"/>
                    <a:pt x="7186" y="907"/>
                    <a:pt x="435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81"/>
            <p:cNvSpPr/>
            <p:nvPr/>
          </p:nvSpPr>
          <p:spPr>
            <a:xfrm rot="8637261">
              <a:off x="1377032" y="2862561"/>
              <a:ext cx="140133" cy="226868"/>
            </a:xfrm>
            <a:custGeom>
              <a:rect b="b" l="l" r="r" t="t"/>
              <a:pathLst>
                <a:path extrusionOk="0" h="14067" w="8689">
                  <a:moveTo>
                    <a:pt x="4339" y="1"/>
                  </a:moveTo>
                  <a:lnTo>
                    <a:pt x="0" y="13360"/>
                  </a:lnTo>
                  <a:cubicBezTo>
                    <a:pt x="1430" y="13831"/>
                    <a:pt x="2915" y="14066"/>
                    <a:pt x="4399" y="14066"/>
                  </a:cubicBezTo>
                  <a:cubicBezTo>
                    <a:pt x="5847" y="14066"/>
                    <a:pt x="7295" y="13842"/>
                    <a:pt x="8689" y="13395"/>
                  </a:cubicBezTo>
                  <a:lnTo>
                    <a:pt x="433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81"/>
            <p:cNvSpPr/>
            <p:nvPr/>
          </p:nvSpPr>
          <p:spPr>
            <a:xfrm>
              <a:off x="1286994" y="2934702"/>
              <a:ext cx="226204" cy="132907"/>
            </a:xfrm>
            <a:custGeom>
              <a:rect b="b" l="l" r="r" t="t"/>
              <a:pathLst>
                <a:path extrusionOk="0" h="8241" w="14026">
                  <a:moveTo>
                    <a:pt x="2686" y="0"/>
                  </a:moveTo>
                  <a:cubicBezTo>
                    <a:pt x="942" y="2399"/>
                    <a:pt x="1" y="5280"/>
                    <a:pt x="12" y="8241"/>
                  </a:cubicBezTo>
                  <a:lnTo>
                    <a:pt x="14026" y="8241"/>
                  </a:lnTo>
                  <a:lnTo>
                    <a:pt x="268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81"/>
            <p:cNvSpPr/>
            <p:nvPr/>
          </p:nvSpPr>
          <p:spPr>
            <a:xfrm>
              <a:off x="1443212" y="2840926"/>
              <a:ext cx="140132" cy="226882"/>
            </a:xfrm>
            <a:custGeom>
              <a:rect b="b" l="l" r="r" t="t"/>
              <a:pathLst>
                <a:path extrusionOk="0" h="14068" w="8689">
                  <a:moveTo>
                    <a:pt x="4386" y="0"/>
                  </a:moveTo>
                  <a:cubicBezTo>
                    <a:pt x="2906" y="0"/>
                    <a:pt x="1425" y="233"/>
                    <a:pt x="0" y="696"/>
                  </a:cubicBezTo>
                  <a:lnTo>
                    <a:pt x="4339" y="14067"/>
                  </a:lnTo>
                  <a:lnTo>
                    <a:pt x="8689" y="673"/>
                  </a:lnTo>
                  <a:cubicBezTo>
                    <a:pt x="7290" y="224"/>
                    <a:pt x="5838" y="0"/>
                    <a:pt x="438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81"/>
            <p:cNvSpPr/>
            <p:nvPr/>
          </p:nvSpPr>
          <p:spPr>
            <a:xfrm rot="10800000">
              <a:off x="1286994" y="3067989"/>
              <a:ext cx="227688" cy="133649"/>
            </a:xfrm>
            <a:custGeom>
              <a:rect b="b" l="l" r="r" t="t"/>
              <a:pathLst>
                <a:path extrusionOk="0" h="8287" w="14118">
                  <a:moveTo>
                    <a:pt x="11409" y="0"/>
                  </a:moveTo>
                  <a:lnTo>
                    <a:pt x="1" y="8287"/>
                  </a:lnTo>
                  <a:lnTo>
                    <a:pt x="14106" y="8287"/>
                  </a:lnTo>
                  <a:cubicBezTo>
                    <a:pt x="14118" y="5303"/>
                    <a:pt x="13165" y="2410"/>
                    <a:pt x="1140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81"/>
            <p:cNvSpPr/>
            <p:nvPr/>
          </p:nvSpPr>
          <p:spPr>
            <a:xfrm rot="10800000">
              <a:off x="1330667" y="3067790"/>
              <a:ext cx="184015" cy="216028"/>
            </a:xfrm>
            <a:custGeom>
              <a:rect b="b" l="l" r="r" t="t"/>
              <a:pathLst>
                <a:path extrusionOk="0" h="13395" w="11410">
                  <a:moveTo>
                    <a:pt x="4351" y="0"/>
                  </a:moveTo>
                  <a:lnTo>
                    <a:pt x="1" y="13394"/>
                  </a:lnTo>
                  <a:lnTo>
                    <a:pt x="1" y="13394"/>
                  </a:lnTo>
                  <a:lnTo>
                    <a:pt x="11409" y="5096"/>
                  </a:lnTo>
                  <a:cubicBezTo>
                    <a:pt x="9653" y="2697"/>
                    <a:pt x="7186" y="907"/>
                    <a:pt x="435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81"/>
            <p:cNvSpPr/>
            <p:nvPr/>
          </p:nvSpPr>
          <p:spPr>
            <a:xfrm rot="-2162739">
              <a:off x="1510687" y="3046169"/>
              <a:ext cx="140133" cy="226868"/>
            </a:xfrm>
            <a:custGeom>
              <a:rect b="b" l="l" r="r" t="t"/>
              <a:pathLst>
                <a:path extrusionOk="0" h="14067" w="8689">
                  <a:moveTo>
                    <a:pt x="4339" y="1"/>
                  </a:moveTo>
                  <a:lnTo>
                    <a:pt x="0" y="13360"/>
                  </a:lnTo>
                  <a:cubicBezTo>
                    <a:pt x="1430" y="13831"/>
                    <a:pt x="2915" y="14066"/>
                    <a:pt x="4399" y="14066"/>
                  </a:cubicBezTo>
                  <a:cubicBezTo>
                    <a:pt x="5847" y="14066"/>
                    <a:pt x="7295" y="13842"/>
                    <a:pt x="8689" y="13395"/>
                  </a:cubicBezTo>
                  <a:lnTo>
                    <a:pt x="433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81"/>
            <p:cNvSpPr/>
            <p:nvPr/>
          </p:nvSpPr>
          <p:spPr>
            <a:xfrm rot="10800000">
              <a:off x="1514653" y="3067989"/>
              <a:ext cx="226204" cy="132907"/>
            </a:xfrm>
            <a:custGeom>
              <a:rect b="b" l="l" r="r" t="t"/>
              <a:pathLst>
                <a:path extrusionOk="0" h="8241" w="14026">
                  <a:moveTo>
                    <a:pt x="2686" y="0"/>
                  </a:moveTo>
                  <a:cubicBezTo>
                    <a:pt x="942" y="2399"/>
                    <a:pt x="1" y="5280"/>
                    <a:pt x="12" y="8241"/>
                  </a:cubicBezTo>
                  <a:lnTo>
                    <a:pt x="14026" y="8241"/>
                  </a:lnTo>
                  <a:lnTo>
                    <a:pt x="26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81"/>
            <p:cNvSpPr/>
            <p:nvPr/>
          </p:nvSpPr>
          <p:spPr>
            <a:xfrm rot="10800000">
              <a:off x="1444507" y="3067790"/>
              <a:ext cx="140132" cy="226882"/>
            </a:xfrm>
            <a:custGeom>
              <a:rect b="b" l="l" r="r" t="t"/>
              <a:pathLst>
                <a:path extrusionOk="0" h="14068" w="8689">
                  <a:moveTo>
                    <a:pt x="4386" y="0"/>
                  </a:moveTo>
                  <a:cubicBezTo>
                    <a:pt x="2906" y="0"/>
                    <a:pt x="1425" y="233"/>
                    <a:pt x="0" y="696"/>
                  </a:cubicBezTo>
                  <a:lnTo>
                    <a:pt x="4339" y="14067"/>
                  </a:lnTo>
                  <a:lnTo>
                    <a:pt x="8689" y="673"/>
                  </a:lnTo>
                  <a:cubicBezTo>
                    <a:pt x="7290" y="224"/>
                    <a:pt x="5838" y="0"/>
                    <a:pt x="438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9" name="Google Shape;3369;p81"/>
          <p:cNvSpPr/>
          <p:nvPr/>
        </p:nvSpPr>
        <p:spPr>
          <a:xfrm>
            <a:off x="7168668" y="2385433"/>
            <a:ext cx="178909" cy="90710"/>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81"/>
          <p:cNvSpPr/>
          <p:nvPr/>
        </p:nvSpPr>
        <p:spPr>
          <a:xfrm>
            <a:off x="6868205" y="2368453"/>
            <a:ext cx="165748" cy="124667"/>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81"/>
          <p:cNvSpPr/>
          <p:nvPr/>
        </p:nvSpPr>
        <p:spPr>
          <a:xfrm>
            <a:off x="7482233" y="2374681"/>
            <a:ext cx="161929" cy="112683"/>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81"/>
          <p:cNvSpPr/>
          <p:nvPr/>
        </p:nvSpPr>
        <p:spPr>
          <a:xfrm>
            <a:off x="7778878" y="2368453"/>
            <a:ext cx="158110" cy="124667"/>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3" name="Google Shape;3373;p81"/>
          <p:cNvGrpSpPr/>
          <p:nvPr/>
        </p:nvGrpSpPr>
        <p:grpSpPr>
          <a:xfrm>
            <a:off x="6871147" y="2602143"/>
            <a:ext cx="160636" cy="136535"/>
            <a:chOff x="4660325" y="1866850"/>
            <a:chExt cx="68350" cy="58100"/>
          </a:xfrm>
        </p:grpSpPr>
        <p:sp>
          <p:nvSpPr>
            <p:cNvPr id="3374" name="Google Shape;3374;p81"/>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81"/>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6" name="Google Shape;3376;p81"/>
          <p:cNvGrpSpPr/>
          <p:nvPr/>
        </p:nvGrpSpPr>
        <p:grpSpPr>
          <a:xfrm>
            <a:off x="7180081" y="2627170"/>
            <a:ext cx="156817" cy="86891"/>
            <a:chOff x="4791775" y="1877500"/>
            <a:chExt cx="66725" cy="36975"/>
          </a:xfrm>
        </p:grpSpPr>
        <p:sp>
          <p:nvSpPr>
            <p:cNvPr id="3377" name="Google Shape;3377;p81"/>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81"/>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9" name="Google Shape;3379;p81"/>
          <p:cNvGrpSpPr/>
          <p:nvPr/>
        </p:nvGrpSpPr>
        <p:grpSpPr>
          <a:xfrm>
            <a:off x="7490660" y="2627170"/>
            <a:ext cx="139896" cy="86891"/>
            <a:chOff x="4923925" y="1877500"/>
            <a:chExt cx="59525" cy="36975"/>
          </a:xfrm>
        </p:grpSpPr>
        <p:sp>
          <p:nvSpPr>
            <p:cNvPr id="3380" name="Google Shape;3380;p81"/>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81"/>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2" name="Google Shape;3382;p81"/>
          <p:cNvGrpSpPr/>
          <p:nvPr/>
        </p:nvGrpSpPr>
        <p:grpSpPr>
          <a:xfrm>
            <a:off x="7806821" y="2609780"/>
            <a:ext cx="136488" cy="121260"/>
            <a:chOff x="5058450" y="1870100"/>
            <a:chExt cx="58075" cy="51600"/>
          </a:xfrm>
        </p:grpSpPr>
        <p:sp>
          <p:nvSpPr>
            <p:cNvPr id="3383" name="Google Shape;3383;p81"/>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81"/>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5" name="Google Shape;3385;p81"/>
          <p:cNvGrpSpPr/>
          <p:nvPr/>
        </p:nvGrpSpPr>
        <p:grpSpPr>
          <a:xfrm>
            <a:off x="7226262" y="3067854"/>
            <a:ext cx="97533" cy="103870"/>
            <a:chOff x="4811425" y="2065025"/>
            <a:chExt cx="41500" cy="44200"/>
          </a:xfrm>
        </p:grpSpPr>
        <p:sp>
          <p:nvSpPr>
            <p:cNvPr id="3386" name="Google Shape;3386;p81"/>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81"/>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8" name="Google Shape;3388;p81"/>
          <p:cNvGrpSpPr/>
          <p:nvPr/>
        </p:nvGrpSpPr>
        <p:grpSpPr>
          <a:xfrm>
            <a:off x="7504644" y="3067854"/>
            <a:ext cx="116629" cy="103459"/>
            <a:chOff x="4929875" y="2065025"/>
            <a:chExt cx="49625" cy="44025"/>
          </a:xfrm>
        </p:grpSpPr>
        <p:sp>
          <p:nvSpPr>
            <p:cNvPr id="3389" name="Google Shape;3389;p81"/>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81"/>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1" name="Google Shape;3391;p81"/>
          <p:cNvGrpSpPr/>
          <p:nvPr/>
        </p:nvGrpSpPr>
        <p:grpSpPr>
          <a:xfrm>
            <a:off x="7866692" y="3070968"/>
            <a:ext cx="67745" cy="97643"/>
            <a:chOff x="5083925" y="2066350"/>
            <a:chExt cx="28825" cy="41550"/>
          </a:xfrm>
        </p:grpSpPr>
        <p:sp>
          <p:nvSpPr>
            <p:cNvPr id="3392" name="Google Shape;3392;p81"/>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81"/>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4" name="Google Shape;3394;p81"/>
          <p:cNvGrpSpPr/>
          <p:nvPr/>
        </p:nvGrpSpPr>
        <p:grpSpPr>
          <a:xfrm>
            <a:off x="6869855" y="3086067"/>
            <a:ext cx="174679" cy="67445"/>
            <a:chOff x="4659775" y="2072775"/>
            <a:chExt cx="74325" cy="28700"/>
          </a:xfrm>
        </p:grpSpPr>
        <p:sp>
          <p:nvSpPr>
            <p:cNvPr id="3395" name="Google Shape;3395;p81"/>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81"/>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81"/>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8" name="Google Shape;3398;p81"/>
          <p:cNvGrpSpPr/>
          <p:nvPr/>
        </p:nvGrpSpPr>
        <p:grpSpPr>
          <a:xfrm>
            <a:off x="6876200" y="2859820"/>
            <a:ext cx="161517" cy="86069"/>
            <a:chOff x="4662475" y="1976500"/>
            <a:chExt cx="68725" cy="36625"/>
          </a:xfrm>
        </p:grpSpPr>
        <p:sp>
          <p:nvSpPr>
            <p:cNvPr id="3399" name="Google Shape;3399;p81"/>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81"/>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81"/>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2" name="Google Shape;3402;p81"/>
          <p:cNvGrpSpPr/>
          <p:nvPr/>
        </p:nvGrpSpPr>
        <p:grpSpPr>
          <a:xfrm>
            <a:off x="7800005" y="2852183"/>
            <a:ext cx="155583" cy="100874"/>
            <a:chOff x="5055550" y="1973250"/>
            <a:chExt cx="66200" cy="42925"/>
          </a:xfrm>
        </p:grpSpPr>
        <p:sp>
          <p:nvSpPr>
            <p:cNvPr id="3403" name="Google Shape;3403;p81"/>
            <p:cNvSpPr/>
            <p:nvPr/>
          </p:nvSpPr>
          <p:spPr>
            <a:xfrm>
              <a:off x="5083675" y="1973250"/>
              <a:ext cx="38075" cy="42925"/>
            </a:xfrm>
            <a:custGeom>
              <a:rect b="b" l="l" r="r" t="t"/>
              <a:pathLst>
                <a:path extrusionOk="0" h="1717" w="1523">
                  <a:moveTo>
                    <a:pt x="664" y="0"/>
                  </a:moveTo>
                  <a:lnTo>
                    <a:pt x="664" y="729"/>
                  </a:lnTo>
                  <a:lnTo>
                    <a:pt x="1" y="729"/>
                  </a:lnTo>
                  <a:lnTo>
                    <a:pt x="1" y="996"/>
                  </a:lnTo>
                  <a:lnTo>
                    <a:pt x="664" y="996"/>
                  </a:lnTo>
                  <a:lnTo>
                    <a:pt x="664" y="1717"/>
                  </a:lnTo>
                  <a:lnTo>
                    <a:pt x="1523" y="859"/>
                  </a:lnTo>
                  <a:lnTo>
                    <a:pt x="664"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81"/>
            <p:cNvSpPr/>
            <p:nvPr/>
          </p:nvSpPr>
          <p:spPr>
            <a:xfrm>
              <a:off x="50672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81"/>
            <p:cNvSpPr/>
            <p:nvPr/>
          </p:nvSpPr>
          <p:spPr>
            <a:xfrm>
              <a:off x="5055550"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6" name="Google Shape;3406;p81"/>
          <p:cNvGrpSpPr/>
          <p:nvPr/>
        </p:nvGrpSpPr>
        <p:grpSpPr>
          <a:xfrm>
            <a:off x="7481788" y="2863052"/>
            <a:ext cx="161047" cy="79430"/>
            <a:chOff x="4920150" y="1977875"/>
            <a:chExt cx="68525" cy="33800"/>
          </a:xfrm>
        </p:grpSpPr>
        <p:sp>
          <p:nvSpPr>
            <p:cNvPr id="3407" name="Google Shape;3407;p81"/>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81"/>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81"/>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0" name="Google Shape;3410;p81"/>
          <p:cNvGrpSpPr/>
          <p:nvPr/>
        </p:nvGrpSpPr>
        <p:grpSpPr>
          <a:xfrm>
            <a:off x="7183430" y="2869514"/>
            <a:ext cx="163221" cy="66622"/>
            <a:chOff x="4793200" y="1980625"/>
            <a:chExt cx="69450" cy="28350"/>
          </a:xfrm>
        </p:grpSpPr>
        <p:sp>
          <p:nvSpPr>
            <p:cNvPr id="3411" name="Google Shape;3411;p81"/>
            <p:cNvSpPr/>
            <p:nvPr/>
          </p:nvSpPr>
          <p:spPr>
            <a:xfrm>
              <a:off x="4821325" y="1980625"/>
              <a:ext cx="41325" cy="28350"/>
            </a:xfrm>
            <a:custGeom>
              <a:rect b="b" l="l" r="r" t="t"/>
              <a:pathLst>
                <a:path extrusionOk="0" h="1134" w="1653">
                  <a:moveTo>
                    <a:pt x="679" y="1"/>
                  </a:moveTo>
                  <a:lnTo>
                    <a:pt x="1112" y="434"/>
                  </a:lnTo>
                  <a:lnTo>
                    <a:pt x="1" y="434"/>
                  </a:lnTo>
                  <a:lnTo>
                    <a:pt x="1" y="701"/>
                  </a:lnTo>
                  <a:lnTo>
                    <a:pt x="1112" y="701"/>
                  </a:lnTo>
                  <a:lnTo>
                    <a:pt x="679" y="1133"/>
                  </a:lnTo>
                  <a:lnTo>
                    <a:pt x="1090" y="1133"/>
                  </a:lnTo>
                  <a:lnTo>
                    <a:pt x="1652" y="564"/>
                  </a:lnTo>
                  <a:lnTo>
                    <a:pt x="109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81"/>
            <p:cNvSpPr/>
            <p:nvPr/>
          </p:nvSpPr>
          <p:spPr>
            <a:xfrm>
              <a:off x="480492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81"/>
            <p:cNvSpPr/>
            <p:nvPr/>
          </p:nvSpPr>
          <p:spPr>
            <a:xfrm>
              <a:off x="4793200"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4" name="Google Shape;3414;p81"/>
          <p:cNvGrpSpPr/>
          <p:nvPr/>
        </p:nvGrpSpPr>
        <p:grpSpPr>
          <a:xfrm>
            <a:off x="6909279" y="3292397"/>
            <a:ext cx="120800" cy="123375"/>
            <a:chOff x="4676550" y="2160575"/>
            <a:chExt cx="51400" cy="52500"/>
          </a:xfrm>
        </p:grpSpPr>
        <p:sp>
          <p:nvSpPr>
            <p:cNvPr id="3415" name="Google Shape;3415;p81"/>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81"/>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81"/>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8" name="Google Shape;3418;p81"/>
          <p:cNvGrpSpPr/>
          <p:nvPr/>
        </p:nvGrpSpPr>
        <p:grpSpPr>
          <a:xfrm>
            <a:off x="7124969" y="3299212"/>
            <a:ext cx="140307" cy="109804"/>
            <a:chOff x="4768325" y="2163475"/>
            <a:chExt cx="59700" cy="46725"/>
          </a:xfrm>
        </p:grpSpPr>
        <p:sp>
          <p:nvSpPr>
            <p:cNvPr id="3419" name="Google Shape;3419;p81"/>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81"/>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1" name="Google Shape;3421;p81"/>
          <p:cNvSpPr/>
          <p:nvPr/>
        </p:nvSpPr>
        <p:spPr>
          <a:xfrm>
            <a:off x="7370779" y="3291107"/>
            <a:ext cx="83138" cy="126195"/>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81"/>
          <p:cNvSpPr/>
          <p:nvPr/>
        </p:nvSpPr>
        <p:spPr>
          <a:xfrm>
            <a:off x="7539048" y="3275713"/>
            <a:ext cx="155995" cy="157274"/>
          </a:xfrm>
          <a:custGeom>
            <a:rect b="b" l="l" r="r" t="t"/>
            <a:pathLst>
              <a:path extrusionOk="0" h="2677" w="2655">
                <a:moveTo>
                  <a:pt x="1320" y="0"/>
                </a:moveTo>
                <a:lnTo>
                  <a:pt x="1320" y="751"/>
                </a:lnTo>
                <a:lnTo>
                  <a:pt x="0" y="751"/>
                </a:lnTo>
                <a:lnTo>
                  <a:pt x="0" y="1926"/>
                </a:lnTo>
                <a:lnTo>
                  <a:pt x="1320" y="1926"/>
                </a:lnTo>
                <a:lnTo>
                  <a:pt x="1320" y="2676"/>
                </a:lnTo>
                <a:lnTo>
                  <a:pt x="2654" y="1335"/>
                </a:lnTo>
                <a:lnTo>
                  <a:pt x="13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81"/>
          <p:cNvSpPr/>
          <p:nvPr/>
        </p:nvSpPr>
        <p:spPr>
          <a:xfrm>
            <a:off x="7801321" y="4146077"/>
            <a:ext cx="142892" cy="157274"/>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81"/>
          <p:cNvSpPr/>
          <p:nvPr/>
        </p:nvSpPr>
        <p:spPr>
          <a:xfrm>
            <a:off x="7497098" y="3692270"/>
            <a:ext cx="203880" cy="174605"/>
          </a:xfrm>
          <a:custGeom>
            <a:rect b="b" l="l" r="r" t="t"/>
            <a:pathLst>
              <a:path extrusionOk="0" h="2972" w="3470">
                <a:moveTo>
                  <a:pt x="1320" y="505"/>
                </a:moveTo>
                <a:lnTo>
                  <a:pt x="2878" y="1486"/>
                </a:lnTo>
                <a:lnTo>
                  <a:pt x="1320" y="2460"/>
                </a:lnTo>
                <a:lnTo>
                  <a:pt x="1320" y="505"/>
                </a:lnTo>
                <a:close/>
                <a:moveTo>
                  <a:pt x="1984" y="0"/>
                </a:moveTo>
                <a:cubicBezTo>
                  <a:pt x="664" y="0"/>
                  <a:pt x="0" y="1601"/>
                  <a:pt x="938" y="2532"/>
                </a:cubicBezTo>
                <a:cubicBezTo>
                  <a:pt x="1239" y="2835"/>
                  <a:pt x="1610" y="2971"/>
                  <a:pt x="1975" y="2971"/>
                </a:cubicBezTo>
                <a:cubicBezTo>
                  <a:pt x="2737" y="2971"/>
                  <a:pt x="3469" y="2379"/>
                  <a:pt x="3469" y="1486"/>
                </a:cubicBezTo>
                <a:cubicBezTo>
                  <a:pt x="3469" y="664"/>
                  <a:pt x="2806" y="0"/>
                  <a:pt x="198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81"/>
          <p:cNvSpPr/>
          <p:nvPr/>
        </p:nvSpPr>
        <p:spPr>
          <a:xfrm>
            <a:off x="6897464" y="3485049"/>
            <a:ext cx="114925" cy="15768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81"/>
          <p:cNvSpPr/>
          <p:nvPr/>
        </p:nvSpPr>
        <p:spPr>
          <a:xfrm>
            <a:off x="7080539" y="4161352"/>
            <a:ext cx="176735" cy="126724"/>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81"/>
          <p:cNvSpPr/>
          <p:nvPr/>
        </p:nvSpPr>
        <p:spPr>
          <a:xfrm>
            <a:off x="6890237" y="3725289"/>
            <a:ext cx="143303" cy="108570"/>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81"/>
          <p:cNvSpPr/>
          <p:nvPr/>
        </p:nvSpPr>
        <p:spPr>
          <a:xfrm>
            <a:off x="7344105" y="3955424"/>
            <a:ext cx="162340" cy="97055"/>
          </a:xfrm>
          <a:custGeom>
            <a:rect b="b" l="l" r="r" t="t"/>
            <a:pathLst>
              <a:path extrusionOk="0" h="1652" w="2763">
                <a:moveTo>
                  <a:pt x="2013" y="0"/>
                </a:moveTo>
                <a:lnTo>
                  <a:pt x="1551" y="7"/>
                </a:lnTo>
                <a:lnTo>
                  <a:pt x="2179" y="657"/>
                </a:lnTo>
                <a:lnTo>
                  <a:pt x="0" y="657"/>
                </a:lnTo>
                <a:lnTo>
                  <a:pt x="0" y="988"/>
                </a:lnTo>
                <a:lnTo>
                  <a:pt x="2179" y="988"/>
                </a:lnTo>
                <a:lnTo>
                  <a:pt x="1551" y="1645"/>
                </a:lnTo>
                <a:lnTo>
                  <a:pt x="2005" y="1652"/>
                </a:lnTo>
                <a:lnTo>
                  <a:pt x="2763" y="822"/>
                </a:lnTo>
                <a:lnTo>
                  <a:pt x="201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81"/>
          <p:cNvSpPr/>
          <p:nvPr/>
        </p:nvSpPr>
        <p:spPr>
          <a:xfrm>
            <a:off x="7359557" y="3707194"/>
            <a:ext cx="96887" cy="143468"/>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81"/>
          <p:cNvSpPr/>
          <p:nvPr/>
        </p:nvSpPr>
        <p:spPr>
          <a:xfrm>
            <a:off x="7301744" y="3492805"/>
            <a:ext cx="168274" cy="142116"/>
          </a:xfrm>
          <a:custGeom>
            <a:rect b="b" l="l" r="r" t="t"/>
            <a:pathLst>
              <a:path extrusionOk="0" h="2419" w="2864">
                <a:moveTo>
                  <a:pt x="1738" y="1"/>
                </a:moveTo>
                <a:cubicBezTo>
                  <a:pt x="1482" y="1"/>
                  <a:pt x="1258" y="316"/>
                  <a:pt x="1472" y="568"/>
                </a:cubicBezTo>
                <a:lnTo>
                  <a:pt x="1789" y="907"/>
                </a:lnTo>
                <a:lnTo>
                  <a:pt x="375" y="907"/>
                </a:lnTo>
                <a:cubicBezTo>
                  <a:pt x="0" y="929"/>
                  <a:pt x="0" y="1491"/>
                  <a:pt x="375" y="1506"/>
                </a:cubicBezTo>
                <a:lnTo>
                  <a:pt x="1789" y="1506"/>
                </a:lnTo>
                <a:lnTo>
                  <a:pt x="1472" y="1852"/>
                </a:lnTo>
                <a:cubicBezTo>
                  <a:pt x="1258" y="2104"/>
                  <a:pt x="1482" y="2419"/>
                  <a:pt x="1738" y="2419"/>
                </a:cubicBezTo>
                <a:cubicBezTo>
                  <a:pt x="1818" y="2419"/>
                  <a:pt x="1902" y="2388"/>
                  <a:pt x="1976" y="2313"/>
                </a:cubicBezTo>
                <a:lnTo>
                  <a:pt x="2777" y="1441"/>
                </a:lnTo>
                <a:cubicBezTo>
                  <a:pt x="2827" y="1383"/>
                  <a:pt x="2864" y="1304"/>
                  <a:pt x="2864" y="1224"/>
                </a:cubicBezTo>
                <a:lnTo>
                  <a:pt x="2864" y="1195"/>
                </a:lnTo>
                <a:cubicBezTo>
                  <a:pt x="2864" y="1116"/>
                  <a:pt x="2827" y="1037"/>
                  <a:pt x="2777" y="979"/>
                </a:cubicBezTo>
                <a:lnTo>
                  <a:pt x="1976" y="106"/>
                </a:lnTo>
                <a:cubicBezTo>
                  <a:pt x="1902" y="32"/>
                  <a:pt x="1818" y="1"/>
                  <a:pt x="17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81"/>
          <p:cNvSpPr/>
          <p:nvPr/>
        </p:nvSpPr>
        <p:spPr>
          <a:xfrm>
            <a:off x="6897464" y="4164290"/>
            <a:ext cx="114925" cy="120849"/>
          </a:xfrm>
          <a:custGeom>
            <a:rect b="b" l="l" r="r" t="t"/>
            <a:pathLst>
              <a:path extrusionOk="0" h="2057" w="1956">
                <a:moveTo>
                  <a:pt x="109" y="1"/>
                </a:moveTo>
                <a:lnTo>
                  <a:pt x="1075" y="975"/>
                </a:lnTo>
                <a:lnTo>
                  <a:pt x="1" y="2056"/>
                </a:lnTo>
                <a:lnTo>
                  <a:pt x="859" y="2056"/>
                </a:lnTo>
                <a:lnTo>
                  <a:pt x="1955" y="975"/>
                </a:lnTo>
                <a:lnTo>
                  <a:pt x="97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2" name="Google Shape;3432;p81"/>
          <p:cNvGrpSpPr/>
          <p:nvPr/>
        </p:nvGrpSpPr>
        <p:grpSpPr>
          <a:xfrm>
            <a:off x="7125556" y="3511828"/>
            <a:ext cx="108814" cy="103106"/>
            <a:chOff x="4768575" y="2253950"/>
            <a:chExt cx="46300" cy="43875"/>
          </a:xfrm>
        </p:grpSpPr>
        <p:sp>
          <p:nvSpPr>
            <p:cNvPr id="3433" name="Google Shape;3433;p81"/>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81"/>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5" name="Google Shape;3435;p81"/>
          <p:cNvSpPr/>
          <p:nvPr/>
        </p:nvSpPr>
        <p:spPr>
          <a:xfrm>
            <a:off x="7756845" y="3486753"/>
            <a:ext cx="179732" cy="154278"/>
          </a:xfrm>
          <a:custGeom>
            <a:rect b="b" l="l" r="r" t="t"/>
            <a:pathLst>
              <a:path extrusionOk="0" h="2626" w="3059">
                <a:moveTo>
                  <a:pt x="1796" y="0"/>
                </a:moveTo>
                <a:lnTo>
                  <a:pt x="1176" y="628"/>
                </a:lnTo>
                <a:lnTo>
                  <a:pt x="1378" y="830"/>
                </a:lnTo>
                <a:lnTo>
                  <a:pt x="0" y="830"/>
                </a:lnTo>
                <a:lnTo>
                  <a:pt x="0" y="1710"/>
                </a:lnTo>
                <a:lnTo>
                  <a:pt x="1378" y="1710"/>
                </a:lnTo>
                <a:lnTo>
                  <a:pt x="1082" y="1998"/>
                </a:lnTo>
                <a:lnTo>
                  <a:pt x="1710" y="2626"/>
                </a:lnTo>
                <a:lnTo>
                  <a:pt x="3058" y="1270"/>
                </a:lnTo>
                <a:lnTo>
                  <a:pt x="179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6" name="Google Shape;3436;p81"/>
          <p:cNvGrpSpPr/>
          <p:nvPr/>
        </p:nvGrpSpPr>
        <p:grpSpPr>
          <a:xfrm>
            <a:off x="7577559" y="3933124"/>
            <a:ext cx="114043" cy="141118"/>
            <a:chOff x="4960900" y="2433225"/>
            <a:chExt cx="48525" cy="60050"/>
          </a:xfrm>
        </p:grpSpPr>
        <p:sp>
          <p:nvSpPr>
            <p:cNvPr id="3437" name="Google Shape;3437;p81"/>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81"/>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9" name="Google Shape;3439;p81"/>
          <p:cNvGrpSpPr/>
          <p:nvPr/>
        </p:nvGrpSpPr>
        <p:grpSpPr>
          <a:xfrm>
            <a:off x="7326499" y="4154964"/>
            <a:ext cx="131611" cy="138768"/>
            <a:chOff x="4854075" y="2527625"/>
            <a:chExt cx="56000" cy="59050"/>
          </a:xfrm>
        </p:grpSpPr>
        <p:sp>
          <p:nvSpPr>
            <p:cNvPr id="3440" name="Google Shape;3440;p81"/>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81"/>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2" name="Google Shape;3442;p81"/>
          <p:cNvSpPr/>
          <p:nvPr/>
        </p:nvSpPr>
        <p:spPr>
          <a:xfrm>
            <a:off x="7149162" y="3940148"/>
            <a:ext cx="102175" cy="128016"/>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81"/>
          <p:cNvSpPr/>
          <p:nvPr/>
        </p:nvSpPr>
        <p:spPr>
          <a:xfrm>
            <a:off x="7782285" y="3290108"/>
            <a:ext cx="154291" cy="128016"/>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81"/>
          <p:cNvSpPr/>
          <p:nvPr/>
        </p:nvSpPr>
        <p:spPr>
          <a:xfrm>
            <a:off x="6905513" y="3940148"/>
            <a:ext cx="130554" cy="128016"/>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5" name="Google Shape;3445;p81"/>
          <p:cNvGrpSpPr/>
          <p:nvPr/>
        </p:nvGrpSpPr>
        <p:grpSpPr>
          <a:xfrm>
            <a:off x="7809758" y="3701767"/>
            <a:ext cx="95829" cy="155159"/>
            <a:chOff x="5059700" y="2334775"/>
            <a:chExt cx="40775" cy="66025"/>
          </a:xfrm>
        </p:grpSpPr>
        <p:sp>
          <p:nvSpPr>
            <p:cNvPr id="3446" name="Google Shape;3446;p81"/>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81"/>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81"/>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81"/>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81"/>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81"/>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81"/>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81"/>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81"/>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5" name="Google Shape;3455;p81"/>
          <p:cNvGrpSpPr/>
          <p:nvPr/>
        </p:nvGrpSpPr>
        <p:grpSpPr>
          <a:xfrm>
            <a:off x="7573328" y="3486918"/>
            <a:ext cx="84372" cy="153338"/>
            <a:chOff x="4959100" y="2243350"/>
            <a:chExt cx="35900" cy="65250"/>
          </a:xfrm>
        </p:grpSpPr>
        <p:sp>
          <p:nvSpPr>
            <p:cNvPr id="3456" name="Google Shape;3456;p81"/>
            <p:cNvSpPr/>
            <p:nvPr/>
          </p:nvSpPr>
          <p:spPr>
            <a:xfrm>
              <a:off x="4959100" y="2243350"/>
              <a:ext cx="7950" cy="6825"/>
            </a:xfrm>
            <a:custGeom>
              <a:rect b="b" l="l" r="r" t="t"/>
              <a:pathLst>
                <a:path extrusionOk="0" h="273" w="318">
                  <a:moveTo>
                    <a:pt x="180" y="0"/>
                  </a:moveTo>
                  <a:cubicBezTo>
                    <a:pt x="65" y="0"/>
                    <a:pt x="0" y="145"/>
                    <a:pt x="87" y="231"/>
                  </a:cubicBezTo>
                  <a:cubicBezTo>
                    <a:pt x="115" y="260"/>
                    <a:pt x="150" y="273"/>
                    <a:pt x="184" y="273"/>
                  </a:cubicBezTo>
                  <a:cubicBezTo>
                    <a:pt x="253" y="273"/>
                    <a:pt x="317" y="220"/>
                    <a:pt x="317" y="137"/>
                  </a:cubicBezTo>
                  <a:cubicBezTo>
                    <a:pt x="317" y="65"/>
                    <a:pt x="260" y="0"/>
                    <a:pt x="1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81"/>
            <p:cNvSpPr/>
            <p:nvPr/>
          </p:nvSpPr>
          <p:spPr>
            <a:xfrm>
              <a:off x="4959100" y="2253075"/>
              <a:ext cx="7950" cy="6850"/>
            </a:xfrm>
            <a:custGeom>
              <a:rect b="b" l="l" r="r" t="t"/>
              <a:pathLst>
                <a:path extrusionOk="0" h="274" w="318">
                  <a:moveTo>
                    <a:pt x="180" y="1"/>
                  </a:moveTo>
                  <a:cubicBezTo>
                    <a:pt x="65" y="1"/>
                    <a:pt x="0" y="145"/>
                    <a:pt x="87" y="232"/>
                  </a:cubicBezTo>
                  <a:cubicBezTo>
                    <a:pt x="115" y="260"/>
                    <a:pt x="150" y="273"/>
                    <a:pt x="184" y="273"/>
                  </a:cubicBezTo>
                  <a:cubicBezTo>
                    <a:pt x="253" y="273"/>
                    <a:pt x="317" y="220"/>
                    <a:pt x="317" y="138"/>
                  </a:cubicBezTo>
                  <a:cubicBezTo>
                    <a:pt x="317" y="59"/>
                    <a:pt x="260" y="1"/>
                    <a:pt x="18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81"/>
            <p:cNvSpPr/>
            <p:nvPr/>
          </p:nvSpPr>
          <p:spPr>
            <a:xfrm>
              <a:off x="4959100" y="2262825"/>
              <a:ext cx="7950" cy="6825"/>
            </a:xfrm>
            <a:custGeom>
              <a:rect b="b" l="l" r="r" t="t"/>
              <a:pathLst>
                <a:path extrusionOk="0" h="273" w="318">
                  <a:moveTo>
                    <a:pt x="180" y="0"/>
                  </a:moveTo>
                  <a:cubicBezTo>
                    <a:pt x="65" y="0"/>
                    <a:pt x="0" y="145"/>
                    <a:pt x="87" y="231"/>
                  </a:cubicBezTo>
                  <a:cubicBezTo>
                    <a:pt x="115" y="260"/>
                    <a:pt x="150" y="273"/>
                    <a:pt x="184" y="273"/>
                  </a:cubicBezTo>
                  <a:cubicBezTo>
                    <a:pt x="253" y="273"/>
                    <a:pt x="317" y="220"/>
                    <a:pt x="317" y="137"/>
                  </a:cubicBezTo>
                  <a:cubicBezTo>
                    <a:pt x="317" y="65"/>
                    <a:pt x="260" y="0"/>
                    <a:pt x="1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81"/>
            <p:cNvSpPr/>
            <p:nvPr/>
          </p:nvSpPr>
          <p:spPr>
            <a:xfrm>
              <a:off x="4959100" y="2272550"/>
              <a:ext cx="7950" cy="6850"/>
            </a:xfrm>
            <a:custGeom>
              <a:rect b="b" l="l" r="r" t="t"/>
              <a:pathLst>
                <a:path extrusionOk="0" h="274" w="318">
                  <a:moveTo>
                    <a:pt x="180" y="1"/>
                  </a:moveTo>
                  <a:cubicBezTo>
                    <a:pt x="65" y="1"/>
                    <a:pt x="0" y="152"/>
                    <a:pt x="87" y="232"/>
                  </a:cubicBezTo>
                  <a:cubicBezTo>
                    <a:pt x="115" y="260"/>
                    <a:pt x="150" y="273"/>
                    <a:pt x="184" y="273"/>
                  </a:cubicBezTo>
                  <a:cubicBezTo>
                    <a:pt x="253" y="273"/>
                    <a:pt x="317" y="220"/>
                    <a:pt x="317" y="138"/>
                  </a:cubicBezTo>
                  <a:cubicBezTo>
                    <a:pt x="317" y="59"/>
                    <a:pt x="260" y="1"/>
                    <a:pt x="18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81"/>
            <p:cNvSpPr/>
            <p:nvPr/>
          </p:nvSpPr>
          <p:spPr>
            <a:xfrm>
              <a:off x="4959150" y="2282475"/>
              <a:ext cx="7900" cy="6775"/>
            </a:xfrm>
            <a:custGeom>
              <a:rect b="b" l="l" r="r" t="t"/>
              <a:pathLst>
                <a:path extrusionOk="0" h="271" w="316">
                  <a:moveTo>
                    <a:pt x="171" y="0"/>
                  </a:moveTo>
                  <a:cubicBezTo>
                    <a:pt x="60" y="0"/>
                    <a:pt x="0" y="147"/>
                    <a:pt x="85" y="231"/>
                  </a:cubicBezTo>
                  <a:cubicBezTo>
                    <a:pt x="112" y="259"/>
                    <a:pt x="145" y="271"/>
                    <a:pt x="178" y="271"/>
                  </a:cubicBezTo>
                  <a:cubicBezTo>
                    <a:pt x="248" y="271"/>
                    <a:pt x="315" y="214"/>
                    <a:pt x="315" y="130"/>
                  </a:cubicBezTo>
                  <a:cubicBezTo>
                    <a:pt x="315" y="58"/>
                    <a:pt x="258" y="1"/>
                    <a:pt x="178" y="1"/>
                  </a:cubicBezTo>
                  <a:cubicBezTo>
                    <a:pt x="176" y="0"/>
                    <a:pt x="173" y="0"/>
                    <a:pt x="17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81"/>
            <p:cNvSpPr/>
            <p:nvPr/>
          </p:nvSpPr>
          <p:spPr>
            <a:xfrm>
              <a:off x="4959100" y="2292025"/>
              <a:ext cx="7950" cy="6850"/>
            </a:xfrm>
            <a:custGeom>
              <a:rect b="b" l="l" r="r" t="t"/>
              <a:pathLst>
                <a:path extrusionOk="0" h="274" w="318">
                  <a:moveTo>
                    <a:pt x="180" y="1"/>
                  </a:moveTo>
                  <a:cubicBezTo>
                    <a:pt x="65" y="1"/>
                    <a:pt x="0" y="145"/>
                    <a:pt x="87" y="232"/>
                  </a:cubicBezTo>
                  <a:cubicBezTo>
                    <a:pt x="115" y="260"/>
                    <a:pt x="150" y="273"/>
                    <a:pt x="184" y="273"/>
                  </a:cubicBezTo>
                  <a:cubicBezTo>
                    <a:pt x="253" y="273"/>
                    <a:pt x="317" y="220"/>
                    <a:pt x="317" y="138"/>
                  </a:cubicBezTo>
                  <a:cubicBezTo>
                    <a:pt x="317" y="59"/>
                    <a:pt x="260" y="1"/>
                    <a:pt x="18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81"/>
            <p:cNvSpPr/>
            <p:nvPr/>
          </p:nvSpPr>
          <p:spPr>
            <a:xfrm>
              <a:off x="4959100" y="2301775"/>
              <a:ext cx="7950" cy="6825"/>
            </a:xfrm>
            <a:custGeom>
              <a:rect b="b" l="l" r="r" t="t"/>
              <a:pathLst>
                <a:path extrusionOk="0" h="273" w="318">
                  <a:moveTo>
                    <a:pt x="180" y="0"/>
                  </a:moveTo>
                  <a:cubicBezTo>
                    <a:pt x="65" y="0"/>
                    <a:pt x="0" y="145"/>
                    <a:pt x="87" y="231"/>
                  </a:cubicBezTo>
                  <a:cubicBezTo>
                    <a:pt x="115" y="260"/>
                    <a:pt x="150" y="272"/>
                    <a:pt x="184" y="272"/>
                  </a:cubicBezTo>
                  <a:cubicBezTo>
                    <a:pt x="253" y="272"/>
                    <a:pt x="317" y="219"/>
                    <a:pt x="317" y="137"/>
                  </a:cubicBezTo>
                  <a:cubicBezTo>
                    <a:pt x="317" y="58"/>
                    <a:pt x="260" y="0"/>
                    <a:pt x="1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81"/>
            <p:cNvSpPr/>
            <p:nvPr/>
          </p:nvSpPr>
          <p:spPr>
            <a:xfrm>
              <a:off x="4968475" y="2253075"/>
              <a:ext cx="7950" cy="6850"/>
            </a:xfrm>
            <a:custGeom>
              <a:rect b="b" l="l" r="r" t="t"/>
              <a:pathLst>
                <a:path extrusionOk="0" h="274" w="318">
                  <a:moveTo>
                    <a:pt x="180" y="1"/>
                  </a:moveTo>
                  <a:cubicBezTo>
                    <a:pt x="58" y="1"/>
                    <a:pt x="0" y="145"/>
                    <a:pt x="80" y="232"/>
                  </a:cubicBezTo>
                  <a:cubicBezTo>
                    <a:pt x="108" y="260"/>
                    <a:pt x="144" y="273"/>
                    <a:pt x="179" y="273"/>
                  </a:cubicBezTo>
                  <a:cubicBezTo>
                    <a:pt x="250" y="273"/>
                    <a:pt x="318" y="220"/>
                    <a:pt x="318" y="138"/>
                  </a:cubicBezTo>
                  <a:cubicBezTo>
                    <a:pt x="318" y="59"/>
                    <a:pt x="253" y="1"/>
                    <a:pt x="18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81"/>
            <p:cNvSpPr/>
            <p:nvPr/>
          </p:nvSpPr>
          <p:spPr>
            <a:xfrm>
              <a:off x="4968475" y="2262825"/>
              <a:ext cx="7950" cy="6825"/>
            </a:xfrm>
            <a:custGeom>
              <a:rect b="b" l="l" r="r" t="t"/>
              <a:pathLst>
                <a:path extrusionOk="0" h="273" w="318">
                  <a:moveTo>
                    <a:pt x="180" y="0"/>
                  </a:moveTo>
                  <a:cubicBezTo>
                    <a:pt x="58" y="0"/>
                    <a:pt x="0" y="145"/>
                    <a:pt x="80" y="231"/>
                  </a:cubicBezTo>
                  <a:cubicBezTo>
                    <a:pt x="108" y="260"/>
                    <a:pt x="144" y="273"/>
                    <a:pt x="179" y="273"/>
                  </a:cubicBezTo>
                  <a:cubicBezTo>
                    <a:pt x="250" y="273"/>
                    <a:pt x="318" y="220"/>
                    <a:pt x="318" y="137"/>
                  </a:cubicBezTo>
                  <a:cubicBezTo>
                    <a:pt x="318" y="65"/>
                    <a:pt x="253" y="0"/>
                    <a:pt x="1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81"/>
            <p:cNvSpPr/>
            <p:nvPr/>
          </p:nvSpPr>
          <p:spPr>
            <a:xfrm>
              <a:off x="4968475" y="2272550"/>
              <a:ext cx="7950" cy="6850"/>
            </a:xfrm>
            <a:custGeom>
              <a:rect b="b" l="l" r="r" t="t"/>
              <a:pathLst>
                <a:path extrusionOk="0" h="274" w="318">
                  <a:moveTo>
                    <a:pt x="180" y="1"/>
                  </a:moveTo>
                  <a:cubicBezTo>
                    <a:pt x="58" y="1"/>
                    <a:pt x="0" y="145"/>
                    <a:pt x="87" y="232"/>
                  </a:cubicBezTo>
                  <a:cubicBezTo>
                    <a:pt x="113" y="260"/>
                    <a:pt x="147" y="273"/>
                    <a:pt x="181" y="273"/>
                  </a:cubicBezTo>
                  <a:cubicBezTo>
                    <a:pt x="250" y="273"/>
                    <a:pt x="318" y="220"/>
                    <a:pt x="318" y="138"/>
                  </a:cubicBezTo>
                  <a:cubicBezTo>
                    <a:pt x="318" y="66"/>
                    <a:pt x="253" y="1"/>
                    <a:pt x="18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81"/>
            <p:cNvSpPr/>
            <p:nvPr/>
          </p:nvSpPr>
          <p:spPr>
            <a:xfrm>
              <a:off x="4968500" y="2282475"/>
              <a:ext cx="7925" cy="6775"/>
            </a:xfrm>
            <a:custGeom>
              <a:rect b="b" l="l" r="r" t="t"/>
              <a:pathLst>
                <a:path extrusionOk="0" h="271" w="317">
                  <a:moveTo>
                    <a:pt x="171" y="0"/>
                  </a:moveTo>
                  <a:cubicBezTo>
                    <a:pt x="54" y="0"/>
                    <a:pt x="1" y="147"/>
                    <a:pt x="79" y="231"/>
                  </a:cubicBezTo>
                  <a:cubicBezTo>
                    <a:pt x="106" y="259"/>
                    <a:pt x="140" y="271"/>
                    <a:pt x="173" y="271"/>
                  </a:cubicBezTo>
                  <a:cubicBezTo>
                    <a:pt x="246" y="271"/>
                    <a:pt x="317" y="214"/>
                    <a:pt x="317" y="130"/>
                  </a:cubicBezTo>
                  <a:cubicBezTo>
                    <a:pt x="317" y="58"/>
                    <a:pt x="252" y="1"/>
                    <a:pt x="179" y="1"/>
                  </a:cubicBezTo>
                  <a:cubicBezTo>
                    <a:pt x="177" y="0"/>
                    <a:pt x="174" y="0"/>
                    <a:pt x="17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81"/>
            <p:cNvSpPr/>
            <p:nvPr/>
          </p:nvSpPr>
          <p:spPr>
            <a:xfrm>
              <a:off x="4968475" y="2292025"/>
              <a:ext cx="7950" cy="6850"/>
            </a:xfrm>
            <a:custGeom>
              <a:rect b="b" l="l" r="r" t="t"/>
              <a:pathLst>
                <a:path extrusionOk="0" h="274" w="318">
                  <a:moveTo>
                    <a:pt x="180" y="1"/>
                  </a:moveTo>
                  <a:cubicBezTo>
                    <a:pt x="58" y="1"/>
                    <a:pt x="0" y="145"/>
                    <a:pt x="80" y="232"/>
                  </a:cubicBezTo>
                  <a:cubicBezTo>
                    <a:pt x="108" y="260"/>
                    <a:pt x="144" y="273"/>
                    <a:pt x="179" y="273"/>
                  </a:cubicBezTo>
                  <a:cubicBezTo>
                    <a:pt x="250" y="273"/>
                    <a:pt x="318" y="220"/>
                    <a:pt x="318" y="138"/>
                  </a:cubicBezTo>
                  <a:cubicBezTo>
                    <a:pt x="318" y="59"/>
                    <a:pt x="253" y="1"/>
                    <a:pt x="18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81"/>
            <p:cNvSpPr/>
            <p:nvPr/>
          </p:nvSpPr>
          <p:spPr>
            <a:xfrm>
              <a:off x="4977650" y="2262825"/>
              <a:ext cx="7975" cy="6825"/>
            </a:xfrm>
            <a:custGeom>
              <a:rect b="b" l="l" r="r" t="t"/>
              <a:pathLst>
                <a:path extrusionOk="0" h="273" w="319">
                  <a:moveTo>
                    <a:pt x="181" y="0"/>
                  </a:moveTo>
                  <a:cubicBezTo>
                    <a:pt x="66" y="0"/>
                    <a:pt x="1" y="145"/>
                    <a:pt x="88" y="231"/>
                  </a:cubicBezTo>
                  <a:cubicBezTo>
                    <a:pt x="116" y="260"/>
                    <a:pt x="151" y="273"/>
                    <a:pt x="185" y="273"/>
                  </a:cubicBezTo>
                  <a:cubicBezTo>
                    <a:pt x="254" y="273"/>
                    <a:pt x="318" y="220"/>
                    <a:pt x="318" y="137"/>
                  </a:cubicBezTo>
                  <a:cubicBezTo>
                    <a:pt x="318" y="65"/>
                    <a:pt x="261"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81"/>
            <p:cNvSpPr/>
            <p:nvPr/>
          </p:nvSpPr>
          <p:spPr>
            <a:xfrm>
              <a:off x="4977650" y="2272550"/>
              <a:ext cx="7975" cy="6850"/>
            </a:xfrm>
            <a:custGeom>
              <a:rect b="b" l="l" r="r" t="t"/>
              <a:pathLst>
                <a:path extrusionOk="0" h="274" w="319">
                  <a:moveTo>
                    <a:pt x="181" y="1"/>
                  </a:moveTo>
                  <a:cubicBezTo>
                    <a:pt x="66" y="1"/>
                    <a:pt x="1" y="152"/>
                    <a:pt x="88" y="232"/>
                  </a:cubicBezTo>
                  <a:cubicBezTo>
                    <a:pt x="116" y="260"/>
                    <a:pt x="151" y="273"/>
                    <a:pt x="185" y="273"/>
                  </a:cubicBezTo>
                  <a:cubicBezTo>
                    <a:pt x="254" y="273"/>
                    <a:pt x="318" y="220"/>
                    <a:pt x="318" y="138"/>
                  </a:cubicBezTo>
                  <a:cubicBezTo>
                    <a:pt x="318" y="59"/>
                    <a:pt x="261" y="1"/>
                    <a:pt x="1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81"/>
            <p:cNvSpPr/>
            <p:nvPr/>
          </p:nvSpPr>
          <p:spPr>
            <a:xfrm>
              <a:off x="4977700" y="2282475"/>
              <a:ext cx="7925" cy="6775"/>
            </a:xfrm>
            <a:custGeom>
              <a:rect b="b" l="l" r="r" t="t"/>
              <a:pathLst>
                <a:path extrusionOk="0" h="271" w="317">
                  <a:moveTo>
                    <a:pt x="171" y="0"/>
                  </a:moveTo>
                  <a:cubicBezTo>
                    <a:pt x="61" y="0"/>
                    <a:pt x="1" y="147"/>
                    <a:pt x="86" y="231"/>
                  </a:cubicBezTo>
                  <a:cubicBezTo>
                    <a:pt x="113" y="259"/>
                    <a:pt x="146" y="271"/>
                    <a:pt x="179" y="271"/>
                  </a:cubicBezTo>
                  <a:cubicBezTo>
                    <a:pt x="249" y="271"/>
                    <a:pt x="316" y="214"/>
                    <a:pt x="316" y="130"/>
                  </a:cubicBezTo>
                  <a:cubicBezTo>
                    <a:pt x="316" y="58"/>
                    <a:pt x="259" y="1"/>
                    <a:pt x="179" y="1"/>
                  </a:cubicBezTo>
                  <a:cubicBezTo>
                    <a:pt x="177" y="0"/>
                    <a:pt x="174" y="0"/>
                    <a:pt x="17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81"/>
            <p:cNvSpPr/>
            <p:nvPr/>
          </p:nvSpPr>
          <p:spPr>
            <a:xfrm>
              <a:off x="4987050" y="2272550"/>
              <a:ext cx="7950" cy="6850"/>
            </a:xfrm>
            <a:custGeom>
              <a:rect b="b" l="l" r="r" t="t"/>
              <a:pathLst>
                <a:path extrusionOk="0" h="274" w="318">
                  <a:moveTo>
                    <a:pt x="180" y="1"/>
                  </a:moveTo>
                  <a:cubicBezTo>
                    <a:pt x="58" y="1"/>
                    <a:pt x="0" y="152"/>
                    <a:pt x="87" y="232"/>
                  </a:cubicBezTo>
                  <a:cubicBezTo>
                    <a:pt x="115" y="260"/>
                    <a:pt x="150" y="273"/>
                    <a:pt x="184" y="273"/>
                  </a:cubicBezTo>
                  <a:cubicBezTo>
                    <a:pt x="253" y="273"/>
                    <a:pt x="317" y="220"/>
                    <a:pt x="317" y="138"/>
                  </a:cubicBezTo>
                  <a:cubicBezTo>
                    <a:pt x="317" y="59"/>
                    <a:pt x="252" y="1"/>
                    <a:pt x="18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2" name="Google Shape;3472;p81"/>
          <p:cNvGrpSpPr/>
          <p:nvPr/>
        </p:nvGrpSpPr>
        <p:grpSpPr>
          <a:xfrm>
            <a:off x="7758054" y="3926309"/>
            <a:ext cx="178498" cy="154747"/>
            <a:chOff x="5037700" y="2430325"/>
            <a:chExt cx="75950" cy="65850"/>
          </a:xfrm>
        </p:grpSpPr>
        <p:sp>
          <p:nvSpPr>
            <p:cNvPr id="3473" name="Google Shape;3473;p81"/>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81"/>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5" name="Google Shape;3475;p81"/>
          <p:cNvGrpSpPr/>
          <p:nvPr/>
        </p:nvGrpSpPr>
        <p:grpSpPr>
          <a:xfrm>
            <a:off x="7098294" y="3718275"/>
            <a:ext cx="216160" cy="122024"/>
            <a:chOff x="4756975" y="2341800"/>
            <a:chExt cx="91975" cy="51925"/>
          </a:xfrm>
        </p:grpSpPr>
        <p:sp>
          <p:nvSpPr>
            <p:cNvPr id="3476" name="Google Shape;3476;p81"/>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81"/>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81"/>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81"/>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81"/>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81"/>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81"/>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81"/>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81"/>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81"/>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81"/>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81"/>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81"/>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81"/>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81"/>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81"/>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81"/>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81"/>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81"/>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81"/>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6" name="Google Shape;3496;p81"/>
          <p:cNvGrpSpPr/>
          <p:nvPr/>
        </p:nvGrpSpPr>
        <p:grpSpPr>
          <a:xfrm>
            <a:off x="7536841" y="4128468"/>
            <a:ext cx="231906" cy="191995"/>
            <a:chOff x="4943575" y="2516350"/>
            <a:chExt cx="98675" cy="81700"/>
          </a:xfrm>
        </p:grpSpPr>
        <p:sp>
          <p:nvSpPr>
            <p:cNvPr id="3497" name="Google Shape;3497;p81"/>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81"/>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81"/>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81"/>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81"/>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81"/>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81"/>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81"/>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81"/>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81"/>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81"/>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81"/>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81"/>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81"/>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81"/>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81"/>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81"/>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81"/>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81"/>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81"/>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81"/>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81"/>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81"/>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81"/>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81"/>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81"/>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81"/>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81"/>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81"/>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81"/>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81"/>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81"/>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81"/>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81"/>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81"/>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81"/>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81"/>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81"/>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81"/>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81"/>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81"/>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81"/>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81"/>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81"/>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81"/>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81"/>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81"/>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81"/>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81"/>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81"/>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81"/>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81"/>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81"/>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81"/>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81"/>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81"/>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81"/>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81"/>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81"/>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81"/>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81"/>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81"/>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81"/>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81"/>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81"/>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81"/>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81"/>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81"/>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81"/>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81"/>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81"/>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81"/>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81"/>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81"/>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81"/>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81"/>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81"/>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81"/>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5" name="Google Shape;3575;p81"/>
          <p:cNvSpPr/>
          <p:nvPr/>
        </p:nvSpPr>
        <p:spPr>
          <a:xfrm>
            <a:off x="6082403" y="3546377"/>
            <a:ext cx="224861" cy="294399"/>
          </a:xfrm>
          <a:custGeom>
            <a:rect b="b" l="l" r="r" t="t"/>
            <a:pathLst>
              <a:path extrusionOk="0" h="17883" w="13659">
                <a:moveTo>
                  <a:pt x="6026" y="1"/>
                </a:moveTo>
                <a:lnTo>
                  <a:pt x="7644" y="1229"/>
                </a:lnTo>
                <a:cubicBezTo>
                  <a:pt x="6336" y="1768"/>
                  <a:pt x="5131" y="2548"/>
                  <a:pt x="4109" y="3536"/>
                </a:cubicBezTo>
                <a:cubicBezTo>
                  <a:pt x="2767" y="4787"/>
                  <a:pt x="1745" y="6347"/>
                  <a:pt x="1148" y="8081"/>
                </a:cubicBezTo>
                <a:cubicBezTo>
                  <a:pt x="1" y="11512"/>
                  <a:pt x="701" y="15254"/>
                  <a:pt x="2698" y="17882"/>
                </a:cubicBezTo>
                <a:cubicBezTo>
                  <a:pt x="1206" y="14944"/>
                  <a:pt x="1332" y="11409"/>
                  <a:pt x="2801" y="8804"/>
                </a:cubicBezTo>
                <a:cubicBezTo>
                  <a:pt x="3524" y="7518"/>
                  <a:pt x="4546" y="6428"/>
                  <a:pt x="5785" y="5636"/>
                </a:cubicBezTo>
                <a:cubicBezTo>
                  <a:pt x="6749" y="5005"/>
                  <a:pt x="7828" y="4568"/>
                  <a:pt x="8964" y="4362"/>
                </a:cubicBezTo>
                <a:lnTo>
                  <a:pt x="8964" y="4362"/>
                </a:lnTo>
                <a:lnTo>
                  <a:pt x="8620" y="6003"/>
                </a:lnTo>
                <a:lnTo>
                  <a:pt x="13658" y="678"/>
                </a:lnTo>
                <a:lnTo>
                  <a:pt x="60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81"/>
          <p:cNvSpPr/>
          <p:nvPr/>
        </p:nvSpPr>
        <p:spPr>
          <a:xfrm>
            <a:off x="6298589" y="3413951"/>
            <a:ext cx="176478" cy="306482"/>
          </a:xfrm>
          <a:custGeom>
            <a:rect b="b" l="l" r="r" t="t"/>
            <a:pathLst>
              <a:path extrusionOk="0" h="18617" w="10720">
                <a:moveTo>
                  <a:pt x="0" y="0"/>
                </a:moveTo>
                <a:cubicBezTo>
                  <a:pt x="2686" y="1722"/>
                  <a:pt x="4625" y="4120"/>
                  <a:pt x="5567" y="6680"/>
                </a:cubicBezTo>
                <a:cubicBezTo>
                  <a:pt x="6370" y="8837"/>
                  <a:pt x="6462" y="11202"/>
                  <a:pt x="5831" y="13428"/>
                </a:cubicBezTo>
                <a:lnTo>
                  <a:pt x="4717" y="12545"/>
                </a:lnTo>
                <a:lnTo>
                  <a:pt x="6496" y="18616"/>
                </a:lnTo>
                <a:lnTo>
                  <a:pt x="10720" y="13463"/>
                </a:lnTo>
                <a:lnTo>
                  <a:pt x="9136" y="13991"/>
                </a:lnTo>
                <a:cubicBezTo>
                  <a:pt x="9354" y="11225"/>
                  <a:pt x="8688" y="8459"/>
                  <a:pt x="7219" y="6106"/>
                </a:cubicBezTo>
                <a:cubicBezTo>
                  <a:pt x="5589" y="3443"/>
                  <a:pt x="3007" y="1308"/>
                  <a:pt x="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81"/>
          <p:cNvSpPr/>
          <p:nvPr/>
        </p:nvSpPr>
        <p:spPr>
          <a:xfrm>
            <a:off x="6261266" y="3743741"/>
            <a:ext cx="312343" cy="104570"/>
          </a:xfrm>
          <a:custGeom>
            <a:rect b="b" l="l" r="r" t="t"/>
            <a:pathLst>
              <a:path extrusionOk="0" h="6352" w="18973">
                <a:moveTo>
                  <a:pt x="3290" y="0"/>
                </a:moveTo>
                <a:cubicBezTo>
                  <a:pt x="2194" y="0"/>
                  <a:pt x="1096" y="51"/>
                  <a:pt x="1" y="153"/>
                </a:cubicBezTo>
                <a:cubicBezTo>
                  <a:pt x="4936" y="773"/>
                  <a:pt x="9676" y="2483"/>
                  <a:pt x="13865" y="5169"/>
                </a:cubicBezTo>
                <a:lnTo>
                  <a:pt x="12867" y="5949"/>
                </a:lnTo>
                <a:lnTo>
                  <a:pt x="18973" y="6351"/>
                </a:lnTo>
                <a:lnTo>
                  <a:pt x="15839" y="1037"/>
                </a:lnTo>
                <a:lnTo>
                  <a:pt x="15575" y="2208"/>
                </a:lnTo>
                <a:cubicBezTo>
                  <a:pt x="11637" y="744"/>
                  <a:pt x="7476" y="0"/>
                  <a:pt x="32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81"/>
          <p:cNvSpPr/>
          <p:nvPr/>
        </p:nvSpPr>
        <p:spPr>
          <a:xfrm>
            <a:off x="6125440" y="4176064"/>
            <a:ext cx="324443" cy="114760"/>
          </a:xfrm>
          <a:custGeom>
            <a:rect b="b" l="l" r="r" t="t"/>
            <a:pathLst>
              <a:path extrusionOk="0" h="6971" w="19708">
                <a:moveTo>
                  <a:pt x="1" y="0"/>
                </a:moveTo>
                <a:lnTo>
                  <a:pt x="1" y="0"/>
                </a:lnTo>
                <a:cubicBezTo>
                  <a:pt x="104" y="333"/>
                  <a:pt x="667" y="5544"/>
                  <a:pt x="667" y="5544"/>
                </a:cubicBezTo>
                <a:lnTo>
                  <a:pt x="1355" y="4350"/>
                </a:lnTo>
                <a:cubicBezTo>
                  <a:pt x="1470" y="4465"/>
                  <a:pt x="1585" y="4580"/>
                  <a:pt x="1699" y="4694"/>
                </a:cubicBezTo>
                <a:cubicBezTo>
                  <a:pt x="2055" y="5050"/>
                  <a:pt x="2446" y="5360"/>
                  <a:pt x="2847" y="5658"/>
                </a:cubicBezTo>
                <a:cubicBezTo>
                  <a:pt x="3272" y="5945"/>
                  <a:pt x="3708" y="6198"/>
                  <a:pt x="4179" y="6416"/>
                </a:cubicBezTo>
                <a:cubicBezTo>
                  <a:pt x="4661" y="6623"/>
                  <a:pt x="5166" y="6783"/>
                  <a:pt x="5671" y="6875"/>
                </a:cubicBezTo>
                <a:cubicBezTo>
                  <a:pt x="6037" y="6940"/>
                  <a:pt x="6408" y="6971"/>
                  <a:pt x="6782" y="6971"/>
                </a:cubicBezTo>
                <a:cubicBezTo>
                  <a:pt x="6935" y="6971"/>
                  <a:pt x="7089" y="6965"/>
                  <a:pt x="7243" y="6955"/>
                </a:cubicBezTo>
                <a:cubicBezTo>
                  <a:pt x="7771" y="6909"/>
                  <a:pt x="8287" y="6783"/>
                  <a:pt x="8781" y="6577"/>
                </a:cubicBezTo>
                <a:cubicBezTo>
                  <a:pt x="9263" y="6370"/>
                  <a:pt x="9711" y="6095"/>
                  <a:pt x="10101" y="5739"/>
                </a:cubicBezTo>
                <a:cubicBezTo>
                  <a:pt x="10457" y="5429"/>
                  <a:pt x="10778" y="5085"/>
                  <a:pt x="11076" y="4717"/>
                </a:cubicBezTo>
                <a:cubicBezTo>
                  <a:pt x="11363" y="4362"/>
                  <a:pt x="11616" y="4029"/>
                  <a:pt x="11880" y="3696"/>
                </a:cubicBezTo>
                <a:cubicBezTo>
                  <a:pt x="12006" y="3547"/>
                  <a:pt x="12144" y="3386"/>
                  <a:pt x="12282" y="3237"/>
                </a:cubicBezTo>
                <a:cubicBezTo>
                  <a:pt x="12350" y="3168"/>
                  <a:pt x="12419" y="3099"/>
                  <a:pt x="12488" y="3030"/>
                </a:cubicBezTo>
                <a:lnTo>
                  <a:pt x="12695" y="2824"/>
                </a:lnTo>
                <a:cubicBezTo>
                  <a:pt x="13303" y="2284"/>
                  <a:pt x="14003" y="1871"/>
                  <a:pt x="14761" y="1584"/>
                </a:cubicBezTo>
                <a:cubicBezTo>
                  <a:pt x="15541" y="1297"/>
                  <a:pt x="16367" y="1136"/>
                  <a:pt x="17205" y="1125"/>
                </a:cubicBezTo>
                <a:cubicBezTo>
                  <a:pt x="17234" y="1125"/>
                  <a:pt x="17262" y="1124"/>
                  <a:pt x="17291" y="1124"/>
                </a:cubicBezTo>
                <a:cubicBezTo>
                  <a:pt x="18111" y="1124"/>
                  <a:pt x="18931" y="1284"/>
                  <a:pt x="19707" y="1573"/>
                </a:cubicBezTo>
                <a:cubicBezTo>
                  <a:pt x="18927" y="1148"/>
                  <a:pt x="18089" y="872"/>
                  <a:pt x="17228" y="758"/>
                </a:cubicBezTo>
                <a:cubicBezTo>
                  <a:pt x="16902" y="720"/>
                  <a:pt x="16575" y="701"/>
                  <a:pt x="16248" y="701"/>
                </a:cubicBezTo>
                <a:cubicBezTo>
                  <a:pt x="15678" y="701"/>
                  <a:pt x="15109" y="760"/>
                  <a:pt x="14554" y="884"/>
                </a:cubicBezTo>
                <a:cubicBezTo>
                  <a:pt x="13659" y="1079"/>
                  <a:pt x="12798" y="1446"/>
                  <a:pt x="12029" y="1951"/>
                </a:cubicBezTo>
                <a:lnTo>
                  <a:pt x="11742" y="2158"/>
                </a:lnTo>
                <a:cubicBezTo>
                  <a:pt x="11650" y="2227"/>
                  <a:pt x="11558" y="2307"/>
                  <a:pt x="11467" y="2376"/>
                </a:cubicBezTo>
                <a:cubicBezTo>
                  <a:pt x="11283" y="2514"/>
                  <a:pt x="11122" y="2674"/>
                  <a:pt x="10950" y="2824"/>
                </a:cubicBezTo>
                <a:cubicBezTo>
                  <a:pt x="10617" y="3133"/>
                  <a:pt x="10319" y="3432"/>
                  <a:pt x="10009" y="3719"/>
                </a:cubicBezTo>
                <a:cubicBezTo>
                  <a:pt x="9722" y="3983"/>
                  <a:pt x="9424" y="4224"/>
                  <a:pt x="9102" y="4442"/>
                </a:cubicBezTo>
                <a:cubicBezTo>
                  <a:pt x="8815" y="4625"/>
                  <a:pt x="8494" y="4775"/>
                  <a:pt x="8173" y="4855"/>
                </a:cubicBezTo>
                <a:cubicBezTo>
                  <a:pt x="7908" y="4919"/>
                  <a:pt x="7643" y="4954"/>
                  <a:pt x="7384" y="4954"/>
                </a:cubicBezTo>
                <a:cubicBezTo>
                  <a:pt x="7317" y="4954"/>
                  <a:pt x="7251" y="4952"/>
                  <a:pt x="7186" y="4947"/>
                </a:cubicBezTo>
                <a:cubicBezTo>
                  <a:pt x="6841" y="4924"/>
                  <a:pt x="6497" y="4855"/>
                  <a:pt x="6176" y="4752"/>
                </a:cubicBezTo>
                <a:cubicBezTo>
                  <a:pt x="5854" y="4637"/>
                  <a:pt x="5544" y="4488"/>
                  <a:pt x="5257" y="4304"/>
                </a:cubicBezTo>
                <a:cubicBezTo>
                  <a:pt x="4959" y="4120"/>
                  <a:pt x="4684" y="3902"/>
                  <a:pt x="4431" y="3661"/>
                </a:cubicBezTo>
                <a:cubicBezTo>
                  <a:pt x="4167" y="3409"/>
                  <a:pt x="3926" y="3133"/>
                  <a:pt x="3697" y="2847"/>
                </a:cubicBezTo>
                <a:cubicBezTo>
                  <a:pt x="3651" y="2778"/>
                  <a:pt x="3593" y="2709"/>
                  <a:pt x="3547" y="2640"/>
                </a:cubicBezTo>
                <a:cubicBezTo>
                  <a:pt x="4362" y="2491"/>
                  <a:pt x="5212" y="2330"/>
                  <a:pt x="5097" y="2330"/>
                </a:cubicBezTo>
                <a:cubicBezTo>
                  <a:pt x="4879" y="2330"/>
                  <a:pt x="1" y="0"/>
                  <a:pt x="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81"/>
          <p:cNvSpPr/>
          <p:nvPr/>
        </p:nvSpPr>
        <p:spPr>
          <a:xfrm>
            <a:off x="6139825" y="3928380"/>
            <a:ext cx="402080" cy="118859"/>
          </a:xfrm>
          <a:custGeom>
            <a:rect b="b" l="l" r="r" t="t"/>
            <a:pathLst>
              <a:path extrusionOk="0" h="7220" w="24424">
                <a:moveTo>
                  <a:pt x="17136" y="1"/>
                </a:moveTo>
                <a:lnTo>
                  <a:pt x="18295" y="1171"/>
                </a:lnTo>
                <a:lnTo>
                  <a:pt x="0" y="7220"/>
                </a:lnTo>
                <a:lnTo>
                  <a:pt x="19385" y="4431"/>
                </a:lnTo>
                <a:lnTo>
                  <a:pt x="19385" y="4431"/>
                </a:lnTo>
                <a:lnTo>
                  <a:pt x="19018" y="6003"/>
                </a:lnTo>
                <a:lnTo>
                  <a:pt x="24424" y="1160"/>
                </a:lnTo>
                <a:lnTo>
                  <a:pt x="1713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81"/>
          <p:cNvSpPr/>
          <p:nvPr/>
        </p:nvSpPr>
        <p:spPr>
          <a:xfrm>
            <a:off x="6390535" y="2348043"/>
            <a:ext cx="160806" cy="148360"/>
          </a:xfrm>
          <a:custGeom>
            <a:rect b="b" l="l" r="r" t="t"/>
            <a:pathLst>
              <a:path extrusionOk="0" h="9012" w="9768">
                <a:moveTo>
                  <a:pt x="9768" y="0"/>
                </a:moveTo>
                <a:lnTo>
                  <a:pt x="9768" y="0"/>
                </a:lnTo>
                <a:cubicBezTo>
                  <a:pt x="9435" y="1171"/>
                  <a:pt x="9033" y="2330"/>
                  <a:pt x="8551" y="3443"/>
                </a:cubicBezTo>
                <a:cubicBezTo>
                  <a:pt x="8310" y="3983"/>
                  <a:pt x="8046" y="4522"/>
                  <a:pt x="7748" y="5027"/>
                </a:cubicBezTo>
                <a:cubicBezTo>
                  <a:pt x="7461" y="5521"/>
                  <a:pt x="7116" y="5968"/>
                  <a:pt x="6726" y="6382"/>
                </a:cubicBezTo>
                <a:cubicBezTo>
                  <a:pt x="6393" y="6737"/>
                  <a:pt x="5980" y="7001"/>
                  <a:pt x="5521" y="7151"/>
                </a:cubicBezTo>
                <a:cubicBezTo>
                  <a:pt x="5414" y="7177"/>
                  <a:pt x="5305" y="7191"/>
                  <a:pt x="5196" y="7191"/>
                </a:cubicBezTo>
                <a:cubicBezTo>
                  <a:pt x="4932" y="7191"/>
                  <a:pt x="4670" y="7113"/>
                  <a:pt x="4442" y="6967"/>
                </a:cubicBezTo>
                <a:cubicBezTo>
                  <a:pt x="4086" y="6726"/>
                  <a:pt x="3788" y="6416"/>
                  <a:pt x="3581" y="6037"/>
                </a:cubicBezTo>
                <a:cubicBezTo>
                  <a:pt x="3478" y="5865"/>
                  <a:pt x="3398" y="5693"/>
                  <a:pt x="3340" y="5498"/>
                </a:cubicBezTo>
                <a:lnTo>
                  <a:pt x="3340" y="5498"/>
                </a:lnTo>
                <a:lnTo>
                  <a:pt x="4488" y="5704"/>
                </a:lnTo>
                <a:lnTo>
                  <a:pt x="4488" y="5704"/>
                </a:lnTo>
                <a:lnTo>
                  <a:pt x="1022" y="1733"/>
                </a:lnTo>
                <a:lnTo>
                  <a:pt x="0" y="6818"/>
                </a:lnTo>
                <a:lnTo>
                  <a:pt x="884" y="6175"/>
                </a:lnTo>
                <a:cubicBezTo>
                  <a:pt x="930" y="6290"/>
                  <a:pt x="976" y="6382"/>
                  <a:pt x="1033" y="6485"/>
                </a:cubicBezTo>
                <a:cubicBezTo>
                  <a:pt x="1217" y="6829"/>
                  <a:pt x="1447" y="7162"/>
                  <a:pt x="1711" y="7461"/>
                </a:cubicBezTo>
                <a:cubicBezTo>
                  <a:pt x="1975" y="7759"/>
                  <a:pt x="2261" y="8023"/>
                  <a:pt x="2583" y="8241"/>
                </a:cubicBezTo>
                <a:cubicBezTo>
                  <a:pt x="2916" y="8482"/>
                  <a:pt x="3271" y="8677"/>
                  <a:pt x="3650" y="8815"/>
                </a:cubicBezTo>
                <a:cubicBezTo>
                  <a:pt x="4023" y="8943"/>
                  <a:pt x="4426" y="9011"/>
                  <a:pt x="4821" y="9011"/>
                </a:cubicBezTo>
                <a:cubicBezTo>
                  <a:pt x="4852" y="9011"/>
                  <a:pt x="4882" y="9011"/>
                  <a:pt x="4913" y="9010"/>
                </a:cubicBezTo>
                <a:cubicBezTo>
                  <a:pt x="5337" y="8987"/>
                  <a:pt x="5751" y="8884"/>
                  <a:pt x="6141" y="8700"/>
                </a:cubicBezTo>
                <a:cubicBezTo>
                  <a:pt x="6485" y="8528"/>
                  <a:pt x="6806" y="8298"/>
                  <a:pt x="7082" y="8034"/>
                </a:cubicBezTo>
                <a:cubicBezTo>
                  <a:pt x="7334" y="7782"/>
                  <a:pt x="7564" y="7518"/>
                  <a:pt x="7759" y="7219"/>
                </a:cubicBezTo>
                <a:cubicBezTo>
                  <a:pt x="8126" y="6669"/>
                  <a:pt x="8425" y="6072"/>
                  <a:pt x="8643" y="5463"/>
                </a:cubicBezTo>
                <a:cubicBezTo>
                  <a:pt x="8861" y="4867"/>
                  <a:pt x="9045" y="4258"/>
                  <a:pt x="9194" y="3650"/>
                </a:cubicBezTo>
                <a:cubicBezTo>
                  <a:pt x="9458" y="2445"/>
                  <a:pt x="9653" y="1228"/>
                  <a:pt x="976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81"/>
          <p:cNvSpPr/>
          <p:nvPr/>
        </p:nvSpPr>
        <p:spPr>
          <a:xfrm>
            <a:off x="6096669" y="3304801"/>
            <a:ext cx="195575" cy="188068"/>
          </a:xfrm>
          <a:custGeom>
            <a:rect b="b" l="l" r="r" t="t"/>
            <a:pathLst>
              <a:path extrusionOk="0" h="11424" w="11880">
                <a:moveTo>
                  <a:pt x="11716" y="1"/>
                </a:moveTo>
                <a:cubicBezTo>
                  <a:pt x="11218" y="1"/>
                  <a:pt x="10716" y="96"/>
                  <a:pt x="10261" y="302"/>
                </a:cubicBezTo>
                <a:cubicBezTo>
                  <a:pt x="9733" y="566"/>
                  <a:pt x="9286" y="945"/>
                  <a:pt x="8930" y="1416"/>
                </a:cubicBezTo>
                <a:cubicBezTo>
                  <a:pt x="8586" y="1875"/>
                  <a:pt x="8287" y="2357"/>
                  <a:pt x="8046" y="2885"/>
                </a:cubicBezTo>
                <a:cubicBezTo>
                  <a:pt x="7805" y="3378"/>
                  <a:pt x="7587" y="3883"/>
                  <a:pt x="7380" y="4365"/>
                </a:cubicBezTo>
                <a:cubicBezTo>
                  <a:pt x="7174" y="4824"/>
                  <a:pt x="6956" y="5284"/>
                  <a:pt x="6715" y="5720"/>
                </a:cubicBezTo>
                <a:cubicBezTo>
                  <a:pt x="6508" y="6098"/>
                  <a:pt x="6256" y="6443"/>
                  <a:pt x="5946" y="6741"/>
                </a:cubicBezTo>
                <a:cubicBezTo>
                  <a:pt x="5716" y="6959"/>
                  <a:pt x="5429" y="7108"/>
                  <a:pt x="5119" y="7189"/>
                </a:cubicBezTo>
                <a:cubicBezTo>
                  <a:pt x="5005" y="7212"/>
                  <a:pt x="4890" y="7223"/>
                  <a:pt x="4775" y="7235"/>
                </a:cubicBezTo>
                <a:lnTo>
                  <a:pt x="4844" y="5766"/>
                </a:lnTo>
                <a:lnTo>
                  <a:pt x="4844" y="5766"/>
                </a:lnTo>
                <a:cubicBezTo>
                  <a:pt x="4660" y="5984"/>
                  <a:pt x="1" y="10070"/>
                  <a:pt x="1" y="10070"/>
                </a:cubicBezTo>
                <a:lnTo>
                  <a:pt x="6520" y="11424"/>
                </a:lnTo>
                <a:lnTo>
                  <a:pt x="5831" y="10379"/>
                </a:lnTo>
                <a:cubicBezTo>
                  <a:pt x="6107" y="10253"/>
                  <a:pt x="6370" y="10115"/>
                  <a:pt x="6623" y="9943"/>
                </a:cubicBezTo>
                <a:cubicBezTo>
                  <a:pt x="7254" y="9530"/>
                  <a:pt x="7771" y="8968"/>
                  <a:pt x="8138" y="8302"/>
                </a:cubicBezTo>
                <a:cubicBezTo>
                  <a:pt x="8448" y="7740"/>
                  <a:pt x="8677" y="7143"/>
                  <a:pt x="8815" y="6523"/>
                </a:cubicBezTo>
                <a:cubicBezTo>
                  <a:pt x="8964" y="5949"/>
                  <a:pt x="9033" y="5387"/>
                  <a:pt x="9102" y="4859"/>
                </a:cubicBezTo>
                <a:cubicBezTo>
                  <a:pt x="9251" y="3792"/>
                  <a:pt x="9355" y="2782"/>
                  <a:pt x="9699" y="1875"/>
                </a:cubicBezTo>
                <a:cubicBezTo>
                  <a:pt x="9871" y="1416"/>
                  <a:pt x="10147" y="1003"/>
                  <a:pt x="10502" y="681"/>
                </a:cubicBezTo>
                <a:cubicBezTo>
                  <a:pt x="10904" y="348"/>
                  <a:pt x="11375" y="119"/>
                  <a:pt x="11880" y="4"/>
                </a:cubicBezTo>
                <a:cubicBezTo>
                  <a:pt x="11825" y="2"/>
                  <a:pt x="11770" y="1"/>
                  <a:pt x="1171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81"/>
          <p:cNvSpPr/>
          <p:nvPr/>
        </p:nvSpPr>
        <p:spPr>
          <a:xfrm>
            <a:off x="6391292" y="2613093"/>
            <a:ext cx="150978" cy="225437"/>
          </a:xfrm>
          <a:custGeom>
            <a:rect b="b" l="l" r="r" t="t"/>
            <a:pathLst>
              <a:path extrusionOk="0" h="13694" w="9171">
                <a:moveTo>
                  <a:pt x="0" y="1"/>
                </a:moveTo>
                <a:lnTo>
                  <a:pt x="2399" y="4236"/>
                </a:lnTo>
                <a:lnTo>
                  <a:pt x="2502" y="2996"/>
                </a:lnTo>
                <a:cubicBezTo>
                  <a:pt x="3604" y="3593"/>
                  <a:pt x="4637" y="4305"/>
                  <a:pt x="5613" y="5108"/>
                </a:cubicBezTo>
                <a:cubicBezTo>
                  <a:pt x="6164" y="5567"/>
                  <a:pt x="6669" y="6084"/>
                  <a:pt x="7105" y="6658"/>
                </a:cubicBezTo>
                <a:cubicBezTo>
                  <a:pt x="7518" y="7220"/>
                  <a:pt x="7839" y="7840"/>
                  <a:pt x="7943" y="8483"/>
                </a:cubicBezTo>
                <a:cubicBezTo>
                  <a:pt x="7989" y="8792"/>
                  <a:pt x="7977" y="9114"/>
                  <a:pt x="7908" y="9435"/>
                </a:cubicBezTo>
                <a:cubicBezTo>
                  <a:pt x="7862" y="9596"/>
                  <a:pt x="7816" y="9745"/>
                  <a:pt x="7748" y="9894"/>
                </a:cubicBezTo>
                <a:cubicBezTo>
                  <a:pt x="7679" y="10055"/>
                  <a:pt x="7598" y="10204"/>
                  <a:pt x="7507" y="10353"/>
                </a:cubicBezTo>
                <a:cubicBezTo>
                  <a:pt x="7082" y="10950"/>
                  <a:pt x="6542" y="11455"/>
                  <a:pt x="5923" y="11845"/>
                </a:cubicBezTo>
                <a:cubicBezTo>
                  <a:pt x="5280" y="12270"/>
                  <a:pt x="4591" y="12626"/>
                  <a:pt x="3880" y="12913"/>
                </a:cubicBezTo>
                <a:cubicBezTo>
                  <a:pt x="3157" y="13211"/>
                  <a:pt x="2422" y="13475"/>
                  <a:pt x="1665" y="13693"/>
                </a:cubicBezTo>
                <a:cubicBezTo>
                  <a:pt x="2445" y="13567"/>
                  <a:pt x="3214" y="13406"/>
                  <a:pt x="3983" y="13200"/>
                </a:cubicBezTo>
                <a:cubicBezTo>
                  <a:pt x="4752" y="13005"/>
                  <a:pt x="5509" y="12729"/>
                  <a:pt x="6233" y="12373"/>
                </a:cubicBezTo>
                <a:cubicBezTo>
                  <a:pt x="6600" y="12201"/>
                  <a:pt x="6956" y="11995"/>
                  <a:pt x="7288" y="11754"/>
                </a:cubicBezTo>
                <a:cubicBezTo>
                  <a:pt x="7644" y="11513"/>
                  <a:pt x="7954" y="11226"/>
                  <a:pt x="8241" y="10904"/>
                </a:cubicBezTo>
                <a:cubicBezTo>
                  <a:pt x="8379" y="10732"/>
                  <a:pt x="8517" y="10560"/>
                  <a:pt x="8631" y="10365"/>
                </a:cubicBezTo>
                <a:cubicBezTo>
                  <a:pt x="8746" y="10170"/>
                  <a:pt x="8849" y="9963"/>
                  <a:pt x="8930" y="9757"/>
                </a:cubicBezTo>
                <a:cubicBezTo>
                  <a:pt x="9090" y="9320"/>
                  <a:pt x="9171" y="8861"/>
                  <a:pt x="9159" y="8391"/>
                </a:cubicBezTo>
                <a:cubicBezTo>
                  <a:pt x="9148" y="7932"/>
                  <a:pt x="9079" y="7484"/>
                  <a:pt x="8930" y="7048"/>
                </a:cubicBezTo>
                <a:cubicBezTo>
                  <a:pt x="8792" y="6623"/>
                  <a:pt x="8620" y="6222"/>
                  <a:pt x="8402" y="5843"/>
                </a:cubicBezTo>
                <a:cubicBezTo>
                  <a:pt x="7977" y="5108"/>
                  <a:pt x="7472" y="4420"/>
                  <a:pt x="6898" y="3788"/>
                </a:cubicBezTo>
                <a:cubicBezTo>
                  <a:pt x="6003" y="2824"/>
                  <a:pt x="5027" y="1941"/>
                  <a:pt x="3972" y="1160"/>
                </a:cubicBezTo>
                <a:lnTo>
                  <a:pt x="4982" y="689"/>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81"/>
          <p:cNvSpPr/>
          <p:nvPr/>
        </p:nvSpPr>
        <p:spPr>
          <a:xfrm>
            <a:off x="6296065" y="3038371"/>
            <a:ext cx="291946" cy="226228"/>
          </a:xfrm>
          <a:custGeom>
            <a:rect b="b" l="l" r="r" t="t"/>
            <a:pathLst>
              <a:path extrusionOk="0" h="13742" w="17734">
                <a:moveTo>
                  <a:pt x="17056" y="0"/>
                </a:moveTo>
                <a:cubicBezTo>
                  <a:pt x="16781" y="276"/>
                  <a:pt x="11868" y="5452"/>
                  <a:pt x="11868" y="5452"/>
                </a:cubicBezTo>
                <a:lnTo>
                  <a:pt x="13487" y="5119"/>
                </a:lnTo>
                <a:lnTo>
                  <a:pt x="13487" y="5119"/>
                </a:lnTo>
                <a:cubicBezTo>
                  <a:pt x="13349" y="5658"/>
                  <a:pt x="13200" y="6186"/>
                  <a:pt x="13016" y="6703"/>
                </a:cubicBezTo>
                <a:cubicBezTo>
                  <a:pt x="12741" y="7552"/>
                  <a:pt x="12362" y="8356"/>
                  <a:pt x="11903" y="9125"/>
                </a:cubicBezTo>
                <a:cubicBezTo>
                  <a:pt x="11478" y="9848"/>
                  <a:pt x="10916" y="10490"/>
                  <a:pt x="10262" y="11018"/>
                </a:cubicBezTo>
                <a:cubicBezTo>
                  <a:pt x="9929" y="11271"/>
                  <a:pt x="9584" y="11477"/>
                  <a:pt x="9206" y="11627"/>
                </a:cubicBezTo>
                <a:cubicBezTo>
                  <a:pt x="8815" y="11787"/>
                  <a:pt x="8414" y="11891"/>
                  <a:pt x="7989" y="11948"/>
                </a:cubicBezTo>
                <a:cubicBezTo>
                  <a:pt x="7676" y="11989"/>
                  <a:pt x="7363" y="12010"/>
                  <a:pt x="7051" y="12010"/>
                </a:cubicBezTo>
                <a:cubicBezTo>
                  <a:pt x="5542" y="12010"/>
                  <a:pt x="4063" y="11532"/>
                  <a:pt x="2836" y="10628"/>
                </a:cubicBezTo>
                <a:cubicBezTo>
                  <a:pt x="2078" y="10054"/>
                  <a:pt x="1447" y="9331"/>
                  <a:pt x="976" y="8493"/>
                </a:cubicBezTo>
                <a:cubicBezTo>
                  <a:pt x="735" y="8069"/>
                  <a:pt x="529" y="7621"/>
                  <a:pt x="368" y="7162"/>
                </a:cubicBezTo>
                <a:cubicBezTo>
                  <a:pt x="219" y="6691"/>
                  <a:pt x="93" y="6221"/>
                  <a:pt x="1" y="5727"/>
                </a:cubicBezTo>
                <a:lnTo>
                  <a:pt x="1" y="5727"/>
                </a:lnTo>
                <a:cubicBezTo>
                  <a:pt x="12" y="6232"/>
                  <a:pt x="70" y="6726"/>
                  <a:pt x="150" y="7219"/>
                </a:cubicBezTo>
                <a:cubicBezTo>
                  <a:pt x="253" y="7724"/>
                  <a:pt x="391" y="8218"/>
                  <a:pt x="575" y="8688"/>
                </a:cubicBezTo>
                <a:cubicBezTo>
                  <a:pt x="953" y="9664"/>
                  <a:pt x="1516" y="10559"/>
                  <a:pt x="2250" y="11305"/>
                </a:cubicBezTo>
                <a:cubicBezTo>
                  <a:pt x="2996" y="12063"/>
                  <a:pt x="3903" y="12671"/>
                  <a:pt x="4890" y="13084"/>
                </a:cubicBezTo>
                <a:cubicBezTo>
                  <a:pt x="5900" y="13497"/>
                  <a:pt x="6990" y="13727"/>
                  <a:pt x="8081" y="13738"/>
                </a:cubicBezTo>
                <a:cubicBezTo>
                  <a:pt x="8147" y="13740"/>
                  <a:pt x="8212" y="13741"/>
                  <a:pt x="8278" y="13741"/>
                </a:cubicBezTo>
                <a:cubicBezTo>
                  <a:pt x="9391" y="13741"/>
                  <a:pt x="10479" y="13465"/>
                  <a:pt x="11444" y="12923"/>
                </a:cubicBezTo>
                <a:cubicBezTo>
                  <a:pt x="12454" y="12361"/>
                  <a:pt x="13337" y="11615"/>
                  <a:pt x="14072" y="10731"/>
                </a:cubicBezTo>
                <a:cubicBezTo>
                  <a:pt x="14772" y="9882"/>
                  <a:pt x="15392" y="8964"/>
                  <a:pt x="15897" y="7977"/>
                </a:cubicBezTo>
                <a:cubicBezTo>
                  <a:pt x="16138" y="7518"/>
                  <a:pt x="16367" y="7036"/>
                  <a:pt x="16574" y="6542"/>
                </a:cubicBezTo>
                <a:cubicBezTo>
                  <a:pt x="17120" y="7203"/>
                  <a:pt x="17637" y="7798"/>
                  <a:pt x="17721" y="7798"/>
                </a:cubicBezTo>
                <a:cubicBezTo>
                  <a:pt x="17729" y="7798"/>
                  <a:pt x="17733" y="7792"/>
                  <a:pt x="17733" y="7782"/>
                </a:cubicBezTo>
                <a:cubicBezTo>
                  <a:pt x="17733" y="7506"/>
                  <a:pt x="17056" y="0"/>
                  <a:pt x="1705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81"/>
          <p:cNvSpPr/>
          <p:nvPr/>
        </p:nvSpPr>
        <p:spPr>
          <a:xfrm>
            <a:off x="6065018" y="2561340"/>
            <a:ext cx="290794" cy="161563"/>
          </a:xfrm>
          <a:custGeom>
            <a:rect b="b" l="l" r="r" t="t"/>
            <a:pathLst>
              <a:path extrusionOk="0" h="9814" w="17664">
                <a:moveTo>
                  <a:pt x="17664" y="0"/>
                </a:moveTo>
                <a:lnTo>
                  <a:pt x="17664" y="0"/>
                </a:lnTo>
                <a:cubicBezTo>
                  <a:pt x="17526" y="0"/>
                  <a:pt x="12889" y="2869"/>
                  <a:pt x="12889" y="2869"/>
                </a:cubicBezTo>
                <a:lnTo>
                  <a:pt x="14312" y="2789"/>
                </a:lnTo>
                <a:lnTo>
                  <a:pt x="14312" y="2789"/>
                </a:lnTo>
                <a:lnTo>
                  <a:pt x="11856" y="6129"/>
                </a:lnTo>
                <a:lnTo>
                  <a:pt x="11076" y="7185"/>
                </a:lnTo>
                <a:lnTo>
                  <a:pt x="10685" y="7713"/>
                </a:lnTo>
                <a:lnTo>
                  <a:pt x="10640" y="7770"/>
                </a:lnTo>
                <a:cubicBezTo>
                  <a:pt x="10628" y="7793"/>
                  <a:pt x="10617" y="7805"/>
                  <a:pt x="10605" y="7828"/>
                </a:cubicBezTo>
                <a:lnTo>
                  <a:pt x="10571" y="7873"/>
                </a:lnTo>
                <a:cubicBezTo>
                  <a:pt x="10548" y="7908"/>
                  <a:pt x="10525" y="7942"/>
                  <a:pt x="10502" y="7988"/>
                </a:cubicBezTo>
                <a:cubicBezTo>
                  <a:pt x="10456" y="8057"/>
                  <a:pt x="10387" y="8126"/>
                  <a:pt x="10307" y="8160"/>
                </a:cubicBezTo>
                <a:cubicBezTo>
                  <a:pt x="10286" y="8163"/>
                  <a:pt x="10265" y="8164"/>
                  <a:pt x="10245" y="8164"/>
                </a:cubicBezTo>
                <a:cubicBezTo>
                  <a:pt x="10174" y="8164"/>
                  <a:pt x="10105" y="8148"/>
                  <a:pt x="10043" y="8103"/>
                </a:cubicBezTo>
                <a:cubicBezTo>
                  <a:pt x="9962" y="8046"/>
                  <a:pt x="9894" y="7988"/>
                  <a:pt x="9825" y="7919"/>
                </a:cubicBezTo>
                <a:cubicBezTo>
                  <a:pt x="9664" y="7770"/>
                  <a:pt x="9492" y="7598"/>
                  <a:pt x="9331" y="7449"/>
                </a:cubicBezTo>
                <a:cubicBezTo>
                  <a:pt x="8642" y="6818"/>
                  <a:pt x="7862" y="6290"/>
                  <a:pt x="7013" y="5911"/>
                </a:cubicBezTo>
                <a:cubicBezTo>
                  <a:pt x="6318" y="5583"/>
                  <a:pt x="5555" y="5415"/>
                  <a:pt x="4786" y="5415"/>
                </a:cubicBezTo>
                <a:cubicBezTo>
                  <a:pt x="4614" y="5415"/>
                  <a:pt x="4441" y="5424"/>
                  <a:pt x="4270" y="5440"/>
                </a:cubicBezTo>
                <a:cubicBezTo>
                  <a:pt x="3363" y="5544"/>
                  <a:pt x="2491" y="5899"/>
                  <a:pt x="1768" y="6462"/>
                </a:cubicBezTo>
                <a:cubicBezTo>
                  <a:pt x="1079" y="7013"/>
                  <a:pt x="482" y="7667"/>
                  <a:pt x="0" y="8401"/>
                </a:cubicBezTo>
                <a:cubicBezTo>
                  <a:pt x="551" y="7736"/>
                  <a:pt x="1217" y="7173"/>
                  <a:pt x="1951" y="6726"/>
                </a:cubicBezTo>
                <a:cubicBezTo>
                  <a:pt x="2663" y="6290"/>
                  <a:pt x="3478" y="6060"/>
                  <a:pt x="4316" y="6060"/>
                </a:cubicBezTo>
                <a:cubicBezTo>
                  <a:pt x="5119" y="6083"/>
                  <a:pt x="5899" y="6324"/>
                  <a:pt x="6588" y="6749"/>
                </a:cubicBezTo>
                <a:cubicBezTo>
                  <a:pt x="7288" y="7173"/>
                  <a:pt x="7908" y="7713"/>
                  <a:pt x="8436" y="8333"/>
                </a:cubicBezTo>
                <a:cubicBezTo>
                  <a:pt x="8562" y="8482"/>
                  <a:pt x="8688" y="8642"/>
                  <a:pt x="8815" y="8803"/>
                </a:cubicBezTo>
                <a:cubicBezTo>
                  <a:pt x="9010" y="9079"/>
                  <a:pt x="9251" y="9320"/>
                  <a:pt x="9515" y="9526"/>
                </a:cubicBezTo>
                <a:cubicBezTo>
                  <a:pt x="9755" y="9712"/>
                  <a:pt x="10057" y="9814"/>
                  <a:pt x="10362" y="9814"/>
                </a:cubicBezTo>
                <a:cubicBezTo>
                  <a:pt x="10378" y="9814"/>
                  <a:pt x="10394" y="9814"/>
                  <a:pt x="10410" y="9813"/>
                </a:cubicBezTo>
                <a:cubicBezTo>
                  <a:pt x="10731" y="9790"/>
                  <a:pt x="11041" y="9664"/>
                  <a:pt x="11294" y="9457"/>
                </a:cubicBezTo>
                <a:cubicBezTo>
                  <a:pt x="11420" y="9343"/>
                  <a:pt x="11546" y="9228"/>
                  <a:pt x="11661" y="9102"/>
                </a:cubicBezTo>
                <a:lnTo>
                  <a:pt x="11845" y="8906"/>
                </a:lnTo>
                <a:lnTo>
                  <a:pt x="11914" y="8826"/>
                </a:lnTo>
                <a:lnTo>
                  <a:pt x="11971" y="8769"/>
                </a:lnTo>
                <a:lnTo>
                  <a:pt x="12419" y="8298"/>
                </a:lnTo>
                <a:lnTo>
                  <a:pt x="13314" y="7346"/>
                </a:lnTo>
                <a:lnTo>
                  <a:pt x="16217" y="4270"/>
                </a:lnTo>
                <a:cubicBezTo>
                  <a:pt x="16383" y="5064"/>
                  <a:pt x="16559" y="5869"/>
                  <a:pt x="16572" y="5869"/>
                </a:cubicBezTo>
                <a:cubicBezTo>
                  <a:pt x="16573" y="5869"/>
                  <a:pt x="16573" y="5868"/>
                  <a:pt x="16573" y="5865"/>
                </a:cubicBezTo>
                <a:cubicBezTo>
                  <a:pt x="16573" y="5727"/>
                  <a:pt x="17664" y="0"/>
                  <a:pt x="1766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81"/>
          <p:cNvSpPr/>
          <p:nvPr/>
        </p:nvSpPr>
        <p:spPr>
          <a:xfrm>
            <a:off x="6110899" y="2743198"/>
            <a:ext cx="175161" cy="197632"/>
          </a:xfrm>
          <a:custGeom>
            <a:rect b="b" l="l" r="r" t="t"/>
            <a:pathLst>
              <a:path extrusionOk="0" h="12005" w="10640">
                <a:moveTo>
                  <a:pt x="4729" y="1"/>
                </a:moveTo>
                <a:lnTo>
                  <a:pt x="5865" y="678"/>
                </a:lnTo>
                <a:cubicBezTo>
                  <a:pt x="4901" y="1045"/>
                  <a:pt x="3983" y="1516"/>
                  <a:pt x="3122" y="2078"/>
                </a:cubicBezTo>
                <a:cubicBezTo>
                  <a:pt x="2835" y="2273"/>
                  <a:pt x="2559" y="2480"/>
                  <a:pt x="2296" y="2698"/>
                </a:cubicBezTo>
                <a:cubicBezTo>
                  <a:pt x="2227" y="2755"/>
                  <a:pt x="2158" y="2813"/>
                  <a:pt x="2100" y="2870"/>
                </a:cubicBezTo>
                <a:cubicBezTo>
                  <a:pt x="2032" y="2939"/>
                  <a:pt x="1963" y="2997"/>
                  <a:pt x="1905" y="3054"/>
                </a:cubicBezTo>
                <a:lnTo>
                  <a:pt x="1710" y="3249"/>
                </a:lnTo>
                <a:cubicBezTo>
                  <a:pt x="1653" y="3306"/>
                  <a:pt x="1595" y="3375"/>
                  <a:pt x="1538" y="3444"/>
                </a:cubicBezTo>
                <a:cubicBezTo>
                  <a:pt x="1469" y="3513"/>
                  <a:pt x="1412" y="3582"/>
                  <a:pt x="1366" y="3651"/>
                </a:cubicBezTo>
                <a:cubicBezTo>
                  <a:pt x="1308" y="3720"/>
                  <a:pt x="1251" y="3800"/>
                  <a:pt x="1194" y="3869"/>
                </a:cubicBezTo>
                <a:cubicBezTo>
                  <a:pt x="1090" y="4007"/>
                  <a:pt x="987" y="4156"/>
                  <a:pt x="895" y="4305"/>
                </a:cubicBezTo>
                <a:cubicBezTo>
                  <a:pt x="803" y="4466"/>
                  <a:pt x="712" y="4615"/>
                  <a:pt x="631" y="4775"/>
                </a:cubicBezTo>
                <a:cubicBezTo>
                  <a:pt x="539" y="4936"/>
                  <a:pt x="471" y="5097"/>
                  <a:pt x="402" y="5269"/>
                </a:cubicBezTo>
                <a:cubicBezTo>
                  <a:pt x="264" y="5602"/>
                  <a:pt x="161" y="5958"/>
                  <a:pt x="92" y="6313"/>
                </a:cubicBezTo>
                <a:cubicBezTo>
                  <a:pt x="23" y="6681"/>
                  <a:pt x="0" y="7048"/>
                  <a:pt x="23" y="7427"/>
                </a:cubicBezTo>
                <a:cubicBezTo>
                  <a:pt x="57" y="8173"/>
                  <a:pt x="298" y="8907"/>
                  <a:pt x="712" y="9527"/>
                </a:cubicBezTo>
                <a:cubicBezTo>
                  <a:pt x="1102" y="10124"/>
                  <a:pt x="1618" y="10629"/>
                  <a:pt x="2215" y="11019"/>
                </a:cubicBezTo>
                <a:cubicBezTo>
                  <a:pt x="2801" y="11386"/>
                  <a:pt x="3432" y="11662"/>
                  <a:pt x="4097" y="11823"/>
                </a:cubicBezTo>
                <a:cubicBezTo>
                  <a:pt x="4586" y="11942"/>
                  <a:pt x="5094" y="12005"/>
                  <a:pt x="5597" y="12005"/>
                </a:cubicBezTo>
                <a:cubicBezTo>
                  <a:pt x="5767" y="12005"/>
                  <a:pt x="5937" y="11998"/>
                  <a:pt x="6106" y="11983"/>
                </a:cubicBezTo>
                <a:cubicBezTo>
                  <a:pt x="6783" y="11926"/>
                  <a:pt x="7449" y="11731"/>
                  <a:pt x="8046" y="11432"/>
                </a:cubicBezTo>
                <a:cubicBezTo>
                  <a:pt x="8654" y="11122"/>
                  <a:pt x="9182" y="10698"/>
                  <a:pt x="9607" y="10170"/>
                </a:cubicBezTo>
                <a:cubicBezTo>
                  <a:pt x="10043" y="9653"/>
                  <a:pt x="10341" y="9045"/>
                  <a:pt x="10502" y="8391"/>
                </a:cubicBezTo>
                <a:cubicBezTo>
                  <a:pt x="10639" y="7748"/>
                  <a:pt x="10628" y="7071"/>
                  <a:pt x="10444" y="6440"/>
                </a:cubicBezTo>
                <a:cubicBezTo>
                  <a:pt x="10272" y="5808"/>
                  <a:pt x="9939" y="5235"/>
                  <a:pt x="9457" y="4787"/>
                </a:cubicBezTo>
                <a:cubicBezTo>
                  <a:pt x="8987" y="4351"/>
                  <a:pt x="8401" y="4064"/>
                  <a:pt x="7759" y="3949"/>
                </a:cubicBezTo>
                <a:cubicBezTo>
                  <a:pt x="7575" y="3915"/>
                  <a:pt x="7390" y="3898"/>
                  <a:pt x="7206" y="3898"/>
                </a:cubicBezTo>
                <a:cubicBezTo>
                  <a:pt x="6769" y="3898"/>
                  <a:pt x="6337" y="3993"/>
                  <a:pt x="5934" y="4179"/>
                </a:cubicBezTo>
                <a:cubicBezTo>
                  <a:pt x="6268" y="4052"/>
                  <a:pt x="6623" y="3987"/>
                  <a:pt x="6978" y="3987"/>
                </a:cubicBezTo>
                <a:cubicBezTo>
                  <a:pt x="7232" y="3987"/>
                  <a:pt x="7487" y="4020"/>
                  <a:pt x="7736" y="4087"/>
                </a:cubicBezTo>
                <a:cubicBezTo>
                  <a:pt x="8321" y="4236"/>
                  <a:pt x="8849" y="4546"/>
                  <a:pt x="9262" y="4982"/>
                </a:cubicBezTo>
                <a:cubicBezTo>
                  <a:pt x="9652" y="5418"/>
                  <a:pt x="9928" y="5958"/>
                  <a:pt x="10031" y="6531"/>
                </a:cubicBezTo>
                <a:cubicBezTo>
                  <a:pt x="10146" y="7105"/>
                  <a:pt x="10123" y="7702"/>
                  <a:pt x="9951" y="8253"/>
                </a:cubicBezTo>
                <a:cubicBezTo>
                  <a:pt x="9790" y="8804"/>
                  <a:pt x="9492" y="9298"/>
                  <a:pt x="9090" y="9711"/>
                </a:cubicBezTo>
                <a:cubicBezTo>
                  <a:pt x="8700" y="10124"/>
                  <a:pt x="8229" y="10445"/>
                  <a:pt x="7701" y="10663"/>
                </a:cubicBezTo>
                <a:cubicBezTo>
                  <a:pt x="7185" y="10881"/>
                  <a:pt x="6622" y="10996"/>
                  <a:pt x="6060" y="10996"/>
                </a:cubicBezTo>
                <a:cubicBezTo>
                  <a:pt x="5498" y="10996"/>
                  <a:pt x="4935" y="10916"/>
                  <a:pt x="4396" y="10744"/>
                </a:cubicBezTo>
                <a:cubicBezTo>
                  <a:pt x="3879" y="10571"/>
                  <a:pt x="3386" y="10308"/>
                  <a:pt x="2938" y="9975"/>
                </a:cubicBezTo>
                <a:cubicBezTo>
                  <a:pt x="2525" y="9665"/>
                  <a:pt x="2169" y="9263"/>
                  <a:pt x="1905" y="8804"/>
                </a:cubicBezTo>
                <a:cubicBezTo>
                  <a:pt x="1676" y="8368"/>
                  <a:pt x="1549" y="7886"/>
                  <a:pt x="1561" y="7392"/>
                </a:cubicBezTo>
                <a:cubicBezTo>
                  <a:pt x="1572" y="7140"/>
                  <a:pt x="1607" y="6899"/>
                  <a:pt x="1676" y="6658"/>
                </a:cubicBezTo>
                <a:cubicBezTo>
                  <a:pt x="1745" y="6417"/>
                  <a:pt x="1825" y="6176"/>
                  <a:pt x="1951" y="5946"/>
                </a:cubicBezTo>
                <a:cubicBezTo>
                  <a:pt x="1997" y="5820"/>
                  <a:pt x="2066" y="5717"/>
                  <a:pt x="2135" y="5602"/>
                </a:cubicBezTo>
                <a:cubicBezTo>
                  <a:pt x="2192" y="5487"/>
                  <a:pt x="2273" y="5384"/>
                  <a:pt x="2353" y="5280"/>
                </a:cubicBezTo>
                <a:cubicBezTo>
                  <a:pt x="2422" y="5177"/>
                  <a:pt x="2514" y="5074"/>
                  <a:pt x="2594" y="4971"/>
                </a:cubicBezTo>
                <a:cubicBezTo>
                  <a:pt x="2640" y="4925"/>
                  <a:pt x="2686" y="4879"/>
                  <a:pt x="2732" y="4833"/>
                </a:cubicBezTo>
                <a:cubicBezTo>
                  <a:pt x="2778" y="4787"/>
                  <a:pt x="2812" y="4741"/>
                  <a:pt x="2869" y="4684"/>
                </a:cubicBezTo>
                <a:cubicBezTo>
                  <a:pt x="2927" y="4638"/>
                  <a:pt x="2961" y="4592"/>
                  <a:pt x="3019" y="4557"/>
                </a:cubicBezTo>
                <a:lnTo>
                  <a:pt x="3156" y="4431"/>
                </a:lnTo>
                <a:cubicBezTo>
                  <a:pt x="3214" y="4385"/>
                  <a:pt x="3260" y="4339"/>
                  <a:pt x="3317" y="4305"/>
                </a:cubicBezTo>
                <a:cubicBezTo>
                  <a:pt x="3363" y="4259"/>
                  <a:pt x="3420" y="4225"/>
                  <a:pt x="3478" y="4179"/>
                </a:cubicBezTo>
                <a:cubicBezTo>
                  <a:pt x="3696" y="4018"/>
                  <a:pt x="3925" y="3880"/>
                  <a:pt x="4166" y="3743"/>
                </a:cubicBezTo>
                <a:cubicBezTo>
                  <a:pt x="5004" y="3295"/>
                  <a:pt x="5888" y="2928"/>
                  <a:pt x="6795" y="2664"/>
                </a:cubicBezTo>
                <a:lnTo>
                  <a:pt x="6795" y="2664"/>
                </a:lnTo>
                <a:lnTo>
                  <a:pt x="6611" y="3846"/>
                </a:lnTo>
                <a:lnTo>
                  <a:pt x="9790" y="253"/>
                </a:lnTo>
                <a:cubicBezTo>
                  <a:pt x="9618" y="253"/>
                  <a:pt x="4729" y="1"/>
                  <a:pt x="472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81"/>
          <p:cNvSpPr/>
          <p:nvPr/>
        </p:nvSpPr>
        <p:spPr>
          <a:xfrm>
            <a:off x="6074554" y="3095303"/>
            <a:ext cx="191426" cy="214342"/>
          </a:xfrm>
          <a:custGeom>
            <a:rect b="b" l="l" r="r" t="t"/>
            <a:pathLst>
              <a:path extrusionOk="0" h="13020" w="11628">
                <a:moveTo>
                  <a:pt x="5642" y="1"/>
                </a:moveTo>
                <a:cubicBezTo>
                  <a:pt x="5575" y="1"/>
                  <a:pt x="5508" y="2"/>
                  <a:pt x="5441" y="4"/>
                </a:cubicBezTo>
                <a:cubicBezTo>
                  <a:pt x="4787" y="27"/>
                  <a:pt x="4132" y="165"/>
                  <a:pt x="3524" y="417"/>
                </a:cubicBezTo>
                <a:cubicBezTo>
                  <a:pt x="2342" y="922"/>
                  <a:pt x="1343" y="1806"/>
                  <a:pt x="724" y="2931"/>
                </a:cubicBezTo>
                <a:cubicBezTo>
                  <a:pt x="414" y="3482"/>
                  <a:pt x="207" y="4090"/>
                  <a:pt x="104" y="4710"/>
                </a:cubicBezTo>
                <a:cubicBezTo>
                  <a:pt x="1" y="5341"/>
                  <a:pt x="69" y="5984"/>
                  <a:pt x="322" y="6569"/>
                </a:cubicBezTo>
                <a:cubicBezTo>
                  <a:pt x="586" y="7143"/>
                  <a:pt x="1034" y="7602"/>
                  <a:pt x="1607" y="7866"/>
                </a:cubicBezTo>
                <a:cubicBezTo>
                  <a:pt x="1960" y="8035"/>
                  <a:pt x="2346" y="8124"/>
                  <a:pt x="2731" y="8124"/>
                </a:cubicBezTo>
                <a:cubicBezTo>
                  <a:pt x="2948" y="8124"/>
                  <a:pt x="3164" y="8096"/>
                  <a:pt x="3375" y="8038"/>
                </a:cubicBezTo>
                <a:lnTo>
                  <a:pt x="3375" y="8038"/>
                </a:lnTo>
                <a:cubicBezTo>
                  <a:pt x="3236" y="8064"/>
                  <a:pt x="3096" y="8076"/>
                  <a:pt x="2957" y="8076"/>
                </a:cubicBezTo>
                <a:cubicBezTo>
                  <a:pt x="1916" y="8076"/>
                  <a:pt x="923" y="7386"/>
                  <a:pt x="609" y="6454"/>
                </a:cubicBezTo>
                <a:cubicBezTo>
                  <a:pt x="437" y="5915"/>
                  <a:pt x="425" y="5341"/>
                  <a:pt x="563" y="4790"/>
                </a:cubicBezTo>
                <a:cubicBezTo>
                  <a:pt x="701" y="4251"/>
                  <a:pt x="930" y="3734"/>
                  <a:pt x="1252" y="3264"/>
                </a:cubicBezTo>
                <a:cubicBezTo>
                  <a:pt x="1871" y="2345"/>
                  <a:pt x="2790" y="1657"/>
                  <a:pt x="3846" y="1313"/>
                </a:cubicBezTo>
                <a:cubicBezTo>
                  <a:pt x="4297" y="1172"/>
                  <a:pt x="4758" y="1102"/>
                  <a:pt x="5228" y="1102"/>
                </a:cubicBezTo>
                <a:cubicBezTo>
                  <a:pt x="5295" y="1102"/>
                  <a:pt x="5362" y="1103"/>
                  <a:pt x="5429" y="1106"/>
                </a:cubicBezTo>
                <a:cubicBezTo>
                  <a:pt x="5957" y="1140"/>
                  <a:pt x="6485" y="1255"/>
                  <a:pt x="6967" y="1462"/>
                </a:cubicBezTo>
                <a:cubicBezTo>
                  <a:pt x="7461" y="1657"/>
                  <a:pt x="7908" y="1932"/>
                  <a:pt x="8299" y="2277"/>
                </a:cubicBezTo>
                <a:cubicBezTo>
                  <a:pt x="8677" y="2609"/>
                  <a:pt x="8999" y="3011"/>
                  <a:pt x="9240" y="3459"/>
                </a:cubicBezTo>
                <a:cubicBezTo>
                  <a:pt x="9699" y="4354"/>
                  <a:pt x="9860" y="5375"/>
                  <a:pt x="9676" y="6374"/>
                </a:cubicBezTo>
                <a:cubicBezTo>
                  <a:pt x="9584" y="6845"/>
                  <a:pt x="9423" y="7292"/>
                  <a:pt x="9171" y="7705"/>
                </a:cubicBezTo>
                <a:cubicBezTo>
                  <a:pt x="8930" y="8119"/>
                  <a:pt x="8609" y="8474"/>
                  <a:pt x="8241" y="8773"/>
                </a:cubicBezTo>
                <a:cubicBezTo>
                  <a:pt x="7874" y="9071"/>
                  <a:pt x="7472" y="9312"/>
                  <a:pt x="7025" y="9473"/>
                </a:cubicBezTo>
                <a:cubicBezTo>
                  <a:pt x="6818" y="9553"/>
                  <a:pt x="6600" y="9611"/>
                  <a:pt x="6382" y="9656"/>
                </a:cubicBezTo>
                <a:lnTo>
                  <a:pt x="6623" y="8417"/>
                </a:lnTo>
                <a:lnTo>
                  <a:pt x="1539" y="11872"/>
                </a:lnTo>
                <a:lnTo>
                  <a:pt x="7300" y="13019"/>
                </a:lnTo>
                <a:lnTo>
                  <a:pt x="6807" y="12067"/>
                </a:lnTo>
                <a:cubicBezTo>
                  <a:pt x="7208" y="11963"/>
                  <a:pt x="7599" y="11826"/>
                  <a:pt x="7977" y="11642"/>
                </a:cubicBezTo>
                <a:cubicBezTo>
                  <a:pt x="8632" y="11321"/>
                  <a:pt x="9228" y="10907"/>
                  <a:pt x="9745" y="10402"/>
                </a:cubicBezTo>
                <a:cubicBezTo>
                  <a:pt x="10261" y="9897"/>
                  <a:pt x="10686" y="9312"/>
                  <a:pt x="10996" y="8669"/>
                </a:cubicBezTo>
                <a:cubicBezTo>
                  <a:pt x="11306" y="8027"/>
                  <a:pt x="11501" y="7327"/>
                  <a:pt x="11558" y="6615"/>
                </a:cubicBezTo>
                <a:cubicBezTo>
                  <a:pt x="11627" y="5926"/>
                  <a:pt x="11570" y="5226"/>
                  <a:pt x="11409" y="4549"/>
                </a:cubicBezTo>
                <a:cubicBezTo>
                  <a:pt x="11248" y="3872"/>
                  <a:pt x="10973" y="3229"/>
                  <a:pt x="10594" y="2655"/>
                </a:cubicBezTo>
                <a:cubicBezTo>
                  <a:pt x="10215" y="2081"/>
                  <a:pt x="9745" y="1576"/>
                  <a:pt x="9194" y="1163"/>
                </a:cubicBezTo>
                <a:cubicBezTo>
                  <a:pt x="8643" y="773"/>
                  <a:pt x="8046" y="475"/>
                  <a:pt x="7403" y="268"/>
                </a:cubicBezTo>
                <a:cubicBezTo>
                  <a:pt x="6836" y="93"/>
                  <a:pt x="6240" y="1"/>
                  <a:pt x="564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81"/>
          <p:cNvSpPr/>
          <p:nvPr/>
        </p:nvSpPr>
        <p:spPr>
          <a:xfrm rot="5756195">
            <a:off x="6064993" y="2393048"/>
            <a:ext cx="266961" cy="192558"/>
          </a:xfrm>
          <a:custGeom>
            <a:rect b="b" l="l" r="r" t="t"/>
            <a:pathLst>
              <a:path extrusionOk="0" h="11698" w="16218">
                <a:moveTo>
                  <a:pt x="2458" y="1"/>
                </a:moveTo>
                <a:cubicBezTo>
                  <a:pt x="2457" y="1"/>
                  <a:pt x="2457" y="1"/>
                  <a:pt x="2457" y="2"/>
                </a:cubicBezTo>
                <a:cubicBezTo>
                  <a:pt x="2422" y="117"/>
                  <a:pt x="0" y="4111"/>
                  <a:pt x="0" y="4111"/>
                </a:cubicBezTo>
                <a:lnTo>
                  <a:pt x="1125" y="3687"/>
                </a:lnTo>
                <a:lnTo>
                  <a:pt x="1125" y="3687"/>
                </a:lnTo>
                <a:cubicBezTo>
                  <a:pt x="1114" y="3790"/>
                  <a:pt x="1114" y="3905"/>
                  <a:pt x="1114" y="4019"/>
                </a:cubicBezTo>
                <a:cubicBezTo>
                  <a:pt x="1102" y="4513"/>
                  <a:pt x="1160" y="5006"/>
                  <a:pt x="1252" y="5488"/>
                </a:cubicBezTo>
                <a:cubicBezTo>
                  <a:pt x="1355" y="6005"/>
                  <a:pt x="1527" y="6498"/>
                  <a:pt x="1791" y="6958"/>
                </a:cubicBezTo>
                <a:cubicBezTo>
                  <a:pt x="2055" y="7428"/>
                  <a:pt x="2411" y="7841"/>
                  <a:pt x="2835" y="8163"/>
                </a:cubicBezTo>
                <a:cubicBezTo>
                  <a:pt x="3272" y="8518"/>
                  <a:pt x="3799" y="8737"/>
                  <a:pt x="4350" y="8828"/>
                </a:cubicBezTo>
                <a:cubicBezTo>
                  <a:pt x="4419" y="8840"/>
                  <a:pt x="4488" y="8851"/>
                  <a:pt x="4557" y="8851"/>
                </a:cubicBezTo>
                <a:cubicBezTo>
                  <a:pt x="4637" y="8851"/>
                  <a:pt x="4706" y="8863"/>
                  <a:pt x="4775" y="8863"/>
                </a:cubicBezTo>
                <a:lnTo>
                  <a:pt x="4993" y="8851"/>
                </a:lnTo>
                <a:lnTo>
                  <a:pt x="5200" y="8817"/>
                </a:lnTo>
                <a:lnTo>
                  <a:pt x="5303" y="8805"/>
                </a:lnTo>
                <a:cubicBezTo>
                  <a:pt x="5337" y="8805"/>
                  <a:pt x="5372" y="8782"/>
                  <a:pt x="5406" y="8782"/>
                </a:cubicBezTo>
                <a:lnTo>
                  <a:pt x="5601" y="8725"/>
                </a:lnTo>
                <a:cubicBezTo>
                  <a:pt x="5659" y="8714"/>
                  <a:pt x="5728" y="8691"/>
                  <a:pt x="5785" y="8668"/>
                </a:cubicBezTo>
                <a:cubicBezTo>
                  <a:pt x="5842" y="8645"/>
                  <a:pt x="5911" y="8622"/>
                  <a:pt x="5957" y="8599"/>
                </a:cubicBezTo>
                <a:cubicBezTo>
                  <a:pt x="6382" y="8415"/>
                  <a:pt x="6784" y="8197"/>
                  <a:pt x="7174" y="7945"/>
                </a:cubicBezTo>
                <a:cubicBezTo>
                  <a:pt x="7254" y="7899"/>
                  <a:pt x="7346" y="7841"/>
                  <a:pt x="7438" y="7795"/>
                </a:cubicBezTo>
                <a:lnTo>
                  <a:pt x="7564" y="7727"/>
                </a:lnTo>
                <a:lnTo>
                  <a:pt x="7690" y="7658"/>
                </a:lnTo>
                <a:cubicBezTo>
                  <a:pt x="7782" y="7612"/>
                  <a:pt x="7862" y="7577"/>
                  <a:pt x="7943" y="7543"/>
                </a:cubicBezTo>
                <a:cubicBezTo>
                  <a:pt x="7989" y="7520"/>
                  <a:pt x="8035" y="7508"/>
                  <a:pt x="8069" y="7497"/>
                </a:cubicBezTo>
                <a:cubicBezTo>
                  <a:pt x="8115" y="7486"/>
                  <a:pt x="8149" y="7463"/>
                  <a:pt x="8195" y="7463"/>
                </a:cubicBezTo>
                <a:cubicBezTo>
                  <a:pt x="8335" y="7416"/>
                  <a:pt x="8481" y="7393"/>
                  <a:pt x="8627" y="7393"/>
                </a:cubicBezTo>
                <a:cubicBezTo>
                  <a:pt x="8806" y="7393"/>
                  <a:pt x="8984" y="7428"/>
                  <a:pt x="9148" y="7497"/>
                </a:cubicBezTo>
                <a:cubicBezTo>
                  <a:pt x="9492" y="7635"/>
                  <a:pt x="9791" y="7853"/>
                  <a:pt x="10032" y="8140"/>
                </a:cubicBezTo>
                <a:cubicBezTo>
                  <a:pt x="10571" y="8702"/>
                  <a:pt x="10927" y="9505"/>
                  <a:pt x="11466" y="10217"/>
                </a:cubicBezTo>
                <a:cubicBezTo>
                  <a:pt x="11604" y="10401"/>
                  <a:pt x="11753" y="10573"/>
                  <a:pt x="11914" y="10734"/>
                </a:cubicBezTo>
                <a:cubicBezTo>
                  <a:pt x="11994" y="10814"/>
                  <a:pt x="12086" y="10883"/>
                  <a:pt x="12178" y="10952"/>
                </a:cubicBezTo>
                <a:cubicBezTo>
                  <a:pt x="12258" y="11032"/>
                  <a:pt x="12362" y="11089"/>
                  <a:pt x="12453" y="11158"/>
                </a:cubicBezTo>
                <a:cubicBezTo>
                  <a:pt x="12832" y="11388"/>
                  <a:pt x="13257" y="11548"/>
                  <a:pt x="13704" y="11640"/>
                </a:cubicBezTo>
                <a:cubicBezTo>
                  <a:pt x="13819" y="11663"/>
                  <a:pt x="13922" y="11663"/>
                  <a:pt x="14037" y="11675"/>
                </a:cubicBezTo>
                <a:cubicBezTo>
                  <a:pt x="14140" y="11698"/>
                  <a:pt x="14255" y="11686"/>
                  <a:pt x="14370" y="11698"/>
                </a:cubicBezTo>
                <a:cubicBezTo>
                  <a:pt x="14473" y="11698"/>
                  <a:pt x="14588" y="11698"/>
                  <a:pt x="14691" y="11675"/>
                </a:cubicBezTo>
                <a:cubicBezTo>
                  <a:pt x="14806" y="11663"/>
                  <a:pt x="14909" y="11652"/>
                  <a:pt x="15024" y="11629"/>
                </a:cubicBezTo>
                <a:cubicBezTo>
                  <a:pt x="15449" y="11548"/>
                  <a:pt x="15851" y="11388"/>
                  <a:pt x="16218" y="11147"/>
                </a:cubicBezTo>
                <a:lnTo>
                  <a:pt x="16218" y="11147"/>
                </a:lnTo>
                <a:cubicBezTo>
                  <a:pt x="15839" y="11342"/>
                  <a:pt x="15426" y="11468"/>
                  <a:pt x="15001" y="11503"/>
                </a:cubicBezTo>
                <a:cubicBezTo>
                  <a:pt x="14898" y="11514"/>
                  <a:pt x="14795" y="11514"/>
                  <a:pt x="14691" y="11514"/>
                </a:cubicBezTo>
                <a:cubicBezTo>
                  <a:pt x="14588" y="11514"/>
                  <a:pt x="14473" y="11503"/>
                  <a:pt x="14370" y="11503"/>
                </a:cubicBezTo>
                <a:cubicBezTo>
                  <a:pt x="14267" y="11491"/>
                  <a:pt x="14163" y="11480"/>
                  <a:pt x="14072" y="11457"/>
                </a:cubicBezTo>
                <a:cubicBezTo>
                  <a:pt x="13968" y="11434"/>
                  <a:pt x="13865" y="11411"/>
                  <a:pt x="13762" y="11376"/>
                </a:cubicBezTo>
                <a:cubicBezTo>
                  <a:pt x="13372" y="11273"/>
                  <a:pt x="13004" y="11078"/>
                  <a:pt x="12671" y="10837"/>
                </a:cubicBezTo>
                <a:cubicBezTo>
                  <a:pt x="12603" y="10768"/>
                  <a:pt x="12522" y="10711"/>
                  <a:pt x="12453" y="10642"/>
                </a:cubicBezTo>
                <a:cubicBezTo>
                  <a:pt x="12384" y="10561"/>
                  <a:pt x="12304" y="10493"/>
                  <a:pt x="12247" y="10412"/>
                </a:cubicBezTo>
                <a:cubicBezTo>
                  <a:pt x="12120" y="10263"/>
                  <a:pt x="11994" y="10091"/>
                  <a:pt x="11891" y="9919"/>
                </a:cubicBezTo>
                <a:cubicBezTo>
                  <a:pt x="11684" y="9574"/>
                  <a:pt x="11501" y="9196"/>
                  <a:pt x="11317" y="8805"/>
                </a:cubicBezTo>
                <a:cubicBezTo>
                  <a:pt x="11225" y="8610"/>
                  <a:pt x="11122" y="8415"/>
                  <a:pt x="11019" y="8209"/>
                </a:cubicBezTo>
                <a:cubicBezTo>
                  <a:pt x="10904" y="8013"/>
                  <a:pt x="10778" y="7818"/>
                  <a:pt x="10640" y="7635"/>
                </a:cubicBezTo>
                <a:cubicBezTo>
                  <a:pt x="10342" y="7233"/>
                  <a:pt x="9974" y="6912"/>
                  <a:pt x="9538" y="6671"/>
                </a:cubicBezTo>
                <a:cubicBezTo>
                  <a:pt x="9297" y="6544"/>
                  <a:pt x="9045" y="6464"/>
                  <a:pt x="8781" y="6430"/>
                </a:cubicBezTo>
                <a:cubicBezTo>
                  <a:pt x="8643" y="6407"/>
                  <a:pt x="8505" y="6407"/>
                  <a:pt x="8379" y="6407"/>
                </a:cubicBezTo>
                <a:cubicBezTo>
                  <a:pt x="8310" y="6407"/>
                  <a:pt x="8241" y="6407"/>
                  <a:pt x="8172" y="6418"/>
                </a:cubicBezTo>
                <a:lnTo>
                  <a:pt x="7977" y="6441"/>
                </a:lnTo>
                <a:cubicBezTo>
                  <a:pt x="7920" y="6453"/>
                  <a:pt x="7851" y="6464"/>
                  <a:pt x="7794" y="6487"/>
                </a:cubicBezTo>
                <a:cubicBezTo>
                  <a:pt x="7736" y="6498"/>
                  <a:pt x="7667" y="6510"/>
                  <a:pt x="7610" y="6533"/>
                </a:cubicBezTo>
                <a:cubicBezTo>
                  <a:pt x="7495" y="6567"/>
                  <a:pt x="7369" y="6602"/>
                  <a:pt x="7266" y="6648"/>
                </a:cubicBezTo>
                <a:lnTo>
                  <a:pt x="7093" y="6705"/>
                </a:lnTo>
                <a:lnTo>
                  <a:pt x="6933" y="6774"/>
                </a:lnTo>
                <a:cubicBezTo>
                  <a:pt x="6829" y="6820"/>
                  <a:pt x="6726" y="6866"/>
                  <a:pt x="6634" y="6923"/>
                </a:cubicBezTo>
                <a:cubicBezTo>
                  <a:pt x="6267" y="7095"/>
                  <a:pt x="5900" y="7256"/>
                  <a:pt x="5521" y="7382"/>
                </a:cubicBezTo>
                <a:cubicBezTo>
                  <a:pt x="5475" y="7394"/>
                  <a:pt x="5441" y="7405"/>
                  <a:pt x="5395" y="7417"/>
                </a:cubicBezTo>
                <a:cubicBezTo>
                  <a:pt x="5349" y="7428"/>
                  <a:pt x="5314" y="7440"/>
                  <a:pt x="5269" y="7451"/>
                </a:cubicBezTo>
                <a:lnTo>
                  <a:pt x="5154" y="7463"/>
                </a:lnTo>
                <a:lnTo>
                  <a:pt x="5096" y="7474"/>
                </a:lnTo>
                <a:lnTo>
                  <a:pt x="4924" y="7474"/>
                </a:lnTo>
                <a:lnTo>
                  <a:pt x="4821" y="7463"/>
                </a:lnTo>
                <a:cubicBezTo>
                  <a:pt x="4787" y="7463"/>
                  <a:pt x="4752" y="7451"/>
                  <a:pt x="4718" y="7451"/>
                </a:cubicBezTo>
                <a:cubicBezTo>
                  <a:pt x="4683" y="7440"/>
                  <a:pt x="4649" y="7440"/>
                  <a:pt x="4614" y="7428"/>
                </a:cubicBezTo>
                <a:cubicBezTo>
                  <a:pt x="4316" y="7336"/>
                  <a:pt x="4052" y="7187"/>
                  <a:pt x="3834" y="6969"/>
                </a:cubicBezTo>
                <a:cubicBezTo>
                  <a:pt x="3604" y="6751"/>
                  <a:pt x="3421" y="6476"/>
                  <a:pt x="3294" y="6189"/>
                </a:cubicBezTo>
                <a:cubicBezTo>
                  <a:pt x="3168" y="5867"/>
                  <a:pt x="3088" y="5546"/>
                  <a:pt x="3053" y="5213"/>
                </a:cubicBezTo>
                <a:cubicBezTo>
                  <a:pt x="3019" y="4697"/>
                  <a:pt x="3042" y="4180"/>
                  <a:pt x="3122" y="3664"/>
                </a:cubicBezTo>
                <a:lnTo>
                  <a:pt x="4304" y="4237"/>
                </a:lnTo>
                <a:cubicBezTo>
                  <a:pt x="4304" y="4237"/>
                  <a:pt x="2522" y="1"/>
                  <a:pt x="245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81"/>
          <p:cNvSpPr/>
          <p:nvPr/>
        </p:nvSpPr>
        <p:spPr>
          <a:xfrm>
            <a:off x="6448076" y="4127327"/>
            <a:ext cx="178947" cy="162896"/>
          </a:xfrm>
          <a:custGeom>
            <a:rect b="b" l="l" r="r" t="t"/>
            <a:pathLst>
              <a:path extrusionOk="0" h="9895" w="10870">
                <a:moveTo>
                  <a:pt x="10869" y="1"/>
                </a:moveTo>
                <a:lnTo>
                  <a:pt x="10869" y="1"/>
                </a:lnTo>
                <a:cubicBezTo>
                  <a:pt x="9779" y="276"/>
                  <a:pt x="3914" y="1917"/>
                  <a:pt x="3914" y="1917"/>
                </a:cubicBezTo>
                <a:lnTo>
                  <a:pt x="5727" y="2549"/>
                </a:lnTo>
                <a:lnTo>
                  <a:pt x="0" y="9894"/>
                </a:lnTo>
                <a:lnTo>
                  <a:pt x="7736" y="4959"/>
                </a:lnTo>
                <a:cubicBezTo>
                  <a:pt x="8057" y="5847"/>
                  <a:pt x="8368" y="6706"/>
                  <a:pt x="8409" y="6706"/>
                </a:cubicBezTo>
                <a:cubicBezTo>
                  <a:pt x="8411" y="6706"/>
                  <a:pt x="8413" y="6701"/>
                  <a:pt x="8413" y="6692"/>
                </a:cubicBezTo>
                <a:cubicBezTo>
                  <a:pt x="8413" y="6416"/>
                  <a:pt x="10869" y="1"/>
                  <a:pt x="1086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81"/>
          <p:cNvSpPr/>
          <p:nvPr/>
        </p:nvSpPr>
        <p:spPr>
          <a:xfrm>
            <a:off x="6438717" y="3055375"/>
            <a:ext cx="198" cy="955"/>
          </a:xfrm>
          <a:custGeom>
            <a:rect b="b" l="l" r="r" t="t"/>
            <a:pathLst>
              <a:path extrusionOk="0" h="58" w="12">
                <a:moveTo>
                  <a:pt x="0" y="0"/>
                </a:moveTo>
                <a:cubicBezTo>
                  <a:pt x="0" y="7"/>
                  <a:pt x="0" y="27"/>
                  <a:pt x="0" y="57"/>
                </a:cubicBezTo>
                <a:cubicBezTo>
                  <a:pt x="12" y="34"/>
                  <a:pt x="12" y="12"/>
                  <a:pt x="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81"/>
          <p:cNvSpPr/>
          <p:nvPr/>
        </p:nvSpPr>
        <p:spPr>
          <a:xfrm>
            <a:off x="6327440" y="2915936"/>
            <a:ext cx="145117" cy="251777"/>
          </a:xfrm>
          <a:custGeom>
            <a:rect b="b" l="l" r="r" t="t"/>
            <a:pathLst>
              <a:path extrusionOk="0" h="15294" w="8815">
                <a:moveTo>
                  <a:pt x="0" y="1"/>
                </a:moveTo>
                <a:lnTo>
                  <a:pt x="0" y="1"/>
                </a:lnTo>
                <a:cubicBezTo>
                  <a:pt x="367" y="391"/>
                  <a:pt x="700" y="804"/>
                  <a:pt x="1010" y="1252"/>
                </a:cubicBezTo>
                <a:cubicBezTo>
                  <a:pt x="1308" y="1677"/>
                  <a:pt x="1561" y="2124"/>
                  <a:pt x="1779" y="2595"/>
                </a:cubicBezTo>
                <a:cubicBezTo>
                  <a:pt x="2192" y="3513"/>
                  <a:pt x="2433" y="4500"/>
                  <a:pt x="2502" y="5498"/>
                </a:cubicBezTo>
                <a:cubicBezTo>
                  <a:pt x="2548" y="6003"/>
                  <a:pt x="2559" y="6520"/>
                  <a:pt x="2582" y="7059"/>
                </a:cubicBezTo>
                <a:cubicBezTo>
                  <a:pt x="2594" y="7633"/>
                  <a:pt x="2640" y="8207"/>
                  <a:pt x="2720" y="8781"/>
                </a:cubicBezTo>
                <a:cubicBezTo>
                  <a:pt x="2812" y="9424"/>
                  <a:pt x="2973" y="10055"/>
                  <a:pt x="3214" y="10663"/>
                </a:cubicBezTo>
                <a:cubicBezTo>
                  <a:pt x="3351" y="10985"/>
                  <a:pt x="3501" y="11306"/>
                  <a:pt x="3684" y="11616"/>
                </a:cubicBezTo>
                <a:cubicBezTo>
                  <a:pt x="3087" y="11960"/>
                  <a:pt x="2548" y="12293"/>
                  <a:pt x="2548" y="12293"/>
                </a:cubicBezTo>
                <a:cubicBezTo>
                  <a:pt x="2683" y="12428"/>
                  <a:pt x="8290" y="15293"/>
                  <a:pt x="8660" y="15293"/>
                </a:cubicBezTo>
                <a:cubicBezTo>
                  <a:pt x="8668" y="15293"/>
                  <a:pt x="8674" y="15292"/>
                  <a:pt x="8677" y="15289"/>
                </a:cubicBezTo>
                <a:cubicBezTo>
                  <a:pt x="8815" y="15162"/>
                  <a:pt x="6909" y="9206"/>
                  <a:pt x="6772" y="8540"/>
                </a:cubicBezTo>
                <a:cubicBezTo>
                  <a:pt x="6737" y="8678"/>
                  <a:pt x="6508" y="9056"/>
                  <a:pt x="6232" y="9447"/>
                </a:cubicBezTo>
                <a:cubicBezTo>
                  <a:pt x="6152" y="9366"/>
                  <a:pt x="6060" y="9274"/>
                  <a:pt x="5980" y="9160"/>
                </a:cubicBezTo>
                <a:cubicBezTo>
                  <a:pt x="5716" y="8827"/>
                  <a:pt x="5486" y="8460"/>
                  <a:pt x="5314" y="8069"/>
                </a:cubicBezTo>
                <a:cubicBezTo>
                  <a:pt x="4924" y="7220"/>
                  <a:pt x="4660" y="6153"/>
                  <a:pt x="4247" y="5085"/>
                </a:cubicBezTo>
                <a:cubicBezTo>
                  <a:pt x="3868" y="3995"/>
                  <a:pt x="3283" y="2985"/>
                  <a:pt x="2537" y="2101"/>
                </a:cubicBezTo>
                <a:cubicBezTo>
                  <a:pt x="2169" y="1688"/>
                  <a:pt x="1768" y="1298"/>
                  <a:pt x="1331" y="942"/>
                </a:cubicBezTo>
                <a:cubicBezTo>
                  <a:pt x="907" y="598"/>
                  <a:pt x="471" y="288"/>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81"/>
          <p:cNvSpPr/>
          <p:nvPr/>
        </p:nvSpPr>
        <p:spPr>
          <a:xfrm>
            <a:off x="6162502" y="4077069"/>
            <a:ext cx="274562" cy="94676"/>
          </a:xfrm>
          <a:custGeom>
            <a:rect b="b" l="l" r="r" t="t"/>
            <a:pathLst>
              <a:path extrusionOk="0" h="5751" w="16678">
                <a:moveTo>
                  <a:pt x="16677" y="0"/>
                </a:moveTo>
                <a:cubicBezTo>
                  <a:pt x="15082" y="1377"/>
                  <a:pt x="13096" y="2192"/>
                  <a:pt x="10996" y="2341"/>
                </a:cubicBezTo>
                <a:cubicBezTo>
                  <a:pt x="10831" y="2350"/>
                  <a:pt x="10666" y="2355"/>
                  <a:pt x="10502" y="2355"/>
                </a:cubicBezTo>
                <a:cubicBezTo>
                  <a:pt x="8983" y="2355"/>
                  <a:pt x="7488" y="1974"/>
                  <a:pt x="6153" y="1228"/>
                </a:cubicBezTo>
                <a:lnTo>
                  <a:pt x="6818" y="287"/>
                </a:lnTo>
                <a:lnTo>
                  <a:pt x="6818" y="287"/>
                </a:lnTo>
                <a:lnTo>
                  <a:pt x="1" y="838"/>
                </a:lnTo>
                <a:lnTo>
                  <a:pt x="5590" y="5750"/>
                </a:lnTo>
                <a:lnTo>
                  <a:pt x="5430" y="4488"/>
                </a:lnTo>
                <a:lnTo>
                  <a:pt x="5430" y="4488"/>
                </a:lnTo>
                <a:cubicBezTo>
                  <a:pt x="6172" y="4634"/>
                  <a:pt x="6926" y="4708"/>
                  <a:pt x="7680" y="4708"/>
                </a:cubicBezTo>
                <a:cubicBezTo>
                  <a:pt x="8928" y="4708"/>
                  <a:pt x="10175" y="4506"/>
                  <a:pt x="11363" y="4097"/>
                </a:cubicBezTo>
                <a:cubicBezTo>
                  <a:pt x="13533" y="3340"/>
                  <a:pt x="15392" y="1905"/>
                  <a:pt x="1667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81"/>
          <p:cNvSpPr/>
          <p:nvPr/>
        </p:nvSpPr>
        <p:spPr>
          <a:xfrm>
            <a:off x="6435217" y="2861114"/>
            <a:ext cx="157974" cy="121707"/>
          </a:xfrm>
          <a:custGeom>
            <a:rect b="b" l="l" r="r" t="t"/>
            <a:pathLst>
              <a:path extrusionOk="0" h="7393" w="9596">
                <a:moveTo>
                  <a:pt x="5372" y="1"/>
                </a:moveTo>
                <a:cubicBezTo>
                  <a:pt x="4832" y="12"/>
                  <a:pt x="4316" y="116"/>
                  <a:pt x="3822" y="299"/>
                </a:cubicBezTo>
                <a:cubicBezTo>
                  <a:pt x="3501" y="426"/>
                  <a:pt x="3202" y="575"/>
                  <a:pt x="2927" y="758"/>
                </a:cubicBezTo>
                <a:cubicBezTo>
                  <a:pt x="2640" y="954"/>
                  <a:pt x="2387" y="1172"/>
                  <a:pt x="2158" y="1424"/>
                </a:cubicBezTo>
                <a:cubicBezTo>
                  <a:pt x="1951" y="1654"/>
                  <a:pt x="1779" y="1895"/>
                  <a:pt x="1630" y="2170"/>
                </a:cubicBezTo>
                <a:cubicBezTo>
                  <a:pt x="1366" y="1906"/>
                  <a:pt x="1090" y="678"/>
                  <a:pt x="1090" y="678"/>
                </a:cubicBezTo>
                <a:cubicBezTo>
                  <a:pt x="1090" y="793"/>
                  <a:pt x="0" y="5728"/>
                  <a:pt x="0" y="5728"/>
                </a:cubicBezTo>
                <a:lnTo>
                  <a:pt x="4637" y="3811"/>
                </a:lnTo>
                <a:cubicBezTo>
                  <a:pt x="4603" y="3811"/>
                  <a:pt x="3684" y="3811"/>
                  <a:pt x="3156" y="3479"/>
                </a:cubicBezTo>
                <a:cubicBezTo>
                  <a:pt x="3329" y="3387"/>
                  <a:pt x="3501" y="3283"/>
                  <a:pt x="3673" y="3192"/>
                </a:cubicBezTo>
                <a:cubicBezTo>
                  <a:pt x="3845" y="3088"/>
                  <a:pt x="4017" y="3008"/>
                  <a:pt x="4189" y="2939"/>
                </a:cubicBezTo>
                <a:cubicBezTo>
                  <a:pt x="4350" y="2870"/>
                  <a:pt x="4511" y="2801"/>
                  <a:pt x="4683" y="2756"/>
                </a:cubicBezTo>
                <a:cubicBezTo>
                  <a:pt x="4912" y="2687"/>
                  <a:pt x="5165" y="2652"/>
                  <a:pt x="5406" y="2641"/>
                </a:cubicBezTo>
                <a:cubicBezTo>
                  <a:pt x="5528" y="2627"/>
                  <a:pt x="5650" y="2621"/>
                  <a:pt x="5773" y="2621"/>
                </a:cubicBezTo>
                <a:cubicBezTo>
                  <a:pt x="5960" y="2621"/>
                  <a:pt x="6148" y="2636"/>
                  <a:pt x="6336" y="2664"/>
                </a:cubicBezTo>
                <a:cubicBezTo>
                  <a:pt x="6600" y="2710"/>
                  <a:pt x="6852" y="2790"/>
                  <a:pt x="7105" y="2905"/>
                </a:cubicBezTo>
                <a:cubicBezTo>
                  <a:pt x="7392" y="3054"/>
                  <a:pt x="7655" y="3249"/>
                  <a:pt x="7862" y="3479"/>
                </a:cubicBezTo>
                <a:cubicBezTo>
                  <a:pt x="8103" y="3743"/>
                  <a:pt x="8287" y="4064"/>
                  <a:pt x="8379" y="4408"/>
                </a:cubicBezTo>
                <a:cubicBezTo>
                  <a:pt x="8585" y="5154"/>
                  <a:pt x="8482" y="5958"/>
                  <a:pt x="8092" y="6623"/>
                </a:cubicBezTo>
                <a:cubicBezTo>
                  <a:pt x="7919" y="6922"/>
                  <a:pt x="7701" y="7174"/>
                  <a:pt x="7437" y="7392"/>
                </a:cubicBezTo>
                <a:cubicBezTo>
                  <a:pt x="7782" y="7266"/>
                  <a:pt x="8092" y="7082"/>
                  <a:pt x="8356" y="6853"/>
                </a:cubicBezTo>
                <a:cubicBezTo>
                  <a:pt x="8700" y="6554"/>
                  <a:pt x="8975" y="6199"/>
                  <a:pt x="9170" y="5786"/>
                </a:cubicBezTo>
                <a:cubicBezTo>
                  <a:pt x="9400" y="5326"/>
                  <a:pt x="9538" y="4821"/>
                  <a:pt x="9572" y="4305"/>
                </a:cubicBezTo>
                <a:cubicBezTo>
                  <a:pt x="9595" y="3743"/>
                  <a:pt x="9492" y="3180"/>
                  <a:pt x="9262" y="2664"/>
                </a:cubicBezTo>
                <a:cubicBezTo>
                  <a:pt x="9044" y="2159"/>
                  <a:pt x="8734" y="1700"/>
                  <a:pt x="8344" y="1321"/>
                </a:cubicBezTo>
                <a:cubicBezTo>
                  <a:pt x="7988" y="977"/>
                  <a:pt x="7598" y="690"/>
                  <a:pt x="7162" y="472"/>
                </a:cubicBezTo>
                <a:cubicBezTo>
                  <a:pt x="6818" y="299"/>
                  <a:pt x="6450" y="162"/>
                  <a:pt x="6072" y="81"/>
                </a:cubicBezTo>
                <a:cubicBezTo>
                  <a:pt x="5842" y="35"/>
                  <a:pt x="5601" y="1"/>
                  <a:pt x="537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81"/>
          <p:cNvSpPr/>
          <p:nvPr/>
        </p:nvSpPr>
        <p:spPr>
          <a:xfrm rot="4553285">
            <a:off x="6198353" y="2424271"/>
            <a:ext cx="111463" cy="187024"/>
          </a:xfrm>
          <a:custGeom>
            <a:rect b="b" l="l" r="r" t="t"/>
            <a:pathLst>
              <a:path extrusionOk="0" h="15670" w="9339">
                <a:moveTo>
                  <a:pt x="4917" y="4499"/>
                </a:moveTo>
                <a:cubicBezTo>
                  <a:pt x="4918" y="4500"/>
                  <a:pt x="4919" y="4501"/>
                  <a:pt x="4920" y="4502"/>
                </a:cubicBezTo>
                <a:cubicBezTo>
                  <a:pt x="4919" y="4501"/>
                  <a:pt x="4918" y="4500"/>
                  <a:pt x="4917" y="4499"/>
                </a:cubicBezTo>
                <a:close/>
                <a:moveTo>
                  <a:pt x="960" y="0"/>
                </a:moveTo>
                <a:cubicBezTo>
                  <a:pt x="950" y="0"/>
                  <a:pt x="132" y="5675"/>
                  <a:pt x="7" y="5868"/>
                </a:cubicBezTo>
                <a:cubicBezTo>
                  <a:pt x="1" y="5877"/>
                  <a:pt x="1" y="5882"/>
                  <a:pt x="5" y="5882"/>
                </a:cubicBezTo>
                <a:cubicBezTo>
                  <a:pt x="48" y="5882"/>
                  <a:pt x="590" y="5442"/>
                  <a:pt x="1017" y="5202"/>
                </a:cubicBezTo>
                <a:cubicBezTo>
                  <a:pt x="1086" y="11802"/>
                  <a:pt x="7663" y="6224"/>
                  <a:pt x="8581" y="15670"/>
                </a:cubicBezTo>
                <a:cubicBezTo>
                  <a:pt x="9339" y="5994"/>
                  <a:pt x="2291" y="10539"/>
                  <a:pt x="3164" y="4135"/>
                </a:cubicBezTo>
                <a:lnTo>
                  <a:pt x="3164" y="4135"/>
                </a:lnTo>
                <a:cubicBezTo>
                  <a:pt x="3810" y="4373"/>
                  <a:pt x="4836" y="4410"/>
                  <a:pt x="4917" y="4499"/>
                </a:cubicBezTo>
                <a:lnTo>
                  <a:pt x="4917" y="4499"/>
                </a:lnTo>
                <a:cubicBezTo>
                  <a:pt x="4491" y="3947"/>
                  <a:pt x="949" y="164"/>
                  <a:pt x="960" y="3"/>
                </a:cubicBezTo>
                <a:cubicBezTo>
                  <a:pt x="960" y="1"/>
                  <a:pt x="960" y="0"/>
                  <a:pt x="96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81"/>
          <p:cNvSpPr/>
          <p:nvPr/>
        </p:nvSpPr>
        <p:spPr>
          <a:xfrm>
            <a:off x="6249272" y="3351697"/>
            <a:ext cx="273047" cy="193583"/>
          </a:xfrm>
          <a:custGeom>
            <a:rect b="b" l="l" r="r" t="t"/>
            <a:pathLst>
              <a:path extrusionOk="0" h="11759" w="16586">
                <a:moveTo>
                  <a:pt x="8487" y="0"/>
                </a:moveTo>
                <a:cubicBezTo>
                  <a:pt x="8382" y="0"/>
                  <a:pt x="8277" y="2"/>
                  <a:pt x="8172" y="6"/>
                </a:cubicBezTo>
                <a:cubicBezTo>
                  <a:pt x="7587" y="40"/>
                  <a:pt x="6990" y="109"/>
                  <a:pt x="6416" y="236"/>
                </a:cubicBezTo>
                <a:cubicBezTo>
                  <a:pt x="5877" y="350"/>
                  <a:pt x="5337" y="500"/>
                  <a:pt x="4821" y="695"/>
                </a:cubicBezTo>
                <a:cubicBezTo>
                  <a:pt x="3926" y="1005"/>
                  <a:pt x="3065" y="1406"/>
                  <a:pt x="2239" y="1888"/>
                </a:cubicBezTo>
                <a:cubicBezTo>
                  <a:pt x="1665" y="2210"/>
                  <a:pt x="1114" y="2554"/>
                  <a:pt x="586" y="2944"/>
                </a:cubicBezTo>
                <a:cubicBezTo>
                  <a:pt x="207" y="3220"/>
                  <a:pt x="0" y="3392"/>
                  <a:pt x="0" y="3392"/>
                </a:cubicBezTo>
                <a:cubicBezTo>
                  <a:pt x="0" y="3392"/>
                  <a:pt x="241" y="3266"/>
                  <a:pt x="655" y="3059"/>
                </a:cubicBezTo>
                <a:cubicBezTo>
                  <a:pt x="1240" y="2783"/>
                  <a:pt x="1837" y="2542"/>
                  <a:pt x="2445" y="2336"/>
                </a:cubicBezTo>
                <a:cubicBezTo>
                  <a:pt x="3294" y="2026"/>
                  <a:pt x="4178" y="1796"/>
                  <a:pt x="5073" y="1647"/>
                </a:cubicBezTo>
                <a:cubicBezTo>
                  <a:pt x="5567" y="1555"/>
                  <a:pt x="6072" y="1510"/>
                  <a:pt x="6577" y="1487"/>
                </a:cubicBezTo>
                <a:cubicBezTo>
                  <a:pt x="6661" y="1485"/>
                  <a:pt x="6744" y="1484"/>
                  <a:pt x="6828" y="1484"/>
                </a:cubicBezTo>
                <a:cubicBezTo>
                  <a:pt x="7258" y="1484"/>
                  <a:pt x="7682" y="1509"/>
                  <a:pt x="8115" y="1567"/>
                </a:cubicBezTo>
                <a:cubicBezTo>
                  <a:pt x="8608" y="1636"/>
                  <a:pt x="9102" y="1751"/>
                  <a:pt x="9573" y="1911"/>
                </a:cubicBezTo>
                <a:cubicBezTo>
                  <a:pt x="9802" y="2003"/>
                  <a:pt x="10020" y="2095"/>
                  <a:pt x="10238" y="2198"/>
                </a:cubicBezTo>
                <a:cubicBezTo>
                  <a:pt x="10445" y="2301"/>
                  <a:pt x="10640" y="2416"/>
                  <a:pt x="10835" y="2542"/>
                </a:cubicBezTo>
                <a:cubicBezTo>
                  <a:pt x="11512" y="2979"/>
                  <a:pt x="12052" y="3587"/>
                  <a:pt x="12419" y="4310"/>
                </a:cubicBezTo>
                <a:cubicBezTo>
                  <a:pt x="12453" y="4379"/>
                  <a:pt x="12476" y="4448"/>
                  <a:pt x="12511" y="4528"/>
                </a:cubicBezTo>
                <a:lnTo>
                  <a:pt x="12545" y="4643"/>
                </a:lnTo>
                <a:lnTo>
                  <a:pt x="12580" y="4746"/>
                </a:lnTo>
                <a:cubicBezTo>
                  <a:pt x="12603" y="4815"/>
                  <a:pt x="12614" y="4884"/>
                  <a:pt x="12637" y="4953"/>
                </a:cubicBezTo>
                <a:cubicBezTo>
                  <a:pt x="12648" y="5010"/>
                  <a:pt x="12660" y="5090"/>
                  <a:pt x="12671" y="5182"/>
                </a:cubicBezTo>
                <a:cubicBezTo>
                  <a:pt x="12729" y="5458"/>
                  <a:pt x="12752" y="5745"/>
                  <a:pt x="12763" y="6043"/>
                </a:cubicBezTo>
                <a:cubicBezTo>
                  <a:pt x="12775" y="6353"/>
                  <a:pt x="12752" y="6674"/>
                  <a:pt x="12706" y="6984"/>
                </a:cubicBezTo>
                <a:lnTo>
                  <a:pt x="11845" y="6559"/>
                </a:lnTo>
                <a:cubicBezTo>
                  <a:pt x="11845" y="6559"/>
                  <a:pt x="11845" y="6559"/>
                  <a:pt x="11844" y="6559"/>
                </a:cubicBezTo>
                <a:lnTo>
                  <a:pt x="11844" y="6559"/>
                </a:lnTo>
                <a:cubicBezTo>
                  <a:pt x="11823" y="6559"/>
                  <a:pt x="14003" y="11656"/>
                  <a:pt x="13991" y="11759"/>
                </a:cubicBezTo>
                <a:lnTo>
                  <a:pt x="16585" y="6250"/>
                </a:lnTo>
                <a:lnTo>
                  <a:pt x="15816" y="6628"/>
                </a:lnTo>
                <a:cubicBezTo>
                  <a:pt x="15805" y="6318"/>
                  <a:pt x="15770" y="6009"/>
                  <a:pt x="15724" y="5710"/>
                </a:cubicBezTo>
                <a:cubicBezTo>
                  <a:pt x="15644" y="5286"/>
                  <a:pt x="15541" y="4861"/>
                  <a:pt x="15403" y="4448"/>
                </a:cubicBezTo>
                <a:cubicBezTo>
                  <a:pt x="15311" y="4195"/>
                  <a:pt x="15219" y="3943"/>
                  <a:pt x="15093" y="3702"/>
                </a:cubicBezTo>
                <a:lnTo>
                  <a:pt x="15001" y="3507"/>
                </a:lnTo>
                <a:lnTo>
                  <a:pt x="14898" y="3323"/>
                </a:lnTo>
                <a:cubicBezTo>
                  <a:pt x="14818" y="3197"/>
                  <a:pt x="14737" y="3070"/>
                  <a:pt x="14657" y="2956"/>
                </a:cubicBezTo>
                <a:cubicBezTo>
                  <a:pt x="13945" y="1946"/>
                  <a:pt x="12958" y="1154"/>
                  <a:pt x="11834" y="660"/>
                </a:cubicBezTo>
                <a:cubicBezTo>
                  <a:pt x="11535" y="534"/>
                  <a:pt x="11237" y="431"/>
                  <a:pt x="10938" y="350"/>
                </a:cubicBezTo>
                <a:cubicBezTo>
                  <a:pt x="10640" y="258"/>
                  <a:pt x="10330" y="190"/>
                  <a:pt x="10020" y="132"/>
                </a:cubicBezTo>
                <a:cubicBezTo>
                  <a:pt x="9515" y="46"/>
                  <a:pt x="9001" y="0"/>
                  <a:pt x="848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81"/>
          <p:cNvSpPr/>
          <p:nvPr/>
        </p:nvSpPr>
        <p:spPr>
          <a:xfrm>
            <a:off x="6307588" y="2482510"/>
            <a:ext cx="329546" cy="169547"/>
          </a:xfrm>
          <a:custGeom>
            <a:rect b="b" l="l" r="r" t="t"/>
            <a:pathLst>
              <a:path extrusionOk="0" h="10299" w="20018">
                <a:moveTo>
                  <a:pt x="4570" y="1"/>
                </a:moveTo>
                <a:cubicBezTo>
                  <a:pt x="3120" y="1"/>
                  <a:pt x="1603" y="1141"/>
                  <a:pt x="1" y="4273"/>
                </a:cubicBezTo>
                <a:cubicBezTo>
                  <a:pt x="1391" y="2141"/>
                  <a:pt x="2699" y="1329"/>
                  <a:pt x="3952" y="1329"/>
                </a:cubicBezTo>
                <a:cubicBezTo>
                  <a:pt x="7955" y="1329"/>
                  <a:pt x="11394" y="9622"/>
                  <a:pt x="15152" y="9622"/>
                </a:cubicBezTo>
                <a:cubicBezTo>
                  <a:pt x="15857" y="9622"/>
                  <a:pt x="16575" y="9329"/>
                  <a:pt x="17309" y="8634"/>
                </a:cubicBezTo>
                <a:lnTo>
                  <a:pt x="17309" y="8634"/>
                </a:lnTo>
                <a:lnTo>
                  <a:pt x="16953" y="10298"/>
                </a:lnTo>
                <a:lnTo>
                  <a:pt x="20017" y="5593"/>
                </a:lnTo>
                <a:lnTo>
                  <a:pt x="15139" y="7532"/>
                </a:lnTo>
                <a:lnTo>
                  <a:pt x="16609" y="7658"/>
                </a:lnTo>
                <a:cubicBezTo>
                  <a:pt x="16139" y="8034"/>
                  <a:pt x="15670" y="8199"/>
                  <a:pt x="15198" y="8199"/>
                </a:cubicBezTo>
                <a:cubicBezTo>
                  <a:pt x="11870" y="8199"/>
                  <a:pt x="8458" y="1"/>
                  <a:pt x="457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81"/>
          <p:cNvSpPr/>
          <p:nvPr/>
        </p:nvSpPr>
        <p:spPr>
          <a:xfrm rot="-5400000">
            <a:off x="5984168" y="2783203"/>
            <a:ext cx="330287" cy="251794"/>
          </a:xfrm>
          <a:custGeom>
            <a:rect b="b" l="l" r="r" t="t"/>
            <a:pathLst>
              <a:path extrusionOk="0" h="15295" w="20063">
                <a:moveTo>
                  <a:pt x="10657" y="1"/>
                </a:moveTo>
                <a:cubicBezTo>
                  <a:pt x="5482" y="1"/>
                  <a:pt x="1229" y="4371"/>
                  <a:pt x="2698" y="11301"/>
                </a:cubicBezTo>
                <a:lnTo>
                  <a:pt x="1" y="11404"/>
                </a:lnTo>
                <a:lnTo>
                  <a:pt x="5762" y="15295"/>
                </a:lnTo>
                <a:lnTo>
                  <a:pt x="6899" y="9166"/>
                </a:lnTo>
                <a:lnTo>
                  <a:pt x="4924" y="10543"/>
                </a:lnTo>
                <a:cubicBezTo>
                  <a:pt x="2470" y="5336"/>
                  <a:pt x="6367" y="689"/>
                  <a:pt x="11516" y="689"/>
                </a:cubicBezTo>
                <a:cubicBezTo>
                  <a:pt x="14266" y="689"/>
                  <a:pt x="17374" y="2014"/>
                  <a:pt x="20063" y="5287"/>
                </a:cubicBezTo>
                <a:cubicBezTo>
                  <a:pt x="17311" y="1626"/>
                  <a:pt x="13813" y="1"/>
                  <a:pt x="106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81"/>
          <p:cNvSpPr/>
          <p:nvPr/>
        </p:nvSpPr>
        <p:spPr>
          <a:xfrm>
            <a:off x="6185003" y="3771954"/>
            <a:ext cx="378852" cy="132408"/>
          </a:xfrm>
          <a:custGeom>
            <a:rect b="b" l="l" r="r" t="t"/>
            <a:pathLst>
              <a:path extrusionOk="0" h="8043" w="23013">
                <a:moveTo>
                  <a:pt x="1" y="0"/>
                </a:moveTo>
                <a:cubicBezTo>
                  <a:pt x="692" y="1451"/>
                  <a:pt x="2555" y="5036"/>
                  <a:pt x="2617" y="5036"/>
                </a:cubicBezTo>
                <a:cubicBezTo>
                  <a:pt x="2619" y="5036"/>
                  <a:pt x="2619" y="5034"/>
                  <a:pt x="2618" y="5027"/>
                </a:cubicBezTo>
                <a:cubicBezTo>
                  <a:pt x="2572" y="4809"/>
                  <a:pt x="2606" y="4396"/>
                  <a:pt x="2606" y="3799"/>
                </a:cubicBezTo>
                <a:lnTo>
                  <a:pt x="2606" y="3799"/>
                </a:lnTo>
                <a:cubicBezTo>
                  <a:pt x="5605" y="6844"/>
                  <a:pt x="10284" y="8042"/>
                  <a:pt x="14640" y="8042"/>
                </a:cubicBezTo>
                <a:cubicBezTo>
                  <a:pt x="17887" y="8042"/>
                  <a:pt x="20954" y="7376"/>
                  <a:pt x="23013" y="6313"/>
                </a:cubicBezTo>
                <a:lnTo>
                  <a:pt x="23013" y="6313"/>
                </a:lnTo>
                <a:cubicBezTo>
                  <a:pt x="21156" y="6681"/>
                  <a:pt x="19225" y="6870"/>
                  <a:pt x="17312" y="6870"/>
                </a:cubicBezTo>
                <a:cubicBezTo>
                  <a:pt x="12073" y="6870"/>
                  <a:pt x="6972" y="5455"/>
                  <a:pt x="3903" y="2445"/>
                </a:cubicBezTo>
                <a:lnTo>
                  <a:pt x="3903" y="2445"/>
                </a:lnTo>
                <a:cubicBezTo>
                  <a:pt x="4326" y="2451"/>
                  <a:pt x="4772" y="2464"/>
                  <a:pt x="5081" y="2464"/>
                </a:cubicBezTo>
                <a:cubicBezTo>
                  <a:pt x="5352" y="2464"/>
                  <a:pt x="5518" y="2454"/>
                  <a:pt x="5475" y="2422"/>
                </a:cubicBezTo>
                <a:cubicBezTo>
                  <a:pt x="5395" y="2342"/>
                  <a:pt x="1" y="1"/>
                  <a:pt x="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8" name="Google Shape;3598;p81"/>
          <p:cNvGrpSpPr/>
          <p:nvPr/>
        </p:nvGrpSpPr>
        <p:grpSpPr>
          <a:xfrm>
            <a:off x="1225886" y="3778145"/>
            <a:ext cx="505303" cy="503968"/>
            <a:chOff x="1190625" y="238125"/>
            <a:chExt cx="5252625" cy="5238750"/>
          </a:xfrm>
        </p:grpSpPr>
        <p:sp>
          <p:nvSpPr>
            <p:cNvPr id="3599" name="Google Shape;3599;p81"/>
            <p:cNvSpPr/>
            <p:nvPr/>
          </p:nvSpPr>
          <p:spPr>
            <a:xfrm>
              <a:off x="3803050" y="238125"/>
              <a:ext cx="13900" cy="212700"/>
            </a:xfrm>
            <a:custGeom>
              <a:rect b="b" l="l" r="r" t="t"/>
              <a:pathLst>
                <a:path extrusionOk="0" h="8508" w="556">
                  <a:moveTo>
                    <a:pt x="1" y="0"/>
                  </a:moveTo>
                  <a:lnTo>
                    <a:pt x="1" y="8508"/>
                  </a:lnTo>
                  <a:lnTo>
                    <a:pt x="555" y="8508"/>
                  </a:lnTo>
                  <a:lnTo>
                    <a:pt x="55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81"/>
            <p:cNvSpPr/>
            <p:nvPr/>
          </p:nvSpPr>
          <p:spPr>
            <a:xfrm>
              <a:off x="3710575" y="238125"/>
              <a:ext cx="23150" cy="217325"/>
            </a:xfrm>
            <a:custGeom>
              <a:rect b="b" l="l" r="r" t="t"/>
              <a:pathLst>
                <a:path extrusionOk="0" h="8693" w="926">
                  <a:moveTo>
                    <a:pt x="1" y="0"/>
                  </a:moveTo>
                  <a:lnTo>
                    <a:pt x="370" y="8693"/>
                  </a:lnTo>
                  <a:lnTo>
                    <a:pt x="925" y="8693"/>
                  </a:lnTo>
                  <a:lnTo>
                    <a:pt x="55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81"/>
            <p:cNvSpPr/>
            <p:nvPr/>
          </p:nvSpPr>
          <p:spPr>
            <a:xfrm>
              <a:off x="3622725" y="242725"/>
              <a:ext cx="27775" cy="217350"/>
            </a:xfrm>
            <a:custGeom>
              <a:rect b="b" l="l" r="r" t="t"/>
              <a:pathLst>
                <a:path extrusionOk="0" h="8694" w="1111">
                  <a:moveTo>
                    <a:pt x="370" y="1"/>
                  </a:moveTo>
                  <a:lnTo>
                    <a:pt x="0" y="186"/>
                  </a:lnTo>
                  <a:lnTo>
                    <a:pt x="555" y="8694"/>
                  </a:lnTo>
                  <a:lnTo>
                    <a:pt x="1110" y="8694"/>
                  </a:lnTo>
                  <a:lnTo>
                    <a:pt x="37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81"/>
            <p:cNvSpPr/>
            <p:nvPr/>
          </p:nvSpPr>
          <p:spPr>
            <a:xfrm>
              <a:off x="3530250" y="251975"/>
              <a:ext cx="37025" cy="212725"/>
            </a:xfrm>
            <a:custGeom>
              <a:rect b="b" l="l" r="r" t="t"/>
              <a:pathLst>
                <a:path extrusionOk="0" h="8509" w="1481">
                  <a:moveTo>
                    <a:pt x="0" y="1"/>
                  </a:moveTo>
                  <a:lnTo>
                    <a:pt x="925" y="8509"/>
                  </a:lnTo>
                  <a:lnTo>
                    <a:pt x="1480" y="8509"/>
                  </a:lnTo>
                  <a:lnTo>
                    <a:pt x="55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81"/>
            <p:cNvSpPr/>
            <p:nvPr/>
          </p:nvSpPr>
          <p:spPr>
            <a:xfrm>
              <a:off x="3437775" y="261225"/>
              <a:ext cx="41625" cy="212725"/>
            </a:xfrm>
            <a:custGeom>
              <a:rect b="b" l="l" r="r" t="t"/>
              <a:pathLst>
                <a:path extrusionOk="0" h="8509" w="1665">
                  <a:moveTo>
                    <a:pt x="555" y="1"/>
                  </a:moveTo>
                  <a:lnTo>
                    <a:pt x="0" y="186"/>
                  </a:lnTo>
                  <a:lnTo>
                    <a:pt x="1295" y="8509"/>
                  </a:lnTo>
                  <a:lnTo>
                    <a:pt x="1665" y="8509"/>
                  </a:lnTo>
                  <a:lnTo>
                    <a:pt x="55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81"/>
            <p:cNvSpPr/>
            <p:nvPr/>
          </p:nvSpPr>
          <p:spPr>
            <a:xfrm>
              <a:off x="3349925" y="275100"/>
              <a:ext cx="50875" cy="217350"/>
            </a:xfrm>
            <a:custGeom>
              <a:rect b="b" l="l" r="r" t="t"/>
              <a:pathLst>
                <a:path extrusionOk="0" h="8694" w="2035">
                  <a:moveTo>
                    <a:pt x="370" y="1"/>
                  </a:moveTo>
                  <a:lnTo>
                    <a:pt x="0" y="186"/>
                  </a:lnTo>
                  <a:lnTo>
                    <a:pt x="1480" y="8693"/>
                  </a:lnTo>
                  <a:lnTo>
                    <a:pt x="2035" y="8508"/>
                  </a:lnTo>
                  <a:lnTo>
                    <a:pt x="37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81"/>
            <p:cNvSpPr/>
            <p:nvPr/>
          </p:nvSpPr>
          <p:spPr>
            <a:xfrm>
              <a:off x="3257450" y="293600"/>
              <a:ext cx="60125" cy="212725"/>
            </a:xfrm>
            <a:custGeom>
              <a:rect b="b" l="l" r="r" t="t"/>
              <a:pathLst>
                <a:path extrusionOk="0" h="8509" w="2405">
                  <a:moveTo>
                    <a:pt x="555" y="0"/>
                  </a:moveTo>
                  <a:lnTo>
                    <a:pt x="0" y="185"/>
                  </a:lnTo>
                  <a:lnTo>
                    <a:pt x="1850" y="8508"/>
                  </a:lnTo>
                  <a:lnTo>
                    <a:pt x="2405" y="8323"/>
                  </a:lnTo>
                  <a:lnTo>
                    <a:pt x="55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81"/>
            <p:cNvSpPr/>
            <p:nvPr/>
          </p:nvSpPr>
          <p:spPr>
            <a:xfrm>
              <a:off x="3169600" y="316725"/>
              <a:ext cx="64750" cy="208075"/>
            </a:xfrm>
            <a:custGeom>
              <a:rect b="b" l="l" r="r" t="t"/>
              <a:pathLst>
                <a:path extrusionOk="0" h="8323" w="2590">
                  <a:moveTo>
                    <a:pt x="0" y="0"/>
                  </a:moveTo>
                  <a:lnTo>
                    <a:pt x="2035" y="8323"/>
                  </a:lnTo>
                  <a:lnTo>
                    <a:pt x="2590" y="8138"/>
                  </a:lnTo>
                  <a:lnTo>
                    <a:pt x="55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81"/>
            <p:cNvSpPr/>
            <p:nvPr/>
          </p:nvSpPr>
          <p:spPr>
            <a:xfrm>
              <a:off x="3081750" y="339825"/>
              <a:ext cx="69375" cy="208100"/>
            </a:xfrm>
            <a:custGeom>
              <a:rect b="b" l="l" r="r" t="t"/>
              <a:pathLst>
                <a:path extrusionOk="0" h="8324" w="2775">
                  <a:moveTo>
                    <a:pt x="0" y="1"/>
                  </a:moveTo>
                  <a:lnTo>
                    <a:pt x="2405" y="8324"/>
                  </a:lnTo>
                  <a:lnTo>
                    <a:pt x="2774" y="8139"/>
                  </a:lnTo>
                  <a:lnTo>
                    <a:pt x="55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81"/>
            <p:cNvSpPr/>
            <p:nvPr/>
          </p:nvSpPr>
          <p:spPr>
            <a:xfrm>
              <a:off x="2993900" y="362950"/>
              <a:ext cx="78625" cy="208100"/>
            </a:xfrm>
            <a:custGeom>
              <a:rect b="b" l="l" r="r" t="t"/>
              <a:pathLst>
                <a:path extrusionOk="0" h="8324" w="3145">
                  <a:moveTo>
                    <a:pt x="555" y="1"/>
                  </a:moveTo>
                  <a:lnTo>
                    <a:pt x="0" y="186"/>
                  </a:lnTo>
                  <a:lnTo>
                    <a:pt x="2589" y="8324"/>
                  </a:lnTo>
                  <a:lnTo>
                    <a:pt x="3144" y="8139"/>
                  </a:lnTo>
                  <a:lnTo>
                    <a:pt x="55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81"/>
            <p:cNvSpPr/>
            <p:nvPr/>
          </p:nvSpPr>
          <p:spPr>
            <a:xfrm>
              <a:off x="2906025" y="395325"/>
              <a:ext cx="87900" cy="203475"/>
            </a:xfrm>
            <a:custGeom>
              <a:rect b="b" l="l" r="r" t="t"/>
              <a:pathLst>
                <a:path extrusionOk="0" h="8139" w="3516">
                  <a:moveTo>
                    <a:pt x="556" y="0"/>
                  </a:moveTo>
                  <a:lnTo>
                    <a:pt x="1" y="185"/>
                  </a:lnTo>
                  <a:lnTo>
                    <a:pt x="2960" y="8138"/>
                  </a:lnTo>
                  <a:lnTo>
                    <a:pt x="3515" y="7953"/>
                  </a:lnTo>
                  <a:lnTo>
                    <a:pt x="55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81"/>
            <p:cNvSpPr/>
            <p:nvPr/>
          </p:nvSpPr>
          <p:spPr>
            <a:xfrm>
              <a:off x="2822800" y="427700"/>
              <a:ext cx="92500" cy="203450"/>
            </a:xfrm>
            <a:custGeom>
              <a:rect b="b" l="l" r="r" t="t"/>
              <a:pathLst>
                <a:path extrusionOk="0" h="8138" w="3700">
                  <a:moveTo>
                    <a:pt x="556" y="0"/>
                  </a:moveTo>
                  <a:lnTo>
                    <a:pt x="1" y="185"/>
                  </a:lnTo>
                  <a:lnTo>
                    <a:pt x="3145" y="8138"/>
                  </a:lnTo>
                  <a:lnTo>
                    <a:pt x="3700" y="7953"/>
                  </a:lnTo>
                  <a:lnTo>
                    <a:pt x="55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81"/>
            <p:cNvSpPr/>
            <p:nvPr/>
          </p:nvSpPr>
          <p:spPr>
            <a:xfrm>
              <a:off x="2739575" y="460050"/>
              <a:ext cx="97125" cy="203475"/>
            </a:xfrm>
            <a:custGeom>
              <a:rect b="b" l="l" r="r" t="t"/>
              <a:pathLst>
                <a:path extrusionOk="0" h="8139" w="3885">
                  <a:moveTo>
                    <a:pt x="371" y="1"/>
                  </a:moveTo>
                  <a:lnTo>
                    <a:pt x="1" y="371"/>
                  </a:lnTo>
                  <a:lnTo>
                    <a:pt x="3515" y="8139"/>
                  </a:lnTo>
                  <a:lnTo>
                    <a:pt x="3885" y="7954"/>
                  </a:lnTo>
                  <a:lnTo>
                    <a:pt x="37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81"/>
            <p:cNvSpPr/>
            <p:nvPr/>
          </p:nvSpPr>
          <p:spPr>
            <a:xfrm>
              <a:off x="2656350" y="501675"/>
              <a:ext cx="106375" cy="198850"/>
            </a:xfrm>
            <a:custGeom>
              <a:rect b="b" l="l" r="r" t="t"/>
              <a:pathLst>
                <a:path extrusionOk="0" h="7954" w="4255">
                  <a:moveTo>
                    <a:pt x="371" y="0"/>
                  </a:moveTo>
                  <a:lnTo>
                    <a:pt x="1" y="185"/>
                  </a:lnTo>
                  <a:lnTo>
                    <a:pt x="3700" y="7953"/>
                  </a:lnTo>
                  <a:lnTo>
                    <a:pt x="4254" y="7583"/>
                  </a:lnTo>
                  <a:lnTo>
                    <a:pt x="37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81"/>
            <p:cNvSpPr/>
            <p:nvPr/>
          </p:nvSpPr>
          <p:spPr>
            <a:xfrm>
              <a:off x="2573125" y="543275"/>
              <a:ext cx="115625" cy="194225"/>
            </a:xfrm>
            <a:custGeom>
              <a:rect b="b" l="l" r="r" t="t"/>
              <a:pathLst>
                <a:path extrusionOk="0" h="7769" w="4625">
                  <a:moveTo>
                    <a:pt x="555" y="1"/>
                  </a:moveTo>
                  <a:lnTo>
                    <a:pt x="0" y="186"/>
                  </a:lnTo>
                  <a:lnTo>
                    <a:pt x="4069" y="7769"/>
                  </a:lnTo>
                  <a:lnTo>
                    <a:pt x="4624" y="7584"/>
                  </a:lnTo>
                  <a:lnTo>
                    <a:pt x="55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81"/>
            <p:cNvSpPr/>
            <p:nvPr/>
          </p:nvSpPr>
          <p:spPr>
            <a:xfrm>
              <a:off x="2494525" y="584900"/>
              <a:ext cx="120250" cy="194225"/>
            </a:xfrm>
            <a:custGeom>
              <a:rect b="b" l="l" r="r" t="t"/>
              <a:pathLst>
                <a:path extrusionOk="0" h="7769" w="4810">
                  <a:moveTo>
                    <a:pt x="370" y="0"/>
                  </a:moveTo>
                  <a:lnTo>
                    <a:pt x="0" y="370"/>
                  </a:lnTo>
                  <a:lnTo>
                    <a:pt x="4254" y="7768"/>
                  </a:lnTo>
                  <a:lnTo>
                    <a:pt x="4809" y="7398"/>
                  </a:lnTo>
                  <a:lnTo>
                    <a:pt x="37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81"/>
            <p:cNvSpPr/>
            <p:nvPr/>
          </p:nvSpPr>
          <p:spPr>
            <a:xfrm>
              <a:off x="2415925" y="631125"/>
              <a:ext cx="124850" cy="189600"/>
            </a:xfrm>
            <a:custGeom>
              <a:rect b="b" l="l" r="r" t="t"/>
              <a:pathLst>
                <a:path extrusionOk="0" h="7584" w="4994">
                  <a:moveTo>
                    <a:pt x="555" y="1"/>
                  </a:moveTo>
                  <a:lnTo>
                    <a:pt x="0" y="371"/>
                  </a:lnTo>
                  <a:lnTo>
                    <a:pt x="4624" y="7584"/>
                  </a:lnTo>
                  <a:lnTo>
                    <a:pt x="4994" y="7399"/>
                  </a:lnTo>
                  <a:lnTo>
                    <a:pt x="55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81"/>
            <p:cNvSpPr/>
            <p:nvPr/>
          </p:nvSpPr>
          <p:spPr>
            <a:xfrm>
              <a:off x="2341925" y="682000"/>
              <a:ext cx="129500" cy="184975"/>
            </a:xfrm>
            <a:custGeom>
              <a:rect b="b" l="l" r="r" t="t"/>
              <a:pathLst>
                <a:path extrusionOk="0" h="7399" w="5180">
                  <a:moveTo>
                    <a:pt x="371" y="0"/>
                  </a:moveTo>
                  <a:lnTo>
                    <a:pt x="1" y="370"/>
                  </a:lnTo>
                  <a:lnTo>
                    <a:pt x="4810" y="7398"/>
                  </a:lnTo>
                  <a:lnTo>
                    <a:pt x="5180" y="7213"/>
                  </a:lnTo>
                  <a:lnTo>
                    <a:pt x="37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81"/>
            <p:cNvSpPr/>
            <p:nvPr/>
          </p:nvSpPr>
          <p:spPr>
            <a:xfrm>
              <a:off x="2263325" y="732850"/>
              <a:ext cx="138750" cy="180350"/>
            </a:xfrm>
            <a:custGeom>
              <a:rect b="b" l="l" r="r" t="t"/>
              <a:pathLst>
                <a:path extrusionOk="0" h="7214" w="5550">
                  <a:moveTo>
                    <a:pt x="556" y="1"/>
                  </a:moveTo>
                  <a:lnTo>
                    <a:pt x="1" y="371"/>
                  </a:lnTo>
                  <a:lnTo>
                    <a:pt x="5179" y="7214"/>
                  </a:lnTo>
                  <a:lnTo>
                    <a:pt x="5549" y="7029"/>
                  </a:lnTo>
                  <a:lnTo>
                    <a:pt x="55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81"/>
            <p:cNvSpPr/>
            <p:nvPr/>
          </p:nvSpPr>
          <p:spPr>
            <a:xfrm>
              <a:off x="2193975" y="788350"/>
              <a:ext cx="138750" cy="175725"/>
            </a:xfrm>
            <a:custGeom>
              <a:rect b="b" l="l" r="r" t="t"/>
              <a:pathLst>
                <a:path extrusionOk="0" h="7029" w="5550">
                  <a:moveTo>
                    <a:pt x="370" y="0"/>
                  </a:moveTo>
                  <a:lnTo>
                    <a:pt x="0" y="370"/>
                  </a:lnTo>
                  <a:lnTo>
                    <a:pt x="5179" y="7028"/>
                  </a:lnTo>
                  <a:lnTo>
                    <a:pt x="5549" y="6843"/>
                  </a:lnTo>
                  <a:lnTo>
                    <a:pt x="37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81"/>
            <p:cNvSpPr/>
            <p:nvPr/>
          </p:nvSpPr>
          <p:spPr>
            <a:xfrm>
              <a:off x="2120000" y="848450"/>
              <a:ext cx="147975" cy="171100"/>
            </a:xfrm>
            <a:custGeom>
              <a:rect b="b" l="l" r="r" t="t"/>
              <a:pathLst>
                <a:path extrusionOk="0" h="6844" w="5919">
                  <a:moveTo>
                    <a:pt x="370" y="1"/>
                  </a:moveTo>
                  <a:lnTo>
                    <a:pt x="0" y="186"/>
                  </a:lnTo>
                  <a:lnTo>
                    <a:pt x="5549" y="6844"/>
                  </a:lnTo>
                  <a:lnTo>
                    <a:pt x="5919" y="6474"/>
                  </a:lnTo>
                  <a:lnTo>
                    <a:pt x="37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81"/>
            <p:cNvSpPr/>
            <p:nvPr/>
          </p:nvSpPr>
          <p:spPr>
            <a:xfrm>
              <a:off x="2050625" y="908550"/>
              <a:ext cx="152625" cy="166500"/>
            </a:xfrm>
            <a:custGeom>
              <a:rect b="b" l="l" r="r" t="t"/>
              <a:pathLst>
                <a:path extrusionOk="0" h="6660" w="6105">
                  <a:moveTo>
                    <a:pt x="556" y="1"/>
                  </a:moveTo>
                  <a:lnTo>
                    <a:pt x="1" y="186"/>
                  </a:lnTo>
                  <a:lnTo>
                    <a:pt x="5734" y="6659"/>
                  </a:lnTo>
                  <a:lnTo>
                    <a:pt x="6104" y="6289"/>
                  </a:lnTo>
                  <a:lnTo>
                    <a:pt x="55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81"/>
            <p:cNvSpPr/>
            <p:nvPr/>
          </p:nvSpPr>
          <p:spPr>
            <a:xfrm>
              <a:off x="1985900" y="968675"/>
              <a:ext cx="157225" cy="161850"/>
            </a:xfrm>
            <a:custGeom>
              <a:rect b="b" l="l" r="r" t="t"/>
              <a:pathLst>
                <a:path extrusionOk="0" h="6474" w="6289">
                  <a:moveTo>
                    <a:pt x="371" y="0"/>
                  </a:moveTo>
                  <a:lnTo>
                    <a:pt x="1" y="370"/>
                  </a:lnTo>
                  <a:lnTo>
                    <a:pt x="5919" y="6474"/>
                  </a:lnTo>
                  <a:lnTo>
                    <a:pt x="6289" y="6104"/>
                  </a:lnTo>
                  <a:lnTo>
                    <a:pt x="37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81"/>
            <p:cNvSpPr/>
            <p:nvPr/>
          </p:nvSpPr>
          <p:spPr>
            <a:xfrm>
              <a:off x="1921175" y="1033400"/>
              <a:ext cx="161850" cy="157225"/>
            </a:xfrm>
            <a:custGeom>
              <a:rect b="b" l="l" r="r" t="t"/>
              <a:pathLst>
                <a:path extrusionOk="0" h="6289" w="6474">
                  <a:moveTo>
                    <a:pt x="370" y="1"/>
                  </a:moveTo>
                  <a:lnTo>
                    <a:pt x="0" y="371"/>
                  </a:lnTo>
                  <a:lnTo>
                    <a:pt x="6104" y="6289"/>
                  </a:lnTo>
                  <a:lnTo>
                    <a:pt x="6474" y="5919"/>
                  </a:lnTo>
                  <a:lnTo>
                    <a:pt x="37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81"/>
            <p:cNvSpPr/>
            <p:nvPr/>
          </p:nvSpPr>
          <p:spPr>
            <a:xfrm>
              <a:off x="1861050" y="1098125"/>
              <a:ext cx="166500" cy="157250"/>
            </a:xfrm>
            <a:custGeom>
              <a:rect b="b" l="l" r="r" t="t"/>
              <a:pathLst>
                <a:path extrusionOk="0" h="6290" w="6660">
                  <a:moveTo>
                    <a:pt x="186" y="1"/>
                  </a:moveTo>
                  <a:lnTo>
                    <a:pt x="1" y="371"/>
                  </a:lnTo>
                  <a:lnTo>
                    <a:pt x="6289" y="6289"/>
                  </a:lnTo>
                  <a:lnTo>
                    <a:pt x="6659" y="5734"/>
                  </a:lnTo>
                  <a:lnTo>
                    <a:pt x="18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81"/>
            <p:cNvSpPr/>
            <p:nvPr/>
          </p:nvSpPr>
          <p:spPr>
            <a:xfrm>
              <a:off x="1800950" y="1167500"/>
              <a:ext cx="171100" cy="147975"/>
            </a:xfrm>
            <a:custGeom>
              <a:rect b="b" l="l" r="r" t="t"/>
              <a:pathLst>
                <a:path extrusionOk="0" h="5919" w="6844">
                  <a:moveTo>
                    <a:pt x="186" y="0"/>
                  </a:moveTo>
                  <a:lnTo>
                    <a:pt x="1" y="370"/>
                  </a:lnTo>
                  <a:lnTo>
                    <a:pt x="6474" y="5919"/>
                  </a:lnTo>
                  <a:lnTo>
                    <a:pt x="6844" y="5549"/>
                  </a:lnTo>
                  <a:lnTo>
                    <a:pt x="18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81"/>
            <p:cNvSpPr/>
            <p:nvPr/>
          </p:nvSpPr>
          <p:spPr>
            <a:xfrm>
              <a:off x="1740850" y="1241475"/>
              <a:ext cx="175725" cy="138750"/>
            </a:xfrm>
            <a:custGeom>
              <a:rect b="b" l="l" r="r" t="t"/>
              <a:pathLst>
                <a:path extrusionOk="0" h="5550" w="7029">
                  <a:moveTo>
                    <a:pt x="370" y="0"/>
                  </a:moveTo>
                  <a:lnTo>
                    <a:pt x="0" y="370"/>
                  </a:lnTo>
                  <a:lnTo>
                    <a:pt x="6843" y="5549"/>
                  </a:lnTo>
                  <a:lnTo>
                    <a:pt x="7028" y="5179"/>
                  </a:lnTo>
                  <a:lnTo>
                    <a:pt x="37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81"/>
            <p:cNvSpPr/>
            <p:nvPr/>
          </p:nvSpPr>
          <p:spPr>
            <a:xfrm>
              <a:off x="1685350" y="1310825"/>
              <a:ext cx="184975" cy="138750"/>
            </a:xfrm>
            <a:custGeom>
              <a:rect b="b" l="l" r="r" t="t"/>
              <a:pathLst>
                <a:path extrusionOk="0" h="5550" w="7399">
                  <a:moveTo>
                    <a:pt x="371" y="1"/>
                  </a:moveTo>
                  <a:lnTo>
                    <a:pt x="1" y="556"/>
                  </a:lnTo>
                  <a:lnTo>
                    <a:pt x="7029" y="5549"/>
                  </a:lnTo>
                  <a:lnTo>
                    <a:pt x="7399" y="5179"/>
                  </a:lnTo>
                  <a:lnTo>
                    <a:pt x="37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81"/>
            <p:cNvSpPr/>
            <p:nvPr/>
          </p:nvSpPr>
          <p:spPr>
            <a:xfrm>
              <a:off x="1634500" y="1389425"/>
              <a:ext cx="184975" cy="129500"/>
            </a:xfrm>
            <a:custGeom>
              <a:rect b="b" l="l" r="r" t="t"/>
              <a:pathLst>
                <a:path extrusionOk="0" h="5180" w="7399">
                  <a:moveTo>
                    <a:pt x="370" y="1"/>
                  </a:moveTo>
                  <a:lnTo>
                    <a:pt x="0" y="371"/>
                  </a:lnTo>
                  <a:lnTo>
                    <a:pt x="7213" y="5180"/>
                  </a:lnTo>
                  <a:lnTo>
                    <a:pt x="7398" y="4810"/>
                  </a:lnTo>
                  <a:lnTo>
                    <a:pt x="37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81"/>
            <p:cNvSpPr/>
            <p:nvPr/>
          </p:nvSpPr>
          <p:spPr>
            <a:xfrm>
              <a:off x="1583625" y="1463425"/>
              <a:ext cx="189600" cy="124850"/>
            </a:xfrm>
            <a:custGeom>
              <a:rect b="b" l="l" r="r" t="t"/>
              <a:pathLst>
                <a:path extrusionOk="0" h="4994" w="7584">
                  <a:moveTo>
                    <a:pt x="371" y="0"/>
                  </a:moveTo>
                  <a:lnTo>
                    <a:pt x="1" y="370"/>
                  </a:lnTo>
                  <a:lnTo>
                    <a:pt x="7399" y="4994"/>
                  </a:lnTo>
                  <a:lnTo>
                    <a:pt x="7584" y="4624"/>
                  </a:lnTo>
                  <a:lnTo>
                    <a:pt x="37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81"/>
            <p:cNvSpPr/>
            <p:nvPr/>
          </p:nvSpPr>
          <p:spPr>
            <a:xfrm>
              <a:off x="1537400" y="1542025"/>
              <a:ext cx="194225" cy="120250"/>
            </a:xfrm>
            <a:custGeom>
              <a:rect b="b" l="l" r="r" t="t"/>
              <a:pathLst>
                <a:path extrusionOk="0" h="4810" w="7769">
                  <a:moveTo>
                    <a:pt x="370" y="0"/>
                  </a:moveTo>
                  <a:lnTo>
                    <a:pt x="0" y="370"/>
                  </a:lnTo>
                  <a:lnTo>
                    <a:pt x="7398" y="4809"/>
                  </a:lnTo>
                  <a:lnTo>
                    <a:pt x="7768" y="4254"/>
                  </a:lnTo>
                  <a:lnTo>
                    <a:pt x="37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81"/>
            <p:cNvSpPr/>
            <p:nvPr/>
          </p:nvSpPr>
          <p:spPr>
            <a:xfrm>
              <a:off x="1495775" y="1620625"/>
              <a:ext cx="194225" cy="115625"/>
            </a:xfrm>
            <a:custGeom>
              <a:rect b="b" l="l" r="r" t="t"/>
              <a:pathLst>
                <a:path extrusionOk="0" h="4625" w="7769">
                  <a:moveTo>
                    <a:pt x="186" y="0"/>
                  </a:moveTo>
                  <a:lnTo>
                    <a:pt x="1" y="555"/>
                  </a:lnTo>
                  <a:lnTo>
                    <a:pt x="7584" y="4624"/>
                  </a:lnTo>
                  <a:lnTo>
                    <a:pt x="7769" y="4069"/>
                  </a:lnTo>
                  <a:lnTo>
                    <a:pt x="18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81"/>
            <p:cNvSpPr/>
            <p:nvPr/>
          </p:nvSpPr>
          <p:spPr>
            <a:xfrm>
              <a:off x="1454175" y="1703850"/>
              <a:ext cx="198850" cy="106375"/>
            </a:xfrm>
            <a:custGeom>
              <a:rect b="b" l="l" r="r" t="t"/>
              <a:pathLst>
                <a:path extrusionOk="0" h="4255" w="7954">
                  <a:moveTo>
                    <a:pt x="185" y="1"/>
                  </a:moveTo>
                  <a:lnTo>
                    <a:pt x="0" y="371"/>
                  </a:lnTo>
                  <a:lnTo>
                    <a:pt x="7583" y="4254"/>
                  </a:lnTo>
                  <a:lnTo>
                    <a:pt x="7953" y="3700"/>
                  </a:lnTo>
                  <a:lnTo>
                    <a:pt x="18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81"/>
            <p:cNvSpPr/>
            <p:nvPr/>
          </p:nvSpPr>
          <p:spPr>
            <a:xfrm>
              <a:off x="1412550" y="1787075"/>
              <a:ext cx="203475" cy="97125"/>
            </a:xfrm>
            <a:custGeom>
              <a:rect b="b" l="l" r="r" t="t"/>
              <a:pathLst>
                <a:path extrusionOk="0" h="3885" w="8139">
                  <a:moveTo>
                    <a:pt x="371" y="1"/>
                  </a:moveTo>
                  <a:lnTo>
                    <a:pt x="1" y="371"/>
                  </a:lnTo>
                  <a:lnTo>
                    <a:pt x="7954" y="3885"/>
                  </a:lnTo>
                  <a:lnTo>
                    <a:pt x="8139" y="3515"/>
                  </a:lnTo>
                  <a:lnTo>
                    <a:pt x="37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81"/>
            <p:cNvSpPr/>
            <p:nvPr/>
          </p:nvSpPr>
          <p:spPr>
            <a:xfrm>
              <a:off x="1380200" y="1870300"/>
              <a:ext cx="203450" cy="92500"/>
            </a:xfrm>
            <a:custGeom>
              <a:rect b="b" l="l" r="r" t="t"/>
              <a:pathLst>
                <a:path extrusionOk="0" h="3700" w="8138">
                  <a:moveTo>
                    <a:pt x="185" y="1"/>
                  </a:moveTo>
                  <a:lnTo>
                    <a:pt x="0" y="371"/>
                  </a:lnTo>
                  <a:lnTo>
                    <a:pt x="7953" y="3700"/>
                  </a:lnTo>
                  <a:lnTo>
                    <a:pt x="8138" y="3145"/>
                  </a:lnTo>
                  <a:lnTo>
                    <a:pt x="18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81"/>
            <p:cNvSpPr/>
            <p:nvPr/>
          </p:nvSpPr>
          <p:spPr>
            <a:xfrm>
              <a:off x="1347825" y="1958150"/>
              <a:ext cx="203475" cy="83275"/>
            </a:xfrm>
            <a:custGeom>
              <a:rect b="b" l="l" r="r" t="t"/>
              <a:pathLst>
                <a:path extrusionOk="0" h="3331" w="8139">
                  <a:moveTo>
                    <a:pt x="185" y="1"/>
                  </a:moveTo>
                  <a:lnTo>
                    <a:pt x="0" y="371"/>
                  </a:lnTo>
                  <a:lnTo>
                    <a:pt x="7953" y="3330"/>
                  </a:lnTo>
                  <a:lnTo>
                    <a:pt x="8138" y="2775"/>
                  </a:lnTo>
                  <a:lnTo>
                    <a:pt x="18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81"/>
            <p:cNvSpPr/>
            <p:nvPr/>
          </p:nvSpPr>
          <p:spPr>
            <a:xfrm>
              <a:off x="1315450" y="2041400"/>
              <a:ext cx="208100" cy="78625"/>
            </a:xfrm>
            <a:custGeom>
              <a:rect b="b" l="l" r="r" t="t"/>
              <a:pathLst>
                <a:path extrusionOk="0" h="3145" w="8324">
                  <a:moveTo>
                    <a:pt x="186" y="0"/>
                  </a:moveTo>
                  <a:lnTo>
                    <a:pt x="1" y="555"/>
                  </a:lnTo>
                  <a:lnTo>
                    <a:pt x="8139" y="3144"/>
                  </a:lnTo>
                  <a:lnTo>
                    <a:pt x="8324" y="2589"/>
                  </a:lnTo>
                  <a:lnTo>
                    <a:pt x="18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81"/>
            <p:cNvSpPr/>
            <p:nvPr/>
          </p:nvSpPr>
          <p:spPr>
            <a:xfrm>
              <a:off x="1292325" y="2129250"/>
              <a:ext cx="208100" cy="69375"/>
            </a:xfrm>
            <a:custGeom>
              <a:rect b="b" l="l" r="r" t="t"/>
              <a:pathLst>
                <a:path extrusionOk="0" h="2775" w="8324">
                  <a:moveTo>
                    <a:pt x="1" y="0"/>
                  </a:moveTo>
                  <a:lnTo>
                    <a:pt x="1" y="555"/>
                  </a:lnTo>
                  <a:lnTo>
                    <a:pt x="8139" y="2774"/>
                  </a:lnTo>
                  <a:lnTo>
                    <a:pt x="8324" y="2405"/>
                  </a:ln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81"/>
            <p:cNvSpPr/>
            <p:nvPr/>
          </p:nvSpPr>
          <p:spPr>
            <a:xfrm>
              <a:off x="1264600" y="2217100"/>
              <a:ext cx="212700" cy="64750"/>
            </a:xfrm>
            <a:custGeom>
              <a:rect b="b" l="l" r="r" t="t"/>
              <a:pathLst>
                <a:path extrusionOk="0" h="2590" w="8508">
                  <a:moveTo>
                    <a:pt x="185" y="0"/>
                  </a:moveTo>
                  <a:lnTo>
                    <a:pt x="0" y="555"/>
                  </a:lnTo>
                  <a:lnTo>
                    <a:pt x="8323" y="2590"/>
                  </a:lnTo>
                  <a:lnTo>
                    <a:pt x="8508" y="2035"/>
                  </a:lnTo>
                  <a:lnTo>
                    <a:pt x="18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81"/>
            <p:cNvSpPr/>
            <p:nvPr/>
          </p:nvSpPr>
          <p:spPr>
            <a:xfrm>
              <a:off x="1246100" y="2304950"/>
              <a:ext cx="212725" cy="60125"/>
            </a:xfrm>
            <a:custGeom>
              <a:rect b="b" l="l" r="r" t="t"/>
              <a:pathLst>
                <a:path extrusionOk="0" h="2405" w="8509">
                  <a:moveTo>
                    <a:pt x="185" y="0"/>
                  </a:moveTo>
                  <a:lnTo>
                    <a:pt x="0" y="555"/>
                  </a:lnTo>
                  <a:lnTo>
                    <a:pt x="8323" y="2405"/>
                  </a:lnTo>
                  <a:lnTo>
                    <a:pt x="8508" y="1850"/>
                  </a:lnTo>
                  <a:lnTo>
                    <a:pt x="18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81"/>
            <p:cNvSpPr/>
            <p:nvPr/>
          </p:nvSpPr>
          <p:spPr>
            <a:xfrm>
              <a:off x="1227600" y="2397425"/>
              <a:ext cx="217350" cy="50875"/>
            </a:xfrm>
            <a:custGeom>
              <a:rect b="b" l="l" r="r" t="t"/>
              <a:pathLst>
                <a:path extrusionOk="0" h="2035" w="8694">
                  <a:moveTo>
                    <a:pt x="186" y="0"/>
                  </a:moveTo>
                  <a:lnTo>
                    <a:pt x="1" y="555"/>
                  </a:lnTo>
                  <a:lnTo>
                    <a:pt x="8508" y="2035"/>
                  </a:lnTo>
                  <a:lnTo>
                    <a:pt x="8693" y="1480"/>
                  </a:lnTo>
                  <a:lnTo>
                    <a:pt x="18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81"/>
            <p:cNvSpPr/>
            <p:nvPr/>
          </p:nvSpPr>
          <p:spPr>
            <a:xfrm>
              <a:off x="1213725" y="2485275"/>
              <a:ext cx="217350" cy="41625"/>
            </a:xfrm>
            <a:custGeom>
              <a:rect b="b" l="l" r="r" t="t"/>
              <a:pathLst>
                <a:path extrusionOk="0" h="1665" w="8694">
                  <a:moveTo>
                    <a:pt x="186" y="0"/>
                  </a:moveTo>
                  <a:lnTo>
                    <a:pt x="1" y="555"/>
                  </a:lnTo>
                  <a:lnTo>
                    <a:pt x="8509" y="1665"/>
                  </a:lnTo>
                  <a:lnTo>
                    <a:pt x="8693" y="1295"/>
                  </a:lnTo>
                  <a:lnTo>
                    <a:pt x="18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81"/>
            <p:cNvSpPr/>
            <p:nvPr/>
          </p:nvSpPr>
          <p:spPr>
            <a:xfrm>
              <a:off x="1204475" y="2577750"/>
              <a:ext cx="212725" cy="37025"/>
            </a:xfrm>
            <a:custGeom>
              <a:rect b="b" l="l" r="r" t="t"/>
              <a:pathLst>
                <a:path extrusionOk="0" h="1481" w="8509">
                  <a:moveTo>
                    <a:pt x="1" y="0"/>
                  </a:moveTo>
                  <a:lnTo>
                    <a:pt x="1" y="555"/>
                  </a:lnTo>
                  <a:lnTo>
                    <a:pt x="8509" y="1480"/>
                  </a:lnTo>
                  <a:lnTo>
                    <a:pt x="8509" y="925"/>
                  </a:ln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81"/>
            <p:cNvSpPr/>
            <p:nvPr/>
          </p:nvSpPr>
          <p:spPr>
            <a:xfrm>
              <a:off x="1195225" y="2670225"/>
              <a:ext cx="217350" cy="27775"/>
            </a:xfrm>
            <a:custGeom>
              <a:rect b="b" l="l" r="r" t="t"/>
              <a:pathLst>
                <a:path extrusionOk="0" h="1111" w="8694">
                  <a:moveTo>
                    <a:pt x="1" y="0"/>
                  </a:moveTo>
                  <a:lnTo>
                    <a:pt x="1" y="370"/>
                  </a:lnTo>
                  <a:lnTo>
                    <a:pt x="8694" y="1110"/>
                  </a:lnTo>
                  <a:lnTo>
                    <a:pt x="8694" y="555"/>
                  </a:ln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81"/>
            <p:cNvSpPr/>
            <p:nvPr/>
          </p:nvSpPr>
          <p:spPr>
            <a:xfrm>
              <a:off x="1190625" y="2758075"/>
              <a:ext cx="217325" cy="23150"/>
            </a:xfrm>
            <a:custGeom>
              <a:rect b="b" l="l" r="r" t="t"/>
              <a:pathLst>
                <a:path extrusionOk="0" h="926" w="8693">
                  <a:moveTo>
                    <a:pt x="0" y="1"/>
                  </a:moveTo>
                  <a:lnTo>
                    <a:pt x="0" y="555"/>
                  </a:lnTo>
                  <a:lnTo>
                    <a:pt x="8693" y="925"/>
                  </a:lnTo>
                  <a:lnTo>
                    <a:pt x="8693" y="370"/>
                  </a:ln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81"/>
            <p:cNvSpPr/>
            <p:nvPr/>
          </p:nvSpPr>
          <p:spPr>
            <a:xfrm>
              <a:off x="1190625" y="2850550"/>
              <a:ext cx="212700" cy="13900"/>
            </a:xfrm>
            <a:custGeom>
              <a:rect b="b" l="l" r="r" t="t"/>
              <a:pathLst>
                <a:path extrusionOk="0" h="556" w="8508">
                  <a:moveTo>
                    <a:pt x="0" y="1"/>
                  </a:moveTo>
                  <a:lnTo>
                    <a:pt x="0" y="555"/>
                  </a:lnTo>
                  <a:lnTo>
                    <a:pt x="8508" y="555"/>
                  </a:lnTo>
                  <a:lnTo>
                    <a:pt x="8508"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81"/>
            <p:cNvSpPr/>
            <p:nvPr/>
          </p:nvSpPr>
          <p:spPr>
            <a:xfrm>
              <a:off x="1190625" y="2933775"/>
              <a:ext cx="217325" cy="23150"/>
            </a:xfrm>
            <a:custGeom>
              <a:rect b="b" l="l" r="r" t="t"/>
              <a:pathLst>
                <a:path extrusionOk="0" h="926" w="8693">
                  <a:moveTo>
                    <a:pt x="8693" y="1"/>
                  </a:moveTo>
                  <a:lnTo>
                    <a:pt x="0" y="371"/>
                  </a:lnTo>
                  <a:lnTo>
                    <a:pt x="0" y="925"/>
                  </a:lnTo>
                  <a:lnTo>
                    <a:pt x="8693" y="556"/>
                  </a:lnTo>
                  <a:lnTo>
                    <a:pt x="8693"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81"/>
            <p:cNvSpPr/>
            <p:nvPr/>
          </p:nvSpPr>
          <p:spPr>
            <a:xfrm>
              <a:off x="1195225" y="3017000"/>
              <a:ext cx="217350" cy="27775"/>
            </a:xfrm>
            <a:custGeom>
              <a:rect b="b" l="l" r="r" t="t"/>
              <a:pathLst>
                <a:path extrusionOk="0" h="1111" w="8694">
                  <a:moveTo>
                    <a:pt x="8694" y="1"/>
                  </a:moveTo>
                  <a:lnTo>
                    <a:pt x="1" y="741"/>
                  </a:lnTo>
                  <a:lnTo>
                    <a:pt x="186" y="1111"/>
                  </a:lnTo>
                  <a:lnTo>
                    <a:pt x="8694" y="556"/>
                  </a:lnTo>
                  <a:lnTo>
                    <a:pt x="8694"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81"/>
            <p:cNvSpPr/>
            <p:nvPr/>
          </p:nvSpPr>
          <p:spPr>
            <a:xfrm>
              <a:off x="1204475" y="3104850"/>
              <a:ext cx="212725" cy="32400"/>
            </a:xfrm>
            <a:custGeom>
              <a:rect b="b" l="l" r="r" t="t"/>
              <a:pathLst>
                <a:path extrusionOk="0" h="1296" w="8509">
                  <a:moveTo>
                    <a:pt x="8509" y="1"/>
                  </a:moveTo>
                  <a:lnTo>
                    <a:pt x="1" y="741"/>
                  </a:lnTo>
                  <a:lnTo>
                    <a:pt x="1" y="1296"/>
                  </a:lnTo>
                  <a:lnTo>
                    <a:pt x="8509" y="371"/>
                  </a:lnTo>
                  <a:lnTo>
                    <a:pt x="850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81"/>
            <p:cNvSpPr/>
            <p:nvPr/>
          </p:nvSpPr>
          <p:spPr>
            <a:xfrm>
              <a:off x="1213725" y="3188100"/>
              <a:ext cx="217350" cy="41625"/>
            </a:xfrm>
            <a:custGeom>
              <a:rect b="b" l="l" r="r" t="t"/>
              <a:pathLst>
                <a:path extrusionOk="0" h="1665" w="8694">
                  <a:moveTo>
                    <a:pt x="8509" y="0"/>
                  </a:moveTo>
                  <a:lnTo>
                    <a:pt x="1" y="1110"/>
                  </a:lnTo>
                  <a:lnTo>
                    <a:pt x="186" y="1665"/>
                  </a:lnTo>
                  <a:lnTo>
                    <a:pt x="8693" y="370"/>
                  </a:lnTo>
                  <a:lnTo>
                    <a:pt x="850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81"/>
            <p:cNvSpPr/>
            <p:nvPr/>
          </p:nvSpPr>
          <p:spPr>
            <a:xfrm>
              <a:off x="1227600" y="3271325"/>
              <a:ext cx="217350" cy="46250"/>
            </a:xfrm>
            <a:custGeom>
              <a:rect b="b" l="l" r="r" t="t"/>
              <a:pathLst>
                <a:path extrusionOk="0" h="1850" w="8694">
                  <a:moveTo>
                    <a:pt x="8508" y="0"/>
                  </a:moveTo>
                  <a:lnTo>
                    <a:pt x="1" y="1480"/>
                  </a:lnTo>
                  <a:lnTo>
                    <a:pt x="186" y="1850"/>
                  </a:lnTo>
                  <a:lnTo>
                    <a:pt x="8693" y="370"/>
                  </a:lnTo>
                  <a:lnTo>
                    <a:pt x="8508"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81"/>
            <p:cNvSpPr/>
            <p:nvPr/>
          </p:nvSpPr>
          <p:spPr>
            <a:xfrm>
              <a:off x="1246100" y="3349925"/>
              <a:ext cx="212725" cy="60125"/>
            </a:xfrm>
            <a:custGeom>
              <a:rect b="b" l="l" r="r" t="t"/>
              <a:pathLst>
                <a:path extrusionOk="0" h="2405" w="8509">
                  <a:moveTo>
                    <a:pt x="8323" y="0"/>
                  </a:moveTo>
                  <a:lnTo>
                    <a:pt x="0" y="1850"/>
                  </a:lnTo>
                  <a:lnTo>
                    <a:pt x="185" y="2405"/>
                  </a:lnTo>
                  <a:lnTo>
                    <a:pt x="8508" y="555"/>
                  </a:lnTo>
                  <a:lnTo>
                    <a:pt x="8323"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81"/>
            <p:cNvSpPr/>
            <p:nvPr/>
          </p:nvSpPr>
          <p:spPr>
            <a:xfrm>
              <a:off x="1269225" y="3433150"/>
              <a:ext cx="208075" cy="64750"/>
            </a:xfrm>
            <a:custGeom>
              <a:rect b="b" l="l" r="r" t="t"/>
              <a:pathLst>
                <a:path extrusionOk="0" h="2590" w="8323">
                  <a:moveTo>
                    <a:pt x="8138" y="0"/>
                  </a:moveTo>
                  <a:lnTo>
                    <a:pt x="0" y="2035"/>
                  </a:lnTo>
                  <a:lnTo>
                    <a:pt x="0" y="2590"/>
                  </a:lnTo>
                  <a:lnTo>
                    <a:pt x="8323" y="555"/>
                  </a:lnTo>
                  <a:lnTo>
                    <a:pt x="8138"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81"/>
            <p:cNvSpPr/>
            <p:nvPr/>
          </p:nvSpPr>
          <p:spPr>
            <a:xfrm>
              <a:off x="1292325" y="3516375"/>
              <a:ext cx="208100" cy="69375"/>
            </a:xfrm>
            <a:custGeom>
              <a:rect b="b" l="l" r="r" t="t"/>
              <a:pathLst>
                <a:path extrusionOk="0" h="2775" w="8324">
                  <a:moveTo>
                    <a:pt x="8139" y="1"/>
                  </a:moveTo>
                  <a:lnTo>
                    <a:pt x="1" y="2220"/>
                  </a:lnTo>
                  <a:lnTo>
                    <a:pt x="1" y="2775"/>
                  </a:lnTo>
                  <a:lnTo>
                    <a:pt x="8324" y="370"/>
                  </a:lnTo>
                  <a:lnTo>
                    <a:pt x="813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81"/>
            <p:cNvSpPr/>
            <p:nvPr/>
          </p:nvSpPr>
          <p:spPr>
            <a:xfrm>
              <a:off x="1315450" y="3594975"/>
              <a:ext cx="208100" cy="78625"/>
            </a:xfrm>
            <a:custGeom>
              <a:rect b="b" l="l" r="r" t="t"/>
              <a:pathLst>
                <a:path extrusionOk="0" h="3145" w="8324">
                  <a:moveTo>
                    <a:pt x="8139" y="1"/>
                  </a:moveTo>
                  <a:lnTo>
                    <a:pt x="1" y="2590"/>
                  </a:lnTo>
                  <a:lnTo>
                    <a:pt x="186" y="3145"/>
                  </a:lnTo>
                  <a:lnTo>
                    <a:pt x="8324" y="556"/>
                  </a:lnTo>
                  <a:lnTo>
                    <a:pt x="813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81"/>
            <p:cNvSpPr/>
            <p:nvPr/>
          </p:nvSpPr>
          <p:spPr>
            <a:xfrm>
              <a:off x="1347825" y="3673575"/>
              <a:ext cx="203475" cy="87900"/>
            </a:xfrm>
            <a:custGeom>
              <a:rect b="b" l="l" r="r" t="t"/>
              <a:pathLst>
                <a:path extrusionOk="0" h="3516" w="8139">
                  <a:moveTo>
                    <a:pt x="7953" y="1"/>
                  </a:moveTo>
                  <a:lnTo>
                    <a:pt x="0" y="2960"/>
                  </a:lnTo>
                  <a:lnTo>
                    <a:pt x="185" y="3515"/>
                  </a:lnTo>
                  <a:lnTo>
                    <a:pt x="8138" y="556"/>
                  </a:lnTo>
                  <a:lnTo>
                    <a:pt x="7953"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81"/>
            <p:cNvSpPr/>
            <p:nvPr/>
          </p:nvSpPr>
          <p:spPr>
            <a:xfrm>
              <a:off x="1380200" y="3752200"/>
              <a:ext cx="203450" cy="92500"/>
            </a:xfrm>
            <a:custGeom>
              <a:rect b="b" l="l" r="r" t="t"/>
              <a:pathLst>
                <a:path extrusionOk="0" h="3700" w="8138">
                  <a:moveTo>
                    <a:pt x="7953" y="0"/>
                  </a:moveTo>
                  <a:lnTo>
                    <a:pt x="0" y="3329"/>
                  </a:lnTo>
                  <a:lnTo>
                    <a:pt x="185" y="3699"/>
                  </a:lnTo>
                  <a:lnTo>
                    <a:pt x="8138" y="555"/>
                  </a:lnTo>
                  <a:lnTo>
                    <a:pt x="7953"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81"/>
            <p:cNvSpPr/>
            <p:nvPr/>
          </p:nvSpPr>
          <p:spPr>
            <a:xfrm>
              <a:off x="1412550" y="3830800"/>
              <a:ext cx="203475" cy="97125"/>
            </a:xfrm>
            <a:custGeom>
              <a:rect b="b" l="l" r="r" t="t"/>
              <a:pathLst>
                <a:path extrusionOk="0" h="3885" w="8139">
                  <a:moveTo>
                    <a:pt x="7954" y="0"/>
                  </a:moveTo>
                  <a:lnTo>
                    <a:pt x="1" y="3514"/>
                  </a:lnTo>
                  <a:lnTo>
                    <a:pt x="371" y="3884"/>
                  </a:lnTo>
                  <a:lnTo>
                    <a:pt x="8139" y="370"/>
                  </a:lnTo>
                  <a:lnTo>
                    <a:pt x="795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81"/>
            <p:cNvSpPr/>
            <p:nvPr/>
          </p:nvSpPr>
          <p:spPr>
            <a:xfrm>
              <a:off x="1454175" y="3904775"/>
              <a:ext cx="198850" cy="106375"/>
            </a:xfrm>
            <a:custGeom>
              <a:rect b="b" l="l" r="r" t="t"/>
              <a:pathLst>
                <a:path extrusionOk="0" h="4255" w="7954">
                  <a:moveTo>
                    <a:pt x="7583" y="1"/>
                  </a:moveTo>
                  <a:lnTo>
                    <a:pt x="0" y="3884"/>
                  </a:lnTo>
                  <a:lnTo>
                    <a:pt x="185" y="4254"/>
                  </a:lnTo>
                  <a:lnTo>
                    <a:pt x="7953" y="555"/>
                  </a:lnTo>
                  <a:lnTo>
                    <a:pt x="7583"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81"/>
            <p:cNvSpPr/>
            <p:nvPr/>
          </p:nvSpPr>
          <p:spPr>
            <a:xfrm>
              <a:off x="1495775" y="3983375"/>
              <a:ext cx="194225" cy="111000"/>
            </a:xfrm>
            <a:custGeom>
              <a:rect b="b" l="l" r="r" t="t"/>
              <a:pathLst>
                <a:path extrusionOk="0" h="4440" w="7769">
                  <a:moveTo>
                    <a:pt x="7584" y="1"/>
                  </a:moveTo>
                  <a:lnTo>
                    <a:pt x="1" y="3885"/>
                  </a:lnTo>
                  <a:lnTo>
                    <a:pt x="186" y="4440"/>
                  </a:lnTo>
                  <a:lnTo>
                    <a:pt x="7769" y="371"/>
                  </a:lnTo>
                  <a:lnTo>
                    <a:pt x="7584"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81"/>
            <p:cNvSpPr/>
            <p:nvPr/>
          </p:nvSpPr>
          <p:spPr>
            <a:xfrm>
              <a:off x="1537400" y="4052725"/>
              <a:ext cx="194225" cy="120250"/>
            </a:xfrm>
            <a:custGeom>
              <a:rect b="b" l="l" r="r" t="t"/>
              <a:pathLst>
                <a:path extrusionOk="0" h="4810" w="7769">
                  <a:moveTo>
                    <a:pt x="7398" y="1"/>
                  </a:moveTo>
                  <a:lnTo>
                    <a:pt x="0" y="4440"/>
                  </a:lnTo>
                  <a:lnTo>
                    <a:pt x="370" y="4810"/>
                  </a:lnTo>
                  <a:lnTo>
                    <a:pt x="7768" y="556"/>
                  </a:lnTo>
                  <a:lnTo>
                    <a:pt x="7398"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81"/>
            <p:cNvSpPr/>
            <p:nvPr/>
          </p:nvSpPr>
          <p:spPr>
            <a:xfrm>
              <a:off x="1583625" y="4126725"/>
              <a:ext cx="189600" cy="124850"/>
            </a:xfrm>
            <a:custGeom>
              <a:rect b="b" l="l" r="r" t="t"/>
              <a:pathLst>
                <a:path extrusionOk="0" h="4994" w="7584">
                  <a:moveTo>
                    <a:pt x="7399" y="0"/>
                  </a:moveTo>
                  <a:lnTo>
                    <a:pt x="1" y="4439"/>
                  </a:lnTo>
                  <a:lnTo>
                    <a:pt x="371" y="4994"/>
                  </a:lnTo>
                  <a:lnTo>
                    <a:pt x="7584" y="370"/>
                  </a:lnTo>
                  <a:lnTo>
                    <a:pt x="739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81"/>
            <p:cNvSpPr/>
            <p:nvPr/>
          </p:nvSpPr>
          <p:spPr>
            <a:xfrm>
              <a:off x="1634500" y="4196075"/>
              <a:ext cx="184975" cy="134125"/>
            </a:xfrm>
            <a:custGeom>
              <a:rect b="b" l="l" r="r" t="t"/>
              <a:pathLst>
                <a:path extrusionOk="0" h="5365" w="7399">
                  <a:moveTo>
                    <a:pt x="7028" y="0"/>
                  </a:moveTo>
                  <a:lnTo>
                    <a:pt x="0" y="4809"/>
                  </a:lnTo>
                  <a:lnTo>
                    <a:pt x="370" y="5364"/>
                  </a:lnTo>
                  <a:lnTo>
                    <a:pt x="7398" y="555"/>
                  </a:lnTo>
                  <a:lnTo>
                    <a:pt x="7028"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81"/>
            <p:cNvSpPr/>
            <p:nvPr/>
          </p:nvSpPr>
          <p:spPr>
            <a:xfrm>
              <a:off x="1685350" y="4265425"/>
              <a:ext cx="180350" cy="138750"/>
            </a:xfrm>
            <a:custGeom>
              <a:rect b="b" l="l" r="r" t="t"/>
              <a:pathLst>
                <a:path extrusionOk="0" h="5550" w="7214">
                  <a:moveTo>
                    <a:pt x="7029" y="1"/>
                  </a:moveTo>
                  <a:lnTo>
                    <a:pt x="1" y="4994"/>
                  </a:lnTo>
                  <a:lnTo>
                    <a:pt x="371" y="5549"/>
                  </a:lnTo>
                  <a:lnTo>
                    <a:pt x="7214" y="371"/>
                  </a:lnTo>
                  <a:lnTo>
                    <a:pt x="702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81"/>
            <p:cNvSpPr/>
            <p:nvPr/>
          </p:nvSpPr>
          <p:spPr>
            <a:xfrm>
              <a:off x="1740850" y="4334775"/>
              <a:ext cx="175725" cy="138750"/>
            </a:xfrm>
            <a:custGeom>
              <a:rect b="b" l="l" r="r" t="t"/>
              <a:pathLst>
                <a:path extrusionOk="0" h="5550" w="7029">
                  <a:moveTo>
                    <a:pt x="6843" y="1"/>
                  </a:moveTo>
                  <a:lnTo>
                    <a:pt x="0" y="5180"/>
                  </a:lnTo>
                  <a:lnTo>
                    <a:pt x="370" y="5550"/>
                  </a:lnTo>
                  <a:lnTo>
                    <a:pt x="7028" y="371"/>
                  </a:lnTo>
                  <a:lnTo>
                    <a:pt x="6843"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81"/>
            <p:cNvSpPr/>
            <p:nvPr/>
          </p:nvSpPr>
          <p:spPr>
            <a:xfrm>
              <a:off x="1800950" y="4399525"/>
              <a:ext cx="171100" cy="147975"/>
            </a:xfrm>
            <a:custGeom>
              <a:rect b="b" l="l" r="r" t="t"/>
              <a:pathLst>
                <a:path extrusionOk="0" h="5919" w="6844">
                  <a:moveTo>
                    <a:pt x="6474" y="0"/>
                  </a:moveTo>
                  <a:lnTo>
                    <a:pt x="1" y="5549"/>
                  </a:lnTo>
                  <a:lnTo>
                    <a:pt x="186" y="5919"/>
                  </a:lnTo>
                  <a:lnTo>
                    <a:pt x="6844" y="370"/>
                  </a:lnTo>
                  <a:lnTo>
                    <a:pt x="647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81"/>
            <p:cNvSpPr/>
            <p:nvPr/>
          </p:nvSpPr>
          <p:spPr>
            <a:xfrm>
              <a:off x="1861050" y="4464250"/>
              <a:ext cx="166500" cy="152625"/>
            </a:xfrm>
            <a:custGeom>
              <a:rect b="b" l="l" r="r" t="t"/>
              <a:pathLst>
                <a:path extrusionOk="0" h="6105" w="6660">
                  <a:moveTo>
                    <a:pt x="6289" y="1"/>
                  </a:moveTo>
                  <a:lnTo>
                    <a:pt x="1" y="5734"/>
                  </a:lnTo>
                  <a:lnTo>
                    <a:pt x="186" y="6104"/>
                  </a:lnTo>
                  <a:lnTo>
                    <a:pt x="6659" y="371"/>
                  </a:lnTo>
                  <a:lnTo>
                    <a:pt x="628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81"/>
            <p:cNvSpPr/>
            <p:nvPr/>
          </p:nvSpPr>
          <p:spPr>
            <a:xfrm>
              <a:off x="1921175" y="4524375"/>
              <a:ext cx="161850" cy="157225"/>
            </a:xfrm>
            <a:custGeom>
              <a:rect b="b" l="l" r="r" t="t"/>
              <a:pathLst>
                <a:path extrusionOk="0" h="6289" w="6474">
                  <a:moveTo>
                    <a:pt x="6104" y="0"/>
                  </a:moveTo>
                  <a:lnTo>
                    <a:pt x="0" y="5918"/>
                  </a:lnTo>
                  <a:lnTo>
                    <a:pt x="370" y="6288"/>
                  </a:lnTo>
                  <a:lnTo>
                    <a:pt x="6474" y="370"/>
                  </a:lnTo>
                  <a:lnTo>
                    <a:pt x="610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81"/>
            <p:cNvSpPr/>
            <p:nvPr/>
          </p:nvSpPr>
          <p:spPr>
            <a:xfrm>
              <a:off x="1985900" y="4584475"/>
              <a:ext cx="157225" cy="161850"/>
            </a:xfrm>
            <a:custGeom>
              <a:rect b="b" l="l" r="r" t="t"/>
              <a:pathLst>
                <a:path extrusionOk="0" h="6474" w="6289">
                  <a:moveTo>
                    <a:pt x="5919" y="0"/>
                  </a:moveTo>
                  <a:lnTo>
                    <a:pt x="1" y="6104"/>
                  </a:lnTo>
                  <a:lnTo>
                    <a:pt x="371" y="6474"/>
                  </a:lnTo>
                  <a:lnTo>
                    <a:pt x="6289" y="370"/>
                  </a:lnTo>
                  <a:lnTo>
                    <a:pt x="591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81"/>
            <p:cNvSpPr/>
            <p:nvPr/>
          </p:nvSpPr>
          <p:spPr>
            <a:xfrm>
              <a:off x="2050625" y="4639950"/>
              <a:ext cx="152625" cy="166500"/>
            </a:xfrm>
            <a:custGeom>
              <a:rect b="b" l="l" r="r" t="t"/>
              <a:pathLst>
                <a:path extrusionOk="0" h="6660" w="6105">
                  <a:moveTo>
                    <a:pt x="5734" y="1"/>
                  </a:moveTo>
                  <a:lnTo>
                    <a:pt x="1" y="6474"/>
                  </a:lnTo>
                  <a:lnTo>
                    <a:pt x="371" y="6659"/>
                  </a:lnTo>
                  <a:lnTo>
                    <a:pt x="6104" y="371"/>
                  </a:lnTo>
                  <a:lnTo>
                    <a:pt x="5734"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81"/>
            <p:cNvSpPr/>
            <p:nvPr/>
          </p:nvSpPr>
          <p:spPr>
            <a:xfrm>
              <a:off x="2120000" y="4695450"/>
              <a:ext cx="147975" cy="171100"/>
            </a:xfrm>
            <a:custGeom>
              <a:rect b="b" l="l" r="r" t="t"/>
              <a:pathLst>
                <a:path extrusionOk="0" h="6844" w="5919">
                  <a:moveTo>
                    <a:pt x="5549" y="0"/>
                  </a:moveTo>
                  <a:lnTo>
                    <a:pt x="0" y="6658"/>
                  </a:lnTo>
                  <a:lnTo>
                    <a:pt x="555" y="6843"/>
                  </a:lnTo>
                  <a:lnTo>
                    <a:pt x="5919" y="370"/>
                  </a:lnTo>
                  <a:lnTo>
                    <a:pt x="554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81"/>
            <p:cNvSpPr/>
            <p:nvPr/>
          </p:nvSpPr>
          <p:spPr>
            <a:xfrm>
              <a:off x="2193975" y="4750925"/>
              <a:ext cx="138750" cy="175725"/>
            </a:xfrm>
            <a:custGeom>
              <a:rect b="b" l="l" r="r" t="t"/>
              <a:pathLst>
                <a:path extrusionOk="0" h="7029" w="5550">
                  <a:moveTo>
                    <a:pt x="5179" y="1"/>
                  </a:moveTo>
                  <a:lnTo>
                    <a:pt x="0" y="6659"/>
                  </a:lnTo>
                  <a:lnTo>
                    <a:pt x="370" y="7029"/>
                  </a:lnTo>
                  <a:lnTo>
                    <a:pt x="5549" y="186"/>
                  </a:lnTo>
                  <a:lnTo>
                    <a:pt x="517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81"/>
            <p:cNvSpPr/>
            <p:nvPr/>
          </p:nvSpPr>
          <p:spPr>
            <a:xfrm>
              <a:off x="2263325" y="4801800"/>
              <a:ext cx="138750" cy="180350"/>
            </a:xfrm>
            <a:custGeom>
              <a:rect b="b" l="l" r="r" t="t"/>
              <a:pathLst>
                <a:path extrusionOk="0" h="7214" w="5550">
                  <a:moveTo>
                    <a:pt x="5179" y="0"/>
                  </a:moveTo>
                  <a:lnTo>
                    <a:pt x="1" y="6843"/>
                  </a:lnTo>
                  <a:lnTo>
                    <a:pt x="556" y="7213"/>
                  </a:lnTo>
                  <a:lnTo>
                    <a:pt x="5549" y="185"/>
                  </a:lnTo>
                  <a:lnTo>
                    <a:pt x="517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81"/>
            <p:cNvSpPr/>
            <p:nvPr/>
          </p:nvSpPr>
          <p:spPr>
            <a:xfrm>
              <a:off x="2341925" y="4848025"/>
              <a:ext cx="129500" cy="184975"/>
            </a:xfrm>
            <a:custGeom>
              <a:rect b="b" l="l" r="r" t="t"/>
              <a:pathLst>
                <a:path extrusionOk="0" h="7399" w="5180">
                  <a:moveTo>
                    <a:pt x="4810" y="1"/>
                  </a:moveTo>
                  <a:lnTo>
                    <a:pt x="1" y="7029"/>
                  </a:lnTo>
                  <a:lnTo>
                    <a:pt x="371" y="7399"/>
                  </a:lnTo>
                  <a:lnTo>
                    <a:pt x="5180" y="371"/>
                  </a:lnTo>
                  <a:lnTo>
                    <a:pt x="481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81"/>
            <p:cNvSpPr/>
            <p:nvPr/>
          </p:nvSpPr>
          <p:spPr>
            <a:xfrm>
              <a:off x="2415925" y="4894275"/>
              <a:ext cx="124850" cy="189600"/>
            </a:xfrm>
            <a:custGeom>
              <a:rect b="b" l="l" r="r" t="t"/>
              <a:pathLst>
                <a:path extrusionOk="0" h="7584" w="4994">
                  <a:moveTo>
                    <a:pt x="4624" y="0"/>
                  </a:moveTo>
                  <a:lnTo>
                    <a:pt x="0" y="7213"/>
                  </a:lnTo>
                  <a:lnTo>
                    <a:pt x="555" y="7583"/>
                  </a:lnTo>
                  <a:lnTo>
                    <a:pt x="4994" y="185"/>
                  </a:lnTo>
                  <a:lnTo>
                    <a:pt x="462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81"/>
            <p:cNvSpPr/>
            <p:nvPr/>
          </p:nvSpPr>
          <p:spPr>
            <a:xfrm>
              <a:off x="2494525" y="4935875"/>
              <a:ext cx="120250" cy="194225"/>
            </a:xfrm>
            <a:custGeom>
              <a:rect b="b" l="l" r="r" t="t"/>
              <a:pathLst>
                <a:path extrusionOk="0" h="7769" w="4810">
                  <a:moveTo>
                    <a:pt x="4254" y="1"/>
                  </a:moveTo>
                  <a:lnTo>
                    <a:pt x="0" y="7399"/>
                  </a:lnTo>
                  <a:lnTo>
                    <a:pt x="370" y="7769"/>
                  </a:lnTo>
                  <a:lnTo>
                    <a:pt x="4809" y="371"/>
                  </a:lnTo>
                  <a:lnTo>
                    <a:pt x="4254"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81"/>
            <p:cNvSpPr/>
            <p:nvPr/>
          </p:nvSpPr>
          <p:spPr>
            <a:xfrm>
              <a:off x="2573125" y="4977500"/>
              <a:ext cx="115625" cy="194225"/>
            </a:xfrm>
            <a:custGeom>
              <a:rect b="b" l="l" r="r" t="t"/>
              <a:pathLst>
                <a:path extrusionOk="0" h="7769" w="4625">
                  <a:moveTo>
                    <a:pt x="4069" y="0"/>
                  </a:moveTo>
                  <a:lnTo>
                    <a:pt x="0" y="7583"/>
                  </a:lnTo>
                  <a:lnTo>
                    <a:pt x="555" y="7768"/>
                  </a:lnTo>
                  <a:lnTo>
                    <a:pt x="4624" y="185"/>
                  </a:lnTo>
                  <a:lnTo>
                    <a:pt x="406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81"/>
            <p:cNvSpPr/>
            <p:nvPr/>
          </p:nvSpPr>
          <p:spPr>
            <a:xfrm>
              <a:off x="2656350" y="5014475"/>
              <a:ext cx="106375" cy="198850"/>
            </a:xfrm>
            <a:custGeom>
              <a:rect b="b" l="l" r="r" t="t"/>
              <a:pathLst>
                <a:path extrusionOk="0" h="7954" w="4255">
                  <a:moveTo>
                    <a:pt x="3700" y="1"/>
                  </a:moveTo>
                  <a:lnTo>
                    <a:pt x="1" y="7769"/>
                  </a:lnTo>
                  <a:lnTo>
                    <a:pt x="371" y="7954"/>
                  </a:lnTo>
                  <a:lnTo>
                    <a:pt x="4254" y="371"/>
                  </a:lnTo>
                  <a:lnTo>
                    <a:pt x="370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81"/>
            <p:cNvSpPr/>
            <p:nvPr/>
          </p:nvSpPr>
          <p:spPr>
            <a:xfrm>
              <a:off x="2739575" y="5051475"/>
              <a:ext cx="97125" cy="203475"/>
            </a:xfrm>
            <a:custGeom>
              <a:rect b="b" l="l" r="r" t="t"/>
              <a:pathLst>
                <a:path extrusionOk="0" h="8139" w="3885">
                  <a:moveTo>
                    <a:pt x="3515" y="0"/>
                  </a:moveTo>
                  <a:lnTo>
                    <a:pt x="1" y="7953"/>
                  </a:lnTo>
                  <a:lnTo>
                    <a:pt x="371" y="8138"/>
                  </a:lnTo>
                  <a:lnTo>
                    <a:pt x="3885" y="185"/>
                  </a:lnTo>
                  <a:lnTo>
                    <a:pt x="35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81"/>
            <p:cNvSpPr/>
            <p:nvPr/>
          </p:nvSpPr>
          <p:spPr>
            <a:xfrm>
              <a:off x="2822800" y="5083850"/>
              <a:ext cx="92500" cy="203450"/>
            </a:xfrm>
            <a:custGeom>
              <a:rect b="b" l="l" r="r" t="t"/>
              <a:pathLst>
                <a:path extrusionOk="0" h="8138" w="3700">
                  <a:moveTo>
                    <a:pt x="3145" y="0"/>
                  </a:moveTo>
                  <a:lnTo>
                    <a:pt x="1" y="7953"/>
                  </a:lnTo>
                  <a:lnTo>
                    <a:pt x="556" y="8138"/>
                  </a:lnTo>
                  <a:lnTo>
                    <a:pt x="3700" y="185"/>
                  </a:lnTo>
                  <a:lnTo>
                    <a:pt x="314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81"/>
            <p:cNvSpPr/>
            <p:nvPr/>
          </p:nvSpPr>
          <p:spPr>
            <a:xfrm>
              <a:off x="2910650" y="5116200"/>
              <a:ext cx="83275" cy="203475"/>
            </a:xfrm>
            <a:custGeom>
              <a:rect b="b" l="l" r="r" t="t"/>
              <a:pathLst>
                <a:path extrusionOk="0" h="8139" w="3331">
                  <a:moveTo>
                    <a:pt x="2775" y="1"/>
                  </a:moveTo>
                  <a:lnTo>
                    <a:pt x="1" y="7954"/>
                  </a:lnTo>
                  <a:lnTo>
                    <a:pt x="371" y="8139"/>
                  </a:lnTo>
                  <a:lnTo>
                    <a:pt x="3330" y="186"/>
                  </a:lnTo>
                  <a:lnTo>
                    <a:pt x="277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81"/>
            <p:cNvSpPr/>
            <p:nvPr/>
          </p:nvSpPr>
          <p:spPr>
            <a:xfrm>
              <a:off x="2993900" y="5143950"/>
              <a:ext cx="78625" cy="208100"/>
            </a:xfrm>
            <a:custGeom>
              <a:rect b="b" l="l" r="r" t="t"/>
              <a:pathLst>
                <a:path extrusionOk="0" h="8324" w="3145">
                  <a:moveTo>
                    <a:pt x="2589" y="1"/>
                  </a:moveTo>
                  <a:lnTo>
                    <a:pt x="0" y="8138"/>
                  </a:lnTo>
                  <a:lnTo>
                    <a:pt x="555" y="8323"/>
                  </a:lnTo>
                  <a:lnTo>
                    <a:pt x="3144" y="185"/>
                  </a:lnTo>
                  <a:lnTo>
                    <a:pt x="258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81"/>
            <p:cNvSpPr/>
            <p:nvPr/>
          </p:nvSpPr>
          <p:spPr>
            <a:xfrm>
              <a:off x="3081750" y="5167075"/>
              <a:ext cx="69375" cy="208100"/>
            </a:xfrm>
            <a:custGeom>
              <a:rect b="b" l="l" r="r" t="t"/>
              <a:pathLst>
                <a:path extrusionOk="0" h="8324" w="2775">
                  <a:moveTo>
                    <a:pt x="2405" y="0"/>
                  </a:moveTo>
                  <a:lnTo>
                    <a:pt x="0" y="8323"/>
                  </a:lnTo>
                  <a:lnTo>
                    <a:pt x="555" y="8323"/>
                  </a:lnTo>
                  <a:lnTo>
                    <a:pt x="2774" y="185"/>
                  </a:lnTo>
                  <a:lnTo>
                    <a:pt x="240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81"/>
            <p:cNvSpPr/>
            <p:nvPr/>
          </p:nvSpPr>
          <p:spPr>
            <a:xfrm>
              <a:off x="3169600" y="5190200"/>
              <a:ext cx="64750" cy="212700"/>
            </a:xfrm>
            <a:custGeom>
              <a:rect b="b" l="l" r="r" t="t"/>
              <a:pathLst>
                <a:path extrusionOk="0" h="8508" w="2590">
                  <a:moveTo>
                    <a:pt x="2035" y="0"/>
                  </a:moveTo>
                  <a:lnTo>
                    <a:pt x="0" y="8323"/>
                  </a:lnTo>
                  <a:lnTo>
                    <a:pt x="555" y="8508"/>
                  </a:lnTo>
                  <a:lnTo>
                    <a:pt x="2590" y="185"/>
                  </a:lnTo>
                  <a:lnTo>
                    <a:pt x="203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81"/>
            <p:cNvSpPr/>
            <p:nvPr/>
          </p:nvSpPr>
          <p:spPr>
            <a:xfrm>
              <a:off x="3257450" y="5208675"/>
              <a:ext cx="60125" cy="212725"/>
            </a:xfrm>
            <a:custGeom>
              <a:rect b="b" l="l" r="r" t="t"/>
              <a:pathLst>
                <a:path extrusionOk="0" h="8509" w="2405">
                  <a:moveTo>
                    <a:pt x="1850" y="1"/>
                  </a:moveTo>
                  <a:lnTo>
                    <a:pt x="0" y="8324"/>
                  </a:lnTo>
                  <a:lnTo>
                    <a:pt x="555" y="8509"/>
                  </a:lnTo>
                  <a:lnTo>
                    <a:pt x="2405" y="186"/>
                  </a:lnTo>
                  <a:lnTo>
                    <a:pt x="18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81"/>
            <p:cNvSpPr/>
            <p:nvPr/>
          </p:nvSpPr>
          <p:spPr>
            <a:xfrm>
              <a:off x="3349925" y="5222550"/>
              <a:ext cx="50875" cy="212725"/>
            </a:xfrm>
            <a:custGeom>
              <a:rect b="b" l="l" r="r" t="t"/>
              <a:pathLst>
                <a:path extrusionOk="0" h="8509" w="2035">
                  <a:moveTo>
                    <a:pt x="1480" y="1"/>
                  </a:moveTo>
                  <a:lnTo>
                    <a:pt x="0" y="8508"/>
                  </a:lnTo>
                  <a:lnTo>
                    <a:pt x="370" y="8508"/>
                  </a:lnTo>
                  <a:lnTo>
                    <a:pt x="2035" y="186"/>
                  </a:lnTo>
                  <a:lnTo>
                    <a:pt x="148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81"/>
            <p:cNvSpPr/>
            <p:nvPr/>
          </p:nvSpPr>
          <p:spPr>
            <a:xfrm>
              <a:off x="3437775" y="5236425"/>
              <a:ext cx="41625" cy="217350"/>
            </a:xfrm>
            <a:custGeom>
              <a:rect b="b" l="l" r="r" t="t"/>
              <a:pathLst>
                <a:path extrusionOk="0" h="8694" w="1665">
                  <a:moveTo>
                    <a:pt x="1295" y="1"/>
                  </a:moveTo>
                  <a:lnTo>
                    <a:pt x="0" y="8508"/>
                  </a:lnTo>
                  <a:lnTo>
                    <a:pt x="555" y="8693"/>
                  </a:lnTo>
                  <a:lnTo>
                    <a:pt x="1665" y="185"/>
                  </a:lnTo>
                  <a:lnTo>
                    <a:pt x="12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81"/>
            <p:cNvSpPr/>
            <p:nvPr/>
          </p:nvSpPr>
          <p:spPr>
            <a:xfrm>
              <a:off x="3530250" y="5250300"/>
              <a:ext cx="37025" cy="212725"/>
            </a:xfrm>
            <a:custGeom>
              <a:rect b="b" l="l" r="r" t="t"/>
              <a:pathLst>
                <a:path extrusionOk="0" h="8509" w="1481">
                  <a:moveTo>
                    <a:pt x="925" y="0"/>
                  </a:moveTo>
                  <a:lnTo>
                    <a:pt x="0" y="8508"/>
                  </a:lnTo>
                  <a:lnTo>
                    <a:pt x="555" y="8508"/>
                  </a:lnTo>
                  <a:lnTo>
                    <a:pt x="148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81"/>
            <p:cNvSpPr/>
            <p:nvPr/>
          </p:nvSpPr>
          <p:spPr>
            <a:xfrm>
              <a:off x="3622725" y="5254925"/>
              <a:ext cx="27775" cy="217350"/>
            </a:xfrm>
            <a:custGeom>
              <a:rect b="b" l="l" r="r" t="t"/>
              <a:pathLst>
                <a:path extrusionOk="0" h="8694" w="1111">
                  <a:moveTo>
                    <a:pt x="555" y="0"/>
                  </a:moveTo>
                  <a:lnTo>
                    <a:pt x="0" y="8693"/>
                  </a:lnTo>
                  <a:lnTo>
                    <a:pt x="370" y="8693"/>
                  </a:lnTo>
                  <a:lnTo>
                    <a:pt x="1110" y="185"/>
                  </a:lnTo>
                  <a:lnTo>
                    <a:pt x="55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81"/>
            <p:cNvSpPr/>
            <p:nvPr/>
          </p:nvSpPr>
          <p:spPr>
            <a:xfrm>
              <a:off x="3710575" y="5259550"/>
              <a:ext cx="23150" cy="217325"/>
            </a:xfrm>
            <a:custGeom>
              <a:rect b="b" l="l" r="r" t="t"/>
              <a:pathLst>
                <a:path extrusionOk="0" h="8693" w="926">
                  <a:moveTo>
                    <a:pt x="370" y="0"/>
                  </a:moveTo>
                  <a:lnTo>
                    <a:pt x="1" y="8693"/>
                  </a:lnTo>
                  <a:lnTo>
                    <a:pt x="555" y="8693"/>
                  </a:lnTo>
                  <a:lnTo>
                    <a:pt x="92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81"/>
            <p:cNvSpPr/>
            <p:nvPr/>
          </p:nvSpPr>
          <p:spPr>
            <a:xfrm>
              <a:off x="3803050" y="5264175"/>
              <a:ext cx="13900" cy="212700"/>
            </a:xfrm>
            <a:custGeom>
              <a:rect b="b" l="l" r="r" t="t"/>
              <a:pathLst>
                <a:path extrusionOk="0" h="8508" w="556">
                  <a:moveTo>
                    <a:pt x="1" y="0"/>
                  </a:moveTo>
                  <a:lnTo>
                    <a:pt x="1" y="8508"/>
                  </a:lnTo>
                  <a:lnTo>
                    <a:pt x="555" y="8508"/>
                  </a:lnTo>
                  <a:lnTo>
                    <a:pt x="55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81"/>
            <p:cNvSpPr/>
            <p:nvPr/>
          </p:nvSpPr>
          <p:spPr>
            <a:xfrm>
              <a:off x="3886275" y="5259550"/>
              <a:ext cx="23150" cy="217325"/>
            </a:xfrm>
            <a:custGeom>
              <a:rect b="b" l="l" r="r" t="t"/>
              <a:pathLst>
                <a:path extrusionOk="0" h="8693" w="926">
                  <a:moveTo>
                    <a:pt x="556" y="0"/>
                  </a:moveTo>
                  <a:lnTo>
                    <a:pt x="1" y="185"/>
                  </a:lnTo>
                  <a:lnTo>
                    <a:pt x="371" y="8693"/>
                  </a:lnTo>
                  <a:lnTo>
                    <a:pt x="925" y="8693"/>
                  </a:lnTo>
                  <a:lnTo>
                    <a:pt x="55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81"/>
            <p:cNvSpPr/>
            <p:nvPr/>
          </p:nvSpPr>
          <p:spPr>
            <a:xfrm>
              <a:off x="3969500" y="5254925"/>
              <a:ext cx="27775" cy="217350"/>
            </a:xfrm>
            <a:custGeom>
              <a:rect b="b" l="l" r="r" t="t"/>
              <a:pathLst>
                <a:path extrusionOk="0" h="8694" w="1111">
                  <a:moveTo>
                    <a:pt x="556" y="0"/>
                  </a:moveTo>
                  <a:lnTo>
                    <a:pt x="1" y="185"/>
                  </a:lnTo>
                  <a:lnTo>
                    <a:pt x="741" y="8693"/>
                  </a:lnTo>
                  <a:lnTo>
                    <a:pt x="1111" y="8693"/>
                  </a:lnTo>
                  <a:lnTo>
                    <a:pt x="55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81"/>
            <p:cNvSpPr/>
            <p:nvPr/>
          </p:nvSpPr>
          <p:spPr>
            <a:xfrm>
              <a:off x="4057350" y="5250300"/>
              <a:ext cx="32400" cy="212725"/>
            </a:xfrm>
            <a:custGeom>
              <a:rect b="b" l="l" r="r" t="t"/>
              <a:pathLst>
                <a:path extrusionOk="0" h="8509" w="1296">
                  <a:moveTo>
                    <a:pt x="1" y="0"/>
                  </a:moveTo>
                  <a:lnTo>
                    <a:pt x="741" y="8508"/>
                  </a:lnTo>
                  <a:lnTo>
                    <a:pt x="1296" y="8508"/>
                  </a:lnTo>
                  <a:lnTo>
                    <a:pt x="37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81"/>
            <p:cNvSpPr/>
            <p:nvPr/>
          </p:nvSpPr>
          <p:spPr>
            <a:xfrm>
              <a:off x="4140600" y="5236425"/>
              <a:ext cx="41625" cy="217350"/>
            </a:xfrm>
            <a:custGeom>
              <a:rect b="b" l="l" r="r" t="t"/>
              <a:pathLst>
                <a:path extrusionOk="0" h="8694" w="1665">
                  <a:moveTo>
                    <a:pt x="370" y="1"/>
                  </a:moveTo>
                  <a:lnTo>
                    <a:pt x="0" y="185"/>
                  </a:lnTo>
                  <a:lnTo>
                    <a:pt x="1110" y="8693"/>
                  </a:lnTo>
                  <a:lnTo>
                    <a:pt x="1665" y="8508"/>
                  </a:lnTo>
                  <a:lnTo>
                    <a:pt x="37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81"/>
            <p:cNvSpPr/>
            <p:nvPr/>
          </p:nvSpPr>
          <p:spPr>
            <a:xfrm>
              <a:off x="4223825" y="5227175"/>
              <a:ext cx="46250" cy="212725"/>
            </a:xfrm>
            <a:custGeom>
              <a:rect b="b" l="l" r="r" t="t"/>
              <a:pathLst>
                <a:path extrusionOk="0" h="8509" w="1850">
                  <a:moveTo>
                    <a:pt x="0" y="1"/>
                  </a:moveTo>
                  <a:lnTo>
                    <a:pt x="1480" y="8508"/>
                  </a:lnTo>
                  <a:lnTo>
                    <a:pt x="1850" y="8323"/>
                  </a:lnTo>
                  <a:lnTo>
                    <a:pt x="37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81"/>
            <p:cNvSpPr/>
            <p:nvPr/>
          </p:nvSpPr>
          <p:spPr>
            <a:xfrm>
              <a:off x="4302425" y="5208675"/>
              <a:ext cx="60125" cy="212725"/>
            </a:xfrm>
            <a:custGeom>
              <a:rect b="b" l="l" r="r" t="t"/>
              <a:pathLst>
                <a:path extrusionOk="0" h="8509" w="2405">
                  <a:moveTo>
                    <a:pt x="555" y="1"/>
                  </a:moveTo>
                  <a:lnTo>
                    <a:pt x="0" y="186"/>
                  </a:lnTo>
                  <a:lnTo>
                    <a:pt x="1850" y="8509"/>
                  </a:lnTo>
                  <a:lnTo>
                    <a:pt x="2405" y="8324"/>
                  </a:lnTo>
                  <a:lnTo>
                    <a:pt x="55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81"/>
            <p:cNvSpPr/>
            <p:nvPr/>
          </p:nvSpPr>
          <p:spPr>
            <a:xfrm>
              <a:off x="4385650" y="5190200"/>
              <a:ext cx="64750" cy="212700"/>
            </a:xfrm>
            <a:custGeom>
              <a:rect b="b" l="l" r="r" t="t"/>
              <a:pathLst>
                <a:path extrusionOk="0" h="8508" w="2590">
                  <a:moveTo>
                    <a:pt x="555" y="0"/>
                  </a:moveTo>
                  <a:lnTo>
                    <a:pt x="0" y="185"/>
                  </a:lnTo>
                  <a:lnTo>
                    <a:pt x="2035" y="8508"/>
                  </a:lnTo>
                  <a:lnTo>
                    <a:pt x="2590" y="8323"/>
                  </a:lnTo>
                  <a:lnTo>
                    <a:pt x="55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81"/>
            <p:cNvSpPr/>
            <p:nvPr/>
          </p:nvSpPr>
          <p:spPr>
            <a:xfrm>
              <a:off x="4468875" y="5167075"/>
              <a:ext cx="69375" cy="208100"/>
            </a:xfrm>
            <a:custGeom>
              <a:rect b="b" l="l" r="r" t="t"/>
              <a:pathLst>
                <a:path extrusionOk="0" h="8324" w="2775">
                  <a:moveTo>
                    <a:pt x="370" y="0"/>
                  </a:moveTo>
                  <a:lnTo>
                    <a:pt x="1" y="185"/>
                  </a:lnTo>
                  <a:lnTo>
                    <a:pt x="2220" y="8323"/>
                  </a:lnTo>
                  <a:lnTo>
                    <a:pt x="2775" y="8323"/>
                  </a:lnTo>
                  <a:lnTo>
                    <a:pt x="37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81"/>
            <p:cNvSpPr/>
            <p:nvPr/>
          </p:nvSpPr>
          <p:spPr>
            <a:xfrm>
              <a:off x="4547475" y="5143950"/>
              <a:ext cx="78625" cy="208100"/>
            </a:xfrm>
            <a:custGeom>
              <a:rect b="b" l="l" r="r" t="t"/>
              <a:pathLst>
                <a:path extrusionOk="0" h="8324" w="3145">
                  <a:moveTo>
                    <a:pt x="556" y="1"/>
                  </a:moveTo>
                  <a:lnTo>
                    <a:pt x="1" y="185"/>
                  </a:lnTo>
                  <a:lnTo>
                    <a:pt x="2590" y="8323"/>
                  </a:lnTo>
                  <a:lnTo>
                    <a:pt x="3145" y="8138"/>
                  </a:lnTo>
                  <a:lnTo>
                    <a:pt x="55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81"/>
            <p:cNvSpPr/>
            <p:nvPr/>
          </p:nvSpPr>
          <p:spPr>
            <a:xfrm>
              <a:off x="4626075" y="5116200"/>
              <a:ext cx="87900" cy="203475"/>
            </a:xfrm>
            <a:custGeom>
              <a:rect b="b" l="l" r="r" t="t"/>
              <a:pathLst>
                <a:path extrusionOk="0" h="8139" w="3516">
                  <a:moveTo>
                    <a:pt x="556" y="1"/>
                  </a:moveTo>
                  <a:lnTo>
                    <a:pt x="1" y="186"/>
                  </a:lnTo>
                  <a:lnTo>
                    <a:pt x="2960" y="8139"/>
                  </a:lnTo>
                  <a:lnTo>
                    <a:pt x="3515" y="7954"/>
                  </a:lnTo>
                  <a:lnTo>
                    <a:pt x="55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81"/>
            <p:cNvSpPr/>
            <p:nvPr/>
          </p:nvSpPr>
          <p:spPr>
            <a:xfrm>
              <a:off x="4704700" y="5083850"/>
              <a:ext cx="92500" cy="203450"/>
            </a:xfrm>
            <a:custGeom>
              <a:rect b="b" l="l" r="r" t="t"/>
              <a:pathLst>
                <a:path extrusionOk="0" h="8138" w="3700">
                  <a:moveTo>
                    <a:pt x="555" y="0"/>
                  </a:moveTo>
                  <a:lnTo>
                    <a:pt x="0" y="185"/>
                  </a:lnTo>
                  <a:lnTo>
                    <a:pt x="3144" y="8138"/>
                  </a:lnTo>
                  <a:lnTo>
                    <a:pt x="3699" y="7953"/>
                  </a:lnTo>
                  <a:lnTo>
                    <a:pt x="55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81"/>
            <p:cNvSpPr/>
            <p:nvPr/>
          </p:nvSpPr>
          <p:spPr>
            <a:xfrm>
              <a:off x="4783300" y="5051475"/>
              <a:ext cx="97125" cy="203475"/>
            </a:xfrm>
            <a:custGeom>
              <a:rect b="b" l="l" r="r" t="t"/>
              <a:pathLst>
                <a:path extrusionOk="0" h="8139" w="3885">
                  <a:moveTo>
                    <a:pt x="370" y="0"/>
                  </a:moveTo>
                  <a:lnTo>
                    <a:pt x="0" y="185"/>
                  </a:lnTo>
                  <a:lnTo>
                    <a:pt x="3514" y="8138"/>
                  </a:lnTo>
                  <a:lnTo>
                    <a:pt x="3884" y="7768"/>
                  </a:lnTo>
                  <a:lnTo>
                    <a:pt x="37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81"/>
            <p:cNvSpPr/>
            <p:nvPr/>
          </p:nvSpPr>
          <p:spPr>
            <a:xfrm>
              <a:off x="4857275" y="5014475"/>
              <a:ext cx="106375" cy="198850"/>
            </a:xfrm>
            <a:custGeom>
              <a:rect b="b" l="l" r="r" t="t"/>
              <a:pathLst>
                <a:path extrusionOk="0" h="7954" w="4255">
                  <a:moveTo>
                    <a:pt x="555" y="1"/>
                  </a:moveTo>
                  <a:lnTo>
                    <a:pt x="1" y="186"/>
                  </a:lnTo>
                  <a:lnTo>
                    <a:pt x="3884" y="7954"/>
                  </a:lnTo>
                  <a:lnTo>
                    <a:pt x="4254" y="7769"/>
                  </a:lnTo>
                  <a:lnTo>
                    <a:pt x="55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81"/>
            <p:cNvSpPr/>
            <p:nvPr/>
          </p:nvSpPr>
          <p:spPr>
            <a:xfrm>
              <a:off x="4931250" y="4977500"/>
              <a:ext cx="115625" cy="194225"/>
            </a:xfrm>
            <a:custGeom>
              <a:rect b="b" l="l" r="r" t="t"/>
              <a:pathLst>
                <a:path extrusionOk="0" h="7769" w="4625">
                  <a:moveTo>
                    <a:pt x="556" y="0"/>
                  </a:moveTo>
                  <a:lnTo>
                    <a:pt x="1" y="185"/>
                  </a:lnTo>
                  <a:lnTo>
                    <a:pt x="4070" y="7768"/>
                  </a:lnTo>
                  <a:lnTo>
                    <a:pt x="4625" y="7583"/>
                  </a:lnTo>
                  <a:lnTo>
                    <a:pt x="55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81"/>
            <p:cNvSpPr/>
            <p:nvPr/>
          </p:nvSpPr>
          <p:spPr>
            <a:xfrm>
              <a:off x="5005225" y="4935875"/>
              <a:ext cx="120250" cy="194225"/>
            </a:xfrm>
            <a:custGeom>
              <a:rect b="b" l="l" r="r" t="t"/>
              <a:pathLst>
                <a:path extrusionOk="0" h="7769" w="4810">
                  <a:moveTo>
                    <a:pt x="556" y="1"/>
                  </a:moveTo>
                  <a:lnTo>
                    <a:pt x="1" y="371"/>
                  </a:lnTo>
                  <a:lnTo>
                    <a:pt x="4440" y="7769"/>
                  </a:lnTo>
                  <a:lnTo>
                    <a:pt x="4810" y="7399"/>
                  </a:lnTo>
                  <a:lnTo>
                    <a:pt x="55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81"/>
            <p:cNvSpPr/>
            <p:nvPr/>
          </p:nvSpPr>
          <p:spPr>
            <a:xfrm>
              <a:off x="5079225" y="4894275"/>
              <a:ext cx="124850" cy="189600"/>
            </a:xfrm>
            <a:custGeom>
              <a:rect b="b" l="l" r="r" t="t"/>
              <a:pathLst>
                <a:path extrusionOk="0" h="7584" w="4994">
                  <a:moveTo>
                    <a:pt x="370" y="0"/>
                  </a:moveTo>
                  <a:lnTo>
                    <a:pt x="0" y="185"/>
                  </a:lnTo>
                  <a:lnTo>
                    <a:pt x="4439" y="7583"/>
                  </a:lnTo>
                  <a:lnTo>
                    <a:pt x="4994" y="7213"/>
                  </a:lnTo>
                  <a:lnTo>
                    <a:pt x="37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81"/>
            <p:cNvSpPr/>
            <p:nvPr/>
          </p:nvSpPr>
          <p:spPr>
            <a:xfrm>
              <a:off x="5148575" y="4848025"/>
              <a:ext cx="129500" cy="184975"/>
            </a:xfrm>
            <a:custGeom>
              <a:rect b="b" l="l" r="r" t="t"/>
              <a:pathLst>
                <a:path extrusionOk="0" h="7399" w="5180">
                  <a:moveTo>
                    <a:pt x="555" y="1"/>
                  </a:moveTo>
                  <a:lnTo>
                    <a:pt x="0" y="371"/>
                  </a:lnTo>
                  <a:lnTo>
                    <a:pt x="4809" y="7399"/>
                  </a:lnTo>
                  <a:lnTo>
                    <a:pt x="5179" y="7029"/>
                  </a:lnTo>
                  <a:lnTo>
                    <a:pt x="55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81"/>
            <p:cNvSpPr/>
            <p:nvPr/>
          </p:nvSpPr>
          <p:spPr>
            <a:xfrm>
              <a:off x="5217925" y="4797175"/>
              <a:ext cx="138750" cy="180350"/>
            </a:xfrm>
            <a:custGeom>
              <a:rect b="b" l="l" r="r" t="t"/>
              <a:pathLst>
                <a:path extrusionOk="0" h="7214" w="5550">
                  <a:moveTo>
                    <a:pt x="371" y="0"/>
                  </a:moveTo>
                  <a:lnTo>
                    <a:pt x="1" y="370"/>
                  </a:lnTo>
                  <a:lnTo>
                    <a:pt x="4994" y="7213"/>
                  </a:lnTo>
                  <a:lnTo>
                    <a:pt x="5549" y="7028"/>
                  </a:lnTo>
                  <a:lnTo>
                    <a:pt x="37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81"/>
            <p:cNvSpPr/>
            <p:nvPr/>
          </p:nvSpPr>
          <p:spPr>
            <a:xfrm>
              <a:off x="5287275" y="4750925"/>
              <a:ext cx="138750" cy="175725"/>
            </a:xfrm>
            <a:custGeom>
              <a:rect b="b" l="l" r="r" t="t"/>
              <a:pathLst>
                <a:path extrusionOk="0" h="7029" w="5550">
                  <a:moveTo>
                    <a:pt x="371" y="1"/>
                  </a:moveTo>
                  <a:lnTo>
                    <a:pt x="1" y="186"/>
                  </a:lnTo>
                  <a:lnTo>
                    <a:pt x="5180" y="7029"/>
                  </a:lnTo>
                  <a:lnTo>
                    <a:pt x="5550" y="6659"/>
                  </a:lnTo>
                  <a:lnTo>
                    <a:pt x="37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81"/>
            <p:cNvSpPr/>
            <p:nvPr/>
          </p:nvSpPr>
          <p:spPr>
            <a:xfrm>
              <a:off x="5352025" y="4695450"/>
              <a:ext cx="147975" cy="171100"/>
            </a:xfrm>
            <a:custGeom>
              <a:rect b="b" l="l" r="r" t="t"/>
              <a:pathLst>
                <a:path extrusionOk="0" h="6844" w="5919">
                  <a:moveTo>
                    <a:pt x="370" y="0"/>
                  </a:moveTo>
                  <a:lnTo>
                    <a:pt x="0" y="370"/>
                  </a:lnTo>
                  <a:lnTo>
                    <a:pt x="5549" y="6843"/>
                  </a:lnTo>
                  <a:lnTo>
                    <a:pt x="5919" y="6474"/>
                  </a:lnTo>
                  <a:lnTo>
                    <a:pt x="37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81"/>
            <p:cNvSpPr/>
            <p:nvPr/>
          </p:nvSpPr>
          <p:spPr>
            <a:xfrm>
              <a:off x="5416750" y="4639950"/>
              <a:ext cx="152625" cy="166500"/>
            </a:xfrm>
            <a:custGeom>
              <a:rect b="b" l="l" r="r" t="t"/>
              <a:pathLst>
                <a:path extrusionOk="0" h="6660" w="6105">
                  <a:moveTo>
                    <a:pt x="186" y="1"/>
                  </a:moveTo>
                  <a:lnTo>
                    <a:pt x="1" y="371"/>
                  </a:lnTo>
                  <a:lnTo>
                    <a:pt x="5734" y="6659"/>
                  </a:lnTo>
                  <a:lnTo>
                    <a:pt x="6104" y="6474"/>
                  </a:lnTo>
                  <a:lnTo>
                    <a:pt x="18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81"/>
            <p:cNvSpPr/>
            <p:nvPr/>
          </p:nvSpPr>
          <p:spPr>
            <a:xfrm>
              <a:off x="5476875" y="4584475"/>
              <a:ext cx="157225" cy="161850"/>
            </a:xfrm>
            <a:custGeom>
              <a:rect b="b" l="l" r="r" t="t"/>
              <a:pathLst>
                <a:path extrusionOk="0" h="6474" w="6289">
                  <a:moveTo>
                    <a:pt x="370" y="0"/>
                  </a:moveTo>
                  <a:lnTo>
                    <a:pt x="0" y="370"/>
                  </a:lnTo>
                  <a:lnTo>
                    <a:pt x="5918" y="6474"/>
                  </a:lnTo>
                  <a:lnTo>
                    <a:pt x="6288" y="6104"/>
                  </a:lnTo>
                  <a:lnTo>
                    <a:pt x="37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81"/>
            <p:cNvSpPr/>
            <p:nvPr/>
          </p:nvSpPr>
          <p:spPr>
            <a:xfrm>
              <a:off x="5536975" y="4524375"/>
              <a:ext cx="161850" cy="157225"/>
            </a:xfrm>
            <a:custGeom>
              <a:rect b="b" l="l" r="r" t="t"/>
              <a:pathLst>
                <a:path extrusionOk="0" h="6289" w="6474">
                  <a:moveTo>
                    <a:pt x="370" y="0"/>
                  </a:moveTo>
                  <a:lnTo>
                    <a:pt x="0" y="370"/>
                  </a:lnTo>
                  <a:lnTo>
                    <a:pt x="6104" y="6288"/>
                  </a:lnTo>
                  <a:lnTo>
                    <a:pt x="6474" y="5918"/>
                  </a:lnTo>
                  <a:lnTo>
                    <a:pt x="37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81"/>
            <p:cNvSpPr/>
            <p:nvPr/>
          </p:nvSpPr>
          <p:spPr>
            <a:xfrm>
              <a:off x="5592450" y="4464250"/>
              <a:ext cx="166500" cy="152625"/>
            </a:xfrm>
            <a:custGeom>
              <a:rect b="b" l="l" r="r" t="t"/>
              <a:pathLst>
                <a:path extrusionOk="0" h="6105" w="6660">
                  <a:moveTo>
                    <a:pt x="371" y="1"/>
                  </a:moveTo>
                  <a:lnTo>
                    <a:pt x="1" y="371"/>
                  </a:lnTo>
                  <a:lnTo>
                    <a:pt x="6474" y="6104"/>
                  </a:lnTo>
                  <a:lnTo>
                    <a:pt x="6659" y="5734"/>
                  </a:lnTo>
                  <a:lnTo>
                    <a:pt x="37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81"/>
            <p:cNvSpPr/>
            <p:nvPr/>
          </p:nvSpPr>
          <p:spPr>
            <a:xfrm>
              <a:off x="5647950" y="4399525"/>
              <a:ext cx="171100" cy="147975"/>
            </a:xfrm>
            <a:custGeom>
              <a:rect b="b" l="l" r="r" t="t"/>
              <a:pathLst>
                <a:path extrusionOk="0" h="5919" w="6844">
                  <a:moveTo>
                    <a:pt x="370" y="0"/>
                  </a:moveTo>
                  <a:lnTo>
                    <a:pt x="0" y="370"/>
                  </a:lnTo>
                  <a:lnTo>
                    <a:pt x="6658" y="5919"/>
                  </a:lnTo>
                  <a:lnTo>
                    <a:pt x="6843" y="5549"/>
                  </a:lnTo>
                  <a:lnTo>
                    <a:pt x="37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81"/>
            <p:cNvSpPr/>
            <p:nvPr/>
          </p:nvSpPr>
          <p:spPr>
            <a:xfrm>
              <a:off x="5703425" y="4334775"/>
              <a:ext cx="175725" cy="138750"/>
            </a:xfrm>
            <a:custGeom>
              <a:rect b="b" l="l" r="r" t="t"/>
              <a:pathLst>
                <a:path extrusionOk="0" h="5550" w="7029">
                  <a:moveTo>
                    <a:pt x="186" y="1"/>
                  </a:moveTo>
                  <a:lnTo>
                    <a:pt x="1" y="371"/>
                  </a:lnTo>
                  <a:lnTo>
                    <a:pt x="6659" y="5550"/>
                  </a:lnTo>
                  <a:lnTo>
                    <a:pt x="7029" y="5180"/>
                  </a:lnTo>
                  <a:lnTo>
                    <a:pt x="18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81"/>
            <p:cNvSpPr/>
            <p:nvPr/>
          </p:nvSpPr>
          <p:spPr>
            <a:xfrm>
              <a:off x="5754300" y="4265425"/>
              <a:ext cx="180350" cy="138750"/>
            </a:xfrm>
            <a:custGeom>
              <a:rect b="b" l="l" r="r" t="t"/>
              <a:pathLst>
                <a:path extrusionOk="0" h="5550" w="7214">
                  <a:moveTo>
                    <a:pt x="185" y="1"/>
                  </a:moveTo>
                  <a:lnTo>
                    <a:pt x="0" y="371"/>
                  </a:lnTo>
                  <a:lnTo>
                    <a:pt x="6843" y="5549"/>
                  </a:lnTo>
                  <a:lnTo>
                    <a:pt x="7213" y="4994"/>
                  </a:lnTo>
                  <a:lnTo>
                    <a:pt x="18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81"/>
            <p:cNvSpPr/>
            <p:nvPr/>
          </p:nvSpPr>
          <p:spPr>
            <a:xfrm>
              <a:off x="5800525" y="4196075"/>
              <a:ext cx="184975" cy="129500"/>
            </a:xfrm>
            <a:custGeom>
              <a:rect b="b" l="l" r="r" t="t"/>
              <a:pathLst>
                <a:path extrusionOk="0" h="5180" w="7399">
                  <a:moveTo>
                    <a:pt x="186" y="0"/>
                  </a:moveTo>
                  <a:lnTo>
                    <a:pt x="1" y="370"/>
                  </a:lnTo>
                  <a:lnTo>
                    <a:pt x="7029" y="5179"/>
                  </a:lnTo>
                  <a:lnTo>
                    <a:pt x="7399" y="4809"/>
                  </a:lnTo>
                  <a:lnTo>
                    <a:pt x="18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81"/>
            <p:cNvSpPr/>
            <p:nvPr/>
          </p:nvSpPr>
          <p:spPr>
            <a:xfrm>
              <a:off x="5846775" y="4126725"/>
              <a:ext cx="189600" cy="124850"/>
            </a:xfrm>
            <a:custGeom>
              <a:rect b="b" l="l" r="r" t="t"/>
              <a:pathLst>
                <a:path extrusionOk="0" h="4994" w="7584">
                  <a:moveTo>
                    <a:pt x="185" y="0"/>
                  </a:moveTo>
                  <a:lnTo>
                    <a:pt x="0" y="370"/>
                  </a:lnTo>
                  <a:lnTo>
                    <a:pt x="7213" y="4994"/>
                  </a:lnTo>
                  <a:lnTo>
                    <a:pt x="7583" y="4439"/>
                  </a:lnTo>
                  <a:lnTo>
                    <a:pt x="18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81"/>
            <p:cNvSpPr/>
            <p:nvPr/>
          </p:nvSpPr>
          <p:spPr>
            <a:xfrm>
              <a:off x="5888375" y="4052725"/>
              <a:ext cx="194225" cy="120250"/>
            </a:xfrm>
            <a:custGeom>
              <a:rect b="b" l="l" r="r" t="t"/>
              <a:pathLst>
                <a:path extrusionOk="0" h="4810" w="7769">
                  <a:moveTo>
                    <a:pt x="371" y="1"/>
                  </a:moveTo>
                  <a:lnTo>
                    <a:pt x="1" y="556"/>
                  </a:lnTo>
                  <a:lnTo>
                    <a:pt x="7399" y="4810"/>
                  </a:lnTo>
                  <a:lnTo>
                    <a:pt x="7769" y="4440"/>
                  </a:lnTo>
                  <a:lnTo>
                    <a:pt x="37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81"/>
            <p:cNvSpPr/>
            <p:nvPr/>
          </p:nvSpPr>
          <p:spPr>
            <a:xfrm>
              <a:off x="5930000" y="3983375"/>
              <a:ext cx="194225" cy="111000"/>
            </a:xfrm>
            <a:custGeom>
              <a:rect b="b" l="l" r="r" t="t"/>
              <a:pathLst>
                <a:path extrusionOk="0" h="4440" w="7769">
                  <a:moveTo>
                    <a:pt x="185" y="1"/>
                  </a:moveTo>
                  <a:lnTo>
                    <a:pt x="0" y="371"/>
                  </a:lnTo>
                  <a:lnTo>
                    <a:pt x="7583" y="4440"/>
                  </a:lnTo>
                  <a:lnTo>
                    <a:pt x="7768" y="3885"/>
                  </a:lnTo>
                  <a:lnTo>
                    <a:pt x="18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81"/>
            <p:cNvSpPr/>
            <p:nvPr/>
          </p:nvSpPr>
          <p:spPr>
            <a:xfrm>
              <a:off x="5966975" y="3904775"/>
              <a:ext cx="198850" cy="106375"/>
            </a:xfrm>
            <a:custGeom>
              <a:rect b="b" l="l" r="r" t="t"/>
              <a:pathLst>
                <a:path extrusionOk="0" h="4255" w="7954">
                  <a:moveTo>
                    <a:pt x="371" y="1"/>
                  </a:moveTo>
                  <a:lnTo>
                    <a:pt x="1" y="555"/>
                  </a:lnTo>
                  <a:lnTo>
                    <a:pt x="7769" y="4254"/>
                  </a:lnTo>
                  <a:lnTo>
                    <a:pt x="7954" y="3884"/>
                  </a:lnTo>
                  <a:lnTo>
                    <a:pt x="37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81"/>
            <p:cNvSpPr/>
            <p:nvPr/>
          </p:nvSpPr>
          <p:spPr>
            <a:xfrm>
              <a:off x="6003975" y="3830800"/>
              <a:ext cx="203475" cy="97125"/>
            </a:xfrm>
            <a:custGeom>
              <a:rect b="b" l="l" r="r" t="t"/>
              <a:pathLst>
                <a:path extrusionOk="0" h="3885" w="8139">
                  <a:moveTo>
                    <a:pt x="185" y="0"/>
                  </a:moveTo>
                  <a:lnTo>
                    <a:pt x="0" y="370"/>
                  </a:lnTo>
                  <a:lnTo>
                    <a:pt x="7768" y="3884"/>
                  </a:lnTo>
                  <a:lnTo>
                    <a:pt x="8138" y="3514"/>
                  </a:lnTo>
                  <a:lnTo>
                    <a:pt x="18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81"/>
            <p:cNvSpPr/>
            <p:nvPr/>
          </p:nvSpPr>
          <p:spPr>
            <a:xfrm>
              <a:off x="6027100" y="3724450"/>
              <a:ext cx="203475" cy="92500"/>
            </a:xfrm>
            <a:custGeom>
              <a:rect b="b" l="l" r="r" t="t"/>
              <a:pathLst>
                <a:path extrusionOk="0" h="3700" w="8139">
                  <a:moveTo>
                    <a:pt x="185" y="0"/>
                  </a:moveTo>
                  <a:lnTo>
                    <a:pt x="0" y="555"/>
                  </a:lnTo>
                  <a:lnTo>
                    <a:pt x="7953" y="3699"/>
                  </a:lnTo>
                  <a:lnTo>
                    <a:pt x="8138" y="3145"/>
                  </a:lnTo>
                  <a:lnTo>
                    <a:pt x="18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81"/>
            <p:cNvSpPr/>
            <p:nvPr/>
          </p:nvSpPr>
          <p:spPr>
            <a:xfrm>
              <a:off x="6068700" y="3673575"/>
              <a:ext cx="203475" cy="87900"/>
            </a:xfrm>
            <a:custGeom>
              <a:rect b="b" l="l" r="r" t="t"/>
              <a:pathLst>
                <a:path extrusionOk="0" h="3516" w="8139">
                  <a:moveTo>
                    <a:pt x="186" y="1"/>
                  </a:moveTo>
                  <a:lnTo>
                    <a:pt x="1" y="556"/>
                  </a:lnTo>
                  <a:lnTo>
                    <a:pt x="7954" y="3515"/>
                  </a:lnTo>
                  <a:lnTo>
                    <a:pt x="8139" y="2960"/>
                  </a:lnTo>
                  <a:lnTo>
                    <a:pt x="18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81"/>
            <p:cNvSpPr/>
            <p:nvPr/>
          </p:nvSpPr>
          <p:spPr>
            <a:xfrm>
              <a:off x="6096450" y="3594975"/>
              <a:ext cx="208100" cy="78625"/>
            </a:xfrm>
            <a:custGeom>
              <a:rect b="b" l="l" r="r" t="t"/>
              <a:pathLst>
                <a:path extrusionOk="0" h="3145" w="8324">
                  <a:moveTo>
                    <a:pt x="185" y="1"/>
                  </a:moveTo>
                  <a:lnTo>
                    <a:pt x="1" y="556"/>
                  </a:lnTo>
                  <a:lnTo>
                    <a:pt x="8138" y="3145"/>
                  </a:lnTo>
                  <a:lnTo>
                    <a:pt x="8323" y="2590"/>
                  </a:lnTo>
                  <a:lnTo>
                    <a:pt x="18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81"/>
            <p:cNvSpPr/>
            <p:nvPr/>
          </p:nvSpPr>
          <p:spPr>
            <a:xfrm>
              <a:off x="6119575" y="3516375"/>
              <a:ext cx="208100" cy="69375"/>
            </a:xfrm>
            <a:custGeom>
              <a:rect b="b" l="l" r="r" t="t"/>
              <a:pathLst>
                <a:path extrusionOk="0" h="2775" w="8324">
                  <a:moveTo>
                    <a:pt x="185" y="1"/>
                  </a:moveTo>
                  <a:lnTo>
                    <a:pt x="0" y="370"/>
                  </a:lnTo>
                  <a:lnTo>
                    <a:pt x="8323" y="2775"/>
                  </a:lnTo>
                  <a:lnTo>
                    <a:pt x="8323" y="2220"/>
                  </a:lnTo>
                  <a:lnTo>
                    <a:pt x="18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81"/>
            <p:cNvSpPr/>
            <p:nvPr/>
          </p:nvSpPr>
          <p:spPr>
            <a:xfrm>
              <a:off x="6142700" y="3433150"/>
              <a:ext cx="208075" cy="64750"/>
            </a:xfrm>
            <a:custGeom>
              <a:rect b="b" l="l" r="r" t="t"/>
              <a:pathLst>
                <a:path extrusionOk="0" h="2590" w="8323">
                  <a:moveTo>
                    <a:pt x="185" y="0"/>
                  </a:moveTo>
                  <a:lnTo>
                    <a:pt x="0" y="555"/>
                  </a:lnTo>
                  <a:lnTo>
                    <a:pt x="8323" y="2590"/>
                  </a:lnTo>
                  <a:lnTo>
                    <a:pt x="8323" y="2035"/>
                  </a:lnTo>
                  <a:lnTo>
                    <a:pt x="18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81"/>
            <p:cNvSpPr/>
            <p:nvPr/>
          </p:nvSpPr>
          <p:spPr>
            <a:xfrm>
              <a:off x="6161175" y="3349925"/>
              <a:ext cx="212725" cy="60125"/>
            </a:xfrm>
            <a:custGeom>
              <a:rect b="b" l="l" r="r" t="t"/>
              <a:pathLst>
                <a:path extrusionOk="0" h="2405" w="8509">
                  <a:moveTo>
                    <a:pt x="186" y="0"/>
                  </a:moveTo>
                  <a:lnTo>
                    <a:pt x="1" y="555"/>
                  </a:lnTo>
                  <a:lnTo>
                    <a:pt x="8324" y="2405"/>
                  </a:lnTo>
                  <a:lnTo>
                    <a:pt x="8509" y="1850"/>
                  </a:lnTo>
                  <a:lnTo>
                    <a:pt x="18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81"/>
            <p:cNvSpPr/>
            <p:nvPr/>
          </p:nvSpPr>
          <p:spPr>
            <a:xfrm>
              <a:off x="6179675" y="3271325"/>
              <a:ext cx="212725" cy="46250"/>
            </a:xfrm>
            <a:custGeom>
              <a:rect b="b" l="l" r="r" t="t"/>
              <a:pathLst>
                <a:path extrusionOk="0" h="1850" w="8509">
                  <a:moveTo>
                    <a:pt x="1" y="0"/>
                  </a:moveTo>
                  <a:lnTo>
                    <a:pt x="1" y="370"/>
                  </a:lnTo>
                  <a:lnTo>
                    <a:pt x="8323" y="1850"/>
                  </a:lnTo>
                  <a:lnTo>
                    <a:pt x="8508" y="1480"/>
                  </a:ln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81"/>
            <p:cNvSpPr/>
            <p:nvPr/>
          </p:nvSpPr>
          <p:spPr>
            <a:xfrm>
              <a:off x="6188925" y="3188100"/>
              <a:ext cx="217350" cy="41625"/>
            </a:xfrm>
            <a:custGeom>
              <a:rect b="b" l="l" r="r" t="t"/>
              <a:pathLst>
                <a:path extrusionOk="0" h="1665" w="8694">
                  <a:moveTo>
                    <a:pt x="185" y="0"/>
                  </a:moveTo>
                  <a:lnTo>
                    <a:pt x="1" y="370"/>
                  </a:lnTo>
                  <a:lnTo>
                    <a:pt x="8508" y="1665"/>
                  </a:lnTo>
                  <a:lnTo>
                    <a:pt x="8693" y="1110"/>
                  </a:lnTo>
                  <a:lnTo>
                    <a:pt x="18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81"/>
            <p:cNvSpPr/>
            <p:nvPr/>
          </p:nvSpPr>
          <p:spPr>
            <a:xfrm>
              <a:off x="6202800" y="3104850"/>
              <a:ext cx="212725" cy="32400"/>
            </a:xfrm>
            <a:custGeom>
              <a:rect b="b" l="l" r="r" t="t"/>
              <a:pathLst>
                <a:path extrusionOk="0" h="1296" w="8509">
                  <a:moveTo>
                    <a:pt x="0" y="1"/>
                  </a:moveTo>
                  <a:lnTo>
                    <a:pt x="0" y="371"/>
                  </a:lnTo>
                  <a:lnTo>
                    <a:pt x="8508" y="1296"/>
                  </a:lnTo>
                  <a:lnTo>
                    <a:pt x="8508" y="741"/>
                  </a:ln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81"/>
            <p:cNvSpPr/>
            <p:nvPr/>
          </p:nvSpPr>
          <p:spPr>
            <a:xfrm>
              <a:off x="6207425" y="3017000"/>
              <a:ext cx="217350" cy="27775"/>
            </a:xfrm>
            <a:custGeom>
              <a:rect b="b" l="l" r="r" t="t"/>
              <a:pathLst>
                <a:path extrusionOk="0" h="1111" w="8694">
                  <a:moveTo>
                    <a:pt x="185" y="1"/>
                  </a:moveTo>
                  <a:lnTo>
                    <a:pt x="0" y="556"/>
                  </a:lnTo>
                  <a:lnTo>
                    <a:pt x="8693" y="1111"/>
                  </a:lnTo>
                  <a:lnTo>
                    <a:pt x="8693" y="741"/>
                  </a:lnTo>
                  <a:lnTo>
                    <a:pt x="18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81"/>
            <p:cNvSpPr/>
            <p:nvPr/>
          </p:nvSpPr>
          <p:spPr>
            <a:xfrm>
              <a:off x="6212050" y="2933775"/>
              <a:ext cx="217325" cy="23150"/>
            </a:xfrm>
            <a:custGeom>
              <a:rect b="b" l="l" r="r" t="t"/>
              <a:pathLst>
                <a:path extrusionOk="0" h="926" w="8693">
                  <a:moveTo>
                    <a:pt x="0" y="1"/>
                  </a:moveTo>
                  <a:lnTo>
                    <a:pt x="0" y="556"/>
                  </a:lnTo>
                  <a:lnTo>
                    <a:pt x="8508" y="925"/>
                  </a:lnTo>
                  <a:lnTo>
                    <a:pt x="8693" y="371"/>
                  </a:ln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81"/>
            <p:cNvSpPr/>
            <p:nvPr/>
          </p:nvSpPr>
          <p:spPr>
            <a:xfrm>
              <a:off x="6216675" y="2850550"/>
              <a:ext cx="212700" cy="13900"/>
            </a:xfrm>
            <a:custGeom>
              <a:rect b="b" l="l" r="r" t="t"/>
              <a:pathLst>
                <a:path extrusionOk="0" h="556" w="8508">
                  <a:moveTo>
                    <a:pt x="0" y="1"/>
                  </a:moveTo>
                  <a:lnTo>
                    <a:pt x="0" y="555"/>
                  </a:lnTo>
                  <a:lnTo>
                    <a:pt x="8508" y="555"/>
                  </a:lnTo>
                  <a:lnTo>
                    <a:pt x="8508"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81"/>
            <p:cNvSpPr/>
            <p:nvPr/>
          </p:nvSpPr>
          <p:spPr>
            <a:xfrm>
              <a:off x="6225925" y="2734950"/>
              <a:ext cx="217325" cy="23150"/>
            </a:xfrm>
            <a:custGeom>
              <a:rect b="b" l="l" r="r" t="t"/>
              <a:pathLst>
                <a:path extrusionOk="0" h="926" w="8693">
                  <a:moveTo>
                    <a:pt x="8693" y="1"/>
                  </a:moveTo>
                  <a:lnTo>
                    <a:pt x="0" y="371"/>
                  </a:lnTo>
                  <a:lnTo>
                    <a:pt x="185" y="926"/>
                  </a:lnTo>
                  <a:lnTo>
                    <a:pt x="8693" y="556"/>
                  </a:lnTo>
                  <a:lnTo>
                    <a:pt x="8693"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81"/>
            <p:cNvSpPr/>
            <p:nvPr/>
          </p:nvSpPr>
          <p:spPr>
            <a:xfrm>
              <a:off x="6207425" y="2670225"/>
              <a:ext cx="217350" cy="27775"/>
            </a:xfrm>
            <a:custGeom>
              <a:rect b="b" l="l" r="r" t="t"/>
              <a:pathLst>
                <a:path extrusionOk="0" h="1111" w="8694">
                  <a:moveTo>
                    <a:pt x="8508" y="0"/>
                  </a:moveTo>
                  <a:lnTo>
                    <a:pt x="0" y="555"/>
                  </a:lnTo>
                  <a:lnTo>
                    <a:pt x="185" y="1110"/>
                  </a:lnTo>
                  <a:lnTo>
                    <a:pt x="8693" y="370"/>
                  </a:lnTo>
                  <a:lnTo>
                    <a:pt x="8508"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81"/>
            <p:cNvSpPr/>
            <p:nvPr/>
          </p:nvSpPr>
          <p:spPr>
            <a:xfrm>
              <a:off x="6202800" y="2577750"/>
              <a:ext cx="212725" cy="37025"/>
            </a:xfrm>
            <a:custGeom>
              <a:rect b="b" l="l" r="r" t="t"/>
              <a:pathLst>
                <a:path extrusionOk="0" h="1481" w="8509">
                  <a:moveTo>
                    <a:pt x="8508" y="0"/>
                  </a:moveTo>
                  <a:lnTo>
                    <a:pt x="0" y="925"/>
                  </a:lnTo>
                  <a:lnTo>
                    <a:pt x="0" y="1480"/>
                  </a:lnTo>
                  <a:lnTo>
                    <a:pt x="8508" y="555"/>
                  </a:lnTo>
                  <a:lnTo>
                    <a:pt x="8508"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81"/>
            <p:cNvSpPr/>
            <p:nvPr/>
          </p:nvSpPr>
          <p:spPr>
            <a:xfrm>
              <a:off x="6188925" y="2485275"/>
              <a:ext cx="217350" cy="41625"/>
            </a:xfrm>
            <a:custGeom>
              <a:rect b="b" l="l" r="r" t="t"/>
              <a:pathLst>
                <a:path extrusionOk="0" h="1665" w="8694">
                  <a:moveTo>
                    <a:pt x="8508" y="0"/>
                  </a:moveTo>
                  <a:lnTo>
                    <a:pt x="1" y="1295"/>
                  </a:lnTo>
                  <a:lnTo>
                    <a:pt x="185" y="1665"/>
                  </a:lnTo>
                  <a:lnTo>
                    <a:pt x="8693" y="555"/>
                  </a:lnTo>
                  <a:lnTo>
                    <a:pt x="8508"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81"/>
            <p:cNvSpPr/>
            <p:nvPr/>
          </p:nvSpPr>
          <p:spPr>
            <a:xfrm>
              <a:off x="6179675" y="2397425"/>
              <a:ext cx="212725" cy="50875"/>
            </a:xfrm>
            <a:custGeom>
              <a:rect b="b" l="l" r="r" t="t"/>
              <a:pathLst>
                <a:path extrusionOk="0" h="2035" w="8509">
                  <a:moveTo>
                    <a:pt x="8323" y="0"/>
                  </a:moveTo>
                  <a:lnTo>
                    <a:pt x="1" y="1480"/>
                  </a:lnTo>
                  <a:lnTo>
                    <a:pt x="1" y="2035"/>
                  </a:lnTo>
                  <a:lnTo>
                    <a:pt x="8508" y="370"/>
                  </a:lnTo>
                  <a:lnTo>
                    <a:pt x="8323"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81"/>
            <p:cNvSpPr/>
            <p:nvPr/>
          </p:nvSpPr>
          <p:spPr>
            <a:xfrm>
              <a:off x="6161175" y="2304950"/>
              <a:ext cx="212725" cy="60125"/>
            </a:xfrm>
            <a:custGeom>
              <a:rect b="b" l="l" r="r" t="t"/>
              <a:pathLst>
                <a:path extrusionOk="0" h="2405" w="8509">
                  <a:moveTo>
                    <a:pt x="8324" y="0"/>
                  </a:moveTo>
                  <a:lnTo>
                    <a:pt x="1" y="1850"/>
                  </a:lnTo>
                  <a:lnTo>
                    <a:pt x="186" y="2405"/>
                  </a:lnTo>
                  <a:lnTo>
                    <a:pt x="8509" y="555"/>
                  </a:lnTo>
                  <a:lnTo>
                    <a:pt x="832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81"/>
            <p:cNvSpPr/>
            <p:nvPr/>
          </p:nvSpPr>
          <p:spPr>
            <a:xfrm>
              <a:off x="6142700" y="2217100"/>
              <a:ext cx="208075" cy="64750"/>
            </a:xfrm>
            <a:custGeom>
              <a:rect b="b" l="l" r="r" t="t"/>
              <a:pathLst>
                <a:path extrusionOk="0" h="2590" w="8323">
                  <a:moveTo>
                    <a:pt x="8323" y="0"/>
                  </a:moveTo>
                  <a:lnTo>
                    <a:pt x="0" y="2035"/>
                  </a:lnTo>
                  <a:lnTo>
                    <a:pt x="185" y="2590"/>
                  </a:lnTo>
                  <a:lnTo>
                    <a:pt x="8323" y="555"/>
                  </a:lnTo>
                  <a:lnTo>
                    <a:pt x="8323"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81"/>
            <p:cNvSpPr/>
            <p:nvPr/>
          </p:nvSpPr>
          <p:spPr>
            <a:xfrm>
              <a:off x="6119575" y="2129250"/>
              <a:ext cx="208100" cy="69375"/>
            </a:xfrm>
            <a:custGeom>
              <a:rect b="b" l="l" r="r" t="t"/>
              <a:pathLst>
                <a:path extrusionOk="0" h="2775" w="8324">
                  <a:moveTo>
                    <a:pt x="8323" y="0"/>
                  </a:moveTo>
                  <a:lnTo>
                    <a:pt x="0" y="2405"/>
                  </a:lnTo>
                  <a:lnTo>
                    <a:pt x="185" y="2774"/>
                  </a:lnTo>
                  <a:lnTo>
                    <a:pt x="8323" y="555"/>
                  </a:lnTo>
                  <a:lnTo>
                    <a:pt x="8323"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81"/>
            <p:cNvSpPr/>
            <p:nvPr/>
          </p:nvSpPr>
          <p:spPr>
            <a:xfrm>
              <a:off x="6096450" y="2041400"/>
              <a:ext cx="208100" cy="78625"/>
            </a:xfrm>
            <a:custGeom>
              <a:rect b="b" l="l" r="r" t="t"/>
              <a:pathLst>
                <a:path extrusionOk="0" h="3145" w="8324">
                  <a:moveTo>
                    <a:pt x="8138" y="0"/>
                  </a:moveTo>
                  <a:lnTo>
                    <a:pt x="1" y="2589"/>
                  </a:lnTo>
                  <a:lnTo>
                    <a:pt x="185" y="3144"/>
                  </a:lnTo>
                  <a:lnTo>
                    <a:pt x="8323" y="555"/>
                  </a:lnTo>
                  <a:lnTo>
                    <a:pt x="8138"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81"/>
            <p:cNvSpPr/>
            <p:nvPr/>
          </p:nvSpPr>
          <p:spPr>
            <a:xfrm>
              <a:off x="6068700" y="1958150"/>
              <a:ext cx="203475" cy="83275"/>
            </a:xfrm>
            <a:custGeom>
              <a:rect b="b" l="l" r="r" t="t"/>
              <a:pathLst>
                <a:path extrusionOk="0" h="3331" w="8139">
                  <a:moveTo>
                    <a:pt x="7954" y="1"/>
                  </a:moveTo>
                  <a:lnTo>
                    <a:pt x="1" y="2775"/>
                  </a:lnTo>
                  <a:lnTo>
                    <a:pt x="186" y="3330"/>
                  </a:lnTo>
                  <a:lnTo>
                    <a:pt x="8139" y="371"/>
                  </a:lnTo>
                  <a:lnTo>
                    <a:pt x="7954"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81"/>
            <p:cNvSpPr/>
            <p:nvPr/>
          </p:nvSpPr>
          <p:spPr>
            <a:xfrm>
              <a:off x="6036350" y="1870300"/>
              <a:ext cx="203450" cy="92500"/>
            </a:xfrm>
            <a:custGeom>
              <a:rect b="b" l="l" r="r" t="t"/>
              <a:pathLst>
                <a:path extrusionOk="0" h="3700" w="8138">
                  <a:moveTo>
                    <a:pt x="7953" y="1"/>
                  </a:moveTo>
                  <a:lnTo>
                    <a:pt x="0" y="3145"/>
                  </a:lnTo>
                  <a:lnTo>
                    <a:pt x="185" y="3700"/>
                  </a:lnTo>
                  <a:lnTo>
                    <a:pt x="8138" y="556"/>
                  </a:lnTo>
                  <a:lnTo>
                    <a:pt x="7953"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81"/>
            <p:cNvSpPr/>
            <p:nvPr/>
          </p:nvSpPr>
          <p:spPr>
            <a:xfrm>
              <a:off x="6003975" y="1787075"/>
              <a:ext cx="203475" cy="97125"/>
            </a:xfrm>
            <a:custGeom>
              <a:rect b="b" l="l" r="r" t="t"/>
              <a:pathLst>
                <a:path extrusionOk="0" h="3885" w="8139">
                  <a:moveTo>
                    <a:pt x="7768" y="1"/>
                  </a:moveTo>
                  <a:lnTo>
                    <a:pt x="0" y="3515"/>
                  </a:lnTo>
                  <a:lnTo>
                    <a:pt x="185" y="3885"/>
                  </a:lnTo>
                  <a:lnTo>
                    <a:pt x="8138" y="371"/>
                  </a:lnTo>
                  <a:lnTo>
                    <a:pt x="7768"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81"/>
            <p:cNvSpPr/>
            <p:nvPr/>
          </p:nvSpPr>
          <p:spPr>
            <a:xfrm>
              <a:off x="5966975" y="1703850"/>
              <a:ext cx="198850" cy="106375"/>
            </a:xfrm>
            <a:custGeom>
              <a:rect b="b" l="l" r="r" t="t"/>
              <a:pathLst>
                <a:path extrusionOk="0" h="4255" w="7954">
                  <a:moveTo>
                    <a:pt x="7769" y="1"/>
                  </a:moveTo>
                  <a:lnTo>
                    <a:pt x="1" y="3700"/>
                  </a:lnTo>
                  <a:lnTo>
                    <a:pt x="371" y="4254"/>
                  </a:lnTo>
                  <a:lnTo>
                    <a:pt x="7954" y="371"/>
                  </a:lnTo>
                  <a:lnTo>
                    <a:pt x="776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81"/>
            <p:cNvSpPr/>
            <p:nvPr/>
          </p:nvSpPr>
          <p:spPr>
            <a:xfrm>
              <a:off x="5930000" y="1620625"/>
              <a:ext cx="194225" cy="115625"/>
            </a:xfrm>
            <a:custGeom>
              <a:rect b="b" l="l" r="r" t="t"/>
              <a:pathLst>
                <a:path extrusionOk="0" h="4625" w="7769">
                  <a:moveTo>
                    <a:pt x="7583" y="0"/>
                  </a:moveTo>
                  <a:lnTo>
                    <a:pt x="0" y="4069"/>
                  </a:lnTo>
                  <a:lnTo>
                    <a:pt x="185" y="4624"/>
                  </a:lnTo>
                  <a:lnTo>
                    <a:pt x="7768" y="555"/>
                  </a:lnTo>
                  <a:lnTo>
                    <a:pt x="7583"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81"/>
            <p:cNvSpPr/>
            <p:nvPr/>
          </p:nvSpPr>
          <p:spPr>
            <a:xfrm>
              <a:off x="5888375" y="1542025"/>
              <a:ext cx="194225" cy="120250"/>
            </a:xfrm>
            <a:custGeom>
              <a:rect b="b" l="l" r="r" t="t"/>
              <a:pathLst>
                <a:path extrusionOk="0" h="4810" w="7769">
                  <a:moveTo>
                    <a:pt x="7399" y="0"/>
                  </a:moveTo>
                  <a:lnTo>
                    <a:pt x="1" y="4254"/>
                  </a:lnTo>
                  <a:lnTo>
                    <a:pt x="371" y="4809"/>
                  </a:lnTo>
                  <a:lnTo>
                    <a:pt x="7769" y="370"/>
                  </a:lnTo>
                  <a:lnTo>
                    <a:pt x="739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81"/>
            <p:cNvSpPr/>
            <p:nvPr/>
          </p:nvSpPr>
          <p:spPr>
            <a:xfrm>
              <a:off x="5856025" y="1458800"/>
              <a:ext cx="184975" cy="124850"/>
            </a:xfrm>
            <a:custGeom>
              <a:rect b="b" l="l" r="r" t="t"/>
              <a:pathLst>
                <a:path extrusionOk="0" h="4994" w="7399">
                  <a:moveTo>
                    <a:pt x="7213" y="0"/>
                  </a:moveTo>
                  <a:lnTo>
                    <a:pt x="0" y="4624"/>
                  </a:lnTo>
                  <a:lnTo>
                    <a:pt x="185" y="4994"/>
                  </a:lnTo>
                  <a:lnTo>
                    <a:pt x="7398" y="555"/>
                  </a:lnTo>
                  <a:lnTo>
                    <a:pt x="7213"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81"/>
            <p:cNvSpPr/>
            <p:nvPr/>
          </p:nvSpPr>
          <p:spPr>
            <a:xfrm>
              <a:off x="5800525" y="1389425"/>
              <a:ext cx="184975" cy="129500"/>
            </a:xfrm>
            <a:custGeom>
              <a:rect b="b" l="l" r="r" t="t"/>
              <a:pathLst>
                <a:path extrusionOk="0" h="5180" w="7399">
                  <a:moveTo>
                    <a:pt x="7029" y="1"/>
                  </a:moveTo>
                  <a:lnTo>
                    <a:pt x="1" y="4625"/>
                  </a:lnTo>
                  <a:lnTo>
                    <a:pt x="371" y="5180"/>
                  </a:lnTo>
                  <a:lnTo>
                    <a:pt x="7399" y="371"/>
                  </a:lnTo>
                  <a:lnTo>
                    <a:pt x="702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81"/>
            <p:cNvSpPr/>
            <p:nvPr/>
          </p:nvSpPr>
          <p:spPr>
            <a:xfrm>
              <a:off x="5754300" y="1310825"/>
              <a:ext cx="180350" cy="138750"/>
            </a:xfrm>
            <a:custGeom>
              <a:rect b="b" l="l" r="r" t="t"/>
              <a:pathLst>
                <a:path extrusionOk="0" h="5550" w="7214">
                  <a:moveTo>
                    <a:pt x="6843" y="1"/>
                  </a:moveTo>
                  <a:lnTo>
                    <a:pt x="0" y="5179"/>
                  </a:lnTo>
                  <a:lnTo>
                    <a:pt x="185" y="5549"/>
                  </a:lnTo>
                  <a:lnTo>
                    <a:pt x="7213" y="556"/>
                  </a:lnTo>
                  <a:lnTo>
                    <a:pt x="6843"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81"/>
            <p:cNvSpPr/>
            <p:nvPr/>
          </p:nvSpPr>
          <p:spPr>
            <a:xfrm>
              <a:off x="5703425" y="1241475"/>
              <a:ext cx="175725" cy="138750"/>
            </a:xfrm>
            <a:custGeom>
              <a:rect b="b" l="l" r="r" t="t"/>
              <a:pathLst>
                <a:path extrusionOk="0" h="5550" w="7029">
                  <a:moveTo>
                    <a:pt x="6659" y="0"/>
                  </a:moveTo>
                  <a:lnTo>
                    <a:pt x="1" y="5179"/>
                  </a:lnTo>
                  <a:lnTo>
                    <a:pt x="186" y="5549"/>
                  </a:lnTo>
                  <a:lnTo>
                    <a:pt x="7029" y="370"/>
                  </a:lnTo>
                  <a:lnTo>
                    <a:pt x="665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81"/>
            <p:cNvSpPr/>
            <p:nvPr/>
          </p:nvSpPr>
          <p:spPr>
            <a:xfrm>
              <a:off x="5647950" y="1167500"/>
              <a:ext cx="171100" cy="147975"/>
            </a:xfrm>
            <a:custGeom>
              <a:rect b="b" l="l" r="r" t="t"/>
              <a:pathLst>
                <a:path extrusionOk="0" h="5919" w="6844">
                  <a:moveTo>
                    <a:pt x="6474" y="0"/>
                  </a:moveTo>
                  <a:lnTo>
                    <a:pt x="0" y="5549"/>
                  </a:lnTo>
                  <a:lnTo>
                    <a:pt x="370" y="5919"/>
                  </a:lnTo>
                  <a:lnTo>
                    <a:pt x="6843" y="370"/>
                  </a:lnTo>
                  <a:lnTo>
                    <a:pt x="647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81"/>
            <p:cNvSpPr/>
            <p:nvPr/>
          </p:nvSpPr>
          <p:spPr>
            <a:xfrm>
              <a:off x="5583200" y="1093525"/>
              <a:ext cx="166500" cy="152600"/>
            </a:xfrm>
            <a:custGeom>
              <a:rect b="b" l="l" r="r" t="t"/>
              <a:pathLst>
                <a:path extrusionOk="0" h="6104" w="6660">
                  <a:moveTo>
                    <a:pt x="6289" y="0"/>
                  </a:moveTo>
                  <a:lnTo>
                    <a:pt x="1" y="5734"/>
                  </a:lnTo>
                  <a:lnTo>
                    <a:pt x="186" y="6103"/>
                  </a:lnTo>
                  <a:lnTo>
                    <a:pt x="6659" y="370"/>
                  </a:lnTo>
                  <a:lnTo>
                    <a:pt x="62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81"/>
            <p:cNvSpPr/>
            <p:nvPr/>
          </p:nvSpPr>
          <p:spPr>
            <a:xfrm>
              <a:off x="5536975" y="1033400"/>
              <a:ext cx="161850" cy="157225"/>
            </a:xfrm>
            <a:custGeom>
              <a:rect b="b" l="l" r="r" t="t"/>
              <a:pathLst>
                <a:path extrusionOk="0" h="6289" w="6474">
                  <a:moveTo>
                    <a:pt x="6104" y="1"/>
                  </a:moveTo>
                  <a:lnTo>
                    <a:pt x="0" y="5919"/>
                  </a:lnTo>
                  <a:lnTo>
                    <a:pt x="370" y="6289"/>
                  </a:lnTo>
                  <a:lnTo>
                    <a:pt x="6474" y="371"/>
                  </a:lnTo>
                  <a:lnTo>
                    <a:pt x="6104"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81"/>
            <p:cNvSpPr/>
            <p:nvPr/>
          </p:nvSpPr>
          <p:spPr>
            <a:xfrm>
              <a:off x="5476875" y="968675"/>
              <a:ext cx="157225" cy="161850"/>
            </a:xfrm>
            <a:custGeom>
              <a:rect b="b" l="l" r="r" t="t"/>
              <a:pathLst>
                <a:path extrusionOk="0" h="6474" w="6289">
                  <a:moveTo>
                    <a:pt x="5918" y="0"/>
                  </a:moveTo>
                  <a:lnTo>
                    <a:pt x="0" y="6104"/>
                  </a:lnTo>
                  <a:lnTo>
                    <a:pt x="370" y="6474"/>
                  </a:lnTo>
                  <a:lnTo>
                    <a:pt x="6288" y="370"/>
                  </a:lnTo>
                  <a:lnTo>
                    <a:pt x="5918"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81"/>
            <p:cNvSpPr/>
            <p:nvPr/>
          </p:nvSpPr>
          <p:spPr>
            <a:xfrm>
              <a:off x="5416750" y="908550"/>
              <a:ext cx="152625" cy="166500"/>
            </a:xfrm>
            <a:custGeom>
              <a:rect b="b" l="l" r="r" t="t"/>
              <a:pathLst>
                <a:path extrusionOk="0" h="6660" w="6105">
                  <a:moveTo>
                    <a:pt x="5549" y="1"/>
                  </a:moveTo>
                  <a:lnTo>
                    <a:pt x="1" y="6289"/>
                  </a:lnTo>
                  <a:lnTo>
                    <a:pt x="371" y="6659"/>
                  </a:lnTo>
                  <a:lnTo>
                    <a:pt x="6104" y="371"/>
                  </a:lnTo>
                  <a:lnTo>
                    <a:pt x="554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81"/>
            <p:cNvSpPr/>
            <p:nvPr/>
          </p:nvSpPr>
          <p:spPr>
            <a:xfrm>
              <a:off x="5352025" y="848450"/>
              <a:ext cx="147975" cy="171100"/>
            </a:xfrm>
            <a:custGeom>
              <a:rect b="b" l="l" r="r" t="t"/>
              <a:pathLst>
                <a:path extrusionOk="0" h="6844" w="5919">
                  <a:moveTo>
                    <a:pt x="5549" y="1"/>
                  </a:moveTo>
                  <a:lnTo>
                    <a:pt x="0" y="6474"/>
                  </a:lnTo>
                  <a:lnTo>
                    <a:pt x="370" y="6844"/>
                  </a:lnTo>
                  <a:lnTo>
                    <a:pt x="5919" y="186"/>
                  </a:lnTo>
                  <a:lnTo>
                    <a:pt x="554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81"/>
            <p:cNvSpPr/>
            <p:nvPr/>
          </p:nvSpPr>
          <p:spPr>
            <a:xfrm>
              <a:off x="5287275" y="788350"/>
              <a:ext cx="138750" cy="175725"/>
            </a:xfrm>
            <a:custGeom>
              <a:rect b="b" l="l" r="r" t="t"/>
              <a:pathLst>
                <a:path extrusionOk="0" h="7029" w="5550">
                  <a:moveTo>
                    <a:pt x="5180" y="0"/>
                  </a:moveTo>
                  <a:lnTo>
                    <a:pt x="1" y="6843"/>
                  </a:lnTo>
                  <a:lnTo>
                    <a:pt x="371" y="7028"/>
                  </a:lnTo>
                  <a:lnTo>
                    <a:pt x="5550" y="370"/>
                  </a:lnTo>
                  <a:lnTo>
                    <a:pt x="518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81"/>
            <p:cNvSpPr/>
            <p:nvPr/>
          </p:nvSpPr>
          <p:spPr>
            <a:xfrm>
              <a:off x="5217925" y="732850"/>
              <a:ext cx="134125" cy="180350"/>
            </a:xfrm>
            <a:custGeom>
              <a:rect b="b" l="l" r="r" t="t"/>
              <a:pathLst>
                <a:path extrusionOk="0" h="7214" w="5365">
                  <a:moveTo>
                    <a:pt x="4994" y="1"/>
                  </a:moveTo>
                  <a:lnTo>
                    <a:pt x="1" y="7029"/>
                  </a:lnTo>
                  <a:lnTo>
                    <a:pt x="371" y="7214"/>
                  </a:lnTo>
                  <a:lnTo>
                    <a:pt x="5364" y="371"/>
                  </a:lnTo>
                  <a:lnTo>
                    <a:pt x="4994"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81"/>
            <p:cNvSpPr/>
            <p:nvPr/>
          </p:nvSpPr>
          <p:spPr>
            <a:xfrm>
              <a:off x="5148575" y="682000"/>
              <a:ext cx="129500" cy="184975"/>
            </a:xfrm>
            <a:custGeom>
              <a:rect b="b" l="l" r="r" t="t"/>
              <a:pathLst>
                <a:path extrusionOk="0" h="7399" w="5180">
                  <a:moveTo>
                    <a:pt x="4809" y="0"/>
                  </a:moveTo>
                  <a:lnTo>
                    <a:pt x="0" y="7213"/>
                  </a:lnTo>
                  <a:lnTo>
                    <a:pt x="555" y="7398"/>
                  </a:lnTo>
                  <a:lnTo>
                    <a:pt x="5179" y="370"/>
                  </a:lnTo>
                  <a:lnTo>
                    <a:pt x="480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81"/>
            <p:cNvSpPr/>
            <p:nvPr/>
          </p:nvSpPr>
          <p:spPr>
            <a:xfrm>
              <a:off x="5079225" y="631125"/>
              <a:ext cx="124850" cy="189600"/>
            </a:xfrm>
            <a:custGeom>
              <a:rect b="b" l="l" r="r" t="t"/>
              <a:pathLst>
                <a:path extrusionOk="0" h="7584" w="4994">
                  <a:moveTo>
                    <a:pt x="4439" y="1"/>
                  </a:moveTo>
                  <a:lnTo>
                    <a:pt x="0" y="7399"/>
                  </a:lnTo>
                  <a:lnTo>
                    <a:pt x="370" y="7584"/>
                  </a:lnTo>
                  <a:lnTo>
                    <a:pt x="4994" y="371"/>
                  </a:lnTo>
                  <a:lnTo>
                    <a:pt x="443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81"/>
            <p:cNvSpPr/>
            <p:nvPr/>
          </p:nvSpPr>
          <p:spPr>
            <a:xfrm>
              <a:off x="5005225" y="584900"/>
              <a:ext cx="120250" cy="194225"/>
            </a:xfrm>
            <a:custGeom>
              <a:rect b="b" l="l" r="r" t="t"/>
              <a:pathLst>
                <a:path extrusionOk="0" h="7769" w="4810">
                  <a:moveTo>
                    <a:pt x="4440" y="0"/>
                  </a:moveTo>
                  <a:lnTo>
                    <a:pt x="1" y="7398"/>
                  </a:lnTo>
                  <a:lnTo>
                    <a:pt x="556" y="7768"/>
                  </a:lnTo>
                  <a:lnTo>
                    <a:pt x="4810" y="370"/>
                  </a:lnTo>
                  <a:lnTo>
                    <a:pt x="444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81"/>
            <p:cNvSpPr/>
            <p:nvPr/>
          </p:nvSpPr>
          <p:spPr>
            <a:xfrm>
              <a:off x="4931250" y="543275"/>
              <a:ext cx="115625" cy="194225"/>
            </a:xfrm>
            <a:custGeom>
              <a:rect b="b" l="l" r="r" t="t"/>
              <a:pathLst>
                <a:path extrusionOk="0" h="7769" w="4625">
                  <a:moveTo>
                    <a:pt x="4070" y="1"/>
                  </a:moveTo>
                  <a:lnTo>
                    <a:pt x="1" y="7399"/>
                  </a:lnTo>
                  <a:lnTo>
                    <a:pt x="556" y="7769"/>
                  </a:lnTo>
                  <a:lnTo>
                    <a:pt x="4625" y="186"/>
                  </a:lnTo>
                  <a:lnTo>
                    <a:pt x="407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81"/>
            <p:cNvSpPr/>
            <p:nvPr/>
          </p:nvSpPr>
          <p:spPr>
            <a:xfrm>
              <a:off x="4857275" y="501675"/>
              <a:ext cx="106375" cy="198850"/>
            </a:xfrm>
            <a:custGeom>
              <a:rect b="b" l="l" r="r" t="t"/>
              <a:pathLst>
                <a:path extrusionOk="0" h="7954" w="4255">
                  <a:moveTo>
                    <a:pt x="3884" y="0"/>
                  </a:moveTo>
                  <a:lnTo>
                    <a:pt x="1" y="7583"/>
                  </a:lnTo>
                  <a:lnTo>
                    <a:pt x="555" y="7953"/>
                  </a:lnTo>
                  <a:lnTo>
                    <a:pt x="4254" y="185"/>
                  </a:lnTo>
                  <a:lnTo>
                    <a:pt x="38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81"/>
            <p:cNvSpPr/>
            <p:nvPr/>
          </p:nvSpPr>
          <p:spPr>
            <a:xfrm>
              <a:off x="4783300" y="460050"/>
              <a:ext cx="97125" cy="203475"/>
            </a:xfrm>
            <a:custGeom>
              <a:rect b="b" l="l" r="r" t="t"/>
              <a:pathLst>
                <a:path extrusionOk="0" h="8139" w="3885">
                  <a:moveTo>
                    <a:pt x="3329" y="1"/>
                  </a:moveTo>
                  <a:lnTo>
                    <a:pt x="0" y="7954"/>
                  </a:lnTo>
                  <a:lnTo>
                    <a:pt x="370" y="8139"/>
                  </a:lnTo>
                  <a:lnTo>
                    <a:pt x="3884" y="371"/>
                  </a:lnTo>
                  <a:lnTo>
                    <a:pt x="332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81"/>
            <p:cNvSpPr/>
            <p:nvPr/>
          </p:nvSpPr>
          <p:spPr>
            <a:xfrm>
              <a:off x="4704700" y="427700"/>
              <a:ext cx="92500" cy="203450"/>
            </a:xfrm>
            <a:custGeom>
              <a:rect b="b" l="l" r="r" t="t"/>
              <a:pathLst>
                <a:path extrusionOk="0" h="8138" w="3700">
                  <a:moveTo>
                    <a:pt x="3329" y="0"/>
                  </a:moveTo>
                  <a:lnTo>
                    <a:pt x="0" y="7953"/>
                  </a:lnTo>
                  <a:lnTo>
                    <a:pt x="555" y="8138"/>
                  </a:lnTo>
                  <a:lnTo>
                    <a:pt x="3699" y="185"/>
                  </a:lnTo>
                  <a:lnTo>
                    <a:pt x="332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81"/>
            <p:cNvSpPr/>
            <p:nvPr/>
          </p:nvSpPr>
          <p:spPr>
            <a:xfrm>
              <a:off x="4626075" y="395325"/>
              <a:ext cx="87900" cy="203475"/>
            </a:xfrm>
            <a:custGeom>
              <a:rect b="b" l="l" r="r" t="t"/>
              <a:pathLst>
                <a:path extrusionOk="0" h="8139" w="3516">
                  <a:moveTo>
                    <a:pt x="2960" y="0"/>
                  </a:moveTo>
                  <a:lnTo>
                    <a:pt x="1" y="7953"/>
                  </a:lnTo>
                  <a:lnTo>
                    <a:pt x="556" y="8138"/>
                  </a:lnTo>
                  <a:lnTo>
                    <a:pt x="3515" y="185"/>
                  </a:lnTo>
                  <a:lnTo>
                    <a:pt x="296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81"/>
            <p:cNvSpPr/>
            <p:nvPr/>
          </p:nvSpPr>
          <p:spPr>
            <a:xfrm>
              <a:off x="4547475" y="362950"/>
              <a:ext cx="78625" cy="208100"/>
            </a:xfrm>
            <a:custGeom>
              <a:rect b="b" l="l" r="r" t="t"/>
              <a:pathLst>
                <a:path extrusionOk="0" h="8324" w="3145">
                  <a:moveTo>
                    <a:pt x="2590" y="1"/>
                  </a:moveTo>
                  <a:lnTo>
                    <a:pt x="1" y="8139"/>
                  </a:lnTo>
                  <a:lnTo>
                    <a:pt x="556" y="8324"/>
                  </a:lnTo>
                  <a:lnTo>
                    <a:pt x="3145" y="186"/>
                  </a:lnTo>
                  <a:lnTo>
                    <a:pt x="259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81"/>
            <p:cNvSpPr/>
            <p:nvPr/>
          </p:nvSpPr>
          <p:spPr>
            <a:xfrm>
              <a:off x="4468875" y="339825"/>
              <a:ext cx="69375" cy="208100"/>
            </a:xfrm>
            <a:custGeom>
              <a:rect b="b" l="l" r="r" t="t"/>
              <a:pathLst>
                <a:path extrusionOk="0" h="8324" w="2775">
                  <a:moveTo>
                    <a:pt x="2220" y="1"/>
                  </a:moveTo>
                  <a:lnTo>
                    <a:pt x="1" y="8139"/>
                  </a:lnTo>
                  <a:lnTo>
                    <a:pt x="370" y="8324"/>
                  </a:lnTo>
                  <a:lnTo>
                    <a:pt x="277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81"/>
            <p:cNvSpPr/>
            <p:nvPr/>
          </p:nvSpPr>
          <p:spPr>
            <a:xfrm>
              <a:off x="4385650" y="316725"/>
              <a:ext cx="64750" cy="208075"/>
            </a:xfrm>
            <a:custGeom>
              <a:rect b="b" l="l" r="r" t="t"/>
              <a:pathLst>
                <a:path extrusionOk="0" h="8323" w="2590">
                  <a:moveTo>
                    <a:pt x="2035" y="0"/>
                  </a:moveTo>
                  <a:lnTo>
                    <a:pt x="0" y="8138"/>
                  </a:lnTo>
                  <a:lnTo>
                    <a:pt x="555" y="8323"/>
                  </a:lnTo>
                  <a:lnTo>
                    <a:pt x="259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81"/>
            <p:cNvSpPr/>
            <p:nvPr/>
          </p:nvSpPr>
          <p:spPr>
            <a:xfrm>
              <a:off x="4302425" y="293600"/>
              <a:ext cx="55500" cy="212725"/>
            </a:xfrm>
            <a:custGeom>
              <a:rect b="b" l="l" r="r" t="t"/>
              <a:pathLst>
                <a:path extrusionOk="0" h="8509" w="2220">
                  <a:moveTo>
                    <a:pt x="1850" y="0"/>
                  </a:moveTo>
                  <a:lnTo>
                    <a:pt x="0" y="8323"/>
                  </a:lnTo>
                  <a:lnTo>
                    <a:pt x="555" y="8508"/>
                  </a:lnTo>
                  <a:lnTo>
                    <a:pt x="2220" y="185"/>
                  </a:lnTo>
                  <a:lnTo>
                    <a:pt x="185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81"/>
            <p:cNvSpPr/>
            <p:nvPr/>
          </p:nvSpPr>
          <p:spPr>
            <a:xfrm>
              <a:off x="4223825" y="279725"/>
              <a:ext cx="46250" cy="212725"/>
            </a:xfrm>
            <a:custGeom>
              <a:rect b="b" l="l" r="r" t="t"/>
              <a:pathLst>
                <a:path extrusionOk="0" h="8509" w="1850">
                  <a:moveTo>
                    <a:pt x="1295" y="1"/>
                  </a:moveTo>
                  <a:lnTo>
                    <a:pt x="0" y="8323"/>
                  </a:lnTo>
                  <a:lnTo>
                    <a:pt x="370" y="8508"/>
                  </a:lnTo>
                  <a:lnTo>
                    <a:pt x="18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81"/>
            <p:cNvSpPr/>
            <p:nvPr/>
          </p:nvSpPr>
          <p:spPr>
            <a:xfrm>
              <a:off x="4140600" y="261225"/>
              <a:ext cx="41625" cy="217350"/>
            </a:xfrm>
            <a:custGeom>
              <a:rect b="b" l="l" r="r" t="t"/>
              <a:pathLst>
                <a:path extrusionOk="0" h="8694" w="1665">
                  <a:moveTo>
                    <a:pt x="1110" y="1"/>
                  </a:moveTo>
                  <a:lnTo>
                    <a:pt x="0" y="8509"/>
                  </a:lnTo>
                  <a:lnTo>
                    <a:pt x="370" y="8693"/>
                  </a:lnTo>
                  <a:lnTo>
                    <a:pt x="1665" y="186"/>
                  </a:lnTo>
                  <a:lnTo>
                    <a:pt x="111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81"/>
            <p:cNvSpPr/>
            <p:nvPr/>
          </p:nvSpPr>
          <p:spPr>
            <a:xfrm>
              <a:off x="4057350" y="251975"/>
              <a:ext cx="32400" cy="212725"/>
            </a:xfrm>
            <a:custGeom>
              <a:rect b="b" l="l" r="r" t="t"/>
              <a:pathLst>
                <a:path extrusionOk="0" h="8509" w="1296">
                  <a:moveTo>
                    <a:pt x="741" y="1"/>
                  </a:moveTo>
                  <a:lnTo>
                    <a:pt x="1" y="8509"/>
                  </a:lnTo>
                  <a:lnTo>
                    <a:pt x="371" y="8509"/>
                  </a:lnTo>
                  <a:lnTo>
                    <a:pt x="129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81"/>
            <p:cNvSpPr/>
            <p:nvPr/>
          </p:nvSpPr>
          <p:spPr>
            <a:xfrm>
              <a:off x="3969500" y="242725"/>
              <a:ext cx="27775" cy="217350"/>
            </a:xfrm>
            <a:custGeom>
              <a:rect b="b" l="l" r="r" t="t"/>
              <a:pathLst>
                <a:path extrusionOk="0" h="8694" w="1111">
                  <a:moveTo>
                    <a:pt x="741" y="1"/>
                  </a:moveTo>
                  <a:lnTo>
                    <a:pt x="1" y="8509"/>
                  </a:lnTo>
                  <a:lnTo>
                    <a:pt x="556" y="8694"/>
                  </a:lnTo>
                  <a:lnTo>
                    <a:pt x="111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81"/>
            <p:cNvSpPr/>
            <p:nvPr/>
          </p:nvSpPr>
          <p:spPr>
            <a:xfrm>
              <a:off x="3886275" y="238125"/>
              <a:ext cx="23150" cy="217325"/>
            </a:xfrm>
            <a:custGeom>
              <a:rect b="b" l="l" r="r" t="t"/>
              <a:pathLst>
                <a:path extrusionOk="0" h="8693" w="926">
                  <a:moveTo>
                    <a:pt x="371" y="0"/>
                  </a:moveTo>
                  <a:lnTo>
                    <a:pt x="1" y="8693"/>
                  </a:lnTo>
                  <a:lnTo>
                    <a:pt x="556" y="8693"/>
                  </a:lnTo>
                  <a:lnTo>
                    <a:pt x="925" y="185"/>
                  </a:lnTo>
                  <a:lnTo>
                    <a:pt x="37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solidFill>
          <a:srgbClr val="0E2A47"/>
        </a:solidFill>
      </p:bgPr>
    </p:bg>
    <p:spTree>
      <p:nvGrpSpPr>
        <p:cNvPr id="3782" name="Shape 3782"/>
        <p:cNvGrpSpPr/>
        <p:nvPr/>
      </p:nvGrpSpPr>
      <p:grpSpPr>
        <a:xfrm>
          <a:off x="0" y="0"/>
          <a:ext cx="0" cy="0"/>
          <a:chOff x="0" y="0"/>
          <a:chExt cx="0" cy="0"/>
        </a:xfrm>
      </p:grpSpPr>
      <p:grpSp>
        <p:nvGrpSpPr>
          <p:cNvPr id="3783" name="Google Shape;3783;p82"/>
          <p:cNvGrpSpPr/>
          <p:nvPr/>
        </p:nvGrpSpPr>
        <p:grpSpPr>
          <a:xfrm>
            <a:off x="1095143" y="2241600"/>
            <a:ext cx="730896" cy="153148"/>
            <a:chOff x="4635250" y="3790225"/>
            <a:chExt cx="415825" cy="87125"/>
          </a:xfrm>
        </p:grpSpPr>
        <p:sp>
          <p:nvSpPr>
            <p:cNvPr id="3784" name="Google Shape;3784;p82"/>
            <p:cNvSpPr/>
            <p:nvPr/>
          </p:nvSpPr>
          <p:spPr>
            <a:xfrm>
              <a:off x="4722350" y="3790238"/>
              <a:ext cx="328725" cy="87100"/>
            </a:xfrm>
            <a:custGeom>
              <a:rect b="b" l="l" r="r" t="t"/>
              <a:pathLst>
                <a:path extrusionOk="0" h="3484" w="13149">
                  <a:moveTo>
                    <a:pt x="0" y="0"/>
                  </a:moveTo>
                  <a:lnTo>
                    <a:pt x="0" y="3484"/>
                  </a:lnTo>
                  <a:lnTo>
                    <a:pt x="9665" y="3484"/>
                  </a:lnTo>
                  <a:cubicBezTo>
                    <a:pt x="11591" y="3484"/>
                    <a:pt x="13148" y="1926"/>
                    <a:pt x="13148"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82"/>
            <p:cNvSpPr/>
            <p:nvPr/>
          </p:nvSpPr>
          <p:spPr>
            <a:xfrm>
              <a:off x="4635250" y="3790238"/>
              <a:ext cx="87125" cy="87100"/>
            </a:xfrm>
            <a:custGeom>
              <a:rect b="b" l="l" r="r" t="t"/>
              <a:pathLst>
                <a:path extrusionOk="0" h="3484" w="3485">
                  <a:moveTo>
                    <a:pt x="3484" y="0"/>
                  </a:moveTo>
                  <a:cubicBezTo>
                    <a:pt x="1559" y="0"/>
                    <a:pt x="1" y="1558"/>
                    <a:pt x="1" y="3484"/>
                  </a:cubicBezTo>
                  <a:lnTo>
                    <a:pt x="3484" y="3484"/>
                  </a:lnTo>
                  <a:lnTo>
                    <a:pt x="3484"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82"/>
            <p:cNvSpPr/>
            <p:nvPr/>
          </p:nvSpPr>
          <p:spPr>
            <a:xfrm>
              <a:off x="4722350" y="3790225"/>
              <a:ext cx="87300" cy="87125"/>
            </a:xfrm>
            <a:custGeom>
              <a:rect b="b" l="l" r="r" t="t"/>
              <a:pathLst>
                <a:path extrusionOk="0" h="3485" w="3492">
                  <a:moveTo>
                    <a:pt x="7" y="0"/>
                  </a:moveTo>
                  <a:lnTo>
                    <a:pt x="0" y="3484"/>
                  </a:lnTo>
                  <a:cubicBezTo>
                    <a:pt x="1926" y="3484"/>
                    <a:pt x="3491" y="1926"/>
                    <a:pt x="3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7" name="Google Shape;3787;p82"/>
          <p:cNvGrpSpPr/>
          <p:nvPr/>
        </p:nvGrpSpPr>
        <p:grpSpPr>
          <a:xfrm>
            <a:off x="1666833" y="4037852"/>
            <a:ext cx="175876" cy="179996"/>
            <a:chOff x="4280575" y="2131725"/>
            <a:chExt cx="141950" cy="145275"/>
          </a:xfrm>
        </p:grpSpPr>
        <p:sp>
          <p:nvSpPr>
            <p:cNvPr id="3788" name="Google Shape;3788;p82"/>
            <p:cNvSpPr/>
            <p:nvPr/>
          </p:nvSpPr>
          <p:spPr>
            <a:xfrm>
              <a:off x="4280575" y="2131725"/>
              <a:ext cx="141950" cy="97050"/>
            </a:xfrm>
            <a:custGeom>
              <a:rect b="b" l="l" r="r" t="t"/>
              <a:pathLst>
                <a:path extrusionOk="0" h="3882" w="5678">
                  <a:moveTo>
                    <a:pt x="448" y="1"/>
                  </a:moveTo>
                  <a:cubicBezTo>
                    <a:pt x="203" y="1"/>
                    <a:pt x="1" y="203"/>
                    <a:pt x="1" y="455"/>
                  </a:cubicBezTo>
                  <a:lnTo>
                    <a:pt x="1" y="3427"/>
                  </a:lnTo>
                  <a:cubicBezTo>
                    <a:pt x="1" y="3679"/>
                    <a:pt x="203" y="3881"/>
                    <a:pt x="448" y="3881"/>
                  </a:cubicBezTo>
                  <a:lnTo>
                    <a:pt x="5223" y="3881"/>
                  </a:lnTo>
                  <a:cubicBezTo>
                    <a:pt x="5475" y="3881"/>
                    <a:pt x="5677" y="3679"/>
                    <a:pt x="5677" y="3427"/>
                  </a:cubicBezTo>
                  <a:lnTo>
                    <a:pt x="5677" y="455"/>
                  </a:lnTo>
                  <a:cubicBezTo>
                    <a:pt x="5677" y="203"/>
                    <a:pt x="5475" y="1"/>
                    <a:pt x="52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82"/>
            <p:cNvSpPr/>
            <p:nvPr/>
          </p:nvSpPr>
          <p:spPr>
            <a:xfrm>
              <a:off x="4320625" y="2227850"/>
              <a:ext cx="45100" cy="49150"/>
            </a:xfrm>
            <a:custGeom>
              <a:rect b="b" l="l" r="r" t="t"/>
              <a:pathLst>
                <a:path extrusionOk="0" h="1966" w="1804">
                  <a:moveTo>
                    <a:pt x="447" y="1284"/>
                  </a:moveTo>
                  <a:lnTo>
                    <a:pt x="447" y="1291"/>
                  </a:lnTo>
                  <a:lnTo>
                    <a:pt x="440" y="1284"/>
                  </a:lnTo>
                  <a:close/>
                  <a:moveTo>
                    <a:pt x="1168" y="0"/>
                  </a:moveTo>
                  <a:lnTo>
                    <a:pt x="1168" y="707"/>
                  </a:lnTo>
                  <a:cubicBezTo>
                    <a:pt x="1168" y="916"/>
                    <a:pt x="1168" y="959"/>
                    <a:pt x="894" y="959"/>
                  </a:cubicBezTo>
                  <a:lnTo>
                    <a:pt x="779" y="959"/>
                  </a:lnTo>
                  <a:lnTo>
                    <a:pt x="837" y="916"/>
                  </a:lnTo>
                  <a:cubicBezTo>
                    <a:pt x="957" y="785"/>
                    <a:pt x="842" y="608"/>
                    <a:pt x="703" y="608"/>
                  </a:cubicBezTo>
                  <a:cubicBezTo>
                    <a:pt x="666" y="608"/>
                    <a:pt x="628" y="621"/>
                    <a:pt x="591" y="649"/>
                  </a:cubicBezTo>
                  <a:lnTo>
                    <a:pt x="51" y="1154"/>
                  </a:lnTo>
                  <a:lnTo>
                    <a:pt x="43" y="1154"/>
                  </a:lnTo>
                  <a:lnTo>
                    <a:pt x="43" y="1161"/>
                  </a:lnTo>
                  <a:lnTo>
                    <a:pt x="36" y="1169"/>
                  </a:lnTo>
                  <a:cubicBezTo>
                    <a:pt x="36" y="1169"/>
                    <a:pt x="29" y="1176"/>
                    <a:pt x="29" y="1183"/>
                  </a:cubicBezTo>
                  <a:cubicBezTo>
                    <a:pt x="22" y="1190"/>
                    <a:pt x="22" y="1190"/>
                    <a:pt x="14" y="1197"/>
                  </a:cubicBezTo>
                  <a:cubicBezTo>
                    <a:pt x="14" y="1205"/>
                    <a:pt x="14" y="1205"/>
                    <a:pt x="7" y="1212"/>
                  </a:cubicBezTo>
                  <a:cubicBezTo>
                    <a:pt x="7" y="1219"/>
                    <a:pt x="7" y="1226"/>
                    <a:pt x="0" y="1234"/>
                  </a:cubicBezTo>
                  <a:lnTo>
                    <a:pt x="0" y="1248"/>
                  </a:lnTo>
                  <a:lnTo>
                    <a:pt x="0" y="1262"/>
                  </a:lnTo>
                  <a:lnTo>
                    <a:pt x="0" y="1284"/>
                  </a:lnTo>
                  <a:lnTo>
                    <a:pt x="0" y="1298"/>
                  </a:lnTo>
                  <a:cubicBezTo>
                    <a:pt x="0" y="1306"/>
                    <a:pt x="0" y="1306"/>
                    <a:pt x="0" y="1313"/>
                  </a:cubicBezTo>
                  <a:lnTo>
                    <a:pt x="0" y="1334"/>
                  </a:lnTo>
                  <a:cubicBezTo>
                    <a:pt x="7" y="1334"/>
                    <a:pt x="7" y="1342"/>
                    <a:pt x="7" y="1349"/>
                  </a:cubicBezTo>
                  <a:cubicBezTo>
                    <a:pt x="14" y="1356"/>
                    <a:pt x="14" y="1356"/>
                    <a:pt x="14" y="1363"/>
                  </a:cubicBezTo>
                  <a:cubicBezTo>
                    <a:pt x="22" y="1371"/>
                    <a:pt x="22" y="1378"/>
                    <a:pt x="29" y="1378"/>
                  </a:cubicBezTo>
                  <a:lnTo>
                    <a:pt x="36" y="1392"/>
                  </a:lnTo>
                  <a:lnTo>
                    <a:pt x="43" y="1407"/>
                  </a:lnTo>
                  <a:lnTo>
                    <a:pt x="51" y="1407"/>
                  </a:lnTo>
                  <a:lnTo>
                    <a:pt x="591" y="1911"/>
                  </a:lnTo>
                  <a:cubicBezTo>
                    <a:pt x="624" y="1948"/>
                    <a:pt x="669" y="1966"/>
                    <a:pt x="715" y="1966"/>
                  </a:cubicBezTo>
                  <a:cubicBezTo>
                    <a:pt x="761" y="1966"/>
                    <a:pt x="808" y="1948"/>
                    <a:pt x="844" y="1911"/>
                  </a:cubicBezTo>
                  <a:cubicBezTo>
                    <a:pt x="909" y="1839"/>
                    <a:pt x="909" y="1724"/>
                    <a:pt x="837" y="1659"/>
                  </a:cubicBezTo>
                  <a:lnTo>
                    <a:pt x="765" y="1594"/>
                  </a:lnTo>
                  <a:lnTo>
                    <a:pt x="894" y="1594"/>
                  </a:lnTo>
                  <a:cubicBezTo>
                    <a:pt x="1305" y="1594"/>
                    <a:pt x="1803" y="1443"/>
                    <a:pt x="1803" y="707"/>
                  </a:cubicBezTo>
                  <a:lnTo>
                    <a:pt x="180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0" name="Google Shape;3790;p82"/>
          <p:cNvGrpSpPr/>
          <p:nvPr/>
        </p:nvGrpSpPr>
        <p:grpSpPr>
          <a:xfrm>
            <a:off x="1667926" y="4265283"/>
            <a:ext cx="175927" cy="152252"/>
            <a:chOff x="4088738" y="4379875"/>
            <a:chExt cx="176900" cy="153125"/>
          </a:xfrm>
        </p:grpSpPr>
        <p:sp>
          <p:nvSpPr>
            <p:cNvPr id="3791" name="Google Shape;3791;p82"/>
            <p:cNvSpPr/>
            <p:nvPr/>
          </p:nvSpPr>
          <p:spPr>
            <a:xfrm>
              <a:off x="4088738" y="4379875"/>
              <a:ext cx="176900" cy="153125"/>
            </a:xfrm>
            <a:custGeom>
              <a:rect b="b" l="l" r="r" t="t"/>
              <a:pathLst>
                <a:path extrusionOk="0" h="6125" w="7076">
                  <a:moveTo>
                    <a:pt x="1768" y="1"/>
                  </a:moveTo>
                  <a:lnTo>
                    <a:pt x="1" y="3066"/>
                  </a:lnTo>
                  <a:lnTo>
                    <a:pt x="1768" y="6124"/>
                  </a:lnTo>
                  <a:lnTo>
                    <a:pt x="5309" y="6124"/>
                  </a:lnTo>
                  <a:lnTo>
                    <a:pt x="7076" y="3066"/>
                  </a:lnTo>
                  <a:lnTo>
                    <a:pt x="5309"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82"/>
            <p:cNvSpPr/>
            <p:nvPr/>
          </p:nvSpPr>
          <p:spPr>
            <a:xfrm>
              <a:off x="4088738" y="4379875"/>
              <a:ext cx="132725" cy="153125"/>
            </a:xfrm>
            <a:custGeom>
              <a:rect b="b" l="l" r="r" t="t"/>
              <a:pathLst>
                <a:path extrusionOk="0" h="6125" w="5309">
                  <a:moveTo>
                    <a:pt x="1768" y="1"/>
                  </a:moveTo>
                  <a:lnTo>
                    <a:pt x="1" y="3066"/>
                  </a:lnTo>
                  <a:lnTo>
                    <a:pt x="1768" y="6124"/>
                  </a:lnTo>
                  <a:lnTo>
                    <a:pt x="5309" y="6124"/>
                  </a:lnTo>
                  <a:lnTo>
                    <a:pt x="1768"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3" name="Google Shape;3793;p82"/>
          <p:cNvGrpSpPr/>
          <p:nvPr/>
        </p:nvGrpSpPr>
        <p:grpSpPr>
          <a:xfrm flipH="1" rot="10800000">
            <a:off x="1086570" y="4291428"/>
            <a:ext cx="486625" cy="126984"/>
            <a:chOff x="4173650" y="2515975"/>
            <a:chExt cx="216413" cy="56475"/>
          </a:xfrm>
        </p:grpSpPr>
        <p:sp>
          <p:nvSpPr>
            <p:cNvPr id="3794" name="Google Shape;3794;p82"/>
            <p:cNvSpPr/>
            <p:nvPr/>
          </p:nvSpPr>
          <p:spPr>
            <a:xfrm>
              <a:off x="4257138" y="2515975"/>
              <a:ext cx="132925" cy="56475"/>
            </a:xfrm>
            <a:custGeom>
              <a:rect b="b" l="l" r="r" t="t"/>
              <a:pathLst>
                <a:path extrusionOk="0" h="2259" w="5317">
                  <a:moveTo>
                    <a:pt x="1" y="1"/>
                  </a:moveTo>
                  <a:lnTo>
                    <a:pt x="1" y="2258"/>
                  </a:lnTo>
                  <a:lnTo>
                    <a:pt x="4191" y="2258"/>
                  </a:lnTo>
                  <a:cubicBezTo>
                    <a:pt x="4811" y="2258"/>
                    <a:pt x="5316" y="1753"/>
                    <a:pt x="5316" y="1126"/>
                  </a:cubicBezTo>
                  <a:cubicBezTo>
                    <a:pt x="5316" y="506"/>
                    <a:pt x="4811" y="1"/>
                    <a:pt x="41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82"/>
            <p:cNvSpPr/>
            <p:nvPr/>
          </p:nvSpPr>
          <p:spPr>
            <a:xfrm>
              <a:off x="4173650" y="2515975"/>
              <a:ext cx="132925" cy="56475"/>
            </a:xfrm>
            <a:custGeom>
              <a:rect b="b" l="l" r="r" t="t"/>
              <a:pathLst>
                <a:path extrusionOk="0" h="2259" w="5317">
                  <a:moveTo>
                    <a:pt x="1" y="1"/>
                  </a:moveTo>
                  <a:lnTo>
                    <a:pt x="1" y="2258"/>
                  </a:lnTo>
                  <a:lnTo>
                    <a:pt x="4191" y="2258"/>
                  </a:lnTo>
                  <a:cubicBezTo>
                    <a:pt x="4812" y="2258"/>
                    <a:pt x="5316" y="1753"/>
                    <a:pt x="5316" y="1126"/>
                  </a:cubicBezTo>
                  <a:cubicBezTo>
                    <a:pt x="5316" y="506"/>
                    <a:pt x="4812" y="1"/>
                    <a:pt x="4191"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6" name="Google Shape;3796;p82"/>
          <p:cNvGrpSpPr/>
          <p:nvPr/>
        </p:nvGrpSpPr>
        <p:grpSpPr>
          <a:xfrm>
            <a:off x="1088757" y="1726562"/>
            <a:ext cx="743797" cy="171366"/>
            <a:chOff x="4109513" y="1964562"/>
            <a:chExt cx="501313" cy="117575"/>
          </a:xfrm>
        </p:grpSpPr>
        <p:sp>
          <p:nvSpPr>
            <p:cNvPr id="3797" name="Google Shape;3797;p82"/>
            <p:cNvSpPr/>
            <p:nvPr/>
          </p:nvSpPr>
          <p:spPr>
            <a:xfrm>
              <a:off x="4230425" y="1964850"/>
              <a:ext cx="380400" cy="117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8" name="Google Shape;3798;p82"/>
            <p:cNvGrpSpPr/>
            <p:nvPr/>
          </p:nvGrpSpPr>
          <p:grpSpPr>
            <a:xfrm rot="-5400000">
              <a:off x="4154963" y="1919112"/>
              <a:ext cx="117575" cy="208475"/>
              <a:chOff x="3314125" y="1799775"/>
              <a:chExt cx="117575" cy="208475"/>
            </a:xfrm>
          </p:grpSpPr>
          <p:sp>
            <p:nvSpPr>
              <p:cNvPr id="3799" name="Google Shape;3799;p82"/>
              <p:cNvSpPr/>
              <p:nvPr/>
            </p:nvSpPr>
            <p:spPr>
              <a:xfrm>
                <a:off x="3314125" y="1799775"/>
                <a:ext cx="117575" cy="208475"/>
              </a:xfrm>
              <a:custGeom>
                <a:rect b="b" l="l" r="r" t="t"/>
                <a:pathLst>
                  <a:path extrusionOk="0" h="8339" w="4703">
                    <a:moveTo>
                      <a:pt x="2352" y="1"/>
                    </a:moveTo>
                    <a:cubicBezTo>
                      <a:pt x="1053" y="1"/>
                      <a:pt x="0" y="1047"/>
                      <a:pt x="0" y="2345"/>
                    </a:cubicBezTo>
                    <a:lnTo>
                      <a:pt x="0" y="8338"/>
                    </a:lnTo>
                    <a:lnTo>
                      <a:pt x="4703" y="8338"/>
                    </a:lnTo>
                    <a:lnTo>
                      <a:pt x="4703" y="2345"/>
                    </a:lnTo>
                    <a:cubicBezTo>
                      <a:pt x="4703" y="1047"/>
                      <a:pt x="3650" y="1"/>
                      <a:pt x="235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82"/>
              <p:cNvSpPr/>
              <p:nvPr/>
            </p:nvSpPr>
            <p:spPr>
              <a:xfrm>
                <a:off x="3342600" y="1826300"/>
                <a:ext cx="60625" cy="60600"/>
              </a:xfrm>
              <a:custGeom>
                <a:rect b="b" l="l" r="r" t="t"/>
                <a:pathLst>
                  <a:path extrusionOk="0" h="2424" w="2425">
                    <a:moveTo>
                      <a:pt x="1213" y="0"/>
                    </a:moveTo>
                    <a:cubicBezTo>
                      <a:pt x="542" y="0"/>
                      <a:pt x="1" y="541"/>
                      <a:pt x="1" y="1212"/>
                    </a:cubicBezTo>
                    <a:cubicBezTo>
                      <a:pt x="1" y="1883"/>
                      <a:pt x="542" y="2423"/>
                      <a:pt x="1213" y="2423"/>
                    </a:cubicBezTo>
                    <a:cubicBezTo>
                      <a:pt x="1883" y="2423"/>
                      <a:pt x="2424" y="1883"/>
                      <a:pt x="2424" y="1212"/>
                    </a:cubicBezTo>
                    <a:cubicBezTo>
                      <a:pt x="2424" y="541"/>
                      <a:pt x="1883" y="0"/>
                      <a:pt x="1213"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82"/>
              <p:cNvSpPr/>
              <p:nvPr/>
            </p:nvSpPr>
            <p:spPr>
              <a:xfrm>
                <a:off x="3353975" y="1837650"/>
                <a:ext cx="37875" cy="37900"/>
              </a:xfrm>
              <a:custGeom>
                <a:rect b="b" l="l" r="r" t="t"/>
                <a:pathLst>
                  <a:path extrusionOk="0" h="1516" w="1515">
                    <a:moveTo>
                      <a:pt x="758" y="0"/>
                    </a:moveTo>
                    <a:cubicBezTo>
                      <a:pt x="339" y="0"/>
                      <a:pt x="0" y="339"/>
                      <a:pt x="0" y="758"/>
                    </a:cubicBezTo>
                    <a:cubicBezTo>
                      <a:pt x="0" y="1176"/>
                      <a:pt x="339" y="1515"/>
                      <a:pt x="758" y="1515"/>
                    </a:cubicBezTo>
                    <a:cubicBezTo>
                      <a:pt x="1176" y="1515"/>
                      <a:pt x="1515" y="1176"/>
                      <a:pt x="1515" y="758"/>
                    </a:cubicBezTo>
                    <a:cubicBezTo>
                      <a:pt x="1515" y="339"/>
                      <a:pt x="1176" y="0"/>
                      <a:pt x="7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02" name="Google Shape;3802;p82"/>
          <p:cNvGrpSpPr/>
          <p:nvPr/>
        </p:nvGrpSpPr>
        <p:grpSpPr>
          <a:xfrm>
            <a:off x="1101069" y="2718525"/>
            <a:ext cx="719511" cy="278389"/>
            <a:chOff x="3515000" y="3200728"/>
            <a:chExt cx="338100" cy="130822"/>
          </a:xfrm>
        </p:grpSpPr>
        <p:sp>
          <p:nvSpPr>
            <p:cNvPr id="3803" name="Google Shape;3803;p82"/>
            <p:cNvSpPr/>
            <p:nvPr/>
          </p:nvSpPr>
          <p:spPr>
            <a:xfrm>
              <a:off x="3548525" y="3234525"/>
              <a:ext cx="304575" cy="97025"/>
            </a:xfrm>
            <a:custGeom>
              <a:rect b="b" l="l" r="r" t="t"/>
              <a:pathLst>
                <a:path extrusionOk="0" h="3881" w="12183">
                  <a:moveTo>
                    <a:pt x="1140" y="0"/>
                  </a:moveTo>
                  <a:cubicBezTo>
                    <a:pt x="513" y="0"/>
                    <a:pt x="1" y="512"/>
                    <a:pt x="1" y="1147"/>
                  </a:cubicBezTo>
                  <a:lnTo>
                    <a:pt x="1" y="2734"/>
                  </a:lnTo>
                  <a:cubicBezTo>
                    <a:pt x="1" y="3368"/>
                    <a:pt x="513" y="3880"/>
                    <a:pt x="1140" y="3880"/>
                  </a:cubicBezTo>
                  <a:lnTo>
                    <a:pt x="11035" y="3880"/>
                  </a:lnTo>
                  <a:cubicBezTo>
                    <a:pt x="11670" y="3880"/>
                    <a:pt x="12182" y="3368"/>
                    <a:pt x="12182" y="2734"/>
                  </a:cubicBezTo>
                  <a:lnTo>
                    <a:pt x="12182" y="1147"/>
                  </a:lnTo>
                  <a:cubicBezTo>
                    <a:pt x="12182" y="512"/>
                    <a:pt x="11670" y="0"/>
                    <a:pt x="1103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4" name="Google Shape;3804;p82"/>
            <p:cNvGrpSpPr/>
            <p:nvPr/>
          </p:nvGrpSpPr>
          <p:grpSpPr>
            <a:xfrm>
              <a:off x="3515000" y="3200728"/>
              <a:ext cx="282025" cy="67650"/>
              <a:chOff x="3515000" y="3112625"/>
              <a:chExt cx="282025" cy="67650"/>
            </a:xfrm>
          </p:grpSpPr>
          <p:sp>
            <p:nvSpPr>
              <p:cNvPr id="3805" name="Google Shape;3805;p82"/>
              <p:cNvSpPr/>
              <p:nvPr/>
            </p:nvSpPr>
            <p:spPr>
              <a:xfrm>
                <a:off x="3515000" y="3112625"/>
                <a:ext cx="282025" cy="67650"/>
              </a:xfrm>
              <a:custGeom>
                <a:rect b="b" l="l" r="r" t="t"/>
                <a:pathLst>
                  <a:path extrusionOk="0" h="2706" w="11281">
                    <a:moveTo>
                      <a:pt x="1349" y="0"/>
                    </a:moveTo>
                    <a:cubicBezTo>
                      <a:pt x="606" y="0"/>
                      <a:pt x="0" y="606"/>
                      <a:pt x="0" y="1356"/>
                    </a:cubicBezTo>
                    <a:cubicBezTo>
                      <a:pt x="0" y="2099"/>
                      <a:pt x="606" y="2705"/>
                      <a:pt x="1349" y="2705"/>
                    </a:cubicBezTo>
                    <a:lnTo>
                      <a:pt x="9924" y="2705"/>
                    </a:lnTo>
                    <a:cubicBezTo>
                      <a:pt x="10674" y="2705"/>
                      <a:pt x="11280" y="2099"/>
                      <a:pt x="11280" y="1356"/>
                    </a:cubicBezTo>
                    <a:cubicBezTo>
                      <a:pt x="11280" y="606"/>
                      <a:pt x="10674" y="0"/>
                      <a:pt x="99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82"/>
              <p:cNvSpPr/>
              <p:nvPr/>
            </p:nvSpPr>
            <p:spPr>
              <a:xfrm>
                <a:off x="3521850" y="3118313"/>
                <a:ext cx="56275" cy="56275"/>
              </a:xfrm>
              <a:custGeom>
                <a:rect b="b" l="l" r="r" t="t"/>
                <a:pathLst>
                  <a:path extrusionOk="0" h="2251" w="2251">
                    <a:moveTo>
                      <a:pt x="1125" y="1"/>
                    </a:moveTo>
                    <a:cubicBezTo>
                      <a:pt x="505" y="1"/>
                      <a:pt x="0" y="506"/>
                      <a:pt x="0" y="1126"/>
                    </a:cubicBezTo>
                    <a:cubicBezTo>
                      <a:pt x="0" y="1746"/>
                      <a:pt x="505" y="2251"/>
                      <a:pt x="1125" y="2251"/>
                    </a:cubicBezTo>
                    <a:cubicBezTo>
                      <a:pt x="1745" y="2251"/>
                      <a:pt x="2250" y="1746"/>
                      <a:pt x="2250" y="1126"/>
                    </a:cubicBezTo>
                    <a:cubicBezTo>
                      <a:pt x="2250" y="506"/>
                      <a:pt x="1745" y="1"/>
                      <a:pt x="1125"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07" name="Google Shape;3807;p82"/>
          <p:cNvGrpSpPr/>
          <p:nvPr/>
        </p:nvGrpSpPr>
        <p:grpSpPr>
          <a:xfrm flipH="1" rot="10800000">
            <a:off x="1082554" y="927918"/>
            <a:ext cx="756748" cy="188711"/>
            <a:chOff x="3199075" y="3739025"/>
            <a:chExt cx="448629" cy="111875"/>
          </a:xfrm>
        </p:grpSpPr>
        <p:sp>
          <p:nvSpPr>
            <p:cNvPr id="3808" name="Google Shape;3808;p82"/>
            <p:cNvSpPr/>
            <p:nvPr/>
          </p:nvSpPr>
          <p:spPr>
            <a:xfrm>
              <a:off x="3199075" y="3739025"/>
              <a:ext cx="448629" cy="111875"/>
            </a:xfrm>
            <a:custGeom>
              <a:rect b="b" l="l" r="r" t="t"/>
              <a:pathLst>
                <a:path extrusionOk="0" h="4475" w="19396">
                  <a:moveTo>
                    <a:pt x="2907" y="1"/>
                  </a:moveTo>
                  <a:cubicBezTo>
                    <a:pt x="1039" y="1"/>
                    <a:pt x="1" y="2236"/>
                    <a:pt x="1263" y="3614"/>
                  </a:cubicBezTo>
                  <a:cubicBezTo>
                    <a:pt x="1292" y="3643"/>
                    <a:pt x="1321" y="3672"/>
                    <a:pt x="1350" y="3708"/>
                  </a:cubicBezTo>
                  <a:cubicBezTo>
                    <a:pt x="1856" y="4214"/>
                    <a:pt x="2526" y="4474"/>
                    <a:pt x="3201" y="4474"/>
                  </a:cubicBezTo>
                  <a:cubicBezTo>
                    <a:pt x="3737" y="4474"/>
                    <a:pt x="4276" y="4310"/>
                    <a:pt x="4739" y="3975"/>
                  </a:cubicBezTo>
                  <a:lnTo>
                    <a:pt x="14325" y="3975"/>
                  </a:lnTo>
                  <a:cubicBezTo>
                    <a:pt x="15399" y="3975"/>
                    <a:pt x="16424" y="3549"/>
                    <a:pt x="17188" y="2792"/>
                  </a:cubicBezTo>
                  <a:lnTo>
                    <a:pt x="19056" y="917"/>
                  </a:lnTo>
                  <a:cubicBezTo>
                    <a:pt x="19395" y="585"/>
                    <a:pt x="19157" y="8"/>
                    <a:pt x="18681" y="8"/>
                  </a:cubicBezTo>
                  <a:lnTo>
                    <a:pt x="2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82"/>
            <p:cNvSpPr/>
            <p:nvPr/>
          </p:nvSpPr>
          <p:spPr>
            <a:xfrm>
              <a:off x="3228836" y="3756427"/>
              <a:ext cx="83875" cy="75800"/>
            </a:xfrm>
            <a:custGeom>
              <a:rect b="b" l="l" r="r" t="t"/>
              <a:pathLst>
                <a:path extrusionOk="0" h="3032" w="3355">
                  <a:moveTo>
                    <a:pt x="1681" y="1"/>
                  </a:moveTo>
                  <a:cubicBezTo>
                    <a:pt x="1553" y="1"/>
                    <a:pt x="1422" y="17"/>
                    <a:pt x="1292" y="52"/>
                  </a:cubicBezTo>
                  <a:cubicBezTo>
                    <a:pt x="484" y="261"/>
                    <a:pt x="0" y="1091"/>
                    <a:pt x="210" y="1898"/>
                  </a:cubicBezTo>
                  <a:cubicBezTo>
                    <a:pt x="385" y="2577"/>
                    <a:pt x="999" y="3032"/>
                    <a:pt x="1669" y="3032"/>
                  </a:cubicBezTo>
                  <a:cubicBezTo>
                    <a:pt x="1797" y="3032"/>
                    <a:pt x="1927" y="3015"/>
                    <a:pt x="2056" y="2980"/>
                  </a:cubicBezTo>
                  <a:cubicBezTo>
                    <a:pt x="2871" y="2771"/>
                    <a:pt x="3354" y="1942"/>
                    <a:pt x="3145" y="1134"/>
                  </a:cubicBezTo>
                  <a:cubicBezTo>
                    <a:pt x="2963" y="456"/>
                    <a:pt x="2354" y="1"/>
                    <a:pt x="168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0" name="Google Shape;3810;p82"/>
          <p:cNvGrpSpPr/>
          <p:nvPr/>
        </p:nvGrpSpPr>
        <p:grpSpPr>
          <a:xfrm>
            <a:off x="1093334" y="3077369"/>
            <a:ext cx="734909" cy="282704"/>
            <a:chOff x="4047975" y="3769179"/>
            <a:chExt cx="343175" cy="132000"/>
          </a:xfrm>
        </p:grpSpPr>
        <p:grpSp>
          <p:nvGrpSpPr>
            <p:cNvPr id="3811" name="Google Shape;3811;p82"/>
            <p:cNvGrpSpPr/>
            <p:nvPr/>
          </p:nvGrpSpPr>
          <p:grpSpPr>
            <a:xfrm>
              <a:off x="4047975" y="3769179"/>
              <a:ext cx="343175" cy="132000"/>
              <a:chOff x="4047975" y="3769179"/>
              <a:chExt cx="343175" cy="132000"/>
            </a:xfrm>
          </p:grpSpPr>
          <p:sp>
            <p:nvSpPr>
              <p:cNvPr id="3812" name="Google Shape;3812;p82"/>
              <p:cNvSpPr/>
              <p:nvPr/>
            </p:nvSpPr>
            <p:spPr>
              <a:xfrm>
                <a:off x="4119925" y="3790775"/>
                <a:ext cx="271225" cy="86025"/>
              </a:xfrm>
              <a:custGeom>
                <a:rect b="b" l="l" r="r" t="t"/>
                <a:pathLst>
                  <a:path extrusionOk="0" h="3441" w="10849">
                    <a:moveTo>
                      <a:pt x="1" y="1"/>
                    </a:moveTo>
                    <a:lnTo>
                      <a:pt x="1" y="3441"/>
                    </a:lnTo>
                    <a:lnTo>
                      <a:pt x="9752" y="3441"/>
                    </a:lnTo>
                    <a:lnTo>
                      <a:pt x="10848" y="1703"/>
                    </a:lnTo>
                    <a:lnTo>
                      <a:pt x="975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3" name="Google Shape;3813;p82"/>
              <p:cNvGrpSpPr/>
              <p:nvPr/>
            </p:nvGrpSpPr>
            <p:grpSpPr>
              <a:xfrm>
                <a:off x="4047975" y="3769179"/>
                <a:ext cx="288175" cy="132000"/>
                <a:chOff x="4047975" y="3635175"/>
                <a:chExt cx="288175" cy="132000"/>
              </a:xfrm>
            </p:grpSpPr>
            <p:sp>
              <p:nvSpPr>
                <p:cNvPr id="3814" name="Google Shape;3814;p82"/>
                <p:cNvSpPr/>
                <p:nvPr/>
              </p:nvSpPr>
              <p:spPr>
                <a:xfrm>
                  <a:off x="4113425" y="3635175"/>
                  <a:ext cx="222725" cy="46900"/>
                </a:xfrm>
                <a:custGeom>
                  <a:rect b="b" l="l" r="r" t="t"/>
                  <a:pathLst>
                    <a:path extrusionOk="0" h="1876" w="8909">
                      <a:moveTo>
                        <a:pt x="1" y="0"/>
                      </a:moveTo>
                      <a:lnTo>
                        <a:pt x="1" y="1875"/>
                      </a:lnTo>
                      <a:lnTo>
                        <a:pt x="8209" y="1875"/>
                      </a:lnTo>
                      <a:lnTo>
                        <a:pt x="8908" y="931"/>
                      </a:lnTo>
                      <a:lnTo>
                        <a:pt x="82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82"/>
                <p:cNvSpPr/>
                <p:nvPr/>
              </p:nvSpPr>
              <p:spPr>
                <a:xfrm>
                  <a:off x="4047975" y="3635175"/>
                  <a:ext cx="132025" cy="132000"/>
                </a:xfrm>
                <a:custGeom>
                  <a:rect b="b" l="l" r="r" t="t"/>
                  <a:pathLst>
                    <a:path extrusionOk="0" h="5280" w="5281">
                      <a:moveTo>
                        <a:pt x="2641" y="0"/>
                      </a:moveTo>
                      <a:cubicBezTo>
                        <a:pt x="1176" y="0"/>
                        <a:pt x="1" y="1183"/>
                        <a:pt x="1" y="2640"/>
                      </a:cubicBezTo>
                      <a:cubicBezTo>
                        <a:pt x="1" y="4097"/>
                        <a:pt x="1176" y="5280"/>
                        <a:pt x="2641" y="5280"/>
                      </a:cubicBezTo>
                      <a:cubicBezTo>
                        <a:pt x="4098" y="5280"/>
                        <a:pt x="5280" y="4097"/>
                        <a:pt x="5280" y="2640"/>
                      </a:cubicBezTo>
                      <a:cubicBezTo>
                        <a:pt x="5280" y="1183"/>
                        <a:pt x="4098" y="0"/>
                        <a:pt x="2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816" name="Google Shape;3816;p82"/>
            <p:cNvSpPr/>
            <p:nvPr/>
          </p:nvSpPr>
          <p:spPr>
            <a:xfrm>
              <a:off x="4065475" y="3787800"/>
              <a:ext cx="96850" cy="96850"/>
            </a:xfrm>
            <a:custGeom>
              <a:rect b="b" l="l" r="r" t="t"/>
              <a:pathLst>
                <a:path extrusionOk="0" h="3874" w="3874">
                  <a:moveTo>
                    <a:pt x="1941" y="0"/>
                  </a:moveTo>
                  <a:cubicBezTo>
                    <a:pt x="866" y="0"/>
                    <a:pt x="0" y="866"/>
                    <a:pt x="0" y="1933"/>
                  </a:cubicBezTo>
                  <a:cubicBezTo>
                    <a:pt x="0" y="3008"/>
                    <a:pt x="866" y="3873"/>
                    <a:pt x="1941" y="3873"/>
                  </a:cubicBezTo>
                  <a:cubicBezTo>
                    <a:pt x="3008" y="3873"/>
                    <a:pt x="3874" y="3008"/>
                    <a:pt x="3874" y="1933"/>
                  </a:cubicBezTo>
                  <a:cubicBezTo>
                    <a:pt x="3874" y="866"/>
                    <a:pt x="3008" y="0"/>
                    <a:pt x="19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7" name="Google Shape;3817;p82"/>
          <p:cNvGrpSpPr/>
          <p:nvPr/>
        </p:nvGrpSpPr>
        <p:grpSpPr>
          <a:xfrm>
            <a:off x="1082376" y="2474401"/>
            <a:ext cx="756740" cy="209778"/>
            <a:chOff x="3176563" y="1380375"/>
            <a:chExt cx="844388" cy="234075"/>
          </a:xfrm>
        </p:grpSpPr>
        <p:sp>
          <p:nvSpPr>
            <p:cNvPr id="3818" name="Google Shape;3818;p82"/>
            <p:cNvSpPr/>
            <p:nvPr/>
          </p:nvSpPr>
          <p:spPr>
            <a:xfrm>
              <a:off x="3289775" y="1394800"/>
              <a:ext cx="731175" cy="158175"/>
            </a:xfrm>
            <a:custGeom>
              <a:rect b="b" l="l" r="r" t="t"/>
              <a:pathLst>
                <a:path extrusionOk="0" h="6327" w="29247">
                  <a:moveTo>
                    <a:pt x="1" y="1"/>
                  </a:moveTo>
                  <a:lnTo>
                    <a:pt x="1" y="6326"/>
                  </a:lnTo>
                  <a:lnTo>
                    <a:pt x="26088" y="6326"/>
                  </a:lnTo>
                  <a:cubicBezTo>
                    <a:pt x="27833" y="6326"/>
                    <a:pt x="29247" y="4912"/>
                    <a:pt x="29247" y="3167"/>
                  </a:cubicBezTo>
                  <a:cubicBezTo>
                    <a:pt x="29247" y="1414"/>
                    <a:pt x="27833" y="1"/>
                    <a:pt x="26088"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82"/>
            <p:cNvSpPr/>
            <p:nvPr/>
          </p:nvSpPr>
          <p:spPr>
            <a:xfrm>
              <a:off x="3849475" y="1413550"/>
              <a:ext cx="152725" cy="120650"/>
            </a:xfrm>
            <a:custGeom>
              <a:rect b="b" l="l" r="r" t="t"/>
              <a:pathLst>
                <a:path extrusionOk="0" h="4826" w="6109">
                  <a:moveTo>
                    <a:pt x="2366" y="1"/>
                  </a:moveTo>
                  <a:cubicBezTo>
                    <a:pt x="1053" y="30"/>
                    <a:pt x="0" y="1097"/>
                    <a:pt x="0" y="2410"/>
                  </a:cubicBezTo>
                  <a:cubicBezTo>
                    <a:pt x="0" y="3722"/>
                    <a:pt x="1053" y="4797"/>
                    <a:pt x="2366" y="4826"/>
                  </a:cubicBezTo>
                  <a:lnTo>
                    <a:pt x="3700" y="4826"/>
                  </a:lnTo>
                  <a:cubicBezTo>
                    <a:pt x="5027" y="4819"/>
                    <a:pt x="6102" y="3744"/>
                    <a:pt x="6109" y="2417"/>
                  </a:cubicBezTo>
                  <a:cubicBezTo>
                    <a:pt x="6102" y="1083"/>
                    <a:pt x="5027" y="1"/>
                    <a:pt x="3700" y="1"/>
                  </a:cubicBezTo>
                  <a:close/>
                </a:path>
              </a:pathLst>
            </a:custGeom>
            <a:solidFill>
              <a:srgbClr val="E7AB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82"/>
            <p:cNvSpPr/>
            <p:nvPr/>
          </p:nvSpPr>
          <p:spPr>
            <a:xfrm>
              <a:off x="3849475" y="1413550"/>
              <a:ext cx="152725" cy="120650"/>
            </a:xfrm>
            <a:custGeom>
              <a:rect b="b" l="l" r="r" t="t"/>
              <a:pathLst>
                <a:path extrusionOk="0" h="4826" w="6109">
                  <a:moveTo>
                    <a:pt x="2366" y="1"/>
                  </a:moveTo>
                  <a:cubicBezTo>
                    <a:pt x="1053" y="30"/>
                    <a:pt x="0" y="1097"/>
                    <a:pt x="0" y="2410"/>
                  </a:cubicBezTo>
                  <a:cubicBezTo>
                    <a:pt x="0" y="3722"/>
                    <a:pt x="1053" y="4797"/>
                    <a:pt x="2366" y="4826"/>
                  </a:cubicBezTo>
                  <a:lnTo>
                    <a:pt x="3700" y="4826"/>
                  </a:lnTo>
                  <a:cubicBezTo>
                    <a:pt x="5027" y="4819"/>
                    <a:pt x="6102" y="3744"/>
                    <a:pt x="6109" y="2417"/>
                  </a:cubicBezTo>
                  <a:cubicBezTo>
                    <a:pt x="6102" y="1083"/>
                    <a:pt x="5027" y="1"/>
                    <a:pt x="370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82"/>
            <p:cNvSpPr/>
            <p:nvPr/>
          </p:nvSpPr>
          <p:spPr>
            <a:xfrm>
              <a:off x="3843325" y="1413550"/>
              <a:ext cx="135450" cy="112375"/>
            </a:xfrm>
            <a:custGeom>
              <a:rect b="b" l="l" r="r" t="t"/>
              <a:pathLst>
                <a:path extrusionOk="0" h="4495" w="5418">
                  <a:moveTo>
                    <a:pt x="2612" y="1"/>
                  </a:moveTo>
                  <a:cubicBezTo>
                    <a:pt x="1523" y="1"/>
                    <a:pt x="571" y="729"/>
                    <a:pt x="289" y="1782"/>
                  </a:cubicBezTo>
                  <a:cubicBezTo>
                    <a:pt x="1" y="2835"/>
                    <a:pt x="455" y="3946"/>
                    <a:pt x="1400" y="4494"/>
                  </a:cubicBezTo>
                  <a:cubicBezTo>
                    <a:pt x="809" y="4040"/>
                    <a:pt x="462" y="3333"/>
                    <a:pt x="462" y="2590"/>
                  </a:cubicBezTo>
                  <a:cubicBezTo>
                    <a:pt x="462" y="1263"/>
                    <a:pt x="1544" y="181"/>
                    <a:pt x="2871" y="181"/>
                  </a:cubicBezTo>
                  <a:lnTo>
                    <a:pt x="4206" y="181"/>
                  </a:lnTo>
                  <a:cubicBezTo>
                    <a:pt x="4631" y="181"/>
                    <a:pt x="5049" y="297"/>
                    <a:pt x="5417" y="513"/>
                  </a:cubicBezTo>
                  <a:cubicBezTo>
                    <a:pt x="4999" y="181"/>
                    <a:pt x="4480" y="1"/>
                    <a:pt x="3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2" name="Google Shape;3822;p82"/>
            <p:cNvGrpSpPr/>
            <p:nvPr/>
          </p:nvGrpSpPr>
          <p:grpSpPr>
            <a:xfrm>
              <a:off x="3176563" y="1380375"/>
              <a:ext cx="196550" cy="234075"/>
              <a:chOff x="3077200" y="1380375"/>
              <a:chExt cx="196550" cy="234075"/>
            </a:xfrm>
          </p:grpSpPr>
          <p:sp>
            <p:nvSpPr>
              <p:cNvPr id="3823" name="Google Shape;3823;p82"/>
              <p:cNvSpPr/>
              <p:nvPr/>
            </p:nvSpPr>
            <p:spPr>
              <a:xfrm>
                <a:off x="3077200" y="1380375"/>
                <a:ext cx="196550" cy="189000"/>
              </a:xfrm>
              <a:custGeom>
                <a:rect b="b" l="l" r="r" t="t"/>
                <a:pathLst>
                  <a:path extrusionOk="0" h="7560" w="7862">
                    <a:moveTo>
                      <a:pt x="4083" y="1"/>
                    </a:moveTo>
                    <a:cubicBezTo>
                      <a:pt x="2554" y="1"/>
                      <a:pt x="1176" y="924"/>
                      <a:pt x="592" y="2338"/>
                    </a:cubicBezTo>
                    <a:cubicBezTo>
                      <a:pt x="0" y="3744"/>
                      <a:pt x="325" y="5374"/>
                      <a:pt x="1407" y="6456"/>
                    </a:cubicBezTo>
                    <a:cubicBezTo>
                      <a:pt x="2129" y="7178"/>
                      <a:pt x="3092" y="7560"/>
                      <a:pt x="4074" y="7560"/>
                    </a:cubicBezTo>
                    <a:cubicBezTo>
                      <a:pt x="4562" y="7560"/>
                      <a:pt x="5055" y="7465"/>
                      <a:pt x="5525" y="7271"/>
                    </a:cubicBezTo>
                    <a:cubicBezTo>
                      <a:pt x="6939" y="6687"/>
                      <a:pt x="7862" y="5309"/>
                      <a:pt x="7862" y="3780"/>
                    </a:cubicBezTo>
                    <a:cubicBezTo>
                      <a:pt x="7855" y="1696"/>
                      <a:pt x="6167" y="8"/>
                      <a:pt x="408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82"/>
              <p:cNvSpPr/>
              <p:nvPr/>
            </p:nvSpPr>
            <p:spPr>
              <a:xfrm>
                <a:off x="3145900" y="1498475"/>
                <a:ext cx="68350" cy="70925"/>
              </a:xfrm>
              <a:custGeom>
                <a:rect b="b" l="l" r="r" t="t"/>
                <a:pathLst>
                  <a:path extrusionOk="0" h="2837" w="2734">
                    <a:moveTo>
                      <a:pt x="1082" y="1"/>
                    </a:moveTo>
                    <a:cubicBezTo>
                      <a:pt x="613" y="1"/>
                      <a:pt x="159" y="686"/>
                      <a:pt x="0" y="2035"/>
                    </a:cubicBezTo>
                    <a:lnTo>
                      <a:pt x="0" y="2590"/>
                    </a:lnTo>
                    <a:cubicBezTo>
                      <a:pt x="429" y="2755"/>
                      <a:pt x="879" y="2836"/>
                      <a:pt x="1330" y="2836"/>
                    </a:cubicBezTo>
                    <a:cubicBezTo>
                      <a:pt x="1806" y="2836"/>
                      <a:pt x="2282" y="2746"/>
                      <a:pt x="2734" y="2569"/>
                    </a:cubicBezTo>
                    <a:lnTo>
                      <a:pt x="2734" y="2006"/>
                    </a:lnTo>
                    <a:cubicBezTo>
                      <a:pt x="2561" y="362"/>
                      <a:pt x="1587"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82"/>
              <p:cNvSpPr/>
              <p:nvPr/>
            </p:nvSpPr>
            <p:spPr>
              <a:xfrm>
                <a:off x="3089275" y="1392288"/>
                <a:ext cx="179975" cy="163150"/>
              </a:xfrm>
              <a:custGeom>
                <a:rect b="b" l="l" r="r" t="t"/>
                <a:pathLst>
                  <a:path extrusionOk="0" h="6526" w="7199">
                    <a:moveTo>
                      <a:pt x="3601" y="0"/>
                    </a:moveTo>
                    <a:cubicBezTo>
                      <a:pt x="3341" y="0"/>
                      <a:pt x="3077" y="31"/>
                      <a:pt x="2813" y="96"/>
                    </a:cubicBezTo>
                    <a:cubicBezTo>
                      <a:pt x="1068" y="529"/>
                      <a:pt x="1" y="2296"/>
                      <a:pt x="433" y="4042"/>
                    </a:cubicBezTo>
                    <a:cubicBezTo>
                      <a:pt x="801" y="5531"/>
                      <a:pt x="2132" y="6525"/>
                      <a:pt x="3594" y="6525"/>
                    </a:cubicBezTo>
                    <a:cubicBezTo>
                      <a:pt x="3853" y="6525"/>
                      <a:pt x="4116" y="6494"/>
                      <a:pt x="4378" y="6429"/>
                    </a:cubicBezTo>
                    <a:cubicBezTo>
                      <a:pt x="6131" y="5996"/>
                      <a:pt x="7199" y="4229"/>
                      <a:pt x="6766" y="2477"/>
                    </a:cubicBezTo>
                    <a:cubicBezTo>
                      <a:pt x="6398" y="994"/>
                      <a:pt x="5067" y="0"/>
                      <a:pt x="3601"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82"/>
              <p:cNvSpPr/>
              <p:nvPr/>
            </p:nvSpPr>
            <p:spPr>
              <a:xfrm>
                <a:off x="3099881" y="1407525"/>
                <a:ext cx="146425" cy="206925"/>
              </a:xfrm>
              <a:custGeom>
                <a:rect b="b" l="l" r="r" t="t"/>
                <a:pathLst>
                  <a:path extrusionOk="0" h="8277" w="5857">
                    <a:moveTo>
                      <a:pt x="3163" y="0"/>
                    </a:moveTo>
                    <a:cubicBezTo>
                      <a:pt x="2706" y="0"/>
                      <a:pt x="2237" y="119"/>
                      <a:pt x="1796" y="379"/>
                    </a:cubicBezTo>
                    <a:cubicBezTo>
                      <a:pt x="0" y="1439"/>
                      <a:pt x="44" y="4050"/>
                      <a:pt x="1869" y="5053"/>
                    </a:cubicBezTo>
                    <a:cubicBezTo>
                      <a:pt x="2135" y="5204"/>
                      <a:pt x="2308" y="5485"/>
                      <a:pt x="2308" y="5803"/>
                    </a:cubicBezTo>
                    <a:lnTo>
                      <a:pt x="2308" y="6654"/>
                    </a:lnTo>
                    <a:lnTo>
                      <a:pt x="1876" y="6654"/>
                    </a:lnTo>
                    <a:cubicBezTo>
                      <a:pt x="1753" y="6654"/>
                      <a:pt x="1695" y="6798"/>
                      <a:pt x="1782" y="6884"/>
                    </a:cubicBezTo>
                    <a:lnTo>
                      <a:pt x="3109" y="8233"/>
                    </a:lnTo>
                    <a:cubicBezTo>
                      <a:pt x="3134" y="8262"/>
                      <a:pt x="3169" y="8276"/>
                      <a:pt x="3203" y="8276"/>
                    </a:cubicBezTo>
                    <a:cubicBezTo>
                      <a:pt x="3237" y="8276"/>
                      <a:pt x="3271" y="8262"/>
                      <a:pt x="3297" y="8233"/>
                    </a:cubicBezTo>
                    <a:lnTo>
                      <a:pt x="4624" y="6884"/>
                    </a:lnTo>
                    <a:cubicBezTo>
                      <a:pt x="4710" y="6798"/>
                      <a:pt x="4645" y="6654"/>
                      <a:pt x="4530" y="6654"/>
                    </a:cubicBezTo>
                    <a:lnTo>
                      <a:pt x="4097" y="6654"/>
                    </a:lnTo>
                    <a:lnTo>
                      <a:pt x="4097" y="5752"/>
                    </a:lnTo>
                    <a:cubicBezTo>
                      <a:pt x="4097" y="5449"/>
                      <a:pt x="4256" y="5168"/>
                      <a:pt x="4523" y="5016"/>
                    </a:cubicBezTo>
                    <a:cubicBezTo>
                      <a:pt x="5345" y="4533"/>
                      <a:pt x="5857" y="3653"/>
                      <a:pt x="5857" y="2694"/>
                    </a:cubicBezTo>
                    <a:cubicBezTo>
                      <a:pt x="5857" y="1121"/>
                      <a:pt x="4567" y="0"/>
                      <a:pt x="316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27" name="Google Shape;3827;p82"/>
          <p:cNvGrpSpPr/>
          <p:nvPr/>
        </p:nvGrpSpPr>
        <p:grpSpPr>
          <a:xfrm>
            <a:off x="1168966" y="3428283"/>
            <a:ext cx="583683" cy="515041"/>
            <a:chOff x="4150855" y="3304766"/>
            <a:chExt cx="400468" cy="353373"/>
          </a:xfrm>
        </p:grpSpPr>
        <p:grpSp>
          <p:nvGrpSpPr>
            <p:cNvPr id="3828" name="Google Shape;3828;p82"/>
            <p:cNvGrpSpPr/>
            <p:nvPr/>
          </p:nvGrpSpPr>
          <p:grpSpPr>
            <a:xfrm rot="5400000">
              <a:off x="4069042" y="3402899"/>
              <a:ext cx="320732" cy="157107"/>
              <a:chOff x="2578246" y="3661125"/>
              <a:chExt cx="226794" cy="111100"/>
            </a:xfrm>
          </p:grpSpPr>
          <p:grpSp>
            <p:nvGrpSpPr>
              <p:cNvPr id="3829" name="Google Shape;3829;p82"/>
              <p:cNvGrpSpPr/>
              <p:nvPr/>
            </p:nvGrpSpPr>
            <p:grpSpPr>
              <a:xfrm>
                <a:off x="2610652" y="3685297"/>
                <a:ext cx="194387" cy="60778"/>
                <a:chOff x="2610652" y="3685297"/>
                <a:chExt cx="194387" cy="60778"/>
              </a:xfrm>
            </p:grpSpPr>
            <p:sp>
              <p:nvSpPr>
                <p:cNvPr id="3830" name="Google Shape;3830;p82"/>
                <p:cNvSpPr/>
                <p:nvPr/>
              </p:nvSpPr>
              <p:spPr>
                <a:xfrm>
                  <a:off x="2682590" y="3685297"/>
                  <a:ext cx="122450" cy="60775"/>
                </a:xfrm>
                <a:custGeom>
                  <a:rect b="b" l="l" r="r" t="t"/>
                  <a:pathLst>
                    <a:path extrusionOk="0" h="2431" w="4898">
                      <a:moveTo>
                        <a:pt x="1" y="0"/>
                      </a:moveTo>
                      <a:lnTo>
                        <a:pt x="1" y="2431"/>
                      </a:lnTo>
                      <a:lnTo>
                        <a:pt x="4198" y="2431"/>
                      </a:lnTo>
                      <a:lnTo>
                        <a:pt x="4898" y="1219"/>
                      </a:lnTo>
                      <a:lnTo>
                        <a:pt x="419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82"/>
                <p:cNvSpPr/>
                <p:nvPr/>
              </p:nvSpPr>
              <p:spPr>
                <a:xfrm>
                  <a:off x="2610652" y="3685300"/>
                  <a:ext cx="111270" cy="60775"/>
                </a:xfrm>
                <a:custGeom>
                  <a:rect b="b" l="l" r="r" t="t"/>
                  <a:pathLst>
                    <a:path extrusionOk="0" h="2431" w="4898">
                      <a:moveTo>
                        <a:pt x="1" y="0"/>
                      </a:moveTo>
                      <a:lnTo>
                        <a:pt x="1" y="2431"/>
                      </a:lnTo>
                      <a:lnTo>
                        <a:pt x="4198" y="2431"/>
                      </a:lnTo>
                      <a:lnTo>
                        <a:pt x="4898" y="1219"/>
                      </a:lnTo>
                      <a:lnTo>
                        <a:pt x="419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2" name="Google Shape;3832;p82"/>
              <p:cNvGrpSpPr/>
              <p:nvPr/>
            </p:nvGrpSpPr>
            <p:grpSpPr>
              <a:xfrm>
                <a:off x="2578246" y="3661125"/>
                <a:ext cx="128225" cy="111100"/>
                <a:chOff x="2578246" y="3661125"/>
                <a:chExt cx="128225" cy="111100"/>
              </a:xfrm>
            </p:grpSpPr>
            <p:sp>
              <p:nvSpPr>
                <p:cNvPr id="3833" name="Google Shape;3833;p82"/>
                <p:cNvSpPr/>
                <p:nvPr/>
              </p:nvSpPr>
              <p:spPr>
                <a:xfrm>
                  <a:off x="2578246" y="3661125"/>
                  <a:ext cx="128225" cy="111100"/>
                </a:xfrm>
                <a:custGeom>
                  <a:rect b="b" l="l" r="r" t="t"/>
                  <a:pathLst>
                    <a:path extrusionOk="0" h="4444" w="5129">
                      <a:moveTo>
                        <a:pt x="1277" y="1"/>
                      </a:moveTo>
                      <a:lnTo>
                        <a:pt x="0" y="2222"/>
                      </a:lnTo>
                      <a:lnTo>
                        <a:pt x="1277" y="4444"/>
                      </a:lnTo>
                      <a:lnTo>
                        <a:pt x="3845" y="4444"/>
                      </a:lnTo>
                      <a:lnTo>
                        <a:pt x="5128" y="2222"/>
                      </a:lnTo>
                      <a:lnTo>
                        <a:pt x="384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4" name="Google Shape;3834;p82"/>
                <p:cNvGrpSpPr/>
                <p:nvPr/>
              </p:nvGrpSpPr>
              <p:grpSpPr>
                <a:xfrm>
                  <a:off x="2596850" y="3677550"/>
                  <a:ext cx="102450" cy="94675"/>
                  <a:chOff x="2596850" y="3677550"/>
                  <a:chExt cx="102450" cy="94675"/>
                </a:xfrm>
              </p:grpSpPr>
              <p:sp>
                <p:nvSpPr>
                  <p:cNvPr id="3835" name="Google Shape;3835;p82"/>
                  <p:cNvSpPr/>
                  <p:nvPr/>
                </p:nvSpPr>
                <p:spPr>
                  <a:xfrm>
                    <a:off x="2596850" y="3677550"/>
                    <a:ext cx="90350" cy="78275"/>
                  </a:xfrm>
                  <a:custGeom>
                    <a:rect b="b" l="l" r="r" t="t"/>
                    <a:pathLst>
                      <a:path extrusionOk="0" h="3131" w="3614">
                        <a:moveTo>
                          <a:pt x="909" y="0"/>
                        </a:moveTo>
                        <a:lnTo>
                          <a:pt x="0" y="1565"/>
                        </a:lnTo>
                        <a:lnTo>
                          <a:pt x="909" y="3130"/>
                        </a:lnTo>
                        <a:lnTo>
                          <a:pt x="2712" y="3130"/>
                        </a:lnTo>
                        <a:lnTo>
                          <a:pt x="3614" y="1565"/>
                        </a:lnTo>
                        <a:lnTo>
                          <a:pt x="2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82"/>
                  <p:cNvSpPr/>
                  <p:nvPr/>
                </p:nvSpPr>
                <p:spPr>
                  <a:xfrm>
                    <a:off x="2619575" y="3716675"/>
                    <a:ext cx="79725" cy="55550"/>
                  </a:xfrm>
                  <a:custGeom>
                    <a:rect b="b" l="l" r="r" t="t"/>
                    <a:pathLst>
                      <a:path extrusionOk="0" h="2222" w="3189">
                        <a:moveTo>
                          <a:pt x="2705" y="0"/>
                        </a:moveTo>
                        <a:lnTo>
                          <a:pt x="1803" y="1565"/>
                        </a:lnTo>
                        <a:lnTo>
                          <a:pt x="0" y="1565"/>
                        </a:lnTo>
                        <a:lnTo>
                          <a:pt x="657" y="2222"/>
                        </a:lnTo>
                        <a:lnTo>
                          <a:pt x="2186" y="2222"/>
                        </a:lnTo>
                        <a:lnTo>
                          <a:pt x="3188" y="483"/>
                        </a:lnTo>
                        <a:lnTo>
                          <a:pt x="2705"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837" name="Google Shape;3837;p82"/>
            <p:cNvGrpSpPr/>
            <p:nvPr/>
          </p:nvGrpSpPr>
          <p:grpSpPr>
            <a:xfrm rot="5400000">
              <a:off x="4302139" y="3408954"/>
              <a:ext cx="353373" cy="144996"/>
              <a:chOff x="5075685" y="2271925"/>
              <a:chExt cx="492712" cy="202254"/>
            </a:xfrm>
          </p:grpSpPr>
          <p:sp>
            <p:nvSpPr>
              <p:cNvPr id="3838" name="Google Shape;3838;p82"/>
              <p:cNvSpPr/>
              <p:nvPr/>
            </p:nvSpPr>
            <p:spPr>
              <a:xfrm>
                <a:off x="5123284" y="2299433"/>
                <a:ext cx="147586" cy="147624"/>
              </a:xfrm>
              <a:custGeom>
                <a:rect b="b" l="l" r="r" t="t"/>
                <a:pathLst>
                  <a:path extrusionOk="0" h="3821" w="3820">
                    <a:moveTo>
                      <a:pt x="1910" y="1"/>
                    </a:moveTo>
                    <a:cubicBezTo>
                      <a:pt x="863" y="1"/>
                      <a:pt x="0" y="851"/>
                      <a:pt x="0" y="1911"/>
                    </a:cubicBezTo>
                    <a:cubicBezTo>
                      <a:pt x="0" y="2958"/>
                      <a:pt x="863" y="3821"/>
                      <a:pt x="1910" y="3821"/>
                    </a:cubicBezTo>
                    <a:cubicBezTo>
                      <a:pt x="2970" y="3821"/>
                      <a:pt x="3820" y="2958"/>
                      <a:pt x="3820" y="1911"/>
                    </a:cubicBezTo>
                    <a:cubicBezTo>
                      <a:pt x="3820" y="851"/>
                      <a:pt x="2970" y="1"/>
                      <a:pt x="19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82"/>
              <p:cNvSpPr/>
              <p:nvPr/>
            </p:nvSpPr>
            <p:spPr>
              <a:xfrm>
                <a:off x="5075685" y="2271925"/>
                <a:ext cx="492712" cy="202254"/>
              </a:xfrm>
              <a:custGeom>
                <a:rect b="b" l="l" r="r" t="t"/>
                <a:pathLst>
                  <a:path extrusionOk="0" h="5235" w="12753">
                    <a:moveTo>
                      <a:pt x="3157" y="713"/>
                    </a:moveTo>
                    <a:cubicBezTo>
                      <a:pt x="4848" y="713"/>
                      <a:pt x="5689" y="2762"/>
                      <a:pt x="4497" y="3966"/>
                    </a:cubicBezTo>
                    <a:cubicBezTo>
                      <a:pt x="4107" y="4352"/>
                      <a:pt x="3629" y="4524"/>
                      <a:pt x="3159" y="4524"/>
                    </a:cubicBezTo>
                    <a:cubicBezTo>
                      <a:pt x="2176" y="4524"/>
                      <a:pt x="1232" y="3766"/>
                      <a:pt x="1232" y="2623"/>
                    </a:cubicBezTo>
                    <a:cubicBezTo>
                      <a:pt x="1245" y="1563"/>
                      <a:pt x="2095" y="713"/>
                      <a:pt x="3142" y="713"/>
                    </a:cubicBezTo>
                    <a:cubicBezTo>
                      <a:pt x="3147" y="713"/>
                      <a:pt x="3152" y="713"/>
                      <a:pt x="3157" y="713"/>
                    </a:cubicBezTo>
                    <a:close/>
                    <a:moveTo>
                      <a:pt x="3149" y="0"/>
                    </a:moveTo>
                    <a:cubicBezTo>
                      <a:pt x="2159" y="0"/>
                      <a:pt x="1184" y="555"/>
                      <a:pt x="739" y="1575"/>
                    </a:cubicBezTo>
                    <a:cubicBezTo>
                      <a:pt x="0" y="3300"/>
                      <a:pt x="1257" y="5235"/>
                      <a:pt x="3142" y="5235"/>
                    </a:cubicBezTo>
                    <a:cubicBezTo>
                      <a:pt x="3869" y="5235"/>
                      <a:pt x="4559" y="4939"/>
                      <a:pt x="5052" y="4422"/>
                    </a:cubicBezTo>
                    <a:lnTo>
                      <a:pt x="11213" y="4422"/>
                    </a:lnTo>
                    <a:lnTo>
                      <a:pt x="11213" y="5038"/>
                    </a:lnTo>
                    <a:lnTo>
                      <a:pt x="12753" y="2623"/>
                    </a:lnTo>
                    <a:lnTo>
                      <a:pt x="11200" y="208"/>
                    </a:lnTo>
                    <a:lnTo>
                      <a:pt x="11200" y="824"/>
                    </a:lnTo>
                    <a:lnTo>
                      <a:pt x="5052" y="824"/>
                    </a:lnTo>
                    <a:cubicBezTo>
                      <a:pt x="4523" y="265"/>
                      <a:pt x="3832" y="0"/>
                      <a:pt x="3149"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40" name="Google Shape;3840;p82"/>
          <p:cNvGrpSpPr/>
          <p:nvPr/>
        </p:nvGrpSpPr>
        <p:grpSpPr>
          <a:xfrm>
            <a:off x="1089095" y="4015453"/>
            <a:ext cx="467479" cy="193481"/>
            <a:chOff x="4260510" y="2242993"/>
            <a:chExt cx="628501" cy="260125"/>
          </a:xfrm>
        </p:grpSpPr>
        <p:grpSp>
          <p:nvGrpSpPr>
            <p:cNvPr id="3841" name="Google Shape;3841;p82"/>
            <p:cNvGrpSpPr/>
            <p:nvPr/>
          </p:nvGrpSpPr>
          <p:grpSpPr>
            <a:xfrm>
              <a:off x="4260510" y="2286954"/>
              <a:ext cx="628501" cy="172421"/>
              <a:chOff x="4260510" y="2286954"/>
              <a:chExt cx="628501" cy="172421"/>
            </a:xfrm>
          </p:grpSpPr>
          <p:sp>
            <p:nvSpPr>
              <p:cNvPr id="3842" name="Google Shape;3842;p82"/>
              <p:cNvSpPr/>
              <p:nvPr/>
            </p:nvSpPr>
            <p:spPr>
              <a:xfrm>
                <a:off x="4643001" y="2286954"/>
                <a:ext cx="246010" cy="172421"/>
              </a:xfrm>
              <a:custGeom>
                <a:rect b="b" l="l" r="r" t="t"/>
                <a:pathLst>
                  <a:path extrusionOk="0" h="6291" w="8976">
                    <a:moveTo>
                      <a:pt x="1" y="1"/>
                    </a:moveTo>
                    <a:cubicBezTo>
                      <a:pt x="1585" y="1791"/>
                      <a:pt x="1585" y="4500"/>
                      <a:pt x="1" y="6290"/>
                    </a:cubicBezTo>
                    <a:lnTo>
                      <a:pt x="7117" y="6290"/>
                    </a:lnTo>
                    <a:lnTo>
                      <a:pt x="8976" y="3306"/>
                    </a:lnTo>
                    <a:lnTo>
                      <a:pt x="7117"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82"/>
              <p:cNvSpPr/>
              <p:nvPr/>
            </p:nvSpPr>
            <p:spPr>
              <a:xfrm>
                <a:off x="4260510" y="2286954"/>
                <a:ext cx="187495" cy="172421"/>
              </a:xfrm>
              <a:custGeom>
                <a:rect b="b" l="l" r="r" t="t"/>
                <a:pathLst>
                  <a:path extrusionOk="0" h="6291" w="6841">
                    <a:moveTo>
                      <a:pt x="0" y="1"/>
                    </a:moveTo>
                    <a:lnTo>
                      <a:pt x="1619" y="3214"/>
                    </a:lnTo>
                    <a:lnTo>
                      <a:pt x="0" y="6290"/>
                    </a:lnTo>
                    <a:lnTo>
                      <a:pt x="6841" y="6290"/>
                    </a:lnTo>
                    <a:cubicBezTo>
                      <a:pt x="5245" y="4500"/>
                      <a:pt x="5245" y="1791"/>
                      <a:pt x="684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82"/>
              <p:cNvSpPr/>
              <p:nvPr/>
            </p:nvSpPr>
            <p:spPr>
              <a:xfrm>
                <a:off x="4375550" y="2288375"/>
                <a:ext cx="350625" cy="170850"/>
              </a:xfrm>
              <a:custGeom>
                <a:rect b="b" l="l" r="r" t="t"/>
                <a:pathLst>
                  <a:path extrusionOk="0" h="6834" w="14025">
                    <a:moveTo>
                      <a:pt x="2857" y="0"/>
                    </a:moveTo>
                    <a:lnTo>
                      <a:pt x="0" y="2786"/>
                    </a:lnTo>
                    <a:lnTo>
                      <a:pt x="1476" y="5953"/>
                    </a:lnTo>
                    <a:lnTo>
                      <a:pt x="2857" y="6834"/>
                    </a:lnTo>
                    <a:lnTo>
                      <a:pt x="10739" y="6834"/>
                    </a:lnTo>
                    <a:lnTo>
                      <a:pt x="14025" y="3167"/>
                    </a:lnTo>
                    <a:lnTo>
                      <a:pt x="10930" y="0"/>
                    </a:lnTo>
                    <a:close/>
                  </a:path>
                </a:pathLst>
              </a:custGeom>
              <a:solidFill>
                <a:srgbClr val="869FB2"/>
              </a:solidFill>
              <a:ln>
                <a:noFill/>
              </a:ln>
            </p:spPr>
          </p:sp>
        </p:grpSp>
        <p:sp>
          <p:nvSpPr>
            <p:cNvPr id="3845" name="Google Shape;3845;p82"/>
            <p:cNvSpPr/>
            <p:nvPr/>
          </p:nvSpPr>
          <p:spPr>
            <a:xfrm>
              <a:off x="4415277" y="2242993"/>
              <a:ext cx="273691" cy="260125"/>
            </a:xfrm>
            <a:custGeom>
              <a:rect b="b" l="l" r="r" t="t"/>
              <a:pathLst>
                <a:path extrusionOk="0" h="9491" w="9986">
                  <a:moveTo>
                    <a:pt x="4752" y="732"/>
                  </a:moveTo>
                  <a:cubicBezTo>
                    <a:pt x="6370" y="732"/>
                    <a:pt x="7839" y="1708"/>
                    <a:pt x="8459" y="3211"/>
                  </a:cubicBezTo>
                  <a:cubicBezTo>
                    <a:pt x="9079" y="4715"/>
                    <a:pt x="8734" y="6436"/>
                    <a:pt x="7587" y="7584"/>
                  </a:cubicBezTo>
                  <a:cubicBezTo>
                    <a:pt x="6821" y="8358"/>
                    <a:pt x="5799" y="8768"/>
                    <a:pt x="4757" y="8768"/>
                  </a:cubicBezTo>
                  <a:cubicBezTo>
                    <a:pt x="4238" y="8768"/>
                    <a:pt x="3714" y="8666"/>
                    <a:pt x="3214" y="8456"/>
                  </a:cubicBezTo>
                  <a:cubicBezTo>
                    <a:pt x="1710" y="7837"/>
                    <a:pt x="735" y="6379"/>
                    <a:pt x="735" y="4749"/>
                  </a:cubicBezTo>
                  <a:cubicBezTo>
                    <a:pt x="735" y="2534"/>
                    <a:pt x="2537" y="732"/>
                    <a:pt x="4752" y="732"/>
                  </a:cubicBezTo>
                  <a:close/>
                  <a:moveTo>
                    <a:pt x="4745" y="0"/>
                  </a:moveTo>
                  <a:cubicBezTo>
                    <a:pt x="4463" y="0"/>
                    <a:pt x="4177" y="25"/>
                    <a:pt x="3891" y="78"/>
                  </a:cubicBezTo>
                  <a:cubicBezTo>
                    <a:pt x="1641" y="491"/>
                    <a:pt x="0" y="2454"/>
                    <a:pt x="0" y="4749"/>
                  </a:cubicBezTo>
                  <a:cubicBezTo>
                    <a:pt x="0" y="5908"/>
                    <a:pt x="425" y="7022"/>
                    <a:pt x="1194" y="7894"/>
                  </a:cubicBezTo>
                  <a:cubicBezTo>
                    <a:pt x="2119" y="8938"/>
                    <a:pt x="3425" y="9490"/>
                    <a:pt x="4745" y="9490"/>
                  </a:cubicBezTo>
                  <a:cubicBezTo>
                    <a:pt x="5588" y="9490"/>
                    <a:pt x="6437" y="9266"/>
                    <a:pt x="7196" y="8801"/>
                  </a:cubicBezTo>
                  <a:cubicBezTo>
                    <a:pt x="9159" y="7619"/>
                    <a:pt x="9985" y="5208"/>
                    <a:pt x="9182" y="3062"/>
                  </a:cubicBezTo>
                  <a:cubicBezTo>
                    <a:pt x="8471" y="1199"/>
                    <a:pt x="6684" y="0"/>
                    <a:pt x="474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82"/>
            <p:cNvSpPr/>
            <p:nvPr/>
          </p:nvSpPr>
          <p:spPr>
            <a:xfrm>
              <a:off x="4435394" y="2263055"/>
              <a:ext cx="229044" cy="220274"/>
            </a:xfrm>
            <a:custGeom>
              <a:rect b="b" l="l" r="r" t="t"/>
              <a:pathLst>
                <a:path extrusionOk="0" h="8037" w="8357">
                  <a:moveTo>
                    <a:pt x="4035" y="1823"/>
                  </a:moveTo>
                  <a:cubicBezTo>
                    <a:pt x="4574" y="1823"/>
                    <a:pt x="5122" y="2023"/>
                    <a:pt x="5567" y="2468"/>
                  </a:cubicBezTo>
                  <a:cubicBezTo>
                    <a:pt x="6944" y="3845"/>
                    <a:pt x="5969" y="6209"/>
                    <a:pt x="4018" y="6209"/>
                  </a:cubicBezTo>
                  <a:cubicBezTo>
                    <a:pt x="2813" y="6209"/>
                    <a:pt x="1826" y="5222"/>
                    <a:pt x="1826" y="4017"/>
                  </a:cubicBezTo>
                  <a:cubicBezTo>
                    <a:pt x="1826" y="2697"/>
                    <a:pt x="2908" y="1823"/>
                    <a:pt x="4035" y="1823"/>
                  </a:cubicBezTo>
                  <a:close/>
                  <a:moveTo>
                    <a:pt x="4018" y="0"/>
                  </a:moveTo>
                  <a:cubicBezTo>
                    <a:pt x="1803" y="0"/>
                    <a:pt x="1" y="1802"/>
                    <a:pt x="1" y="4017"/>
                  </a:cubicBezTo>
                  <a:cubicBezTo>
                    <a:pt x="1" y="5647"/>
                    <a:pt x="976" y="7105"/>
                    <a:pt x="2480" y="7724"/>
                  </a:cubicBezTo>
                  <a:cubicBezTo>
                    <a:pt x="2980" y="7934"/>
                    <a:pt x="3505" y="8036"/>
                    <a:pt x="4026" y="8036"/>
                  </a:cubicBezTo>
                  <a:cubicBezTo>
                    <a:pt x="5072" y="8036"/>
                    <a:pt x="6098" y="7626"/>
                    <a:pt x="6864" y="6852"/>
                  </a:cubicBezTo>
                  <a:cubicBezTo>
                    <a:pt x="8012" y="5704"/>
                    <a:pt x="8356" y="3983"/>
                    <a:pt x="7725" y="2479"/>
                  </a:cubicBezTo>
                  <a:cubicBezTo>
                    <a:pt x="7105" y="976"/>
                    <a:pt x="5648" y="0"/>
                    <a:pt x="4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82"/>
            <p:cNvSpPr/>
            <p:nvPr/>
          </p:nvSpPr>
          <p:spPr>
            <a:xfrm>
              <a:off x="4480999" y="2312908"/>
              <a:ext cx="129007" cy="120182"/>
            </a:xfrm>
            <a:custGeom>
              <a:rect b="b" l="l" r="r" t="t"/>
              <a:pathLst>
                <a:path extrusionOk="0" h="4385" w="4707">
                  <a:moveTo>
                    <a:pt x="2352" y="0"/>
                  </a:moveTo>
                  <a:cubicBezTo>
                    <a:pt x="2235" y="0"/>
                    <a:pt x="2117" y="10"/>
                    <a:pt x="1998" y="29"/>
                  </a:cubicBezTo>
                  <a:cubicBezTo>
                    <a:pt x="804" y="224"/>
                    <a:pt x="1" y="1349"/>
                    <a:pt x="196" y="2543"/>
                  </a:cubicBezTo>
                  <a:cubicBezTo>
                    <a:pt x="361" y="3617"/>
                    <a:pt x="1290" y="4385"/>
                    <a:pt x="2344" y="4385"/>
                  </a:cubicBezTo>
                  <a:cubicBezTo>
                    <a:pt x="2461" y="4385"/>
                    <a:pt x="2579" y="4375"/>
                    <a:pt x="2698" y="4356"/>
                  </a:cubicBezTo>
                  <a:cubicBezTo>
                    <a:pt x="3892" y="4161"/>
                    <a:pt x="4707" y="3036"/>
                    <a:pt x="4512" y="1842"/>
                  </a:cubicBezTo>
                  <a:cubicBezTo>
                    <a:pt x="4336" y="768"/>
                    <a:pt x="3407" y="0"/>
                    <a:pt x="23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8" name="Google Shape;3848;p82"/>
          <p:cNvGrpSpPr/>
          <p:nvPr/>
        </p:nvGrpSpPr>
        <p:grpSpPr>
          <a:xfrm>
            <a:off x="1095178" y="1191975"/>
            <a:ext cx="730923" cy="195694"/>
            <a:chOff x="3099239" y="3615343"/>
            <a:chExt cx="689745" cy="184687"/>
          </a:xfrm>
        </p:grpSpPr>
        <p:sp>
          <p:nvSpPr>
            <p:cNvPr id="3849" name="Google Shape;3849;p82"/>
            <p:cNvSpPr/>
            <p:nvPr/>
          </p:nvSpPr>
          <p:spPr>
            <a:xfrm>
              <a:off x="3327296" y="3788725"/>
              <a:ext cx="22611" cy="11305"/>
            </a:xfrm>
            <a:custGeom>
              <a:rect b="b" l="l" r="r" t="t"/>
              <a:pathLst>
                <a:path extrusionOk="0" h="586" w="1172">
                  <a:moveTo>
                    <a:pt x="1" y="0"/>
                  </a:moveTo>
                  <a:lnTo>
                    <a:pt x="586" y="585"/>
                  </a:lnTo>
                  <a:lnTo>
                    <a:pt x="1171" y="0"/>
                  </a:lnTo>
                  <a:close/>
                </a:path>
              </a:pathLst>
            </a:custGeom>
            <a:solidFill>
              <a:srgbClr val="448C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82"/>
            <p:cNvSpPr/>
            <p:nvPr/>
          </p:nvSpPr>
          <p:spPr>
            <a:xfrm>
              <a:off x="3213258" y="3626629"/>
              <a:ext cx="575727" cy="162115"/>
            </a:xfrm>
            <a:custGeom>
              <a:rect b="b" l="l" r="r" t="t"/>
              <a:pathLst>
                <a:path extrusionOk="0" h="8403" w="29842">
                  <a:moveTo>
                    <a:pt x="1" y="1"/>
                  </a:moveTo>
                  <a:lnTo>
                    <a:pt x="6072" y="8402"/>
                  </a:lnTo>
                  <a:lnTo>
                    <a:pt x="28591" y="8402"/>
                  </a:lnTo>
                  <a:cubicBezTo>
                    <a:pt x="29280" y="8402"/>
                    <a:pt x="29842" y="7851"/>
                    <a:pt x="29842" y="7163"/>
                  </a:cubicBezTo>
                  <a:lnTo>
                    <a:pt x="29842" y="1252"/>
                  </a:lnTo>
                  <a:cubicBezTo>
                    <a:pt x="29842" y="563"/>
                    <a:pt x="29280" y="1"/>
                    <a:pt x="28591"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82"/>
            <p:cNvSpPr/>
            <p:nvPr/>
          </p:nvSpPr>
          <p:spPr>
            <a:xfrm>
              <a:off x="3165220" y="3626629"/>
              <a:ext cx="165202" cy="162115"/>
            </a:xfrm>
            <a:custGeom>
              <a:rect b="b" l="l" r="r" t="t"/>
              <a:pathLst>
                <a:path extrusionOk="0" h="8403" w="8563">
                  <a:moveTo>
                    <a:pt x="0" y="1"/>
                  </a:moveTo>
                  <a:lnTo>
                    <a:pt x="8402" y="8402"/>
                  </a:lnTo>
                  <a:lnTo>
                    <a:pt x="8562" y="8402"/>
                  </a:lnTo>
                  <a:lnTo>
                    <a:pt x="249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82"/>
            <p:cNvSpPr/>
            <p:nvPr/>
          </p:nvSpPr>
          <p:spPr>
            <a:xfrm>
              <a:off x="3099239" y="3615343"/>
              <a:ext cx="239381" cy="184687"/>
            </a:xfrm>
            <a:custGeom>
              <a:rect b="b" l="l" r="r" t="t"/>
              <a:pathLst>
                <a:path extrusionOk="0" h="9573" w="12408">
                  <a:moveTo>
                    <a:pt x="1240" y="0"/>
                  </a:moveTo>
                  <a:cubicBezTo>
                    <a:pt x="563" y="0"/>
                    <a:pt x="0" y="551"/>
                    <a:pt x="12" y="1240"/>
                  </a:cubicBezTo>
                  <a:lnTo>
                    <a:pt x="12" y="8344"/>
                  </a:lnTo>
                  <a:cubicBezTo>
                    <a:pt x="12" y="9022"/>
                    <a:pt x="563" y="9572"/>
                    <a:pt x="1240" y="9572"/>
                  </a:cubicBezTo>
                  <a:lnTo>
                    <a:pt x="12407" y="9572"/>
                  </a:lnTo>
                  <a:lnTo>
                    <a:pt x="11822" y="8987"/>
                  </a:lnTo>
                  <a:lnTo>
                    <a:pt x="3420" y="586"/>
                  </a:lnTo>
                  <a:lnTo>
                    <a:pt x="283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3" name="Google Shape;3853;p82"/>
          <p:cNvGrpSpPr/>
          <p:nvPr/>
        </p:nvGrpSpPr>
        <p:grpSpPr>
          <a:xfrm flipH="1" rot="10800000">
            <a:off x="1082425" y="2006226"/>
            <a:ext cx="756740" cy="126985"/>
            <a:chOff x="1154425" y="3251263"/>
            <a:chExt cx="695150" cy="116650"/>
          </a:xfrm>
        </p:grpSpPr>
        <p:sp>
          <p:nvSpPr>
            <p:cNvPr id="3854" name="Google Shape;3854;p82"/>
            <p:cNvSpPr/>
            <p:nvPr/>
          </p:nvSpPr>
          <p:spPr>
            <a:xfrm>
              <a:off x="1156700" y="3253563"/>
              <a:ext cx="86925" cy="112075"/>
            </a:xfrm>
            <a:custGeom>
              <a:rect b="b" l="l" r="r" t="t"/>
              <a:pathLst>
                <a:path extrusionOk="0" h="4483" w="3477">
                  <a:moveTo>
                    <a:pt x="1671" y="1551"/>
                  </a:moveTo>
                  <a:cubicBezTo>
                    <a:pt x="2013" y="1551"/>
                    <a:pt x="2333" y="1856"/>
                    <a:pt x="2333" y="2241"/>
                  </a:cubicBezTo>
                  <a:lnTo>
                    <a:pt x="2287" y="2241"/>
                  </a:lnTo>
                  <a:cubicBezTo>
                    <a:pt x="2287" y="2673"/>
                    <a:pt x="1933" y="2960"/>
                    <a:pt x="1577" y="2960"/>
                  </a:cubicBezTo>
                  <a:cubicBezTo>
                    <a:pt x="1405" y="2960"/>
                    <a:pt x="1232" y="2893"/>
                    <a:pt x="1098" y="2744"/>
                  </a:cubicBezTo>
                  <a:cubicBezTo>
                    <a:pt x="641" y="2287"/>
                    <a:pt x="961" y="1555"/>
                    <a:pt x="1601" y="1555"/>
                  </a:cubicBezTo>
                  <a:cubicBezTo>
                    <a:pt x="1625" y="1552"/>
                    <a:pt x="1648" y="1551"/>
                    <a:pt x="1671" y="1551"/>
                  </a:cubicBezTo>
                  <a:close/>
                  <a:moveTo>
                    <a:pt x="1510" y="0"/>
                  </a:moveTo>
                  <a:cubicBezTo>
                    <a:pt x="687" y="0"/>
                    <a:pt x="1" y="686"/>
                    <a:pt x="1" y="1510"/>
                  </a:cubicBezTo>
                  <a:lnTo>
                    <a:pt x="1" y="3019"/>
                  </a:lnTo>
                  <a:cubicBezTo>
                    <a:pt x="1" y="3842"/>
                    <a:pt x="687" y="4482"/>
                    <a:pt x="1510" y="4482"/>
                  </a:cubicBezTo>
                  <a:lnTo>
                    <a:pt x="3476" y="4482"/>
                  </a:lnTo>
                  <a:lnTo>
                    <a:pt x="3476" y="0"/>
                  </a:lnTo>
                  <a:close/>
                </a:path>
              </a:pathLst>
            </a:custGeom>
            <a:solidFill>
              <a:srgbClr val="E8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82"/>
            <p:cNvSpPr/>
            <p:nvPr/>
          </p:nvSpPr>
          <p:spPr>
            <a:xfrm>
              <a:off x="1356775" y="3253563"/>
              <a:ext cx="490525" cy="112075"/>
            </a:xfrm>
            <a:custGeom>
              <a:rect b="b" l="l" r="r" t="t"/>
              <a:pathLst>
                <a:path extrusionOk="0" h="4483" w="19621">
                  <a:moveTo>
                    <a:pt x="1" y="0"/>
                  </a:moveTo>
                  <a:lnTo>
                    <a:pt x="1" y="4482"/>
                  </a:lnTo>
                  <a:lnTo>
                    <a:pt x="18157" y="4482"/>
                  </a:lnTo>
                  <a:cubicBezTo>
                    <a:pt x="18980" y="4482"/>
                    <a:pt x="19620" y="3842"/>
                    <a:pt x="19620" y="3019"/>
                  </a:cubicBezTo>
                  <a:lnTo>
                    <a:pt x="19620" y="1510"/>
                  </a:lnTo>
                  <a:cubicBezTo>
                    <a:pt x="19620" y="686"/>
                    <a:pt x="18980" y="0"/>
                    <a:pt x="1815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82"/>
            <p:cNvSpPr/>
            <p:nvPr/>
          </p:nvSpPr>
          <p:spPr>
            <a:xfrm>
              <a:off x="1356775" y="3251263"/>
              <a:ext cx="492800" cy="116650"/>
            </a:xfrm>
            <a:custGeom>
              <a:rect b="b" l="l" r="r" t="t"/>
              <a:pathLst>
                <a:path extrusionOk="0" h="4666" w="19712">
                  <a:moveTo>
                    <a:pt x="1" y="1"/>
                  </a:moveTo>
                  <a:lnTo>
                    <a:pt x="1" y="92"/>
                  </a:lnTo>
                  <a:lnTo>
                    <a:pt x="18157" y="92"/>
                  </a:lnTo>
                  <a:cubicBezTo>
                    <a:pt x="18980" y="92"/>
                    <a:pt x="19620" y="778"/>
                    <a:pt x="19620" y="1602"/>
                  </a:cubicBezTo>
                  <a:lnTo>
                    <a:pt x="19620" y="3111"/>
                  </a:lnTo>
                  <a:cubicBezTo>
                    <a:pt x="19620" y="3934"/>
                    <a:pt x="18980" y="4574"/>
                    <a:pt x="18157" y="4574"/>
                  </a:cubicBezTo>
                  <a:lnTo>
                    <a:pt x="1" y="4574"/>
                  </a:lnTo>
                  <a:lnTo>
                    <a:pt x="1" y="4666"/>
                  </a:lnTo>
                  <a:lnTo>
                    <a:pt x="18157" y="4666"/>
                  </a:lnTo>
                  <a:cubicBezTo>
                    <a:pt x="18980" y="4666"/>
                    <a:pt x="19712" y="3934"/>
                    <a:pt x="19712" y="3111"/>
                  </a:cubicBezTo>
                  <a:lnTo>
                    <a:pt x="19712" y="1602"/>
                  </a:lnTo>
                  <a:cubicBezTo>
                    <a:pt x="19712" y="733"/>
                    <a:pt x="18980" y="1"/>
                    <a:pt x="181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82"/>
            <p:cNvSpPr/>
            <p:nvPr/>
          </p:nvSpPr>
          <p:spPr>
            <a:xfrm>
              <a:off x="1179575" y="3292438"/>
              <a:ext cx="41175" cy="35125"/>
            </a:xfrm>
            <a:custGeom>
              <a:rect b="b" l="l" r="r" t="t"/>
              <a:pathLst>
                <a:path extrusionOk="0" h="1405" w="1647">
                  <a:moveTo>
                    <a:pt x="624" y="87"/>
                  </a:moveTo>
                  <a:cubicBezTo>
                    <a:pt x="645" y="87"/>
                    <a:pt x="666" y="89"/>
                    <a:pt x="686" y="92"/>
                  </a:cubicBezTo>
                  <a:cubicBezTo>
                    <a:pt x="1235" y="92"/>
                    <a:pt x="1509" y="732"/>
                    <a:pt x="1144" y="1144"/>
                  </a:cubicBezTo>
                  <a:cubicBezTo>
                    <a:pt x="1014" y="1259"/>
                    <a:pt x="863" y="1310"/>
                    <a:pt x="715" y="1310"/>
                  </a:cubicBezTo>
                  <a:cubicBezTo>
                    <a:pt x="393" y="1310"/>
                    <a:pt x="92" y="1063"/>
                    <a:pt x="92" y="686"/>
                  </a:cubicBezTo>
                  <a:cubicBezTo>
                    <a:pt x="49" y="387"/>
                    <a:pt x="326" y="87"/>
                    <a:pt x="624" y="87"/>
                  </a:cubicBezTo>
                  <a:close/>
                  <a:moveTo>
                    <a:pt x="686" y="0"/>
                  </a:moveTo>
                  <a:cubicBezTo>
                    <a:pt x="320" y="0"/>
                    <a:pt x="0" y="321"/>
                    <a:pt x="0" y="686"/>
                  </a:cubicBezTo>
                  <a:cubicBezTo>
                    <a:pt x="0" y="1118"/>
                    <a:pt x="333" y="1405"/>
                    <a:pt x="691" y="1405"/>
                  </a:cubicBezTo>
                  <a:cubicBezTo>
                    <a:pt x="863" y="1405"/>
                    <a:pt x="1041" y="1338"/>
                    <a:pt x="1189" y="1189"/>
                  </a:cubicBezTo>
                  <a:cubicBezTo>
                    <a:pt x="1647" y="732"/>
                    <a:pt x="1327" y="0"/>
                    <a:pt x="6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82"/>
            <p:cNvSpPr/>
            <p:nvPr/>
          </p:nvSpPr>
          <p:spPr>
            <a:xfrm>
              <a:off x="1154425" y="3251263"/>
              <a:ext cx="89200" cy="116650"/>
            </a:xfrm>
            <a:custGeom>
              <a:rect b="b" l="l" r="r" t="t"/>
              <a:pathLst>
                <a:path extrusionOk="0" h="4666" w="3568">
                  <a:moveTo>
                    <a:pt x="1601" y="1"/>
                  </a:moveTo>
                  <a:cubicBezTo>
                    <a:pt x="732" y="1"/>
                    <a:pt x="0" y="733"/>
                    <a:pt x="0" y="1602"/>
                  </a:cubicBezTo>
                  <a:lnTo>
                    <a:pt x="0" y="3111"/>
                  </a:lnTo>
                  <a:cubicBezTo>
                    <a:pt x="0" y="3934"/>
                    <a:pt x="732" y="4666"/>
                    <a:pt x="1601" y="4666"/>
                  </a:cubicBezTo>
                  <a:lnTo>
                    <a:pt x="3567" y="4666"/>
                  </a:lnTo>
                  <a:lnTo>
                    <a:pt x="3567" y="4574"/>
                  </a:lnTo>
                  <a:lnTo>
                    <a:pt x="1601" y="4574"/>
                  </a:lnTo>
                  <a:cubicBezTo>
                    <a:pt x="778" y="4574"/>
                    <a:pt x="92" y="3934"/>
                    <a:pt x="92" y="3111"/>
                  </a:cubicBezTo>
                  <a:lnTo>
                    <a:pt x="92" y="1602"/>
                  </a:lnTo>
                  <a:cubicBezTo>
                    <a:pt x="92" y="778"/>
                    <a:pt x="778" y="92"/>
                    <a:pt x="1601" y="92"/>
                  </a:cubicBezTo>
                  <a:lnTo>
                    <a:pt x="3567" y="92"/>
                  </a:lnTo>
                  <a:lnTo>
                    <a:pt x="3567"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82"/>
            <p:cNvSpPr/>
            <p:nvPr/>
          </p:nvSpPr>
          <p:spPr>
            <a:xfrm>
              <a:off x="1243600" y="3251263"/>
              <a:ext cx="113200" cy="116650"/>
            </a:xfrm>
            <a:custGeom>
              <a:rect b="b" l="l" r="r" t="t"/>
              <a:pathLst>
                <a:path extrusionOk="0" h="4666" w="4528">
                  <a:moveTo>
                    <a:pt x="0" y="1"/>
                  </a:moveTo>
                  <a:lnTo>
                    <a:pt x="0" y="92"/>
                  </a:lnTo>
                  <a:lnTo>
                    <a:pt x="0" y="4574"/>
                  </a:lnTo>
                  <a:lnTo>
                    <a:pt x="0" y="4666"/>
                  </a:lnTo>
                  <a:lnTo>
                    <a:pt x="4528" y="4666"/>
                  </a:lnTo>
                  <a:lnTo>
                    <a:pt x="4528" y="4574"/>
                  </a:lnTo>
                  <a:lnTo>
                    <a:pt x="4528" y="92"/>
                  </a:lnTo>
                  <a:lnTo>
                    <a:pt x="452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0" name="Google Shape;3860;p82"/>
          <p:cNvGrpSpPr/>
          <p:nvPr/>
        </p:nvGrpSpPr>
        <p:grpSpPr>
          <a:xfrm>
            <a:off x="1088895" y="1460316"/>
            <a:ext cx="743825" cy="172498"/>
            <a:chOff x="4100207" y="2107304"/>
            <a:chExt cx="510343" cy="118352"/>
          </a:xfrm>
        </p:grpSpPr>
        <p:sp>
          <p:nvSpPr>
            <p:cNvPr id="3861" name="Google Shape;3861;p82"/>
            <p:cNvSpPr/>
            <p:nvPr/>
          </p:nvSpPr>
          <p:spPr>
            <a:xfrm>
              <a:off x="4171350" y="2107375"/>
              <a:ext cx="439200" cy="1182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82"/>
            <p:cNvSpPr/>
            <p:nvPr/>
          </p:nvSpPr>
          <p:spPr>
            <a:xfrm rot="-5400000">
              <a:off x="4132960" y="2135652"/>
              <a:ext cx="118352" cy="61655"/>
            </a:xfrm>
            <a:custGeom>
              <a:rect b="b" l="l" r="r" t="t"/>
              <a:pathLst>
                <a:path extrusionOk="0" h="5123" w="9834">
                  <a:moveTo>
                    <a:pt x="458" y="0"/>
                  </a:moveTo>
                  <a:lnTo>
                    <a:pt x="92" y="641"/>
                  </a:lnTo>
                  <a:lnTo>
                    <a:pt x="1" y="823"/>
                  </a:lnTo>
                  <a:lnTo>
                    <a:pt x="2425" y="5122"/>
                  </a:lnTo>
                  <a:lnTo>
                    <a:pt x="7364" y="5122"/>
                  </a:lnTo>
                  <a:lnTo>
                    <a:pt x="9833" y="823"/>
                  </a:lnTo>
                  <a:lnTo>
                    <a:pt x="9696" y="641"/>
                  </a:lnTo>
                  <a:lnTo>
                    <a:pt x="9330" y="0"/>
                  </a:lnTo>
                  <a:lnTo>
                    <a:pt x="7364" y="3430"/>
                  </a:lnTo>
                  <a:lnTo>
                    <a:pt x="2425" y="3430"/>
                  </a:lnTo>
                  <a:lnTo>
                    <a:pt x="458"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82"/>
            <p:cNvSpPr/>
            <p:nvPr/>
          </p:nvSpPr>
          <p:spPr>
            <a:xfrm rot="-5400000">
              <a:off x="4092228" y="2115283"/>
              <a:ext cx="118352" cy="102394"/>
            </a:xfrm>
            <a:custGeom>
              <a:rect b="b" l="l" r="r" t="t"/>
              <a:pathLst>
                <a:path extrusionOk="0" h="8508" w="9834">
                  <a:moveTo>
                    <a:pt x="2425" y="1"/>
                  </a:moveTo>
                  <a:lnTo>
                    <a:pt x="1" y="4254"/>
                  </a:lnTo>
                  <a:lnTo>
                    <a:pt x="458" y="5077"/>
                  </a:lnTo>
                  <a:lnTo>
                    <a:pt x="2425" y="8507"/>
                  </a:lnTo>
                  <a:lnTo>
                    <a:pt x="7364" y="8507"/>
                  </a:lnTo>
                  <a:lnTo>
                    <a:pt x="9330" y="5077"/>
                  </a:lnTo>
                  <a:lnTo>
                    <a:pt x="9833" y="4254"/>
                  </a:lnTo>
                  <a:lnTo>
                    <a:pt x="7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4" name="Google Shape;3864;p82"/>
          <p:cNvGrpSpPr/>
          <p:nvPr/>
        </p:nvGrpSpPr>
        <p:grpSpPr>
          <a:xfrm>
            <a:off x="2032740" y="1528975"/>
            <a:ext cx="623064" cy="406130"/>
            <a:chOff x="2525450" y="2505350"/>
            <a:chExt cx="373450" cy="243425"/>
          </a:xfrm>
        </p:grpSpPr>
        <p:grpSp>
          <p:nvGrpSpPr>
            <p:cNvPr id="3865" name="Google Shape;3865;p82"/>
            <p:cNvGrpSpPr/>
            <p:nvPr/>
          </p:nvGrpSpPr>
          <p:grpSpPr>
            <a:xfrm>
              <a:off x="2525450" y="2505350"/>
              <a:ext cx="373450" cy="107475"/>
              <a:chOff x="2525450" y="2505350"/>
              <a:chExt cx="373450" cy="107475"/>
            </a:xfrm>
          </p:grpSpPr>
          <p:sp>
            <p:nvSpPr>
              <p:cNvPr id="3866" name="Google Shape;3866;p82"/>
              <p:cNvSpPr/>
              <p:nvPr/>
            </p:nvSpPr>
            <p:spPr>
              <a:xfrm>
                <a:off x="2562225" y="2505350"/>
                <a:ext cx="51950" cy="107475"/>
              </a:xfrm>
              <a:custGeom>
                <a:rect b="b" l="l" r="r" t="t"/>
                <a:pathLst>
                  <a:path extrusionOk="0" h="4299" w="2078">
                    <a:moveTo>
                      <a:pt x="2078" y="0"/>
                    </a:moveTo>
                    <a:lnTo>
                      <a:pt x="1" y="2106"/>
                    </a:lnTo>
                    <a:lnTo>
                      <a:pt x="1" y="4299"/>
                    </a:lnTo>
                    <a:lnTo>
                      <a:pt x="2078" y="3246"/>
                    </a:lnTo>
                    <a:lnTo>
                      <a:pt x="2078"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82"/>
              <p:cNvSpPr/>
              <p:nvPr/>
            </p:nvSpPr>
            <p:spPr>
              <a:xfrm>
                <a:off x="2525450" y="2558000"/>
                <a:ext cx="36800" cy="54825"/>
              </a:xfrm>
              <a:custGeom>
                <a:rect b="b" l="l" r="r" t="t"/>
                <a:pathLst>
                  <a:path extrusionOk="0" h="2193" w="1472">
                    <a:moveTo>
                      <a:pt x="0" y="0"/>
                    </a:moveTo>
                    <a:lnTo>
                      <a:pt x="0" y="2193"/>
                    </a:lnTo>
                    <a:lnTo>
                      <a:pt x="1472" y="2193"/>
                    </a:lnTo>
                    <a:lnTo>
                      <a:pt x="1472"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82"/>
              <p:cNvSpPr/>
              <p:nvPr/>
            </p:nvSpPr>
            <p:spPr>
              <a:xfrm>
                <a:off x="2614150" y="2505350"/>
                <a:ext cx="284750" cy="81150"/>
              </a:xfrm>
              <a:custGeom>
                <a:rect b="b" l="l" r="r" t="t"/>
                <a:pathLst>
                  <a:path extrusionOk="0" h="3246" w="11390">
                    <a:moveTo>
                      <a:pt x="1" y="0"/>
                    </a:moveTo>
                    <a:lnTo>
                      <a:pt x="1" y="3246"/>
                    </a:lnTo>
                    <a:lnTo>
                      <a:pt x="9824" y="3246"/>
                    </a:lnTo>
                    <a:lnTo>
                      <a:pt x="11389" y="1623"/>
                    </a:lnTo>
                    <a:lnTo>
                      <a:pt x="982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9" name="Google Shape;3869;p82"/>
            <p:cNvGrpSpPr/>
            <p:nvPr/>
          </p:nvGrpSpPr>
          <p:grpSpPr>
            <a:xfrm>
              <a:off x="2525450" y="2586475"/>
              <a:ext cx="373450" cy="81175"/>
              <a:chOff x="2525450" y="2586475"/>
              <a:chExt cx="373450" cy="81175"/>
            </a:xfrm>
          </p:grpSpPr>
          <p:sp>
            <p:nvSpPr>
              <p:cNvPr id="3870" name="Google Shape;3870;p82"/>
              <p:cNvSpPr/>
              <p:nvPr/>
            </p:nvSpPr>
            <p:spPr>
              <a:xfrm>
                <a:off x="2562225" y="2586475"/>
                <a:ext cx="51950" cy="81175"/>
              </a:xfrm>
              <a:custGeom>
                <a:rect b="b" l="l" r="r" t="t"/>
                <a:pathLst>
                  <a:path extrusionOk="0" h="3247" w="2078">
                    <a:moveTo>
                      <a:pt x="2078" y="1"/>
                    </a:moveTo>
                    <a:lnTo>
                      <a:pt x="1" y="1054"/>
                    </a:lnTo>
                    <a:lnTo>
                      <a:pt x="1" y="3246"/>
                    </a:lnTo>
                    <a:lnTo>
                      <a:pt x="2078" y="3246"/>
                    </a:lnTo>
                    <a:lnTo>
                      <a:pt x="20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82"/>
              <p:cNvSpPr/>
              <p:nvPr/>
            </p:nvSpPr>
            <p:spPr>
              <a:xfrm>
                <a:off x="2525450" y="2612800"/>
                <a:ext cx="36800" cy="54850"/>
              </a:xfrm>
              <a:custGeom>
                <a:rect b="b" l="l" r="r" t="t"/>
                <a:pathLst>
                  <a:path extrusionOk="0" h="2194" w="1472">
                    <a:moveTo>
                      <a:pt x="0" y="1"/>
                    </a:moveTo>
                    <a:lnTo>
                      <a:pt x="0" y="2193"/>
                    </a:lnTo>
                    <a:lnTo>
                      <a:pt x="1472" y="2193"/>
                    </a:lnTo>
                    <a:lnTo>
                      <a:pt x="147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82"/>
              <p:cNvSpPr/>
              <p:nvPr/>
            </p:nvSpPr>
            <p:spPr>
              <a:xfrm>
                <a:off x="2614150" y="2586475"/>
                <a:ext cx="284750" cy="81175"/>
              </a:xfrm>
              <a:custGeom>
                <a:rect b="b" l="l" r="r" t="t"/>
                <a:pathLst>
                  <a:path extrusionOk="0" h="3247" w="11390">
                    <a:moveTo>
                      <a:pt x="1" y="1"/>
                    </a:moveTo>
                    <a:lnTo>
                      <a:pt x="1" y="3246"/>
                    </a:lnTo>
                    <a:lnTo>
                      <a:pt x="9824" y="3246"/>
                    </a:lnTo>
                    <a:lnTo>
                      <a:pt x="11389" y="1624"/>
                    </a:lnTo>
                    <a:lnTo>
                      <a:pt x="98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3" name="Google Shape;3873;p82"/>
            <p:cNvGrpSpPr/>
            <p:nvPr/>
          </p:nvGrpSpPr>
          <p:grpSpPr>
            <a:xfrm>
              <a:off x="2525450" y="2667625"/>
              <a:ext cx="373450" cy="81150"/>
              <a:chOff x="2525450" y="2667625"/>
              <a:chExt cx="373450" cy="81150"/>
            </a:xfrm>
          </p:grpSpPr>
          <p:sp>
            <p:nvSpPr>
              <p:cNvPr id="3874" name="Google Shape;3874;p82"/>
              <p:cNvSpPr/>
              <p:nvPr/>
            </p:nvSpPr>
            <p:spPr>
              <a:xfrm>
                <a:off x="2525450" y="2667625"/>
                <a:ext cx="36800" cy="81150"/>
              </a:xfrm>
              <a:custGeom>
                <a:rect b="b" l="l" r="r" t="t"/>
                <a:pathLst>
                  <a:path extrusionOk="0" h="3246" w="1472">
                    <a:moveTo>
                      <a:pt x="0" y="0"/>
                    </a:moveTo>
                    <a:lnTo>
                      <a:pt x="0" y="3246"/>
                    </a:lnTo>
                    <a:lnTo>
                      <a:pt x="1472" y="3246"/>
                    </a:lnTo>
                    <a:lnTo>
                      <a:pt x="1472"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82"/>
              <p:cNvSpPr/>
              <p:nvPr/>
            </p:nvSpPr>
            <p:spPr>
              <a:xfrm>
                <a:off x="2562225" y="2667625"/>
                <a:ext cx="52500" cy="81150"/>
              </a:xfrm>
              <a:custGeom>
                <a:rect b="b" l="l" r="r" t="t"/>
                <a:pathLst>
                  <a:path extrusionOk="0" h="3246" w="2100">
                    <a:moveTo>
                      <a:pt x="1" y="0"/>
                    </a:moveTo>
                    <a:lnTo>
                      <a:pt x="1" y="3246"/>
                    </a:lnTo>
                    <a:lnTo>
                      <a:pt x="2100" y="3246"/>
                    </a:lnTo>
                    <a:lnTo>
                      <a:pt x="210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82"/>
              <p:cNvSpPr/>
              <p:nvPr/>
            </p:nvSpPr>
            <p:spPr>
              <a:xfrm>
                <a:off x="2614150" y="2667625"/>
                <a:ext cx="284750" cy="81150"/>
              </a:xfrm>
              <a:custGeom>
                <a:rect b="b" l="l" r="r" t="t"/>
                <a:pathLst>
                  <a:path extrusionOk="0" h="3246" w="11390">
                    <a:moveTo>
                      <a:pt x="1" y="0"/>
                    </a:moveTo>
                    <a:lnTo>
                      <a:pt x="1" y="3246"/>
                    </a:lnTo>
                    <a:lnTo>
                      <a:pt x="9824" y="3246"/>
                    </a:lnTo>
                    <a:lnTo>
                      <a:pt x="11389" y="1623"/>
                    </a:lnTo>
                    <a:lnTo>
                      <a:pt x="982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77" name="Google Shape;3877;p82"/>
          <p:cNvGrpSpPr/>
          <p:nvPr/>
        </p:nvGrpSpPr>
        <p:grpSpPr>
          <a:xfrm>
            <a:off x="2021992" y="1229434"/>
            <a:ext cx="706335" cy="255548"/>
            <a:chOff x="2600813" y="2069700"/>
            <a:chExt cx="448638" cy="162325"/>
          </a:xfrm>
        </p:grpSpPr>
        <p:sp>
          <p:nvSpPr>
            <p:cNvPr id="3878" name="Google Shape;3878;p82"/>
            <p:cNvSpPr/>
            <p:nvPr/>
          </p:nvSpPr>
          <p:spPr>
            <a:xfrm>
              <a:off x="2803300" y="2069700"/>
              <a:ext cx="246150" cy="162325"/>
            </a:xfrm>
            <a:custGeom>
              <a:rect b="b" l="l" r="r" t="t"/>
              <a:pathLst>
                <a:path extrusionOk="0" h="6493" w="9846">
                  <a:moveTo>
                    <a:pt x="1" y="1"/>
                  </a:moveTo>
                  <a:lnTo>
                    <a:pt x="1" y="6492"/>
                  </a:lnTo>
                  <a:lnTo>
                    <a:pt x="9103" y="6492"/>
                  </a:lnTo>
                  <a:lnTo>
                    <a:pt x="9103" y="3066"/>
                  </a:lnTo>
                  <a:lnTo>
                    <a:pt x="9391" y="3066"/>
                  </a:lnTo>
                  <a:cubicBezTo>
                    <a:pt x="9644" y="3066"/>
                    <a:pt x="9846" y="2864"/>
                    <a:pt x="9846" y="2619"/>
                  </a:cubicBezTo>
                  <a:lnTo>
                    <a:pt x="9846" y="455"/>
                  </a:lnTo>
                  <a:cubicBezTo>
                    <a:pt x="9846" y="203"/>
                    <a:pt x="9644" y="1"/>
                    <a:pt x="93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82"/>
            <p:cNvSpPr/>
            <p:nvPr/>
          </p:nvSpPr>
          <p:spPr>
            <a:xfrm>
              <a:off x="2600813" y="2069700"/>
              <a:ext cx="246150" cy="162325"/>
            </a:xfrm>
            <a:custGeom>
              <a:rect b="b" l="l" r="r" t="t"/>
              <a:pathLst>
                <a:path extrusionOk="0" h="6493" w="9846">
                  <a:moveTo>
                    <a:pt x="0" y="1"/>
                  </a:moveTo>
                  <a:lnTo>
                    <a:pt x="0" y="6492"/>
                  </a:lnTo>
                  <a:lnTo>
                    <a:pt x="9391" y="6492"/>
                  </a:lnTo>
                  <a:cubicBezTo>
                    <a:pt x="9643" y="6492"/>
                    <a:pt x="9845" y="6290"/>
                    <a:pt x="9845" y="6045"/>
                  </a:cubicBezTo>
                  <a:lnTo>
                    <a:pt x="9845" y="3881"/>
                  </a:lnTo>
                  <a:cubicBezTo>
                    <a:pt x="9845" y="3629"/>
                    <a:pt x="9643" y="3427"/>
                    <a:pt x="9391" y="3427"/>
                  </a:cubicBezTo>
                  <a:lnTo>
                    <a:pt x="9109" y="3427"/>
                  </a:lnTo>
                  <a:lnTo>
                    <a:pt x="9109"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0" name="Google Shape;3880;p82"/>
          <p:cNvGrpSpPr/>
          <p:nvPr/>
        </p:nvGrpSpPr>
        <p:grpSpPr>
          <a:xfrm>
            <a:off x="2675987" y="1475531"/>
            <a:ext cx="355485" cy="330727"/>
            <a:chOff x="3631100" y="1774000"/>
            <a:chExt cx="380850" cy="354325"/>
          </a:xfrm>
        </p:grpSpPr>
        <p:grpSp>
          <p:nvGrpSpPr>
            <p:cNvPr id="3881" name="Google Shape;3881;p82"/>
            <p:cNvGrpSpPr/>
            <p:nvPr/>
          </p:nvGrpSpPr>
          <p:grpSpPr>
            <a:xfrm>
              <a:off x="3750225" y="1774000"/>
              <a:ext cx="149575" cy="145525"/>
              <a:chOff x="3750225" y="1774000"/>
              <a:chExt cx="149575" cy="145525"/>
            </a:xfrm>
          </p:grpSpPr>
          <p:sp>
            <p:nvSpPr>
              <p:cNvPr id="3882" name="Google Shape;3882;p82"/>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82"/>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4" name="Google Shape;3884;p82"/>
            <p:cNvGrpSpPr/>
            <p:nvPr/>
          </p:nvGrpSpPr>
          <p:grpSpPr>
            <a:xfrm>
              <a:off x="3847850" y="1889150"/>
              <a:ext cx="164100" cy="145600"/>
              <a:chOff x="3847850" y="1889150"/>
              <a:chExt cx="164100" cy="145600"/>
            </a:xfrm>
          </p:grpSpPr>
          <p:sp>
            <p:nvSpPr>
              <p:cNvPr id="3885" name="Google Shape;3885;p82"/>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82"/>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7" name="Google Shape;3887;p82"/>
            <p:cNvGrpSpPr/>
            <p:nvPr/>
          </p:nvGrpSpPr>
          <p:grpSpPr>
            <a:xfrm>
              <a:off x="3631100" y="1866150"/>
              <a:ext cx="149875" cy="144800"/>
              <a:chOff x="3631100" y="1866150"/>
              <a:chExt cx="149875" cy="144800"/>
            </a:xfrm>
          </p:grpSpPr>
          <p:sp>
            <p:nvSpPr>
              <p:cNvPr id="3888" name="Google Shape;3888;p82"/>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82"/>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0" name="Google Shape;3890;p82"/>
            <p:cNvGrpSpPr/>
            <p:nvPr/>
          </p:nvGrpSpPr>
          <p:grpSpPr>
            <a:xfrm>
              <a:off x="3730650" y="1982800"/>
              <a:ext cx="149550" cy="145525"/>
              <a:chOff x="3730650" y="1982800"/>
              <a:chExt cx="149550" cy="145525"/>
            </a:xfrm>
          </p:grpSpPr>
          <p:sp>
            <p:nvSpPr>
              <p:cNvPr id="3891" name="Google Shape;3891;p82"/>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82"/>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93" name="Google Shape;3893;p82"/>
          <p:cNvGrpSpPr/>
          <p:nvPr/>
        </p:nvGrpSpPr>
        <p:grpSpPr>
          <a:xfrm rot="5400000">
            <a:off x="2116886" y="809455"/>
            <a:ext cx="215289" cy="452582"/>
            <a:chOff x="2506150" y="1152650"/>
            <a:chExt cx="230650" cy="484875"/>
          </a:xfrm>
        </p:grpSpPr>
        <p:sp>
          <p:nvSpPr>
            <p:cNvPr id="3894" name="Google Shape;3894;p82"/>
            <p:cNvSpPr/>
            <p:nvPr/>
          </p:nvSpPr>
          <p:spPr>
            <a:xfrm>
              <a:off x="2506150" y="1152650"/>
              <a:ext cx="115975" cy="484875"/>
            </a:xfrm>
            <a:custGeom>
              <a:rect b="b" l="l" r="r" t="t"/>
              <a:pathLst>
                <a:path extrusionOk="0" h="19395" w="4639">
                  <a:moveTo>
                    <a:pt x="1" y="0"/>
                  </a:moveTo>
                  <a:lnTo>
                    <a:pt x="1" y="14757"/>
                  </a:lnTo>
                  <a:cubicBezTo>
                    <a:pt x="1" y="17318"/>
                    <a:pt x="2078" y="19395"/>
                    <a:pt x="4638" y="19395"/>
                  </a:cubicBezTo>
                  <a:lnTo>
                    <a:pt x="4638" y="4645"/>
                  </a:lnTo>
                  <a:cubicBezTo>
                    <a:pt x="4638" y="2078"/>
                    <a:pt x="2561" y="0"/>
                    <a:pt x="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82"/>
            <p:cNvSpPr/>
            <p:nvPr/>
          </p:nvSpPr>
          <p:spPr>
            <a:xfrm>
              <a:off x="2620825" y="1152650"/>
              <a:ext cx="115975" cy="484875"/>
            </a:xfrm>
            <a:custGeom>
              <a:rect b="b" l="l" r="r" t="t"/>
              <a:pathLst>
                <a:path extrusionOk="0" h="19395" w="4639">
                  <a:moveTo>
                    <a:pt x="4638" y="0"/>
                  </a:moveTo>
                  <a:cubicBezTo>
                    <a:pt x="2078" y="0"/>
                    <a:pt x="1" y="2078"/>
                    <a:pt x="1" y="4645"/>
                  </a:cubicBezTo>
                  <a:lnTo>
                    <a:pt x="1" y="19395"/>
                  </a:lnTo>
                  <a:cubicBezTo>
                    <a:pt x="2561" y="19395"/>
                    <a:pt x="4638" y="17318"/>
                    <a:pt x="4638" y="14757"/>
                  </a:cubicBezTo>
                  <a:lnTo>
                    <a:pt x="463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6" name="Google Shape;3896;p82"/>
          <p:cNvGrpSpPr/>
          <p:nvPr/>
        </p:nvGrpSpPr>
        <p:grpSpPr>
          <a:xfrm>
            <a:off x="6808184" y="966414"/>
            <a:ext cx="610130" cy="38431"/>
            <a:chOff x="2521850" y="1810250"/>
            <a:chExt cx="540225" cy="34025"/>
          </a:xfrm>
        </p:grpSpPr>
        <p:sp>
          <p:nvSpPr>
            <p:cNvPr id="3897" name="Google Shape;3897;p82"/>
            <p:cNvSpPr/>
            <p:nvPr/>
          </p:nvSpPr>
          <p:spPr>
            <a:xfrm>
              <a:off x="3022550" y="1810250"/>
              <a:ext cx="39525" cy="34025"/>
            </a:xfrm>
            <a:custGeom>
              <a:rect b="b" l="l" r="r" t="t"/>
              <a:pathLst>
                <a:path extrusionOk="0" h="1361" w="1581">
                  <a:moveTo>
                    <a:pt x="903" y="0"/>
                  </a:moveTo>
                  <a:cubicBezTo>
                    <a:pt x="304" y="0"/>
                    <a:pt x="1" y="736"/>
                    <a:pt x="426" y="1161"/>
                  </a:cubicBezTo>
                  <a:cubicBezTo>
                    <a:pt x="564" y="1299"/>
                    <a:pt x="732" y="1360"/>
                    <a:pt x="898" y="1360"/>
                  </a:cubicBezTo>
                  <a:cubicBezTo>
                    <a:pt x="1246" y="1360"/>
                    <a:pt x="1580" y="1089"/>
                    <a:pt x="1580" y="678"/>
                  </a:cubicBezTo>
                  <a:cubicBezTo>
                    <a:pt x="1580" y="303"/>
                    <a:pt x="1278" y="0"/>
                    <a:pt x="9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82"/>
            <p:cNvSpPr/>
            <p:nvPr/>
          </p:nvSpPr>
          <p:spPr>
            <a:xfrm>
              <a:off x="2966850" y="1810250"/>
              <a:ext cx="39700" cy="34025"/>
            </a:xfrm>
            <a:custGeom>
              <a:rect b="b" l="l" r="r" t="t"/>
              <a:pathLst>
                <a:path extrusionOk="0" h="1361" w="1588">
                  <a:moveTo>
                    <a:pt x="909" y="0"/>
                  </a:moveTo>
                  <a:cubicBezTo>
                    <a:pt x="303" y="0"/>
                    <a:pt x="0" y="736"/>
                    <a:pt x="426" y="1161"/>
                  </a:cubicBezTo>
                  <a:cubicBezTo>
                    <a:pt x="563" y="1299"/>
                    <a:pt x="733" y="1360"/>
                    <a:pt x="899" y="1360"/>
                  </a:cubicBezTo>
                  <a:cubicBezTo>
                    <a:pt x="1249" y="1360"/>
                    <a:pt x="1587" y="1089"/>
                    <a:pt x="1587" y="678"/>
                  </a:cubicBezTo>
                  <a:cubicBezTo>
                    <a:pt x="1587" y="303"/>
                    <a:pt x="1284" y="0"/>
                    <a:pt x="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82"/>
            <p:cNvSpPr/>
            <p:nvPr/>
          </p:nvSpPr>
          <p:spPr>
            <a:xfrm>
              <a:off x="2911125" y="1810250"/>
              <a:ext cx="39700" cy="34025"/>
            </a:xfrm>
            <a:custGeom>
              <a:rect b="b" l="l" r="r" t="t"/>
              <a:pathLst>
                <a:path extrusionOk="0" h="1361" w="1588">
                  <a:moveTo>
                    <a:pt x="909" y="0"/>
                  </a:moveTo>
                  <a:cubicBezTo>
                    <a:pt x="304" y="0"/>
                    <a:pt x="1" y="736"/>
                    <a:pt x="433" y="1161"/>
                  </a:cubicBezTo>
                  <a:cubicBezTo>
                    <a:pt x="571" y="1299"/>
                    <a:pt x="739" y="1360"/>
                    <a:pt x="905" y="1360"/>
                  </a:cubicBezTo>
                  <a:cubicBezTo>
                    <a:pt x="1253" y="1360"/>
                    <a:pt x="1587" y="1089"/>
                    <a:pt x="1587" y="678"/>
                  </a:cubicBezTo>
                  <a:cubicBezTo>
                    <a:pt x="1587" y="303"/>
                    <a:pt x="1285" y="0"/>
                    <a:pt x="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82"/>
            <p:cNvSpPr/>
            <p:nvPr/>
          </p:nvSpPr>
          <p:spPr>
            <a:xfrm>
              <a:off x="2855600" y="1810250"/>
              <a:ext cx="39700" cy="34025"/>
            </a:xfrm>
            <a:custGeom>
              <a:rect b="b" l="l" r="r" t="t"/>
              <a:pathLst>
                <a:path extrusionOk="0" h="1361" w="1588">
                  <a:moveTo>
                    <a:pt x="909" y="0"/>
                  </a:moveTo>
                  <a:cubicBezTo>
                    <a:pt x="303" y="0"/>
                    <a:pt x="0" y="736"/>
                    <a:pt x="426" y="1161"/>
                  </a:cubicBezTo>
                  <a:cubicBezTo>
                    <a:pt x="563" y="1299"/>
                    <a:pt x="732" y="1360"/>
                    <a:pt x="899" y="1360"/>
                  </a:cubicBezTo>
                  <a:cubicBezTo>
                    <a:pt x="1249" y="1360"/>
                    <a:pt x="1587" y="1089"/>
                    <a:pt x="1587" y="678"/>
                  </a:cubicBezTo>
                  <a:cubicBezTo>
                    <a:pt x="1587" y="303"/>
                    <a:pt x="1277" y="0"/>
                    <a:pt x="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82"/>
            <p:cNvSpPr/>
            <p:nvPr/>
          </p:nvSpPr>
          <p:spPr>
            <a:xfrm>
              <a:off x="2799875" y="1810250"/>
              <a:ext cx="39700" cy="34025"/>
            </a:xfrm>
            <a:custGeom>
              <a:rect b="b" l="l" r="r" t="t"/>
              <a:pathLst>
                <a:path extrusionOk="0" h="1361" w="1588">
                  <a:moveTo>
                    <a:pt x="909" y="0"/>
                  </a:moveTo>
                  <a:cubicBezTo>
                    <a:pt x="304" y="0"/>
                    <a:pt x="1" y="736"/>
                    <a:pt x="426" y="1161"/>
                  </a:cubicBezTo>
                  <a:cubicBezTo>
                    <a:pt x="566" y="1299"/>
                    <a:pt x="736" y="1360"/>
                    <a:pt x="903" y="1360"/>
                  </a:cubicBezTo>
                  <a:cubicBezTo>
                    <a:pt x="1253" y="1360"/>
                    <a:pt x="1587" y="1089"/>
                    <a:pt x="1587" y="678"/>
                  </a:cubicBezTo>
                  <a:cubicBezTo>
                    <a:pt x="1587" y="310"/>
                    <a:pt x="1284" y="0"/>
                    <a:pt x="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82"/>
            <p:cNvSpPr/>
            <p:nvPr/>
          </p:nvSpPr>
          <p:spPr>
            <a:xfrm>
              <a:off x="2744350" y="1810250"/>
              <a:ext cx="39500" cy="34025"/>
            </a:xfrm>
            <a:custGeom>
              <a:rect b="b" l="l" r="r" t="t"/>
              <a:pathLst>
                <a:path extrusionOk="0" h="1361" w="1580">
                  <a:moveTo>
                    <a:pt x="902" y="0"/>
                  </a:moveTo>
                  <a:cubicBezTo>
                    <a:pt x="303" y="0"/>
                    <a:pt x="0" y="736"/>
                    <a:pt x="426" y="1161"/>
                  </a:cubicBezTo>
                  <a:cubicBezTo>
                    <a:pt x="563" y="1299"/>
                    <a:pt x="732" y="1360"/>
                    <a:pt x="897" y="1360"/>
                  </a:cubicBezTo>
                  <a:cubicBezTo>
                    <a:pt x="1245" y="1360"/>
                    <a:pt x="1580" y="1089"/>
                    <a:pt x="1580" y="678"/>
                  </a:cubicBezTo>
                  <a:cubicBezTo>
                    <a:pt x="1580" y="310"/>
                    <a:pt x="1277" y="0"/>
                    <a:pt x="90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82"/>
            <p:cNvSpPr/>
            <p:nvPr/>
          </p:nvSpPr>
          <p:spPr>
            <a:xfrm>
              <a:off x="2688625" y="1810250"/>
              <a:ext cx="39700" cy="34025"/>
            </a:xfrm>
            <a:custGeom>
              <a:rect b="b" l="l" r="r" t="t"/>
              <a:pathLst>
                <a:path extrusionOk="0" h="1361" w="1588">
                  <a:moveTo>
                    <a:pt x="909" y="0"/>
                  </a:moveTo>
                  <a:cubicBezTo>
                    <a:pt x="304" y="0"/>
                    <a:pt x="1" y="736"/>
                    <a:pt x="426" y="1161"/>
                  </a:cubicBezTo>
                  <a:cubicBezTo>
                    <a:pt x="563" y="1299"/>
                    <a:pt x="733" y="1360"/>
                    <a:pt x="899" y="1360"/>
                  </a:cubicBezTo>
                  <a:cubicBezTo>
                    <a:pt x="1250" y="1360"/>
                    <a:pt x="1587" y="1089"/>
                    <a:pt x="1587" y="678"/>
                  </a:cubicBezTo>
                  <a:cubicBezTo>
                    <a:pt x="1587" y="303"/>
                    <a:pt x="1277" y="0"/>
                    <a:pt x="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82"/>
            <p:cNvSpPr/>
            <p:nvPr/>
          </p:nvSpPr>
          <p:spPr>
            <a:xfrm>
              <a:off x="2632900" y="1810250"/>
              <a:ext cx="39700" cy="34025"/>
            </a:xfrm>
            <a:custGeom>
              <a:rect b="b" l="l" r="r" t="t"/>
              <a:pathLst>
                <a:path extrusionOk="0" h="1361" w="1588">
                  <a:moveTo>
                    <a:pt x="910" y="0"/>
                  </a:moveTo>
                  <a:cubicBezTo>
                    <a:pt x="304" y="0"/>
                    <a:pt x="1" y="736"/>
                    <a:pt x="434" y="1161"/>
                  </a:cubicBezTo>
                  <a:cubicBezTo>
                    <a:pt x="571" y="1299"/>
                    <a:pt x="740" y="1360"/>
                    <a:pt x="905" y="1360"/>
                  </a:cubicBezTo>
                  <a:cubicBezTo>
                    <a:pt x="1253" y="1360"/>
                    <a:pt x="1588" y="1089"/>
                    <a:pt x="1588" y="678"/>
                  </a:cubicBezTo>
                  <a:cubicBezTo>
                    <a:pt x="1588" y="303"/>
                    <a:pt x="1285" y="0"/>
                    <a:pt x="91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82"/>
            <p:cNvSpPr/>
            <p:nvPr/>
          </p:nvSpPr>
          <p:spPr>
            <a:xfrm>
              <a:off x="2577375" y="1810250"/>
              <a:ext cx="39700" cy="34025"/>
            </a:xfrm>
            <a:custGeom>
              <a:rect b="b" l="l" r="r" t="t"/>
              <a:pathLst>
                <a:path extrusionOk="0" h="1361" w="1588">
                  <a:moveTo>
                    <a:pt x="909" y="0"/>
                  </a:moveTo>
                  <a:cubicBezTo>
                    <a:pt x="303" y="0"/>
                    <a:pt x="1" y="736"/>
                    <a:pt x="426" y="1161"/>
                  </a:cubicBezTo>
                  <a:cubicBezTo>
                    <a:pt x="563" y="1299"/>
                    <a:pt x="733" y="1360"/>
                    <a:pt x="899" y="1360"/>
                  </a:cubicBezTo>
                  <a:cubicBezTo>
                    <a:pt x="1250" y="1360"/>
                    <a:pt x="1587" y="1089"/>
                    <a:pt x="1587" y="678"/>
                  </a:cubicBezTo>
                  <a:cubicBezTo>
                    <a:pt x="1587" y="303"/>
                    <a:pt x="1277" y="0"/>
                    <a:pt x="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82"/>
            <p:cNvSpPr/>
            <p:nvPr/>
          </p:nvSpPr>
          <p:spPr>
            <a:xfrm>
              <a:off x="2521850" y="1810250"/>
              <a:ext cx="39675" cy="34025"/>
            </a:xfrm>
            <a:custGeom>
              <a:rect b="b" l="l" r="r" t="t"/>
              <a:pathLst>
                <a:path extrusionOk="0" h="1361" w="1587">
                  <a:moveTo>
                    <a:pt x="909" y="0"/>
                  </a:moveTo>
                  <a:cubicBezTo>
                    <a:pt x="303" y="0"/>
                    <a:pt x="0" y="736"/>
                    <a:pt x="426" y="1161"/>
                  </a:cubicBezTo>
                  <a:cubicBezTo>
                    <a:pt x="563" y="1299"/>
                    <a:pt x="732" y="1360"/>
                    <a:pt x="899" y="1360"/>
                  </a:cubicBezTo>
                  <a:cubicBezTo>
                    <a:pt x="1249" y="1360"/>
                    <a:pt x="1587" y="1089"/>
                    <a:pt x="1587" y="678"/>
                  </a:cubicBezTo>
                  <a:cubicBezTo>
                    <a:pt x="1587" y="303"/>
                    <a:pt x="1277" y="0"/>
                    <a:pt x="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7" name="Google Shape;3907;p82"/>
          <p:cNvGrpSpPr/>
          <p:nvPr/>
        </p:nvGrpSpPr>
        <p:grpSpPr>
          <a:xfrm>
            <a:off x="2863397" y="1225875"/>
            <a:ext cx="623130" cy="439024"/>
            <a:chOff x="2196556" y="2995700"/>
            <a:chExt cx="636756" cy="448625"/>
          </a:xfrm>
        </p:grpSpPr>
        <p:grpSp>
          <p:nvGrpSpPr>
            <p:cNvPr id="3908" name="Google Shape;3908;p82"/>
            <p:cNvGrpSpPr/>
            <p:nvPr/>
          </p:nvGrpSpPr>
          <p:grpSpPr>
            <a:xfrm flipH="1">
              <a:off x="2437481" y="3288975"/>
              <a:ext cx="226125" cy="154175"/>
              <a:chOff x="4472075" y="2905100"/>
              <a:chExt cx="226125" cy="154175"/>
            </a:xfrm>
          </p:grpSpPr>
          <p:sp>
            <p:nvSpPr>
              <p:cNvPr id="3909" name="Google Shape;3909;p82"/>
              <p:cNvSpPr/>
              <p:nvPr/>
            </p:nvSpPr>
            <p:spPr>
              <a:xfrm>
                <a:off x="4472075" y="2905100"/>
                <a:ext cx="226125" cy="154175"/>
              </a:xfrm>
              <a:custGeom>
                <a:rect b="b" l="l" r="r" t="t"/>
                <a:pathLst>
                  <a:path extrusionOk="0" h="6167" w="9045">
                    <a:moveTo>
                      <a:pt x="7076" y="0"/>
                    </a:moveTo>
                    <a:lnTo>
                      <a:pt x="7076" y="1298"/>
                    </a:lnTo>
                    <a:lnTo>
                      <a:pt x="0" y="1298"/>
                    </a:lnTo>
                    <a:lnTo>
                      <a:pt x="0" y="4861"/>
                    </a:lnTo>
                    <a:lnTo>
                      <a:pt x="7076" y="4861"/>
                    </a:lnTo>
                    <a:lnTo>
                      <a:pt x="7076" y="6167"/>
                    </a:lnTo>
                    <a:lnTo>
                      <a:pt x="9045" y="3080"/>
                    </a:lnTo>
                    <a:lnTo>
                      <a:pt x="707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82"/>
              <p:cNvSpPr/>
              <p:nvPr/>
            </p:nvSpPr>
            <p:spPr>
              <a:xfrm>
                <a:off x="4477144" y="2937638"/>
                <a:ext cx="69625" cy="89100"/>
              </a:xfrm>
              <a:custGeom>
                <a:rect b="b" l="l" r="r" t="t"/>
                <a:pathLst>
                  <a:path extrusionOk="0" h="3564" w="2785">
                    <a:moveTo>
                      <a:pt x="1" y="0"/>
                    </a:moveTo>
                    <a:lnTo>
                      <a:pt x="1" y="3563"/>
                    </a:lnTo>
                    <a:lnTo>
                      <a:pt x="1176" y="3563"/>
                    </a:lnTo>
                    <a:lnTo>
                      <a:pt x="2785" y="1782"/>
                    </a:lnTo>
                    <a:lnTo>
                      <a:pt x="117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1" name="Google Shape;3911;p82"/>
            <p:cNvGrpSpPr/>
            <p:nvPr/>
          </p:nvGrpSpPr>
          <p:grpSpPr>
            <a:xfrm>
              <a:off x="2196556" y="2995700"/>
              <a:ext cx="636756" cy="448625"/>
              <a:chOff x="4407819" y="2905100"/>
              <a:chExt cx="636756" cy="448625"/>
            </a:xfrm>
          </p:grpSpPr>
          <p:grpSp>
            <p:nvGrpSpPr>
              <p:cNvPr id="3912" name="Google Shape;3912;p82"/>
              <p:cNvGrpSpPr/>
              <p:nvPr/>
            </p:nvGrpSpPr>
            <p:grpSpPr>
              <a:xfrm>
                <a:off x="4825475" y="3136075"/>
                <a:ext cx="187000" cy="217650"/>
                <a:chOff x="4825475" y="3136075"/>
                <a:chExt cx="187000" cy="217650"/>
              </a:xfrm>
            </p:grpSpPr>
            <p:sp>
              <p:nvSpPr>
                <p:cNvPr id="3913" name="Google Shape;3913;p82"/>
                <p:cNvSpPr/>
                <p:nvPr/>
              </p:nvSpPr>
              <p:spPr>
                <a:xfrm>
                  <a:off x="4825475" y="3136075"/>
                  <a:ext cx="187000" cy="217650"/>
                </a:xfrm>
                <a:custGeom>
                  <a:rect b="b" l="l" r="r" t="t"/>
                  <a:pathLst>
                    <a:path extrusionOk="0" h="8706" w="7480">
                      <a:moveTo>
                        <a:pt x="3917" y="0"/>
                      </a:moveTo>
                      <a:cubicBezTo>
                        <a:pt x="3917" y="1630"/>
                        <a:pt x="3008" y="3123"/>
                        <a:pt x="1566" y="3880"/>
                      </a:cubicBezTo>
                      <a:lnTo>
                        <a:pt x="1321" y="2662"/>
                      </a:lnTo>
                      <a:lnTo>
                        <a:pt x="1" y="6073"/>
                      </a:lnTo>
                      <a:lnTo>
                        <a:pt x="2532" y="8706"/>
                      </a:lnTo>
                      <a:lnTo>
                        <a:pt x="2532" y="8706"/>
                      </a:lnTo>
                      <a:lnTo>
                        <a:pt x="2287" y="7451"/>
                      </a:lnTo>
                      <a:cubicBezTo>
                        <a:pt x="5403" y="6304"/>
                        <a:pt x="7473" y="3325"/>
                        <a:pt x="74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82"/>
                <p:cNvSpPr/>
                <p:nvPr/>
              </p:nvSpPr>
              <p:spPr>
                <a:xfrm>
                  <a:off x="4920150" y="3136075"/>
                  <a:ext cx="92325" cy="69425"/>
                </a:xfrm>
                <a:custGeom>
                  <a:rect b="b" l="l" r="r" t="t"/>
                  <a:pathLst>
                    <a:path extrusionOk="0" h="2777" w="3693">
                      <a:moveTo>
                        <a:pt x="130" y="0"/>
                      </a:moveTo>
                      <a:cubicBezTo>
                        <a:pt x="130" y="361"/>
                        <a:pt x="87" y="721"/>
                        <a:pt x="0" y="1068"/>
                      </a:cubicBezTo>
                      <a:lnTo>
                        <a:pt x="1897" y="2777"/>
                      </a:lnTo>
                      <a:lnTo>
                        <a:pt x="3592" y="1248"/>
                      </a:lnTo>
                      <a:cubicBezTo>
                        <a:pt x="3657" y="837"/>
                        <a:pt x="3693" y="419"/>
                        <a:pt x="3693"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5" name="Google Shape;3915;p82"/>
              <p:cNvGrpSpPr/>
              <p:nvPr/>
            </p:nvGrpSpPr>
            <p:grpSpPr>
              <a:xfrm>
                <a:off x="4882275" y="2949625"/>
                <a:ext cx="162300" cy="235875"/>
                <a:chOff x="4882275" y="2949625"/>
                <a:chExt cx="162300" cy="235875"/>
              </a:xfrm>
            </p:grpSpPr>
            <p:sp>
              <p:nvSpPr>
                <p:cNvPr id="3916" name="Google Shape;3916;p82"/>
                <p:cNvSpPr/>
                <p:nvPr/>
              </p:nvSpPr>
              <p:spPr>
                <a:xfrm>
                  <a:off x="4882275" y="2949625"/>
                  <a:ext cx="162300" cy="235875"/>
                </a:xfrm>
                <a:custGeom>
                  <a:rect b="b" l="l" r="r" t="t"/>
                  <a:pathLst>
                    <a:path extrusionOk="0" h="9435" w="6492">
                      <a:moveTo>
                        <a:pt x="1" y="1"/>
                      </a:moveTo>
                      <a:lnTo>
                        <a:pt x="1" y="4040"/>
                      </a:lnTo>
                      <a:cubicBezTo>
                        <a:pt x="1039" y="4869"/>
                        <a:pt x="1652" y="6131"/>
                        <a:pt x="1645" y="7465"/>
                      </a:cubicBezTo>
                      <a:lnTo>
                        <a:pt x="325" y="7465"/>
                      </a:lnTo>
                      <a:lnTo>
                        <a:pt x="3412" y="9434"/>
                      </a:lnTo>
                      <a:lnTo>
                        <a:pt x="6492" y="7465"/>
                      </a:lnTo>
                      <a:lnTo>
                        <a:pt x="5208" y="7458"/>
                      </a:lnTo>
                      <a:cubicBezTo>
                        <a:pt x="5201" y="4126"/>
                        <a:pt x="3124" y="1155"/>
                        <a:pt x="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82"/>
                <p:cNvSpPr/>
                <p:nvPr/>
              </p:nvSpPr>
              <p:spPr>
                <a:xfrm>
                  <a:off x="4882275" y="2963875"/>
                  <a:ext cx="59525" cy="94500"/>
                </a:xfrm>
                <a:custGeom>
                  <a:rect b="b" l="l" r="r" t="t"/>
                  <a:pathLst>
                    <a:path extrusionOk="0" h="3780" w="2381">
                      <a:moveTo>
                        <a:pt x="1212" y="0"/>
                      </a:moveTo>
                      <a:lnTo>
                        <a:pt x="1" y="1825"/>
                      </a:lnTo>
                      <a:lnTo>
                        <a:pt x="1" y="3470"/>
                      </a:lnTo>
                      <a:cubicBezTo>
                        <a:pt x="123" y="3563"/>
                        <a:pt x="239" y="3671"/>
                        <a:pt x="347" y="3780"/>
                      </a:cubicBezTo>
                      <a:lnTo>
                        <a:pt x="2381" y="3253"/>
                      </a:lnTo>
                      <a:lnTo>
                        <a:pt x="1977" y="498"/>
                      </a:lnTo>
                      <a:cubicBezTo>
                        <a:pt x="1732" y="318"/>
                        <a:pt x="1479" y="152"/>
                        <a:pt x="12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8" name="Google Shape;3918;p82"/>
              <p:cNvGrpSpPr/>
              <p:nvPr/>
            </p:nvGrpSpPr>
            <p:grpSpPr>
              <a:xfrm>
                <a:off x="4705225" y="2937550"/>
                <a:ext cx="221425" cy="133450"/>
                <a:chOff x="4705225" y="2937550"/>
                <a:chExt cx="221425" cy="133450"/>
              </a:xfrm>
            </p:grpSpPr>
            <p:sp>
              <p:nvSpPr>
                <p:cNvPr id="3919" name="Google Shape;3919;p82"/>
                <p:cNvSpPr/>
                <p:nvPr/>
              </p:nvSpPr>
              <p:spPr>
                <a:xfrm>
                  <a:off x="4705225" y="2937550"/>
                  <a:ext cx="221425" cy="133450"/>
                </a:xfrm>
                <a:custGeom>
                  <a:rect b="b" l="l" r="r" t="t"/>
                  <a:pathLst>
                    <a:path extrusionOk="0" h="5338" w="8857">
                      <a:moveTo>
                        <a:pt x="0" y="0"/>
                      </a:moveTo>
                      <a:lnTo>
                        <a:pt x="0" y="3563"/>
                      </a:lnTo>
                      <a:lnTo>
                        <a:pt x="4349" y="3563"/>
                      </a:lnTo>
                      <a:cubicBezTo>
                        <a:pt x="5027" y="3563"/>
                        <a:pt x="5705" y="3722"/>
                        <a:pt x="6311" y="4032"/>
                      </a:cubicBezTo>
                      <a:lnTo>
                        <a:pt x="5438" y="5338"/>
                      </a:lnTo>
                      <a:lnTo>
                        <a:pt x="8792" y="3866"/>
                      </a:lnTo>
                      <a:lnTo>
                        <a:pt x="8857" y="202"/>
                      </a:lnTo>
                      <a:lnTo>
                        <a:pt x="8287" y="1053"/>
                      </a:lnTo>
                      <a:cubicBezTo>
                        <a:pt x="7905" y="830"/>
                        <a:pt x="7494" y="642"/>
                        <a:pt x="7075" y="484"/>
                      </a:cubicBezTo>
                      <a:cubicBezTo>
                        <a:pt x="6203" y="166"/>
                        <a:pt x="5280" y="0"/>
                        <a:pt x="4349"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82"/>
                <p:cNvSpPr/>
                <p:nvPr/>
              </p:nvSpPr>
              <p:spPr>
                <a:xfrm>
                  <a:off x="4705225" y="2937638"/>
                  <a:ext cx="69625" cy="89100"/>
                </a:xfrm>
                <a:custGeom>
                  <a:rect b="b" l="l" r="r" t="t"/>
                  <a:pathLst>
                    <a:path extrusionOk="0" h="3564" w="2785">
                      <a:moveTo>
                        <a:pt x="0" y="0"/>
                      </a:moveTo>
                      <a:lnTo>
                        <a:pt x="0" y="3563"/>
                      </a:lnTo>
                      <a:lnTo>
                        <a:pt x="1176" y="3563"/>
                      </a:lnTo>
                      <a:lnTo>
                        <a:pt x="2784" y="1782"/>
                      </a:lnTo>
                      <a:lnTo>
                        <a:pt x="117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1" name="Google Shape;3921;p82"/>
              <p:cNvGrpSpPr/>
              <p:nvPr/>
            </p:nvGrpSpPr>
            <p:grpSpPr>
              <a:xfrm>
                <a:off x="4528269" y="2905100"/>
                <a:ext cx="226125" cy="154175"/>
                <a:chOff x="4472075" y="2905100"/>
                <a:chExt cx="226125" cy="154175"/>
              </a:xfrm>
            </p:grpSpPr>
            <p:sp>
              <p:nvSpPr>
                <p:cNvPr id="3922" name="Google Shape;3922;p82"/>
                <p:cNvSpPr/>
                <p:nvPr/>
              </p:nvSpPr>
              <p:spPr>
                <a:xfrm>
                  <a:off x="4472075" y="2905100"/>
                  <a:ext cx="226125" cy="154175"/>
                </a:xfrm>
                <a:custGeom>
                  <a:rect b="b" l="l" r="r" t="t"/>
                  <a:pathLst>
                    <a:path extrusionOk="0" h="6167" w="9045">
                      <a:moveTo>
                        <a:pt x="7076" y="0"/>
                      </a:moveTo>
                      <a:lnTo>
                        <a:pt x="7076" y="1298"/>
                      </a:lnTo>
                      <a:lnTo>
                        <a:pt x="0" y="1298"/>
                      </a:lnTo>
                      <a:lnTo>
                        <a:pt x="0" y="4861"/>
                      </a:lnTo>
                      <a:lnTo>
                        <a:pt x="7076" y="4861"/>
                      </a:lnTo>
                      <a:lnTo>
                        <a:pt x="7076" y="6167"/>
                      </a:lnTo>
                      <a:lnTo>
                        <a:pt x="9045" y="3080"/>
                      </a:lnTo>
                      <a:lnTo>
                        <a:pt x="707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82"/>
                <p:cNvSpPr/>
                <p:nvPr/>
              </p:nvSpPr>
              <p:spPr>
                <a:xfrm>
                  <a:off x="4528325" y="2937638"/>
                  <a:ext cx="69625" cy="89100"/>
                </a:xfrm>
                <a:custGeom>
                  <a:rect b="b" l="l" r="r" t="t"/>
                  <a:pathLst>
                    <a:path extrusionOk="0" h="3564" w="2785">
                      <a:moveTo>
                        <a:pt x="1" y="0"/>
                      </a:moveTo>
                      <a:lnTo>
                        <a:pt x="1" y="3563"/>
                      </a:lnTo>
                      <a:lnTo>
                        <a:pt x="1176" y="3563"/>
                      </a:lnTo>
                      <a:lnTo>
                        <a:pt x="2785" y="1782"/>
                      </a:lnTo>
                      <a:lnTo>
                        <a:pt x="117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4" name="Google Shape;3924;p82"/>
              <p:cNvSpPr/>
              <p:nvPr/>
            </p:nvSpPr>
            <p:spPr>
              <a:xfrm>
                <a:off x="4407819" y="2905113"/>
                <a:ext cx="226125" cy="154175"/>
              </a:xfrm>
              <a:custGeom>
                <a:rect b="b" l="l" r="r" t="t"/>
                <a:pathLst>
                  <a:path extrusionOk="0" h="6167" w="9045">
                    <a:moveTo>
                      <a:pt x="7069" y="0"/>
                    </a:moveTo>
                    <a:lnTo>
                      <a:pt x="7069" y="1306"/>
                    </a:lnTo>
                    <a:lnTo>
                      <a:pt x="1118" y="1306"/>
                    </a:lnTo>
                    <a:cubicBezTo>
                      <a:pt x="498" y="1306"/>
                      <a:pt x="1" y="1810"/>
                      <a:pt x="1" y="2431"/>
                    </a:cubicBezTo>
                    <a:lnTo>
                      <a:pt x="1" y="3743"/>
                    </a:lnTo>
                    <a:cubicBezTo>
                      <a:pt x="1" y="4364"/>
                      <a:pt x="498" y="4868"/>
                      <a:pt x="1118" y="4868"/>
                    </a:cubicBezTo>
                    <a:lnTo>
                      <a:pt x="7069" y="4868"/>
                    </a:lnTo>
                    <a:lnTo>
                      <a:pt x="7069" y="6167"/>
                    </a:lnTo>
                    <a:lnTo>
                      <a:pt x="9045" y="3087"/>
                    </a:lnTo>
                    <a:lnTo>
                      <a:pt x="706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25" name="Google Shape;3925;p82"/>
          <p:cNvGrpSpPr/>
          <p:nvPr/>
        </p:nvGrpSpPr>
        <p:grpSpPr>
          <a:xfrm>
            <a:off x="2901518" y="1717062"/>
            <a:ext cx="559226" cy="227878"/>
            <a:chOff x="5793270" y="3739034"/>
            <a:chExt cx="1174105" cy="478433"/>
          </a:xfrm>
        </p:grpSpPr>
        <p:grpSp>
          <p:nvGrpSpPr>
            <p:cNvPr id="3926" name="Google Shape;3926;p82"/>
            <p:cNvGrpSpPr/>
            <p:nvPr/>
          </p:nvGrpSpPr>
          <p:grpSpPr>
            <a:xfrm>
              <a:off x="5793269" y="3739034"/>
              <a:ext cx="368725" cy="478433"/>
              <a:chOff x="5793270" y="3739034"/>
              <a:chExt cx="368725" cy="478433"/>
            </a:xfrm>
          </p:grpSpPr>
          <p:sp>
            <p:nvSpPr>
              <p:cNvPr id="3927" name="Google Shape;3927;p82"/>
              <p:cNvSpPr/>
              <p:nvPr/>
            </p:nvSpPr>
            <p:spPr>
              <a:xfrm>
                <a:off x="6056582" y="3739034"/>
                <a:ext cx="105407" cy="207390"/>
              </a:xfrm>
              <a:custGeom>
                <a:rect b="b" l="l" r="r" t="t"/>
                <a:pathLst>
                  <a:path extrusionOk="0" h="9871" w="5017">
                    <a:moveTo>
                      <a:pt x="2503" y="0"/>
                    </a:moveTo>
                    <a:lnTo>
                      <a:pt x="1" y="2399"/>
                    </a:lnTo>
                    <a:lnTo>
                      <a:pt x="1" y="9871"/>
                    </a:lnTo>
                    <a:lnTo>
                      <a:pt x="5017" y="9871"/>
                    </a:lnTo>
                    <a:lnTo>
                      <a:pt x="5017" y="2399"/>
                    </a:lnTo>
                    <a:lnTo>
                      <a:pt x="250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82"/>
              <p:cNvSpPr/>
              <p:nvPr/>
            </p:nvSpPr>
            <p:spPr>
              <a:xfrm>
                <a:off x="5793270" y="3946398"/>
                <a:ext cx="368725" cy="105407"/>
              </a:xfrm>
              <a:custGeom>
                <a:rect b="b" l="l" r="r" t="t"/>
                <a:pathLst>
                  <a:path extrusionOk="0" h="5017" w="17550">
                    <a:moveTo>
                      <a:pt x="12534" y="1"/>
                    </a:moveTo>
                    <a:lnTo>
                      <a:pt x="1" y="5016"/>
                    </a:lnTo>
                    <a:lnTo>
                      <a:pt x="10032" y="5016"/>
                    </a:lnTo>
                    <a:lnTo>
                      <a:pt x="175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82"/>
              <p:cNvSpPr/>
              <p:nvPr/>
            </p:nvSpPr>
            <p:spPr>
              <a:xfrm>
                <a:off x="5793269" y="4051782"/>
                <a:ext cx="210772" cy="165685"/>
              </a:xfrm>
              <a:custGeom>
                <a:rect b="b" l="l" r="r" t="t"/>
                <a:pathLst>
                  <a:path extrusionOk="0" h="7886" w="10032">
                    <a:moveTo>
                      <a:pt x="1" y="0"/>
                    </a:moveTo>
                    <a:lnTo>
                      <a:pt x="1" y="7885"/>
                    </a:lnTo>
                    <a:lnTo>
                      <a:pt x="10032" y="7885"/>
                    </a:lnTo>
                    <a:lnTo>
                      <a:pt x="10032"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0" name="Google Shape;3930;p82"/>
            <p:cNvGrpSpPr/>
            <p:nvPr/>
          </p:nvGrpSpPr>
          <p:grpSpPr>
            <a:xfrm>
              <a:off x="6034165" y="3739034"/>
              <a:ext cx="263339" cy="478433"/>
              <a:chOff x="6034165" y="3739034"/>
              <a:chExt cx="263339" cy="478433"/>
            </a:xfrm>
          </p:grpSpPr>
          <p:sp>
            <p:nvSpPr>
              <p:cNvPr id="3931" name="Google Shape;3931;p82"/>
              <p:cNvSpPr/>
              <p:nvPr/>
            </p:nvSpPr>
            <p:spPr>
              <a:xfrm>
                <a:off x="6034165" y="3946398"/>
                <a:ext cx="263339" cy="105407"/>
              </a:xfrm>
              <a:custGeom>
                <a:rect b="b" l="l" r="r" t="t"/>
                <a:pathLst>
                  <a:path extrusionOk="0" h="5017" w="12534">
                    <a:moveTo>
                      <a:pt x="7518" y="1"/>
                    </a:moveTo>
                    <a:lnTo>
                      <a:pt x="1" y="5016"/>
                    </a:lnTo>
                    <a:lnTo>
                      <a:pt x="10020" y="5016"/>
                    </a:lnTo>
                    <a:lnTo>
                      <a:pt x="1253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82"/>
              <p:cNvSpPr/>
              <p:nvPr/>
            </p:nvSpPr>
            <p:spPr>
              <a:xfrm>
                <a:off x="6034165" y="4051782"/>
                <a:ext cx="210772" cy="165685"/>
              </a:xfrm>
              <a:custGeom>
                <a:rect b="b" l="l" r="r" t="t"/>
                <a:pathLst>
                  <a:path extrusionOk="0" h="7886" w="10032">
                    <a:moveTo>
                      <a:pt x="1" y="0"/>
                    </a:moveTo>
                    <a:lnTo>
                      <a:pt x="1" y="7885"/>
                    </a:lnTo>
                    <a:lnTo>
                      <a:pt x="10032" y="7885"/>
                    </a:lnTo>
                    <a:lnTo>
                      <a:pt x="10032"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82"/>
              <p:cNvSpPr/>
              <p:nvPr/>
            </p:nvSpPr>
            <p:spPr>
              <a:xfrm>
                <a:off x="6192094" y="3739034"/>
                <a:ext cx="105407" cy="207390"/>
              </a:xfrm>
              <a:custGeom>
                <a:rect b="b" l="l" r="r" t="t"/>
                <a:pathLst>
                  <a:path extrusionOk="0" h="9871" w="5017">
                    <a:moveTo>
                      <a:pt x="2503" y="0"/>
                    </a:moveTo>
                    <a:lnTo>
                      <a:pt x="1" y="2399"/>
                    </a:lnTo>
                    <a:lnTo>
                      <a:pt x="1" y="9871"/>
                    </a:lnTo>
                    <a:lnTo>
                      <a:pt x="5017" y="9871"/>
                    </a:lnTo>
                    <a:lnTo>
                      <a:pt x="5017" y="2399"/>
                    </a:lnTo>
                    <a:lnTo>
                      <a:pt x="2503"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4" name="Google Shape;3934;p82"/>
            <p:cNvGrpSpPr/>
            <p:nvPr/>
          </p:nvGrpSpPr>
          <p:grpSpPr>
            <a:xfrm>
              <a:off x="6274808" y="3739034"/>
              <a:ext cx="210793" cy="478433"/>
              <a:chOff x="6274808" y="3739034"/>
              <a:chExt cx="210793" cy="478433"/>
            </a:xfrm>
          </p:grpSpPr>
          <p:sp>
            <p:nvSpPr>
              <p:cNvPr id="3935" name="Google Shape;3935;p82"/>
              <p:cNvSpPr/>
              <p:nvPr/>
            </p:nvSpPr>
            <p:spPr>
              <a:xfrm>
                <a:off x="6274808" y="3946398"/>
                <a:ext cx="210793" cy="105407"/>
              </a:xfrm>
              <a:custGeom>
                <a:rect b="b" l="l" r="r" t="t"/>
                <a:pathLst>
                  <a:path extrusionOk="0" h="5017" w="10033">
                    <a:moveTo>
                      <a:pt x="2514" y="1"/>
                    </a:moveTo>
                    <a:lnTo>
                      <a:pt x="1" y="5016"/>
                    </a:lnTo>
                    <a:lnTo>
                      <a:pt x="10032" y="5016"/>
                    </a:lnTo>
                    <a:lnTo>
                      <a:pt x="753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82"/>
              <p:cNvSpPr/>
              <p:nvPr/>
            </p:nvSpPr>
            <p:spPr>
              <a:xfrm>
                <a:off x="6274808" y="4051782"/>
                <a:ext cx="210793" cy="165685"/>
              </a:xfrm>
              <a:custGeom>
                <a:rect b="b" l="l" r="r" t="t"/>
                <a:pathLst>
                  <a:path extrusionOk="0" h="7886" w="10033">
                    <a:moveTo>
                      <a:pt x="1" y="0"/>
                    </a:moveTo>
                    <a:lnTo>
                      <a:pt x="1" y="7885"/>
                    </a:lnTo>
                    <a:lnTo>
                      <a:pt x="10032" y="7885"/>
                    </a:lnTo>
                    <a:lnTo>
                      <a:pt x="10032"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82"/>
              <p:cNvSpPr/>
              <p:nvPr/>
            </p:nvSpPr>
            <p:spPr>
              <a:xfrm>
                <a:off x="6327607" y="3739034"/>
                <a:ext cx="105407" cy="207390"/>
              </a:xfrm>
              <a:custGeom>
                <a:rect b="b" l="l" r="r" t="t"/>
                <a:pathLst>
                  <a:path extrusionOk="0" h="9871" w="5017">
                    <a:moveTo>
                      <a:pt x="2503" y="0"/>
                    </a:moveTo>
                    <a:lnTo>
                      <a:pt x="1" y="2399"/>
                    </a:lnTo>
                    <a:lnTo>
                      <a:pt x="1" y="9871"/>
                    </a:lnTo>
                    <a:lnTo>
                      <a:pt x="5017" y="9871"/>
                    </a:lnTo>
                    <a:lnTo>
                      <a:pt x="5017" y="2399"/>
                    </a:lnTo>
                    <a:lnTo>
                      <a:pt x="250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8" name="Google Shape;3938;p82"/>
            <p:cNvGrpSpPr/>
            <p:nvPr/>
          </p:nvGrpSpPr>
          <p:grpSpPr>
            <a:xfrm>
              <a:off x="6463133" y="3739034"/>
              <a:ext cx="263344" cy="478433"/>
              <a:chOff x="6463133" y="3739034"/>
              <a:chExt cx="263344" cy="478433"/>
            </a:xfrm>
          </p:grpSpPr>
          <p:sp>
            <p:nvSpPr>
              <p:cNvPr id="3939" name="Google Shape;3939;p82"/>
              <p:cNvSpPr/>
              <p:nvPr/>
            </p:nvSpPr>
            <p:spPr>
              <a:xfrm>
                <a:off x="6463137" y="3946398"/>
                <a:ext cx="263339" cy="105407"/>
              </a:xfrm>
              <a:custGeom>
                <a:rect b="b" l="l" r="r" t="t"/>
                <a:pathLst>
                  <a:path extrusionOk="0" h="5017" w="12534">
                    <a:moveTo>
                      <a:pt x="1" y="1"/>
                    </a:moveTo>
                    <a:lnTo>
                      <a:pt x="2503" y="5016"/>
                    </a:lnTo>
                    <a:lnTo>
                      <a:pt x="12534" y="5016"/>
                    </a:lnTo>
                    <a:lnTo>
                      <a:pt x="501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82"/>
              <p:cNvSpPr/>
              <p:nvPr/>
            </p:nvSpPr>
            <p:spPr>
              <a:xfrm>
                <a:off x="6515703" y="4051782"/>
                <a:ext cx="210772" cy="165685"/>
              </a:xfrm>
              <a:custGeom>
                <a:rect b="b" l="l" r="r" t="t"/>
                <a:pathLst>
                  <a:path extrusionOk="0" h="7886" w="10032">
                    <a:moveTo>
                      <a:pt x="1" y="0"/>
                    </a:moveTo>
                    <a:lnTo>
                      <a:pt x="1" y="7885"/>
                    </a:lnTo>
                    <a:lnTo>
                      <a:pt x="10032" y="7885"/>
                    </a:lnTo>
                    <a:lnTo>
                      <a:pt x="10032"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82"/>
              <p:cNvSpPr/>
              <p:nvPr/>
            </p:nvSpPr>
            <p:spPr>
              <a:xfrm>
                <a:off x="6463133" y="3739034"/>
                <a:ext cx="105407" cy="207390"/>
              </a:xfrm>
              <a:custGeom>
                <a:rect b="b" l="l" r="r" t="t"/>
                <a:pathLst>
                  <a:path extrusionOk="0" h="9871" w="5017">
                    <a:moveTo>
                      <a:pt x="2503" y="0"/>
                    </a:moveTo>
                    <a:lnTo>
                      <a:pt x="1" y="2399"/>
                    </a:lnTo>
                    <a:lnTo>
                      <a:pt x="1" y="9871"/>
                    </a:lnTo>
                    <a:lnTo>
                      <a:pt x="5017" y="9871"/>
                    </a:lnTo>
                    <a:lnTo>
                      <a:pt x="5017" y="2399"/>
                    </a:lnTo>
                    <a:lnTo>
                      <a:pt x="2503"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2" name="Google Shape;3942;p82"/>
            <p:cNvGrpSpPr/>
            <p:nvPr/>
          </p:nvGrpSpPr>
          <p:grpSpPr>
            <a:xfrm>
              <a:off x="6598649" y="3739034"/>
              <a:ext cx="368726" cy="478433"/>
              <a:chOff x="6598649" y="3739034"/>
              <a:chExt cx="368726" cy="478433"/>
            </a:xfrm>
          </p:grpSpPr>
          <p:sp>
            <p:nvSpPr>
              <p:cNvPr id="3943" name="Google Shape;3943;p82"/>
              <p:cNvSpPr/>
              <p:nvPr/>
            </p:nvSpPr>
            <p:spPr>
              <a:xfrm>
                <a:off x="6598649" y="3946398"/>
                <a:ext cx="368726" cy="105407"/>
              </a:xfrm>
              <a:custGeom>
                <a:rect b="b" l="l" r="r" t="t"/>
                <a:pathLst>
                  <a:path extrusionOk="0" h="5017" w="17550">
                    <a:moveTo>
                      <a:pt x="1" y="1"/>
                    </a:moveTo>
                    <a:lnTo>
                      <a:pt x="7519" y="5016"/>
                    </a:lnTo>
                    <a:lnTo>
                      <a:pt x="17550" y="5016"/>
                    </a:lnTo>
                    <a:lnTo>
                      <a:pt x="5017"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82"/>
              <p:cNvSpPr/>
              <p:nvPr/>
            </p:nvSpPr>
            <p:spPr>
              <a:xfrm>
                <a:off x="6756599" y="4051782"/>
                <a:ext cx="210772" cy="165685"/>
              </a:xfrm>
              <a:custGeom>
                <a:rect b="b" l="l" r="r" t="t"/>
                <a:pathLst>
                  <a:path extrusionOk="0" h="7886" w="10032">
                    <a:moveTo>
                      <a:pt x="1" y="0"/>
                    </a:moveTo>
                    <a:lnTo>
                      <a:pt x="1" y="7885"/>
                    </a:lnTo>
                    <a:lnTo>
                      <a:pt x="10032" y="7885"/>
                    </a:lnTo>
                    <a:lnTo>
                      <a:pt x="10032"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82"/>
              <p:cNvSpPr/>
              <p:nvPr/>
            </p:nvSpPr>
            <p:spPr>
              <a:xfrm>
                <a:off x="6598659" y="3739034"/>
                <a:ext cx="105407" cy="207390"/>
              </a:xfrm>
              <a:custGeom>
                <a:rect b="b" l="l" r="r" t="t"/>
                <a:pathLst>
                  <a:path extrusionOk="0" h="9871" w="5017">
                    <a:moveTo>
                      <a:pt x="2503" y="0"/>
                    </a:moveTo>
                    <a:lnTo>
                      <a:pt x="1" y="2399"/>
                    </a:lnTo>
                    <a:lnTo>
                      <a:pt x="1" y="9871"/>
                    </a:lnTo>
                    <a:lnTo>
                      <a:pt x="5017" y="9871"/>
                    </a:lnTo>
                    <a:lnTo>
                      <a:pt x="5017" y="2399"/>
                    </a:lnTo>
                    <a:lnTo>
                      <a:pt x="250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46" name="Google Shape;3946;p82"/>
          <p:cNvGrpSpPr/>
          <p:nvPr/>
        </p:nvGrpSpPr>
        <p:grpSpPr>
          <a:xfrm>
            <a:off x="2031243" y="3779808"/>
            <a:ext cx="1453661" cy="366049"/>
            <a:chOff x="5778536" y="3183751"/>
            <a:chExt cx="1203561" cy="303071"/>
          </a:xfrm>
        </p:grpSpPr>
        <p:sp>
          <p:nvSpPr>
            <p:cNvPr id="3947" name="Google Shape;3947;p82"/>
            <p:cNvSpPr/>
            <p:nvPr/>
          </p:nvSpPr>
          <p:spPr>
            <a:xfrm>
              <a:off x="6866007" y="3457539"/>
              <a:ext cx="116090" cy="12876"/>
            </a:xfrm>
            <a:custGeom>
              <a:rect b="b" l="l" r="r" t="t"/>
              <a:pathLst>
                <a:path extrusionOk="0" h="186" w="1677">
                  <a:moveTo>
                    <a:pt x="1" y="0"/>
                  </a:moveTo>
                  <a:cubicBezTo>
                    <a:pt x="13" y="25"/>
                    <a:pt x="13" y="62"/>
                    <a:pt x="13" y="87"/>
                  </a:cubicBezTo>
                  <a:cubicBezTo>
                    <a:pt x="13" y="124"/>
                    <a:pt x="13" y="148"/>
                    <a:pt x="1" y="185"/>
                  </a:cubicBezTo>
                  <a:lnTo>
                    <a:pt x="1677" y="185"/>
                  </a:lnTo>
                  <a:lnTo>
                    <a:pt x="1677" y="0"/>
                  </a:lnTo>
                  <a:close/>
                </a:path>
              </a:pathLst>
            </a:custGeom>
            <a:solidFill>
              <a:srgbClr val="6B7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82"/>
            <p:cNvSpPr/>
            <p:nvPr/>
          </p:nvSpPr>
          <p:spPr>
            <a:xfrm>
              <a:off x="5943156" y="3457539"/>
              <a:ext cx="263609" cy="11976"/>
            </a:xfrm>
            <a:custGeom>
              <a:rect b="b" l="l" r="r" t="t"/>
              <a:pathLst>
                <a:path extrusionOk="0" h="173" w="3808">
                  <a:moveTo>
                    <a:pt x="12" y="0"/>
                  </a:moveTo>
                  <a:cubicBezTo>
                    <a:pt x="12" y="25"/>
                    <a:pt x="25" y="50"/>
                    <a:pt x="12" y="74"/>
                  </a:cubicBezTo>
                  <a:cubicBezTo>
                    <a:pt x="25" y="111"/>
                    <a:pt x="12" y="148"/>
                    <a:pt x="0" y="173"/>
                  </a:cubicBezTo>
                  <a:lnTo>
                    <a:pt x="3807" y="173"/>
                  </a:lnTo>
                  <a:cubicBezTo>
                    <a:pt x="3795" y="148"/>
                    <a:pt x="3783" y="111"/>
                    <a:pt x="3783" y="74"/>
                  </a:cubicBezTo>
                  <a:cubicBezTo>
                    <a:pt x="3783" y="50"/>
                    <a:pt x="3795" y="25"/>
                    <a:pt x="3795" y="0"/>
                  </a:cubicBezTo>
                  <a:close/>
                </a:path>
              </a:pathLst>
            </a:custGeom>
            <a:solidFill>
              <a:srgbClr val="6B7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82"/>
            <p:cNvSpPr/>
            <p:nvPr/>
          </p:nvSpPr>
          <p:spPr>
            <a:xfrm>
              <a:off x="6558090" y="3457539"/>
              <a:ext cx="261947" cy="11976"/>
            </a:xfrm>
            <a:custGeom>
              <a:rect b="b" l="l" r="r" t="t"/>
              <a:pathLst>
                <a:path extrusionOk="0" h="173" w="3784">
                  <a:moveTo>
                    <a:pt x="13" y="0"/>
                  </a:moveTo>
                  <a:cubicBezTo>
                    <a:pt x="13" y="25"/>
                    <a:pt x="13" y="50"/>
                    <a:pt x="26" y="74"/>
                  </a:cubicBezTo>
                  <a:cubicBezTo>
                    <a:pt x="13" y="111"/>
                    <a:pt x="13" y="148"/>
                    <a:pt x="1" y="173"/>
                  </a:cubicBezTo>
                  <a:lnTo>
                    <a:pt x="3784" y="173"/>
                  </a:lnTo>
                  <a:cubicBezTo>
                    <a:pt x="3771" y="148"/>
                    <a:pt x="3771" y="111"/>
                    <a:pt x="3771" y="74"/>
                  </a:cubicBezTo>
                  <a:cubicBezTo>
                    <a:pt x="3771" y="50"/>
                    <a:pt x="3771" y="25"/>
                    <a:pt x="3784" y="0"/>
                  </a:cubicBezTo>
                  <a:close/>
                </a:path>
              </a:pathLst>
            </a:custGeom>
            <a:solidFill>
              <a:srgbClr val="6B7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82"/>
            <p:cNvSpPr/>
            <p:nvPr/>
          </p:nvSpPr>
          <p:spPr>
            <a:xfrm>
              <a:off x="5778536" y="3457539"/>
              <a:ext cx="119482" cy="11976"/>
            </a:xfrm>
            <a:custGeom>
              <a:rect b="b" l="l" r="r" t="t"/>
              <a:pathLst>
                <a:path extrusionOk="0" h="173" w="1726">
                  <a:moveTo>
                    <a:pt x="0" y="0"/>
                  </a:moveTo>
                  <a:lnTo>
                    <a:pt x="0" y="173"/>
                  </a:lnTo>
                  <a:lnTo>
                    <a:pt x="1725" y="173"/>
                  </a:lnTo>
                  <a:cubicBezTo>
                    <a:pt x="1713" y="148"/>
                    <a:pt x="1713" y="111"/>
                    <a:pt x="1713" y="74"/>
                  </a:cubicBezTo>
                  <a:cubicBezTo>
                    <a:pt x="1713" y="50"/>
                    <a:pt x="1713" y="25"/>
                    <a:pt x="1725" y="0"/>
                  </a:cubicBezTo>
                  <a:close/>
                </a:path>
              </a:pathLst>
            </a:custGeom>
            <a:solidFill>
              <a:srgbClr val="6B7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82"/>
            <p:cNvSpPr/>
            <p:nvPr/>
          </p:nvSpPr>
          <p:spPr>
            <a:xfrm>
              <a:off x="6251904" y="3457539"/>
              <a:ext cx="261047" cy="11976"/>
            </a:xfrm>
            <a:custGeom>
              <a:rect b="b" l="l" r="r" t="t"/>
              <a:pathLst>
                <a:path extrusionOk="0" h="173" w="3771">
                  <a:moveTo>
                    <a:pt x="0" y="0"/>
                  </a:moveTo>
                  <a:cubicBezTo>
                    <a:pt x="13" y="25"/>
                    <a:pt x="13" y="50"/>
                    <a:pt x="13" y="74"/>
                  </a:cubicBezTo>
                  <a:cubicBezTo>
                    <a:pt x="13" y="111"/>
                    <a:pt x="13" y="148"/>
                    <a:pt x="0" y="173"/>
                  </a:cubicBezTo>
                  <a:lnTo>
                    <a:pt x="3771" y="173"/>
                  </a:lnTo>
                  <a:cubicBezTo>
                    <a:pt x="3759" y="148"/>
                    <a:pt x="3759" y="111"/>
                    <a:pt x="3759" y="74"/>
                  </a:cubicBezTo>
                  <a:cubicBezTo>
                    <a:pt x="3759" y="50"/>
                    <a:pt x="3759" y="25"/>
                    <a:pt x="3771" y="0"/>
                  </a:cubicBezTo>
                  <a:close/>
                </a:path>
              </a:pathLst>
            </a:custGeom>
            <a:solidFill>
              <a:srgbClr val="6B7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82"/>
            <p:cNvSpPr/>
            <p:nvPr/>
          </p:nvSpPr>
          <p:spPr>
            <a:xfrm>
              <a:off x="5827133" y="3187143"/>
              <a:ext cx="194522" cy="252533"/>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82"/>
            <p:cNvSpPr/>
            <p:nvPr/>
          </p:nvSpPr>
          <p:spPr>
            <a:xfrm>
              <a:off x="6132489" y="3183751"/>
              <a:ext cx="197084" cy="255925"/>
            </a:xfrm>
            <a:custGeom>
              <a:rect b="b" l="l" r="r" t="t"/>
              <a:pathLst>
                <a:path extrusionOk="0" h="3697" w="2847">
                  <a:moveTo>
                    <a:pt x="1402" y="290"/>
                  </a:moveTo>
                  <a:cubicBezTo>
                    <a:pt x="1667" y="290"/>
                    <a:pt x="1936" y="387"/>
                    <a:pt x="2157" y="604"/>
                  </a:cubicBezTo>
                  <a:cubicBezTo>
                    <a:pt x="2847" y="1294"/>
                    <a:pt x="2354" y="2465"/>
                    <a:pt x="1393" y="2465"/>
                  </a:cubicBezTo>
                  <a:cubicBezTo>
                    <a:pt x="789" y="2465"/>
                    <a:pt x="296" y="1984"/>
                    <a:pt x="296" y="1393"/>
                  </a:cubicBezTo>
                  <a:cubicBezTo>
                    <a:pt x="296" y="730"/>
                    <a:pt x="838" y="290"/>
                    <a:pt x="1402" y="290"/>
                  </a:cubicBezTo>
                  <a:close/>
                  <a:moveTo>
                    <a:pt x="1380" y="0"/>
                  </a:moveTo>
                  <a:cubicBezTo>
                    <a:pt x="617" y="0"/>
                    <a:pt x="1" y="641"/>
                    <a:pt x="25" y="1405"/>
                  </a:cubicBezTo>
                  <a:cubicBezTo>
                    <a:pt x="25" y="2452"/>
                    <a:pt x="1220" y="3561"/>
                    <a:pt x="1368" y="3697"/>
                  </a:cubicBezTo>
                  <a:lnTo>
                    <a:pt x="1405" y="3697"/>
                  </a:lnTo>
                  <a:cubicBezTo>
                    <a:pt x="1565" y="3549"/>
                    <a:pt x="2748" y="2502"/>
                    <a:pt x="2748" y="1405"/>
                  </a:cubicBezTo>
                  <a:cubicBezTo>
                    <a:pt x="2773" y="641"/>
                    <a:pt x="2157" y="0"/>
                    <a:pt x="13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82"/>
            <p:cNvSpPr/>
            <p:nvPr/>
          </p:nvSpPr>
          <p:spPr>
            <a:xfrm>
              <a:off x="6441237" y="3187143"/>
              <a:ext cx="195145" cy="252533"/>
            </a:xfrm>
            <a:custGeom>
              <a:rect b="b" l="l" r="r" t="t"/>
              <a:pathLst>
                <a:path extrusionOk="0" h="3648" w="2819">
                  <a:moveTo>
                    <a:pt x="1370" y="245"/>
                  </a:moveTo>
                  <a:cubicBezTo>
                    <a:pt x="1637" y="245"/>
                    <a:pt x="1910" y="345"/>
                    <a:pt x="2132" y="567"/>
                  </a:cubicBezTo>
                  <a:cubicBezTo>
                    <a:pt x="2819" y="1242"/>
                    <a:pt x="2335" y="2416"/>
                    <a:pt x="1371" y="2416"/>
                  </a:cubicBezTo>
                  <a:cubicBezTo>
                    <a:pt x="1366" y="2416"/>
                    <a:pt x="1361" y="2416"/>
                    <a:pt x="1356" y="2416"/>
                  </a:cubicBezTo>
                  <a:cubicBezTo>
                    <a:pt x="765" y="2416"/>
                    <a:pt x="284" y="1935"/>
                    <a:pt x="272" y="1344"/>
                  </a:cubicBezTo>
                  <a:cubicBezTo>
                    <a:pt x="272" y="684"/>
                    <a:pt x="809" y="245"/>
                    <a:pt x="1370" y="245"/>
                  </a:cubicBezTo>
                  <a:close/>
                  <a:moveTo>
                    <a:pt x="1369" y="1"/>
                  </a:moveTo>
                  <a:cubicBezTo>
                    <a:pt x="617" y="1"/>
                    <a:pt x="1" y="604"/>
                    <a:pt x="1" y="1356"/>
                  </a:cubicBezTo>
                  <a:cubicBezTo>
                    <a:pt x="1" y="2391"/>
                    <a:pt x="1196" y="3512"/>
                    <a:pt x="1344" y="3648"/>
                  </a:cubicBezTo>
                  <a:lnTo>
                    <a:pt x="1381" y="3648"/>
                  </a:lnTo>
                  <a:cubicBezTo>
                    <a:pt x="1541" y="3512"/>
                    <a:pt x="2724" y="2453"/>
                    <a:pt x="2724" y="1356"/>
                  </a:cubicBezTo>
                  <a:cubicBezTo>
                    <a:pt x="2724" y="604"/>
                    <a:pt x="2108" y="1"/>
                    <a:pt x="136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82"/>
            <p:cNvSpPr/>
            <p:nvPr/>
          </p:nvSpPr>
          <p:spPr>
            <a:xfrm>
              <a:off x="6749154" y="3187143"/>
              <a:ext cx="194591" cy="252533"/>
            </a:xfrm>
            <a:custGeom>
              <a:rect b="b" l="l" r="r" t="t"/>
              <a:pathLst>
                <a:path extrusionOk="0" h="3648" w="2811">
                  <a:moveTo>
                    <a:pt x="1366" y="241"/>
                  </a:moveTo>
                  <a:cubicBezTo>
                    <a:pt x="1630" y="241"/>
                    <a:pt x="1900" y="338"/>
                    <a:pt x="2120" y="555"/>
                  </a:cubicBezTo>
                  <a:cubicBezTo>
                    <a:pt x="2810" y="1245"/>
                    <a:pt x="2330" y="2416"/>
                    <a:pt x="1356" y="2416"/>
                  </a:cubicBezTo>
                  <a:cubicBezTo>
                    <a:pt x="765" y="2416"/>
                    <a:pt x="272" y="1935"/>
                    <a:pt x="272" y="1344"/>
                  </a:cubicBezTo>
                  <a:cubicBezTo>
                    <a:pt x="264" y="681"/>
                    <a:pt x="803" y="241"/>
                    <a:pt x="1366" y="241"/>
                  </a:cubicBezTo>
                  <a:close/>
                  <a:moveTo>
                    <a:pt x="1356" y="1"/>
                  </a:moveTo>
                  <a:cubicBezTo>
                    <a:pt x="605" y="1"/>
                    <a:pt x="1" y="604"/>
                    <a:pt x="1" y="1356"/>
                  </a:cubicBezTo>
                  <a:cubicBezTo>
                    <a:pt x="1" y="2391"/>
                    <a:pt x="1184" y="3512"/>
                    <a:pt x="1344" y="3648"/>
                  </a:cubicBezTo>
                  <a:lnTo>
                    <a:pt x="1369" y="3648"/>
                  </a:lnTo>
                  <a:cubicBezTo>
                    <a:pt x="1529" y="3512"/>
                    <a:pt x="2712" y="2453"/>
                    <a:pt x="2712" y="1356"/>
                  </a:cubicBezTo>
                  <a:cubicBezTo>
                    <a:pt x="2712" y="604"/>
                    <a:pt x="2108" y="1"/>
                    <a:pt x="1356"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82"/>
            <p:cNvSpPr/>
            <p:nvPr/>
          </p:nvSpPr>
          <p:spPr>
            <a:xfrm>
              <a:off x="5904735" y="3450824"/>
              <a:ext cx="27967" cy="23813"/>
            </a:xfrm>
            <a:custGeom>
              <a:rect b="b" l="l" r="r" t="t"/>
              <a:pathLst>
                <a:path extrusionOk="0" h="344" w="404">
                  <a:moveTo>
                    <a:pt x="233" y="1"/>
                  </a:moveTo>
                  <a:cubicBezTo>
                    <a:pt x="196" y="1"/>
                    <a:pt x="157" y="15"/>
                    <a:pt x="124" y="48"/>
                  </a:cubicBezTo>
                  <a:cubicBezTo>
                    <a:pt x="1" y="147"/>
                    <a:pt x="75" y="332"/>
                    <a:pt x="235" y="344"/>
                  </a:cubicBezTo>
                  <a:cubicBezTo>
                    <a:pt x="321" y="344"/>
                    <a:pt x="395" y="270"/>
                    <a:pt x="395" y="184"/>
                  </a:cubicBezTo>
                  <a:cubicBezTo>
                    <a:pt x="404" y="80"/>
                    <a:pt x="321" y="1"/>
                    <a:pt x="23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82"/>
            <p:cNvSpPr/>
            <p:nvPr/>
          </p:nvSpPr>
          <p:spPr>
            <a:xfrm>
              <a:off x="5897051" y="3439610"/>
              <a:ext cx="47834" cy="47211"/>
            </a:xfrm>
            <a:custGeom>
              <a:rect b="b" l="l" r="r" t="t"/>
              <a:pathLst>
                <a:path extrusionOk="0" h="682" w="691">
                  <a:moveTo>
                    <a:pt x="344" y="163"/>
                  </a:moveTo>
                  <a:cubicBezTo>
                    <a:pt x="432" y="163"/>
                    <a:pt x="515" y="242"/>
                    <a:pt x="506" y="346"/>
                  </a:cubicBezTo>
                  <a:cubicBezTo>
                    <a:pt x="506" y="432"/>
                    <a:pt x="432" y="506"/>
                    <a:pt x="346" y="506"/>
                  </a:cubicBezTo>
                  <a:cubicBezTo>
                    <a:pt x="186" y="494"/>
                    <a:pt x="112" y="309"/>
                    <a:pt x="235" y="210"/>
                  </a:cubicBezTo>
                  <a:cubicBezTo>
                    <a:pt x="268" y="177"/>
                    <a:pt x="307" y="163"/>
                    <a:pt x="344" y="163"/>
                  </a:cubicBezTo>
                  <a:close/>
                  <a:moveTo>
                    <a:pt x="321" y="1"/>
                  </a:moveTo>
                  <a:cubicBezTo>
                    <a:pt x="173" y="1"/>
                    <a:pt x="38" y="112"/>
                    <a:pt x="13" y="259"/>
                  </a:cubicBezTo>
                  <a:cubicBezTo>
                    <a:pt x="1" y="284"/>
                    <a:pt x="1" y="309"/>
                    <a:pt x="1" y="333"/>
                  </a:cubicBezTo>
                  <a:cubicBezTo>
                    <a:pt x="1" y="370"/>
                    <a:pt x="1" y="407"/>
                    <a:pt x="13" y="432"/>
                  </a:cubicBezTo>
                  <a:cubicBezTo>
                    <a:pt x="56" y="598"/>
                    <a:pt x="198" y="681"/>
                    <a:pt x="340" y="681"/>
                  </a:cubicBezTo>
                  <a:cubicBezTo>
                    <a:pt x="481" y="681"/>
                    <a:pt x="623" y="598"/>
                    <a:pt x="666" y="432"/>
                  </a:cubicBezTo>
                  <a:cubicBezTo>
                    <a:pt x="678" y="407"/>
                    <a:pt x="691" y="370"/>
                    <a:pt x="691" y="333"/>
                  </a:cubicBezTo>
                  <a:cubicBezTo>
                    <a:pt x="691" y="309"/>
                    <a:pt x="678" y="284"/>
                    <a:pt x="678" y="259"/>
                  </a:cubicBezTo>
                  <a:cubicBezTo>
                    <a:pt x="642" y="112"/>
                    <a:pt x="506" y="1"/>
                    <a:pt x="358"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82"/>
            <p:cNvSpPr/>
            <p:nvPr/>
          </p:nvSpPr>
          <p:spPr>
            <a:xfrm>
              <a:off x="6212929" y="3450686"/>
              <a:ext cx="28521" cy="24021"/>
            </a:xfrm>
            <a:custGeom>
              <a:rect b="b" l="l" r="r" t="t"/>
              <a:pathLst>
                <a:path extrusionOk="0" h="347" w="412">
                  <a:moveTo>
                    <a:pt x="227" y="0"/>
                  </a:moveTo>
                  <a:cubicBezTo>
                    <a:pt x="185" y="0"/>
                    <a:pt x="142" y="16"/>
                    <a:pt x="108" y="50"/>
                  </a:cubicBezTo>
                  <a:cubicBezTo>
                    <a:pt x="0" y="158"/>
                    <a:pt x="78" y="346"/>
                    <a:pt x="229" y="346"/>
                  </a:cubicBezTo>
                  <a:cubicBezTo>
                    <a:pt x="234" y="346"/>
                    <a:pt x="238" y="346"/>
                    <a:pt x="243" y="346"/>
                  </a:cubicBezTo>
                  <a:cubicBezTo>
                    <a:pt x="329" y="334"/>
                    <a:pt x="391" y="272"/>
                    <a:pt x="403" y="186"/>
                  </a:cubicBezTo>
                  <a:cubicBezTo>
                    <a:pt x="412" y="75"/>
                    <a:pt x="321" y="0"/>
                    <a:pt x="2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82"/>
            <p:cNvSpPr/>
            <p:nvPr/>
          </p:nvSpPr>
          <p:spPr>
            <a:xfrm>
              <a:off x="6204968" y="3439610"/>
              <a:ext cx="47834" cy="47211"/>
            </a:xfrm>
            <a:custGeom>
              <a:rect b="b" l="l" r="r" t="t"/>
              <a:pathLst>
                <a:path extrusionOk="0" h="682" w="691">
                  <a:moveTo>
                    <a:pt x="342" y="160"/>
                  </a:moveTo>
                  <a:cubicBezTo>
                    <a:pt x="436" y="160"/>
                    <a:pt x="527" y="235"/>
                    <a:pt x="518" y="346"/>
                  </a:cubicBezTo>
                  <a:cubicBezTo>
                    <a:pt x="506" y="432"/>
                    <a:pt x="444" y="494"/>
                    <a:pt x="358" y="506"/>
                  </a:cubicBezTo>
                  <a:cubicBezTo>
                    <a:pt x="353" y="506"/>
                    <a:pt x="349" y="506"/>
                    <a:pt x="344" y="506"/>
                  </a:cubicBezTo>
                  <a:cubicBezTo>
                    <a:pt x="193" y="506"/>
                    <a:pt x="115" y="318"/>
                    <a:pt x="223" y="210"/>
                  </a:cubicBezTo>
                  <a:cubicBezTo>
                    <a:pt x="257" y="176"/>
                    <a:pt x="300" y="160"/>
                    <a:pt x="342" y="160"/>
                  </a:cubicBezTo>
                  <a:close/>
                  <a:moveTo>
                    <a:pt x="321" y="1"/>
                  </a:moveTo>
                  <a:cubicBezTo>
                    <a:pt x="173" y="1"/>
                    <a:pt x="50" y="112"/>
                    <a:pt x="13" y="259"/>
                  </a:cubicBezTo>
                  <a:cubicBezTo>
                    <a:pt x="13" y="284"/>
                    <a:pt x="1" y="309"/>
                    <a:pt x="1" y="333"/>
                  </a:cubicBezTo>
                  <a:cubicBezTo>
                    <a:pt x="1" y="370"/>
                    <a:pt x="13" y="395"/>
                    <a:pt x="25" y="432"/>
                  </a:cubicBezTo>
                  <a:cubicBezTo>
                    <a:pt x="69" y="598"/>
                    <a:pt x="210" y="681"/>
                    <a:pt x="352" y="681"/>
                  </a:cubicBezTo>
                  <a:cubicBezTo>
                    <a:pt x="494" y="681"/>
                    <a:pt x="635" y="598"/>
                    <a:pt x="678" y="432"/>
                  </a:cubicBezTo>
                  <a:cubicBezTo>
                    <a:pt x="691" y="395"/>
                    <a:pt x="691" y="370"/>
                    <a:pt x="691" y="333"/>
                  </a:cubicBezTo>
                  <a:cubicBezTo>
                    <a:pt x="691" y="309"/>
                    <a:pt x="691" y="284"/>
                    <a:pt x="678" y="259"/>
                  </a:cubicBezTo>
                  <a:cubicBezTo>
                    <a:pt x="642" y="99"/>
                    <a:pt x="506" y="1"/>
                    <a:pt x="358"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82"/>
            <p:cNvSpPr/>
            <p:nvPr/>
          </p:nvSpPr>
          <p:spPr>
            <a:xfrm>
              <a:off x="6519739" y="3450824"/>
              <a:ext cx="27967" cy="23813"/>
            </a:xfrm>
            <a:custGeom>
              <a:rect b="b" l="l" r="r" t="t"/>
              <a:pathLst>
                <a:path extrusionOk="0" h="344" w="404">
                  <a:moveTo>
                    <a:pt x="223" y="1"/>
                  </a:moveTo>
                  <a:cubicBezTo>
                    <a:pt x="184" y="1"/>
                    <a:pt x="144" y="15"/>
                    <a:pt x="111" y="48"/>
                  </a:cubicBezTo>
                  <a:cubicBezTo>
                    <a:pt x="0" y="147"/>
                    <a:pt x="74" y="332"/>
                    <a:pt x="235" y="344"/>
                  </a:cubicBezTo>
                  <a:cubicBezTo>
                    <a:pt x="321" y="344"/>
                    <a:pt x="395" y="270"/>
                    <a:pt x="395" y="184"/>
                  </a:cubicBezTo>
                  <a:cubicBezTo>
                    <a:pt x="403" y="80"/>
                    <a:pt x="315" y="1"/>
                    <a:pt x="2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82"/>
            <p:cNvSpPr/>
            <p:nvPr/>
          </p:nvSpPr>
          <p:spPr>
            <a:xfrm>
              <a:off x="6512055" y="3439610"/>
              <a:ext cx="47834" cy="47211"/>
            </a:xfrm>
            <a:custGeom>
              <a:rect b="b" l="l" r="r" t="t"/>
              <a:pathLst>
                <a:path extrusionOk="0" h="682" w="691">
                  <a:moveTo>
                    <a:pt x="334" y="163"/>
                  </a:moveTo>
                  <a:cubicBezTo>
                    <a:pt x="426" y="163"/>
                    <a:pt x="514" y="242"/>
                    <a:pt x="506" y="346"/>
                  </a:cubicBezTo>
                  <a:cubicBezTo>
                    <a:pt x="506" y="432"/>
                    <a:pt x="432" y="506"/>
                    <a:pt x="346" y="506"/>
                  </a:cubicBezTo>
                  <a:cubicBezTo>
                    <a:pt x="185" y="494"/>
                    <a:pt x="111" y="309"/>
                    <a:pt x="222" y="210"/>
                  </a:cubicBezTo>
                  <a:cubicBezTo>
                    <a:pt x="255" y="177"/>
                    <a:pt x="295" y="163"/>
                    <a:pt x="334" y="163"/>
                  </a:cubicBezTo>
                  <a:close/>
                  <a:moveTo>
                    <a:pt x="321" y="1"/>
                  </a:moveTo>
                  <a:cubicBezTo>
                    <a:pt x="173" y="1"/>
                    <a:pt x="37" y="112"/>
                    <a:pt x="13" y="259"/>
                  </a:cubicBezTo>
                  <a:cubicBezTo>
                    <a:pt x="1" y="284"/>
                    <a:pt x="1" y="309"/>
                    <a:pt x="1" y="333"/>
                  </a:cubicBezTo>
                  <a:cubicBezTo>
                    <a:pt x="1" y="370"/>
                    <a:pt x="1" y="407"/>
                    <a:pt x="13" y="432"/>
                  </a:cubicBezTo>
                  <a:cubicBezTo>
                    <a:pt x="56" y="598"/>
                    <a:pt x="198" y="681"/>
                    <a:pt x="339" y="681"/>
                  </a:cubicBezTo>
                  <a:cubicBezTo>
                    <a:pt x="481" y="681"/>
                    <a:pt x="623" y="598"/>
                    <a:pt x="666" y="432"/>
                  </a:cubicBezTo>
                  <a:cubicBezTo>
                    <a:pt x="678" y="407"/>
                    <a:pt x="678" y="370"/>
                    <a:pt x="691" y="333"/>
                  </a:cubicBezTo>
                  <a:cubicBezTo>
                    <a:pt x="678" y="309"/>
                    <a:pt x="678" y="284"/>
                    <a:pt x="678" y="259"/>
                  </a:cubicBezTo>
                  <a:cubicBezTo>
                    <a:pt x="641" y="112"/>
                    <a:pt x="506" y="1"/>
                    <a:pt x="358"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82"/>
            <p:cNvSpPr/>
            <p:nvPr/>
          </p:nvSpPr>
          <p:spPr>
            <a:xfrm>
              <a:off x="6827656" y="3450824"/>
              <a:ext cx="27967" cy="23813"/>
            </a:xfrm>
            <a:custGeom>
              <a:rect b="b" l="l" r="r" t="t"/>
              <a:pathLst>
                <a:path extrusionOk="0" h="344" w="404">
                  <a:moveTo>
                    <a:pt x="223" y="1"/>
                  </a:moveTo>
                  <a:cubicBezTo>
                    <a:pt x="184" y="1"/>
                    <a:pt x="144" y="15"/>
                    <a:pt x="111" y="48"/>
                  </a:cubicBezTo>
                  <a:cubicBezTo>
                    <a:pt x="0" y="147"/>
                    <a:pt x="74" y="332"/>
                    <a:pt x="222" y="344"/>
                  </a:cubicBezTo>
                  <a:cubicBezTo>
                    <a:pt x="308" y="344"/>
                    <a:pt x="382" y="270"/>
                    <a:pt x="395" y="184"/>
                  </a:cubicBezTo>
                  <a:cubicBezTo>
                    <a:pt x="403" y="80"/>
                    <a:pt x="315" y="1"/>
                    <a:pt x="2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82"/>
            <p:cNvSpPr/>
            <p:nvPr/>
          </p:nvSpPr>
          <p:spPr>
            <a:xfrm>
              <a:off x="6819141" y="3439610"/>
              <a:ext cx="47834" cy="47211"/>
            </a:xfrm>
            <a:custGeom>
              <a:rect b="b" l="l" r="r" t="t"/>
              <a:pathLst>
                <a:path extrusionOk="0" h="682" w="691">
                  <a:moveTo>
                    <a:pt x="340" y="165"/>
                  </a:moveTo>
                  <a:cubicBezTo>
                    <a:pt x="431" y="165"/>
                    <a:pt x="518" y="232"/>
                    <a:pt x="518" y="333"/>
                  </a:cubicBezTo>
                  <a:cubicBezTo>
                    <a:pt x="518" y="420"/>
                    <a:pt x="444" y="506"/>
                    <a:pt x="345" y="506"/>
                  </a:cubicBezTo>
                  <a:cubicBezTo>
                    <a:pt x="197" y="494"/>
                    <a:pt x="123" y="321"/>
                    <a:pt x="222" y="210"/>
                  </a:cubicBezTo>
                  <a:cubicBezTo>
                    <a:pt x="257" y="179"/>
                    <a:pt x="299" y="165"/>
                    <a:pt x="340" y="165"/>
                  </a:cubicBezTo>
                  <a:close/>
                  <a:moveTo>
                    <a:pt x="333" y="1"/>
                  </a:moveTo>
                  <a:cubicBezTo>
                    <a:pt x="173" y="1"/>
                    <a:pt x="49" y="112"/>
                    <a:pt x="13" y="259"/>
                  </a:cubicBezTo>
                  <a:cubicBezTo>
                    <a:pt x="0" y="284"/>
                    <a:pt x="0" y="309"/>
                    <a:pt x="0" y="333"/>
                  </a:cubicBezTo>
                  <a:cubicBezTo>
                    <a:pt x="0" y="370"/>
                    <a:pt x="0" y="407"/>
                    <a:pt x="13" y="432"/>
                  </a:cubicBezTo>
                  <a:cubicBezTo>
                    <a:pt x="62" y="598"/>
                    <a:pt x="204" y="681"/>
                    <a:pt x="345" y="681"/>
                  </a:cubicBezTo>
                  <a:cubicBezTo>
                    <a:pt x="487" y="681"/>
                    <a:pt x="629" y="598"/>
                    <a:pt x="678" y="432"/>
                  </a:cubicBezTo>
                  <a:cubicBezTo>
                    <a:pt x="690" y="407"/>
                    <a:pt x="690" y="370"/>
                    <a:pt x="690" y="333"/>
                  </a:cubicBezTo>
                  <a:cubicBezTo>
                    <a:pt x="690" y="309"/>
                    <a:pt x="690" y="284"/>
                    <a:pt x="678" y="259"/>
                  </a:cubicBezTo>
                  <a:cubicBezTo>
                    <a:pt x="641" y="112"/>
                    <a:pt x="518" y="1"/>
                    <a:pt x="358"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4" name="Google Shape;3964;p82"/>
          <p:cNvSpPr/>
          <p:nvPr/>
        </p:nvSpPr>
        <p:spPr>
          <a:xfrm rot="-5400000">
            <a:off x="3150853" y="872300"/>
            <a:ext cx="212169" cy="323633"/>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5" name="Google Shape;3965;p82"/>
          <p:cNvGrpSpPr/>
          <p:nvPr/>
        </p:nvGrpSpPr>
        <p:grpSpPr>
          <a:xfrm rot="-5400000">
            <a:off x="2662944" y="825422"/>
            <a:ext cx="213595" cy="418866"/>
            <a:chOff x="4379261" y="3450715"/>
            <a:chExt cx="390984" cy="766732"/>
          </a:xfrm>
        </p:grpSpPr>
        <p:sp>
          <p:nvSpPr>
            <p:cNvPr id="3966" name="Google Shape;3966;p82"/>
            <p:cNvSpPr/>
            <p:nvPr/>
          </p:nvSpPr>
          <p:spPr>
            <a:xfrm>
              <a:off x="4379739" y="3450715"/>
              <a:ext cx="390506" cy="126338"/>
            </a:xfrm>
            <a:custGeom>
              <a:rect b="b" l="l" r="r" t="t"/>
              <a:pathLst>
                <a:path extrusionOk="0" h="2905" w="8988">
                  <a:moveTo>
                    <a:pt x="4488" y="1"/>
                  </a:moveTo>
                  <a:cubicBezTo>
                    <a:pt x="4086" y="712"/>
                    <a:pt x="3329" y="1149"/>
                    <a:pt x="2503" y="1149"/>
                  </a:cubicBezTo>
                  <a:lnTo>
                    <a:pt x="1470" y="1149"/>
                  </a:lnTo>
                  <a:cubicBezTo>
                    <a:pt x="953" y="1149"/>
                    <a:pt x="494" y="1481"/>
                    <a:pt x="322" y="1975"/>
                  </a:cubicBezTo>
                  <a:lnTo>
                    <a:pt x="1" y="2905"/>
                  </a:lnTo>
                  <a:lnTo>
                    <a:pt x="8987" y="2905"/>
                  </a:lnTo>
                  <a:lnTo>
                    <a:pt x="8666" y="1975"/>
                  </a:lnTo>
                  <a:cubicBezTo>
                    <a:pt x="8494" y="1481"/>
                    <a:pt x="8035" y="1160"/>
                    <a:pt x="7518" y="1149"/>
                  </a:cubicBezTo>
                  <a:lnTo>
                    <a:pt x="6474" y="1149"/>
                  </a:lnTo>
                  <a:cubicBezTo>
                    <a:pt x="5659" y="1149"/>
                    <a:pt x="4901" y="712"/>
                    <a:pt x="448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82"/>
            <p:cNvSpPr/>
            <p:nvPr/>
          </p:nvSpPr>
          <p:spPr>
            <a:xfrm>
              <a:off x="4379261" y="3577014"/>
              <a:ext cx="390463" cy="640434"/>
            </a:xfrm>
            <a:custGeom>
              <a:rect b="b" l="l" r="r" t="t"/>
              <a:pathLst>
                <a:path extrusionOk="0" h="14726" w="8987">
                  <a:moveTo>
                    <a:pt x="0" y="1"/>
                  </a:moveTo>
                  <a:lnTo>
                    <a:pt x="0" y="14726"/>
                  </a:lnTo>
                  <a:lnTo>
                    <a:pt x="8987" y="14726"/>
                  </a:lnTo>
                  <a:lnTo>
                    <a:pt x="8987"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8" name="Google Shape;3968;p82"/>
          <p:cNvGrpSpPr/>
          <p:nvPr/>
        </p:nvGrpSpPr>
        <p:grpSpPr>
          <a:xfrm>
            <a:off x="2009589" y="2859325"/>
            <a:ext cx="1496767" cy="802469"/>
            <a:chOff x="5793258" y="2247269"/>
            <a:chExt cx="1174119" cy="629486"/>
          </a:xfrm>
        </p:grpSpPr>
        <p:sp>
          <p:nvSpPr>
            <p:cNvPr id="3969" name="Google Shape;3969;p82"/>
            <p:cNvSpPr/>
            <p:nvPr/>
          </p:nvSpPr>
          <p:spPr>
            <a:xfrm>
              <a:off x="5793258" y="2247269"/>
              <a:ext cx="243201" cy="268539"/>
            </a:xfrm>
            <a:custGeom>
              <a:rect b="b" l="l" r="r" t="t"/>
              <a:pathLst>
                <a:path extrusionOk="0" h="5225" w="4732">
                  <a:moveTo>
                    <a:pt x="346" y="0"/>
                  </a:moveTo>
                  <a:cubicBezTo>
                    <a:pt x="148" y="0"/>
                    <a:pt x="1" y="148"/>
                    <a:pt x="1" y="333"/>
                  </a:cubicBezTo>
                  <a:lnTo>
                    <a:pt x="1" y="4423"/>
                  </a:lnTo>
                  <a:cubicBezTo>
                    <a:pt x="1" y="4608"/>
                    <a:pt x="148" y="4756"/>
                    <a:pt x="346" y="4756"/>
                  </a:cubicBezTo>
                  <a:lnTo>
                    <a:pt x="2046" y="4756"/>
                  </a:lnTo>
                  <a:lnTo>
                    <a:pt x="2366" y="5224"/>
                  </a:lnTo>
                  <a:lnTo>
                    <a:pt x="2687" y="4756"/>
                  </a:lnTo>
                  <a:lnTo>
                    <a:pt x="4387" y="4756"/>
                  </a:lnTo>
                  <a:cubicBezTo>
                    <a:pt x="4572" y="4756"/>
                    <a:pt x="4732" y="4608"/>
                    <a:pt x="4732" y="4423"/>
                  </a:cubicBezTo>
                  <a:lnTo>
                    <a:pt x="4732" y="333"/>
                  </a:lnTo>
                  <a:cubicBezTo>
                    <a:pt x="4732" y="148"/>
                    <a:pt x="4584" y="0"/>
                    <a:pt x="4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82"/>
            <p:cNvSpPr/>
            <p:nvPr/>
          </p:nvSpPr>
          <p:spPr>
            <a:xfrm>
              <a:off x="6248567" y="2247269"/>
              <a:ext cx="242584" cy="268539"/>
            </a:xfrm>
            <a:custGeom>
              <a:rect b="b" l="l" r="r" t="t"/>
              <a:pathLst>
                <a:path extrusionOk="0" h="5225" w="4720">
                  <a:moveTo>
                    <a:pt x="333" y="0"/>
                  </a:moveTo>
                  <a:cubicBezTo>
                    <a:pt x="148" y="0"/>
                    <a:pt x="1" y="148"/>
                    <a:pt x="1" y="333"/>
                  </a:cubicBezTo>
                  <a:lnTo>
                    <a:pt x="1" y="4423"/>
                  </a:lnTo>
                  <a:cubicBezTo>
                    <a:pt x="1" y="4608"/>
                    <a:pt x="148" y="4756"/>
                    <a:pt x="333" y="4756"/>
                  </a:cubicBezTo>
                  <a:lnTo>
                    <a:pt x="2046" y="4756"/>
                  </a:lnTo>
                  <a:lnTo>
                    <a:pt x="2354" y="5224"/>
                  </a:lnTo>
                  <a:lnTo>
                    <a:pt x="2674" y="4756"/>
                  </a:lnTo>
                  <a:lnTo>
                    <a:pt x="4387" y="4756"/>
                  </a:lnTo>
                  <a:cubicBezTo>
                    <a:pt x="4572" y="4756"/>
                    <a:pt x="4720" y="4608"/>
                    <a:pt x="4720" y="4423"/>
                  </a:cubicBezTo>
                  <a:lnTo>
                    <a:pt x="4720" y="333"/>
                  </a:lnTo>
                  <a:cubicBezTo>
                    <a:pt x="4720" y="148"/>
                    <a:pt x="4572" y="0"/>
                    <a:pt x="43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82"/>
            <p:cNvSpPr/>
            <p:nvPr/>
          </p:nvSpPr>
          <p:spPr>
            <a:xfrm>
              <a:off x="6016775" y="2608216"/>
              <a:ext cx="243253" cy="268539"/>
            </a:xfrm>
            <a:custGeom>
              <a:rect b="b" l="l" r="r" t="t"/>
              <a:pathLst>
                <a:path extrusionOk="0" h="5225" w="4733">
                  <a:moveTo>
                    <a:pt x="2367" y="0"/>
                  </a:moveTo>
                  <a:lnTo>
                    <a:pt x="2059" y="469"/>
                  </a:lnTo>
                  <a:lnTo>
                    <a:pt x="346" y="469"/>
                  </a:lnTo>
                  <a:cubicBezTo>
                    <a:pt x="161" y="469"/>
                    <a:pt x="1" y="616"/>
                    <a:pt x="1" y="801"/>
                  </a:cubicBezTo>
                  <a:lnTo>
                    <a:pt x="1" y="4892"/>
                  </a:lnTo>
                  <a:cubicBezTo>
                    <a:pt x="1" y="5077"/>
                    <a:pt x="161" y="5225"/>
                    <a:pt x="346" y="5225"/>
                  </a:cubicBezTo>
                  <a:lnTo>
                    <a:pt x="4400" y="5225"/>
                  </a:lnTo>
                  <a:cubicBezTo>
                    <a:pt x="4584" y="5225"/>
                    <a:pt x="4732" y="5077"/>
                    <a:pt x="4732" y="4892"/>
                  </a:cubicBezTo>
                  <a:lnTo>
                    <a:pt x="4732" y="801"/>
                  </a:lnTo>
                  <a:cubicBezTo>
                    <a:pt x="4732" y="616"/>
                    <a:pt x="4584" y="469"/>
                    <a:pt x="4400" y="469"/>
                  </a:cubicBezTo>
                  <a:lnTo>
                    <a:pt x="2687" y="469"/>
                  </a:lnTo>
                  <a:lnTo>
                    <a:pt x="236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82"/>
            <p:cNvSpPr/>
            <p:nvPr/>
          </p:nvSpPr>
          <p:spPr>
            <a:xfrm>
              <a:off x="6474653" y="2608216"/>
              <a:ext cx="243201" cy="268539"/>
            </a:xfrm>
            <a:custGeom>
              <a:rect b="b" l="l" r="r" t="t"/>
              <a:pathLst>
                <a:path extrusionOk="0" h="5225" w="4732">
                  <a:moveTo>
                    <a:pt x="2366" y="0"/>
                  </a:moveTo>
                  <a:lnTo>
                    <a:pt x="2058" y="469"/>
                  </a:lnTo>
                  <a:lnTo>
                    <a:pt x="358" y="469"/>
                  </a:lnTo>
                  <a:cubicBezTo>
                    <a:pt x="350" y="468"/>
                    <a:pt x="343" y="468"/>
                    <a:pt x="336" y="468"/>
                  </a:cubicBezTo>
                  <a:cubicBezTo>
                    <a:pt x="149" y="468"/>
                    <a:pt x="0" y="623"/>
                    <a:pt x="0" y="801"/>
                  </a:cubicBezTo>
                  <a:lnTo>
                    <a:pt x="0" y="4892"/>
                  </a:lnTo>
                  <a:cubicBezTo>
                    <a:pt x="0" y="5077"/>
                    <a:pt x="148" y="5225"/>
                    <a:pt x="333" y="5225"/>
                  </a:cubicBezTo>
                  <a:lnTo>
                    <a:pt x="4387" y="5225"/>
                  </a:lnTo>
                  <a:cubicBezTo>
                    <a:pt x="4572" y="5225"/>
                    <a:pt x="4732" y="5077"/>
                    <a:pt x="4732" y="4892"/>
                  </a:cubicBezTo>
                  <a:lnTo>
                    <a:pt x="4732" y="801"/>
                  </a:lnTo>
                  <a:cubicBezTo>
                    <a:pt x="4732" y="616"/>
                    <a:pt x="4572" y="469"/>
                    <a:pt x="4387" y="469"/>
                  </a:cubicBezTo>
                  <a:lnTo>
                    <a:pt x="2674" y="469"/>
                  </a:lnTo>
                  <a:lnTo>
                    <a:pt x="2366"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82"/>
            <p:cNvSpPr/>
            <p:nvPr/>
          </p:nvSpPr>
          <p:spPr>
            <a:xfrm>
              <a:off x="6703875" y="2247269"/>
              <a:ext cx="243253" cy="268539"/>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82"/>
            <p:cNvSpPr/>
            <p:nvPr/>
          </p:nvSpPr>
          <p:spPr>
            <a:xfrm>
              <a:off x="5808471" y="2556590"/>
              <a:ext cx="1158906" cy="10844"/>
            </a:xfrm>
            <a:custGeom>
              <a:rect b="b" l="l" r="r" t="t"/>
              <a:pathLst>
                <a:path extrusionOk="0" h="211" w="22549">
                  <a:moveTo>
                    <a:pt x="0" y="1"/>
                  </a:moveTo>
                  <a:lnTo>
                    <a:pt x="0" y="210"/>
                  </a:lnTo>
                  <a:lnTo>
                    <a:pt x="22548" y="210"/>
                  </a:lnTo>
                  <a:lnTo>
                    <a:pt x="22548"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82"/>
            <p:cNvSpPr/>
            <p:nvPr/>
          </p:nvSpPr>
          <p:spPr>
            <a:xfrm>
              <a:off x="5876210" y="2539861"/>
              <a:ext cx="58950" cy="50675"/>
            </a:xfrm>
            <a:custGeom>
              <a:rect b="b" l="l" r="r" t="t"/>
              <a:pathLst>
                <a:path extrusionOk="0" h="986" w="1147">
                  <a:moveTo>
                    <a:pt x="643" y="0"/>
                  </a:moveTo>
                  <a:cubicBezTo>
                    <a:pt x="525" y="0"/>
                    <a:pt x="406" y="42"/>
                    <a:pt x="309" y="135"/>
                  </a:cubicBezTo>
                  <a:cubicBezTo>
                    <a:pt x="1" y="443"/>
                    <a:pt x="210" y="973"/>
                    <a:pt x="654" y="985"/>
                  </a:cubicBezTo>
                  <a:cubicBezTo>
                    <a:pt x="925" y="985"/>
                    <a:pt x="1134" y="764"/>
                    <a:pt x="1146" y="492"/>
                  </a:cubicBezTo>
                  <a:cubicBezTo>
                    <a:pt x="1146" y="197"/>
                    <a:pt x="898" y="0"/>
                    <a:pt x="64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82"/>
            <p:cNvSpPr/>
            <p:nvPr/>
          </p:nvSpPr>
          <p:spPr>
            <a:xfrm>
              <a:off x="6104815" y="2539912"/>
              <a:ext cx="58950" cy="50624"/>
            </a:xfrm>
            <a:custGeom>
              <a:rect b="b" l="l" r="r" t="t"/>
              <a:pathLst>
                <a:path extrusionOk="0" h="985" w="1147">
                  <a:moveTo>
                    <a:pt x="656" y="0"/>
                  </a:moveTo>
                  <a:cubicBezTo>
                    <a:pt x="534" y="0"/>
                    <a:pt x="409" y="46"/>
                    <a:pt x="309" y="146"/>
                  </a:cubicBezTo>
                  <a:cubicBezTo>
                    <a:pt x="1" y="454"/>
                    <a:pt x="222" y="984"/>
                    <a:pt x="654" y="984"/>
                  </a:cubicBezTo>
                  <a:cubicBezTo>
                    <a:pt x="925" y="984"/>
                    <a:pt x="1147" y="763"/>
                    <a:pt x="1147" y="491"/>
                  </a:cubicBezTo>
                  <a:cubicBezTo>
                    <a:pt x="1147" y="193"/>
                    <a:pt x="906" y="0"/>
                    <a:pt x="656"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82"/>
            <p:cNvSpPr/>
            <p:nvPr/>
          </p:nvSpPr>
          <p:spPr>
            <a:xfrm>
              <a:off x="6333420" y="2539809"/>
              <a:ext cx="58950" cy="50470"/>
            </a:xfrm>
            <a:custGeom>
              <a:rect b="b" l="l" r="r" t="t"/>
              <a:pathLst>
                <a:path extrusionOk="0" h="982" w="1147">
                  <a:moveTo>
                    <a:pt x="666" y="1"/>
                  </a:moveTo>
                  <a:cubicBezTo>
                    <a:pt x="222" y="1"/>
                    <a:pt x="1" y="530"/>
                    <a:pt x="309" y="838"/>
                  </a:cubicBezTo>
                  <a:cubicBezTo>
                    <a:pt x="408" y="938"/>
                    <a:pt x="530" y="982"/>
                    <a:pt x="650" y="982"/>
                  </a:cubicBezTo>
                  <a:cubicBezTo>
                    <a:pt x="903" y="982"/>
                    <a:pt x="1147" y="786"/>
                    <a:pt x="1147" y="493"/>
                  </a:cubicBezTo>
                  <a:cubicBezTo>
                    <a:pt x="1147" y="222"/>
                    <a:pt x="925" y="1"/>
                    <a:pt x="666"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82"/>
            <p:cNvSpPr/>
            <p:nvPr/>
          </p:nvSpPr>
          <p:spPr>
            <a:xfrm>
              <a:off x="6562642" y="2539912"/>
              <a:ext cx="58333" cy="50624"/>
            </a:xfrm>
            <a:custGeom>
              <a:rect b="b" l="l" r="r" t="t"/>
              <a:pathLst>
                <a:path extrusionOk="0" h="985" w="1135">
                  <a:moveTo>
                    <a:pt x="653" y="0"/>
                  </a:moveTo>
                  <a:cubicBezTo>
                    <a:pt x="533" y="0"/>
                    <a:pt x="410" y="46"/>
                    <a:pt x="309" y="146"/>
                  </a:cubicBezTo>
                  <a:cubicBezTo>
                    <a:pt x="1" y="454"/>
                    <a:pt x="210" y="984"/>
                    <a:pt x="654" y="984"/>
                  </a:cubicBezTo>
                  <a:cubicBezTo>
                    <a:pt x="925" y="984"/>
                    <a:pt x="1135" y="763"/>
                    <a:pt x="1135" y="491"/>
                  </a:cubicBezTo>
                  <a:cubicBezTo>
                    <a:pt x="1135" y="193"/>
                    <a:pt x="900" y="0"/>
                    <a:pt x="65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82"/>
            <p:cNvSpPr/>
            <p:nvPr/>
          </p:nvSpPr>
          <p:spPr>
            <a:xfrm>
              <a:off x="6799521" y="2539809"/>
              <a:ext cx="58950" cy="50470"/>
            </a:xfrm>
            <a:custGeom>
              <a:rect b="b" l="l" r="r" t="t"/>
              <a:pathLst>
                <a:path extrusionOk="0" h="982" w="1147">
                  <a:moveTo>
                    <a:pt x="493" y="1"/>
                  </a:moveTo>
                  <a:cubicBezTo>
                    <a:pt x="222" y="1"/>
                    <a:pt x="0" y="222"/>
                    <a:pt x="0" y="493"/>
                  </a:cubicBezTo>
                  <a:cubicBezTo>
                    <a:pt x="0" y="786"/>
                    <a:pt x="244" y="982"/>
                    <a:pt x="497" y="982"/>
                  </a:cubicBezTo>
                  <a:cubicBezTo>
                    <a:pt x="617" y="982"/>
                    <a:pt x="739" y="938"/>
                    <a:pt x="838" y="838"/>
                  </a:cubicBezTo>
                  <a:cubicBezTo>
                    <a:pt x="1146" y="530"/>
                    <a:pt x="924" y="1"/>
                    <a:pt x="493"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0" name="Google Shape;3980;p82"/>
          <p:cNvGrpSpPr/>
          <p:nvPr/>
        </p:nvGrpSpPr>
        <p:grpSpPr>
          <a:xfrm rot="5400000">
            <a:off x="2358460" y="1700057"/>
            <a:ext cx="799341" cy="1436131"/>
            <a:chOff x="3088670" y="1930338"/>
            <a:chExt cx="380983" cy="684491"/>
          </a:xfrm>
        </p:grpSpPr>
        <p:sp>
          <p:nvSpPr>
            <p:cNvPr id="3981" name="Google Shape;3981;p82"/>
            <p:cNvSpPr/>
            <p:nvPr/>
          </p:nvSpPr>
          <p:spPr>
            <a:xfrm>
              <a:off x="3200035" y="1938750"/>
              <a:ext cx="159427" cy="667667"/>
            </a:xfrm>
            <a:custGeom>
              <a:rect b="b" l="l" r="r" t="t"/>
              <a:pathLst>
                <a:path extrusionOk="0" h="91118" w="21750">
                  <a:moveTo>
                    <a:pt x="13027" y="0"/>
                  </a:moveTo>
                  <a:lnTo>
                    <a:pt x="13027" y="884"/>
                  </a:lnTo>
                  <a:cubicBezTo>
                    <a:pt x="13027" y="2077"/>
                    <a:pt x="12063" y="3042"/>
                    <a:pt x="10869" y="3042"/>
                  </a:cubicBezTo>
                  <a:lnTo>
                    <a:pt x="8000" y="3042"/>
                  </a:lnTo>
                  <a:cubicBezTo>
                    <a:pt x="3570" y="3042"/>
                    <a:pt x="0" y="6680"/>
                    <a:pt x="81" y="11110"/>
                  </a:cubicBezTo>
                  <a:cubicBezTo>
                    <a:pt x="150" y="15414"/>
                    <a:pt x="3753" y="18915"/>
                    <a:pt x="8126" y="18915"/>
                  </a:cubicBezTo>
                  <a:lnTo>
                    <a:pt x="13750" y="18915"/>
                  </a:lnTo>
                  <a:cubicBezTo>
                    <a:pt x="17377" y="18915"/>
                    <a:pt x="20315" y="21887"/>
                    <a:pt x="20246" y="25525"/>
                  </a:cubicBezTo>
                  <a:cubicBezTo>
                    <a:pt x="20189" y="29049"/>
                    <a:pt x="17216" y="31918"/>
                    <a:pt x="13635" y="31918"/>
                  </a:cubicBezTo>
                  <a:lnTo>
                    <a:pt x="8000" y="31918"/>
                  </a:lnTo>
                  <a:cubicBezTo>
                    <a:pt x="3570" y="31918"/>
                    <a:pt x="0" y="35557"/>
                    <a:pt x="81" y="39987"/>
                  </a:cubicBezTo>
                  <a:cubicBezTo>
                    <a:pt x="150" y="44291"/>
                    <a:pt x="3753" y="47791"/>
                    <a:pt x="8126" y="47791"/>
                  </a:cubicBezTo>
                  <a:lnTo>
                    <a:pt x="13750" y="47791"/>
                  </a:lnTo>
                  <a:cubicBezTo>
                    <a:pt x="17377" y="47791"/>
                    <a:pt x="20315" y="50775"/>
                    <a:pt x="20246" y="54402"/>
                  </a:cubicBezTo>
                  <a:cubicBezTo>
                    <a:pt x="20189" y="57926"/>
                    <a:pt x="17216" y="60795"/>
                    <a:pt x="13635" y="60795"/>
                  </a:cubicBezTo>
                  <a:lnTo>
                    <a:pt x="8000" y="60795"/>
                  </a:lnTo>
                  <a:cubicBezTo>
                    <a:pt x="3570" y="60795"/>
                    <a:pt x="0" y="64433"/>
                    <a:pt x="81" y="68875"/>
                  </a:cubicBezTo>
                  <a:cubicBezTo>
                    <a:pt x="150" y="73179"/>
                    <a:pt x="3753" y="76668"/>
                    <a:pt x="8126" y="76668"/>
                  </a:cubicBezTo>
                  <a:lnTo>
                    <a:pt x="13750" y="76668"/>
                  </a:lnTo>
                  <a:cubicBezTo>
                    <a:pt x="17377" y="76668"/>
                    <a:pt x="20315" y="79652"/>
                    <a:pt x="20246" y="83290"/>
                  </a:cubicBezTo>
                  <a:cubicBezTo>
                    <a:pt x="20189" y="86814"/>
                    <a:pt x="17216" y="89683"/>
                    <a:pt x="13635" y="89683"/>
                  </a:cubicBezTo>
                  <a:lnTo>
                    <a:pt x="8574" y="89683"/>
                  </a:lnTo>
                  <a:lnTo>
                    <a:pt x="8574" y="91118"/>
                  </a:lnTo>
                  <a:lnTo>
                    <a:pt x="13624" y="91118"/>
                  </a:lnTo>
                  <a:cubicBezTo>
                    <a:pt x="17997" y="91118"/>
                    <a:pt x="21601" y="87606"/>
                    <a:pt x="21681" y="83313"/>
                  </a:cubicBezTo>
                  <a:cubicBezTo>
                    <a:pt x="21750" y="78872"/>
                    <a:pt x="18180" y="75233"/>
                    <a:pt x="13739" y="75233"/>
                  </a:cubicBezTo>
                  <a:lnTo>
                    <a:pt x="8126" y="75233"/>
                  </a:lnTo>
                  <a:cubicBezTo>
                    <a:pt x="4534" y="75233"/>
                    <a:pt x="1561" y="72364"/>
                    <a:pt x="1504" y="68852"/>
                  </a:cubicBezTo>
                  <a:cubicBezTo>
                    <a:pt x="1435" y="65214"/>
                    <a:pt x="4373" y="62230"/>
                    <a:pt x="8000" y="62230"/>
                  </a:cubicBezTo>
                  <a:lnTo>
                    <a:pt x="13624" y="62230"/>
                  </a:lnTo>
                  <a:cubicBezTo>
                    <a:pt x="17997" y="62230"/>
                    <a:pt x="21601" y="58729"/>
                    <a:pt x="21681" y="54425"/>
                  </a:cubicBezTo>
                  <a:cubicBezTo>
                    <a:pt x="21750" y="49995"/>
                    <a:pt x="18180" y="46357"/>
                    <a:pt x="13739" y="46357"/>
                  </a:cubicBezTo>
                  <a:lnTo>
                    <a:pt x="8126" y="46357"/>
                  </a:lnTo>
                  <a:cubicBezTo>
                    <a:pt x="4534" y="46357"/>
                    <a:pt x="1561" y="43487"/>
                    <a:pt x="1504" y="39964"/>
                  </a:cubicBezTo>
                  <a:cubicBezTo>
                    <a:pt x="1435" y="36337"/>
                    <a:pt x="4373" y="33353"/>
                    <a:pt x="8000" y="33353"/>
                  </a:cubicBezTo>
                  <a:lnTo>
                    <a:pt x="13624" y="33353"/>
                  </a:lnTo>
                  <a:cubicBezTo>
                    <a:pt x="17997" y="33353"/>
                    <a:pt x="21601" y="29852"/>
                    <a:pt x="21681" y="25548"/>
                  </a:cubicBezTo>
                  <a:cubicBezTo>
                    <a:pt x="21750" y="21118"/>
                    <a:pt x="18180" y="17480"/>
                    <a:pt x="13739" y="17480"/>
                  </a:cubicBezTo>
                  <a:lnTo>
                    <a:pt x="8126" y="17480"/>
                  </a:lnTo>
                  <a:cubicBezTo>
                    <a:pt x="4534" y="17480"/>
                    <a:pt x="1561" y="14611"/>
                    <a:pt x="1504" y="11087"/>
                  </a:cubicBezTo>
                  <a:cubicBezTo>
                    <a:pt x="1435" y="7449"/>
                    <a:pt x="4373" y="4476"/>
                    <a:pt x="8000" y="4476"/>
                  </a:cubicBezTo>
                  <a:lnTo>
                    <a:pt x="10869" y="4476"/>
                  </a:lnTo>
                  <a:cubicBezTo>
                    <a:pt x="12855" y="4476"/>
                    <a:pt x="14462" y="2869"/>
                    <a:pt x="14462" y="884"/>
                  </a:cubicBezTo>
                  <a:lnTo>
                    <a:pt x="14462"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82"/>
            <p:cNvSpPr/>
            <p:nvPr/>
          </p:nvSpPr>
          <p:spPr>
            <a:xfrm>
              <a:off x="3191453" y="1930338"/>
              <a:ext cx="176506" cy="684491"/>
            </a:xfrm>
            <a:custGeom>
              <a:rect b="b" l="l" r="r" t="t"/>
              <a:pathLst>
                <a:path extrusionOk="0" h="93414" w="24080">
                  <a:moveTo>
                    <a:pt x="16207" y="574"/>
                  </a:moveTo>
                  <a:lnTo>
                    <a:pt x="16207" y="2032"/>
                  </a:lnTo>
                  <a:cubicBezTo>
                    <a:pt x="16207" y="4327"/>
                    <a:pt x="14336" y="6198"/>
                    <a:pt x="12040" y="6198"/>
                  </a:cubicBezTo>
                  <a:lnTo>
                    <a:pt x="9171" y="6198"/>
                  </a:lnTo>
                  <a:cubicBezTo>
                    <a:pt x="5866" y="6198"/>
                    <a:pt x="3191" y="8907"/>
                    <a:pt x="3249" y="12224"/>
                  </a:cubicBezTo>
                  <a:cubicBezTo>
                    <a:pt x="3295" y="15437"/>
                    <a:pt x="6015" y="18043"/>
                    <a:pt x="9297" y="18043"/>
                  </a:cubicBezTo>
                  <a:lnTo>
                    <a:pt x="14910" y="18043"/>
                  </a:lnTo>
                  <a:cubicBezTo>
                    <a:pt x="19673" y="18043"/>
                    <a:pt x="23506" y="21945"/>
                    <a:pt x="23426" y="26708"/>
                  </a:cubicBezTo>
                  <a:cubicBezTo>
                    <a:pt x="23345" y="31322"/>
                    <a:pt x="19478" y="35075"/>
                    <a:pt x="14795" y="35075"/>
                  </a:cubicBezTo>
                  <a:lnTo>
                    <a:pt x="9171" y="35075"/>
                  </a:lnTo>
                  <a:cubicBezTo>
                    <a:pt x="5866" y="35075"/>
                    <a:pt x="3191" y="37783"/>
                    <a:pt x="3249" y="41100"/>
                  </a:cubicBezTo>
                  <a:cubicBezTo>
                    <a:pt x="3295" y="44314"/>
                    <a:pt x="6015" y="46919"/>
                    <a:pt x="9297" y="46919"/>
                  </a:cubicBezTo>
                  <a:lnTo>
                    <a:pt x="14910" y="46919"/>
                  </a:lnTo>
                  <a:cubicBezTo>
                    <a:pt x="19673" y="46919"/>
                    <a:pt x="23506" y="50822"/>
                    <a:pt x="23426" y="55573"/>
                  </a:cubicBezTo>
                  <a:cubicBezTo>
                    <a:pt x="23345" y="60187"/>
                    <a:pt x="19478" y="63940"/>
                    <a:pt x="14795" y="63940"/>
                  </a:cubicBezTo>
                  <a:lnTo>
                    <a:pt x="9171" y="63940"/>
                  </a:lnTo>
                  <a:cubicBezTo>
                    <a:pt x="5866" y="63940"/>
                    <a:pt x="3191" y="66660"/>
                    <a:pt x="3249" y="69966"/>
                  </a:cubicBezTo>
                  <a:cubicBezTo>
                    <a:pt x="3295" y="73179"/>
                    <a:pt x="6015" y="75796"/>
                    <a:pt x="9297" y="75796"/>
                  </a:cubicBezTo>
                  <a:lnTo>
                    <a:pt x="14910" y="75796"/>
                  </a:lnTo>
                  <a:cubicBezTo>
                    <a:pt x="19673" y="75796"/>
                    <a:pt x="23506" y="79698"/>
                    <a:pt x="23426" y="84450"/>
                  </a:cubicBezTo>
                  <a:cubicBezTo>
                    <a:pt x="23345" y="89075"/>
                    <a:pt x="19478" y="92840"/>
                    <a:pt x="14795" y="92840"/>
                  </a:cubicBezTo>
                  <a:lnTo>
                    <a:pt x="9171" y="92840"/>
                  </a:lnTo>
                  <a:lnTo>
                    <a:pt x="9171" y="90257"/>
                  </a:lnTo>
                  <a:lnTo>
                    <a:pt x="14795" y="90257"/>
                  </a:lnTo>
                  <a:cubicBezTo>
                    <a:pt x="18077" y="90257"/>
                    <a:pt x="20786" y="87640"/>
                    <a:pt x="20843" y="84427"/>
                  </a:cubicBezTo>
                  <a:cubicBezTo>
                    <a:pt x="20889" y="81110"/>
                    <a:pt x="18227" y="78401"/>
                    <a:pt x="14910" y="78401"/>
                  </a:cubicBezTo>
                  <a:lnTo>
                    <a:pt x="9297" y="78401"/>
                  </a:lnTo>
                  <a:cubicBezTo>
                    <a:pt x="4614" y="78401"/>
                    <a:pt x="747" y="74648"/>
                    <a:pt x="666" y="70034"/>
                  </a:cubicBezTo>
                  <a:cubicBezTo>
                    <a:pt x="586" y="65271"/>
                    <a:pt x="4419" y="61381"/>
                    <a:pt x="9171" y="61381"/>
                  </a:cubicBezTo>
                  <a:lnTo>
                    <a:pt x="14795" y="61381"/>
                  </a:lnTo>
                  <a:cubicBezTo>
                    <a:pt x="18077" y="61381"/>
                    <a:pt x="20786" y="58764"/>
                    <a:pt x="20843" y="55550"/>
                  </a:cubicBezTo>
                  <a:cubicBezTo>
                    <a:pt x="20889" y="52233"/>
                    <a:pt x="18227" y="49525"/>
                    <a:pt x="14910" y="49525"/>
                  </a:cubicBezTo>
                  <a:lnTo>
                    <a:pt x="9297" y="49525"/>
                  </a:lnTo>
                  <a:cubicBezTo>
                    <a:pt x="4614" y="49525"/>
                    <a:pt x="747" y="45772"/>
                    <a:pt x="666" y="41158"/>
                  </a:cubicBezTo>
                  <a:cubicBezTo>
                    <a:pt x="586" y="36395"/>
                    <a:pt x="4419" y="32504"/>
                    <a:pt x="9171" y="32504"/>
                  </a:cubicBezTo>
                  <a:lnTo>
                    <a:pt x="14795" y="32504"/>
                  </a:lnTo>
                  <a:cubicBezTo>
                    <a:pt x="18077" y="32504"/>
                    <a:pt x="20786" y="29887"/>
                    <a:pt x="20843" y="26673"/>
                  </a:cubicBezTo>
                  <a:cubicBezTo>
                    <a:pt x="20889" y="23357"/>
                    <a:pt x="18227" y="20648"/>
                    <a:pt x="14910" y="20648"/>
                  </a:cubicBezTo>
                  <a:lnTo>
                    <a:pt x="9297" y="20648"/>
                  </a:lnTo>
                  <a:cubicBezTo>
                    <a:pt x="4614" y="20648"/>
                    <a:pt x="747" y="16895"/>
                    <a:pt x="666" y="12281"/>
                  </a:cubicBezTo>
                  <a:cubicBezTo>
                    <a:pt x="586" y="7529"/>
                    <a:pt x="4419" y="3627"/>
                    <a:pt x="9171" y="3627"/>
                  </a:cubicBezTo>
                  <a:lnTo>
                    <a:pt x="12040" y="3627"/>
                  </a:lnTo>
                  <a:cubicBezTo>
                    <a:pt x="12913" y="3627"/>
                    <a:pt x="13624" y="2916"/>
                    <a:pt x="13624" y="2043"/>
                  </a:cubicBezTo>
                  <a:lnTo>
                    <a:pt x="13624" y="574"/>
                  </a:lnTo>
                  <a:close/>
                  <a:moveTo>
                    <a:pt x="13050" y="0"/>
                  </a:moveTo>
                  <a:lnTo>
                    <a:pt x="13050" y="2032"/>
                  </a:lnTo>
                  <a:cubicBezTo>
                    <a:pt x="13050" y="2594"/>
                    <a:pt x="12603" y="3042"/>
                    <a:pt x="12040" y="3042"/>
                  </a:cubicBezTo>
                  <a:lnTo>
                    <a:pt x="9171" y="3042"/>
                  </a:lnTo>
                  <a:cubicBezTo>
                    <a:pt x="4098" y="3042"/>
                    <a:pt x="12" y="7208"/>
                    <a:pt x="104" y="12281"/>
                  </a:cubicBezTo>
                  <a:cubicBezTo>
                    <a:pt x="184" y="17205"/>
                    <a:pt x="4305" y="21210"/>
                    <a:pt x="9297" y="21210"/>
                  </a:cubicBezTo>
                  <a:lnTo>
                    <a:pt x="14921" y="21210"/>
                  </a:lnTo>
                  <a:cubicBezTo>
                    <a:pt x="17917" y="21210"/>
                    <a:pt x="20327" y="23666"/>
                    <a:pt x="20270" y="26662"/>
                  </a:cubicBezTo>
                  <a:cubicBezTo>
                    <a:pt x="20224" y="29566"/>
                    <a:pt x="17767" y="31919"/>
                    <a:pt x="14806" y="31919"/>
                  </a:cubicBezTo>
                  <a:lnTo>
                    <a:pt x="9171" y="31919"/>
                  </a:lnTo>
                  <a:cubicBezTo>
                    <a:pt x="4098" y="31930"/>
                    <a:pt x="12" y="36085"/>
                    <a:pt x="104" y="41158"/>
                  </a:cubicBezTo>
                  <a:cubicBezTo>
                    <a:pt x="184" y="46081"/>
                    <a:pt x="4305" y="50087"/>
                    <a:pt x="9297" y="50087"/>
                  </a:cubicBezTo>
                  <a:lnTo>
                    <a:pt x="14921" y="50087"/>
                  </a:lnTo>
                  <a:cubicBezTo>
                    <a:pt x="17917" y="50087"/>
                    <a:pt x="20327" y="52543"/>
                    <a:pt x="20270" y="55539"/>
                  </a:cubicBezTo>
                  <a:cubicBezTo>
                    <a:pt x="20224" y="58442"/>
                    <a:pt x="17767" y="60807"/>
                    <a:pt x="14806" y="60807"/>
                  </a:cubicBezTo>
                  <a:lnTo>
                    <a:pt x="9171" y="60807"/>
                  </a:lnTo>
                  <a:cubicBezTo>
                    <a:pt x="4098" y="60807"/>
                    <a:pt x="1" y="64961"/>
                    <a:pt x="92" y="70046"/>
                  </a:cubicBezTo>
                  <a:cubicBezTo>
                    <a:pt x="173" y="74970"/>
                    <a:pt x="4305" y="78975"/>
                    <a:pt x="9297" y="78975"/>
                  </a:cubicBezTo>
                  <a:lnTo>
                    <a:pt x="14910" y="78975"/>
                  </a:lnTo>
                  <a:cubicBezTo>
                    <a:pt x="17905" y="78975"/>
                    <a:pt x="20315" y="81431"/>
                    <a:pt x="20270" y="84427"/>
                  </a:cubicBezTo>
                  <a:cubicBezTo>
                    <a:pt x="20224" y="87331"/>
                    <a:pt x="17767" y="89683"/>
                    <a:pt x="14795" y="89683"/>
                  </a:cubicBezTo>
                  <a:lnTo>
                    <a:pt x="8597" y="89683"/>
                  </a:lnTo>
                  <a:lnTo>
                    <a:pt x="8597" y="93414"/>
                  </a:lnTo>
                  <a:lnTo>
                    <a:pt x="14795" y="93414"/>
                  </a:lnTo>
                  <a:cubicBezTo>
                    <a:pt x="19787" y="93414"/>
                    <a:pt x="23919" y="89408"/>
                    <a:pt x="24000" y="84484"/>
                  </a:cubicBezTo>
                  <a:cubicBezTo>
                    <a:pt x="24080" y="79411"/>
                    <a:pt x="19994" y="75245"/>
                    <a:pt x="14910" y="75245"/>
                  </a:cubicBezTo>
                  <a:lnTo>
                    <a:pt x="14910" y="75234"/>
                  </a:lnTo>
                  <a:lnTo>
                    <a:pt x="9297" y="75234"/>
                  </a:lnTo>
                  <a:cubicBezTo>
                    <a:pt x="6325" y="75234"/>
                    <a:pt x="3868" y="72881"/>
                    <a:pt x="3823" y="69977"/>
                  </a:cubicBezTo>
                  <a:cubicBezTo>
                    <a:pt x="3765" y="66981"/>
                    <a:pt x="6175" y="64525"/>
                    <a:pt x="9171" y="64525"/>
                  </a:cubicBezTo>
                  <a:lnTo>
                    <a:pt x="14795" y="64525"/>
                  </a:lnTo>
                  <a:cubicBezTo>
                    <a:pt x="19787" y="64525"/>
                    <a:pt x="23919" y="60520"/>
                    <a:pt x="24000" y="55596"/>
                  </a:cubicBezTo>
                  <a:cubicBezTo>
                    <a:pt x="24080" y="50512"/>
                    <a:pt x="19994" y="46357"/>
                    <a:pt x="14910" y="46357"/>
                  </a:cubicBezTo>
                  <a:lnTo>
                    <a:pt x="9297" y="46357"/>
                  </a:lnTo>
                  <a:cubicBezTo>
                    <a:pt x="6325" y="46357"/>
                    <a:pt x="3868" y="43993"/>
                    <a:pt x="3823" y="41089"/>
                  </a:cubicBezTo>
                  <a:cubicBezTo>
                    <a:pt x="3765" y="38093"/>
                    <a:pt x="6175" y="35637"/>
                    <a:pt x="9171" y="35637"/>
                  </a:cubicBezTo>
                  <a:lnTo>
                    <a:pt x="14795" y="35637"/>
                  </a:lnTo>
                  <a:cubicBezTo>
                    <a:pt x="19787" y="35637"/>
                    <a:pt x="23919" y="31632"/>
                    <a:pt x="24000" y="26708"/>
                  </a:cubicBezTo>
                  <a:cubicBezTo>
                    <a:pt x="24080" y="21635"/>
                    <a:pt x="19994" y="17469"/>
                    <a:pt x="14910" y="17469"/>
                  </a:cubicBezTo>
                  <a:lnTo>
                    <a:pt x="9297" y="17469"/>
                  </a:lnTo>
                  <a:cubicBezTo>
                    <a:pt x="6325" y="17469"/>
                    <a:pt x="3868" y="15104"/>
                    <a:pt x="3823" y="12212"/>
                  </a:cubicBezTo>
                  <a:cubicBezTo>
                    <a:pt x="3765" y="9217"/>
                    <a:pt x="6175" y="6760"/>
                    <a:pt x="9171" y="6760"/>
                  </a:cubicBezTo>
                  <a:lnTo>
                    <a:pt x="12040" y="6760"/>
                  </a:lnTo>
                  <a:cubicBezTo>
                    <a:pt x="14657" y="6760"/>
                    <a:pt x="16780" y="4637"/>
                    <a:pt x="16780" y="2020"/>
                  </a:cubicBezTo>
                  <a:lnTo>
                    <a:pt x="16780"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82"/>
            <p:cNvSpPr/>
            <p:nvPr/>
          </p:nvSpPr>
          <p:spPr>
            <a:xfrm>
              <a:off x="3195740" y="1934544"/>
              <a:ext cx="168018" cy="675999"/>
            </a:xfrm>
            <a:custGeom>
              <a:rect b="b" l="l" r="r" t="t"/>
              <a:pathLst>
                <a:path extrusionOk="0" h="92255" w="22922">
                  <a:moveTo>
                    <a:pt x="15048" y="574"/>
                  </a:moveTo>
                  <a:lnTo>
                    <a:pt x="15048" y="1458"/>
                  </a:lnTo>
                  <a:cubicBezTo>
                    <a:pt x="15048" y="3443"/>
                    <a:pt x="13441" y="5050"/>
                    <a:pt x="11455" y="5050"/>
                  </a:cubicBezTo>
                  <a:lnTo>
                    <a:pt x="8586" y="5050"/>
                  </a:lnTo>
                  <a:cubicBezTo>
                    <a:pt x="4948" y="5050"/>
                    <a:pt x="2021" y="8034"/>
                    <a:pt x="2090" y="11673"/>
                  </a:cubicBezTo>
                  <a:cubicBezTo>
                    <a:pt x="2147" y="15196"/>
                    <a:pt x="5120" y="18054"/>
                    <a:pt x="8712" y="18054"/>
                  </a:cubicBezTo>
                  <a:lnTo>
                    <a:pt x="14325" y="18054"/>
                  </a:lnTo>
                  <a:cubicBezTo>
                    <a:pt x="18766" y="18054"/>
                    <a:pt x="22336" y="21692"/>
                    <a:pt x="22267" y="26134"/>
                  </a:cubicBezTo>
                  <a:cubicBezTo>
                    <a:pt x="22187" y="30438"/>
                    <a:pt x="18583" y="33927"/>
                    <a:pt x="14210" y="33927"/>
                  </a:cubicBezTo>
                  <a:lnTo>
                    <a:pt x="8586" y="33927"/>
                  </a:lnTo>
                  <a:cubicBezTo>
                    <a:pt x="4959" y="33938"/>
                    <a:pt x="2021" y="36911"/>
                    <a:pt x="2090" y="40549"/>
                  </a:cubicBezTo>
                  <a:cubicBezTo>
                    <a:pt x="2147" y="44073"/>
                    <a:pt x="5120" y="46942"/>
                    <a:pt x="8712" y="46942"/>
                  </a:cubicBezTo>
                  <a:lnTo>
                    <a:pt x="14325" y="46942"/>
                  </a:lnTo>
                  <a:cubicBezTo>
                    <a:pt x="18766" y="46942"/>
                    <a:pt x="22336" y="50569"/>
                    <a:pt x="22267" y="55011"/>
                  </a:cubicBezTo>
                  <a:cubicBezTo>
                    <a:pt x="22187" y="59315"/>
                    <a:pt x="18571" y="62815"/>
                    <a:pt x="14210" y="62815"/>
                  </a:cubicBezTo>
                  <a:lnTo>
                    <a:pt x="8586" y="62815"/>
                  </a:lnTo>
                  <a:cubicBezTo>
                    <a:pt x="4959" y="62815"/>
                    <a:pt x="2021" y="65788"/>
                    <a:pt x="2090" y="69426"/>
                  </a:cubicBezTo>
                  <a:cubicBezTo>
                    <a:pt x="2147" y="72950"/>
                    <a:pt x="5120" y="75819"/>
                    <a:pt x="8712" y="75819"/>
                  </a:cubicBezTo>
                  <a:lnTo>
                    <a:pt x="14325" y="75819"/>
                  </a:lnTo>
                  <a:cubicBezTo>
                    <a:pt x="18766" y="75819"/>
                    <a:pt x="22336" y="79457"/>
                    <a:pt x="22267" y="83887"/>
                  </a:cubicBezTo>
                  <a:cubicBezTo>
                    <a:pt x="22187" y="88180"/>
                    <a:pt x="18583" y="91692"/>
                    <a:pt x="14210" y="91692"/>
                  </a:cubicBezTo>
                  <a:lnTo>
                    <a:pt x="9160" y="91692"/>
                  </a:lnTo>
                  <a:lnTo>
                    <a:pt x="9160" y="90257"/>
                  </a:lnTo>
                  <a:lnTo>
                    <a:pt x="14210" y="90257"/>
                  </a:lnTo>
                  <a:cubicBezTo>
                    <a:pt x="17791" y="90257"/>
                    <a:pt x="20775" y="87388"/>
                    <a:pt x="20832" y="83864"/>
                  </a:cubicBezTo>
                  <a:cubicBezTo>
                    <a:pt x="20890" y="80226"/>
                    <a:pt x="17963" y="77242"/>
                    <a:pt x="14325" y="77242"/>
                  </a:cubicBezTo>
                  <a:lnTo>
                    <a:pt x="8712" y="77242"/>
                  </a:lnTo>
                  <a:cubicBezTo>
                    <a:pt x="4339" y="77242"/>
                    <a:pt x="724" y="73741"/>
                    <a:pt x="655" y="69449"/>
                  </a:cubicBezTo>
                  <a:cubicBezTo>
                    <a:pt x="575" y="65007"/>
                    <a:pt x="4156" y="61369"/>
                    <a:pt x="8586" y="61369"/>
                  </a:cubicBezTo>
                  <a:lnTo>
                    <a:pt x="14210" y="61369"/>
                  </a:lnTo>
                  <a:cubicBezTo>
                    <a:pt x="17791" y="61369"/>
                    <a:pt x="20775" y="58500"/>
                    <a:pt x="20832" y="54976"/>
                  </a:cubicBezTo>
                  <a:cubicBezTo>
                    <a:pt x="20890" y="51349"/>
                    <a:pt x="17963" y="48365"/>
                    <a:pt x="14325" y="48365"/>
                  </a:cubicBezTo>
                  <a:lnTo>
                    <a:pt x="8712" y="48365"/>
                  </a:lnTo>
                  <a:cubicBezTo>
                    <a:pt x="4339" y="48365"/>
                    <a:pt x="724" y="44865"/>
                    <a:pt x="655" y="40561"/>
                  </a:cubicBezTo>
                  <a:cubicBezTo>
                    <a:pt x="575" y="36131"/>
                    <a:pt x="4156" y="32492"/>
                    <a:pt x="8586" y="32492"/>
                  </a:cubicBezTo>
                  <a:lnTo>
                    <a:pt x="14210" y="32492"/>
                  </a:lnTo>
                  <a:cubicBezTo>
                    <a:pt x="17791" y="32492"/>
                    <a:pt x="20775" y="29623"/>
                    <a:pt x="20832" y="26099"/>
                  </a:cubicBezTo>
                  <a:cubicBezTo>
                    <a:pt x="20890" y="22461"/>
                    <a:pt x="17963" y="19489"/>
                    <a:pt x="14325" y="19489"/>
                  </a:cubicBezTo>
                  <a:lnTo>
                    <a:pt x="8712" y="19489"/>
                  </a:lnTo>
                  <a:cubicBezTo>
                    <a:pt x="4339" y="19489"/>
                    <a:pt x="724" y="15988"/>
                    <a:pt x="655" y="11684"/>
                  </a:cubicBezTo>
                  <a:cubicBezTo>
                    <a:pt x="575" y="7254"/>
                    <a:pt x="4156" y="3616"/>
                    <a:pt x="8586" y="3616"/>
                  </a:cubicBezTo>
                  <a:lnTo>
                    <a:pt x="11455" y="3616"/>
                  </a:lnTo>
                  <a:cubicBezTo>
                    <a:pt x="12649" y="3616"/>
                    <a:pt x="13613" y="2651"/>
                    <a:pt x="13613" y="1458"/>
                  </a:cubicBezTo>
                  <a:lnTo>
                    <a:pt x="13613" y="574"/>
                  </a:lnTo>
                  <a:close/>
                  <a:moveTo>
                    <a:pt x="13039" y="0"/>
                  </a:moveTo>
                  <a:lnTo>
                    <a:pt x="13039" y="1458"/>
                  </a:lnTo>
                  <a:cubicBezTo>
                    <a:pt x="13039" y="2330"/>
                    <a:pt x="12328" y="3042"/>
                    <a:pt x="11455" y="3042"/>
                  </a:cubicBezTo>
                  <a:lnTo>
                    <a:pt x="8586" y="3042"/>
                  </a:lnTo>
                  <a:cubicBezTo>
                    <a:pt x="3834" y="3042"/>
                    <a:pt x="1" y="6944"/>
                    <a:pt x="93" y="11696"/>
                  </a:cubicBezTo>
                  <a:cubicBezTo>
                    <a:pt x="162" y="16309"/>
                    <a:pt x="4029" y="20062"/>
                    <a:pt x="8712" y="20062"/>
                  </a:cubicBezTo>
                  <a:lnTo>
                    <a:pt x="14336" y="20062"/>
                  </a:lnTo>
                  <a:cubicBezTo>
                    <a:pt x="17642" y="20062"/>
                    <a:pt x="20316" y="22771"/>
                    <a:pt x="20258" y="26088"/>
                  </a:cubicBezTo>
                  <a:cubicBezTo>
                    <a:pt x="20212" y="29302"/>
                    <a:pt x="17492" y="31907"/>
                    <a:pt x="14221" y="31907"/>
                  </a:cubicBezTo>
                  <a:lnTo>
                    <a:pt x="8586" y="31907"/>
                  </a:lnTo>
                  <a:cubicBezTo>
                    <a:pt x="3834" y="31918"/>
                    <a:pt x="1" y="35821"/>
                    <a:pt x="93" y="40572"/>
                  </a:cubicBezTo>
                  <a:cubicBezTo>
                    <a:pt x="162" y="45186"/>
                    <a:pt x="4029" y="48939"/>
                    <a:pt x="8712" y="48939"/>
                  </a:cubicBezTo>
                  <a:lnTo>
                    <a:pt x="14336" y="48939"/>
                  </a:lnTo>
                  <a:cubicBezTo>
                    <a:pt x="17642" y="48939"/>
                    <a:pt x="20316" y="51659"/>
                    <a:pt x="20258" y="54965"/>
                  </a:cubicBezTo>
                  <a:cubicBezTo>
                    <a:pt x="20212" y="58178"/>
                    <a:pt x="17492" y="60795"/>
                    <a:pt x="14221" y="60795"/>
                  </a:cubicBezTo>
                  <a:lnTo>
                    <a:pt x="8586" y="60795"/>
                  </a:lnTo>
                  <a:cubicBezTo>
                    <a:pt x="3834" y="60795"/>
                    <a:pt x="1" y="64697"/>
                    <a:pt x="93" y="69449"/>
                  </a:cubicBezTo>
                  <a:cubicBezTo>
                    <a:pt x="162" y="74063"/>
                    <a:pt x="4029" y="77816"/>
                    <a:pt x="8712" y="77816"/>
                  </a:cubicBezTo>
                  <a:lnTo>
                    <a:pt x="14336" y="77816"/>
                  </a:lnTo>
                  <a:cubicBezTo>
                    <a:pt x="17642" y="77816"/>
                    <a:pt x="20316" y="80536"/>
                    <a:pt x="20258" y="83841"/>
                  </a:cubicBezTo>
                  <a:cubicBezTo>
                    <a:pt x="20212" y="87055"/>
                    <a:pt x="17492" y="89672"/>
                    <a:pt x="14221" y="89672"/>
                  </a:cubicBezTo>
                  <a:lnTo>
                    <a:pt x="8586" y="89672"/>
                  </a:lnTo>
                  <a:lnTo>
                    <a:pt x="8586" y="92254"/>
                  </a:lnTo>
                  <a:lnTo>
                    <a:pt x="14210" y="92254"/>
                  </a:lnTo>
                  <a:cubicBezTo>
                    <a:pt x="18893" y="92254"/>
                    <a:pt x="22760" y="88501"/>
                    <a:pt x="22841" y="83887"/>
                  </a:cubicBezTo>
                  <a:cubicBezTo>
                    <a:pt x="22921" y="79136"/>
                    <a:pt x="19088" y="75233"/>
                    <a:pt x="14325" y="75233"/>
                  </a:cubicBezTo>
                  <a:lnTo>
                    <a:pt x="8712" y="75233"/>
                  </a:lnTo>
                  <a:cubicBezTo>
                    <a:pt x="5430" y="75233"/>
                    <a:pt x="2721" y="72628"/>
                    <a:pt x="2664" y="69415"/>
                  </a:cubicBezTo>
                  <a:cubicBezTo>
                    <a:pt x="2606" y="66098"/>
                    <a:pt x="5281" y="63389"/>
                    <a:pt x="8586" y="63389"/>
                  </a:cubicBezTo>
                  <a:lnTo>
                    <a:pt x="14210" y="63389"/>
                  </a:lnTo>
                  <a:cubicBezTo>
                    <a:pt x="18893" y="63389"/>
                    <a:pt x="22760" y="59636"/>
                    <a:pt x="22841" y="55022"/>
                  </a:cubicBezTo>
                  <a:cubicBezTo>
                    <a:pt x="22921" y="50266"/>
                    <a:pt x="19099" y="46368"/>
                    <a:pt x="14346" y="46368"/>
                  </a:cubicBezTo>
                  <a:cubicBezTo>
                    <a:pt x="14339" y="46368"/>
                    <a:pt x="14332" y="46368"/>
                    <a:pt x="14325" y="46368"/>
                  </a:cubicBezTo>
                  <a:lnTo>
                    <a:pt x="8712" y="46368"/>
                  </a:lnTo>
                  <a:cubicBezTo>
                    <a:pt x="5430" y="46368"/>
                    <a:pt x="2721" y="43751"/>
                    <a:pt x="2664" y="40538"/>
                  </a:cubicBezTo>
                  <a:cubicBezTo>
                    <a:pt x="2606" y="37221"/>
                    <a:pt x="5281" y="34512"/>
                    <a:pt x="8586" y="34512"/>
                  </a:cubicBezTo>
                  <a:lnTo>
                    <a:pt x="14210" y="34512"/>
                  </a:lnTo>
                  <a:cubicBezTo>
                    <a:pt x="18893" y="34512"/>
                    <a:pt x="22760" y="30759"/>
                    <a:pt x="22841" y="26145"/>
                  </a:cubicBezTo>
                  <a:cubicBezTo>
                    <a:pt x="22921" y="21382"/>
                    <a:pt x="19088" y="17492"/>
                    <a:pt x="14325" y="17492"/>
                  </a:cubicBezTo>
                  <a:lnTo>
                    <a:pt x="8712" y="17492"/>
                  </a:lnTo>
                  <a:cubicBezTo>
                    <a:pt x="5430" y="17492"/>
                    <a:pt x="2721" y="14875"/>
                    <a:pt x="2664" y="11661"/>
                  </a:cubicBezTo>
                  <a:cubicBezTo>
                    <a:pt x="2606" y="8344"/>
                    <a:pt x="5281" y="5636"/>
                    <a:pt x="8586" y="5636"/>
                  </a:cubicBezTo>
                  <a:lnTo>
                    <a:pt x="11455" y="5636"/>
                  </a:lnTo>
                  <a:cubicBezTo>
                    <a:pt x="13751" y="5636"/>
                    <a:pt x="15622" y="3776"/>
                    <a:pt x="15622" y="1481"/>
                  </a:cubicBezTo>
                  <a:lnTo>
                    <a:pt x="15622"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82"/>
            <p:cNvSpPr/>
            <p:nvPr/>
          </p:nvSpPr>
          <p:spPr>
            <a:xfrm>
              <a:off x="3216795" y="2193083"/>
              <a:ext cx="90423" cy="76001"/>
            </a:xfrm>
            <a:custGeom>
              <a:rect b="b" l="l" r="r" t="t"/>
              <a:pathLst>
                <a:path extrusionOk="0" h="10372" w="12336">
                  <a:moveTo>
                    <a:pt x="6164" y="0"/>
                  </a:moveTo>
                  <a:cubicBezTo>
                    <a:pt x="4125" y="0"/>
                    <a:pt x="2125" y="1195"/>
                    <a:pt x="1306" y="3338"/>
                  </a:cubicBezTo>
                  <a:cubicBezTo>
                    <a:pt x="1" y="6752"/>
                    <a:pt x="2545" y="10371"/>
                    <a:pt x="6134" y="10371"/>
                  </a:cubicBezTo>
                  <a:cubicBezTo>
                    <a:pt x="6238" y="10371"/>
                    <a:pt x="6342" y="10368"/>
                    <a:pt x="6448" y="10362"/>
                  </a:cubicBezTo>
                  <a:lnTo>
                    <a:pt x="3716" y="7631"/>
                  </a:lnTo>
                  <a:lnTo>
                    <a:pt x="3693" y="7608"/>
                  </a:lnTo>
                  <a:cubicBezTo>
                    <a:pt x="2396" y="6242"/>
                    <a:pt x="2419" y="4096"/>
                    <a:pt x="3762" y="2764"/>
                  </a:cubicBezTo>
                  <a:cubicBezTo>
                    <a:pt x="4430" y="2101"/>
                    <a:pt x="5307" y="1769"/>
                    <a:pt x="6185" y="1769"/>
                  </a:cubicBezTo>
                  <a:cubicBezTo>
                    <a:pt x="7055" y="1769"/>
                    <a:pt x="7925" y="2096"/>
                    <a:pt x="8594" y="2753"/>
                  </a:cubicBezTo>
                  <a:lnTo>
                    <a:pt x="11325" y="5484"/>
                  </a:lnTo>
                  <a:lnTo>
                    <a:pt x="11325" y="5542"/>
                  </a:lnTo>
                  <a:lnTo>
                    <a:pt x="12335" y="5542"/>
                  </a:lnTo>
                  <a:lnTo>
                    <a:pt x="12335" y="4830"/>
                  </a:lnTo>
                  <a:lnTo>
                    <a:pt x="11325" y="4830"/>
                  </a:lnTo>
                  <a:cubicBezTo>
                    <a:pt x="11245" y="3579"/>
                    <a:pt x="10706" y="2408"/>
                    <a:pt x="9822" y="1525"/>
                  </a:cubicBezTo>
                  <a:cubicBezTo>
                    <a:pt x="8784" y="487"/>
                    <a:pt x="7466" y="0"/>
                    <a:pt x="6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82"/>
            <p:cNvSpPr/>
            <p:nvPr/>
          </p:nvSpPr>
          <p:spPr>
            <a:xfrm>
              <a:off x="3316610" y="2217792"/>
              <a:ext cx="150177" cy="26672"/>
            </a:xfrm>
            <a:custGeom>
              <a:rect b="b" l="l" r="r" t="t"/>
              <a:pathLst>
                <a:path extrusionOk="0" h="3640" w="20488">
                  <a:moveTo>
                    <a:pt x="18650" y="0"/>
                  </a:moveTo>
                  <a:cubicBezTo>
                    <a:pt x="18643" y="0"/>
                    <a:pt x="18636" y="0"/>
                    <a:pt x="18628" y="1"/>
                  </a:cubicBezTo>
                  <a:cubicBezTo>
                    <a:pt x="18043" y="1"/>
                    <a:pt x="17481" y="287"/>
                    <a:pt x="17148" y="781"/>
                  </a:cubicBezTo>
                  <a:cubicBezTo>
                    <a:pt x="16861" y="1194"/>
                    <a:pt x="16390" y="1447"/>
                    <a:pt x="15885" y="1458"/>
                  </a:cubicBezTo>
                  <a:lnTo>
                    <a:pt x="1" y="1458"/>
                  </a:lnTo>
                  <a:lnTo>
                    <a:pt x="1" y="2170"/>
                  </a:lnTo>
                  <a:lnTo>
                    <a:pt x="15885" y="2170"/>
                  </a:lnTo>
                  <a:cubicBezTo>
                    <a:pt x="16379" y="2170"/>
                    <a:pt x="16849" y="2422"/>
                    <a:pt x="17125" y="2835"/>
                  </a:cubicBezTo>
                  <a:cubicBezTo>
                    <a:pt x="17463" y="3342"/>
                    <a:pt x="18044" y="3639"/>
                    <a:pt x="18651" y="3639"/>
                  </a:cubicBezTo>
                  <a:cubicBezTo>
                    <a:pt x="18663" y="3639"/>
                    <a:pt x="18674" y="3639"/>
                    <a:pt x="18686" y="3639"/>
                  </a:cubicBezTo>
                  <a:cubicBezTo>
                    <a:pt x="19684" y="3616"/>
                    <a:pt x="20488" y="2790"/>
                    <a:pt x="20476" y="1791"/>
                  </a:cubicBezTo>
                  <a:cubicBezTo>
                    <a:pt x="20465" y="788"/>
                    <a:pt x="19650" y="0"/>
                    <a:pt x="186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82"/>
            <p:cNvSpPr/>
            <p:nvPr/>
          </p:nvSpPr>
          <p:spPr>
            <a:xfrm>
              <a:off x="3244021" y="2213249"/>
              <a:ext cx="55869" cy="55770"/>
            </a:xfrm>
            <a:custGeom>
              <a:rect b="b" l="l" r="r" t="t"/>
              <a:pathLst>
                <a:path extrusionOk="0" h="7611" w="7622">
                  <a:moveTo>
                    <a:pt x="4879" y="1"/>
                  </a:moveTo>
                  <a:lnTo>
                    <a:pt x="5093" y="214"/>
                  </a:lnTo>
                  <a:lnTo>
                    <a:pt x="5093" y="214"/>
                  </a:lnTo>
                  <a:cubicBezTo>
                    <a:pt x="5025" y="140"/>
                    <a:pt x="4954" y="69"/>
                    <a:pt x="4879" y="1"/>
                  </a:cubicBezTo>
                  <a:close/>
                  <a:moveTo>
                    <a:pt x="1" y="4879"/>
                  </a:moveTo>
                  <a:lnTo>
                    <a:pt x="1" y="4879"/>
                  </a:lnTo>
                  <a:cubicBezTo>
                    <a:pt x="64" y="4947"/>
                    <a:pt x="130" y="5012"/>
                    <a:pt x="197" y="5074"/>
                  </a:cubicBezTo>
                  <a:lnTo>
                    <a:pt x="197" y="5074"/>
                  </a:lnTo>
                  <a:lnTo>
                    <a:pt x="1" y="4879"/>
                  </a:lnTo>
                  <a:close/>
                  <a:moveTo>
                    <a:pt x="5093" y="214"/>
                  </a:moveTo>
                  <a:lnTo>
                    <a:pt x="5093" y="214"/>
                  </a:lnTo>
                  <a:cubicBezTo>
                    <a:pt x="6325" y="1553"/>
                    <a:pt x="6288" y="3654"/>
                    <a:pt x="4982" y="4970"/>
                  </a:cubicBezTo>
                  <a:cubicBezTo>
                    <a:pt x="4305" y="5648"/>
                    <a:pt x="3420" y="5984"/>
                    <a:pt x="2536" y="5984"/>
                  </a:cubicBezTo>
                  <a:cubicBezTo>
                    <a:pt x="1695" y="5984"/>
                    <a:pt x="855" y="5679"/>
                    <a:pt x="197" y="5074"/>
                  </a:cubicBezTo>
                  <a:lnTo>
                    <a:pt x="197" y="5074"/>
                  </a:lnTo>
                  <a:lnTo>
                    <a:pt x="2744" y="7610"/>
                  </a:lnTo>
                  <a:cubicBezTo>
                    <a:pt x="5349" y="7461"/>
                    <a:pt x="7438" y="5395"/>
                    <a:pt x="7622" y="2790"/>
                  </a:cubicBezTo>
                  <a:lnTo>
                    <a:pt x="7622" y="2732"/>
                  </a:lnTo>
                  <a:lnTo>
                    <a:pt x="5093" y="214"/>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82"/>
            <p:cNvSpPr/>
            <p:nvPr/>
          </p:nvSpPr>
          <p:spPr>
            <a:xfrm>
              <a:off x="3234354" y="2206046"/>
              <a:ext cx="55276" cy="50369"/>
            </a:xfrm>
            <a:custGeom>
              <a:rect b="b" l="l" r="r" t="t"/>
              <a:pathLst>
                <a:path extrusionOk="0" h="6874" w="7541">
                  <a:moveTo>
                    <a:pt x="3795" y="1"/>
                  </a:moveTo>
                  <a:cubicBezTo>
                    <a:pt x="2915" y="1"/>
                    <a:pt x="2036" y="337"/>
                    <a:pt x="1366" y="1007"/>
                  </a:cubicBezTo>
                  <a:cubicBezTo>
                    <a:pt x="23" y="2327"/>
                    <a:pt x="0" y="4473"/>
                    <a:pt x="1297" y="5839"/>
                  </a:cubicBezTo>
                  <a:lnTo>
                    <a:pt x="1320" y="5862"/>
                  </a:lnTo>
                  <a:cubicBezTo>
                    <a:pt x="1990" y="6537"/>
                    <a:pt x="2871" y="6873"/>
                    <a:pt x="3753" y="6873"/>
                  </a:cubicBezTo>
                  <a:cubicBezTo>
                    <a:pt x="4639" y="6873"/>
                    <a:pt x="5525" y="6534"/>
                    <a:pt x="6198" y="5862"/>
                  </a:cubicBezTo>
                  <a:cubicBezTo>
                    <a:pt x="7541" y="4507"/>
                    <a:pt x="7541" y="2327"/>
                    <a:pt x="6198" y="984"/>
                  </a:cubicBezTo>
                  <a:cubicBezTo>
                    <a:pt x="5531" y="328"/>
                    <a:pt x="4663" y="1"/>
                    <a:pt x="37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82"/>
            <p:cNvSpPr/>
            <p:nvPr/>
          </p:nvSpPr>
          <p:spPr>
            <a:xfrm>
              <a:off x="3216795" y="1980642"/>
              <a:ext cx="90423" cy="76001"/>
            </a:xfrm>
            <a:custGeom>
              <a:rect b="b" l="l" r="r" t="t"/>
              <a:pathLst>
                <a:path extrusionOk="0" h="10372" w="12336">
                  <a:moveTo>
                    <a:pt x="6164" y="1"/>
                  </a:moveTo>
                  <a:cubicBezTo>
                    <a:pt x="4125" y="1"/>
                    <a:pt x="2125" y="1195"/>
                    <a:pt x="1306" y="3339"/>
                  </a:cubicBezTo>
                  <a:cubicBezTo>
                    <a:pt x="1" y="6752"/>
                    <a:pt x="2545" y="10372"/>
                    <a:pt x="6134" y="10372"/>
                  </a:cubicBezTo>
                  <a:cubicBezTo>
                    <a:pt x="6238" y="10372"/>
                    <a:pt x="6342" y="10369"/>
                    <a:pt x="6448" y="10363"/>
                  </a:cubicBezTo>
                  <a:lnTo>
                    <a:pt x="3716" y="7631"/>
                  </a:lnTo>
                  <a:cubicBezTo>
                    <a:pt x="3716" y="7620"/>
                    <a:pt x="3693" y="7608"/>
                    <a:pt x="3693" y="7608"/>
                  </a:cubicBezTo>
                  <a:cubicBezTo>
                    <a:pt x="2362" y="6242"/>
                    <a:pt x="2385" y="4073"/>
                    <a:pt x="3727" y="2730"/>
                  </a:cubicBezTo>
                  <a:cubicBezTo>
                    <a:pt x="4403" y="2066"/>
                    <a:pt x="5282" y="1733"/>
                    <a:pt x="6159" y="1733"/>
                  </a:cubicBezTo>
                  <a:cubicBezTo>
                    <a:pt x="7041" y="1733"/>
                    <a:pt x="7921" y="2069"/>
                    <a:pt x="8594" y="2742"/>
                  </a:cubicBezTo>
                  <a:lnTo>
                    <a:pt x="11325" y="5485"/>
                  </a:lnTo>
                  <a:lnTo>
                    <a:pt x="11325" y="5542"/>
                  </a:lnTo>
                  <a:lnTo>
                    <a:pt x="12335" y="5542"/>
                  </a:lnTo>
                  <a:lnTo>
                    <a:pt x="12335" y="4831"/>
                  </a:lnTo>
                  <a:lnTo>
                    <a:pt x="11325" y="4831"/>
                  </a:lnTo>
                  <a:cubicBezTo>
                    <a:pt x="11245" y="3580"/>
                    <a:pt x="10706" y="2397"/>
                    <a:pt x="9822" y="1525"/>
                  </a:cubicBezTo>
                  <a:cubicBezTo>
                    <a:pt x="8784" y="488"/>
                    <a:pt x="7466" y="1"/>
                    <a:pt x="61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82"/>
            <p:cNvSpPr/>
            <p:nvPr/>
          </p:nvSpPr>
          <p:spPr>
            <a:xfrm>
              <a:off x="3316610" y="2005358"/>
              <a:ext cx="153043" cy="26584"/>
            </a:xfrm>
            <a:custGeom>
              <a:rect b="b" l="l" r="r" t="t"/>
              <a:pathLst>
                <a:path extrusionOk="0" h="3628" w="20879">
                  <a:moveTo>
                    <a:pt x="18628" y="0"/>
                  </a:moveTo>
                  <a:cubicBezTo>
                    <a:pt x="18043" y="0"/>
                    <a:pt x="17481" y="287"/>
                    <a:pt x="17148" y="769"/>
                  </a:cubicBezTo>
                  <a:cubicBezTo>
                    <a:pt x="16861" y="1194"/>
                    <a:pt x="16390" y="1446"/>
                    <a:pt x="15885" y="1458"/>
                  </a:cubicBezTo>
                  <a:lnTo>
                    <a:pt x="1" y="1458"/>
                  </a:lnTo>
                  <a:lnTo>
                    <a:pt x="1" y="2169"/>
                  </a:lnTo>
                  <a:lnTo>
                    <a:pt x="15885" y="2169"/>
                  </a:lnTo>
                  <a:cubicBezTo>
                    <a:pt x="16379" y="2169"/>
                    <a:pt x="16849" y="2422"/>
                    <a:pt x="17125" y="2823"/>
                  </a:cubicBezTo>
                  <a:cubicBezTo>
                    <a:pt x="17490" y="3363"/>
                    <a:pt x="18064" y="3628"/>
                    <a:pt x="18635" y="3628"/>
                  </a:cubicBezTo>
                  <a:cubicBezTo>
                    <a:pt x="19268" y="3628"/>
                    <a:pt x="19897" y="3302"/>
                    <a:pt x="20235" y="2663"/>
                  </a:cubicBezTo>
                  <a:cubicBezTo>
                    <a:pt x="20878" y="1458"/>
                    <a:pt x="20006" y="0"/>
                    <a:pt x="186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82"/>
            <p:cNvSpPr/>
            <p:nvPr/>
          </p:nvSpPr>
          <p:spPr>
            <a:xfrm>
              <a:off x="3244021" y="2000727"/>
              <a:ext cx="55869" cy="55850"/>
            </a:xfrm>
            <a:custGeom>
              <a:rect b="b" l="l" r="r" t="t"/>
              <a:pathLst>
                <a:path extrusionOk="0" h="7622" w="7622">
                  <a:moveTo>
                    <a:pt x="4879" y="1"/>
                  </a:moveTo>
                  <a:cubicBezTo>
                    <a:pt x="6141" y="1367"/>
                    <a:pt x="6095" y="3478"/>
                    <a:pt x="4787" y="4787"/>
                  </a:cubicBezTo>
                  <a:cubicBezTo>
                    <a:pt x="4115" y="5459"/>
                    <a:pt x="3232" y="5798"/>
                    <a:pt x="2346" y="5798"/>
                  </a:cubicBezTo>
                  <a:cubicBezTo>
                    <a:pt x="1507" y="5798"/>
                    <a:pt x="666" y="5493"/>
                    <a:pt x="1" y="4879"/>
                  </a:cubicBezTo>
                  <a:lnTo>
                    <a:pt x="1" y="4879"/>
                  </a:lnTo>
                  <a:lnTo>
                    <a:pt x="2744" y="7622"/>
                  </a:lnTo>
                  <a:cubicBezTo>
                    <a:pt x="5349" y="7472"/>
                    <a:pt x="7438" y="5407"/>
                    <a:pt x="7622" y="2801"/>
                  </a:cubicBezTo>
                  <a:lnTo>
                    <a:pt x="7622" y="2732"/>
                  </a:lnTo>
                  <a:lnTo>
                    <a:pt x="48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82"/>
            <p:cNvSpPr/>
            <p:nvPr/>
          </p:nvSpPr>
          <p:spPr>
            <a:xfrm>
              <a:off x="3234098" y="1993392"/>
              <a:ext cx="55532" cy="50552"/>
            </a:xfrm>
            <a:custGeom>
              <a:rect b="b" l="l" r="r" t="t"/>
              <a:pathLst>
                <a:path extrusionOk="0" h="6899" w="7576">
                  <a:moveTo>
                    <a:pt x="3793" y="0"/>
                  </a:moveTo>
                  <a:cubicBezTo>
                    <a:pt x="2917" y="0"/>
                    <a:pt x="2041" y="333"/>
                    <a:pt x="1366" y="1002"/>
                  </a:cubicBezTo>
                  <a:cubicBezTo>
                    <a:pt x="24" y="2333"/>
                    <a:pt x="1" y="4514"/>
                    <a:pt x="1332" y="5868"/>
                  </a:cubicBezTo>
                  <a:cubicBezTo>
                    <a:pt x="1343" y="5880"/>
                    <a:pt x="1343" y="5880"/>
                    <a:pt x="1355" y="5891"/>
                  </a:cubicBezTo>
                  <a:cubicBezTo>
                    <a:pt x="2026" y="6563"/>
                    <a:pt x="2910" y="6898"/>
                    <a:pt x="3794" y="6898"/>
                  </a:cubicBezTo>
                  <a:cubicBezTo>
                    <a:pt x="4678" y="6898"/>
                    <a:pt x="5561" y="6563"/>
                    <a:pt x="6233" y="5891"/>
                  </a:cubicBezTo>
                  <a:cubicBezTo>
                    <a:pt x="7576" y="4537"/>
                    <a:pt x="7576" y="2356"/>
                    <a:pt x="6233" y="1013"/>
                  </a:cubicBezTo>
                  <a:cubicBezTo>
                    <a:pt x="5558" y="339"/>
                    <a:pt x="4676" y="0"/>
                    <a:pt x="37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82"/>
            <p:cNvSpPr/>
            <p:nvPr/>
          </p:nvSpPr>
          <p:spPr>
            <a:xfrm>
              <a:off x="3088670" y="2111564"/>
              <a:ext cx="139746" cy="26679"/>
            </a:xfrm>
            <a:custGeom>
              <a:rect b="b" l="l" r="r" t="t"/>
              <a:pathLst>
                <a:path extrusionOk="0" h="3641" w="19065">
                  <a:moveTo>
                    <a:pt x="2249" y="1"/>
                  </a:moveTo>
                  <a:cubicBezTo>
                    <a:pt x="1614" y="1"/>
                    <a:pt x="981" y="326"/>
                    <a:pt x="643" y="966"/>
                  </a:cubicBezTo>
                  <a:cubicBezTo>
                    <a:pt x="0" y="2171"/>
                    <a:pt x="873" y="3640"/>
                    <a:pt x="2250" y="3640"/>
                  </a:cubicBezTo>
                  <a:cubicBezTo>
                    <a:pt x="2847" y="3640"/>
                    <a:pt x="3409" y="3353"/>
                    <a:pt x="3742" y="2860"/>
                  </a:cubicBezTo>
                  <a:cubicBezTo>
                    <a:pt x="4029" y="2435"/>
                    <a:pt x="4488" y="2182"/>
                    <a:pt x="5004" y="2182"/>
                  </a:cubicBezTo>
                  <a:lnTo>
                    <a:pt x="19064" y="2182"/>
                  </a:lnTo>
                  <a:lnTo>
                    <a:pt x="19064" y="1459"/>
                  </a:lnTo>
                  <a:lnTo>
                    <a:pt x="5004" y="1459"/>
                  </a:lnTo>
                  <a:cubicBezTo>
                    <a:pt x="4499" y="1459"/>
                    <a:pt x="4040" y="1218"/>
                    <a:pt x="3765" y="805"/>
                  </a:cubicBezTo>
                  <a:cubicBezTo>
                    <a:pt x="3400" y="266"/>
                    <a:pt x="2823" y="1"/>
                    <a:pt x="22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82"/>
            <p:cNvSpPr/>
            <p:nvPr/>
          </p:nvSpPr>
          <p:spPr>
            <a:xfrm>
              <a:off x="3234603" y="2086687"/>
              <a:ext cx="101301" cy="76257"/>
            </a:xfrm>
            <a:custGeom>
              <a:rect b="b" l="l" r="r" t="t"/>
              <a:pathLst>
                <a:path extrusionOk="0" h="10407" w="13820">
                  <a:moveTo>
                    <a:pt x="8445" y="0"/>
                  </a:moveTo>
                  <a:cubicBezTo>
                    <a:pt x="5733" y="0"/>
                    <a:pt x="3459" y="2121"/>
                    <a:pt x="3283" y="4866"/>
                  </a:cubicBezTo>
                  <a:lnTo>
                    <a:pt x="0" y="4866"/>
                  </a:lnTo>
                  <a:lnTo>
                    <a:pt x="0" y="5577"/>
                  </a:lnTo>
                  <a:lnTo>
                    <a:pt x="3283" y="5577"/>
                  </a:lnTo>
                  <a:cubicBezTo>
                    <a:pt x="3471" y="8312"/>
                    <a:pt x="5753" y="10406"/>
                    <a:pt x="8459" y="10406"/>
                  </a:cubicBezTo>
                  <a:cubicBezTo>
                    <a:pt x="8558" y="10406"/>
                    <a:pt x="8658" y="10404"/>
                    <a:pt x="8758" y="10398"/>
                  </a:cubicBezTo>
                  <a:lnTo>
                    <a:pt x="6015" y="7666"/>
                  </a:lnTo>
                  <a:lnTo>
                    <a:pt x="5992" y="7643"/>
                  </a:lnTo>
                  <a:cubicBezTo>
                    <a:pt x="4672" y="6278"/>
                    <a:pt x="4683" y="4108"/>
                    <a:pt x="6038" y="2766"/>
                  </a:cubicBezTo>
                  <a:cubicBezTo>
                    <a:pt x="6708" y="2101"/>
                    <a:pt x="7586" y="1768"/>
                    <a:pt x="8465" y="1768"/>
                  </a:cubicBezTo>
                  <a:cubicBezTo>
                    <a:pt x="9348" y="1768"/>
                    <a:pt x="10231" y="2104"/>
                    <a:pt x="10904" y="2777"/>
                  </a:cubicBezTo>
                  <a:lnTo>
                    <a:pt x="13635" y="5520"/>
                  </a:lnTo>
                  <a:cubicBezTo>
                    <a:pt x="13819" y="2651"/>
                    <a:pt x="11638" y="195"/>
                    <a:pt x="8781" y="11"/>
                  </a:cubicBezTo>
                  <a:cubicBezTo>
                    <a:pt x="8668" y="4"/>
                    <a:pt x="8556" y="0"/>
                    <a:pt x="84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82"/>
            <p:cNvSpPr/>
            <p:nvPr/>
          </p:nvSpPr>
          <p:spPr>
            <a:xfrm>
              <a:off x="3278765" y="2107116"/>
              <a:ext cx="55781" cy="55762"/>
            </a:xfrm>
            <a:custGeom>
              <a:rect b="b" l="l" r="r" t="t"/>
              <a:pathLst>
                <a:path extrusionOk="0" h="7610" w="7610">
                  <a:moveTo>
                    <a:pt x="4878" y="1"/>
                  </a:moveTo>
                  <a:cubicBezTo>
                    <a:pt x="6221" y="1344"/>
                    <a:pt x="6221" y="3524"/>
                    <a:pt x="4878" y="4878"/>
                  </a:cubicBezTo>
                  <a:cubicBezTo>
                    <a:pt x="4201" y="5550"/>
                    <a:pt x="3317" y="5885"/>
                    <a:pt x="2435" y="5885"/>
                  </a:cubicBezTo>
                  <a:cubicBezTo>
                    <a:pt x="1552" y="5885"/>
                    <a:pt x="672" y="5550"/>
                    <a:pt x="0" y="4878"/>
                  </a:cubicBezTo>
                  <a:lnTo>
                    <a:pt x="0" y="4878"/>
                  </a:lnTo>
                  <a:lnTo>
                    <a:pt x="2732" y="7610"/>
                  </a:lnTo>
                  <a:cubicBezTo>
                    <a:pt x="5360" y="7461"/>
                    <a:pt x="7460" y="5360"/>
                    <a:pt x="7609" y="2732"/>
                  </a:cubicBezTo>
                  <a:lnTo>
                    <a:pt x="487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82"/>
            <p:cNvSpPr/>
            <p:nvPr/>
          </p:nvSpPr>
          <p:spPr>
            <a:xfrm>
              <a:off x="3268754" y="2099693"/>
              <a:ext cx="54938" cy="49864"/>
            </a:xfrm>
            <a:custGeom>
              <a:rect b="b" l="l" r="r" t="t"/>
              <a:pathLst>
                <a:path extrusionOk="0" h="6805" w="7495">
                  <a:moveTo>
                    <a:pt x="3792" y="1"/>
                  </a:moveTo>
                  <a:cubicBezTo>
                    <a:pt x="2917" y="1"/>
                    <a:pt x="2040" y="333"/>
                    <a:pt x="1366" y="1002"/>
                  </a:cubicBezTo>
                  <a:cubicBezTo>
                    <a:pt x="23" y="2333"/>
                    <a:pt x="0" y="4514"/>
                    <a:pt x="1332" y="5868"/>
                  </a:cubicBezTo>
                  <a:lnTo>
                    <a:pt x="1332" y="5857"/>
                  </a:lnTo>
                  <a:lnTo>
                    <a:pt x="1355" y="5891"/>
                  </a:lnTo>
                  <a:cubicBezTo>
                    <a:pt x="2019" y="6500"/>
                    <a:pt x="2860" y="6804"/>
                    <a:pt x="3700" y="6804"/>
                  </a:cubicBezTo>
                  <a:cubicBezTo>
                    <a:pt x="4585" y="6804"/>
                    <a:pt x="5469" y="6466"/>
                    <a:pt x="6141" y="5788"/>
                  </a:cubicBezTo>
                  <a:cubicBezTo>
                    <a:pt x="7449" y="4480"/>
                    <a:pt x="7495" y="2368"/>
                    <a:pt x="6232" y="1014"/>
                  </a:cubicBezTo>
                  <a:cubicBezTo>
                    <a:pt x="5558" y="339"/>
                    <a:pt x="4675" y="1"/>
                    <a:pt x="37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82"/>
            <p:cNvSpPr/>
            <p:nvPr/>
          </p:nvSpPr>
          <p:spPr>
            <a:xfrm>
              <a:off x="3088670" y="2323456"/>
              <a:ext cx="139746" cy="26716"/>
            </a:xfrm>
            <a:custGeom>
              <a:rect b="b" l="l" r="r" t="t"/>
              <a:pathLst>
                <a:path extrusionOk="0" h="3646" w="19065">
                  <a:moveTo>
                    <a:pt x="2249" y="1"/>
                  </a:moveTo>
                  <a:cubicBezTo>
                    <a:pt x="1614" y="1"/>
                    <a:pt x="981" y="327"/>
                    <a:pt x="643" y="960"/>
                  </a:cubicBezTo>
                  <a:cubicBezTo>
                    <a:pt x="0" y="2177"/>
                    <a:pt x="873" y="3646"/>
                    <a:pt x="2250" y="3646"/>
                  </a:cubicBezTo>
                  <a:cubicBezTo>
                    <a:pt x="2847" y="3646"/>
                    <a:pt x="3398" y="3347"/>
                    <a:pt x="3742" y="2865"/>
                  </a:cubicBezTo>
                  <a:cubicBezTo>
                    <a:pt x="4029" y="2441"/>
                    <a:pt x="4488" y="2188"/>
                    <a:pt x="5004" y="2177"/>
                  </a:cubicBezTo>
                  <a:lnTo>
                    <a:pt x="19064" y="2177"/>
                  </a:lnTo>
                  <a:lnTo>
                    <a:pt x="19064" y="1465"/>
                  </a:lnTo>
                  <a:lnTo>
                    <a:pt x="5004" y="1465"/>
                  </a:lnTo>
                  <a:cubicBezTo>
                    <a:pt x="4499" y="1465"/>
                    <a:pt x="4040" y="1224"/>
                    <a:pt x="3765" y="811"/>
                  </a:cubicBezTo>
                  <a:cubicBezTo>
                    <a:pt x="3400" y="266"/>
                    <a:pt x="2823" y="1"/>
                    <a:pt x="22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82"/>
            <p:cNvSpPr/>
            <p:nvPr/>
          </p:nvSpPr>
          <p:spPr>
            <a:xfrm>
              <a:off x="3234603" y="2298535"/>
              <a:ext cx="101301" cy="76257"/>
            </a:xfrm>
            <a:custGeom>
              <a:rect b="b" l="l" r="r" t="t"/>
              <a:pathLst>
                <a:path extrusionOk="0" h="10407" w="13820">
                  <a:moveTo>
                    <a:pt x="8445" y="0"/>
                  </a:moveTo>
                  <a:cubicBezTo>
                    <a:pt x="5733" y="0"/>
                    <a:pt x="3459" y="2121"/>
                    <a:pt x="3283" y="4866"/>
                  </a:cubicBezTo>
                  <a:lnTo>
                    <a:pt x="0" y="4866"/>
                  </a:lnTo>
                  <a:lnTo>
                    <a:pt x="0" y="5578"/>
                  </a:lnTo>
                  <a:lnTo>
                    <a:pt x="3283" y="5578"/>
                  </a:lnTo>
                  <a:cubicBezTo>
                    <a:pt x="3471" y="8313"/>
                    <a:pt x="5753" y="10407"/>
                    <a:pt x="8459" y="10407"/>
                  </a:cubicBezTo>
                  <a:cubicBezTo>
                    <a:pt x="8558" y="10407"/>
                    <a:pt x="8658" y="10404"/>
                    <a:pt x="8758" y="10398"/>
                  </a:cubicBezTo>
                  <a:lnTo>
                    <a:pt x="6015" y="7666"/>
                  </a:lnTo>
                  <a:lnTo>
                    <a:pt x="5992" y="7632"/>
                  </a:lnTo>
                  <a:cubicBezTo>
                    <a:pt x="4695" y="6278"/>
                    <a:pt x="4729" y="4120"/>
                    <a:pt x="6060" y="2800"/>
                  </a:cubicBezTo>
                  <a:cubicBezTo>
                    <a:pt x="6736" y="2136"/>
                    <a:pt x="7616" y="1803"/>
                    <a:pt x="8495" y="1803"/>
                  </a:cubicBezTo>
                  <a:cubicBezTo>
                    <a:pt x="9363" y="1803"/>
                    <a:pt x="10231" y="2127"/>
                    <a:pt x="10904" y="2777"/>
                  </a:cubicBezTo>
                  <a:lnTo>
                    <a:pt x="13635" y="5509"/>
                  </a:lnTo>
                  <a:cubicBezTo>
                    <a:pt x="13819" y="2651"/>
                    <a:pt x="11638" y="195"/>
                    <a:pt x="8781" y="11"/>
                  </a:cubicBezTo>
                  <a:cubicBezTo>
                    <a:pt x="8668" y="4"/>
                    <a:pt x="8556" y="0"/>
                    <a:pt x="84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82"/>
            <p:cNvSpPr/>
            <p:nvPr/>
          </p:nvSpPr>
          <p:spPr>
            <a:xfrm>
              <a:off x="3278765" y="2318964"/>
              <a:ext cx="55781" cy="55770"/>
            </a:xfrm>
            <a:custGeom>
              <a:rect b="b" l="l" r="r" t="t"/>
              <a:pathLst>
                <a:path extrusionOk="0" h="7611" w="7610">
                  <a:moveTo>
                    <a:pt x="4878" y="1"/>
                  </a:moveTo>
                  <a:lnTo>
                    <a:pt x="4878" y="1"/>
                  </a:lnTo>
                  <a:cubicBezTo>
                    <a:pt x="6221" y="1344"/>
                    <a:pt x="6221" y="3524"/>
                    <a:pt x="4878" y="4878"/>
                  </a:cubicBezTo>
                  <a:cubicBezTo>
                    <a:pt x="4201" y="5550"/>
                    <a:pt x="3317" y="5886"/>
                    <a:pt x="2435" y="5886"/>
                  </a:cubicBezTo>
                  <a:cubicBezTo>
                    <a:pt x="1552" y="5886"/>
                    <a:pt x="672" y="5550"/>
                    <a:pt x="0" y="4879"/>
                  </a:cubicBezTo>
                  <a:lnTo>
                    <a:pt x="0" y="4879"/>
                  </a:lnTo>
                  <a:lnTo>
                    <a:pt x="2732" y="7610"/>
                  </a:lnTo>
                  <a:cubicBezTo>
                    <a:pt x="5360" y="7461"/>
                    <a:pt x="7460" y="5361"/>
                    <a:pt x="7609" y="2732"/>
                  </a:cubicBezTo>
                  <a:lnTo>
                    <a:pt x="487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82"/>
            <p:cNvSpPr/>
            <p:nvPr/>
          </p:nvSpPr>
          <p:spPr>
            <a:xfrm>
              <a:off x="3269004" y="2311754"/>
              <a:ext cx="56287" cy="51058"/>
            </a:xfrm>
            <a:custGeom>
              <a:rect b="b" l="l" r="r" t="t"/>
              <a:pathLst>
                <a:path extrusionOk="0" h="6968" w="7679">
                  <a:moveTo>
                    <a:pt x="3790" y="0"/>
                  </a:moveTo>
                  <a:cubicBezTo>
                    <a:pt x="2912" y="0"/>
                    <a:pt x="2035" y="333"/>
                    <a:pt x="1366" y="996"/>
                  </a:cubicBezTo>
                  <a:cubicBezTo>
                    <a:pt x="24" y="2327"/>
                    <a:pt x="1" y="4474"/>
                    <a:pt x="1298" y="5840"/>
                  </a:cubicBezTo>
                  <a:lnTo>
                    <a:pt x="1298" y="5828"/>
                  </a:lnTo>
                  <a:lnTo>
                    <a:pt x="1321" y="5862"/>
                  </a:lnTo>
                  <a:cubicBezTo>
                    <a:pt x="2002" y="6597"/>
                    <a:pt x="2928" y="6968"/>
                    <a:pt x="3856" y="6968"/>
                  </a:cubicBezTo>
                  <a:cubicBezTo>
                    <a:pt x="4739" y="6968"/>
                    <a:pt x="5624" y="6632"/>
                    <a:pt x="6302" y="5954"/>
                  </a:cubicBezTo>
                  <a:cubicBezTo>
                    <a:pt x="7679" y="4566"/>
                    <a:pt x="7645" y="2316"/>
                    <a:pt x="6198" y="985"/>
                  </a:cubicBezTo>
                  <a:cubicBezTo>
                    <a:pt x="5530" y="328"/>
                    <a:pt x="4659" y="0"/>
                    <a:pt x="37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82"/>
            <p:cNvSpPr/>
            <p:nvPr/>
          </p:nvSpPr>
          <p:spPr>
            <a:xfrm>
              <a:off x="3216780" y="2404433"/>
              <a:ext cx="90438" cy="76074"/>
            </a:xfrm>
            <a:custGeom>
              <a:rect b="b" l="l" r="r" t="t"/>
              <a:pathLst>
                <a:path extrusionOk="0" h="10382" w="12338">
                  <a:moveTo>
                    <a:pt x="6169" y="0"/>
                  </a:moveTo>
                  <a:cubicBezTo>
                    <a:pt x="4129" y="0"/>
                    <a:pt x="2128" y="1197"/>
                    <a:pt x="1308" y="3349"/>
                  </a:cubicBezTo>
                  <a:cubicBezTo>
                    <a:pt x="1" y="6767"/>
                    <a:pt x="2554" y="10381"/>
                    <a:pt x="6151" y="10381"/>
                  </a:cubicBezTo>
                  <a:cubicBezTo>
                    <a:pt x="6250" y="10381"/>
                    <a:pt x="6349" y="10378"/>
                    <a:pt x="6450" y="10373"/>
                  </a:cubicBezTo>
                  <a:lnTo>
                    <a:pt x="3718" y="7630"/>
                  </a:lnTo>
                  <a:cubicBezTo>
                    <a:pt x="3638" y="7550"/>
                    <a:pt x="3557" y="7458"/>
                    <a:pt x="3477" y="7377"/>
                  </a:cubicBezTo>
                  <a:cubicBezTo>
                    <a:pt x="2318" y="5943"/>
                    <a:pt x="2478" y="3854"/>
                    <a:pt x="3844" y="2626"/>
                  </a:cubicBezTo>
                  <a:cubicBezTo>
                    <a:pt x="4504" y="2033"/>
                    <a:pt x="5332" y="1737"/>
                    <a:pt x="6159" y="1737"/>
                  </a:cubicBezTo>
                  <a:cubicBezTo>
                    <a:pt x="7043" y="1737"/>
                    <a:pt x="7925" y="2076"/>
                    <a:pt x="8596" y="2752"/>
                  </a:cubicBezTo>
                  <a:lnTo>
                    <a:pt x="11327" y="5484"/>
                  </a:lnTo>
                  <a:lnTo>
                    <a:pt x="11327" y="5552"/>
                  </a:lnTo>
                  <a:lnTo>
                    <a:pt x="12337" y="5552"/>
                  </a:lnTo>
                  <a:lnTo>
                    <a:pt x="12337" y="4841"/>
                  </a:lnTo>
                  <a:lnTo>
                    <a:pt x="11327" y="4841"/>
                  </a:lnTo>
                  <a:cubicBezTo>
                    <a:pt x="11247" y="3590"/>
                    <a:pt x="10708" y="2408"/>
                    <a:pt x="9824" y="1524"/>
                  </a:cubicBezTo>
                  <a:cubicBezTo>
                    <a:pt x="8787" y="487"/>
                    <a:pt x="7470" y="0"/>
                    <a:pt x="616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82"/>
            <p:cNvSpPr/>
            <p:nvPr/>
          </p:nvSpPr>
          <p:spPr>
            <a:xfrm>
              <a:off x="3316610" y="2429134"/>
              <a:ext cx="153043" cy="26672"/>
            </a:xfrm>
            <a:custGeom>
              <a:rect b="b" l="l" r="r" t="t"/>
              <a:pathLst>
                <a:path extrusionOk="0" h="3640" w="20879">
                  <a:moveTo>
                    <a:pt x="18628" y="1"/>
                  </a:moveTo>
                  <a:cubicBezTo>
                    <a:pt x="18043" y="1"/>
                    <a:pt x="17481" y="299"/>
                    <a:pt x="17148" y="781"/>
                  </a:cubicBezTo>
                  <a:cubicBezTo>
                    <a:pt x="16861" y="1206"/>
                    <a:pt x="16390" y="1458"/>
                    <a:pt x="15885" y="1470"/>
                  </a:cubicBezTo>
                  <a:lnTo>
                    <a:pt x="1" y="1470"/>
                  </a:lnTo>
                  <a:lnTo>
                    <a:pt x="1" y="2181"/>
                  </a:lnTo>
                  <a:lnTo>
                    <a:pt x="15885" y="2181"/>
                  </a:lnTo>
                  <a:cubicBezTo>
                    <a:pt x="16379" y="2181"/>
                    <a:pt x="16849" y="2423"/>
                    <a:pt x="17125" y="2836"/>
                  </a:cubicBezTo>
                  <a:cubicBezTo>
                    <a:pt x="17490" y="3375"/>
                    <a:pt x="18064" y="3640"/>
                    <a:pt x="18635" y="3640"/>
                  </a:cubicBezTo>
                  <a:cubicBezTo>
                    <a:pt x="19268" y="3640"/>
                    <a:pt x="19897" y="3314"/>
                    <a:pt x="20235" y="2675"/>
                  </a:cubicBezTo>
                  <a:cubicBezTo>
                    <a:pt x="20878" y="1470"/>
                    <a:pt x="20006" y="1"/>
                    <a:pt x="186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82"/>
            <p:cNvSpPr/>
            <p:nvPr/>
          </p:nvSpPr>
          <p:spPr>
            <a:xfrm>
              <a:off x="3244021" y="2424598"/>
              <a:ext cx="55869" cy="55762"/>
            </a:xfrm>
            <a:custGeom>
              <a:rect b="b" l="l" r="r" t="t"/>
              <a:pathLst>
                <a:path extrusionOk="0" h="7610" w="7622">
                  <a:moveTo>
                    <a:pt x="4879" y="0"/>
                  </a:moveTo>
                  <a:lnTo>
                    <a:pt x="5074" y="194"/>
                  </a:lnTo>
                  <a:lnTo>
                    <a:pt x="5074" y="194"/>
                  </a:lnTo>
                  <a:cubicBezTo>
                    <a:pt x="5012" y="128"/>
                    <a:pt x="4947" y="63"/>
                    <a:pt x="4879" y="0"/>
                  </a:cubicBezTo>
                  <a:close/>
                  <a:moveTo>
                    <a:pt x="1" y="4878"/>
                  </a:moveTo>
                  <a:lnTo>
                    <a:pt x="1" y="4878"/>
                  </a:lnTo>
                  <a:cubicBezTo>
                    <a:pt x="64" y="4946"/>
                    <a:pt x="130" y="5011"/>
                    <a:pt x="197" y="5073"/>
                  </a:cubicBezTo>
                  <a:lnTo>
                    <a:pt x="197" y="5073"/>
                  </a:lnTo>
                  <a:lnTo>
                    <a:pt x="1" y="4878"/>
                  </a:lnTo>
                  <a:close/>
                  <a:moveTo>
                    <a:pt x="5074" y="194"/>
                  </a:moveTo>
                  <a:lnTo>
                    <a:pt x="5074" y="194"/>
                  </a:lnTo>
                  <a:cubicBezTo>
                    <a:pt x="6325" y="1543"/>
                    <a:pt x="6294" y="3657"/>
                    <a:pt x="4982" y="4970"/>
                  </a:cubicBezTo>
                  <a:cubicBezTo>
                    <a:pt x="4305" y="5647"/>
                    <a:pt x="3420" y="5983"/>
                    <a:pt x="2536" y="5983"/>
                  </a:cubicBezTo>
                  <a:cubicBezTo>
                    <a:pt x="1695" y="5983"/>
                    <a:pt x="855" y="5678"/>
                    <a:pt x="197" y="5073"/>
                  </a:cubicBezTo>
                  <a:lnTo>
                    <a:pt x="197" y="5073"/>
                  </a:lnTo>
                  <a:lnTo>
                    <a:pt x="2744" y="7609"/>
                  </a:lnTo>
                  <a:cubicBezTo>
                    <a:pt x="5349" y="7472"/>
                    <a:pt x="7438" y="5406"/>
                    <a:pt x="7622" y="2800"/>
                  </a:cubicBezTo>
                  <a:lnTo>
                    <a:pt x="7622" y="2732"/>
                  </a:lnTo>
                  <a:lnTo>
                    <a:pt x="5074" y="194"/>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82"/>
            <p:cNvSpPr/>
            <p:nvPr/>
          </p:nvSpPr>
          <p:spPr>
            <a:xfrm>
              <a:off x="3233761" y="2417183"/>
              <a:ext cx="55869" cy="50618"/>
            </a:xfrm>
            <a:custGeom>
              <a:rect b="b" l="l" r="r" t="t"/>
              <a:pathLst>
                <a:path extrusionOk="0" h="6908" w="7622">
                  <a:moveTo>
                    <a:pt x="3836" y="1"/>
                  </a:moveTo>
                  <a:cubicBezTo>
                    <a:pt x="3011" y="1"/>
                    <a:pt x="2185" y="294"/>
                    <a:pt x="1527" y="886"/>
                  </a:cubicBezTo>
                  <a:cubicBezTo>
                    <a:pt x="161" y="2125"/>
                    <a:pt x="1" y="4214"/>
                    <a:pt x="1160" y="5637"/>
                  </a:cubicBezTo>
                  <a:cubicBezTo>
                    <a:pt x="1240" y="5729"/>
                    <a:pt x="1321" y="5810"/>
                    <a:pt x="1401" y="5901"/>
                  </a:cubicBezTo>
                  <a:cubicBezTo>
                    <a:pt x="2071" y="6571"/>
                    <a:pt x="2952" y="6907"/>
                    <a:pt x="3834" y="6907"/>
                  </a:cubicBezTo>
                  <a:cubicBezTo>
                    <a:pt x="4720" y="6907"/>
                    <a:pt x="5606" y="6568"/>
                    <a:pt x="6279" y="5890"/>
                  </a:cubicBezTo>
                  <a:cubicBezTo>
                    <a:pt x="7622" y="4547"/>
                    <a:pt x="7622" y="2366"/>
                    <a:pt x="6279" y="1012"/>
                  </a:cubicBezTo>
                  <a:cubicBezTo>
                    <a:pt x="5607" y="340"/>
                    <a:pt x="4722" y="1"/>
                    <a:pt x="38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82"/>
            <p:cNvSpPr/>
            <p:nvPr/>
          </p:nvSpPr>
          <p:spPr>
            <a:xfrm>
              <a:off x="3091763" y="2535751"/>
              <a:ext cx="136653" cy="26716"/>
            </a:xfrm>
            <a:custGeom>
              <a:rect b="b" l="l" r="r" t="t"/>
              <a:pathLst>
                <a:path extrusionOk="0" h="3646" w="18643">
                  <a:moveTo>
                    <a:pt x="1849" y="1"/>
                  </a:moveTo>
                  <a:cubicBezTo>
                    <a:pt x="927" y="1"/>
                    <a:pt x="22" y="689"/>
                    <a:pt x="15" y="1806"/>
                  </a:cubicBezTo>
                  <a:cubicBezTo>
                    <a:pt x="0" y="2936"/>
                    <a:pt x="914" y="3646"/>
                    <a:pt x="1847" y="3646"/>
                  </a:cubicBezTo>
                  <a:cubicBezTo>
                    <a:pt x="2392" y="3646"/>
                    <a:pt x="2943" y="3403"/>
                    <a:pt x="3320" y="2862"/>
                  </a:cubicBezTo>
                  <a:cubicBezTo>
                    <a:pt x="3607" y="2437"/>
                    <a:pt x="4066" y="2185"/>
                    <a:pt x="4582" y="2185"/>
                  </a:cubicBezTo>
                  <a:lnTo>
                    <a:pt x="18642" y="2185"/>
                  </a:lnTo>
                  <a:lnTo>
                    <a:pt x="18642" y="1462"/>
                  </a:lnTo>
                  <a:lnTo>
                    <a:pt x="4582" y="1462"/>
                  </a:lnTo>
                  <a:cubicBezTo>
                    <a:pt x="4077" y="1462"/>
                    <a:pt x="3618" y="1221"/>
                    <a:pt x="3343" y="807"/>
                  </a:cubicBezTo>
                  <a:cubicBezTo>
                    <a:pt x="2967" y="251"/>
                    <a:pt x="2405" y="1"/>
                    <a:pt x="18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82"/>
            <p:cNvSpPr/>
            <p:nvPr/>
          </p:nvSpPr>
          <p:spPr>
            <a:xfrm>
              <a:off x="3234603" y="2510888"/>
              <a:ext cx="101301" cy="76184"/>
            </a:xfrm>
            <a:custGeom>
              <a:rect b="b" l="l" r="r" t="t"/>
              <a:pathLst>
                <a:path extrusionOk="0" h="10397" w="13820">
                  <a:moveTo>
                    <a:pt x="8443" y="0"/>
                  </a:moveTo>
                  <a:cubicBezTo>
                    <a:pt x="5732" y="0"/>
                    <a:pt x="3459" y="2110"/>
                    <a:pt x="3283" y="4855"/>
                  </a:cubicBezTo>
                  <a:lnTo>
                    <a:pt x="0" y="4855"/>
                  </a:lnTo>
                  <a:lnTo>
                    <a:pt x="0" y="5578"/>
                  </a:lnTo>
                  <a:lnTo>
                    <a:pt x="3283" y="5578"/>
                  </a:lnTo>
                  <a:cubicBezTo>
                    <a:pt x="3471" y="8295"/>
                    <a:pt x="5743" y="10396"/>
                    <a:pt x="8441" y="10396"/>
                  </a:cubicBezTo>
                  <a:cubicBezTo>
                    <a:pt x="8546" y="10396"/>
                    <a:pt x="8651" y="10393"/>
                    <a:pt x="8758" y="10387"/>
                  </a:cubicBezTo>
                  <a:lnTo>
                    <a:pt x="6015" y="7655"/>
                  </a:lnTo>
                  <a:lnTo>
                    <a:pt x="5992" y="7632"/>
                  </a:lnTo>
                  <a:cubicBezTo>
                    <a:pt x="4672" y="6278"/>
                    <a:pt x="4683" y="4097"/>
                    <a:pt x="6038" y="2766"/>
                  </a:cubicBezTo>
                  <a:cubicBezTo>
                    <a:pt x="6708" y="2101"/>
                    <a:pt x="7586" y="1769"/>
                    <a:pt x="8465" y="1769"/>
                  </a:cubicBezTo>
                  <a:cubicBezTo>
                    <a:pt x="9348" y="1769"/>
                    <a:pt x="10231" y="2104"/>
                    <a:pt x="10904" y="2777"/>
                  </a:cubicBezTo>
                  <a:lnTo>
                    <a:pt x="13635" y="5509"/>
                  </a:lnTo>
                  <a:cubicBezTo>
                    <a:pt x="13819" y="2651"/>
                    <a:pt x="11638" y="183"/>
                    <a:pt x="8781" y="11"/>
                  </a:cubicBezTo>
                  <a:cubicBezTo>
                    <a:pt x="8667" y="4"/>
                    <a:pt x="8555" y="0"/>
                    <a:pt x="844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82"/>
            <p:cNvSpPr/>
            <p:nvPr/>
          </p:nvSpPr>
          <p:spPr>
            <a:xfrm>
              <a:off x="3278765" y="2531237"/>
              <a:ext cx="55781" cy="55762"/>
            </a:xfrm>
            <a:custGeom>
              <a:rect b="b" l="l" r="r" t="t"/>
              <a:pathLst>
                <a:path extrusionOk="0" h="7610" w="7610">
                  <a:moveTo>
                    <a:pt x="4878" y="0"/>
                  </a:moveTo>
                  <a:cubicBezTo>
                    <a:pt x="6221" y="1343"/>
                    <a:pt x="6221" y="3535"/>
                    <a:pt x="4878" y="4878"/>
                  </a:cubicBezTo>
                  <a:cubicBezTo>
                    <a:pt x="4201" y="5549"/>
                    <a:pt x="3317" y="5885"/>
                    <a:pt x="2435" y="5885"/>
                  </a:cubicBezTo>
                  <a:cubicBezTo>
                    <a:pt x="1552" y="5885"/>
                    <a:pt x="672" y="5549"/>
                    <a:pt x="0" y="4878"/>
                  </a:cubicBezTo>
                  <a:lnTo>
                    <a:pt x="0" y="4878"/>
                  </a:lnTo>
                  <a:lnTo>
                    <a:pt x="2732" y="7610"/>
                  </a:lnTo>
                  <a:cubicBezTo>
                    <a:pt x="5360" y="7460"/>
                    <a:pt x="7460" y="5360"/>
                    <a:pt x="7609" y="2732"/>
                  </a:cubicBezTo>
                  <a:lnTo>
                    <a:pt x="487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82"/>
            <p:cNvSpPr/>
            <p:nvPr/>
          </p:nvSpPr>
          <p:spPr>
            <a:xfrm>
              <a:off x="3268754" y="2523843"/>
              <a:ext cx="54938" cy="49871"/>
            </a:xfrm>
            <a:custGeom>
              <a:rect b="b" l="l" r="r" t="t"/>
              <a:pathLst>
                <a:path extrusionOk="0" h="6806" w="7495">
                  <a:moveTo>
                    <a:pt x="3798" y="1"/>
                  </a:moveTo>
                  <a:cubicBezTo>
                    <a:pt x="2920" y="1"/>
                    <a:pt x="2042" y="333"/>
                    <a:pt x="1366" y="998"/>
                  </a:cubicBezTo>
                  <a:cubicBezTo>
                    <a:pt x="23" y="2341"/>
                    <a:pt x="0" y="4510"/>
                    <a:pt x="1332" y="5864"/>
                  </a:cubicBezTo>
                  <a:lnTo>
                    <a:pt x="1355" y="5887"/>
                  </a:lnTo>
                  <a:cubicBezTo>
                    <a:pt x="2019" y="6501"/>
                    <a:pt x="2860" y="6806"/>
                    <a:pt x="3700" y="6806"/>
                  </a:cubicBezTo>
                  <a:cubicBezTo>
                    <a:pt x="4585" y="6806"/>
                    <a:pt x="5469" y="6467"/>
                    <a:pt x="6141" y="5795"/>
                  </a:cubicBezTo>
                  <a:cubicBezTo>
                    <a:pt x="7449" y="4487"/>
                    <a:pt x="7495" y="2375"/>
                    <a:pt x="6232" y="1009"/>
                  </a:cubicBezTo>
                  <a:cubicBezTo>
                    <a:pt x="5560" y="336"/>
                    <a:pt x="4679" y="1"/>
                    <a:pt x="37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8" name="Google Shape;4008;p82"/>
          <p:cNvGrpSpPr/>
          <p:nvPr/>
        </p:nvGrpSpPr>
        <p:grpSpPr>
          <a:xfrm>
            <a:off x="1998305" y="4220153"/>
            <a:ext cx="1519488" cy="198289"/>
            <a:chOff x="504546" y="564561"/>
            <a:chExt cx="1627907" cy="212437"/>
          </a:xfrm>
        </p:grpSpPr>
        <p:sp>
          <p:nvSpPr>
            <p:cNvPr id="4009" name="Google Shape;4009;p82"/>
            <p:cNvSpPr/>
            <p:nvPr/>
          </p:nvSpPr>
          <p:spPr>
            <a:xfrm>
              <a:off x="1603542" y="598605"/>
              <a:ext cx="63707" cy="48096"/>
            </a:xfrm>
            <a:custGeom>
              <a:rect b="b" l="l" r="r" t="t"/>
              <a:pathLst>
                <a:path extrusionOk="0" h="5971" w="7909">
                  <a:moveTo>
                    <a:pt x="1204" y="2253"/>
                  </a:moveTo>
                  <a:lnTo>
                    <a:pt x="5238" y="0"/>
                  </a:lnTo>
                  <a:lnTo>
                    <a:pt x="7909" y="2305"/>
                  </a:lnTo>
                  <a:lnTo>
                    <a:pt x="5604" y="3300"/>
                  </a:lnTo>
                  <a:lnTo>
                    <a:pt x="5709" y="5605"/>
                  </a:lnTo>
                  <a:lnTo>
                    <a:pt x="524" y="5971"/>
                  </a:lnTo>
                  <a:lnTo>
                    <a:pt x="0" y="4767"/>
                  </a:lnTo>
                  <a:close/>
                </a:path>
              </a:pathLst>
            </a:custGeom>
            <a:solidFill>
              <a:srgbClr val="978344"/>
            </a:solidFill>
            <a:ln>
              <a:noFill/>
            </a:ln>
          </p:spPr>
        </p:sp>
        <p:sp>
          <p:nvSpPr>
            <p:cNvPr id="4010" name="Google Shape;4010;p82"/>
            <p:cNvSpPr/>
            <p:nvPr/>
          </p:nvSpPr>
          <p:spPr>
            <a:xfrm>
              <a:off x="1568946" y="683408"/>
              <a:ext cx="63280" cy="65817"/>
            </a:xfrm>
            <a:custGeom>
              <a:rect b="b" l="l" r="r" t="t"/>
              <a:pathLst>
                <a:path extrusionOk="0" h="8171" w="7856">
                  <a:moveTo>
                    <a:pt x="0" y="5081"/>
                  </a:moveTo>
                  <a:lnTo>
                    <a:pt x="471" y="8171"/>
                  </a:lnTo>
                  <a:lnTo>
                    <a:pt x="3561" y="7647"/>
                  </a:lnTo>
                  <a:lnTo>
                    <a:pt x="6861" y="4976"/>
                  </a:lnTo>
                  <a:lnTo>
                    <a:pt x="7856" y="2724"/>
                  </a:lnTo>
                  <a:lnTo>
                    <a:pt x="6547" y="0"/>
                  </a:lnTo>
                  <a:lnTo>
                    <a:pt x="2881" y="681"/>
                  </a:lnTo>
                  <a:lnTo>
                    <a:pt x="2357" y="2933"/>
                  </a:lnTo>
                  <a:lnTo>
                    <a:pt x="1990" y="4505"/>
                  </a:lnTo>
                  <a:close/>
                </a:path>
              </a:pathLst>
            </a:custGeom>
            <a:solidFill>
              <a:srgbClr val="978344"/>
            </a:solidFill>
            <a:ln>
              <a:noFill/>
            </a:ln>
          </p:spPr>
        </p:sp>
        <p:sp>
          <p:nvSpPr>
            <p:cNvPr id="4011" name="Google Shape;4011;p82"/>
            <p:cNvSpPr/>
            <p:nvPr/>
          </p:nvSpPr>
          <p:spPr>
            <a:xfrm>
              <a:off x="1730956" y="636576"/>
              <a:ext cx="261900" cy="69600"/>
            </a:xfrm>
            <a:prstGeom prst="rect">
              <a:avLst/>
            </a:prstGeom>
            <a:solidFill>
              <a:srgbClr val="6C7E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82"/>
            <p:cNvSpPr/>
            <p:nvPr/>
          </p:nvSpPr>
          <p:spPr>
            <a:xfrm>
              <a:off x="1768082" y="649657"/>
              <a:ext cx="41773" cy="39663"/>
            </a:xfrm>
            <a:custGeom>
              <a:rect b="b" l="l" r="r" t="t"/>
              <a:pathLst>
                <a:path extrusionOk="0" h="4924" w="5186">
                  <a:moveTo>
                    <a:pt x="0" y="2619"/>
                  </a:moveTo>
                  <a:lnTo>
                    <a:pt x="2462" y="0"/>
                  </a:lnTo>
                  <a:lnTo>
                    <a:pt x="5186" y="2619"/>
                  </a:lnTo>
                  <a:lnTo>
                    <a:pt x="2200" y="4924"/>
                  </a:lnTo>
                  <a:close/>
                </a:path>
              </a:pathLst>
            </a:custGeom>
            <a:solidFill>
              <a:srgbClr val="EFD67E"/>
            </a:solidFill>
            <a:ln>
              <a:noFill/>
            </a:ln>
          </p:spPr>
        </p:sp>
        <p:sp>
          <p:nvSpPr>
            <p:cNvPr id="4013" name="Google Shape;4013;p82"/>
            <p:cNvSpPr/>
            <p:nvPr/>
          </p:nvSpPr>
          <p:spPr>
            <a:xfrm>
              <a:off x="1967056" y="668224"/>
              <a:ext cx="42627" cy="38044"/>
            </a:xfrm>
            <a:custGeom>
              <a:rect b="b" l="l" r="r" t="t"/>
              <a:pathLst>
                <a:path extrusionOk="0" h="1401" w="1424">
                  <a:moveTo>
                    <a:pt x="517" y="0"/>
                  </a:moveTo>
                  <a:cubicBezTo>
                    <a:pt x="333" y="0"/>
                    <a:pt x="149" y="69"/>
                    <a:pt x="0" y="184"/>
                  </a:cubicBezTo>
                  <a:cubicBezTo>
                    <a:pt x="253" y="379"/>
                    <a:pt x="356" y="700"/>
                    <a:pt x="276" y="1010"/>
                  </a:cubicBezTo>
                  <a:cubicBezTo>
                    <a:pt x="253" y="1136"/>
                    <a:pt x="207" y="1263"/>
                    <a:pt x="161" y="1400"/>
                  </a:cubicBezTo>
                  <a:lnTo>
                    <a:pt x="1182" y="1400"/>
                  </a:lnTo>
                  <a:cubicBezTo>
                    <a:pt x="1228" y="1263"/>
                    <a:pt x="1263" y="1136"/>
                    <a:pt x="1297" y="1010"/>
                  </a:cubicBezTo>
                  <a:cubicBezTo>
                    <a:pt x="1423" y="494"/>
                    <a:pt x="1045" y="0"/>
                    <a:pt x="51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82"/>
            <p:cNvSpPr/>
            <p:nvPr/>
          </p:nvSpPr>
          <p:spPr>
            <a:xfrm>
              <a:off x="1358412" y="635738"/>
              <a:ext cx="184800" cy="69600"/>
            </a:xfrm>
            <a:prstGeom prst="rect">
              <a:avLst/>
            </a:prstGeom>
            <a:solidFill>
              <a:srgbClr val="6C7E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82"/>
            <p:cNvSpPr/>
            <p:nvPr/>
          </p:nvSpPr>
          <p:spPr>
            <a:xfrm>
              <a:off x="1426340" y="640797"/>
              <a:ext cx="41773" cy="50626"/>
            </a:xfrm>
            <a:custGeom>
              <a:rect b="b" l="l" r="r" t="t"/>
              <a:pathLst>
                <a:path extrusionOk="0" h="6285" w="5186">
                  <a:moveTo>
                    <a:pt x="0" y="3719"/>
                  </a:moveTo>
                  <a:lnTo>
                    <a:pt x="1624" y="0"/>
                  </a:lnTo>
                  <a:lnTo>
                    <a:pt x="5186" y="3771"/>
                  </a:lnTo>
                  <a:lnTo>
                    <a:pt x="2043" y="6285"/>
                  </a:lnTo>
                  <a:close/>
                </a:path>
              </a:pathLst>
            </a:custGeom>
            <a:solidFill>
              <a:srgbClr val="EFD67E"/>
            </a:solidFill>
            <a:ln>
              <a:noFill/>
            </a:ln>
          </p:spPr>
        </p:sp>
        <p:sp>
          <p:nvSpPr>
            <p:cNvPr id="4016" name="Google Shape;4016;p82"/>
            <p:cNvSpPr/>
            <p:nvPr/>
          </p:nvSpPr>
          <p:spPr>
            <a:xfrm>
              <a:off x="574516" y="598186"/>
              <a:ext cx="64134" cy="54001"/>
            </a:xfrm>
            <a:custGeom>
              <a:rect b="b" l="l" r="r" t="t"/>
              <a:pathLst>
                <a:path extrusionOk="0" h="6704" w="7962">
                  <a:moveTo>
                    <a:pt x="1310" y="2462"/>
                  </a:moveTo>
                  <a:lnTo>
                    <a:pt x="4819" y="0"/>
                  </a:lnTo>
                  <a:lnTo>
                    <a:pt x="7962" y="2357"/>
                  </a:lnTo>
                  <a:lnTo>
                    <a:pt x="5710" y="3457"/>
                  </a:lnTo>
                  <a:lnTo>
                    <a:pt x="6076" y="6233"/>
                  </a:lnTo>
                  <a:lnTo>
                    <a:pt x="0" y="6704"/>
                  </a:lnTo>
                  <a:lnTo>
                    <a:pt x="367" y="4714"/>
                  </a:lnTo>
                  <a:close/>
                </a:path>
              </a:pathLst>
            </a:custGeom>
            <a:solidFill>
              <a:srgbClr val="978344"/>
            </a:solidFill>
            <a:ln>
              <a:noFill/>
            </a:ln>
          </p:spPr>
        </p:sp>
        <p:sp>
          <p:nvSpPr>
            <p:cNvPr id="4017" name="Google Shape;4017;p82"/>
            <p:cNvSpPr/>
            <p:nvPr/>
          </p:nvSpPr>
          <p:spPr>
            <a:xfrm>
              <a:off x="1228469" y="714629"/>
              <a:ext cx="53163" cy="27846"/>
            </a:xfrm>
            <a:custGeom>
              <a:rect b="b" l="l" r="r" t="t"/>
              <a:pathLst>
                <a:path extrusionOk="0" h="3457" w="6600">
                  <a:moveTo>
                    <a:pt x="0" y="1153"/>
                  </a:moveTo>
                  <a:lnTo>
                    <a:pt x="419" y="3457"/>
                  </a:lnTo>
                  <a:lnTo>
                    <a:pt x="4557" y="2724"/>
                  </a:lnTo>
                  <a:lnTo>
                    <a:pt x="6600" y="1100"/>
                  </a:lnTo>
                  <a:lnTo>
                    <a:pt x="4923" y="0"/>
                  </a:lnTo>
                  <a:close/>
                </a:path>
              </a:pathLst>
            </a:custGeom>
            <a:solidFill>
              <a:srgbClr val="978344"/>
            </a:solidFill>
            <a:ln>
              <a:noFill/>
            </a:ln>
          </p:spPr>
        </p:sp>
        <p:sp>
          <p:nvSpPr>
            <p:cNvPr id="4018" name="Google Shape;4018;p82"/>
            <p:cNvSpPr/>
            <p:nvPr/>
          </p:nvSpPr>
          <p:spPr>
            <a:xfrm>
              <a:off x="1227212" y="705350"/>
              <a:ext cx="63011" cy="18704"/>
            </a:xfrm>
            <a:custGeom>
              <a:rect b="b" l="l" r="r" t="t"/>
              <a:pathLst>
                <a:path extrusionOk="0" h="701" w="2480">
                  <a:moveTo>
                    <a:pt x="677" y="0"/>
                  </a:moveTo>
                  <a:cubicBezTo>
                    <a:pt x="643" y="58"/>
                    <a:pt x="597" y="115"/>
                    <a:pt x="551" y="173"/>
                  </a:cubicBezTo>
                  <a:lnTo>
                    <a:pt x="505" y="230"/>
                  </a:lnTo>
                  <a:cubicBezTo>
                    <a:pt x="471" y="276"/>
                    <a:pt x="436" y="310"/>
                    <a:pt x="402" y="345"/>
                  </a:cubicBezTo>
                  <a:cubicBezTo>
                    <a:pt x="367" y="391"/>
                    <a:pt x="367" y="391"/>
                    <a:pt x="344" y="402"/>
                  </a:cubicBezTo>
                  <a:cubicBezTo>
                    <a:pt x="321" y="425"/>
                    <a:pt x="264" y="482"/>
                    <a:pt x="218" y="517"/>
                  </a:cubicBezTo>
                  <a:lnTo>
                    <a:pt x="172" y="563"/>
                  </a:lnTo>
                  <a:cubicBezTo>
                    <a:pt x="126" y="609"/>
                    <a:pt x="69" y="643"/>
                    <a:pt x="23" y="689"/>
                  </a:cubicBezTo>
                  <a:lnTo>
                    <a:pt x="0" y="701"/>
                  </a:lnTo>
                  <a:lnTo>
                    <a:pt x="2158" y="701"/>
                  </a:lnTo>
                  <a:cubicBezTo>
                    <a:pt x="2192" y="620"/>
                    <a:pt x="2238" y="551"/>
                    <a:pt x="2273" y="471"/>
                  </a:cubicBezTo>
                  <a:lnTo>
                    <a:pt x="2307" y="414"/>
                  </a:lnTo>
                  <a:cubicBezTo>
                    <a:pt x="2341" y="333"/>
                    <a:pt x="2376" y="253"/>
                    <a:pt x="2410" y="161"/>
                  </a:cubicBezTo>
                  <a:cubicBezTo>
                    <a:pt x="2433" y="115"/>
                    <a:pt x="2456" y="58"/>
                    <a:pt x="2479"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82"/>
            <p:cNvSpPr/>
            <p:nvPr/>
          </p:nvSpPr>
          <p:spPr>
            <a:xfrm>
              <a:off x="918948" y="616696"/>
              <a:ext cx="64277" cy="19436"/>
            </a:xfrm>
            <a:custGeom>
              <a:rect b="b" l="l" r="r" t="t"/>
              <a:pathLst>
                <a:path extrusionOk="0" h="736" w="2515">
                  <a:moveTo>
                    <a:pt x="345" y="1"/>
                  </a:moveTo>
                  <a:lnTo>
                    <a:pt x="299" y="81"/>
                  </a:lnTo>
                  <a:lnTo>
                    <a:pt x="287" y="116"/>
                  </a:lnTo>
                  <a:lnTo>
                    <a:pt x="230" y="219"/>
                  </a:lnTo>
                  <a:cubicBezTo>
                    <a:pt x="196" y="276"/>
                    <a:pt x="173" y="322"/>
                    <a:pt x="150" y="380"/>
                  </a:cubicBezTo>
                  <a:lnTo>
                    <a:pt x="104" y="483"/>
                  </a:lnTo>
                  <a:cubicBezTo>
                    <a:pt x="69" y="552"/>
                    <a:pt x="46" y="609"/>
                    <a:pt x="23" y="678"/>
                  </a:cubicBezTo>
                  <a:cubicBezTo>
                    <a:pt x="23" y="690"/>
                    <a:pt x="12" y="713"/>
                    <a:pt x="1" y="735"/>
                  </a:cubicBezTo>
                  <a:lnTo>
                    <a:pt x="1791" y="735"/>
                  </a:lnTo>
                  <a:cubicBezTo>
                    <a:pt x="1791" y="735"/>
                    <a:pt x="1802" y="724"/>
                    <a:pt x="1802" y="724"/>
                  </a:cubicBezTo>
                  <a:cubicBezTo>
                    <a:pt x="1814" y="701"/>
                    <a:pt x="1825" y="690"/>
                    <a:pt x="1837" y="667"/>
                  </a:cubicBezTo>
                  <a:cubicBezTo>
                    <a:pt x="1848" y="655"/>
                    <a:pt x="1871" y="621"/>
                    <a:pt x="1894" y="598"/>
                  </a:cubicBezTo>
                  <a:lnTo>
                    <a:pt x="1906" y="586"/>
                  </a:lnTo>
                  <a:cubicBezTo>
                    <a:pt x="2043" y="391"/>
                    <a:pt x="2216" y="219"/>
                    <a:pt x="2411" y="81"/>
                  </a:cubicBezTo>
                  <a:cubicBezTo>
                    <a:pt x="2445" y="47"/>
                    <a:pt x="2480" y="24"/>
                    <a:pt x="251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82"/>
            <p:cNvSpPr/>
            <p:nvPr/>
          </p:nvSpPr>
          <p:spPr>
            <a:xfrm>
              <a:off x="884239" y="705656"/>
              <a:ext cx="63903" cy="18704"/>
            </a:xfrm>
            <a:custGeom>
              <a:rect b="b" l="l" r="r" t="t"/>
              <a:pathLst>
                <a:path extrusionOk="0" h="701" w="2480">
                  <a:moveTo>
                    <a:pt x="677" y="0"/>
                  </a:moveTo>
                  <a:cubicBezTo>
                    <a:pt x="643" y="58"/>
                    <a:pt x="597" y="115"/>
                    <a:pt x="551" y="173"/>
                  </a:cubicBezTo>
                  <a:lnTo>
                    <a:pt x="505" y="230"/>
                  </a:lnTo>
                  <a:cubicBezTo>
                    <a:pt x="471" y="276"/>
                    <a:pt x="436" y="310"/>
                    <a:pt x="402" y="345"/>
                  </a:cubicBezTo>
                  <a:cubicBezTo>
                    <a:pt x="367" y="391"/>
                    <a:pt x="367" y="391"/>
                    <a:pt x="344" y="402"/>
                  </a:cubicBezTo>
                  <a:cubicBezTo>
                    <a:pt x="322" y="425"/>
                    <a:pt x="264" y="482"/>
                    <a:pt x="218" y="517"/>
                  </a:cubicBezTo>
                  <a:lnTo>
                    <a:pt x="172" y="563"/>
                  </a:lnTo>
                  <a:cubicBezTo>
                    <a:pt x="126" y="609"/>
                    <a:pt x="69" y="643"/>
                    <a:pt x="12" y="689"/>
                  </a:cubicBezTo>
                  <a:lnTo>
                    <a:pt x="0" y="701"/>
                  </a:lnTo>
                  <a:lnTo>
                    <a:pt x="2146" y="701"/>
                  </a:lnTo>
                  <a:cubicBezTo>
                    <a:pt x="2192" y="620"/>
                    <a:pt x="2227" y="551"/>
                    <a:pt x="2273" y="471"/>
                  </a:cubicBezTo>
                  <a:lnTo>
                    <a:pt x="2296" y="414"/>
                  </a:lnTo>
                  <a:cubicBezTo>
                    <a:pt x="2342" y="333"/>
                    <a:pt x="2376" y="253"/>
                    <a:pt x="2410" y="161"/>
                  </a:cubicBezTo>
                  <a:cubicBezTo>
                    <a:pt x="2433" y="115"/>
                    <a:pt x="2456" y="58"/>
                    <a:pt x="2479"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82"/>
            <p:cNvSpPr/>
            <p:nvPr/>
          </p:nvSpPr>
          <p:spPr>
            <a:xfrm>
              <a:off x="1063422" y="636133"/>
              <a:ext cx="108600" cy="69600"/>
            </a:xfrm>
            <a:prstGeom prst="rect">
              <a:avLst/>
            </a:prstGeom>
            <a:solidFill>
              <a:srgbClr val="6C7E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82"/>
            <p:cNvSpPr/>
            <p:nvPr/>
          </p:nvSpPr>
          <p:spPr>
            <a:xfrm>
              <a:off x="1055174" y="609084"/>
              <a:ext cx="70006" cy="79986"/>
            </a:xfrm>
            <a:custGeom>
              <a:rect b="b" l="l" r="r" t="t"/>
              <a:pathLst>
                <a:path extrusionOk="0" h="9930" w="8691">
                  <a:moveTo>
                    <a:pt x="0" y="905"/>
                  </a:moveTo>
                  <a:lnTo>
                    <a:pt x="405" y="0"/>
                  </a:lnTo>
                  <a:lnTo>
                    <a:pt x="5286" y="48"/>
                  </a:lnTo>
                  <a:lnTo>
                    <a:pt x="6810" y="929"/>
                  </a:lnTo>
                  <a:lnTo>
                    <a:pt x="8691" y="7668"/>
                  </a:lnTo>
                  <a:lnTo>
                    <a:pt x="6691" y="9930"/>
                  </a:lnTo>
                  <a:lnTo>
                    <a:pt x="3643" y="7691"/>
                  </a:lnTo>
                  <a:lnTo>
                    <a:pt x="4286" y="2857"/>
                  </a:lnTo>
                  <a:close/>
                </a:path>
              </a:pathLst>
            </a:custGeom>
            <a:solidFill>
              <a:srgbClr val="EFD67E"/>
            </a:solidFill>
            <a:ln>
              <a:noFill/>
            </a:ln>
          </p:spPr>
        </p:sp>
        <p:sp>
          <p:nvSpPr>
            <p:cNvPr id="4023" name="Google Shape;4023;p82"/>
            <p:cNvSpPr/>
            <p:nvPr/>
          </p:nvSpPr>
          <p:spPr>
            <a:xfrm>
              <a:off x="792967" y="638429"/>
              <a:ext cx="42600" cy="65100"/>
            </a:xfrm>
            <a:prstGeom prst="rect">
              <a:avLst/>
            </a:prstGeom>
            <a:solidFill>
              <a:srgbClr val="6C7E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82"/>
            <p:cNvSpPr/>
            <p:nvPr/>
          </p:nvSpPr>
          <p:spPr>
            <a:xfrm>
              <a:off x="730243" y="635553"/>
              <a:ext cx="66000" cy="70200"/>
            </a:xfrm>
            <a:prstGeom prst="rect">
              <a:avLst/>
            </a:prstGeom>
            <a:solidFill>
              <a:srgbClr val="EFD6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82"/>
            <p:cNvSpPr/>
            <p:nvPr/>
          </p:nvSpPr>
          <p:spPr>
            <a:xfrm>
              <a:off x="802598" y="635375"/>
              <a:ext cx="287565" cy="70887"/>
            </a:xfrm>
            <a:custGeom>
              <a:rect b="b" l="l" r="r" t="t"/>
              <a:pathLst>
                <a:path extrusionOk="0" h="2790" w="11317">
                  <a:moveTo>
                    <a:pt x="0" y="0"/>
                  </a:moveTo>
                  <a:cubicBezTo>
                    <a:pt x="161" y="448"/>
                    <a:pt x="241" y="919"/>
                    <a:pt x="241" y="1389"/>
                  </a:cubicBezTo>
                  <a:cubicBezTo>
                    <a:pt x="241" y="1883"/>
                    <a:pt x="390" y="2365"/>
                    <a:pt x="654" y="2789"/>
                  </a:cubicBezTo>
                  <a:lnTo>
                    <a:pt x="11317" y="2789"/>
                  </a:lnTo>
                  <a:cubicBezTo>
                    <a:pt x="11156" y="2342"/>
                    <a:pt x="11076" y="1871"/>
                    <a:pt x="11076" y="1389"/>
                  </a:cubicBezTo>
                  <a:cubicBezTo>
                    <a:pt x="11076" y="896"/>
                    <a:pt x="10926" y="414"/>
                    <a:pt x="10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82"/>
            <p:cNvSpPr/>
            <p:nvPr/>
          </p:nvSpPr>
          <p:spPr>
            <a:xfrm>
              <a:off x="1144963" y="635375"/>
              <a:ext cx="287285" cy="70887"/>
            </a:xfrm>
            <a:custGeom>
              <a:rect b="b" l="l" r="r" t="t"/>
              <a:pathLst>
                <a:path extrusionOk="0" h="2790" w="11306">
                  <a:moveTo>
                    <a:pt x="0" y="0"/>
                  </a:moveTo>
                  <a:cubicBezTo>
                    <a:pt x="150" y="448"/>
                    <a:pt x="230" y="919"/>
                    <a:pt x="241" y="1389"/>
                  </a:cubicBezTo>
                  <a:cubicBezTo>
                    <a:pt x="230" y="1883"/>
                    <a:pt x="379" y="2365"/>
                    <a:pt x="655" y="2789"/>
                  </a:cubicBezTo>
                  <a:lnTo>
                    <a:pt x="11306" y="2789"/>
                  </a:lnTo>
                  <a:cubicBezTo>
                    <a:pt x="11145" y="2342"/>
                    <a:pt x="11065" y="1871"/>
                    <a:pt x="11065" y="1389"/>
                  </a:cubicBezTo>
                  <a:cubicBezTo>
                    <a:pt x="11065" y="896"/>
                    <a:pt x="10927" y="414"/>
                    <a:pt x="106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82"/>
            <p:cNvSpPr/>
            <p:nvPr/>
          </p:nvSpPr>
          <p:spPr>
            <a:xfrm>
              <a:off x="1487048" y="635375"/>
              <a:ext cx="287565" cy="70887"/>
            </a:xfrm>
            <a:custGeom>
              <a:rect b="b" l="l" r="r" t="t"/>
              <a:pathLst>
                <a:path extrusionOk="0" h="2790" w="11317">
                  <a:moveTo>
                    <a:pt x="0" y="0"/>
                  </a:moveTo>
                  <a:cubicBezTo>
                    <a:pt x="161" y="448"/>
                    <a:pt x="241" y="919"/>
                    <a:pt x="241" y="1389"/>
                  </a:cubicBezTo>
                  <a:cubicBezTo>
                    <a:pt x="241" y="1883"/>
                    <a:pt x="379" y="2365"/>
                    <a:pt x="655" y="2789"/>
                  </a:cubicBezTo>
                  <a:lnTo>
                    <a:pt x="11317" y="2789"/>
                  </a:lnTo>
                  <a:cubicBezTo>
                    <a:pt x="11156" y="2342"/>
                    <a:pt x="11076" y="1871"/>
                    <a:pt x="11076" y="1389"/>
                  </a:cubicBezTo>
                  <a:cubicBezTo>
                    <a:pt x="11076" y="896"/>
                    <a:pt x="10927" y="414"/>
                    <a:pt x="10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82"/>
            <p:cNvSpPr/>
            <p:nvPr/>
          </p:nvSpPr>
          <p:spPr>
            <a:xfrm>
              <a:off x="504546" y="635375"/>
              <a:ext cx="243250" cy="70887"/>
            </a:xfrm>
            <a:custGeom>
              <a:rect b="b" l="l" r="r" t="t"/>
              <a:pathLst>
                <a:path extrusionOk="0" h="2790" w="9573">
                  <a:moveTo>
                    <a:pt x="0" y="0"/>
                  </a:moveTo>
                  <a:lnTo>
                    <a:pt x="1332" y="1389"/>
                  </a:lnTo>
                  <a:lnTo>
                    <a:pt x="0" y="2789"/>
                  </a:lnTo>
                  <a:lnTo>
                    <a:pt x="9572" y="2789"/>
                  </a:lnTo>
                  <a:cubicBezTo>
                    <a:pt x="9423" y="2342"/>
                    <a:pt x="9331" y="1871"/>
                    <a:pt x="9331" y="1389"/>
                  </a:cubicBezTo>
                  <a:cubicBezTo>
                    <a:pt x="9343" y="896"/>
                    <a:pt x="9194" y="414"/>
                    <a:pt x="89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82"/>
            <p:cNvSpPr/>
            <p:nvPr/>
          </p:nvSpPr>
          <p:spPr>
            <a:xfrm>
              <a:off x="1829134" y="635375"/>
              <a:ext cx="303319" cy="70887"/>
            </a:xfrm>
            <a:custGeom>
              <a:rect b="b" l="l" r="r" t="t"/>
              <a:pathLst>
                <a:path extrusionOk="0" h="2790" w="11937">
                  <a:moveTo>
                    <a:pt x="0" y="0"/>
                  </a:moveTo>
                  <a:cubicBezTo>
                    <a:pt x="161" y="448"/>
                    <a:pt x="241" y="919"/>
                    <a:pt x="241" y="1389"/>
                  </a:cubicBezTo>
                  <a:cubicBezTo>
                    <a:pt x="241" y="1883"/>
                    <a:pt x="390" y="2365"/>
                    <a:pt x="654" y="2789"/>
                  </a:cubicBezTo>
                  <a:lnTo>
                    <a:pt x="3925" y="2789"/>
                  </a:lnTo>
                  <a:cubicBezTo>
                    <a:pt x="4086" y="2537"/>
                    <a:pt x="4201" y="2273"/>
                    <a:pt x="4270" y="1998"/>
                  </a:cubicBezTo>
                  <a:cubicBezTo>
                    <a:pt x="4369" y="1616"/>
                    <a:pt x="4706" y="1392"/>
                    <a:pt x="5056" y="1392"/>
                  </a:cubicBezTo>
                  <a:cubicBezTo>
                    <a:pt x="5232" y="1392"/>
                    <a:pt x="5412" y="1450"/>
                    <a:pt x="5567" y="1573"/>
                  </a:cubicBezTo>
                  <a:cubicBezTo>
                    <a:pt x="5722" y="1447"/>
                    <a:pt x="5896" y="1392"/>
                    <a:pt x="6066" y="1392"/>
                  </a:cubicBezTo>
                  <a:cubicBezTo>
                    <a:pt x="6546" y="1392"/>
                    <a:pt x="6988" y="1839"/>
                    <a:pt x="6852" y="2399"/>
                  </a:cubicBezTo>
                  <a:cubicBezTo>
                    <a:pt x="6818" y="2525"/>
                    <a:pt x="6783" y="2652"/>
                    <a:pt x="6737" y="2789"/>
                  </a:cubicBezTo>
                  <a:lnTo>
                    <a:pt x="10605" y="2789"/>
                  </a:lnTo>
                  <a:lnTo>
                    <a:pt x="11937" y="1389"/>
                  </a:lnTo>
                  <a:lnTo>
                    <a:pt x="106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82"/>
            <p:cNvSpPr/>
            <p:nvPr/>
          </p:nvSpPr>
          <p:spPr>
            <a:xfrm>
              <a:off x="1803471" y="635375"/>
              <a:ext cx="42587" cy="70887"/>
            </a:xfrm>
            <a:custGeom>
              <a:rect b="b" l="l" r="r" t="t"/>
              <a:pathLst>
                <a:path extrusionOk="0" h="2790" w="1676">
                  <a:moveTo>
                    <a:pt x="0" y="0"/>
                  </a:moveTo>
                  <a:cubicBezTo>
                    <a:pt x="161" y="448"/>
                    <a:pt x="241" y="919"/>
                    <a:pt x="241" y="1389"/>
                  </a:cubicBezTo>
                  <a:cubicBezTo>
                    <a:pt x="241" y="1883"/>
                    <a:pt x="379" y="2365"/>
                    <a:pt x="654" y="2789"/>
                  </a:cubicBezTo>
                  <a:lnTo>
                    <a:pt x="1676" y="2789"/>
                  </a:lnTo>
                  <a:cubicBezTo>
                    <a:pt x="1400" y="2365"/>
                    <a:pt x="1263" y="1883"/>
                    <a:pt x="1263" y="1389"/>
                  </a:cubicBezTo>
                  <a:cubicBezTo>
                    <a:pt x="1263" y="919"/>
                    <a:pt x="1182" y="448"/>
                    <a:pt x="1022"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82"/>
            <p:cNvSpPr/>
            <p:nvPr/>
          </p:nvSpPr>
          <p:spPr>
            <a:xfrm>
              <a:off x="1461080" y="635375"/>
              <a:ext cx="42613" cy="70887"/>
            </a:xfrm>
            <a:custGeom>
              <a:rect b="b" l="l" r="r" t="t"/>
              <a:pathLst>
                <a:path extrusionOk="0" h="2790" w="1677">
                  <a:moveTo>
                    <a:pt x="1" y="0"/>
                  </a:moveTo>
                  <a:cubicBezTo>
                    <a:pt x="162" y="448"/>
                    <a:pt x="242" y="919"/>
                    <a:pt x="242" y="1389"/>
                  </a:cubicBezTo>
                  <a:cubicBezTo>
                    <a:pt x="242" y="1883"/>
                    <a:pt x="391" y="2365"/>
                    <a:pt x="655" y="2789"/>
                  </a:cubicBezTo>
                  <a:lnTo>
                    <a:pt x="1677" y="2789"/>
                  </a:lnTo>
                  <a:cubicBezTo>
                    <a:pt x="1401" y="2365"/>
                    <a:pt x="1263" y="1883"/>
                    <a:pt x="1263" y="1389"/>
                  </a:cubicBezTo>
                  <a:cubicBezTo>
                    <a:pt x="1263" y="919"/>
                    <a:pt x="1183" y="448"/>
                    <a:pt x="1022"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82"/>
            <p:cNvSpPr/>
            <p:nvPr/>
          </p:nvSpPr>
          <p:spPr>
            <a:xfrm>
              <a:off x="1118994" y="635375"/>
              <a:ext cx="42613" cy="70887"/>
            </a:xfrm>
            <a:custGeom>
              <a:rect b="b" l="l" r="r" t="t"/>
              <a:pathLst>
                <a:path extrusionOk="0" h="2790" w="1677">
                  <a:moveTo>
                    <a:pt x="1" y="0"/>
                  </a:moveTo>
                  <a:cubicBezTo>
                    <a:pt x="162" y="448"/>
                    <a:pt x="242" y="919"/>
                    <a:pt x="242" y="1389"/>
                  </a:cubicBezTo>
                  <a:cubicBezTo>
                    <a:pt x="242" y="1883"/>
                    <a:pt x="380" y="2365"/>
                    <a:pt x="655" y="2789"/>
                  </a:cubicBezTo>
                  <a:lnTo>
                    <a:pt x="1677" y="2789"/>
                  </a:lnTo>
                  <a:cubicBezTo>
                    <a:pt x="1401" y="2365"/>
                    <a:pt x="1252" y="1883"/>
                    <a:pt x="1252" y="1389"/>
                  </a:cubicBezTo>
                  <a:cubicBezTo>
                    <a:pt x="1252" y="919"/>
                    <a:pt x="1172" y="448"/>
                    <a:pt x="1022"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82"/>
            <p:cNvSpPr/>
            <p:nvPr/>
          </p:nvSpPr>
          <p:spPr>
            <a:xfrm>
              <a:off x="776629" y="635375"/>
              <a:ext cx="42613" cy="70887"/>
            </a:xfrm>
            <a:custGeom>
              <a:rect b="b" l="l" r="r" t="t"/>
              <a:pathLst>
                <a:path extrusionOk="0" h="2790" w="1677">
                  <a:moveTo>
                    <a:pt x="1" y="0"/>
                  </a:moveTo>
                  <a:cubicBezTo>
                    <a:pt x="161" y="448"/>
                    <a:pt x="242" y="919"/>
                    <a:pt x="242" y="1389"/>
                  </a:cubicBezTo>
                  <a:cubicBezTo>
                    <a:pt x="242" y="1883"/>
                    <a:pt x="391" y="2365"/>
                    <a:pt x="655" y="2789"/>
                  </a:cubicBezTo>
                  <a:lnTo>
                    <a:pt x="1676" y="2789"/>
                  </a:lnTo>
                  <a:cubicBezTo>
                    <a:pt x="1412" y="2365"/>
                    <a:pt x="1263" y="1883"/>
                    <a:pt x="1263" y="1389"/>
                  </a:cubicBezTo>
                  <a:cubicBezTo>
                    <a:pt x="1263" y="919"/>
                    <a:pt x="1183" y="448"/>
                    <a:pt x="1022"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82"/>
            <p:cNvSpPr/>
            <p:nvPr/>
          </p:nvSpPr>
          <p:spPr>
            <a:xfrm>
              <a:off x="1612443" y="564866"/>
              <a:ext cx="196877" cy="105822"/>
            </a:xfrm>
            <a:custGeom>
              <a:rect b="b" l="l" r="r" t="t"/>
              <a:pathLst>
                <a:path extrusionOk="0" h="4165" w="7748">
                  <a:moveTo>
                    <a:pt x="2082" y="2101"/>
                  </a:moveTo>
                  <a:lnTo>
                    <a:pt x="2082" y="2101"/>
                  </a:lnTo>
                  <a:cubicBezTo>
                    <a:pt x="2073" y="2108"/>
                    <a:pt x="2064" y="2115"/>
                    <a:pt x="2055" y="2121"/>
                  </a:cubicBezTo>
                  <a:cubicBezTo>
                    <a:pt x="2064" y="2115"/>
                    <a:pt x="2073" y="2108"/>
                    <a:pt x="2082" y="2101"/>
                  </a:cubicBezTo>
                  <a:close/>
                  <a:moveTo>
                    <a:pt x="3587" y="0"/>
                  </a:moveTo>
                  <a:cubicBezTo>
                    <a:pt x="2139" y="0"/>
                    <a:pt x="762" y="757"/>
                    <a:pt x="1" y="2041"/>
                  </a:cubicBezTo>
                  <a:lnTo>
                    <a:pt x="2158" y="2041"/>
                  </a:lnTo>
                  <a:cubicBezTo>
                    <a:pt x="2133" y="2058"/>
                    <a:pt x="2107" y="2081"/>
                    <a:pt x="2082" y="2101"/>
                  </a:cubicBezTo>
                  <a:lnTo>
                    <a:pt x="2082" y="2101"/>
                  </a:lnTo>
                  <a:cubicBezTo>
                    <a:pt x="2549" y="1761"/>
                    <a:pt x="3068" y="1607"/>
                    <a:pt x="3575" y="1607"/>
                  </a:cubicBezTo>
                  <a:cubicBezTo>
                    <a:pt x="4896" y="1607"/>
                    <a:pt x="6133" y="2654"/>
                    <a:pt x="6141" y="4164"/>
                  </a:cubicBezTo>
                  <a:lnTo>
                    <a:pt x="7748" y="4164"/>
                  </a:lnTo>
                  <a:cubicBezTo>
                    <a:pt x="7748" y="2293"/>
                    <a:pt x="6497" y="641"/>
                    <a:pt x="4683" y="147"/>
                  </a:cubicBezTo>
                  <a:cubicBezTo>
                    <a:pt x="4319" y="48"/>
                    <a:pt x="3951" y="0"/>
                    <a:pt x="35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82"/>
            <p:cNvSpPr/>
            <p:nvPr/>
          </p:nvSpPr>
          <p:spPr>
            <a:xfrm>
              <a:off x="1270078" y="564561"/>
              <a:ext cx="197156" cy="106127"/>
            </a:xfrm>
            <a:custGeom>
              <a:rect b="b" l="l" r="r" t="t"/>
              <a:pathLst>
                <a:path extrusionOk="0" h="4177" w="7759">
                  <a:moveTo>
                    <a:pt x="3588" y="1"/>
                  </a:moveTo>
                  <a:cubicBezTo>
                    <a:pt x="2139" y="1"/>
                    <a:pt x="762" y="759"/>
                    <a:pt x="0" y="2053"/>
                  </a:cubicBezTo>
                  <a:lnTo>
                    <a:pt x="2158" y="2053"/>
                  </a:lnTo>
                  <a:cubicBezTo>
                    <a:pt x="2583" y="1777"/>
                    <a:pt x="3076" y="1617"/>
                    <a:pt x="3581" y="1617"/>
                  </a:cubicBezTo>
                  <a:cubicBezTo>
                    <a:pt x="4993" y="1628"/>
                    <a:pt x="6141" y="2765"/>
                    <a:pt x="6141" y="4176"/>
                  </a:cubicBezTo>
                  <a:lnTo>
                    <a:pt x="7759" y="4176"/>
                  </a:lnTo>
                  <a:cubicBezTo>
                    <a:pt x="7759" y="2294"/>
                    <a:pt x="6508" y="653"/>
                    <a:pt x="4683" y="148"/>
                  </a:cubicBezTo>
                  <a:cubicBezTo>
                    <a:pt x="4319" y="49"/>
                    <a:pt x="3951" y="1"/>
                    <a:pt x="358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82"/>
            <p:cNvSpPr/>
            <p:nvPr/>
          </p:nvSpPr>
          <p:spPr>
            <a:xfrm>
              <a:off x="927993" y="564663"/>
              <a:ext cx="182291" cy="52060"/>
            </a:xfrm>
            <a:custGeom>
              <a:rect b="b" l="l" r="r" t="t"/>
              <a:pathLst>
                <a:path extrusionOk="0" h="2049" w="7174">
                  <a:moveTo>
                    <a:pt x="3587" y="0"/>
                  </a:moveTo>
                  <a:cubicBezTo>
                    <a:pt x="2195" y="0"/>
                    <a:pt x="804" y="683"/>
                    <a:pt x="0" y="2049"/>
                  </a:cubicBezTo>
                  <a:lnTo>
                    <a:pt x="2170" y="2049"/>
                  </a:lnTo>
                  <a:cubicBezTo>
                    <a:pt x="2583" y="1773"/>
                    <a:pt x="3076" y="1613"/>
                    <a:pt x="3581" y="1613"/>
                  </a:cubicBezTo>
                  <a:cubicBezTo>
                    <a:pt x="4086" y="1613"/>
                    <a:pt x="4580" y="1773"/>
                    <a:pt x="5004" y="2049"/>
                  </a:cubicBezTo>
                  <a:lnTo>
                    <a:pt x="7174" y="2049"/>
                  </a:lnTo>
                  <a:cubicBezTo>
                    <a:pt x="6370" y="683"/>
                    <a:pt x="4979" y="0"/>
                    <a:pt x="35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82"/>
            <p:cNvSpPr/>
            <p:nvPr/>
          </p:nvSpPr>
          <p:spPr>
            <a:xfrm>
              <a:off x="1111143" y="618174"/>
              <a:ext cx="2058" cy="3811"/>
            </a:xfrm>
            <a:custGeom>
              <a:rect b="b" l="l" r="r" t="t"/>
              <a:pathLst>
                <a:path extrusionOk="0" h="150" w="81">
                  <a:moveTo>
                    <a:pt x="0" y="0"/>
                  </a:moveTo>
                  <a:lnTo>
                    <a:pt x="0" y="0"/>
                  </a:lnTo>
                  <a:cubicBezTo>
                    <a:pt x="23" y="46"/>
                    <a:pt x="46" y="104"/>
                    <a:pt x="80" y="150"/>
                  </a:cubicBezTo>
                  <a:cubicBezTo>
                    <a:pt x="46" y="92"/>
                    <a:pt x="23" y="46"/>
                    <a:pt x="0" y="0"/>
                  </a:cubicBezTo>
                  <a:close/>
                </a:path>
              </a:pathLst>
            </a:custGeom>
            <a:solidFill>
              <a:srgbClr val="3F25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82"/>
            <p:cNvSpPr/>
            <p:nvPr/>
          </p:nvSpPr>
          <p:spPr>
            <a:xfrm>
              <a:off x="1065050" y="624882"/>
              <a:ext cx="330" cy="610"/>
            </a:xfrm>
            <a:custGeom>
              <a:rect b="b" l="l" r="r" t="t"/>
              <a:pathLst>
                <a:path extrusionOk="0" h="24" w="13">
                  <a:moveTo>
                    <a:pt x="1" y="0"/>
                  </a:moveTo>
                  <a:lnTo>
                    <a:pt x="12" y="23"/>
                  </a:lnTo>
                  <a:close/>
                </a:path>
              </a:pathLst>
            </a:custGeom>
            <a:solidFill>
              <a:srgbClr val="3F25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82"/>
            <p:cNvSpPr/>
            <p:nvPr/>
          </p:nvSpPr>
          <p:spPr>
            <a:xfrm>
              <a:off x="1069421" y="629836"/>
              <a:ext cx="610" cy="610"/>
            </a:xfrm>
            <a:custGeom>
              <a:rect b="b" l="l" r="r" t="t"/>
              <a:pathLst>
                <a:path extrusionOk="0" h="24" w="24">
                  <a:moveTo>
                    <a:pt x="1" y="0"/>
                  </a:moveTo>
                  <a:lnTo>
                    <a:pt x="24" y="23"/>
                  </a:lnTo>
                  <a:close/>
                </a:path>
              </a:pathLst>
            </a:custGeom>
            <a:solidFill>
              <a:srgbClr val="3F25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82"/>
            <p:cNvSpPr/>
            <p:nvPr/>
          </p:nvSpPr>
          <p:spPr>
            <a:xfrm>
              <a:off x="1611275" y="616700"/>
              <a:ext cx="1194" cy="2083"/>
            </a:xfrm>
            <a:custGeom>
              <a:rect b="b" l="l" r="r" t="t"/>
              <a:pathLst>
                <a:path extrusionOk="0" h="82" w="47">
                  <a:moveTo>
                    <a:pt x="47" y="1"/>
                  </a:moveTo>
                  <a:lnTo>
                    <a:pt x="1" y="81"/>
                  </a:lnTo>
                  <a:lnTo>
                    <a:pt x="47" y="1"/>
                  </a:lnTo>
                  <a:close/>
                </a:path>
              </a:pathLst>
            </a:custGeom>
            <a:solidFill>
              <a:srgbClr val="DADC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82"/>
            <p:cNvSpPr/>
            <p:nvPr/>
          </p:nvSpPr>
          <p:spPr>
            <a:xfrm>
              <a:off x="1603398" y="616700"/>
              <a:ext cx="63906" cy="18700"/>
            </a:xfrm>
            <a:custGeom>
              <a:rect b="b" l="l" r="r" t="t"/>
              <a:pathLst>
                <a:path extrusionOk="0" h="736" w="2515">
                  <a:moveTo>
                    <a:pt x="357" y="1"/>
                  </a:moveTo>
                  <a:lnTo>
                    <a:pt x="311" y="81"/>
                  </a:lnTo>
                  <a:lnTo>
                    <a:pt x="288" y="116"/>
                  </a:lnTo>
                  <a:cubicBezTo>
                    <a:pt x="265" y="150"/>
                    <a:pt x="253" y="185"/>
                    <a:pt x="230" y="219"/>
                  </a:cubicBezTo>
                  <a:cubicBezTo>
                    <a:pt x="207" y="253"/>
                    <a:pt x="173" y="322"/>
                    <a:pt x="150" y="380"/>
                  </a:cubicBezTo>
                  <a:lnTo>
                    <a:pt x="104" y="483"/>
                  </a:lnTo>
                  <a:cubicBezTo>
                    <a:pt x="81" y="552"/>
                    <a:pt x="58" y="609"/>
                    <a:pt x="35" y="678"/>
                  </a:cubicBezTo>
                  <a:cubicBezTo>
                    <a:pt x="24" y="690"/>
                    <a:pt x="12" y="713"/>
                    <a:pt x="1" y="735"/>
                  </a:cubicBezTo>
                  <a:lnTo>
                    <a:pt x="1791" y="735"/>
                  </a:lnTo>
                  <a:cubicBezTo>
                    <a:pt x="1791" y="735"/>
                    <a:pt x="1791" y="724"/>
                    <a:pt x="1803" y="724"/>
                  </a:cubicBezTo>
                  <a:cubicBezTo>
                    <a:pt x="1814" y="701"/>
                    <a:pt x="1826" y="690"/>
                    <a:pt x="1837" y="667"/>
                  </a:cubicBezTo>
                  <a:cubicBezTo>
                    <a:pt x="1849" y="655"/>
                    <a:pt x="1872" y="621"/>
                    <a:pt x="1894" y="598"/>
                  </a:cubicBezTo>
                  <a:lnTo>
                    <a:pt x="1894" y="586"/>
                  </a:lnTo>
                  <a:cubicBezTo>
                    <a:pt x="2044" y="391"/>
                    <a:pt x="2216" y="219"/>
                    <a:pt x="2411" y="81"/>
                  </a:cubicBezTo>
                  <a:cubicBezTo>
                    <a:pt x="2445" y="47"/>
                    <a:pt x="2480" y="24"/>
                    <a:pt x="2514" y="1"/>
                  </a:cubicBezTo>
                  <a:close/>
                </a:path>
              </a:pathLst>
            </a:custGeom>
            <a:solidFill>
              <a:srgbClr val="E06F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82"/>
            <p:cNvSpPr/>
            <p:nvPr/>
          </p:nvSpPr>
          <p:spPr>
            <a:xfrm>
              <a:off x="1603398" y="616700"/>
              <a:ext cx="63906" cy="18700"/>
            </a:xfrm>
            <a:custGeom>
              <a:rect b="b" l="l" r="r" t="t"/>
              <a:pathLst>
                <a:path extrusionOk="0" h="736" w="2515">
                  <a:moveTo>
                    <a:pt x="357" y="1"/>
                  </a:moveTo>
                  <a:lnTo>
                    <a:pt x="311" y="81"/>
                  </a:lnTo>
                  <a:lnTo>
                    <a:pt x="288" y="116"/>
                  </a:lnTo>
                  <a:cubicBezTo>
                    <a:pt x="265" y="150"/>
                    <a:pt x="253" y="185"/>
                    <a:pt x="230" y="219"/>
                  </a:cubicBezTo>
                  <a:cubicBezTo>
                    <a:pt x="207" y="253"/>
                    <a:pt x="173" y="322"/>
                    <a:pt x="150" y="380"/>
                  </a:cubicBezTo>
                  <a:lnTo>
                    <a:pt x="104" y="483"/>
                  </a:lnTo>
                  <a:cubicBezTo>
                    <a:pt x="81" y="552"/>
                    <a:pt x="58" y="609"/>
                    <a:pt x="35" y="678"/>
                  </a:cubicBezTo>
                  <a:cubicBezTo>
                    <a:pt x="24" y="690"/>
                    <a:pt x="12" y="713"/>
                    <a:pt x="1" y="735"/>
                  </a:cubicBezTo>
                  <a:lnTo>
                    <a:pt x="1791" y="735"/>
                  </a:lnTo>
                  <a:cubicBezTo>
                    <a:pt x="1791" y="735"/>
                    <a:pt x="1791" y="724"/>
                    <a:pt x="1803" y="724"/>
                  </a:cubicBezTo>
                  <a:cubicBezTo>
                    <a:pt x="1814" y="701"/>
                    <a:pt x="1826" y="690"/>
                    <a:pt x="1837" y="667"/>
                  </a:cubicBezTo>
                  <a:cubicBezTo>
                    <a:pt x="1849" y="655"/>
                    <a:pt x="1872" y="621"/>
                    <a:pt x="1894" y="598"/>
                  </a:cubicBezTo>
                  <a:lnTo>
                    <a:pt x="1894" y="586"/>
                  </a:lnTo>
                  <a:cubicBezTo>
                    <a:pt x="2044" y="391"/>
                    <a:pt x="2216" y="219"/>
                    <a:pt x="2411" y="81"/>
                  </a:cubicBezTo>
                  <a:cubicBezTo>
                    <a:pt x="2445" y="47"/>
                    <a:pt x="2480" y="24"/>
                    <a:pt x="251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82"/>
            <p:cNvSpPr/>
            <p:nvPr/>
          </p:nvSpPr>
          <p:spPr>
            <a:xfrm>
              <a:off x="1268909" y="616700"/>
              <a:ext cx="1194" cy="2083"/>
            </a:xfrm>
            <a:custGeom>
              <a:rect b="b" l="l" r="r" t="t"/>
              <a:pathLst>
                <a:path extrusionOk="0" h="82" w="47">
                  <a:moveTo>
                    <a:pt x="46" y="1"/>
                  </a:moveTo>
                  <a:lnTo>
                    <a:pt x="0" y="81"/>
                  </a:lnTo>
                  <a:lnTo>
                    <a:pt x="46" y="1"/>
                  </a:lnTo>
                  <a:close/>
                </a:path>
              </a:pathLst>
            </a:custGeom>
            <a:solidFill>
              <a:srgbClr val="DADC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82"/>
            <p:cNvSpPr/>
            <p:nvPr/>
          </p:nvSpPr>
          <p:spPr>
            <a:xfrm>
              <a:off x="1322269" y="616700"/>
              <a:ext cx="2643" cy="2083"/>
            </a:xfrm>
            <a:custGeom>
              <a:rect b="b" l="l" r="r" t="t"/>
              <a:pathLst>
                <a:path extrusionOk="0" h="82" w="104">
                  <a:moveTo>
                    <a:pt x="104" y="1"/>
                  </a:moveTo>
                  <a:cubicBezTo>
                    <a:pt x="70" y="24"/>
                    <a:pt x="35" y="47"/>
                    <a:pt x="1" y="81"/>
                  </a:cubicBezTo>
                  <a:cubicBezTo>
                    <a:pt x="35" y="47"/>
                    <a:pt x="70" y="24"/>
                    <a:pt x="104" y="1"/>
                  </a:cubicBezTo>
                  <a:close/>
                </a:path>
              </a:pathLst>
            </a:custGeom>
            <a:solidFill>
              <a:srgbClr val="DADC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82"/>
            <p:cNvSpPr/>
            <p:nvPr/>
          </p:nvSpPr>
          <p:spPr>
            <a:xfrm>
              <a:off x="1261312" y="616700"/>
              <a:ext cx="63906" cy="18700"/>
            </a:xfrm>
            <a:custGeom>
              <a:rect b="b" l="l" r="r" t="t"/>
              <a:pathLst>
                <a:path extrusionOk="0" h="736" w="2515">
                  <a:moveTo>
                    <a:pt x="345" y="1"/>
                  </a:moveTo>
                  <a:lnTo>
                    <a:pt x="299" y="81"/>
                  </a:lnTo>
                  <a:cubicBezTo>
                    <a:pt x="299" y="93"/>
                    <a:pt x="288" y="104"/>
                    <a:pt x="276" y="116"/>
                  </a:cubicBezTo>
                  <a:lnTo>
                    <a:pt x="219" y="219"/>
                  </a:lnTo>
                  <a:cubicBezTo>
                    <a:pt x="196" y="276"/>
                    <a:pt x="173" y="322"/>
                    <a:pt x="139" y="380"/>
                  </a:cubicBezTo>
                  <a:lnTo>
                    <a:pt x="93" y="483"/>
                  </a:lnTo>
                  <a:cubicBezTo>
                    <a:pt x="70" y="552"/>
                    <a:pt x="47" y="609"/>
                    <a:pt x="24" y="678"/>
                  </a:cubicBezTo>
                  <a:cubicBezTo>
                    <a:pt x="12" y="690"/>
                    <a:pt x="1" y="713"/>
                    <a:pt x="1" y="735"/>
                  </a:cubicBezTo>
                  <a:lnTo>
                    <a:pt x="1791" y="735"/>
                  </a:lnTo>
                  <a:cubicBezTo>
                    <a:pt x="1791" y="735"/>
                    <a:pt x="1791" y="724"/>
                    <a:pt x="1791" y="724"/>
                  </a:cubicBezTo>
                  <a:cubicBezTo>
                    <a:pt x="1803" y="701"/>
                    <a:pt x="1814" y="690"/>
                    <a:pt x="1837" y="667"/>
                  </a:cubicBezTo>
                  <a:cubicBezTo>
                    <a:pt x="1849" y="655"/>
                    <a:pt x="1872" y="621"/>
                    <a:pt x="1883" y="598"/>
                  </a:cubicBezTo>
                  <a:lnTo>
                    <a:pt x="1895" y="586"/>
                  </a:lnTo>
                  <a:cubicBezTo>
                    <a:pt x="2044" y="391"/>
                    <a:pt x="2216" y="219"/>
                    <a:pt x="2400" y="81"/>
                  </a:cubicBezTo>
                  <a:cubicBezTo>
                    <a:pt x="2434" y="47"/>
                    <a:pt x="2469" y="24"/>
                    <a:pt x="2514" y="1"/>
                  </a:cubicBezTo>
                  <a:close/>
                </a:path>
              </a:pathLst>
            </a:custGeom>
            <a:solidFill>
              <a:srgbClr val="F1C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82"/>
            <p:cNvSpPr/>
            <p:nvPr/>
          </p:nvSpPr>
          <p:spPr>
            <a:xfrm>
              <a:off x="1261312" y="616700"/>
              <a:ext cx="63906" cy="18700"/>
            </a:xfrm>
            <a:custGeom>
              <a:rect b="b" l="l" r="r" t="t"/>
              <a:pathLst>
                <a:path extrusionOk="0" h="736" w="2515">
                  <a:moveTo>
                    <a:pt x="345" y="1"/>
                  </a:moveTo>
                  <a:lnTo>
                    <a:pt x="299" y="81"/>
                  </a:lnTo>
                  <a:cubicBezTo>
                    <a:pt x="299" y="93"/>
                    <a:pt x="288" y="104"/>
                    <a:pt x="276" y="116"/>
                  </a:cubicBezTo>
                  <a:lnTo>
                    <a:pt x="219" y="219"/>
                  </a:lnTo>
                  <a:cubicBezTo>
                    <a:pt x="196" y="276"/>
                    <a:pt x="173" y="322"/>
                    <a:pt x="139" y="380"/>
                  </a:cubicBezTo>
                  <a:lnTo>
                    <a:pt x="93" y="483"/>
                  </a:lnTo>
                  <a:cubicBezTo>
                    <a:pt x="70" y="552"/>
                    <a:pt x="47" y="609"/>
                    <a:pt x="24" y="678"/>
                  </a:cubicBezTo>
                  <a:cubicBezTo>
                    <a:pt x="12" y="690"/>
                    <a:pt x="1" y="713"/>
                    <a:pt x="1" y="735"/>
                  </a:cubicBezTo>
                  <a:lnTo>
                    <a:pt x="1791" y="735"/>
                  </a:lnTo>
                  <a:cubicBezTo>
                    <a:pt x="1791" y="735"/>
                    <a:pt x="1791" y="724"/>
                    <a:pt x="1791" y="724"/>
                  </a:cubicBezTo>
                  <a:cubicBezTo>
                    <a:pt x="1803" y="701"/>
                    <a:pt x="1814" y="690"/>
                    <a:pt x="1837" y="667"/>
                  </a:cubicBezTo>
                  <a:cubicBezTo>
                    <a:pt x="1849" y="655"/>
                    <a:pt x="1872" y="621"/>
                    <a:pt x="1883" y="598"/>
                  </a:cubicBezTo>
                  <a:lnTo>
                    <a:pt x="1895" y="586"/>
                  </a:lnTo>
                  <a:cubicBezTo>
                    <a:pt x="2044" y="391"/>
                    <a:pt x="2216" y="219"/>
                    <a:pt x="2400" y="81"/>
                  </a:cubicBezTo>
                  <a:cubicBezTo>
                    <a:pt x="2434" y="47"/>
                    <a:pt x="2469" y="24"/>
                    <a:pt x="251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82"/>
            <p:cNvSpPr/>
            <p:nvPr/>
          </p:nvSpPr>
          <p:spPr>
            <a:xfrm>
              <a:off x="1065635" y="625466"/>
              <a:ext cx="3811" cy="4395"/>
            </a:xfrm>
            <a:custGeom>
              <a:rect b="b" l="l" r="r" t="t"/>
              <a:pathLst>
                <a:path extrusionOk="0" h="173" w="150">
                  <a:moveTo>
                    <a:pt x="1" y="0"/>
                  </a:moveTo>
                  <a:cubicBezTo>
                    <a:pt x="21" y="26"/>
                    <a:pt x="44" y="52"/>
                    <a:pt x="67" y="77"/>
                  </a:cubicBezTo>
                  <a:lnTo>
                    <a:pt x="67" y="77"/>
                  </a:lnTo>
                  <a:cubicBezTo>
                    <a:pt x="44" y="49"/>
                    <a:pt x="22" y="22"/>
                    <a:pt x="1" y="0"/>
                  </a:cubicBezTo>
                  <a:close/>
                  <a:moveTo>
                    <a:pt x="67" y="77"/>
                  </a:moveTo>
                  <a:cubicBezTo>
                    <a:pt x="93" y="109"/>
                    <a:pt x="120" y="142"/>
                    <a:pt x="150" y="172"/>
                  </a:cubicBezTo>
                  <a:cubicBezTo>
                    <a:pt x="124" y="141"/>
                    <a:pt x="96" y="109"/>
                    <a:pt x="67" y="77"/>
                  </a:cubicBezTo>
                  <a:close/>
                </a:path>
              </a:pathLst>
            </a:custGeom>
            <a:solidFill>
              <a:srgbClr val="DADC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82"/>
            <p:cNvSpPr/>
            <p:nvPr/>
          </p:nvSpPr>
          <p:spPr>
            <a:xfrm>
              <a:off x="1110254" y="616700"/>
              <a:ext cx="915" cy="1499"/>
            </a:xfrm>
            <a:custGeom>
              <a:rect b="b" l="l" r="r" t="t"/>
              <a:pathLst>
                <a:path extrusionOk="0" h="59" w="36">
                  <a:moveTo>
                    <a:pt x="1" y="1"/>
                  </a:moveTo>
                  <a:lnTo>
                    <a:pt x="1" y="1"/>
                  </a:lnTo>
                  <a:cubicBezTo>
                    <a:pt x="12" y="24"/>
                    <a:pt x="24" y="47"/>
                    <a:pt x="35" y="58"/>
                  </a:cubicBezTo>
                  <a:cubicBezTo>
                    <a:pt x="24" y="47"/>
                    <a:pt x="12" y="24"/>
                    <a:pt x="1" y="1"/>
                  </a:cubicBezTo>
                  <a:close/>
                </a:path>
              </a:pathLst>
            </a:custGeom>
            <a:solidFill>
              <a:srgbClr val="DADC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82"/>
            <p:cNvSpPr/>
            <p:nvPr/>
          </p:nvSpPr>
          <p:spPr>
            <a:xfrm>
              <a:off x="1055141" y="616700"/>
              <a:ext cx="9935" cy="8207"/>
            </a:xfrm>
            <a:custGeom>
              <a:rect b="b" l="l" r="r" t="t"/>
              <a:pathLst>
                <a:path extrusionOk="0" h="323" w="391">
                  <a:moveTo>
                    <a:pt x="0" y="1"/>
                  </a:moveTo>
                  <a:cubicBezTo>
                    <a:pt x="138" y="104"/>
                    <a:pt x="276" y="208"/>
                    <a:pt x="391" y="322"/>
                  </a:cubicBezTo>
                  <a:cubicBezTo>
                    <a:pt x="276" y="208"/>
                    <a:pt x="138" y="104"/>
                    <a:pt x="0" y="1"/>
                  </a:cubicBezTo>
                  <a:close/>
                </a:path>
              </a:pathLst>
            </a:custGeom>
            <a:solidFill>
              <a:srgbClr val="DADC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82"/>
            <p:cNvSpPr/>
            <p:nvPr/>
          </p:nvSpPr>
          <p:spPr>
            <a:xfrm>
              <a:off x="1069726" y="630421"/>
              <a:ext cx="3811" cy="4980"/>
            </a:xfrm>
            <a:custGeom>
              <a:rect b="b" l="l" r="r" t="t"/>
              <a:pathLst>
                <a:path extrusionOk="0" h="196" w="150">
                  <a:moveTo>
                    <a:pt x="150" y="195"/>
                  </a:moveTo>
                  <a:cubicBezTo>
                    <a:pt x="104" y="127"/>
                    <a:pt x="58" y="69"/>
                    <a:pt x="0" y="0"/>
                  </a:cubicBezTo>
                  <a:cubicBezTo>
                    <a:pt x="58" y="69"/>
                    <a:pt x="104" y="127"/>
                    <a:pt x="150" y="195"/>
                  </a:cubicBezTo>
                  <a:close/>
                </a:path>
              </a:pathLst>
            </a:custGeom>
            <a:solidFill>
              <a:srgbClr val="DADC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82"/>
            <p:cNvSpPr/>
            <p:nvPr/>
          </p:nvSpPr>
          <p:spPr>
            <a:xfrm>
              <a:off x="1055142" y="616696"/>
              <a:ext cx="70005" cy="54002"/>
            </a:xfrm>
            <a:custGeom>
              <a:rect b="b" l="l" r="r" t="t"/>
              <a:pathLst>
                <a:path extrusionOk="0" h="2125" w="2755">
                  <a:moveTo>
                    <a:pt x="0" y="1"/>
                  </a:moveTo>
                  <a:cubicBezTo>
                    <a:pt x="138" y="104"/>
                    <a:pt x="276" y="208"/>
                    <a:pt x="391" y="322"/>
                  </a:cubicBezTo>
                  <a:lnTo>
                    <a:pt x="402" y="345"/>
                  </a:lnTo>
                  <a:cubicBezTo>
                    <a:pt x="460" y="391"/>
                    <a:pt x="505" y="460"/>
                    <a:pt x="563" y="517"/>
                  </a:cubicBezTo>
                  <a:lnTo>
                    <a:pt x="586" y="540"/>
                  </a:lnTo>
                  <a:cubicBezTo>
                    <a:pt x="632" y="609"/>
                    <a:pt x="678" y="667"/>
                    <a:pt x="724" y="735"/>
                  </a:cubicBezTo>
                  <a:cubicBezTo>
                    <a:pt x="999" y="1149"/>
                    <a:pt x="1137" y="1631"/>
                    <a:pt x="1137" y="2124"/>
                  </a:cubicBezTo>
                  <a:lnTo>
                    <a:pt x="2755" y="2124"/>
                  </a:lnTo>
                  <a:cubicBezTo>
                    <a:pt x="2755" y="1654"/>
                    <a:pt x="2675" y="1183"/>
                    <a:pt x="2514" y="735"/>
                  </a:cubicBezTo>
                  <a:cubicBezTo>
                    <a:pt x="2491" y="644"/>
                    <a:pt x="2457" y="563"/>
                    <a:pt x="2411" y="483"/>
                  </a:cubicBezTo>
                  <a:cubicBezTo>
                    <a:pt x="2399" y="449"/>
                    <a:pt x="2388" y="426"/>
                    <a:pt x="2376" y="403"/>
                  </a:cubicBezTo>
                  <a:cubicBezTo>
                    <a:pt x="2353" y="334"/>
                    <a:pt x="2319" y="265"/>
                    <a:pt x="2284" y="208"/>
                  </a:cubicBezTo>
                  <a:cubicBezTo>
                    <a:pt x="2250" y="139"/>
                    <a:pt x="2227" y="104"/>
                    <a:pt x="2204" y="58"/>
                  </a:cubicBezTo>
                  <a:cubicBezTo>
                    <a:pt x="2193" y="47"/>
                    <a:pt x="2181" y="24"/>
                    <a:pt x="217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82"/>
            <p:cNvSpPr/>
            <p:nvPr/>
          </p:nvSpPr>
          <p:spPr>
            <a:xfrm>
              <a:off x="926519" y="616700"/>
              <a:ext cx="1194" cy="2083"/>
            </a:xfrm>
            <a:custGeom>
              <a:rect b="b" l="l" r="r" t="t"/>
              <a:pathLst>
                <a:path extrusionOk="0" h="82" w="47">
                  <a:moveTo>
                    <a:pt x="47" y="1"/>
                  </a:moveTo>
                  <a:lnTo>
                    <a:pt x="1" y="81"/>
                  </a:lnTo>
                  <a:lnTo>
                    <a:pt x="47" y="1"/>
                  </a:lnTo>
                  <a:close/>
                </a:path>
              </a:pathLst>
            </a:custGeom>
            <a:solidFill>
              <a:srgbClr val="5C5C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82"/>
            <p:cNvSpPr/>
            <p:nvPr/>
          </p:nvSpPr>
          <p:spPr>
            <a:xfrm>
              <a:off x="980183" y="616700"/>
              <a:ext cx="2668" cy="2083"/>
            </a:xfrm>
            <a:custGeom>
              <a:rect b="b" l="l" r="r" t="t"/>
              <a:pathLst>
                <a:path extrusionOk="0" h="82" w="105">
                  <a:moveTo>
                    <a:pt x="104" y="1"/>
                  </a:moveTo>
                  <a:cubicBezTo>
                    <a:pt x="70" y="24"/>
                    <a:pt x="35" y="47"/>
                    <a:pt x="1" y="81"/>
                  </a:cubicBezTo>
                  <a:cubicBezTo>
                    <a:pt x="35" y="47"/>
                    <a:pt x="70" y="24"/>
                    <a:pt x="104" y="1"/>
                  </a:cubicBezTo>
                  <a:close/>
                </a:path>
              </a:pathLst>
            </a:custGeom>
            <a:solidFill>
              <a:srgbClr val="5C5C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82"/>
            <p:cNvSpPr/>
            <p:nvPr/>
          </p:nvSpPr>
          <p:spPr>
            <a:xfrm>
              <a:off x="585043" y="564612"/>
              <a:ext cx="197741" cy="106076"/>
            </a:xfrm>
            <a:custGeom>
              <a:rect b="b" l="l" r="r" t="t"/>
              <a:pathLst>
                <a:path extrusionOk="0" h="4175" w="7782">
                  <a:moveTo>
                    <a:pt x="3607" y="0"/>
                  </a:moveTo>
                  <a:cubicBezTo>
                    <a:pt x="2153" y="0"/>
                    <a:pt x="763" y="768"/>
                    <a:pt x="0" y="2074"/>
                  </a:cubicBezTo>
                  <a:lnTo>
                    <a:pt x="2146" y="2074"/>
                  </a:lnTo>
                  <a:cubicBezTo>
                    <a:pt x="2571" y="1775"/>
                    <a:pt x="3087" y="1615"/>
                    <a:pt x="3615" y="1615"/>
                  </a:cubicBezTo>
                  <a:cubicBezTo>
                    <a:pt x="5027" y="1626"/>
                    <a:pt x="6163" y="2763"/>
                    <a:pt x="6163" y="4174"/>
                  </a:cubicBezTo>
                  <a:lnTo>
                    <a:pt x="7782" y="4174"/>
                  </a:lnTo>
                  <a:cubicBezTo>
                    <a:pt x="7782" y="2292"/>
                    <a:pt x="6519" y="639"/>
                    <a:pt x="4694" y="146"/>
                  </a:cubicBezTo>
                  <a:cubicBezTo>
                    <a:pt x="4334" y="48"/>
                    <a:pt x="3969" y="0"/>
                    <a:pt x="360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82"/>
            <p:cNvSpPr/>
            <p:nvPr/>
          </p:nvSpPr>
          <p:spPr>
            <a:xfrm>
              <a:off x="1288449" y="710331"/>
              <a:ext cx="25" cy="25"/>
            </a:xfrm>
            <a:custGeom>
              <a:rect b="b" l="l" r="r" t="t"/>
              <a:pathLst>
                <a:path extrusionOk="0" h="1" w="1">
                  <a:moveTo>
                    <a:pt x="0" y="0"/>
                  </a:moveTo>
                  <a:close/>
                </a:path>
              </a:pathLst>
            </a:custGeom>
            <a:solidFill>
              <a:srgbClr val="C7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82"/>
            <p:cNvSpPr/>
            <p:nvPr/>
          </p:nvSpPr>
          <p:spPr>
            <a:xfrm>
              <a:off x="1084006" y="670668"/>
              <a:ext cx="197766" cy="106076"/>
            </a:xfrm>
            <a:custGeom>
              <a:rect b="b" l="l" r="r" t="t"/>
              <a:pathLst>
                <a:path extrusionOk="0" h="4175" w="7783">
                  <a:moveTo>
                    <a:pt x="5659" y="2089"/>
                  </a:moveTo>
                  <a:lnTo>
                    <a:pt x="5625" y="2101"/>
                  </a:lnTo>
                  <a:lnTo>
                    <a:pt x="5643" y="2101"/>
                  </a:lnTo>
                  <a:cubicBezTo>
                    <a:pt x="5648" y="2097"/>
                    <a:pt x="5654" y="2093"/>
                    <a:pt x="5659" y="2089"/>
                  </a:cubicBezTo>
                  <a:close/>
                  <a:moveTo>
                    <a:pt x="1" y="0"/>
                  </a:moveTo>
                  <a:cubicBezTo>
                    <a:pt x="1" y="1894"/>
                    <a:pt x="1263" y="3547"/>
                    <a:pt x="3088" y="4029"/>
                  </a:cubicBezTo>
                  <a:cubicBezTo>
                    <a:pt x="3451" y="4127"/>
                    <a:pt x="3817" y="4174"/>
                    <a:pt x="4179" y="4174"/>
                  </a:cubicBezTo>
                  <a:cubicBezTo>
                    <a:pt x="5637" y="4174"/>
                    <a:pt x="7019" y="3406"/>
                    <a:pt x="7782" y="2101"/>
                  </a:cubicBezTo>
                  <a:lnTo>
                    <a:pt x="5643" y="2101"/>
                  </a:lnTo>
                  <a:cubicBezTo>
                    <a:pt x="5210" y="2403"/>
                    <a:pt x="4700" y="2560"/>
                    <a:pt x="4178" y="2560"/>
                  </a:cubicBezTo>
                  <a:cubicBezTo>
                    <a:pt x="2767" y="2560"/>
                    <a:pt x="1619" y="1412"/>
                    <a:pt x="161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82"/>
            <p:cNvSpPr/>
            <p:nvPr/>
          </p:nvSpPr>
          <p:spPr>
            <a:xfrm>
              <a:off x="946364" y="710331"/>
              <a:ext cx="25" cy="25"/>
            </a:xfrm>
            <a:custGeom>
              <a:rect b="b" l="l" r="r" t="t"/>
              <a:pathLst>
                <a:path extrusionOk="0" h="1" w="1">
                  <a:moveTo>
                    <a:pt x="0" y="0"/>
                  </a:moveTo>
                  <a:close/>
                </a:path>
              </a:pathLst>
            </a:custGeom>
            <a:solidFill>
              <a:srgbClr val="69B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82"/>
            <p:cNvSpPr/>
            <p:nvPr/>
          </p:nvSpPr>
          <p:spPr>
            <a:xfrm>
              <a:off x="741920" y="670668"/>
              <a:ext cx="197766" cy="106076"/>
            </a:xfrm>
            <a:custGeom>
              <a:rect b="b" l="l" r="r" t="t"/>
              <a:pathLst>
                <a:path extrusionOk="0" h="4175" w="7783">
                  <a:moveTo>
                    <a:pt x="5648" y="2089"/>
                  </a:moveTo>
                  <a:lnTo>
                    <a:pt x="5625" y="2101"/>
                  </a:lnTo>
                  <a:lnTo>
                    <a:pt x="5632" y="2101"/>
                  </a:lnTo>
                  <a:cubicBezTo>
                    <a:pt x="5637" y="2097"/>
                    <a:pt x="5642" y="2093"/>
                    <a:pt x="5648" y="2089"/>
                  </a:cubicBezTo>
                  <a:close/>
                  <a:moveTo>
                    <a:pt x="1" y="0"/>
                  </a:moveTo>
                  <a:cubicBezTo>
                    <a:pt x="1" y="1894"/>
                    <a:pt x="1263" y="3547"/>
                    <a:pt x="3088" y="4029"/>
                  </a:cubicBezTo>
                  <a:cubicBezTo>
                    <a:pt x="3449" y="4127"/>
                    <a:pt x="3814" y="4174"/>
                    <a:pt x="4175" y="4174"/>
                  </a:cubicBezTo>
                  <a:cubicBezTo>
                    <a:pt x="5630" y="4174"/>
                    <a:pt x="7019" y="3406"/>
                    <a:pt x="7782" y="2101"/>
                  </a:cubicBezTo>
                  <a:lnTo>
                    <a:pt x="5632" y="2101"/>
                  </a:lnTo>
                  <a:cubicBezTo>
                    <a:pt x="5210" y="2403"/>
                    <a:pt x="4700" y="2560"/>
                    <a:pt x="4167" y="2560"/>
                  </a:cubicBezTo>
                  <a:cubicBezTo>
                    <a:pt x="2755" y="2560"/>
                    <a:pt x="1619" y="1412"/>
                    <a:pt x="16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82"/>
            <p:cNvSpPr/>
            <p:nvPr/>
          </p:nvSpPr>
          <p:spPr>
            <a:xfrm>
              <a:off x="1425812" y="670668"/>
              <a:ext cx="198046" cy="106330"/>
            </a:xfrm>
            <a:custGeom>
              <a:rect b="b" l="l" r="r" t="t"/>
              <a:pathLst>
                <a:path extrusionOk="0" h="4185" w="7794">
                  <a:moveTo>
                    <a:pt x="12" y="0"/>
                  </a:moveTo>
                  <a:cubicBezTo>
                    <a:pt x="0" y="1894"/>
                    <a:pt x="1274" y="3547"/>
                    <a:pt x="3099" y="4040"/>
                  </a:cubicBezTo>
                  <a:cubicBezTo>
                    <a:pt x="3459" y="4138"/>
                    <a:pt x="3823" y="4184"/>
                    <a:pt x="4183" y="4184"/>
                  </a:cubicBezTo>
                  <a:cubicBezTo>
                    <a:pt x="5646" y="4184"/>
                    <a:pt x="7038" y="3409"/>
                    <a:pt x="7793" y="2101"/>
                  </a:cubicBezTo>
                  <a:lnTo>
                    <a:pt x="5647" y="2101"/>
                  </a:lnTo>
                  <a:cubicBezTo>
                    <a:pt x="5222" y="2399"/>
                    <a:pt x="4706" y="2560"/>
                    <a:pt x="4189" y="2560"/>
                  </a:cubicBezTo>
                  <a:cubicBezTo>
                    <a:pt x="2778" y="2560"/>
                    <a:pt x="1630" y="1412"/>
                    <a:pt x="16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82"/>
            <p:cNvSpPr/>
            <p:nvPr/>
          </p:nvSpPr>
          <p:spPr>
            <a:xfrm>
              <a:off x="1629646" y="711500"/>
              <a:ext cx="610" cy="1474"/>
            </a:xfrm>
            <a:custGeom>
              <a:rect b="b" l="l" r="r" t="t"/>
              <a:pathLst>
                <a:path extrusionOk="0" h="58" w="24">
                  <a:moveTo>
                    <a:pt x="24" y="0"/>
                  </a:moveTo>
                  <a:cubicBezTo>
                    <a:pt x="12" y="23"/>
                    <a:pt x="1" y="34"/>
                    <a:pt x="1" y="57"/>
                  </a:cubicBezTo>
                  <a:lnTo>
                    <a:pt x="24" y="0"/>
                  </a:lnTo>
                  <a:close/>
                </a:path>
              </a:pathLst>
            </a:custGeom>
            <a:solidFill>
              <a:srgbClr val="63A9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82"/>
            <p:cNvSpPr/>
            <p:nvPr/>
          </p:nvSpPr>
          <p:spPr>
            <a:xfrm>
              <a:off x="1768177" y="670668"/>
              <a:ext cx="211157" cy="106254"/>
            </a:xfrm>
            <a:custGeom>
              <a:rect b="b" l="l" r="r" t="t"/>
              <a:pathLst>
                <a:path extrusionOk="0" h="4182" w="8310">
                  <a:moveTo>
                    <a:pt x="12" y="0"/>
                  </a:moveTo>
                  <a:cubicBezTo>
                    <a:pt x="0" y="2032"/>
                    <a:pt x="1470" y="3776"/>
                    <a:pt x="3478" y="4121"/>
                  </a:cubicBezTo>
                  <a:cubicBezTo>
                    <a:pt x="3715" y="4161"/>
                    <a:pt x="3952" y="4181"/>
                    <a:pt x="4186" y="4181"/>
                  </a:cubicBezTo>
                  <a:cubicBezTo>
                    <a:pt x="5923" y="4181"/>
                    <a:pt x="7518" y="3089"/>
                    <a:pt x="8115" y="1400"/>
                  </a:cubicBezTo>
                  <a:cubicBezTo>
                    <a:pt x="8161" y="1263"/>
                    <a:pt x="8195" y="1136"/>
                    <a:pt x="8230" y="1010"/>
                  </a:cubicBezTo>
                  <a:cubicBezTo>
                    <a:pt x="8310" y="700"/>
                    <a:pt x="8207" y="379"/>
                    <a:pt x="7954" y="184"/>
                  </a:cubicBezTo>
                  <a:cubicBezTo>
                    <a:pt x="7804" y="61"/>
                    <a:pt x="7626" y="3"/>
                    <a:pt x="7451" y="3"/>
                  </a:cubicBezTo>
                  <a:cubicBezTo>
                    <a:pt x="7105" y="3"/>
                    <a:pt x="6768" y="227"/>
                    <a:pt x="6669" y="609"/>
                  </a:cubicBezTo>
                  <a:cubicBezTo>
                    <a:pt x="6383" y="1762"/>
                    <a:pt x="5346" y="2554"/>
                    <a:pt x="4179" y="2554"/>
                  </a:cubicBezTo>
                  <a:cubicBezTo>
                    <a:pt x="4080" y="2554"/>
                    <a:pt x="3980" y="2548"/>
                    <a:pt x="3880" y="2537"/>
                  </a:cubicBezTo>
                  <a:cubicBezTo>
                    <a:pt x="2594" y="2387"/>
                    <a:pt x="1630" y="1297"/>
                    <a:pt x="161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82"/>
            <p:cNvSpPr/>
            <p:nvPr/>
          </p:nvSpPr>
          <p:spPr>
            <a:xfrm>
              <a:off x="576505" y="617292"/>
              <a:ext cx="63011" cy="18116"/>
            </a:xfrm>
            <a:custGeom>
              <a:rect b="b" l="l" r="r" t="t"/>
              <a:pathLst>
                <a:path extrusionOk="0" h="689" w="2480">
                  <a:moveTo>
                    <a:pt x="333" y="0"/>
                  </a:moveTo>
                  <a:cubicBezTo>
                    <a:pt x="322" y="0"/>
                    <a:pt x="322" y="12"/>
                    <a:pt x="310" y="23"/>
                  </a:cubicBezTo>
                  <a:cubicBezTo>
                    <a:pt x="253" y="127"/>
                    <a:pt x="195" y="230"/>
                    <a:pt x="149" y="333"/>
                  </a:cubicBezTo>
                  <a:cubicBezTo>
                    <a:pt x="126" y="391"/>
                    <a:pt x="104" y="448"/>
                    <a:pt x="69" y="517"/>
                  </a:cubicBezTo>
                  <a:cubicBezTo>
                    <a:pt x="46" y="574"/>
                    <a:pt x="23" y="632"/>
                    <a:pt x="0" y="689"/>
                  </a:cubicBezTo>
                  <a:lnTo>
                    <a:pt x="1802" y="689"/>
                  </a:lnTo>
                  <a:cubicBezTo>
                    <a:pt x="1928" y="482"/>
                    <a:pt x="2101" y="299"/>
                    <a:pt x="2284" y="150"/>
                  </a:cubicBezTo>
                  <a:cubicBezTo>
                    <a:pt x="2353" y="92"/>
                    <a:pt x="2410" y="46"/>
                    <a:pt x="2479"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82"/>
            <p:cNvSpPr/>
            <p:nvPr/>
          </p:nvSpPr>
          <p:spPr>
            <a:xfrm>
              <a:off x="1569857" y="705656"/>
              <a:ext cx="63017" cy="18116"/>
            </a:xfrm>
            <a:custGeom>
              <a:rect b="b" l="l" r="r" t="t"/>
              <a:pathLst>
                <a:path extrusionOk="0" h="713" w="2480">
                  <a:moveTo>
                    <a:pt x="667" y="0"/>
                  </a:moveTo>
                  <a:lnTo>
                    <a:pt x="667" y="23"/>
                  </a:lnTo>
                  <a:cubicBezTo>
                    <a:pt x="575" y="150"/>
                    <a:pt x="471" y="287"/>
                    <a:pt x="368" y="402"/>
                  </a:cubicBezTo>
                  <a:cubicBezTo>
                    <a:pt x="311" y="460"/>
                    <a:pt x="253" y="517"/>
                    <a:pt x="184" y="563"/>
                  </a:cubicBezTo>
                  <a:cubicBezTo>
                    <a:pt x="127" y="620"/>
                    <a:pt x="58" y="666"/>
                    <a:pt x="1" y="712"/>
                  </a:cubicBezTo>
                  <a:lnTo>
                    <a:pt x="2147" y="712"/>
                  </a:lnTo>
                  <a:cubicBezTo>
                    <a:pt x="2182" y="643"/>
                    <a:pt x="2216" y="586"/>
                    <a:pt x="2250" y="528"/>
                  </a:cubicBezTo>
                  <a:cubicBezTo>
                    <a:pt x="2262" y="494"/>
                    <a:pt x="2273" y="471"/>
                    <a:pt x="2285" y="437"/>
                  </a:cubicBezTo>
                  <a:cubicBezTo>
                    <a:pt x="2319" y="391"/>
                    <a:pt x="2342" y="333"/>
                    <a:pt x="2365" y="276"/>
                  </a:cubicBezTo>
                  <a:lnTo>
                    <a:pt x="2388" y="219"/>
                  </a:lnTo>
                  <a:cubicBezTo>
                    <a:pt x="2423" y="150"/>
                    <a:pt x="2446" y="81"/>
                    <a:pt x="2480"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4" name="Google Shape;4064;p82"/>
          <p:cNvGrpSpPr/>
          <p:nvPr/>
        </p:nvGrpSpPr>
        <p:grpSpPr>
          <a:xfrm flipH="1">
            <a:off x="3704668" y="2844955"/>
            <a:ext cx="410808" cy="831197"/>
            <a:chOff x="3564075" y="2091586"/>
            <a:chExt cx="329966" cy="667521"/>
          </a:xfrm>
        </p:grpSpPr>
        <p:sp>
          <p:nvSpPr>
            <p:cNvPr id="4065" name="Google Shape;4065;p82"/>
            <p:cNvSpPr/>
            <p:nvPr/>
          </p:nvSpPr>
          <p:spPr>
            <a:xfrm>
              <a:off x="3564075" y="2382687"/>
              <a:ext cx="279392" cy="38541"/>
            </a:xfrm>
            <a:custGeom>
              <a:rect b="b" l="l" r="r" t="t"/>
              <a:pathLst>
                <a:path extrusionOk="0" fill="none" h="1" w="10156">
                  <a:moveTo>
                    <a:pt x="0" y="1"/>
                  </a:moveTo>
                  <a:lnTo>
                    <a:pt x="10155" y="1"/>
                  </a:lnTo>
                </a:path>
              </a:pathLst>
            </a:custGeom>
            <a:noFill/>
            <a:ln cap="rnd" cmpd="sng" w="5600">
              <a:solidFill>
                <a:srgbClr val="374957"/>
              </a:solidFill>
              <a:prstDash val="solid"/>
              <a:miter lim="721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6" name="Google Shape;4066;p82"/>
            <p:cNvGrpSpPr/>
            <p:nvPr/>
          </p:nvGrpSpPr>
          <p:grpSpPr>
            <a:xfrm>
              <a:off x="3577470" y="2091586"/>
              <a:ext cx="203196" cy="352319"/>
              <a:chOff x="3976450" y="5044825"/>
              <a:chExt cx="107625" cy="186600"/>
            </a:xfrm>
          </p:grpSpPr>
          <p:sp>
            <p:nvSpPr>
              <p:cNvPr id="4067" name="Google Shape;4067;p82"/>
              <p:cNvSpPr/>
              <p:nvPr/>
            </p:nvSpPr>
            <p:spPr>
              <a:xfrm>
                <a:off x="4011550" y="5126700"/>
                <a:ext cx="26550" cy="89275"/>
              </a:xfrm>
              <a:custGeom>
                <a:rect b="b" l="l" r="r" t="t"/>
                <a:pathLst>
                  <a:path extrusionOk="0" fill="none" h="3571" w="1062">
                    <a:moveTo>
                      <a:pt x="1" y="3571"/>
                    </a:moveTo>
                    <a:lnTo>
                      <a:pt x="1" y="1594"/>
                    </a:lnTo>
                    <a:lnTo>
                      <a:pt x="1061" y="1594"/>
                    </a:lnTo>
                    <a:lnTo>
                      <a:pt x="1061" y="0"/>
                    </a:lnTo>
                  </a:path>
                </a:pathLst>
              </a:custGeom>
              <a:noFill/>
              <a:ln cap="flat" cmpd="sng" w="5600">
                <a:solidFill>
                  <a:srgbClr val="CFD9E0"/>
                </a:solidFill>
                <a:prstDash val="solid"/>
                <a:miter lim="721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82"/>
              <p:cNvSpPr/>
              <p:nvPr/>
            </p:nvSpPr>
            <p:spPr>
              <a:xfrm>
                <a:off x="3976450" y="5044825"/>
                <a:ext cx="107625" cy="92075"/>
              </a:xfrm>
              <a:custGeom>
                <a:rect b="b" l="l" r="r" t="t"/>
                <a:pathLst>
                  <a:path extrusionOk="0" h="3683" w="4305">
                    <a:moveTo>
                      <a:pt x="2478" y="1"/>
                    </a:moveTo>
                    <a:cubicBezTo>
                      <a:pt x="2474" y="1"/>
                      <a:pt x="2470" y="1"/>
                      <a:pt x="2465" y="1"/>
                    </a:cubicBezTo>
                    <a:cubicBezTo>
                      <a:pt x="2462" y="1"/>
                      <a:pt x="2459" y="1"/>
                      <a:pt x="2456" y="1"/>
                    </a:cubicBezTo>
                    <a:cubicBezTo>
                      <a:pt x="818" y="1"/>
                      <a:pt x="1" y="1979"/>
                      <a:pt x="1160" y="3138"/>
                    </a:cubicBezTo>
                    <a:cubicBezTo>
                      <a:pt x="1535" y="3514"/>
                      <a:pt x="1997" y="3682"/>
                      <a:pt x="2450" y="3682"/>
                    </a:cubicBezTo>
                    <a:cubicBezTo>
                      <a:pt x="3397" y="3682"/>
                      <a:pt x="4304" y="2948"/>
                      <a:pt x="4304" y="1840"/>
                    </a:cubicBezTo>
                    <a:cubicBezTo>
                      <a:pt x="4304" y="828"/>
                      <a:pt x="3489" y="1"/>
                      <a:pt x="247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82"/>
              <p:cNvSpPr/>
              <p:nvPr/>
            </p:nvSpPr>
            <p:spPr>
              <a:xfrm>
                <a:off x="3994800" y="5203400"/>
                <a:ext cx="29400" cy="25200"/>
              </a:xfrm>
              <a:custGeom>
                <a:rect b="b" l="l" r="r" t="t"/>
                <a:pathLst>
                  <a:path extrusionOk="0" h="1008" w="1176">
                    <a:moveTo>
                      <a:pt x="671" y="0"/>
                    </a:moveTo>
                    <a:cubicBezTo>
                      <a:pt x="547" y="0"/>
                      <a:pt x="420" y="46"/>
                      <a:pt x="318" y="149"/>
                    </a:cubicBezTo>
                    <a:cubicBezTo>
                      <a:pt x="0" y="467"/>
                      <a:pt x="224" y="1007"/>
                      <a:pt x="671" y="1007"/>
                    </a:cubicBezTo>
                    <a:cubicBezTo>
                      <a:pt x="952" y="1007"/>
                      <a:pt x="1176" y="784"/>
                      <a:pt x="1176" y="503"/>
                    </a:cubicBezTo>
                    <a:cubicBezTo>
                      <a:pt x="1176" y="200"/>
                      <a:pt x="929" y="0"/>
                      <a:pt x="6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82"/>
              <p:cNvSpPr/>
              <p:nvPr/>
            </p:nvSpPr>
            <p:spPr>
              <a:xfrm>
                <a:off x="3991000" y="5200625"/>
                <a:ext cx="35925" cy="30800"/>
              </a:xfrm>
              <a:custGeom>
                <a:rect b="b" l="l" r="r" t="t"/>
                <a:pathLst>
                  <a:path extrusionOk="0" h="1232" w="1437">
                    <a:moveTo>
                      <a:pt x="823" y="224"/>
                    </a:moveTo>
                    <a:cubicBezTo>
                      <a:pt x="1169" y="224"/>
                      <a:pt x="1342" y="650"/>
                      <a:pt x="1097" y="895"/>
                    </a:cubicBezTo>
                    <a:cubicBezTo>
                      <a:pt x="1018" y="974"/>
                      <a:pt x="921" y="1010"/>
                      <a:pt x="825" y="1010"/>
                    </a:cubicBezTo>
                    <a:cubicBezTo>
                      <a:pt x="625" y="1010"/>
                      <a:pt x="433" y="853"/>
                      <a:pt x="433" y="614"/>
                    </a:cubicBezTo>
                    <a:cubicBezTo>
                      <a:pt x="433" y="404"/>
                      <a:pt x="607" y="224"/>
                      <a:pt x="823" y="224"/>
                    </a:cubicBezTo>
                    <a:close/>
                    <a:moveTo>
                      <a:pt x="823" y="1"/>
                    </a:moveTo>
                    <a:cubicBezTo>
                      <a:pt x="275" y="1"/>
                      <a:pt x="1" y="664"/>
                      <a:pt x="390" y="1054"/>
                    </a:cubicBezTo>
                    <a:cubicBezTo>
                      <a:pt x="515" y="1176"/>
                      <a:pt x="668" y="1231"/>
                      <a:pt x="818" y="1231"/>
                    </a:cubicBezTo>
                    <a:cubicBezTo>
                      <a:pt x="1134" y="1231"/>
                      <a:pt x="1436" y="986"/>
                      <a:pt x="1436" y="614"/>
                    </a:cubicBezTo>
                    <a:cubicBezTo>
                      <a:pt x="1436" y="275"/>
                      <a:pt x="1162" y="1"/>
                      <a:pt x="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1" name="Google Shape;4071;p82"/>
            <p:cNvGrpSpPr/>
            <p:nvPr/>
          </p:nvGrpSpPr>
          <p:grpSpPr>
            <a:xfrm>
              <a:off x="3690750" y="2391589"/>
              <a:ext cx="203290" cy="367519"/>
              <a:chOff x="4036450" y="5279050"/>
              <a:chExt cx="107675" cy="194650"/>
            </a:xfrm>
          </p:grpSpPr>
          <p:sp>
            <p:nvSpPr>
              <p:cNvPr id="4072" name="Google Shape;4072;p82"/>
              <p:cNvSpPr/>
              <p:nvPr/>
            </p:nvSpPr>
            <p:spPr>
              <a:xfrm>
                <a:off x="4067450" y="5294200"/>
                <a:ext cx="28350" cy="99750"/>
              </a:xfrm>
              <a:custGeom>
                <a:rect b="b" l="l" r="r" t="t"/>
                <a:pathLst>
                  <a:path extrusionOk="0" fill="none" h="3990" w="1134">
                    <a:moveTo>
                      <a:pt x="1" y="1"/>
                    </a:moveTo>
                    <a:lnTo>
                      <a:pt x="1" y="1898"/>
                    </a:lnTo>
                    <a:lnTo>
                      <a:pt x="1133" y="1898"/>
                    </a:lnTo>
                    <a:lnTo>
                      <a:pt x="1133" y="3989"/>
                    </a:lnTo>
                  </a:path>
                </a:pathLst>
              </a:custGeom>
              <a:noFill/>
              <a:ln cap="flat" cmpd="sng" w="5600">
                <a:solidFill>
                  <a:srgbClr val="869FB2"/>
                </a:solidFill>
                <a:prstDash val="solid"/>
                <a:miter lim="721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82"/>
              <p:cNvSpPr/>
              <p:nvPr/>
            </p:nvSpPr>
            <p:spPr>
              <a:xfrm>
                <a:off x="4036450" y="5381475"/>
                <a:ext cx="107675" cy="92225"/>
              </a:xfrm>
              <a:custGeom>
                <a:rect b="b" l="l" r="r" t="t"/>
                <a:pathLst>
                  <a:path extrusionOk="0" h="3689" w="4307">
                    <a:moveTo>
                      <a:pt x="2460" y="1"/>
                    </a:moveTo>
                    <a:cubicBezTo>
                      <a:pt x="822" y="1"/>
                      <a:pt x="0" y="1984"/>
                      <a:pt x="1161" y="3145"/>
                    </a:cubicBezTo>
                    <a:cubicBezTo>
                      <a:pt x="1535" y="3521"/>
                      <a:pt x="1994" y="3689"/>
                      <a:pt x="2446" y="3689"/>
                    </a:cubicBezTo>
                    <a:cubicBezTo>
                      <a:pt x="3391" y="3689"/>
                      <a:pt x="4301" y="2953"/>
                      <a:pt x="4306" y="1840"/>
                    </a:cubicBezTo>
                    <a:cubicBezTo>
                      <a:pt x="4306" y="823"/>
                      <a:pt x="3477" y="1"/>
                      <a:pt x="246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82"/>
              <p:cNvSpPr/>
              <p:nvPr/>
            </p:nvSpPr>
            <p:spPr>
              <a:xfrm>
                <a:off x="4050700" y="5281650"/>
                <a:ext cx="29400" cy="25200"/>
              </a:xfrm>
              <a:custGeom>
                <a:rect b="b" l="l" r="r" t="t"/>
                <a:pathLst>
                  <a:path extrusionOk="0" h="1008" w="1176">
                    <a:moveTo>
                      <a:pt x="670" y="1"/>
                    </a:moveTo>
                    <a:cubicBezTo>
                      <a:pt x="547" y="1"/>
                      <a:pt x="420" y="47"/>
                      <a:pt x="317" y="149"/>
                    </a:cubicBezTo>
                    <a:cubicBezTo>
                      <a:pt x="0" y="467"/>
                      <a:pt x="224" y="1008"/>
                      <a:pt x="671" y="1008"/>
                    </a:cubicBezTo>
                    <a:cubicBezTo>
                      <a:pt x="952" y="1008"/>
                      <a:pt x="1176" y="777"/>
                      <a:pt x="1176" y="503"/>
                    </a:cubicBezTo>
                    <a:cubicBezTo>
                      <a:pt x="1176" y="201"/>
                      <a:pt x="929"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82"/>
              <p:cNvSpPr/>
              <p:nvPr/>
            </p:nvSpPr>
            <p:spPr>
              <a:xfrm>
                <a:off x="4046900" y="5279050"/>
                <a:ext cx="35900" cy="30725"/>
              </a:xfrm>
              <a:custGeom>
                <a:rect b="b" l="l" r="r" t="t"/>
                <a:pathLst>
                  <a:path extrusionOk="0" h="1229" w="1436">
                    <a:moveTo>
                      <a:pt x="823" y="225"/>
                    </a:moveTo>
                    <a:cubicBezTo>
                      <a:pt x="1169" y="225"/>
                      <a:pt x="1349" y="643"/>
                      <a:pt x="1104" y="888"/>
                    </a:cubicBezTo>
                    <a:cubicBezTo>
                      <a:pt x="1022" y="968"/>
                      <a:pt x="923" y="1003"/>
                      <a:pt x="826" y="1003"/>
                    </a:cubicBezTo>
                    <a:cubicBezTo>
                      <a:pt x="625" y="1003"/>
                      <a:pt x="433" y="848"/>
                      <a:pt x="433" y="614"/>
                    </a:cubicBezTo>
                    <a:cubicBezTo>
                      <a:pt x="433" y="398"/>
                      <a:pt x="606" y="225"/>
                      <a:pt x="823" y="225"/>
                    </a:cubicBezTo>
                    <a:close/>
                    <a:moveTo>
                      <a:pt x="823" y="1"/>
                    </a:moveTo>
                    <a:cubicBezTo>
                      <a:pt x="275" y="1"/>
                      <a:pt x="1" y="657"/>
                      <a:pt x="390" y="1047"/>
                    </a:cubicBezTo>
                    <a:cubicBezTo>
                      <a:pt x="516" y="1172"/>
                      <a:pt x="669" y="1228"/>
                      <a:pt x="819" y="1228"/>
                    </a:cubicBezTo>
                    <a:cubicBezTo>
                      <a:pt x="1134" y="1228"/>
                      <a:pt x="1436" y="981"/>
                      <a:pt x="1436" y="614"/>
                    </a:cubicBezTo>
                    <a:cubicBezTo>
                      <a:pt x="1436" y="275"/>
                      <a:pt x="1162" y="1"/>
                      <a:pt x="8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76" name="Google Shape;4076;p82"/>
          <p:cNvGrpSpPr/>
          <p:nvPr/>
        </p:nvGrpSpPr>
        <p:grpSpPr>
          <a:xfrm>
            <a:off x="6877470" y="1081715"/>
            <a:ext cx="473148" cy="148870"/>
            <a:chOff x="4458420" y="5169625"/>
            <a:chExt cx="178850" cy="56275"/>
          </a:xfrm>
        </p:grpSpPr>
        <p:sp>
          <p:nvSpPr>
            <p:cNvPr id="4077" name="Google Shape;4077;p82"/>
            <p:cNvSpPr/>
            <p:nvPr/>
          </p:nvSpPr>
          <p:spPr>
            <a:xfrm>
              <a:off x="4592170" y="5169625"/>
              <a:ext cx="45100" cy="52300"/>
            </a:xfrm>
            <a:custGeom>
              <a:rect b="b" l="l" r="r" t="t"/>
              <a:pathLst>
                <a:path extrusionOk="0" h="2092" w="1804">
                  <a:moveTo>
                    <a:pt x="0" y="0"/>
                  </a:moveTo>
                  <a:lnTo>
                    <a:pt x="0" y="2092"/>
                  </a:lnTo>
                  <a:lnTo>
                    <a:pt x="1803" y="1046"/>
                  </a:lnTo>
                  <a:lnTo>
                    <a:pt x="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82"/>
            <p:cNvSpPr/>
            <p:nvPr/>
          </p:nvSpPr>
          <p:spPr>
            <a:xfrm>
              <a:off x="4535534" y="5181700"/>
              <a:ext cx="57525" cy="28150"/>
            </a:xfrm>
            <a:custGeom>
              <a:rect b="b" l="l" r="r" t="t"/>
              <a:pathLst>
                <a:path extrusionOk="0" h="1126" w="2301">
                  <a:moveTo>
                    <a:pt x="0" y="0"/>
                  </a:moveTo>
                  <a:lnTo>
                    <a:pt x="0" y="1125"/>
                  </a:lnTo>
                  <a:lnTo>
                    <a:pt x="2301" y="1125"/>
                  </a:lnTo>
                  <a:lnTo>
                    <a:pt x="2301"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82"/>
            <p:cNvSpPr/>
            <p:nvPr/>
          </p:nvSpPr>
          <p:spPr>
            <a:xfrm>
              <a:off x="4535175" y="5181700"/>
              <a:ext cx="23650" cy="44200"/>
            </a:xfrm>
            <a:custGeom>
              <a:rect b="b" l="l" r="r" t="t"/>
              <a:pathLst>
                <a:path extrusionOk="0" h="1768" w="946">
                  <a:moveTo>
                    <a:pt x="1" y="0"/>
                  </a:moveTo>
                  <a:lnTo>
                    <a:pt x="1" y="1125"/>
                  </a:lnTo>
                  <a:lnTo>
                    <a:pt x="946" y="1767"/>
                  </a:lnTo>
                  <a:lnTo>
                    <a:pt x="946" y="63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82"/>
            <p:cNvSpPr/>
            <p:nvPr/>
          </p:nvSpPr>
          <p:spPr>
            <a:xfrm>
              <a:off x="4458420" y="5197375"/>
              <a:ext cx="100625" cy="28525"/>
            </a:xfrm>
            <a:custGeom>
              <a:rect b="b" l="l" r="r" t="t"/>
              <a:pathLst>
                <a:path extrusionOk="0" h="1141" w="4025">
                  <a:moveTo>
                    <a:pt x="0" y="1"/>
                  </a:moveTo>
                  <a:lnTo>
                    <a:pt x="0" y="1140"/>
                  </a:lnTo>
                  <a:lnTo>
                    <a:pt x="4025" y="1140"/>
                  </a:lnTo>
                  <a:lnTo>
                    <a:pt x="402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1" name="Google Shape;4081;p82"/>
          <p:cNvGrpSpPr/>
          <p:nvPr/>
        </p:nvGrpSpPr>
        <p:grpSpPr>
          <a:xfrm>
            <a:off x="5322464" y="966504"/>
            <a:ext cx="758083" cy="691884"/>
            <a:chOff x="5976993" y="238644"/>
            <a:chExt cx="671226" cy="612558"/>
          </a:xfrm>
        </p:grpSpPr>
        <p:grpSp>
          <p:nvGrpSpPr>
            <p:cNvPr id="4082" name="Google Shape;4082;p82"/>
            <p:cNvGrpSpPr/>
            <p:nvPr/>
          </p:nvGrpSpPr>
          <p:grpSpPr>
            <a:xfrm>
              <a:off x="6207869" y="264821"/>
              <a:ext cx="255900" cy="309550"/>
              <a:chOff x="4721075" y="260350"/>
              <a:chExt cx="255900" cy="309550"/>
            </a:xfrm>
          </p:grpSpPr>
          <p:sp>
            <p:nvSpPr>
              <p:cNvPr id="4083" name="Google Shape;4083;p82"/>
              <p:cNvSpPr/>
              <p:nvPr/>
            </p:nvSpPr>
            <p:spPr>
              <a:xfrm>
                <a:off x="4721075" y="272900"/>
                <a:ext cx="74325" cy="294475"/>
              </a:xfrm>
              <a:custGeom>
                <a:rect b="b" l="l" r="r" t="t"/>
                <a:pathLst>
                  <a:path extrusionOk="0" h="11779" w="2973">
                    <a:moveTo>
                      <a:pt x="30" y="1"/>
                    </a:moveTo>
                    <a:lnTo>
                      <a:pt x="1" y="7488"/>
                    </a:lnTo>
                    <a:lnTo>
                      <a:pt x="2943" y="11779"/>
                    </a:lnTo>
                    <a:lnTo>
                      <a:pt x="2972" y="4292"/>
                    </a:lnTo>
                    <a:lnTo>
                      <a:pt x="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82"/>
              <p:cNvSpPr/>
              <p:nvPr/>
            </p:nvSpPr>
            <p:spPr>
              <a:xfrm>
                <a:off x="4794825" y="375875"/>
                <a:ext cx="103175" cy="194025"/>
              </a:xfrm>
              <a:custGeom>
                <a:rect b="b" l="l" r="r" t="t"/>
                <a:pathLst>
                  <a:path extrusionOk="0" h="7761" w="4127">
                    <a:moveTo>
                      <a:pt x="1804" y="0"/>
                    </a:moveTo>
                    <a:cubicBezTo>
                      <a:pt x="1717" y="0"/>
                      <a:pt x="1623" y="0"/>
                      <a:pt x="1537" y="8"/>
                    </a:cubicBezTo>
                    <a:lnTo>
                      <a:pt x="1522" y="8"/>
                    </a:lnTo>
                    <a:cubicBezTo>
                      <a:pt x="1429" y="8"/>
                      <a:pt x="1342" y="15"/>
                      <a:pt x="1248" y="22"/>
                    </a:cubicBezTo>
                    <a:lnTo>
                      <a:pt x="1155" y="29"/>
                    </a:lnTo>
                    <a:lnTo>
                      <a:pt x="960" y="44"/>
                    </a:lnTo>
                    <a:lnTo>
                      <a:pt x="909" y="51"/>
                    </a:lnTo>
                    <a:lnTo>
                      <a:pt x="866" y="58"/>
                    </a:lnTo>
                    <a:cubicBezTo>
                      <a:pt x="765" y="65"/>
                      <a:pt x="664" y="80"/>
                      <a:pt x="570" y="87"/>
                    </a:cubicBezTo>
                    <a:lnTo>
                      <a:pt x="534" y="94"/>
                    </a:lnTo>
                    <a:cubicBezTo>
                      <a:pt x="426" y="108"/>
                      <a:pt x="318" y="130"/>
                      <a:pt x="210" y="145"/>
                    </a:cubicBezTo>
                    <a:lnTo>
                      <a:pt x="181" y="152"/>
                    </a:lnTo>
                    <a:lnTo>
                      <a:pt x="29" y="181"/>
                    </a:lnTo>
                    <a:lnTo>
                      <a:pt x="1" y="7667"/>
                    </a:lnTo>
                    <a:lnTo>
                      <a:pt x="181" y="7638"/>
                    </a:lnTo>
                    <a:cubicBezTo>
                      <a:pt x="289" y="7617"/>
                      <a:pt x="397" y="7602"/>
                      <a:pt x="505" y="7588"/>
                    </a:cubicBezTo>
                    <a:lnTo>
                      <a:pt x="542" y="7581"/>
                    </a:lnTo>
                    <a:cubicBezTo>
                      <a:pt x="635" y="7566"/>
                      <a:pt x="736" y="7552"/>
                      <a:pt x="837" y="7545"/>
                    </a:cubicBezTo>
                    <a:lnTo>
                      <a:pt x="924" y="7537"/>
                    </a:lnTo>
                    <a:cubicBezTo>
                      <a:pt x="989" y="7530"/>
                      <a:pt x="1054" y="7523"/>
                      <a:pt x="1119" y="7516"/>
                    </a:cubicBezTo>
                    <a:lnTo>
                      <a:pt x="1212" y="7508"/>
                    </a:lnTo>
                    <a:cubicBezTo>
                      <a:pt x="1306" y="7508"/>
                      <a:pt x="1393" y="7501"/>
                      <a:pt x="1486" y="7494"/>
                    </a:cubicBezTo>
                    <a:lnTo>
                      <a:pt x="2164" y="7494"/>
                    </a:lnTo>
                    <a:lnTo>
                      <a:pt x="2316" y="7501"/>
                    </a:lnTo>
                    <a:lnTo>
                      <a:pt x="2438" y="7508"/>
                    </a:lnTo>
                    <a:lnTo>
                      <a:pt x="2590" y="7516"/>
                    </a:lnTo>
                    <a:lnTo>
                      <a:pt x="2712" y="7530"/>
                    </a:lnTo>
                    <a:lnTo>
                      <a:pt x="2857" y="7545"/>
                    </a:lnTo>
                    <a:lnTo>
                      <a:pt x="2979" y="7552"/>
                    </a:lnTo>
                    <a:lnTo>
                      <a:pt x="3124" y="7573"/>
                    </a:lnTo>
                    <a:lnTo>
                      <a:pt x="3246" y="7588"/>
                    </a:lnTo>
                    <a:lnTo>
                      <a:pt x="3398" y="7617"/>
                    </a:lnTo>
                    <a:lnTo>
                      <a:pt x="3520" y="7638"/>
                    </a:lnTo>
                    <a:lnTo>
                      <a:pt x="3672" y="7667"/>
                    </a:lnTo>
                    <a:lnTo>
                      <a:pt x="3780" y="7689"/>
                    </a:lnTo>
                    <a:cubicBezTo>
                      <a:pt x="3888" y="7710"/>
                      <a:pt x="3996" y="7732"/>
                      <a:pt x="4097" y="7761"/>
                    </a:cubicBezTo>
                    <a:lnTo>
                      <a:pt x="4126" y="267"/>
                    </a:lnTo>
                    <a:cubicBezTo>
                      <a:pt x="4025" y="238"/>
                      <a:pt x="3917" y="217"/>
                      <a:pt x="3816" y="195"/>
                    </a:cubicBezTo>
                    <a:lnTo>
                      <a:pt x="3773" y="188"/>
                    </a:lnTo>
                    <a:cubicBezTo>
                      <a:pt x="3751" y="181"/>
                      <a:pt x="3729" y="173"/>
                      <a:pt x="3701" y="173"/>
                    </a:cubicBezTo>
                    <a:lnTo>
                      <a:pt x="3549" y="145"/>
                    </a:lnTo>
                    <a:lnTo>
                      <a:pt x="3434" y="123"/>
                    </a:lnTo>
                    <a:lnTo>
                      <a:pt x="3275" y="101"/>
                    </a:lnTo>
                    <a:lnTo>
                      <a:pt x="3210" y="87"/>
                    </a:lnTo>
                    <a:lnTo>
                      <a:pt x="3160" y="80"/>
                    </a:lnTo>
                    <a:lnTo>
                      <a:pt x="3015" y="65"/>
                    </a:lnTo>
                    <a:lnTo>
                      <a:pt x="2886" y="51"/>
                    </a:lnTo>
                    <a:lnTo>
                      <a:pt x="2741" y="36"/>
                    </a:lnTo>
                    <a:lnTo>
                      <a:pt x="2662" y="29"/>
                    </a:lnTo>
                    <a:lnTo>
                      <a:pt x="2619" y="29"/>
                    </a:lnTo>
                    <a:lnTo>
                      <a:pt x="2467" y="15"/>
                    </a:lnTo>
                    <a:lnTo>
                      <a:pt x="2352" y="8"/>
                    </a:lnTo>
                    <a:lnTo>
                      <a:pt x="2200"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82"/>
              <p:cNvSpPr/>
              <p:nvPr/>
            </p:nvSpPr>
            <p:spPr>
              <a:xfrm>
                <a:off x="4897425" y="276875"/>
                <a:ext cx="79550" cy="292850"/>
              </a:xfrm>
              <a:custGeom>
                <a:rect b="b" l="l" r="r" t="t"/>
                <a:pathLst>
                  <a:path extrusionOk="0" h="11714" w="3182">
                    <a:moveTo>
                      <a:pt x="3181" y="1"/>
                    </a:moveTo>
                    <a:lnTo>
                      <a:pt x="29" y="4227"/>
                    </a:lnTo>
                    <a:lnTo>
                      <a:pt x="0" y="11714"/>
                    </a:lnTo>
                    <a:lnTo>
                      <a:pt x="3152" y="7487"/>
                    </a:lnTo>
                    <a:lnTo>
                      <a:pt x="31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82"/>
              <p:cNvSpPr/>
              <p:nvPr/>
            </p:nvSpPr>
            <p:spPr>
              <a:xfrm>
                <a:off x="4721800" y="260350"/>
                <a:ext cx="255175" cy="122225"/>
              </a:xfrm>
              <a:custGeom>
                <a:rect b="b" l="l" r="r" t="t"/>
                <a:pathLst>
                  <a:path extrusionOk="0" h="4889" w="10207">
                    <a:moveTo>
                      <a:pt x="4749" y="1"/>
                    </a:moveTo>
                    <a:cubicBezTo>
                      <a:pt x="3158" y="1"/>
                      <a:pt x="1567" y="168"/>
                      <a:pt x="1" y="503"/>
                    </a:cubicBezTo>
                    <a:lnTo>
                      <a:pt x="2943" y="4794"/>
                    </a:lnTo>
                    <a:cubicBezTo>
                      <a:pt x="3555" y="4675"/>
                      <a:pt x="4174" y="4614"/>
                      <a:pt x="4792" y="4614"/>
                    </a:cubicBezTo>
                    <a:cubicBezTo>
                      <a:pt x="5552" y="4614"/>
                      <a:pt x="6311" y="4705"/>
                      <a:pt x="7054" y="4888"/>
                    </a:cubicBezTo>
                    <a:lnTo>
                      <a:pt x="10206" y="662"/>
                    </a:lnTo>
                    <a:cubicBezTo>
                      <a:pt x="8412" y="222"/>
                      <a:pt x="6580" y="1"/>
                      <a:pt x="4749"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7" name="Google Shape;4087;p82"/>
            <p:cNvGrpSpPr/>
            <p:nvPr/>
          </p:nvGrpSpPr>
          <p:grpSpPr>
            <a:xfrm>
              <a:off x="6014775" y="319425"/>
              <a:ext cx="267975" cy="297900"/>
              <a:chOff x="4428250" y="314750"/>
              <a:chExt cx="267975" cy="297900"/>
            </a:xfrm>
          </p:grpSpPr>
          <p:sp>
            <p:nvSpPr>
              <p:cNvPr id="4088" name="Google Shape;4088;p82"/>
              <p:cNvSpPr/>
              <p:nvPr/>
            </p:nvSpPr>
            <p:spPr>
              <a:xfrm>
                <a:off x="4428975" y="314750"/>
                <a:ext cx="267250" cy="152575"/>
              </a:xfrm>
              <a:custGeom>
                <a:rect b="b" l="l" r="r" t="t"/>
                <a:pathLst>
                  <a:path extrusionOk="0" h="6103" w="10690">
                    <a:moveTo>
                      <a:pt x="7747" y="0"/>
                    </a:moveTo>
                    <a:cubicBezTo>
                      <a:pt x="4386" y="729"/>
                      <a:pt x="1530" y="2207"/>
                      <a:pt x="1" y="4263"/>
                    </a:cubicBezTo>
                    <a:lnTo>
                      <a:pt x="7314" y="6102"/>
                    </a:lnTo>
                    <a:cubicBezTo>
                      <a:pt x="7970" y="5215"/>
                      <a:pt x="9225" y="4580"/>
                      <a:pt x="10689" y="4292"/>
                    </a:cubicBezTo>
                    <a:lnTo>
                      <a:pt x="7747"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82"/>
              <p:cNvSpPr/>
              <p:nvPr/>
            </p:nvSpPr>
            <p:spPr>
              <a:xfrm>
                <a:off x="4611100" y="422025"/>
                <a:ext cx="84775" cy="190450"/>
              </a:xfrm>
              <a:custGeom>
                <a:rect b="b" l="l" r="r" t="t"/>
                <a:pathLst>
                  <a:path extrusionOk="0" h="7618" w="3391">
                    <a:moveTo>
                      <a:pt x="3390" y="1"/>
                    </a:moveTo>
                    <a:cubicBezTo>
                      <a:pt x="3318" y="22"/>
                      <a:pt x="3231" y="37"/>
                      <a:pt x="3145" y="58"/>
                    </a:cubicBezTo>
                    <a:lnTo>
                      <a:pt x="3065" y="80"/>
                    </a:lnTo>
                    <a:lnTo>
                      <a:pt x="2900" y="123"/>
                    </a:lnTo>
                    <a:lnTo>
                      <a:pt x="2806" y="145"/>
                    </a:lnTo>
                    <a:cubicBezTo>
                      <a:pt x="2755" y="159"/>
                      <a:pt x="2705" y="174"/>
                      <a:pt x="2654" y="188"/>
                    </a:cubicBezTo>
                    <a:lnTo>
                      <a:pt x="2553" y="217"/>
                    </a:lnTo>
                    <a:lnTo>
                      <a:pt x="2481" y="239"/>
                    </a:lnTo>
                    <a:lnTo>
                      <a:pt x="2395" y="268"/>
                    </a:lnTo>
                    <a:lnTo>
                      <a:pt x="2330" y="289"/>
                    </a:lnTo>
                    <a:cubicBezTo>
                      <a:pt x="2258" y="318"/>
                      <a:pt x="2186" y="340"/>
                      <a:pt x="2113" y="369"/>
                    </a:cubicBezTo>
                    <a:lnTo>
                      <a:pt x="2085" y="383"/>
                    </a:lnTo>
                    <a:lnTo>
                      <a:pt x="1897" y="455"/>
                    </a:lnTo>
                    <a:lnTo>
                      <a:pt x="1839" y="484"/>
                    </a:lnTo>
                    <a:cubicBezTo>
                      <a:pt x="1782" y="506"/>
                      <a:pt x="1724" y="534"/>
                      <a:pt x="1673" y="556"/>
                    </a:cubicBezTo>
                    <a:lnTo>
                      <a:pt x="1623" y="578"/>
                    </a:lnTo>
                    <a:cubicBezTo>
                      <a:pt x="1558" y="607"/>
                      <a:pt x="1493" y="643"/>
                      <a:pt x="1428" y="679"/>
                    </a:cubicBezTo>
                    <a:lnTo>
                      <a:pt x="1385" y="700"/>
                    </a:lnTo>
                    <a:cubicBezTo>
                      <a:pt x="1334" y="729"/>
                      <a:pt x="1284" y="758"/>
                      <a:pt x="1234" y="787"/>
                    </a:cubicBezTo>
                    <a:lnTo>
                      <a:pt x="1183" y="816"/>
                    </a:lnTo>
                    <a:lnTo>
                      <a:pt x="1140" y="837"/>
                    </a:lnTo>
                    <a:lnTo>
                      <a:pt x="1068" y="888"/>
                    </a:lnTo>
                    <a:lnTo>
                      <a:pt x="981" y="946"/>
                    </a:lnTo>
                    <a:cubicBezTo>
                      <a:pt x="945" y="967"/>
                      <a:pt x="909" y="989"/>
                      <a:pt x="880" y="1010"/>
                    </a:cubicBezTo>
                    <a:lnTo>
                      <a:pt x="786" y="1075"/>
                    </a:lnTo>
                    <a:lnTo>
                      <a:pt x="693" y="1147"/>
                    </a:lnTo>
                    <a:lnTo>
                      <a:pt x="613" y="1212"/>
                    </a:lnTo>
                    <a:cubicBezTo>
                      <a:pt x="577" y="1234"/>
                      <a:pt x="548" y="1263"/>
                      <a:pt x="519" y="1284"/>
                    </a:cubicBezTo>
                    <a:lnTo>
                      <a:pt x="447" y="1349"/>
                    </a:lnTo>
                    <a:lnTo>
                      <a:pt x="433" y="1364"/>
                    </a:lnTo>
                    <a:cubicBezTo>
                      <a:pt x="390" y="1400"/>
                      <a:pt x="354" y="1443"/>
                      <a:pt x="310" y="1479"/>
                    </a:cubicBezTo>
                    <a:lnTo>
                      <a:pt x="289" y="1508"/>
                    </a:lnTo>
                    <a:cubicBezTo>
                      <a:pt x="245" y="1551"/>
                      <a:pt x="195" y="1595"/>
                      <a:pt x="159" y="1645"/>
                    </a:cubicBezTo>
                    <a:cubicBezTo>
                      <a:pt x="130" y="1681"/>
                      <a:pt x="101" y="1710"/>
                      <a:pt x="72" y="1746"/>
                    </a:cubicBezTo>
                    <a:lnTo>
                      <a:pt x="29" y="1804"/>
                    </a:lnTo>
                    <a:lnTo>
                      <a:pt x="0" y="7617"/>
                    </a:lnTo>
                    <a:cubicBezTo>
                      <a:pt x="43" y="7567"/>
                      <a:pt x="87" y="7509"/>
                      <a:pt x="130" y="7458"/>
                    </a:cubicBezTo>
                    <a:lnTo>
                      <a:pt x="130" y="7451"/>
                    </a:lnTo>
                    <a:cubicBezTo>
                      <a:pt x="173" y="7401"/>
                      <a:pt x="209" y="7357"/>
                      <a:pt x="253" y="7314"/>
                    </a:cubicBezTo>
                    <a:lnTo>
                      <a:pt x="281" y="7285"/>
                    </a:lnTo>
                    <a:cubicBezTo>
                      <a:pt x="325" y="7242"/>
                      <a:pt x="368" y="7199"/>
                      <a:pt x="411" y="7155"/>
                    </a:cubicBezTo>
                    <a:cubicBezTo>
                      <a:pt x="440" y="7134"/>
                      <a:pt x="462" y="7112"/>
                      <a:pt x="491" y="7091"/>
                    </a:cubicBezTo>
                    <a:cubicBezTo>
                      <a:pt x="512" y="7069"/>
                      <a:pt x="548" y="7040"/>
                      <a:pt x="577" y="7018"/>
                    </a:cubicBezTo>
                    <a:lnTo>
                      <a:pt x="657" y="6953"/>
                    </a:lnTo>
                    <a:cubicBezTo>
                      <a:pt x="693" y="6925"/>
                      <a:pt x="721" y="6903"/>
                      <a:pt x="757" y="6881"/>
                    </a:cubicBezTo>
                    <a:cubicBezTo>
                      <a:pt x="786" y="6852"/>
                      <a:pt x="815" y="6838"/>
                      <a:pt x="844" y="6816"/>
                    </a:cubicBezTo>
                    <a:cubicBezTo>
                      <a:pt x="873" y="6802"/>
                      <a:pt x="909" y="6773"/>
                      <a:pt x="945" y="6752"/>
                    </a:cubicBezTo>
                    <a:lnTo>
                      <a:pt x="1032" y="6694"/>
                    </a:lnTo>
                    <a:lnTo>
                      <a:pt x="1147" y="6622"/>
                    </a:lnTo>
                    <a:lnTo>
                      <a:pt x="1197" y="6593"/>
                    </a:lnTo>
                    <a:cubicBezTo>
                      <a:pt x="1248" y="6564"/>
                      <a:pt x="1298" y="6535"/>
                      <a:pt x="1349" y="6506"/>
                    </a:cubicBezTo>
                    <a:lnTo>
                      <a:pt x="1392" y="6485"/>
                    </a:lnTo>
                    <a:cubicBezTo>
                      <a:pt x="1457" y="6449"/>
                      <a:pt x="1522" y="6413"/>
                      <a:pt x="1594" y="6384"/>
                    </a:cubicBezTo>
                    <a:lnTo>
                      <a:pt x="1637" y="6362"/>
                    </a:lnTo>
                    <a:cubicBezTo>
                      <a:pt x="1688" y="6340"/>
                      <a:pt x="1746" y="6312"/>
                      <a:pt x="1803" y="6290"/>
                    </a:cubicBezTo>
                    <a:lnTo>
                      <a:pt x="1861" y="6261"/>
                    </a:lnTo>
                    <a:cubicBezTo>
                      <a:pt x="1926" y="6239"/>
                      <a:pt x="1984" y="6211"/>
                      <a:pt x="2049" y="6189"/>
                    </a:cubicBezTo>
                    <a:lnTo>
                      <a:pt x="2077" y="6175"/>
                    </a:lnTo>
                    <a:cubicBezTo>
                      <a:pt x="2149" y="6146"/>
                      <a:pt x="2222" y="6124"/>
                      <a:pt x="2294" y="6095"/>
                    </a:cubicBezTo>
                    <a:lnTo>
                      <a:pt x="2359" y="6074"/>
                    </a:lnTo>
                    <a:lnTo>
                      <a:pt x="2517" y="6023"/>
                    </a:lnTo>
                    <a:lnTo>
                      <a:pt x="2618" y="5994"/>
                    </a:lnTo>
                    <a:lnTo>
                      <a:pt x="2770" y="5951"/>
                    </a:lnTo>
                    <a:lnTo>
                      <a:pt x="2856" y="5929"/>
                    </a:lnTo>
                    <a:cubicBezTo>
                      <a:pt x="2914" y="5915"/>
                      <a:pt x="2972" y="5900"/>
                      <a:pt x="3029" y="5886"/>
                    </a:cubicBezTo>
                    <a:lnTo>
                      <a:pt x="3109" y="5864"/>
                    </a:lnTo>
                    <a:cubicBezTo>
                      <a:pt x="3195" y="5843"/>
                      <a:pt x="3282" y="5828"/>
                      <a:pt x="3368" y="5807"/>
                    </a:cubicBezTo>
                    <a:lnTo>
                      <a:pt x="339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82"/>
              <p:cNvSpPr/>
              <p:nvPr/>
            </p:nvSpPr>
            <p:spPr>
              <a:xfrm>
                <a:off x="4428250" y="421300"/>
                <a:ext cx="183600" cy="191350"/>
              </a:xfrm>
              <a:custGeom>
                <a:rect b="b" l="l" r="r" t="t"/>
                <a:pathLst>
                  <a:path extrusionOk="0" h="7654" w="7344">
                    <a:moveTo>
                      <a:pt x="30" y="1"/>
                    </a:moveTo>
                    <a:lnTo>
                      <a:pt x="1" y="5814"/>
                    </a:lnTo>
                    <a:lnTo>
                      <a:pt x="7314" y="7653"/>
                    </a:lnTo>
                    <a:lnTo>
                      <a:pt x="7343" y="1840"/>
                    </a:lnTo>
                    <a:lnTo>
                      <a:pt x="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1" name="Google Shape;4091;p82"/>
            <p:cNvGrpSpPr/>
            <p:nvPr/>
          </p:nvGrpSpPr>
          <p:grpSpPr>
            <a:xfrm>
              <a:off x="6384394" y="238644"/>
              <a:ext cx="263825" cy="384100"/>
              <a:chOff x="4897600" y="530925"/>
              <a:chExt cx="263825" cy="384100"/>
            </a:xfrm>
          </p:grpSpPr>
          <p:sp>
            <p:nvSpPr>
              <p:cNvPr id="4092" name="Google Shape;4092;p82"/>
              <p:cNvSpPr/>
              <p:nvPr/>
            </p:nvSpPr>
            <p:spPr>
              <a:xfrm>
                <a:off x="4897600" y="636775"/>
                <a:ext cx="79000" cy="278250"/>
              </a:xfrm>
              <a:custGeom>
                <a:rect b="b" l="l" r="r" t="t"/>
                <a:pathLst>
                  <a:path extrusionOk="0" h="11130" w="3160">
                    <a:moveTo>
                      <a:pt x="30" y="1"/>
                    </a:moveTo>
                    <a:lnTo>
                      <a:pt x="1" y="9168"/>
                    </a:lnTo>
                    <a:cubicBezTo>
                      <a:pt x="94" y="9189"/>
                      <a:pt x="174" y="9211"/>
                      <a:pt x="253" y="9240"/>
                    </a:cubicBezTo>
                    <a:cubicBezTo>
                      <a:pt x="361" y="9269"/>
                      <a:pt x="462" y="9298"/>
                      <a:pt x="570" y="9334"/>
                    </a:cubicBezTo>
                    <a:lnTo>
                      <a:pt x="650" y="9362"/>
                    </a:lnTo>
                    <a:cubicBezTo>
                      <a:pt x="744" y="9391"/>
                      <a:pt x="837" y="9427"/>
                      <a:pt x="931" y="9463"/>
                    </a:cubicBezTo>
                    <a:lnTo>
                      <a:pt x="946" y="9471"/>
                    </a:lnTo>
                    <a:lnTo>
                      <a:pt x="1075" y="9521"/>
                    </a:lnTo>
                    <a:lnTo>
                      <a:pt x="1162" y="9557"/>
                    </a:lnTo>
                    <a:cubicBezTo>
                      <a:pt x="1205" y="9579"/>
                      <a:pt x="1248" y="9600"/>
                      <a:pt x="1292" y="9615"/>
                    </a:cubicBezTo>
                    <a:lnTo>
                      <a:pt x="1371" y="9658"/>
                    </a:lnTo>
                    <a:cubicBezTo>
                      <a:pt x="1422" y="9680"/>
                      <a:pt x="1465" y="9701"/>
                      <a:pt x="1508" y="9723"/>
                    </a:cubicBezTo>
                    <a:lnTo>
                      <a:pt x="1573" y="9759"/>
                    </a:lnTo>
                    <a:cubicBezTo>
                      <a:pt x="1638" y="9788"/>
                      <a:pt x="1703" y="9824"/>
                      <a:pt x="1761" y="9860"/>
                    </a:cubicBezTo>
                    <a:cubicBezTo>
                      <a:pt x="2388" y="10221"/>
                      <a:pt x="2850" y="10661"/>
                      <a:pt x="3138" y="11129"/>
                    </a:cubicBezTo>
                    <a:lnTo>
                      <a:pt x="3160" y="1962"/>
                    </a:lnTo>
                    <a:cubicBezTo>
                      <a:pt x="2871" y="1486"/>
                      <a:pt x="2410" y="1046"/>
                      <a:pt x="1782" y="686"/>
                    </a:cubicBezTo>
                    <a:cubicBezTo>
                      <a:pt x="1717" y="650"/>
                      <a:pt x="1660" y="614"/>
                      <a:pt x="1595" y="585"/>
                    </a:cubicBezTo>
                    <a:lnTo>
                      <a:pt x="1530" y="556"/>
                    </a:lnTo>
                    <a:cubicBezTo>
                      <a:pt x="1486" y="527"/>
                      <a:pt x="1443" y="506"/>
                      <a:pt x="1393" y="484"/>
                    </a:cubicBezTo>
                    <a:lnTo>
                      <a:pt x="1313" y="448"/>
                    </a:lnTo>
                    <a:lnTo>
                      <a:pt x="1184" y="390"/>
                    </a:lnTo>
                    <a:lnTo>
                      <a:pt x="1097" y="354"/>
                    </a:lnTo>
                    <a:lnTo>
                      <a:pt x="967" y="296"/>
                    </a:lnTo>
                    <a:lnTo>
                      <a:pt x="953" y="296"/>
                    </a:lnTo>
                    <a:cubicBezTo>
                      <a:pt x="866" y="260"/>
                      <a:pt x="772" y="224"/>
                      <a:pt x="671" y="188"/>
                    </a:cubicBezTo>
                    <a:lnTo>
                      <a:pt x="592" y="167"/>
                    </a:lnTo>
                    <a:cubicBezTo>
                      <a:pt x="491" y="131"/>
                      <a:pt x="383" y="94"/>
                      <a:pt x="282" y="66"/>
                    </a:cubicBezTo>
                    <a:cubicBezTo>
                      <a:pt x="195" y="44"/>
                      <a:pt x="116" y="22"/>
                      <a:pt x="30"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82"/>
              <p:cNvSpPr/>
              <p:nvPr/>
            </p:nvSpPr>
            <p:spPr>
              <a:xfrm>
                <a:off x="4898150" y="530925"/>
                <a:ext cx="263275" cy="154750"/>
              </a:xfrm>
              <a:custGeom>
                <a:rect b="b" l="l" r="r" t="t"/>
                <a:pathLst>
                  <a:path extrusionOk="0" h="6190" w="10531">
                    <a:moveTo>
                      <a:pt x="3145" y="1"/>
                    </a:moveTo>
                    <a:lnTo>
                      <a:pt x="0" y="4227"/>
                    </a:lnTo>
                    <a:cubicBezTo>
                      <a:pt x="613" y="4379"/>
                      <a:pt x="1205" y="4610"/>
                      <a:pt x="1760" y="4920"/>
                    </a:cubicBezTo>
                    <a:cubicBezTo>
                      <a:pt x="2380" y="5280"/>
                      <a:pt x="2849" y="5720"/>
                      <a:pt x="3131" y="6189"/>
                    </a:cubicBezTo>
                    <a:lnTo>
                      <a:pt x="10530" y="4502"/>
                    </a:lnTo>
                    <a:cubicBezTo>
                      <a:pt x="9845" y="3441"/>
                      <a:pt x="8771" y="2468"/>
                      <a:pt x="7371" y="1660"/>
                    </a:cubicBezTo>
                    <a:cubicBezTo>
                      <a:pt x="6189" y="975"/>
                      <a:pt x="4775" y="405"/>
                      <a:pt x="314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82"/>
              <p:cNvSpPr/>
              <p:nvPr/>
            </p:nvSpPr>
            <p:spPr>
              <a:xfrm>
                <a:off x="4975850" y="643450"/>
                <a:ext cx="185575" cy="271400"/>
              </a:xfrm>
              <a:custGeom>
                <a:rect b="b" l="l" r="r" t="t"/>
                <a:pathLst>
                  <a:path extrusionOk="0" h="10856" w="7423">
                    <a:moveTo>
                      <a:pt x="7422" y="1"/>
                    </a:moveTo>
                    <a:lnTo>
                      <a:pt x="23" y="1688"/>
                    </a:lnTo>
                    <a:lnTo>
                      <a:pt x="1" y="10855"/>
                    </a:lnTo>
                    <a:lnTo>
                      <a:pt x="7401" y="9168"/>
                    </a:lnTo>
                    <a:lnTo>
                      <a:pt x="742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5" name="Google Shape;4095;p82"/>
            <p:cNvGrpSpPr/>
            <p:nvPr/>
          </p:nvGrpSpPr>
          <p:grpSpPr>
            <a:xfrm>
              <a:off x="5976993" y="471107"/>
              <a:ext cx="222175" cy="258225"/>
              <a:chOff x="4390750" y="609200"/>
              <a:chExt cx="222175" cy="258225"/>
            </a:xfrm>
          </p:grpSpPr>
          <p:sp>
            <p:nvSpPr>
              <p:cNvPr id="4096" name="Google Shape;4096;p82"/>
              <p:cNvSpPr/>
              <p:nvPr/>
            </p:nvSpPr>
            <p:spPr>
              <a:xfrm>
                <a:off x="4599550" y="655000"/>
                <a:ext cx="12300" cy="135800"/>
              </a:xfrm>
              <a:custGeom>
                <a:rect b="b" l="l" r="r" t="t"/>
                <a:pathLst>
                  <a:path extrusionOk="0" h="5432" w="492">
                    <a:moveTo>
                      <a:pt x="491" y="0"/>
                    </a:moveTo>
                    <a:lnTo>
                      <a:pt x="491" y="0"/>
                    </a:lnTo>
                    <a:cubicBezTo>
                      <a:pt x="448" y="51"/>
                      <a:pt x="419" y="101"/>
                      <a:pt x="383" y="152"/>
                    </a:cubicBezTo>
                    <a:lnTo>
                      <a:pt x="354" y="202"/>
                    </a:lnTo>
                    <a:cubicBezTo>
                      <a:pt x="332" y="231"/>
                      <a:pt x="318" y="260"/>
                      <a:pt x="304" y="289"/>
                    </a:cubicBezTo>
                    <a:lnTo>
                      <a:pt x="296" y="303"/>
                    </a:lnTo>
                    <a:cubicBezTo>
                      <a:pt x="282" y="332"/>
                      <a:pt x="267" y="361"/>
                      <a:pt x="253" y="382"/>
                    </a:cubicBezTo>
                    <a:cubicBezTo>
                      <a:pt x="239" y="411"/>
                      <a:pt x="224" y="440"/>
                      <a:pt x="210" y="469"/>
                    </a:cubicBezTo>
                    <a:cubicBezTo>
                      <a:pt x="195" y="491"/>
                      <a:pt x="188" y="519"/>
                      <a:pt x="174" y="548"/>
                    </a:cubicBezTo>
                    <a:cubicBezTo>
                      <a:pt x="166" y="577"/>
                      <a:pt x="159" y="592"/>
                      <a:pt x="152" y="606"/>
                    </a:cubicBezTo>
                    <a:cubicBezTo>
                      <a:pt x="152" y="613"/>
                      <a:pt x="145" y="620"/>
                      <a:pt x="145" y="628"/>
                    </a:cubicBezTo>
                    <a:cubicBezTo>
                      <a:pt x="138" y="656"/>
                      <a:pt x="130" y="678"/>
                      <a:pt x="116" y="707"/>
                    </a:cubicBezTo>
                    <a:cubicBezTo>
                      <a:pt x="109" y="729"/>
                      <a:pt x="102" y="765"/>
                      <a:pt x="94" y="786"/>
                    </a:cubicBezTo>
                    <a:cubicBezTo>
                      <a:pt x="87" y="815"/>
                      <a:pt x="80" y="837"/>
                      <a:pt x="73" y="866"/>
                    </a:cubicBezTo>
                    <a:cubicBezTo>
                      <a:pt x="66" y="894"/>
                      <a:pt x="66" y="909"/>
                      <a:pt x="58" y="931"/>
                    </a:cubicBezTo>
                    <a:cubicBezTo>
                      <a:pt x="58" y="938"/>
                      <a:pt x="58" y="945"/>
                      <a:pt x="58" y="952"/>
                    </a:cubicBezTo>
                    <a:cubicBezTo>
                      <a:pt x="58" y="974"/>
                      <a:pt x="51" y="1003"/>
                      <a:pt x="44" y="1032"/>
                    </a:cubicBezTo>
                    <a:cubicBezTo>
                      <a:pt x="44" y="1053"/>
                      <a:pt x="37" y="1082"/>
                      <a:pt x="29" y="1111"/>
                    </a:cubicBezTo>
                    <a:lnTo>
                      <a:pt x="29" y="1190"/>
                    </a:lnTo>
                    <a:lnTo>
                      <a:pt x="29" y="1248"/>
                    </a:lnTo>
                    <a:lnTo>
                      <a:pt x="29" y="1298"/>
                    </a:lnTo>
                    <a:lnTo>
                      <a:pt x="2" y="5279"/>
                    </a:lnTo>
                    <a:lnTo>
                      <a:pt x="2" y="5279"/>
                    </a:lnTo>
                    <a:cubicBezTo>
                      <a:pt x="3" y="5268"/>
                      <a:pt x="4" y="5257"/>
                      <a:pt x="8" y="5244"/>
                    </a:cubicBezTo>
                    <a:cubicBezTo>
                      <a:pt x="15" y="5215"/>
                      <a:pt x="15" y="5193"/>
                      <a:pt x="15" y="5164"/>
                    </a:cubicBezTo>
                    <a:cubicBezTo>
                      <a:pt x="22" y="5135"/>
                      <a:pt x="22" y="5107"/>
                      <a:pt x="29" y="5085"/>
                    </a:cubicBezTo>
                    <a:cubicBezTo>
                      <a:pt x="37" y="5056"/>
                      <a:pt x="44" y="5027"/>
                      <a:pt x="51" y="4998"/>
                    </a:cubicBezTo>
                    <a:cubicBezTo>
                      <a:pt x="58" y="4970"/>
                      <a:pt x="58" y="4948"/>
                      <a:pt x="66" y="4919"/>
                    </a:cubicBezTo>
                    <a:cubicBezTo>
                      <a:pt x="73" y="4897"/>
                      <a:pt x="87" y="4869"/>
                      <a:pt x="94" y="4832"/>
                    </a:cubicBezTo>
                    <a:cubicBezTo>
                      <a:pt x="102" y="4796"/>
                      <a:pt x="109" y="4782"/>
                      <a:pt x="116" y="4753"/>
                    </a:cubicBezTo>
                    <a:cubicBezTo>
                      <a:pt x="130" y="4731"/>
                      <a:pt x="138" y="4703"/>
                      <a:pt x="152" y="4674"/>
                    </a:cubicBezTo>
                    <a:cubicBezTo>
                      <a:pt x="159" y="4645"/>
                      <a:pt x="174" y="4623"/>
                      <a:pt x="188" y="4594"/>
                    </a:cubicBezTo>
                    <a:cubicBezTo>
                      <a:pt x="195" y="4566"/>
                      <a:pt x="210" y="4537"/>
                      <a:pt x="224" y="4515"/>
                    </a:cubicBezTo>
                    <a:cubicBezTo>
                      <a:pt x="239" y="4486"/>
                      <a:pt x="253" y="4457"/>
                      <a:pt x="267" y="4429"/>
                    </a:cubicBezTo>
                    <a:cubicBezTo>
                      <a:pt x="282" y="4407"/>
                      <a:pt x="304" y="4364"/>
                      <a:pt x="325" y="4328"/>
                    </a:cubicBezTo>
                    <a:cubicBezTo>
                      <a:pt x="340" y="4313"/>
                      <a:pt x="347" y="4299"/>
                      <a:pt x="361" y="4284"/>
                    </a:cubicBezTo>
                    <a:cubicBezTo>
                      <a:pt x="390" y="4234"/>
                      <a:pt x="426" y="4183"/>
                      <a:pt x="462" y="4133"/>
                    </a:cubicBezTo>
                    <a:lnTo>
                      <a:pt x="491" y="0"/>
                    </a:lnTo>
                    <a:close/>
                    <a:moveTo>
                      <a:pt x="2" y="5279"/>
                    </a:moveTo>
                    <a:cubicBezTo>
                      <a:pt x="1" y="5291"/>
                      <a:pt x="1" y="5304"/>
                      <a:pt x="1" y="5323"/>
                    </a:cubicBezTo>
                    <a:lnTo>
                      <a:pt x="1" y="5431"/>
                    </a:lnTo>
                    <a:lnTo>
                      <a:pt x="2" y="5279"/>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82"/>
              <p:cNvSpPr/>
              <p:nvPr/>
            </p:nvSpPr>
            <p:spPr>
              <a:xfrm>
                <a:off x="4427175" y="721700"/>
                <a:ext cx="185750" cy="145725"/>
              </a:xfrm>
              <a:custGeom>
                <a:rect b="b" l="l" r="r" t="t"/>
                <a:pathLst>
                  <a:path extrusionOk="0" h="5829" w="7430">
                    <a:moveTo>
                      <a:pt x="7429" y="1"/>
                    </a:moveTo>
                    <a:lnTo>
                      <a:pt x="29" y="1696"/>
                    </a:lnTo>
                    <a:lnTo>
                      <a:pt x="1" y="5828"/>
                    </a:lnTo>
                    <a:lnTo>
                      <a:pt x="7400" y="4133"/>
                    </a:lnTo>
                    <a:lnTo>
                      <a:pt x="7429"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82"/>
              <p:cNvSpPr/>
              <p:nvPr/>
            </p:nvSpPr>
            <p:spPr>
              <a:xfrm>
                <a:off x="4400300" y="686900"/>
                <a:ext cx="27625" cy="180525"/>
              </a:xfrm>
              <a:custGeom>
                <a:rect b="b" l="l" r="r" t="t"/>
                <a:pathLst>
                  <a:path extrusionOk="0" h="7221" w="1105">
                    <a:moveTo>
                      <a:pt x="30" y="1"/>
                    </a:moveTo>
                    <a:lnTo>
                      <a:pt x="1" y="4133"/>
                    </a:lnTo>
                    <a:cubicBezTo>
                      <a:pt x="1" y="5201"/>
                      <a:pt x="369" y="6247"/>
                      <a:pt x="1076" y="7220"/>
                    </a:cubicBezTo>
                    <a:lnTo>
                      <a:pt x="1104" y="3088"/>
                    </a:lnTo>
                    <a:cubicBezTo>
                      <a:pt x="527" y="2294"/>
                      <a:pt x="174" y="1458"/>
                      <a:pt x="66" y="599"/>
                    </a:cubicBezTo>
                    <a:cubicBezTo>
                      <a:pt x="44" y="397"/>
                      <a:pt x="30" y="195"/>
                      <a:pt x="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82"/>
              <p:cNvSpPr/>
              <p:nvPr/>
            </p:nvSpPr>
            <p:spPr>
              <a:xfrm>
                <a:off x="4390750" y="609200"/>
                <a:ext cx="222175" cy="154900"/>
              </a:xfrm>
              <a:custGeom>
                <a:rect b="b" l="l" r="r" t="t"/>
                <a:pathLst>
                  <a:path extrusionOk="0" h="6196" w="8887">
                    <a:moveTo>
                      <a:pt x="1530" y="0"/>
                    </a:moveTo>
                    <a:cubicBezTo>
                      <a:pt x="1" y="2049"/>
                      <a:pt x="94" y="4277"/>
                      <a:pt x="1486" y="6196"/>
                    </a:cubicBezTo>
                    <a:lnTo>
                      <a:pt x="8886" y="4508"/>
                    </a:lnTo>
                    <a:cubicBezTo>
                      <a:pt x="8244" y="3686"/>
                      <a:pt x="8180" y="2726"/>
                      <a:pt x="8843" y="1839"/>
                    </a:cubicBezTo>
                    <a:lnTo>
                      <a:pt x="153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0" name="Google Shape;4100;p82"/>
            <p:cNvGrpSpPr/>
            <p:nvPr/>
          </p:nvGrpSpPr>
          <p:grpSpPr>
            <a:xfrm>
              <a:off x="6012699" y="624883"/>
              <a:ext cx="258950" cy="209025"/>
              <a:chOff x="4427350" y="850800"/>
              <a:chExt cx="258950" cy="209025"/>
            </a:xfrm>
          </p:grpSpPr>
          <p:sp>
            <p:nvSpPr>
              <p:cNvPr id="4101" name="Google Shape;4101;p82"/>
              <p:cNvSpPr/>
              <p:nvPr/>
            </p:nvSpPr>
            <p:spPr>
              <a:xfrm>
                <a:off x="4427350" y="893175"/>
                <a:ext cx="179975" cy="166650"/>
              </a:xfrm>
              <a:custGeom>
                <a:rect b="b" l="l" r="r" t="t"/>
                <a:pathLst>
                  <a:path extrusionOk="0" h="6666" w="7199">
                    <a:moveTo>
                      <a:pt x="30" y="1"/>
                    </a:moveTo>
                    <a:lnTo>
                      <a:pt x="1" y="2453"/>
                    </a:lnTo>
                    <a:cubicBezTo>
                      <a:pt x="679" y="3398"/>
                      <a:pt x="1681" y="4271"/>
                      <a:pt x="2958" y="5006"/>
                    </a:cubicBezTo>
                    <a:lnTo>
                      <a:pt x="3181" y="5136"/>
                    </a:lnTo>
                    <a:lnTo>
                      <a:pt x="3261" y="5179"/>
                    </a:lnTo>
                    <a:lnTo>
                      <a:pt x="3412" y="5259"/>
                    </a:lnTo>
                    <a:lnTo>
                      <a:pt x="3506" y="5309"/>
                    </a:lnTo>
                    <a:lnTo>
                      <a:pt x="3650" y="5381"/>
                    </a:lnTo>
                    <a:lnTo>
                      <a:pt x="3751" y="5432"/>
                    </a:lnTo>
                    <a:lnTo>
                      <a:pt x="3888" y="5497"/>
                    </a:lnTo>
                    <a:lnTo>
                      <a:pt x="3996" y="5547"/>
                    </a:lnTo>
                    <a:lnTo>
                      <a:pt x="4133" y="5612"/>
                    </a:lnTo>
                    <a:lnTo>
                      <a:pt x="4249" y="5670"/>
                    </a:lnTo>
                    <a:lnTo>
                      <a:pt x="4386" y="5727"/>
                    </a:lnTo>
                    <a:lnTo>
                      <a:pt x="4509" y="5778"/>
                    </a:lnTo>
                    <a:lnTo>
                      <a:pt x="4646" y="5836"/>
                    </a:lnTo>
                    <a:lnTo>
                      <a:pt x="4768" y="5886"/>
                    </a:lnTo>
                    <a:lnTo>
                      <a:pt x="4912" y="5944"/>
                    </a:lnTo>
                    <a:lnTo>
                      <a:pt x="4920" y="5944"/>
                    </a:lnTo>
                    <a:lnTo>
                      <a:pt x="4948" y="5958"/>
                    </a:lnTo>
                    <a:cubicBezTo>
                      <a:pt x="5049" y="5994"/>
                      <a:pt x="5158" y="6038"/>
                      <a:pt x="5266" y="6074"/>
                    </a:cubicBezTo>
                    <a:lnTo>
                      <a:pt x="5360" y="6110"/>
                    </a:lnTo>
                    <a:cubicBezTo>
                      <a:pt x="5475" y="6153"/>
                      <a:pt x="5598" y="6203"/>
                      <a:pt x="5720" y="6240"/>
                    </a:cubicBezTo>
                    <a:lnTo>
                      <a:pt x="5735" y="6247"/>
                    </a:lnTo>
                    <a:cubicBezTo>
                      <a:pt x="5857" y="6283"/>
                      <a:pt x="5973" y="6319"/>
                      <a:pt x="6095" y="6362"/>
                    </a:cubicBezTo>
                    <a:lnTo>
                      <a:pt x="6189" y="6391"/>
                    </a:lnTo>
                    <a:cubicBezTo>
                      <a:pt x="6319" y="6427"/>
                      <a:pt x="6441" y="6463"/>
                      <a:pt x="6571" y="6499"/>
                    </a:cubicBezTo>
                    <a:cubicBezTo>
                      <a:pt x="6651" y="6528"/>
                      <a:pt x="6737" y="6550"/>
                      <a:pt x="6816" y="6571"/>
                    </a:cubicBezTo>
                    <a:lnTo>
                      <a:pt x="6867" y="6586"/>
                    </a:lnTo>
                    <a:cubicBezTo>
                      <a:pt x="6968" y="6615"/>
                      <a:pt x="7069" y="6636"/>
                      <a:pt x="7170" y="6665"/>
                    </a:cubicBezTo>
                    <a:lnTo>
                      <a:pt x="7199" y="4213"/>
                    </a:lnTo>
                    <a:lnTo>
                      <a:pt x="6910" y="4133"/>
                    </a:lnTo>
                    <a:lnTo>
                      <a:pt x="6853" y="4119"/>
                    </a:lnTo>
                    <a:lnTo>
                      <a:pt x="6607" y="4054"/>
                    </a:lnTo>
                    <a:cubicBezTo>
                      <a:pt x="6485" y="4018"/>
                      <a:pt x="6355" y="3975"/>
                      <a:pt x="6225" y="3939"/>
                    </a:cubicBezTo>
                    <a:lnTo>
                      <a:pt x="6131" y="3910"/>
                    </a:lnTo>
                    <a:cubicBezTo>
                      <a:pt x="6009" y="3874"/>
                      <a:pt x="5893" y="3831"/>
                      <a:pt x="5771" y="3795"/>
                    </a:cubicBezTo>
                    <a:lnTo>
                      <a:pt x="5756" y="3787"/>
                    </a:lnTo>
                    <a:cubicBezTo>
                      <a:pt x="5634" y="3744"/>
                      <a:pt x="5511" y="3701"/>
                      <a:pt x="5396" y="3657"/>
                    </a:cubicBezTo>
                    <a:lnTo>
                      <a:pt x="5302" y="3629"/>
                    </a:lnTo>
                    <a:cubicBezTo>
                      <a:pt x="5194" y="3585"/>
                      <a:pt x="5085" y="3549"/>
                      <a:pt x="4977" y="3506"/>
                    </a:cubicBezTo>
                    <a:lnTo>
                      <a:pt x="4941" y="3492"/>
                    </a:lnTo>
                    <a:lnTo>
                      <a:pt x="4804" y="3434"/>
                    </a:lnTo>
                    <a:lnTo>
                      <a:pt x="4682" y="3383"/>
                    </a:lnTo>
                    <a:lnTo>
                      <a:pt x="4545" y="3326"/>
                    </a:lnTo>
                    <a:lnTo>
                      <a:pt x="4422" y="3275"/>
                    </a:lnTo>
                    <a:lnTo>
                      <a:pt x="4285" y="3218"/>
                    </a:lnTo>
                    <a:lnTo>
                      <a:pt x="4170" y="3160"/>
                    </a:lnTo>
                    <a:lnTo>
                      <a:pt x="4032" y="3102"/>
                    </a:lnTo>
                    <a:lnTo>
                      <a:pt x="3924" y="3044"/>
                    </a:lnTo>
                    <a:lnTo>
                      <a:pt x="3787" y="2980"/>
                    </a:lnTo>
                    <a:lnTo>
                      <a:pt x="3679" y="2929"/>
                    </a:lnTo>
                    <a:cubicBezTo>
                      <a:pt x="3636" y="2907"/>
                      <a:pt x="3585" y="2879"/>
                      <a:pt x="3542" y="2857"/>
                    </a:cubicBezTo>
                    <a:lnTo>
                      <a:pt x="3448" y="2806"/>
                    </a:lnTo>
                    <a:cubicBezTo>
                      <a:pt x="3398" y="2778"/>
                      <a:pt x="3347" y="2749"/>
                      <a:pt x="3297" y="2727"/>
                    </a:cubicBezTo>
                    <a:lnTo>
                      <a:pt x="3217" y="2684"/>
                    </a:lnTo>
                    <a:lnTo>
                      <a:pt x="2994" y="2554"/>
                    </a:lnTo>
                    <a:cubicBezTo>
                      <a:pt x="1717" y="1818"/>
                      <a:pt x="715" y="946"/>
                      <a:pt x="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82"/>
              <p:cNvSpPr/>
              <p:nvPr/>
            </p:nvSpPr>
            <p:spPr>
              <a:xfrm>
                <a:off x="4427900" y="850800"/>
                <a:ext cx="258400" cy="147700"/>
              </a:xfrm>
              <a:custGeom>
                <a:rect b="b" l="l" r="r" t="t"/>
                <a:pathLst>
                  <a:path extrusionOk="0" h="5908" w="10336">
                    <a:moveTo>
                      <a:pt x="7400" y="1"/>
                    </a:moveTo>
                    <a:lnTo>
                      <a:pt x="0" y="1696"/>
                    </a:lnTo>
                    <a:cubicBezTo>
                      <a:pt x="686" y="2641"/>
                      <a:pt x="1688" y="3513"/>
                      <a:pt x="2957" y="4249"/>
                    </a:cubicBezTo>
                    <a:cubicBezTo>
                      <a:pt x="4140" y="4934"/>
                      <a:pt x="5561" y="5497"/>
                      <a:pt x="7184" y="5908"/>
                    </a:cubicBezTo>
                    <a:lnTo>
                      <a:pt x="10336" y="1681"/>
                    </a:lnTo>
                    <a:cubicBezTo>
                      <a:pt x="9715" y="1530"/>
                      <a:pt x="9124" y="1299"/>
                      <a:pt x="8569" y="989"/>
                    </a:cubicBezTo>
                    <a:cubicBezTo>
                      <a:pt x="8122" y="737"/>
                      <a:pt x="7725" y="405"/>
                      <a:pt x="740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82"/>
              <p:cNvSpPr/>
              <p:nvPr/>
            </p:nvSpPr>
            <p:spPr>
              <a:xfrm>
                <a:off x="4606775" y="892825"/>
                <a:ext cx="79525" cy="167000"/>
              </a:xfrm>
              <a:custGeom>
                <a:rect b="b" l="l" r="r" t="t"/>
                <a:pathLst>
                  <a:path extrusionOk="0" h="6680" w="3181">
                    <a:moveTo>
                      <a:pt x="3181" y="0"/>
                    </a:moveTo>
                    <a:lnTo>
                      <a:pt x="29" y="4227"/>
                    </a:lnTo>
                    <a:lnTo>
                      <a:pt x="0" y="6679"/>
                    </a:lnTo>
                    <a:lnTo>
                      <a:pt x="3181" y="2467"/>
                    </a:lnTo>
                    <a:lnTo>
                      <a:pt x="3181"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4" name="Google Shape;4104;p82"/>
            <p:cNvGrpSpPr/>
            <p:nvPr/>
          </p:nvGrpSpPr>
          <p:grpSpPr>
            <a:xfrm>
              <a:off x="6192527" y="709277"/>
              <a:ext cx="269050" cy="141925"/>
              <a:chOff x="4703050" y="934300"/>
              <a:chExt cx="269050" cy="141925"/>
            </a:xfrm>
          </p:grpSpPr>
          <p:sp>
            <p:nvSpPr>
              <p:cNvPr id="4105" name="Google Shape;4105;p82"/>
              <p:cNvSpPr/>
              <p:nvPr/>
            </p:nvSpPr>
            <p:spPr>
              <a:xfrm>
                <a:off x="4704500" y="934300"/>
                <a:ext cx="267600" cy="122600"/>
              </a:xfrm>
              <a:custGeom>
                <a:rect b="b" l="l" r="r" t="t"/>
                <a:pathLst>
                  <a:path extrusionOk="0" h="4904" w="10704">
                    <a:moveTo>
                      <a:pt x="7761" y="0"/>
                    </a:moveTo>
                    <a:cubicBezTo>
                      <a:pt x="6993" y="194"/>
                      <a:pt x="6208" y="291"/>
                      <a:pt x="5423" y="291"/>
                    </a:cubicBezTo>
                    <a:cubicBezTo>
                      <a:pt x="4661" y="291"/>
                      <a:pt x="3899" y="199"/>
                      <a:pt x="3152" y="15"/>
                    </a:cubicBezTo>
                    <a:lnTo>
                      <a:pt x="0" y="4248"/>
                    </a:lnTo>
                    <a:cubicBezTo>
                      <a:pt x="1790" y="4685"/>
                      <a:pt x="3617" y="4903"/>
                      <a:pt x="5444" y="4903"/>
                    </a:cubicBezTo>
                    <a:cubicBezTo>
                      <a:pt x="7209" y="4903"/>
                      <a:pt x="8974" y="4699"/>
                      <a:pt x="10703" y="4292"/>
                    </a:cubicBezTo>
                    <a:lnTo>
                      <a:pt x="7761"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82"/>
              <p:cNvSpPr/>
              <p:nvPr/>
            </p:nvSpPr>
            <p:spPr>
              <a:xfrm>
                <a:off x="4703050" y="1040675"/>
                <a:ext cx="268875" cy="35550"/>
              </a:xfrm>
              <a:custGeom>
                <a:rect b="b" l="l" r="r" t="t"/>
                <a:pathLst>
                  <a:path extrusionOk="0" h="1422" w="10755">
                    <a:moveTo>
                      <a:pt x="29" y="1"/>
                    </a:moveTo>
                    <a:lnTo>
                      <a:pt x="1" y="772"/>
                    </a:lnTo>
                    <a:cubicBezTo>
                      <a:pt x="130" y="808"/>
                      <a:pt x="260" y="837"/>
                      <a:pt x="390" y="866"/>
                    </a:cubicBezTo>
                    <a:lnTo>
                      <a:pt x="513" y="895"/>
                    </a:lnTo>
                    <a:lnTo>
                      <a:pt x="787" y="953"/>
                    </a:lnTo>
                    <a:lnTo>
                      <a:pt x="859" y="967"/>
                    </a:lnTo>
                    <a:lnTo>
                      <a:pt x="938" y="981"/>
                    </a:lnTo>
                    <a:lnTo>
                      <a:pt x="1104" y="1017"/>
                    </a:lnTo>
                    <a:cubicBezTo>
                      <a:pt x="1162" y="1025"/>
                      <a:pt x="1219" y="1039"/>
                      <a:pt x="1277" y="1046"/>
                    </a:cubicBezTo>
                    <a:lnTo>
                      <a:pt x="1443" y="1075"/>
                    </a:lnTo>
                    <a:lnTo>
                      <a:pt x="1616" y="1111"/>
                    </a:lnTo>
                    <a:lnTo>
                      <a:pt x="1782" y="1133"/>
                    </a:lnTo>
                    <a:lnTo>
                      <a:pt x="1955" y="1162"/>
                    </a:lnTo>
                    <a:lnTo>
                      <a:pt x="2121" y="1191"/>
                    </a:lnTo>
                    <a:lnTo>
                      <a:pt x="2215" y="1205"/>
                    </a:lnTo>
                    <a:lnTo>
                      <a:pt x="2294" y="1212"/>
                    </a:lnTo>
                    <a:lnTo>
                      <a:pt x="2453" y="1234"/>
                    </a:lnTo>
                    <a:lnTo>
                      <a:pt x="2633" y="1256"/>
                    </a:lnTo>
                    <a:lnTo>
                      <a:pt x="2792" y="1277"/>
                    </a:lnTo>
                    <a:lnTo>
                      <a:pt x="2972" y="1299"/>
                    </a:lnTo>
                    <a:lnTo>
                      <a:pt x="3131" y="1313"/>
                    </a:lnTo>
                    <a:lnTo>
                      <a:pt x="3311" y="1328"/>
                    </a:lnTo>
                    <a:lnTo>
                      <a:pt x="3470" y="1342"/>
                    </a:lnTo>
                    <a:lnTo>
                      <a:pt x="3542" y="1349"/>
                    </a:lnTo>
                    <a:cubicBezTo>
                      <a:pt x="3578" y="1349"/>
                      <a:pt x="3614" y="1356"/>
                      <a:pt x="3650" y="1356"/>
                    </a:cubicBezTo>
                    <a:lnTo>
                      <a:pt x="3809" y="1371"/>
                    </a:lnTo>
                    <a:lnTo>
                      <a:pt x="3989" y="1385"/>
                    </a:lnTo>
                    <a:lnTo>
                      <a:pt x="4148" y="1393"/>
                    </a:lnTo>
                    <a:lnTo>
                      <a:pt x="4328" y="1400"/>
                    </a:lnTo>
                    <a:lnTo>
                      <a:pt x="4487" y="1407"/>
                    </a:lnTo>
                    <a:lnTo>
                      <a:pt x="4667" y="1414"/>
                    </a:lnTo>
                    <a:lnTo>
                      <a:pt x="4826" y="1421"/>
                    </a:lnTo>
                    <a:lnTo>
                      <a:pt x="6362" y="1421"/>
                    </a:lnTo>
                    <a:lnTo>
                      <a:pt x="6571" y="1407"/>
                    </a:lnTo>
                    <a:lnTo>
                      <a:pt x="6722" y="1400"/>
                    </a:lnTo>
                    <a:lnTo>
                      <a:pt x="6932" y="1393"/>
                    </a:lnTo>
                    <a:lnTo>
                      <a:pt x="7083" y="1378"/>
                    </a:lnTo>
                    <a:lnTo>
                      <a:pt x="7292" y="1364"/>
                    </a:lnTo>
                    <a:lnTo>
                      <a:pt x="7436" y="1349"/>
                    </a:lnTo>
                    <a:lnTo>
                      <a:pt x="7660" y="1335"/>
                    </a:lnTo>
                    <a:lnTo>
                      <a:pt x="7768" y="1320"/>
                    </a:lnTo>
                    <a:lnTo>
                      <a:pt x="7790" y="1320"/>
                    </a:lnTo>
                    <a:cubicBezTo>
                      <a:pt x="7927" y="1313"/>
                      <a:pt x="8057" y="1292"/>
                      <a:pt x="8187" y="1277"/>
                    </a:cubicBezTo>
                    <a:lnTo>
                      <a:pt x="8280" y="1270"/>
                    </a:lnTo>
                    <a:cubicBezTo>
                      <a:pt x="8381" y="1256"/>
                      <a:pt x="8490" y="1241"/>
                      <a:pt x="8590" y="1227"/>
                    </a:cubicBezTo>
                    <a:lnTo>
                      <a:pt x="8713" y="1212"/>
                    </a:lnTo>
                    <a:cubicBezTo>
                      <a:pt x="8821" y="1198"/>
                      <a:pt x="8922" y="1183"/>
                      <a:pt x="9023" y="1162"/>
                    </a:cubicBezTo>
                    <a:lnTo>
                      <a:pt x="9110" y="1155"/>
                    </a:lnTo>
                    <a:cubicBezTo>
                      <a:pt x="9240" y="1133"/>
                      <a:pt x="9369" y="1104"/>
                      <a:pt x="9499" y="1082"/>
                    </a:cubicBezTo>
                    <a:lnTo>
                      <a:pt x="9521" y="1082"/>
                    </a:lnTo>
                    <a:lnTo>
                      <a:pt x="9564" y="1075"/>
                    </a:lnTo>
                    <a:cubicBezTo>
                      <a:pt x="9752" y="1039"/>
                      <a:pt x="9939" y="1003"/>
                      <a:pt x="10120" y="967"/>
                    </a:cubicBezTo>
                    <a:lnTo>
                      <a:pt x="10156" y="960"/>
                    </a:lnTo>
                    <a:cubicBezTo>
                      <a:pt x="10350" y="917"/>
                      <a:pt x="10538" y="873"/>
                      <a:pt x="10725" y="830"/>
                    </a:cubicBezTo>
                    <a:lnTo>
                      <a:pt x="10754" y="51"/>
                    </a:lnTo>
                    <a:lnTo>
                      <a:pt x="10754" y="51"/>
                    </a:lnTo>
                    <a:cubicBezTo>
                      <a:pt x="10574" y="87"/>
                      <a:pt x="10379" y="123"/>
                      <a:pt x="10192" y="166"/>
                    </a:cubicBezTo>
                    <a:lnTo>
                      <a:pt x="10156" y="174"/>
                    </a:lnTo>
                    <a:cubicBezTo>
                      <a:pt x="9968" y="217"/>
                      <a:pt x="9781" y="253"/>
                      <a:pt x="9593" y="282"/>
                    </a:cubicBezTo>
                    <a:lnTo>
                      <a:pt x="9535" y="296"/>
                    </a:lnTo>
                    <a:cubicBezTo>
                      <a:pt x="9405" y="318"/>
                      <a:pt x="9276" y="340"/>
                      <a:pt x="9146" y="361"/>
                    </a:cubicBezTo>
                    <a:cubicBezTo>
                      <a:pt x="9117" y="368"/>
                      <a:pt x="9088" y="368"/>
                      <a:pt x="9059" y="376"/>
                    </a:cubicBezTo>
                    <a:lnTo>
                      <a:pt x="8749" y="419"/>
                    </a:lnTo>
                    <a:lnTo>
                      <a:pt x="8627" y="440"/>
                    </a:lnTo>
                    <a:lnTo>
                      <a:pt x="8309" y="477"/>
                    </a:lnTo>
                    <a:lnTo>
                      <a:pt x="8223" y="491"/>
                    </a:lnTo>
                    <a:cubicBezTo>
                      <a:pt x="8093" y="505"/>
                      <a:pt x="7956" y="520"/>
                      <a:pt x="7826" y="534"/>
                    </a:cubicBezTo>
                    <a:lnTo>
                      <a:pt x="7696" y="541"/>
                    </a:lnTo>
                    <a:lnTo>
                      <a:pt x="7473" y="563"/>
                    </a:lnTo>
                    <a:lnTo>
                      <a:pt x="7328" y="578"/>
                    </a:lnTo>
                    <a:lnTo>
                      <a:pt x="7112" y="592"/>
                    </a:lnTo>
                    <a:lnTo>
                      <a:pt x="6968" y="599"/>
                    </a:lnTo>
                    <a:lnTo>
                      <a:pt x="6751" y="614"/>
                    </a:lnTo>
                    <a:lnTo>
                      <a:pt x="6607" y="628"/>
                    </a:lnTo>
                    <a:lnTo>
                      <a:pt x="6391" y="635"/>
                    </a:lnTo>
                    <a:lnTo>
                      <a:pt x="6239" y="642"/>
                    </a:lnTo>
                    <a:lnTo>
                      <a:pt x="4696" y="642"/>
                    </a:lnTo>
                    <a:lnTo>
                      <a:pt x="4515" y="635"/>
                    </a:lnTo>
                    <a:lnTo>
                      <a:pt x="4357" y="628"/>
                    </a:lnTo>
                    <a:lnTo>
                      <a:pt x="4176" y="614"/>
                    </a:lnTo>
                    <a:lnTo>
                      <a:pt x="4018" y="606"/>
                    </a:lnTo>
                    <a:lnTo>
                      <a:pt x="3838" y="592"/>
                    </a:lnTo>
                    <a:lnTo>
                      <a:pt x="3679" y="585"/>
                    </a:lnTo>
                    <a:lnTo>
                      <a:pt x="3499" y="570"/>
                    </a:lnTo>
                    <a:lnTo>
                      <a:pt x="3340" y="556"/>
                    </a:lnTo>
                    <a:lnTo>
                      <a:pt x="3160" y="534"/>
                    </a:lnTo>
                    <a:lnTo>
                      <a:pt x="3001" y="520"/>
                    </a:lnTo>
                    <a:lnTo>
                      <a:pt x="2821" y="498"/>
                    </a:lnTo>
                    <a:lnTo>
                      <a:pt x="2662" y="484"/>
                    </a:lnTo>
                    <a:lnTo>
                      <a:pt x="2482" y="462"/>
                    </a:lnTo>
                    <a:lnTo>
                      <a:pt x="2323" y="440"/>
                    </a:lnTo>
                    <a:lnTo>
                      <a:pt x="2150" y="412"/>
                    </a:lnTo>
                    <a:lnTo>
                      <a:pt x="1977" y="390"/>
                    </a:lnTo>
                    <a:lnTo>
                      <a:pt x="1811" y="361"/>
                    </a:lnTo>
                    <a:lnTo>
                      <a:pt x="1638" y="332"/>
                    </a:lnTo>
                    <a:lnTo>
                      <a:pt x="1472" y="303"/>
                    </a:lnTo>
                    <a:lnTo>
                      <a:pt x="1299" y="275"/>
                    </a:lnTo>
                    <a:lnTo>
                      <a:pt x="1133" y="239"/>
                    </a:lnTo>
                    <a:lnTo>
                      <a:pt x="960" y="210"/>
                    </a:lnTo>
                    <a:lnTo>
                      <a:pt x="816" y="174"/>
                    </a:lnTo>
                    <a:lnTo>
                      <a:pt x="541" y="116"/>
                    </a:lnTo>
                    <a:lnTo>
                      <a:pt x="419" y="87"/>
                    </a:lnTo>
                    <a:cubicBezTo>
                      <a:pt x="289" y="58"/>
                      <a:pt x="159" y="29"/>
                      <a:pt x="29"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07" name="Google Shape;4107;p82"/>
          <p:cNvGrpSpPr/>
          <p:nvPr/>
        </p:nvGrpSpPr>
        <p:grpSpPr>
          <a:xfrm rot="5400000">
            <a:off x="7811864" y="752915"/>
            <a:ext cx="87395" cy="517491"/>
            <a:chOff x="4427900" y="1369375"/>
            <a:chExt cx="77375" cy="458200"/>
          </a:xfrm>
        </p:grpSpPr>
        <p:grpSp>
          <p:nvGrpSpPr>
            <p:cNvPr id="4108" name="Google Shape;4108;p82"/>
            <p:cNvGrpSpPr/>
            <p:nvPr/>
          </p:nvGrpSpPr>
          <p:grpSpPr>
            <a:xfrm>
              <a:off x="4427900" y="1369375"/>
              <a:ext cx="36800" cy="458200"/>
              <a:chOff x="4427900" y="1369375"/>
              <a:chExt cx="36800" cy="458200"/>
            </a:xfrm>
          </p:grpSpPr>
          <p:sp>
            <p:nvSpPr>
              <p:cNvPr id="4109" name="Google Shape;4109;p82"/>
              <p:cNvSpPr/>
              <p:nvPr/>
            </p:nvSpPr>
            <p:spPr>
              <a:xfrm>
                <a:off x="4428250" y="1369375"/>
                <a:ext cx="2375" cy="458200"/>
              </a:xfrm>
              <a:custGeom>
                <a:rect b="b" l="l" r="r" t="t"/>
                <a:pathLst>
                  <a:path extrusionOk="0" h="18328" w="95">
                    <a:moveTo>
                      <a:pt x="48" y="1"/>
                    </a:moveTo>
                    <a:cubicBezTo>
                      <a:pt x="24" y="1"/>
                      <a:pt x="1" y="15"/>
                      <a:pt x="1" y="44"/>
                    </a:cubicBezTo>
                    <a:lnTo>
                      <a:pt x="1" y="18284"/>
                    </a:lnTo>
                    <a:cubicBezTo>
                      <a:pt x="1" y="18306"/>
                      <a:pt x="22" y="18328"/>
                      <a:pt x="51" y="18328"/>
                    </a:cubicBezTo>
                    <a:cubicBezTo>
                      <a:pt x="73" y="18328"/>
                      <a:pt x="95" y="18306"/>
                      <a:pt x="95" y="18284"/>
                    </a:cubicBezTo>
                    <a:lnTo>
                      <a:pt x="95" y="44"/>
                    </a:lnTo>
                    <a:cubicBezTo>
                      <a:pt x="95" y="15"/>
                      <a:pt x="71" y="1"/>
                      <a:pt x="48"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82"/>
              <p:cNvSpPr/>
              <p:nvPr/>
            </p:nvSpPr>
            <p:spPr>
              <a:xfrm>
                <a:off x="4427900" y="1369375"/>
                <a:ext cx="36800" cy="2200"/>
              </a:xfrm>
              <a:custGeom>
                <a:rect b="b" l="l" r="r" t="t"/>
                <a:pathLst>
                  <a:path extrusionOk="0" h="88" w="1472">
                    <a:moveTo>
                      <a:pt x="65" y="1"/>
                    </a:moveTo>
                    <a:cubicBezTo>
                      <a:pt x="0" y="1"/>
                      <a:pt x="0" y="87"/>
                      <a:pt x="65" y="87"/>
                    </a:cubicBezTo>
                    <a:lnTo>
                      <a:pt x="1414" y="87"/>
                    </a:lnTo>
                    <a:cubicBezTo>
                      <a:pt x="1472" y="87"/>
                      <a:pt x="1472" y="1"/>
                      <a:pt x="1414"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82"/>
              <p:cNvSpPr/>
              <p:nvPr/>
            </p:nvSpPr>
            <p:spPr>
              <a:xfrm>
                <a:off x="4428250" y="1383625"/>
                <a:ext cx="17350" cy="2200"/>
              </a:xfrm>
              <a:custGeom>
                <a:rect b="b" l="l" r="r" t="t"/>
                <a:pathLst>
                  <a:path extrusionOk="0" h="88" w="694">
                    <a:moveTo>
                      <a:pt x="51" y="1"/>
                    </a:moveTo>
                    <a:cubicBezTo>
                      <a:pt x="22" y="1"/>
                      <a:pt x="1" y="22"/>
                      <a:pt x="1" y="44"/>
                    </a:cubicBezTo>
                    <a:cubicBezTo>
                      <a:pt x="1" y="65"/>
                      <a:pt x="22" y="87"/>
                      <a:pt x="51" y="87"/>
                    </a:cubicBezTo>
                    <a:lnTo>
                      <a:pt x="650" y="87"/>
                    </a:lnTo>
                    <a:cubicBezTo>
                      <a:pt x="672" y="87"/>
                      <a:pt x="693" y="65"/>
                      <a:pt x="693" y="44"/>
                    </a:cubicBezTo>
                    <a:cubicBezTo>
                      <a:pt x="693" y="22"/>
                      <a:pt x="672" y="1"/>
                      <a:pt x="6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82"/>
              <p:cNvSpPr/>
              <p:nvPr/>
            </p:nvSpPr>
            <p:spPr>
              <a:xfrm>
                <a:off x="4428250" y="1397875"/>
                <a:ext cx="17350" cy="2175"/>
              </a:xfrm>
              <a:custGeom>
                <a:rect b="b" l="l" r="r" t="t"/>
                <a:pathLst>
                  <a:path extrusionOk="0" h="87" w="694">
                    <a:moveTo>
                      <a:pt x="51" y="0"/>
                    </a:moveTo>
                    <a:cubicBezTo>
                      <a:pt x="22" y="0"/>
                      <a:pt x="1" y="22"/>
                      <a:pt x="1" y="44"/>
                    </a:cubicBezTo>
                    <a:cubicBezTo>
                      <a:pt x="1" y="72"/>
                      <a:pt x="22" y="87"/>
                      <a:pt x="51" y="87"/>
                    </a:cubicBezTo>
                    <a:lnTo>
                      <a:pt x="650" y="87"/>
                    </a:lnTo>
                    <a:cubicBezTo>
                      <a:pt x="672" y="87"/>
                      <a:pt x="693" y="72"/>
                      <a:pt x="693" y="44"/>
                    </a:cubicBezTo>
                    <a:cubicBezTo>
                      <a:pt x="693" y="22"/>
                      <a:pt x="672" y="0"/>
                      <a:pt x="65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82"/>
              <p:cNvSpPr/>
              <p:nvPr/>
            </p:nvSpPr>
            <p:spPr>
              <a:xfrm>
                <a:off x="4428250" y="1412125"/>
                <a:ext cx="36100" cy="2175"/>
              </a:xfrm>
              <a:custGeom>
                <a:rect b="b" l="l" r="r" t="t"/>
                <a:pathLst>
                  <a:path extrusionOk="0" h="87" w="1444">
                    <a:moveTo>
                      <a:pt x="51" y="0"/>
                    </a:moveTo>
                    <a:cubicBezTo>
                      <a:pt x="22" y="0"/>
                      <a:pt x="1" y="22"/>
                      <a:pt x="1" y="43"/>
                    </a:cubicBezTo>
                    <a:cubicBezTo>
                      <a:pt x="1" y="72"/>
                      <a:pt x="22" y="87"/>
                      <a:pt x="51" y="87"/>
                    </a:cubicBezTo>
                    <a:lnTo>
                      <a:pt x="1400" y="87"/>
                    </a:lnTo>
                    <a:cubicBezTo>
                      <a:pt x="1422" y="87"/>
                      <a:pt x="1443" y="72"/>
                      <a:pt x="1443" y="43"/>
                    </a:cubicBezTo>
                    <a:cubicBezTo>
                      <a:pt x="1443" y="22"/>
                      <a:pt x="1422" y="0"/>
                      <a:pt x="140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82"/>
              <p:cNvSpPr/>
              <p:nvPr/>
            </p:nvSpPr>
            <p:spPr>
              <a:xfrm>
                <a:off x="4427900" y="1426350"/>
                <a:ext cx="18050" cy="2200"/>
              </a:xfrm>
              <a:custGeom>
                <a:rect b="b" l="l" r="r" t="t"/>
                <a:pathLst>
                  <a:path extrusionOk="0" h="88" w="722">
                    <a:moveTo>
                      <a:pt x="65" y="1"/>
                    </a:moveTo>
                    <a:cubicBezTo>
                      <a:pt x="0" y="1"/>
                      <a:pt x="0" y="87"/>
                      <a:pt x="65" y="87"/>
                    </a:cubicBezTo>
                    <a:lnTo>
                      <a:pt x="664" y="87"/>
                    </a:lnTo>
                    <a:cubicBezTo>
                      <a:pt x="722" y="87"/>
                      <a:pt x="722" y="1"/>
                      <a:pt x="664"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82"/>
              <p:cNvSpPr/>
              <p:nvPr/>
            </p:nvSpPr>
            <p:spPr>
              <a:xfrm>
                <a:off x="4428250" y="1440600"/>
                <a:ext cx="17350" cy="2200"/>
              </a:xfrm>
              <a:custGeom>
                <a:rect b="b" l="l" r="r" t="t"/>
                <a:pathLst>
                  <a:path extrusionOk="0" h="88" w="694">
                    <a:moveTo>
                      <a:pt x="51" y="1"/>
                    </a:moveTo>
                    <a:cubicBezTo>
                      <a:pt x="22" y="1"/>
                      <a:pt x="1" y="22"/>
                      <a:pt x="1" y="44"/>
                    </a:cubicBezTo>
                    <a:cubicBezTo>
                      <a:pt x="1" y="73"/>
                      <a:pt x="22" y="87"/>
                      <a:pt x="51" y="87"/>
                    </a:cubicBezTo>
                    <a:lnTo>
                      <a:pt x="650" y="87"/>
                    </a:lnTo>
                    <a:cubicBezTo>
                      <a:pt x="672" y="87"/>
                      <a:pt x="693" y="73"/>
                      <a:pt x="693" y="44"/>
                    </a:cubicBezTo>
                    <a:cubicBezTo>
                      <a:pt x="693" y="22"/>
                      <a:pt x="672" y="1"/>
                      <a:pt x="6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82"/>
              <p:cNvSpPr/>
              <p:nvPr/>
            </p:nvSpPr>
            <p:spPr>
              <a:xfrm>
                <a:off x="4428250" y="1454850"/>
                <a:ext cx="36100" cy="2375"/>
              </a:xfrm>
              <a:custGeom>
                <a:rect b="b" l="l" r="r" t="t"/>
                <a:pathLst>
                  <a:path extrusionOk="0" h="95" w="1444">
                    <a:moveTo>
                      <a:pt x="51" y="0"/>
                    </a:moveTo>
                    <a:cubicBezTo>
                      <a:pt x="22" y="0"/>
                      <a:pt x="1" y="22"/>
                      <a:pt x="1" y="44"/>
                    </a:cubicBezTo>
                    <a:cubicBezTo>
                      <a:pt x="1" y="73"/>
                      <a:pt x="22" y="94"/>
                      <a:pt x="51" y="94"/>
                    </a:cubicBezTo>
                    <a:lnTo>
                      <a:pt x="1400" y="94"/>
                    </a:lnTo>
                    <a:cubicBezTo>
                      <a:pt x="1422" y="94"/>
                      <a:pt x="1443" y="73"/>
                      <a:pt x="1443" y="44"/>
                    </a:cubicBezTo>
                    <a:cubicBezTo>
                      <a:pt x="1443" y="22"/>
                      <a:pt x="1422" y="0"/>
                      <a:pt x="140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82"/>
              <p:cNvSpPr/>
              <p:nvPr/>
            </p:nvSpPr>
            <p:spPr>
              <a:xfrm>
                <a:off x="4427900" y="1469100"/>
                <a:ext cx="18050" cy="2375"/>
              </a:xfrm>
              <a:custGeom>
                <a:rect b="b" l="l" r="r" t="t"/>
                <a:pathLst>
                  <a:path extrusionOk="0" h="95" w="722">
                    <a:moveTo>
                      <a:pt x="65" y="0"/>
                    </a:moveTo>
                    <a:cubicBezTo>
                      <a:pt x="0" y="0"/>
                      <a:pt x="0" y="94"/>
                      <a:pt x="65" y="94"/>
                    </a:cubicBezTo>
                    <a:lnTo>
                      <a:pt x="664" y="94"/>
                    </a:lnTo>
                    <a:cubicBezTo>
                      <a:pt x="722" y="94"/>
                      <a:pt x="722" y="0"/>
                      <a:pt x="664"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82"/>
              <p:cNvSpPr/>
              <p:nvPr/>
            </p:nvSpPr>
            <p:spPr>
              <a:xfrm>
                <a:off x="4427900" y="1483350"/>
                <a:ext cx="18050" cy="2350"/>
              </a:xfrm>
              <a:custGeom>
                <a:rect b="b" l="l" r="r" t="t"/>
                <a:pathLst>
                  <a:path extrusionOk="0" h="94" w="722">
                    <a:moveTo>
                      <a:pt x="65" y="0"/>
                    </a:moveTo>
                    <a:cubicBezTo>
                      <a:pt x="0" y="0"/>
                      <a:pt x="0" y="94"/>
                      <a:pt x="65" y="94"/>
                    </a:cubicBezTo>
                    <a:lnTo>
                      <a:pt x="664" y="94"/>
                    </a:lnTo>
                    <a:cubicBezTo>
                      <a:pt x="722" y="94"/>
                      <a:pt x="722" y="0"/>
                      <a:pt x="664"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82"/>
              <p:cNvSpPr/>
              <p:nvPr/>
            </p:nvSpPr>
            <p:spPr>
              <a:xfrm>
                <a:off x="4428250" y="1497575"/>
                <a:ext cx="36100" cy="2200"/>
              </a:xfrm>
              <a:custGeom>
                <a:rect b="b" l="l" r="r" t="t"/>
                <a:pathLst>
                  <a:path extrusionOk="0" h="88" w="1444">
                    <a:moveTo>
                      <a:pt x="51" y="1"/>
                    </a:moveTo>
                    <a:cubicBezTo>
                      <a:pt x="22" y="1"/>
                      <a:pt x="1" y="22"/>
                      <a:pt x="1" y="44"/>
                    </a:cubicBezTo>
                    <a:cubicBezTo>
                      <a:pt x="1" y="73"/>
                      <a:pt x="22" y="87"/>
                      <a:pt x="51" y="87"/>
                    </a:cubicBezTo>
                    <a:lnTo>
                      <a:pt x="1400" y="87"/>
                    </a:lnTo>
                    <a:cubicBezTo>
                      <a:pt x="1422" y="87"/>
                      <a:pt x="1443" y="73"/>
                      <a:pt x="1443" y="44"/>
                    </a:cubicBezTo>
                    <a:cubicBezTo>
                      <a:pt x="1443" y="22"/>
                      <a:pt x="1422" y="1"/>
                      <a:pt x="140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82"/>
              <p:cNvSpPr/>
              <p:nvPr/>
            </p:nvSpPr>
            <p:spPr>
              <a:xfrm>
                <a:off x="4428250" y="1511825"/>
                <a:ext cx="17350" cy="2375"/>
              </a:xfrm>
              <a:custGeom>
                <a:rect b="b" l="l" r="r" t="t"/>
                <a:pathLst>
                  <a:path extrusionOk="0" h="95" w="694">
                    <a:moveTo>
                      <a:pt x="51" y="1"/>
                    </a:moveTo>
                    <a:cubicBezTo>
                      <a:pt x="22" y="1"/>
                      <a:pt x="1" y="22"/>
                      <a:pt x="1" y="44"/>
                    </a:cubicBezTo>
                    <a:cubicBezTo>
                      <a:pt x="1" y="73"/>
                      <a:pt x="22" y="94"/>
                      <a:pt x="51" y="94"/>
                    </a:cubicBezTo>
                    <a:lnTo>
                      <a:pt x="650" y="94"/>
                    </a:lnTo>
                    <a:cubicBezTo>
                      <a:pt x="672" y="94"/>
                      <a:pt x="693" y="73"/>
                      <a:pt x="693" y="44"/>
                    </a:cubicBezTo>
                    <a:cubicBezTo>
                      <a:pt x="693" y="22"/>
                      <a:pt x="672" y="1"/>
                      <a:pt x="6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82"/>
              <p:cNvSpPr/>
              <p:nvPr/>
            </p:nvSpPr>
            <p:spPr>
              <a:xfrm>
                <a:off x="4427900" y="1526075"/>
                <a:ext cx="18050" cy="2375"/>
              </a:xfrm>
              <a:custGeom>
                <a:rect b="b" l="l" r="r" t="t"/>
                <a:pathLst>
                  <a:path extrusionOk="0" h="95" w="722">
                    <a:moveTo>
                      <a:pt x="65" y="0"/>
                    </a:moveTo>
                    <a:cubicBezTo>
                      <a:pt x="0" y="0"/>
                      <a:pt x="0" y="94"/>
                      <a:pt x="65" y="94"/>
                    </a:cubicBezTo>
                    <a:lnTo>
                      <a:pt x="664" y="94"/>
                    </a:lnTo>
                    <a:cubicBezTo>
                      <a:pt x="722" y="94"/>
                      <a:pt x="722" y="0"/>
                      <a:pt x="664"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82"/>
              <p:cNvSpPr/>
              <p:nvPr/>
            </p:nvSpPr>
            <p:spPr>
              <a:xfrm>
                <a:off x="4428250" y="1540325"/>
                <a:ext cx="36100" cy="2350"/>
              </a:xfrm>
              <a:custGeom>
                <a:rect b="b" l="l" r="r" t="t"/>
                <a:pathLst>
                  <a:path extrusionOk="0" h="94" w="1444">
                    <a:moveTo>
                      <a:pt x="51" y="0"/>
                    </a:moveTo>
                    <a:cubicBezTo>
                      <a:pt x="22" y="0"/>
                      <a:pt x="1" y="22"/>
                      <a:pt x="1" y="43"/>
                    </a:cubicBezTo>
                    <a:cubicBezTo>
                      <a:pt x="1" y="72"/>
                      <a:pt x="22" y="94"/>
                      <a:pt x="51" y="94"/>
                    </a:cubicBezTo>
                    <a:lnTo>
                      <a:pt x="1400" y="94"/>
                    </a:lnTo>
                    <a:cubicBezTo>
                      <a:pt x="1422" y="94"/>
                      <a:pt x="1443" y="72"/>
                      <a:pt x="1443" y="43"/>
                    </a:cubicBezTo>
                    <a:cubicBezTo>
                      <a:pt x="1443" y="22"/>
                      <a:pt x="1422" y="0"/>
                      <a:pt x="140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82"/>
              <p:cNvSpPr/>
              <p:nvPr/>
            </p:nvSpPr>
            <p:spPr>
              <a:xfrm>
                <a:off x="4428250" y="1554550"/>
                <a:ext cx="17350" cy="2375"/>
              </a:xfrm>
              <a:custGeom>
                <a:rect b="b" l="l" r="r" t="t"/>
                <a:pathLst>
                  <a:path extrusionOk="0" h="95" w="694">
                    <a:moveTo>
                      <a:pt x="51" y="1"/>
                    </a:moveTo>
                    <a:cubicBezTo>
                      <a:pt x="22" y="1"/>
                      <a:pt x="1" y="23"/>
                      <a:pt x="1" y="44"/>
                    </a:cubicBezTo>
                    <a:cubicBezTo>
                      <a:pt x="1" y="73"/>
                      <a:pt x="22" y="95"/>
                      <a:pt x="51" y="95"/>
                    </a:cubicBezTo>
                    <a:lnTo>
                      <a:pt x="650" y="95"/>
                    </a:lnTo>
                    <a:cubicBezTo>
                      <a:pt x="672" y="95"/>
                      <a:pt x="693" y="73"/>
                      <a:pt x="693" y="44"/>
                    </a:cubicBezTo>
                    <a:cubicBezTo>
                      <a:pt x="693" y="23"/>
                      <a:pt x="672" y="1"/>
                      <a:pt x="6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82"/>
              <p:cNvSpPr/>
              <p:nvPr/>
            </p:nvSpPr>
            <p:spPr>
              <a:xfrm>
                <a:off x="4428250" y="1568800"/>
                <a:ext cx="17350" cy="2375"/>
              </a:xfrm>
              <a:custGeom>
                <a:rect b="b" l="l" r="r" t="t"/>
                <a:pathLst>
                  <a:path extrusionOk="0" h="95" w="694">
                    <a:moveTo>
                      <a:pt x="51" y="1"/>
                    </a:moveTo>
                    <a:cubicBezTo>
                      <a:pt x="22" y="1"/>
                      <a:pt x="1" y="22"/>
                      <a:pt x="1" y="44"/>
                    </a:cubicBezTo>
                    <a:cubicBezTo>
                      <a:pt x="1" y="73"/>
                      <a:pt x="22" y="95"/>
                      <a:pt x="51" y="95"/>
                    </a:cubicBezTo>
                    <a:lnTo>
                      <a:pt x="650" y="95"/>
                    </a:lnTo>
                    <a:cubicBezTo>
                      <a:pt x="672" y="95"/>
                      <a:pt x="693" y="73"/>
                      <a:pt x="693" y="44"/>
                    </a:cubicBezTo>
                    <a:cubicBezTo>
                      <a:pt x="693" y="22"/>
                      <a:pt x="672" y="1"/>
                      <a:pt x="6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82"/>
              <p:cNvSpPr/>
              <p:nvPr/>
            </p:nvSpPr>
            <p:spPr>
              <a:xfrm>
                <a:off x="4427900" y="1583050"/>
                <a:ext cx="36800" cy="2375"/>
              </a:xfrm>
              <a:custGeom>
                <a:rect b="b" l="l" r="r" t="t"/>
                <a:pathLst>
                  <a:path extrusionOk="0" h="95" w="1472">
                    <a:moveTo>
                      <a:pt x="65" y="1"/>
                    </a:moveTo>
                    <a:cubicBezTo>
                      <a:pt x="0" y="1"/>
                      <a:pt x="0" y="94"/>
                      <a:pt x="65" y="94"/>
                    </a:cubicBezTo>
                    <a:lnTo>
                      <a:pt x="1414" y="94"/>
                    </a:lnTo>
                    <a:cubicBezTo>
                      <a:pt x="1472" y="94"/>
                      <a:pt x="1472" y="1"/>
                      <a:pt x="1414"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82"/>
              <p:cNvSpPr/>
              <p:nvPr/>
            </p:nvSpPr>
            <p:spPr>
              <a:xfrm>
                <a:off x="4428250" y="1597300"/>
                <a:ext cx="17350" cy="2375"/>
              </a:xfrm>
              <a:custGeom>
                <a:rect b="b" l="l" r="r" t="t"/>
                <a:pathLst>
                  <a:path extrusionOk="0" h="95" w="694">
                    <a:moveTo>
                      <a:pt x="51" y="0"/>
                    </a:moveTo>
                    <a:cubicBezTo>
                      <a:pt x="22" y="0"/>
                      <a:pt x="1" y="22"/>
                      <a:pt x="1" y="44"/>
                    </a:cubicBezTo>
                    <a:cubicBezTo>
                      <a:pt x="1" y="72"/>
                      <a:pt x="22" y="94"/>
                      <a:pt x="51" y="94"/>
                    </a:cubicBezTo>
                    <a:lnTo>
                      <a:pt x="650" y="94"/>
                    </a:lnTo>
                    <a:cubicBezTo>
                      <a:pt x="672" y="94"/>
                      <a:pt x="693" y="72"/>
                      <a:pt x="693" y="44"/>
                    </a:cubicBezTo>
                    <a:cubicBezTo>
                      <a:pt x="693" y="22"/>
                      <a:pt x="672" y="0"/>
                      <a:pt x="65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82"/>
              <p:cNvSpPr/>
              <p:nvPr/>
            </p:nvSpPr>
            <p:spPr>
              <a:xfrm>
                <a:off x="4428250" y="1611550"/>
                <a:ext cx="17350" cy="2350"/>
              </a:xfrm>
              <a:custGeom>
                <a:rect b="b" l="l" r="r" t="t"/>
                <a:pathLst>
                  <a:path extrusionOk="0" h="94" w="694">
                    <a:moveTo>
                      <a:pt x="51" y="0"/>
                    </a:moveTo>
                    <a:cubicBezTo>
                      <a:pt x="22" y="0"/>
                      <a:pt x="1" y="22"/>
                      <a:pt x="1" y="51"/>
                    </a:cubicBezTo>
                    <a:cubicBezTo>
                      <a:pt x="1" y="72"/>
                      <a:pt x="22" y="94"/>
                      <a:pt x="51" y="94"/>
                    </a:cubicBezTo>
                    <a:lnTo>
                      <a:pt x="650" y="94"/>
                    </a:lnTo>
                    <a:cubicBezTo>
                      <a:pt x="672" y="94"/>
                      <a:pt x="693" y="72"/>
                      <a:pt x="693" y="51"/>
                    </a:cubicBezTo>
                    <a:cubicBezTo>
                      <a:pt x="693" y="22"/>
                      <a:pt x="672" y="0"/>
                      <a:pt x="65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82"/>
              <p:cNvSpPr/>
              <p:nvPr/>
            </p:nvSpPr>
            <p:spPr>
              <a:xfrm>
                <a:off x="4428250" y="1625775"/>
                <a:ext cx="36100" cy="2375"/>
              </a:xfrm>
              <a:custGeom>
                <a:rect b="b" l="l" r="r" t="t"/>
                <a:pathLst>
                  <a:path extrusionOk="0" h="95" w="1444">
                    <a:moveTo>
                      <a:pt x="51" y="1"/>
                    </a:moveTo>
                    <a:cubicBezTo>
                      <a:pt x="22" y="1"/>
                      <a:pt x="1" y="23"/>
                      <a:pt x="1" y="51"/>
                    </a:cubicBezTo>
                    <a:cubicBezTo>
                      <a:pt x="1" y="73"/>
                      <a:pt x="22" y="95"/>
                      <a:pt x="51" y="95"/>
                    </a:cubicBezTo>
                    <a:lnTo>
                      <a:pt x="1400" y="95"/>
                    </a:lnTo>
                    <a:cubicBezTo>
                      <a:pt x="1422" y="95"/>
                      <a:pt x="1443" y="73"/>
                      <a:pt x="1443" y="51"/>
                    </a:cubicBezTo>
                    <a:cubicBezTo>
                      <a:pt x="1443" y="23"/>
                      <a:pt x="1422" y="1"/>
                      <a:pt x="140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82"/>
              <p:cNvSpPr/>
              <p:nvPr/>
            </p:nvSpPr>
            <p:spPr>
              <a:xfrm>
                <a:off x="4427900" y="1640025"/>
                <a:ext cx="18050" cy="2375"/>
              </a:xfrm>
              <a:custGeom>
                <a:rect b="b" l="l" r="r" t="t"/>
                <a:pathLst>
                  <a:path extrusionOk="0" h="95" w="722">
                    <a:moveTo>
                      <a:pt x="65" y="1"/>
                    </a:moveTo>
                    <a:cubicBezTo>
                      <a:pt x="0" y="1"/>
                      <a:pt x="0" y="94"/>
                      <a:pt x="65" y="94"/>
                    </a:cubicBezTo>
                    <a:lnTo>
                      <a:pt x="664" y="94"/>
                    </a:lnTo>
                    <a:cubicBezTo>
                      <a:pt x="722" y="94"/>
                      <a:pt x="722" y="1"/>
                      <a:pt x="664"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82"/>
              <p:cNvSpPr/>
              <p:nvPr/>
            </p:nvSpPr>
            <p:spPr>
              <a:xfrm>
                <a:off x="4428250" y="1654275"/>
                <a:ext cx="17350" cy="2375"/>
              </a:xfrm>
              <a:custGeom>
                <a:rect b="b" l="l" r="r" t="t"/>
                <a:pathLst>
                  <a:path extrusionOk="0" h="95" w="694">
                    <a:moveTo>
                      <a:pt x="51" y="0"/>
                    </a:moveTo>
                    <a:cubicBezTo>
                      <a:pt x="22" y="0"/>
                      <a:pt x="1" y="22"/>
                      <a:pt x="1" y="51"/>
                    </a:cubicBezTo>
                    <a:cubicBezTo>
                      <a:pt x="1" y="73"/>
                      <a:pt x="22" y="94"/>
                      <a:pt x="51" y="94"/>
                    </a:cubicBezTo>
                    <a:lnTo>
                      <a:pt x="650" y="94"/>
                    </a:lnTo>
                    <a:cubicBezTo>
                      <a:pt x="672" y="94"/>
                      <a:pt x="693" y="73"/>
                      <a:pt x="693" y="51"/>
                    </a:cubicBezTo>
                    <a:cubicBezTo>
                      <a:pt x="693" y="22"/>
                      <a:pt x="672" y="0"/>
                      <a:pt x="65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82"/>
              <p:cNvSpPr/>
              <p:nvPr/>
            </p:nvSpPr>
            <p:spPr>
              <a:xfrm>
                <a:off x="4428250" y="1668525"/>
                <a:ext cx="36100" cy="2350"/>
              </a:xfrm>
              <a:custGeom>
                <a:rect b="b" l="l" r="r" t="t"/>
                <a:pathLst>
                  <a:path extrusionOk="0" h="94" w="1444">
                    <a:moveTo>
                      <a:pt x="51" y="0"/>
                    </a:moveTo>
                    <a:cubicBezTo>
                      <a:pt x="22" y="0"/>
                      <a:pt x="1" y="22"/>
                      <a:pt x="1" y="51"/>
                    </a:cubicBezTo>
                    <a:cubicBezTo>
                      <a:pt x="1" y="72"/>
                      <a:pt x="22" y="94"/>
                      <a:pt x="51" y="94"/>
                    </a:cubicBezTo>
                    <a:lnTo>
                      <a:pt x="1400" y="94"/>
                    </a:lnTo>
                    <a:cubicBezTo>
                      <a:pt x="1422" y="94"/>
                      <a:pt x="1443" y="72"/>
                      <a:pt x="1443" y="51"/>
                    </a:cubicBezTo>
                    <a:cubicBezTo>
                      <a:pt x="1443" y="22"/>
                      <a:pt x="1422" y="0"/>
                      <a:pt x="140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82"/>
              <p:cNvSpPr/>
              <p:nvPr/>
            </p:nvSpPr>
            <p:spPr>
              <a:xfrm>
                <a:off x="4428250" y="1682950"/>
                <a:ext cx="17350" cy="2175"/>
              </a:xfrm>
              <a:custGeom>
                <a:rect b="b" l="l" r="r" t="t"/>
                <a:pathLst>
                  <a:path extrusionOk="0" h="87" w="694">
                    <a:moveTo>
                      <a:pt x="51" y="0"/>
                    </a:moveTo>
                    <a:cubicBezTo>
                      <a:pt x="22" y="0"/>
                      <a:pt x="1" y="15"/>
                      <a:pt x="1" y="43"/>
                    </a:cubicBezTo>
                    <a:cubicBezTo>
                      <a:pt x="1" y="65"/>
                      <a:pt x="22" y="87"/>
                      <a:pt x="51" y="87"/>
                    </a:cubicBezTo>
                    <a:lnTo>
                      <a:pt x="650" y="87"/>
                    </a:lnTo>
                    <a:cubicBezTo>
                      <a:pt x="672" y="87"/>
                      <a:pt x="693" y="65"/>
                      <a:pt x="693" y="43"/>
                    </a:cubicBezTo>
                    <a:cubicBezTo>
                      <a:pt x="693" y="15"/>
                      <a:pt x="672" y="0"/>
                      <a:pt x="65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82"/>
              <p:cNvSpPr/>
              <p:nvPr/>
            </p:nvSpPr>
            <p:spPr>
              <a:xfrm>
                <a:off x="4427900" y="1697200"/>
                <a:ext cx="18050" cy="2175"/>
              </a:xfrm>
              <a:custGeom>
                <a:rect b="b" l="l" r="r" t="t"/>
                <a:pathLst>
                  <a:path extrusionOk="0" h="87" w="722">
                    <a:moveTo>
                      <a:pt x="65" y="0"/>
                    </a:moveTo>
                    <a:cubicBezTo>
                      <a:pt x="0" y="0"/>
                      <a:pt x="0" y="87"/>
                      <a:pt x="65" y="87"/>
                    </a:cubicBezTo>
                    <a:lnTo>
                      <a:pt x="664" y="87"/>
                    </a:lnTo>
                    <a:cubicBezTo>
                      <a:pt x="722" y="87"/>
                      <a:pt x="722" y="0"/>
                      <a:pt x="664"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82"/>
              <p:cNvSpPr/>
              <p:nvPr/>
            </p:nvSpPr>
            <p:spPr>
              <a:xfrm>
                <a:off x="4428250" y="1711425"/>
                <a:ext cx="36100" cy="2200"/>
              </a:xfrm>
              <a:custGeom>
                <a:rect b="b" l="l" r="r" t="t"/>
                <a:pathLst>
                  <a:path extrusionOk="0" h="88" w="1444">
                    <a:moveTo>
                      <a:pt x="51" y="1"/>
                    </a:moveTo>
                    <a:cubicBezTo>
                      <a:pt x="22" y="1"/>
                      <a:pt x="1" y="15"/>
                      <a:pt x="1" y="44"/>
                    </a:cubicBezTo>
                    <a:cubicBezTo>
                      <a:pt x="1" y="66"/>
                      <a:pt x="22" y="87"/>
                      <a:pt x="51" y="87"/>
                    </a:cubicBezTo>
                    <a:lnTo>
                      <a:pt x="1400" y="87"/>
                    </a:lnTo>
                    <a:cubicBezTo>
                      <a:pt x="1422" y="87"/>
                      <a:pt x="1443" y="66"/>
                      <a:pt x="1443" y="44"/>
                    </a:cubicBezTo>
                    <a:cubicBezTo>
                      <a:pt x="1443" y="15"/>
                      <a:pt x="1422" y="1"/>
                      <a:pt x="140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82"/>
              <p:cNvSpPr/>
              <p:nvPr/>
            </p:nvSpPr>
            <p:spPr>
              <a:xfrm>
                <a:off x="4428250" y="1725675"/>
                <a:ext cx="17350" cy="2375"/>
              </a:xfrm>
              <a:custGeom>
                <a:rect b="b" l="l" r="r" t="t"/>
                <a:pathLst>
                  <a:path extrusionOk="0" h="95" w="694">
                    <a:moveTo>
                      <a:pt x="51" y="1"/>
                    </a:moveTo>
                    <a:cubicBezTo>
                      <a:pt x="22" y="1"/>
                      <a:pt x="1" y="22"/>
                      <a:pt x="1" y="44"/>
                    </a:cubicBezTo>
                    <a:cubicBezTo>
                      <a:pt x="1" y="73"/>
                      <a:pt x="22" y="94"/>
                      <a:pt x="51" y="94"/>
                    </a:cubicBezTo>
                    <a:lnTo>
                      <a:pt x="650" y="94"/>
                    </a:lnTo>
                    <a:cubicBezTo>
                      <a:pt x="672" y="87"/>
                      <a:pt x="693" y="73"/>
                      <a:pt x="693" y="44"/>
                    </a:cubicBezTo>
                    <a:cubicBezTo>
                      <a:pt x="693" y="22"/>
                      <a:pt x="672" y="1"/>
                      <a:pt x="6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82"/>
              <p:cNvSpPr/>
              <p:nvPr/>
            </p:nvSpPr>
            <p:spPr>
              <a:xfrm>
                <a:off x="4428250" y="1739925"/>
                <a:ext cx="17350" cy="2175"/>
              </a:xfrm>
              <a:custGeom>
                <a:rect b="b" l="l" r="r" t="t"/>
                <a:pathLst>
                  <a:path extrusionOk="0" h="87" w="694">
                    <a:moveTo>
                      <a:pt x="51" y="0"/>
                    </a:moveTo>
                    <a:cubicBezTo>
                      <a:pt x="22" y="0"/>
                      <a:pt x="1" y="15"/>
                      <a:pt x="1" y="44"/>
                    </a:cubicBezTo>
                    <a:cubicBezTo>
                      <a:pt x="1" y="65"/>
                      <a:pt x="22" y="87"/>
                      <a:pt x="51" y="87"/>
                    </a:cubicBezTo>
                    <a:lnTo>
                      <a:pt x="650" y="87"/>
                    </a:lnTo>
                    <a:cubicBezTo>
                      <a:pt x="672" y="87"/>
                      <a:pt x="693" y="65"/>
                      <a:pt x="693" y="44"/>
                    </a:cubicBezTo>
                    <a:cubicBezTo>
                      <a:pt x="693" y="15"/>
                      <a:pt x="672" y="0"/>
                      <a:pt x="65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82"/>
              <p:cNvSpPr/>
              <p:nvPr/>
            </p:nvSpPr>
            <p:spPr>
              <a:xfrm>
                <a:off x="4427900" y="1754175"/>
                <a:ext cx="36800" cy="2175"/>
              </a:xfrm>
              <a:custGeom>
                <a:rect b="b" l="l" r="r" t="t"/>
                <a:pathLst>
                  <a:path extrusionOk="0" h="87" w="1472">
                    <a:moveTo>
                      <a:pt x="65" y="0"/>
                    </a:moveTo>
                    <a:cubicBezTo>
                      <a:pt x="0" y="0"/>
                      <a:pt x="0" y="87"/>
                      <a:pt x="65" y="87"/>
                    </a:cubicBezTo>
                    <a:lnTo>
                      <a:pt x="1414" y="87"/>
                    </a:lnTo>
                    <a:cubicBezTo>
                      <a:pt x="1472" y="87"/>
                      <a:pt x="1472" y="0"/>
                      <a:pt x="1414"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82"/>
              <p:cNvSpPr/>
              <p:nvPr/>
            </p:nvSpPr>
            <p:spPr>
              <a:xfrm>
                <a:off x="4428250" y="1768400"/>
                <a:ext cx="17350" cy="2200"/>
              </a:xfrm>
              <a:custGeom>
                <a:rect b="b" l="l" r="r" t="t"/>
                <a:pathLst>
                  <a:path extrusionOk="0" h="88" w="694">
                    <a:moveTo>
                      <a:pt x="51" y="1"/>
                    </a:moveTo>
                    <a:cubicBezTo>
                      <a:pt x="22" y="1"/>
                      <a:pt x="1" y="15"/>
                      <a:pt x="1" y="44"/>
                    </a:cubicBezTo>
                    <a:cubicBezTo>
                      <a:pt x="1" y="66"/>
                      <a:pt x="22" y="87"/>
                      <a:pt x="51" y="87"/>
                    </a:cubicBezTo>
                    <a:lnTo>
                      <a:pt x="650" y="87"/>
                    </a:lnTo>
                    <a:cubicBezTo>
                      <a:pt x="672" y="87"/>
                      <a:pt x="693" y="66"/>
                      <a:pt x="693" y="44"/>
                    </a:cubicBezTo>
                    <a:cubicBezTo>
                      <a:pt x="693" y="15"/>
                      <a:pt x="672" y="1"/>
                      <a:pt x="6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82"/>
              <p:cNvSpPr/>
              <p:nvPr/>
            </p:nvSpPr>
            <p:spPr>
              <a:xfrm>
                <a:off x="4428250" y="1782650"/>
                <a:ext cx="17350" cy="2200"/>
              </a:xfrm>
              <a:custGeom>
                <a:rect b="b" l="l" r="r" t="t"/>
                <a:pathLst>
                  <a:path extrusionOk="0" h="88" w="694">
                    <a:moveTo>
                      <a:pt x="51" y="1"/>
                    </a:moveTo>
                    <a:cubicBezTo>
                      <a:pt x="22" y="1"/>
                      <a:pt x="1" y="22"/>
                      <a:pt x="1" y="44"/>
                    </a:cubicBezTo>
                    <a:cubicBezTo>
                      <a:pt x="1" y="66"/>
                      <a:pt x="22" y="87"/>
                      <a:pt x="51" y="87"/>
                    </a:cubicBezTo>
                    <a:lnTo>
                      <a:pt x="650" y="87"/>
                    </a:lnTo>
                    <a:cubicBezTo>
                      <a:pt x="672" y="87"/>
                      <a:pt x="693" y="66"/>
                      <a:pt x="693" y="44"/>
                    </a:cubicBezTo>
                    <a:cubicBezTo>
                      <a:pt x="693" y="22"/>
                      <a:pt x="672" y="1"/>
                      <a:pt x="6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82"/>
              <p:cNvSpPr/>
              <p:nvPr/>
            </p:nvSpPr>
            <p:spPr>
              <a:xfrm>
                <a:off x="4428250" y="1825400"/>
                <a:ext cx="17350" cy="2175"/>
              </a:xfrm>
              <a:custGeom>
                <a:rect b="b" l="l" r="r" t="t"/>
                <a:pathLst>
                  <a:path extrusionOk="0" h="87" w="694">
                    <a:moveTo>
                      <a:pt x="51" y="0"/>
                    </a:moveTo>
                    <a:cubicBezTo>
                      <a:pt x="22" y="0"/>
                      <a:pt x="1" y="22"/>
                      <a:pt x="1" y="43"/>
                    </a:cubicBezTo>
                    <a:cubicBezTo>
                      <a:pt x="1" y="65"/>
                      <a:pt x="22" y="87"/>
                      <a:pt x="51" y="87"/>
                    </a:cubicBezTo>
                    <a:lnTo>
                      <a:pt x="650" y="87"/>
                    </a:lnTo>
                    <a:cubicBezTo>
                      <a:pt x="672" y="87"/>
                      <a:pt x="693" y="65"/>
                      <a:pt x="693" y="43"/>
                    </a:cubicBezTo>
                    <a:cubicBezTo>
                      <a:pt x="693" y="22"/>
                      <a:pt x="672" y="0"/>
                      <a:pt x="65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82"/>
              <p:cNvSpPr/>
              <p:nvPr/>
            </p:nvSpPr>
            <p:spPr>
              <a:xfrm>
                <a:off x="4428250" y="1796900"/>
                <a:ext cx="36100" cy="2200"/>
              </a:xfrm>
              <a:custGeom>
                <a:rect b="b" l="l" r="r" t="t"/>
                <a:pathLst>
                  <a:path extrusionOk="0" h="88" w="1444">
                    <a:moveTo>
                      <a:pt x="51" y="0"/>
                    </a:moveTo>
                    <a:cubicBezTo>
                      <a:pt x="22" y="0"/>
                      <a:pt x="1" y="22"/>
                      <a:pt x="1" y="44"/>
                    </a:cubicBezTo>
                    <a:cubicBezTo>
                      <a:pt x="1" y="65"/>
                      <a:pt x="22" y="87"/>
                      <a:pt x="51" y="87"/>
                    </a:cubicBezTo>
                    <a:lnTo>
                      <a:pt x="1400" y="87"/>
                    </a:lnTo>
                    <a:cubicBezTo>
                      <a:pt x="1422" y="87"/>
                      <a:pt x="1443" y="65"/>
                      <a:pt x="1443" y="44"/>
                    </a:cubicBezTo>
                    <a:cubicBezTo>
                      <a:pt x="1443" y="22"/>
                      <a:pt x="1422" y="0"/>
                      <a:pt x="140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2" name="Google Shape;4142;p82"/>
            <p:cNvGrpSpPr/>
            <p:nvPr/>
          </p:nvGrpSpPr>
          <p:grpSpPr>
            <a:xfrm>
              <a:off x="4488850" y="1372625"/>
              <a:ext cx="16425" cy="169875"/>
              <a:chOff x="4488850" y="1372625"/>
              <a:chExt cx="16425" cy="169875"/>
            </a:xfrm>
          </p:grpSpPr>
          <p:sp>
            <p:nvSpPr>
              <p:cNvPr id="4143" name="Google Shape;4143;p82"/>
              <p:cNvSpPr/>
              <p:nvPr/>
            </p:nvSpPr>
            <p:spPr>
              <a:xfrm>
                <a:off x="4488850" y="1372625"/>
                <a:ext cx="16425" cy="16625"/>
              </a:xfrm>
              <a:custGeom>
                <a:rect b="b" l="l" r="r" t="t"/>
                <a:pathLst>
                  <a:path extrusionOk="0" h="665" w="657">
                    <a:moveTo>
                      <a:pt x="0" y="1"/>
                    </a:moveTo>
                    <a:lnTo>
                      <a:pt x="0" y="664"/>
                    </a:lnTo>
                    <a:lnTo>
                      <a:pt x="657" y="664"/>
                    </a:lnTo>
                    <a:lnTo>
                      <a:pt x="657" y="1"/>
                    </a:lnTo>
                    <a:close/>
                  </a:path>
                </a:pathLst>
              </a:custGeom>
              <a:solidFill>
                <a:srgbClr val="1D26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82"/>
              <p:cNvSpPr/>
              <p:nvPr/>
            </p:nvSpPr>
            <p:spPr>
              <a:xfrm>
                <a:off x="4488850" y="1398225"/>
                <a:ext cx="16425" cy="16625"/>
              </a:xfrm>
              <a:custGeom>
                <a:rect b="b" l="l" r="r" t="t"/>
                <a:pathLst>
                  <a:path extrusionOk="0" h="665" w="657">
                    <a:moveTo>
                      <a:pt x="0" y="1"/>
                    </a:moveTo>
                    <a:lnTo>
                      <a:pt x="0" y="664"/>
                    </a:lnTo>
                    <a:lnTo>
                      <a:pt x="657" y="664"/>
                    </a:lnTo>
                    <a:lnTo>
                      <a:pt x="657"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82"/>
              <p:cNvSpPr/>
              <p:nvPr/>
            </p:nvSpPr>
            <p:spPr>
              <a:xfrm>
                <a:off x="4488850" y="1423825"/>
                <a:ext cx="16425" cy="16625"/>
              </a:xfrm>
              <a:custGeom>
                <a:rect b="b" l="l" r="r" t="t"/>
                <a:pathLst>
                  <a:path extrusionOk="0" h="665" w="657">
                    <a:moveTo>
                      <a:pt x="0" y="1"/>
                    </a:moveTo>
                    <a:lnTo>
                      <a:pt x="0" y="664"/>
                    </a:lnTo>
                    <a:lnTo>
                      <a:pt x="657" y="664"/>
                    </a:lnTo>
                    <a:lnTo>
                      <a:pt x="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82"/>
              <p:cNvSpPr/>
              <p:nvPr/>
            </p:nvSpPr>
            <p:spPr>
              <a:xfrm>
                <a:off x="4488850" y="1449450"/>
                <a:ext cx="16425" cy="16425"/>
              </a:xfrm>
              <a:custGeom>
                <a:rect b="b" l="l" r="r" t="t"/>
                <a:pathLst>
                  <a:path extrusionOk="0" h="657" w="657">
                    <a:moveTo>
                      <a:pt x="0" y="0"/>
                    </a:moveTo>
                    <a:lnTo>
                      <a:pt x="0" y="656"/>
                    </a:lnTo>
                    <a:lnTo>
                      <a:pt x="657" y="656"/>
                    </a:lnTo>
                    <a:lnTo>
                      <a:pt x="65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82"/>
              <p:cNvSpPr/>
              <p:nvPr/>
            </p:nvSpPr>
            <p:spPr>
              <a:xfrm>
                <a:off x="4488850" y="1474875"/>
                <a:ext cx="16425" cy="16600"/>
              </a:xfrm>
              <a:custGeom>
                <a:rect b="b" l="l" r="r" t="t"/>
                <a:pathLst>
                  <a:path extrusionOk="0" h="664" w="657">
                    <a:moveTo>
                      <a:pt x="0" y="0"/>
                    </a:moveTo>
                    <a:lnTo>
                      <a:pt x="0" y="664"/>
                    </a:lnTo>
                    <a:lnTo>
                      <a:pt x="657" y="664"/>
                    </a:lnTo>
                    <a:lnTo>
                      <a:pt x="657"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82"/>
              <p:cNvSpPr/>
              <p:nvPr/>
            </p:nvSpPr>
            <p:spPr>
              <a:xfrm>
                <a:off x="4488850" y="1500475"/>
                <a:ext cx="16425" cy="16600"/>
              </a:xfrm>
              <a:custGeom>
                <a:rect b="b" l="l" r="r" t="t"/>
                <a:pathLst>
                  <a:path extrusionOk="0" h="664" w="657">
                    <a:moveTo>
                      <a:pt x="0" y="0"/>
                    </a:moveTo>
                    <a:lnTo>
                      <a:pt x="0" y="664"/>
                    </a:lnTo>
                    <a:lnTo>
                      <a:pt x="657" y="664"/>
                    </a:lnTo>
                    <a:lnTo>
                      <a:pt x="657"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82"/>
              <p:cNvSpPr/>
              <p:nvPr/>
            </p:nvSpPr>
            <p:spPr>
              <a:xfrm>
                <a:off x="4488850" y="1526075"/>
                <a:ext cx="16425" cy="16425"/>
              </a:xfrm>
              <a:custGeom>
                <a:rect b="b" l="l" r="r" t="t"/>
                <a:pathLst>
                  <a:path extrusionOk="0" h="657" w="657">
                    <a:moveTo>
                      <a:pt x="0" y="0"/>
                    </a:moveTo>
                    <a:lnTo>
                      <a:pt x="0" y="657"/>
                    </a:lnTo>
                    <a:lnTo>
                      <a:pt x="657" y="657"/>
                    </a:lnTo>
                    <a:lnTo>
                      <a:pt x="657" y="0"/>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50" name="Google Shape;4150;p82"/>
          <p:cNvGrpSpPr/>
          <p:nvPr/>
        </p:nvGrpSpPr>
        <p:grpSpPr>
          <a:xfrm>
            <a:off x="4553653" y="1403110"/>
            <a:ext cx="287997" cy="219067"/>
            <a:chOff x="5023100" y="253750"/>
            <a:chExt cx="255000" cy="193950"/>
          </a:xfrm>
        </p:grpSpPr>
        <p:sp>
          <p:nvSpPr>
            <p:cNvPr id="4151" name="Google Shape;4151;p82"/>
            <p:cNvSpPr/>
            <p:nvPr/>
          </p:nvSpPr>
          <p:spPr>
            <a:xfrm>
              <a:off x="5023100" y="253750"/>
              <a:ext cx="255000" cy="193950"/>
            </a:xfrm>
            <a:custGeom>
              <a:rect b="b" l="l" r="r" t="t"/>
              <a:pathLst>
                <a:path extrusionOk="0" h="7758" w="10200">
                  <a:moveTo>
                    <a:pt x="5093" y="1"/>
                  </a:moveTo>
                  <a:cubicBezTo>
                    <a:pt x="3789" y="1"/>
                    <a:pt x="2486" y="287"/>
                    <a:pt x="1494" y="861"/>
                  </a:cubicBezTo>
                  <a:cubicBezTo>
                    <a:pt x="499" y="1438"/>
                    <a:pt x="1" y="2188"/>
                    <a:pt x="1" y="2945"/>
                  </a:cubicBezTo>
                  <a:lnTo>
                    <a:pt x="1" y="4957"/>
                  </a:lnTo>
                  <a:lnTo>
                    <a:pt x="8" y="4957"/>
                  </a:lnTo>
                  <a:cubicBezTo>
                    <a:pt x="66" y="5664"/>
                    <a:pt x="563" y="6357"/>
                    <a:pt x="1494" y="6898"/>
                  </a:cubicBezTo>
                  <a:cubicBezTo>
                    <a:pt x="2489" y="7471"/>
                    <a:pt x="3793" y="7758"/>
                    <a:pt x="5096" y="7758"/>
                  </a:cubicBezTo>
                  <a:cubicBezTo>
                    <a:pt x="6400" y="7758"/>
                    <a:pt x="7704" y="7471"/>
                    <a:pt x="8699" y="6898"/>
                  </a:cubicBezTo>
                  <a:cubicBezTo>
                    <a:pt x="9687" y="6321"/>
                    <a:pt x="10192" y="5570"/>
                    <a:pt x="10192" y="4813"/>
                  </a:cubicBezTo>
                  <a:lnTo>
                    <a:pt x="10199" y="4813"/>
                  </a:lnTo>
                  <a:lnTo>
                    <a:pt x="10199" y="2945"/>
                  </a:lnTo>
                  <a:lnTo>
                    <a:pt x="10185" y="2945"/>
                  </a:lnTo>
                  <a:cubicBezTo>
                    <a:pt x="10185" y="2188"/>
                    <a:pt x="9687" y="1438"/>
                    <a:pt x="8692" y="861"/>
                  </a:cubicBezTo>
                  <a:cubicBezTo>
                    <a:pt x="7700" y="287"/>
                    <a:pt x="6396" y="1"/>
                    <a:pt x="5093" y="1"/>
                  </a:cubicBezTo>
                  <a:close/>
                </a:path>
              </a:pathLst>
            </a:custGeom>
            <a:solidFill>
              <a:srgbClr val="1D26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82"/>
            <p:cNvSpPr/>
            <p:nvPr/>
          </p:nvSpPr>
          <p:spPr>
            <a:xfrm>
              <a:off x="5023100" y="253800"/>
              <a:ext cx="254625" cy="147150"/>
            </a:xfrm>
            <a:custGeom>
              <a:rect b="b" l="l" r="r" t="t"/>
              <a:pathLst>
                <a:path extrusionOk="0" h="5886" w="10185">
                  <a:moveTo>
                    <a:pt x="5093" y="0"/>
                  </a:moveTo>
                  <a:cubicBezTo>
                    <a:pt x="2280" y="0"/>
                    <a:pt x="1" y="1320"/>
                    <a:pt x="1" y="2943"/>
                  </a:cubicBezTo>
                  <a:cubicBezTo>
                    <a:pt x="1" y="4566"/>
                    <a:pt x="2280" y="5886"/>
                    <a:pt x="5093" y="5886"/>
                  </a:cubicBezTo>
                  <a:cubicBezTo>
                    <a:pt x="7906" y="5886"/>
                    <a:pt x="10185" y="4566"/>
                    <a:pt x="10185" y="2943"/>
                  </a:cubicBezTo>
                  <a:cubicBezTo>
                    <a:pt x="10185" y="1320"/>
                    <a:pt x="7906" y="0"/>
                    <a:pt x="5093"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82"/>
            <p:cNvSpPr/>
            <p:nvPr/>
          </p:nvSpPr>
          <p:spPr>
            <a:xfrm>
              <a:off x="5045475" y="266950"/>
              <a:ext cx="209725" cy="121200"/>
            </a:xfrm>
            <a:custGeom>
              <a:rect b="b" l="l" r="r" t="t"/>
              <a:pathLst>
                <a:path extrusionOk="0" h="4848" w="8389">
                  <a:moveTo>
                    <a:pt x="4191" y="1"/>
                  </a:moveTo>
                  <a:cubicBezTo>
                    <a:pt x="1875" y="1"/>
                    <a:pt x="0" y="1090"/>
                    <a:pt x="0" y="2424"/>
                  </a:cubicBezTo>
                  <a:cubicBezTo>
                    <a:pt x="0" y="3759"/>
                    <a:pt x="1875" y="4848"/>
                    <a:pt x="4191" y="4848"/>
                  </a:cubicBezTo>
                  <a:cubicBezTo>
                    <a:pt x="6513" y="4848"/>
                    <a:pt x="8388" y="3759"/>
                    <a:pt x="8388" y="2424"/>
                  </a:cubicBezTo>
                  <a:cubicBezTo>
                    <a:pt x="8388" y="1090"/>
                    <a:pt x="6513"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82"/>
            <p:cNvSpPr/>
            <p:nvPr/>
          </p:nvSpPr>
          <p:spPr>
            <a:xfrm>
              <a:off x="5072325" y="282825"/>
              <a:ext cx="155650" cy="90000"/>
            </a:xfrm>
            <a:custGeom>
              <a:rect b="b" l="l" r="r" t="t"/>
              <a:pathLst>
                <a:path extrusionOk="0" h="3600" w="6226">
                  <a:moveTo>
                    <a:pt x="3117" y="1"/>
                  </a:moveTo>
                  <a:cubicBezTo>
                    <a:pt x="1393" y="1"/>
                    <a:pt x="1" y="808"/>
                    <a:pt x="1" y="1797"/>
                  </a:cubicBezTo>
                  <a:cubicBezTo>
                    <a:pt x="1" y="2792"/>
                    <a:pt x="1393" y="3600"/>
                    <a:pt x="3117" y="3600"/>
                  </a:cubicBezTo>
                  <a:cubicBezTo>
                    <a:pt x="4833" y="3600"/>
                    <a:pt x="6225" y="2792"/>
                    <a:pt x="6225" y="1797"/>
                  </a:cubicBezTo>
                  <a:cubicBezTo>
                    <a:pt x="6225" y="808"/>
                    <a:pt x="4833" y="1"/>
                    <a:pt x="3117"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82"/>
            <p:cNvSpPr/>
            <p:nvPr/>
          </p:nvSpPr>
          <p:spPr>
            <a:xfrm>
              <a:off x="5090725" y="296850"/>
              <a:ext cx="118500" cy="62325"/>
            </a:xfrm>
            <a:custGeom>
              <a:rect b="b" l="l" r="r" t="t"/>
              <a:pathLst>
                <a:path extrusionOk="0" h="2493" w="4740">
                  <a:moveTo>
                    <a:pt x="2370" y="0"/>
                  </a:moveTo>
                  <a:cubicBezTo>
                    <a:pt x="1818" y="0"/>
                    <a:pt x="1266" y="121"/>
                    <a:pt x="844" y="363"/>
                  </a:cubicBezTo>
                  <a:cubicBezTo>
                    <a:pt x="1" y="853"/>
                    <a:pt x="1" y="1639"/>
                    <a:pt x="844" y="2130"/>
                  </a:cubicBezTo>
                  <a:cubicBezTo>
                    <a:pt x="1266" y="2372"/>
                    <a:pt x="1818" y="2492"/>
                    <a:pt x="2370" y="2492"/>
                  </a:cubicBezTo>
                  <a:cubicBezTo>
                    <a:pt x="2922" y="2492"/>
                    <a:pt x="3473" y="2372"/>
                    <a:pt x="3895" y="2130"/>
                  </a:cubicBezTo>
                  <a:cubicBezTo>
                    <a:pt x="4739" y="1639"/>
                    <a:pt x="4739" y="853"/>
                    <a:pt x="3895" y="363"/>
                  </a:cubicBezTo>
                  <a:cubicBezTo>
                    <a:pt x="3473" y="121"/>
                    <a:pt x="2922" y="0"/>
                    <a:pt x="237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82"/>
            <p:cNvSpPr/>
            <p:nvPr/>
          </p:nvSpPr>
          <p:spPr>
            <a:xfrm>
              <a:off x="5121025" y="311675"/>
              <a:ext cx="57725" cy="33200"/>
            </a:xfrm>
            <a:custGeom>
              <a:rect b="b" l="l" r="r" t="t"/>
              <a:pathLst>
                <a:path extrusionOk="0" h="1328" w="2309">
                  <a:moveTo>
                    <a:pt x="1154" y="1"/>
                  </a:moveTo>
                  <a:cubicBezTo>
                    <a:pt x="519" y="1"/>
                    <a:pt x="0" y="296"/>
                    <a:pt x="0" y="664"/>
                  </a:cubicBezTo>
                  <a:cubicBezTo>
                    <a:pt x="0" y="1032"/>
                    <a:pt x="519" y="1328"/>
                    <a:pt x="1154" y="1328"/>
                  </a:cubicBezTo>
                  <a:cubicBezTo>
                    <a:pt x="1789" y="1328"/>
                    <a:pt x="2308" y="1032"/>
                    <a:pt x="2308" y="664"/>
                  </a:cubicBezTo>
                  <a:cubicBezTo>
                    <a:pt x="2308" y="296"/>
                    <a:pt x="1789" y="1"/>
                    <a:pt x="1154"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7" name="Google Shape;4157;p82"/>
          <p:cNvGrpSpPr/>
          <p:nvPr/>
        </p:nvGrpSpPr>
        <p:grpSpPr>
          <a:xfrm>
            <a:off x="4501765" y="1029060"/>
            <a:ext cx="163961" cy="243605"/>
            <a:chOff x="3431675" y="243350"/>
            <a:chExt cx="145175" cy="215675"/>
          </a:xfrm>
        </p:grpSpPr>
        <p:sp>
          <p:nvSpPr>
            <p:cNvPr id="4158" name="Google Shape;4158;p82"/>
            <p:cNvSpPr/>
            <p:nvPr/>
          </p:nvSpPr>
          <p:spPr>
            <a:xfrm>
              <a:off x="3519500" y="424200"/>
              <a:ext cx="57350" cy="34825"/>
            </a:xfrm>
            <a:custGeom>
              <a:rect b="b" l="l" r="r" t="t"/>
              <a:pathLst>
                <a:path extrusionOk="0" h="1393" w="2294">
                  <a:moveTo>
                    <a:pt x="51" y="0"/>
                  </a:moveTo>
                  <a:lnTo>
                    <a:pt x="0" y="29"/>
                  </a:lnTo>
                  <a:lnTo>
                    <a:pt x="974" y="635"/>
                  </a:lnTo>
                  <a:lnTo>
                    <a:pt x="2294" y="1392"/>
                  </a:lnTo>
                  <a:lnTo>
                    <a:pt x="5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82"/>
            <p:cNvSpPr/>
            <p:nvPr/>
          </p:nvSpPr>
          <p:spPr>
            <a:xfrm>
              <a:off x="3464675" y="262275"/>
              <a:ext cx="112175" cy="196750"/>
            </a:xfrm>
            <a:custGeom>
              <a:rect b="b" l="l" r="r" t="t"/>
              <a:pathLst>
                <a:path extrusionOk="0" h="7870" w="4487">
                  <a:moveTo>
                    <a:pt x="4487" y="0"/>
                  </a:moveTo>
                  <a:lnTo>
                    <a:pt x="1" y="2590"/>
                  </a:lnTo>
                  <a:lnTo>
                    <a:pt x="1" y="7775"/>
                  </a:lnTo>
                  <a:lnTo>
                    <a:pt x="2244" y="6477"/>
                  </a:lnTo>
                  <a:lnTo>
                    <a:pt x="4487" y="7869"/>
                  </a:lnTo>
                  <a:lnTo>
                    <a:pt x="4487" y="5179"/>
                  </a:lnTo>
                  <a:lnTo>
                    <a:pt x="448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82"/>
            <p:cNvSpPr/>
            <p:nvPr/>
          </p:nvSpPr>
          <p:spPr>
            <a:xfrm>
              <a:off x="3431675" y="308075"/>
              <a:ext cx="33025" cy="148600"/>
            </a:xfrm>
            <a:custGeom>
              <a:rect b="b" l="l" r="r" t="t"/>
              <a:pathLst>
                <a:path extrusionOk="0" h="5944" w="1321">
                  <a:moveTo>
                    <a:pt x="1" y="0"/>
                  </a:moveTo>
                  <a:lnTo>
                    <a:pt x="1" y="5186"/>
                  </a:lnTo>
                  <a:lnTo>
                    <a:pt x="1321" y="5943"/>
                  </a:lnTo>
                  <a:lnTo>
                    <a:pt x="1321" y="758"/>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82"/>
            <p:cNvSpPr/>
            <p:nvPr/>
          </p:nvSpPr>
          <p:spPr>
            <a:xfrm>
              <a:off x="3431675" y="243350"/>
              <a:ext cx="145175" cy="83675"/>
            </a:xfrm>
            <a:custGeom>
              <a:rect b="b" l="l" r="r" t="t"/>
              <a:pathLst>
                <a:path extrusionOk="0" h="3347" w="5807">
                  <a:moveTo>
                    <a:pt x="4487" y="0"/>
                  </a:moveTo>
                  <a:lnTo>
                    <a:pt x="1" y="2589"/>
                  </a:lnTo>
                  <a:lnTo>
                    <a:pt x="1321" y="3347"/>
                  </a:lnTo>
                  <a:lnTo>
                    <a:pt x="5807" y="757"/>
                  </a:lnTo>
                  <a:lnTo>
                    <a:pt x="4487"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2" name="Google Shape;4162;p82"/>
          <p:cNvGrpSpPr/>
          <p:nvPr/>
        </p:nvGrpSpPr>
        <p:grpSpPr>
          <a:xfrm>
            <a:off x="5009043" y="1043517"/>
            <a:ext cx="201428" cy="220987"/>
            <a:chOff x="3782200" y="256150"/>
            <a:chExt cx="178350" cy="195650"/>
          </a:xfrm>
        </p:grpSpPr>
        <p:sp>
          <p:nvSpPr>
            <p:cNvPr id="4163" name="Google Shape;4163;p82"/>
            <p:cNvSpPr/>
            <p:nvPr/>
          </p:nvSpPr>
          <p:spPr>
            <a:xfrm>
              <a:off x="3791950" y="256150"/>
              <a:ext cx="154900" cy="142100"/>
            </a:xfrm>
            <a:custGeom>
              <a:rect b="b" l="l" r="r" t="t"/>
              <a:pathLst>
                <a:path extrusionOk="0" h="5684" w="6196">
                  <a:moveTo>
                    <a:pt x="4273" y="1"/>
                  </a:moveTo>
                  <a:cubicBezTo>
                    <a:pt x="4075" y="1"/>
                    <a:pt x="3877" y="51"/>
                    <a:pt x="3700" y="152"/>
                  </a:cubicBezTo>
                  <a:lnTo>
                    <a:pt x="1277" y="1551"/>
                  </a:lnTo>
                  <a:cubicBezTo>
                    <a:pt x="736" y="1868"/>
                    <a:pt x="289" y="2330"/>
                    <a:pt x="0" y="2885"/>
                  </a:cubicBezTo>
                  <a:lnTo>
                    <a:pt x="5417" y="5684"/>
                  </a:lnTo>
                  <a:lnTo>
                    <a:pt x="5417" y="4349"/>
                  </a:lnTo>
                  <a:lnTo>
                    <a:pt x="5417" y="1154"/>
                  </a:lnTo>
                  <a:lnTo>
                    <a:pt x="5871" y="1176"/>
                  </a:lnTo>
                  <a:lnTo>
                    <a:pt x="6196" y="967"/>
                  </a:lnTo>
                  <a:lnTo>
                    <a:pt x="4890" y="181"/>
                  </a:lnTo>
                  <a:cubicBezTo>
                    <a:pt x="4703" y="60"/>
                    <a:pt x="4488" y="1"/>
                    <a:pt x="4273"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82"/>
            <p:cNvSpPr/>
            <p:nvPr/>
          </p:nvSpPr>
          <p:spPr>
            <a:xfrm>
              <a:off x="3782200" y="328275"/>
              <a:ext cx="178350" cy="123525"/>
            </a:xfrm>
            <a:custGeom>
              <a:rect b="b" l="l" r="r" t="t"/>
              <a:pathLst>
                <a:path extrusionOk="0" h="4941" w="7134">
                  <a:moveTo>
                    <a:pt x="390" y="0"/>
                  </a:moveTo>
                  <a:cubicBezTo>
                    <a:pt x="131" y="483"/>
                    <a:pt x="1" y="1017"/>
                    <a:pt x="1" y="1558"/>
                  </a:cubicBezTo>
                  <a:lnTo>
                    <a:pt x="1" y="2827"/>
                  </a:lnTo>
                  <a:cubicBezTo>
                    <a:pt x="1" y="3231"/>
                    <a:pt x="210" y="3599"/>
                    <a:pt x="549" y="3808"/>
                  </a:cubicBezTo>
                  <a:lnTo>
                    <a:pt x="571" y="3823"/>
                  </a:lnTo>
                  <a:lnTo>
                    <a:pt x="1840" y="4580"/>
                  </a:lnTo>
                  <a:lnTo>
                    <a:pt x="2128" y="3967"/>
                  </a:lnTo>
                  <a:lnTo>
                    <a:pt x="1999" y="3664"/>
                  </a:lnTo>
                  <a:lnTo>
                    <a:pt x="3564" y="2763"/>
                  </a:lnTo>
                  <a:lnTo>
                    <a:pt x="5807" y="4147"/>
                  </a:lnTo>
                  <a:lnTo>
                    <a:pt x="7134" y="4941"/>
                  </a:lnTo>
                  <a:lnTo>
                    <a:pt x="5836" y="3159"/>
                  </a:lnTo>
                  <a:lnTo>
                    <a:pt x="5807" y="3159"/>
                  </a:lnTo>
                  <a:lnTo>
                    <a:pt x="5807" y="2791"/>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82"/>
            <p:cNvSpPr/>
            <p:nvPr/>
          </p:nvSpPr>
          <p:spPr>
            <a:xfrm>
              <a:off x="3815200" y="276075"/>
              <a:ext cx="145175" cy="175725"/>
            </a:xfrm>
            <a:custGeom>
              <a:rect b="b" l="l" r="r" t="t"/>
              <a:pathLst>
                <a:path extrusionOk="0" h="7029" w="5807">
                  <a:moveTo>
                    <a:pt x="4665" y="0"/>
                  </a:moveTo>
                  <a:cubicBezTo>
                    <a:pt x="4475" y="0"/>
                    <a:pt x="4281" y="49"/>
                    <a:pt x="4097" y="155"/>
                  </a:cubicBezTo>
                  <a:lnTo>
                    <a:pt x="1667" y="1547"/>
                  </a:lnTo>
                  <a:cubicBezTo>
                    <a:pt x="635" y="2146"/>
                    <a:pt x="1" y="3242"/>
                    <a:pt x="1" y="4432"/>
                  </a:cubicBezTo>
                  <a:lnTo>
                    <a:pt x="1" y="5716"/>
                  </a:lnTo>
                  <a:cubicBezTo>
                    <a:pt x="1" y="6383"/>
                    <a:pt x="548" y="6859"/>
                    <a:pt x="1145" y="6859"/>
                  </a:cubicBezTo>
                  <a:cubicBezTo>
                    <a:pt x="1336" y="6859"/>
                    <a:pt x="1532" y="6811"/>
                    <a:pt x="1717" y="6704"/>
                  </a:cubicBezTo>
                  <a:lnTo>
                    <a:pt x="3571" y="5637"/>
                  </a:lnTo>
                  <a:lnTo>
                    <a:pt x="5807" y="7029"/>
                  </a:lnTo>
                  <a:lnTo>
                    <a:pt x="5807" y="1143"/>
                  </a:lnTo>
                  <a:cubicBezTo>
                    <a:pt x="5807" y="476"/>
                    <a:pt x="5260" y="0"/>
                    <a:pt x="4665"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6" name="Google Shape;4166;p82"/>
          <p:cNvGrpSpPr/>
          <p:nvPr/>
        </p:nvGrpSpPr>
        <p:grpSpPr>
          <a:xfrm>
            <a:off x="5981017" y="1451330"/>
            <a:ext cx="191857" cy="207037"/>
            <a:chOff x="3189900" y="762150"/>
            <a:chExt cx="169875" cy="183300"/>
          </a:xfrm>
        </p:grpSpPr>
        <p:grpSp>
          <p:nvGrpSpPr>
            <p:cNvPr id="4167" name="Google Shape;4167;p82"/>
            <p:cNvGrpSpPr/>
            <p:nvPr/>
          </p:nvGrpSpPr>
          <p:grpSpPr>
            <a:xfrm>
              <a:off x="3192775" y="894450"/>
              <a:ext cx="164100" cy="51000"/>
              <a:chOff x="3192775" y="894450"/>
              <a:chExt cx="164100" cy="51000"/>
            </a:xfrm>
          </p:grpSpPr>
          <p:sp>
            <p:nvSpPr>
              <p:cNvPr id="4168" name="Google Shape;4168;p82"/>
              <p:cNvSpPr/>
              <p:nvPr/>
            </p:nvSpPr>
            <p:spPr>
              <a:xfrm>
                <a:off x="3192775" y="894450"/>
                <a:ext cx="164100" cy="51000"/>
              </a:xfrm>
              <a:custGeom>
                <a:rect b="b" l="l" r="r" t="t"/>
                <a:pathLst>
                  <a:path extrusionOk="0" h="2040" w="6564">
                    <a:moveTo>
                      <a:pt x="0" y="0"/>
                    </a:moveTo>
                    <a:lnTo>
                      <a:pt x="0" y="145"/>
                    </a:lnTo>
                    <a:cubicBezTo>
                      <a:pt x="8" y="289"/>
                      <a:pt x="94" y="419"/>
                      <a:pt x="231" y="483"/>
                    </a:cubicBezTo>
                    <a:lnTo>
                      <a:pt x="2575" y="1897"/>
                    </a:lnTo>
                    <a:cubicBezTo>
                      <a:pt x="2735" y="1992"/>
                      <a:pt x="2953" y="2039"/>
                      <a:pt x="3182" y="2039"/>
                    </a:cubicBezTo>
                    <a:cubicBezTo>
                      <a:pt x="3440" y="2039"/>
                      <a:pt x="3710" y="1979"/>
                      <a:pt x="3924" y="1861"/>
                    </a:cubicBezTo>
                    <a:lnTo>
                      <a:pt x="6225" y="570"/>
                    </a:lnTo>
                    <a:cubicBezTo>
                      <a:pt x="6434" y="455"/>
                      <a:pt x="6549" y="303"/>
                      <a:pt x="6564" y="159"/>
                    </a:cubicBezTo>
                    <a:lnTo>
                      <a:pt x="6564"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82"/>
              <p:cNvSpPr/>
              <p:nvPr/>
            </p:nvSpPr>
            <p:spPr>
              <a:xfrm>
                <a:off x="3259850" y="894450"/>
                <a:ext cx="25800" cy="50875"/>
              </a:xfrm>
              <a:custGeom>
                <a:rect b="b" l="l" r="r" t="t"/>
                <a:pathLst>
                  <a:path extrusionOk="0" h="2035" w="1032">
                    <a:moveTo>
                      <a:pt x="0" y="0"/>
                    </a:moveTo>
                    <a:lnTo>
                      <a:pt x="0" y="1948"/>
                    </a:lnTo>
                    <a:cubicBezTo>
                      <a:pt x="166" y="2005"/>
                      <a:pt x="341" y="2034"/>
                      <a:pt x="516" y="2034"/>
                    </a:cubicBezTo>
                    <a:cubicBezTo>
                      <a:pt x="691" y="2034"/>
                      <a:pt x="866" y="2005"/>
                      <a:pt x="1032" y="1948"/>
                    </a:cubicBezTo>
                    <a:lnTo>
                      <a:pt x="10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0" name="Google Shape;4170;p82"/>
            <p:cNvGrpSpPr/>
            <p:nvPr/>
          </p:nvGrpSpPr>
          <p:grpSpPr>
            <a:xfrm>
              <a:off x="3192775" y="862421"/>
              <a:ext cx="164100" cy="34915"/>
              <a:chOff x="3192775" y="867225"/>
              <a:chExt cx="164100" cy="25450"/>
            </a:xfrm>
          </p:grpSpPr>
          <p:sp>
            <p:nvSpPr>
              <p:cNvPr id="4171" name="Google Shape;4171;p82"/>
              <p:cNvSpPr/>
              <p:nvPr/>
            </p:nvSpPr>
            <p:spPr>
              <a:xfrm>
                <a:off x="3192775" y="867225"/>
                <a:ext cx="164100" cy="25450"/>
              </a:xfrm>
              <a:custGeom>
                <a:rect b="b" l="l" r="r" t="t"/>
                <a:pathLst>
                  <a:path extrusionOk="0" h="1018" w="6564">
                    <a:moveTo>
                      <a:pt x="0" y="0"/>
                    </a:moveTo>
                    <a:lnTo>
                      <a:pt x="0" y="1017"/>
                    </a:lnTo>
                    <a:lnTo>
                      <a:pt x="6564" y="1017"/>
                    </a:lnTo>
                    <a:lnTo>
                      <a:pt x="6564"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82"/>
              <p:cNvSpPr/>
              <p:nvPr/>
            </p:nvSpPr>
            <p:spPr>
              <a:xfrm>
                <a:off x="3259850" y="867225"/>
                <a:ext cx="25800" cy="25450"/>
              </a:xfrm>
              <a:custGeom>
                <a:rect b="b" l="l" r="r" t="t"/>
                <a:pathLst>
                  <a:path extrusionOk="0" h="1018" w="1032">
                    <a:moveTo>
                      <a:pt x="0" y="0"/>
                    </a:moveTo>
                    <a:lnTo>
                      <a:pt x="0" y="1017"/>
                    </a:lnTo>
                    <a:lnTo>
                      <a:pt x="1032" y="1017"/>
                    </a:lnTo>
                    <a:lnTo>
                      <a:pt x="10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3" name="Google Shape;4173;p82"/>
            <p:cNvGrpSpPr/>
            <p:nvPr/>
          </p:nvGrpSpPr>
          <p:grpSpPr>
            <a:xfrm>
              <a:off x="3189900" y="762150"/>
              <a:ext cx="169875" cy="102375"/>
              <a:chOff x="3189900" y="762150"/>
              <a:chExt cx="169875" cy="102375"/>
            </a:xfrm>
          </p:grpSpPr>
          <p:sp>
            <p:nvSpPr>
              <p:cNvPr id="4174" name="Google Shape;4174;p82"/>
              <p:cNvSpPr/>
              <p:nvPr/>
            </p:nvSpPr>
            <p:spPr>
              <a:xfrm>
                <a:off x="3192775" y="762150"/>
                <a:ext cx="164100" cy="102375"/>
              </a:xfrm>
              <a:custGeom>
                <a:rect b="b" l="l" r="r" t="t"/>
                <a:pathLst>
                  <a:path extrusionOk="0" h="4095" w="6564">
                    <a:moveTo>
                      <a:pt x="3326" y="0"/>
                    </a:moveTo>
                    <a:cubicBezTo>
                      <a:pt x="3067" y="0"/>
                      <a:pt x="2796" y="60"/>
                      <a:pt x="2583" y="179"/>
                    </a:cubicBezTo>
                    <a:lnTo>
                      <a:pt x="339" y="1434"/>
                    </a:lnTo>
                    <a:cubicBezTo>
                      <a:pt x="116" y="1556"/>
                      <a:pt x="0" y="1715"/>
                      <a:pt x="0" y="1866"/>
                    </a:cubicBezTo>
                    <a:lnTo>
                      <a:pt x="0" y="4095"/>
                    </a:lnTo>
                    <a:lnTo>
                      <a:pt x="6564" y="4095"/>
                    </a:lnTo>
                    <a:lnTo>
                      <a:pt x="6564" y="1924"/>
                    </a:lnTo>
                    <a:cubicBezTo>
                      <a:pt x="6557" y="1780"/>
                      <a:pt x="6470" y="1643"/>
                      <a:pt x="6333" y="1578"/>
                    </a:cubicBezTo>
                    <a:lnTo>
                      <a:pt x="3938" y="143"/>
                    </a:lnTo>
                    <a:cubicBezTo>
                      <a:pt x="3776" y="48"/>
                      <a:pt x="3555" y="0"/>
                      <a:pt x="332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82"/>
              <p:cNvSpPr/>
              <p:nvPr/>
            </p:nvSpPr>
            <p:spPr>
              <a:xfrm>
                <a:off x="3259850" y="788950"/>
                <a:ext cx="25800" cy="75575"/>
              </a:xfrm>
              <a:custGeom>
                <a:rect b="b" l="l" r="r" t="t"/>
                <a:pathLst>
                  <a:path extrusionOk="0" h="3023" w="1032">
                    <a:moveTo>
                      <a:pt x="0" y="1"/>
                    </a:moveTo>
                    <a:lnTo>
                      <a:pt x="0" y="3023"/>
                    </a:lnTo>
                    <a:lnTo>
                      <a:pt x="1032" y="3023"/>
                    </a:lnTo>
                    <a:lnTo>
                      <a:pt x="1032" y="15"/>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82"/>
              <p:cNvSpPr/>
              <p:nvPr/>
            </p:nvSpPr>
            <p:spPr>
              <a:xfrm>
                <a:off x="3189900" y="762175"/>
                <a:ext cx="169875" cy="94700"/>
              </a:xfrm>
              <a:custGeom>
                <a:rect b="b" l="l" r="r" t="t"/>
                <a:pathLst>
                  <a:path extrusionOk="0" h="3788" w="6795">
                    <a:moveTo>
                      <a:pt x="3434" y="1"/>
                    </a:moveTo>
                    <a:cubicBezTo>
                      <a:pt x="3177" y="1"/>
                      <a:pt x="2910" y="60"/>
                      <a:pt x="2698" y="178"/>
                    </a:cubicBezTo>
                    <a:lnTo>
                      <a:pt x="454" y="1433"/>
                    </a:lnTo>
                    <a:cubicBezTo>
                      <a:pt x="51" y="1656"/>
                      <a:pt x="0" y="2002"/>
                      <a:pt x="346" y="2212"/>
                    </a:cubicBezTo>
                    <a:lnTo>
                      <a:pt x="2741" y="3640"/>
                    </a:lnTo>
                    <a:cubicBezTo>
                      <a:pt x="2904" y="3738"/>
                      <a:pt x="3125" y="3787"/>
                      <a:pt x="3354" y="3787"/>
                    </a:cubicBezTo>
                    <a:cubicBezTo>
                      <a:pt x="3612" y="3787"/>
                      <a:pt x="3880" y="3726"/>
                      <a:pt x="4090" y="3604"/>
                    </a:cubicBezTo>
                    <a:lnTo>
                      <a:pt x="6340" y="2356"/>
                    </a:lnTo>
                    <a:cubicBezTo>
                      <a:pt x="6744" y="2132"/>
                      <a:pt x="6794" y="1779"/>
                      <a:pt x="6448" y="1577"/>
                    </a:cubicBezTo>
                    <a:lnTo>
                      <a:pt x="4053" y="149"/>
                    </a:lnTo>
                    <a:cubicBezTo>
                      <a:pt x="3889" y="49"/>
                      <a:pt x="3666" y="1"/>
                      <a:pt x="343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77" name="Google Shape;4177;p82"/>
          <p:cNvGrpSpPr/>
          <p:nvPr/>
        </p:nvGrpSpPr>
        <p:grpSpPr>
          <a:xfrm>
            <a:off x="4200824" y="1424207"/>
            <a:ext cx="202501" cy="173521"/>
            <a:chOff x="2862744" y="750125"/>
            <a:chExt cx="179300" cy="153627"/>
          </a:xfrm>
        </p:grpSpPr>
        <p:grpSp>
          <p:nvGrpSpPr>
            <p:cNvPr id="4178" name="Google Shape;4178;p82"/>
            <p:cNvGrpSpPr/>
            <p:nvPr/>
          </p:nvGrpSpPr>
          <p:grpSpPr>
            <a:xfrm>
              <a:off x="2934544" y="750125"/>
              <a:ext cx="107500" cy="112300"/>
              <a:chOff x="2934750" y="687150"/>
              <a:chExt cx="107500" cy="112300"/>
            </a:xfrm>
          </p:grpSpPr>
          <p:sp>
            <p:nvSpPr>
              <p:cNvPr id="4179" name="Google Shape;4179;p82"/>
              <p:cNvSpPr/>
              <p:nvPr/>
            </p:nvSpPr>
            <p:spPr>
              <a:xfrm>
                <a:off x="3011575" y="716850"/>
                <a:ext cx="30675" cy="82600"/>
              </a:xfrm>
              <a:custGeom>
                <a:rect b="b" l="l" r="r" t="t"/>
                <a:pathLst>
                  <a:path extrusionOk="0" h="3304" w="1227">
                    <a:moveTo>
                      <a:pt x="1219" y="0"/>
                    </a:moveTo>
                    <a:lnTo>
                      <a:pt x="1219" y="104"/>
                    </a:lnTo>
                    <a:lnTo>
                      <a:pt x="1219" y="104"/>
                    </a:lnTo>
                    <a:cubicBezTo>
                      <a:pt x="1224" y="69"/>
                      <a:pt x="1226" y="35"/>
                      <a:pt x="1226" y="0"/>
                    </a:cubicBezTo>
                    <a:close/>
                    <a:moveTo>
                      <a:pt x="1219" y="104"/>
                    </a:moveTo>
                    <a:lnTo>
                      <a:pt x="1219" y="104"/>
                    </a:lnTo>
                    <a:cubicBezTo>
                      <a:pt x="1174" y="425"/>
                      <a:pt x="925" y="750"/>
                      <a:pt x="476" y="1017"/>
                    </a:cubicBezTo>
                    <a:lnTo>
                      <a:pt x="0" y="1284"/>
                    </a:lnTo>
                    <a:lnTo>
                      <a:pt x="0" y="3303"/>
                    </a:lnTo>
                    <a:lnTo>
                      <a:pt x="476" y="3029"/>
                    </a:lnTo>
                    <a:cubicBezTo>
                      <a:pt x="505" y="3015"/>
                      <a:pt x="534" y="2993"/>
                      <a:pt x="563" y="2979"/>
                    </a:cubicBezTo>
                    <a:cubicBezTo>
                      <a:pt x="728" y="2871"/>
                      <a:pt x="880" y="2741"/>
                      <a:pt x="1003" y="2589"/>
                    </a:cubicBezTo>
                    <a:cubicBezTo>
                      <a:pt x="1125" y="2445"/>
                      <a:pt x="1204" y="2272"/>
                      <a:pt x="1219" y="2084"/>
                    </a:cubicBezTo>
                    <a:lnTo>
                      <a:pt x="1219" y="104"/>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82"/>
              <p:cNvSpPr/>
              <p:nvPr/>
            </p:nvSpPr>
            <p:spPr>
              <a:xfrm>
                <a:off x="2934750" y="687150"/>
                <a:ext cx="107500" cy="62000"/>
              </a:xfrm>
              <a:custGeom>
                <a:rect b="b" l="l" r="r" t="t"/>
                <a:pathLst>
                  <a:path extrusionOk="0" h="2480" w="4300">
                    <a:moveTo>
                      <a:pt x="2234" y="0"/>
                    </a:moveTo>
                    <a:cubicBezTo>
                      <a:pt x="2177" y="0"/>
                      <a:pt x="2120" y="2"/>
                      <a:pt x="2063" y="5"/>
                    </a:cubicBezTo>
                    <a:cubicBezTo>
                      <a:pt x="1991" y="5"/>
                      <a:pt x="1926" y="12"/>
                      <a:pt x="1854" y="20"/>
                    </a:cubicBezTo>
                    <a:cubicBezTo>
                      <a:pt x="1782" y="27"/>
                      <a:pt x="1710" y="34"/>
                      <a:pt x="1645" y="41"/>
                    </a:cubicBezTo>
                    <a:cubicBezTo>
                      <a:pt x="1573" y="56"/>
                      <a:pt x="1508" y="70"/>
                      <a:pt x="1436" y="85"/>
                    </a:cubicBezTo>
                    <a:cubicBezTo>
                      <a:pt x="1097" y="149"/>
                      <a:pt x="779" y="265"/>
                      <a:pt x="477" y="431"/>
                    </a:cubicBezTo>
                    <a:lnTo>
                      <a:pt x="1" y="705"/>
                    </a:lnTo>
                    <a:cubicBezTo>
                      <a:pt x="22" y="719"/>
                      <a:pt x="44" y="726"/>
                      <a:pt x="58" y="741"/>
                    </a:cubicBezTo>
                    <a:lnTo>
                      <a:pt x="3073" y="2479"/>
                    </a:lnTo>
                    <a:lnTo>
                      <a:pt x="3549" y="2205"/>
                    </a:lnTo>
                    <a:cubicBezTo>
                      <a:pt x="4047" y="1916"/>
                      <a:pt x="4299" y="1549"/>
                      <a:pt x="4299" y="1195"/>
                    </a:cubicBezTo>
                    <a:cubicBezTo>
                      <a:pt x="4299" y="1159"/>
                      <a:pt x="4292" y="1123"/>
                      <a:pt x="4285" y="1087"/>
                    </a:cubicBezTo>
                    <a:cubicBezTo>
                      <a:pt x="4270" y="979"/>
                      <a:pt x="4227" y="878"/>
                      <a:pt x="4162" y="784"/>
                    </a:cubicBezTo>
                    <a:cubicBezTo>
                      <a:pt x="4148" y="755"/>
                      <a:pt x="4119" y="726"/>
                      <a:pt x="4097" y="698"/>
                    </a:cubicBezTo>
                    <a:lnTo>
                      <a:pt x="4090" y="683"/>
                    </a:lnTo>
                    <a:cubicBezTo>
                      <a:pt x="4061" y="654"/>
                      <a:pt x="4032" y="625"/>
                      <a:pt x="4003" y="604"/>
                    </a:cubicBezTo>
                    <a:cubicBezTo>
                      <a:pt x="4003" y="597"/>
                      <a:pt x="3996" y="597"/>
                      <a:pt x="3996" y="589"/>
                    </a:cubicBezTo>
                    <a:cubicBezTo>
                      <a:pt x="3960" y="568"/>
                      <a:pt x="3931" y="539"/>
                      <a:pt x="3895" y="517"/>
                    </a:cubicBezTo>
                    <a:lnTo>
                      <a:pt x="3888" y="510"/>
                    </a:lnTo>
                    <a:cubicBezTo>
                      <a:pt x="3852" y="481"/>
                      <a:pt x="3816" y="460"/>
                      <a:pt x="3773" y="431"/>
                    </a:cubicBezTo>
                    <a:lnTo>
                      <a:pt x="3556" y="308"/>
                    </a:lnTo>
                    <a:cubicBezTo>
                      <a:pt x="3455" y="250"/>
                      <a:pt x="3347" y="200"/>
                      <a:pt x="3232" y="164"/>
                    </a:cubicBezTo>
                    <a:cubicBezTo>
                      <a:pt x="3116" y="121"/>
                      <a:pt x="2994" y="85"/>
                      <a:pt x="2871" y="63"/>
                    </a:cubicBezTo>
                    <a:cubicBezTo>
                      <a:pt x="2806" y="48"/>
                      <a:pt x="2741" y="41"/>
                      <a:pt x="2676" y="27"/>
                    </a:cubicBezTo>
                    <a:cubicBezTo>
                      <a:pt x="2611" y="20"/>
                      <a:pt x="2547" y="12"/>
                      <a:pt x="2474" y="12"/>
                    </a:cubicBezTo>
                    <a:cubicBezTo>
                      <a:pt x="2394" y="4"/>
                      <a:pt x="2314" y="0"/>
                      <a:pt x="22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82"/>
              <p:cNvSpPr/>
              <p:nvPr/>
            </p:nvSpPr>
            <p:spPr>
              <a:xfrm>
                <a:off x="2934750" y="704750"/>
                <a:ext cx="76825" cy="94700"/>
              </a:xfrm>
              <a:custGeom>
                <a:rect b="b" l="l" r="r" t="t"/>
                <a:pathLst>
                  <a:path extrusionOk="0" h="3788" w="3073">
                    <a:moveTo>
                      <a:pt x="1" y="1"/>
                    </a:moveTo>
                    <a:lnTo>
                      <a:pt x="1" y="2020"/>
                    </a:lnTo>
                    <a:lnTo>
                      <a:pt x="3073" y="3787"/>
                    </a:lnTo>
                    <a:lnTo>
                      <a:pt x="3073" y="1775"/>
                    </a:lnTo>
                    <a:lnTo>
                      <a:pt x="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2" name="Google Shape;4182;p82"/>
            <p:cNvGrpSpPr/>
            <p:nvPr/>
          </p:nvGrpSpPr>
          <p:grpSpPr>
            <a:xfrm>
              <a:off x="2896875" y="767675"/>
              <a:ext cx="114700" cy="116325"/>
              <a:chOff x="2896875" y="767675"/>
              <a:chExt cx="114700" cy="116325"/>
            </a:xfrm>
          </p:grpSpPr>
          <p:sp>
            <p:nvSpPr>
              <p:cNvPr id="4183" name="Google Shape;4183;p82"/>
              <p:cNvSpPr/>
              <p:nvPr/>
            </p:nvSpPr>
            <p:spPr>
              <a:xfrm>
                <a:off x="2973700" y="811850"/>
                <a:ext cx="37875" cy="72150"/>
              </a:xfrm>
              <a:custGeom>
                <a:rect b="b" l="l" r="r" t="t"/>
                <a:pathLst>
                  <a:path extrusionOk="0" h="2886" w="1515">
                    <a:moveTo>
                      <a:pt x="1515" y="1"/>
                    </a:moveTo>
                    <a:lnTo>
                      <a:pt x="311" y="693"/>
                    </a:lnTo>
                    <a:lnTo>
                      <a:pt x="0" y="874"/>
                    </a:lnTo>
                    <a:lnTo>
                      <a:pt x="0" y="2886"/>
                    </a:lnTo>
                    <a:lnTo>
                      <a:pt x="181" y="2778"/>
                    </a:lnTo>
                    <a:lnTo>
                      <a:pt x="512" y="2590"/>
                    </a:lnTo>
                    <a:lnTo>
                      <a:pt x="1515" y="2013"/>
                    </a:lnTo>
                    <a:lnTo>
                      <a:pt x="15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82"/>
              <p:cNvSpPr/>
              <p:nvPr/>
            </p:nvSpPr>
            <p:spPr>
              <a:xfrm>
                <a:off x="2896875" y="767675"/>
                <a:ext cx="114525" cy="66025"/>
              </a:xfrm>
              <a:custGeom>
                <a:rect b="b" l="l" r="r" t="t"/>
                <a:pathLst>
                  <a:path extrusionOk="0" h="2641" w="4581">
                    <a:moveTo>
                      <a:pt x="1516" y="1"/>
                    </a:moveTo>
                    <a:lnTo>
                      <a:pt x="1" y="874"/>
                    </a:lnTo>
                    <a:lnTo>
                      <a:pt x="3066" y="2641"/>
                    </a:lnTo>
                    <a:lnTo>
                      <a:pt x="3376" y="2460"/>
                    </a:lnTo>
                    <a:lnTo>
                      <a:pt x="4581" y="1768"/>
                    </a:lnTo>
                    <a:lnTo>
                      <a:pt x="1530" y="8"/>
                    </a:lnTo>
                    <a:lnTo>
                      <a:pt x="151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82"/>
              <p:cNvSpPr/>
              <p:nvPr/>
            </p:nvSpPr>
            <p:spPr>
              <a:xfrm>
                <a:off x="2896875" y="789500"/>
                <a:ext cx="76850" cy="94500"/>
              </a:xfrm>
              <a:custGeom>
                <a:rect b="b" l="l" r="r" t="t"/>
                <a:pathLst>
                  <a:path extrusionOk="0" h="3780" w="3074">
                    <a:moveTo>
                      <a:pt x="1" y="1"/>
                    </a:moveTo>
                    <a:lnTo>
                      <a:pt x="1" y="2020"/>
                    </a:lnTo>
                    <a:lnTo>
                      <a:pt x="3073" y="3780"/>
                    </a:lnTo>
                    <a:lnTo>
                      <a:pt x="3073" y="1768"/>
                    </a:lnTo>
                    <a:lnTo>
                      <a:pt x="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6" name="Google Shape;4186;p82"/>
            <p:cNvGrpSpPr/>
            <p:nvPr/>
          </p:nvGrpSpPr>
          <p:grpSpPr>
            <a:xfrm>
              <a:off x="2862744" y="789602"/>
              <a:ext cx="110750" cy="114150"/>
              <a:chOff x="2862975" y="845225"/>
              <a:chExt cx="110750" cy="114150"/>
            </a:xfrm>
          </p:grpSpPr>
          <p:sp>
            <p:nvSpPr>
              <p:cNvPr id="4187" name="Google Shape;4187;p82"/>
              <p:cNvSpPr/>
              <p:nvPr/>
            </p:nvSpPr>
            <p:spPr>
              <a:xfrm>
                <a:off x="2862975" y="879475"/>
                <a:ext cx="110750" cy="79900"/>
              </a:xfrm>
              <a:custGeom>
                <a:rect b="b" l="l" r="r" t="t"/>
                <a:pathLst>
                  <a:path extrusionOk="0" h="3196" w="4430">
                    <a:moveTo>
                      <a:pt x="1" y="1"/>
                    </a:moveTo>
                    <a:lnTo>
                      <a:pt x="1" y="2020"/>
                    </a:lnTo>
                    <a:cubicBezTo>
                      <a:pt x="15" y="2301"/>
                      <a:pt x="181" y="2568"/>
                      <a:pt x="535" y="2770"/>
                    </a:cubicBezTo>
                    <a:lnTo>
                      <a:pt x="744" y="2893"/>
                    </a:lnTo>
                    <a:cubicBezTo>
                      <a:pt x="960" y="3008"/>
                      <a:pt x="1191" y="3088"/>
                      <a:pt x="1429" y="3138"/>
                    </a:cubicBezTo>
                    <a:cubicBezTo>
                      <a:pt x="1624" y="3174"/>
                      <a:pt x="1826" y="3196"/>
                      <a:pt x="2028" y="3196"/>
                    </a:cubicBezTo>
                    <a:lnTo>
                      <a:pt x="2237" y="3196"/>
                    </a:lnTo>
                    <a:cubicBezTo>
                      <a:pt x="2792" y="3181"/>
                      <a:pt x="3333" y="3030"/>
                      <a:pt x="3824" y="2763"/>
                    </a:cubicBezTo>
                    <a:lnTo>
                      <a:pt x="4429" y="2410"/>
                    </a:lnTo>
                    <a:lnTo>
                      <a:pt x="4429" y="405"/>
                    </a:lnTo>
                    <a:lnTo>
                      <a:pt x="3824" y="751"/>
                    </a:lnTo>
                    <a:cubicBezTo>
                      <a:pt x="3326" y="1039"/>
                      <a:pt x="2685" y="1187"/>
                      <a:pt x="2079" y="1187"/>
                    </a:cubicBezTo>
                    <a:cubicBezTo>
                      <a:pt x="1577" y="1187"/>
                      <a:pt x="1099" y="1086"/>
                      <a:pt x="744" y="881"/>
                    </a:cubicBezTo>
                    <a:lnTo>
                      <a:pt x="535" y="758"/>
                    </a:lnTo>
                    <a:cubicBezTo>
                      <a:pt x="181" y="556"/>
                      <a:pt x="8" y="282"/>
                      <a:pt x="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82"/>
              <p:cNvSpPr/>
              <p:nvPr/>
            </p:nvSpPr>
            <p:spPr>
              <a:xfrm>
                <a:off x="2863175" y="845225"/>
                <a:ext cx="110375" cy="63750"/>
              </a:xfrm>
              <a:custGeom>
                <a:rect b="b" l="l" r="r" t="t"/>
                <a:pathLst>
                  <a:path extrusionOk="0" h="2550" w="4415">
                    <a:moveTo>
                      <a:pt x="1349" y="0"/>
                    </a:moveTo>
                    <a:lnTo>
                      <a:pt x="750" y="346"/>
                    </a:lnTo>
                    <a:cubicBezTo>
                      <a:pt x="721" y="361"/>
                      <a:pt x="693" y="383"/>
                      <a:pt x="664" y="397"/>
                    </a:cubicBezTo>
                    <a:lnTo>
                      <a:pt x="635" y="411"/>
                    </a:lnTo>
                    <a:lnTo>
                      <a:pt x="577" y="455"/>
                    </a:lnTo>
                    <a:lnTo>
                      <a:pt x="548" y="476"/>
                    </a:lnTo>
                    <a:lnTo>
                      <a:pt x="505" y="512"/>
                    </a:lnTo>
                    <a:lnTo>
                      <a:pt x="476" y="534"/>
                    </a:lnTo>
                    <a:lnTo>
                      <a:pt x="433" y="570"/>
                    </a:lnTo>
                    <a:lnTo>
                      <a:pt x="404" y="592"/>
                    </a:lnTo>
                    <a:lnTo>
                      <a:pt x="361" y="628"/>
                    </a:lnTo>
                    <a:lnTo>
                      <a:pt x="339" y="649"/>
                    </a:lnTo>
                    <a:lnTo>
                      <a:pt x="303" y="693"/>
                    </a:lnTo>
                    <a:lnTo>
                      <a:pt x="281" y="707"/>
                    </a:lnTo>
                    <a:cubicBezTo>
                      <a:pt x="267" y="722"/>
                      <a:pt x="253" y="736"/>
                      <a:pt x="245" y="750"/>
                    </a:cubicBezTo>
                    <a:lnTo>
                      <a:pt x="231" y="772"/>
                    </a:lnTo>
                    <a:cubicBezTo>
                      <a:pt x="217" y="786"/>
                      <a:pt x="202" y="808"/>
                      <a:pt x="188" y="822"/>
                    </a:cubicBezTo>
                    <a:lnTo>
                      <a:pt x="188" y="830"/>
                    </a:lnTo>
                    <a:cubicBezTo>
                      <a:pt x="144" y="895"/>
                      <a:pt x="101" y="960"/>
                      <a:pt x="72" y="1032"/>
                    </a:cubicBezTo>
                    <a:cubicBezTo>
                      <a:pt x="65" y="1046"/>
                      <a:pt x="58" y="1068"/>
                      <a:pt x="51" y="1089"/>
                    </a:cubicBezTo>
                    <a:lnTo>
                      <a:pt x="51" y="1097"/>
                    </a:lnTo>
                    <a:cubicBezTo>
                      <a:pt x="43" y="1118"/>
                      <a:pt x="36" y="1140"/>
                      <a:pt x="29" y="1161"/>
                    </a:cubicBezTo>
                    <a:cubicBezTo>
                      <a:pt x="29" y="1183"/>
                      <a:pt x="22" y="1205"/>
                      <a:pt x="15" y="1226"/>
                    </a:cubicBezTo>
                    <a:lnTo>
                      <a:pt x="15" y="1234"/>
                    </a:lnTo>
                    <a:cubicBezTo>
                      <a:pt x="15" y="1248"/>
                      <a:pt x="15" y="1270"/>
                      <a:pt x="7" y="1291"/>
                    </a:cubicBezTo>
                    <a:cubicBezTo>
                      <a:pt x="7" y="1313"/>
                      <a:pt x="7" y="1335"/>
                      <a:pt x="7" y="1356"/>
                    </a:cubicBezTo>
                    <a:cubicBezTo>
                      <a:pt x="0" y="1652"/>
                      <a:pt x="173" y="1919"/>
                      <a:pt x="527" y="2121"/>
                    </a:cubicBezTo>
                    <a:lnTo>
                      <a:pt x="736" y="2243"/>
                    </a:lnTo>
                    <a:cubicBezTo>
                      <a:pt x="1091" y="2449"/>
                      <a:pt x="1569" y="2550"/>
                      <a:pt x="2071" y="2550"/>
                    </a:cubicBezTo>
                    <a:cubicBezTo>
                      <a:pt x="2677" y="2550"/>
                      <a:pt x="3318" y="2402"/>
                      <a:pt x="3816" y="2114"/>
                    </a:cubicBezTo>
                    <a:lnTo>
                      <a:pt x="4414" y="1767"/>
                    </a:lnTo>
                    <a:lnTo>
                      <a:pt x="13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89" name="Google Shape;4189;p82"/>
          <p:cNvGrpSpPr/>
          <p:nvPr/>
        </p:nvGrpSpPr>
        <p:grpSpPr>
          <a:xfrm>
            <a:off x="3518186" y="1071374"/>
            <a:ext cx="610213" cy="564453"/>
            <a:chOff x="2431875" y="700600"/>
            <a:chExt cx="264700" cy="244850"/>
          </a:xfrm>
        </p:grpSpPr>
        <p:sp>
          <p:nvSpPr>
            <p:cNvPr id="4190" name="Google Shape;4190;p82"/>
            <p:cNvSpPr/>
            <p:nvPr/>
          </p:nvSpPr>
          <p:spPr>
            <a:xfrm>
              <a:off x="2552500" y="700650"/>
              <a:ext cx="137600" cy="113225"/>
            </a:xfrm>
            <a:custGeom>
              <a:rect b="b" l="l" r="r" t="t"/>
              <a:pathLst>
                <a:path extrusionOk="0" h="4529" w="5504">
                  <a:moveTo>
                    <a:pt x="2759" y="1"/>
                  </a:moveTo>
                  <a:cubicBezTo>
                    <a:pt x="2058" y="1"/>
                    <a:pt x="1356" y="154"/>
                    <a:pt x="822" y="460"/>
                  </a:cubicBezTo>
                  <a:cubicBezTo>
                    <a:pt x="267" y="778"/>
                    <a:pt x="0" y="1203"/>
                    <a:pt x="22" y="1622"/>
                  </a:cubicBezTo>
                  <a:lnTo>
                    <a:pt x="22" y="2285"/>
                  </a:lnTo>
                  <a:cubicBezTo>
                    <a:pt x="22" y="2696"/>
                    <a:pt x="289" y="3100"/>
                    <a:pt x="822" y="3410"/>
                  </a:cubicBezTo>
                  <a:lnTo>
                    <a:pt x="2763" y="4528"/>
                  </a:lnTo>
                  <a:lnTo>
                    <a:pt x="4696" y="3410"/>
                  </a:lnTo>
                  <a:cubicBezTo>
                    <a:pt x="5236" y="3100"/>
                    <a:pt x="5503" y="2689"/>
                    <a:pt x="5496" y="2285"/>
                  </a:cubicBezTo>
                  <a:lnTo>
                    <a:pt x="5496" y="1578"/>
                  </a:lnTo>
                  <a:cubicBezTo>
                    <a:pt x="5496" y="1175"/>
                    <a:pt x="5229" y="771"/>
                    <a:pt x="4696" y="460"/>
                  </a:cubicBezTo>
                  <a:cubicBezTo>
                    <a:pt x="4162" y="154"/>
                    <a:pt x="3460" y="1"/>
                    <a:pt x="2759"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82"/>
            <p:cNvSpPr/>
            <p:nvPr/>
          </p:nvSpPr>
          <p:spPr>
            <a:xfrm>
              <a:off x="2621550" y="700600"/>
              <a:ext cx="68550" cy="113275"/>
            </a:xfrm>
            <a:custGeom>
              <a:rect b="b" l="l" r="r" t="t"/>
              <a:pathLst>
                <a:path extrusionOk="0" h="4531" w="2742">
                  <a:moveTo>
                    <a:pt x="1" y="1"/>
                  </a:moveTo>
                  <a:lnTo>
                    <a:pt x="1" y="4530"/>
                  </a:lnTo>
                  <a:lnTo>
                    <a:pt x="1934" y="3412"/>
                  </a:lnTo>
                  <a:cubicBezTo>
                    <a:pt x="2467" y="3102"/>
                    <a:pt x="2741" y="2698"/>
                    <a:pt x="2734" y="2287"/>
                  </a:cubicBezTo>
                  <a:lnTo>
                    <a:pt x="2734" y="1580"/>
                  </a:lnTo>
                  <a:cubicBezTo>
                    <a:pt x="2734" y="1177"/>
                    <a:pt x="2467" y="773"/>
                    <a:pt x="1934" y="462"/>
                  </a:cubicBezTo>
                  <a:cubicBezTo>
                    <a:pt x="1400" y="160"/>
                    <a:pt x="700" y="1"/>
                    <a:pt x="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82"/>
            <p:cNvSpPr/>
            <p:nvPr/>
          </p:nvSpPr>
          <p:spPr>
            <a:xfrm>
              <a:off x="2546375" y="700650"/>
              <a:ext cx="150200" cy="95375"/>
            </a:xfrm>
            <a:custGeom>
              <a:rect b="b" l="l" r="r" t="t"/>
              <a:pathLst>
                <a:path extrusionOk="0" h="3815" w="6008">
                  <a:moveTo>
                    <a:pt x="3004" y="1"/>
                  </a:moveTo>
                  <a:cubicBezTo>
                    <a:pt x="2303" y="1"/>
                    <a:pt x="1601" y="154"/>
                    <a:pt x="1067" y="460"/>
                  </a:cubicBezTo>
                  <a:cubicBezTo>
                    <a:pt x="0" y="1081"/>
                    <a:pt x="0" y="2083"/>
                    <a:pt x="1067" y="2696"/>
                  </a:cubicBezTo>
                  <a:lnTo>
                    <a:pt x="3008" y="3814"/>
                  </a:lnTo>
                  <a:lnTo>
                    <a:pt x="4941" y="2696"/>
                  </a:lnTo>
                  <a:cubicBezTo>
                    <a:pt x="6008" y="2083"/>
                    <a:pt x="6008" y="1081"/>
                    <a:pt x="4941" y="460"/>
                  </a:cubicBezTo>
                  <a:cubicBezTo>
                    <a:pt x="4407" y="154"/>
                    <a:pt x="3705" y="1"/>
                    <a:pt x="300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82"/>
            <p:cNvSpPr/>
            <p:nvPr/>
          </p:nvSpPr>
          <p:spPr>
            <a:xfrm>
              <a:off x="2579900" y="716125"/>
              <a:ext cx="83150" cy="47975"/>
            </a:xfrm>
            <a:custGeom>
              <a:rect b="b" l="l" r="r" t="t"/>
              <a:pathLst>
                <a:path extrusionOk="0" h="1919" w="3326">
                  <a:moveTo>
                    <a:pt x="1667" y="0"/>
                  </a:moveTo>
                  <a:cubicBezTo>
                    <a:pt x="743" y="0"/>
                    <a:pt x="1" y="433"/>
                    <a:pt x="1" y="959"/>
                  </a:cubicBezTo>
                  <a:cubicBezTo>
                    <a:pt x="1" y="1493"/>
                    <a:pt x="743" y="1919"/>
                    <a:pt x="1667" y="1919"/>
                  </a:cubicBezTo>
                  <a:cubicBezTo>
                    <a:pt x="2583" y="1919"/>
                    <a:pt x="3325" y="1493"/>
                    <a:pt x="3325" y="959"/>
                  </a:cubicBezTo>
                  <a:cubicBezTo>
                    <a:pt x="3325" y="433"/>
                    <a:pt x="2583" y="0"/>
                    <a:pt x="166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82"/>
            <p:cNvSpPr/>
            <p:nvPr/>
          </p:nvSpPr>
          <p:spPr>
            <a:xfrm>
              <a:off x="2578450" y="716125"/>
              <a:ext cx="86050" cy="27250"/>
            </a:xfrm>
            <a:custGeom>
              <a:rect b="b" l="l" r="r" t="t"/>
              <a:pathLst>
                <a:path extrusionOk="0" h="1090" w="3442">
                  <a:moveTo>
                    <a:pt x="1721" y="0"/>
                  </a:moveTo>
                  <a:cubicBezTo>
                    <a:pt x="1294" y="0"/>
                    <a:pt x="866" y="94"/>
                    <a:pt x="542" y="281"/>
                  </a:cubicBezTo>
                  <a:cubicBezTo>
                    <a:pt x="159" y="505"/>
                    <a:pt x="1" y="808"/>
                    <a:pt x="73" y="1089"/>
                  </a:cubicBezTo>
                  <a:cubicBezTo>
                    <a:pt x="123" y="894"/>
                    <a:pt x="282" y="707"/>
                    <a:pt x="542" y="548"/>
                  </a:cubicBezTo>
                  <a:cubicBezTo>
                    <a:pt x="866" y="361"/>
                    <a:pt x="1294" y="267"/>
                    <a:pt x="1721" y="267"/>
                  </a:cubicBezTo>
                  <a:cubicBezTo>
                    <a:pt x="2148" y="267"/>
                    <a:pt x="2576" y="361"/>
                    <a:pt x="2900" y="548"/>
                  </a:cubicBezTo>
                  <a:cubicBezTo>
                    <a:pt x="3160" y="707"/>
                    <a:pt x="3319" y="894"/>
                    <a:pt x="3369" y="1089"/>
                  </a:cubicBezTo>
                  <a:cubicBezTo>
                    <a:pt x="3441" y="801"/>
                    <a:pt x="3282" y="498"/>
                    <a:pt x="2900" y="281"/>
                  </a:cubicBezTo>
                  <a:cubicBezTo>
                    <a:pt x="2576" y="94"/>
                    <a:pt x="2148" y="0"/>
                    <a:pt x="17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82"/>
            <p:cNvSpPr/>
            <p:nvPr/>
          </p:nvSpPr>
          <p:spPr>
            <a:xfrm>
              <a:off x="2438550" y="774775"/>
              <a:ext cx="165350" cy="96875"/>
            </a:xfrm>
            <a:custGeom>
              <a:rect b="b" l="l" r="r" t="t"/>
              <a:pathLst>
                <a:path extrusionOk="0" h="3875" w="6614">
                  <a:moveTo>
                    <a:pt x="2740" y="0"/>
                  </a:moveTo>
                  <a:cubicBezTo>
                    <a:pt x="2039" y="0"/>
                    <a:pt x="1338" y="153"/>
                    <a:pt x="801" y="460"/>
                  </a:cubicBezTo>
                  <a:cubicBezTo>
                    <a:pt x="274" y="770"/>
                    <a:pt x="0" y="1174"/>
                    <a:pt x="0" y="1578"/>
                  </a:cubicBezTo>
                  <a:lnTo>
                    <a:pt x="0" y="2292"/>
                  </a:lnTo>
                  <a:cubicBezTo>
                    <a:pt x="0" y="2696"/>
                    <a:pt x="274" y="3107"/>
                    <a:pt x="801" y="3410"/>
                  </a:cubicBezTo>
                  <a:cubicBezTo>
                    <a:pt x="1338" y="3720"/>
                    <a:pt x="2039" y="3875"/>
                    <a:pt x="2741" y="3875"/>
                  </a:cubicBezTo>
                  <a:cubicBezTo>
                    <a:pt x="3442" y="3875"/>
                    <a:pt x="4144" y="3720"/>
                    <a:pt x="4681" y="3410"/>
                  </a:cubicBezTo>
                  <a:lnTo>
                    <a:pt x="6614" y="2292"/>
                  </a:lnTo>
                  <a:lnTo>
                    <a:pt x="6614" y="1578"/>
                  </a:lnTo>
                  <a:lnTo>
                    <a:pt x="4674" y="460"/>
                  </a:lnTo>
                  <a:cubicBezTo>
                    <a:pt x="4140" y="153"/>
                    <a:pt x="3440" y="0"/>
                    <a:pt x="274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82"/>
            <p:cNvSpPr/>
            <p:nvPr/>
          </p:nvSpPr>
          <p:spPr>
            <a:xfrm>
              <a:off x="2431875" y="774700"/>
              <a:ext cx="172025" cy="79100"/>
            </a:xfrm>
            <a:custGeom>
              <a:rect b="b" l="l" r="r" t="t"/>
              <a:pathLst>
                <a:path extrusionOk="0" h="3164" w="6881">
                  <a:moveTo>
                    <a:pt x="3014" y="0"/>
                  </a:moveTo>
                  <a:cubicBezTo>
                    <a:pt x="2310" y="0"/>
                    <a:pt x="1606" y="155"/>
                    <a:pt x="1068" y="463"/>
                  </a:cubicBezTo>
                  <a:cubicBezTo>
                    <a:pt x="0" y="1076"/>
                    <a:pt x="0" y="2078"/>
                    <a:pt x="1068" y="2699"/>
                  </a:cubicBezTo>
                  <a:cubicBezTo>
                    <a:pt x="1605" y="3009"/>
                    <a:pt x="2306" y="3164"/>
                    <a:pt x="3007" y="3164"/>
                  </a:cubicBezTo>
                  <a:cubicBezTo>
                    <a:pt x="3707" y="3164"/>
                    <a:pt x="4407" y="3009"/>
                    <a:pt x="4941" y="2699"/>
                  </a:cubicBezTo>
                  <a:lnTo>
                    <a:pt x="6881" y="1581"/>
                  </a:lnTo>
                  <a:lnTo>
                    <a:pt x="4948" y="463"/>
                  </a:lnTo>
                  <a:cubicBezTo>
                    <a:pt x="4412" y="154"/>
                    <a:pt x="3713" y="0"/>
                    <a:pt x="30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82"/>
            <p:cNvSpPr/>
            <p:nvPr/>
          </p:nvSpPr>
          <p:spPr>
            <a:xfrm>
              <a:off x="2465400" y="790225"/>
              <a:ext cx="83150" cy="48175"/>
            </a:xfrm>
            <a:custGeom>
              <a:rect b="b" l="l" r="r" t="t"/>
              <a:pathLst>
                <a:path extrusionOk="0" h="1927" w="3326">
                  <a:moveTo>
                    <a:pt x="1667" y="0"/>
                  </a:moveTo>
                  <a:cubicBezTo>
                    <a:pt x="744" y="0"/>
                    <a:pt x="1" y="433"/>
                    <a:pt x="1" y="960"/>
                  </a:cubicBezTo>
                  <a:cubicBezTo>
                    <a:pt x="1" y="1493"/>
                    <a:pt x="744" y="1926"/>
                    <a:pt x="1667" y="1926"/>
                  </a:cubicBezTo>
                  <a:cubicBezTo>
                    <a:pt x="2583" y="1926"/>
                    <a:pt x="3326" y="1493"/>
                    <a:pt x="3326" y="960"/>
                  </a:cubicBezTo>
                  <a:cubicBezTo>
                    <a:pt x="3326" y="433"/>
                    <a:pt x="2583" y="0"/>
                    <a:pt x="16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82"/>
            <p:cNvSpPr/>
            <p:nvPr/>
          </p:nvSpPr>
          <p:spPr>
            <a:xfrm>
              <a:off x="2464150" y="790225"/>
              <a:ext cx="85850" cy="27425"/>
            </a:xfrm>
            <a:custGeom>
              <a:rect b="b" l="l" r="r" t="t"/>
              <a:pathLst>
                <a:path extrusionOk="0" h="1097" w="3434">
                  <a:moveTo>
                    <a:pt x="1717" y="0"/>
                  </a:moveTo>
                  <a:cubicBezTo>
                    <a:pt x="1291" y="0"/>
                    <a:pt x="866" y="94"/>
                    <a:pt x="541" y="282"/>
                  </a:cubicBezTo>
                  <a:cubicBezTo>
                    <a:pt x="152" y="505"/>
                    <a:pt x="0" y="808"/>
                    <a:pt x="72" y="1097"/>
                  </a:cubicBezTo>
                  <a:cubicBezTo>
                    <a:pt x="116" y="895"/>
                    <a:pt x="274" y="707"/>
                    <a:pt x="541" y="556"/>
                  </a:cubicBezTo>
                  <a:cubicBezTo>
                    <a:pt x="866" y="368"/>
                    <a:pt x="1291" y="275"/>
                    <a:pt x="1717" y="275"/>
                  </a:cubicBezTo>
                  <a:cubicBezTo>
                    <a:pt x="2142" y="275"/>
                    <a:pt x="2568" y="368"/>
                    <a:pt x="2892" y="556"/>
                  </a:cubicBezTo>
                  <a:cubicBezTo>
                    <a:pt x="3159" y="707"/>
                    <a:pt x="3311" y="895"/>
                    <a:pt x="3361" y="1097"/>
                  </a:cubicBezTo>
                  <a:cubicBezTo>
                    <a:pt x="3433" y="808"/>
                    <a:pt x="3275" y="498"/>
                    <a:pt x="2892" y="282"/>
                  </a:cubicBezTo>
                  <a:cubicBezTo>
                    <a:pt x="2568" y="94"/>
                    <a:pt x="2142" y="0"/>
                    <a:pt x="17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82"/>
            <p:cNvSpPr/>
            <p:nvPr/>
          </p:nvSpPr>
          <p:spPr>
            <a:xfrm>
              <a:off x="2552325" y="832225"/>
              <a:ext cx="137050" cy="113225"/>
            </a:xfrm>
            <a:custGeom>
              <a:rect b="b" l="l" r="r" t="t"/>
              <a:pathLst>
                <a:path extrusionOk="0" h="4529" w="5482">
                  <a:moveTo>
                    <a:pt x="2741" y="1"/>
                  </a:moveTo>
                  <a:lnTo>
                    <a:pt x="808" y="1119"/>
                  </a:lnTo>
                  <a:cubicBezTo>
                    <a:pt x="267" y="1429"/>
                    <a:pt x="0" y="1833"/>
                    <a:pt x="0" y="2237"/>
                  </a:cubicBezTo>
                  <a:lnTo>
                    <a:pt x="0" y="2951"/>
                  </a:lnTo>
                  <a:cubicBezTo>
                    <a:pt x="0" y="3355"/>
                    <a:pt x="274" y="3759"/>
                    <a:pt x="808" y="4069"/>
                  </a:cubicBezTo>
                  <a:cubicBezTo>
                    <a:pt x="1342" y="4375"/>
                    <a:pt x="2041" y="4529"/>
                    <a:pt x="2742" y="4529"/>
                  </a:cubicBezTo>
                  <a:cubicBezTo>
                    <a:pt x="3442" y="4529"/>
                    <a:pt x="4144" y="4375"/>
                    <a:pt x="4681" y="4069"/>
                  </a:cubicBezTo>
                  <a:cubicBezTo>
                    <a:pt x="5215" y="3759"/>
                    <a:pt x="5481" y="3355"/>
                    <a:pt x="5481" y="2951"/>
                  </a:cubicBezTo>
                  <a:lnTo>
                    <a:pt x="5481" y="2165"/>
                  </a:lnTo>
                  <a:lnTo>
                    <a:pt x="5474" y="2165"/>
                  </a:lnTo>
                  <a:cubicBezTo>
                    <a:pt x="5445" y="1782"/>
                    <a:pt x="5179" y="1407"/>
                    <a:pt x="4681" y="1119"/>
                  </a:cubicBezTo>
                  <a:lnTo>
                    <a:pt x="2741"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82"/>
            <p:cNvSpPr/>
            <p:nvPr/>
          </p:nvSpPr>
          <p:spPr>
            <a:xfrm>
              <a:off x="2545650" y="832225"/>
              <a:ext cx="150575" cy="95375"/>
            </a:xfrm>
            <a:custGeom>
              <a:rect b="b" l="l" r="r" t="t"/>
              <a:pathLst>
                <a:path extrusionOk="0" h="3815" w="6023">
                  <a:moveTo>
                    <a:pt x="3015" y="1"/>
                  </a:moveTo>
                  <a:lnTo>
                    <a:pt x="1075" y="1119"/>
                  </a:lnTo>
                  <a:cubicBezTo>
                    <a:pt x="0" y="1732"/>
                    <a:pt x="0" y="2734"/>
                    <a:pt x="1075" y="3355"/>
                  </a:cubicBezTo>
                  <a:cubicBezTo>
                    <a:pt x="1609" y="3661"/>
                    <a:pt x="2308" y="3815"/>
                    <a:pt x="3009" y="3815"/>
                  </a:cubicBezTo>
                  <a:cubicBezTo>
                    <a:pt x="3709" y="3815"/>
                    <a:pt x="4411" y="3661"/>
                    <a:pt x="4948" y="3355"/>
                  </a:cubicBezTo>
                  <a:cubicBezTo>
                    <a:pt x="6023" y="2734"/>
                    <a:pt x="6015" y="1732"/>
                    <a:pt x="4948" y="1119"/>
                  </a:cubicBezTo>
                  <a:lnTo>
                    <a:pt x="301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82"/>
            <p:cNvSpPr/>
            <p:nvPr/>
          </p:nvSpPr>
          <p:spPr>
            <a:xfrm>
              <a:off x="2575225" y="863975"/>
              <a:ext cx="91250" cy="48175"/>
            </a:xfrm>
            <a:custGeom>
              <a:rect b="b" l="l" r="r" t="t"/>
              <a:pathLst>
                <a:path extrusionOk="0" h="1927" w="3650">
                  <a:moveTo>
                    <a:pt x="1825" y="0"/>
                  </a:moveTo>
                  <a:cubicBezTo>
                    <a:pt x="1399" y="0"/>
                    <a:pt x="974" y="94"/>
                    <a:pt x="649" y="282"/>
                  </a:cubicBezTo>
                  <a:cubicBezTo>
                    <a:pt x="0" y="664"/>
                    <a:pt x="0" y="1270"/>
                    <a:pt x="649" y="1645"/>
                  </a:cubicBezTo>
                  <a:cubicBezTo>
                    <a:pt x="974" y="1832"/>
                    <a:pt x="1399" y="1926"/>
                    <a:pt x="1825" y="1926"/>
                  </a:cubicBezTo>
                  <a:cubicBezTo>
                    <a:pt x="2250" y="1926"/>
                    <a:pt x="2676" y="1832"/>
                    <a:pt x="3000" y="1645"/>
                  </a:cubicBezTo>
                  <a:cubicBezTo>
                    <a:pt x="3649" y="1270"/>
                    <a:pt x="3649" y="657"/>
                    <a:pt x="3000" y="282"/>
                  </a:cubicBezTo>
                  <a:cubicBezTo>
                    <a:pt x="2676" y="94"/>
                    <a:pt x="2250" y="0"/>
                    <a:pt x="18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82"/>
            <p:cNvSpPr/>
            <p:nvPr/>
          </p:nvSpPr>
          <p:spPr>
            <a:xfrm>
              <a:off x="2577925" y="863975"/>
              <a:ext cx="85850" cy="27425"/>
            </a:xfrm>
            <a:custGeom>
              <a:rect b="b" l="l" r="r" t="t"/>
              <a:pathLst>
                <a:path extrusionOk="0" h="1097" w="3434">
                  <a:moveTo>
                    <a:pt x="1717" y="0"/>
                  </a:moveTo>
                  <a:cubicBezTo>
                    <a:pt x="1291" y="0"/>
                    <a:pt x="866" y="94"/>
                    <a:pt x="541" y="282"/>
                  </a:cubicBezTo>
                  <a:cubicBezTo>
                    <a:pt x="159" y="505"/>
                    <a:pt x="0" y="808"/>
                    <a:pt x="72" y="1097"/>
                  </a:cubicBezTo>
                  <a:cubicBezTo>
                    <a:pt x="123" y="902"/>
                    <a:pt x="274" y="707"/>
                    <a:pt x="541" y="556"/>
                  </a:cubicBezTo>
                  <a:cubicBezTo>
                    <a:pt x="866" y="368"/>
                    <a:pt x="1291" y="274"/>
                    <a:pt x="1717" y="274"/>
                  </a:cubicBezTo>
                  <a:cubicBezTo>
                    <a:pt x="2142" y="274"/>
                    <a:pt x="2568" y="368"/>
                    <a:pt x="2892" y="556"/>
                  </a:cubicBezTo>
                  <a:cubicBezTo>
                    <a:pt x="3159" y="707"/>
                    <a:pt x="3318" y="902"/>
                    <a:pt x="3361" y="1097"/>
                  </a:cubicBezTo>
                  <a:cubicBezTo>
                    <a:pt x="3433" y="808"/>
                    <a:pt x="3282" y="505"/>
                    <a:pt x="2892" y="282"/>
                  </a:cubicBezTo>
                  <a:cubicBezTo>
                    <a:pt x="2568" y="94"/>
                    <a:pt x="2142" y="0"/>
                    <a:pt x="171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3" name="Google Shape;4203;p82"/>
          <p:cNvGrpSpPr/>
          <p:nvPr/>
        </p:nvGrpSpPr>
        <p:grpSpPr>
          <a:xfrm>
            <a:off x="4193901" y="1043518"/>
            <a:ext cx="216347" cy="265394"/>
            <a:chOff x="4722841" y="238125"/>
            <a:chExt cx="191559" cy="234966"/>
          </a:xfrm>
        </p:grpSpPr>
        <p:grpSp>
          <p:nvGrpSpPr>
            <p:cNvPr id="4204" name="Google Shape;4204;p82"/>
            <p:cNvGrpSpPr/>
            <p:nvPr/>
          </p:nvGrpSpPr>
          <p:grpSpPr>
            <a:xfrm>
              <a:off x="4818100" y="238125"/>
              <a:ext cx="96300" cy="179775"/>
              <a:chOff x="2798800" y="238125"/>
              <a:chExt cx="96300" cy="179775"/>
            </a:xfrm>
          </p:grpSpPr>
          <p:sp>
            <p:nvSpPr>
              <p:cNvPr id="4205" name="Google Shape;4205;p82"/>
              <p:cNvSpPr/>
              <p:nvPr/>
            </p:nvSpPr>
            <p:spPr>
              <a:xfrm>
                <a:off x="2798800" y="238125"/>
                <a:ext cx="96300" cy="55725"/>
              </a:xfrm>
              <a:custGeom>
                <a:rect b="b" l="l" r="r" t="t"/>
                <a:pathLst>
                  <a:path extrusionOk="0" h="2229" w="3852">
                    <a:moveTo>
                      <a:pt x="1926" y="0"/>
                    </a:moveTo>
                    <a:lnTo>
                      <a:pt x="0" y="1111"/>
                    </a:lnTo>
                    <a:lnTo>
                      <a:pt x="1926" y="2229"/>
                    </a:lnTo>
                    <a:lnTo>
                      <a:pt x="3852" y="1111"/>
                    </a:lnTo>
                    <a:lnTo>
                      <a:pt x="192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82"/>
              <p:cNvSpPr/>
              <p:nvPr/>
            </p:nvSpPr>
            <p:spPr>
              <a:xfrm>
                <a:off x="2798800" y="265875"/>
                <a:ext cx="48175" cy="152025"/>
              </a:xfrm>
              <a:custGeom>
                <a:rect b="b" l="l" r="r" t="t"/>
                <a:pathLst>
                  <a:path extrusionOk="0" h="6081" w="1927">
                    <a:moveTo>
                      <a:pt x="0" y="1"/>
                    </a:moveTo>
                    <a:lnTo>
                      <a:pt x="0" y="4970"/>
                    </a:lnTo>
                    <a:lnTo>
                      <a:pt x="1926" y="6081"/>
                    </a:lnTo>
                    <a:lnTo>
                      <a:pt x="1926" y="1119"/>
                    </a:lnTo>
                    <a:lnTo>
                      <a:pt x="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82"/>
              <p:cNvSpPr/>
              <p:nvPr/>
            </p:nvSpPr>
            <p:spPr>
              <a:xfrm>
                <a:off x="2846950" y="265875"/>
                <a:ext cx="48150" cy="152025"/>
              </a:xfrm>
              <a:custGeom>
                <a:rect b="b" l="l" r="r" t="t"/>
                <a:pathLst>
                  <a:path extrusionOk="0" h="6081" w="1926">
                    <a:moveTo>
                      <a:pt x="1926" y="1"/>
                    </a:moveTo>
                    <a:lnTo>
                      <a:pt x="0" y="1119"/>
                    </a:lnTo>
                    <a:lnTo>
                      <a:pt x="0" y="6081"/>
                    </a:lnTo>
                    <a:lnTo>
                      <a:pt x="1926" y="4970"/>
                    </a:lnTo>
                    <a:lnTo>
                      <a:pt x="19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8" name="Google Shape;4208;p82"/>
            <p:cNvGrpSpPr/>
            <p:nvPr/>
          </p:nvGrpSpPr>
          <p:grpSpPr>
            <a:xfrm>
              <a:off x="4769812" y="311347"/>
              <a:ext cx="96300" cy="134375"/>
              <a:chOff x="2698550" y="350800"/>
              <a:chExt cx="96300" cy="134375"/>
            </a:xfrm>
          </p:grpSpPr>
          <p:sp>
            <p:nvSpPr>
              <p:cNvPr id="4209" name="Google Shape;4209;p82"/>
              <p:cNvSpPr/>
              <p:nvPr/>
            </p:nvSpPr>
            <p:spPr>
              <a:xfrm>
                <a:off x="2698550" y="350800"/>
                <a:ext cx="96300" cy="55575"/>
              </a:xfrm>
              <a:custGeom>
                <a:rect b="b" l="l" r="r" t="t"/>
                <a:pathLst>
                  <a:path extrusionOk="0" h="2223" w="3852">
                    <a:moveTo>
                      <a:pt x="1926" y="1"/>
                    </a:moveTo>
                    <a:lnTo>
                      <a:pt x="0" y="1111"/>
                    </a:lnTo>
                    <a:lnTo>
                      <a:pt x="1926" y="2222"/>
                    </a:lnTo>
                    <a:lnTo>
                      <a:pt x="3852" y="1111"/>
                    </a:lnTo>
                    <a:lnTo>
                      <a:pt x="192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82"/>
              <p:cNvSpPr/>
              <p:nvPr/>
            </p:nvSpPr>
            <p:spPr>
              <a:xfrm>
                <a:off x="2698550" y="378575"/>
                <a:ext cx="48150" cy="106600"/>
              </a:xfrm>
              <a:custGeom>
                <a:rect b="b" l="l" r="r" t="t"/>
                <a:pathLst>
                  <a:path extrusionOk="0" h="4264" w="1926">
                    <a:moveTo>
                      <a:pt x="0" y="0"/>
                    </a:moveTo>
                    <a:lnTo>
                      <a:pt x="0" y="3152"/>
                    </a:lnTo>
                    <a:lnTo>
                      <a:pt x="1926" y="4263"/>
                    </a:lnTo>
                    <a:lnTo>
                      <a:pt x="1926" y="1111"/>
                    </a:lnTo>
                    <a:lnTo>
                      <a:pt x="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82"/>
              <p:cNvSpPr/>
              <p:nvPr/>
            </p:nvSpPr>
            <p:spPr>
              <a:xfrm>
                <a:off x="2746675" y="378575"/>
                <a:ext cx="48175" cy="106600"/>
              </a:xfrm>
              <a:custGeom>
                <a:rect b="b" l="l" r="r" t="t"/>
                <a:pathLst>
                  <a:path extrusionOk="0" h="4264" w="1927">
                    <a:moveTo>
                      <a:pt x="1927" y="0"/>
                    </a:moveTo>
                    <a:lnTo>
                      <a:pt x="1" y="1111"/>
                    </a:lnTo>
                    <a:lnTo>
                      <a:pt x="1" y="4263"/>
                    </a:lnTo>
                    <a:lnTo>
                      <a:pt x="1927" y="3152"/>
                    </a:lnTo>
                    <a:lnTo>
                      <a:pt x="1927"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2" name="Google Shape;4212;p82"/>
            <p:cNvGrpSpPr/>
            <p:nvPr/>
          </p:nvGrpSpPr>
          <p:grpSpPr>
            <a:xfrm>
              <a:off x="4722841" y="379141"/>
              <a:ext cx="96125" cy="93950"/>
              <a:chOff x="2615975" y="444575"/>
              <a:chExt cx="96125" cy="93950"/>
            </a:xfrm>
          </p:grpSpPr>
          <p:sp>
            <p:nvSpPr>
              <p:cNvPr id="4213" name="Google Shape;4213;p82"/>
              <p:cNvSpPr/>
              <p:nvPr/>
            </p:nvSpPr>
            <p:spPr>
              <a:xfrm>
                <a:off x="2615975" y="444575"/>
                <a:ext cx="96125" cy="55725"/>
              </a:xfrm>
              <a:custGeom>
                <a:rect b="b" l="l" r="r" t="t"/>
                <a:pathLst>
                  <a:path extrusionOk="0" h="2229" w="3845">
                    <a:moveTo>
                      <a:pt x="1926" y="0"/>
                    </a:moveTo>
                    <a:lnTo>
                      <a:pt x="0" y="1118"/>
                    </a:lnTo>
                    <a:lnTo>
                      <a:pt x="1926" y="2229"/>
                    </a:lnTo>
                    <a:lnTo>
                      <a:pt x="3844" y="1118"/>
                    </a:lnTo>
                    <a:lnTo>
                      <a:pt x="192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82"/>
              <p:cNvSpPr/>
              <p:nvPr/>
            </p:nvSpPr>
            <p:spPr>
              <a:xfrm>
                <a:off x="2615975" y="472525"/>
                <a:ext cx="48150" cy="66000"/>
              </a:xfrm>
              <a:custGeom>
                <a:rect b="b" l="l" r="r" t="t"/>
                <a:pathLst>
                  <a:path extrusionOk="0" h="2640" w="1926">
                    <a:moveTo>
                      <a:pt x="0" y="0"/>
                    </a:moveTo>
                    <a:lnTo>
                      <a:pt x="0" y="1529"/>
                    </a:lnTo>
                    <a:lnTo>
                      <a:pt x="1926" y="2640"/>
                    </a:lnTo>
                    <a:lnTo>
                      <a:pt x="1926" y="1111"/>
                    </a:lnTo>
                    <a:lnTo>
                      <a:pt x="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82"/>
              <p:cNvSpPr/>
              <p:nvPr/>
            </p:nvSpPr>
            <p:spPr>
              <a:xfrm>
                <a:off x="2664100" y="472525"/>
                <a:ext cx="48000" cy="66000"/>
              </a:xfrm>
              <a:custGeom>
                <a:rect b="b" l="l" r="r" t="t"/>
                <a:pathLst>
                  <a:path extrusionOk="0" h="2640" w="1920">
                    <a:moveTo>
                      <a:pt x="1919" y="0"/>
                    </a:moveTo>
                    <a:lnTo>
                      <a:pt x="1" y="1111"/>
                    </a:lnTo>
                    <a:lnTo>
                      <a:pt x="1" y="2640"/>
                    </a:lnTo>
                    <a:lnTo>
                      <a:pt x="1919" y="1529"/>
                    </a:lnTo>
                    <a:lnTo>
                      <a:pt x="191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16" name="Google Shape;4216;p82"/>
          <p:cNvGrpSpPr/>
          <p:nvPr/>
        </p:nvGrpSpPr>
        <p:grpSpPr>
          <a:xfrm>
            <a:off x="4959250" y="1358511"/>
            <a:ext cx="301013" cy="279495"/>
            <a:chOff x="3506875" y="724175"/>
            <a:chExt cx="266525" cy="247450"/>
          </a:xfrm>
        </p:grpSpPr>
        <p:sp>
          <p:nvSpPr>
            <p:cNvPr id="4217" name="Google Shape;4217;p82"/>
            <p:cNvSpPr/>
            <p:nvPr/>
          </p:nvSpPr>
          <p:spPr>
            <a:xfrm>
              <a:off x="3506875" y="724175"/>
              <a:ext cx="266525" cy="247350"/>
            </a:xfrm>
            <a:custGeom>
              <a:rect b="b" l="l" r="r" t="t"/>
              <a:pathLst>
                <a:path extrusionOk="0" h="9894" w="10661">
                  <a:moveTo>
                    <a:pt x="5323" y="0"/>
                  </a:moveTo>
                  <a:cubicBezTo>
                    <a:pt x="2945" y="0"/>
                    <a:pt x="849" y="1719"/>
                    <a:pt x="448" y="4143"/>
                  </a:cubicBezTo>
                  <a:cubicBezTo>
                    <a:pt x="0" y="6833"/>
                    <a:pt x="1825" y="9386"/>
                    <a:pt x="4523" y="9826"/>
                  </a:cubicBezTo>
                  <a:cubicBezTo>
                    <a:pt x="4798" y="9872"/>
                    <a:pt x="5071" y="9894"/>
                    <a:pt x="5340" y="9894"/>
                  </a:cubicBezTo>
                  <a:cubicBezTo>
                    <a:pt x="7717" y="9894"/>
                    <a:pt x="9812" y="8181"/>
                    <a:pt x="10213" y="5758"/>
                  </a:cubicBezTo>
                  <a:cubicBezTo>
                    <a:pt x="10660" y="3061"/>
                    <a:pt x="8836" y="515"/>
                    <a:pt x="6138" y="68"/>
                  </a:cubicBezTo>
                  <a:cubicBezTo>
                    <a:pt x="5864" y="22"/>
                    <a:pt x="5592" y="0"/>
                    <a:pt x="53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82"/>
            <p:cNvSpPr/>
            <p:nvPr/>
          </p:nvSpPr>
          <p:spPr>
            <a:xfrm>
              <a:off x="3516425" y="724225"/>
              <a:ext cx="256975" cy="247400"/>
            </a:xfrm>
            <a:custGeom>
              <a:rect b="b" l="l" r="r" t="t"/>
              <a:pathLst>
                <a:path extrusionOk="0" h="9896" w="10279">
                  <a:moveTo>
                    <a:pt x="4948" y="1"/>
                  </a:moveTo>
                  <a:cubicBezTo>
                    <a:pt x="4213" y="1"/>
                    <a:pt x="3491" y="159"/>
                    <a:pt x="2828" y="477"/>
                  </a:cubicBezTo>
                  <a:cubicBezTo>
                    <a:pt x="3284" y="320"/>
                    <a:pt x="3753" y="244"/>
                    <a:pt x="4216" y="244"/>
                  </a:cubicBezTo>
                  <a:cubicBezTo>
                    <a:pt x="5482" y="244"/>
                    <a:pt x="6707" y="809"/>
                    <a:pt x="7530" y="1833"/>
                  </a:cubicBezTo>
                  <a:cubicBezTo>
                    <a:pt x="8655" y="3232"/>
                    <a:pt x="8778" y="5186"/>
                    <a:pt x="7840" y="6715"/>
                  </a:cubicBezTo>
                  <a:cubicBezTo>
                    <a:pt x="7061" y="7996"/>
                    <a:pt x="5676" y="8750"/>
                    <a:pt x="4212" y="8750"/>
                  </a:cubicBezTo>
                  <a:cubicBezTo>
                    <a:pt x="3928" y="8750"/>
                    <a:pt x="3641" y="8722"/>
                    <a:pt x="3354" y="8663"/>
                  </a:cubicBezTo>
                  <a:cubicBezTo>
                    <a:pt x="1602" y="8302"/>
                    <a:pt x="260" y="6881"/>
                    <a:pt x="0" y="5107"/>
                  </a:cubicBezTo>
                  <a:lnTo>
                    <a:pt x="0" y="5107"/>
                  </a:lnTo>
                  <a:cubicBezTo>
                    <a:pt x="65" y="7091"/>
                    <a:pt x="1313" y="8843"/>
                    <a:pt x="3167" y="9564"/>
                  </a:cubicBezTo>
                  <a:cubicBezTo>
                    <a:pt x="3746" y="9787"/>
                    <a:pt x="4349" y="9896"/>
                    <a:pt x="4946" y="9896"/>
                  </a:cubicBezTo>
                  <a:cubicBezTo>
                    <a:pt x="6261" y="9896"/>
                    <a:pt x="7549" y="9371"/>
                    <a:pt x="8497" y="8389"/>
                  </a:cubicBezTo>
                  <a:cubicBezTo>
                    <a:pt x="9881" y="6961"/>
                    <a:pt x="10278" y="4847"/>
                    <a:pt x="9499" y="3016"/>
                  </a:cubicBezTo>
                  <a:cubicBezTo>
                    <a:pt x="8727" y="1191"/>
                    <a:pt x="6932" y="1"/>
                    <a:pt x="4948"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82"/>
            <p:cNvSpPr/>
            <p:nvPr/>
          </p:nvSpPr>
          <p:spPr>
            <a:xfrm>
              <a:off x="3558800" y="832225"/>
              <a:ext cx="111450" cy="57175"/>
            </a:xfrm>
            <a:custGeom>
              <a:rect b="b" l="l" r="r" t="t"/>
              <a:pathLst>
                <a:path extrusionOk="0" h="2287" w="4458">
                  <a:moveTo>
                    <a:pt x="2886" y="1"/>
                  </a:moveTo>
                  <a:lnTo>
                    <a:pt x="1" y="1660"/>
                  </a:lnTo>
                  <a:cubicBezTo>
                    <a:pt x="1" y="1660"/>
                    <a:pt x="1290" y="2287"/>
                    <a:pt x="2977" y="2287"/>
                  </a:cubicBezTo>
                  <a:cubicBezTo>
                    <a:pt x="3446" y="2287"/>
                    <a:pt x="3946" y="2238"/>
                    <a:pt x="4458" y="2114"/>
                  </a:cubicBezTo>
                  <a:lnTo>
                    <a:pt x="288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82"/>
            <p:cNvSpPr/>
            <p:nvPr/>
          </p:nvSpPr>
          <p:spPr>
            <a:xfrm>
              <a:off x="3553225" y="766250"/>
              <a:ext cx="77725" cy="107475"/>
            </a:xfrm>
            <a:custGeom>
              <a:rect b="b" l="l" r="r" t="t"/>
              <a:pathLst>
                <a:path extrusionOk="0" h="4299" w="3109">
                  <a:moveTo>
                    <a:pt x="3109" y="0"/>
                  </a:moveTo>
                  <a:cubicBezTo>
                    <a:pt x="3109" y="0"/>
                    <a:pt x="0" y="765"/>
                    <a:pt x="224" y="4299"/>
                  </a:cubicBezTo>
                  <a:lnTo>
                    <a:pt x="3109" y="2640"/>
                  </a:lnTo>
                  <a:lnTo>
                    <a:pt x="310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82"/>
            <p:cNvSpPr/>
            <p:nvPr/>
          </p:nvSpPr>
          <p:spPr>
            <a:xfrm>
              <a:off x="3630925" y="766250"/>
              <a:ext cx="51775" cy="118850"/>
            </a:xfrm>
            <a:custGeom>
              <a:rect b="b" l="l" r="r" t="t"/>
              <a:pathLst>
                <a:path extrusionOk="0" h="4754" w="2071">
                  <a:moveTo>
                    <a:pt x="1" y="0"/>
                  </a:moveTo>
                  <a:lnTo>
                    <a:pt x="1" y="2633"/>
                  </a:lnTo>
                  <a:lnTo>
                    <a:pt x="1573" y="4753"/>
                  </a:lnTo>
                  <a:cubicBezTo>
                    <a:pt x="2071" y="1623"/>
                    <a:pt x="1"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82"/>
            <p:cNvSpPr/>
            <p:nvPr/>
          </p:nvSpPr>
          <p:spPr>
            <a:xfrm>
              <a:off x="3590550" y="832225"/>
              <a:ext cx="62575" cy="32075"/>
            </a:xfrm>
            <a:custGeom>
              <a:rect b="b" l="l" r="r" t="t"/>
              <a:pathLst>
                <a:path extrusionOk="0" h="1283" w="2503">
                  <a:moveTo>
                    <a:pt x="1616" y="1"/>
                  </a:moveTo>
                  <a:lnTo>
                    <a:pt x="0" y="931"/>
                  </a:lnTo>
                  <a:cubicBezTo>
                    <a:pt x="0" y="931"/>
                    <a:pt x="721" y="1283"/>
                    <a:pt x="1664" y="1283"/>
                  </a:cubicBezTo>
                  <a:cubicBezTo>
                    <a:pt x="1930" y="1283"/>
                    <a:pt x="2213" y="1255"/>
                    <a:pt x="2503" y="1184"/>
                  </a:cubicBezTo>
                  <a:lnTo>
                    <a:pt x="161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82"/>
            <p:cNvSpPr/>
            <p:nvPr/>
          </p:nvSpPr>
          <p:spPr>
            <a:xfrm>
              <a:off x="3587300" y="795100"/>
              <a:ext cx="43650" cy="60425"/>
            </a:xfrm>
            <a:custGeom>
              <a:rect b="b" l="l" r="r" t="t"/>
              <a:pathLst>
                <a:path extrusionOk="0" h="2417" w="1746">
                  <a:moveTo>
                    <a:pt x="1746" y="0"/>
                  </a:moveTo>
                  <a:cubicBezTo>
                    <a:pt x="1746" y="0"/>
                    <a:pt x="0" y="433"/>
                    <a:pt x="130" y="2416"/>
                  </a:cubicBezTo>
                  <a:lnTo>
                    <a:pt x="1746" y="1486"/>
                  </a:lnTo>
                  <a:lnTo>
                    <a:pt x="17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82"/>
            <p:cNvSpPr/>
            <p:nvPr/>
          </p:nvSpPr>
          <p:spPr>
            <a:xfrm>
              <a:off x="3630925" y="795100"/>
              <a:ext cx="29050" cy="66725"/>
            </a:xfrm>
            <a:custGeom>
              <a:rect b="b" l="l" r="r" t="t"/>
              <a:pathLst>
                <a:path extrusionOk="0" h="2669" w="1162">
                  <a:moveTo>
                    <a:pt x="1" y="0"/>
                  </a:moveTo>
                  <a:lnTo>
                    <a:pt x="1" y="1486"/>
                  </a:lnTo>
                  <a:lnTo>
                    <a:pt x="888" y="2669"/>
                  </a:lnTo>
                  <a:cubicBezTo>
                    <a:pt x="1162" y="916"/>
                    <a:pt x="1" y="0"/>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82"/>
            <p:cNvSpPr/>
            <p:nvPr/>
          </p:nvSpPr>
          <p:spPr>
            <a:xfrm>
              <a:off x="3611275" y="832225"/>
              <a:ext cx="30500" cy="15550"/>
            </a:xfrm>
            <a:custGeom>
              <a:rect b="b" l="l" r="r" t="t"/>
              <a:pathLst>
                <a:path extrusionOk="0" h="622" w="1220">
                  <a:moveTo>
                    <a:pt x="787" y="1"/>
                  </a:moveTo>
                  <a:lnTo>
                    <a:pt x="0" y="448"/>
                  </a:lnTo>
                  <a:cubicBezTo>
                    <a:pt x="255" y="564"/>
                    <a:pt x="529" y="621"/>
                    <a:pt x="806" y="621"/>
                  </a:cubicBezTo>
                  <a:cubicBezTo>
                    <a:pt x="944" y="621"/>
                    <a:pt x="1082" y="607"/>
                    <a:pt x="1219" y="578"/>
                  </a:cubicBezTo>
                  <a:lnTo>
                    <a:pt x="7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82"/>
            <p:cNvSpPr/>
            <p:nvPr/>
          </p:nvSpPr>
          <p:spPr>
            <a:xfrm>
              <a:off x="3609825" y="814200"/>
              <a:ext cx="21125" cy="29250"/>
            </a:xfrm>
            <a:custGeom>
              <a:rect b="b" l="l" r="r" t="t"/>
              <a:pathLst>
                <a:path extrusionOk="0" h="1170" w="845">
                  <a:moveTo>
                    <a:pt x="845" y="1"/>
                  </a:moveTo>
                  <a:cubicBezTo>
                    <a:pt x="333" y="145"/>
                    <a:pt x="1" y="635"/>
                    <a:pt x="58" y="1169"/>
                  </a:cubicBezTo>
                  <a:lnTo>
                    <a:pt x="845" y="722"/>
                  </a:lnTo>
                  <a:lnTo>
                    <a:pt x="845"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82"/>
            <p:cNvSpPr/>
            <p:nvPr/>
          </p:nvSpPr>
          <p:spPr>
            <a:xfrm>
              <a:off x="3630925" y="814200"/>
              <a:ext cx="14275" cy="32475"/>
            </a:xfrm>
            <a:custGeom>
              <a:rect b="b" l="l" r="r" t="t"/>
              <a:pathLst>
                <a:path extrusionOk="0" h="1299" w="571">
                  <a:moveTo>
                    <a:pt x="1" y="1"/>
                  </a:moveTo>
                  <a:lnTo>
                    <a:pt x="1" y="722"/>
                  </a:lnTo>
                  <a:lnTo>
                    <a:pt x="433" y="1299"/>
                  </a:lnTo>
                  <a:cubicBezTo>
                    <a:pt x="570" y="441"/>
                    <a:pt x="1" y="1"/>
                    <a:pt x="1" y="1"/>
                  </a:cubicBezTo>
                  <a:close/>
                </a:path>
              </a:pathLst>
            </a:custGeom>
            <a:solidFill>
              <a:srgbClr val="1D26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8" name="Google Shape;4228;p82"/>
          <p:cNvGrpSpPr/>
          <p:nvPr/>
        </p:nvGrpSpPr>
        <p:grpSpPr>
          <a:xfrm>
            <a:off x="4757246" y="1039762"/>
            <a:ext cx="170681" cy="251031"/>
            <a:chOff x="3608400" y="252825"/>
            <a:chExt cx="151125" cy="222250"/>
          </a:xfrm>
        </p:grpSpPr>
        <p:sp>
          <p:nvSpPr>
            <p:cNvPr id="4229" name="Google Shape;4229;p82"/>
            <p:cNvSpPr/>
            <p:nvPr/>
          </p:nvSpPr>
          <p:spPr>
            <a:xfrm>
              <a:off x="3608400" y="252825"/>
              <a:ext cx="151125" cy="222250"/>
            </a:xfrm>
            <a:custGeom>
              <a:rect b="b" l="l" r="r" t="t"/>
              <a:pathLst>
                <a:path extrusionOk="0" h="8890" w="6045">
                  <a:moveTo>
                    <a:pt x="2113" y="0"/>
                  </a:moveTo>
                  <a:cubicBezTo>
                    <a:pt x="2033" y="0"/>
                    <a:pt x="1959" y="22"/>
                    <a:pt x="1897" y="61"/>
                  </a:cubicBezTo>
                  <a:lnTo>
                    <a:pt x="281" y="1035"/>
                  </a:lnTo>
                  <a:cubicBezTo>
                    <a:pt x="238" y="1049"/>
                    <a:pt x="195" y="1078"/>
                    <a:pt x="159" y="1107"/>
                  </a:cubicBezTo>
                  <a:cubicBezTo>
                    <a:pt x="51" y="1222"/>
                    <a:pt x="0" y="1374"/>
                    <a:pt x="7" y="1525"/>
                  </a:cubicBezTo>
                  <a:lnTo>
                    <a:pt x="7" y="4857"/>
                  </a:lnTo>
                  <a:cubicBezTo>
                    <a:pt x="7" y="5319"/>
                    <a:pt x="332" y="5882"/>
                    <a:pt x="728" y="6112"/>
                  </a:cubicBezTo>
                  <a:lnTo>
                    <a:pt x="1104" y="6329"/>
                  </a:lnTo>
                  <a:lnTo>
                    <a:pt x="2171" y="8889"/>
                  </a:lnTo>
                  <a:lnTo>
                    <a:pt x="3873" y="7872"/>
                  </a:lnTo>
                  <a:lnTo>
                    <a:pt x="3866" y="7865"/>
                  </a:lnTo>
                  <a:lnTo>
                    <a:pt x="3873" y="7865"/>
                  </a:lnTo>
                  <a:lnTo>
                    <a:pt x="3873" y="7872"/>
                  </a:lnTo>
                  <a:lnTo>
                    <a:pt x="3880" y="7865"/>
                  </a:lnTo>
                  <a:cubicBezTo>
                    <a:pt x="3899" y="7868"/>
                    <a:pt x="3917" y="7869"/>
                    <a:pt x="3935" y="7869"/>
                  </a:cubicBezTo>
                  <a:cubicBezTo>
                    <a:pt x="4001" y="7869"/>
                    <a:pt x="4063" y="7850"/>
                    <a:pt x="4126" y="7822"/>
                  </a:cubicBezTo>
                  <a:lnTo>
                    <a:pt x="5820" y="6812"/>
                  </a:lnTo>
                  <a:lnTo>
                    <a:pt x="5835" y="6805"/>
                  </a:lnTo>
                  <a:cubicBezTo>
                    <a:pt x="5965" y="6725"/>
                    <a:pt x="6037" y="6567"/>
                    <a:pt x="6037" y="6343"/>
                  </a:cubicBezTo>
                  <a:lnTo>
                    <a:pt x="6037" y="3018"/>
                  </a:lnTo>
                  <a:cubicBezTo>
                    <a:pt x="6044" y="2557"/>
                    <a:pt x="5719" y="1994"/>
                    <a:pt x="5316" y="1763"/>
                  </a:cubicBezTo>
                  <a:lnTo>
                    <a:pt x="2431" y="97"/>
                  </a:lnTo>
                  <a:cubicBezTo>
                    <a:pt x="2317" y="31"/>
                    <a:pt x="2210" y="0"/>
                    <a:pt x="21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82"/>
            <p:cNvSpPr/>
            <p:nvPr/>
          </p:nvSpPr>
          <p:spPr>
            <a:xfrm>
              <a:off x="3608575" y="278125"/>
              <a:ext cx="108375" cy="196950"/>
            </a:xfrm>
            <a:custGeom>
              <a:rect b="b" l="l" r="r" t="t"/>
              <a:pathLst>
                <a:path extrusionOk="0" h="7878" w="4335">
                  <a:moveTo>
                    <a:pt x="404" y="1"/>
                  </a:moveTo>
                  <a:cubicBezTo>
                    <a:pt x="166" y="1"/>
                    <a:pt x="0" y="189"/>
                    <a:pt x="0" y="513"/>
                  </a:cubicBezTo>
                  <a:lnTo>
                    <a:pt x="0" y="3845"/>
                  </a:lnTo>
                  <a:cubicBezTo>
                    <a:pt x="0" y="4307"/>
                    <a:pt x="325" y="4870"/>
                    <a:pt x="721" y="5100"/>
                  </a:cubicBezTo>
                  <a:lnTo>
                    <a:pt x="1097" y="5317"/>
                  </a:lnTo>
                  <a:lnTo>
                    <a:pt x="2164" y="7877"/>
                  </a:lnTo>
                  <a:lnTo>
                    <a:pt x="3239" y="6543"/>
                  </a:lnTo>
                  <a:lnTo>
                    <a:pt x="3614" y="6759"/>
                  </a:lnTo>
                  <a:cubicBezTo>
                    <a:pt x="3729" y="6826"/>
                    <a:pt x="3838" y="6858"/>
                    <a:pt x="3935" y="6858"/>
                  </a:cubicBezTo>
                  <a:cubicBezTo>
                    <a:pt x="4171" y="6858"/>
                    <a:pt x="4335" y="6668"/>
                    <a:pt x="4335" y="6341"/>
                  </a:cubicBezTo>
                  <a:lnTo>
                    <a:pt x="4335" y="3016"/>
                  </a:lnTo>
                  <a:cubicBezTo>
                    <a:pt x="4328" y="2554"/>
                    <a:pt x="4003" y="1992"/>
                    <a:pt x="3606" y="1761"/>
                  </a:cubicBezTo>
                  <a:lnTo>
                    <a:pt x="721" y="95"/>
                  </a:lnTo>
                  <a:cubicBezTo>
                    <a:pt x="608" y="31"/>
                    <a:pt x="500" y="1"/>
                    <a:pt x="4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1" name="Google Shape;4231;p82"/>
          <p:cNvGrpSpPr/>
          <p:nvPr/>
        </p:nvGrpSpPr>
        <p:grpSpPr>
          <a:xfrm>
            <a:off x="3724001" y="4126320"/>
            <a:ext cx="329890" cy="226164"/>
            <a:chOff x="1267553" y="2204175"/>
            <a:chExt cx="492740" cy="337759"/>
          </a:xfrm>
        </p:grpSpPr>
        <p:sp>
          <p:nvSpPr>
            <p:cNvPr id="4232" name="Google Shape;4232;p82"/>
            <p:cNvSpPr/>
            <p:nvPr/>
          </p:nvSpPr>
          <p:spPr>
            <a:xfrm>
              <a:off x="1495035" y="2279744"/>
              <a:ext cx="70542" cy="60010"/>
            </a:xfrm>
            <a:custGeom>
              <a:rect b="b" l="l" r="r" t="t"/>
              <a:pathLst>
                <a:path extrusionOk="0" h="3721" w="4374">
                  <a:moveTo>
                    <a:pt x="1164" y="0"/>
                  </a:moveTo>
                  <a:cubicBezTo>
                    <a:pt x="780" y="0"/>
                    <a:pt x="395" y="20"/>
                    <a:pt x="12" y="59"/>
                  </a:cubicBezTo>
                  <a:lnTo>
                    <a:pt x="0" y="3330"/>
                  </a:lnTo>
                  <a:cubicBezTo>
                    <a:pt x="382" y="3294"/>
                    <a:pt x="763" y="3276"/>
                    <a:pt x="1145" y="3276"/>
                  </a:cubicBezTo>
                  <a:cubicBezTo>
                    <a:pt x="2233" y="3276"/>
                    <a:pt x="3316" y="3423"/>
                    <a:pt x="4362" y="3720"/>
                  </a:cubicBezTo>
                  <a:lnTo>
                    <a:pt x="4373" y="449"/>
                  </a:lnTo>
                  <a:cubicBezTo>
                    <a:pt x="3324" y="153"/>
                    <a:pt x="2244" y="0"/>
                    <a:pt x="1164"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82"/>
            <p:cNvSpPr/>
            <p:nvPr/>
          </p:nvSpPr>
          <p:spPr>
            <a:xfrm>
              <a:off x="1474296" y="2204175"/>
              <a:ext cx="150147" cy="82831"/>
            </a:xfrm>
            <a:custGeom>
              <a:rect b="b" l="l" r="r" t="t"/>
              <a:pathLst>
                <a:path extrusionOk="0" h="5136" w="9310">
                  <a:moveTo>
                    <a:pt x="2380" y="0"/>
                  </a:moveTo>
                  <a:cubicBezTo>
                    <a:pt x="1585" y="0"/>
                    <a:pt x="789" y="36"/>
                    <a:pt x="1" y="108"/>
                  </a:cubicBezTo>
                  <a:lnTo>
                    <a:pt x="1298" y="4734"/>
                  </a:lnTo>
                  <a:cubicBezTo>
                    <a:pt x="1664" y="4699"/>
                    <a:pt x="2032" y="4682"/>
                    <a:pt x="2400" y="4682"/>
                  </a:cubicBezTo>
                  <a:cubicBezTo>
                    <a:pt x="3496" y="4682"/>
                    <a:pt x="4594" y="4835"/>
                    <a:pt x="5659" y="5135"/>
                  </a:cubicBezTo>
                  <a:lnTo>
                    <a:pt x="9309" y="958"/>
                  </a:lnTo>
                  <a:cubicBezTo>
                    <a:pt x="7133" y="321"/>
                    <a:pt x="4757" y="0"/>
                    <a:pt x="23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82"/>
            <p:cNvSpPr/>
            <p:nvPr/>
          </p:nvSpPr>
          <p:spPr>
            <a:xfrm>
              <a:off x="1431916" y="2280695"/>
              <a:ext cx="63317" cy="71461"/>
            </a:xfrm>
            <a:custGeom>
              <a:rect b="b" l="l" r="r" t="t"/>
              <a:pathLst>
                <a:path extrusionOk="0" h="4431" w="3926">
                  <a:moveTo>
                    <a:pt x="3926" y="0"/>
                  </a:moveTo>
                  <a:lnTo>
                    <a:pt x="3926" y="0"/>
                  </a:lnTo>
                  <a:cubicBezTo>
                    <a:pt x="3054" y="69"/>
                    <a:pt x="2181" y="253"/>
                    <a:pt x="1355" y="539"/>
                  </a:cubicBezTo>
                  <a:cubicBezTo>
                    <a:pt x="1125" y="620"/>
                    <a:pt x="896" y="712"/>
                    <a:pt x="678" y="815"/>
                  </a:cubicBezTo>
                  <a:cubicBezTo>
                    <a:pt x="460" y="918"/>
                    <a:pt x="219" y="1033"/>
                    <a:pt x="1" y="1159"/>
                  </a:cubicBezTo>
                  <a:lnTo>
                    <a:pt x="1" y="4430"/>
                  </a:lnTo>
                  <a:cubicBezTo>
                    <a:pt x="1103" y="3788"/>
                    <a:pt x="2480" y="3397"/>
                    <a:pt x="3914" y="3271"/>
                  </a:cubicBezTo>
                  <a:lnTo>
                    <a:pt x="3926"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82"/>
            <p:cNvSpPr/>
            <p:nvPr/>
          </p:nvSpPr>
          <p:spPr>
            <a:xfrm>
              <a:off x="1339381" y="2205723"/>
              <a:ext cx="155856" cy="93685"/>
            </a:xfrm>
            <a:custGeom>
              <a:rect b="b" l="l" r="r" t="t"/>
              <a:pathLst>
                <a:path extrusionOk="0" h="5809" w="9664">
                  <a:moveTo>
                    <a:pt x="8367" y="1"/>
                  </a:moveTo>
                  <a:cubicBezTo>
                    <a:pt x="5303" y="299"/>
                    <a:pt x="2353" y="1114"/>
                    <a:pt x="0" y="2491"/>
                  </a:cubicBezTo>
                  <a:lnTo>
                    <a:pt x="5739" y="5808"/>
                  </a:lnTo>
                  <a:cubicBezTo>
                    <a:pt x="5957" y="5682"/>
                    <a:pt x="6175" y="5567"/>
                    <a:pt x="6416" y="5464"/>
                  </a:cubicBezTo>
                  <a:cubicBezTo>
                    <a:pt x="6634" y="5361"/>
                    <a:pt x="6852" y="5269"/>
                    <a:pt x="7082" y="5188"/>
                  </a:cubicBezTo>
                  <a:cubicBezTo>
                    <a:pt x="7919" y="4902"/>
                    <a:pt x="8780" y="4718"/>
                    <a:pt x="9664" y="4638"/>
                  </a:cubicBezTo>
                  <a:lnTo>
                    <a:pt x="8367"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82"/>
            <p:cNvSpPr/>
            <p:nvPr/>
          </p:nvSpPr>
          <p:spPr>
            <a:xfrm>
              <a:off x="1626257" y="2331397"/>
              <a:ext cx="1129" cy="3161"/>
            </a:xfrm>
            <a:custGeom>
              <a:rect b="b" l="l" r="r" t="t"/>
              <a:pathLst>
                <a:path extrusionOk="0" h="196" w="70">
                  <a:moveTo>
                    <a:pt x="1" y="1"/>
                  </a:moveTo>
                  <a:lnTo>
                    <a:pt x="1" y="1"/>
                  </a:lnTo>
                  <a:cubicBezTo>
                    <a:pt x="12" y="70"/>
                    <a:pt x="47" y="127"/>
                    <a:pt x="70" y="196"/>
                  </a:cubicBezTo>
                  <a:cubicBezTo>
                    <a:pt x="47" y="127"/>
                    <a:pt x="24" y="70"/>
                    <a:pt x="1" y="1"/>
                  </a:cubicBezTo>
                  <a:close/>
                </a:path>
              </a:pathLst>
            </a:custGeom>
            <a:solidFill>
              <a:srgbClr val="828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82"/>
            <p:cNvSpPr/>
            <p:nvPr/>
          </p:nvSpPr>
          <p:spPr>
            <a:xfrm>
              <a:off x="1627564" y="2335477"/>
              <a:ext cx="758" cy="3338"/>
            </a:xfrm>
            <a:custGeom>
              <a:rect b="b" l="l" r="r" t="t"/>
              <a:pathLst>
                <a:path extrusionOk="0" h="207" w="47">
                  <a:moveTo>
                    <a:pt x="0" y="0"/>
                  </a:moveTo>
                  <a:cubicBezTo>
                    <a:pt x="23" y="69"/>
                    <a:pt x="35" y="138"/>
                    <a:pt x="46" y="207"/>
                  </a:cubicBezTo>
                  <a:cubicBezTo>
                    <a:pt x="35" y="138"/>
                    <a:pt x="23" y="69"/>
                    <a:pt x="0" y="0"/>
                  </a:cubicBezTo>
                  <a:close/>
                </a:path>
              </a:pathLst>
            </a:custGeom>
            <a:solidFill>
              <a:srgbClr val="828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82"/>
            <p:cNvSpPr/>
            <p:nvPr/>
          </p:nvSpPr>
          <p:spPr>
            <a:xfrm>
              <a:off x="1629047" y="2343250"/>
              <a:ext cx="194" cy="3532"/>
            </a:xfrm>
            <a:custGeom>
              <a:rect b="b" l="l" r="r" t="t"/>
              <a:pathLst>
                <a:path extrusionOk="0" h="219" w="12">
                  <a:moveTo>
                    <a:pt x="0" y="0"/>
                  </a:moveTo>
                  <a:cubicBezTo>
                    <a:pt x="11" y="69"/>
                    <a:pt x="11" y="150"/>
                    <a:pt x="11" y="218"/>
                  </a:cubicBezTo>
                  <a:cubicBezTo>
                    <a:pt x="11" y="150"/>
                    <a:pt x="11" y="69"/>
                    <a:pt x="0" y="0"/>
                  </a:cubicBezTo>
                  <a:close/>
                </a:path>
              </a:pathLst>
            </a:custGeom>
            <a:solidFill>
              <a:srgbClr val="828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82"/>
            <p:cNvSpPr/>
            <p:nvPr/>
          </p:nvSpPr>
          <p:spPr>
            <a:xfrm>
              <a:off x="1628483" y="2339364"/>
              <a:ext cx="387" cy="3161"/>
            </a:xfrm>
            <a:custGeom>
              <a:rect b="b" l="l" r="r" t="t"/>
              <a:pathLst>
                <a:path extrusionOk="0" h="196" w="24">
                  <a:moveTo>
                    <a:pt x="1" y="0"/>
                  </a:moveTo>
                  <a:cubicBezTo>
                    <a:pt x="12" y="69"/>
                    <a:pt x="24" y="127"/>
                    <a:pt x="24" y="195"/>
                  </a:cubicBezTo>
                  <a:cubicBezTo>
                    <a:pt x="24" y="127"/>
                    <a:pt x="12" y="69"/>
                    <a:pt x="1" y="0"/>
                  </a:cubicBezTo>
                  <a:close/>
                </a:path>
              </a:pathLst>
            </a:custGeom>
            <a:solidFill>
              <a:srgbClr val="828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82"/>
            <p:cNvSpPr/>
            <p:nvPr/>
          </p:nvSpPr>
          <p:spPr>
            <a:xfrm>
              <a:off x="1616275" y="2316045"/>
              <a:ext cx="2790" cy="3338"/>
            </a:xfrm>
            <a:custGeom>
              <a:rect b="b" l="l" r="r" t="t"/>
              <a:pathLst>
                <a:path extrusionOk="0" h="207" w="173">
                  <a:moveTo>
                    <a:pt x="0" y="0"/>
                  </a:moveTo>
                  <a:cubicBezTo>
                    <a:pt x="57" y="69"/>
                    <a:pt x="115" y="138"/>
                    <a:pt x="172" y="207"/>
                  </a:cubicBezTo>
                  <a:cubicBezTo>
                    <a:pt x="115" y="138"/>
                    <a:pt x="57" y="69"/>
                    <a:pt x="0" y="0"/>
                  </a:cubicBezTo>
                  <a:close/>
                </a:path>
              </a:pathLst>
            </a:custGeom>
            <a:solidFill>
              <a:srgbClr val="828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82"/>
            <p:cNvSpPr/>
            <p:nvPr/>
          </p:nvSpPr>
          <p:spPr>
            <a:xfrm>
              <a:off x="1619597" y="2320109"/>
              <a:ext cx="2419" cy="3355"/>
            </a:xfrm>
            <a:custGeom>
              <a:rect b="b" l="l" r="r" t="t"/>
              <a:pathLst>
                <a:path extrusionOk="0" h="208" w="150">
                  <a:moveTo>
                    <a:pt x="1" y="1"/>
                  </a:moveTo>
                  <a:lnTo>
                    <a:pt x="1" y="1"/>
                  </a:lnTo>
                  <a:cubicBezTo>
                    <a:pt x="47" y="70"/>
                    <a:pt x="104" y="138"/>
                    <a:pt x="150" y="207"/>
                  </a:cubicBezTo>
                  <a:cubicBezTo>
                    <a:pt x="104" y="138"/>
                    <a:pt x="58" y="70"/>
                    <a:pt x="1" y="1"/>
                  </a:cubicBezTo>
                  <a:close/>
                </a:path>
              </a:pathLst>
            </a:custGeom>
            <a:solidFill>
              <a:srgbClr val="828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82"/>
            <p:cNvSpPr/>
            <p:nvPr/>
          </p:nvSpPr>
          <p:spPr>
            <a:xfrm>
              <a:off x="1624419" y="2327704"/>
              <a:ext cx="1484" cy="3338"/>
            </a:xfrm>
            <a:custGeom>
              <a:rect b="b" l="l" r="r" t="t"/>
              <a:pathLst>
                <a:path extrusionOk="0" h="207" w="92">
                  <a:moveTo>
                    <a:pt x="0" y="0"/>
                  </a:moveTo>
                  <a:cubicBezTo>
                    <a:pt x="35" y="69"/>
                    <a:pt x="69" y="138"/>
                    <a:pt x="92" y="207"/>
                  </a:cubicBezTo>
                  <a:cubicBezTo>
                    <a:pt x="69" y="138"/>
                    <a:pt x="35" y="69"/>
                    <a:pt x="0" y="0"/>
                  </a:cubicBezTo>
                  <a:close/>
                </a:path>
              </a:pathLst>
            </a:custGeom>
            <a:solidFill>
              <a:srgbClr val="828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82"/>
            <p:cNvSpPr/>
            <p:nvPr/>
          </p:nvSpPr>
          <p:spPr>
            <a:xfrm>
              <a:off x="1622000" y="2323624"/>
              <a:ext cx="1871" cy="3161"/>
            </a:xfrm>
            <a:custGeom>
              <a:rect b="b" l="l" r="r" t="t"/>
              <a:pathLst>
                <a:path extrusionOk="0" h="196" w="116">
                  <a:moveTo>
                    <a:pt x="1" y="1"/>
                  </a:moveTo>
                  <a:cubicBezTo>
                    <a:pt x="47" y="70"/>
                    <a:pt x="81" y="139"/>
                    <a:pt x="116" y="196"/>
                  </a:cubicBezTo>
                  <a:cubicBezTo>
                    <a:pt x="81" y="139"/>
                    <a:pt x="47" y="70"/>
                    <a:pt x="1" y="1"/>
                  </a:cubicBezTo>
                  <a:close/>
                </a:path>
              </a:pathLst>
            </a:custGeom>
            <a:solidFill>
              <a:srgbClr val="828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82"/>
            <p:cNvSpPr/>
            <p:nvPr/>
          </p:nvSpPr>
          <p:spPr>
            <a:xfrm>
              <a:off x="1565557" y="2219608"/>
              <a:ext cx="167162" cy="96459"/>
            </a:xfrm>
            <a:custGeom>
              <a:rect b="b" l="l" r="r" t="t"/>
              <a:pathLst>
                <a:path extrusionOk="0" h="5981" w="10365">
                  <a:moveTo>
                    <a:pt x="3662" y="1"/>
                  </a:moveTo>
                  <a:lnTo>
                    <a:pt x="0" y="4178"/>
                  </a:lnTo>
                  <a:cubicBezTo>
                    <a:pt x="643" y="4362"/>
                    <a:pt x="1251" y="4614"/>
                    <a:pt x="1837" y="4947"/>
                  </a:cubicBezTo>
                  <a:cubicBezTo>
                    <a:pt x="2330" y="5223"/>
                    <a:pt x="2766" y="5567"/>
                    <a:pt x="3145" y="5980"/>
                  </a:cubicBezTo>
                  <a:lnTo>
                    <a:pt x="10364" y="3857"/>
                  </a:lnTo>
                  <a:cubicBezTo>
                    <a:pt x="9549" y="2962"/>
                    <a:pt x="8597" y="2216"/>
                    <a:pt x="7552" y="1630"/>
                  </a:cubicBezTo>
                  <a:cubicBezTo>
                    <a:pt x="6324" y="930"/>
                    <a:pt x="5016" y="379"/>
                    <a:pt x="36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82"/>
            <p:cNvSpPr/>
            <p:nvPr/>
          </p:nvSpPr>
          <p:spPr>
            <a:xfrm>
              <a:off x="1565363" y="2286985"/>
              <a:ext cx="50931" cy="81831"/>
            </a:xfrm>
            <a:custGeom>
              <a:rect b="b" l="l" r="r" t="t"/>
              <a:pathLst>
                <a:path extrusionOk="0" h="5074" w="3158">
                  <a:moveTo>
                    <a:pt x="12" y="0"/>
                  </a:moveTo>
                  <a:lnTo>
                    <a:pt x="1" y="3271"/>
                  </a:lnTo>
                  <a:cubicBezTo>
                    <a:pt x="644" y="3455"/>
                    <a:pt x="1263" y="3707"/>
                    <a:pt x="1837" y="4040"/>
                  </a:cubicBezTo>
                  <a:cubicBezTo>
                    <a:pt x="2331" y="4316"/>
                    <a:pt x="2767" y="4660"/>
                    <a:pt x="3146" y="5073"/>
                  </a:cubicBezTo>
                  <a:lnTo>
                    <a:pt x="3157" y="1802"/>
                  </a:lnTo>
                  <a:cubicBezTo>
                    <a:pt x="2778" y="1389"/>
                    <a:pt x="2342" y="1045"/>
                    <a:pt x="1849" y="769"/>
                  </a:cubicBezTo>
                  <a:cubicBezTo>
                    <a:pt x="1263" y="436"/>
                    <a:pt x="655" y="184"/>
                    <a:pt x="12"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82"/>
            <p:cNvSpPr/>
            <p:nvPr/>
          </p:nvSpPr>
          <p:spPr>
            <a:xfrm>
              <a:off x="1399711" y="2299386"/>
              <a:ext cx="32223" cy="73316"/>
            </a:xfrm>
            <a:custGeom>
              <a:rect b="b" l="l" r="r" t="t"/>
              <a:pathLst>
                <a:path extrusionOk="0" h="4546" w="1998">
                  <a:moveTo>
                    <a:pt x="1998" y="0"/>
                  </a:moveTo>
                  <a:cubicBezTo>
                    <a:pt x="884" y="643"/>
                    <a:pt x="230" y="1435"/>
                    <a:pt x="1" y="2273"/>
                  </a:cubicBezTo>
                  <a:lnTo>
                    <a:pt x="1" y="3547"/>
                  </a:lnTo>
                  <a:cubicBezTo>
                    <a:pt x="104" y="3903"/>
                    <a:pt x="265" y="4247"/>
                    <a:pt x="494" y="4545"/>
                  </a:cubicBezTo>
                  <a:cubicBezTo>
                    <a:pt x="907" y="4029"/>
                    <a:pt x="1412" y="3593"/>
                    <a:pt x="1998" y="3271"/>
                  </a:cubicBezTo>
                  <a:lnTo>
                    <a:pt x="1998"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82"/>
            <p:cNvSpPr/>
            <p:nvPr/>
          </p:nvSpPr>
          <p:spPr>
            <a:xfrm>
              <a:off x="1270698" y="2245894"/>
              <a:ext cx="161243" cy="90153"/>
            </a:xfrm>
            <a:custGeom>
              <a:rect b="b" l="l" r="r" t="t"/>
              <a:pathLst>
                <a:path extrusionOk="0" h="5590" w="9998">
                  <a:moveTo>
                    <a:pt x="4259" y="0"/>
                  </a:moveTo>
                  <a:cubicBezTo>
                    <a:pt x="1895" y="1366"/>
                    <a:pt x="483" y="3076"/>
                    <a:pt x="1" y="4855"/>
                  </a:cubicBezTo>
                  <a:lnTo>
                    <a:pt x="8001" y="5590"/>
                  </a:lnTo>
                  <a:cubicBezTo>
                    <a:pt x="8230" y="4752"/>
                    <a:pt x="8896" y="3960"/>
                    <a:pt x="9998" y="3317"/>
                  </a:cubicBezTo>
                  <a:lnTo>
                    <a:pt x="425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82"/>
            <p:cNvSpPr/>
            <p:nvPr/>
          </p:nvSpPr>
          <p:spPr>
            <a:xfrm>
              <a:off x="1270521" y="2367489"/>
              <a:ext cx="16" cy="387"/>
            </a:xfrm>
            <a:custGeom>
              <a:rect b="b" l="l" r="r" t="t"/>
              <a:pathLst>
                <a:path extrusionOk="0" h="24" w="1">
                  <a:moveTo>
                    <a:pt x="1" y="1"/>
                  </a:moveTo>
                  <a:lnTo>
                    <a:pt x="1" y="24"/>
                  </a:lnTo>
                  <a:cubicBezTo>
                    <a:pt x="1" y="12"/>
                    <a:pt x="1" y="1"/>
                    <a:pt x="1" y="1"/>
                  </a:cubicBezTo>
                  <a:close/>
                </a:path>
              </a:pathLst>
            </a:custGeom>
            <a:solidFill>
              <a:srgbClr val="AB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82"/>
            <p:cNvSpPr/>
            <p:nvPr/>
          </p:nvSpPr>
          <p:spPr>
            <a:xfrm>
              <a:off x="1398969" y="2338622"/>
              <a:ext cx="210" cy="935"/>
            </a:xfrm>
            <a:custGeom>
              <a:rect b="b" l="l" r="r" t="t"/>
              <a:pathLst>
                <a:path extrusionOk="0" h="58" w="13">
                  <a:moveTo>
                    <a:pt x="12" y="0"/>
                  </a:moveTo>
                  <a:lnTo>
                    <a:pt x="1" y="58"/>
                  </a:lnTo>
                  <a:close/>
                </a:path>
              </a:pathLst>
            </a:custGeom>
            <a:solidFill>
              <a:srgbClr val="AB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82"/>
            <p:cNvSpPr/>
            <p:nvPr/>
          </p:nvSpPr>
          <p:spPr>
            <a:xfrm>
              <a:off x="1398421" y="2343799"/>
              <a:ext cx="16" cy="1129"/>
            </a:xfrm>
            <a:custGeom>
              <a:rect b="b" l="l" r="r" t="t"/>
              <a:pathLst>
                <a:path extrusionOk="0" h="70" w="1">
                  <a:moveTo>
                    <a:pt x="0" y="1"/>
                  </a:moveTo>
                  <a:lnTo>
                    <a:pt x="0" y="70"/>
                  </a:lnTo>
                  <a:cubicBezTo>
                    <a:pt x="0" y="47"/>
                    <a:pt x="0" y="24"/>
                    <a:pt x="0" y="1"/>
                  </a:cubicBezTo>
                  <a:close/>
                </a:path>
              </a:pathLst>
            </a:custGeom>
            <a:solidFill>
              <a:srgbClr val="AB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82"/>
            <p:cNvSpPr/>
            <p:nvPr/>
          </p:nvSpPr>
          <p:spPr>
            <a:xfrm>
              <a:off x="1398598" y="2341219"/>
              <a:ext cx="210" cy="935"/>
            </a:xfrm>
            <a:custGeom>
              <a:rect b="b" l="l" r="r" t="t"/>
              <a:pathLst>
                <a:path extrusionOk="0" h="58" w="13">
                  <a:moveTo>
                    <a:pt x="12" y="0"/>
                  </a:moveTo>
                  <a:cubicBezTo>
                    <a:pt x="12" y="23"/>
                    <a:pt x="12" y="46"/>
                    <a:pt x="1" y="57"/>
                  </a:cubicBezTo>
                  <a:cubicBezTo>
                    <a:pt x="12" y="46"/>
                    <a:pt x="12" y="23"/>
                    <a:pt x="12" y="0"/>
                  </a:cubicBezTo>
                  <a:close/>
                </a:path>
              </a:pathLst>
            </a:custGeom>
            <a:solidFill>
              <a:srgbClr val="AB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82"/>
            <p:cNvSpPr/>
            <p:nvPr/>
          </p:nvSpPr>
          <p:spPr>
            <a:xfrm>
              <a:off x="1272746" y="2374536"/>
              <a:ext cx="1129" cy="2790"/>
            </a:xfrm>
            <a:custGeom>
              <a:rect b="b" l="l" r="r" t="t"/>
              <a:pathLst>
                <a:path extrusionOk="0" h="173" w="70">
                  <a:moveTo>
                    <a:pt x="0" y="0"/>
                  </a:moveTo>
                  <a:cubicBezTo>
                    <a:pt x="23" y="57"/>
                    <a:pt x="46" y="115"/>
                    <a:pt x="69" y="172"/>
                  </a:cubicBezTo>
                  <a:lnTo>
                    <a:pt x="69" y="172"/>
                  </a:lnTo>
                  <a:cubicBezTo>
                    <a:pt x="46" y="115"/>
                    <a:pt x="23" y="57"/>
                    <a:pt x="0" y="0"/>
                  </a:cubicBezTo>
                  <a:close/>
                </a:path>
              </a:pathLst>
            </a:custGeom>
            <a:solidFill>
              <a:srgbClr val="AB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82"/>
            <p:cNvSpPr/>
            <p:nvPr/>
          </p:nvSpPr>
          <p:spPr>
            <a:xfrm>
              <a:off x="1271069" y="2369343"/>
              <a:ext cx="1129" cy="3725"/>
            </a:xfrm>
            <a:custGeom>
              <a:rect b="b" l="l" r="r" t="t"/>
              <a:pathLst>
                <a:path extrusionOk="0" h="231" w="70">
                  <a:moveTo>
                    <a:pt x="70" y="230"/>
                  </a:moveTo>
                  <a:cubicBezTo>
                    <a:pt x="47" y="150"/>
                    <a:pt x="24" y="81"/>
                    <a:pt x="1" y="1"/>
                  </a:cubicBezTo>
                  <a:cubicBezTo>
                    <a:pt x="24" y="81"/>
                    <a:pt x="47" y="150"/>
                    <a:pt x="70" y="230"/>
                  </a:cubicBezTo>
                  <a:close/>
                </a:path>
              </a:pathLst>
            </a:custGeom>
            <a:solidFill>
              <a:srgbClr val="AB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82"/>
            <p:cNvSpPr/>
            <p:nvPr/>
          </p:nvSpPr>
          <p:spPr>
            <a:xfrm>
              <a:off x="1616275" y="2316045"/>
              <a:ext cx="12967" cy="57204"/>
            </a:xfrm>
            <a:custGeom>
              <a:rect b="b" l="l" r="r" t="t"/>
              <a:pathLst>
                <a:path extrusionOk="0" h="3547" w="804">
                  <a:moveTo>
                    <a:pt x="12" y="0"/>
                  </a:moveTo>
                  <a:lnTo>
                    <a:pt x="0" y="3271"/>
                  </a:lnTo>
                  <a:cubicBezTo>
                    <a:pt x="80" y="3363"/>
                    <a:pt x="149" y="3455"/>
                    <a:pt x="218" y="3547"/>
                  </a:cubicBezTo>
                  <a:cubicBezTo>
                    <a:pt x="448" y="3248"/>
                    <a:pt x="620" y="2904"/>
                    <a:pt x="723" y="2537"/>
                  </a:cubicBezTo>
                  <a:cubicBezTo>
                    <a:pt x="769" y="2330"/>
                    <a:pt x="803" y="2112"/>
                    <a:pt x="803" y="1905"/>
                  </a:cubicBezTo>
                  <a:cubicBezTo>
                    <a:pt x="803" y="1837"/>
                    <a:pt x="803" y="1756"/>
                    <a:pt x="792" y="1687"/>
                  </a:cubicBezTo>
                  <a:lnTo>
                    <a:pt x="792" y="1641"/>
                  </a:lnTo>
                  <a:cubicBezTo>
                    <a:pt x="781" y="1573"/>
                    <a:pt x="769" y="1504"/>
                    <a:pt x="758" y="1446"/>
                  </a:cubicBezTo>
                  <a:cubicBezTo>
                    <a:pt x="758" y="1435"/>
                    <a:pt x="758" y="1423"/>
                    <a:pt x="758" y="1412"/>
                  </a:cubicBezTo>
                  <a:cubicBezTo>
                    <a:pt x="746" y="1343"/>
                    <a:pt x="735" y="1274"/>
                    <a:pt x="712" y="1205"/>
                  </a:cubicBezTo>
                  <a:cubicBezTo>
                    <a:pt x="712" y="1182"/>
                    <a:pt x="700" y="1171"/>
                    <a:pt x="689" y="1148"/>
                  </a:cubicBezTo>
                  <a:cubicBezTo>
                    <a:pt x="677" y="1079"/>
                    <a:pt x="643" y="1022"/>
                    <a:pt x="620" y="953"/>
                  </a:cubicBezTo>
                  <a:lnTo>
                    <a:pt x="608" y="930"/>
                  </a:lnTo>
                  <a:cubicBezTo>
                    <a:pt x="585" y="861"/>
                    <a:pt x="551" y="792"/>
                    <a:pt x="517" y="723"/>
                  </a:cubicBezTo>
                  <a:cubicBezTo>
                    <a:pt x="505" y="700"/>
                    <a:pt x="494" y="689"/>
                    <a:pt x="482" y="666"/>
                  </a:cubicBezTo>
                  <a:cubicBezTo>
                    <a:pt x="448" y="597"/>
                    <a:pt x="413" y="540"/>
                    <a:pt x="367" y="471"/>
                  </a:cubicBezTo>
                  <a:lnTo>
                    <a:pt x="367" y="459"/>
                  </a:lnTo>
                  <a:cubicBezTo>
                    <a:pt x="321" y="390"/>
                    <a:pt x="264" y="310"/>
                    <a:pt x="218" y="253"/>
                  </a:cubicBezTo>
                  <a:lnTo>
                    <a:pt x="184" y="207"/>
                  </a:lnTo>
                  <a:cubicBezTo>
                    <a:pt x="126" y="138"/>
                    <a:pt x="69" y="69"/>
                    <a:pt x="1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82"/>
            <p:cNvSpPr/>
            <p:nvPr/>
          </p:nvSpPr>
          <p:spPr>
            <a:xfrm>
              <a:off x="1756754" y="2347314"/>
              <a:ext cx="3161" cy="74251"/>
            </a:xfrm>
            <a:custGeom>
              <a:rect b="b" l="l" r="r" t="t"/>
              <a:pathLst>
                <a:path extrusionOk="0" h="4604" w="196">
                  <a:moveTo>
                    <a:pt x="195" y="1"/>
                  </a:moveTo>
                  <a:lnTo>
                    <a:pt x="194" y="327"/>
                  </a:lnTo>
                  <a:lnTo>
                    <a:pt x="194" y="327"/>
                  </a:lnTo>
                  <a:cubicBezTo>
                    <a:pt x="195" y="321"/>
                    <a:pt x="195" y="316"/>
                    <a:pt x="195" y="311"/>
                  </a:cubicBezTo>
                  <a:lnTo>
                    <a:pt x="195" y="173"/>
                  </a:lnTo>
                  <a:lnTo>
                    <a:pt x="195" y="1"/>
                  </a:lnTo>
                  <a:close/>
                  <a:moveTo>
                    <a:pt x="194" y="327"/>
                  </a:moveTo>
                  <a:cubicBezTo>
                    <a:pt x="188" y="376"/>
                    <a:pt x="161" y="456"/>
                    <a:pt x="161" y="517"/>
                  </a:cubicBezTo>
                  <a:cubicBezTo>
                    <a:pt x="161" y="563"/>
                    <a:pt x="161" y="609"/>
                    <a:pt x="150" y="655"/>
                  </a:cubicBezTo>
                  <a:cubicBezTo>
                    <a:pt x="138" y="735"/>
                    <a:pt x="127" y="804"/>
                    <a:pt x="104" y="873"/>
                  </a:cubicBezTo>
                  <a:cubicBezTo>
                    <a:pt x="104" y="919"/>
                    <a:pt x="92" y="953"/>
                    <a:pt x="92" y="999"/>
                  </a:cubicBezTo>
                  <a:cubicBezTo>
                    <a:pt x="69" y="1103"/>
                    <a:pt x="46" y="1217"/>
                    <a:pt x="12" y="1321"/>
                  </a:cubicBezTo>
                  <a:lnTo>
                    <a:pt x="12" y="1332"/>
                  </a:lnTo>
                  <a:lnTo>
                    <a:pt x="0" y="4603"/>
                  </a:lnTo>
                  <a:cubicBezTo>
                    <a:pt x="115" y="4167"/>
                    <a:pt x="184" y="3719"/>
                    <a:pt x="184" y="3272"/>
                  </a:cubicBezTo>
                  <a:lnTo>
                    <a:pt x="194" y="327"/>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82"/>
            <p:cNvSpPr/>
            <p:nvPr/>
          </p:nvSpPr>
          <p:spPr>
            <a:xfrm>
              <a:off x="1616082" y="2281792"/>
              <a:ext cx="144212" cy="87024"/>
            </a:xfrm>
            <a:custGeom>
              <a:rect b="b" l="l" r="r" t="t"/>
              <a:pathLst>
                <a:path extrusionOk="0" h="5396" w="8942">
                  <a:moveTo>
                    <a:pt x="7208" y="1"/>
                  </a:moveTo>
                  <a:lnTo>
                    <a:pt x="1" y="2124"/>
                  </a:lnTo>
                  <a:cubicBezTo>
                    <a:pt x="69" y="2193"/>
                    <a:pt x="127" y="2262"/>
                    <a:pt x="184" y="2331"/>
                  </a:cubicBezTo>
                  <a:lnTo>
                    <a:pt x="219" y="2377"/>
                  </a:lnTo>
                  <a:cubicBezTo>
                    <a:pt x="276" y="2446"/>
                    <a:pt x="322" y="2514"/>
                    <a:pt x="368" y="2583"/>
                  </a:cubicBezTo>
                  <a:lnTo>
                    <a:pt x="368" y="2595"/>
                  </a:lnTo>
                  <a:cubicBezTo>
                    <a:pt x="414" y="2664"/>
                    <a:pt x="448" y="2733"/>
                    <a:pt x="483" y="2790"/>
                  </a:cubicBezTo>
                  <a:cubicBezTo>
                    <a:pt x="494" y="2813"/>
                    <a:pt x="506" y="2824"/>
                    <a:pt x="517" y="2847"/>
                  </a:cubicBezTo>
                  <a:cubicBezTo>
                    <a:pt x="552" y="2916"/>
                    <a:pt x="586" y="2985"/>
                    <a:pt x="609" y="3054"/>
                  </a:cubicBezTo>
                  <a:lnTo>
                    <a:pt x="620" y="3077"/>
                  </a:lnTo>
                  <a:cubicBezTo>
                    <a:pt x="643" y="3146"/>
                    <a:pt x="678" y="3203"/>
                    <a:pt x="689" y="3272"/>
                  </a:cubicBezTo>
                  <a:cubicBezTo>
                    <a:pt x="689" y="3295"/>
                    <a:pt x="701" y="3306"/>
                    <a:pt x="712" y="3329"/>
                  </a:cubicBezTo>
                  <a:cubicBezTo>
                    <a:pt x="735" y="3398"/>
                    <a:pt x="747" y="3467"/>
                    <a:pt x="758" y="3536"/>
                  </a:cubicBezTo>
                  <a:cubicBezTo>
                    <a:pt x="758" y="3547"/>
                    <a:pt x="758" y="3559"/>
                    <a:pt x="758" y="3570"/>
                  </a:cubicBezTo>
                  <a:cubicBezTo>
                    <a:pt x="781" y="3639"/>
                    <a:pt x="781" y="3697"/>
                    <a:pt x="793" y="3765"/>
                  </a:cubicBezTo>
                  <a:lnTo>
                    <a:pt x="793" y="3811"/>
                  </a:lnTo>
                  <a:cubicBezTo>
                    <a:pt x="804" y="3880"/>
                    <a:pt x="804" y="3961"/>
                    <a:pt x="804" y="4029"/>
                  </a:cubicBezTo>
                  <a:cubicBezTo>
                    <a:pt x="804" y="4236"/>
                    <a:pt x="770" y="4454"/>
                    <a:pt x="724" y="4661"/>
                  </a:cubicBezTo>
                  <a:lnTo>
                    <a:pt x="8723" y="5395"/>
                  </a:lnTo>
                  <a:lnTo>
                    <a:pt x="8723" y="5384"/>
                  </a:lnTo>
                  <a:cubicBezTo>
                    <a:pt x="8758" y="5280"/>
                    <a:pt x="8781" y="5166"/>
                    <a:pt x="8804" y="5062"/>
                  </a:cubicBezTo>
                  <a:cubicBezTo>
                    <a:pt x="8804" y="5016"/>
                    <a:pt x="8815" y="4982"/>
                    <a:pt x="8815" y="4936"/>
                  </a:cubicBezTo>
                  <a:cubicBezTo>
                    <a:pt x="8827" y="4867"/>
                    <a:pt x="8850" y="4798"/>
                    <a:pt x="8861" y="4718"/>
                  </a:cubicBezTo>
                  <a:cubicBezTo>
                    <a:pt x="8861" y="4672"/>
                    <a:pt x="8861" y="4626"/>
                    <a:pt x="8873" y="4580"/>
                  </a:cubicBezTo>
                  <a:cubicBezTo>
                    <a:pt x="8873" y="4511"/>
                    <a:pt x="8884" y="4443"/>
                    <a:pt x="8884" y="4374"/>
                  </a:cubicBezTo>
                  <a:cubicBezTo>
                    <a:pt x="8895" y="4305"/>
                    <a:pt x="8884" y="4282"/>
                    <a:pt x="8884" y="4236"/>
                  </a:cubicBezTo>
                  <a:cubicBezTo>
                    <a:pt x="8941" y="2778"/>
                    <a:pt x="8379" y="1321"/>
                    <a:pt x="720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82"/>
            <p:cNvSpPr/>
            <p:nvPr/>
          </p:nvSpPr>
          <p:spPr>
            <a:xfrm>
              <a:off x="1267553" y="2345847"/>
              <a:ext cx="27239" cy="118102"/>
            </a:xfrm>
            <a:custGeom>
              <a:rect b="b" l="l" r="r" t="t"/>
              <a:pathLst>
                <a:path extrusionOk="0" h="7323" w="1689">
                  <a:moveTo>
                    <a:pt x="24" y="0"/>
                  </a:moveTo>
                  <a:lnTo>
                    <a:pt x="1" y="3271"/>
                  </a:lnTo>
                  <a:cubicBezTo>
                    <a:pt x="1" y="4660"/>
                    <a:pt x="563" y="6060"/>
                    <a:pt x="1677" y="7323"/>
                  </a:cubicBezTo>
                  <a:lnTo>
                    <a:pt x="1688" y="4052"/>
                  </a:lnTo>
                  <a:cubicBezTo>
                    <a:pt x="1608" y="3948"/>
                    <a:pt x="1527" y="3856"/>
                    <a:pt x="1447" y="3765"/>
                  </a:cubicBezTo>
                  <a:lnTo>
                    <a:pt x="1378" y="3673"/>
                  </a:lnTo>
                  <a:cubicBezTo>
                    <a:pt x="1321" y="3604"/>
                    <a:pt x="1275" y="3535"/>
                    <a:pt x="1217" y="3466"/>
                  </a:cubicBezTo>
                  <a:lnTo>
                    <a:pt x="1160" y="3374"/>
                  </a:lnTo>
                  <a:cubicBezTo>
                    <a:pt x="1091" y="3283"/>
                    <a:pt x="1034" y="3191"/>
                    <a:pt x="965" y="3099"/>
                  </a:cubicBezTo>
                  <a:lnTo>
                    <a:pt x="953" y="3076"/>
                  </a:lnTo>
                  <a:cubicBezTo>
                    <a:pt x="896" y="2984"/>
                    <a:pt x="839" y="2881"/>
                    <a:pt x="781" y="2778"/>
                  </a:cubicBezTo>
                  <a:cubicBezTo>
                    <a:pt x="758" y="2755"/>
                    <a:pt x="747" y="2720"/>
                    <a:pt x="735" y="2697"/>
                  </a:cubicBezTo>
                  <a:cubicBezTo>
                    <a:pt x="690" y="2617"/>
                    <a:pt x="655" y="2548"/>
                    <a:pt x="621" y="2479"/>
                  </a:cubicBezTo>
                  <a:lnTo>
                    <a:pt x="575" y="2387"/>
                  </a:lnTo>
                  <a:cubicBezTo>
                    <a:pt x="529" y="2295"/>
                    <a:pt x="494" y="2204"/>
                    <a:pt x="460" y="2112"/>
                  </a:cubicBezTo>
                  <a:lnTo>
                    <a:pt x="437" y="2077"/>
                  </a:lnTo>
                  <a:cubicBezTo>
                    <a:pt x="414" y="2032"/>
                    <a:pt x="403" y="1997"/>
                    <a:pt x="380" y="1951"/>
                  </a:cubicBezTo>
                  <a:cubicBezTo>
                    <a:pt x="368" y="1905"/>
                    <a:pt x="334" y="1836"/>
                    <a:pt x="322" y="1768"/>
                  </a:cubicBezTo>
                  <a:cubicBezTo>
                    <a:pt x="311" y="1745"/>
                    <a:pt x="299" y="1710"/>
                    <a:pt x="288" y="1687"/>
                  </a:cubicBezTo>
                  <a:cubicBezTo>
                    <a:pt x="265" y="1607"/>
                    <a:pt x="242" y="1538"/>
                    <a:pt x="219" y="1458"/>
                  </a:cubicBezTo>
                  <a:cubicBezTo>
                    <a:pt x="207" y="1423"/>
                    <a:pt x="196" y="1400"/>
                    <a:pt x="196" y="1366"/>
                  </a:cubicBezTo>
                  <a:lnTo>
                    <a:pt x="196" y="1343"/>
                  </a:lnTo>
                  <a:cubicBezTo>
                    <a:pt x="173" y="1263"/>
                    <a:pt x="150" y="1182"/>
                    <a:pt x="139" y="1102"/>
                  </a:cubicBezTo>
                  <a:cubicBezTo>
                    <a:pt x="139" y="1090"/>
                    <a:pt x="127" y="1067"/>
                    <a:pt x="127" y="1056"/>
                  </a:cubicBezTo>
                  <a:cubicBezTo>
                    <a:pt x="104" y="953"/>
                    <a:pt x="81" y="849"/>
                    <a:pt x="70" y="746"/>
                  </a:cubicBezTo>
                  <a:cubicBezTo>
                    <a:pt x="70" y="712"/>
                    <a:pt x="70" y="689"/>
                    <a:pt x="58" y="666"/>
                  </a:cubicBezTo>
                  <a:cubicBezTo>
                    <a:pt x="47" y="585"/>
                    <a:pt x="47" y="505"/>
                    <a:pt x="35" y="425"/>
                  </a:cubicBezTo>
                  <a:cubicBezTo>
                    <a:pt x="35" y="390"/>
                    <a:pt x="35" y="367"/>
                    <a:pt x="24" y="333"/>
                  </a:cubicBezTo>
                  <a:cubicBezTo>
                    <a:pt x="24" y="241"/>
                    <a:pt x="24" y="161"/>
                    <a:pt x="24" y="80"/>
                  </a:cubicBezTo>
                  <a:lnTo>
                    <a:pt x="24" y="23"/>
                  </a:lnTo>
                  <a:lnTo>
                    <a:pt x="24"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82"/>
            <p:cNvSpPr/>
            <p:nvPr/>
          </p:nvSpPr>
          <p:spPr>
            <a:xfrm>
              <a:off x="1267747" y="2324189"/>
              <a:ext cx="143277" cy="87008"/>
            </a:xfrm>
            <a:custGeom>
              <a:rect b="b" l="l" r="r" t="t"/>
              <a:pathLst>
                <a:path extrusionOk="0" h="5395" w="8884">
                  <a:moveTo>
                    <a:pt x="8126" y="1056"/>
                  </a:moveTo>
                  <a:cubicBezTo>
                    <a:pt x="8126" y="1079"/>
                    <a:pt x="8126" y="1102"/>
                    <a:pt x="8115" y="1125"/>
                  </a:cubicBezTo>
                  <a:lnTo>
                    <a:pt x="8115" y="1113"/>
                  </a:lnTo>
                  <a:cubicBezTo>
                    <a:pt x="8115" y="1102"/>
                    <a:pt x="8115" y="1079"/>
                    <a:pt x="8126" y="1056"/>
                  </a:cubicBezTo>
                  <a:close/>
                  <a:moveTo>
                    <a:pt x="184" y="0"/>
                  </a:moveTo>
                  <a:cubicBezTo>
                    <a:pt x="69" y="448"/>
                    <a:pt x="0" y="907"/>
                    <a:pt x="0" y="1366"/>
                  </a:cubicBezTo>
                  <a:cubicBezTo>
                    <a:pt x="0" y="1377"/>
                    <a:pt x="12" y="1400"/>
                    <a:pt x="12" y="1423"/>
                  </a:cubicBezTo>
                  <a:cubicBezTo>
                    <a:pt x="12" y="1504"/>
                    <a:pt x="12" y="1584"/>
                    <a:pt x="12" y="1676"/>
                  </a:cubicBezTo>
                  <a:cubicBezTo>
                    <a:pt x="12" y="1710"/>
                    <a:pt x="12" y="1745"/>
                    <a:pt x="23" y="1768"/>
                  </a:cubicBezTo>
                  <a:cubicBezTo>
                    <a:pt x="23" y="1848"/>
                    <a:pt x="35" y="1928"/>
                    <a:pt x="46" y="2009"/>
                  </a:cubicBezTo>
                  <a:cubicBezTo>
                    <a:pt x="46" y="2032"/>
                    <a:pt x="46" y="2066"/>
                    <a:pt x="58" y="2089"/>
                  </a:cubicBezTo>
                  <a:cubicBezTo>
                    <a:pt x="69" y="2192"/>
                    <a:pt x="92" y="2296"/>
                    <a:pt x="115" y="2399"/>
                  </a:cubicBezTo>
                  <a:cubicBezTo>
                    <a:pt x="115" y="2410"/>
                    <a:pt x="115" y="2433"/>
                    <a:pt x="127" y="2445"/>
                  </a:cubicBezTo>
                  <a:cubicBezTo>
                    <a:pt x="138" y="2525"/>
                    <a:pt x="161" y="2606"/>
                    <a:pt x="173" y="2686"/>
                  </a:cubicBezTo>
                  <a:cubicBezTo>
                    <a:pt x="173" y="2686"/>
                    <a:pt x="173" y="2697"/>
                    <a:pt x="173" y="2709"/>
                  </a:cubicBezTo>
                  <a:cubicBezTo>
                    <a:pt x="184" y="2743"/>
                    <a:pt x="195" y="2766"/>
                    <a:pt x="207" y="2801"/>
                  </a:cubicBezTo>
                  <a:cubicBezTo>
                    <a:pt x="230" y="2881"/>
                    <a:pt x="253" y="2950"/>
                    <a:pt x="276" y="3030"/>
                  </a:cubicBezTo>
                  <a:cubicBezTo>
                    <a:pt x="287" y="3065"/>
                    <a:pt x="287" y="3088"/>
                    <a:pt x="299" y="3122"/>
                  </a:cubicBezTo>
                  <a:cubicBezTo>
                    <a:pt x="322" y="3179"/>
                    <a:pt x="345" y="3237"/>
                    <a:pt x="368" y="3294"/>
                  </a:cubicBezTo>
                  <a:cubicBezTo>
                    <a:pt x="391" y="3352"/>
                    <a:pt x="402" y="3375"/>
                    <a:pt x="414" y="3420"/>
                  </a:cubicBezTo>
                  <a:lnTo>
                    <a:pt x="436" y="3455"/>
                  </a:lnTo>
                  <a:cubicBezTo>
                    <a:pt x="471" y="3547"/>
                    <a:pt x="517" y="3638"/>
                    <a:pt x="551" y="3730"/>
                  </a:cubicBezTo>
                  <a:lnTo>
                    <a:pt x="597" y="3822"/>
                  </a:lnTo>
                  <a:cubicBezTo>
                    <a:pt x="632" y="3891"/>
                    <a:pt x="678" y="3960"/>
                    <a:pt x="712" y="4040"/>
                  </a:cubicBezTo>
                  <a:cubicBezTo>
                    <a:pt x="735" y="4063"/>
                    <a:pt x="746" y="4098"/>
                    <a:pt x="758" y="4132"/>
                  </a:cubicBezTo>
                  <a:cubicBezTo>
                    <a:pt x="815" y="4224"/>
                    <a:pt x="873" y="4316"/>
                    <a:pt x="941" y="4419"/>
                  </a:cubicBezTo>
                  <a:lnTo>
                    <a:pt x="953" y="4442"/>
                  </a:lnTo>
                  <a:cubicBezTo>
                    <a:pt x="1010" y="4534"/>
                    <a:pt x="1079" y="4626"/>
                    <a:pt x="1137" y="4717"/>
                  </a:cubicBezTo>
                  <a:lnTo>
                    <a:pt x="1205" y="4809"/>
                  </a:lnTo>
                  <a:cubicBezTo>
                    <a:pt x="1251" y="4878"/>
                    <a:pt x="1309" y="4947"/>
                    <a:pt x="1366" y="5016"/>
                  </a:cubicBezTo>
                  <a:lnTo>
                    <a:pt x="1435" y="5108"/>
                  </a:lnTo>
                  <a:cubicBezTo>
                    <a:pt x="1504" y="5199"/>
                    <a:pt x="1584" y="5291"/>
                    <a:pt x="1676" y="5395"/>
                  </a:cubicBezTo>
                  <a:lnTo>
                    <a:pt x="8884" y="3260"/>
                  </a:lnTo>
                  <a:cubicBezTo>
                    <a:pt x="8815" y="3179"/>
                    <a:pt x="8746" y="3099"/>
                    <a:pt x="8677" y="3007"/>
                  </a:cubicBezTo>
                  <a:cubicBezTo>
                    <a:pt x="8459" y="2709"/>
                    <a:pt x="8287" y="2365"/>
                    <a:pt x="8184" y="2009"/>
                  </a:cubicBezTo>
                  <a:lnTo>
                    <a:pt x="8184" y="735"/>
                  </a:lnTo>
                  <a:lnTo>
                    <a:pt x="184"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82"/>
            <p:cNvSpPr/>
            <p:nvPr/>
          </p:nvSpPr>
          <p:spPr>
            <a:xfrm>
              <a:off x="1309386" y="2425432"/>
              <a:ext cx="11499" cy="9080"/>
            </a:xfrm>
            <a:custGeom>
              <a:rect b="b" l="l" r="r" t="t"/>
              <a:pathLst>
                <a:path extrusionOk="0" h="563" w="713">
                  <a:moveTo>
                    <a:pt x="1" y="0"/>
                  </a:moveTo>
                  <a:lnTo>
                    <a:pt x="1" y="0"/>
                  </a:lnTo>
                  <a:cubicBezTo>
                    <a:pt x="219" y="195"/>
                    <a:pt x="448" y="379"/>
                    <a:pt x="712" y="563"/>
                  </a:cubicBezTo>
                  <a:cubicBezTo>
                    <a:pt x="460" y="379"/>
                    <a:pt x="219" y="195"/>
                    <a:pt x="1" y="0"/>
                  </a:cubicBezTo>
                  <a:close/>
                </a:path>
              </a:pathLst>
            </a:custGeom>
            <a:solidFill>
              <a:srgbClr val="828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82"/>
            <p:cNvSpPr/>
            <p:nvPr/>
          </p:nvSpPr>
          <p:spPr>
            <a:xfrm>
              <a:off x="1294775" y="2411176"/>
              <a:ext cx="9257" cy="9644"/>
            </a:xfrm>
            <a:custGeom>
              <a:rect b="b" l="l" r="r" t="t"/>
              <a:pathLst>
                <a:path extrusionOk="0" h="598" w="574">
                  <a:moveTo>
                    <a:pt x="574" y="597"/>
                  </a:moveTo>
                  <a:cubicBezTo>
                    <a:pt x="367" y="402"/>
                    <a:pt x="184" y="196"/>
                    <a:pt x="0" y="1"/>
                  </a:cubicBezTo>
                  <a:lnTo>
                    <a:pt x="0" y="1"/>
                  </a:lnTo>
                  <a:cubicBezTo>
                    <a:pt x="184" y="196"/>
                    <a:pt x="367" y="402"/>
                    <a:pt x="574" y="597"/>
                  </a:cubicBezTo>
                  <a:close/>
                </a:path>
              </a:pathLst>
            </a:custGeom>
            <a:solidFill>
              <a:srgbClr val="828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82"/>
            <p:cNvSpPr/>
            <p:nvPr/>
          </p:nvSpPr>
          <p:spPr>
            <a:xfrm>
              <a:off x="1688087" y="2368795"/>
              <a:ext cx="68864" cy="131439"/>
            </a:xfrm>
            <a:custGeom>
              <a:rect b="b" l="l" r="r" t="t"/>
              <a:pathLst>
                <a:path extrusionOk="0" h="8150" w="4270">
                  <a:moveTo>
                    <a:pt x="4270" y="0"/>
                  </a:moveTo>
                  <a:lnTo>
                    <a:pt x="4270" y="0"/>
                  </a:lnTo>
                  <a:cubicBezTo>
                    <a:pt x="3799" y="1779"/>
                    <a:pt x="2376" y="3501"/>
                    <a:pt x="12" y="4878"/>
                  </a:cubicBezTo>
                  <a:lnTo>
                    <a:pt x="0" y="8149"/>
                  </a:lnTo>
                  <a:cubicBezTo>
                    <a:pt x="2376" y="6772"/>
                    <a:pt x="3788" y="5062"/>
                    <a:pt x="4258" y="3271"/>
                  </a:cubicBezTo>
                  <a:lnTo>
                    <a:pt x="4270"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82"/>
            <p:cNvSpPr/>
            <p:nvPr/>
          </p:nvSpPr>
          <p:spPr>
            <a:xfrm>
              <a:off x="1595730" y="2356765"/>
              <a:ext cx="161227" cy="90524"/>
            </a:xfrm>
            <a:custGeom>
              <a:rect b="b" l="l" r="r" t="t"/>
              <a:pathLst>
                <a:path extrusionOk="0" h="5613" w="9997">
                  <a:moveTo>
                    <a:pt x="1986" y="0"/>
                  </a:moveTo>
                  <a:cubicBezTo>
                    <a:pt x="1894" y="379"/>
                    <a:pt x="1722" y="723"/>
                    <a:pt x="1492" y="1022"/>
                  </a:cubicBezTo>
                  <a:cubicBezTo>
                    <a:pt x="1079" y="1550"/>
                    <a:pt x="574" y="1986"/>
                    <a:pt x="0" y="2296"/>
                  </a:cubicBezTo>
                  <a:lnTo>
                    <a:pt x="5739" y="5613"/>
                  </a:lnTo>
                  <a:cubicBezTo>
                    <a:pt x="8103" y="4247"/>
                    <a:pt x="9515" y="2525"/>
                    <a:pt x="9997" y="735"/>
                  </a:cubicBezTo>
                  <a:lnTo>
                    <a:pt x="19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82"/>
            <p:cNvSpPr/>
            <p:nvPr/>
          </p:nvSpPr>
          <p:spPr>
            <a:xfrm>
              <a:off x="1294775" y="2411176"/>
              <a:ext cx="107925" cy="115150"/>
            </a:xfrm>
            <a:custGeom>
              <a:rect b="b" l="l" r="r" t="t"/>
              <a:pathLst>
                <a:path extrusionOk="0" h="7140" w="6692">
                  <a:moveTo>
                    <a:pt x="12" y="1"/>
                  </a:moveTo>
                  <a:lnTo>
                    <a:pt x="0" y="3272"/>
                  </a:lnTo>
                  <a:cubicBezTo>
                    <a:pt x="815" y="4178"/>
                    <a:pt x="1768" y="4936"/>
                    <a:pt x="2835" y="5521"/>
                  </a:cubicBezTo>
                  <a:cubicBezTo>
                    <a:pt x="4040" y="6210"/>
                    <a:pt x="5337" y="6761"/>
                    <a:pt x="6680" y="7139"/>
                  </a:cubicBezTo>
                  <a:lnTo>
                    <a:pt x="6691" y="3868"/>
                  </a:lnTo>
                  <a:cubicBezTo>
                    <a:pt x="5348" y="3478"/>
                    <a:pt x="4052" y="2939"/>
                    <a:pt x="2835" y="2250"/>
                  </a:cubicBezTo>
                  <a:cubicBezTo>
                    <a:pt x="2410" y="1998"/>
                    <a:pt x="2009" y="1734"/>
                    <a:pt x="1618" y="1447"/>
                  </a:cubicBezTo>
                  <a:cubicBezTo>
                    <a:pt x="1366" y="1263"/>
                    <a:pt x="1125" y="1079"/>
                    <a:pt x="907" y="884"/>
                  </a:cubicBezTo>
                  <a:cubicBezTo>
                    <a:pt x="792" y="792"/>
                    <a:pt x="689" y="689"/>
                    <a:pt x="585" y="597"/>
                  </a:cubicBezTo>
                  <a:cubicBezTo>
                    <a:pt x="379" y="402"/>
                    <a:pt x="184" y="207"/>
                    <a:pt x="12"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82"/>
            <p:cNvSpPr/>
            <p:nvPr/>
          </p:nvSpPr>
          <p:spPr>
            <a:xfrm>
              <a:off x="1294775" y="2376745"/>
              <a:ext cx="166597" cy="96636"/>
            </a:xfrm>
            <a:custGeom>
              <a:rect b="b" l="l" r="r" t="t"/>
              <a:pathLst>
                <a:path extrusionOk="0" h="5992" w="10330">
                  <a:moveTo>
                    <a:pt x="7208" y="1"/>
                  </a:moveTo>
                  <a:lnTo>
                    <a:pt x="0" y="2136"/>
                  </a:lnTo>
                  <a:cubicBezTo>
                    <a:pt x="184" y="2331"/>
                    <a:pt x="367" y="2537"/>
                    <a:pt x="574" y="2732"/>
                  </a:cubicBezTo>
                  <a:cubicBezTo>
                    <a:pt x="689" y="2824"/>
                    <a:pt x="792" y="2927"/>
                    <a:pt x="907" y="3019"/>
                  </a:cubicBezTo>
                  <a:cubicBezTo>
                    <a:pt x="1125" y="3203"/>
                    <a:pt x="1354" y="3398"/>
                    <a:pt x="1607" y="3582"/>
                  </a:cubicBezTo>
                  <a:cubicBezTo>
                    <a:pt x="1997" y="3869"/>
                    <a:pt x="2410" y="4133"/>
                    <a:pt x="2835" y="4374"/>
                  </a:cubicBezTo>
                  <a:cubicBezTo>
                    <a:pt x="4040" y="5062"/>
                    <a:pt x="5337" y="5613"/>
                    <a:pt x="6680" y="5992"/>
                  </a:cubicBezTo>
                  <a:lnTo>
                    <a:pt x="10330" y="1814"/>
                  </a:lnTo>
                  <a:cubicBezTo>
                    <a:pt x="9710" y="1631"/>
                    <a:pt x="9102" y="1378"/>
                    <a:pt x="8539" y="1057"/>
                  </a:cubicBezTo>
                  <a:cubicBezTo>
                    <a:pt x="8034" y="781"/>
                    <a:pt x="7587" y="425"/>
                    <a:pt x="720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82"/>
            <p:cNvSpPr/>
            <p:nvPr/>
          </p:nvSpPr>
          <p:spPr>
            <a:xfrm>
              <a:off x="1532046" y="2393969"/>
              <a:ext cx="156243" cy="93491"/>
            </a:xfrm>
            <a:custGeom>
              <a:rect b="b" l="l" r="r" t="t"/>
              <a:pathLst>
                <a:path extrusionOk="0" h="5797" w="9688">
                  <a:moveTo>
                    <a:pt x="3949" y="0"/>
                  </a:moveTo>
                  <a:cubicBezTo>
                    <a:pt x="2836" y="643"/>
                    <a:pt x="1447" y="1033"/>
                    <a:pt x="1" y="1159"/>
                  </a:cubicBezTo>
                  <a:lnTo>
                    <a:pt x="1286" y="5796"/>
                  </a:lnTo>
                  <a:cubicBezTo>
                    <a:pt x="2239" y="5704"/>
                    <a:pt x="3192" y="5567"/>
                    <a:pt x="4121" y="5371"/>
                  </a:cubicBezTo>
                  <a:cubicBezTo>
                    <a:pt x="6153" y="4935"/>
                    <a:pt x="8058" y="4258"/>
                    <a:pt x="9688" y="3317"/>
                  </a:cubicBezTo>
                  <a:lnTo>
                    <a:pt x="394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82"/>
            <p:cNvSpPr/>
            <p:nvPr/>
          </p:nvSpPr>
          <p:spPr>
            <a:xfrm>
              <a:off x="1552785" y="2447461"/>
              <a:ext cx="135503" cy="92749"/>
            </a:xfrm>
            <a:custGeom>
              <a:rect b="b" l="l" r="r" t="t"/>
              <a:pathLst>
                <a:path extrusionOk="0" h="5751" w="8402">
                  <a:moveTo>
                    <a:pt x="8402" y="0"/>
                  </a:moveTo>
                  <a:cubicBezTo>
                    <a:pt x="6783" y="941"/>
                    <a:pt x="4878" y="1630"/>
                    <a:pt x="2847" y="2054"/>
                  </a:cubicBezTo>
                  <a:cubicBezTo>
                    <a:pt x="1906" y="2250"/>
                    <a:pt x="953" y="2387"/>
                    <a:pt x="0" y="2479"/>
                  </a:cubicBezTo>
                  <a:lnTo>
                    <a:pt x="0" y="5750"/>
                  </a:lnTo>
                  <a:cubicBezTo>
                    <a:pt x="3076" y="5475"/>
                    <a:pt x="6026" y="4648"/>
                    <a:pt x="8390" y="3271"/>
                  </a:cubicBezTo>
                  <a:lnTo>
                    <a:pt x="8402"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82"/>
            <p:cNvSpPr/>
            <p:nvPr/>
          </p:nvSpPr>
          <p:spPr>
            <a:xfrm>
              <a:off x="1402307" y="2473553"/>
              <a:ext cx="150502" cy="68381"/>
            </a:xfrm>
            <a:custGeom>
              <a:rect b="b" l="l" r="r" t="t"/>
              <a:pathLst>
                <a:path extrusionOk="0" h="4240" w="9332">
                  <a:moveTo>
                    <a:pt x="12" y="0"/>
                  </a:moveTo>
                  <a:lnTo>
                    <a:pt x="0" y="3271"/>
                  </a:lnTo>
                  <a:cubicBezTo>
                    <a:pt x="2178" y="3917"/>
                    <a:pt x="4563" y="4240"/>
                    <a:pt x="6950" y="4240"/>
                  </a:cubicBezTo>
                  <a:cubicBezTo>
                    <a:pt x="7746" y="4240"/>
                    <a:pt x="8542" y="4204"/>
                    <a:pt x="9331" y="4132"/>
                  </a:cubicBezTo>
                  <a:lnTo>
                    <a:pt x="9331" y="861"/>
                  </a:lnTo>
                  <a:cubicBezTo>
                    <a:pt x="8551" y="929"/>
                    <a:pt x="7763" y="964"/>
                    <a:pt x="6975" y="964"/>
                  </a:cubicBezTo>
                  <a:cubicBezTo>
                    <a:pt x="4586" y="964"/>
                    <a:pt x="2195" y="648"/>
                    <a:pt x="12"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82"/>
            <p:cNvSpPr/>
            <p:nvPr/>
          </p:nvSpPr>
          <p:spPr>
            <a:xfrm>
              <a:off x="1402485" y="2405999"/>
              <a:ext cx="150502" cy="83186"/>
            </a:xfrm>
            <a:custGeom>
              <a:rect b="b" l="l" r="r" t="t"/>
              <a:pathLst>
                <a:path extrusionOk="0" h="5158" w="9332">
                  <a:moveTo>
                    <a:pt x="3651" y="0"/>
                  </a:moveTo>
                  <a:lnTo>
                    <a:pt x="1" y="4189"/>
                  </a:lnTo>
                  <a:cubicBezTo>
                    <a:pt x="2179" y="4835"/>
                    <a:pt x="4563" y="5158"/>
                    <a:pt x="6951" y="5158"/>
                  </a:cubicBezTo>
                  <a:cubicBezTo>
                    <a:pt x="7747" y="5158"/>
                    <a:pt x="8543" y="5122"/>
                    <a:pt x="9332" y="5050"/>
                  </a:cubicBezTo>
                  <a:lnTo>
                    <a:pt x="8035" y="413"/>
                  </a:lnTo>
                  <a:cubicBezTo>
                    <a:pt x="7668" y="448"/>
                    <a:pt x="7299" y="465"/>
                    <a:pt x="6930" y="465"/>
                  </a:cubicBezTo>
                  <a:cubicBezTo>
                    <a:pt x="5824" y="465"/>
                    <a:pt x="4718" y="310"/>
                    <a:pt x="365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9" name="Google Shape;4269;p82"/>
          <p:cNvGrpSpPr/>
          <p:nvPr/>
        </p:nvGrpSpPr>
        <p:grpSpPr>
          <a:xfrm>
            <a:off x="3736957" y="3779807"/>
            <a:ext cx="303991" cy="211305"/>
            <a:chOff x="1916639" y="2215270"/>
            <a:chExt cx="454057" cy="315569"/>
          </a:xfrm>
        </p:grpSpPr>
        <p:sp>
          <p:nvSpPr>
            <p:cNvPr id="4270" name="Google Shape;4270;p82"/>
            <p:cNvSpPr/>
            <p:nvPr/>
          </p:nvSpPr>
          <p:spPr>
            <a:xfrm>
              <a:off x="1971810" y="2368609"/>
              <a:ext cx="8725" cy="8886"/>
            </a:xfrm>
            <a:custGeom>
              <a:rect b="b" l="l" r="r" t="t"/>
              <a:pathLst>
                <a:path extrusionOk="0" h="551" w="541">
                  <a:moveTo>
                    <a:pt x="540" y="551"/>
                  </a:moveTo>
                  <a:cubicBezTo>
                    <a:pt x="345" y="367"/>
                    <a:pt x="173" y="184"/>
                    <a:pt x="1" y="0"/>
                  </a:cubicBezTo>
                  <a:lnTo>
                    <a:pt x="1" y="0"/>
                  </a:lnTo>
                  <a:cubicBezTo>
                    <a:pt x="173" y="184"/>
                    <a:pt x="345" y="367"/>
                    <a:pt x="540" y="551"/>
                  </a:cubicBezTo>
                  <a:close/>
                </a:path>
              </a:pathLst>
            </a:custGeom>
            <a:solidFill>
              <a:srgbClr val="828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82"/>
            <p:cNvSpPr/>
            <p:nvPr/>
          </p:nvSpPr>
          <p:spPr>
            <a:xfrm>
              <a:off x="1916639" y="2346059"/>
              <a:ext cx="24627" cy="112005"/>
            </a:xfrm>
            <a:custGeom>
              <a:rect b="b" l="l" r="r" t="t"/>
              <a:pathLst>
                <a:path extrusionOk="0" h="6945" w="1527">
                  <a:moveTo>
                    <a:pt x="0" y="1"/>
                  </a:moveTo>
                  <a:lnTo>
                    <a:pt x="0" y="3237"/>
                  </a:lnTo>
                  <a:cubicBezTo>
                    <a:pt x="0" y="4511"/>
                    <a:pt x="505" y="5785"/>
                    <a:pt x="1527" y="6945"/>
                  </a:cubicBezTo>
                  <a:lnTo>
                    <a:pt x="1527" y="3685"/>
                  </a:lnTo>
                  <a:cubicBezTo>
                    <a:pt x="1458" y="3593"/>
                    <a:pt x="1378" y="3501"/>
                    <a:pt x="1309" y="3421"/>
                  </a:cubicBezTo>
                  <a:lnTo>
                    <a:pt x="1251" y="3341"/>
                  </a:lnTo>
                  <a:cubicBezTo>
                    <a:pt x="1194" y="3272"/>
                    <a:pt x="1148" y="3203"/>
                    <a:pt x="1102" y="3146"/>
                  </a:cubicBezTo>
                  <a:cubicBezTo>
                    <a:pt x="1091" y="3111"/>
                    <a:pt x="1068" y="3088"/>
                    <a:pt x="1045" y="3065"/>
                  </a:cubicBezTo>
                  <a:cubicBezTo>
                    <a:pt x="988" y="2973"/>
                    <a:pt x="930" y="2893"/>
                    <a:pt x="873" y="2801"/>
                  </a:cubicBezTo>
                  <a:lnTo>
                    <a:pt x="861" y="2790"/>
                  </a:lnTo>
                  <a:cubicBezTo>
                    <a:pt x="804" y="2698"/>
                    <a:pt x="758" y="2606"/>
                    <a:pt x="701" y="2514"/>
                  </a:cubicBezTo>
                  <a:lnTo>
                    <a:pt x="655" y="2434"/>
                  </a:lnTo>
                  <a:cubicBezTo>
                    <a:pt x="620" y="2365"/>
                    <a:pt x="586" y="2296"/>
                    <a:pt x="551" y="2239"/>
                  </a:cubicBezTo>
                  <a:cubicBezTo>
                    <a:pt x="540" y="2204"/>
                    <a:pt x="528" y="2181"/>
                    <a:pt x="505" y="2147"/>
                  </a:cubicBezTo>
                  <a:cubicBezTo>
                    <a:pt x="494" y="2124"/>
                    <a:pt x="471" y="2067"/>
                    <a:pt x="448" y="2021"/>
                  </a:cubicBezTo>
                  <a:lnTo>
                    <a:pt x="391" y="1895"/>
                  </a:lnTo>
                  <a:lnTo>
                    <a:pt x="391" y="1872"/>
                  </a:lnTo>
                  <a:cubicBezTo>
                    <a:pt x="345" y="1780"/>
                    <a:pt x="310" y="1688"/>
                    <a:pt x="276" y="1585"/>
                  </a:cubicBezTo>
                  <a:lnTo>
                    <a:pt x="253" y="1504"/>
                  </a:lnTo>
                  <a:cubicBezTo>
                    <a:pt x="230" y="1435"/>
                    <a:pt x="207" y="1355"/>
                    <a:pt x="196" y="1298"/>
                  </a:cubicBezTo>
                  <a:cubicBezTo>
                    <a:pt x="184" y="1263"/>
                    <a:pt x="173" y="1229"/>
                    <a:pt x="173" y="1206"/>
                  </a:cubicBezTo>
                  <a:cubicBezTo>
                    <a:pt x="150" y="1114"/>
                    <a:pt x="127" y="1034"/>
                    <a:pt x="104" y="953"/>
                  </a:cubicBezTo>
                  <a:cubicBezTo>
                    <a:pt x="104" y="942"/>
                    <a:pt x="104" y="930"/>
                    <a:pt x="104" y="919"/>
                  </a:cubicBezTo>
                  <a:cubicBezTo>
                    <a:pt x="81" y="827"/>
                    <a:pt x="69" y="724"/>
                    <a:pt x="58" y="632"/>
                  </a:cubicBezTo>
                  <a:cubicBezTo>
                    <a:pt x="58" y="609"/>
                    <a:pt x="46" y="575"/>
                    <a:pt x="46" y="552"/>
                  </a:cubicBezTo>
                  <a:cubicBezTo>
                    <a:pt x="35" y="483"/>
                    <a:pt x="23" y="414"/>
                    <a:pt x="23" y="345"/>
                  </a:cubicBezTo>
                  <a:cubicBezTo>
                    <a:pt x="23" y="311"/>
                    <a:pt x="23" y="288"/>
                    <a:pt x="12" y="253"/>
                  </a:cubicBezTo>
                  <a:cubicBezTo>
                    <a:pt x="12" y="173"/>
                    <a:pt x="12" y="93"/>
                    <a:pt x="0"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82"/>
            <p:cNvSpPr/>
            <p:nvPr/>
          </p:nvSpPr>
          <p:spPr>
            <a:xfrm>
              <a:off x="2142814" y="2286582"/>
              <a:ext cx="227882" cy="80347"/>
            </a:xfrm>
            <a:custGeom>
              <a:rect b="b" l="l" r="r" t="t"/>
              <a:pathLst>
                <a:path extrusionOk="0" h="4982" w="14130">
                  <a:moveTo>
                    <a:pt x="12522" y="0"/>
                  </a:moveTo>
                  <a:lnTo>
                    <a:pt x="1" y="3707"/>
                  </a:lnTo>
                  <a:lnTo>
                    <a:pt x="12660" y="4867"/>
                  </a:lnTo>
                  <a:lnTo>
                    <a:pt x="13934" y="4981"/>
                  </a:lnTo>
                  <a:cubicBezTo>
                    <a:pt x="13969" y="4878"/>
                    <a:pt x="13992" y="4775"/>
                    <a:pt x="14003" y="4671"/>
                  </a:cubicBezTo>
                  <a:cubicBezTo>
                    <a:pt x="14014" y="4637"/>
                    <a:pt x="14014" y="4603"/>
                    <a:pt x="14026" y="4568"/>
                  </a:cubicBezTo>
                  <a:cubicBezTo>
                    <a:pt x="14037" y="4499"/>
                    <a:pt x="14049" y="4430"/>
                    <a:pt x="14060" y="4362"/>
                  </a:cubicBezTo>
                  <a:cubicBezTo>
                    <a:pt x="14060" y="4316"/>
                    <a:pt x="14060" y="4281"/>
                    <a:pt x="14072" y="4235"/>
                  </a:cubicBezTo>
                  <a:cubicBezTo>
                    <a:pt x="14072" y="4189"/>
                    <a:pt x="14083" y="4109"/>
                    <a:pt x="14083" y="4052"/>
                  </a:cubicBezTo>
                  <a:cubicBezTo>
                    <a:pt x="14095" y="3983"/>
                    <a:pt x="14083" y="3960"/>
                    <a:pt x="14083" y="3914"/>
                  </a:cubicBezTo>
                  <a:cubicBezTo>
                    <a:pt x="14129" y="2571"/>
                    <a:pt x="13613" y="1228"/>
                    <a:pt x="12522"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82"/>
            <p:cNvSpPr/>
            <p:nvPr/>
          </p:nvSpPr>
          <p:spPr>
            <a:xfrm>
              <a:off x="2106723" y="2215270"/>
              <a:ext cx="138293" cy="131117"/>
            </a:xfrm>
            <a:custGeom>
              <a:rect b="b" l="l" r="r" t="t"/>
              <a:pathLst>
                <a:path extrusionOk="0" h="8130" w="8575">
                  <a:moveTo>
                    <a:pt x="2223" y="1"/>
                  </a:moveTo>
                  <a:cubicBezTo>
                    <a:pt x="1482" y="1"/>
                    <a:pt x="740" y="36"/>
                    <a:pt x="1" y="107"/>
                  </a:cubicBezTo>
                  <a:lnTo>
                    <a:pt x="2239" y="8129"/>
                  </a:lnTo>
                  <a:lnTo>
                    <a:pt x="8574" y="876"/>
                  </a:lnTo>
                  <a:cubicBezTo>
                    <a:pt x="6510" y="296"/>
                    <a:pt x="4369" y="1"/>
                    <a:pt x="222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82"/>
            <p:cNvSpPr/>
            <p:nvPr/>
          </p:nvSpPr>
          <p:spPr>
            <a:xfrm>
              <a:off x="2142814" y="2229381"/>
              <a:ext cx="227317" cy="210109"/>
            </a:xfrm>
            <a:custGeom>
              <a:rect b="b" l="l" r="r" t="t"/>
              <a:pathLst>
                <a:path extrusionOk="0" h="13028" w="14095">
                  <a:moveTo>
                    <a:pt x="14095" y="7312"/>
                  </a:moveTo>
                  <a:lnTo>
                    <a:pt x="14094" y="7629"/>
                  </a:lnTo>
                  <a:lnTo>
                    <a:pt x="14094" y="7629"/>
                  </a:lnTo>
                  <a:cubicBezTo>
                    <a:pt x="14094" y="7618"/>
                    <a:pt x="14095" y="7607"/>
                    <a:pt x="14095" y="7599"/>
                  </a:cubicBezTo>
                  <a:lnTo>
                    <a:pt x="14095" y="7461"/>
                  </a:lnTo>
                  <a:lnTo>
                    <a:pt x="14095" y="7312"/>
                  </a:lnTo>
                  <a:close/>
                  <a:moveTo>
                    <a:pt x="6348" y="1"/>
                  </a:moveTo>
                  <a:lnTo>
                    <a:pt x="1" y="7254"/>
                  </a:lnTo>
                  <a:lnTo>
                    <a:pt x="10009" y="13027"/>
                  </a:lnTo>
                  <a:cubicBezTo>
                    <a:pt x="10525" y="12729"/>
                    <a:pt x="11019" y="12396"/>
                    <a:pt x="11489" y="12029"/>
                  </a:cubicBezTo>
                  <a:cubicBezTo>
                    <a:pt x="12798" y="10973"/>
                    <a:pt x="13613" y="9768"/>
                    <a:pt x="13934" y="8528"/>
                  </a:cubicBezTo>
                  <a:lnTo>
                    <a:pt x="13934" y="8528"/>
                  </a:lnTo>
                  <a:lnTo>
                    <a:pt x="13923" y="11811"/>
                  </a:lnTo>
                  <a:cubicBezTo>
                    <a:pt x="14026" y="11409"/>
                    <a:pt x="14083" y="10996"/>
                    <a:pt x="14083" y="10583"/>
                  </a:cubicBezTo>
                  <a:lnTo>
                    <a:pt x="14094" y="7629"/>
                  </a:lnTo>
                  <a:lnTo>
                    <a:pt x="14094" y="7629"/>
                  </a:lnTo>
                  <a:cubicBezTo>
                    <a:pt x="14091" y="7675"/>
                    <a:pt x="14083" y="7736"/>
                    <a:pt x="14083" y="7782"/>
                  </a:cubicBezTo>
                  <a:cubicBezTo>
                    <a:pt x="14072" y="7851"/>
                    <a:pt x="14072" y="7874"/>
                    <a:pt x="14072" y="7909"/>
                  </a:cubicBezTo>
                  <a:cubicBezTo>
                    <a:pt x="14060" y="7977"/>
                    <a:pt x="14049" y="8058"/>
                    <a:pt x="14037" y="8115"/>
                  </a:cubicBezTo>
                  <a:cubicBezTo>
                    <a:pt x="14037" y="8150"/>
                    <a:pt x="14026" y="8184"/>
                    <a:pt x="14014" y="8218"/>
                  </a:cubicBezTo>
                  <a:cubicBezTo>
                    <a:pt x="13992" y="8322"/>
                    <a:pt x="13969" y="8425"/>
                    <a:pt x="13946" y="8528"/>
                  </a:cubicBezTo>
                  <a:lnTo>
                    <a:pt x="12672" y="8414"/>
                  </a:lnTo>
                  <a:lnTo>
                    <a:pt x="12" y="7254"/>
                  </a:lnTo>
                  <a:lnTo>
                    <a:pt x="12534" y="3547"/>
                  </a:lnTo>
                  <a:cubicBezTo>
                    <a:pt x="11788" y="2744"/>
                    <a:pt x="10916" y="2055"/>
                    <a:pt x="9952" y="1516"/>
                  </a:cubicBezTo>
                  <a:cubicBezTo>
                    <a:pt x="8815" y="873"/>
                    <a:pt x="7610" y="368"/>
                    <a:pt x="634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82"/>
            <p:cNvSpPr/>
            <p:nvPr/>
          </p:nvSpPr>
          <p:spPr>
            <a:xfrm>
              <a:off x="1919606" y="2253812"/>
              <a:ext cx="223237" cy="92572"/>
            </a:xfrm>
            <a:custGeom>
              <a:rect b="b" l="l" r="r" t="t"/>
              <a:pathLst>
                <a:path extrusionOk="0" h="5740" w="13842">
                  <a:moveTo>
                    <a:pt x="3902" y="1"/>
                  </a:moveTo>
                  <a:cubicBezTo>
                    <a:pt x="1733" y="1263"/>
                    <a:pt x="425" y="2824"/>
                    <a:pt x="0" y="4465"/>
                  </a:cubicBezTo>
                  <a:lnTo>
                    <a:pt x="13842" y="5739"/>
                  </a:lnTo>
                  <a:lnTo>
                    <a:pt x="390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82"/>
            <p:cNvSpPr/>
            <p:nvPr/>
          </p:nvSpPr>
          <p:spPr>
            <a:xfrm>
              <a:off x="1959955" y="2423545"/>
              <a:ext cx="11112" cy="8161"/>
            </a:xfrm>
            <a:custGeom>
              <a:rect b="b" l="l" r="r" t="t"/>
              <a:pathLst>
                <a:path extrusionOk="0" h="506" w="689">
                  <a:moveTo>
                    <a:pt x="0" y="1"/>
                  </a:moveTo>
                  <a:cubicBezTo>
                    <a:pt x="207" y="173"/>
                    <a:pt x="448" y="345"/>
                    <a:pt x="689" y="505"/>
                  </a:cubicBezTo>
                  <a:cubicBezTo>
                    <a:pt x="448" y="333"/>
                    <a:pt x="207" y="173"/>
                    <a:pt x="0" y="1"/>
                  </a:cubicBezTo>
                  <a:close/>
                </a:path>
              </a:pathLst>
            </a:custGeom>
            <a:solidFill>
              <a:srgbClr val="828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82"/>
            <p:cNvSpPr/>
            <p:nvPr/>
          </p:nvSpPr>
          <p:spPr>
            <a:xfrm>
              <a:off x="1916639" y="2217173"/>
              <a:ext cx="226204" cy="188998"/>
            </a:xfrm>
            <a:custGeom>
              <a:rect b="b" l="l" r="r" t="t"/>
              <a:pathLst>
                <a:path extrusionOk="0" h="11719" w="14026">
                  <a:moveTo>
                    <a:pt x="11788" y="0"/>
                  </a:moveTo>
                  <a:cubicBezTo>
                    <a:pt x="8964" y="253"/>
                    <a:pt x="6244" y="1022"/>
                    <a:pt x="4075" y="2273"/>
                  </a:cubicBezTo>
                  <a:lnTo>
                    <a:pt x="14022" y="8009"/>
                  </a:lnTo>
                  <a:lnTo>
                    <a:pt x="14022" y="8009"/>
                  </a:lnTo>
                  <a:lnTo>
                    <a:pt x="11788" y="0"/>
                  </a:lnTo>
                  <a:close/>
                  <a:moveTo>
                    <a:pt x="14022" y="8009"/>
                  </a:moveTo>
                  <a:lnTo>
                    <a:pt x="14022" y="8011"/>
                  </a:lnTo>
                  <a:lnTo>
                    <a:pt x="14022" y="8011"/>
                  </a:lnTo>
                  <a:lnTo>
                    <a:pt x="14026" y="8011"/>
                  </a:lnTo>
                  <a:lnTo>
                    <a:pt x="14022" y="8009"/>
                  </a:lnTo>
                  <a:close/>
                  <a:moveTo>
                    <a:pt x="184" y="6737"/>
                  </a:moveTo>
                  <a:cubicBezTo>
                    <a:pt x="69" y="7151"/>
                    <a:pt x="12" y="7575"/>
                    <a:pt x="12" y="8000"/>
                  </a:cubicBezTo>
                  <a:lnTo>
                    <a:pt x="0" y="8034"/>
                  </a:lnTo>
                  <a:cubicBezTo>
                    <a:pt x="0" y="8115"/>
                    <a:pt x="0" y="8206"/>
                    <a:pt x="12" y="8287"/>
                  </a:cubicBezTo>
                  <a:cubicBezTo>
                    <a:pt x="12" y="8310"/>
                    <a:pt x="12" y="8344"/>
                    <a:pt x="23" y="8367"/>
                  </a:cubicBezTo>
                  <a:cubicBezTo>
                    <a:pt x="23" y="8447"/>
                    <a:pt x="35" y="8516"/>
                    <a:pt x="35" y="8585"/>
                  </a:cubicBezTo>
                  <a:cubicBezTo>
                    <a:pt x="35" y="8608"/>
                    <a:pt x="35" y="8643"/>
                    <a:pt x="46" y="8666"/>
                  </a:cubicBezTo>
                  <a:cubicBezTo>
                    <a:pt x="58" y="8757"/>
                    <a:pt x="81" y="8861"/>
                    <a:pt x="92" y="8952"/>
                  </a:cubicBezTo>
                  <a:cubicBezTo>
                    <a:pt x="104" y="8964"/>
                    <a:pt x="104" y="8975"/>
                    <a:pt x="104" y="8987"/>
                  </a:cubicBezTo>
                  <a:cubicBezTo>
                    <a:pt x="115" y="9067"/>
                    <a:pt x="138" y="9148"/>
                    <a:pt x="161" y="9239"/>
                  </a:cubicBezTo>
                  <a:cubicBezTo>
                    <a:pt x="173" y="9262"/>
                    <a:pt x="184" y="9297"/>
                    <a:pt x="184" y="9320"/>
                  </a:cubicBezTo>
                  <a:cubicBezTo>
                    <a:pt x="207" y="9389"/>
                    <a:pt x="230" y="9469"/>
                    <a:pt x="253" y="9538"/>
                  </a:cubicBezTo>
                  <a:lnTo>
                    <a:pt x="276" y="9618"/>
                  </a:lnTo>
                  <a:cubicBezTo>
                    <a:pt x="310" y="9710"/>
                    <a:pt x="345" y="9802"/>
                    <a:pt x="379" y="9905"/>
                  </a:cubicBezTo>
                  <a:lnTo>
                    <a:pt x="391" y="9928"/>
                  </a:lnTo>
                  <a:lnTo>
                    <a:pt x="448" y="10054"/>
                  </a:lnTo>
                  <a:cubicBezTo>
                    <a:pt x="471" y="10089"/>
                    <a:pt x="483" y="10135"/>
                    <a:pt x="505" y="10181"/>
                  </a:cubicBezTo>
                  <a:cubicBezTo>
                    <a:pt x="528" y="10226"/>
                    <a:pt x="528" y="10238"/>
                    <a:pt x="551" y="10261"/>
                  </a:cubicBezTo>
                  <a:cubicBezTo>
                    <a:pt x="586" y="10330"/>
                    <a:pt x="620" y="10399"/>
                    <a:pt x="655" y="10467"/>
                  </a:cubicBezTo>
                  <a:lnTo>
                    <a:pt x="701" y="10548"/>
                  </a:lnTo>
                  <a:cubicBezTo>
                    <a:pt x="746" y="10640"/>
                    <a:pt x="804" y="10731"/>
                    <a:pt x="861" y="10823"/>
                  </a:cubicBezTo>
                  <a:lnTo>
                    <a:pt x="873" y="10835"/>
                  </a:lnTo>
                  <a:cubicBezTo>
                    <a:pt x="919" y="10927"/>
                    <a:pt x="988" y="11007"/>
                    <a:pt x="1045" y="11087"/>
                  </a:cubicBezTo>
                  <a:cubicBezTo>
                    <a:pt x="1056" y="11122"/>
                    <a:pt x="1079" y="11145"/>
                    <a:pt x="1102" y="11168"/>
                  </a:cubicBezTo>
                  <a:cubicBezTo>
                    <a:pt x="1148" y="11236"/>
                    <a:pt x="1194" y="11305"/>
                    <a:pt x="1240" y="11374"/>
                  </a:cubicBezTo>
                  <a:lnTo>
                    <a:pt x="1309" y="11455"/>
                  </a:lnTo>
                  <a:cubicBezTo>
                    <a:pt x="1378" y="11535"/>
                    <a:pt x="1447" y="11627"/>
                    <a:pt x="1527" y="11718"/>
                  </a:cubicBezTo>
                  <a:lnTo>
                    <a:pt x="14026" y="8023"/>
                  </a:lnTo>
                  <a:lnTo>
                    <a:pt x="14022" y="8011"/>
                  </a:lnTo>
                  <a:lnTo>
                    <a:pt x="14022" y="8011"/>
                  </a:lnTo>
                  <a:lnTo>
                    <a:pt x="184" y="6737"/>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82"/>
            <p:cNvSpPr/>
            <p:nvPr/>
          </p:nvSpPr>
          <p:spPr>
            <a:xfrm>
              <a:off x="2304209" y="2366908"/>
              <a:ext cx="63333" cy="125327"/>
            </a:xfrm>
            <a:custGeom>
              <a:rect b="b" l="l" r="r" t="t"/>
              <a:pathLst>
                <a:path extrusionOk="0" h="7771" w="3927">
                  <a:moveTo>
                    <a:pt x="3926" y="0"/>
                  </a:moveTo>
                  <a:cubicBezTo>
                    <a:pt x="3605" y="1240"/>
                    <a:pt x="2790" y="2433"/>
                    <a:pt x="1481" y="3501"/>
                  </a:cubicBezTo>
                  <a:cubicBezTo>
                    <a:pt x="1011" y="3868"/>
                    <a:pt x="517" y="4201"/>
                    <a:pt x="1" y="4499"/>
                  </a:cubicBezTo>
                  <a:lnTo>
                    <a:pt x="1" y="7770"/>
                  </a:lnTo>
                  <a:cubicBezTo>
                    <a:pt x="2182" y="6508"/>
                    <a:pt x="3490" y="4924"/>
                    <a:pt x="3915" y="3271"/>
                  </a:cubicBezTo>
                  <a:lnTo>
                    <a:pt x="3926"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82"/>
            <p:cNvSpPr/>
            <p:nvPr/>
          </p:nvSpPr>
          <p:spPr>
            <a:xfrm>
              <a:off x="1941248" y="2405967"/>
              <a:ext cx="99233" cy="110328"/>
            </a:xfrm>
            <a:custGeom>
              <a:rect b="b" l="l" r="r" t="t"/>
              <a:pathLst>
                <a:path extrusionOk="0" h="6841" w="6153">
                  <a:moveTo>
                    <a:pt x="1" y="0"/>
                  </a:moveTo>
                  <a:lnTo>
                    <a:pt x="1" y="3271"/>
                  </a:lnTo>
                  <a:cubicBezTo>
                    <a:pt x="747" y="4097"/>
                    <a:pt x="1631" y="4809"/>
                    <a:pt x="2618" y="5360"/>
                  </a:cubicBezTo>
                  <a:cubicBezTo>
                    <a:pt x="3731" y="5991"/>
                    <a:pt x="4913" y="6485"/>
                    <a:pt x="6141" y="6840"/>
                  </a:cubicBezTo>
                  <a:lnTo>
                    <a:pt x="6153" y="3569"/>
                  </a:lnTo>
                  <a:cubicBezTo>
                    <a:pt x="4925" y="3214"/>
                    <a:pt x="3743" y="2709"/>
                    <a:pt x="2629" y="2077"/>
                  </a:cubicBezTo>
                  <a:cubicBezTo>
                    <a:pt x="2354" y="1928"/>
                    <a:pt x="2090" y="1768"/>
                    <a:pt x="1849" y="1595"/>
                  </a:cubicBezTo>
                  <a:cubicBezTo>
                    <a:pt x="1608" y="1435"/>
                    <a:pt x="1378" y="1263"/>
                    <a:pt x="1160" y="1090"/>
                  </a:cubicBezTo>
                  <a:cubicBezTo>
                    <a:pt x="942" y="907"/>
                    <a:pt x="735" y="735"/>
                    <a:pt x="540" y="551"/>
                  </a:cubicBezTo>
                  <a:cubicBezTo>
                    <a:pt x="345" y="367"/>
                    <a:pt x="173" y="184"/>
                    <a:pt x="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82"/>
            <p:cNvSpPr/>
            <p:nvPr/>
          </p:nvSpPr>
          <p:spPr>
            <a:xfrm>
              <a:off x="1941248" y="2346363"/>
              <a:ext cx="201594" cy="117182"/>
            </a:xfrm>
            <a:custGeom>
              <a:rect b="b" l="l" r="r" t="t"/>
              <a:pathLst>
                <a:path extrusionOk="0" h="7266" w="12500">
                  <a:moveTo>
                    <a:pt x="12500" y="0"/>
                  </a:moveTo>
                  <a:lnTo>
                    <a:pt x="1" y="3696"/>
                  </a:lnTo>
                  <a:cubicBezTo>
                    <a:pt x="173" y="3880"/>
                    <a:pt x="345" y="4063"/>
                    <a:pt x="540" y="4247"/>
                  </a:cubicBezTo>
                  <a:cubicBezTo>
                    <a:pt x="735" y="4431"/>
                    <a:pt x="942" y="4603"/>
                    <a:pt x="1160" y="4786"/>
                  </a:cubicBezTo>
                  <a:cubicBezTo>
                    <a:pt x="1367" y="4959"/>
                    <a:pt x="1608" y="5131"/>
                    <a:pt x="1849" y="5291"/>
                  </a:cubicBezTo>
                  <a:cubicBezTo>
                    <a:pt x="2090" y="5452"/>
                    <a:pt x="2354" y="5624"/>
                    <a:pt x="2618" y="5773"/>
                  </a:cubicBezTo>
                  <a:cubicBezTo>
                    <a:pt x="3743" y="6405"/>
                    <a:pt x="4925" y="6910"/>
                    <a:pt x="6153" y="7265"/>
                  </a:cubicBezTo>
                  <a:lnTo>
                    <a:pt x="1250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82"/>
            <p:cNvSpPr/>
            <p:nvPr/>
          </p:nvSpPr>
          <p:spPr>
            <a:xfrm>
              <a:off x="2040459" y="2346363"/>
              <a:ext cx="138842" cy="131633"/>
            </a:xfrm>
            <a:custGeom>
              <a:rect b="b" l="l" r="r" t="t"/>
              <a:pathLst>
                <a:path extrusionOk="0" h="8162" w="8609">
                  <a:moveTo>
                    <a:pt x="6359" y="0"/>
                  </a:moveTo>
                  <a:lnTo>
                    <a:pt x="1" y="7265"/>
                  </a:lnTo>
                  <a:cubicBezTo>
                    <a:pt x="2023" y="7864"/>
                    <a:pt x="4242" y="8161"/>
                    <a:pt x="6465" y="8161"/>
                  </a:cubicBezTo>
                  <a:cubicBezTo>
                    <a:pt x="7181" y="8161"/>
                    <a:pt x="7898" y="8130"/>
                    <a:pt x="8609" y="8069"/>
                  </a:cubicBezTo>
                  <a:lnTo>
                    <a:pt x="635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82"/>
            <p:cNvSpPr/>
            <p:nvPr/>
          </p:nvSpPr>
          <p:spPr>
            <a:xfrm>
              <a:off x="2142814" y="2346363"/>
              <a:ext cx="161420" cy="130133"/>
            </a:xfrm>
            <a:custGeom>
              <a:rect b="b" l="l" r="r" t="t"/>
              <a:pathLst>
                <a:path extrusionOk="0" h="8069" w="10009">
                  <a:moveTo>
                    <a:pt x="1" y="0"/>
                  </a:moveTo>
                  <a:lnTo>
                    <a:pt x="2250" y="8069"/>
                  </a:lnTo>
                  <a:cubicBezTo>
                    <a:pt x="5097" y="7805"/>
                    <a:pt x="7828" y="7047"/>
                    <a:pt x="10009" y="5773"/>
                  </a:cubicBez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82"/>
            <p:cNvSpPr/>
            <p:nvPr/>
          </p:nvSpPr>
          <p:spPr>
            <a:xfrm>
              <a:off x="2179099" y="2439462"/>
              <a:ext cx="125133" cy="89782"/>
            </a:xfrm>
            <a:custGeom>
              <a:rect b="b" l="l" r="r" t="t"/>
              <a:pathLst>
                <a:path extrusionOk="0" h="5567" w="7759">
                  <a:moveTo>
                    <a:pt x="7759" y="0"/>
                  </a:moveTo>
                  <a:cubicBezTo>
                    <a:pt x="5578" y="1274"/>
                    <a:pt x="2847" y="2032"/>
                    <a:pt x="0" y="2296"/>
                  </a:cubicBezTo>
                  <a:lnTo>
                    <a:pt x="0" y="5567"/>
                  </a:lnTo>
                  <a:cubicBezTo>
                    <a:pt x="2835" y="5314"/>
                    <a:pt x="5567" y="4545"/>
                    <a:pt x="7759" y="3283"/>
                  </a:cubicBezTo>
                  <a:lnTo>
                    <a:pt x="775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82"/>
            <p:cNvSpPr/>
            <p:nvPr/>
          </p:nvSpPr>
          <p:spPr>
            <a:xfrm>
              <a:off x="2040281" y="2463523"/>
              <a:ext cx="139019" cy="67316"/>
            </a:xfrm>
            <a:custGeom>
              <a:rect b="b" l="l" r="r" t="t"/>
              <a:pathLst>
                <a:path extrusionOk="0" h="4174" w="8620">
                  <a:moveTo>
                    <a:pt x="0" y="0"/>
                  </a:moveTo>
                  <a:lnTo>
                    <a:pt x="0" y="3271"/>
                  </a:lnTo>
                  <a:cubicBezTo>
                    <a:pt x="2094" y="3875"/>
                    <a:pt x="4259" y="4174"/>
                    <a:pt x="6436" y="4174"/>
                  </a:cubicBezTo>
                  <a:cubicBezTo>
                    <a:pt x="7160" y="4174"/>
                    <a:pt x="7884" y="4141"/>
                    <a:pt x="8608" y="4075"/>
                  </a:cubicBezTo>
                  <a:lnTo>
                    <a:pt x="8620" y="804"/>
                  </a:lnTo>
                  <a:lnTo>
                    <a:pt x="8608" y="804"/>
                  </a:lnTo>
                  <a:cubicBezTo>
                    <a:pt x="7890" y="866"/>
                    <a:pt x="7165" y="898"/>
                    <a:pt x="6440" y="898"/>
                  </a:cubicBezTo>
                  <a:cubicBezTo>
                    <a:pt x="4232" y="898"/>
                    <a:pt x="2022" y="605"/>
                    <a:pt x="0"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5" name="Google Shape;4285;p82"/>
          <p:cNvGrpSpPr/>
          <p:nvPr/>
        </p:nvGrpSpPr>
        <p:grpSpPr>
          <a:xfrm>
            <a:off x="6189087" y="960610"/>
            <a:ext cx="512288" cy="431584"/>
            <a:chOff x="2577764" y="2194918"/>
            <a:chExt cx="422855" cy="356269"/>
          </a:xfrm>
        </p:grpSpPr>
        <p:grpSp>
          <p:nvGrpSpPr>
            <p:cNvPr id="4286" name="Google Shape;4286;p82"/>
            <p:cNvGrpSpPr/>
            <p:nvPr/>
          </p:nvGrpSpPr>
          <p:grpSpPr>
            <a:xfrm>
              <a:off x="2577764" y="2355085"/>
              <a:ext cx="422855" cy="196102"/>
              <a:chOff x="1957711" y="1893712"/>
              <a:chExt cx="429818" cy="199311"/>
            </a:xfrm>
          </p:grpSpPr>
          <p:sp>
            <p:nvSpPr>
              <p:cNvPr id="4287" name="Google Shape;4287;p82"/>
              <p:cNvSpPr/>
              <p:nvPr/>
            </p:nvSpPr>
            <p:spPr>
              <a:xfrm>
                <a:off x="1957711" y="1893712"/>
                <a:ext cx="400589" cy="199311"/>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82"/>
              <p:cNvSpPr/>
              <p:nvPr/>
            </p:nvSpPr>
            <p:spPr>
              <a:xfrm>
                <a:off x="2364687" y="1977944"/>
                <a:ext cx="22842" cy="19428"/>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9" name="Google Shape;4289;p82"/>
            <p:cNvGrpSpPr/>
            <p:nvPr/>
          </p:nvGrpSpPr>
          <p:grpSpPr>
            <a:xfrm>
              <a:off x="2577764" y="2301696"/>
              <a:ext cx="422855" cy="196102"/>
              <a:chOff x="1957711" y="1893712"/>
              <a:chExt cx="429818" cy="199311"/>
            </a:xfrm>
          </p:grpSpPr>
          <p:sp>
            <p:nvSpPr>
              <p:cNvPr id="4290" name="Google Shape;4290;p82"/>
              <p:cNvSpPr/>
              <p:nvPr/>
            </p:nvSpPr>
            <p:spPr>
              <a:xfrm>
                <a:off x="1957711" y="1893712"/>
                <a:ext cx="400589" cy="199311"/>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82"/>
              <p:cNvSpPr/>
              <p:nvPr/>
            </p:nvSpPr>
            <p:spPr>
              <a:xfrm>
                <a:off x="2364687" y="1977944"/>
                <a:ext cx="22842" cy="19428"/>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2" name="Google Shape;4292;p82"/>
            <p:cNvGrpSpPr/>
            <p:nvPr/>
          </p:nvGrpSpPr>
          <p:grpSpPr>
            <a:xfrm>
              <a:off x="2577764" y="2248307"/>
              <a:ext cx="422855" cy="196102"/>
              <a:chOff x="1957711" y="1893712"/>
              <a:chExt cx="429818" cy="199311"/>
            </a:xfrm>
          </p:grpSpPr>
          <p:sp>
            <p:nvSpPr>
              <p:cNvPr id="4293" name="Google Shape;4293;p82"/>
              <p:cNvSpPr/>
              <p:nvPr/>
            </p:nvSpPr>
            <p:spPr>
              <a:xfrm>
                <a:off x="1957711" y="1893712"/>
                <a:ext cx="400589" cy="199311"/>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82"/>
              <p:cNvSpPr/>
              <p:nvPr/>
            </p:nvSpPr>
            <p:spPr>
              <a:xfrm>
                <a:off x="2364687" y="1977944"/>
                <a:ext cx="22842" cy="19428"/>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5" name="Google Shape;4295;p82"/>
            <p:cNvGrpSpPr/>
            <p:nvPr/>
          </p:nvGrpSpPr>
          <p:grpSpPr>
            <a:xfrm>
              <a:off x="2577764" y="2194918"/>
              <a:ext cx="422855" cy="196102"/>
              <a:chOff x="1957711" y="1893712"/>
              <a:chExt cx="429818" cy="199311"/>
            </a:xfrm>
          </p:grpSpPr>
          <p:sp>
            <p:nvSpPr>
              <p:cNvPr id="4296" name="Google Shape;4296;p82"/>
              <p:cNvSpPr/>
              <p:nvPr/>
            </p:nvSpPr>
            <p:spPr>
              <a:xfrm>
                <a:off x="1957711" y="1893712"/>
                <a:ext cx="400589" cy="199311"/>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82"/>
              <p:cNvSpPr/>
              <p:nvPr/>
            </p:nvSpPr>
            <p:spPr>
              <a:xfrm>
                <a:off x="2364687" y="1977944"/>
                <a:ext cx="22842" cy="19428"/>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98" name="Google Shape;4298;p82"/>
          <p:cNvGrpSpPr/>
          <p:nvPr/>
        </p:nvGrpSpPr>
        <p:grpSpPr>
          <a:xfrm>
            <a:off x="6249226" y="1272956"/>
            <a:ext cx="581324" cy="356145"/>
            <a:chOff x="1293855" y="3668534"/>
            <a:chExt cx="896137" cy="548930"/>
          </a:xfrm>
        </p:grpSpPr>
        <p:grpSp>
          <p:nvGrpSpPr>
            <p:cNvPr id="4299" name="Google Shape;4299;p82"/>
            <p:cNvGrpSpPr/>
            <p:nvPr/>
          </p:nvGrpSpPr>
          <p:grpSpPr>
            <a:xfrm>
              <a:off x="2109599" y="3668534"/>
              <a:ext cx="80392" cy="527901"/>
              <a:chOff x="2109599" y="3668534"/>
              <a:chExt cx="80392" cy="527901"/>
            </a:xfrm>
          </p:grpSpPr>
          <p:sp>
            <p:nvSpPr>
              <p:cNvPr id="4300" name="Google Shape;4300;p82"/>
              <p:cNvSpPr/>
              <p:nvPr/>
            </p:nvSpPr>
            <p:spPr>
              <a:xfrm>
                <a:off x="2109599" y="3668534"/>
                <a:ext cx="80160" cy="46302"/>
              </a:xfrm>
              <a:custGeom>
                <a:rect b="b" l="l" r="r" t="t"/>
                <a:pathLst>
                  <a:path extrusionOk="0" h="2400" w="4155">
                    <a:moveTo>
                      <a:pt x="2238" y="1"/>
                    </a:moveTo>
                    <a:lnTo>
                      <a:pt x="0" y="1263"/>
                    </a:lnTo>
                    <a:lnTo>
                      <a:pt x="1917" y="2399"/>
                    </a:lnTo>
                    <a:lnTo>
                      <a:pt x="4155" y="1137"/>
                    </a:lnTo>
                    <a:lnTo>
                      <a:pt x="223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82"/>
              <p:cNvSpPr/>
              <p:nvPr/>
            </p:nvSpPr>
            <p:spPr>
              <a:xfrm>
                <a:off x="2109599" y="3692900"/>
                <a:ext cx="36984" cy="503534"/>
              </a:xfrm>
              <a:custGeom>
                <a:rect b="b" l="l" r="r" t="t"/>
                <a:pathLst>
                  <a:path extrusionOk="0" h="26100" w="1917">
                    <a:moveTo>
                      <a:pt x="0" y="0"/>
                    </a:moveTo>
                    <a:lnTo>
                      <a:pt x="12" y="24975"/>
                    </a:lnTo>
                    <a:lnTo>
                      <a:pt x="1917" y="26099"/>
                    </a:lnTo>
                    <a:lnTo>
                      <a:pt x="1917" y="1136"/>
                    </a:lnTo>
                    <a:lnTo>
                      <a:pt x="0"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82"/>
              <p:cNvSpPr/>
              <p:nvPr/>
            </p:nvSpPr>
            <p:spPr>
              <a:xfrm>
                <a:off x="2146564" y="3690450"/>
                <a:ext cx="43427" cy="505984"/>
              </a:xfrm>
              <a:custGeom>
                <a:rect b="b" l="l" r="r" t="t"/>
                <a:pathLst>
                  <a:path extrusionOk="0" h="26227" w="2251">
                    <a:moveTo>
                      <a:pt x="2239" y="1"/>
                    </a:moveTo>
                    <a:lnTo>
                      <a:pt x="1" y="1263"/>
                    </a:lnTo>
                    <a:lnTo>
                      <a:pt x="1" y="26226"/>
                    </a:lnTo>
                    <a:lnTo>
                      <a:pt x="2250" y="24964"/>
                    </a:lnTo>
                    <a:lnTo>
                      <a:pt x="223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3" name="Google Shape;4303;p82"/>
            <p:cNvGrpSpPr/>
            <p:nvPr/>
          </p:nvGrpSpPr>
          <p:grpSpPr>
            <a:xfrm>
              <a:off x="2019021" y="3719234"/>
              <a:ext cx="80180" cy="479631"/>
              <a:chOff x="2019021" y="3719234"/>
              <a:chExt cx="80180" cy="479631"/>
            </a:xfrm>
          </p:grpSpPr>
          <p:sp>
            <p:nvSpPr>
              <p:cNvPr id="4304" name="Google Shape;4304;p82"/>
              <p:cNvSpPr/>
              <p:nvPr/>
            </p:nvSpPr>
            <p:spPr>
              <a:xfrm>
                <a:off x="2019021" y="3719234"/>
                <a:ext cx="80180" cy="46090"/>
              </a:xfrm>
              <a:custGeom>
                <a:rect b="b" l="l" r="r" t="t"/>
                <a:pathLst>
                  <a:path extrusionOk="0" h="2389" w="4156">
                    <a:moveTo>
                      <a:pt x="2239" y="1"/>
                    </a:moveTo>
                    <a:lnTo>
                      <a:pt x="1" y="1263"/>
                    </a:lnTo>
                    <a:lnTo>
                      <a:pt x="1918" y="2388"/>
                    </a:lnTo>
                    <a:lnTo>
                      <a:pt x="4156" y="1126"/>
                    </a:lnTo>
                    <a:lnTo>
                      <a:pt x="2239"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82"/>
              <p:cNvSpPr/>
              <p:nvPr/>
            </p:nvSpPr>
            <p:spPr>
              <a:xfrm>
                <a:off x="2019021" y="3743601"/>
                <a:ext cx="37003" cy="455264"/>
              </a:xfrm>
              <a:custGeom>
                <a:rect b="b" l="l" r="r" t="t"/>
                <a:pathLst>
                  <a:path extrusionOk="0" h="23598" w="1918">
                    <a:moveTo>
                      <a:pt x="1" y="0"/>
                    </a:moveTo>
                    <a:lnTo>
                      <a:pt x="12" y="22473"/>
                    </a:lnTo>
                    <a:lnTo>
                      <a:pt x="1918" y="23598"/>
                    </a:lnTo>
                    <a:lnTo>
                      <a:pt x="1918" y="1125"/>
                    </a:lnTo>
                    <a:lnTo>
                      <a:pt x="1"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82"/>
              <p:cNvSpPr/>
              <p:nvPr/>
            </p:nvSpPr>
            <p:spPr>
              <a:xfrm>
                <a:off x="2056005" y="3740938"/>
                <a:ext cx="43196" cy="457927"/>
              </a:xfrm>
              <a:custGeom>
                <a:rect b="b" l="l" r="r" t="t"/>
                <a:pathLst>
                  <a:path extrusionOk="0" h="23736" w="2239">
                    <a:moveTo>
                      <a:pt x="2239" y="1"/>
                    </a:moveTo>
                    <a:lnTo>
                      <a:pt x="1" y="1263"/>
                    </a:lnTo>
                    <a:lnTo>
                      <a:pt x="1" y="23736"/>
                    </a:lnTo>
                    <a:lnTo>
                      <a:pt x="2239" y="22473"/>
                    </a:lnTo>
                    <a:lnTo>
                      <a:pt x="223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7" name="Google Shape;4307;p82"/>
            <p:cNvGrpSpPr/>
            <p:nvPr/>
          </p:nvGrpSpPr>
          <p:grpSpPr>
            <a:xfrm>
              <a:off x="1928250" y="3769723"/>
              <a:ext cx="80392" cy="431573"/>
              <a:chOff x="1928250" y="3769723"/>
              <a:chExt cx="80392" cy="431573"/>
            </a:xfrm>
          </p:grpSpPr>
          <p:sp>
            <p:nvSpPr>
              <p:cNvPr id="4308" name="Google Shape;4308;p82"/>
              <p:cNvSpPr/>
              <p:nvPr/>
            </p:nvSpPr>
            <p:spPr>
              <a:xfrm>
                <a:off x="1928250" y="3769723"/>
                <a:ext cx="80392" cy="46302"/>
              </a:xfrm>
              <a:custGeom>
                <a:rect b="b" l="l" r="r" t="t"/>
                <a:pathLst>
                  <a:path extrusionOk="0" h="2400" w="4167">
                    <a:moveTo>
                      <a:pt x="2250" y="1"/>
                    </a:moveTo>
                    <a:lnTo>
                      <a:pt x="0" y="1263"/>
                    </a:lnTo>
                    <a:lnTo>
                      <a:pt x="1917" y="2399"/>
                    </a:lnTo>
                    <a:lnTo>
                      <a:pt x="4166" y="1137"/>
                    </a:lnTo>
                    <a:lnTo>
                      <a:pt x="225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82"/>
              <p:cNvSpPr/>
              <p:nvPr/>
            </p:nvSpPr>
            <p:spPr>
              <a:xfrm>
                <a:off x="1928250" y="3794089"/>
                <a:ext cx="37215" cy="407207"/>
              </a:xfrm>
              <a:custGeom>
                <a:rect b="b" l="l" r="r" t="t"/>
                <a:pathLst>
                  <a:path extrusionOk="0" h="21107" w="1929">
                    <a:moveTo>
                      <a:pt x="0" y="0"/>
                    </a:moveTo>
                    <a:lnTo>
                      <a:pt x="12" y="19982"/>
                    </a:lnTo>
                    <a:lnTo>
                      <a:pt x="1928" y="21107"/>
                    </a:lnTo>
                    <a:lnTo>
                      <a:pt x="1917" y="1136"/>
                    </a:lnTo>
                    <a:lnTo>
                      <a:pt x="0"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82"/>
              <p:cNvSpPr/>
              <p:nvPr/>
            </p:nvSpPr>
            <p:spPr>
              <a:xfrm>
                <a:off x="1965214" y="3791639"/>
                <a:ext cx="43427" cy="409657"/>
              </a:xfrm>
              <a:custGeom>
                <a:rect b="b" l="l" r="r" t="t"/>
                <a:pathLst>
                  <a:path extrusionOk="0" h="21234" w="2251">
                    <a:moveTo>
                      <a:pt x="2250" y="1"/>
                    </a:moveTo>
                    <a:lnTo>
                      <a:pt x="1" y="1263"/>
                    </a:lnTo>
                    <a:lnTo>
                      <a:pt x="12" y="21234"/>
                    </a:lnTo>
                    <a:lnTo>
                      <a:pt x="2250" y="19971"/>
                    </a:lnTo>
                    <a:lnTo>
                      <a:pt x="225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1" name="Google Shape;4311;p82"/>
            <p:cNvGrpSpPr/>
            <p:nvPr/>
          </p:nvGrpSpPr>
          <p:grpSpPr>
            <a:xfrm>
              <a:off x="1837672" y="3820443"/>
              <a:ext cx="80411" cy="383072"/>
              <a:chOff x="1837672" y="3820443"/>
              <a:chExt cx="80411" cy="383072"/>
            </a:xfrm>
          </p:grpSpPr>
          <p:sp>
            <p:nvSpPr>
              <p:cNvPr id="4312" name="Google Shape;4312;p82"/>
              <p:cNvSpPr/>
              <p:nvPr/>
            </p:nvSpPr>
            <p:spPr>
              <a:xfrm>
                <a:off x="1837672" y="3820443"/>
                <a:ext cx="80180" cy="46070"/>
              </a:xfrm>
              <a:custGeom>
                <a:rect b="b" l="l" r="r" t="t"/>
                <a:pathLst>
                  <a:path extrusionOk="0" h="2388" w="4156">
                    <a:moveTo>
                      <a:pt x="2239" y="0"/>
                    </a:moveTo>
                    <a:lnTo>
                      <a:pt x="1" y="1263"/>
                    </a:lnTo>
                    <a:lnTo>
                      <a:pt x="1918" y="2387"/>
                    </a:lnTo>
                    <a:lnTo>
                      <a:pt x="4156" y="1125"/>
                    </a:lnTo>
                    <a:lnTo>
                      <a:pt x="2239" y="0"/>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82"/>
              <p:cNvSpPr/>
              <p:nvPr/>
            </p:nvSpPr>
            <p:spPr>
              <a:xfrm>
                <a:off x="1837672" y="3844790"/>
                <a:ext cx="37235" cy="358725"/>
              </a:xfrm>
              <a:custGeom>
                <a:rect b="b" l="l" r="r" t="t"/>
                <a:pathLst>
                  <a:path extrusionOk="0" h="18594" w="1930">
                    <a:moveTo>
                      <a:pt x="1" y="1"/>
                    </a:moveTo>
                    <a:lnTo>
                      <a:pt x="12" y="17469"/>
                    </a:lnTo>
                    <a:lnTo>
                      <a:pt x="1929" y="18594"/>
                    </a:lnTo>
                    <a:lnTo>
                      <a:pt x="1918" y="1125"/>
                    </a:lnTo>
                    <a:lnTo>
                      <a:pt x="1"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82"/>
              <p:cNvSpPr/>
              <p:nvPr/>
            </p:nvSpPr>
            <p:spPr>
              <a:xfrm>
                <a:off x="1874655" y="3842128"/>
                <a:ext cx="43427" cy="361387"/>
              </a:xfrm>
              <a:custGeom>
                <a:rect b="b" l="l" r="r" t="t"/>
                <a:pathLst>
                  <a:path extrusionOk="0" h="18732" w="2251">
                    <a:moveTo>
                      <a:pt x="2239" y="1"/>
                    </a:moveTo>
                    <a:lnTo>
                      <a:pt x="1" y="1263"/>
                    </a:lnTo>
                    <a:lnTo>
                      <a:pt x="12" y="18732"/>
                    </a:lnTo>
                    <a:lnTo>
                      <a:pt x="2250" y="17469"/>
                    </a:lnTo>
                    <a:lnTo>
                      <a:pt x="223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5" name="Google Shape;4315;p82"/>
            <p:cNvGrpSpPr/>
            <p:nvPr/>
          </p:nvGrpSpPr>
          <p:grpSpPr>
            <a:xfrm>
              <a:off x="1747113" y="3870912"/>
              <a:ext cx="80411" cy="335034"/>
              <a:chOff x="1747113" y="3870912"/>
              <a:chExt cx="80411" cy="335034"/>
            </a:xfrm>
          </p:grpSpPr>
          <p:sp>
            <p:nvSpPr>
              <p:cNvPr id="4316" name="Google Shape;4316;p82"/>
              <p:cNvSpPr/>
              <p:nvPr/>
            </p:nvSpPr>
            <p:spPr>
              <a:xfrm>
                <a:off x="1747113" y="3870912"/>
                <a:ext cx="80180" cy="46302"/>
              </a:xfrm>
              <a:custGeom>
                <a:rect b="b" l="l" r="r" t="t"/>
                <a:pathLst>
                  <a:path extrusionOk="0" h="2400" w="4156">
                    <a:moveTo>
                      <a:pt x="2239" y="1"/>
                    </a:moveTo>
                    <a:lnTo>
                      <a:pt x="1" y="1263"/>
                    </a:lnTo>
                    <a:lnTo>
                      <a:pt x="1917" y="2400"/>
                    </a:lnTo>
                    <a:lnTo>
                      <a:pt x="4156" y="1137"/>
                    </a:lnTo>
                    <a:lnTo>
                      <a:pt x="223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82"/>
              <p:cNvSpPr/>
              <p:nvPr/>
            </p:nvSpPr>
            <p:spPr>
              <a:xfrm>
                <a:off x="1747113" y="3895278"/>
                <a:ext cx="37003" cy="310667"/>
              </a:xfrm>
              <a:custGeom>
                <a:rect b="b" l="l" r="r" t="t"/>
                <a:pathLst>
                  <a:path extrusionOk="0" h="16103" w="1918">
                    <a:moveTo>
                      <a:pt x="1" y="0"/>
                    </a:moveTo>
                    <a:lnTo>
                      <a:pt x="12" y="14978"/>
                    </a:lnTo>
                    <a:lnTo>
                      <a:pt x="1917" y="16103"/>
                    </a:lnTo>
                    <a:lnTo>
                      <a:pt x="1917" y="1137"/>
                    </a:lnTo>
                    <a:lnTo>
                      <a:pt x="1"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82"/>
              <p:cNvSpPr/>
              <p:nvPr/>
            </p:nvSpPr>
            <p:spPr>
              <a:xfrm>
                <a:off x="1784096" y="3892848"/>
                <a:ext cx="43427" cy="313098"/>
              </a:xfrm>
              <a:custGeom>
                <a:rect b="b" l="l" r="r" t="t"/>
                <a:pathLst>
                  <a:path extrusionOk="0" h="16229" w="2251">
                    <a:moveTo>
                      <a:pt x="2239" y="0"/>
                    </a:moveTo>
                    <a:lnTo>
                      <a:pt x="0" y="1263"/>
                    </a:lnTo>
                    <a:lnTo>
                      <a:pt x="0" y="16229"/>
                    </a:lnTo>
                    <a:lnTo>
                      <a:pt x="2250" y="14966"/>
                    </a:lnTo>
                    <a:lnTo>
                      <a:pt x="223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9" name="Google Shape;4319;p82"/>
            <p:cNvGrpSpPr/>
            <p:nvPr/>
          </p:nvGrpSpPr>
          <p:grpSpPr>
            <a:xfrm>
              <a:off x="1656341" y="3921632"/>
              <a:ext cx="80392" cy="286532"/>
              <a:chOff x="1656341" y="3921632"/>
              <a:chExt cx="80392" cy="286532"/>
            </a:xfrm>
          </p:grpSpPr>
          <p:sp>
            <p:nvSpPr>
              <p:cNvPr id="4320" name="Google Shape;4320;p82"/>
              <p:cNvSpPr/>
              <p:nvPr/>
            </p:nvSpPr>
            <p:spPr>
              <a:xfrm>
                <a:off x="1656341" y="3921632"/>
                <a:ext cx="80392" cy="46070"/>
              </a:xfrm>
              <a:custGeom>
                <a:rect b="b" l="l" r="r" t="t"/>
                <a:pathLst>
                  <a:path extrusionOk="0" h="2388" w="4167">
                    <a:moveTo>
                      <a:pt x="2250" y="0"/>
                    </a:moveTo>
                    <a:lnTo>
                      <a:pt x="0" y="1263"/>
                    </a:lnTo>
                    <a:lnTo>
                      <a:pt x="1928" y="2387"/>
                    </a:lnTo>
                    <a:lnTo>
                      <a:pt x="4166" y="1125"/>
                    </a:lnTo>
                    <a:lnTo>
                      <a:pt x="2250" y="0"/>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82"/>
              <p:cNvSpPr/>
              <p:nvPr/>
            </p:nvSpPr>
            <p:spPr>
              <a:xfrm>
                <a:off x="1656341" y="3945979"/>
                <a:ext cx="37215" cy="262185"/>
              </a:xfrm>
              <a:custGeom>
                <a:rect b="b" l="l" r="r" t="t"/>
                <a:pathLst>
                  <a:path extrusionOk="0" h="13590" w="1929">
                    <a:moveTo>
                      <a:pt x="0" y="1"/>
                    </a:moveTo>
                    <a:lnTo>
                      <a:pt x="12" y="12465"/>
                    </a:lnTo>
                    <a:lnTo>
                      <a:pt x="1928" y="13590"/>
                    </a:lnTo>
                    <a:lnTo>
                      <a:pt x="1928" y="1125"/>
                    </a:lnTo>
                    <a:lnTo>
                      <a:pt x="0"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82"/>
              <p:cNvSpPr/>
              <p:nvPr/>
            </p:nvSpPr>
            <p:spPr>
              <a:xfrm>
                <a:off x="1693537" y="3943317"/>
                <a:ext cx="43196" cy="264847"/>
              </a:xfrm>
              <a:custGeom>
                <a:rect b="b" l="l" r="r" t="t"/>
                <a:pathLst>
                  <a:path extrusionOk="0" h="13728" w="2239">
                    <a:moveTo>
                      <a:pt x="2238" y="1"/>
                    </a:moveTo>
                    <a:lnTo>
                      <a:pt x="0" y="1263"/>
                    </a:lnTo>
                    <a:lnTo>
                      <a:pt x="0" y="13728"/>
                    </a:lnTo>
                    <a:lnTo>
                      <a:pt x="2238" y="12465"/>
                    </a:lnTo>
                    <a:lnTo>
                      <a:pt x="223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3" name="Google Shape;4323;p82"/>
            <p:cNvGrpSpPr/>
            <p:nvPr/>
          </p:nvGrpSpPr>
          <p:grpSpPr>
            <a:xfrm>
              <a:off x="1565763" y="3972101"/>
              <a:ext cx="80411" cy="238494"/>
              <a:chOff x="1565763" y="3972101"/>
              <a:chExt cx="80411" cy="238494"/>
            </a:xfrm>
          </p:grpSpPr>
          <p:sp>
            <p:nvSpPr>
              <p:cNvPr id="4324" name="Google Shape;4324;p82"/>
              <p:cNvSpPr/>
              <p:nvPr/>
            </p:nvSpPr>
            <p:spPr>
              <a:xfrm>
                <a:off x="1565763" y="3972101"/>
                <a:ext cx="80411" cy="46090"/>
              </a:xfrm>
              <a:custGeom>
                <a:rect b="b" l="l" r="r" t="t"/>
                <a:pathLst>
                  <a:path extrusionOk="0" h="2389" w="4168">
                    <a:moveTo>
                      <a:pt x="2250" y="1"/>
                    </a:moveTo>
                    <a:lnTo>
                      <a:pt x="1" y="1263"/>
                    </a:lnTo>
                    <a:lnTo>
                      <a:pt x="1918" y="2388"/>
                    </a:lnTo>
                    <a:lnTo>
                      <a:pt x="4167" y="1126"/>
                    </a:lnTo>
                    <a:lnTo>
                      <a:pt x="225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82"/>
              <p:cNvSpPr/>
              <p:nvPr/>
            </p:nvSpPr>
            <p:spPr>
              <a:xfrm>
                <a:off x="1565763" y="3996468"/>
                <a:ext cx="37235" cy="214127"/>
              </a:xfrm>
              <a:custGeom>
                <a:rect b="b" l="l" r="r" t="t"/>
                <a:pathLst>
                  <a:path extrusionOk="0" h="11099" w="1930">
                    <a:moveTo>
                      <a:pt x="1" y="0"/>
                    </a:moveTo>
                    <a:lnTo>
                      <a:pt x="12" y="9974"/>
                    </a:lnTo>
                    <a:lnTo>
                      <a:pt x="1929" y="11099"/>
                    </a:lnTo>
                    <a:lnTo>
                      <a:pt x="1918" y="1125"/>
                    </a:lnTo>
                    <a:lnTo>
                      <a:pt x="1"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82"/>
              <p:cNvSpPr/>
              <p:nvPr/>
            </p:nvSpPr>
            <p:spPr>
              <a:xfrm>
                <a:off x="1602747" y="3993805"/>
                <a:ext cx="43427" cy="216790"/>
              </a:xfrm>
              <a:custGeom>
                <a:rect b="b" l="l" r="r" t="t"/>
                <a:pathLst>
                  <a:path extrusionOk="0" h="11237" w="2251">
                    <a:moveTo>
                      <a:pt x="2250" y="1"/>
                    </a:moveTo>
                    <a:lnTo>
                      <a:pt x="1" y="1263"/>
                    </a:lnTo>
                    <a:lnTo>
                      <a:pt x="12" y="11237"/>
                    </a:lnTo>
                    <a:lnTo>
                      <a:pt x="2250" y="9974"/>
                    </a:lnTo>
                    <a:lnTo>
                      <a:pt x="225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7" name="Google Shape;4327;p82"/>
            <p:cNvGrpSpPr/>
            <p:nvPr/>
          </p:nvGrpSpPr>
          <p:grpSpPr>
            <a:xfrm>
              <a:off x="1475204" y="4022821"/>
              <a:ext cx="80392" cy="189993"/>
              <a:chOff x="1475204" y="4022821"/>
              <a:chExt cx="80392" cy="189993"/>
            </a:xfrm>
          </p:grpSpPr>
          <p:sp>
            <p:nvSpPr>
              <p:cNvPr id="4328" name="Google Shape;4328;p82"/>
              <p:cNvSpPr/>
              <p:nvPr/>
            </p:nvSpPr>
            <p:spPr>
              <a:xfrm>
                <a:off x="1475204" y="4022821"/>
                <a:ext cx="80180" cy="46070"/>
              </a:xfrm>
              <a:custGeom>
                <a:rect b="b" l="l" r="r" t="t"/>
                <a:pathLst>
                  <a:path extrusionOk="0" h="2388" w="4156">
                    <a:moveTo>
                      <a:pt x="2239" y="0"/>
                    </a:moveTo>
                    <a:lnTo>
                      <a:pt x="1" y="1263"/>
                    </a:lnTo>
                    <a:lnTo>
                      <a:pt x="1917" y="2387"/>
                    </a:lnTo>
                    <a:lnTo>
                      <a:pt x="4155" y="1125"/>
                    </a:lnTo>
                    <a:lnTo>
                      <a:pt x="2239" y="0"/>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82"/>
              <p:cNvSpPr/>
              <p:nvPr/>
            </p:nvSpPr>
            <p:spPr>
              <a:xfrm>
                <a:off x="1475204" y="4047168"/>
                <a:ext cx="37003" cy="165645"/>
              </a:xfrm>
              <a:custGeom>
                <a:rect b="b" l="l" r="r" t="t"/>
                <a:pathLst>
                  <a:path extrusionOk="0" h="8586" w="1918">
                    <a:moveTo>
                      <a:pt x="1" y="1"/>
                    </a:moveTo>
                    <a:lnTo>
                      <a:pt x="12" y="7461"/>
                    </a:lnTo>
                    <a:lnTo>
                      <a:pt x="1917" y="8586"/>
                    </a:lnTo>
                    <a:lnTo>
                      <a:pt x="1917" y="1125"/>
                    </a:lnTo>
                    <a:lnTo>
                      <a:pt x="1"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82"/>
              <p:cNvSpPr/>
              <p:nvPr/>
            </p:nvSpPr>
            <p:spPr>
              <a:xfrm>
                <a:off x="1512188" y="4044506"/>
                <a:ext cx="43408" cy="168308"/>
              </a:xfrm>
              <a:custGeom>
                <a:rect b="b" l="l" r="r" t="t"/>
                <a:pathLst>
                  <a:path extrusionOk="0" h="8724" w="2250">
                    <a:moveTo>
                      <a:pt x="2238" y="1"/>
                    </a:moveTo>
                    <a:lnTo>
                      <a:pt x="0" y="1263"/>
                    </a:lnTo>
                    <a:lnTo>
                      <a:pt x="0" y="8724"/>
                    </a:lnTo>
                    <a:lnTo>
                      <a:pt x="2250" y="7461"/>
                    </a:lnTo>
                    <a:lnTo>
                      <a:pt x="223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1" name="Google Shape;4331;p82"/>
            <p:cNvGrpSpPr/>
            <p:nvPr/>
          </p:nvGrpSpPr>
          <p:grpSpPr>
            <a:xfrm>
              <a:off x="1384645" y="4073310"/>
              <a:ext cx="80180" cy="141935"/>
              <a:chOff x="1384645" y="4073310"/>
              <a:chExt cx="80180" cy="141935"/>
            </a:xfrm>
          </p:grpSpPr>
          <p:sp>
            <p:nvSpPr>
              <p:cNvPr id="4332" name="Google Shape;4332;p82"/>
              <p:cNvSpPr/>
              <p:nvPr/>
            </p:nvSpPr>
            <p:spPr>
              <a:xfrm>
                <a:off x="1384645" y="4073310"/>
                <a:ext cx="80180" cy="46070"/>
              </a:xfrm>
              <a:custGeom>
                <a:rect b="b" l="l" r="r" t="t"/>
                <a:pathLst>
                  <a:path extrusionOk="0" h="2388" w="4156">
                    <a:moveTo>
                      <a:pt x="2239" y="0"/>
                    </a:moveTo>
                    <a:lnTo>
                      <a:pt x="0" y="1263"/>
                    </a:lnTo>
                    <a:lnTo>
                      <a:pt x="1917" y="2387"/>
                    </a:lnTo>
                    <a:lnTo>
                      <a:pt x="4155" y="1125"/>
                    </a:lnTo>
                    <a:lnTo>
                      <a:pt x="223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82"/>
              <p:cNvSpPr/>
              <p:nvPr/>
            </p:nvSpPr>
            <p:spPr>
              <a:xfrm>
                <a:off x="1384645" y="4097657"/>
                <a:ext cx="37003" cy="117588"/>
              </a:xfrm>
              <a:custGeom>
                <a:rect b="b" l="l" r="r" t="t"/>
                <a:pathLst>
                  <a:path extrusionOk="0" h="6095" w="1918">
                    <a:moveTo>
                      <a:pt x="0" y="1"/>
                    </a:moveTo>
                    <a:lnTo>
                      <a:pt x="12" y="4970"/>
                    </a:lnTo>
                    <a:lnTo>
                      <a:pt x="1917" y="6095"/>
                    </a:lnTo>
                    <a:lnTo>
                      <a:pt x="1917" y="1125"/>
                    </a:lnTo>
                    <a:lnTo>
                      <a:pt x="0"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82"/>
              <p:cNvSpPr/>
              <p:nvPr/>
            </p:nvSpPr>
            <p:spPr>
              <a:xfrm>
                <a:off x="1421629" y="4094994"/>
                <a:ext cx="43196" cy="120250"/>
              </a:xfrm>
              <a:custGeom>
                <a:rect b="b" l="l" r="r" t="t"/>
                <a:pathLst>
                  <a:path extrusionOk="0" h="6233" w="2239">
                    <a:moveTo>
                      <a:pt x="2238" y="1"/>
                    </a:moveTo>
                    <a:lnTo>
                      <a:pt x="0" y="1263"/>
                    </a:lnTo>
                    <a:lnTo>
                      <a:pt x="0" y="6233"/>
                    </a:lnTo>
                    <a:lnTo>
                      <a:pt x="2238" y="4970"/>
                    </a:lnTo>
                    <a:lnTo>
                      <a:pt x="223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5" name="Google Shape;4335;p82"/>
            <p:cNvGrpSpPr/>
            <p:nvPr/>
          </p:nvGrpSpPr>
          <p:grpSpPr>
            <a:xfrm>
              <a:off x="1293855" y="4123779"/>
              <a:ext cx="80411" cy="93684"/>
              <a:chOff x="1293855" y="4123779"/>
              <a:chExt cx="80411" cy="93684"/>
            </a:xfrm>
          </p:grpSpPr>
          <p:sp>
            <p:nvSpPr>
              <p:cNvPr id="4336" name="Google Shape;4336;p82"/>
              <p:cNvSpPr/>
              <p:nvPr/>
            </p:nvSpPr>
            <p:spPr>
              <a:xfrm>
                <a:off x="1293855" y="4123779"/>
                <a:ext cx="80411" cy="46302"/>
              </a:xfrm>
              <a:custGeom>
                <a:rect b="b" l="l" r="r" t="t"/>
                <a:pathLst>
                  <a:path extrusionOk="0" h="2400" w="4168">
                    <a:moveTo>
                      <a:pt x="2250" y="1"/>
                    </a:moveTo>
                    <a:lnTo>
                      <a:pt x="1" y="1263"/>
                    </a:lnTo>
                    <a:lnTo>
                      <a:pt x="1917" y="2400"/>
                    </a:lnTo>
                    <a:lnTo>
                      <a:pt x="4167" y="1137"/>
                    </a:lnTo>
                    <a:lnTo>
                      <a:pt x="225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82"/>
              <p:cNvSpPr/>
              <p:nvPr/>
            </p:nvSpPr>
            <p:spPr>
              <a:xfrm>
                <a:off x="1293855" y="4148145"/>
                <a:ext cx="37215" cy="69318"/>
              </a:xfrm>
              <a:custGeom>
                <a:rect b="b" l="l" r="r" t="t"/>
                <a:pathLst>
                  <a:path extrusionOk="0" h="3593" w="1929">
                    <a:moveTo>
                      <a:pt x="1" y="0"/>
                    </a:moveTo>
                    <a:lnTo>
                      <a:pt x="12" y="2468"/>
                    </a:lnTo>
                    <a:lnTo>
                      <a:pt x="1929" y="3593"/>
                    </a:lnTo>
                    <a:lnTo>
                      <a:pt x="1917" y="1137"/>
                    </a:lnTo>
                    <a:lnTo>
                      <a:pt x="1"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82"/>
              <p:cNvSpPr/>
              <p:nvPr/>
            </p:nvSpPr>
            <p:spPr>
              <a:xfrm>
                <a:off x="1330838" y="4145714"/>
                <a:ext cx="43427" cy="71749"/>
              </a:xfrm>
              <a:custGeom>
                <a:rect b="b" l="l" r="r" t="t"/>
                <a:pathLst>
                  <a:path extrusionOk="0" h="3719" w="2251">
                    <a:moveTo>
                      <a:pt x="2250" y="0"/>
                    </a:moveTo>
                    <a:lnTo>
                      <a:pt x="0" y="1263"/>
                    </a:lnTo>
                    <a:lnTo>
                      <a:pt x="12" y="3719"/>
                    </a:lnTo>
                    <a:lnTo>
                      <a:pt x="2250" y="2456"/>
                    </a:lnTo>
                    <a:lnTo>
                      <a:pt x="225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39" name="Google Shape;4339;p82"/>
          <p:cNvGrpSpPr/>
          <p:nvPr/>
        </p:nvGrpSpPr>
        <p:grpSpPr>
          <a:xfrm>
            <a:off x="6906078" y="1307440"/>
            <a:ext cx="576155" cy="321661"/>
            <a:chOff x="2306421" y="3721685"/>
            <a:chExt cx="888169" cy="495779"/>
          </a:xfrm>
        </p:grpSpPr>
        <p:grpSp>
          <p:nvGrpSpPr>
            <p:cNvPr id="4340" name="Google Shape;4340;p82"/>
            <p:cNvGrpSpPr/>
            <p:nvPr/>
          </p:nvGrpSpPr>
          <p:grpSpPr>
            <a:xfrm>
              <a:off x="3123054" y="3721685"/>
              <a:ext cx="71537" cy="495779"/>
              <a:chOff x="3123054" y="3721685"/>
              <a:chExt cx="71537" cy="495779"/>
            </a:xfrm>
          </p:grpSpPr>
          <p:sp>
            <p:nvSpPr>
              <p:cNvPr id="4341" name="Google Shape;4341;p82"/>
              <p:cNvSpPr/>
              <p:nvPr/>
            </p:nvSpPr>
            <p:spPr>
              <a:xfrm>
                <a:off x="3123054" y="3740051"/>
                <a:ext cx="71537" cy="477412"/>
              </a:xfrm>
              <a:custGeom>
                <a:rect b="b" l="l" r="r" t="t"/>
                <a:pathLst>
                  <a:path extrusionOk="0" h="24746" w="3708">
                    <a:moveTo>
                      <a:pt x="0" y="1"/>
                    </a:moveTo>
                    <a:lnTo>
                      <a:pt x="0" y="23793"/>
                    </a:lnTo>
                    <a:cubicBezTo>
                      <a:pt x="0" y="24321"/>
                      <a:pt x="826" y="24746"/>
                      <a:pt x="1848" y="24746"/>
                    </a:cubicBezTo>
                    <a:cubicBezTo>
                      <a:pt x="2869" y="24746"/>
                      <a:pt x="3707" y="24321"/>
                      <a:pt x="3707" y="23793"/>
                    </a:cubicBezTo>
                    <a:lnTo>
                      <a:pt x="3707" y="1"/>
                    </a:lnTo>
                    <a:cubicBezTo>
                      <a:pt x="3707" y="517"/>
                      <a:pt x="2881" y="942"/>
                      <a:pt x="1848" y="942"/>
                    </a:cubicBezTo>
                    <a:cubicBezTo>
                      <a:pt x="826" y="942"/>
                      <a:pt x="0" y="517"/>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82"/>
              <p:cNvSpPr/>
              <p:nvPr/>
            </p:nvSpPr>
            <p:spPr>
              <a:xfrm>
                <a:off x="3123054" y="3721685"/>
                <a:ext cx="71537" cy="36540"/>
              </a:xfrm>
              <a:custGeom>
                <a:rect b="b" l="l" r="r" t="t"/>
                <a:pathLst>
                  <a:path extrusionOk="0" h="1894" w="3708">
                    <a:moveTo>
                      <a:pt x="1848" y="0"/>
                    </a:moveTo>
                    <a:cubicBezTo>
                      <a:pt x="826" y="0"/>
                      <a:pt x="0" y="425"/>
                      <a:pt x="0" y="953"/>
                    </a:cubicBezTo>
                    <a:cubicBezTo>
                      <a:pt x="0" y="1469"/>
                      <a:pt x="826" y="1894"/>
                      <a:pt x="1848" y="1894"/>
                    </a:cubicBezTo>
                    <a:cubicBezTo>
                      <a:pt x="2881" y="1894"/>
                      <a:pt x="3707" y="1469"/>
                      <a:pt x="3707" y="953"/>
                    </a:cubicBezTo>
                    <a:cubicBezTo>
                      <a:pt x="3707" y="425"/>
                      <a:pt x="2881" y="0"/>
                      <a:pt x="184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3" name="Google Shape;4343;p82"/>
            <p:cNvGrpSpPr/>
            <p:nvPr/>
          </p:nvGrpSpPr>
          <p:grpSpPr>
            <a:xfrm>
              <a:off x="3032475" y="3769067"/>
              <a:ext cx="71324" cy="448396"/>
              <a:chOff x="3032475" y="3769067"/>
              <a:chExt cx="71324" cy="448396"/>
            </a:xfrm>
          </p:grpSpPr>
          <p:sp>
            <p:nvSpPr>
              <p:cNvPr id="4344" name="Google Shape;4344;p82"/>
              <p:cNvSpPr/>
              <p:nvPr/>
            </p:nvSpPr>
            <p:spPr>
              <a:xfrm>
                <a:off x="3032475" y="3787221"/>
                <a:ext cx="71324" cy="430242"/>
              </a:xfrm>
              <a:custGeom>
                <a:rect b="b" l="l" r="r" t="t"/>
                <a:pathLst>
                  <a:path extrusionOk="0" h="22301" w="3697">
                    <a:moveTo>
                      <a:pt x="1" y="0"/>
                    </a:moveTo>
                    <a:lnTo>
                      <a:pt x="1" y="21348"/>
                    </a:lnTo>
                    <a:cubicBezTo>
                      <a:pt x="1" y="21876"/>
                      <a:pt x="827" y="22301"/>
                      <a:pt x="1849" y="22301"/>
                    </a:cubicBezTo>
                    <a:cubicBezTo>
                      <a:pt x="2870" y="22301"/>
                      <a:pt x="3697" y="21864"/>
                      <a:pt x="3697" y="21348"/>
                    </a:cubicBezTo>
                    <a:lnTo>
                      <a:pt x="3697" y="0"/>
                    </a:lnTo>
                    <a:cubicBezTo>
                      <a:pt x="3697" y="528"/>
                      <a:pt x="2870" y="941"/>
                      <a:pt x="1849" y="941"/>
                    </a:cubicBezTo>
                    <a:cubicBezTo>
                      <a:pt x="827" y="941"/>
                      <a:pt x="1" y="528"/>
                      <a:pt x="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82"/>
              <p:cNvSpPr/>
              <p:nvPr/>
            </p:nvSpPr>
            <p:spPr>
              <a:xfrm>
                <a:off x="3032475" y="3769067"/>
                <a:ext cx="71324" cy="36328"/>
              </a:xfrm>
              <a:custGeom>
                <a:rect b="b" l="l" r="r" t="t"/>
                <a:pathLst>
                  <a:path extrusionOk="0" h="1883" w="3697">
                    <a:moveTo>
                      <a:pt x="1849" y="0"/>
                    </a:moveTo>
                    <a:cubicBezTo>
                      <a:pt x="827" y="0"/>
                      <a:pt x="1" y="425"/>
                      <a:pt x="1" y="941"/>
                    </a:cubicBezTo>
                    <a:cubicBezTo>
                      <a:pt x="1" y="1458"/>
                      <a:pt x="827" y="1882"/>
                      <a:pt x="1849" y="1882"/>
                    </a:cubicBezTo>
                    <a:cubicBezTo>
                      <a:pt x="2870" y="1882"/>
                      <a:pt x="3697" y="1469"/>
                      <a:pt x="3697" y="941"/>
                    </a:cubicBezTo>
                    <a:cubicBezTo>
                      <a:pt x="3697" y="425"/>
                      <a:pt x="2870" y="0"/>
                      <a:pt x="1849"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6" name="Google Shape;4346;p82"/>
            <p:cNvGrpSpPr/>
            <p:nvPr/>
          </p:nvGrpSpPr>
          <p:grpSpPr>
            <a:xfrm>
              <a:off x="2941704" y="3816218"/>
              <a:ext cx="71305" cy="401245"/>
              <a:chOff x="2941704" y="3816218"/>
              <a:chExt cx="71305" cy="401245"/>
            </a:xfrm>
          </p:grpSpPr>
          <p:sp>
            <p:nvSpPr>
              <p:cNvPr id="4347" name="Google Shape;4347;p82"/>
              <p:cNvSpPr/>
              <p:nvPr/>
            </p:nvSpPr>
            <p:spPr>
              <a:xfrm>
                <a:off x="2941704" y="3834604"/>
                <a:ext cx="71305" cy="382860"/>
              </a:xfrm>
              <a:custGeom>
                <a:rect b="b" l="l" r="r" t="t"/>
                <a:pathLst>
                  <a:path extrusionOk="0" h="19845" w="3696">
                    <a:moveTo>
                      <a:pt x="0" y="0"/>
                    </a:moveTo>
                    <a:lnTo>
                      <a:pt x="0" y="18892"/>
                    </a:lnTo>
                    <a:cubicBezTo>
                      <a:pt x="0" y="19420"/>
                      <a:pt x="827" y="19845"/>
                      <a:pt x="1848" y="19845"/>
                    </a:cubicBezTo>
                    <a:cubicBezTo>
                      <a:pt x="2869" y="19845"/>
                      <a:pt x="3696" y="19408"/>
                      <a:pt x="3696" y="18892"/>
                    </a:cubicBezTo>
                    <a:lnTo>
                      <a:pt x="3696" y="0"/>
                    </a:lnTo>
                    <a:cubicBezTo>
                      <a:pt x="3696" y="517"/>
                      <a:pt x="2869" y="942"/>
                      <a:pt x="1848" y="942"/>
                    </a:cubicBezTo>
                    <a:cubicBezTo>
                      <a:pt x="827" y="942"/>
                      <a:pt x="0" y="517"/>
                      <a:pt x="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82"/>
              <p:cNvSpPr/>
              <p:nvPr/>
            </p:nvSpPr>
            <p:spPr>
              <a:xfrm>
                <a:off x="2941704" y="3816218"/>
                <a:ext cx="71305" cy="36559"/>
              </a:xfrm>
              <a:custGeom>
                <a:rect b="b" l="l" r="r" t="t"/>
                <a:pathLst>
                  <a:path extrusionOk="0" h="1895" w="3696">
                    <a:moveTo>
                      <a:pt x="1848" y="1"/>
                    </a:moveTo>
                    <a:cubicBezTo>
                      <a:pt x="827" y="1"/>
                      <a:pt x="0" y="426"/>
                      <a:pt x="0" y="953"/>
                    </a:cubicBezTo>
                    <a:cubicBezTo>
                      <a:pt x="0" y="1470"/>
                      <a:pt x="827" y="1895"/>
                      <a:pt x="1848" y="1895"/>
                    </a:cubicBezTo>
                    <a:cubicBezTo>
                      <a:pt x="2869" y="1895"/>
                      <a:pt x="3696" y="1470"/>
                      <a:pt x="3696" y="953"/>
                    </a:cubicBezTo>
                    <a:cubicBezTo>
                      <a:pt x="3696" y="437"/>
                      <a:pt x="2869" y="1"/>
                      <a:pt x="184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9" name="Google Shape;4349;p82"/>
            <p:cNvGrpSpPr/>
            <p:nvPr/>
          </p:nvGrpSpPr>
          <p:grpSpPr>
            <a:xfrm>
              <a:off x="2850914" y="3863600"/>
              <a:ext cx="71324" cy="353863"/>
              <a:chOff x="2850914" y="3863600"/>
              <a:chExt cx="71324" cy="353863"/>
            </a:xfrm>
          </p:grpSpPr>
          <p:sp>
            <p:nvSpPr>
              <p:cNvPr id="4350" name="Google Shape;4350;p82"/>
              <p:cNvSpPr/>
              <p:nvPr/>
            </p:nvSpPr>
            <p:spPr>
              <a:xfrm>
                <a:off x="2850914" y="3881774"/>
                <a:ext cx="71324" cy="335689"/>
              </a:xfrm>
              <a:custGeom>
                <a:rect b="b" l="l" r="r" t="t"/>
                <a:pathLst>
                  <a:path extrusionOk="0" h="17400" w="3697">
                    <a:moveTo>
                      <a:pt x="0" y="0"/>
                    </a:moveTo>
                    <a:lnTo>
                      <a:pt x="0" y="16447"/>
                    </a:lnTo>
                    <a:cubicBezTo>
                      <a:pt x="0" y="16975"/>
                      <a:pt x="827" y="17400"/>
                      <a:pt x="1848" y="17400"/>
                    </a:cubicBezTo>
                    <a:cubicBezTo>
                      <a:pt x="2870" y="17400"/>
                      <a:pt x="3696" y="16963"/>
                      <a:pt x="3696" y="16447"/>
                    </a:cubicBezTo>
                    <a:lnTo>
                      <a:pt x="3696" y="0"/>
                    </a:lnTo>
                    <a:cubicBezTo>
                      <a:pt x="3696" y="528"/>
                      <a:pt x="2870" y="941"/>
                      <a:pt x="1848" y="941"/>
                    </a:cubicBezTo>
                    <a:cubicBezTo>
                      <a:pt x="827" y="941"/>
                      <a:pt x="0" y="528"/>
                      <a:pt x="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82"/>
              <p:cNvSpPr/>
              <p:nvPr/>
            </p:nvSpPr>
            <p:spPr>
              <a:xfrm>
                <a:off x="2850914" y="3863600"/>
                <a:ext cx="71324" cy="36559"/>
              </a:xfrm>
              <a:custGeom>
                <a:rect b="b" l="l" r="r" t="t"/>
                <a:pathLst>
                  <a:path extrusionOk="0" h="1895" w="3697">
                    <a:moveTo>
                      <a:pt x="1848" y="1"/>
                    </a:moveTo>
                    <a:cubicBezTo>
                      <a:pt x="827" y="1"/>
                      <a:pt x="0" y="426"/>
                      <a:pt x="0" y="942"/>
                    </a:cubicBezTo>
                    <a:cubicBezTo>
                      <a:pt x="0" y="1470"/>
                      <a:pt x="827" y="1895"/>
                      <a:pt x="1848" y="1895"/>
                    </a:cubicBezTo>
                    <a:cubicBezTo>
                      <a:pt x="2870" y="1895"/>
                      <a:pt x="3696" y="1470"/>
                      <a:pt x="3696" y="942"/>
                    </a:cubicBezTo>
                    <a:cubicBezTo>
                      <a:pt x="3696" y="426"/>
                      <a:pt x="2870" y="1"/>
                      <a:pt x="1848"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2" name="Google Shape;4352;p82"/>
            <p:cNvGrpSpPr/>
            <p:nvPr/>
          </p:nvGrpSpPr>
          <p:grpSpPr>
            <a:xfrm>
              <a:off x="2760123" y="3910770"/>
              <a:ext cx="71537" cy="306693"/>
              <a:chOff x="2760123" y="3910770"/>
              <a:chExt cx="71537" cy="306693"/>
            </a:xfrm>
          </p:grpSpPr>
          <p:sp>
            <p:nvSpPr>
              <p:cNvPr id="4353" name="Google Shape;4353;p82"/>
              <p:cNvSpPr/>
              <p:nvPr/>
            </p:nvSpPr>
            <p:spPr>
              <a:xfrm>
                <a:off x="2760123" y="3929156"/>
                <a:ext cx="71537" cy="288307"/>
              </a:xfrm>
              <a:custGeom>
                <a:rect b="b" l="l" r="r" t="t"/>
                <a:pathLst>
                  <a:path extrusionOk="0" h="14944" w="3708">
                    <a:moveTo>
                      <a:pt x="1" y="0"/>
                    </a:moveTo>
                    <a:lnTo>
                      <a:pt x="1" y="13991"/>
                    </a:lnTo>
                    <a:cubicBezTo>
                      <a:pt x="1" y="14519"/>
                      <a:pt x="827" y="14944"/>
                      <a:pt x="1849" y="14944"/>
                    </a:cubicBezTo>
                    <a:cubicBezTo>
                      <a:pt x="2870" y="14944"/>
                      <a:pt x="3708" y="14519"/>
                      <a:pt x="3708" y="13991"/>
                    </a:cubicBezTo>
                    <a:lnTo>
                      <a:pt x="3708" y="0"/>
                    </a:lnTo>
                    <a:cubicBezTo>
                      <a:pt x="3708" y="517"/>
                      <a:pt x="2870" y="941"/>
                      <a:pt x="1849" y="941"/>
                    </a:cubicBezTo>
                    <a:cubicBezTo>
                      <a:pt x="827" y="941"/>
                      <a:pt x="1" y="517"/>
                      <a:pt x="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82"/>
              <p:cNvSpPr/>
              <p:nvPr/>
            </p:nvSpPr>
            <p:spPr>
              <a:xfrm>
                <a:off x="2760123" y="3910770"/>
                <a:ext cx="71537" cy="36559"/>
              </a:xfrm>
              <a:custGeom>
                <a:rect b="b" l="l" r="r" t="t"/>
                <a:pathLst>
                  <a:path extrusionOk="0" h="1895" w="3708">
                    <a:moveTo>
                      <a:pt x="1849" y="1"/>
                    </a:moveTo>
                    <a:cubicBezTo>
                      <a:pt x="827" y="1"/>
                      <a:pt x="1" y="437"/>
                      <a:pt x="1" y="953"/>
                    </a:cubicBezTo>
                    <a:cubicBezTo>
                      <a:pt x="1" y="1470"/>
                      <a:pt x="827" y="1894"/>
                      <a:pt x="1849" y="1894"/>
                    </a:cubicBezTo>
                    <a:cubicBezTo>
                      <a:pt x="2870" y="1894"/>
                      <a:pt x="3708" y="1470"/>
                      <a:pt x="3708" y="953"/>
                    </a:cubicBezTo>
                    <a:cubicBezTo>
                      <a:pt x="3708" y="425"/>
                      <a:pt x="2870" y="1"/>
                      <a:pt x="18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5" name="Google Shape;4355;p82"/>
            <p:cNvGrpSpPr/>
            <p:nvPr/>
          </p:nvGrpSpPr>
          <p:grpSpPr>
            <a:xfrm>
              <a:off x="2669352" y="3958153"/>
              <a:ext cx="71537" cy="259310"/>
              <a:chOff x="2669352" y="3958153"/>
              <a:chExt cx="71537" cy="259310"/>
            </a:xfrm>
          </p:grpSpPr>
          <p:sp>
            <p:nvSpPr>
              <p:cNvPr id="4356" name="Google Shape;4356;p82"/>
              <p:cNvSpPr/>
              <p:nvPr/>
            </p:nvSpPr>
            <p:spPr>
              <a:xfrm>
                <a:off x="2669352" y="3976307"/>
                <a:ext cx="71537" cy="241156"/>
              </a:xfrm>
              <a:custGeom>
                <a:rect b="b" l="l" r="r" t="t"/>
                <a:pathLst>
                  <a:path extrusionOk="0" h="12500" w="3708">
                    <a:moveTo>
                      <a:pt x="0" y="1"/>
                    </a:moveTo>
                    <a:lnTo>
                      <a:pt x="0" y="11547"/>
                    </a:lnTo>
                    <a:cubicBezTo>
                      <a:pt x="0" y="12075"/>
                      <a:pt x="838" y="12500"/>
                      <a:pt x="1859" y="12500"/>
                    </a:cubicBezTo>
                    <a:cubicBezTo>
                      <a:pt x="2881" y="12500"/>
                      <a:pt x="3707" y="12075"/>
                      <a:pt x="3707" y="11547"/>
                    </a:cubicBezTo>
                    <a:lnTo>
                      <a:pt x="3707" y="1"/>
                    </a:lnTo>
                    <a:cubicBezTo>
                      <a:pt x="3707" y="529"/>
                      <a:pt x="2881" y="953"/>
                      <a:pt x="1859" y="953"/>
                    </a:cubicBezTo>
                    <a:cubicBezTo>
                      <a:pt x="838" y="953"/>
                      <a:pt x="0" y="517"/>
                      <a:pt x="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82"/>
              <p:cNvSpPr/>
              <p:nvPr/>
            </p:nvSpPr>
            <p:spPr>
              <a:xfrm>
                <a:off x="2669352" y="3958153"/>
                <a:ext cx="71537" cy="36559"/>
              </a:xfrm>
              <a:custGeom>
                <a:rect b="b" l="l" r="r" t="t"/>
                <a:pathLst>
                  <a:path extrusionOk="0" h="1895" w="3708">
                    <a:moveTo>
                      <a:pt x="1859" y="1"/>
                    </a:moveTo>
                    <a:cubicBezTo>
                      <a:pt x="838" y="1"/>
                      <a:pt x="0" y="425"/>
                      <a:pt x="0" y="942"/>
                    </a:cubicBezTo>
                    <a:cubicBezTo>
                      <a:pt x="0" y="1470"/>
                      <a:pt x="838" y="1894"/>
                      <a:pt x="1859" y="1894"/>
                    </a:cubicBezTo>
                    <a:cubicBezTo>
                      <a:pt x="2881" y="1894"/>
                      <a:pt x="3707" y="1458"/>
                      <a:pt x="3707" y="942"/>
                    </a:cubicBezTo>
                    <a:cubicBezTo>
                      <a:pt x="3707" y="425"/>
                      <a:pt x="2881" y="1"/>
                      <a:pt x="1859"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8" name="Google Shape;4358;p82"/>
            <p:cNvGrpSpPr/>
            <p:nvPr/>
          </p:nvGrpSpPr>
          <p:grpSpPr>
            <a:xfrm>
              <a:off x="2578561" y="4005323"/>
              <a:ext cx="71537" cy="212140"/>
              <a:chOff x="2578561" y="4005323"/>
              <a:chExt cx="71537" cy="212140"/>
            </a:xfrm>
          </p:grpSpPr>
          <p:sp>
            <p:nvSpPr>
              <p:cNvPr id="4359" name="Google Shape;4359;p82"/>
              <p:cNvSpPr/>
              <p:nvPr/>
            </p:nvSpPr>
            <p:spPr>
              <a:xfrm>
                <a:off x="2578774" y="4023709"/>
                <a:ext cx="71324" cy="193755"/>
              </a:xfrm>
              <a:custGeom>
                <a:rect b="b" l="l" r="r" t="t"/>
                <a:pathLst>
                  <a:path extrusionOk="0" h="10043" w="3697">
                    <a:moveTo>
                      <a:pt x="1" y="0"/>
                    </a:moveTo>
                    <a:lnTo>
                      <a:pt x="1" y="9090"/>
                    </a:lnTo>
                    <a:cubicBezTo>
                      <a:pt x="1" y="9618"/>
                      <a:pt x="827" y="10043"/>
                      <a:pt x="1849" y="10043"/>
                    </a:cubicBezTo>
                    <a:cubicBezTo>
                      <a:pt x="2870" y="10043"/>
                      <a:pt x="3697" y="9618"/>
                      <a:pt x="3697" y="9090"/>
                    </a:cubicBezTo>
                    <a:lnTo>
                      <a:pt x="3697" y="0"/>
                    </a:lnTo>
                    <a:cubicBezTo>
                      <a:pt x="3697" y="516"/>
                      <a:pt x="2870" y="941"/>
                      <a:pt x="1849" y="941"/>
                    </a:cubicBezTo>
                    <a:cubicBezTo>
                      <a:pt x="827" y="941"/>
                      <a:pt x="1" y="516"/>
                      <a:pt x="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82"/>
              <p:cNvSpPr/>
              <p:nvPr/>
            </p:nvSpPr>
            <p:spPr>
              <a:xfrm>
                <a:off x="2578561" y="4005323"/>
                <a:ext cx="71537" cy="36559"/>
              </a:xfrm>
              <a:custGeom>
                <a:rect b="b" l="l" r="r" t="t"/>
                <a:pathLst>
                  <a:path extrusionOk="0" h="1895" w="3708">
                    <a:moveTo>
                      <a:pt x="1860" y="0"/>
                    </a:moveTo>
                    <a:cubicBezTo>
                      <a:pt x="827" y="0"/>
                      <a:pt x="0" y="425"/>
                      <a:pt x="0" y="953"/>
                    </a:cubicBezTo>
                    <a:cubicBezTo>
                      <a:pt x="0" y="1469"/>
                      <a:pt x="838" y="1894"/>
                      <a:pt x="1860" y="1894"/>
                    </a:cubicBezTo>
                    <a:cubicBezTo>
                      <a:pt x="2870" y="1894"/>
                      <a:pt x="3708" y="1469"/>
                      <a:pt x="3708" y="953"/>
                    </a:cubicBezTo>
                    <a:cubicBezTo>
                      <a:pt x="3708" y="425"/>
                      <a:pt x="2881" y="0"/>
                      <a:pt x="186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1" name="Google Shape;4361;p82"/>
            <p:cNvGrpSpPr/>
            <p:nvPr/>
          </p:nvGrpSpPr>
          <p:grpSpPr>
            <a:xfrm>
              <a:off x="2488002" y="4052705"/>
              <a:ext cx="71305" cy="164758"/>
              <a:chOff x="2488002" y="4052705"/>
              <a:chExt cx="71305" cy="164758"/>
            </a:xfrm>
          </p:grpSpPr>
          <p:sp>
            <p:nvSpPr>
              <p:cNvPr id="4362" name="Google Shape;4362;p82"/>
              <p:cNvSpPr/>
              <p:nvPr/>
            </p:nvSpPr>
            <p:spPr>
              <a:xfrm>
                <a:off x="2488002" y="4070860"/>
                <a:ext cx="71305" cy="146604"/>
              </a:xfrm>
              <a:custGeom>
                <a:rect b="b" l="l" r="r" t="t"/>
                <a:pathLst>
                  <a:path extrusionOk="0" h="7599" w="3696">
                    <a:moveTo>
                      <a:pt x="0" y="1"/>
                    </a:moveTo>
                    <a:lnTo>
                      <a:pt x="0" y="6646"/>
                    </a:lnTo>
                    <a:cubicBezTo>
                      <a:pt x="0" y="7174"/>
                      <a:pt x="827" y="7599"/>
                      <a:pt x="1848" y="7599"/>
                    </a:cubicBezTo>
                    <a:cubicBezTo>
                      <a:pt x="2870" y="7599"/>
                      <a:pt x="3696" y="7162"/>
                      <a:pt x="3696" y="6646"/>
                    </a:cubicBezTo>
                    <a:lnTo>
                      <a:pt x="3696" y="12"/>
                    </a:lnTo>
                    <a:cubicBezTo>
                      <a:pt x="3696" y="529"/>
                      <a:pt x="2870" y="953"/>
                      <a:pt x="1848" y="953"/>
                    </a:cubicBezTo>
                    <a:cubicBezTo>
                      <a:pt x="827" y="953"/>
                      <a:pt x="0" y="517"/>
                      <a:pt x="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82"/>
              <p:cNvSpPr/>
              <p:nvPr/>
            </p:nvSpPr>
            <p:spPr>
              <a:xfrm>
                <a:off x="2488002" y="4052705"/>
                <a:ext cx="71305" cy="36559"/>
              </a:xfrm>
              <a:custGeom>
                <a:rect b="b" l="l" r="r" t="t"/>
                <a:pathLst>
                  <a:path extrusionOk="0" h="1895" w="3696">
                    <a:moveTo>
                      <a:pt x="1848" y="1"/>
                    </a:moveTo>
                    <a:cubicBezTo>
                      <a:pt x="827" y="1"/>
                      <a:pt x="0" y="425"/>
                      <a:pt x="0" y="953"/>
                    </a:cubicBezTo>
                    <a:cubicBezTo>
                      <a:pt x="0" y="1470"/>
                      <a:pt x="827" y="1894"/>
                      <a:pt x="1848" y="1894"/>
                    </a:cubicBezTo>
                    <a:cubicBezTo>
                      <a:pt x="2870" y="1894"/>
                      <a:pt x="3696" y="1458"/>
                      <a:pt x="3696" y="953"/>
                    </a:cubicBezTo>
                    <a:cubicBezTo>
                      <a:pt x="3696" y="437"/>
                      <a:pt x="2870" y="1"/>
                      <a:pt x="1848"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4" name="Google Shape;4364;p82"/>
            <p:cNvGrpSpPr/>
            <p:nvPr/>
          </p:nvGrpSpPr>
          <p:grpSpPr>
            <a:xfrm>
              <a:off x="2397212" y="4100088"/>
              <a:ext cx="71537" cy="117376"/>
              <a:chOff x="2397212" y="4100088"/>
              <a:chExt cx="71537" cy="117376"/>
            </a:xfrm>
          </p:grpSpPr>
          <p:sp>
            <p:nvSpPr>
              <p:cNvPr id="4365" name="Google Shape;4365;p82"/>
              <p:cNvSpPr/>
              <p:nvPr/>
            </p:nvSpPr>
            <p:spPr>
              <a:xfrm>
                <a:off x="2397212" y="4118242"/>
                <a:ext cx="71537" cy="99221"/>
              </a:xfrm>
              <a:custGeom>
                <a:rect b="b" l="l" r="r" t="t"/>
                <a:pathLst>
                  <a:path extrusionOk="0" h="5143" w="3708">
                    <a:moveTo>
                      <a:pt x="1" y="1"/>
                    </a:moveTo>
                    <a:lnTo>
                      <a:pt x="1" y="4190"/>
                    </a:lnTo>
                    <a:cubicBezTo>
                      <a:pt x="1" y="4718"/>
                      <a:pt x="827" y="5143"/>
                      <a:pt x="1848" y="5143"/>
                    </a:cubicBezTo>
                    <a:cubicBezTo>
                      <a:pt x="2870" y="5143"/>
                      <a:pt x="3708" y="4706"/>
                      <a:pt x="3708" y="4190"/>
                    </a:cubicBezTo>
                    <a:lnTo>
                      <a:pt x="3708" y="1"/>
                    </a:lnTo>
                    <a:cubicBezTo>
                      <a:pt x="3708" y="517"/>
                      <a:pt x="2870" y="942"/>
                      <a:pt x="1848" y="942"/>
                    </a:cubicBezTo>
                    <a:cubicBezTo>
                      <a:pt x="827" y="942"/>
                      <a:pt x="1" y="517"/>
                      <a:pt x="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82"/>
              <p:cNvSpPr/>
              <p:nvPr/>
            </p:nvSpPr>
            <p:spPr>
              <a:xfrm>
                <a:off x="2397212" y="4100088"/>
                <a:ext cx="71537" cy="36328"/>
              </a:xfrm>
              <a:custGeom>
                <a:rect b="b" l="l" r="r" t="t"/>
                <a:pathLst>
                  <a:path extrusionOk="0" h="1883" w="3708">
                    <a:moveTo>
                      <a:pt x="1848" y="1"/>
                    </a:moveTo>
                    <a:cubicBezTo>
                      <a:pt x="827" y="1"/>
                      <a:pt x="1" y="414"/>
                      <a:pt x="1" y="942"/>
                    </a:cubicBezTo>
                    <a:cubicBezTo>
                      <a:pt x="1" y="1458"/>
                      <a:pt x="827" y="1883"/>
                      <a:pt x="1848" y="1883"/>
                    </a:cubicBezTo>
                    <a:cubicBezTo>
                      <a:pt x="2870" y="1883"/>
                      <a:pt x="3708" y="1458"/>
                      <a:pt x="3708" y="942"/>
                    </a:cubicBezTo>
                    <a:cubicBezTo>
                      <a:pt x="3708" y="425"/>
                      <a:pt x="2870" y="1"/>
                      <a:pt x="184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7" name="Google Shape;4367;p82"/>
            <p:cNvGrpSpPr/>
            <p:nvPr/>
          </p:nvGrpSpPr>
          <p:grpSpPr>
            <a:xfrm>
              <a:off x="2306421" y="4147258"/>
              <a:ext cx="71537" cy="70205"/>
              <a:chOff x="2306421" y="4147258"/>
              <a:chExt cx="71537" cy="70205"/>
            </a:xfrm>
          </p:grpSpPr>
          <p:sp>
            <p:nvSpPr>
              <p:cNvPr id="4368" name="Google Shape;4368;p82"/>
              <p:cNvSpPr/>
              <p:nvPr/>
            </p:nvSpPr>
            <p:spPr>
              <a:xfrm>
                <a:off x="2306421" y="4165412"/>
                <a:ext cx="71537" cy="52051"/>
              </a:xfrm>
              <a:custGeom>
                <a:rect b="b" l="l" r="r" t="t"/>
                <a:pathLst>
                  <a:path extrusionOk="0" h="2698" w="3708">
                    <a:moveTo>
                      <a:pt x="1" y="0"/>
                    </a:moveTo>
                    <a:lnTo>
                      <a:pt x="1" y="1745"/>
                    </a:lnTo>
                    <a:cubicBezTo>
                      <a:pt x="1" y="2273"/>
                      <a:pt x="839" y="2698"/>
                      <a:pt x="1860" y="2698"/>
                    </a:cubicBezTo>
                    <a:cubicBezTo>
                      <a:pt x="2882" y="2698"/>
                      <a:pt x="3708" y="2261"/>
                      <a:pt x="3708" y="1745"/>
                    </a:cubicBezTo>
                    <a:lnTo>
                      <a:pt x="3708" y="0"/>
                    </a:lnTo>
                    <a:cubicBezTo>
                      <a:pt x="3708" y="528"/>
                      <a:pt x="2882" y="953"/>
                      <a:pt x="1860" y="953"/>
                    </a:cubicBezTo>
                    <a:cubicBezTo>
                      <a:pt x="839" y="953"/>
                      <a:pt x="1" y="528"/>
                      <a:pt x="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82"/>
              <p:cNvSpPr/>
              <p:nvPr/>
            </p:nvSpPr>
            <p:spPr>
              <a:xfrm>
                <a:off x="2306421" y="4147258"/>
                <a:ext cx="71537" cy="36559"/>
              </a:xfrm>
              <a:custGeom>
                <a:rect b="b" l="l" r="r" t="t"/>
                <a:pathLst>
                  <a:path extrusionOk="0" h="1895" w="3708">
                    <a:moveTo>
                      <a:pt x="1860" y="0"/>
                    </a:moveTo>
                    <a:cubicBezTo>
                      <a:pt x="839" y="0"/>
                      <a:pt x="1" y="425"/>
                      <a:pt x="1" y="941"/>
                    </a:cubicBezTo>
                    <a:cubicBezTo>
                      <a:pt x="1" y="1469"/>
                      <a:pt x="839" y="1894"/>
                      <a:pt x="1860" y="1894"/>
                    </a:cubicBezTo>
                    <a:cubicBezTo>
                      <a:pt x="2882" y="1894"/>
                      <a:pt x="3708" y="1469"/>
                      <a:pt x="3708" y="941"/>
                    </a:cubicBezTo>
                    <a:cubicBezTo>
                      <a:pt x="3708" y="425"/>
                      <a:pt x="2882" y="0"/>
                      <a:pt x="1860"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370" name="Google Shape;4370;p82"/>
          <p:cNvSpPr/>
          <p:nvPr/>
        </p:nvSpPr>
        <p:spPr>
          <a:xfrm>
            <a:off x="7558249" y="1400681"/>
            <a:ext cx="21002" cy="16009"/>
          </a:xfrm>
          <a:custGeom>
            <a:rect b="b" l="l" r="r" t="t"/>
            <a:pathLst>
              <a:path extrusionOk="0" h="987" w="1295">
                <a:moveTo>
                  <a:pt x="0" y="1"/>
                </a:moveTo>
                <a:lnTo>
                  <a:pt x="0" y="223"/>
                </a:lnTo>
                <a:lnTo>
                  <a:pt x="1294" y="987"/>
                </a:lnTo>
                <a:lnTo>
                  <a:pt x="1294" y="753"/>
                </a:lnTo>
                <a:lnTo>
                  <a:pt x="0"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82"/>
          <p:cNvSpPr/>
          <p:nvPr/>
        </p:nvSpPr>
        <p:spPr>
          <a:xfrm>
            <a:off x="7579240" y="1383502"/>
            <a:ext cx="50761" cy="33186"/>
          </a:xfrm>
          <a:custGeom>
            <a:rect b="b" l="l" r="r" t="t"/>
            <a:pathLst>
              <a:path extrusionOk="0" h="2046" w="3130">
                <a:moveTo>
                  <a:pt x="3130" y="0"/>
                </a:moveTo>
                <a:lnTo>
                  <a:pt x="0" y="1812"/>
                </a:lnTo>
                <a:lnTo>
                  <a:pt x="0" y="2046"/>
                </a:lnTo>
                <a:lnTo>
                  <a:pt x="3130" y="222"/>
                </a:lnTo>
                <a:lnTo>
                  <a:pt x="313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82"/>
          <p:cNvSpPr/>
          <p:nvPr/>
        </p:nvSpPr>
        <p:spPr>
          <a:xfrm>
            <a:off x="7558249" y="1360322"/>
            <a:ext cx="90137" cy="52569"/>
          </a:xfrm>
          <a:custGeom>
            <a:rect b="b" l="l" r="r" t="t"/>
            <a:pathLst>
              <a:path extrusionOk="0" h="3241" w="5558">
                <a:moveTo>
                  <a:pt x="5545" y="0"/>
                </a:moveTo>
                <a:lnTo>
                  <a:pt x="2366" y="74"/>
                </a:lnTo>
                <a:lnTo>
                  <a:pt x="3179" y="641"/>
                </a:lnTo>
                <a:lnTo>
                  <a:pt x="0" y="2489"/>
                </a:lnTo>
                <a:lnTo>
                  <a:pt x="1294" y="3241"/>
                </a:lnTo>
                <a:lnTo>
                  <a:pt x="4424" y="1429"/>
                </a:lnTo>
                <a:lnTo>
                  <a:pt x="5557" y="2144"/>
                </a:lnTo>
                <a:lnTo>
                  <a:pt x="554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82"/>
          <p:cNvSpPr/>
          <p:nvPr/>
        </p:nvSpPr>
        <p:spPr>
          <a:xfrm>
            <a:off x="7629996" y="1383502"/>
            <a:ext cx="18407" cy="13609"/>
          </a:xfrm>
          <a:custGeom>
            <a:rect b="b" l="l" r="r" t="t"/>
            <a:pathLst>
              <a:path extrusionOk="0" h="839" w="1135">
                <a:moveTo>
                  <a:pt x="1" y="0"/>
                </a:moveTo>
                <a:lnTo>
                  <a:pt x="1" y="222"/>
                </a:lnTo>
                <a:lnTo>
                  <a:pt x="987" y="838"/>
                </a:lnTo>
                <a:lnTo>
                  <a:pt x="1134" y="715"/>
                </a:lnTo>
                <a:lnTo>
                  <a:pt x="1"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82"/>
          <p:cNvSpPr/>
          <p:nvPr/>
        </p:nvSpPr>
        <p:spPr>
          <a:xfrm>
            <a:off x="7596629" y="1361506"/>
            <a:ext cx="13201" cy="10819"/>
          </a:xfrm>
          <a:custGeom>
            <a:rect b="b" l="l" r="r" t="t"/>
            <a:pathLst>
              <a:path extrusionOk="0" h="667" w="814">
                <a:moveTo>
                  <a:pt x="0" y="1"/>
                </a:moveTo>
                <a:lnTo>
                  <a:pt x="0" y="210"/>
                </a:lnTo>
                <a:lnTo>
                  <a:pt x="641" y="666"/>
                </a:lnTo>
                <a:lnTo>
                  <a:pt x="813" y="568"/>
                </a:lnTo>
                <a:lnTo>
                  <a:pt x="0"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82"/>
          <p:cNvSpPr/>
          <p:nvPr/>
        </p:nvSpPr>
        <p:spPr>
          <a:xfrm>
            <a:off x="7652381" y="1217410"/>
            <a:ext cx="76757" cy="142103"/>
          </a:xfrm>
          <a:custGeom>
            <a:rect b="b" l="l" r="r" t="t"/>
            <a:pathLst>
              <a:path extrusionOk="0" h="8761" w="4733">
                <a:moveTo>
                  <a:pt x="1" y="0"/>
                </a:moveTo>
                <a:lnTo>
                  <a:pt x="1" y="7553"/>
                </a:lnTo>
                <a:cubicBezTo>
                  <a:pt x="1" y="8219"/>
                  <a:pt x="1060" y="8761"/>
                  <a:pt x="2367" y="8761"/>
                </a:cubicBezTo>
                <a:cubicBezTo>
                  <a:pt x="3673" y="8761"/>
                  <a:pt x="4732" y="8219"/>
                  <a:pt x="4732" y="7553"/>
                </a:cubicBezTo>
                <a:lnTo>
                  <a:pt x="4732" y="0"/>
                </a:lnTo>
                <a:cubicBezTo>
                  <a:pt x="4732" y="666"/>
                  <a:pt x="3673" y="1208"/>
                  <a:pt x="2367" y="1208"/>
                </a:cubicBezTo>
                <a:cubicBezTo>
                  <a:pt x="1060" y="1208"/>
                  <a:pt x="1" y="666"/>
                  <a:pt x="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82"/>
          <p:cNvSpPr/>
          <p:nvPr/>
        </p:nvSpPr>
        <p:spPr>
          <a:xfrm>
            <a:off x="7652381" y="1197815"/>
            <a:ext cx="76757" cy="39188"/>
          </a:xfrm>
          <a:custGeom>
            <a:rect b="b" l="l" r="r" t="t"/>
            <a:pathLst>
              <a:path extrusionOk="0" h="2416" w="4733">
                <a:moveTo>
                  <a:pt x="2367" y="1"/>
                </a:moveTo>
                <a:cubicBezTo>
                  <a:pt x="1060" y="1"/>
                  <a:pt x="1" y="531"/>
                  <a:pt x="1" y="1208"/>
                </a:cubicBezTo>
                <a:cubicBezTo>
                  <a:pt x="1" y="1874"/>
                  <a:pt x="1060" y="2416"/>
                  <a:pt x="2367" y="2416"/>
                </a:cubicBezTo>
                <a:cubicBezTo>
                  <a:pt x="3673" y="2416"/>
                  <a:pt x="4732" y="1874"/>
                  <a:pt x="4732" y="1208"/>
                </a:cubicBezTo>
                <a:cubicBezTo>
                  <a:pt x="4732" y="543"/>
                  <a:pt x="3673" y="1"/>
                  <a:pt x="23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82"/>
          <p:cNvSpPr/>
          <p:nvPr/>
        </p:nvSpPr>
        <p:spPr>
          <a:xfrm>
            <a:off x="7649591" y="1454260"/>
            <a:ext cx="21196" cy="16204"/>
          </a:xfrm>
          <a:custGeom>
            <a:rect b="b" l="l" r="r" t="t"/>
            <a:pathLst>
              <a:path extrusionOk="0" h="999" w="1307">
                <a:moveTo>
                  <a:pt x="0" y="0"/>
                </a:moveTo>
                <a:lnTo>
                  <a:pt x="0" y="234"/>
                </a:lnTo>
                <a:lnTo>
                  <a:pt x="1306" y="998"/>
                </a:lnTo>
                <a:lnTo>
                  <a:pt x="1306" y="764"/>
                </a:lnTo>
                <a:lnTo>
                  <a:pt x="0"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82"/>
          <p:cNvSpPr/>
          <p:nvPr/>
        </p:nvSpPr>
        <p:spPr>
          <a:xfrm>
            <a:off x="7670776" y="1437260"/>
            <a:ext cx="50761" cy="33202"/>
          </a:xfrm>
          <a:custGeom>
            <a:rect b="b" l="l" r="r" t="t"/>
            <a:pathLst>
              <a:path extrusionOk="0" h="2047" w="3130">
                <a:moveTo>
                  <a:pt x="3130" y="1"/>
                </a:moveTo>
                <a:lnTo>
                  <a:pt x="0" y="1812"/>
                </a:lnTo>
                <a:lnTo>
                  <a:pt x="0" y="2046"/>
                </a:lnTo>
                <a:lnTo>
                  <a:pt x="3130" y="223"/>
                </a:lnTo>
                <a:lnTo>
                  <a:pt x="3130"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82"/>
          <p:cNvSpPr/>
          <p:nvPr/>
        </p:nvSpPr>
        <p:spPr>
          <a:xfrm>
            <a:off x="7649591" y="1414080"/>
            <a:ext cx="90331" cy="52585"/>
          </a:xfrm>
          <a:custGeom>
            <a:rect b="b" l="l" r="r" t="t"/>
            <a:pathLst>
              <a:path extrusionOk="0" h="3242" w="5570">
                <a:moveTo>
                  <a:pt x="5545" y="1"/>
                </a:moveTo>
                <a:lnTo>
                  <a:pt x="2366" y="74"/>
                </a:lnTo>
                <a:lnTo>
                  <a:pt x="3192" y="629"/>
                </a:lnTo>
                <a:lnTo>
                  <a:pt x="0" y="2477"/>
                </a:lnTo>
                <a:lnTo>
                  <a:pt x="1306" y="3241"/>
                </a:lnTo>
                <a:lnTo>
                  <a:pt x="4436" y="1430"/>
                </a:lnTo>
                <a:lnTo>
                  <a:pt x="5570" y="2144"/>
                </a:lnTo>
                <a:lnTo>
                  <a:pt x="5570" y="2144"/>
                </a:lnTo>
                <a:lnTo>
                  <a:pt x="554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82"/>
          <p:cNvSpPr/>
          <p:nvPr/>
        </p:nvSpPr>
        <p:spPr>
          <a:xfrm>
            <a:off x="7721532" y="1437260"/>
            <a:ext cx="18407" cy="13609"/>
          </a:xfrm>
          <a:custGeom>
            <a:rect b="b" l="l" r="r" t="t"/>
            <a:pathLst>
              <a:path extrusionOk="0" h="839" w="1135">
                <a:moveTo>
                  <a:pt x="1" y="1"/>
                </a:moveTo>
                <a:lnTo>
                  <a:pt x="1" y="223"/>
                </a:lnTo>
                <a:lnTo>
                  <a:pt x="987" y="839"/>
                </a:lnTo>
                <a:lnTo>
                  <a:pt x="1135" y="715"/>
                </a:lnTo>
                <a:lnTo>
                  <a:pt x="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82"/>
          <p:cNvSpPr/>
          <p:nvPr/>
        </p:nvSpPr>
        <p:spPr>
          <a:xfrm>
            <a:off x="7687970" y="1415280"/>
            <a:ext cx="13396" cy="10803"/>
          </a:xfrm>
          <a:custGeom>
            <a:rect b="b" l="l" r="r" t="t"/>
            <a:pathLst>
              <a:path extrusionOk="0" h="666" w="826">
                <a:moveTo>
                  <a:pt x="0" y="0"/>
                </a:moveTo>
                <a:lnTo>
                  <a:pt x="0" y="210"/>
                </a:lnTo>
                <a:lnTo>
                  <a:pt x="641" y="666"/>
                </a:lnTo>
                <a:lnTo>
                  <a:pt x="826" y="555"/>
                </a:lnTo>
                <a:lnTo>
                  <a:pt x="0"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82"/>
          <p:cNvSpPr/>
          <p:nvPr/>
        </p:nvSpPr>
        <p:spPr>
          <a:xfrm>
            <a:off x="7743917" y="1270974"/>
            <a:ext cx="76563" cy="142314"/>
          </a:xfrm>
          <a:custGeom>
            <a:rect b="b" l="l" r="r" t="t"/>
            <a:pathLst>
              <a:path extrusionOk="0" h="8774" w="4721">
                <a:moveTo>
                  <a:pt x="1" y="0"/>
                </a:moveTo>
                <a:lnTo>
                  <a:pt x="1" y="7566"/>
                </a:lnTo>
                <a:cubicBezTo>
                  <a:pt x="1" y="8231"/>
                  <a:pt x="1061" y="8773"/>
                  <a:pt x="2367" y="8773"/>
                </a:cubicBezTo>
                <a:cubicBezTo>
                  <a:pt x="3660" y="8773"/>
                  <a:pt x="4720" y="8231"/>
                  <a:pt x="4720" y="7566"/>
                </a:cubicBezTo>
                <a:lnTo>
                  <a:pt x="4720" y="13"/>
                </a:lnTo>
                <a:cubicBezTo>
                  <a:pt x="4720" y="678"/>
                  <a:pt x="3673" y="1220"/>
                  <a:pt x="2367" y="1220"/>
                </a:cubicBezTo>
                <a:cubicBezTo>
                  <a:pt x="1061" y="1220"/>
                  <a:pt x="1" y="678"/>
                  <a:pt x="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82"/>
          <p:cNvSpPr/>
          <p:nvPr/>
        </p:nvSpPr>
        <p:spPr>
          <a:xfrm>
            <a:off x="7743917" y="1251589"/>
            <a:ext cx="76563" cy="39188"/>
          </a:xfrm>
          <a:custGeom>
            <a:rect b="b" l="l" r="r" t="t"/>
            <a:pathLst>
              <a:path extrusionOk="0" h="2416" w="4721">
                <a:moveTo>
                  <a:pt x="2354" y="0"/>
                </a:moveTo>
                <a:cubicBezTo>
                  <a:pt x="1048" y="0"/>
                  <a:pt x="1" y="530"/>
                  <a:pt x="1" y="1208"/>
                </a:cubicBezTo>
                <a:cubicBezTo>
                  <a:pt x="1" y="1873"/>
                  <a:pt x="1061" y="2415"/>
                  <a:pt x="2354" y="2415"/>
                </a:cubicBezTo>
                <a:cubicBezTo>
                  <a:pt x="3660" y="2415"/>
                  <a:pt x="4720" y="1873"/>
                  <a:pt x="4720" y="1208"/>
                </a:cubicBezTo>
                <a:cubicBezTo>
                  <a:pt x="4720" y="530"/>
                  <a:pt x="3660" y="0"/>
                  <a:pt x="235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82"/>
          <p:cNvSpPr/>
          <p:nvPr/>
        </p:nvSpPr>
        <p:spPr>
          <a:xfrm>
            <a:off x="7741922" y="1507013"/>
            <a:ext cx="21196" cy="16009"/>
          </a:xfrm>
          <a:custGeom>
            <a:rect b="b" l="l" r="r" t="t"/>
            <a:pathLst>
              <a:path extrusionOk="0" h="987" w="1307">
                <a:moveTo>
                  <a:pt x="1" y="1"/>
                </a:moveTo>
                <a:lnTo>
                  <a:pt x="1" y="223"/>
                </a:lnTo>
                <a:lnTo>
                  <a:pt x="1307" y="987"/>
                </a:lnTo>
                <a:lnTo>
                  <a:pt x="1307" y="753"/>
                </a:lnTo>
                <a:lnTo>
                  <a:pt x="1"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82"/>
          <p:cNvSpPr/>
          <p:nvPr/>
        </p:nvSpPr>
        <p:spPr>
          <a:xfrm>
            <a:off x="7763107" y="1489834"/>
            <a:ext cx="50777" cy="33186"/>
          </a:xfrm>
          <a:custGeom>
            <a:rect b="b" l="l" r="r" t="t"/>
            <a:pathLst>
              <a:path extrusionOk="0" h="2046" w="3131">
                <a:moveTo>
                  <a:pt x="3130" y="0"/>
                </a:moveTo>
                <a:lnTo>
                  <a:pt x="1" y="1812"/>
                </a:lnTo>
                <a:lnTo>
                  <a:pt x="1" y="2046"/>
                </a:lnTo>
                <a:lnTo>
                  <a:pt x="3130" y="234"/>
                </a:lnTo>
                <a:lnTo>
                  <a:pt x="313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82"/>
          <p:cNvSpPr/>
          <p:nvPr/>
        </p:nvSpPr>
        <p:spPr>
          <a:xfrm>
            <a:off x="7741922" y="1466848"/>
            <a:ext cx="90348" cy="52374"/>
          </a:xfrm>
          <a:custGeom>
            <a:rect b="b" l="l" r="r" t="t"/>
            <a:pathLst>
              <a:path extrusionOk="0" h="3229" w="5571">
                <a:moveTo>
                  <a:pt x="5558" y="0"/>
                </a:moveTo>
                <a:lnTo>
                  <a:pt x="2379" y="62"/>
                </a:lnTo>
                <a:lnTo>
                  <a:pt x="3192" y="629"/>
                </a:lnTo>
                <a:lnTo>
                  <a:pt x="1" y="2477"/>
                </a:lnTo>
                <a:lnTo>
                  <a:pt x="1307" y="3229"/>
                </a:lnTo>
                <a:lnTo>
                  <a:pt x="4436" y="1417"/>
                </a:lnTo>
                <a:lnTo>
                  <a:pt x="5570" y="2132"/>
                </a:lnTo>
                <a:lnTo>
                  <a:pt x="5558"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82"/>
          <p:cNvSpPr/>
          <p:nvPr/>
        </p:nvSpPr>
        <p:spPr>
          <a:xfrm>
            <a:off x="7813879" y="1489834"/>
            <a:ext cx="18407" cy="13609"/>
          </a:xfrm>
          <a:custGeom>
            <a:rect b="b" l="l" r="r" t="t"/>
            <a:pathLst>
              <a:path extrusionOk="0" h="839" w="1135">
                <a:moveTo>
                  <a:pt x="0" y="0"/>
                </a:moveTo>
                <a:lnTo>
                  <a:pt x="0" y="234"/>
                </a:lnTo>
                <a:lnTo>
                  <a:pt x="986" y="838"/>
                </a:lnTo>
                <a:lnTo>
                  <a:pt x="1134" y="715"/>
                </a:lnTo>
                <a:lnTo>
                  <a:pt x="0"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82"/>
          <p:cNvSpPr/>
          <p:nvPr/>
        </p:nvSpPr>
        <p:spPr>
          <a:xfrm>
            <a:off x="7780496" y="1467838"/>
            <a:ext cx="13201" cy="10819"/>
          </a:xfrm>
          <a:custGeom>
            <a:rect b="b" l="l" r="r" t="t"/>
            <a:pathLst>
              <a:path extrusionOk="0" h="667" w="814">
                <a:moveTo>
                  <a:pt x="1" y="1"/>
                </a:moveTo>
                <a:lnTo>
                  <a:pt x="1" y="223"/>
                </a:lnTo>
                <a:lnTo>
                  <a:pt x="629" y="666"/>
                </a:lnTo>
                <a:lnTo>
                  <a:pt x="814" y="568"/>
                </a:lnTo>
                <a:lnTo>
                  <a:pt x="1"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82"/>
          <p:cNvSpPr/>
          <p:nvPr/>
        </p:nvSpPr>
        <p:spPr>
          <a:xfrm>
            <a:off x="7836264" y="1323742"/>
            <a:ext cx="76741" cy="142103"/>
          </a:xfrm>
          <a:custGeom>
            <a:rect b="b" l="l" r="r" t="t"/>
            <a:pathLst>
              <a:path extrusionOk="0" h="8761" w="4732">
                <a:moveTo>
                  <a:pt x="0" y="0"/>
                </a:moveTo>
                <a:lnTo>
                  <a:pt x="0" y="7553"/>
                </a:lnTo>
                <a:cubicBezTo>
                  <a:pt x="0" y="8219"/>
                  <a:pt x="1060" y="8761"/>
                  <a:pt x="2366" y="8761"/>
                </a:cubicBezTo>
                <a:cubicBezTo>
                  <a:pt x="3672" y="8761"/>
                  <a:pt x="4732" y="8219"/>
                  <a:pt x="4732" y="7553"/>
                </a:cubicBezTo>
                <a:lnTo>
                  <a:pt x="4732" y="0"/>
                </a:lnTo>
                <a:cubicBezTo>
                  <a:pt x="4732" y="666"/>
                  <a:pt x="3672" y="1208"/>
                  <a:pt x="2366" y="1208"/>
                </a:cubicBezTo>
                <a:cubicBezTo>
                  <a:pt x="1060" y="1208"/>
                  <a:pt x="0" y="666"/>
                  <a:pt x="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82"/>
          <p:cNvSpPr/>
          <p:nvPr/>
        </p:nvSpPr>
        <p:spPr>
          <a:xfrm>
            <a:off x="7836264" y="1304147"/>
            <a:ext cx="76547" cy="39188"/>
          </a:xfrm>
          <a:custGeom>
            <a:rect b="b" l="l" r="r" t="t"/>
            <a:pathLst>
              <a:path extrusionOk="0" h="2416" w="4720">
                <a:moveTo>
                  <a:pt x="2354" y="1"/>
                </a:moveTo>
                <a:cubicBezTo>
                  <a:pt x="1048" y="1"/>
                  <a:pt x="0" y="543"/>
                  <a:pt x="0" y="1208"/>
                </a:cubicBezTo>
                <a:cubicBezTo>
                  <a:pt x="0" y="1874"/>
                  <a:pt x="1048" y="2416"/>
                  <a:pt x="2354" y="2416"/>
                </a:cubicBezTo>
                <a:cubicBezTo>
                  <a:pt x="3660" y="2416"/>
                  <a:pt x="4720" y="1874"/>
                  <a:pt x="4720" y="1208"/>
                </a:cubicBezTo>
                <a:cubicBezTo>
                  <a:pt x="4720" y="543"/>
                  <a:pt x="3660" y="1"/>
                  <a:pt x="235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82"/>
          <p:cNvSpPr/>
          <p:nvPr/>
        </p:nvSpPr>
        <p:spPr>
          <a:xfrm>
            <a:off x="7833863" y="1560187"/>
            <a:ext cx="21196" cy="16009"/>
          </a:xfrm>
          <a:custGeom>
            <a:rect b="b" l="l" r="r" t="t"/>
            <a:pathLst>
              <a:path extrusionOk="0" h="987" w="1307">
                <a:moveTo>
                  <a:pt x="1" y="0"/>
                </a:moveTo>
                <a:lnTo>
                  <a:pt x="1" y="235"/>
                </a:lnTo>
                <a:lnTo>
                  <a:pt x="1307" y="986"/>
                </a:lnTo>
                <a:lnTo>
                  <a:pt x="1307" y="752"/>
                </a:lnTo>
                <a:lnTo>
                  <a:pt x="1"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82"/>
          <p:cNvSpPr/>
          <p:nvPr/>
        </p:nvSpPr>
        <p:spPr>
          <a:xfrm>
            <a:off x="7855048" y="1542992"/>
            <a:ext cx="50566" cy="33202"/>
          </a:xfrm>
          <a:custGeom>
            <a:rect b="b" l="l" r="r" t="t"/>
            <a:pathLst>
              <a:path extrusionOk="0" h="2047" w="3118">
                <a:moveTo>
                  <a:pt x="3118" y="1"/>
                </a:moveTo>
                <a:lnTo>
                  <a:pt x="1" y="1812"/>
                </a:lnTo>
                <a:lnTo>
                  <a:pt x="1" y="2046"/>
                </a:lnTo>
                <a:lnTo>
                  <a:pt x="3118" y="235"/>
                </a:lnTo>
                <a:lnTo>
                  <a:pt x="3118"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82"/>
          <p:cNvSpPr/>
          <p:nvPr/>
        </p:nvSpPr>
        <p:spPr>
          <a:xfrm>
            <a:off x="7833863" y="1520006"/>
            <a:ext cx="90137" cy="52391"/>
          </a:xfrm>
          <a:custGeom>
            <a:rect b="b" l="l" r="r" t="t"/>
            <a:pathLst>
              <a:path extrusionOk="0" h="3230" w="5558">
                <a:moveTo>
                  <a:pt x="5545" y="1"/>
                </a:moveTo>
                <a:lnTo>
                  <a:pt x="2366" y="62"/>
                </a:lnTo>
                <a:lnTo>
                  <a:pt x="3192" y="629"/>
                </a:lnTo>
                <a:lnTo>
                  <a:pt x="1" y="2477"/>
                </a:lnTo>
                <a:lnTo>
                  <a:pt x="1307" y="3229"/>
                </a:lnTo>
                <a:lnTo>
                  <a:pt x="4424" y="1418"/>
                </a:lnTo>
                <a:lnTo>
                  <a:pt x="5558" y="2132"/>
                </a:lnTo>
                <a:lnTo>
                  <a:pt x="554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82"/>
          <p:cNvSpPr/>
          <p:nvPr/>
        </p:nvSpPr>
        <p:spPr>
          <a:xfrm>
            <a:off x="7905609" y="1542992"/>
            <a:ext cx="18407" cy="13609"/>
          </a:xfrm>
          <a:custGeom>
            <a:rect b="b" l="l" r="r" t="t"/>
            <a:pathLst>
              <a:path extrusionOk="0" h="839" w="1135">
                <a:moveTo>
                  <a:pt x="1" y="1"/>
                </a:moveTo>
                <a:lnTo>
                  <a:pt x="1" y="235"/>
                </a:lnTo>
                <a:lnTo>
                  <a:pt x="999" y="839"/>
                </a:lnTo>
                <a:lnTo>
                  <a:pt x="1135" y="715"/>
                </a:lnTo>
                <a:lnTo>
                  <a:pt x="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82"/>
          <p:cNvSpPr/>
          <p:nvPr/>
        </p:nvSpPr>
        <p:spPr>
          <a:xfrm>
            <a:off x="7872243" y="1521012"/>
            <a:ext cx="13396" cy="10803"/>
          </a:xfrm>
          <a:custGeom>
            <a:rect b="b" l="l" r="r" t="t"/>
            <a:pathLst>
              <a:path extrusionOk="0" h="666" w="826">
                <a:moveTo>
                  <a:pt x="0" y="0"/>
                </a:moveTo>
                <a:lnTo>
                  <a:pt x="0" y="222"/>
                </a:lnTo>
                <a:lnTo>
                  <a:pt x="641" y="666"/>
                </a:lnTo>
                <a:lnTo>
                  <a:pt x="826" y="567"/>
                </a:lnTo>
                <a:lnTo>
                  <a:pt x="0"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82"/>
          <p:cNvSpPr/>
          <p:nvPr/>
        </p:nvSpPr>
        <p:spPr>
          <a:xfrm>
            <a:off x="7927995" y="1376900"/>
            <a:ext cx="76757" cy="142120"/>
          </a:xfrm>
          <a:custGeom>
            <a:rect b="b" l="l" r="r" t="t"/>
            <a:pathLst>
              <a:path extrusionOk="0" h="8762" w="4733">
                <a:moveTo>
                  <a:pt x="1" y="1"/>
                </a:moveTo>
                <a:lnTo>
                  <a:pt x="1" y="7554"/>
                </a:lnTo>
                <a:cubicBezTo>
                  <a:pt x="1" y="8219"/>
                  <a:pt x="1061" y="8761"/>
                  <a:pt x="2367" y="8761"/>
                </a:cubicBezTo>
                <a:cubicBezTo>
                  <a:pt x="3673" y="8761"/>
                  <a:pt x="4732" y="8219"/>
                  <a:pt x="4732" y="7554"/>
                </a:cubicBezTo>
                <a:lnTo>
                  <a:pt x="4732" y="1"/>
                </a:lnTo>
                <a:cubicBezTo>
                  <a:pt x="4732" y="666"/>
                  <a:pt x="3673" y="1208"/>
                  <a:pt x="2367" y="1208"/>
                </a:cubicBezTo>
                <a:cubicBezTo>
                  <a:pt x="1061" y="1208"/>
                  <a:pt x="1" y="666"/>
                  <a:pt x="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82"/>
          <p:cNvSpPr/>
          <p:nvPr/>
        </p:nvSpPr>
        <p:spPr>
          <a:xfrm>
            <a:off x="7927995" y="1357321"/>
            <a:ext cx="76757" cy="39188"/>
          </a:xfrm>
          <a:custGeom>
            <a:rect b="b" l="l" r="r" t="t"/>
            <a:pathLst>
              <a:path extrusionOk="0" h="2416" w="4733">
                <a:moveTo>
                  <a:pt x="2367" y="0"/>
                </a:moveTo>
                <a:cubicBezTo>
                  <a:pt x="1061" y="0"/>
                  <a:pt x="1" y="542"/>
                  <a:pt x="1" y="1208"/>
                </a:cubicBezTo>
                <a:cubicBezTo>
                  <a:pt x="1" y="1873"/>
                  <a:pt x="1061" y="2415"/>
                  <a:pt x="2367" y="2415"/>
                </a:cubicBezTo>
                <a:cubicBezTo>
                  <a:pt x="3673" y="2415"/>
                  <a:pt x="4732" y="1873"/>
                  <a:pt x="4732" y="1208"/>
                </a:cubicBezTo>
                <a:cubicBezTo>
                  <a:pt x="4732" y="542"/>
                  <a:pt x="3673" y="0"/>
                  <a:pt x="236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82"/>
          <p:cNvSpPr/>
          <p:nvPr/>
        </p:nvSpPr>
        <p:spPr>
          <a:xfrm>
            <a:off x="7926210" y="1613345"/>
            <a:ext cx="21196" cy="16009"/>
          </a:xfrm>
          <a:custGeom>
            <a:rect b="b" l="l" r="r" t="t"/>
            <a:pathLst>
              <a:path extrusionOk="0" h="987" w="1307">
                <a:moveTo>
                  <a:pt x="0" y="1"/>
                </a:moveTo>
                <a:lnTo>
                  <a:pt x="0" y="235"/>
                </a:lnTo>
                <a:lnTo>
                  <a:pt x="1306" y="987"/>
                </a:lnTo>
                <a:lnTo>
                  <a:pt x="1306" y="753"/>
                </a:lnTo>
                <a:lnTo>
                  <a:pt x="0"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82"/>
          <p:cNvSpPr/>
          <p:nvPr/>
        </p:nvSpPr>
        <p:spPr>
          <a:xfrm>
            <a:off x="7947395" y="1596166"/>
            <a:ext cx="50566" cy="33186"/>
          </a:xfrm>
          <a:custGeom>
            <a:rect b="b" l="l" r="r" t="t"/>
            <a:pathLst>
              <a:path extrusionOk="0" h="2046" w="3118">
                <a:moveTo>
                  <a:pt x="3117" y="0"/>
                </a:moveTo>
                <a:lnTo>
                  <a:pt x="0" y="1812"/>
                </a:lnTo>
                <a:lnTo>
                  <a:pt x="0" y="2046"/>
                </a:lnTo>
                <a:lnTo>
                  <a:pt x="3117" y="234"/>
                </a:lnTo>
                <a:lnTo>
                  <a:pt x="311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82"/>
          <p:cNvSpPr/>
          <p:nvPr/>
        </p:nvSpPr>
        <p:spPr>
          <a:xfrm>
            <a:off x="7926210" y="1573180"/>
            <a:ext cx="90137" cy="52374"/>
          </a:xfrm>
          <a:custGeom>
            <a:rect b="b" l="l" r="r" t="t"/>
            <a:pathLst>
              <a:path extrusionOk="0" h="3229" w="5558">
                <a:moveTo>
                  <a:pt x="5557" y="0"/>
                </a:moveTo>
                <a:lnTo>
                  <a:pt x="2366" y="62"/>
                </a:lnTo>
                <a:lnTo>
                  <a:pt x="3191" y="629"/>
                </a:lnTo>
                <a:lnTo>
                  <a:pt x="0" y="2477"/>
                </a:lnTo>
                <a:lnTo>
                  <a:pt x="1306" y="3229"/>
                </a:lnTo>
                <a:lnTo>
                  <a:pt x="4423" y="1417"/>
                </a:lnTo>
                <a:lnTo>
                  <a:pt x="5557" y="2132"/>
                </a:lnTo>
                <a:lnTo>
                  <a:pt x="5557"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82"/>
          <p:cNvSpPr/>
          <p:nvPr/>
        </p:nvSpPr>
        <p:spPr>
          <a:xfrm>
            <a:off x="7997957" y="1596166"/>
            <a:ext cx="18407" cy="13609"/>
          </a:xfrm>
          <a:custGeom>
            <a:rect b="b" l="l" r="r" t="t"/>
            <a:pathLst>
              <a:path extrusionOk="0" h="839" w="1135">
                <a:moveTo>
                  <a:pt x="0" y="0"/>
                </a:moveTo>
                <a:lnTo>
                  <a:pt x="0" y="234"/>
                </a:lnTo>
                <a:lnTo>
                  <a:pt x="998" y="838"/>
                </a:lnTo>
                <a:lnTo>
                  <a:pt x="1134" y="715"/>
                </a:lnTo>
                <a:lnTo>
                  <a:pt x="0"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82"/>
          <p:cNvSpPr/>
          <p:nvPr/>
        </p:nvSpPr>
        <p:spPr>
          <a:xfrm>
            <a:off x="7964573" y="1574170"/>
            <a:ext cx="13412" cy="11013"/>
          </a:xfrm>
          <a:custGeom>
            <a:rect b="b" l="l" r="r" t="t"/>
            <a:pathLst>
              <a:path extrusionOk="0" h="679" w="827">
                <a:moveTo>
                  <a:pt x="1" y="1"/>
                </a:moveTo>
                <a:lnTo>
                  <a:pt x="1" y="223"/>
                </a:lnTo>
                <a:lnTo>
                  <a:pt x="641" y="679"/>
                </a:lnTo>
                <a:lnTo>
                  <a:pt x="826" y="568"/>
                </a:lnTo>
                <a:lnTo>
                  <a:pt x="1"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82"/>
          <p:cNvSpPr/>
          <p:nvPr/>
        </p:nvSpPr>
        <p:spPr>
          <a:xfrm>
            <a:off x="8020536" y="1430074"/>
            <a:ext cx="76547" cy="142103"/>
          </a:xfrm>
          <a:custGeom>
            <a:rect b="b" l="l" r="r" t="t"/>
            <a:pathLst>
              <a:path extrusionOk="0" h="8761" w="4720">
                <a:moveTo>
                  <a:pt x="1" y="0"/>
                </a:moveTo>
                <a:lnTo>
                  <a:pt x="1" y="7553"/>
                </a:lnTo>
                <a:cubicBezTo>
                  <a:pt x="1" y="8219"/>
                  <a:pt x="1060" y="8761"/>
                  <a:pt x="2354" y="8761"/>
                </a:cubicBezTo>
                <a:cubicBezTo>
                  <a:pt x="3660" y="8761"/>
                  <a:pt x="4720" y="8219"/>
                  <a:pt x="4720" y="7553"/>
                </a:cubicBezTo>
                <a:lnTo>
                  <a:pt x="4720" y="0"/>
                </a:lnTo>
                <a:cubicBezTo>
                  <a:pt x="4720" y="666"/>
                  <a:pt x="3660" y="1208"/>
                  <a:pt x="2354" y="1208"/>
                </a:cubicBezTo>
                <a:cubicBezTo>
                  <a:pt x="1048" y="1208"/>
                  <a:pt x="1" y="666"/>
                  <a:pt x="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82"/>
          <p:cNvSpPr/>
          <p:nvPr/>
        </p:nvSpPr>
        <p:spPr>
          <a:xfrm>
            <a:off x="8020536" y="1410479"/>
            <a:ext cx="76547" cy="39188"/>
          </a:xfrm>
          <a:custGeom>
            <a:rect b="b" l="l" r="r" t="t"/>
            <a:pathLst>
              <a:path extrusionOk="0" h="2416" w="4720">
                <a:moveTo>
                  <a:pt x="2354" y="1"/>
                </a:moveTo>
                <a:cubicBezTo>
                  <a:pt x="1048" y="1"/>
                  <a:pt x="1" y="543"/>
                  <a:pt x="1" y="1208"/>
                </a:cubicBezTo>
                <a:cubicBezTo>
                  <a:pt x="1" y="1874"/>
                  <a:pt x="1060" y="2416"/>
                  <a:pt x="2354" y="2416"/>
                </a:cubicBezTo>
                <a:cubicBezTo>
                  <a:pt x="3660" y="2416"/>
                  <a:pt x="4720" y="1874"/>
                  <a:pt x="4720" y="1208"/>
                </a:cubicBezTo>
                <a:cubicBezTo>
                  <a:pt x="4720" y="543"/>
                  <a:pt x="3660" y="1"/>
                  <a:pt x="235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5" name="Google Shape;4405;p82"/>
          <p:cNvGrpSpPr/>
          <p:nvPr/>
        </p:nvGrpSpPr>
        <p:grpSpPr>
          <a:xfrm>
            <a:off x="6227888" y="1898371"/>
            <a:ext cx="1882438" cy="1143564"/>
            <a:chOff x="2529950" y="4155175"/>
            <a:chExt cx="1137425" cy="690975"/>
          </a:xfrm>
        </p:grpSpPr>
        <p:sp>
          <p:nvSpPr>
            <p:cNvPr id="4406" name="Google Shape;4406;p82"/>
            <p:cNvSpPr/>
            <p:nvPr/>
          </p:nvSpPr>
          <p:spPr>
            <a:xfrm>
              <a:off x="2798800" y="4155175"/>
              <a:ext cx="8325" cy="8325"/>
            </a:xfrm>
            <a:custGeom>
              <a:rect b="b" l="l" r="r" t="t"/>
              <a:pathLst>
                <a:path extrusionOk="0" h="333" w="333">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82"/>
            <p:cNvSpPr/>
            <p:nvPr/>
          </p:nvSpPr>
          <p:spPr>
            <a:xfrm>
              <a:off x="2816650" y="4155175"/>
              <a:ext cx="8325" cy="8325"/>
            </a:xfrm>
            <a:custGeom>
              <a:rect b="b" l="l" r="r" t="t"/>
              <a:pathLst>
                <a:path extrusionOk="0" h="333" w="333">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82"/>
            <p:cNvSpPr/>
            <p:nvPr/>
          </p:nvSpPr>
          <p:spPr>
            <a:xfrm>
              <a:off x="2834675" y="4155175"/>
              <a:ext cx="8325" cy="8325"/>
            </a:xfrm>
            <a:custGeom>
              <a:rect b="b" l="l" r="r" t="t"/>
              <a:pathLst>
                <a:path extrusionOk="0" h="333" w="333">
                  <a:moveTo>
                    <a:pt x="167" y="1"/>
                  </a:moveTo>
                  <a:cubicBezTo>
                    <a:pt x="73" y="1"/>
                    <a:pt x="1" y="73"/>
                    <a:pt x="1" y="167"/>
                  </a:cubicBezTo>
                  <a:cubicBezTo>
                    <a:pt x="1" y="261"/>
                    <a:pt x="73" y="333"/>
                    <a:pt x="167" y="333"/>
                  </a:cubicBezTo>
                  <a:cubicBezTo>
                    <a:pt x="253" y="333"/>
                    <a:pt x="332" y="261"/>
                    <a:pt x="332" y="167"/>
                  </a:cubicBezTo>
                  <a:cubicBezTo>
                    <a:pt x="332" y="73"/>
                    <a:pt x="253"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82"/>
            <p:cNvSpPr/>
            <p:nvPr/>
          </p:nvSpPr>
          <p:spPr>
            <a:xfrm>
              <a:off x="2852525" y="4155175"/>
              <a:ext cx="8325" cy="8325"/>
            </a:xfrm>
            <a:custGeom>
              <a:rect b="b" l="l" r="r" t="t"/>
              <a:pathLst>
                <a:path extrusionOk="0" h="333" w="333">
                  <a:moveTo>
                    <a:pt x="167" y="1"/>
                  </a:moveTo>
                  <a:cubicBezTo>
                    <a:pt x="73" y="1"/>
                    <a:pt x="1" y="73"/>
                    <a:pt x="1" y="167"/>
                  </a:cubicBezTo>
                  <a:cubicBezTo>
                    <a:pt x="1" y="261"/>
                    <a:pt x="73" y="333"/>
                    <a:pt x="167" y="333"/>
                  </a:cubicBezTo>
                  <a:cubicBezTo>
                    <a:pt x="260" y="333"/>
                    <a:pt x="332" y="261"/>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82"/>
            <p:cNvSpPr/>
            <p:nvPr/>
          </p:nvSpPr>
          <p:spPr>
            <a:xfrm>
              <a:off x="2870375" y="4155175"/>
              <a:ext cx="8325" cy="8325"/>
            </a:xfrm>
            <a:custGeom>
              <a:rect b="b" l="l" r="r" t="t"/>
              <a:pathLst>
                <a:path extrusionOk="0" h="333" w="333">
                  <a:moveTo>
                    <a:pt x="167" y="1"/>
                  </a:moveTo>
                  <a:cubicBezTo>
                    <a:pt x="80" y="1"/>
                    <a:pt x="1" y="73"/>
                    <a:pt x="1" y="167"/>
                  </a:cubicBezTo>
                  <a:cubicBezTo>
                    <a:pt x="1" y="261"/>
                    <a:pt x="80" y="333"/>
                    <a:pt x="167" y="333"/>
                  </a:cubicBezTo>
                  <a:cubicBezTo>
                    <a:pt x="260" y="333"/>
                    <a:pt x="332" y="261"/>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82"/>
            <p:cNvSpPr/>
            <p:nvPr/>
          </p:nvSpPr>
          <p:spPr>
            <a:xfrm>
              <a:off x="2942150" y="4155175"/>
              <a:ext cx="8300" cy="8325"/>
            </a:xfrm>
            <a:custGeom>
              <a:rect b="b" l="l" r="r" t="t"/>
              <a:pathLst>
                <a:path extrusionOk="0" h="333" w="332">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82"/>
            <p:cNvSpPr/>
            <p:nvPr/>
          </p:nvSpPr>
          <p:spPr>
            <a:xfrm>
              <a:off x="2960000" y="4155175"/>
              <a:ext cx="8325" cy="8325"/>
            </a:xfrm>
            <a:custGeom>
              <a:rect b="b" l="l" r="r" t="t"/>
              <a:pathLst>
                <a:path extrusionOk="0" h="333" w="333">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82"/>
            <p:cNvSpPr/>
            <p:nvPr/>
          </p:nvSpPr>
          <p:spPr>
            <a:xfrm>
              <a:off x="2798800" y="4173225"/>
              <a:ext cx="8325" cy="8300"/>
            </a:xfrm>
            <a:custGeom>
              <a:rect b="b" l="l" r="r" t="t"/>
              <a:pathLst>
                <a:path extrusionOk="0" h="332" w="333">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82"/>
            <p:cNvSpPr/>
            <p:nvPr/>
          </p:nvSpPr>
          <p:spPr>
            <a:xfrm>
              <a:off x="2816650" y="4173225"/>
              <a:ext cx="8325" cy="8300"/>
            </a:xfrm>
            <a:custGeom>
              <a:rect b="b" l="l" r="r" t="t"/>
              <a:pathLst>
                <a:path extrusionOk="0" h="332" w="333">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82"/>
            <p:cNvSpPr/>
            <p:nvPr/>
          </p:nvSpPr>
          <p:spPr>
            <a:xfrm>
              <a:off x="2834675" y="4173225"/>
              <a:ext cx="8325" cy="8300"/>
            </a:xfrm>
            <a:custGeom>
              <a:rect b="b" l="l" r="r" t="t"/>
              <a:pathLst>
                <a:path extrusionOk="0" h="332" w="333">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82"/>
            <p:cNvSpPr/>
            <p:nvPr/>
          </p:nvSpPr>
          <p:spPr>
            <a:xfrm>
              <a:off x="2852525" y="4173225"/>
              <a:ext cx="8325" cy="8300"/>
            </a:xfrm>
            <a:custGeom>
              <a:rect b="b" l="l" r="r" t="t"/>
              <a:pathLst>
                <a:path extrusionOk="0" h="332" w="333">
                  <a:moveTo>
                    <a:pt x="167" y="0"/>
                  </a:moveTo>
                  <a:cubicBezTo>
                    <a:pt x="73" y="0"/>
                    <a:pt x="1" y="72"/>
                    <a:pt x="1" y="166"/>
                  </a:cubicBezTo>
                  <a:cubicBezTo>
                    <a:pt x="1" y="253"/>
                    <a:pt x="73" y="332"/>
                    <a:pt x="167" y="332"/>
                  </a:cubicBezTo>
                  <a:cubicBezTo>
                    <a:pt x="260" y="332"/>
                    <a:pt x="332" y="253"/>
                    <a:pt x="332" y="166"/>
                  </a:cubicBezTo>
                  <a:cubicBezTo>
                    <a:pt x="332"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82"/>
            <p:cNvSpPr/>
            <p:nvPr/>
          </p:nvSpPr>
          <p:spPr>
            <a:xfrm>
              <a:off x="2888400" y="4173225"/>
              <a:ext cx="8325" cy="8300"/>
            </a:xfrm>
            <a:custGeom>
              <a:rect b="b" l="l" r="r" t="t"/>
              <a:pathLst>
                <a:path extrusionOk="0" h="332" w="333">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82"/>
            <p:cNvSpPr/>
            <p:nvPr/>
          </p:nvSpPr>
          <p:spPr>
            <a:xfrm>
              <a:off x="2906250" y="4173225"/>
              <a:ext cx="8325" cy="8300"/>
            </a:xfrm>
            <a:custGeom>
              <a:rect b="b" l="l" r="r" t="t"/>
              <a:pathLst>
                <a:path extrusionOk="0" h="332" w="333">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82"/>
            <p:cNvSpPr/>
            <p:nvPr/>
          </p:nvSpPr>
          <p:spPr>
            <a:xfrm>
              <a:off x="2924300" y="4173225"/>
              <a:ext cx="8300" cy="8300"/>
            </a:xfrm>
            <a:custGeom>
              <a:rect b="b" l="l" r="r" t="t"/>
              <a:pathLst>
                <a:path extrusionOk="0" h="332" w="332">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82"/>
            <p:cNvSpPr/>
            <p:nvPr/>
          </p:nvSpPr>
          <p:spPr>
            <a:xfrm>
              <a:off x="2942150" y="4173225"/>
              <a:ext cx="8300" cy="8300"/>
            </a:xfrm>
            <a:custGeom>
              <a:rect b="b" l="l" r="r" t="t"/>
              <a:pathLst>
                <a:path extrusionOk="0" h="332" w="332">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82"/>
            <p:cNvSpPr/>
            <p:nvPr/>
          </p:nvSpPr>
          <p:spPr>
            <a:xfrm>
              <a:off x="2960000" y="4173225"/>
              <a:ext cx="8325" cy="8300"/>
            </a:xfrm>
            <a:custGeom>
              <a:rect b="b" l="l" r="r" t="t"/>
              <a:pathLst>
                <a:path extrusionOk="0" h="332" w="333">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82"/>
            <p:cNvSpPr/>
            <p:nvPr/>
          </p:nvSpPr>
          <p:spPr>
            <a:xfrm>
              <a:off x="2978025" y="4173225"/>
              <a:ext cx="8325" cy="8300"/>
            </a:xfrm>
            <a:custGeom>
              <a:rect b="b" l="l" r="r" t="t"/>
              <a:pathLst>
                <a:path extrusionOk="0" h="332" w="333">
                  <a:moveTo>
                    <a:pt x="166" y="0"/>
                  </a:moveTo>
                  <a:cubicBezTo>
                    <a:pt x="73" y="0"/>
                    <a:pt x="0" y="72"/>
                    <a:pt x="0" y="166"/>
                  </a:cubicBezTo>
                  <a:cubicBezTo>
                    <a:pt x="0"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82"/>
            <p:cNvSpPr/>
            <p:nvPr/>
          </p:nvSpPr>
          <p:spPr>
            <a:xfrm>
              <a:off x="2995875" y="4173225"/>
              <a:ext cx="8325" cy="8300"/>
            </a:xfrm>
            <a:custGeom>
              <a:rect b="b" l="l" r="r" t="t"/>
              <a:pathLst>
                <a:path extrusionOk="0" h="332" w="333">
                  <a:moveTo>
                    <a:pt x="166" y="0"/>
                  </a:moveTo>
                  <a:cubicBezTo>
                    <a:pt x="80" y="0"/>
                    <a:pt x="1" y="72"/>
                    <a:pt x="1" y="166"/>
                  </a:cubicBezTo>
                  <a:cubicBezTo>
                    <a:pt x="1"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82"/>
            <p:cNvSpPr/>
            <p:nvPr/>
          </p:nvSpPr>
          <p:spPr>
            <a:xfrm>
              <a:off x="3013900" y="4173225"/>
              <a:ext cx="8325" cy="8300"/>
            </a:xfrm>
            <a:custGeom>
              <a:rect b="b" l="l" r="r" t="t"/>
              <a:pathLst>
                <a:path extrusionOk="0" h="332"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82"/>
            <p:cNvSpPr/>
            <p:nvPr/>
          </p:nvSpPr>
          <p:spPr>
            <a:xfrm>
              <a:off x="3031750" y="4173225"/>
              <a:ext cx="8325" cy="8300"/>
            </a:xfrm>
            <a:custGeom>
              <a:rect b="b" l="l" r="r" t="t"/>
              <a:pathLst>
                <a:path extrusionOk="0" h="332" w="333">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82"/>
            <p:cNvSpPr/>
            <p:nvPr/>
          </p:nvSpPr>
          <p:spPr>
            <a:xfrm>
              <a:off x="3085500" y="4173225"/>
              <a:ext cx="8300" cy="8300"/>
            </a:xfrm>
            <a:custGeom>
              <a:rect b="b" l="l" r="r" t="t"/>
              <a:pathLst>
                <a:path extrusionOk="0" h="332" w="332">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82"/>
            <p:cNvSpPr/>
            <p:nvPr/>
          </p:nvSpPr>
          <p:spPr>
            <a:xfrm>
              <a:off x="3103525" y="4173225"/>
              <a:ext cx="8325" cy="8300"/>
            </a:xfrm>
            <a:custGeom>
              <a:rect b="b" l="l" r="r" t="t"/>
              <a:pathLst>
                <a:path extrusionOk="0" h="332" w="333">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82"/>
            <p:cNvSpPr/>
            <p:nvPr/>
          </p:nvSpPr>
          <p:spPr>
            <a:xfrm>
              <a:off x="3121375" y="4173225"/>
              <a:ext cx="8325" cy="8300"/>
            </a:xfrm>
            <a:custGeom>
              <a:rect b="b" l="l" r="r" t="t"/>
              <a:pathLst>
                <a:path extrusionOk="0" h="332" w="333">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82"/>
            <p:cNvSpPr/>
            <p:nvPr/>
          </p:nvSpPr>
          <p:spPr>
            <a:xfrm>
              <a:off x="3139225" y="4173225"/>
              <a:ext cx="8325" cy="8300"/>
            </a:xfrm>
            <a:custGeom>
              <a:rect b="b" l="l" r="r" t="t"/>
              <a:pathLst>
                <a:path extrusionOk="0" h="332" w="333">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82"/>
            <p:cNvSpPr/>
            <p:nvPr/>
          </p:nvSpPr>
          <p:spPr>
            <a:xfrm>
              <a:off x="3157250" y="4173225"/>
              <a:ext cx="8325" cy="8300"/>
            </a:xfrm>
            <a:custGeom>
              <a:rect b="b" l="l" r="r" t="t"/>
              <a:pathLst>
                <a:path extrusionOk="0" h="332" w="333">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82"/>
            <p:cNvSpPr/>
            <p:nvPr/>
          </p:nvSpPr>
          <p:spPr>
            <a:xfrm>
              <a:off x="3228825" y="4173225"/>
              <a:ext cx="8325" cy="8300"/>
            </a:xfrm>
            <a:custGeom>
              <a:rect b="b" l="l" r="r" t="t"/>
              <a:pathLst>
                <a:path extrusionOk="0" h="332" w="333">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82"/>
            <p:cNvSpPr/>
            <p:nvPr/>
          </p:nvSpPr>
          <p:spPr>
            <a:xfrm>
              <a:off x="3336475" y="4173225"/>
              <a:ext cx="8325" cy="8300"/>
            </a:xfrm>
            <a:custGeom>
              <a:rect b="b" l="l" r="r" t="t"/>
              <a:pathLst>
                <a:path extrusionOk="0" h="332"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82"/>
            <p:cNvSpPr/>
            <p:nvPr/>
          </p:nvSpPr>
          <p:spPr>
            <a:xfrm>
              <a:off x="3354325" y="4173225"/>
              <a:ext cx="8325" cy="8300"/>
            </a:xfrm>
            <a:custGeom>
              <a:rect b="b" l="l" r="r" t="t"/>
              <a:pathLst>
                <a:path extrusionOk="0" h="332" w="333">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82"/>
            <p:cNvSpPr/>
            <p:nvPr/>
          </p:nvSpPr>
          <p:spPr>
            <a:xfrm>
              <a:off x="2745075" y="4191075"/>
              <a:ext cx="8300" cy="8300"/>
            </a:xfrm>
            <a:custGeom>
              <a:rect b="b" l="l" r="r" t="t"/>
              <a:pathLst>
                <a:path extrusionOk="0" h="332" w="332">
                  <a:moveTo>
                    <a:pt x="166" y="0"/>
                  </a:moveTo>
                  <a:cubicBezTo>
                    <a:pt x="72" y="0"/>
                    <a:pt x="0" y="79"/>
                    <a:pt x="0" y="166"/>
                  </a:cubicBezTo>
                  <a:cubicBezTo>
                    <a:pt x="0" y="260"/>
                    <a:pt x="72" y="332"/>
                    <a:pt x="166" y="332"/>
                  </a:cubicBezTo>
                  <a:cubicBezTo>
                    <a:pt x="253" y="332"/>
                    <a:pt x="332" y="260"/>
                    <a:pt x="332" y="166"/>
                  </a:cubicBezTo>
                  <a:cubicBezTo>
                    <a:pt x="332" y="79"/>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82"/>
            <p:cNvSpPr/>
            <p:nvPr/>
          </p:nvSpPr>
          <p:spPr>
            <a:xfrm>
              <a:off x="2798800" y="4191075"/>
              <a:ext cx="8325" cy="8300"/>
            </a:xfrm>
            <a:custGeom>
              <a:rect b="b" l="l" r="r" t="t"/>
              <a:pathLst>
                <a:path extrusionOk="0" h="332" w="333">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82"/>
            <p:cNvSpPr/>
            <p:nvPr/>
          </p:nvSpPr>
          <p:spPr>
            <a:xfrm>
              <a:off x="2816650" y="4191075"/>
              <a:ext cx="8325" cy="8300"/>
            </a:xfrm>
            <a:custGeom>
              <a:rect b="b" l="l" r="r" t="t"/>
              <a:pathLst>
                <a:path extrusionOk="0" h="332" w="333">
                  <a:moveTo>
                    <a:pt x="166" y="0"/>
                  </a:moveTo>
                  <a:cubicBezTo>
                    <a:pt x="80" y="0"/>
                    <a:pt x="0" y="79"/>
                    <a:pt x="0" y="166"/>
                  </a:cubicBezTo>
                  <a:cubicBezTo>
                    <a:pt x="0" y="260"/>
                    <a:pt x="80" y="332"/>
                    <a:pt x="166" y="332"/>
                  </a:cubicBezTo>
                  <a:cubicBezTo>
                    <a:pt x="260" y="332"/>
                    <a:pt x="332" y="260"/>
                    <a:pt x="332" y="166"/>
                  </a:cubicBezTo>
                  <a:cubicBezTo>
                    <a:pt x="332" y="79"/>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82"/>
            <p:cNvSpPr/>
            <p:nvPr/>
          </p:nvSpPr>
          <p:spPr>
            <a:xfrm>
              <a:off x="2834675" y="4191075"/>
              <a:ext cx="8325" cy="8300"/>
            </a:xfrm>
            <a:custGeom>
              <a:rect b="b" l="l" r="r" t="t"/>
              <a:pathLst>
                <a:path extrusionOk="0" h="332" w="333">
                  <a:moveTo>
                    <a:pt x="167" y="0"/>
                  </a:moveTo>
                  <a:cubicBezTo>
                    <a:pt x="73" y="0"/>
                    <a:pt x="1" y="79"/>
                    <a:pt x="1" y="166"/>
                  </a:cubicBezTo>
                  <a:cubicBezTo>
                    <a:pt x="1" y="260"/>
                    <a:pt x="73" y="332"/>
                    <a:pt x="167" y="332"/>
                  </a:cubicBezTo>
                  <a:cubicBezTo>
                    <a:pt x="253" y="332"/>
                    <a:pt x="332" y="260"/>
                    <a:pt x="332" y="166"/>
                  </a:cubicBezTo>
                  <a:cubicBezTo>
                    <a:pt x="332" y="79"/>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82"/>
            <p:cNvSpPr/>
            <p:nvPr/>
          </p:nvSpPr>
          <p:spPr>
            <a:xfrm>
              <a:off x="2870375" y="4191075"/>
              <a:ext cx="8325" cy="8300"/>
            </a:xfrm>
            <a:custGeom>
              <a:rect b="b" l="l" r="r" t="t"/>
              <a:pathLst>
                <a:path extrusionOk="0" h="332" w="333">
                  <a:moveTo>
                    <a:pt x="167" y="0"/>
                  </a:moveTo>
                  <a:cubicBezTo>
                    <a:pt x="80" y="0"/>
                    <a:pt x="1" y="79"/>
                    <a:pt x="1" y="166"/>
                  </a:cubicBezTo>
                  <a:cubicBezTo>
                    <a:pt x="1" y="260"/>
                    <a:pt x="80" y="332"/>
                    <a:pt x="167" y="332"/>
                  </a:cubicBezTo>
                  <a:cubicBezTo>
                    <a:pt x="260" y="332"/>
                    <a:pt x="332" y="260"/>
                    <a:pt x="332" y="166"/>
                  </a:cubicBezTo>
                  <a:cubicBezTo>
                    <a:pt x="332" y="79"/>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82"/>
            <p:cNvSpPr/>
            <p:nvPr/>
          </p:nvSpPr>
          <p:spPr>
            <a:xfrm>
              <a:off x="2888400" y="4191075"/>
              <a:ext cx="8325" cy="8300"/>
            </a:xfrm>
            <a:custGeom>
              <a:rect b="b" l="l" r="r" t="t"/>
              <a:pathLst>
                <a:path extrusionOk="0" h="332" w="333">
                  <a:moveTo>
                    <a:pt x="167" y="0"/>
                  </a:moveTo>
                  <a:cubicBezTo>
                    <a:pt x="73" y="0"/>
                    <a:pt x="1" y="79"/>
                    <a:pt x="1" y="166"/>
                  </a:cubicBezTo>
                  <a:cubicBezTo>
                    <a:pt x="1" y="260"/>
                    <a:pt x="73" y="332"/>
                    <a:pt x="167" y="332"/>
                  </a:cubicBezTo>
                  <a:cubicBezTo>
                    <a:pt x="261" y="332"/>
                    <a:pt x="333" y="260"/>
                    <a:pt x="333" y="166"/>
                  </a:cubicBezTo>
                  <a:cubicBezTo>
                    <a:pt x="333" y="79"/>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82"/>
            <p:cNvSpPr/>
            <p:nvPr/>
          </p:nvSpPr>
          <p:spPr>
            <a:xfrm>
              <a:off x="2906250" y="4191075"/>
              <a:ext cx="8325" cy="8300"/>
            </a:xfrm>
            <a:custGeom>
              <a:rect b="b" l="l" r="r" t="t"/>
              <a:pathLst>
                <a:path extrusionOk="0" h="332" w="333">
                  <a:moveTo>
                    <a:pt x="167" y="0"/>
                  </a:moveTo>
                  <a:cubicBezTo>
                    <a:pt x="80" y="0"/>
                    <a:pt x="1" y="79"/>
                    <a:pt x="1" y="166"/>
                  </a:cubicBezTo>
                  <a:cubicBezTo>
                    <a:pt x="1" y="260"/>
                    <a:pt x="80" y="332"/>
                    <a:pt x="167" y="332"/>
                  </a:cubicBezTo>
                  <a:cubicBezTo>
                    <a:pt x="261" y="332"/>
                    <a:pt x="333" y="260"/>
                    <a:pt x="333" y="166"/>
                  </a:cubicBezTo>
                  <a:cubicBezTo>
                    <a:pt x="333" y="79"/>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82"/>
            <p:cNvSpPr/>
            <p:nvPr/>
          </p:nvSpPr>
          <p:spPr>
            <a:xfrm>
              <a:off x="2924300" y="4191075"/>
              <a:ext cx="8300" cy="8300"/>
            </a:xfrm>
            <a:custGeom>
              <a:rect b="b" l="l" r="r" t="t"/>
              <a:pathLst>
                <a:path extrusionOk="0" h="332" w="332">
                  <a:moveTo>
                    <a:pt x="166" y="0"/>
                  </a:moveTo>
                  <a:cubicBezTo>
                    <a:pt x="72" y="0"/>
                    <a:pt x="0" y="79"/>
                    <a:pt x="0" y="166"/>
                  </a:cubicBezTo>
                  <a:cubicBezTo>
                    <a:pt x="0" y="260"/>
                    <a:pt x="72" y="332"/>
                    <a:pt x="166" y="332"/>
                  </a:cubicBezTo>
                  <a:cubicBezTo>
                    <a:pt x="253" y="332"/>
                    <a:pt x="332" y="260"/>
                    <a:pt x="332" y="166"/>
                  </a:cubicBezTo>
                  <a:cubicBezTo>
                    <a:pt x="332" y="79"/>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82"/>
            <p:cNvSpPr/>
            <p:nvPr/>
          </p:nvSpPr>
          <p:spPr>
            <a:xfrm>
              <a:off x="2942150" y="4191075"/>
              <a:ext cx="8300" cy="8300"/>
            </a:xfrm>
            <a:custGeom>
              <a:rect b="b" l="l" r="r" t="t"/>
              <a:pathLst>
                <a:path extrusionOk="0" h="332" w="332">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82"/>
            <p:cNvSpPr/>
            <p:nvPr/>
          </p:nvSpPr>
          <p:spPr>
            <a:xfrm>
              <a:off x="2960000" y="4191075"/>
              <a:ext cx="8325" cy="8300"/>
            </a:xfrm>
            <a:custGeom>
              <a:rect b="b" l="l" r="r" t="t"/>
              <a:pathLst>
                <a:path extrusionOk="0" h="332" w="333">
                  <a:moveTo>
                    <a:pt x="166" y="0"/>
                  </a:moveTo>
                  <a:cubicBezTo>
                    <a:pt x="80" y="0"/>
                    <a:pt x="0" y="79"/>
                    <a:pt x="0" y="166"/>
                  </a:cubicBezTo>
                  <a:cubicBezTo>
                    <a:pt x="0" y="260"/>
                    <a:pt x="80" y="332"/>
                    <a:pt x="166" y="332"/>
                  </a:cubicBezTo>
                  <a:cubicBezTo>
                    <a:pt x="260" y="332"/>
                    <a:pt x="332" y="260"/>
                    <a:pt x="332" y="166"/>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82"/>
            <p:cNvSpPr/>
            <p:nvPr/>
          </p:nvSpPr>
          <p:spPr>
            <a:xfrm>
              <a:off x="2978025" y="4191075"/>
              <a:ext cx="8325" cy="8300"/>
            </a:xfrm>
            <a:custGeom>
              <a:rect b="b" l="l" r="r" t="t"/>
              <a:pathLst>
                <a:path extrusionOk="0" h="332" w="333">
                  <a:moveTo>
                    <a:pt x="166" y="0"/>
                  </a:moveTo>
                  <a:cubicBezTo>
                    <a:pt x="73" y="0"/>
                    <a:pt x="0" y="79"/>
                    <a:pt x="0" y="166"/>
                  </a:cubicBezTo>
                  <a:cubicBezTo>
                    <a:pt x="0" y="260"/>
                    <a:pt x="73" y="332"/>
                    <a:pt x="166" y="332"/>
                  </a:cubicBezTo>
                  <a:cubicBezTo>
                    <a:pt x="260" y="332"/>
                    <a:pt x="332" y="260"/>
                    <a:pt x="332" y="166"/>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82"/>
            <p:cNvSpPr/>
            <p:nvPr/>
          </p:nvSpPr>
          <p:spPr>
            <a:xfrm>
              <a:off x="2995875" y="4191075"/>
              <a:ext cx="8325" cy="8300"/>
            </a:xfrm>
            <a:custGeom>
              <a:rect b="b" l="l" r="r" t="t"/>
              <a:pathLst>
                <a:path extrusionOk="0" h="332" w="333">
                  <a:moveTo>
                    <a:pt x="166" y="0"/>
                  </a:moveTo>
                  <a:cubicBezTo>
                    <a:pt x="80" y="0"/>
                    <a:pt x="1" y="79"/>
                    <a:pt x="1" y="166"/>
                  </a:cubicBezTo>
                  <a:cubicBezTo>
                    <a:pt x="1" y="260"/>
                    <a:pt x="80" y="332"/>
                    <a:pt x="166" y="332"/>
                  </a:cubicBezTo>
                  <a:cubicBezTo>
                    <a:pt x="260" y="332"/>
                    <a:pt x="332" y="260"/>
                    <a:pt x="332" y="166"/>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82"/>
            <p:cNvSpPr/>
            <p:nvPr/>
          </p:nvSpPr>
          <p:spPr>
            <a:xfrm>
              <a:off x="3103525" y="4191075"/>
              <a:ext cx="8325" cy="8300"/>
            </a:xfrm>
            <a:custGeom>
              <a:rect b="b" l="l" r="r" t="t"/>
              <a:pathLst>
                <a:path extrusionOk="0" h="332" w="333">
                  <a:moveTo>
                    <a:pt x="166" y="0"/>
                  </a:moveTo>
                  <a:cubicBezTo>
                    <a:pt x="72" y="0"/>
                    <a:pt x="0" y="79"/>
                    <a:pt x="0" y="166"/>
                  </a:cubicBezTo>
                  <a:cubicBezTo>
                    <a:pt x="0" y="260"/>
                    <a:pt x="72" y="332"/>
                    <a:pt x="166" y="332"/>
                  </a:cubicBezTo>
                  <a:cubicBezTo>
                    <a:pt x="253" y="332"/>
                    <a:pt x="332" y="260"/>
                    <a:pt x="332" y="166"/>
                  </a:cubicBezTo>
                  <a:cubicBezTo>
                    <a:pt x="332" y="79"/>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82"/>
            <p:cNvSpPr/>
            <p:nvPr/>
          </p:nvSpPr>
          <p:spPr>
            <a:xfrm>
              <a:off x="3121375" y="4191075"/>
              <a:ext cx="8325" cy="8300"/>
            </a:xfrm>
            <a:custGeom>
              <a:rect b="b" l="l" r="r" t="t"/>
              <a:pathLst>
                <a:path extrusionOk="0" h="332" w="333">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82"/>
            <p:cNvSpPr/>
            <p:nvPr/>
          </p:nvSpPr>
          <p:spPr>
            <a:xfrm>
              <a:off x="2691150" y="4209100"/>
              <a:ext cx="8325" cy="8325"/>
            </a:xfrm>
            <a:custGeom>
              <a:rect b="b" l="l" r="r" t="t"/>
              <a:pathLst>
                <a:path extrusionOk="0" h="333" w="333">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82"/>
            <p:cNvSpPr/>
            <p:nvPr/>
          </p:nvSpPr>
          <p:spPr>
            <a:xfrm>
              <a:off x="2709175" y="4209100"/>
              <a:ext cx="8325" cy="8325"/>
            </a:xfrm>
            <a:custGeom>
              <a:rect b="b" l="l" r="r" t="t"/>
              <a:pathLst>
                <a:path extrusionOk="0" h="333" w="333">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82"/>
            <p:cNvSpPr/>
            <p:nvPr/>
          </p:nvSpPr>
          <p:spPr>
            <a:xfrm>
              <a:off x="2727025" y="4209100"/>
              <a:ext cx="8325" cy="8325"/>
            </a:xfrm>
            <a:custGeom>
              <a:rect b="b" l="l" r="r" t="t"/>
              <a:pathLst>
                <a:path extrusionOk="0" h="333" w="333">
                  <a:moveTo>
                    <a:pt x="167" y="0"/>
                  </a:moveTo>
                  <a:cubicBezTo>
                    <a:pt x="80" y="0"/>
                    <a:pt x="1" y="73"/>
                    <a:pt x="1" y="166"/>
                  </a:cubicBezTo>
                  <a:cubicBezTo>
                    <a:pt x="1" y="260"/>
                    <a:pt x="80" y="332"/>
                    <a:pt x="167" y="332"/>
                  </a:cubicBezTo>
                  <a:cubicBezTo>
                    <a:pt x="260" y="332"/>
                    <a:pt x="333" y="260"/>
                    <a:pt x="333" y="166"/>
                  </a:cubicBezTo>
                  <a:cubicBezTo>
                    <a:pt x="333" y="73"/>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82"/>
            <p:cNvSpPr/>
            <p:nvPr/>
          </p:nvSpPr>
          <p:spPr>
            <a:xfrm>
              <a:off x="2745075" y="4209100"/>
              <a:ext cx="8300" cy="8325"/>
            </a:xfrm>
            <a:custGeom>
              <a:rect b="b" l="l" r="r" t="t"/>
              <a:pathLst>
                <a:path extrusionOk="0" h="333" w="332">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82"/>
            <p:cNvSpPr/>
            <p:nvPr/>
          </p:nvSpPr>
          <p:spPr>
            <a:xfrm>
              <a:off x="2762925" y="4209100"/>
              <a:ext cx="8300" cy="8325"/>
            </a:xfrm>
            <a:custGeom>
              <a:rect b="b" l="l" r="r" t="t"/>
              <a:pathLst>
                <a:path extrusionOk="0" h="333" w="332">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82"/>
            <p:cNvSpPr/>
            <p:nvPr/>
          </p:nvSpPr>
          <p:spPr>
            <a:xfrm>
              <a:off x="2798800" y="4209100"/>
              <a:ext cx="8325" cy="8325"/>
            </a:xfrm>
            <a:custGeom>
              <a:rect b="b" l="l" r="r" t="t"/>
              <a:pathLst>
                <a:path extrusionOk="0" h="333" w="333">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82"/>
            <p:cNvSpPr/>
            <p:nvPr/>
          </p:nvSpPr>
          <p:spPr>
            <a:xfrm>
              <a:off x="2816650" y="4209100"/>
              <a:ext cx="8325" cy="8325"/>
            </a:xfrm>
            <a:custGeom>
              <a:rect b="b" l="l" r="r" t="t"/>
              <a:pathLst>
                <a:path extrusionOk="0" h="333" w="333">
                  <a:moveTo>
                    <a:pt x="166" y="0"/>
                  </a:moveTo>
                  <a:cubicBezTo>
                    <a:pt x="80" y="0"/>
                    <a:pt x="0" y="73"/>
                    <a:pt x="0" y="166"/>
                  </a:cubicBezTo>
                  <a:cubicBezTo>
                    <a:pt x="0" y="260"/>
                    <a:pt x="80" y="332"/>
                    <a:pt x="166" y="332"/>
                  </a:cubicBezTo>
                  <a:cubicBezTo>
                    <a:pt x="260" y="332"/>
                    <a:pt x="332" y="260"/>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82"/>
            <p:cNvSpPr/>
            <p:nvPr/>
          </p:nvSpPr>
          <p:spPr>
            <a:xfrm>
              <a:off x="2888400" y="4209100"/>
              <a:ext cx="8325" cy="8325"/>
            </a:xfrm>
            <a:custGeom>
              <a:rect b="b" l="l" r="r" t="t"/>
              <a:pathLst>
                <a:path extrusionOk="0" h="333" w="333">
                  <a:moveTo>
                    <a:pt x="167" y="0"/>
                  </a:moveTo>
                  <a:cubicBezTo>
                    <a:pt x="73" y="0"/>
                    <a:pt x="1" y="73"/>
                    <a:pt x="1" y="166"/>
                  </a:cubicBezTo>
                  <a:cubicBezTo>
                    <a:pt x="1" y="260"/>
                    <a:pt x="73" y="332"/>
                    <a:pt x="167" y="332"/>
                  </a:cubicBezTo>
                  <a:cubicBezTo>
                    <a:pt x="261" y="332"/>
                    <a:pt x="333" y="260"/>
                    <a:pt x="333" y="166"/>
                  </a:cubicBezTo>
                  <a:cubicBezTo>
                    <a:pt x="333" y="73"/>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82"/>
            <p:cNvSpPr/>
            <p:nvPr/>
          </p:nvSpPr>
          <p:spPr>
            <a:xfrm>
              <a:off x="2906250" y="4209100"/>
              <a:ext cx="8325" cy="8325"/>
            </a:xfrm>
            <a:custGeom>
              <a:rect b="b" l="l" r="r" t="t"/>
              <a:pathLst>
                <a:path extrusionOk="0" h="333" w="333">
                  <a:moveTo>
                    <a:pt x="167" y="0"/>
                  </a:moveTo>
                  <a:cubicBezTo>
                    <a:pt x="80" y="0"/>
                    <a:pt x="1" y="73"/>
                    <a:pt x="1" y="166"/>
                  </a:cubicBezTo>
                  <a:cubicBezTo>
                    <a:pt x="1" y="260"/>
                    <a:pt x="80" y="332"/>
                    <a:pt x="167" y="332"/>
                  </a:cubicBezTo>
                  <a:cubicBezTo>
                    <a:pt x="261" y="332"/>
                    <a:pt x="333" y="260"/>
                    <a:pt x="333" y="166"/>
                  </a:cubicBezTo>
                  <a:cubicBezTo>
                    <a:pt x="333" y="73"/>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82"/>
            <p:cNvSpPr/>
            <p:nvPr/>
          </p:nvSpPr>
          <p:spPr>
            <a:xfrm>
              <a:off x="2924300" y="4209100"/>
              <a:ext cx="8300" cy="8325"/>
            </a:xfrm>
            <a:custGeom>
              <a:rect b="b" l="l" r="r" t="t"/>
              <a:pathLst>
                <a:path extrusionOk="0" h="333" w="332">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82"/>
            <p:cNvSpPr/>
            <p:nvPr/>
          </p:nvSpPr>
          <p:spPr>
            <a:xfrm>
              <a:off x="2942150" y="4209100"/>
              <a:ext cx="8300" cy="8325"/>
            </a:xfrm>
            <a:custGeom>
              <a:rect b="b" l="l" r="r" t="t"/>
              <a:pathLst>
                <a:path extrusionOk="0" h="333" w="332">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82"/>
            <p:cNvSpPr/>
            <p:nvPr/>
          </p:nvSpPr>
          <p:spPr>
            <a:xfrm>
              <a:off x="2960000" y="4209100"/>
              <a:ext cx="8325" cy="8325"/>
            </a:xfrm>
            <a:custGeom>
              <a:rect b="b" l="l" r="r" t="t"/>
              <a:pathLst>
                <a:path extrusionOk="0" h="333" w="333">
                  <a:moveTo>
                    <a:pt x="166" y="0"/>
                  </a:moveTo>
                  <a:cubicBezTo>
                    <a:pt x="80" y="0"/>
                    <a:pt x="0" y="73"/>
                    <a:pt x="0" y="166"/>
                  </a:cubicBezTo>
                  <a:cubicBezTo>
                    <a:pt x="0" y="260"/>
                    <a:pt x="80"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82"/>
            <p:cNvSpPr/>
            <p:nvPr/>
          </p:nvSpPr>
          <p:spPr>
            <a:xfrm>
              <a:off x="2978025" y="4209100"/>
              <a:ext cx="8325" cy="8325"/>
            </a:xfrm>
            <a:custGeom>
              <a:rect b="b" l="l" r="r" t="t"/>
              <a:pathLst>
                <a:path extrusionOk="0" h="333" w="333">
                  <a:moveTo>
                    <a:pt x="166" y="0"/>
                  </a:moveTo>
                  <a:cubicBezTo>
                    <a:pt x="73" y="0"/>
                    <a:pt x="0" y="73"/>
                    <a:pt x="0" y="166"/>
                  </a:cubicBezTo>
                  <a:cubicBezTo>
                    <a:pt x="0" y="260"/>
                    <a:pt x="73"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82"/>
            <p:cNvSpPr/>
            <p:nvPr/>
          </p:nvSpPr>
          <p:spPr>
            <a:xfrm>
              <a:off x="2995875" y="4209100"/>
              <a:ext cx="8325" cy="8325"/>
            </a:xfrm>
            <a:custGeom>
              <a:rect b="b" l="l" r="r" t="t"/>
              <a:pathLst>
                <a:path extrusionOk="0" h="333" w="333">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82"/>
            <p:cNvSpPr/>
            <p:nvPr/>
          </p:nvSpPr>
          <p:spPr>
            <a:xfrm>
              <a:off x="3228825" y="4209100"/>
              <a:ext cx="8325" cy="8325"/>
            </a:xfrm>
            <a:custGeom>
              <a:rect b="b" l="l" r="r" t="t"/>
              <a:pathLst>
                <a:path extrusionOk="0" h="333" w="333">
                  <a:moveTo>
                    <a:pt x="167" y="0"/>
                  </a:moveTo>
                  <a:cubicBezTo>
                    <a:pt x="80" y="0"/>
                    <a:pt x="1" y="73"/>
                    <a:pt x="1" y="166"/>
                  </a:cubicBezTo>
                  <a:cubicBezTo>
                    <a:pt x="1" y="260"/>
                    <a:pt x="80" y="332"/>
                    <a:pt x="167" y="332"/>
                  </a:cubicBezTo>
                  <a:cubicBezTo>
                    <a:pt x="261" y="332"/>
                    <a:pt x="333" y="260"/>
                    <a:pt x="333" y="166"/>
                  </a:cubicBezTo>
                  <a:cubicBezTo>
                    <a:pt x="333" y="73"/>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82"/>
            <p:cNvSpPr/>
            <p:nvPr/>
          </p:nvSpPr>
          <p:spPr>
            <a:xfrm>
              <a:off x="3246875" y="4209100"/>
              <a:ext cx="8300" cy="8325"/>
            </a:xfrm>
            <a:custGeom>
              <a:rect b="b" l="l" r="r" t="t"/>
              <a:pathLst>
                <a:path extrusionOk="0" h="333" w="332">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82"/>
            <p:cNvSpPr/>
            <p:nvPr/>
          </p:nvSpPr>
          <p:spPr>
            <a:xfrm>
              <a:off x="3264725" y="4209100"/>
              <a:ext cx="8300" cy="8325"/>
            </a:xfrm>
            <a:custGeom>
              <a:rect b="b" l="l" r="r" t="t"/>
              <a:pathLst>
                <a:path extrusionOk="0" h="333" w="332">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82"/>
            <p:cNvSpPr/>
            <p:nvPr/>
          </p:nvSpPr>
          <p:spPr>
            <a:xfrm>
              <a:off x="3282750" y="4209100"/>
              <a:ext cx="8325" cy="8325"/>
            </a:xfrm>
            <a:custGeom>
              <a:rect b="b" l="l" r="r" t="t"/>
              <a:pathLst>
                <a:path extrusionOk="0" h="333" w="333">
                  <a:moveTo>
                    <a:pt x="166" y="0"/>
                  </a:moveTo>
                  <a:cubicBezTo>
                    <a:pt x="73" y="0"/>
                    <a:pt x="0" y="73"/>
                    <a:pt x="0" y="166"/>
                  </a:cubicBezTo>
                  <a:cubicBezTo>
                    <a:pt x="0" y="260"/>
                    <a:pt x="73" y="332"/>
                    <a:pt x="166" y="332"/>
                  </a:cubicBezTo>
                  <a:cubicBezTo>
                    <a:pt x="253" y="332"/>
                    <a:pt x="332" y="260"/>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82"/>
            <p:cNvSpPr/>
            <p:nvPr/>
          </p:nvSpPr>
          <p:spPr>
            <a:xfrm>
              <a:off x="3300600" y="4209100"/>
              <a:ext cx="8325" cy="8325"/>
            </a:xfrm>
            <a:custGeom>
              <a:rect b="b" l="l" r="r" t="t"/>
              <a:pathLst>
                <a:path extrusionOk="0" h="333" w="333">
                  <a:moveTo>
                    <a:pt x="166" y="0"/>
                  </a:moveTo>
                  <a:cubicBezTo>
                    <a:pt x="73" y="0"/>
                    <a:pt x="0" y="73"/>
                    <a:pt x="0" y="166"/>
                  </a:cubicBezTo>
                  <a:cubicBezTo>
                    <a:pt x="0" y="260"/>
                    <a:pt x="73"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82"/>
            <p:cNvSpPr/>
            <p:nvPr/>
          </p:nvSpPr>
          <p:spPr>
            <a:xfrm>
              <a:off x="3318450" y="4209100"/>
              <a:ext cx="8325" cy="8325"/>
            </a:xfrm>
            <a:custGeom>
              <a:rect b="b" l="l" r="r" t="t"/>
              <a:pathLst>
                <a:path extrusionOk="0" h="333" w="333">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82"/>
            <p:cNvSpPr/>
            <p:nvPr/>
          </p:nvSpPr>
          <p:spPr>
            <a:xfrm>
              <a:off x="3336475" y="4209100"/>
              <a:ext cx="8325" cy="8325"/>
            </a:xfrm>
            <a:custGeom>
              <a:rect b="b" l="l" r="r" t="t"/>
              <a:pathLst>
                <a:path extrusionOk="0" h="333" w="333">
                  <a:moveTo>
                    <a:pt x="167" y="0"/>
                  </a:moveTo>
                  <a:cubicBezTo>
                    <a:pt x="73" y="0"/>
                    <a:pt x="1" y="73"/>
                    <a:pt x="1" y="166"/>
                  </a:cubicBezTo>
                  <a:cubicBezTo>
                    <a:pt x="1" y="260"/>
                    <a:pt x="73" y="332"/>
                    <a:pt x="167" y="332"/>
                  </a:cubicBezTo>
                  <a:cubicBezTo>
                    <a:pt x="253" y="332"/>
                    <a:pt x="333" y="260"/>
                    <a:pt x="333" y="166"/>
                  </a:cubicBezTo>
                  <a:cubicBezTo>
                    <a:pt x="333" y="73"/>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82"/>
            <p:cNvSpPr/>
            <p:nvPr/>
          </p:nvSpPr>
          <p:spPr>
            <a:xfrm>
              <a:off x="3354325" y="4209100"/>
              <a:ext cx="8325" cy="8325"/>
            </a:xfrm>
            <a:custGeom>
              <a:rect b="b" l="l" r="r" t="t"/>
              <a:pathLst>
                <a:path extrusionOk="0" h="333" w="333">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82"/>
            <p:cNvSpPr/>
            <p:nvPr/>
          </p:nvSpPr>
          <p:spPr>
            <a:xfrm>
              <a:off x="3372375" y="4209100"/>
              <a:ext cx="8300" cy="8325"/>
            </a:xfrm>
            <a:custGeom>
              <a:rect b="b" l="l" r="r" t="t"/>
              <a:pathLst>
                <a:path extrusionOk="0" h="333" w="332">
                  <a:moveTo>
                    <a:pt x="166" y="0"/>
                  </a:moveTo>
                  <a:cubicBezTo>
                    <a:pt x="72" y="0"/>
                    <a:pt x="0" y="73"/>
                    <a:pt x="0" y="166"/>
                  </a:cubicBezTo>
                  <a:cubicBezTo>
                    <a:pt x="0" y="260"/>
                    <a:pt x="72" y="332"/>
                    <a:pt x="166" y="332"/>
                  </a:cubicBezTo>
                  <a:cubicBezTo>
                    <a:pt x="252" y="332"/>
                    <a:pt x="332" y="260"/>
                    <a:pt x="332" y="166"/>
                  </a:cubicBezTo>
                  <a:cubicBezTo>
                    <a:pt x="332" y="73"/>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82"/>
            <p:cNvSpPr/>
            <p:nvPr/>
          </p:nvSpPr>
          <p:spPr>
            <a:xfrm>
              <a:off x="3390225" y="4209100"/>
              <a:ext cx="8300" cy="8325"/>
            </a:xfrm>
            <a:custGeom>
              <a:rect b="b" l="l" r="r" t="t"/>
              <a:pathLst>
                <a:path extrusionOk="0" h="333" w="332">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82"/>
            <p:cNvSpPr/>
            <p:nvPr/>
          </p:nvSpPr>
          <p:spPr>
            <a:xfrm>
              <a:off x="3461975" y="4209100"/>
              <a:ext cx="8325" cy="8325"/>
            </a:xfrm>
            <a:custGeom>
              <a:rect b="b" l="l" r="r" t="t"/>
              <a:pathLst>
                <a:path extrusionOk="0" h="333" w="333">
                  <a:moveTo>
                    <a:pt x="166" y="0"/>
                  </a:moveTo>
                  <a:cubicBezTo>
                    <a:pt x="73" y="0"/>
                    <a:pt x="1" y="73"/>
                    <a:pt x="1" y="166"/>
                  </a:cubicBezTo>
                  <a:cubicBezTo>
                    <a:pt x="1" y="260"/>
                    <a:pt x="73" y="332"/>
                    <a:pt x="166" y="332"/>
                  </a:cubicBezTo>
                  <a:cubicBezTo>
                    <a:pt x="253" y="332"/>
                    <a:pt x="332" y="260"/>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82"/>
            <p:cNvSpPr/>
            <p:nvPr/>
          </p:nvSpPr>
          <p:spPr>
            <a:xfrm>
              <a:off x="3479825" y="4209100"/>
              <a:ext cx="8325" cy="8325"/>
            </a:xfrm>
            <a:custGeom>
              <a:rect b="b" l="l" r="r" t="t"/>
              <a:pathLst>
                <a:path extrusionOk="0" h="333" w="333">
                  <a:moveTo>
                    <a:pt x="166" y="0"/>
                  </a:moveTo>
                  <a:cubicBezTo>
                    <a:pt x="73" y="0"/>
                    <a:pt x="1" y="73"/>
                    <a:pt x="1" y="166"/>
                  </a:cubicBezTo>
                  <a:cubicBezTo>
                    <a:pt x="1" y="260"/>
                    <a:pt x="73"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82"/>
            <p:cNvSpPr/>
            <p:nvPr/>
          </p:nvSpPr>
          <p:spPr>
            <a:xfrm>
              <a:off x="2691150" y="4227125"/>
              <a:ext cx="8325" cy="8325"/>
            </a:xfrm>
            <a:custGeom>
              <a:rect b="b" l="l" r="r" t="t"/>
              <a:pathLst>
                <a:path extrusionOk="0" h="333" w="333">
                  <a:moveTo>
                    <a:pt x="166" y="1"/>
                  </a:moveTo>
                  <a:cubicBezTo>
                    <a:pt x="80" y="1"/>
                    <a:pt x="1" y="73"/>
                    <a:pt x="1" y="167"/>
                  </a:cubicBezTo>
                  <a:cubicBezTo>
                    <a:pt x="1" y="253"/>
                    <a:pt x="80" y="332"/>
                    <a:pt x="166" y="332"/>
                  </a:cubicBezTo>
                  <a:cubicBezTo>
                    <a:pt x="260" y="332"/>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82"/>
            <p:cNvSpPr/>
            <p:nvPr/>
          </p:nvSpPr>
          <p:spPr>
            <a:xfrm>
              <a:off x="2709175" y="4227125"/>
              <a:ext cx="8325" cy="8325"/>
            </a:xfrm>
            <a:custGeom>
              <a:rect b="b" l="l" r="r" t="t"/>
              <a:pathLst>
                <a:path extrusionOk="0" h="333" w="333">
                  <a:moveTo>
                    <a:pt x="167" y="1"/>
                  </a:moveTo>
                  <a:cubicBezTo>
                    <a:pt x="73" y="1"/>
                    <a:pt x="1" y="73"/>
                    <a:pt x="1" y="167"/>
                  </a:cubicBezTo>
                  <a:cubicBezTo>
                    <a:pt x="1" y="253"/>
                    <a:pt x="73" y="332"/>
                    <a:pt x="167" y="332"/>
                  </a:cubicBezTo>
                  <a:cubicBezTo>
                    <a:pt x="260" y="332"/>
                    <a:pt x="333" y="253"/>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82"/>
            <p:cNvSpPr/>
            <p:nvPr/>
          </p:nvSpPr>
          <p:spPr>
            <a:xfrm>
              <a:off x="2727025" y="4227125"/>
              <a:ext cx="8325" cy="8325"/>
            </a:xfrm>
            <a:custGeom>
              <a:rect b="b" l="l" r="r" t="t"/>
              <a:pathLst>
                <a:path extrusionOk="0" h="333" w="333">
                  <a:moveTo>
                    <a:pt x="167" y="1"/>
                  </a:moveTo>
                  <a:cubicBezTo>
                    <a:pt x="80" y="1"/>
                    <a:pt x="1" y="73"/>
                    <a:pt x="1" y="167"/>
                  </a:cubicBezTo>
                  <a:cubicBezTo>
                    <a:pt x="1" y="253"/>
                    <a:pt x="80" y="332"/>
                    <a:pt x="167" y="332"/>
                  </a:cubicBezTo>
                  <a:cubicBezTo>
                    <a:pt x="260" y="332"/>
                    <a:pt x="333" y="253"/>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82"/>
            <p:cNvSpPr/>
            <p:nvPr/>
          </p:nvSpPr>
          <p:spPr>
            <a:xfrm>
              <a:off x="2745075" y="4227125"/>
              <a:ext cx="8300" cy="8325"/>
            </a:xfrm>
            <a:custGeom>
              <a:rect b="b" l="l" r="r" t="t"/>
              <a:pathLst>
                <a:path extrusionOk="0" h="333" w="332">
                  <a:moveTo>
                    <a:pt x="166" y="1"/>
                  </a:moveTo>
                  <a:cubicBezTo>
                    <a:pt x="72" y="1"/>
                    <a:pt x="0" y="73"/>
                    <a:pt x="0" y="167"/>
                  </a:cubicBezTo>
                  <a:cubicBezTo>
                    <a:pt x="0" y="253"/>
                    <a:pt x="72" y="332"/>
                    <a:pt x="166" y="332"/>
                  </a:cubicBezTo>
                  <a:cubicBezTo>
                    <a:pt x="253" y="332"/>
                    <a:pt x="332" y="253"/>
                    <a:pt x="332" y="167"/>
                  </a:cubicBezTo>
                  <a:cubicBezTo>
                    <a:pt x="332" y="73"/>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82"/>
            <p:cNvSpPr/>
            <p:nvPr/>
          </p:nvSpPr>
          <p:spPr>
            <a:xfrm>
              <a:off x="2762925" y="4227125"/>
              <a:ext cx="8300" cy="8325"/>
            </a:xfrm>
            <a:custGeom>
              <a:rect b="b" l="l" r="r" t="t"/>
              <a:pathLst>
                <a:path extrusionOk="0" h="333" w="332">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82"/>
            <p:cNvSpPr/>
            <p:nvPr/>
          </p:nvSpPr>
          <p:spPr>
            <a:xfrm>
              <a:off x="2798800" y="4227125"/>
              <a:ext cx="8325" cy="8325"/>
            </a:xfrm>
            <a:custGeom>
              <a:rect b="b" l="l" r="r" t="t"/>
              <a:pathLst>
                <a:path extrusionOk="0" h="333" w="333">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82"/>
            <p:cNvSpPr/>
            <p:nvPr/>
          </p:nvSpPr>
          <p:spPr>
            <a:xfrm>
              <a:off x="2816650" y="4227125"/>
              <a:ext cx="8325" cy="8325"/>
            </a:xfrm>
            <a:custGeom>
              <a:rect b="b" l="l" r="r" t="t"/>
              <a:pathLst>
                <a:path extrusionOk="0" h="333" w="333">
                  <a:moveTo>
                    <a:pt x="166" y="1"/>
                  </a:moveTo>
                  <a:cubicBezTo>
                    <a:pt x="80" y="1"/>
                    <a:pt x="0" y="73"/>
                    <a:pt x="0" y="167"/>
                  </a:cubicBezTo>
                  <a:cubicBezTo>
                    <a:pt x="0" y="253"/>
                    <a:pt x="80" y="332"/>
                    <a:pt x="166" y="332"/>
                  </a:cubicBezTo>
                  <a:cubicBezTo>
                    <a:pt x="260" y="332"/>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82"/>
            <p:cNvSpPr/>
            <p:nvPr/>
          </p:nvSpPr>
          <p:spPr>
            <a:xfrm>
              <a:off x="2834675" y="4227125"/>
              <a:ext cx="8325" cy="8325"/>
            </a:xfrm>
            <a:custGeom>
              <a:rect b="b" l="l" r="r" t="t"/>
              <a:pathLst>
                <a:path extrusionOk="0" h="333" w="333">
                  <a:moveTo>
                    <a:pt x="167" y="1"/>
                  </a:moveTo>
                  <a:cubicBezTo>
                    <a:pt x="73" y="1"/>
                    <a:pt x="1" y="73"/>
                    <a:pt x="1" y="167"/>
                  </a:cubicBezTo>
                  <a:cubicBezTo>
                    <a:pt x="1" y="253"/>
                    <a:pt x="73" y="332"/>
                    <a:pt x="167" y="332"/>
                  </a:cubicBezTo>
                  <a:cubicBezTo>
                    <a:pt x="253" y="332"/>
                    <a:pt x="332" y="253"/>
                    <a:pt x="332" y="167"/>
                  </a:cubicBezTo>
                  <a:cubicBezTo>
                    <a:pt x="332" y="73"/>
                    <a:pt x="253"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82"/>
            <p:cNvSpPr/>
            <p:nvPr/>
          </p:nvSpPr>
          <p:spPr>
            <a:xfrm>
              <a:off x="2888400" y="4227125"/>
              <a:ext cx="8325" cy="8325"/>
            </a:xfrm>
            <a:custGeom>
              <a:rect b="b" l="l" r="r" t="t"/>
              <a:pathLst>
                <a:path extrusionOk="0" h="333" w="333">
                  <a:moveTo>
                    <a:pt x="167" y="1"/>
                  </a:moveTo>
                  <a:cubicBezTo>
                    <a:pt x="73" y="1"/>
                    <a:pt x="1" y="73"/>
                    <a:pt x="1" y="167"/>
                  </a:cubicBezTo>
                  <a:cubicBezTo>
                    <a:pt x="1" y="253"/>
                    <a:pt x="73" y="332"/>
                    <a:pt x="167" y="332"/>
                  </a:cubicBezTo>
                  <a:cubicBezTo>
                    <a:pt x="261" y="332"/>
                    <a:pt x="333" y="253"/>
                    <a:pt x="333" y="167"/>
                  </a:cubicBezTo>
                  <a:cubicBezTo>
                    <a:pt x="333" y="73"/>
                    <a:pt x="261"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82"/>
            <p:cNvSpPr/>
            <p:nvPr/>
          </p:nvSpPr>
          <p:spPr>
            <a:xfrm>
              <a:off x="2906250" y="4227125"/>
              <a:ext cx="8325" cy="8325"/>
            </a:xfrm>
            <a:custGeom>
              <a:rect b="b" l="l" r="r" t="t"/>
              <a:pathLst>
                <a:path extrusionOk="0" h="333" w="333">
                  <a:moveTo>
                    <a:pt x="167" y="1"/>
                  </a:moveTo>
                  <a:cubicBezTo>
                    <a:pt x="80" y="1"/>
                    <a:pt x="1" y="73"/>
                    <a:pt x="1" y="167"/>
                  </a:cubicBezTo>
                  <a:cubicBezTo>
                    <a:pt x="1" y="253"/>
                    <a:pt x="80" y="332"/>
                    <a:pt x="167" y="332"/>
                  </a:cubicBezTo>
                  <a:cubicBezTo>
                    <a:pt x="261" y="332"/>
                    <a:pt x="333" y="253"/>
                    <a:pt x="333" y="167"/>
                  </a:cubicBezTo>
                  <a:cubicBezTo>
                    <a:pt x="333" y="73"/>
                    <a:pt x="261"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82"/>
            <p:cNvSpPr/>
            <p:nvPr/>
          </p:nvSpPr>
          <p:spPr>
            <a:xfrm>
              <a:off x="2924300" y="4227125"/>
              <a:ext cx="8300" cy="8325"/>
            </a:xfrm>
            <a:custGeom>
              <a:rect b="b" l="l" r="r" t="t"/>
              <a:pathLst>
                <a:path extrusionOk="0" h="333" w="332">
                  <a:moveTo>
                    <a:pt x="166" y="1"/>
                  </a:moveTo>
                  <a:cubicBezTo>
                    <a:pt x="72" y="1"/>
                    <a:pt x="0" y="73"/>
                    <a:pt x="0" y="167"/>
                  </a:cubicBezTo>
                  <a:cubicBezTo>
                    <a:pt x="0" y="253"/>
                    <a:pt x="72" y="332"/>
                    <a:pt x="166" y="332"/>
                  </a:cubicBezTo>
                  <a:cubicBezTo>
                    <a:pt x="253" y="332"/>
                    <a:pt x="332" y="253"/>
                    <a:pt x="332" y="167"/>
                  </a:cubicBezTo>
                  <a:cubicBezTo>
                    <a:pt x="332" y="73"/>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82"/>
            <p:cNvSpPr/>
            <p:nvPr/>
          </p:nvSpPr>
          <p:spPr>
            <a:xfrm>
              <a:off x="2942150" y="4227125"/>
              <a:ext cx="8300" cy="8325"/>
            </a:xfrm>
            <a:custGeom>
              <a:rect b="b" l="l" r="r" t="t"/>
              <a:pathLst>
                <a:path extrusionOk="0" h="333" w="332">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82"/>
            <p:cNvSpPr/>
            <p:nvPr/>
          </p:nvSpPr>
          <p:spPr>
            <a:xfrm>
              <a:off x="2960000" y="4227125"/>
              <a:ext cx="8325" cy="8325"/>
            </a:xfrm>
            <a:custGeom>
              <a:rect b="b" l="l" r="r" t="t"/>
              <a:pathLst>
                <a:path extrusionOk="0" h="333" w="333">
                  <a:moveTo>
                    <a:pt x="166" y="1"/>
                  </a:moveTo>
                  <a:cubicBezTo>
                    <a:pt x="80" y="1"/>
                    <a:pt x="0" y="73"/>
                    <a:pt x="0" y="167"/>
                  </a:cubicBezTo>
                  <a:cubicBezTo>
                    <a:pt x="0" y="253"/>
                    <a:pt x="80"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82"/>
            <p:cNvSpPr/>
            <p:nvPr/>
          </p:nvSpPr>
          <p:spPr>
            <a:xfrm>
              <a:off x="2995875" y="4227125"/>
              <a:ext cx="8325" cy="8325"/>
            </a:xfrm>
            <a:custGeom>
              <a:rect b="b" l="l" r="r" t="t"/>
              <a:pathLst>
                <a:path extrusionOk="0" h="333" w="333">
                  <a:moveTo>
                    <a:pt x="166" y="1"/>
                  </a:moveTo>
                  <a:cubicBezTo>
                    <a:pt x="80" y="1"/>
                    <a:pt x="1" y="73"/>
                    <a:pt x="1" y="167"/>
                  </a:cubicBezTo>
                  <a:cubicBezTo>
                    <a:pt x="1" y="253"/>
                    <a:pt x="80"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82"/>
            <p:cNvSpPr/>
            <p:nvPr/>
          </p:nvSpPr>
          <p:spPr>
            <a:xfrm>
              <a:off x="3228825" y="4227125"/>
              <a:ext cx="8325" cy="8325"/>
            </a:xfrm>
            <a:custGeom>
              <a:rect b="b" l="l" r="r" t="t"/>
              <a:pathLst>
                <a:path extrusionOk="0" h="333" w="333">
                  <a:moveTo>
                    <a:pt x="167" y="1"/>
                  </a:moveTo>
                  <a:cubicBezTo>
                    <a:pt x="80" y="1"/>
                    <a:pt x="1" y="73"/>
                    <a:pt x="1" y="167"/>
                  </a:cubicBezTo>
                  <a:cubicBezTo>
                    <a:pt x="1" y="253"/>
                    <a:pt x="80" y="332"/>
                    <a:pt x="167" y="332"/>
                  </a:cubicBezTo>
                  <a:cubicBezTo>
                    <a:pt x="261" y="332"/>
                    <a:pt x="333" y="253"/>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82"/>
            <p:cNvSpPr/>
            <p:nvPr/>
          </p:nvSpPr>
          <p:spPr>
            <a:xfrm>
              <a:off x="3246875" y="4227125"/>
              <a:ext cx="8300" cy="8325"/>
            </a:xfrm>
            <a:custGeom>
              <a:rect b="b" l="l" r="r" t="t"/>
              <a:pathLst>
                <a:path extrusionOk="0" h="333" w="332">
                  <a:moveTo>
                    <a:pt x="166" y="1"/>
                  </a:moveTo>
                  <a:cubicBezTo>
                    <a:pt x="72" y="1"/>
                    <a:pt x="0" y="73"/>
                    <a:pt x="0" y="167"/>
                  </a:cubicBezTo>
                  <a:cubicBezTo>
                    <a:pt x="0" y="253"/>
                    <a:pt x="72" y="332"/>
                    <a:pt x="166" y="332"/>
                  </a:cubicBezTo>
                  <a:cubicBezTo>
                    <a:pt x="253" y="332"/>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82"/>
            <p:cNvSpPr/>
            <p:nvPr/>
          </p:nvSpPr>
          <p:spPr>
            <a:xfrm>
              <a:off x="3264725" y="4227125"/>
              <a:ext cx="8300" cy="8325"/>
            </a:xfrm>
            <a:custGeom>
              <a:rect b="b" l="l" r="r" t="t"/>
              <a:pathLst>
                <a:path extrusionOk="0" h="333" w="332">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82"/>
            <p:cNvSpPr/>
            <p:nvPr/>
          </p:nvSpPr>
          <p:spPr>
            <a:xfrm>
              <a:off x="3282750" y="4227125"/>
              <a:ext cx="8325" cy="8325"/>
            </a:xfrm>
            <a:custGeom>
              <a:rect b="b" l="l" r="r" t="t"/>
              <a:pathLst>
                <a:path extrusionOk="0" h="333" w="333">
                  <a:moveTo>
                    <a:pt x="166" y="1"/>
                  </a:moveTo>
                  <a:cubicBezTo>
                    <a:pt x="73" y="1"/>
                    <a:pt x="0" y="73"/>
                    <a:pt x="0" y="167"/>
                  </a:cubicBezTo>
                  <a:cubicBezTo>
                    <a:pt x="0" y="253"/>
                    <a:pt x="73" y="332"/>
                    <a:pt x="166" y="332"/>
                  </a:cubicBezTo>
                  <a:cubicBezTo>
                    <a:pt x="253" y="332"/>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82"/>
            <p:cNvSpPr/>
            <p:nvPr/>
          </p:nvSpPr>
          <p:spPr>
            <a:xfrm>
              <a:off x="3300600" y="4227125"/>
              <a:ext cx="8325" cy="8325"/>
            </a:xfrm>
            <a:custGeom>
              <a:rect b="b" l="l" r="r" t="t"/>
              <a:pathLst>
                <a:path extrusionOk="0" h="333" w="333">
                  <a:moveTo>
                    <a:pt x="166" y="1"/>
                  </a:moveTo>
                  <a:cubicBezTo>
                    <a:pt x="73" y="1"/>
                    <a:pt x="0" y="73"/>
                    <a:pt x="0" y="167"/>
                  </a:cubicBezTo>
                  <a:cubicBezTo>
                    <a:pt x="0" y="253"/>
                    <a:pt x="73"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82"/>
            <p:cNvSpPr/>
            <p:nvPr/>
          </p:nvSpPr>
          <p:spPr>
            <a:xfrm>
              <a:off x="3318450" y="4227125"/>
              <a:ext cx="8325" cy="8325"/>
            </a:xfrm>
            <a:custGeom>
              <a:rect b="b" l="l" r="r" t="t"/>
              <a:pathLst>
                <a:path extrusionOk="0" h="333" w="333">
                  <a:moveTo>
                    <a:pt x="166" y="1"/>
                  </a:moveTo>
                  <a:cubicBezTo>
                    <a:pt x="80" y="1"/>
                    <a:pt x="1" y="73"/>
                    <a:pt x="1" y="167"/>
                  </a:cubicBezTo>
                  <a:cubicBezTo>
                    <a:pt x="1" y="253"/>
                    <a:pt x="80"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82"/>
            <p:cNvSpPr/>
            <p:nvPr/>
          </p:nvSpPr>
          <p:spPr>
            <a:xfrm>
              <a:off x="3336475" y="4227125"/>
              <a:ext cx="8325" cy="8325"/>
            </a:xfrm>
            <a:custGeom>
              <a:rect b="b" l="l" r="r" t="t"/>
              <a:pathLst>
                <a:path extrusionOk="0" h="333" w="333">
                  <a:moveTo>
                    <a:pt x="167" y="1"/>
                  </a:moveTo>
                  <a:cubicBezTo>
                    <a:pt x="73" y="1"/>
                    <a:pt x="1" y="73"/>
                    <a:pt x="1" y="167"/>
                  </a:cubicBezTo>
                  <a:cubicBezTo>
                    <a:pt x="1" y="253"/>
                    <a:pt x="73" y="332"/>
                    <a:pt x="167" y="332"/>
                  </a:cubicBezTo>
                  <a:cubicBezTo>
                    <a:pt x="253" y="332"/>
                    <a:pt x="333" y="253"/>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82"/>
            <p:cNvSpPr/>
            <p:nvPr/>
          </p:nvSpPr>
          <p:spPr>
            <a:xfrm>
              <a:off x="3354325" y="4227125"/>
              <a:ext cx="8325" cy="8325"/>
            </a:xfrm>
            <a:custGeom>
              <a:rect b="b" l="l" r="r" t="t"/>
              <a:pathLst>
                <a:path extrusionOk="0" h="333" w="333">
                  <a:moveTo>
                    <a:pt x="167" y="1"/>
                  </a:moveTo>
                  <a:cubicBezTo>
                    <a:pt x="73" y="1"/>
                    <a:pt x="1" y="73"/>
                    <a:pt x="1" y="167"/>
                  </a:cubicBezTo>
                  <a:cubicBezTo>
                    <a:pt x="1" y="253"/>
                    <a:pt x="73" y="332"/>
                    <a:pt x="167" y="332"/>
                  </a:cubicBezTo>
                  <a:cubicBezTo>
                    <a:pt x="260" y="332"/>
                    <a:pt x="333" y="253"/>
                    <a:pt x="333" y="167"/>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82"/>
            <p:cNvSpPr/>
            <p:nvPr/>
          </p:nvSpPr>
          <p:spPr>
            <a:xfrm>
              <a:off x="3372375" y="4227125"/>
              <a:ext cx="8300" cy="8325"/>
            </a:xfrm>
            <a:custGeom>
              <a:rect b="b" l="l" r="r" t="t"/>
              <a:pathLst>
                <a:path extrusionOk="0" h="333" w="332">
                  <a:moveTo>
                    <a:pt x="166" y="1"/>
                  </a:moveTo>
                  <a:cubicBezTo>
                    <a:pt x="72" y="1"/>
                    <a:pt x="0" y="73"/>
                    <a:pt x="0" y="167"/>
                  </a:cubicBezTo>
                  <a:cubicBezTo>
                    <a:pt x="0" y="253"/>
                    <a:pt x="72" y="332"/>
                    <a:pt x="166" y="332"/>
                  </a:cubicBezTo>
                  <a:cubicBezTo>
                    <a:pt x="252" y="332"/>
                    <a:pt x="332" y="253"/>
                    <a:pt x="332" y="167"/>
                  </a:cubicBezTo>
                  <a:cubicBezTo>
                    <a:pt x="332" y="73"/>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82"/>
            <p:cNvSpPr/>
            <p:nvPr/>
          </p:nvSpPr>
          <p:spPr>
            <a:xfrm>
              <a:off x="3390225" y="4227125"/>
              <a:ext cx="8300" cy="8325"/>
            </a:xfrm>
            <a:custGeom>
              <a:rect b="b" l="l" r="r" t="t"/>
              <a:pathLst>
                <a:path extrusionOk="0" h="333" w="332">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82"/>
            <p:cNvSpPr/>
            <p:nvPr/>
          </p:nvSpPr>
          <p:spPr>
            <a:xfrm>
              <a:off x="3408075" y="4227125"/>
              <a:ext cx="8300" cy="8325"/>
            </a:xfrm>
            <a:custGeom>
              <a:rect b="b" l="l" r="r" t="t"/>
              <a:pathLst>
                <a:path extrusionOk="0" h="333" w="332">
                  <a:moveTo>
                    <a:pt x="166" y="1"/>
                  </a:moveTo>
                  <a:cubicBezTo>
                    <a:pt x="79" y="1"/>
                    <a:pt x="0" y="73"/>
                    <a:pt x="0" y="167"/>
                  </a:cubicBezTo>
                  <a:cubicBezTo>
                    <a:pt x="0" y="253"/>
                    <a:pt x="79"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82"/>
            <p:cNvSpPr/>
            <p:nvPr/>
          </p:nvSpPr>
          <p:spPr>
            <a:xfrm>
              <a:off x="3426100" y="4227125"/>
              <a:ext cx="8325" cy="8325"/>
            </a:xfrm>
            <a:custGeom>
              <a:rect b="b" l="l" r="r" t="t"/>
              <a:pathLst>
                <a:path extrusionOk="0" h="333" w="333">
                  <a:moveTo>
                    <a:pt x="166" y="1"/>
                  </a:moveTo>
                  <a:cubicBezTo>
                    <a:pt x="72" y="1"/>
                    <a:pt x="0" y="73"/>
                    <a:pt x="0" y="167"/>
                  </a:cubicBezTo>
                  <a:cubicBezTo>
                    <a:pt x="0" y="253"/>
                    <a:pt x="72" y="332"/>
                    <a:pt x="166" y="332"/>
                  </a:cubicBezTo>
                  <a:cubicBezTo>
                    <a:pt x="253" y="332"/>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82"/>
            <p:cNvSpPr/>
            <p:nvPr/>
          </p:nvSpPr>
          <p:spPr>
            <a:xfrm>
              <a:off x="3443950" y="4227125"/>
              <a:ext cx="8325" cy="8325"/>
            </a:xfrm>
            <a:custGeom>
              <a:rect b="b" l="l" r="r" t="t"/>
              <a:pathLst>
                <a:path extrusionOk="0" h="333" w="333">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82"/>
            <p:cNvSpPr/>
            <p:nvPr/>
          </p:nvSpPr>
          <p:spPr>
            <a:xfrm>
              <a:off x="3461975" y="4227125"/>
              <a:ext cx="8325" cy="8325"/>
            </a:xfrm>
            <a:custGeom>
              <a:rect b="b" l="l" r="r" t="t"/>
              <a:pathLst>
                <a:path extrusionOk="0" h="333" w="333">
                  <a:moveTo>
                    <a:pt x="166" y="1"/>
                  </a:moveTo>
                  <a:cubicBezTo>
                    <a:pt x="73" y="1"/>
                    <a:pt x="1" y="73"/>
                    <a:pt x="1" y="167"/>
                  </a:cubicBezTo>
                  <a:cubicBezTo>
                    <a:pt x="1" y="253"/>
                    <a:pt x="73" y="332"/>
                    <a:pt x="166" y="332"/>
                  </a:cubicBezTo>
                  <a:cubicBezTo>
                    <a:pt x="253" y="332"/>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82"/>
            <p:cNvSpPr/>
            <p:nvPr/>
          </p:nvSpPr>
          <p:spPr>
            <a:xfrm>
              <a:off x="3479825" y="4227125"/>
              <a:ext cx="8325" cy="8325"/>
            </a:xfrm>
            <a:custGeom>
              <a:rect b="b" l="l" r="r" t="t"/>
              <a:pathLst>
                <a:path extrusionOk="0" h="333" w="333">
                  <a:moveTo>
                    <a:pt x="166" y="1"/>
                  </a:moveTo>
                  <a:cubicBezTo>
                    <a:pt x="73" y="1"/>
                    <a:pt x="1" y="73"/>
                    <a:pt x="1" y="167"/>
                  </a:cubicBezTo>
                  <a:cubicBezTo>
                    <a:pt x="1" y="253"/>
                    <a:pt x="73"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82"/>
            <p:cNvSpPr/>
            <p:nvPr/>
          </p:nvSpPr>
          <p:spPr>
            <a:xfrm>
              <a:off x="3497675" y="4227125"/>
              <a:ext cx="8325" cy="8325"/>
            </a:xfrm>
            <a:custGeom>
              <a:rect b="b" l="l" r="r" t="t"/>
              <a:pathLst>
                <a:path extrusionOk="0" h="333" w="333">
                  <a:moveTo>
                    <a:pt x="167" y="1"/>
                  </a:moveTo>
                  <a:cubicBezTo>
                    <a:pt x="80" y="1"/>
                    <a:pt x="1" y="73"/>
                    <a:pt x="1" y="167"/>
                  </a:cubicBezTo>
                  <a:cubicBezTo>
                    <a:pt x="1" y="253"/>
                    <a:pt x="80" y="332"/>
                    <a:pt x="167" y="332"/>
                  </a:cubicBezTo>
                  <a:cubicBezTo>
                    <a:pt x="260" y="332"/>
                    <a:pt x="332" y="253"/>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82"/>
            <p:cNvSpPr/>
            <p:nvPr/>
          </p:nvSpPr>
          <p:spPr>
            <a:xfrm>
              <a:off x="3515700" y="4227125"/>
              <a:ext cx="8325" cy="8325"/>
            </a:xfrm>
            <a:custGeom>
              <a:rect b="b" l="l" r="r" t="t"/>
              <a:pathLst>
                <a:path extrusionOk="0" h="333" w="333">
                  <a:moveTo>
                    <a:pt x="167" y="1"/>
                  </a:moveTo>
                  <a:cubicBezTo>
                    <a:pt x="73" y="1"/>
                    <a:pt x="1" y="73"/>
                    <a:pt x="1" y="167"/>
                  </a:cubicBezTo>
                  <a:cubicBezTo>
                    <a:pt x="1" y="253"/>
                    <a:pt x="73" y="332"/>
                    <a:pt x="167" y="332"/>
                  </a:cubicBezTo>
                  <a:cubicBezTo>
                    <a:pt x="253" y="332"/>
                    <a:pt x="333" y="253"/>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82"/>
            <p:cNvSpPr/>
            <p:nvPr/>
          </p:nvSpPr>
          <p:spPr>
            <a:xfrm>
              <a:off x="2565825" y="4244975"/>
              <a:ext cx="8325" cy="8325"/>
            </a:xfrm>
            <a:custGeom>
              <a:rect b="b" l="l" r="r" t="t"/>
              <a:pathLst>
                <a:path extrusionOk="0" h="333" w="333">
                  <a:moveTo>
                    <a:pt x="167" y="1"/>
                  </a:moveTo>
                  <a:cubicBezTo>
                    <a:pt x="73" y="1"/>
                    <a:pt x="1" y="80"/>
                    <a:pt x="1" y="167"/>
                  </a:cubicBezTo>
                  <a:cubicBezTo>
                    <a:pt x="1" y="260"/>
                    <a:pt x="73" y="332"/>
                    <a:pt x="167" y="332"/>
                  </a:cubicBezTo>
                  <a:cubicBezTo>
                    <a:pt x="253" y="332"/>
                    <a:pt x="333" y="260"/>
                    <a:pt x="333" y="167"/>
                  </a:cubicBezTo>
                  <a:cubicBezTo>
                    <a:pt x="333" y="80"/>
                    <a:pt x="253"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82"/>
            <p:cNvSpPr/>
            <p:nvPr/>
          </p:nvSpPr>
          <p:spPr>
            <a:xfrm>
              <a:off x="2583675" y="4244975"/>
              <a:ext cx="8325" cy="8325"/>
            </a:xfrm>
            <a:custGeom>
              <a:rect b="b" l="l" r="r" t="t"/>
              <a:pathLst>
                <a:path extrusionOk="0" h="333" w="333">
                  <a:moveTo>
                    <a:pt x="167" y="1"/>
                  </a:moveTo>
                  <a:cubicBezTo>
                    <a:pt x="73" y="1"/>
                    <a:pt x="1" y="80"/>
                    <a:pt x="1" y="167"/>
                  </a:cubicBezTo>
                  <a:cubicBezTo>
                    <a:pt x="1" y="260"/>
                    <a:pt x="73" y="332"/>
                    <a:pt x="167" y="332"/>
                  </a:cubicBezTo>
                  <a:cubicBezTo>
                    <a:pt x="261" y="332"/>
                    <a:pt x="333" y="260"/>
                    <a:pt x="333" y="167"/>
                  </a:cubicBezTo>
                  <a:cubicBezTo>
                    <a:pt x="333" y="80"/>
                    <a:pt x="261"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82"/>
            <p:cNvSpPr/>
            <p:nvPr/>
          </p:nvSpPr>
          <p:spPr>
            <a:xfrm>
              <a:off x="2601550" y="4244975"/>
              <a:ext cx="8300" cy="8325"/>
            </a:xfrm>
            <a:custGeom>
              <a:rect b="b" l="l" r="r" t="t"/>
              <a:pathLst>
                <a:path extrusionOk="0" h="333" w="332">
                  <a:moveTo>
                    <a:pt x="166" y="1"/>
                  </a:moveTo>
                  <a:cubicBezTo>
                    <a:pt x="79" y="1"/>
                    <a:pt x="0" y="80"/>
                    <a:pt x="0" y="167"/>
                  </a:cubicBezTo>
                  <a:cubicBezTo>
                    <a:pt x="0" y="260"/>
                    <a:pt x="79" y="332"/>
                    <a:pt x="166" y="332"/>
                  </a:cubicBezTo>
                  <a:cubicBezTo>
                    <a:pt x="260" y="332"/>
                    <a:pt x="332" y="260"/>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82"/>
            <p:cNvSpPr/>
            <p:nvPr/>
          </p:nvSpPr>
          <p:spPr>
            <a:xfrm>
              <a:off x="2619575" y="4244975"/>
              <a:ext cx="8325" cy="8325"/>
            </a:xfrm>
            <a:custGeom>
              <a:rect b="b" l="l" r="r" t="t"/>
              <a:pathLst>
                <a:path extrusionOk="0" h="333" w="333">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82"/>
            <p:cNvSpPr/>
            <p:nvPr/>
          </p:nvSpPr>
          <p:spPr>
            <a:xfrm>
              <a:off x="2637425" y="4244975"/>
              <a:ext cx="8325" cy="8325"/>
            </a:xfrm>
            <a:custGeom>
              <a:rect b="b" l="l" r="r" t="t"/>
              <a:pathLst>
                <a:path extrusionOk="0" h="333" w="333">
                  <a:moveTo>
                    <a:pt x="166" y="1"/>
                  </a:moveTo>
                  <a:cubicBezTo>
                    <a:pt x="80" y="1"/>
                    <a:pt x="0" y="80"/>
                    <a:pt x="0" y="167"/>
                  </a:cubicBezTo>
                  <a:cubicBezTo>
                    <a:pt x="0" y="260"/>
                    <a:pt x="80" y="332"/>
                    <a:pt x="166" y="332"/>
                  </a:cubicBezTo>
                  <a:cubicBezTo>
                    <a:pt x="260" y="332"/>
                    <a:pt x="332" y="260"/>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82"/>
            <p:cNvSpPr/>
            <p:nvPr/>
          </p:nvSpPr>
          <p:spPr>
            <a:xfrm>
              <a:off x="2655450" y="4244975"/>
              <a:ext cx="8325" cy="8325"/>
            </a:xfrm>
            <a:custGeom>
              <a:rect b="b" l="l" r="r" t="t"/>
              <a:pathLst>
                <a:path extrusionOk="0" h="333" w="333">
                  <a:moveTo>
                    <a:pt x="166" y="1"/>
                  </a:moveTo>
                  <a:cubicBezTo>
                    <a:pt x="73" y="1"/>
                    <a:pt x="1" y="80"/>
                    <a:pt x="1" y="167"/>
                  </a:cubicBezTo>
                  <a:cubicBezTo>
                    <a:pt x="1" y="260"/>
                    <a:pt x="73" y="332"/>
                    <a:pt x="166" y="332"/>
                  </a:cubicBezTo>
                  <a:cubicBezTo>
                    <a:pt x="253" y="332"/>
                    <a:pt x="332" y="260"/>
                    <a:pt x="332" y="167"/>
                  </a:cubicBezTo>
                  <a:cubicBezTo>
                    <a:pt x="332" y="80"/>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82"/>
            <p:cNvSpPr/>
            <p:nvPr/>
          </p:nvSpPr>
          <p:spPr>
            <a:xfrm>
              <a:off x="2673300" y="4244975"/>
              <a:ext cx="8325" cy="8325"/>
            </a:xfrm>
            <a:custGeom>
              <a:rect b="b" l="l" r="r" t="t"/>
              <a:pathLst>
                <a:path extrusionOk="0" h="333" w="333">
                  <a:moveTo>
                    <a:pt x="166" y="1"/>
                  </a:moveTo>
                  <a:cubicBezTo>
                    <a:pt x="73" y="1"/>
                    <a:pt x="1" y="80"/>
                    <a:pt x="1" y="167"/>
                  </a:cubicBezTo>
                  <a:cubicBezTo>
                    <a:pt x="1" y="260"/>
                    <a:pt x="73" y="332"/>
                    <a:pt x="166" y="332"/>
                  </a:cubicBezTo>
                  <a:cubicBezTo>
                    <a:pt x="260" y="332"/>
                    <a:pt x="332" y="260"/>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82"/>
            <p:cNvSpPr/>
            <p:nvPr/>
          </p:nvSpPr>
          <p:spPr>
            <a:xfrm>
              <a:off x="2727025" y="4244975"/>
              <a:ext cx="8325" cy="8325"/>
            </a:xfrm>
            <a:custGeom>
              <a:rect b="b" l="l" r="r" t="t"/>
              <a:pathLst>
                <a:path extrusionOk="0" h="333" w="333">
                  <a:moveTo>
                    <a:pt x="167" y="1"/>
                  </a:moveTo>
                  <a:cubicBezTo>
                    <a:pt x="80" y="1"/>
                    <a:pt x="1" y="80"/>
                    <a:pt x="1" y="167"/>
                  </a:cubicBezTo>
                  <a:cubicBezTo>
                    <a:pt x="1" y="260"/>
                    <a:pt x="80" y="332"/>
                    <a:pt x="167" y="332"/>
                  </a:cubicBezTo>
                  <a:cubicBezTo>
                    <a:pt x="260" y="332"/>
                    <a:pt x="333" y="260"/>
                    <a:pt x="333" y="167"/>
                  </a:cubicBezTo>
                  <a:cubicBezTo>
                    <a:pt x="333" y="80"/>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82"/>
            <p:cNvSpPr/>
            <p:nvPr/>
          </p:nvSpPr>
          <p:spPr>
            <a:xfrm>
              <a:off x="2745075" y="4244975"/>
              <a:ext cx="8300" cy="8325"/>
            </a:xfrm>
            <a:custGeom>
              <a:rect b="b" l="l" r="r" t="t"/>
              <a:pathLst>
                <a:path extrusionOk="0" h="333" w="332">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82"/>
            <p:cNvSpPr/>
            <p:nvPr/>
          </p:nvSpPr>
          <p:spPr>
            <a:xfrm>
              <a:off x="2780775" y="4244975"/>
              <a:ext cx="8300" cy="8325"/>
            </a:xfrm>
            <a:custGeom>
              <a:rect b="b" l="l" r="r" t="t"/>
              <a:pathLst>
                <a:path extrusionOk="0" h="333" w="332">
                  <a:moveTo>
                    <a:pt x="166" y="1"/>
                  </a:moveTo>
                  <a:cubicBezTo>
                    <a:pt x="79" y="1"/>
                    <a:pt x="0" y="80"/>
                    <a:pt x="0" y="167"/>
                  </a:cubicBezTo>
                  <a:cubicBezTo>
                    <a:pt x="0" y="260"/>
                    <a:pt x="79" y="332"/>
                    <a:pt x="166" y="332"/>
                  </a:cubicBezTo>
                  <a:cubicBezTo>
                    <a:pt x="260" y="332"/>
                    <a:pt x="332" y="260"/>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82"/>
            <p:cNvSpPr/>
            <p:nvPr/>
          </p:nvSpPr>
          <p:spPr>
            <a:xfrm>
              <a:off x="2798800" y="4244975"/>
              <a:ext cx="8325" cy="8325"/>
            </a:xfrm>
            <a:custGeom>
              <a:rect b="b" l="l" r="r" t="t"/>
              <a:pathLst>
                <a:path extrusionOk="0" h="333" w="333">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82"/>
            <p:cNvSpPr/>
            <p:nvPr/>
          </p:nvSpPr>
          <p:spPr>
            <a:xfrm>
              <a:off x="2834675" y="4244975"/>
              <a:ext cx="8325" cy="8325"/>
            </a:xfrm>
            <a:custGeom>
              <a:rect b="b" l="l" r="r" t="t"/>
              <a:pathLst>
                <a:path extrusionOk="0" h="333" w="333">
                  <a:moveTo>
                    <a:pt x="167" y="1"/>
                  </a:moveTo>
                  <a:cubicBezTo>
                    <a:pt x="73" y="1"/>
                    <a:pt x="1" y="80"/>
                    <a:pt x="1" y="167"/>
                  </a:cubicBezTo>
                  <a:cubicBezTo>
                    <a:pt x="1" y="260"/>
                    <a:pt x="73" y="332"/>
                    <a:pt x="167" y="332"/>
                  </a:cubicBezTo>
                  <a:cubicBezTo>
                    <a:pt x="253" y="332"/>
                    <a:pt x="332" y="260"/>
                    <a:pt x="332" y="167"/>
                  </a:cubicBezTo>
                  <a:cubicBezTo>
                    <a:pt x="332" y="80"/>
                    <a:pt x="253"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82"/>
            <p:cNvSpPr/>
            <p:nvPr/>
          </p:nvSpPr>
          <p:spPr>
            <a:xfrm>
              <a:off x="2852525" y="4244975"/>
              <a:ext cx="8325" cy="8325"/>
            </a:xfrm>
            <a:custGeom>
              <a:rect b="b" l="l" r="r" t="t"/>
              <a:pathLst>
                <a:path extrusionOk="0" h="333" w="333">
                  <a:moveTo>
                    <a:pt x="167" y="1"/>
                  </a:moveTo>
                  <a:cubicBezTo>
                    <a:pt x="73" y="1"/>
                    <a:pt x="1" y="80"/>
                    <a:pt x="1" y="167"/>
                  </a:cubicBezTo>
                  <a:cubicBezTo>
                    <a:pt x="1" y="260"/>
                    <a:pt x="73" y="332"/>
                    <a:pt x="167" y="332"/>
                  </a:cubicBezTo>
                  <a:cubicBezTo>
                    <a:pt x="260" y="332"/>
                    <a:pt x="332" y="260"/>
                    <a:pt x="332" y="167"/>
                  </a:cubicBezTo>
                  <a:cubicBezTo>
                    <a:pt x="332" y="80"/>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82"/>
            <p:cNvSpPr/>
            <p:nvPr/>
          </p:nvSpPr>
          <p:spPr>
            <a:xfrm>
              <a:off x="2906250" y="4244975"/>
              <a:ext cx="8325" cy="8325"/>
            </a:xfrm>
            <a:custGeom>
              <a:rect b="b" l="l" r="r" t="t"/>
              <a:pathLst>
                <a:path extrusionOk="0" h="333" w="333">
                  <a:moveTo>
                    <a:pt x="167" y="1"/>
                  </a:moveTo>
                  <a:cubicBezTo>
                    <a:pt x="80" y="1"/>
                    <a:pt x="1" y="80"/>
                    <a:pt x="1" y="167"/>
                  </a:cubicBezTo>
                  <a:cubicBezTo>
                    <a:pt x="1" y="260"/>
                    <a:pt x="80" y="332"/>
                    <a:pt x="167" y="332"/>
                  </a:cubicBezTo>
                  <a:cubicBezTo>
                    <a:pt x="261" y="332"/>
                    <a:pt x="333" y="260"/>
                    <a:pt x="333" y="167"/>
                  </a:cubicBezTo>
                  <a:cubicBezTo>
                    <a:pt x="333" y="80"/>
                    <a:pt x="261"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82"/>
            <p:cNvSpPr/>
            <p:nvPr/>
          </p:nvSpPr>
          <p:spPr>
            <a:xfrm>
              <a:off x="2924300" y="4244975"/>
              <a:ext cx="8300" cy="8325"/>
            </a:xfrm>
            <a:custGeom>
              <a:rect b="b" l="l" r="r" t="t"/>
              <a:pathLst>
                <a:path extrusionOk="0" h="333" w="332">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82"/>
            <p:cNvSpPr/>
            <p:nvPr/>
          </p:nvSpPr>
          <p:spPr>
            <a:xfrm>
              <a:off x="2942150" y="4244975"/>
              <a:ext cx="8300" cy="8325"/>
            </a:xfrm>
            <a:custGeom>
              <a:rect b="b" l="l" r="r" t="t"/>
              <a:pathLst>
                <a:path extrusionOk="0" h="333" w="332">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82"/>
            <p:cNvSpPr/>
            <p:nvPr/>
          </p:nvSpPr>
          <p:spPr>
            <a:xfrm>
              <a:off x="2960000" y="4244975"/>
              <a:ext cx="8325" cy="8325"/>
            </a:xfrm>
            <a:custGeom>
              <a:rect b="b" l="l" r="r" t="t"/>
              <a:pathLst>
                <a:path extrusionOk="0" h="333" w="333">
                  <a:moveTo>
                    <a:pt x="166" y="1"/>
                  </a:moveTo>
                  <a:cubicBezTo>
                    <a:pt x="80" y="1"/>
                    <a:pt x="0" y="80"/>
                    <a:pt x="0" y="167"/>
                  </a:cubicBezTo>
                  <a:cubicBezTo>
                    <a:pt x="0" y="260"/>
                    <a:pt x="80"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82"/>
            <p:cNvSpPr/>
            <p:nvPr/>
          </p:nvSpPr>
          <p:spPr>
            <a:xfrm>
              <a:off x="2978025" y="4244975"/>
              <a:ext cx="8325" cy="8325"/>
            </a:xfrm>
            <a:custGeom>
              <a:rect b="b" l="l" r="r" t="t"/>
              <a:pathLst>
                <a:path extrusionOk="0" h="333" w="333">
                  <a:moveTo>
                    <a:pt x="166" y="1"/>
                  </a:moveTo>
                  <a:cubicBezTo>
                    <a:pt x="73" y="1"/>
                    <a:pt x="0" y="80"/>
                    <a:pt x="0" y="167"/>
                  </a:cubicBezTo>
                  <a:cubicBezTo>
                    <a:pt x="0" y="260"/>
                    <a:pt x="73"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82"/>
            <p:cNvSpPr/>
            <p:nvPr/>
          </p:nvSpPr>
          <p:spPr>
            <a:xfrm>
              <a:off x="3121375" y="4244975"/>
              <a:ext cx="8325" cy="8325"/>
            </a:xfrm>
            <a:custGeom>
              <a:rect b="b" l="l" r="r" t="t"/>
              <a:pathLst>
                <a:path extrusionOk="0" h="333" w="333">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82"/>
            <p:cNvSpPr/>
            <p:nvPr/>
          </p:nvSpPr>
          <p:spPr>
            <a:xfrm>
              <a:off x="3139225" y="4244975"/>
              <a:ext cx="8325" cy="8325"/>
            </a:xfrm>
            <a:custGeom>
              <a:rect b="b" l="l" r="r" t="t"/>
              <a:pathLst>
                <a:path extrusionOk="0" h="333" w="333">
                  <a:moveTo>
                    <a:pt x="166" y="1"/>
                  </a:moveTo>
                  <a:cubicBezTo>
                    <a:pt x="80" y="1"/>
                    <a:pt x="0" y="80"/>
                    <a:pt x="0" y="167"/>
                  </a:cubicBezTo>
                  <a:cubicBezTo>
                    <a:pt x="0" y="260"/>
                    <a:pt x="80"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82"/>
            <p:cNvSpPr/>
            <p:nvPr/>
          </p:nvSpPr>
          <p:spPr>
            <a:xfrm>
              <a:off x="3157250" y="4244975"/>
              <a:ext cx="8325" cy="8325"/>
            </a:xfrm>
            <a:custGeom>
              <a:rect b="b" l="l" r="r" t="t"/>
              <a:pathLst>
                <a:path extrusionOk="0" h="333" w="333">
                  <a:moveTo>
                    <a:pt x="167" y="1"/>
                  </a:moveTo>
                  <a:cubicBezTo>
                    <a:pt x="73" y="1"/>
                    <a:pt x="1" y="80"/>
                    <a:pt x="1" y="167"/>
                  </a:cubicBezTo>
                  <a:cubicBezTo>
                    <a:pt x="1" y="260"/>
                    <a:pt x="73" y="332"/>
                    <a:pt x="167" y="332"/>
                  </a:cubicBezTo>
                  <a:cubicBezTo>
                    <a:pt x="253" y="332"/>
                    <a:pt x="332" y="260"/>
                    <a:pt x="332" y="167"/>
                  </a:cubicBezTo>
                  <a:cubicBezTo>
                    <a:pt x="332"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82"/>
            <p:cNvSpPr/>
            <p:nvPr/>
          </p:nvSpPr>
          <p:spPr>
            <a:xfrm>
              <a:off x="3175100" y="4244975"/>
              <a:ext cx="8325" cy="8325"/>
            </a:xfrm>
            <a:custGeom>
              <a:rect b="b" l="l" r="r" t="t"/>
              <a:pathLst>
                <a:path extrusionOk="0" h="333" w="333">
                  <a:moveTo>
                    <a:pt x="167" y="1"/>
                  </a:moveTo>
                  <a:cubicBezTo>
                    <a:pt x="80" y="1"/>
                    <a:pt x="1" y="80"/>
                    <a:pt x="1" y="167"/>
                  </a:cubicBezTo>
                  <a:cubicBezTo>
                    <a:pt x="1" y="260"/>
                    <a:pt x="80" y="332"/>
                    <a:pt x="167" y="332"/>
                  </a:cubicBezTo>
                  <a:cubicBezTo>
                    <a:pt x="260" y="332"/>
                    <a:pt x="332" y="260"/>
                    <a:pt x="332" y="167"/>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82"/>
            <p:cNvSpPr/>
            <p:nvPr/>
          </p:nvSpPr>
          <p:spPr>
            <a:xfrm>
              <a:off x="3193125" y="4244975"/>
              <a:ext cx="8325" cy="8325"/>
            </a:xfrm>
            <a:custGeom>
              <a:rect b="b" l="l" r="r" t="t"/>
              <a:pathLst>
                <a:path extrusionOk="0" h="333" w="333">
                  <a:moveTo>
                    <a:pt x="167" y="1"/>
                  </a:moveTo>
                  <a:cubicBezTo>
                    <a:pt x="73" y="1"/>
                    <a:pt x="1" y="80"/>
                    <a:pt x="1" y="167"/>
                  </a:cubicBezTo>
                  <a:cubicBezTo>
                    <a:pt x="1" y="260"/>
                    <a:pt x="73" y="332"/>
                    <a:pt x="167" y="332"/>
                  </a:cubicBezTo>
                  <a:cubicBezTo>
                    <a:pt x="253" y="332"/>
                    <a:pt x="333" y="260"/>
                    <a:pt x="333" y="167"/>
                  </a:cubicBezTo>
                  <a:cubicBezTo>
                    <a:pt x="333"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82"/>
            <p:cNvSpPr/>
            <p:nvPr/>
          </p:nvSpPr>
          <p:spPr>
            <a:xfrm>
              <a:off x="3210975" y="4244975"/>
              <a:ext cx="8325" cy="8325"/>
            </a:xfrm>
            <a:custGeom>
              <a:rect b="b" l="l" r="r" t="t"/>
              <a:pathLst>
                <a:path extrusionOk="0" h="333" w="333">
                  <a:moveTo>
                    <a:pt x="167" y="1"/>
                  </a:moveTo>
                  <a:cubicBezTo>
                    <a:pt x="73" y="1"/>
                    <a:pt x="1" y="80"/>
                    <a:pt x="1" y="167"/>
                  </a:cubicBezTo>
                  <a:cubicBezTo>
                    <a:pt x="1" y="260"/>
                    <a:pt x="73" y="332"/>
                    <a:pt x="167" y="332"/>
                  </a:cubicBezTo>
                  <a:cubicBezTo>
                    <a:pt x="261" y="332"/>
                    <a:pt x="333" y="260"/>
                    <a:pt x="333" y="167"/>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82"/>
            <p:cNvSpPr/>
            <p:nvPr/>
          </p:nvSpPr>
          <p:spPr>
            <a:xfrm>
              <a:off x="3228825" y="4244975"/>
              <a:ext cx="8325" cy="8325"/>
            </a:xfrm>
            <a:custGeom>
              <a:rect b="b" l="l" r="r" t="t"/>
              <a:pathLst>
                <a:path extrusionOk="0" h="333" w="333">
                  <a:moveTo>
                    <a:pt x="167" y="1"/>
                  </a:moveTo>
                  <a:cubicBezTo>
                    <a:pt x="80" y="1"/>
                    <a:pt x="1" y="80"/>
                    <a:pt x="1" y="167"/>
                  </a:cubicBezTo>
                  <a:cubicBezTo>
                    <a:pt x="1" y="260"/>
                    <a:pt x="80" y="332"/>
                    <a:pt x="167" y="332"/>
                  </a:cubicBezTo>
                  <a:cubicBezTo>
                    <a:pt x="261" y="332"/>
                    <a:pt x="333" y="260"/>
                    <a:pt x="333" y="167"/>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82"/>
            <p:cNvSpPr/>
            <p:nvPr/>
          </p:nvSpPr>
          <p:spPr>
            <a:xfrm>
              <a:off x="3246875" y="4244975"/>
              <a:ext cx="8300" cy="8325"/>
            </a:xfrm>
            <a:custGeom>
              <a:rect b="b" l="l" r="r" t="t"/>
              <a:pathLst>
                <a:path extrusionOk="0" h="333" w="332">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82"/>
            <p:cNvSpPr/>
            <p:nvPr/>
          </p:nvSpPr>
          <p:spPr>
            <a:xfrm>
              <a:off x="3264725" y="4244975"/>
              <a:ext cx="8300" cy="8325"/>
            </a:xfrm>
            <a:custGeom>
              <a:rect b="b" l="l" r="r" t="t"/>
              <a:pathLst>
                <a:path extrusionOk="0" h="333" w="332">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82"/>
            <p:cNvSpPr/>
            <p:nvPr/>
          </p:nvSpPr>
          <p:spPr>
            <a:xfrm>
              <a:off x="3282750" y="4244975"/>
              <a:ext cx="8325" cy="8325"/>
            </a:xfrm>
            <a:custGeom>
              <a:rect b="b" l="l" r="r" t="t"/>
              <a:pathLst>
                <a:path extrusionOk="0" h="333" w="333">
                  <a:moveTo>
                    <a:pt x="166" y="1"/>
                  </a:moveTo>
                  <a:cubicBezTo>
                    <a:pt x="73" y="1"/>
                    <a:pt x="0" y="80"/>
                    <a:pt x="0" y="167"/>
                  </a:cubicBezTo>
                  <a:cubicBezTo>
                    <a:pt x="0" y="260"/>
                    <a:pt x="73" y="332"/>
                    <a:pt x="166" y="332"/>
                  </a:cubicBezTo>
                  <a:cubicBezTo>
                    <a:pt x="253" y="332"/>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82"/>
            <p:cNvSpPr/>
            <p:nvPr/>
          </p:nvSpPr>
          <p:spPr>
            <a:xfrm>
              <a:off x="3300600" y="4244975"/>
              <a:ext cx="8325" cy="8325"/>
            </a:xfrm>
            <a:custGeom>
              <a:rect b="b" l="l" r="r" t="t"/>
              <a:pathLst>
                <a:path extrusionOk="0" h="333" w="333">
                  <a:moveTo>
                    <a:pt x="166" y="1"/>
                  </a:moveTo>
                  <a:cubicBezTo>
                    <a:pt x="73" y="1"/>
                    <a:pt x="0" y="80"/>
                    <a:pt x="0" y="167"/>
                  </a:cubicBezTo>
                  <a:cubicBezTo>
                    <a:pt x="0" y="260"/>
                    <a:pt x="73"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82"/>
            <p:cNvSpPr/>
            <p:nvPr/>
          </p:nvSpPr>
          <p:spPr>
            <a:xfrm>
              <a:off x="3318450" y="4244975"/>
              <a:ext cx="8325" cy="8325"/>
            </a:xfrm>
            <a:custGeom>
              <a:rect b="b" l="l" r="r" t="t"/>
              <a:pathLst>
                <a:path extrusionOk="0" h="333" w="333">
                  <a:moveTo>
                    <a:pt x="166" y="1"/>
                  </a:moveTo>
                  <a:cubicBezTo>
                    <a:pt x="80" y="1"/>
                    <a:pt x="1" y="80"/>
                    <a:pt x="1" y="167"/>
                  </a:cubicBezTo>
                  <a:cubicBezTo>
                    <a:pt x="1" y="260"/>
                    <a:pt x="80"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82"/>
            <p:cNvSpPr/>
            <p:nvPr/>
          </p:nvSpPr>
          <p:spPr>
            <a:xfrm>
              <a:off x="3336475" y="4244975"/>
              <a:ext cx="8325" cy="8325"/>
            </a:xfrm>
            <a:custGeom>
              <a:rect b="b" l="l" r="r" t="t"/>
              <a:pathLst>
                <a:path extrusionOk="0" h="333" w="333">
                  <a:moveTo>
                    <a:pt x="167" y="1"/>
                  </a:moveTo>
                  <a:cubicBezTo>
                    <a:pt x="73" y="1"/>
                    <a:pt x="1" y="80"/>
                    <a:pt x="1" y="167"/>
                  </a:cubicBezTo>
                  <a:cubicBezTo>
                    <a:pt x="1" y="260"/>
                    <a:pt x="73" y="332"/>
                    <a:pt x="167" y="332"/>
                  </a:cubicBezTo>
                  <a:cubicBezTo>
                    <a:pt x="253" y="332"/>
                    <a:pt x="333" y="260"/>
                    <a:pt x="333" y="167"/>
                  </a:cubicBezTo>
                  <a:cubicBezTo>
                    <a:pt x="333"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82"/>
            <p:cNvSpPr/>
            <p:nvPr/>
          </p:nvSpPr>
          <p:spPr>
            <a:xfrm>
              <a:off x="3354325" y="4244975"/>
              <a:ext cx="8325" cy="8325"/>
            </a:xfrm>
            <a:custGeom>
              <a:rect b="b" l="l" r="r" t="t"/>
              <a:pathLst>
                <a:path extrusionOk="0" h="333" w="333">
                  <a:moveTo>
                    <a:pt x="167" y="1"/>
                  </a:moveTo>
                  <a:cubicBezTo>
                    <a:pt x="73" y="1"/>
                    <a:pt x="1" y="80"/>
                    <a:pt x="1" y="167"/>
                  </a:cubicBezTo>
                  <a:cubicBezTo>
                    <a:pt x="1" y="260"/>
                    <a:pt x="73" y="332"/>
                    <a:pt x="167" y="332"/>
                  </a:cubicBezTo>
                  <a:cubicBezTo>
                    <a:pt x="260" y="332"/>
                    <a:pt x="333" y="260"/>
                    <a:pt x="333" y="167"/>
                  </a:cubicBezTo>
                  <a:cubicBezTo>
                    <a:pt x="333"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82"/>
            <p:cNvSpPr/>
            <p:nvPr/>
          </p:nvSpPr>
          <p:spPr>
            <a:xfrm>
              <a:off x="3372375" y="4244975"/>
              <a:ext cx="8300" cy="8325"/>
            </a:xfrm>
            <a:custGeom>
              <a:rect b="b" l="l" r="r" t="t"/>
              <a:pathLst>
                <a:path extrusionOk="0" h="333" w="332">
                  <a:moveTo>
                    <a:pt x="166" y="1"/>
                  </a:moveTo>
                  <a:cubicBezTo>
                    <a:pt x="72" y="1"/>
                    <a:pt x="0" y="80"/>
                    <a:pt x="0" y="167"/>
                  </a:cubicBezTo>
                  <a:cubicBezTo>
                    <a:pt x="0" y="260"/>
                    <a:pt x="72" y="332"/>
                    <a:pt x="166" y="332"/>
                  </a:cubicBezTo>
                  <a:cubicBezTo>
                    <a:pt x="252" y="332"/>
                    <a:pt x="332" y="260"/>
                    <a:pt x="332" y="167"/>
                  </a:cubicBezTo>
                  <a:cubicBezTo>
                    <a:pt x="332" y="80"/>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82"/>
            <p:cNvSpPr/>
            <p:nvPr/>
          </p:nvSpPr>
          <p:spPr>
            <a:xfrm>
              <a:off x="3390225" y="4244975"/>
              <a:ext cx="8300" cy="8325"/>
            </a:xfrm>
            <a:custGeom>
              <a:rect b="b" l="l" r="r" t="t"/>
              <a:pathLst>
                <a:path extrusionOk="0" h="333" w="332">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82"/>
            <p:cNvSpPr/>
            <p:nvPr/>
          </p:nvSpPr>
          <p:spPr>
            <a:xfrm>
              <a:off x="3408075" y="4244975"/>
              <a:ext cx="8300" cy="8325"/>
            </a:xfrm>
            <a:custGeom>
              <a:rect b="b" l="l" r="r" t="t"/>
              <a:pathLst>
                <a:path extrusionOk="0" h="333" w="332">
                  <a:moveTo>
                    <a:pt x="166" y="1"/>
                  </a:moveTo>
                  <a:cubicBezTo>
                    <a:pt x="79" y="1"/>
                    <a:pt x="0" y="80"/>
                    <a:pt x="0" y="167"/>
                  </a:cubicBezTo>
                  <a:cubicBezTo>
                    <a:pt x="0" y="260"/>
                    <a:pt x="79"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82"/>
            <p:cNvSpPr/>
            <p:nvPr/>
          </p:nvSpPr>
          <p:spPr>
            <a:xfrm>
              <a:off x="3426100" y="4244975"/>
              <a:ext cx="8325" cy="8325"/>
            </a:xfrm>
            <a:custGeom>
              <a:rect b="b" l="l" r="r" t="t"/>
              <a:pathLst>
                <a:path extrusionOk="0" h="333" w="333">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82"/>
            <p:cNvSpPr/>
            <p:nvPr/>
          </p:nvSpPr>
          <p:spPr>
            <a:xfrm>
              <a:off x="3443950" y="4244975"/>
              <a:ext cx="8325" cy="8325"/>
            </a:xfrm>
            <a:custGeom>
              <a:rect b="b" l="l" r="r" t="t"/>
              <a:pathLst>
                <a:path extrusionOk="0" h="333" w="333">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82"/>
            <p:cNvSpPr/>
            <p:nvPr/>
          </p:nvSpPr>
          <p:spPr>
            <a:xfrm>
              <a:off x="3461975" y="4244975"/>
              <a:ext cx="8325" cy="8325"/>
            </a:xfrm>
            <a:custGeom>
              <a:rect b="b" l="l" r="r" t="t"/>
              <a:pathLst>
                <a:path extrusionOk="0" h="333" w="333">
                  <a:moveTo>
                    <a:pt x="166" y="1"/>
                  </a:moveTo>
                  <a:cubicBezTo>
                    <a:pt x="73" y="1"/>
                    <a:pt x="1" y="80"/>
                    <a:pt x="1" y="167"/>
                  </a:cubicBezTo>
                  <a:cubicBezTo>
                    <a:pt x="1" y="260"/>
                    <a:pt x="73" y="332"/>
                    <a:pt x="166" y="332"/>
                  </a:cubicBezTo>
                  <a:cubicBezTo>
                    <a:pt x="253" y="332"/>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82"/>
            <p:cNvSpPr/>
            <p:nvPr/>
          </p:nvSpPr>
          <p:spPr>
            <a:xfrm>
              <a:off x="3479825" y="4244975"/>
              <a:ext cx="8325" cy="8325"/>
            </a:xfrm>
            <a:custGeom>
              <a:rect b="b" l="l" r="r" t="t"/>
              <a:pathLst>
                <a:path extrusionOk="0" h="333" w="333">
                  <a:moveTo>
                    <a:pt x="166" y="1"/>
                  </a:moveTo>
                  <a:cubicBezTo>
                    <a:pt x="73" y="1"/>
                    <a:pt x="1" y="80"/>
                    <a:pt x="1" y="167"/>
                  </a:cubicBezTo>
                  <a:cubicBezTo>
                    <a:pt x="1" y="260"/>
                    <a:pt x="73"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82"/>
            <p:cNvSpPr/>
            <p:nvPr/>
          </p:nvSpPr>
          <p:spPr>
            <a:xfrm>
              <a:off x="3497675" y="4244975"/>
              <a:ext cx="8325" cy="8325"/>
            </a:xfrm>
            <a:custGeom>
              <a:rect b="b" l="l" r="r" t="t"/>
              <a:pathLst>
                <a:path extrusionOk="0" h="333" w="333">
                  <a:moveTo>
                    <a:pt x="167" y="1"/>
                  </a:moveTo>
                  <a:cubicBezTo>
                    <a:pt x="80" y="1"/>
                    <a:pt x="1" y="80"/>
                    <a:pt x="1" y="167"/>
                  </a:cubicBezTo>
                  <a:cubicBezTo>
                    <a:pt x="1" y="260"/>
                    <a:pt x="80" y="332"/>
                    <a:pt x="167" y="332"/>
                  </a:cubicBezTo>
                  <a:cubicBezTo>
                    <a:pt x="260" y="332"/>
                    <a:pt x="332" y="260"/>
                    <a:pt x="332" y="167"/>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82"/>
            <p:cNvSpPr/>
            <p:nvPr/>
          </p:nvSpPr>
          <p:spPr>
            <a:xfrm>
              <a:off x="3515700" y="4244975"/>
              <a:ext cx="8325" cy="8325"/>
            </a:xfrm>
            <a:custGeom>
              <a:rect b="b" l="l" r="r" t="t"/>
              <a:pathLst>
                <a:path extrusionOk="0" h="333" w="333">
                  <a:moveTo>
                    <a:pt x="167" y="1"/>
                  </a:moveTo>
                  <a:cubicBezTo>
                    <a:pt x="73" y="1"/>
                    <a:pt x="1" y="80"/>
                    <a:pt x="1" y="167"/>
                  </a:cubicBezTo>
                  <a:cubicBezTo>
                    <a:pt x="1" y="260"/>
                    <a:pt x="73" y="332"/>
                    <a:pt x="167" y="332"/>
                  </a:cubicBezTo>
                  <a:cubicBezTo>
                    <a:pt x="253" y="332"/>
                    <a:pt x="333" y="260"/>
                    <a:pt x="333" y="167"/>
                  </a:cubicBezTo>
                  <a:cubicBezTo>
                    <a:pt x="333"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82"/>
            <p:cNvSpPr/>
            <p:nvPr/>
          </p:nvSpPr>
          <p:spPr>
            <a:xfrm>
              <a:off x="3533550" y="4244975"/>
              <a:ext cx="8325" cy="8325"/>
            </a:xfrm>
            <a:custGeom>
              <a:rect b="b" l="l" r="r" t="t"/>
              <a:pathLst>
                <a:path extrusionOk="0" h="333" w="333">
                  <a:moveTo>
                    <a:pt x="167" y="1"/>
                  </a:moveTo>
                  <a:cubicBezTo>
                    <a:pt x="73" y="1"/>
                    <a:pt x="1" y="80"/>
                    <a:pt x="1" y="167"/>
                  </a:cubicBezTo>
                  <a:cubicBezTo>
                    <a:pt x="1" y="260"/>
                    <a:pt x="73" y="332"/>
                    <a:pt x="167" y="332"/>
                  </a:cubicBezTo>
                  <a:cubicBezTo>
                    <a:pt x="261" y="332"/>
                    <a:pt x="333" y="260"/>
                    <a:pt x="333" y="167"/>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82"/>
            <p:cNvSpPr/>
            <p:nvPr/>
          </p:nvSpPr>
          <p:spPr>
            <a:xfrm>
              <a:off x="3551600" y="4244975"/>
              <a:ext cx="8300" cy="8325"/>
            </a:xfrm>
            <a:custGeom>
              <a:rect b="b" l="l" r="r" t="t"/>
              <a:pathLst>
                <a:path extrusionOk="0" h="333" w="332">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82"/>
            <p:cNvSpPr/>
            <p:nvPr/>
          </p:nvSpPr>
          <p:spPr>
            <a:xfrm>
              <a:off x="3569450" y="4244975"/>
              <a:ext cx="8300" cy="8325"/>
            </a:xfrm>
            <a:custGeom>
              <a:rect b="b" l="l" r="r" t="t"/>
              <a:pathLst>
                <a:path extrusionOk="0" h="333" w="332">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82"/>
            <p:cNvSpPr/>
            <p:nvPr/>
          </p:nvSpPr>
          <p:spPr>
            <a:xfrm>
              <a:off x="3587300" y="4244975"/>
              <a:ext cx="8300" cy="8325"/>
            </a:xfrm>
            <a:custGeom>
              <a:rect b="b" l="l" r="r" t="t"/>
              <a:pathLst>
                <a:path extrusionOk="0" h="333" w="332">
                  <a:moveTo>
                    <a:pt x="166" y="1"/>
                  </a:moveTo>
                  <a:cubicBezTo>
                    <a:pt x="80" y="1"/>
                    <a:pt x="0" y="80"/>
                    <a:pt x="0" y="167"/>
                  </a:cubicBezTo>
                  <a:cubicBezTo>
                    <a:pt x="0" y="260"/>
                    <a:pt x="80"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82"/>
            <p:cNvSpPr/>
            <p:nvPr/>
          </p:nvSpPr>
          <p:spPr>
            <a:xfrm>
              <a:off x="3605325" y="4244975"/>
              <a:ext cx="8325" cy="8325"/>
            </a:xfrm>
            <a:custGeom>
              <a:rect b="b" l="l" r="r" t="t"/>
              <a:pathLst>
                <a:path extrusionOk="0" h="333" w="333">
                  <a:moveTo>
                    <a:pt x="166" y="1"/>
                  </a:moveTo>
                  <a:cubicBezTo>
                    <a:pt x="73" y="1"/>
                    <a:pt x="0" y="80"/>
                    <a:pt x="0" y="167"/>
                  </a:cubicBezTo>
                  <a:cubicBezTo>
                    <a:pt x="0" y="260"/>
                    <a:pt x="73" y="332"/>
                    <a:pt x="166" y="332"/>
                  </a:cubicBezTo>
                  <a:cubicBezTo>
                    <a:pt x="253" y="332"/>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82"/>
            <p:cNvSpPr/>
            <p:nvPr/>
          </p:nvSpPr>
          <p:spPr>
            <a:xfrm>
              <a:off x="2547800" y="4263000"/>
              <a:ext cx="8325" cy="8325"/>
            </a:xfrm>
            <a:custGeom>
              <a:rect b="b" l="l" r="r" t="t"/>
              <a:pathLst>
                <a:path extrusionOk="0" h="333" w="333">
                  <a:moveTo>
                    <a:pt x="167" y="1"/>
                  </a:moveTo>
                  <a:cubicBezTo>
                    <a:pt x="80" y="1"/>
                    <a:pt x="1" y="73"/>
                    <a:pt x="1" y="167"/>
                  </a:cubicBezTo>
                  <a:cubicBezTo>
                    <a:pt x="1" y="261"/>
                    <a:pt x="80" y="333"/>
                    <a:pt x="167" y="333"/>
                  </a:cubicBezTo>
                  <a:cubicBezTo>
                    <a:pt x="260" y="333"/>
                    <a:pt x="332" y="261"/>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82"/>
            <p:cNvSpPr/>
            <p:nvPr/>
          </p:nvSpPr>
          <p:spPr>
            <a:xfrm>
              <a:off x="2565825" y="4263000"/>
              <a:ext cx="8325" cy="8325"/>
            </a:xfrm>
            <a:custGeom>
              <a:rect b="b" l="l" r="r" t="t"/>
              <a:pathLst>
                <a:path extrusionOk="0" h="333" w="333">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82"/>
            <p:cNvSpPr/>
            <p:nvPr/>
          </p:nvSpPr>
          <p:spPr>
            <a:xfrm>
              <a:off x="2583675" y="4263000"/>
              <a:ext cx="8325" cy="8325"/>
            </a:xfrm>
            <a:custGeom>
              <a:rect b="b" l="l" r="r" t="t"/>
              <a:pathLst>
                <a:path extrusionOk="0" h="333" w="333">
                  <a:moveTo>
                    <a:pt x="167" y="1"/>
                  </a:moveTo>
                  <a:cubicBezTo>
                    <a:pt x="73" y="1"/>
                    <a:pt x="1" y="73"/>
                    <a:pt x="1" y="167"/>
                  </a:cubicBezTo>
                  <a:cubicBezTo>
                    <a:pt x="1" y="261"/>
                    <a:pt x="73" y="333"/>
                    <a:pt x="167" y="333"/>
                  </a:cubicBezTo>
                  <a:cubicBezTo>
                    <a:pt x="261" y="333"/>
                    <a:pt x="333" y="261"/>
                    <a:pt x="333" y="167"/>
                  </a:cubicBezTo>
                  <a:cubicBezTo>
                    <a:pt x="333" y="73"/>
                    <a:pt x="261"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82"/>
            <p:cNvSpPr/>
            <p:nvPr/>
          </p:nvSpPr>
          <p:spPr>
            <a:xfrm>
              <a:off x="2601550" y="4263000"/>
              <a:ext cx="8300" cy="8325"/>
            </a:xfrm>
            <a:custGeom>
              <a:rect b="b" l="l" r="r" t="t"/>
              <a:pathLst>
                <a:path extrusionOk="0" h="333" w="332">
                  <a:moveTo>
                    <a:pt x="166" y="1"/>
                  </a:moveTo>
                  <a:cubicBezTo>
                    <a:pt x="79" y="1"/>
                    <a:pt x="0" y="73"/>
                    <a:pt x="0" y="167"/>
                  </a:cubicBezTo>
                  <a:cubicBezTo>
                    <a:pt x="0" y="261"/>
                    <a:pt x="79"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82"/>
            <p:cNvSpPr/>
            <p:nvPr/>
          </p:nvSpPr>
          <p:spPr>
            <a:xfrm>
              <a:off x="2619575" y="4263000"/>
              <a:ext cx="8325" cy="8325"/>
            </a:xfrm>
            <a:custGeom>
              <a:rect b="b" l="l" r="r" t="t"/>
              <a:pathLst>
                <a:path extrusionOk="0" h="333" w="333">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82"/>
            <p:cNvSpPr/>
            <p:nvPr/>
          </p:nvSpPr>
          <p:spPr>
            <a:xfrm>
              <a:off x="2637425" y="4263000"/>
              <a:ext cx="8325" cy="8325"/>
            </a:xfrm>
            <a:custGeom>
              <a:rect b="b" l="l" r="r" t="t"/>
              <a:pathLst>
                <a:path extrusionOk="0" h="333" w="333">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82"/>
            <p:cNvSpPr/>
            <p:nvPr/>
          </p:nvSpPr>
          <p:spPr>
            <a:xfrm>
              <a:off x="2655450" y="4263000"/>
              <a:ext cx="8325" cy="8325"/>
            </a:xfrm>
            <a:custGeom>
              <a:rect b="b" l="l" r="r" t="t"/>
              <a:pathLst>
                <a:path extrusionOk="0" h="333" w="333">
                  <a:moveTo>
                    <a:pt x="166" y="1"/>
                  </a:moveTo>
                  <a:cubicBezTo>
                    <a:pt x="73" y="1"/>
                    <a:pt x="1" y="73"/>
                    <a:pt x="1" y="167"/>
                  </a:cubicBezTo>
                  <a:cubicBezTo>
                    <a:pt x="1" y="261"/>
                    <a:pt x="73" y="333"/>
                    <a:pt x="166" y="333"/>
                  </a:cubicBezTo>
                  <a:cubicBezTo>
                    <a:pt x="253" y="333"/>
                    <a:pt x="332" y="261"/>
                    <a:pt x="332" y="167"/>
                  </a:cubicBezTo>
                  <a:cubicBezTo>
                    <a:pt x="332" y="73"/>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82"/>
            <p:cNvSpPr/>
            <p:nvPr/>
          </p:nvSpPr>
          <p:spPr>
            <a:xfrm>
              <a:off x="2673300" y="4263000"/>
              <a:ext cx="8325" cy="8325"/>
            </a:xfrm>
            <a:custGeom>
              <a:rect b="b" l="l" r="r" t="t"/>
              <a:pathLst>
                <a:path extrusionOk="0" h="333" w="333">
                  <a:moveTo>
                    <a:pt x="166" y="1"/>
                  </a:moveTo>
                  <a:cubicBezTo>
                    <a:pt x="73" y="1"/>
                    <a:pt x="1" y="73"/>
                    <a:pt x="1" y="167"/>
                  </a:cubicBezTo>
                  <a:cubicBezTo>
                    <a:pt x="1" y="261"/>
                    <a:pt x="73"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82"/>
            <p:cNvSpPr/>
            <p:nvPr/>
          </p:nvSpPr>
          <p:spPr>
            <a:xfrm>
              <a:off x="2691150" y="4263000"/>
              <a:ext cx="8325" cy="8325"/>
            </a:xfrm>
            <a:custGeom>
              <a:rect b="b" l="l" r="r" t="t"/>
              <a:pathLst>
                <a:path extrusionOk="0" h="333" w="333">
                  <a:moveTo>
                    <a:pt x="166" y="1"/>
                  </a:moveTo>
                  <a:cubicBezTo>
                    <a:pt x="80" y="1"/>
                    <a:pt x="1" y="73"/>
                    <a:pt x="1" y="167"/>
                  </a:cubicBezTo>
                  <a:cubicBezTo>
                    <a:pt x="1" y="261"/>
                    <a:pt x="80"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82"/>
            <p:cNvSpPr/>
            <p:nvPr/>
          </p:nvSpPr>
          <p:spPr>
            <a:xfrm>
              <a:off x="2709175" y="4263000"/>
              <a:ext cx="8325" cy="8325"/>
            </a:xfrm>
            <a:custGeom>
              <a:rect b="b" l="l" r="r" t="t"/>
              <a:pathLst>
                <a:path extrusionOk="0" h="333" w="333">
                  <a:moveTo>
                    <a:pt x="167" y="1"/>
                  </a:moveTo>
                  <a:cubicBezTo>
                    <a:pt x="73" y="1"/>
                    <a:pt x="1" y="73"/>
                    <a:pt x="1" y="167"/>
                  </a:cubicBezTo>
                  <a:cubicBezTo>
                    <a:pt x="1" y="261"/>
                    <a:pt x="73" y="333"/>
                    <a:pt x="167" y="333"/>
                  </a:cubicBezTo>
                  <a:cubicBezTo>
                    <a:pt x="260" y="333"/>
                    <a:pt x="333" y="261"/>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82"/>
            <p:cNvSpPr/>
            <p:nvPr/>
          </p:nvSpPr>
          <p:spPr>
            <a:xfrm>
              <a:off x="2727025" y="4263000"/>
              <a:ext cx="8325" cy="8325"/>
            </a:xfrm>
            <a:custGeom>
              <a:rect b="b" l="l" r="r" t="t"/>
              <a:pathLst>
                <a:path extrusionOk="0" h="333" w="333">
                  <a:moveTo>
                    <a:pt x="167" y="1"/>
                  </a:moveTo>
                  <a:cubicBezTo>
                    <a:pt x="80" y="1"/>
                    <a:pt x="1" y="73"/>
                    <a:pt x="1" y="167"/>
                  </a:cubicBezTo>
                  <a:cubicBezTo>
                    <a:pt x="1" y="261"/>
                    <a:pt x="80" y="333"/>
                    <a:pt x="167" y="333"/>
                  </a:cubicBezTo>
                  <a:cubicBezTo>
                    <a:pt x="260" y="333"/>
                    <a:pt x="333" y="261"/>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82"/>
            <p:cNvSpPr/>
            <p:nvPr/>
          </p:nvSpPr>
          <p:spPr>
            <a:xfrm>
              <a:off x="2745075" y="4263000"/>
              <a:ext cx="8300" cy="8325"/>
            </a:xfrm>
            <a:custGeom>
              <a:rect b="b" l="l" r="r" t="t"/>
              <a:pathLst>
                <a:path extrusionOk="0" h="333" w="332">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82"/>
            <p:cNvSpPr/>
            <p:nvPr/>
          </p:nvSpPr>
          <p:spPr>
            <a:xfrm>
              <a:off x="2762925" y="4263000"/>
              <a:ext cx="8300" cy="8325"/>
            </a:xfrm>
            <a:custGeom>
              <a:rect b="b" l="l" r="r" t="t"/>
              <a:pathLst>
                <a:path extrusionOk="0" h="333" w="332">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82"/>
            <p:cNvSpPr/>
            <p:nvPr/>
          </p:nvSpPr>
          <p:spPr>
            <a:xfrm>
              <a:off x="2780775" y="4263000"/>
              <a:ext cx="8300" cy="8325"/>
            </a:xfrm>
            <a:custGeom>
              <a:rect b="b" l="l" r="r" t="t"/>
              <a:pathLst>
                <a:path extrusionOk="0" h="333" w="332">
                  <a:moveTo>
                    <a:pt x="166" y="1"/>
                  </a:moveTo>
                  <a:cubicBezTo>
                    <a:pt x="79" y="1"/>
                    <a:pt x="0" y="73"/>
                    <a:pt x="0" y="167"/>
                  </a:cubicBezTo>
                  <a:cubicBezTo>
                    <a:pt x="0" y="261"/>
                    <a:pt x="79"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82"/>
            <p:cNvSpPr/>
            <p:nvPr/>
          </p:nvSpPr>
          <p:spPr>
            <a:xfrm>
              <a:off x="2798800" y="4263000"/>
              <a:ext cx="8325" cy="8325"/>
            </a:xfrm>
            <a:custGeom>
              <a:rect b="b" l="l" r="r" t="t"/>
              <a:pathLst>
                <a:path extrusionOk="0" h="333" w="333">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82"/>
            <p:cNvSpPr/>
            <p:nvPr/>
          </p:nvSpPr>
          <p:spPr>
            <a:xfrm>
              <a:off x="2834675" y="4263000"/>
              <a:ext cx="8325" cy="8325"/>
            </a:xfrm>
            <a:custGeom>
              <a:rect b="b" l="l" r="r" t="t"/>
              <a:pathLst>
                <a:path extrusionOk="0" h="333" w="333">
                  <a:moveTo>
                    <a:pt x="167" y="1"/>
                  </a:moveTo>
                  <a:cubicBezTo>
                    <a:pt x="73" y="1"/>
                    <a:pt x="1" y="73"/>
                    <a:pt x="1" y="167"/>
                  </a:cubicBezTo>
                  <a:cubicBezTo>
                    <a:pt x="1" y="261"/>
                    <a:pt x="73" y="333"/>
                    <a:pt x="167" y="333"/>
                  </a:cubicBezTo>
                  <a:cubicBezTo>
                    <a:pt x="253" y="333"/>
                    <a:pt x="332" y="261"/>
                    <a:pt x="332" y="167"/>
                  </a:cubicBezTo>
                  <a:cubicBezTo>
                    <a:pt x="332" y="73"/>
                    <a:pt x="253"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82"/>
            <p:cNvSpPr/>
            <p:nvPr/>
          </p:nvSpPr>
          <p:spPr>
            <a:xfrm>
              <a:off x="2852525" y="4263000"/>
              <a:ext cx="8325" cy="8325"/>
            </a:xfrm>
            <a:custGeom>
              <a:rect b="b" l="l" r="r" t="t"/>
              <a:pathLst>
                <a:path extrusionOk="0" h="333" w="333">
                  <a:moveTo>
                    <a:pt x="167" y="1"/>
                  </a:moveTo>
                  <a:cubicBezTo>
                    <a:pt x="73" y="1"/>
                    <a:pt x="1" y="73"/>
                    <a:pt x="1" y="167"/>
                  </a:cubicBezTo>
                  <a:cubicBezTo>
                    <a:pt x="1" y="261"/>
                    <a:pt x="73" y="333"/>
                    <a:pt x="167" y="333"/>
                  </a:cubicBezTo>
                  <a:cubicBezTo>
                    <a:pt x="260" y="333"/>
                    <a:pt x="332" y="261"/>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82"/>
            <p:cNvSpPr/>
            <p:nvPr/>
          </p:nvSpPr>
          <p:spPr>
            <a:xfrm>
              <a:off x="2870375" y="4263000"/>
              <a:ext cx="8325" cy="8325"/>
            </a:xfrm>
            <a:custGeom>
              <a:rect b="b" l="l" r="r" t="t"/>
              <a:pathLst>
                <a:path extrusionOk="0" h="333" w="333">
                  <a:moveTo>
                    <a:pt x="167" y="1"/>
                  </a:moveTo>
                  <a:cubicBezTo>
                    <a:pt x="80" y="1"/>
                    <a:pt x="1" y="73"/>
                    <a:pt x="1" y="167"/>
                  </a:cubicBezTo>
                  <a:cubicBezTo>
                    <a:pt x="1" y="261"/>
                    <a:pt x="80" y="333"/>
                    <a:pt x="167" y="333"/>
                  </a:cubicBezTo>
                  <a:cubicBezTo>
                    <a:pt x="260" y="333"/>
                    <a:pt x="332" y="261"/>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82"/>
            <p:cNvSpPr/>
            <p:nvPr/>
          </p:nvSpPr>
          <p:spPr>
            <a:xfrm>
              <a:off x="2906250" y="4263000"/>
              <a:ext cx="8325" cy="8325"/>
            </a:xfrm>
            <a:custGeom>
              <a:rect b="b" l="l" r="r" t="t"/>
              <a:pathLst>
                <a:path extrusionOk="0" h="333" w="333">
                  <a:moveTo>
                    <a:pt x="167" y="1"/>
                  </a:moveTo>
                  <a:cubicBezTo>
                    <a:pt x="80" y="1"/>
                    <a:pt x="1" y="73"/>
                    <a:pt x="1" y="167"/>
                  </a:cubicBezTo>
                  <a:cubicBezTo>
                    <a:pt x="1" y="261"/>
                    <a:pt x="80" y="333"/>
                    <a:pt x="167" y="333"/>
                  </a:cubicBezTo>
                  <a:cubicBezTo>
                    <a:pt x="261" y="333"/>
                    <a:pt x="333" y="261"/>
                    <a:pt x="333" y="167"/>
                  </a:cubicBezTo>
                  <a:cubicBezTo>
                    <a:pt x="333" y="73"/>
                    <a:pt x="261"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82"/>
            <p:cNvSpPr/>
            <p:nvPr/>
          </p:nvSpPr>
          <p:spPr>
            <a:xfrm>
              <a:off x="2924300" y="4263000"/>
              <a:ext cx="8300" cy="8325"/>
            </a:xfrm>
            <a:custGeom>
              <a:rect b="b" l="l" r="r" t="t"/>
              <a:pathLst>
                <a:path extrusionOk="0" h="333" w="332">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82"/>
            <p:cNvSpPr/>
            <p:nvPr/>
          </p:nvSpPr>
          <p:spPr>
            <a:xfrm>
              <a:off x="2942150" y="4263000"/>
              <a:ext cx="8300" cy="8325"/>
            </a:xfrm>
            <a:custGeom>
              <a:rect b="b" l="l" r="r" t="t"/>
              <a:pathLst>
                <a:path extrusionOk="0" h="333" w="332">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82"/>
            <p:cNvSpPr/>
            <p:nvPr/>
          </p:nvSpPr>
          <p:spPr>
            <a:xfrm>
              <a:off x="2995875" y="4263000"/>
              <a:ext cx="8325" cy="8325"/>
            </a:xfrm>
            <a:custGeom>
              <a:rect b="b" l="l" r="r" t="t"/>
              <a:pathLst>
                <a:path extrusionOk="0" h="333" w="333">
                  <a:moveTo>
                    <a:pt x="166" y="1"/>
                  </a:moveTo>
                  <a:cubicBezTo>
                    <a:pt x="80" y="1"/>
                    <a:pt x="1" y="73"/>
                    <a:pt x="1" y="167"/>
                  </a:cubicBezTo>
                  <a:cubicBezTo>
                    <a:pt x="1"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82"/>
            <p:cNvSpPr/>
            <p:nvPr/>
          </p:nvSpPr>
          <p:spPr>
            <a:xfrm>
              <a:off x="3013900" y="4263000"/>
              <a:ext cx="8325" cy="8325"/>
            </a:xfrm>
            <a:custGeom>
              <a:rect b="b" l="l" r="r" t="t"/>
              <a:pathLst>
                <a:path extrusionOk="0" h="333" w="333">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82"/>
            <p:cNvSpPr/>
            <p:nvPr/>
          </p:nvSpPr>
          <p:spPr>
            <a:xfrm>
              <a:off x="3103525" y="4263000"/>
              <a:ext cx="8325" cy="8325"/>
            </a:xfrm>
            <a:custGeom>
              <a:rect b="b" l="l" r="r" t="t"/>
              <a:pathLst>
                <a:path extrusionOk="0" h="333" w="333">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82"/>
            <p:cNvSpPr/>
            <p:nvPr/>
          </p:nvSpPr>
          <p:spPr>
            <a:xfrm>
              <a:off x="3121375" y="4263000"/>
              <a:ext cx="8325" cy="8325"/>
            </a:xfrm>
            <a:custGeom>
              <a:rect b="b" l="l" r="r" t="t"/>
              <a:pathLst>
                <a:path extrusionOk="0" h="333" w="333">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82"/>
            <p:cNvSpPr/>
            <p:nvPr/>
          </p:nvSpPr>
          <p:spPr>
            <a:xfrm>
              <a:off x="3139225" y="4263000"/>
              <a:ext cx="8325" cy="8325"/>
            </a:xfrm>
            <a:custGeom>
              <a:rect b="b" l="l" r="r" t="t"/>
              <a:pathLst>
                <a:path extrusionOk="0" h="333" w="333">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82"/>
            <p:cNvSpPr/>
            <p:nvPr/>
          </p:nvSpPr>
          <p:spPr>
            <a:xfrm>
              <a:off x="3157250" y="4263000"/>
              <a:ext cx="8325" cy="8325"/>
            </a:xfrm>
            <a:custGeom>
              <a:rect b="b" l="l" r="r" t="t"/>
              <a:pathLst>
                <a:path extrusionOk="0" h="333" w="333">
                  <a:moveTo>
                    <a:pt x="167" y="1"/>
                  </a:moveTo>
                  <a:cubicBezTo>
                    <a:pt x="73" y="1"/>
                    <a:pt x="1" y="73"/>
                    <a:pt x="1" y="167"/>
                  </a:cubicBezTo>
                  <a:cubicBezTo>
                    <a:pt x="1" y="261"/>
                    <a:pt x="73" y="333"/>
                    <a:pt x="167" y="333"/>
                  </a:cubicBezTo>
                  <a:cubicBezTo>
                    <a:pt x="253" y="333"/>
                    <a:pt x="332" y="261"/>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82"/>
            <p:cNvSpPr/>
            <p:nvPr/>
          </p:nvSpPr>
          <p:spPr>
            <a:xfrm>
              <a:off x="3193125" y="4263000"/>
              <a:ext cx="8325" cy="8325"/>
            </a:xfrm>
            <a:custGeom>
              <a:rect b="b" l="l" r="r" t="t"/>
              <a:pathLst>
                <a:path extrusionOk="0" h="333" w="333">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82"/>
            <p:cNvSpPr/>
            <p:nvPr/>
          </p:nvSpPr>
          <p:spPr>
            <a:xfrm>
              <a:off x="3210975" y="4263000"/>
              <a:ext cx="8325" cy="8325"/>
            </a:xfrm>
            <a:custGeom>
              <a:rect b="b" l="l" r="r" t="t"/>
              <a:pathLst>
                <a:path extrusionOk="0" h="333" w="333">
                  <a:moveTo>
                    <a:pt x="167" y="1"/>
                  </a:moveTo>
                  <a:cubicBezTo>
                    <a:pt x="73" y="1"/>
                    <a:pt x="1" y="73"/>
                    <a:pt x="1" y="167"/>
                  </a:cubicBezTo>
                  <a:cubicBezTo>
                    <a:pt x="1" y="261"/>
                    <a:pt x="73" y="333"/>
                    <a:pt x="167" y="333"/>
                  </a:cubicBezTo>
                  <a:cubicBezTo>
                    <a:pt x="261" y="333"/>
                    <a:pt x="333" y="261"/>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82"/>
            <p:cNvSpPr/>
            <p:nvPr/>
          </p:nvSpPr>
          <p:spPr>
            <a:xfrm>
              <a:off x="3228825" y="4263000"/>
              <a:ext cx="8325" cy="8325"/>
            </a:xfrm>
            <a:custGeom>
              <a:rect b="b" l="l" r="r" t="t"/>
              <a:pathLst>
                <a:path extrusionOk="0" h="333" w="333">
                  <a:moveTo>
                    <a:pt x="167" y="1"/>
                  </a:moveTo>
                  <a:cubicBezTo>
                    <a:pt x="80" y="1"/>
                    <a:pt x="1" y="73"/>
                    <a:pt x="1" y="167"/>
                  </a:cubicBezTo>
                  <a:cubicBezTo>
                    <a:pt x="1" y="261"/>
                    <a:pt x="80" y="333"/>
                    <a:pt x="167" y="333"/>
                  </a:cubicBezTo>
                  <a:cubicBezTo>
                    <a:pt x="261" y="333"/>
                    <a:pt x="333" y="261"/>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82"/>
            <p:cNvSpPr/>
            <p:nvPr/>
          </p:nvSpPr>
          <p:spPr>
            <a:xfrm>
              <a:off x="3246875" y="4263000"/>
              <a:ext cx="8300" cy="8325"/>
            </a:xfrm>
            <a:custGeom>
              <a:rect b="b" l="l" r="r" t="t"/>
              <a:pathLst>
                <a:path extrusionOk="0" h="333" w="332">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82"/>
            <p:cNvSpPr/>
            <p:nvPr/>
          </p:nvSpPr>
          <p:spPr>
            <a:xfrm>
              <a:off x="3264725" y="4263000"/>
              <a:ext cx="8300" cy="8325"/>
            </a:xfrm>
            <a:custGeom>
              <a:rect b="b" l="l" r="r" t="t"/>
              <a:pathLst>
                <a:path extrusionOk="0" h="333" w="332">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82"/>
            <p:cNvSpPr/>
            <p:nvPr/>
          </p:nvSpPr>
          <p:spPr>
            <a:xfrm>
              <a:off x="3282750" y="4263000"/>
              <a:ext cx="8325" cy="8325"/>
            </a:xfrm>
            <a:custGeom>
              <a:rect b="b" l="l" r="r" t="t"/>
              <a:pathLst>
                <a:path extrusionOk="0" h="333" w="333">
                  <a:moveTo>
                    <a:pt x="166" y="1"/>
                  </a:moveTo>
                  <a:cubicBezTo>
                    <a:pt x="73" y="1"/>
                    <a:pt x="0" y="73"/>
                    <a:pt x="0" y="167"/>
                  </a:cubicBezTo>
                  <a:cubicBezTo>
                    <a:pt x="0" y="261"/>
                    <a:pt x="73" y="333"/>
                    <a:pt x="166" y="333"/>
                  </a:cubicBezTo>
                  <a:cubicBezTo>
                    <a:pt x="253" y="333"/>
                    <a:pt x="332" y="261"/>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82"/>
            <p:cNvSpPr/>
            <p:nvPr/>
          </p:nvSpPr>
          <p:spPr>
            <a:xfrm>
              <a:off x="3300600" y="4263000"/>
              <a:ext cx="8325" cy="8325"/>
            </a:xfrm>
            <a:custGeom>
              <a:rect b="b" l="l" r="r" t="t"/>
              <a:pathLst>
                <a:path extrusionOk="0" h="333" w="333">
                  <a:moveTo>
                    <a:pt x="166" y="1"/>
                  </a:moveTo>
                  <a:cubicBezTo>
                    <a:pt x="73" y="1"/>
                    <a:pt x="0" y="73"/>
                    <a:pt x="0" y="167"/>
                  </a:cubicBezTo>
                  <a:cubicBezTo>
                    <a:pt x="0" y="261"/>
                    <a:pt x="73"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82"/>
            <p:cNvSpPr/>
            <p:nvPr/>
          </p:nvSpPr>
          <p:spPr>
            <a:xfrm>
              <a:off x="3318450" y="4263000"/>
              <a:ext cx="8325" cy="8325"/>
            </a:xfrm>
            <a:custGeom>
              <a:rect b="b" l="l" r="r" t="t"/>
              <a:pathLst>
                <a:path extrusionOk="0" h="333" w="333">
                  <a:moveTo>
                    <a:pt x="166" y="1"/>
                  </a:moveTo>
                  <a:cubicBezTo>
                    <a:pt x="80" y="1"/>
                    <a:pt x="1" y="73"/>
                    <a:pt x="1" y="167"/>
                  </a:cubicBezTo>
                  <a:cubicBezTo>
                    <a:pt x="1"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82"/>
            <p:cNvSpPr/>
            <p:nvPr/>
          </p:nvSpPr>
          <p:spPr>
            <a:xfrm>
              <a:off x="3336475" y="4263000"/>
              <a:ext cx="8325" cy="8325"/>
            </a:xfrm>
            <a:custGeom>
              <a:rect b="b" l="l" r="r" t="t"/>
              <a:pathLst>
                <a:path extrusionOk="0" h="333" w="333">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82"/>
            <p:cNvSpPr/>
            <p:nvPr/>
          </p:nvSpPr>
          <p:spPr>
            <a:xfrm>
              <a:off x="3354325" y="4263000"/>
              <a:ext cx="8325" cy="8325"/>
            </a:xfrm>
            <a:custGeom>
              <a:rect b="b" l="l" r="r" t="t"/>
              <a:pathLst>
                <a:path extrusionOk="0" h="333" w="333">
                  <a:moveTo>
                    <a:pt x="167" y="1"/>
                  </a:moveTo>
                  <a:cubicBezTo>
                    <a:pt x="73" y="1"/>
                    <a:pt x="1" y="73"/>
                    <a:pt x="1" y="167"/>
                  </a:cubicBezTo>
                  <a:cubicBezTo>
                    <a:pt x="1" y="261"/>
                    <a:pt x="73" y="333"/>
                    <a:pt x="167" y="333"/>
                  </a:cubicBezTo>
                  <a:cubicBezTo>
                    <a:pt x="260" y="333"/>
                    <a:pt x="333" y="261"/>
                    <a:pt x="333" y="167"/>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82"/>
            <p:cNvSpPr/>
            <p:nvPr/>
          </p:nvSpPr>
          <p:spPr>
            <a:xfrm>
              <a:off x="3372375" y="4263000"/>
              <a:ext cx="8300" cy="8325"/>
            </a:xfrm>
            <a:custGeom>
              <a:rect b="b" l="l" r="r" t="t"/>
              <a:pathLst>
                <a:path extrusionOk="0" h="333" w="332">
                  <a:moveTo>
                    <a:pt x="166" y="1"/>
                  </a:moveTo>
                  <a:cubicBezTo>
                    <a:pt x="72" y="1"/>
                    <a:pt x="0" y="73"/>
                    <a:pt x="0" y="167"/>
                  </a:cubicBezTo>
                  <a:cubicBezTo>
                    <a:pt x="0" y="261"/>
                    <a:pt x="72" y="333"/>
                    <a:pt x="166" y="333"/>
                  </a:cubicBezTo>
                  <a:cubicBezTo>
                    <a:pt x="252" y="333"/>
                    <a:pt x="332" y="261"/>
                    <a:pt x="332" y="167"/>
                  </a:cubicBezTo>
                  <a:cubicBezTo>
                    <a:pt x="332" y="73"/>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82"/>
            <p:cNvSpPr/>
            <p:nvPr/>
          </p:nvSpPr>
          <p:spPr>
            <a:xfrm>
              <a:off x="3390225" y="4263000"/>
              <a:ext cx="8300" cy="8325"/>
            </a:xfrm>
            <a:custGeom>
              <a:rect b="b" l="l" r="r" t="t"/>
              <a:pathLst>
                <a:path extrusionOk="0" h="333" w="332">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82"/>
            <p:cNvSpPr/>
            <p:nvPr/>
          </p:nvSpPr>
          <p:spPr>
            <a:xfrm>
              <a:off x="3408075" y="4263000"/>
              <a:ext cx="8300" cy="8325"/>
            </a:xfrm>
            <a:custGeom>
              <a:rect b="b" l="l" r="r" t="t"/>
              <a:pathLst>
                <a:path extrusionOk="0" h="333" w="332">
                  <a:moveTo>
                    <a:pt x="166" y="1"/>
                  </a:moveTo>
                  <a:cubicBezTo>
                    <a:pt x="79" y="1"/>
                    <a:pt x="0" y="73"/>
                    <a:pt x="0" y="167"/>
                  </a:cubicBezTo>
                  <a:cubicBezTo>
                    <a:pt x="0" y="261"/>
                    <a:pt x="79"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82"/>
            <p:cNvSpPr/>
            <p:nvPr/>
          </p:nvSpPr>
          <p:spPr>
            <a:xfrm>
              <a:off x="3426100" y="4263000"/>
              <a:ext cx="8325" cy="8325"/>
            </a:xfrm>
            <a:custGeom>
              <a:rect b="b" l="l" r="r" t="t"/>
              <a:pathLst>
                <a:path extrusionOk="0" h="333" w="333">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82"/>
            <p:cNvSpPr/>
            <p:nvPr/>
          </p:nvSpPr>
          <p:spPr>
            <a:xfrm>
              <a:off x="3443950" y="4263000"/>
              <a:ext cx="8325" cy="8325"/>
            </a:xfrm>
            <a:custGeom>
              <a:rect b="b" l="l" r="r" t="t"/>
              <a:pathLst>
                <a:path extrusionOk="0" h="333" w="333">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82"/>
            <p:cNvSpPr/>
            <p:nvPr/>
          </p:nvSpPr>
          <p:spPr>
            <a:xfrm>
              <a:off x="3461975" y="4263000"/>
              <a:ext cx="8325" cy="8325"/>
            </a:xfrm>
            <a:custGeom>
              <a:rect b="b" l="l" r="r" t="t"/>
              <a:pathLst>
                <a:path extrusionOk="0" h="333" w="333">
                  <a:moveTo>
                    <a:pt x="166" y="1"/>
                  </a:moveTo>
                  <a:cubicBezTo>
                    <a:pt x="73" y="1"/>
                    <a:pt x="1" y="73"/>
                    <a:pt x="1" y="167"/>
                  </a:cubicBezTo>
                  <a:cubicBezTo>
                    <a:pt x="1" y="261"/>
                    <a:pt x="73" y="333"/>
                    <a:pt x="166" y="333"/>
                  </a:cubicBezTo>
                  <a:cubicBezTo>
                    <a:pt x="253" y="333"/>
                    <a:pt x="332" y="261"/>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82"/>
            <p:cNvSpPr/>
            <p:nvPr/>
          </p:nvSpPr>
          <p:spPr>
            <a:xfrm>
              <a:off x="3479825" y="4263000"/>
              <a:ext cx="8325" cy="8325"/>
            </a:xfrm>
            <a:custGeom>
              <a:rect b="b" l="l" r="r" t="t"/>
              <a:pathLst>
                <a:path extrusionOk="0" h="333" w="333">
                  <a:moveTo>
                    <a:pt x="166" y="1"/>
                  </a:moveTo>
                  <a:cubicBezTo>
                    <a:pt x="73" y="1"/>
                    <a:pt x="1" y="73"/>
                    <a:pt x="1" y="167"/>
                  </a:cubicBezTo>
                  <a:cubicBezTo>
                    <a:pt x="1" y="261"/>
                    <a:pt x="73"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82"/>
            <p:cNvSpPr/>
            <p:nvPr/>
          </p:nvSpPr>
          <p:spPr>
            <a:xfrm>
              <a:off x="3497675" y="4263000"/>
              <a:ext cx="8325" cy="8325"/>
            </a:xfrm>
            <a:custGeom>
              <a:rect b="b" l="l" r="r" t="t"/>
              <a:pathLst>
                <a:path extrusionOk="0" h="333" w="333">
                  <a:moveTo>
                    <a:pt x="167" y="1"/>
                  </a:moveTo>
                  <a:cubicBezTo>
                    <a:pt x="80" y="1"/>
                    <a:pt x="1" y="73"/>
                    <a:pt x="1" y="167"/>
                  </a:cubicBezTo>
                  <a:cubicBezTo>
                    <a:pt x="1" y="261"/>
                    <a:pt x="80" y="333"/>
                    <a:pt x="167" y="333"/>
                  </a:cubicBezTo>
                  <a:cubicBezTo>
                    <a:pt x="260" y="333"/>
                    <a:pt x="332" y="261"/>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82"/>
            <p:cNvSpPr/>
            <p:nvPr/>
          </p:nvSpPr>
          <p:spPr>
            <a:xfrm>
              <a:off x="3515700" y="4263000"/>
              <a:ext cx="8325" cy="8325"/>
            </a:xfrm>
            <a:custGeom>
              <a:rect b="b" l="l" r="r" t="t"/>
              <a:pathLst>
                <a:path extrusionOk="0" h="333" w="333">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82"/>
            <p:cNvSpPr/>
            <p:nvPr/>
          </p:nvSpPr>
          <p:spPr>
            <a:xfrm>
              <a:off x="3533550" y="4263000"/>
              <a:ext cx="8325" cy="8325"/>
            </a:xfrm>
            <a:custGeom>
              <a:rect b="b" l="l" r="r" t="t"/>
              <a:pathLst>
                <a:path extrusionOk="0" h="333" w="333">
                  <a:moveTo>
                    <a:pt x="167" y="1"/>
                  </a:moveTo>
                  <a:cubicBezTo>
                    <a:pt x="73" y="1"/>
                    <a:pt x="1" y="73"/>
                    <a:pt x="1" y="167"/>
                  </a:cubicBezTo>
                  <a:cubicBezTo>
                    <a:pt x="1" y="261"/>
                    <a:pt x="73" y="333"/>
                    <a:pt x="167" y="333"/>
                  </a:cubicBezTo>
                  <a:cubicBezTo>
                    <a:pt x="261" y="333"/>
                    <a:pt x="333" y="261"/>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82"/>
            <p:cNvSpPr/>
            <p:nvPr/>
          </p:nvSpPr>
          <p:spPr>
            <a:xfrm>
              <a:off x="3551600" y="4263000"/>
              <a:ext cx="8300" cy="8325"/>
            </a:xfrm>
            <a:custGeom>
              <a:rect b="b" l="l" r="r" t="t"/>
              <a:pathLst>
                <a:path extrusionOk="0" h="333" w="332">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82"/>
            <p:cNvSpPr/>
            <p:nvPr/>
          </p:nvSpPr>
          <p:spPr>
            <a:xfrm>
              <a:off x="3569450" y="4263000"/>
              <a:ext cx="8300" cy="8325"/>
            </a:xfrm>
            <a:custGeom>
              <a:rect b="b" l="l" r="r" t="t"/>
              <a:pathLst>
                <a:path extrusionOk="0" h="333" w="332">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82"/>
            <p:cNvSpPr/>
            <p:nvPr/>
          </p:nvSpPr>
          <p:spPr>
            <a:xfrm>
              <a:off x="3587300" y="4263000"/>
              <a:ext cx="8300" cy="8325"/>
            </a:xfrm>
            <a:custGeom>
              <a:rect b="b" l="l" r="r" t="t"/>
              <a:pathLst>
                <a:path extrusionOk="0" h="333" w="332">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82"/>
            <p:cNvSpPr/>
            <p:nvPr/>
          </p:nvSpPr>
          <p:spPr>
            <a:xfrm>
              <a:off x="3605325" y="4263000"/>
              <a:ext cx="8325" cy="8325"/>
            </a:xfrm>
            <a:custGeom>
              <a:rect b="b" l="l" r="r" t="t"/>
              <a:pathLst>
                <a:path extrusionOk="0" h="333" w="333">
                  <a:moveTo>
                    <a:pt x="166" y="1"/>
                  </a:moveTo>
                  <a:cubicBezTo>
                    <a:pt x="73" y="1"/>
                    <a:pt x="0" y="73"/>
                    <a:pt x="0" y="167"/>
                  </a:cubicBezTo>
                  <a:cubicBezTo>
                    <a:pt x="0" y="261"/>
                    <a:pt x="73" y="333"/>
                    <a:pt x="166" y="333"/>
                  </a:cubicBezTo>
                  <a:cubicBezTo>
                    <a:pt x="253" y="333"/>
                    <a:pt x="332" y="261"/>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82"/>
            <p:cNvSpPr/>
            <p:nvPr/>
          </p:nvSpPr>
          <p:spPr>
            <a:xfrm>
              <a:off x="3623175" y="4263000"/>
              <a:ext cx="8325" cy="8325"/>
            </a:xfrm>
            <a:custGeom>
              <a:rect b="b" l="l" r="r" t="t"/>
              <a:pathLst>
                <a:path extrusionOk="0" h="333" w="333">
                  <a:moveTo>
                    <a:pt x="166" y="1"/>
                  </a:moveTo>
                  <a:cubicBezTo>
                    <a:pt x="73" y="1"/>
                    <a:pt x="0" y="73"/>
                    <a:pt x="0" y="167"/>
                  </a:cubicBezTo>
                  <a:cubicBezTo>
                    <a:pt x="0" y="261"/>
                    <a:pt x="73"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82"/>
            <p:cNvSpPr/>
            <p:nvPr/>
          </p:nvSpPr>
          <p:spPr>
            <a:xfrm>
              <a:off x="3641200" y="4263000"/>
              <a:ext cx="8325" cy="8325"/>
            </a:xfrm>
            <a:custGeom>
              <a:rect b="b" l="l" r="r" t="t"/>
              <a:pathLst>
                <a:path extrusionOk="0" h="333" w="333">
                  <a:moveTo>
                    <a:pt x="167" y="1"/>
                  </a:moveTo>
                  <a:cubicBezTo>
                    <a:pt x="73" y="1"/>
                    <a:pt x="1" y="73"/>
                    <a:pt x="1" y="167"/>
                  </a:cubicBezTo>
                  <a:cubicBezTo>
                    <a:pt x="1" y="261"/>
                    <a:pt x="73" y="333"/>
                    <a:pt x="167" y="333"/>
                  </a:cubicBezTo>
                  <a:cubicBezTo>
                    <a:pt x="253" y="333"/>
                    <a:pt x="332" y="261"/>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82"/>
            <p:cNvSpPr/>
            <p:nvPr/>
          </p:nvSpPr>
          <p:spPr>
            <a:xfrm>
              <a:off x="2565825" y="4281050"/>
              <a:ext cx="8325" cy="8300"/>
            </a:xfrm>
            <a:custGeom>
              <a:rect b="b" l="l" r="r" t="t"/>
              <a:pathLst>
                <a:path extrusionOk="0" h="332"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82"/>
            <p:cNvSpPr/>
            <p:nvPr/>
          </p:nvSpPr>
          <p:spPr>
            <a:xfrm>
              <a:off x="2583675" y="4281050"/>
              <a:ext cx="8325" cy="8300"/>
            </a:xfrm>
            <a:custGeom>
              <a:rect b="b" l="l" r="r" t="t"/>
              <a:pathLst>
                <a:path extrusionOk="0" h="332" w="333">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82"/>
            <p:cNvSpPr/>
            <p:nvPr/>
          </p:nvSpPr>
          <p:spPr>
            <a:xfrm>
              <a:off x="2601550" y="4281050"/>
              <a:ext cx="8300" cy="8300"/>
            </a:xfrm>
            <a:custGeom>
              <a:rect b="b" l="l" r="r" t="t"/>
              <a:pathLst>
                <a:path extrusionOk="0" h="332" w="332">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82"/>
            <p:cNvSpPr/>
            <p:nvPr/>
          </p:nvSpPr>
          <p:spPr>
            <a:xfrm>
              <a:off x="2619575" y="4281050"/>
              <a:ext cx="8325" cy="8300"/>
            </a:xfrm>
            <a:custGeom>
              <a:rect b="b" l="l" r="r" t="t"/>
              <a:pathLst>
                <a:path extrusionOk="0" h="332" w="333">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82"/>
            <p:cNvSpPr/>
            <p:nvPr/>
          </p:nvSpPr>
          <p:spPr>
            <a:xfrm>
              <a:off x="2637425" y="4281050"/>
              <a:ext cx="8325" cy="8300"/>
            </a:xfrm>
            <a:custGeom>
              <a:rect b="b" l="l" r="r" t="t"/>
              <a:pathLst>
                <a:path extrusionOk="0" h="332" w="333">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82"/>
            <p:cNvSpPr/>
            <p:nvPr/>
          </p:nvSpPr>
          <p:spPr>
            <a:xfrm>
              <a:off x="2655450" y="4281050"/>
              <a:ext cx="8325" cy="8300"/>
            </a:xfrm>
            <a:custGeom>
              <a:rect b="b" l="l" r="r" t="t"/>
              <a:pathLst>
                <a:path extrusionOk="0" h="332" w="333">
                  <a:moveTo>
                    <a:pt x="166" y="0"/>
                  </a:moveTo>
                  <a:cubicBezTo>
                    <a:pt x="73" y="0"/>
                    <a:pt x="1" y="72"/>
                    <a:pt x="1" y="166"/>
                  </a:cubicBezTo>
                  <a:cubicBezTo>
                    <a:pt x="1" y="253"/>
                    <a:pt x="73" y="332"/>
                    <a:pt x="166" y="332"/>
                  </a:cubicBezTo>
                  <a:cubicBezTo>
                    <a:pt x="253" y="332"/>
                    <a:pt x="332" y="253"/>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82"/>
            <p:cNvSpPr/>
            <p:nvPr/>
          </p:nvSpPr>
          <p:spPr>
            <a:xfrm>
              <a:off x="2673300" y="4281050"/>
              <a:ext cx="8325" cy="8300"/>
            </a:xfrm>
            <a:custGeom>
              <a:rect b="b" l="l" r="r" t="t"/>
              <a:pathLst>
                <a:path extrusionOk="0" h="332" w="333">
                  <a:moveTo>
                    <a:pt x="166" y="0"/>
                  </a:moveTo>
                  <a:cubicBezTo>
                    <a:pt x="73" y="0"/>
                    <a:pt x="1" y="72"/>
                    <a:pt x="1" y="166"/>
                  </a:cubicBezTo>
                  <a:cubicBezTo>
                    <a:pt x="1" y="253"/>
                    <a:pt x="73"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82"/>
            <p:cNvSpPr/>
            <p:nvPr/>
          </p:nvSpPr>
          <p:spPr>
            <a:xfrm>
              <a:off x="2691150" y="4281050"/>
              <a:ext cx="8325" cy="8300"/>
            </a:xfrm>
            <a:custGeom>
              <a:rect b="b" l="l" r="r" t="t"/>
              <a:pathLst>
                <a:path extrusionOk="0" h="332" w="333">
                  <a:moveTo>
                    <a:pt x="166" y="0"/>
                  </a:moveTo>
                  <a:cubicBezTo>
                    <a:pt x="80" y="0"/>
                    <a:pt x="1" y="72"/>
                    <a:pt x="1" y="166"/>
                  </a:cubicBezTo>
                  <a:cubicBezTo>
                    <a:pt x="1" y="253"/>
                    <a:pt x="80"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82"/>
            <p:cNvSpPr/>
            <p:nvPr/>
          </p:nvSpPr>
          <p:spPr>
            <a:xfrm>
              <a:off x="2709175" y="4281050"/>
              <a:ext cx="8325" cy="8300"/>
            </a:xfrm>
            <a:custGeom>
              <a:rect b="b" l="l" r="r" t="t"/>
              <a:pathLst>
                <a:path extrusionOk="0" h="332" w="333">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82"/>
            <p:cNvSpPr/>
            <p:nvPr/>
          </p:nvSpPr>
          <p:spPr>
            <a:xfrm>
              <a:off x="2727025" y="4281050"/>
              <a:ext cx="8325" cy="8300"/>
            </a:xfrm>
            <a:custGeom>
              <a:rect b="b" l="l" r="r" t="t"/>
              <a:pathLst>
                <a:path extrusionOk="0" h="332" w="333">
                  <a:moveTo>
                    <a:pt x="167" y="0"/>
                  </a:moveTo>
                  <a:cubicBezTo>
                    <a:pt x="80" y="0"/>
                    <a:pt x="1" y="72"/>
                    <a:pt x="1" y="166"/>
                  </a:cubicBezTo>
                  <a:cubicBezTo>
                    <a:pt x="1" y="253"/>
                    <a:pt x="80" y="332"/>
                    <a:pt x="167" y="332"/>
                  </a:cubicBezTo>
                  <a:cubicBezTo>
                    <a:pt x="260" y="332"/>
                    <a:pt x="333" y="253"/>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82"/>
            <p:cNvSpPr/>
            <p:nvPr/>
          </p:nvSpPr>
          <p:spPr>
            <a:xfrm>
              <a:off x="2745075" y="4281050"/>
              <a:ext cx="8300" cy="8300"/>
            </a:xfrm>
            <a:custGeom>
              <a:rect b="b" l="l" r="r" t="t"/>
              <a:pathLst>
                <a:path extrusionOk="0" h="332" w="332">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82"/>
            <p:cNvSpPr/>
            <p:nvPr/>
          </p:nvSpPr>
          <p:spPr>
            <a:xfrm>
              <a:off x="2762925" y="4281050"/>
              <a:ext cx="8300" cy="8300"/>
            </a:xfrm>
            <a:custGeom>
              <a:rect b="b" l="l" r="r" t="t"/>
              <a:pathLst>
                <a:path extrusionOk="0" h="332" w="332">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82"/>
            <p:cNvSpPr/>
            <p:nvPr/>
          </p:nvSpPr>
          <p:spPr>
            <a:xfrm>
              <a:off x="2780775" y="4281050"/>
              <a:ext cx="8300" cy="8300"/>
            </a:xfrm>
            <a:custGeom>
              <a:rect b="b" l="l" r="r" t="t"/>
              <a:pathLst>
                <a:path extrusionOk="0" h="332" w="332">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82"/>
            <p:cNvSpPr/>
            <p:nvPr/>
          </p:nvSpPr>
          <p:spPr>
            <a:xfrm>
              <a:off x="2798800" y="4281050"/>
              <a:ext cx="8325" cy="8300"/>
            </a:xfrm>
            <a:custGeom>
              <a:rect b="b" l="l" r="r" t="t"/>
              <a:pathLst>
                <a:path extrusionOk="0" h="332" w="333">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82"/>
            <p:cNvSpPr/>
            <p:nvPr/>
          </p:nvSpPr>
          <p:spPr>
            <a:xfrm>
              <a:off x="2816650" y="4281050"/>
              <a:ext cx="8325" cy="8300"/>
            </a:xfrm>
            <a:custGeom>
              <a:rect b="b" l="l" r="r" t="t"/>
              <a:pathLst>
                <a:path extrusionOk="0" h="332" w="333">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82"/>
            <p:cNvSpPr/>
            <p:nvPr/>
          </p:nvSpPr>
          <p:spPr>
            <a:xfrm>
              <a:off x="2834675" y="4281050"/>
              <a:ext cx="8325" cy="8300"/>
            </a:xfrm>
            <a:custGeom>
              <a:rect b="b" l="l" r="r" t="t"/>
              <a:pathLst>
                <a:path extrusionOk="0" h="332" w="333">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82"/>
            <p:cNvSpPr/>
            <p:nvPr/>
          </p:nvSpPr>
          <p:spPr>
            <a:xfrm>
              <a:off x="2852525" y="4281050"/>
              <a:ext cx="8325" cy="8300"/>
            </a:xfrm>
            <a:custGeom>
              <a:rect b="b" l="l" r="r" t="t"/>
              <a:pathLst>
                <a:path extrusionOk="0" h="332" w="333">
                  <a:moveTo>
                    <a:pt x="167" y="0"/>
                  </a:moveTo>
                  <a:cubicBezTo>
                    <a:pt x="73" y="0"/>
                    <a:pt x="1" y="72"/>
                    <a:pt x="1" y="166"/>
                  </a:cubicBezTo>
                  <a:cubicBezTo>
                    <a:pt x="1" y="253"/>
                    <a:pt x="73" y="332"/>
                    <a:pt x="167" y="332"/>
                  </a:cubicBezTo>
                  <a:cubicBezTo>
                    <a:pt x="260" y="332"/>
                    <a:pt x="332" y="253"/>
                    <a:pt x="332" y="166"/>
                  </a:cubicBezTo>
                  <a:cubicBezTo>
                    <a:pt x="332"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82"/>
            <p:cNvSpPr/>
            <p:nvPr/>
          </p:nvSpPr>
          <p:spPr>
            <a:xfrm>
              <a:off x="2870375" y="4281050"/>
              <a:ext cx="8325" cy="8300"/>
            </a:xfrm>
            <a:custGeom>
              <a:rect b="b" l="l" r="r" t="t"/>
              <a:pathLst>
                <a:path extrusionOk="0" h="332" w="333">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82"/>
            <p:cNvSpPr/>
            <p:nvPr/>
          </p:nvSpPr>
          <p:spPr>
            <a:xfrm>
              <a:off x="2906250" y="4281050"/>
              <a:ext cx="8325" cy="8300"/>
            </a:xfrm>
            <a:custGeom>
              <a:rect b="b" l="l" r="r" t="t"/>
              <a:pathLst>
                <a:path extrusionOk="0" h="332" w="333">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82"/>
            <p:cNvSpPr/>
            <p:nvPr/>
          </p:nvSpPr>
          <p:spPr>
            <a:xfrm>
              <a:off x="2924300" y="4281050"/>
              <a:ext cx="8300" cy="8300"/>
            </a:xfrm>
            <a:custGeom>
              <a:rect b="b" l="l" r="r" t="t"/>
              <a:pathLst>
                <a:path extrusionOk="0" h="332" w="332">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82"/>
            <p:cNvSpPr/>
            <p:nvPr/>
          </p:nvSpPr>
          <p:spPr>
            <a:xfrm>
              <a:off x="3013900" y="4281050"/>
              <a:ext cx="8325" cy="8300"/>
            </a:xfrm>
            <a:custGeom>
              <a:rect b="b" l="l" r="r" t="t"/>
              <a:pathLst>
                <a:path extrusionOk="0" h="332"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82"/>
            <p:cNvSpPr/>
            <p:nvPr/>
          </p:nvSpPr>
          <p:spPr>
            <a:xfrm>
              <a:off x="3085500" y="4281050"/>
              <a:ext cx="8300" cy="8300"/>
            </a:xfrm>
            <a:custGeom>
              <a:rect b="b" l="l" r="r" t="t"/>
              <a:pathLst>
                <a:path extrusionOk="0" h="332" w="332">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82"/>
            <p:cNvSpPr/>
            <p:nvPr/>
          </p:nvSpPr>
          <p:spPr>
            <a:xfrm>
              <a:off x="3103525" y="4281050"/>
              <a:ext cx="8325" cy="8300"/>
            </a:xfrm>
            <a:custGeom>
              <a:rect b="b" l="l" r="r" t="t"/>
              <a:pathLst>
                <a:path extrusionOk="0" h="332" w="333">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82"/>
            <p:cNvSpPr/>
            <p:nvPr/>
          </p:nvSpPr>
          <p:spPr>
            <a:xfrm>
              <a:off x="3121375" y="4281050"/>
              <a:ext cx="8325" cy="8300"/>
            </a:xfrm>
            <a:custGeom>
              <a:rect b="b" l="l" r="r" t="t"/>
              <a:pathLst>
                <a:path extrusionOk="0" h="332" w="333">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82"/>
            <p:cNvSpPr/>
            <p:nvPr/>
          </p:nvSpPr>
          <p:spPr>
            <a:xfrm>
              <a:off x="3139225" y="4281050"/>
              <a:ext cx="8325" cy="8300"/>
            </a:xfrm>
            <a:custGeom>
              <a:rect b="b" l="l" r="r" t="t"/>
              <a:pathLst>
                <a:path extrusionOk="0" h="332" w="333">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82"/>
            <p:cNvSpPr/>
            <p:nvPr/>
          </p:nvSpPr>
          <p:spPr>
            <a:xfrm>
              <a:off x="3157250" y="4281050"/>
              <a:ext cx="8325" cy="8300"/>
            </a:xfrm>
            <a:custGeom>
              <a:rect b="b" l="l" r="r" t="t"/>
              <a:pathLst>
                <a:path extrusionOk="0" h="332" w="333">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82"/>
            <p:cNvSpPr/>
            <p:nvPr/>
          </p:nvSpPr>
          <p:spPr>
            <a:xfrm>
              <a:off x="3175100" y="4281050"/>
              <a:ext cx="8325" cy="8300"/>
            </a:xfrm>
            <a:custGeom>
              <a:rect b="b" l="l" r="r" t="t"/>
              <a:pathLst>
                <a:path extrusionOk="0" h="332" w="333">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82"/>
            <p:cNvSpPr/>
            <p:nvPr/>
          </p:nvSpPr>
          <p:spPr>
            <a:xfrm>
              <a:off x="3193125" y="4281050"/>
              <a:ext cx="8325" cy="8300"/>
            </a:xfrm>
            <a:custGeom>
              <a:rect b="b" l="l" r="r" t="t"/>
              <a:pathLst>
                <a:path extrusionOk="0" h="332"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82"/>
            <p:cNvSpPr/>
            <p:nvPr/>
          </p:nvSpPr>
          <p:spPr>
            <a:xfrm>
              <a:off x="3210975" y="4281050"/>
              <a:ext cx="8325" cy="8300"/>
            </a:xfrm>
            <a:custGeom>
              <a:rect b="b" l="l" r="r" t="t"/>
              <a:pathLst>
                <a:path extrusionOk="0" h="332" w="333">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82"/>
            <p:cNvSpPr/>
            <p:nvPr/>
          </p:nvSpPr>
          <p:spPr>
            <a:xfrm>
              <a:off x="3228825" y="4281050"/>
              <a:ext cx="8325" cy="8300"/>
            </a:xfrm>
            <a:custGeom>
              <a:rect b="b" l="l" r="r" t="t"/>
              <a:pathLst>
                <a:path extrusionOk="0" h="332" w="333">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82"/>
            <p:cNvSpPr/>
            <p:nvPr/>
          </p:nvSpPr>
          <p:spPr>
            <a:xfrm>
              <a:off x="3246875" y="4281050"/>
              <a:ext cx="8300" cy="8300"/>
            </a:xfrm>
            <a:custGeom>
              <a:rect b="b" l="l" r="r" t="t"/>
              <a:pathLst>
                <a:path extrusionOk="0" h="332" w="332">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82"/>
            <p:cNvSpPr/>
            <p:nvPr/>
          </p:nvSpPr>
          <p:spPr>
            <a:xfrm>
              <a:off x="3264725" y="4281050"/>
              <a:ext cx="8300" cy="8300"/>
            </a:xfrm>
            <a:custGeom>
              <a:rect b="b" l="l" r="r" t="t"/>
              <a:pathLst>
                <a:path extrusionOk="0" h="332" w="332">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82"/>
            <p:cNvSpPr/>
            <p:nvPr/>
          </p:nvSpPr>
          <p:spPr>
            <a:xfrm>
              <a:off x="3282750" y="4281050"/>
              <a:ext cx="8325" cy="8300"/>
            </a:xfrm>
            <a:custGeom>
              <a:rect b="b" l="l" r="r" t="t"/>
              <a:pathLst>
                <a:path extrusionOk="0" h="332" w="333">
                  <a:moveTo>
                    <a:pt x="166" y="0"/>
                  </a:moveTo>
                  <a:cubicBezTo>
                    <a:pt x="73" y="0"/>
                    <a:pt x="0" y="72"/>
                    <a:pt x="0" y="166"/>
                  </a:cubicBezTo>
                  <a:cubicBezTo>
                    <a:pt x="0" y="253"/>
                    <a:pt x="73"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82"/>
            <p:cNvSpPr/>
            <p:nvPr/>
          </p:nvSpPr>
          <p:spPr>
            <a:xfrm>
              <a:off x="3300600" y="4281050"/>
              <a:ext cx="8325" cy="8300"/>
            </a:xfrm>
            <a:custGeom>
              <a:rect b="b" l="l" r="r" t="t"/>
              <a:pathLst>
                <a:path extrusionOk="0" h="332" w="333">
                  <a:moveTo>
                    <a:pt x="166" y="0"/>
                  </a:moveTo>
                  <a:cubicBezTo>
                    <a:pt x="73" y="0"/>
                    <a:pt x="0" y="72"/>
                    <a:pt x="0" y="166"/>
                  </a:cubicBezTo>
                  <a:cubicBezTo>
                    <a:pt x="0"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82"/>
            <p:cNvSpPr/>
            <p:nvPr/>
          </p:nvSpPr>
          <p:spPr>
            <a:xfrm>
              <a:off x="3318450" y="4281050"/>
              <a:ext cx="8325" cy="8300"/>
            </a:xfrm>
            <a:custGeom>
              <a:rect b="b" l="l" r="r" t="t"/>
              <a:pathLst>
                <a:path extrusionOk="0" h="332" w="333">
                  <a:moveTo>
                    <a:pt x="166" y="0"/>
                  </a:moveTo>
                  <a:cubicBezTo>
                    <a:pt x="80" y="0"/>
                    <a:pt x="1" y="72"/>
                    <a:pt x="1" y="166"/>
                  </a:cubicBezTo>
                  <a:cubicBezTo>
                    <a:pt x="1"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82"/>
            <p:cNvSpPr/>
            <p:nvPr/>
          </p:nvSpPr>
          <p:spPr>
            <a:xfrm>
              <a:off x="3336475" y="4281050"/>
              <a:ext cx="8325" cy="8300"/>
            </a:xfrm>
            <a:custGeom>
              <a:rect b="b" l="l" r="r" t="t"/>
              <a:pathLst>
                <a:path extrusionOk="0" h="332"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82"/>
            <p:cNvSpPr/>
            <p:nvPr/>
          </p:nvSpPr>
          <p:spPr>
            <a:xfrm>
              <a:off x="3354325" y="4281050"/>
              <a:ext cx="8325" cy="8300"/>
            </a:xfrm>
            <a:custGeom>
              <a:rect b="b" l="l" r="r" t="t"/>
              <a:pathLst>
                <a:path extrusionOk="0" h="332" w="333">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82"/>
            <p:cNvSpPr/>
            <p:nvPr/>
          </p:nvSpPr>
          <p:spPr>
            <a:xfrm>
              <a:off x="3372375" y="4281050"/>
              <a:ext cx="8300" cy="8300"/>
            </a:xfrm>
            <a:custGeom>
              <a:rect b="b" l="l" r="r" t="t"/>
              <a:pathLst>
                <a:path extrusionOk="0" h="332" w="332">
                  <a:moveTo>
                    <a:pt x="166" y="0"/>
                  </a:moveTo>
                  <a:cubicBezTo>
                    <a:pt x="72" y="0"/>
                    <a:pt x="0" y="72"/>
                    <a:pt x="0" y="166"/>
                  </a:cubicBezTo>
                  <a:cubicBezTo>
                    <a:pt x="0" y="253"/>
                    <a:pt x="72" y="332"/>
                    <a:pt x="166" y="332"/>
                  </a:cubicBezTo>
                  <a:cubicBezTo>
                    <a:pt x="252" y="332"/>
                    <a:pt x="332" y="253"/>
                    <a:pt x="332" y="166"/>
                  </a:cubicBezTo>
                  <a:cubicBezTo>
                    <a:pt x="332" y="72"/>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82"/>
            <p:cNvSpPr/>
            <p:nvPr/>
          </p:nvSpPr>
          <p:spPr>
            <a:xfrm>
              <a:off x="3390225" y="4281050"/>
              <a:ext cx="8300" cy="8300"/>
            </a:xfrm>
            <a:custGeom>
              <a:rect b="b" l="l" r="r" t="t"/>
              <a:pathLst>
                <a:path extrusionOk="0" h="332" w="332">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82"/>
            <p:cNvSpPr/>
            <p:nvPr/>
          </p:nvSpPr>
          <p:spPr>
            <a:xfrm>
              <a:off x="3408075" y="4281050"/>
              <a:ext cx="8300" cy="8300"/>
            </a:xfrm>
            <a:custGeom>
              <a:rect b="b" l="l" r="r" t="t"/>
              <a:pathLst>
                <a:path extrusionOk="0" h="332" w="332">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82"/>
            <p:cNvSpPr/>
            <p:nvPr/>
          </p:nvSpPr>
          <p:spPr>
            <a:xfrm>
              <a:off x="3426100" y="4281050"/>
              <a:ext cx="8325" cy="8300"/>
            </a:xfrm>
            <a:custGeom>
              <a:rect b="b" l="l" r="r" t="t"/>
              <a:pathLst>
                <a:path extrusionOk="0" h="332" w="333">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82"/>
            <p:cNvSpPr/>
            <p:nvPr/>
          </p:nvSpPr>
          <p:spPr>
            <a:xfrm>
              <a:off x="3443950" y="4281050"/>
              <a:ext cx="8325" cy="8300"/>
            </a:xfrm>
            <a:custGeom>
              <a:rect b="b" l="l" r="r" t="t"/>
              <a:pathLst>
                <a:path extrusionOk="0" h="332" w="333">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82"/>
            <p:cNvSpPr/>
            <p:nvPr/>
          </p:nvSpPr>
          <p:spPr>
            <a:xfrm>
              <a:off x="3461975" y="4281050"/>
              <a:ext cx="8325" cy="8300"/>
            </a:xfrm>
            <a:custGeom>
              <a:rect b="b" l="l" r="r" t="t"/>
              <a:pathLst>
                <a:path extrusionOk="0" h="332" w="333">
                  <a:moveTo>
                    <a:pt x="166" y="0"/>
                  </a:moveTo>
                  <a:cubicBezTo>
                    <a:pt x="73" y="0"/>
                    <a:pt x="1" y="72"/>
                    <a:pt x="1" y="166"/>
                  </a:cubicBezTo>
                  <a:cubicBezTo>
                    <a:pt x="1" y="253"/>
                    <a:pt x="73"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82"/>
            <p:cNvSpPr/>
            <p:nvPr/>
          </p:nvSpPr>
          <p:spPr>
            <a:xfrm>
              <a:off x="3479825" y="4281050"/>
              <a:ext cx="8325" cy="8300"/>
            </a:xfrm>
            <a:custGeom>
              <a:rect b="b" l="l" r="r" t="t"/>
              <a:pathLst>
                <a:path extrusionOk="0" h="332" w="333">
                  <a:moveTo>
                    <a:pt x="166" y="0"/>
                  </a:moveTo>
                  <a:cubicBezTo>
                    <a:pt x="73" y="0"/>
                    <a:pt x="1" y="72"/>
                    <a:pt x="1" y="166"/>
                  </a:cubicBezTo>
                  <a:cubicBezTo>
                    <a:pt x="1"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82"/>
            <p:cNvSpPr/>
            <p:nvPr/>
          </p:nvSpPr>
          <p:spPr>
            <a:xfrm>
              <a:off x="3497675" y="4281050"/>
              <a:ext cx="8325" cy="8300"/>
            </a:xfrm>
            <a:custGeom>
              <a:rect b="b" l="l" r="r" t="t"/>
              <a:pathLst>
                <a:path extrusionOk="0" h="332" w="333">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82"/>
            <p:cNvSpPr/>
            <p:nvPr/>
          </p:nvSpPr>
          <p:spPr>
            <a:xfrm>
              <a:off x="3515700" y="4281050"/>
              <a:ext cx="8325" cy="8300"/>
            </a:xfrm>
            <a:custGeom>
              <a:rect b="b" l="l" r="r" t="t"/>
              <a:pathLst>
                <a:path extrusionOk="0" h="332"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82"/>
            <p:cNvSpPr/>
            <p:nvPr/>
          </p:nvSpPr>
          <p:spPr>
            <a:xfrm>
              <a:off x="3533550" y="4281050"/>
              <a:ext cx="8325" cy="8300"/>
            </a:xfrm>
            <a:custGeom>
              <a:rect b="b" l="l" r="r" t="t"/>
              <a:pathLst>
                <a:path extrusionOk="0" h="332" w="333">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82"/>
            <p:cNvSpPr/>
            <p:nvPr/>
          </p:nvSpPr>
          <p:spPr>
            <a:xfrm>
              <a:off x="3551600" y="4281050"/>
              <a:ext cx="8300" cy="8300"/>
            </a:xfrm>
            <a:custGeom>
              <a:rect b="b" l="l" r="r" t="t"/>
              <a:pathLst>
                <a:path extrusionOk="0" h="332" w="332">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82"/>
            <p:cNvSpPr/>
            <p:nvPr/>
          </p:nvSpPr>
          <p:spPr>
            <a:xfrm>
              <a:off x="3569450" y="4281050"/>
              <a:ext cx="8300" cy="8300"/>
            </a:xfrm>
            <a:custGeom>
              <a:rect b="b" l="l" r="r" t="t"/>
              <a:pathLst>
                <a:path extrusionOk="0" h="332" w="332">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82"/>
            <p:cNvSpPr/>
            <p:nvPr/>
          </p:nvSpPr>
          <p:spPr>
            <a:xfrm>
              <a:off x="3587300" y="4281050"/>
              <a:ext cx="8300" cy="8300"/>
            </a:xfrm>
            <a:custGeom>
              <a:rect b="b" l="l" r="r" t="t"/>
              <a:pathLst>
                <a:path extrusionOk="0" h="332" w="332">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82"/>
            <p:cNvSpPr/>
            <p:nvPr/>
          </p:nvSpPr>
          <p:spPr>
            <a:xfrm>
              <a:off x="3605325" y="4281050"/>
              <a:ext cx="8325" cy="8300"/>
            </a:xfrm>
            <a:custGeom>
              <a:rect b="b" l="l" r="r" t="t"/>
              <a:pathLst>
                <a:path extrusionOk="0" h="332" w="333">
                  <a:moveTo>
                    <a:pt x="166" y="0"/>
                  </a:moveTo>
                  <a:cubicBezTo>
                    <a:pt x="73" y="0"/>
                    <a:pt x="0" y="72"/>
                    <a:pt x="0" y="166"/>
                  </a:cubicBezTo>
                  <a:cubicBezTo>
                    <a:pt x="0" y="253"/>
                    <a:pt x="73"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82"/>
            <p:cNvSpPr/>
            <p:nvPr/>
          </p:nvSpPr>
          <p:spPr>
            <a:xfrm>
              <a:off x="3623175" y="4281050"/>
              <a:ext cx="8325" cy="8300"/>
            </a:xfrm>
            <a:custGeom>
              <a:rect b="b" l="l" r="r" t="t"/>
              <a:pathLst>
                <a:path extrusionOk="0" h="332" w="333">
                  <a:moveTo>
                    <a:pt x="166" y="0"/>
                  </a:moveTo>
                  <a:cubicBezTo>
                    <a:pt x="73" y="0"/>
                    <a:pt x="0" y="72"/>
                    <a:pt x="0" y="166"/>
                  </a:cubicBezTo>
                  <a:cubicBezTo>
                    <a:pt x="0"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82"/>
            <p:cNvSpPr/>
            <p:nvPr/>
          </p:nvSpPr>
          <p:spPr>
            <a:xfrm>
              <a:off x="2547800" y="4298900"/>
              <a:ext cx="8325" cy="8300"/>
            </a:xfrm>
            <a:custGeom>
              <a:rect b="b" l="l" r="r" t="t"/>
              <a:pathLst>
                <a:path extrusionOk="0" h="332"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82"/>
            <p:cNvSpPr/>
            <p:nvPr/>
          </p:nvSpPr>
          <p:spPr>
            <a:xfrm>
              <a:off x="2565825" y="4298900"/>
              <a:ext cx="8325" cy="8300"/>
            </a:xfrm>
            <a:custGeom>
              <a:rect b="b" l="l" r="r" t="t"/>
              <a:pathLst>
                <a:path extrusionOk="0" h="332"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82"/>
            <p:cNvSpPr/>
            <p:nvPr/>
          </p:nvSpPr>
          <p:spPr>
            <a:xfrm>
              <a:off x="2583675" y="4298900"/>
              <a:ext cx="8325" cy="8300"/>
            </a:xfrm>
            <a:custGeom>
              <a:rect b="b" l="l" r="r" t="t"/>
              <a:pathLst>
                <a:path extrusionOk="0" h="332"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82"/>
            <p:cNvSpPr/>
            <p:nvPr/>
          </p:nvSpPr>
          <p:spPr>
            <a:xfrm>
              <a:off x="2601550" y="4298900"/>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82"/>
            <p:cNvSpPr/>
            <p:nvPr/>
          </p:nvSpPr>
          <p:spPr>
            <a:xfrm>
              <a:off x="2619575" y="4298900"/>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82"/>
            <p:cNvSpPr/>
            <p:nvPr/>
          </p:nvSpPr>
          <p:spPr>
            <a:xfrm>
              <a:off x="2637425" y="4298900"/>
              <a:ext cx="8325" cy="8300"/>
            </a:xfrm>
            <a:custGeom>
              <a:rect b="b" l="l" r="r" t="t"/>
              <a:pathLst>
                <a:path extrusionOk="0" h="332"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82"/>
            <p:cNvSpPr/>
            <p:nvPr/>
          </p:nvSpPr>
          <p:spPr>
            <a:xfrm>
              <a:off x="2655450" y="4298900"/>
              <a:ext cx="8325" cy="8300"/>
            </a:xfrm>
            <a:custGeom>
              <a:rect b="b" l="l" r="r" t="t"/>
              <a:pathLst>
                <a:path extrusionOk="0" h="332" w="333">
                  <a:moveTo>
                    <a:pt x="166" y="0"/>
                  </a:moveTo>
                  <a:cubicBezTo>
                    <a:pt x="73" y="0"/>
                    <a:pt x="1" y="72"/>
                    <a:pt x="1" y="166"/>
                  </a:cubicBezTo>
                  <a:cubicBezTo>
                    <a:pt x="1" y="260"/>
                    <a:pt x="73" y="332"/>
                    <a:pt x="166" y="332"/>
                  </a:cubicBezTo>
                  <a:cubicBezTo>
                    <a:pt x="253" y="332"/>
                    <a:pt x="332" y="260"/>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82"/>
            <p:cNvSpPr/>
            <p:nvPr/>
          </p:nvSpPr>
          <p:spPr>
            <a:xfrm>
              <a:off x="2673300" y="4298900"/>
              <a:ext cx="8325" cy="8300"/>
            </a:xfrm>
            <a:custGeom>
              <a:rect b="b" l="l" r="r" t="t"/>
              <a:pathLst>
                <a:path extrusionOk="0" h="332" w="333">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82"/>
            <p:cNvSpPr/>
            <p:nvPr/>
          </p:nvSpPr>
          <p:spPr>
            <a:xfrm>
              <a:off x="2691150" y="4298900"/>
              <a:ext cx="8325" cy="8300"/>
            </a:xfrm>
            <a:custGeom>
              <a:rect b="b" l="l" r="r" t="t"/>
              <a:pathLst>
                <a:path extrusionOk="0" h="332" w="333">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82"/>
            <p:cNvSpPr/>
            <p:nvPr/>
          </p:nvSpPr>
          <p:spPr>
            <a:xfrm>
              <a:off x="2709175" y="4298900"/>
              <a:ext cx="8325" cy="8300"/>
            </a:xfrm>
            <a:custGeom>
              <a:rect b="b" l="l" r="r" t="t"/>
              <a:pathLst>
                <a:path extrusionOk="0" h="332" w="333">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82"/>
            <p:cNvSpPr/>
            <p:nvPr/>
          </p:nvSpPr>
          <p:spPr>
            <a:xfrm>
              <a:off x="2727025" y="4298900"/>
              <a:ext cx="8325" cy="8300"/>
            </a:xfrm>
            <a:custGeom>
              <a:rect b="b" l="l" r="r" t="t"/>
              <a:pathLst>
                <a:path extrusionOk="0" h="332" w="333">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82"/>
            <p:cNvSpPr/>
            <p:nvPr/>
          </p:nvSpPr>
          <p:spPr>
            <a:xfrm>
              <a:off x="2745075" y="4298900"/>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82"/>
            <p:cNvSpPr/>
            <p:nvPr/>
          </p:nvSpPr>
          <p:spPr>
            <a:xfrm>
              <a:off x="2762925" y="4298900"/>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82"/>
            <p:cNvSpPr/>
            <p:nvPr/>
          </p:nvSpPr>
          <p:spPr>
            <a:xfrm>
              <a:off x="2816650" y="4298900"/>
              <a:ext cx="8325" cy="8300"/>
            </a:xfrm>
            <a:custGeom>
              <a:rect b="b" l="l" r="r" t="t"/>
              <a:pathLst>
                <a:path extrusionOk="0" h="332"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82"/>
            <p:cNvSpPr/>
            <p:nvPr/>
          </p:nvSpPr>
          <p:spPr>
            <a:xfrm>
              <a:off x="2834675" y="4298900"/>
              <a:ext cx="8325" cy="8300"/>
            </a:xfrm>
            <a:custGeom>
              <a:rect b="b" l="l" r="r" t="t"/>
              <a:pathLst>
                <a:path extrusionOk="0" h="332"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82"/>
            <p:cNvSpPr/>
            <p:nvPr/>
          </p:nvSpPr>
          <p:spPr>
            <a:xfrm>
              <a:off x="2852525" y="4298900"/>
              <a:ext cx="8325" cy="8300"/>
            </a:xfrm>
            <a:custGeom>
              <a:rect b="b" l="l" r="r" t="t"/>
              <a:pathLst>
                <a:path extrusionOk="0" h="332" w="333">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82"/>
            <p:cNvSpPr/>
            <p:nvPr/>
          </p:nvSpPr>
          <p:spPr>
            <a:xfrm>
              <a:off x="2870375" y="4298900"/>
              <a:ext cx="8325" cy="8300"/>
            </a:xfrm>
            <a:custGeom>
              <a:rect b="b" l="l" r="r" t="t"/>
              <a:pathLst>
                <a:path extrusionOk="0" h="332"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82"/>
            <p:cNvSpPr/>
            <p:nvPr/>
          </p:nvSpPr>
          <p:spPr>
            <a:xfrm>
              <a:off x="2906250" y="4298900"/>
              <a:ext cx="8325" cy="8300"/>
            </a:xfrm>
            <a:custGeom>
              <a:rect b="b" l="l" r="r" t="t"/>
              <a:pathLst>
                <a:path extrusionOk="0" h="332" w="333">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82"/>
            <p:cNvSpPr/>
            <p:nvPr/>
          </p:nvSpPr>
          <p:spPr>
            <a:xfrm>
              <a:off x="2924300" y="4298900"/>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82"/>
            <p:cNvSpPr/>
            <p:nvPr/>
          </p:nvSpPr>
          <p:spPr>
            <a:xfrm>
              <a:off x="3049600" y="4298900"/>
              <a:ext cx="8325" cy="8300"/>
            </a:xfrm>
            <a:custGeom>
              <a:rect b="b" l="l" r="r" t="t"/>
              <a:pathLst>
                <a:path extrusionOk="0" h="332" w="333">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82"/>
            <p:cNvSpPr/>
            <p:nvPr/>
          </p:nvSpPr>
          <p:spPr>
            <a:xfrm>
              <a:off x="3085500" y="4298900"/>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82"/>
            <p:cNvSpPr/>
            <p:nvPr/>
          </p:nvSpPr>
          <p:spPr>
            <a:xfrm>
              <a:off x="3103525" y="4298900"/>
              <a:ext cx="8325" cy="8300"/>
            </a:xfrm>
            <a:custGeom>
              <a:rect b="b" l="l" r="r" t="t"/>
              <a:pathLst>
                <a:path extrusionOk="0" h="332" w="333">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82"/>
            <p:cNvSpPr/>
            <p:nvPr/>
          </p:nvSpPr>
          <p:spPr>
            <a:xfrm>
              <a:off x="3139225" y="4298900"/>
              <a:ext cx="8325" cy="8300"/>
            </a:xfrm>
            <a:custGeom>
              <a:rect b="b" l="l" r="r" t="t"/>
              <a:pathLst>
                <a:path extrusionOk="0" h="332"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82"/>
            <p:cNvSpPr/>
            <p:nvPr/>
          </p:nvSpPr>
          <p:spPr>
            <a:xfrm>
              <a:off x="3157250" y="4298900"/>
              <a:ext cx="8325" cy="8300"/>
            </a:xfrm>
            <a:custGeom>
              <a:rect b="b" l="l" r="r" t="t"/>
              <a:pathLst>
                <a:path extrusionOk="0" h="332"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82"/>
            <p:cNvSpPr/>
            <p:nvPr/>
          </p:nvSpPr>
          <p:spPr>
            <a:xfrm>
              <a:off x="3175100" y="4298900"/>
              <a:ext cx="8325" cy="8300"/>
            </a:xfrm>
            <a:custGeom>
              <a:rect b="b" l="l" r="r" t="t"/>
              <a:pathLst>
                <a:path extrusionOk="0" h="332"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82"/>
            <p:cNvSpPr/>
            <p:nvPr/>
          </p:nvSpPr>
          <p:spPr>
            <a:xfrm>
              <a:off x="3193125" y="4298900"/>
              <a:ext cx="8325" cy="8300"/>
            </a:xfrm>
            <a:custGeom>
              <a:rect b="b" l="l" r="r" t="t"/>
              <a:pathLst>
                <a:path extrusionOk="0" h="332"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82"/>
            <p:cNvSpPr/>
            <p:nvPr/>
          </p:nvSpPr>
          <p:spPr>
            <a:xfrm>
              <a:off x="3210975" y="4298900"/>
              <a:ext cx="8325" cy="8300"/>
            </a:xfrm>
            <a:custGeom>
              <a:rect b="b" l="l" r="r" t="t"/>
              <a:pathLst>
                <a:path extrusionOk="0" h="332"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82"/>
            <p:cNvSpPr/>
            <p:nvPr/>
          </p:nvSpPr>
          <p:spPr>
            <a:xfrm>
              <a:off x="3228825" y="4298900"/>
              <a:ext cx="8325" cy="8300"/>
            </a:xfrm>
            <a:custGeom>
              <a:rect b="b" l="l" r="r" t="t"/>
              <a:pathLst>
                <a:path extrusionOk="0" h="332" w="333">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82"/>
            <p:cNvSpPr/>
            <p:nvPr/>
          </p:nvSpPr>
          <p:spPr>
            <a:xfrm>
              <a:off x="3246875" y="4298900"/>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82"/>
            <p:cNvSpPr/>
            <p:nvPr/>
          </p:nvSpPr>
          <p:spPr>
            <a:xfrm>
              <a:off x="3264725" y="4298900"/>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82"/>
            <p:cNvSpPr/>
            <p:nvPr/>
          </p:nvSpPr>
          <p:spPr>
            <a:xfrm>
              <a:off x="3282750" y="4298900"/>
              <a:ext cx="8325" cy="8300"/>
            </a:xfrm>
            <a:custGeom>
              <a:rect b="b" l="l" r="r" t="t"/>
              <a:pathLst>
                <a:path extrusionOk="0" h="332" w="333">
                  <a:moveTo>
                    <a:pt x="166" y="0"/>
                  </a:moveTo>
                  <a:cubicBezTo>
                    <a:pt x="73" y="0"/>
                    <a:pt x="0" y="72"/>
                    <a:pt x="0" y="166"/>
                  </a:cubicBezTo>
                  <a:cubicBezTo>
                    <a:pt x="0"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82"/>
            <p:cNvSpPr/>
            <p:nvPr/>
          </p:nvSpPr>
          <p:spPr>
            <a:xfrm>
              <a:off x="3300600" y="4298900"/>
              <a:ext cx="8325" cy="8300"/>
            </a:xfrm>
            <a:custGeom>
              <a:rect b="b" l="l" r="r" t="t"/>
              <a:pathLst>
                <a:path extrusionOk="0" h="332" w="333">
                  <a:moveTo>
                    <a:pt x="166" y="0"/>
                  </a:moveTo>
                  <a:cubicBezTo>
                    <a:pt x="73" y="0"/>
                    <a:pt x="0" y="72"/>
                    <a:pt x="0" y="166"/>
                  </a:cubicBezTo>
                  <a:cubicBezTo>
                    <a:pt x="0"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82"/>
            <p:cNvSpPr/>
            <p:nvPr/>
          </p:nvSpPr>
          <p:spPr>
            <a:xfrm>
              <a:off x="3318450" y="4298900"/>
              <a:ext cx="8325" cy="8300"/>
            </a:xfrm>
            <a:custGeom>
              <a:rect b="b" l="l" r="r" t="t"/>
              <a:pathLst>
                <a:path extrusionOk="0" h="332" w="333">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82"/>
            <p:cNvSpPr/>
            <p:nvPr/>
          </p:nvSpPr>
          <p:spPr>
            <a:xfrm>
              <a:off x="3336475" y="4298900"/>
              <a:ext cx="8325" cy="8300"/>
            </a:xfrm>
            <a:custGeom>
              <a:rect b="b" l="l" r="r" t="t"/>
              <a:pathLst>
                <a:path extrusionOk="0" h="332"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82"/>
            <p:cNvSpPr/>
            <p:nvPr/>
          </p:nvSpPr>
          <p:spPr>
            <a:xfrm>
              <a:off x="3354325" y="4298900"/>
              <a:ext cx="8325" cy="8300"/>
            </a:xfrm>
            <a:custGeom>
              <a:rect b="b" l="l" r="r" t="t"/>
              <a:pathLst>
                <a:path extrusionOk="0" h="332" w="333">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82"/>
            <p:cNvSpPr/>
            <p:nvPr/>
          </p:nvSpPr>
          <p:spPr>
            <a:xfrm>
              <a:off x="3372375" y="4298900"/>
              <a:ext cx="8300" cy="8300"/>
            </a:xfrm>
            <a:custGeom>
              <a:rect b="b" l="l" r="r" t="t"/>
              <a:pathLst>
                <a:path extrusionOk="0" h="332" w="332">
                  <a:moveTo>
                    <a:pt x="166" y="0"/>
                  </a:moveTo>
                  <a:cubicBezTo>
                    <a:pt x="72" y="0"/>
                    <a:pt x="0" y="72"/>
                    <a:pt x="0" y="166"/>
                  </a:cubicBezTo>
                  <a:cubicBezTo>
                    <a:pt x="0" y="260"/>
                    <a:pt x="72" y="332"/>
                    <a:pt x="166" y="332"/>
                  </a:cubicBezTo>
                  <a:cubicBezTo>
                    <a:pt x="252" y="332"/>
                    <a:pt x="332" y="260"/>
                    <a:pt x="332" y="166"/>
                  </a:cubicBezTo>
                  <a:cubicBezTo>
                    <a:pt x="332" y="72"/>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82"/>
            <p:cNvSpPr/>
            <p:nvPr/>
          </p:nvSpPr>
          <p:spPr>
            <a:xfrm>
              <a:off x="3390225" y="4298900"/>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82"/>
            <p:cNvSpPr/>
            <p:nvPr/>
          </p:nvSpPr>
          <p:spPr>
            <a:xfrm>
              <a:off x="3408075" y="4298900"/>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82"/>
            <p:cNvSpPr/>
            <p:nvPr/>
          </p:nvSpPr>
          <p:spPr>
            <a:xfrm>
              <a:off x="3426100" y="4298900"/>
              <a:ext cx="8325" cy="8300"/>
            </a:xfrm>
            <a:custGeom>
              <a:rect b="b" l="l" r="r" t="t"/>
              <a:pathLst>
                <a:path extrusionOk="0" h="332" w="333">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82"/>
            <p:cNvSpPr/>
            <p:nvPr/>
          </p:nvSpPr>
          <p:spPr>
            <a:xfrm>
              <a:off x="3443950" y="4298900"/>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82"/>
            <p:cNvSpPr/>
            <p:nvPr/>
          </p:nvSpPr>
          <p:spPr>
            <a:xfrm>
              <a:off x="3461975" y="4298900"/>
              <a:ext cx="8325" cy="8300"/>
            </a:xfrm>
            <a:custGeom>
              <a:rect b="b" l="l" r="r" t="t"/>
              <a:pathLst>
                <a:path extrusionOk="0" h="332" w="333">
                  <a:moveTo>
                    <a:pt x="166" y="0"/>
                  </a:moveTo>
                  <a:cubicBezTo>
                    <a:pt x="73" y="0"/>
                    <a:pt x="1" y="72"/>
                    <a:pt x="1" y="166"/>
                  </a:cubicBezTo>
                  <a:cubicBezTo>
                    <a:pt x="1"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82"/>
            <p:cNvSpPr/>
            <p:nvPr/>
          </p:nvSpPr>
          <p:spPr>
            <a:xfrm>
              <a:off x="3479825" y="4298900"/>
              <a:ext cx="8325" cy="8300"/>
            </a:xfrm>
            <a:custGeom>
              <a:rect b="b" l="l" r="r" t="t"/>
              <a:pathLst>
                <a:path extrusionOk="0" h="332" w="333">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82"/>
            <p:cNvSpPr/>
            <p:nvPr/>
          </p:nvSpPr>
          <p:spPr>
            <a:xfrm>
              <a:off x="3497675" y="4298900"/>
              <a:ext cx="8325" cy="8300"/>
            </a:xfrm>
            <a:custGeom>
              <a:rect b="b" l="l" r="r" t="t"/>
              <a:pathLst>
                <a:path extrusionOk="0" h="332"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82"/>
            <p:cNvSpPr/>
            <p:nvPr/>
          </p:nvSpPr>
          <p:spPr>
            <a:xfrm>
              <a:off x="3515700" y="4298900"/>
              <a:ext cx="8325" cy="8300"/>
            </a:xfrm>
            <a:custGeom>
              <a:rect b="b" l="l" r="r" t="t"/>
              <a:pathLst>
                <a:path extrusionOk="0" h="332"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82"/>
            <p:cNvSpPr/>
            <p:nvPr/>
          </p:nvSpPr>
          <p:spPr>
            <a:xfrm>
              <a:off x="3533550" y="4298900"/>
              <a:ext cx="8325" cy="8300"/>
            </a:xfrm>
            <a:custGeom>
              <a:rect b="b" l="l" r="r" t="t"/>
              <a:pathLst>
                <a:path extrusionOk="0" h="332"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82"/>
            <p:cNvSpPr/>
            <p:nvPr/>
          </p:nvSpPr>
          <p:spPr>
            <a:xfrm>
              <a:off x="3551600" y="4298900"/>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82"/>
            <p:cNvSpPr/>
            <p:nvPr/>
          </p:nvSpPr>
          <p:spPr>
            <a:xfrm>
              <a:off x="3569450" y="4298900"/>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82"/>
            <p:cNvSpPr/>
            <p:nvPr/>
          </p:nvSpPr>
          <p:spPr>
            <a:xfrm>
              <a:off x="3587300" y="4298900"/>
              <a:ext cx="8300" cy="8300"/>
            </a:xfrm>
            <a:custGeom>
              <a:rect b="b" l="l" r="r" t="t"/>
              <a:pathLst>
                <a:path extrusionOk="0" h="332" w="332">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82"/>
            <p:cNvSpPr/>
            <p:nvPr/>
          </p:nvSpPr>
          <p:spPr>
            <a:xfrm>
              <a:off x="3605325" y="4298900"/>
              <a:ext cx="8325" cy="8300"/>
            </a:xfrm>
            <a:custGeom>
              <a:rect b="b" l="l" r="r" t="t"/>
              <a:pathLst>
                <a:path extrusionOk="0" h="332" w="333">
                  <a:moveTo>
                    <a:pt x="166" y="0"/>
                  </a:moveTo>
                  <a:cubicBezTo>
                    <a:pt x="73" y="0"/>
                    <a:pt x="0" y="72"/>
                    <a:pt x="0" y="166"/>
                  </a:cubicBezTo>
                  <a:cubicBezTo>
                    <a:pt x="0"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82"/>
            <p:cNvSpPr/>
            <p:nvPr/>
          </p:nvSpPr>
          <p:spPr>
            <a:xfrm>
              <a:off x="2547800" y="4316925"/>
              <a:ext cx="8325" cy="8325"/>
            </a:xfrm>
            <a:custGeom>
              <a:rect b="b" l="l" r="r" t="t"/>
              <a:pathLst>
                <a:path extrusionOk="0" h="333" w="333">
                  <a:moveTo>
                    <a:pt x="167" y="0"/>
                  </a:moveTo>
                  <a:cubicBezTo>
                    <a:pt x="80" y="0"/>
                    <a:pt x="1" y="73"/>
                    <a:pt x="1" y="166"/>
                  </a:cubicBezTo>
                  <a:cubicBezTo>
                    <a:pt x="1" y="253"/>
                    <a:pt x="80" y="332"/>
                    <a:pt x="167" y="332"/>
                  </a:cubicBezTo>
                  <a:cubicBezTo>
                    <a:pt x="260" y="332"/>
                    <a:pt x="332" y="253"/>
                    <a:pt x="332" y="166"/>
                  </a:cubicBezTo>
                  <a:cubicBezTo>
                    <a:pt x="332" y="73"/>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82"/>
            <p:cNvSpPr/>
            <p:nvPr/>
          </p:nvSpPr>
          <p:spPr>
            <a:xfrm>
              <a:off x="2565825" y="4316925"/>
              <a:ext cx="8325" cy="8325"/>
            </a:xfrm>
            <a:custGeom>
              <a:rect b="b" l="l" r="r" t="t"/>
              <a:pathLst>
                <a:path extrusionOk="0" h="333" w="333">
                  <a:moveTo>
                    <a:pt x="167" y="0"/>
                  </a:moveTo>
                  <a:cubicBezTo>
                    <a:pt x="73" y="0"/>
                    <a:pt x="1" y="73"/>
                    <a:pt x="1" y="166"/>
                  </a:cubicBezTo>
                  <a:cubicBezTo>
                    <a:pt x="1" y="253"/>
                    <a:pt x="73" y="332"/>
                    <a:pt x="167" y="332"/>
                  </a:cubicBezTo>
                  <a:cubicBezTo>
                    <a:pt x="253" y="332"/>
                    <a:pt x="333" y="253"/>
                    <a:pt x="333" y="166"/>
                  </a:cubicBezTo>
                  <a:cubicBezTo>
                    <a:pt x="333" y="73"/>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82"/>
            <p:cNvSpPr/>
            <p:nvPr/>
          </p:nvSpPr>
          <p:spPr>
            <a:xfrm>
              <a:off x="2583675" y="4316925"/>
              <a:ext cx="8325" cy="8325"/>
            </a:xfrm>
            <a:custGeom>
              <a:rect b="b" l="l" r="r" t="t"/>
              <a:pathLst>
                <a:path extrusionOk="0" h="333" w="333">
                  <a:moveTo>
                    <a:pt x="167" y="0"/>
                  </a:moveTo>
                  <a:cubicBezTo>
                    <a:pt x="73" y="0"/>
                    <a:pt x="1" y="73"/>
                    <a:pt x="1" y="166"/>
                  </a:cubicBezTo>
                  <a:cubicBezTo>
                    <a:pt x="1" y="253"/>
                    <a:pt x="73" y="332"/>
                    <a:pt x="167" y="332"/>
                  </a:cubicBezTo>
                  <a:cubicBezTo>
                    <a:pt x="261" y="332"/>
                    <a:pt x="333" y="253"/>
                    <a:pt x="333" y="166"/>
                  </a:cubicBezTo>
                  <a:cubicBezTo>
                    <a:pt x="333" y="73"/>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82"/>
            <p:cNvSpPr/>
            <p:nvPr/>
          </p:nvSpPr>
          <p:spPr>
            <a:xfrm>
              <a:off x="2601550" y="4316925"/>
              <a:ext cx="8300" cy="8325"/>
            </a:xfrm>
            <a:custGeom>
              <a:rect b="b" l="l" r="r" t="t"/>
              <a:pathLst>
                <a:path extrusionOk="0" h="333" w="332">
                  <a:moveTo>
                    <a:pt x="166" y="0"/>
                  </a:moveTo>
                  <a:cubicBezTo>
                    <a:pt x="79" y="0"/>
                    <a:pt x="0" y="73"/>
                    <a:pt x="0" y="166"/>
                  </a:cubicBezTo>
                  <a:cubicBezTo>
                    <a:pt x="0" y="253"/>
                    <a:pt x="79" y="332"/>
                    <a:pt x="166" y="332"/>
                  </a:cubicBezTo>
                  <a:cubicBezTo>
                    <a:pt x="260" y="332"/>
                    <a:pt x="332" y="253"/>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82"/>
            <p:cNvSpPr/>
            <p:nvPr/>
          </p:nvSpPr>
          <p:spPr>
            <a:xfrm>
              <a:off x="2637425" y="4316925"/>
              <a:ext cx="8325" cy="8325"/>
            </a:xfrm>
            <a:custGeom>
              <a:rect b="b" l="l" r="r" t="t"/>
              <a:pathLst>
                <a:path extrusionOk="0" h="333" w="333">
                  <a:moveTo>
                    <a:pt x="166" y="0"/>
                  </a:moveTo>
                  <a:cubicBezTo>
                    <a:pt x="80" y="0"/>
                    <a:pt x="0" y="73"/>
                    <a:pt x="0" y="166"/>
                  </a:cubicBezTo>
                  <a:cubicBezTo>
                    <a:pt x="0" y="253"/>
                    <a:pt x="80" y="332"/>
                    <a:pt x="166" y="332"/>
                  </a:cubicBezTo>
                  <a:cubicBezTo>
                    <a:pt x="260" y="332"/>
                    <a:pt x="332" y="253"/>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82"/>
            <p:cNvSpPr/>
            <p:nvPr/>
          </p:nvSpPr>
          <p:spPr>
            <a:xfrm>
              <a:off x="2655450" y="4316925"/>
              <a:ext cx="8325" cy="8325"/>
            </a:xfrm>
            <a:custGeom>
              <a:rect b="b" l="l" r="r" t="t"/>
              <a:pathLst>
                <a:path extrusionOk="0" h="333" w="333">
                  <a:moveTo>
                    <a:pt x="166" y="0"/>
                  </a:moveTo>
                  <a:cubicBezTo>
                    <a:pt x="73" y="0"/>
                    <a:pt x="1" y="73"/>
                    <a:pt x="1" y="166"/>
                  </a:cubicBezTo>
                  <a:cubicBezTo>
                    <a:pt x="1" y="253"/>
                    <a:pt x="73" y="332"/>
                    <a:pt x="166" y="332"/>
                  </a:cubicBezTo>
                  <a:cubicBezTo>
                    <a:pt x="253" y="332"/>
                    <a:pt x="332" y="253"/>
                    <a:pt x="332" y="166"/>
                  </a:cubicBezTo>
                  <a:cubicBezTo>
                    <a:pt x="332" y="73"/>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82"/>
            <p:cNvSpPr/>
            <p:nvPr/>
          </p:nvSpPr>
          <p:spPr>
            <a:xfrm>
              <a:off x="2673300" y="4316925"/>
              <a:ext cx="8325" cy="8325"/>
            </a:xfrm>
            <a:custGeom>
              <a:rect b="b" l="l" r="r" t="t"/>
              <a:pathLst>
                <a:path extrusionOk="0" h="333" w="333">
                  <a:moveTo>
                    <a:pt x="166" y="0"/>
                  </a:moveTo>
                  <a:cubicBezTo>
                    <a:pt x="73" y="0"/>
                    <a:pt x="1" y="73"/>
                    <a:pt x="1" y="166"/>
                  </a:cubicBezTo>
                  <a:cubicBezTo>
                    <a:pt x="1" y="253"/>
                    <a:pt x="73" y="332"/>
                    <a:pt x="166" y="332"/>
                  </a:cubicBezTo>
                  <a:cubicBezTo>
                    <a:pt x="260" y="332"/>
                    <a:pt x="332" y="253"/>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82"/>
            <p:cNvSpPr/>
            <p:nvPr/>
          </p:nvSpPr>
          <p:spPr>
            <a:xfrm>
              <a:off x="2691150" y="4316925"/>
              <a:ext cx="8325" cy="8325"/>
            </a:xfrm>
            <a:custGeom>
              <a:rect b="b" l="l" r="r" t="t"/>
              <a:pathLst>
                <a:path extrusionOk="0" h="333" w="333">
                  <a:moveTo>
                    <a:pt x="166" y="0"/>
                  </a:moveTo>
                  <a:cubicBezTo>
                    <a:pt x="80" y="0"/>
                    <a:pt x="1" y="73"/>
                    <a:pt x="1" y="166"/>
                  </a:cubicBezTo>
                  <a:cubicBezTo>
                    <a:pt x="1" y="253"/>
                    <a:pt x="80" y="332"/>
                    <a:pt x="166" y="332"/>
                  </a:cubicBezTo>
                  <a:cubicBezTo>
                    <a:pt x="260" y="332"/>
                    <a:pt x="332" y="253"/>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82"/>
            <p:cNvSpPr/>
            <p:nvPr/>
          </p:nvSpPr>
          <p:spPr>
            <a:xfrm>
              <a:off x="2709175" y="4316925"/>
              <a:ext cx="8325" cy="8325"/>
            </a:xfrm>
            <a:custGeom>
              <a:rect b="b" l="l" r="r" t="t"/>
              <a:pathLst>
                <a:path extrusionOk="0" h="333" w="333">
                  <a:moveTo>
                    <a:pt x="167" y="0"/>
                  </a:moveTo>
                  <a:cubicBezTo>
                    <a:pt x="73" y="0"/>
                    <a:pt x="1" y="73"/>
                    <a:pt x="1" y="166"/>
                  </a:cubicBezTo>
                  <a:cubicBezTo>
                    <a:pt x="1" y="253"/>
                    <a:pt x="73" y="332"/>
                    <a:pt x="167" y="332"/>
                  </a:cubicBezTo>
                  <a:cubicBezTo>
                    <a:pt x="260" y="332"/>
                    <a:pt x="333" y="253"/>
                    <a:pt x="333" y="166"/>
                  </a:cubicBezTo>
                  <a:cubicBezTo>
                    <a:pt x="333" y="73"/>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82"/>
            <p:cNvSpPr/>
            <p:nvPr/>
          </p:nvSpPr>
          <p:spPr>
            <a:xfrm>
              <a:off x="2727025" y="4316925"/>
              <a:ext cx="8325" cy="8325"/>
            </a:xfrm>
            <a:custGeom>
              <a:rect b="b" l="l" r="r" t="t"/>
              <a:pathLst>
                <a:path extrusionOk="0" h="333" w="333">
                  <a:moveTo>
                    <a:pt x="167" y="0"/>
                  </a:moveTo>
                  <a:cubicBezTo>
                    <a:pt x="80" y="0"/>
                    <a:pt x="1" y="73"/>
                    <a:pt x="1" y="166"/>
                  </a:cubicBezTo>
                  <a:cubicBezTo>
                    <a:pt x="1" y="253"/>
                    <a:pt x="80" y="332"/>
                    <a:pt x="167" y="332"/>
                  </a:cubicBezTo>
                  <a:cubicBezTo>
                    <a:pt x="260" y="332"/>
                    <a:pt x="333" y="253"/>
                    <a:pt x="333" y="166"/>
                  </a:cubicBezTo>
                  <a:cubicBezTo>
                    <a:pt x="333" y="73"/>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82"/>
            <p:cNvSpPr/>
            <p:nvPr/>
          </p:nvSpPr>
          <p:spPr>
            <a:xfrm>
              <a:off x="2745075" y="4316925"/>
              <a:ext cx="8300" cy="8325"/>
            </a:xfrm>
            <a:custGeom>
              <a:rect b="b" l="l" r="r" t="t"/>
              <a:pathLst>
                <a:path extrusionOk="0" h="333" w="332">
                  <a:moveTo>
                    <a:pt x="166" y="0"/>
                  </a:moveTo>
                  <a:cubicBezTo>
                    <a:pt x="72" y="0"/>
                    <a:pt x="0" y="73"/>
                    <a:pt x="0" y="166"/>
                  </a:cubicBezTo>
                  <a:cubicBezTo>
                    <a:pt x="0" y="253"/>
                    <a:pt x="72" y="332"/>
                    <a:pt x="166" y="332"/>
                  </a:cubicBezTo>
                  <a:cubicBezTo>
                    <a:pt x="253" y="332"/>
                    <a:pt x="332" y="253"/>
                    <a:pt x="332" y="166"/>
                  </a:cubicBezTo>
                  <a:cubicBezTo>
                    <a:pt x="332" y="73"/>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82"/>
            <p:cNvSpPr/>
            <p:nvPr/>
          </p:nvSpPr>
          <p:spPr>
            <a:xfrm>
              <a:off x="2762925" y="4316925"/>
              <a:ext cx="8300" cy="8325"/>
            </a:xfrm>
            <a:custGeom>
              <a:rect b="b" l="l" r="r" t="t"/>
              <a:pathLst>
                <a:path extrusionOk="0" h="333" w="332">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82"/>
            <p:cNvSpPr/>
            <p:nvPr/>
          </p:nvSpPr>
          <p:spPr>
            <a:xfrm>
              <a:off x="2816650" y="4316925"/>
              <a:ext cx="8325" cy="8325"/>
            </a:xfrm>
            <a:custGeom>
              <a:rect b="b" l="l" r="r" t="t"/>
              <a:pathLst>
                <a:path extrusionOk="0" h="333" w="333">
                  <a:moveTo>
                    <a:pt x="166" y="0"/>
                  </a:moveTo>
                  <a:cubicBezTo>
                    <a:pt x="80" y="0"/>
                    <a:pt x="0" y="73"/>
                    <a:pt x="0" y="166"/>
                  </a:cubicBezTo>
                  <a:cubicBezTo>
                    <a:pt x="0" y="253"/>
                    <a:pt x="80" y="332"/>
                    <a:pt x="166" y="332"/>
                  </a:cubicBezTo>
                  <a:cubicBezTo>
                    <a:pt x="260" y="332"/>
                    <a:pt x="332" y="253"/>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82"/>
            <p:cNvSpPr/>
            <p:nvPr/>
          </p:nvSpPr>
          <p:spPr>
            <a:xfrm>
              <a:off x="2834675" y="4316925"/>
              <a:ext cx="8325" cy="8325"/>
            </a:xfrm>
            <a:custGeom>
              <a:rect b="b" l="l" r="r" t="t"/>
              <a:pathLst>
                <a:path extrusionOk="0" h="333" w="333">
                  <a:moveTo>
                    <a:pt x="167" y="0"/>
                  </a:moveTo>
                  <a:cubicBezTo>
                    <a:pt x="73" y="0"/>
                    <a:pt x="1" y="73"/>
                    <a:pt x="1" y="166"/>
                  </a:cubicBezTo>
                  <a:cubicBezTo>
                    <a:pt x="1" y="253"/>
                    <a:pt x="73" y="332"/>
                    <a:pt x="167" y="332"/>
                  </a:cubicBezTo>
                  <a:cubicBezTo>
                    <a:pt x="253" y="332"/>
                    <a:pt x="332" y="253"/>
                    <a:pt x="332" y="166"/>
                  </a:cubicBezTo>
                  <a:cubicBezTo>
                    <a:pt x="332" y="73"/>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82"/>
            <p:cNvSpPr/>
            <p:nvPr/>
          </p:nvSpPr>
          <p:spPr>
            <a:xfrm>
              <a:off x="2852525" y="4316925"/>
              <a:ext cx="8325" cy="8325"/>
            </a:xfrm>
            <a:custGeom>
              <a:rect b="b" l="l" r="r" t="t"/>
              <a:pathLst>
                <a:path extrusionOk="0" h="333" w="333">
                  <a:moveTo>
                    <a:pt x="167" y="0"/>
                  </a:moveTo>
                  <a:cubicBezTo>
                    <a:pt x="73" y="0"/>
                    <a:pt x="1" y="73"/>
                    <a:pt x="1" y="166"/>
                  </a:cubicBezTo>
                  <a:cubicBezTo>
                    <a:pt x="1" y="253"/>
                    <a:pt x="73" y="332"/>
                    <a:pt x="167" y="332"/>
                  </a:cubicBezTo>
                  <a:cubicBezTo>
                    <a:pt x="260" y="332"/>
                    <a:pt x="332" y="253"/>
                    <a:pt x="332" y="166"/>
                  </a:cubicBezTo>
                  <a:cubicBezTo>
                    <a:pt x="332" y="73"/>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82"/>
            <p:cNvSpPr/>
            <p:nvPr/>
          </p:nvSpPr>
          <p:spPr>
            <a:xfrm>
              <a:off x="2870375" y="4316925"/>
              <a:ext cx="8325" cy="8325"/>
            </a:xfrm>
            <a:custGeom>
              <a:rect b="b" l="l" r="r" t="t"/>
              <a:pathLst>
                <a:path extrusionOk="0" h="333" w="333">
                  <a:moveTo>
                    <a:pt x="167" y="0"/>
                  </a:moveTo>
                  <a:cubicBezTo>
                    <a:pt x="80" y="0"/>
                    <a:pt x="1" y="73"/>
                    <a:pt x="1" y="166"/>
                  </a:cubicBezTo>
                  <a:cubicBezTo>
                    <a:pt x="1" y="253"/>
                    <a:pt x="80" y="332"/>
                    <a:pt x="167" y="332"/>
                  </a:cubicBezTo>
                  <a:cubicBezTo>
                    <a:pt x="260" y="332"/>
                    <a:pt x="332" y="253"/>
                    <a:pt x="332" y="166"/>
                  </a:cubicBezTo>
                  <a:cubicBezTo>
                    <a:pt x="332" y="73"/>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82"/>
            <p:cNvSpPr/>
            <p:nvPr/>
          </p:nvSpPr>
          <p:spPr>
            <a:xfrm>
              <a:off x="3049600" y="4316925"/>
              <a:ext cx="8325" cy="8325"/>
            </a:xfrm>
            <a:custGeom>
              <a:rect b="b" l="l" r="r" t="t"/>
              <a:pathLst>
                <a:path extrusionOk="0" h="333" w="333">
                  <a:moveTo>
                    <a:pt x="167" y="0"/>
                  </a:moveTo>
                  <a:cubicBezTo>
                    <a:pt x="80" y="0"/>
                    <a:pt x="1" y="73"/>
                    <a:pt x="1" y="166"/>
                  </a:cubicBezTo>
                  <a:cubicBezTo>
                    <a:pt x="1" y="253"/>
                    <a:pt x="80" y="332"/>
                    <a:pt x="167" y="332"/>
                  </a:cubicBezTo>
                  <a:cubicBezTo>
                    <a:pt x="260" y="332"/>
                    <a:pt x="333" y="253"/>
                    <a:pt x="333" y="166"/>
                  </a:cubicBezTo>
                  <a:cubicBezTo>
                    <a:pt x="333" y="73"/>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82"/>
            <p:cNvSpPr/>
            <p:nvPr/>
          </p:nvSpPr>
          <p:spPr>
            <a:xfrm>
              <a:off x="3085500" y="4316925"/>
              <a:ext cx="8300" cy="8325"/>
            </a:xfrm>
            <a:custGeom>
              <a:rect b="b" l="l" r="r" t="t"/>
              <a:pathLst>
                <a:path extrusionOk="0" h="333" w="332">
                  <a:moveTo>
                    <a:pt x="166" y="0"/>
                  </a:moveTo>
                  <a:cubicBezTo>
                    <a:pt x="79" y="0"/>
                    <a:pt x="0" y="73"/>
                    <a:pt x="0" y="166"/>
                  </a:cubicBezTo>
                  <a:cubicBezTo>
                    <a:pt x="0" y="253"/>
                    <a:pt x="79"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82"/>
            <p:cNvSpPr/>
            <p:nvPr/>
          </p:nvSpPr>
          <p:spPr>
            <a:xfrm>
              <a:off x="3103525" y="4316925"/>
              <a:ext cx="8325" cy="8325"/>
            </a:xfrm>
            <a:custGeom>
              <a:rect b="b" l="l" r="r" t="t"/>
              <a:pathLst>
                <a:path extrusionOk="0" h="333" w="333">
                  <a:moveTo>
                    <a:pt x="166" y="0"/>
                  </a:moveTo>
                  <a:cubicBezTo>
                    <a:pt x="72" y="0"/>
                    <a:pt x="0" y="73"/>
                    <a:pt x="0" y="166"/>
                  </a:cubicBezTo>
                  <a:cubicBezTo>
                    <a:pt x="0" y="253"/>
                    <a:pt x="72" y="332"/>
                    <a:pt x="166" y="332"/>
                  </a:cubicBezTo>
                  <a:cubicBezTo>
                    <a:pt x="253" y="332"/>
                    <a:pt x="332" y="253"/>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82"/>
            <p:cNvSpPr/>
            <p:nvPr/>
          </p:nvSpPr>
          <p:spPr>
            <a:xfrm>
              <a:off x="3139225" y="4316925"/>
              <a:ext cx="8325" cy="8325"/>
            </a:xfrm>
            <a:custGeom>
              <a:rect b="b" l="l" r="r" t="t"/>
              <a:pathLst>
                <a:path extrusionOk="0" h="333" w="333">
                  <a:moveTo>
                    <a:pt x="166" y="0"/>
                  </a:moveTo>
                  <a:cubicBezTo>
                    <a:pt x="80" y="0"/>
                    <a:pt x="0" y="73"/>
                    <a:pt x="0" y="166"/>
                  </a:cubicBezTo>
                  <a:cubicBezTo>
                    <a:pt x="0" y="253"/>
                    <a:pt x="80"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82"/>
            <p:cNvSpPr/>
            <p:nvPr/>
          </p:nvSpPr>
          <p:spPr>
            <a:xfrm>
              <a:off x="3157250" y="4316925"/>
              <a:ext cx="8325" cy="8325"/>
            </a:xfrm>
            <a:custGeom>
              <a:rect b="b" l="l" r="r" t="t"/>
              <a:pathLst>
                <a:path extrusionOk="0" h="333" w="333">
                  <a:moveTo>
                    <a:pt x="167" y="0"/>
                  </a:moveTo>
                  <a:cubicBezTo>
                    <a:pt x="73" y="0"/>
                    <a:pt x="1" y="73"/>
                    <a:pt x="1" y="166"/>
                  </a:cubicBezTo>
                  <a:cubicBezTo>
                    <a:pt x="1" y="253"/>
                    <a:pt x="73" y="332"/>
                    <a:pt x="167" y="332"/>
                  </a:cubicBezTo>
                  <a:cubicBezTo>
                    <a:pt x="253" y="332"/>
                    <a:pt x="332" y="253"/>
                    <a:pt x="332" y="166"/>
                  </a:cubicBezTo>
                  <a:cubicBezTo>
                    <a:pt x="332" y="73"/>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82"/>
            <p:cNvSpPr/>
            <p:nvPr/>
          </p:nvSpPr>
          <p:spPr>
            <a:xfrm>
              <a:off x="3175100" y="4316925"/>
              <a:ext cx="8325" cy="8325"/>
            </a:xfrm>
            <a:custGeom>
              <a:rect b="b" l="l" r="r" t="t"/>
              <a:pathLst>
                <a:path extrusionOk="0" h="333" w="333">
                  <a:moveTo>
                    <a:pt x="167" y="0"/>
                  </a:moveTo>
                  <a:cubicBezTo>
                    <a:pt x="80" y="0"/>
                    <a:pt x="1" y="73"/>
                    <a:pt x="1" y="166"/>
                  </a:cubicBezTo>
                  <a:cubicBezTo>
                    <a:pt x="1" y="253"/>
                    <a:pt x="80" y="332"/>
                    <a:pt x="167" y="332"/>
                  </a:cubicBezTo>
                  <a:cubicBezTo>
                    <a:pt x="260" y="332"/>
                    <a:pt x="332" y="253"/>
                    <a:pt x="332" y="166"/>
                  </a:cubicBezTo>
                  <a:cubicBezTo>
                    <a:pt x="332" y="73"/>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82"/>
            <p:cNvSpPr/>
            <p:nvPr/>
          </p:nvSpPr>
          <p:spPr>
            <a:xfrm>
              <a:off x="3193125" y="4316925"/>
              <a:ext cx="8325" cy="8325"/>
            </a:xfrm>
            <a:custGeom>
              <a:rect b="b" l="l" r="r" t="t"/>
              <a:pathLst>
                <a:path extrusionOk="0" h="333" w="333">
                  <a:moveTo>
                    <a:pt x="167" y="0"/>
                  </a:moveTo>
                  <a:cubicBezTo>
                    <a:pt x="73" y="0"/>
                    <a:pt x="1" y="73"/>
                    <a:pt x="1" y="166"/>
                  </a:cubicBezTo>
                  <a:cubicBezTo>
                    <a:pt x="1" y="253"/>
                    <a:pt x="73" y="332"/>
                    <a:pt x="167" y="332"/>
                  </a:cubicBezTo>
                  <a:cubicBezTo>
                    <a:pt x="253" y="332"/>
                    <a:pt x="333" y="253"/>
                    <a:pt x="333" y="166"/>
                  </a:cubicBezTo>
                  <a:cubicBezTo>
                    <a:pt x="333" y="73"/>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82"/>
            <p:cNvSpPr/>
            <p:nvPr/>
          </p:nvSpPr>
          <p:spPr>
            <a:xfrm>
              <a:off x="3210975" y="4316925"/>
              <a:ext cx="8325" cy="8325"/>
            </a:xfrm>
            <a:custGeom>
              <a:rect b="b" l="l" r="r" t="t"/>
              <a:pathLst>
                <a:path extrusionOk="0" h="333" w="333">
                  <a:moveTo>
                    <a:pt x="167" y="0"/>
                  </a:moveTo>
                  <a:cubicBezTo>
                    <a:pt x="73" y="0"/>
                    <a:pt x="1" y="73"/>
                    <a:pt x="1" y="166"/>
                  </a:cubicBezTo>
                  <a:cubicBezTo>
                    <a:pt x="1" y="253"/>
                    <a:pt x="73" y="332"/>
                    <a:pt x="167" y="332"/>
                  </a:cubicBezTo>
                  <a:cubicBezTo>
                    <a:pt x="261" y="332"/>
                    <a:pt x="333" y="253"/>
                    <a:pt x="333" y="166"/>
                  </a:cubicBezTo>
                  <a:cubicBezTo>
                    <a:pt x="333" y="73"/>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82"/>
            <p:cNvSpPr/>
            <p:nvPr/>
          </p:nvSpPr>
          <p:spPr>
            <a:xfrm>
              <a:off x="3228825" y="4316925"/>
              <a:ext cx="8325" cy="8325"/>
            </a:xfrm>
            <a:custGeom>
              <a:rect b="b" l="l" r="r" t="t"/>
              <a:pathLst>
                <a:path extrusionOk="0" h="333" w="333">
                  <a:moveTo>
                    <a:pt x="167" y="0"/>
                  </a:moveTo>
                  <a:cubicBezTo>
                    <a:pt x="80" y="0"/>
                    <a:pt x="1" y="73"/>
                    <a:pt x="1" y="166"/>
                  </a:cubicBezTo>
                  <a:cubicBezTo>
                    <a:pt x="1" y="253"/>
                    <a:pt x="80" y="332"/>
                    <a:pt x="167" y="332"/>
                  </a:cubicBezTo>
                  <a:cubicBezTo>
                    <a:pt x="261" y="332"/>
                    <a:pt x="333" y="253"/>
                    <a:pt x="333" y="166"/>
                  </a:cubicBezTo>
                  <a:cubicBezTo>
                    <a:pt x="333" y="73"/>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82"/>
            <p:cNvSpPr/>
            <p:nvPr/>
          </p:nvSpPr>
          <p:spPr>
            <a:xfrm>
              <a:off x="3246875" y="4316925"/>
              <a:ext cx="8300" cy="8325"/>
            </a:xfrm>
            <a:custGeom>
              <a:rect b="b" l="l" r="r" t="t"/>
              <a:pathLst>
                <a:path extrusionOk="0" h="333" w="332">
                  <a:moveTo>
                    <a:pt x="166" y="0"/>
                  </a:moveTo>
                  <a:cubicBezTo>
                    <a:pt x="72" y="0"/>
                    <a:pt x="0" y="73"/>
                    <a:pt x="0" y="166"/>
                  </a:cubicBezTo>
                  <a:cubicBezTo>
                    <a:pt x="0" y="253"/>
                    <a:pt x="72" y="332"/>
                    <a:pt x="166" y="332"/>
                  </a:cubicBezTo>
                  <a:cubicBezTo>
                    <a:pt x="253" y="332"/>
                    <a:pt x="332" y="253"/>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82"/>
            <p:cNvSpPr/>
            <p:nvPr/>
          </p:nvSpPr>
          <p:spPr>
            <a:xfrm>
              <a:off x="3264725" y="4316925"/>
              <a:ext cx="8300" cy="8325"/>
            </a:xfrm>
            <a:custGeom>
              <a:rect b="b" l="l" r="r" t="t"/>
              <a:pathLst>
                <a:path extrusionOk="0" h="333" w="332">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82"/>
            <p:cNvSpPr/>
            <p:nvPr/>
          </p:nvSpPr>
          <p:spPr>
            <a:xfrm>
              <a:off x="3282750" y="4316925"/>
              <a:ext cx="8325" cy="8325"/>
            </a:xfrm>
            <a:custGeom>
              <a:rect b="b" l="l" r="r" t="t"/>
              <a:pathLst>
                <a:path extrusionOk="0" h="333" w="333">
                  <a:moveTo>
                    <a:pt x="166" y="0"/>
                  </a:moveTo>
                  <a:cubicBezTo>
                    <a:pt x="73" y="0"/>
                    <a:pt x="0" y="73"/>
                    <a:pt x="0" y="166"/>
                  </a:cubicBezTo>
                  <a:cubicBezTo>
                    <a:pt x="0" y="253"/>
                    <a:pt x="73" y="332"/>
                    <a:pt x="166" y="332"/>
                  </a:cubicBezTo>
                  <a:cubicBezTo>
                    <a:pt x="253" y="332"/>
                    <a:pt x="332" y="253"/>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82"/>
            <p:cNvSpPr/>
            <p:nvPr/>
          </p:nvSpPr>
          <p:spPr>
            <a:xfrm>
              <a:off x="3300600" y="4316925"/>
              <a:ext cx="8325" cy="8325"/>
            </a:xfrm>
            <a:custGeom>
              <a:rect b="b" l="l" r="r" t="t"/>
              <a:pathLst>
                <a:path extrusionOk="0" h="333" w="333">
                  <a:moveTo>
                    <a:pt x="166" y="0"/>
                  </a:moveTo>
                  <a:cubicBezTo>
                    <a:pt x="73" y="0"/>
                    <a:pt x="0" y="73"/>
                    <a:pt x="0" y="166"/>
                  </a:cubicBezTo>
                  <a:cubicBezTo>
                    <a:pt x="0" y="253"/>
                    <a:pt x="73"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82"/>
            <p:cNvSpPr/>
            <p:nvPr/>
          </p:nvSpPr>
          <p:spPr>
            <a:xfrm>
              <a:off x="3318450" y="4316925"/>
              <a:ext cx="8325" cy="8325"/>
            </a:xfrm>
            <a:custGeom>
              <a:rect b="b" l="l" r="r" t="t"/>
              <a:pathLst>
                <a:path extrusionOk="0" h="333" w="333">
                  <a:moveTo>
                    <a:pt x="166" y="0"/>
                  </a:moveTo>
                  <a:cubicBezTo>
                    <a:pt x="80" y="0"/>
                    <a:pt x="1" y="73"/>
                    <a:pt x="1" y="166"/>
                  </a:cubicBezTo>
                  <a:cubicBezTo>
                    <a:pt x="1" y="253"/>
                    <a:pt x="80"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82"/>
            <p:cNvSpPr/>
            <p:nvPr/>
          </p:nvSpPr>
          <p:spPr>
            <a:xfrm>
              <a:off x="3336475" y="4316925"/>
              <a:ext cx="8325" cy="8325"/>
            </a:xfrm>
            <a:custGeom>
              <a:rect b="b" l="l" r="r" t="t"/>
              <a:pathLst>
                <a:path extrusionOk="0" h="333" w="333">
                  <a:moveTo>
                    <a:pt x="167" y="0"/>
                  </a:moveTo>
                  <a:cubicBezTo>
                    <a:pt x="73" y="0"/>
                    <a:pt x="1" y="73"/>
                    <a:pt x="1" y="166"/>
                  </a:cubicBezTo>
                  <a:cubicBezTo>
                    <a:pt x="1" y="253"/>
                    <a:pt x="73" y="332"/>
                    <a:pt x="167" y="332"/>
                  </a:cubicBezTo>
                  <a:cubicBezTo>
                    <a:pt x="253" y="332"/>
                    <a:pt x="333" y="253"/>
                    <a:pt x="333" y="166"/>
                  </a:cubicBezTo>
                  <a:cubicBezTo>
                    <a:pt x="333" y="73"/>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82"/>
            <p:cNvSpPr/>
            <p:nvPr/>
          </p:nvSpPr>
          <p:spPr>
            <a:xfrm>
              <a:off x="3354325" y="4316925"/>
              <a:ext cx="8325" cy="8325"/>
            </a:xfrm>
            <a:custGeom>
              <a:rect b="b" l="l" r="r" t="t"/>
              <a:pathLst>
                <a:path extrusionOk="0" h="333" w="333">
                  <a:moveTo>
                    <a:pt x="167" y="0"/>
                  </a:moveTo>
                  <a:cubicBezTo>
                    <a:pt x="73" y="0"/>
                    <a:pt x="1" y="73"/>
                    <a:pt x="1" y="166"/>
                  </a:cubicBezTo>
                  <a:cubicBezTo>
                    <a:pt x="1" y="253"/>
                    <a:pt x="73" y="332"/>
                    <a:pt x="167" y="332"/>
                  </a:cubicBezTo>
                  <a:cubicBezTo>
                    <a:pt x="260" y="332"/>
                    <a:pt x="333" y="253"/>
                    <a:pt x="333" y="166"/>
                  </a:cubicBezTo>
                  <a:cubicBezTo>
                    <a:pt x="333" y="73"/>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82"/>
            <p:cNvSpPr/>
            <p:nvPr/>
          </p:nvSpPr>
          <p:spPr>
            <a:xfrm>
              <a:off x="3372375" y="4316925"/>
              <a:ext cx="8300" cy="8325"/>
            </a:xfrm>
            <a:custGeom>
              <a:rect b="b" l="l" r="r" t="t"/>
              <a:pathLst>
                <a:path extrusionOk="0" h="333" w="332">
                  <a:moveTo>
                    <a:pt x="166" y="0"/>
                  </a:moveTo>
                  <a:cubicBezTo>
                    <a:pt x="72" y="0"/>
                    <a:pt x="0" y="73"/>
                    <a:pt x="0" y="166"/>
                  </a:cubicBezTo>
                  <a:cubicBezTo>
                    <a:pt x="0" y="253"/>
                    <a:pt x="72" y="332"/>
                    <a:pt x="166" y="332"/>
                  </a:cubicBezTo>
                  <a:cubicBezTo>
                    <a:pt x="252" y="332"/>
                    <a:pt x="332" y="253"/>
                    <a:pt x="332" y="166"/>
                  </a:cubicBezTo>
                  <a:cubicBezTo>
                    <a:pt x="332" y="73"/>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82"/>
            <p:cNvSpPr/>
            <p:nvPr/>
          </p:nvSpPr>
          <p:spPr>
            <a:xfrm>
              <a:off x="3390225" y="4316925"/>
              <a:ext cx="8300" cy="8325"/>
            </a:xfrm>
            <a:custGeom>
              <a:rect b="b" l="l" r="r" t="t"/>
              <a:pathLst>
                <a:path extrusionOk="0" h="333" w="332">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82"/>
            <p:cNvSpPr/>
            <p:nvPr/>
          </p:nvSpPr>
          <p:spPr>
            <a:xfrm>
              <a:off x="3408075" y="4316925"/>
              <a:ext cx="8300" cy="8325"/>
            </a:xfrm>
            <a:custGeom>
              <a:rect b="b" l="l" r="r" t="t"/>
              <a:pathLst>
                <a:path extrusionOk="0" h="333" w="332">
                  <a:moveTo>
                    <a:pt x="166" y="0"/>
                  </a:moveTo>
                  <a:cubicBezTo>
                    <a:pt x="79" y="0"/>
                    <a:pt x="0" y="73"/>
                    <a:pt x="0" y="166"/>
                  </a:cubicBezTo>
                  <a:cubicBezTo>
                    <a:pt x="0" y="253"/>
                    <a:pt x="79"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82"/>
            <p:cNvSpPr/>
            <p:nvPr/>
          </p:nvSpPr>
          <p:spPr>
            <a:xfrm>
              <a:off x="3426100" y="4316925"/>
              <a:ext cx="8325" cy="8325"/>
            </a:xfrm>
            <a:custGeom>
              <a:rect b="b" l="l" r="r" t="t"/>
              <a:pathLst>
                <a:path extrusionOk="0" h="333" w="333">
                  <a:moveTo>
                    <a:pt x="166" y="0"/>
                  </a:moveTo>
                  <a:cubicBezTo>
                    <a:pt x="72" y="0"/>
                    <a:pt x="0" y="73"/>
                    <a:pt x="0" y="166"/>
                  </a:cubicBezTo>
                  <a:cubicBezTo>
                    <a:pt x="0" y="253"/>
                    <a:pt x="72" y="332"/>
                    <a:pt x="166" y="332"/>
                  </a:cubicBezTo>
                  <a:cubicBezTo>
                    <a:pt x="253" y="332"/>
                    <a:pt x="332" y="253"/>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82"/>
            <p:cNvSpPr/>
            <p:nvPr/>
          </p:nvSpPr>
          <p:spPr>
            <a:xfrm>
              <a:off x="3443950" y="4316925"/>
              <a:ext cx="8325" cy="8325"/>
            </a:xfrm>
            <a:custGeom>
              <a:rect b="b" l="l" r="r" t="t"/>
              <a:pathLst>
                <a:path extrusionOk="0" h="333" w="333">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82"/>
            <p:cNvSpPr/>
            <p:nvPr/>
          </p:nvSpPr>
          <p:spPr>
            <a:xfrm>
              <a:off x="3461975" y="4316925"/>
              <a:ext cx="8325" cy="8325"/>
            </a:xfrm>
            <a:custGeom>
              <a:rect b="b" l="l" r="r" t="t"/>
              <a:pathLst>
                <a:path extrusionOk="0" h="333" w="333">
                  <a:moveTo>
                    <a:pt x="166" y="0"/>
                  </a:moveTo>
                  <a:cubicBezTo>
                    <a:pt x="73" y="0"/>
                    <a:pt x="1" y="73"/>
                    <a:pt x="1" y="166"/>
                  </a:cubicBezTo>
                  <a:cubicBezTo>
                    <a:pt x="1" y="253"/>
                    <a:pt x="73" y="332"/>
                    <a:pt x="166" y="332"/>
                  </a:cubicBezTo>
                  <a:cubicBezTo>
                    <a:pt x="253" y="332"/>
                    <a:pt x="332" y="253"/>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82"/>
            <p:cNvSpPr/>
            <p:nvPr/>
          </p:nvSpPr>
          <p:spPr>
            <a:xfrm>
              <a:off x="3479825" y="4316925"/>
              <a:ext cx="8325" cy="8325"/>
            </a:xfrm>
            <a:custGeom>
              <a:rect b="b" l="l" r="r" t="t"/>
              <a:pathLst>
                <a:path extrusionOk="0" h="333" w="333">
                  <a:moveTo>
                    <a:pt x="166" y="0"/>
                  </a:moveTo>
                  <a:cubicBezTo>
                    <a:pt x="73" y="0"/>
                    <a:pt x="1" y="73"/>
                    <a:pt x="1" y="166"/>
                  </a:cubicBezTo>
                  <a:cubicBezTo>
                    <a:pt x="1" y="253"/>
                    <a:pt x="73"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82"/>
            <p:cNvSpPr/>
            <p:nvPr/>
          </p:nvSpPr>
          <p:spPr>
            <a:xfrm>
              <a:off x="3497675" y="4316925"/>
              <a:ext cx="8325" cy="8325"/>
            </a:xfrm>
            <a:custGeom>
              <a:rect b="b" l="l" r="r" t="t"/>
              <a:pathLst>
                <a:path extrusionOk="0" h="333" w="333">
                  <a:moveTo>
                    <a:pt x="167" y="0"/>
                  </a:moveTo>
                  <a:cubicBezTo>
                    <a:pt x="80" y="0"/>
                    <a:pt x="1" y="73"/>
                    <a:pt x="1" y="166"/>
                  </a:cubicBezTo>
                  <a:cubicBezTo>
                    <a:pt x="1" y="253"/>
                    <a:pt x="80" y="332"/>
                    <a:pt x="167" y="332"/>
                  </a:cubicBezTo>
                  <a:cubicBezTo>
                    <a:pt x="260" y="332"/>
                    <a:pt x="332" y="253"/>
                    <a:pt x="332" y="166"/>
                  </a:cubicBezTo>
                  <a:cubicBezTo>
                    <a:pt x="332" y="73"/>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82"/>
            <p:cNvSpPr/>
            <p:nvPr/>
          </p:nvSpPr>
          <p:spPr>
            <a:xfrm>
              <a:off x="3569450" y="4316925"/>
              <a:ext cx="8300" cy="8325"/>
            </a:xfrm>
            <a:custGeom>
              <a:rect b="b" l="l" r="r" t="t"/>
              <a:pathLst>
                <a:path extrusionOk="0" h="333" w="332">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82"/>
            <p:cNvSpPr/>
            <p:nvPr/>
          </p:nvSpPr>
          <p:spPr>
            <a:xfrm>
              <a:off x="2565825" y="4334775"/>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82"/>
            <p:cNvSpPr/>
            <p:nvPr/>
          </p:nvSpPr>
          <p:spPr>
            <a:xfrm>
              <a:off x="2583675" y="4334775"/>
              <a:ext cx="8325" cy="8325"/>
            </a:xfrm>
            <a:custGeom>
              <a:rect b="b" l="l" r="r" t="t"/>
              <a:pathLst>
                <a:path extrusionOk="0" h="333" w="333">
                  <a:moveTo>
                    <a:pt x="167" y="0"/>
                  </a:moveTo>
                  <a:cubicBezTo>
                    <a:pt x="73" y="0"/>
                    <a:pt x="1" y="80"/>
                    <a:pt x="1" y="166"/>
                  </a:cubicBezTo>
                  <a:cubicBezTo>
                    <a:pt x="1" y="260"/>
                    <a:pt x="73" y="332"/>
                    <a:pt x="167" y="332"/>
                  </a:cubicBezTo>
                  <a:cubicBezTo>
                    <a:pt x="261" y="332"/>
                    <a:pt x="333" y="260"/>
                    <a:pt x="333" y="166"/>
                  </a:cubicBezTo>
                  <a:cubicBezTo>
                    <a:pt x="333" y="80"/>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82"/>
            <p:cNvSpPr/>
            <p:nvPr/>
          </p:nvSpPr>
          <p:spPr>
            <a:xfrm>
              <a:off x="2655450" y="4334775"/>
              <a:ext cx="8325" cy="8325"/>
            </a:xfrm>
            <a:custGeom>
              <a:rect b="b" l="l" r="r" t="t"/>
              <a:pathLst>
                <a:path extrusionOk="0" h="333" w="333">
                  <a:moveTo>
                    <a:pt x="166" y="0"/>
                  </a:moveTo>
                  <a:cubicBezTo>
                    <a:pt x="73" y="0"/>
                    <a:pt x="1" y="80"/>
                    <a:pt x="1" y="166"/>
                  </a:cubicBezTo>
                  <a:cubicBezTo>
                    <a:pt x="1" y="260"/>
                    <a:pt x="73" y="332"/>
                    <a:pt x="166" y="332"/>
                  </a:cubicBezTo>
                  <a:cubicBezTo>
                    <a:pt x="253" y="332"/>
                    <a:pt x="332" y="260"/>
                    <a:pt x="332" y="166"/>
                  </a:cubicBezTo>
                  <a:cubicBezTo>
                    <a:pt x="332" y="80"/>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82"/>
            <p:cNvSpPr/>
            <p:nvPr/>
          </p:nvSpPr>
          <p:spPr>
            <a:xfrm>
              <a:off x="2673300" y="4334775"/>
              <a:ext cx="8325" cy="8325"/>
            </a:xfrm>
            <a:custGeom>
              <a:rect b="b" l="l" r="r" t="t"/>
              <a:pathLst>
                <a:path extrusionOk="0" h="333" w="333">
                  <a:moveTo>
                    <a:pt x="166" y="0"/>
                  </a:moveTo>
                  <a:cubicBezTo>
                    <a:pt x="73" y="0"/>
                    <a:pt x="1" y="80"/>
                    <a:pt x="1" y="166"/>
                  </a:cubicBezTo>
                  <a:cubicBezTo>
                    <a:pt x="1" y="260"/>
                    <a:pt x="73"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82"/>
            <p:cNvSpPr/>
            <p:nvPr/>
          </p:nvSpPr>
          <p:spPr>
            <a:xfrm>
              <a:off x="2691150" y="4334775"/>
              <a:ext cx="8325" cy="8325"/>
            </a:xfrm>
            <a:custGeom>
              <a:rect b="b" l="l" r="r" t="t"/>
              <a:pathLst>
                <a:path extrusionOk="0" h="333" w="333">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82"/>
            <p:cNvSpPr/>
            <p:nvPr/>
          </p:nvSpPr>
          <p:spPr>
            <a:xfrm>
              <a:off x="2709175" y="4334775"/>
              <a:ext cx="8325" cy="8325"/>
            </a:xfrm>
            <a:custGeom>
              <a:rect b="b" l="l" r="r" t="t"/>
              <a:pathLst>
                <a:path extrusionOk="0" h="333" w="333">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82"/>
            <p:cNvSpPr/>
            <p:nvPr/>
          </p:nvSpPr>
          <p:spPr>
            <a:xfrm>
              <a:off x="2727025" y="4334775"/>
              <a:ext cx="8325" cy="8325"/>
            </a:xfrm>
            <a:custGeom>
              <a:rect b="b" l="l" r="r" t="t"/>
              <a:pathLst>
                <a:path extrusionOk="0" h="333" w="333">
                  <a:moveTo>
                    <a:pt x="167" y="0"/>
                  </a:moveTo>
                  <a:cubicBezTo>
                    <a:pt x="80" y="0"/>
                    <a:pt x="1" y="80"/>
                    <a:pt x="1" y="166"/>
                  </a:cubicBezTo>
                  <a:cubicBezTo>
                    <a:pt x="1" y="260"/>
                    <a:pt x="80" y="332"/>
                    <a:pt x="167" y="332"/>
                  </a:cubicBezTo>
                  <a:cubicBezTo>
                    <a:pt x="260" y="332"/>
                    <a:pt x="333" y="260"/>
                    <a:pt x="333" y="166"/>
                  </a:cubicBezTo>
                  <a:cubicBezTo>
                    <a:pt x="333" y="80"/>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82"/>
            <p:cNvSpPr/>
            <p:nvPr/>
          </p:nvSpPr>
          <p:spPr>
            <a:xfrm>
              <a:off x="2745075" y="4334775"/>
              <a:ext cx="8300" cy="8325"/>
            </a:xfrm>
            <a:custGeom>
              <a:rect b="b" l="l" r="r" t="t"/>
              <a:pathLst>
                <a:path extrusionOk="0" h="333" w="332">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82"/>
            <p:cNvSpPr/>
            <p:nvPr/>
          </p:nvSpPr>
          <p:spPr>
            <a:xfrm>
              <a:off x="2762925" y="4334775"/>
              <a:ext cx="8300" cy="8325"/>
            </a:xfrm>
            <a:custGeom>
              <a:rect b="b" l="l" r="r" t="t"/>
              <a:pathLst>
                <a:path extrusionOk="0" h="333" w="332">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82"/>
            <p:cNvSpPr/>
            <p:nvPr/>
          </p:nvSpPr>
          <p:spPr>
            <a:xfrm>
              <a:off x="2780775" y="4334775"/>
              <a:ext cx="8300" cy="8325"/>
            </a:xfrm>
            <a:custGeom>
              <a:rect b="b" l="l" r="r" t="t"/>
              <a:pathLst>
                <a:path extrusionOk="0" h="333" w="332">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82"/>
            <p:cNvSpPr/>
            <p:nvPr/>
          </p:nvSpPr>
          <p:spPr>
            <a:xfrm>
              <a:off x="2816650" y="4334775"/>
              <a:ext cx="8325" cy="8325"/>
            </a:xfrm>
            <a:custGeom>
              <a:rect b="b" l="l" r="r" t="t"/>
              <a:pathLst>
                <a:path extrusionOk="0" h="333" w="333">
                  <a:moveTo>
                    <a:pt x="166" y="0"/>
                  </a:moveTo>
                  <a:cubicBezTo>
                    <a:pt x="80" y="0"/>
                    <a:pt x="0" y="80"/>
                    <a:pt x="0" y="166"/>
                  </a:cubicBezTo>
                  <a:cubicBezTo>
                    <a:pt x="0" y="260"/>
                    <a:pt x="80"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82"/>
            <p:cNvSpPr/>
            <p:nvPr/>
          </p:nvSpPr>
          <p:spPr>
            <a:xfrm>
              <a:off x="2834675" y="4334775"/>
              <a:ext cx="8325" cy="8325"/>
            </a:xfrm>
            <a:custGeom>
              <a:rect b="b" l="l" r="r" t="t"/>
              <a:pathLst>
                <a:path extrusionOk="0" h="333" w="333">
                  <a:moveTo>
                    <a:pt x="167" y="0"/>
                  </a:moveTo>
                  <a:cubicBezTo>
                    <a:pt x="73" y="0"/>
                    <a:pt x="1" y="80"/>
                    <a:pt x="1" y="166"/>
                  </a:cubicBezTo>
                  <a:cubicBezTo>
                    <a:pt x="1" y="260"/>
                    <a:pt x="73" y="332"/>
                    <a:pt x="167" y="332"/>
                  </a:cubicBezTo>
                  <a:cubicBezTo>
                    <a:pt x="253" y="332"/>
                    <a:pt x="332" y="260"/>
                    <a:pt x="332" y="166"/>
                  </a:cubicBezTo>
                  <a:cubicBezTo>
                    <a:pt x="332" y="80"/>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82"/>
            <p:cNvSpPr/>
            <p:nvPr/>
          </p:nvSpPr>
          <p:spPr>
            <a:xfrm>
              <a:off x="2852525" y="4334775"/>
              <a:ext cx="8325" cy="8325"/>
            </a:xfrm>
            <a:custGeom>
              <a:rect b="b" l="l" r="r" t="t"/>
              <a:pathLst>
                <a:path extrusionOk="0" h="333" w="333">
                  <a:moveTo>
                    <a:pt x="167" y="0"/>
                  </a:moveTo>
                  <a:cubicBezTo>
                    <a:pt x="73" y="0"/>
                    <a:pt x="1" y="80"/>
                    <a:pt x="1" y="166"/>
                  </a:cubicBezTo>
                  <a:cubicBezTo>
                    <a:pt x="1" y="260"/>
                    <a:pt x="73" y="332"/>
                    <a:pt x="167" y="332"/>
                  </a:cubicBezTo>
                  <a:cubicBezTo>
                    <a:pt x="260" y="332"/>
                    <a:pt x="332" y="260"/>
                    <a:pt x="332" y="166"/>
                  </a:cubicBezTo>
                  <a:cubicBezTo>
                    <a:pt x="332" y="80"/>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82"/>
            <p:cNvSpPr/>
            <p:nvPr/>
          </p:nvSpPr>
          <p:spPr>
            <a:xfrm>
              <a:off x="2870375" y="4334775"/>
              <a:ext cx="8325" cy="8325"/>
            </a:xfrm>
            <a:custGeom>
              <a:rect b="b" l="l" r="r" t="t"/>
              <a:pathLst>
                <a:path extrusionOk="0" h="333" w="333">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82"/>
            <p:cNvSpPr/>
            <p:nvPr/>
          </p:nvSpPr>
          <p:spPr>
            <a:xfrm>
              <a:off x="3031750" y="4334775"/>
              <a:ext cx="8325" cy="8325"/>
            </a:xfrm>
            <a:custGeom>
              <a:rect b="b" l="l" r="r" t="t"/>
              <a:pathLst>
                <a:path extrusionOk="0" h="333" w="333">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82"/>
            <p:cNvSpPr/>
            <p:nvPr/>
          </p:nvSpPr>
          <p:spPr>
            <a:xfrm>
              <a:off x="3049600" y="4334775"/>
              <a:ext cx="8325" cy="8325"/>
            </a:xfrm>
            <a:custGeom>
              <a:rect b="b" l="l" r="r" t="t"/>
              <a:pathLst>
                <a:path extrusionOk="0" h="333" w="333">
                  <a:moveTo>
                    <a:pt x="167" y="0"/>
                  </a:moveTo>
                  <a:cubicBezTo>
                    <a:pt x="80" y="0"/>
                    <a:pt x="1" y="80"/>
                    <a:pt x="1" y="166"/>
                  </a:cubicBezTo>
                  <a:cubicBezTo>
                    <a:pt x="1" y="260"/>
                    <a:pt x="80" y="332"/>
                    <a:pt x="167" y="332"/>
                  </a:cubicBezTo>
                  <a:cubicBezTo>
                    <a:pt x="260" y="332"/>
                    <a:pt x="333" y="260"/>
                    <a:pt x="333" y="166"/>
                  </a:cubicBezTo>
                  <a:cubicBezTo>
                    <a:pt x="333"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82"/>
            <p:cNvSpPr/>
            <p:nvPr/>
          </p:nvSpPr>
          <p:spPr>
            <a:xfrm>
              <a:off x="3085500" y="4334775"/>
              <a:ext cx="8300" cy="8325"/>
            </a:xfrm>
            <a:custGeom>
              <a:rect b="b" l="l" r="r" t="t"/>
              <a:pathLst>
                <a:path extrusionOk="0" h="333" w="332">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82"/>
            <p:cNvSpPr/>
            <p:nvPr/>
          </p:nvSpPr>
          <p:spPr>
            <a:xfrm>
              <a:off x="3103525" y="4334775"/>
              <a:ext cx="8325" cy="8325"/>
            </a:xfrm>
            <a:custGeom>
              <a:rect b="b" l="l" r="r" t="t"/>
              <a:pathLst>
                <a:path extrusionOk="0" h="333" w="333">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82"/>
            <p:cNvSpPr/>
            <p:nvPr/>
          </p:nvSpPr>
          <p:spPr>
            <a:xfrm>
              <a:off x="3121375" y="4334775"/>
              <a:ext cx="8325" cy="8325"/>
            </a:xfrm>
            <a:custGeom>
              <a:rect b="b" l="l" r="r" t="t"/>
              <a:pathLst>
                <a:path extrusionOk="0" h="333" w="333">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82"/>
            <p:cNvSpPr/>
            <p:nvPr/>
          </p:nvSpPr>
          <p:spPr>
            <a:xfrm>
              <a:off x="3139225" y="4334775"/>
              <a:ext cx="8325" cy="8325"/>
            </a:xfrm>
            <a:custGeom>
              <a:rect b="b" l="l" r="r" t="t"/>
              <a:pathLst>
                <a:path extrusionOk="0" h="333" w="333">
                  <a:moveTo>
                    <a:pt x="166" y="0"/>
                  </a:moveTo>
                  <a:cubicBezTo>
                    <a:pt x="80" y="0"/>
                    <a:pt x="0" y="80"/>
                    <a:pt x="0" y="166"/>
                  </a:cubicBezTo>
                  <a:cubicBezTo>
                    <a:pt x="0"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82"/>
            <p:cNvSpPr/>
            <p:nvPr/>
          </p:nvSpPr>
          <p:spPr>
            <a:xfrm>
              <a:off x="3157250" y="4334775"/>
              <a:ext cx="8325" cy="8325"/>
            </a:xfrm>
            <a:custGeom>
              <a:rect b="b" l="l" r="r" t="t"/>
              <a:pathLst>
                <a:path extrusionOk="0" h="333" w="333">
                  <a:moveTo>
                    <a:pt x="167" y="0"/>
                  </a:moveTo>
                  <a:cubicBezTo>
                    <a:pt x="73" y="0"/>
                    <a:pt x="1" y="80"/>
                    <a:pt x="1" y="166"/>
                  </a:cubicBezTo>
                  <a:cubicBezTo>
                    <a:pt x="1" y="260"/>
                    <a:pt x="73" y="332"/>
                    <a:pt x="167" y="332"/>
                  </a:cubicBezTo>
                  <a:cubicBezTo>
                    <a:pt x="253" y="332"/>
                    <a:pt x="332" y="260"/>
                    <a:pt x="332" y="166"/>
                  </a:cubicBezTo>
                  <a:cubicBezTo>
                    <a:pt x="332"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82"/>
            <p:cNvSpPr/>
            <p:nvPr/>
          </p:nvSpPr>
          <p:spPr>
            <a:xfrm>
              <a:off x="3175100" y="4334775"/>
              <a:ext cx="8325" cy="8325"/>
            </a:xfrm>
            <a:custGeom>
              <a:rect b="b" l="l" r="r" t="t"/>
              <a:pathLst>
                <a:path extrusionOk="0" h="333" w="333">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82"/>
            <p:cNvSpPr/>
            <p:nvPr/>
          </p:nvSpPr>
          <p:spPr>
            <a:xfrm>
              <a:off x="3193125" y="4334775"/>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82"/>
            <p:cNvSpPr/>
            <p:nvPr/>
          </p:nvSpPr>
          <p:spPr>
            <a:xfrm>
              <a:off x="3210975" y="4334775"/>
              <a:ext cx="8325" cy="8325"/>
            </a:xfrm>
            <a:custGeom>
              <a:rect b="b" l="l" r="r" t="t"/>
              <a:pathLst>
                <a:path extrusionOk="0" h="333" w="333">
                  <a:moveTo>
                    <a:pt x="167" y="0"/>
                  </a:moveTo>
                  <a:cubicBezTo>
                    <a:pt x="73" y="0"/>
                    <a:pt x="1" y="80"/>
                    <a:pt x="1" y="166"/>
                  </a:cubicBezTo>
                  <a:cubicBezTo>
                    <a:pt x="1" y="260"/>
                    <a:pt x="73" y="332"/>
                    <a:pt x="167" y="332"/>
                  </a:cubicBezTo>
                  <a:cubicBezTo>
                    <a:pt x="261" y="332"/>
                    <a:pt x="333" y="260"/>
                    <a:pt x="333" y="166"/>
                  </a:cubicBezTo>
                  <a:cubicBezTo>
                    <a:pt x="333" y="80"/>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82"/>
            <p:cNvSpPr/>
            <p:nvPr/>
          </p:nvSpPr>
          <p:spPr>
            <a:xfrm>
              <a:off x="3228825" y="4334775"/>
              <a:ext cx="8325" cy="8325"/>
            </a:xfrm>
            <a:custGeom>
              <a:rect b="b" l="l" r="r" t="t"/>
              <a:pathLst>
                <a:path extrusionOk="0" h="333" w="333">
                  <a:moveTo>
                    <a:pt x="167" y="0"/>
                  </a:moveTo>
                  <a:cubicBezTo>
                    <a:pt x="80" y="0"/>
                    <a:pt x="1" y="80"/>
                    <a:pt x="1" y="166"/>
                  </a:cubicBezTo>
                  <a:cubicBezTo>
                    <a:pt x="1" y="260"/>
                    <a:pt x="80" y="332"/>
                    <a:pt x="167" y="332"/>
                  </a:cubicBezTo>
                  <a:cubicBezTo>
                    <a:pt x="261" y="332"/>
                    <a:pt x="333" y="260"/>
                    <a:pt x="333" y="166"/>
                  </a:cubicBezTo>
                  <a:cubicBezTo>
                    <a:pt x="333" y="80"/>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82"/>
            <p:cNvSpPr/>
            <p:nvPr/>
          </p:nvSpPr>
          <p:spPr>
            <a:xfrm>
              <a:off x="3246875" y="4334775"/>
              <a:ext cx="8300" cy="8325"/>
            </a:xfrm>
            <a:custGeom>
              <a:rect b="b" l="l" r="r" t="t"/>
              <a:pathLst>
                <a:path extrusionOk="0" h="333" w="332">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82"/>
            <p:cNvSpPr/>
            <p:nvPr/>
          </p:nvSpPr>
          <p:spPr>
            <a:xfrm>
              <a:off x="3264725" y="4334775"/>
              <a:ext cx="8300" cy="8325"/>
            </a:xfrm>
            <a:custGeom>
              <a:rect b="b" l="l" r="r" t="t"/>
              <a:pathLst>
                <a:path extrusionOk="0" h="333" w="332">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82"/>
            <p:cNvSpPr/>
            <p:nvPr/>
          </p:nvSpPr>
          <p:spPr>
            <a:xfrm>
              <a:off x="3282750" y="4334775"/>
              <a:ext cx="8325" cy="8325"/>
            </a:xfrm>
            <a:custGeom>
              <a:rect b="b" l="l" r="r" t="t"/>
              <a:pathLst>
                <a:path extrusionOk="0" h="333" w="333">
                  <a:moveTo>
                    <a:pt x="166" y="0"/>
                  </a:moveTo>
                  <a:cubicBezTo>
                    <a:pt x="73" y="0"/>
                    <a:pt x="0" y="80"/>
                    <a:pt x="0" y="166"/>
                  </a:cubicBezTo>
                  <a:cubicBezTo>
                    <a:pt x="0" y="260"/>
                    <a:pt x="73"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82"/>
            <p:cNvSpPr/>
            <p:nvPr/>
          </p:nvSpPr>
          <p:spPr>
            <a:xfrm>
              <a:off x="3300600" y="4334775"/>
              <a:ext cx="8325" cy="8325"/>
            </a:xfrm>
            <a:custGeom>
              <a:rect b="b" l="l" r="r" t="t"/>
              <a:pathLst>
                <a:path extrusionOk="0" h="333" w="333">
                  <a:moveTo>
                    <a:pt x="166" y="0"/>
                  </a:moveTo>
                  <a:cubicBezTo>
                    <a:pt x="73" y="0"/>
                    <a:pt x="0" y="80"/>
                    <a:pt x="0" y="166"/>
                  </a:cubicBezTo>
                  <a:cubicBezTo>
                    <a:pt x="0" y="260"/>
                    <a:pt x="73"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82"/>
            <p:cNvSpPr/>
            <p:nvPr/>
          </p:nvSpPr>
          <p:spPr>
            <a:xfrm>
              <a:off x="3318450" y="4334775"/>
              <a:ext cx="8325" cy="8325"/>
            </a:xfrm>
            <a:custGeom>
              <a:rect b="b" l="l" r="r" t="t"/>
              <a:pathLst>
                <a:path extrusionOk="0" h="333" w="333">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82"/>
            <p:cNvSpPr/>
            <p:nvPr/>
          </p:nvSpPr>
          <p:spPr>
            <a:xfrm>
              <a:off x="3336475" y="4334775"/>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82"/>
            <p:cNvSpPr/>
            <p:nvPr/>
          </p:nvSpPr>
          <p:spPr>
            <a:xfrm>
              <a:off x="3354325" y="4334775"/>
              <a:ext cx="8325" cy="8325"/>
            </a:xfrm>
            <a:custGeom>
              <a:rect b="b" l="l" r="r" t="t"/>
              <a:pathLst>
                <a:path extrusionOk="0" h="333" w="333">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82"/>
            <p:cNvSpPr/>
            <p:nvPr/>
          </p:nvSpPr>
          <p:spPr>
            <a:xfrm>
              <a:off x="3372375" y="4334775"/>
              <a:ext cx="8300" cy="8325"/>
            </a:xfrm>
            <a:custGeom>
              <a:rect b="b" l="l" r="r" t="t"/>
              <a:pathLst>
                <a:path extrusionOk="0" h="333" w="332">
                  <a:moveTo>
                    <a:pt x="166" y="0"/>
                  </a:moveTo>
                  <a:cubicBezTo>
                    <a:pt x="72" y="0"/>
                    <a:pt x="0" y="80"/>
                    <a:pt x="0" y="166"/>
                  </a:cubicBezTo>
                  <a:cubicBezTo>
                    <a:pt x="0" y="260"/>
                    <a:pt x="72" y="332"/>
                    <a:pt x="166" y="332"/>
                  </a:cubicBezTo>
                  <a:cubicBezTo>
                    <a:pt x="252" y="332"/>
                    <a:pt x="332" y="260"/>
                    <a:pt x="332" y="166"/>
                  </a:cubicBezTo>
                  <a:cubicBezTo>
                    <a:pt x="332" y="80"/>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82"/>
            <p:cNvSpPr/>
            <p:nvPr/>
          </p:nvSpPr>
          <p:spPr>
            <a:xfrm>
              <a:off x="3390225" y="4334775"/>
              <a:ext cx="8300" cy="8325"/>
            </a:xfrm>
            <a:custGeom>
              <a:rect b="b" l="l" r="r" t="t"/>
              <a:pathLst>
                <a:path extrusionOk="0" h="333" w="332">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82"/>
            <p:cNvSpPr/>
            <p:nvPr/>
          </p:nvSpPr>
          <p:spPr>
            <a:xfrm>
              <a:off x="3408075" y="4334775"/>
              <a:ext cx="8300" cy="8325"/>
            </a:xfrm>
            <a:custGeom>
              <a:rect b="b" l="l" r="r" t="t"/>
              <a:pathLst>
                <a:path extrusionOk="0" h="333" w="332">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82"/>
            <p:cNvSpPr/>
            <p:nvPr/>
          </p:nvSpPr>
          <p:spPr>
            <a:xfrm>
              <a:off x="3426100" y="4334775"/>
              <a:ext cx="8325" cy="8325"/>
            </a:xfrm>
            <a:custGeom>
              <a:rect b="b" l="l" r="r" t="t"/>
              <a:pathLst>
                <a:path extrusionOk="0" h="333" w="333">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82"/>
            <p:cNvSpPr/>
            <p:nvPr/>
          </p:nvSpPr>
          <p:spPr>
            <a:xfrm>
              <a:off x="3443950" y="4334775"/>
              <a:ext cx="8325" cy="8325"/>
            </a:xfrm>
            <a:custGeom>
              <a:rect b="b" l="l" r="r" t="t"/>
              <a:pathLst>
                <a:path extrusionOk="0" h="333" w="333">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82"/>
            <p:cNvSpPr/>
            <p:nvPr/>
          </p:nvSpPr>
          <p:spPr>
            <a:xfrm>
              <a:off x="3461975" y="4334775"/>
              <a:ext cx="8325" cy="8325"/>
            </a:xfrm>
            <a:custGeom>
              <a:rect b="b" l="l" r="r" t="t"/>
              <a:pathLst>
                <a:path extrusionOk="0" h="333" w="333">
                  <a:moveTo>
                    <a:pt x="166" y="0"/>
                  </a:moveTo>
                  <a:cubicBezTo>
                    <a:pt x="73" y="0"/>
                    <a:pt x="1" y="80"/>
                    <a:pt x="1" y="166"/>
                  </a:cubicBezTo>
                  <a:cubicBezTo>
                    <a:pt x="1" y="260"/>
                    <a:pt x="73"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82"/>
            <p:cNvSpPr/>
            <p:nvPr/>
          </p:nvSpPr>
          <p:spPr>
            <a:xfrm>
              <a:off x="3479825" y="4334775"/>
              <a:ext cx="8325" cy="8325"/>
            </a:xfrm>
            <a:custGeom>
              <a:rect b="b" l="l" r="r" t="t"/>
              <a:pathLst>
                <a:path extrusionOk="0" h="333" w="333">
                  <a:moveTo>
                    <a:pt x="166" y="0"/>
                  </a:moveTo>
                  <a:cubicBezTo>
                    <a:pt x="73" y="0"/>
                    <a:pt x="1" y="80"/>
                    <a:pt x="1" y="166"/>
                  </a:cubicBezTo>
                  <a:cubicBezTo>
                    <a:pt x="1" y="260"/>
                    <a:pt x="73"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82"/>
            <p:cNvSpPr/>
            <p:nvPr/>
          </p:nvSpPr>
          <p:spPr>
            <a:xfrm>
              <a:off x="3497675" y="4334775"/>
              <a:ext cx="8325" cy="8325"/>
            </a:xfrm>
            <a:custGeom>
              <a:rect b="b" l="l" r="r" t="t"/>
              <a:pathLst>
                <a:path extrusionOk="0" h="333" w="333">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82"/>
            <p:cNvSpPr/>
            <p:nvPr/>
          </p:nvSpPr>
          <p:spPr>
            <a:xfrm>
              <a:off x="3515700" y="4334775"/>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82"/>
            <p:cNvSpPr/>
            <p:nvPr/>
          </p:nvSpPr>
          <p:spPr>
            <a:xfrm>
              <a:off x="3569450" y="4334775"/>
              <a:ext cx="8300" cy="8325"/>
            </a:xfrm>
            <a:custGeom>
              <a:rect b="b" l="l" r="r" t="t"/>
              <a:pathLst>
                <a:path extrusionOk="0" h="333" w="332">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82"/>
            <p:cNvSpPr/>
            <p:nvPr/>
          </p:nvSpPr>
          <p:spPr>
            <a:xfrm>
              <a:off x="2529950" y="4352800"/>
              <a:ext cx="8325" cy="8325"/>
            </a:xfrm>
            <a:custGeom>
              <a:rect b="b" l="l" r="r" t="t"/>
              <a:pathLst>
                <a:path extrusionOk="0" h="333" w="333">
                  <a:moveTo>
                    <a:pt x="167" y="1"/>
                  </a:moveTo>
                  <a:cubicBezTo>
                    <a:pt x="73" y="1"/>
                    <a:pt x="1" y="73"/>
                    <a:pt x="1" y="167"/>
                  </a:cubicBezTo>
                  <a:cubicBezTo>
                    <a:pt x="1" y="260"/>
                    <a:pt x="73" y="332"/>
                    <a:pt x="167" y="332"/>
                  </a:cubicBezTo>
                  <a:cubicBezTo>
                    <a:pt x="260" y="332"/>
                    <a:pt x="332" y="260"/>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82"/>
            <p:cNvSpPr/>
            <p:nvPr/>
          </p:nvSpPr>
          <p:spPr>
            <a:xfrm>
              <a:off x="2547800" y="4352800"/>
              <a:ext cx="8325" cy="8325"/>
            </a:xfrm>
            <a:custGeom>
              <a:rect b="b" l="l" r="r" t="t"/>
              <a:pathLst>
                <a:path extrusionOk="0" h="333" w="333">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82"/>
            <p:cNvSpPr/>
            <p:nvPr/>
          </p:nvSpPr>
          <p:spPr>
            <a:xfrm>
              <a:off x="2655450" y="4352800"/>
              <a:ext cx="8325" cy="8325"/>
            </a:xfrm>
            <a:custGeom>
              <a:rect b="b" l="l" r="r" t="t"/>
              <a:pathLst>
                <a:path extrusionOk="0" h="333" w="333">
                  <a:moveTo>
                    <a:pt x="166" y="1"/>
                  </a:moveTo>
                  <a:cubicBezTo>
                    <a:pt x="73" y="1"/>
                    <a:pt x="1" y="73"/>
                    <a:pt x="1" y="167"/>
                  </a:cubicBezTo>
                  <a:cubicBezTo>
                    <a:pt x="1" y="260"/>
                    <a:pt x="73" y="332"/>
                    <a:pt x="166" y="332"/>
                  </a:cubicBezTo>
                  <a:cubicBezTo>
                    <a:pt x="253" y="332"/>
                    <a:pt x="332" y="260"/>
                    <a:pt x="332" y="167"/>
                  </a:cubicBezTo>
                  <a:cubicBezTo>
                    <a:pt x="332" y="73"/>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82"/>
            <p:cNvSpPr/>
            <p:nvPr/>
          </p:nvSpPr>
          <p:spPr>
            <a:xfrm>
              <a:off x="2673300" y="4352800"/>
              <a:ext cx="8325" cy="8325"/>
            </a:xfrm>
            <a:custGeom>
              <a:rect b="b" l="l" r="r" t="t"/>
              <a:pathLst>
                <a:path extrusionOk="0" h="333" w="333">
                  <a:moveTo>
                    <a:pt x="166" y="1"/>
                  </a:moveTo>
                  <a:cubicBezTo>
                    <a:pt x="73" y="1"/>
                    <a:pt x="1" y="73"/>
                    <a:pt x="1" y="167"/>
                  </a:cubicBezTo>
                  <a:cubicBezTo>
                    <a:pt x="1" y="260"/>
                    <a:pt x="73" y="332"/>
                    <a:pt x="166" y="332"/>
                  </a:cubicBezTo>
                  <a:cubicBezTo>
                    <a:pt x="260" y="332"/>
                    <a:pt x="332" y="260"/>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82"/>
            <p:cNvSpPr/>
            <p:nvPr/>
          </p:nvSpPr>
          <p:spPr>
            <a:xfrm>
              <a:off x="2691150" y="4352800"/>
              <a:ext cx="8325" cy="8325"/>
            </a:xfrm>
            <a:custGeom>
              <a:rect b="b" l="l" r="r" t="t"/>
              <a:pathLst>
                <a:path extrusionOk="0" h="333" w="333">
                  <a:moveTo>
                    <a:pt x="166" y="1"/>
                  </a:moveTo>
                  <a:cubicBezTo>
                    <a:pt x="80" y="1"/>
                    <a:pt x="1" y="73"/>
                    <a:pt x="1" y="167"/>
                  </a:cubicBezTo>
                  <a:cubicBezTo>
                    <a:pt x="1" y="260"/>
                    <a:pt x="80" y="332"/>
                    <a:pt x="166" y="332"/>
                  </a:cubicBezTo>
                  <a:cubicBezTo>
                    <a:pt x="260" y="332"/>
                    <a:pt x="332" y="260"/>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82"/>
            <p:cNvSpPr/>
            <p:nvPr/>
          </p:nvSpPr>
          <p:spPr>
            <a:xfrm>
              <a:off x="2709175" y="4352800"/>
              <a:ext cx="8325" cy="8325"/>
            </a:xfrm>
            <a:custGeom>
              <a:rect b="b" l="l" r="r" t="t"/>
              <a:pathLst>
                <a:path extrusionOk="0" h="333" w="333">
                  <a:moveTo>
                    <a:pt x="167" y="1"/>
                  </a:moveTo>
                  <a:cubicBezTo>
                    <a:pt x="73" y="1"/>
                    <a:pt x="1" y="73"/>
                    <a:pt x="1" y="167"/>
                  </a:cubicBezTo>
                  <a:cubicBezTo>
                    <a:pt x="1" y="260"/>
                    <a:pt x="73" y="332"/>
                    <a:pt x="167" y="332"/>
                  </a:cubicBezTo>
                  <a:cubicBezTo>
                    <a:pt x="260" y="332"/>
                    <a:pt x="333" y="260"/>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82"/>
            <p:cNvSpPr/>
            <p:nvPr/>
          </p:nvSpPr>
          <p:spPr>
            <a:xfrm>
              <a:off x="2727025" y="4352800"/>
              <a:ext cx="8325" cy="8325"/>
            </a:xfrm>
            <a:custGeom>
              <a:rect b="b" l="l" r="r" t="t"/>
              <a:pathLst>
                <a:path extrusionOk="0" h="333" w="333">
                  <a:moveTo>
                    <a:pt x="167" y="1"/>
                  </a:moveTo>
                  <a:cubicBezTo>
                    <a:pt x="80" y="1"/>
                    <a:pt x="1" y="73"/>
                    <a:pt x="1" y="167"/>
                  </a:cubicBezTo>
                  <a:cubicBezTo>
                    <a:pt x="1" y="260"/>
                    <a:pt x="80" y="332"/>
                    <a:pt x="167" y="332"/>
                  </a:cubicBezTo>
                  <a:cubicBezTo>
                    <a:pt x="260" y="332"/>
                    <a:pt x="333" y="260"/>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82"/>
            <p:cNvSpPr/>
            <p:nvPr/>
          </p:nvSpPr>
          <p:spPr>
            <a:xfrm>
              <a:off x="2745075" y="4352800"/>
              <a:ext cx="8300" cy="8325"/>
            </a:xfrm>
            <a:custGeom>
              <a:rect b="b" l="l" r="r" t="t"/>
              <a:pathLst>
                <a:path extrusionOk="0" h="333" w="332">
                  <a:moveTo>
                    <a:pt x="166" y="1"/>
                  </a:moveTo>
                  <a:cubicBezTo>
                    <a:pt x="72" y="1"/>
                    <a:pt x="0" y="73"/>
                    <a:pt x="0" y="167"/>
                  </a:cubicBezTo>
                  <a:cubicBezTo>
                    <a:pt x="0" y="260"/>
                    <a:pt x="72" y="332"/>
                    <a:pt x="166" y="332"/>
                  </a:cubicBezTo>
                  <a:cubicBezTo>
                    <a:pt x="253" y="332"/>
                    <a:pt x="332" y="260"/>
                    <a:pt x="332" y="167"/>
                  </a:cubicBezTo>
                  <a:cubicBezTo>
                    <a:pt x="332" y="73"/>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82"/>
            <p:cNvSpPr/>
            <p:nvPr/>
          </p:nvSpPr>
          <p:spPr>
            <a:xfrm>
              <a:off x="2762925" y="4352800"/>
              <a:ext cx="8300" cy="8325"/>
            </a:xfrm>
            <a:custGeom>
              <a:rect b="b" l="l" r="r" t="t"/>
              <a:pathLst>
                <a:path extrusionOk="0" h="333" w="332">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82"/>
            <p:cNvSpPr/>
            <p:nvPr/>
          </p:nvSpPr>
          <p:spPr>
            <a:xfrm>
              <a:off x="2780775" y="4352800"/>
              <a:ext cx="8300" cy="8325"/>
            </a:xfrm>
            <a:custGeom>
              <a:rect b="b" l="l" r="r" t="t"/>
              <a:pathLst>
                <a:path extrusionOk="0" h="333" w="332">
                  <a:moveTo>
                    <a:pt x="166" y="1"/>
                  </a:moveTo>
                  <a:cubicBezTo>
                    <a:pt x="79" y="1"/>
                    <a:pt x="0" y="73"/>
                    <a:pt x="0" y="167"/>
                  </a:cubicBezTo>
                  <a:cubicBezTo>
                    <a:pt x="0" y="260"/>
                    <a:pt x="79" y="332"/>
                    <a:pt x="166" y="332"/>
                  </a:cubicBezTo>
                  <a:cubicBezTo>
                    <a:pt x="260" y="332"/>
                    <a:pt x="332" y="260"/>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82"/>
            <p:cNvSpPr/>
            <p:nvPr/>
          </p:nvSpPr>
          <p:spPr>
            <a:xfrm>
              <a:off x="2798800" y="4352800"/>
              <a:ext cx="8325" cy="8325"/>
            </a:xfrm>
            <a:custGeom>
              <a:rect b="b" l="l" r="r" t="t"/>
              <a:pathLst>
                <a:path extrusionOk="0" h="333" w="333">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82"/>
            <p:cNvSpPr/>
            <p:nvPr/>
          </p:nvSpPr>
          <p:spPr>
            <a:xfrm>
              <a:off x="2816650" y="4352800"/>
              <a:ext cx="8325" cy="8325"/>
            </a:xfrm>
            <a:custGeom>
              <a:rect b="b" l="l" r="r" t="t"/>
              <a:pathLst>
                <a:path extrusionOk="0" h="333" w="333">
                  <a:moveTo>
                    <a:pt x="166" y="1"/>
                  </a:moveTo>
                  <a:cubicBezTo>
                    <a:pt x="80" y="1"/>
                    <a:pt x="0" y="73"/>
                    <a:pt x="0" y="167"/>
                  </a:cubicBezTo>
                  <a:cubicBezTo>
                    <a:pt x="0" y="260"/>
                    <a:pt x="80" y="332"/>
                    <a:pt x="166" y="332"/>
                  </a:cubicBezTo>
                  <a:cubicBezTo>
                    <a:pt x="260" y="332"/>
                    <a:pt x="332" y="260"/>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82"/>
            <p:cNvSpPr/>
            <p:nvPr/>
          </p:nvSpPr>
          <p:spPr>
            <a:xfrm>
              <a:off x="2834675" y="4352800"/>
              <a:ext cx="8325" cy="8325"/>
            </a:xfrm>
            <a:custGeom>
              <a:rect b="b" l="l" r="r" t="t"/>
              <a:pathLst>
                <a:path extrusionOk="0" h="333" w="333">
                  <a:moveTo>
                    <a:pt x="167" y="1"/>
                  </a:moveTo>
                  <a:cubicBezTo>
                    <a:pt x="73" y="1"/>
                    <a:pt x="1" y="73"/>
                    <a:pt x="1" y="167"/>
                  </a:cubicBezTo>
                  <a:cubicBezTo>
                    <a:pt x="1" y="260"/>
                    <a:pt x="73" y="332"/>
                    <a:pt x="167" y="332"/>
                  </a:cubicBezTo>
                  <a:cubicBezTo>
                    <a:pt x="253" y="332"/>
                    <a:pt x="332" y="260"/>
                    <a:pt x="332" y="167"/>
                  </a:cubicBezTo>
                  <a:cubicBezTo>
                    <a:pt x="332" y="73"/>
                    <a:pt x="253"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82"/>
            <p:cNvSpPr/>
            <p:nvPr/>
          </p:nvSpPr>
          <p:spPr>
            <a:xfrm>
              <a:off x="2852525" y="4352800"/>
              <a:ext cx="8325" cy="8325"/>
            </a:xfrm>
            <a:custGeom>
              <a:rect b="b" l="l" r="r" t="t"/>
              <a:pathLst>
                <a:path extrusionOk="0" h="333" w="333">
                  <a:moveTo>
                    <a:pt x="167" y="1"/>
                  </a:moveTo>
                  <a:cubicBezTo>
                    <a:pt x="73" y="1"/>
                    <a:pt x="1" y="73"/>
                    <a:pt x="1" y="167"/>
                  </a:cubicBezTo>
                  <a:cubicBezTo>
                    <a:pt x="1" y="260"/>
                    <a:pt x="73" y="332"/>
                    <a:pt x="167" y="332"/>
                  </a:cubicBezTo>
                  <a:cubicBezTo>
                    <a:pt x="260" y="332"/>
                    <a:pt x="332" y="260"/>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82"/>
            <p:cNvSpPr/>
            <p:nvPr/>
          </p:nvSpPr>
          <p:spPr>
            <a:xfrm>
              <a:off x="2870375" y="4352800"/>
              <a:ext cx="8325" cy="8325"/>
            </a:xfrm>
            <a:custGeom>
              <a:rect b="b" l="l" r="r" t="t"/>
              <a:pathLst>
                <a:path extrusionOk="0" h="333" w="333">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82"/>
            <p:cNvSpPr/>
            <p:nvPr/>
          </p:nvSpPr>
          <p:spPr>
            <a:xfrm>
              <a:off x="3049600" y="4352800"/>
              <a:ext cx="8325" cy="8325"/>
            </a:xfrm>
            <a:custGeom>
              <a:rect b="b" l="l" r="r" t="t"/>
              <a:pathLst>
                <a:path extrusionOk="0" h="333" w="333">
                  <a:moveTo>
                    <a:pt x="167" y="1"/>
                  </a:moveTo>
                  <a:cubicBezTo>
                    <a:pt x="80" y="1"/>
                    <a:pt x="1" y="73"/>
                    <a:pt x="1" y="167"/>
                  </a:cubicBezTo>
                  <a:cubicBezTo>
                    <a:pt x="1" y="260"/>
                    <a:pt x="80" y="332"/>
                    <a:pt x="167" y="332"/>
                  </a:cubicBezTo>
                  <a:cubicBezTo>
                    <a:pt x="260" y="332"/>
                    <a:pt x="333" y="260"/>
                    <a:pt x="333" y="167"/>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82"/>
            <p:cNvSpPr/>
            <p:nvPr/>
          </p:nvSpPr>
          <p:spPr>
            <a:xfrm>
              <a:off x="3067650" y="4352800"/>
              <a:ext cx="8300" cy="8325"/>
            </a:xfrm>
            <a:custGeom>
              <a:rect b="b" l="l" r="r" t="t"/>
              <a:pathLst>
                <a:path extrusionOk="0" h="333" w="332">
                  <a:moveTo>
                    <a:pt x="166" y="1"/>
                  </a:moveTo>
                  <a:cubicBezTo>
                    <a:pt x="72" y="1"/>
                    <a:pt x="0" y="73"/>
                    <a:pt x="0" y="167"/>
                  </a:cubicBezTo>
                  <a:cubicBezTo>
                    <a:pt x="0" y="260"/>
                    <a:pt x="72" y="332"/>
                    <a:pt x="166" y="332"/>
                  </a:cubicBezTo>
                  <a:cubicBezTo>
                    <a:pt x="252" y="332"/>
                    <a:pt x="332" y="260"/>
                    <a:pt x="332" y="167"/>
                  </a:cubicBezTo>
                  <a:cubicBezTo>
                    <a:pt x="332" y="73"/>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82"/>
            <p:cNvSpPr/>
            <p:nvPr/>
          </p:nvSpPr>
          <p:spPr>
            <a:xfrm>
              <a:off x="3067650" y="4335850"/>
              <a:ext cx="8300" cy="8325"/>
            </a:xfrm>
            <a:custGeom>
              <a:rect b="b" l="l" r="r" t="t"/>
              <a:pathLst>
                <a:path extrusionOk="0" h="333" w="332">
                  <a:moveTo>
                    <a:pt x="166" y="1"/>
                  </a:moveTo>
                  <a:cubicBezTo>
                    <a:pt x="72" y="1"/>
                    <a:pt x="0" y="80"/>
                    <a:pt x="0" y="167"/>
                  </a:cubicBezTo>
                  <a:cubicBezTo>
                    <a:pt x="0" y="260"/>
                    <a:pt x="72" y="333"/>
                    <a:pt x="166" y="333"/>
                  </a:cubicBezTo>
                  <a:cubicBezTo>
                    <a:pt x="252" y="333"/>
                    <a:pt x="332" y="260"/>
                    <a:pt x="332" y="167"/>
                  </a:cubicBezTo>
                  <a:cubicBezTo>
                    <a:pt x="332" y="80"/>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82"/>
            <p:cNvSpPr/>
            <p:nvPr/>
          </p:nvSpPr>
          <p:spPr>
            <a:xfrm>
              <a:off x="3085500" y="4352800"/>
              <a:ext cx="8300" cy="8325"/>
            </a:xfrm>
            <a:custGeom>
              <a:rect b="b" l="l" r="r" t="t"/>
              <a:pathLst>
                <a:path extrusionOk="0" h="333" w="332">
                  <a:moveTo>
                    <a:pt x="166" y="1"/>
                  </a:moveTo>
                  <a:cubicBezTo>
                    <a:pt x="79" y="1"/>
                    <a:pt x="0" y="73"/>
                    <a:pt x="0" y="167"/>
                  </a:cubicBezTo>
                  <a:cubicBezTo>
                    <a:pt x="0" y="260"/>
                    <a:pt x="79"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82"/>
            <p:cNvSpPr/>
            <p:nvPr/>
          </p:nvSpPr>
          <p:spPr>
            <a:xfrm>
              <a:off x="3103525" y="4352800"/>
              <a:ext cx="8325" cy="8325"/>
            </a:xfrm>
            <a:custGeom>
              <a:rect b="b" l="l" r="r" t="t"/>
              <a:pathLst>
                <a:path extrusionOk="0" h="333" w="333">
                  <a:moveTo>
                    <a:pt x="166" y="1"/>
                  </a:moveTo>
                  <a:cubicBezTo>
                    <a:pt x="72" y="1"/>
                    <a:pt x="0" y="73"/>
                    <a:pt x="0" y="167"/>
                  </a:cubicBezTo>
                  <a:cubicBezTo>
                    <a:pt x="0" y="260"/>
                    <a:pt x="72" y="332"/>
                    <a:pt x="166" y="332"/>
                  </a:cubicBezTo>
                  <a:cubicBezTo>
                    <a:pt x="253" y="332"/>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82"/>
            <p:cNvSpPr/>
            <p:nvPr/>
          </p:nvSpPr>
          <p:spPr>
            <a:xfrm>
              <a:off x="3121375" y="4352800"/>
              <a:ext cx="8325" cy="8325"/>
            </a:xfrm>
            <a:custGeom>
              <a:rect b="b" l="l" r="r" t="t"/>
              <a:pathLst>
                <a:path extrusionOk="0" h="333" w="333">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82"/>
            <p:cNvSpPr/>
            <p:nvPr/>
          </p:nvSpPr>
          <p:spPr>
            <a:xfrm>
              <a:off x="3139225" y="4352800"/>
              <a:ext cx="8325" cy="8325"/>
            </a:xfrm>
            <a:custGeom>
              <a:rect b="b" l="l" r="r" t="t"/>
              <a:pathLst>
                <a:path extrusionOk="0" h="333" w="333">
                  <a:moveTo>
                    <a:pt x="166" y="1"/>
                  </a:moveTo>
                  <a:cubicBezTo>
                    <a:pt x="80" y="1"/>
                    <a:pt x="0" y="73"/>
                    <a:pt x="0" y="167"/>
                  </a:cubicBezTo>
                  <a:cubicBezTo>
                    <a:pt x="0" y="260"/>
                    <a:pt x="80"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82"/>
            <p:cNvSpPr/>
            <p:nvPr/>
          </p:nvSpPr>
          <p:spPr>
            <a:xfrm>
              <a:off x="3157250" y="4352800"/>
              <a:ext cx="8325" cy="8325"/>
            </a:xfrm>
            <a:custGeom>
              <a:rect b="b" l="l" r="r" t="t"/>
              <a:pathLst>
                <a:path extrusionOk="0" h="333" w="333">
                  <a:moveTo>
                    <a:pt x="167" y="1"/>
                  </a:moveTo>
                  <a:cubicBezTo>
                    <a:pt x="73" y="1"/>
                    <a:pt x="1" y="73"/>
                    <a:pt x="1" y="167"/>
                  </a:cubicBezTo>
                  <a:cubicBezTo>
                    <a:pt x="1" y="260"/>
                    <a:pt x="73" y="332"/>
                    <a:pt x="167" y="332"/>
                  </a:cubicBezTo>
                  <a:cubicBezTo>
                    <a:pt x="253" y="332"/>
                    <a:pt x="332" y="260"/>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82"/>
            <p:cNvSpPr/>
            <p:nvPr/>
          </p:nvSpPr>
          <p:spPr>
            <a:xfrm>
              <a:off x="3175100" y="4352800"/>
              <a:ext cx="8325" cy="8325"/>
            </a:xfrm>
            <a:custGeom>
              <a:rect b="b" l="l" r="r" t="t"/>
              <a:pathLst>
                <a:path extrusionOk="0" h="333" w="333">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82"/>
            <p:cNvSpPr/>
            <p:nvPr/>
          </p:nvSpPr>
          <p:spPr>
            <a:xfrm>
              <a:off x="3193125" y="4352800"/>
              <a:ext cx="8325" cy="8325"/>
            </a:xfrm>
            <a:custGeom>
              <a:rect b="b" l="l" r="r" t="t"/>
              <a:pathLst>
                <a:path extrusionOk="0" h="333" w="333">
                  <a:moveTo>
                    <a:pt x="167" y="1"/>
                  </a:moveTo>
                  <a:cubicBezTo>
                    <a:pt x="73" y="1"/>
                    <a:pt x="1" y="73"/>
                    <a:pt x="1" y="167"/>
                  </a:cubicBezTo>
                  <a:cubicBezTo>
                    <a:pt x="1" y="260"/>
                    <a:pt x="73" y="332"/>
                    <a:pt x="167" y="332"/>
                  </a:cubicBezTo>
                  <a:cubicBezTo>
                    <a:pt x="253" y="332"/>
                    <a:pt x="333" y="260"/>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82"/>
            <p:cNvSpPr/>
            <p:nvPr/>
          </p:nvSpPr>
          <p:spPr>
            <a:xfrm>
              <a:off x="3210975" y="4352800"/>
              <a:ext cx="8325" cy="8325"/>
            </a:xfrm>
            <a:custGeom>
              <a:rect b="b" l="l" r="r" t="t"/>
              <a:pathLst>
                <a:path extrusionOk="0" h="333" w="333">
                  <a:moveTo>
                    <a:pt x="167" y="1"/>
                  </a:moveTo>
                  <a:cubicBezTo>
                    <a:pt x="73" y="1"/>
                    <a:pt x="1" y="73"/>
                    <a:pt x="1" y="167"/>
                  </a:cubicBezTo>
                  <a:cubicBezTo>
                    <a:pt x="1" y="260"/>
                    <a:pt x="73" y="332"/>
                    <a:pt x="167" y="332"/>
                  </a:cubicBezTo>
                  <a:cubicBezTo>
                    <a:pt x="261" y="332"/>
                    <a:pt x="333" y="260"/>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82"/>
            <p:cNvSpPr/>
            <p:nvPr/>
          </p:nvSpPr>
          <p:spPr>
            <a:xfrm>
              <a:off x="3228825" y="4352800"/>
              <a:ext cx="8325" cy="8325"/>
            </a:xfrm>
            <a:custGeom>
              <a:rect b="b" l="l" r="r" t="t"/>
              <a:pathLst>
                <a:path extrusionOk="0" h="333" w="333">
                  <a:moveTo>
                    <a:pt x="167" y="1"/>
                  </a:moveTo>
                  <a:cubicBezTo>
                    <a:pt x="80" y="1"/>
                    <a:pt x="1" y="73"/>
                    <a:pt x="1" y="167"/>
                  </a:cubicBezTo>
                  <a:cubicBezTo>
                    <a:pt x="1" y="260"/>
                    <a:pt x="80" y="332"/>
                    <a:pt x="167" y="332"/>
                  </a:cubicBezTo>
                  <a:cubicBezTo>
                    <a:pt x="261" y="332"/>
                    <a:pt x="333" y="260"/>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82"/>
            <p:cNvSpPr/>
            <p:nvPr/>
          </p:nvSpPr>
          <p:spPr>
            <a:xfrm>
              <a:off x="3246875" y="4352800"/>
              <a:ext cx="8300" cy="8325"/>
            </a:xfrm>
            <a:custGeom>
              <a:rect b="b" l="l" r="r" t="t"/>
              <a:pathLst>
                <a:path extrusionOk="0" h="333" w="332">
                  <a:moveTo>
                    <a:pt x="166" y="1"/>
                  </a:moveTo>
                  <a:cubicBezTo>
                    <a:pt x="72" y="1"/>
                    <a:pt x="0" y="73"/>
                    <a:pt x="0" y="167"/>
                  </a:cubicBezTo>
                  <a:cubicBezTo>
                    <a:pt x="0" y="260"/>
                    <a:pt x="72" y="332"/>
                    <a:pt x="166" y="332"/>
                  </a:cubicBezTo>
                  <a:cubicBezTo>
                    <a:pt x="253" y="332"/>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82"/>
            <p:cNvSpPr/>
            <p:nvPr/>
          </p:nvSpPr>
          <p:spPr>
            <a:xfrm>
              <a:off x="3264725" y="4352800"/>
              <a:ext cx="8300" cy="8325"/>
            </a:xfrm>
            <a:custGeom>
              <a:rect b="b" l="l" r="r" t="t"/>
              <a:pathLst>
                <a:path extrusionOk="0" h="333" w="332">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82"/>
            <p:cNvSpPr/>
            <p:nvPr/>
          </p:nvSpPr>
          <p:spPr>
            <a:xfrm>
              <a:off x="3282750" y="4352800"/>
              <a:ext cx="8325" cy="8325"/>
            </a:xfrm>
            <a:custGeom>
              <a:rect b="b" l="l" r="r" t="t"/>
              <a:pathLst>
                <a:path extrusionOk="0" h="333" w="333">
                  <a:moveTo>
                    <a:pt x="166" y="1"/>
                  </a:moveTo>
                  <a:cubicBezTo>
                    <a:pt x="73" y="1"/>
                    <a:pt x="0" y="73"/>
                    <a:pt x="0" y="167"/>
                  </a:cubicBezTo>
                  <a:cubicBezTo>
                    <a:pt x="0" y="260"/>
                    <a:pt x="73" y="332"/>
                    <a:pt x="166" y="332"/>
                  </a:cubicBezTo>
                  <a:cubicBezTo>
                    <a:pt x="253" y="332"/>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82"/>
            <p:cNvSpPr/>
            <p:nvPr/>
          </p:nvSpPr>
          <p:spPr>
            <a:xfrm>
              <a:off x="3300600" y="4352800"/>
              <a:ext cx="8325" cy="8325"/>
            </a:xfrm>
            <a:custGeom>
              <a:rect b="b" l="l" r="r" t="t"/>
              <a:pathLst>
                <a:path extrusionOk="0" h="333" w="333">
                  <a:moveTo>
                    <a:pt x="166" y="1"/>
                  </a:moveTo>
                  <a:cubicBezTo>
                    <a:pt x="73" y="1"/>
                    <a:pt x="0" y="73"/>
                    <a:pt x="0" y="167"/>
                  </a:cubicBezTo>
                  <a:cubicBezTo>
                    <a:pt x="0" y="260"/>
                    <a:pt x="73"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82"/>
            <p:cNvSpPr/>
            <p:nvPr/>
          </p:nvSpPr>
          <p:spPr>
            <a:xfrm>
              <a:off x="3318450" y="4352800"/>
              <a:ext cx="8325" cy="8325"/>
            </a:xfrm>
            <a:custGeom>
              <a:rect b="b" l="l" r="r" t="t"/>
              <a:pathLst>
                <a:path extrusionOk="0" h="333" w="333">
                  <a:moveTo>
                    <a:pt x="166" y="1"/>
                  </a:moveTo>
                  <a:cubicBezTo>
                    <a:pt x="80" y="1"/>
                    <a:pt x="1" y="73"/>
                    <a:pt x="1" y="167"/>
                  </a:cubicBezTo>
                  <a:cubicBezTo>
                    <a:pt x="1" y="260"/>
                    <a:pt x="80"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82"/>
            <p:cNvSpPr/>
            <p:nvPr/>
          </p:nvSpPr>
          <p:spPr>
            <a:xfrm>
              <a:off x="3336475" y="4352800"/>
              <a:ext cx="8325" cy="8325"/>
            </a:xfrm>
            <a:custGeom>
              <a:rect b="b" l="l" r="r" t="t"/>
              <a:pathLst>
                <a:path extrusionOk="0" h="333" w="333">
                  <a:moveTo>
                    <a:pt x="167" y="1"/>
                  </a:moveTo>
                  <a:cubicBezTo>
                    <a:pt x="73" y="1"/>
                    <a:pt x="1" y="73"/>
                    <a:pt x="1" y="167"/>
                  </a:cubicBezTo>
                  <a:cubicBezTo>
                    <a:pt x="1" y="260"/>
                    <a:pt x="73" y="332"/>
                    <a:pt x="167" y="332"/>
                  </a:cubicBezTo>
                  <a:cubicBezTo>
                    <a:pt x="253" y="332"/>
                    <a:pt x="333" y="260"/>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82"/>
            <p:cNvSpPr/>
            <p:nvPr/>
          </p:nvSpPr>
          <p:spPr>
            <a:xfrm>
              <a:off x="3354325" y="4352800"/>
              <a:ext cx="8325" cy="8325"/>
            </a:xfrm>
            <a:custGeom>
              <a:rect b="b" l="l" r="r" t="t"/>
              <a:pathLst>
                <a:path extrusionOk="0" h="333" w="333">
                  <a:moveTo>
                    <a:pt x="167" y="1"/>
                  </a:moveTo>
                  <a:cubicBezTo>
                    <a:pt x="73" y="1"/>
                    <a:pt x="1" y="73"/>
                    <a:pt x="1" y="167"/>
                  </a:cubicBezTo>
                  <a:cubicBezTo>
                    <a:pt x="1" y="260"/>
                    <a:pt x="73" y="332"/>
                    <a:pt x="167" y="332"/>
                  </a:cubicBezTo>
                  <a:cubicBezTo>
                    <a:pt x="260" y="332"/>
                    <a:pt x="333" y="260"/>
                    <a:pt x="333" y="167"/>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82"/>
            <p:cNvSpPr/>
            <p:nvPr/>
          </p:nvSpPr>
          <p:spPr>
            <a:xfrm>
              <a:off x="3372375" y="4352800"/>
              <a:ext cx="8300" cy="8325"/>
            </a:xfrm>
            <a:custGeom>
              <a:rect b="b" l="l" r="r" t="t"/>
              <a:pathLst>
                <a:path extrusionOk="0" h="333" w="332">
                  <a:moveTo>
                    <a:pt x="166" y="1"/>
                  </a:moveTo>
                  <a:cubicBezTo>
                    <a:pt x="72" y="1"/>
                    <a:pt x="0" y="73"/>
                    <a:pt x="0" y="167"/>
                  </a:cubicBezTo>
                  <a:cubicBezTo>
                    <a:pt x="0" y="260"/>
                    <a:pt x="72" y="332"/>
                    <a:pt x="166" y="332"/>
                  </a:cubicBezTo>
                  <a:cubicBezTo>
                    <a:pt x="252" y="332"/>
                    <a:pt x="332" y="260"/>
                    <a:pt x="332" y="167"/>
                  </a:cubicBezTo>
                  <a:cubicBezTo>
                    <a:pt x="332" y="73"/>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82"/>
            <p:cNvSpPr/>
            <p:nvPr/>
          </p:nvSpPr>
          <p:spPr>
            <a:xfrm>
              <a:off x="3390225" y="4352800"/>
              <a:ext cx="8300" cy="8325"/>
            </a:xfrm>
            <a:custGeom>
              <a:rect b="b" l="l" r="r" t="t"/>
              <a:pathLst>
                <a:path extrusionOk="0" h="333" w="332">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82"/>
            <p:cNvSpPr/>
            <p:nvPr/>
          </p:nvSpPr>
          <p:spPr>
            <a:xfrm>
              <a:off x="3408075" y="4352800"/>
              <a:ext cx="8300" cy="8325"/>
            </a:xfrm>
            <a:custGeom>
              <a:rect b="b" l="l" r="r" t="t"/>
              <a:pathLst>
                <a:path extrusionOk="0" h="333" w="332">
                  <a:moveTo>
                    <a:pt x="166" y="1"/>
                  </a:moveTo>
                  <a:cubicBezTo>
                    <a:pt x="79" y="1"/>
                    <a:pt x="0" y="73"/>
                    <a:pt x="0" y="167"/>
                  </a:cubicBezTo>
                  <a:cubicBezTo>
                    <a:pt x="0" y="260"/>
                    <a:pt x="79"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82"/>
            <p:cNvSpPr/>
            <p:nvPr/>
          </p:nvSpPr>
          <p:spPr>
            <a:xfrm>
              <a:off x="3426100" y="4352800"/>
              <a:ext cx="8325" cy="8325"/>
            </a:xfrm>
            <a:custGeom>
              <a:rect b="b" l="l" r="r" t="t"/>
              <a:pathLst>
                <a:path extrusionOk="0" h="333" w="333">
                  <a:moveTo>
                    <a:pt x="166" y="1"/>
                  </a:moveTo>
                  <a:cubicBezTo>
                    <a:pt x="72" y="1"/>
                    <a:pt x="0" y="73"/>
                    <a:pt x="0" y="167"/>
                  </a:cubicBezTo>
                  <a:cubicBezTo>
                    <a:pt x="0" y="260"/>
                    <a:pt x="72" y="332"/>
                    <a:pt x="166" y="332"/>
                  </a:cubicBezTo>
                  <a:cubicBezTo>
                    <a:pt x="253" y="332"/>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82"/>
            <p:cNvSpPr/>
            <p:nvPr/>
          </p:nvSpPr>
          <p:spPr>
            <a:xfrm>
              <a:off x="3443950" y="4352800"/>
              <a:ext cx="8325" cy="8325"/>
            </a:xfrm>
            <a:custGeom>
              <a:rect b="b" l="l" r="r" t="t"/>
              <a:pathLst>
                <a:path extrusionOk="0" h="333" w="333">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82"/>
            <p:cNvSpPr/>
            <p:nvPr/>
          </p:nvSpPr>
          <p:spPr>
            <a:xfrm>
              <a:off x="3461975" y="4352800"/>
              <a:ext cx="8325" cy="8325"/>
            </a:xfrm>
            <a:custGeom>
              <a:rect b="b" l="l" r="r" t="t"/>
              <a:pathLst>
                <a:path extrusionOk="0" h="333" w="333">
                  <a:moveTo>
                    <a:pt x="166" y="1"/>
                  </a:moveTo>
                  <a:cubicBezTo>
                    <a:pt x="73" y="1"/>
                    <a:pt x="1" y="73"/>
                    <a:pt x="1" y="167"/>
                  </a:cubicBezTo>
                  <a:cubicBezTo>
                    <a:pt x="1" y="260"/>
                    <a:pt x="73" y="332"/>
                    <a:pt x="166" y="332"/>
                  </a:cubicBezTo>
                  <a:cubicBezTo>
                    <a:pt x="253" y="332"/>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82"/>
            <p:cNvSpPr/>
            <p:nvPr/>
          </p:nvSpPr>
          <p:spPr>
            <a:xfrm>
              <a:off x="3479825" y="4352800"/>
              <a:ext cx="8325" cy="8325"/>
            </a:xfrm>
            <a:custGeom>
              <a:rect b="b" l="l" r="r" t="t"/>
              <a:pathLst>
                <a:path extrusionOk="0" h="333" w="333">
                  <a:moveTo>
                    <a:pt x="166" y="1"/>
                  </a:moveTo>
                  <a:cubicBezTo>
                    <a:pt x="73" y="1"/>
                    <a:pt x="1" y="73"/>
                    <a:pt x="1" y="167"/>
                  </a:cubicBezTo>
                  <a:cubicBezTo>
                    <a:pt x="1" y="260"/>
                    <a:pt x="73"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82"/>
            <p:cNvSpPr/>
            <p:nvPr/>
          </p:nvSpPr>
          <p:spPr>
            <a:xfrm>
              <a:off x="3497675" y="4352800"/>
              <a:ext cx="8325" cy="8325"/>
            </a:xfrm>
            <a:custGeom>
              <a:rect b="b" l="l" r="r" t="t"/>
              <a:pathLst>
                <a:path extrusionOk="0" h="333" w="333">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82"/>
            <p:cNvSpPr/>
            <p:nvPr/>
          </p:nvSpPr>
          <p:spPr>
            <a:xfrm>
              <a:off x="3515700" y="4352800"/>
              <a:ext cx="8325" cy="8325"/>
            </a:xfrm>
            <a:custGeom>
              <a:rect b="b" l="l" r="r" t="t"/>
              <a:pathLst>
                <a:path extrusionOk="0" h="333" w="333">
                  <a:moveTo>
                    <a:pt x="167" y="1"/>
                  </a:moveTo>
                  <a:cubicBezTo>
                    <a:pt x="73" y="1"/>
                    <a:pt x="1" y="73"/>
                    <a:pt x="1" y="167"/>
                  </a:cubicBezTo>
                  <a:cubicBezTo>
                    <a:pt x="1" y="260"/>
                    <a:pt x="73" y="332"/>
                    <a:pt x="167" y="332"/>
                  </a:cubicBezTo>
                  <a:cubicBezTo>
                    <a:pt x="253" y="332"/>
                    <a:pt x="333" y="260"/>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82"/>
            <p:cNvSpPr/>
            <p:nvPr/>
          </p:nvSpPr>
          <p:spPr>
            <a:xfrm>
              <a:off x="3533550" y="4352800"/>
              <a:ext cx="8325" cy="8325"/>
            </a:xfrm>
            <a:custGeom>
              <a:rect b="b" l="l" r="r" t="t"/>
              <a:pathLst>
                <a:path extrusionOk="0" h="333" w="333">
                  <a:moveTo>
                    <a:pt x="167" y="1"/>
                  </a:moveTo>
                  <a:cubicBezTo>
                    <a:pt x="73" y="1"/>
                    <a:pt x="1" y="73"/>
                    <a:pt x="1" y="167"/>
                  </a:cubicBezTo>
                  <a:cubicBezTo>
                    <a:pt x="1" y="260"/>
                    <a:pt x="73" y="332"/>
                    <a:pt x="167" y="332"/>
                  </a:cubicBezTo>
                  <a:cubicBezTo>
                    <a:pt x="261" y="332"/>
                    <a:pt x="333" y="260"/>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82"/>
            <p:cNvSpPr/>
            <p:nvPr/>
          </p:nvSpPr>
          <p:spPr>
            <a:xfrm>
              <a:off x="2655450" y="4370825"/>
              <a:ext cx="8325" cy="8325"/>
            </a:xfrm>
            <a:custGeom>
              <a:rect b="b" l="l" r="r" t="t"/>
              <a:pathLst>
                <a:path extrusionOk="0" h="333" w="333">
                  <a:moveTo>
                    <a:pt x="166" y="1"/>
                  </a:moveTo>
                  <a:cubicBezTo>
                    <a:pt x="73" y="1"/>
                    <a:pt x="1" y="73"/>
                    <a:pt x="1" y="167"/>
                  </a:cubicBezTo>
                  <a:cubicBezTo>
                    <a:pt x="1" y="253"/>
                    <a:pt x="73" y="333"/>
                    <a:pt x="166" y="333"/>
                  </a:cubicBezTo>
                  <a:cubicBezTo>
                    <a:pt x="253" y="333"/>
                    <a:pt x="332" y="253"/>
                    <a:pt x="332" y="167"/>
                  </a:cubicBezTo>
                  <a:cubicBezTo>
                    <a:pt x="332" y="73"/>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82"/>
            <p:cNvSpPr/>
            <p:nvPr/>
          </p:nvSpPr>
          <p:spPr>
            <a:xfrm>
              <a:off x="2673300" y="4370825"/>
              <a:ext cx="8325" cy="8325"/>
            </a:xfrm>
            <a:custGeom>
              <a:rect b="b" l="l" r="r" t="t"/>
              <a:pathLst>
                <a:path extrusionOk="0" h="333" w="333">
                  <a:moveTo>
                    <a:pt x="166" y="1"/>
                  </a:moveTo>
                  <a:cubicBezTo>
                    <a:pt x="73" y="1"/>
                    <a:pt x="1" y="73"/>
                    <a:pt x="1" y="167"/>
                  </a:cubicBezTo>
                  <a:cubicBezTo>
                    <a:pt x="1" y="253"/>
                    <a:pt x="73"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82"/>
            <p:cNvSpPr/>
            <p:nvPr/>
          </p:nvSpPr>
          <p:spPr>
            <a:xfrm>
              <a:off x="2691150" y="4370825"/>
              <a:ext cx="8325" cy="8325"/>
            </a:xfrm>
            <a:custGeom>
              <a:rect b="b" l="l" r="r" t="t"/>
              <a:pathLst>
                <a:path extrusionOk="0" h="333" w="333">
                  <a:moveTo>
                    <a:pt x="166" y="1"/>
                  </a:moveTo>
                  <a:cubicBezTo>
                    <a:pt x="80" y="1"/>
                    <a:pt x="1" y="73"/>
                    <a:pt x="1" y="167"/>
                  </a:cubicBezTo>
                  <a:cubicBezTo>
                    <a:pt x="1" y="253"/>
                    <a:pt x="80"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82"/>
            <p:cNvSpPr/>
            <p:nvPr/>
          </p:nvSpPr>
          <p:spPr>
            <a:xfrm>
              <a:off x="2709175" y="4370825"/>
              <a:ext cx="8325" cy="8325"/>
            </a:xfrm>
            <a:custGeom>
              <a:rect b="b" l="l" r="r" t="t"/>
              <a:pathLst>
                <a:path extrusionOk="0" h="333" w="333">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82"/>
            <p:cNvSpPr/>
            <p:nvPr/>
          </p:nvSpPr>
          <p:spPr>
            <a:xfrm>
              <a:off x="2727025" y="4370825"/>
              <a:ext cx="8325" cy="8325"/>
            </a:xfrm>
            <a:custGeom>
              <a:rect b="b" l="l" r="r" t="t"/>
              <a:pathLst>
                <a:path extrusionOk="0" h="333" w="333">
                  <a:moveTo>
                    <a:pt x="167" y="1"/>
                  </a:moveTo>
                  <a:cubicBezTo>
                    <a:pt x="80" y="1"/>
                    <a:pt x="1" y="73"/>
                    <a:pt x="1" y="167"/>
                  </a:cubicBezTo>
                  <a:cubicBezTo>
                    <a:pt x="1" y="253"/>
                    <a:pt x="80" y="333"/>
                    <a:pt x="167" y="333"/>
                  </a:cubicBezTo>
                  <a:cubicBezTo>
                    <a:pt x="260" y="333"/>
                    <a:pt x="333" y="253"/>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82"/>
            <p:cNvSpPr/>
            <p:nvPr/>
          </p:nvSpPr>
          <p:spPr>
            <a:xfrm>
              <a:off x="2745075" y="4370825"/>
              <a:ext cx="8300" cy="8325"/>
            </a:xfrm>
            <a:custGeom>
              <a:rect b="b" l="l" r="r" t="t"/>
              <a:pathLst>
                <a:path extrusionOk="0" h="333" w="332">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82"/>
            <p:cNvSpPr/>
            <p:nvPr/>
          </p:nvSpPr>
          <p:spPr>
            <a:xfrm>
              <a:off x="2762925" y="4370825"/>
              <a:ext cx="8300" cy="8325"/>
            </a:xfrm>
            <a:custGeom>
              <a:rect b="b" l="l" r="r" t="t"/>
              <a:pathLst>
                <a:path extrusionOk="0" h="333" w="332">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82"/>
            <p:cNvSpPr/>
            <p:nvPr/>
          </p:nvSpPr>
          <p:spPr>
            <a:xfrm>
              <a:off x="2780775" y="4370825"/>
              <a:ext cx="8300" cy="8325"/>
            </a:xfrm>
            <a:custGeom>
              <a:rect b="b" l="l" r="r" t="t"/>
              <a:pathLst>
                <a:path extrusionOk="0" h="333" w="332">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82"/>
            <p:cNvSpPr/>
            <p:nvPr/>
          </p:nvSpPr>
          <p:spPr>
            <a:xfrm>
              <a:off x="2798800" y="4370825"/>
              <a:ext cx="8325" cy="8325"/>
            </a:xfrm>
            <a:custGeom>
              <a:rect b="b" l="l" r="r" t="t"/>
              <a:pathLst>
                <a:path extrusionOk="0" h="333" w="333">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82"/>
            <p:cNvSpPr/>
            <p:nvPr/>
          </p:nvSpPr>
          <p:spPr>
            <a:xfrm>
              <a:off x="2816650" y="4370825"/>
              <a:ext cx="8325" cy="8325"/>
            </a:xfrm>
            <a:custGeom>
              <a:rect b="b" l="l" r="r" t="t"/>
              <a:pathLst>
                <a:path extrusionOk="0" h="333" w="333">
                  <a:moveTo>
                    <a:pt x="166" y="1"/>
                  </a:moveTo>
                  <a:cubicBezTo>
                    <a:pt x="80" y="1"/>
                    <a:pt x="0" y="73"/>
                    <a:pt x="0" y="167"/>
                  </a:cubicBezTo>
                  <a:cubicBezTo>
                    <a:pt x="0" y="253"/>
                    <a:pt x="80"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82"/>
            <p:cNvSpPr/>
            <p:nvPr/>
          </p:nvSpPr>
          <p:spPr>
            <a:xfrm>
              <a:off x="2834675" y="4370825"/>
              <a:ext cx="8325" cy="8325"/>
            </a:xfrm>
            <a:custGeom>
              <a:rect b="b" l="l" r="r" t="t"/>
              <a:pathLst>
                <a:path extrusionOk="0" h="333" w="333">
                  <a:moveTo>
                    <a:pt x="167" y="1"/>
                  </a:moveTo>
                  <a:cubicBezTo>
                    <a:pt x="73" y="1"/>
                    <a:pt x="1" y="73"/>
                    <a:pt x="1" y="167"/>
                  </a:cubicBezTo>
                  <a:cubicBezTo>
                    <a:pt x="1" y="253"/>
                    <a:pt x="73" y="333"/>
                    <a:pt x="167" y="333"/>
                  </a:cubicBezTo>
                  <a:cubicBezTo>
                    <a:pt x="253" y="333"/>
                    <a:pt x="332" y="253"/>
                    <a:pt x="332" y="167"/>
                  </a:cubicBezTo>
                  <a:cubicBezTo>
                    <a:pt x="332" y="73"/>
                    <a:pt x="253"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82"/>
            <p:cNvSpPr/>
            <p:nvPr/>
          </p:nvSpPr>
          <p:spPr>
            <a:xfrm>
              <a:off x="2870375" y="4370825"/>
              <a:ext cx="8325" cy="8325"/>
            </a:xfrm>
            <a:custGeom>
              <a:rect b="b" l="l" r="r" t="t"/>
              <a:pathLst>
                <a:path extrusionOk="0" h="333" w="333">
                  <a:moveTo>
                    <a:pt x="167" y="1"/>
                  </a:moveTo>
                  <a:cubicBezTo>
                    <a:pt x="80" y="1"/>
                    <a:pt x="1" y="73"/>
                    <a:pt x="1" y="167"/>
                  </a:cubicBezTo>
                  <a:cubicBezTo>
                    <a:pt x="1" y="253"/>
                    <a:pt x="80" y="333"/>
                    <a:pt x="167" y="333"/>
                  </a:cubicBezTo>
                  <a:cubicBezTo>
                    <a:pt x="260" y="333"/>
                    <a:pt x="332" y="253"/>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82"/>
            <p:cNvSpPr/>
            <p:nvPr/>
          </p:nvSpPr>
          <p:spPr>
            <a:xfrm>
              <a:off x="2888400" y="4370825"/>
              <a:ext cx="8325" cy="8325"/>
            </a:xfrm>
            <a:custGeom>
              <a:rect b="b" l="l" r="r" t="t"/>
              <a:pathLst>
                <a:path extrusionOk="0" h="333" w="333">
                  <a:moveTo>
                    <a:pt x="167" y="1"/>
                  </a:moveTo>
                  <a:cubicBezTo>
                    <a:pt x="73" y="1"/>
                    <a:pt x="1" y="73"/>
                    <a:pt x="1" y="167"/>
                  </a:cubicBezTo>
                  <a:cubicBezTo>
                    <a:pt x="1" y="253"/>
                    <a:pt x="73" y="333"/>
                    <a:pt x="167" y="333"/>
                  </a:cubicBezTo>
                  <a:cubicBezTo>
                    <a:pt x="261" y="333"/>
                    <a:pt x="333" y="253"/>
                    <a:pt x="333" y="167"/>
                  </a:cubicBezTo>
                  <a:cubicBezTo>
                    <a:pt x="333" y="73"/>
                    <a:pt x="261"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82"/>
            <p:cNvSpPr/>
            <p:nvPr/>
          </p:nvSpPr>
          <p:spPr>
            <a:xfrm>
              <a:off x="3049600" y="4370825"/>
              <a:ext cx="8325" cy="8325"/>
            </a:xfrm>
            <a:custGeom>
              <a:rect b="b" l="l" r="r" t="t"/>
              <a:pathLst>
                <a:path extrusionOk="0" h="333" w="333">
                  <a:moveTo>
                    <a:pt x="167" y="1"/>
                  </a:moveTo>
                  <a:cubicBezTo>
                    <a:pt x="80" y="1"/>
                    <a:pt x="1" y="73"/>
                    <a:pt x="1" y="167"/>
                  </a:cubicBezTo>
                  <a:cubicBezTo>
                    <a:pt x="1" y="253"/>
                    <a:pt x="80" y="333"/>
                    <a:pt x="167" y="333"/>
                  </a:cubicBezTo>
                  <a:cubicBezTo>
                    <a:pt x="260" y="333"/>
                    <a:pt x="333" y="253"/>
                    <a:pt x="333" y="167"/>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82"/>
            <p:cNvSpPr/>
            <p:nvPr/>
          </p:nvSpPr>
          <p:spPr>
            <a:xfrm>
              <a:off x="3067650" y="4370825"/>
              <a:ext cx="8300" cy="8325"/>
            </a:xfrm>
            <a:custGeom>
              <a:rect b="b" l="l" r="r" t="t"/>
              <a:pathLst>
                <a:path extrusionOk="0" h="333" w="332">
                  <a:moveTo>
                    <a:pt x="166" y="1"/>
                  </a:moveTo>
                  <a:cubicBezTo>
                    <a:pt x="72" y="1"/>
                    <a:pt x="0" y="73"/>
                    <a:pt x="0" y="167"/>
                  </a:cubicBezTo>
                  <a:cubicBezTo>
                    <a:pt x="0" y="253"/>
                    <a:pt x="72" y="333"/>
                    <a:pt x="166" y="333"/>
                  </a:cubicBezTo>
                  <a:cubicBezTo>
                    <a:pt x="252" y="333"/>
                    <a:pt x="332" y="253"/>
                    <a:pt x="332" y="167"/>
                  </a:cubicBezTo>
                  <a:cubicBezTo>
                    <a:pt x="332" y="73"/>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82"/>
            <p:cNvSpPr/>
            <p:nvPr/>
          </p:nvSpPr>
          <p:spPr>
            <a:xfrm>
              <a:off x="3085500" y="4370825"/>
              <a:ext cx="8300" cy="8325"/>
            </a:xfrm>
            <a:custGeom>
              <a:rect b="b" l="l" r="r" t="t"/>
              <a:pathLst>
                <a:path extrusionOk="0" h="333" w="332">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82"/>
            <p:cNvSpPr/>
            <p:nvPr/>
          </p:nvSpPr>
          <p:spPr>
            <a:xfrm>
              <a:off x="3103525" y="4370825"/>
              <a:ext cx="8325" cy="8325"/>
            </a:xfrm>
            <a:custGeom>
              <a:rect b="b" l="l" r="r" t="t"/>
              <a:pathLst>
                <a:path extrusionOk="0" h="333" w="333">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82"/>
            <p:cNvSpPr/>
            <p:nvPr/>
          </p:nvSpPr>
          <p:spPr>
            <a:xfrm>
              <a:off x="3121375" y="4370825"/>
              <a:ext cx="8325" cy="8325"/>
            </a:xfrm>
            <a:custGeom>
              <a:rect b="b" l="l" r="r" t="t"/>
              <a:pathLst>
                <a:path extrusionOk="0" h="333" w="333">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82"/>
            <p:cNvSpPr/>
            <p:nvPr/>
          </p:nvSpPr>
          <p:spPr>
            <a:xfrm>
              <a:off x="3139225" y="4370825"/>
              <a:ext cx="8325" cy="8325"/>
            </a:xfrm>
            <a:custGeom>
              <a:rect b="b" l="l" r="r" t="t"/>
              <a:pathLst>
                <a:path extrusionOk="0" h="333" w="333">
                  <a:moveTo>
                    <a:pt x="166" y="1"/>
                  </a:moveTo>
                  <a:cubicBezTo>
                    <a:pt x="80" y="1"/>
                    <a:pt x="0" y="73"/>
                    <a:pt x="0" y="167"/>
                  </a:cubicBezTo>
                  <a:cubicBezTo>
                    <a:pt x="0"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82"/>
            <p:cNvSpPr/>
            <p:nvPr/>
          </p:nvSpPr>
          <p:spPr>
            <a:xfrm>
              <a:off x="3157250" y="4370825"/>
              <a:ext cx="8325" cy="8325"/>
            </a:xfrm>
            <a:custGeom>
              <a:rect b="b" l="l" r="r" t="t"/>
              <a:pathLst>
                <a:path extrusionOk="0" h="333" w="333">
                  <a:moveTo>
                    <a:pt x="167" y="1"/>
                  </a:moveTo>
                  <a:cubicBezTo>
                    <a:pt x="73" y="1"/>
                    <a:pt x="1" y="73"/>
                    <a:pt x="1" y="167"/>
                  </a:cubicBezTo>
                  <a:cubicBezTo>
                    <a:pt x="1" y="253"/>
                    <a:pt x="73" y="333"/>
                    <a:pt x="167" y="333"/>
                  </a:cubicBezTo>
                  <a:cubicBezTo>
                    <a:pt x="253" y="333"/>
                    <a:pt x="332" y="253"/>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82"/>
            <p:cNvSpPr/>
            <p:nvPr/>
          </p:nvSpPr>
          <p:spPr>
            <a:xfrm>
              <a:off x="3175100" y="4370825"/>
              <a:ext cx="8325" cy="8325"/>
            </a:xfrm>
            <a:custGeom>
              <a:rect b="b" l="l" r="r" t="t"/>
              <a:pathLst>
                <a:path extrusionOk="0" h="333" w="333">
                  <a:moveTo>
                    <a:pt x="167" y="1"/>
                  </a:moveTo>
                  <a:cubicBezTo>
                    <a:pt x="80" y="1"/>
                    <a:pt x="1" y="73"/>
                    <a:pt x="1" y="167"/>
                  </a:cubicBezTo>
                  <a:cubicBezTo>
                    <a:pt x="1" y="253"/>
                    <a:pt x="80" y="333"/>
                    <a:pt x="167" y="333"/>
                  </a:cubicBezTo>
                  <a:cubicBezTo>
                    <a:pt x="260" y="333"/>
                    <a:pt x="332" y="253"/>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82"/>
            <p:cNvSpPr/>
            <p:nvPr/>
          </p:nvSpPr>
          <p:spPr>
            <a:xfrm>
              <a:off x="3193125" y="4370825"/>
              <a:ext cx="8325" cy="8325"/>
            </a:xfrm>
            <a:custGeom>
              <a:rect b="b" l="l" r="r" t="t"/>
              <a:pathLst>
                <a:path extrusionOk="0" h="333" w="333">
                  <a:moveTo>
                    <a:pt x="167" y="1"/>
                  </a:moveTo>
                  <a:cubicBezTo>
                    <a:pt x="73" y="1"/>
                    <a:pt x="1" y="73"/>
                    <a:pt x="1" y="167"/>
                  </a:cubicBezTo>
                  <a:cubicBezTo>
                    <a:pt x="1" y="253"/>
                    <a:pt x="73" y="333"/>
                    <a:pt x="167" y="333"/>
                  </a:cubicBezTo>
                  <a:cubicBezTo>
                    <a:pt x="253" y="333"/>
                    <a:pt x="333" y="253"/>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82"/>
            <p:cNvSpPr/>
            <p:nvPr/>
          </p:nvSpPr>
          <p:spPr>
            <a:xfrm>
              <a:off x="3210975" y="4370825"/>
              <a:ext cx="8325" cy="8325"/>
            </a:xfrm>
            <a:custGeom>
              <a:rect b="b" l="l" r="r" t="t"/>
              <a:pathLst>
                <a:path extrusionOk="0" h="333" w="333">
                  <a:moveTo>
                    <a:pt x="167" y="1"/>
                  </a:moveTo>
                  <a:cubicBezTo>
                    <a:pt x="73" y="1"/>
                    <a:pt x="1" y="73"/>
                    <a:pt x="1" y="167"/>
                  </a:cubicBezTo>
                  <a:cubicBezTo>
                    <a:pt x="1" y="253"/>
                    <a:pt x="73" y="333"/>
                    <a:pt x="167" y="333"/>
                  </a:cubicBezTo>
                  <a:cubicBezTo>
                    <a:pt x="261" y="333"/>
                    <a:pt x="333" y="253"/>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82"/>
            <p:cNvSpPr/>
            <p:nvPr/>
          </p:nvSpPr>
          <p:spPr>
            <a:xfrm>
              <a:off x="3228825" y="4370825"/>
              <a:ext cx="8325" cy="8325"/>
            </a:xfrm>
            <a:custGeom>
              <a:rect b="b" l="l" r="r" t="t"/>
              <a:pathLst>
                <a:path extrusionOk="0" h="333" w="333">
                  <a:moveTo>
                    <a:pt x="167" y="1"/>
                  </a:moveTo>
                  <a:cubicBezTo>
                    <a:pt x="80" y="1"/>
                    <a:pt x="1" y="73"/>
                    <a:pt x="1" y="167"/>
                  </a:cubicBezTo>
                  <a:cubicBezTo>
                    <a:pt x="1" y="253"/>
                    <a:pt x="80" y="333"/>
                    <a:pt x="167" y="333"/>
                  </a:cubicBezTo>
                  <a:cubicBezTo>
                    <a:pt x="261" y="333"/>
                    <a:pt x="333" y="253"/>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82"/>
            <p:cNvSpPr/>
            <p:nvPr/>
          </p:nvSpPr>
          <p:spPr>
            <a:xfrm>
              <a:off x="3246875" y="4370825"/>
              <a:ext cx="8300" cy="8325"/>
            </a:xfrm>
            <a:custGeom>
              <a:rect b="b" l="l" r="r" t="t"/>
              <a:pathLst>
                <a:path extrusionOk="0" h="333" w="332">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82"/>
            <p:cNvSpPr/>
            <p:nvPr/>
          </p:nvSpPr>
          <p:spPr>
            <a:xfrm>
              <a:off x="3264725" y="4370825"/>
              <a:ext cx="8300" cy="8325"/>
            </a:xfrm>
            <a:custGeom>
              <a:rect b="b" l="l" r="r" t="t"/>
              <a:pathLst>
                <a:path extrusionOk="0" h="333" w="332">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82"/>
            <p:cNvSpPr/>
            <p:nvPr/>
          </p:nvSpPr>
          <p:spPr>
            <a:xfrm>
              <a:off x="3282750" y="4370825"/>
              <a:ext cx="8325" cy="8325"/>
            </a:xfrm>
            <a:custGeom>
              <a:rect b="b" l="l" r="r" t="t"/>
              <a:pathLst>
                <a:path extrusionOk="0" h="333" w="333">
                  <a:moveTo>
                    <a:pt x="166" y="1"/>
                  </a:moveTo>
                  <a:cubicBezTo>
                    <a:pt x="73" y="1"/>
                    <a:pt x="0" y="73"/>
                    <a:pt x="0" y="167"/>
                  </a:cubicBezTo>
                  <a:cubicBezTo>
                    <a:pt x="0" y="253"/>
                    <a:pt x="73" y="333"/>
                    <a:pt x="166" y="333"/>
                  </a:cubicBezTo>
                  <a:cubicBezTo>
                    <a:pt x="253" y="333"/>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82"/>
            <p:cNvSpPr/>
            <p:nvPr/>
          </p:nvSpPr>
          <p:spPr>
            <a:xfrm>
              <a:off x="3300600" y="4370825"/>
              <a:ext cx="8325" cy="8325"/>
            </a:xfrm>
            <a:custGeom>
              <a:rect b="b" l="l" r="r" t="t"/>
              <a:pathLst>
                <a:path extrusionOk="0" h="333" w="333">
                  <a:moveTo>
                    <a:pt x="166" y="1"/>
                  </a:moveTo>
                  <a:cubicBezTo>
                    <a:pt x="73" y="1"/>
                    <a:pt x="0" y="73"/>
                    <a:pt x="0" y="167"/>
                  </a:cubicBezTo>
                  <a:cubicBezTo>
                    <a:pt x="0" y="253"/>
                    <a:pt x="73"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82"/>
            <p:cNvSpPr/>
            <p:nvPr/>
          </p:nvSpPr>
          <p:spPr>
            <a:xfrm>
              <a:off x="3318450" y="4370825"/>
              <a:ext cx="8325" cy="8325"/>
            </a:xfrm>
            <a:custGeom>
              <a:rect b="b" l="l" r="r" t="t"/>
              <a:pathLst>
                <a:path extrusionOk="0" h="333" w="333">
                  <a:moveTo>
                    <a:pt x="166" y="1"/>
                  </a:moveTo>
                  <a:cubicBezTo>
                    <a:pt x="80" y="1"/>
                    <a:pt x="1" y="73"/>
                    <a:pt x="1" y="167"/>
                  </a:cubicBezTo>
                  <a:cubicBezTo>
                    <a:pt x="1"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82"/>
            <p:cNvSpPr/>
            <p:nvPr/>
          </p:nvSpPr>
          <p:spPr>
            <a:xfrm>
              <a:off x="3336475" y="4370825"/>
              <a:ext cx="8325" cy="8325"/>
            </a:xfrm>
            <a:custGeom>
              <a:rect b="b" l="l" r="r" t="t"/>
              <a:pathLst>
                <a:path extrusionOk="0" h="333" w="333">
                  <a:moveTo>
                    <a:pt x="167" y="1"/>
                  </a:moveTo>
                  <a:cubicBezTo>
                    <a:pt x="73" y="1"/>
                    <a:pt x="1" y="73"/>
                    <a:pt x="1" y="167"/>
                  </a:cubicBezTo>
                  <a:cubicBezTo>
                    <a:pt x="1" y="253"/>
                    <a:pt x="73" y="333"/>
                    <a:pt x="167" y="333"/>
                  </a:cubicBezTo>
                  <a:cubicBezTo>
                    <a:pt x="253" y="333"/>
                    <a:pt x="333" y="253"/>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82"/>
            <p:cNvSpPr/>
            <p:nvPr/>
          </p:nvSpPr>
          <p:spPr>
            <a:xfrm>
              <a:off x="3354325" y="4370825"/>
              <a:ext cx="8325" cy="8325"/>
            </a:xfrm>
            <a:custGeom>
              <a:rect b="b" l="l" r="r" t="t"/>
              <a:pathLst>
                <a:path extrusionOk="0" h="333" w="333">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82"/>
            <p:cNvSpPr/>
            <p:nvPr/>
          </p:nvSpPr>
          <p:spPr>
            <a:xfrm>
              <a:off x="3372375" y="4370825"/>
              <a:ext cx="8300" cy="8325"/>
            </a:xfrm>
            <a:custGeom>
              <a:rect b="b" l="l" r="r" t="t"/>
              <a:pathLst>
                <a:path extrusionOk="0" h="333" w="332">
                  <a:moveTo>
                    <a:pt x="166" y="1"/>
                  </a:moveTo>
                  <a:cubicBezTo>
                    <a:pt x="72" y="1"/>
                    <a:pt x="0" y="73"/>
                    <a:pt x="0" y="167"/>
                  </a:cubicBezTo>
                  <a:cubicBezTo>
                    <a:pt x="0" y="253"/>
                    <a:pt x="72" y="333"/>
                    <a:pt x="166" y="333"/>
                  </a:cubicBezTo>
                  <a:cubicBezTo>
                    <a:pt x="252" y="333"/>
                    <a:pt x="332" y="253"/>
                    <a:pt x="332" y="167"/>
                  </a:cubicBezTo>
                  <a:cubicBezTo>
                    <a:pt x="332" y="73"/>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82"/>
            <p:cNvSpPr/>
            <p:nvPr/>
          </p:nvSpPr>
          <p:spPr>
            <a:xfrm>
              <a:off x="3390225" y="4370825"/>
              <a:ext cx="8300" cy="8325"/>
            </a:xfrm>
            <a:custGeom>
              <a:rect b="b" l="l" r="r" t="t"/>
              <a:pathLst>
                <a:path extrusionOk="0" h="333" w="332">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82"/>
            <p:cNvSpPr/>
            <p:nvPr/>
          </p:nvSpPr>
          <p:spPr>
            <a:xfrm>
              <a:off x="3408075" y="4370825"/>
              <a:ext cx="8300" cy="8325"/>
            </a:xfrm>
            <a:custGeom>
              <a:rect b="b" l="l" r="r" t="t"/>
              <a:pathLst>
                <a:path extrusionOk="0" h="333" w="332">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82"/>
            <p:cNvSpPr/>
            <p:nvPr/>
          </p:nvSpPr>
          <p:spPr>
            <a:xfrm>
              <a:off x="3426100" y="4370825"/>
              <a:ext cx="8325" cy="8325"/>
            </a:xfrm>
            <a:custGeom>
              <a:rect b="b" l="l" r="r" t="t"/>
              <a:pathLst>
                <a:path extrusionOk="0" h="333" w="333">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82"/>
            <p:cNvSpPr/>
            <p:nvPr/>
          </p:nvSpPr>
          <p:spPr>
            <a:xfrm>
              <a:off x="3443950" y="4370825"/>
              <a:ext cx="8325" cy="8325"/>
            </a:xfrm>
            <a:custGeom>
              <a:rect b="b" l="l" r="r" t="t"/>
              <a:pathLst>
                <a:path extrusionOk="0" h="333" w="333">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82"/>
            <p:cNvSpPr/>
            <p:nvPr/>
          </p:nvSpPr>
          <p:spPr>
            <a:xfrm>
              <a:off x="3461975" y="4370825"/>
              <a:ext cx="8325" cy="8325"/>
            </a:xfrm>
            <a:custGeom>
              <a:rect b="b" l="l" r="r" t="t"/>
              <a:pathLst>
                <a:path extrusionOk="0" h="333" w="333">
                  <a:moveTo>
                    <a:pt x="166" y="1"/>
                  </a:moveTo>
                  <a:cubicBezTo>
                    <a:pt x="73" y="1"/>
                    <a:pt x="1" y="73"/>
                    <a:pt x="1" y="167"/>
                  </a:cubicBezTo>
                  <a:cubicBezTo>
                    <a:pt x="1" y="253"/>
                    <a:pt x="73" y="333"/>
                    <a:pt x="166" y="333"/>
                  </a:cubicBezTo>
                  <a:cubicBezTo>
                    <a:pt x="253" y="333"/>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82"/>
            <p:cNvSpPr/>
            <p:nvPr/>
          </p:nvSpPr>
          <p:spPr>
            <a:xfrm>
              <a:off x="3479825" y="4370825"/>
              <a:ext cx="8325" cy="8325"/>
            </a:xfrm>
            <a:custGeom>
              <a:rect b="b" l="l" r="r" t="t"/>
              <a:pathLst>
                <a:path extrusionOk="0" h="333" w="333">
                  <a:moveTo>
                    <a:pt x="166" y="1"/>
                  </a:moveTo>
                  <a:cubicBezTo>
                    <a:pt x="73" y="1"/>
                    <a:pt x="1" y="73"/>
                    <a:pt x="1" y="167"/>
                  </a:cubicBezTo>
                  <a:cubicBezTo>
                    <a:pt x="1" y="253"/>
                    <a:pt x="73"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82"/>
            <p:cNvSpPr/>
            <p:nvPr/>
          </p:nvSpPr>
          <p:spPr>
            <a:xfrm>
              <a:off x="3497675" y="4370825"/>
              <a:ext cx="8325" cy="8325"/>
            </a:xfrm>
            <a:custGeom>
              <a:rect b="b" l="l" r="r" t="t"/>
              <a:pathLst>
                <a:path extrusionOk="0" h="333" w="333">
                  <a:moveTo>
                    <a:pt x="167" y="1"/>
                  </a:moveTo>
                  <a:cubicBezTo>
                    <a:pt x="80" y="1"/>
                    <a:pt x="1" y="73"/>
                    <a:pt x="1" y="167"/>
                  </a:cubicBezTo>
                  <a:cubicBezTo>
                    <a:pt x="1" y="253"/>
                    <a:pt x="80" y="333"/>
                    <a:pt x="167" y="333"/>
                  </a:cubicBezTo>
                  <a:cubicBezTo>
                    <a:pt x="260" y="333"/>
                    <a:pt x="332" y="253"/>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82"/>
            <p:cNvSpPr/>
            <p:nvPr/>
          </p:nvSpPr>
          <p:spPr>
            <a:xfrm>
              <a:off x="3533550" y="4370825"/>
              <a:ext cx="8325" cy="8325"/>
            </a:xfrm>
            <a:custGeom>
              <a:rect b="b" l="l" r="r" t="t"/>
              <a:pathLst>
                <a:path extrusionOk="0" h="333" w="333">
                  <a:moveTo>
                    <a:pt x="167" y="1"/>
                  </a:moveTo>
                  <a:cubicBezTo>
                    <a:pt x="73" y="1"/>
                    <a:pt x="1" y="73"/>
                    <a:pt x="1" y="167"/>
                  </a:cubicBezTo>
                  <a:cubicBezTo>
                    <a:pt x="1" y="253"/>
                    <a:pt x="73" y="333"/>
                    <a:pt x="167" y="333"/>
                  </a:cubicBezTo>
                  <a:cubicBezTo>
                    <a:pt x="261" y="333"/>
                    <a:pt x="333" y="253"/>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82"/>
            <p:cNvSpPr/>
            <p:nvPr/>
          </p:nvSpPr>
          <p:spPr>
            <a:xfrm>
              <a:off x="2655450" y="4388675"/>
              <a:ext cx="8325" cy="8325"/>
            </a:xfrm>
            <a:custGeom>
              <a:rect b="b" l="l" r="r" t="t"/>
              <a:pathLst>
                <a:path extrusionOk="0" h="333" w="333">
                  <a:moveTo>
                    <a:pt x="166" y="1"/>
                  </a:moveTo>
                  <a:cubicBezTo>
                    <a:pt x="73" y="1"/>
                    <a:pt x="1" y="80"/>
                    <a:pt x="1" y="167"/>
                  </a:cubicBezTo>
                  <a:cubicBezTo>
                    <a:pt x="1" y="261"/>
                    <a:pt x="73" y="333"/>
                    <a:pt x="166" y="333"/>
                  </a:cubicBezTo>
                  <a:cubicBezTo>
                    <a:pt x="253" y="333"/>
                    <a:pt x="332" y="261"/>
                    <a:pt x="332" y="167"/>
                  </a:cubicBezTo>
                  <a:cubicBezTo>
                    <a:pt x="332" y="80"/>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82"/>
            <p:cNvSpPr/>
            <p:nvPr/>
          </p:nvSpPr>
          <p:spPr>
            <a:xfrm>
              <a:off x="2673300" y="4388675"/>
              <a:ext cx="8325" cy="8325"/>
            </a:xfrm>
            <a:custGeom>
              <a:rect b="b" l="l" r="r" t="t"/>
              <a:pathLst>
                <a:path extrusionOk="0" h="333" w="333">
                  <a:moveTo>
                    <a:pt x="166" y="1"/>
                  </a:moveTo>
                  <a:cubicBezTo>
                    <a:pt x="73" y="1"/>
                    <a:pt x="1" y="80"/>
                    <a:pt x="1" y="167"/>
                  </a:cubicBezTo>
                  <a:cubicBezTo>
                    <a:pt x="1" y="261"/>
                    <a:pt x="73" y="333"/>
                    <a:pt x="166" y="333"/>
                  </a:cubicBezTo>
                  <a:cubicBezTo>
                    <a:pt x="260" y="333"/>
                    <a:pt x="332" y="261"/>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82"/>
            <p:cNvSpPr/>
            <p:nvPr/>
          </p:nvSpPr>
          <p:spPr>
            <a:xfrm>
              <a:off x="2691150" y="4388675"/>
              <a:ext cx="8325" cy="8325"/>
            </a:xfrm>
            <a:custGeom>
              <a:rect b="b" l="l" r="r" t="t"/>
              <a:pathLst>
                <a:path extrusionOk="0" h="333" w="333">
                  <a:moveTo>
                    <a:pt x="166" y="1"/>
                  </a:moveTo>
                  <a:cubicBezTo>
                    <a:pt x="80" y="1"/>
                    <a:pt x="1" y="80"/>
                    <a:pt x="1" y="167"/>
                  </a:cubicBezTo>
                  <a:cubicBezTo>
                    <a:pt x="1" y="261"/>
                    <a:pt x="80" y="333"/>
                    <a:pt x="166" y="333"/>
                  </a:cubicBezTo>
                  <a:cubicBezTo>
                    <a:pt x="260" y="333"/>
                    <a:pt x="332" y="261"/>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82"/>
            <p:cNvSpPr/>
            <p:nvPr/>
          </p:nvSpPr>
          <p:spPr>
            <a:xfrm>
              <a:off x="2709175" y="4388675"/>
              <a:ext cx="8325" cy="8325"/>
            </a:xfrm>
            <a:custGeom>
              <a:rect b="b" l="l" r="r" t="t"/>
              <a:pathLst>
                <a:path extrusionOk="0" h="333" w="333">
                  <a:moveTo>
                    <a:pt x="167" y="1"/>
                  </a:moveTo>
                  <a:cubicBezTo>
                    <a:pt x="73" y="1"/>
                    <a:pt x="1" y="80"/>
                    <a:pt x="1" y="167"/>
                  </a:cubicBezTo>
                  <a:cubicBezTo>
                    <a:pt x="1" y="261"/>
                    <a:pt x="73" y="333"/>
                    <a:pt x="167" y="333"/>
                  </a:cubicBezTo>
                  <a:cubicBezTo>
                    <a:pt x="260" y="333"/>
                    <a:pt x="333" y="261"/>
                    <a:pt x="333" y="167"/>
                  </a:cubicBezTo>
                  <a:cubicBezTo>
                    <a:pt x="333" y="80"/>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82"/>
            <p:cNvSpPr/>
            <p:nvPr/>
          </p:nvSpPr>
          <p:spPr>
            <a:xfrm>
              <a:off x="2727025" y="4388675"/>
              <a:ext cx="8325" cy="8325"/>
            </a:xfrm>
            <a:custGeom>
              <a:rect b="b" l="l" r="r" t="t"/>
              <a:pathLst>
                <a:path extrusionOk="0" h="333" w="333">
                  <a:moveTo>
                    <a:pt x="167" y="1"/>
                  </a:moveTo>
                  <a:cubicBezTo>
                    <a:pt x="80" y="1"/>
                    <a:pt x="1" y="80"/>
                    <a:pt x="1" y="167"/>
                  </a:cubicBezTo>
                  <a:cubicBezTo>
                    <a:pt x="1" y="261"/>
                    <a:pt x="80" y="333"/>
                    <a:pt x="167" y="333"/>
                  </a:cubicBezTo>
                  <a:cubicBezTo>
                    <a:pt x="260" y="333"/>
                    <a:pt x="333" y="261"/>
                    <a:pt x="333" y="167"/>
                  </a:cubicBezTo>
                  <a:cubicBezTo>
                    <a:pt x="333" y="80"/>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82"/>
            <p:cNvSpPr/>
            <p:nvPr/>
          </p:nvSpPr>
          <p:spPr>
            <a:xfrm>
              <a:off x="2745075" y="4388675"/>
              <a:ext cx="8300" cy="8325"/>
            </a:xfrm>
            <a:custGeom>
              <a:rect b="b" l="l" r="r" t="t"/>
              <a:pathLst>
                <a:path extrusionOk="0" h="333" w="332">
                  <a:moveTo>
                    <a:pt x="166" y="1"/>
                  </a:moveTo>
                  <a:cubicBezTo>
                    <a:pt x="72" y="1"/>
                    <a:pt x="0" y="80"/>
                    <a:pt x="0" y="167"/>
                  </a:cubicBezTo>
                  <a:cubicBezTo>
                    <a:pt x="0" y="261"/>
                    <a:pt x="72" y="333"/>
                    <a:pt x="166" y="333"/>
                  </a:cubicBezTo>
                  <a:cubicBezTo>
                    <a:pt x="253" y="333"/>
                    <a:pt x="332" y="261"/>
                    <a:pt x="332" y="167"/>
                  </a:cubicBezTo>
                  <a:cubicBezTo>
                    <a:pt x="332" y="80"/>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82"/>
            <p:cNvSpPr/>
            <p:nvPr/>
          </p:nvSpPr>
          <p:spPr>
            <a:xfrm>
              <a:off x="2762925" y="4388675"/>
              <a:ext cx="8300" cy="8325"/>
            </a:xfrm>
            <a:custGeom>
              <a:rect b="b" l="l" r="r" t="t"/>
              <a:pathLst>
                <a:path extrusionOk="0" h="333" w="332">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82"/>
            <p:cNvSpPr/>
            <p:nvPr/>
          </p:nvSpPr>
          <p:spPr>
            <a:xfrm>
              <a:off x="2780775" y="4388675"/>
              <a:ext cx="8300" cy="8325"/>
            </a:xfrm>
            <a:custGeom>
              <a:rect b="b" l="l" r="r" t="t"/>
              <a:pathLst>
                <a:path extrusionOk="0" h="333" w="332">
                  <a:moveTo>
                    <a:pt x="166" y="1"/>
                  </a:moveTo>
                  <a:cubicBezTo>
                    <a:pt x="79" y="1"/>
                    <a:pt x="0" y="80"/>
                    <a:pt x="0" y="167"/>
                  </a:cubicBezTo>
                  <a:cubicBezTo>
                    <a:pt x="0" y="261"/>
                    <a:pt x="79" y="333"/>
                    <a:pt x="166" y="333"/>
                  </a:cubicBezTo>
                  <a:cubicBezTo>
                    <a:pt x="260" y="333"/>
                    <a:pt x="332" y="261"/>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82"/>
            <p:cNvSpPr/>
            <p:nvPr/>
          </p:nvSpPr>
          <p:spPr>
            <a:xfrm>
              <a:off x="2798800" y="4388675"/>
              <a:ext cx="8325" cy="8325"/>
            </a:xfrm>
            <a:custGeom>
              <a:rect b="b" l="l" r="r" t="t"/>
              <a:pathLst>
                <a:path extrusionOk="0" h="333" w="333">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82"/>
            <p:cNvSpPr/>
            <p:nvPr/>
          </p:nvSpPr>
          <p:spPr>
            <a:xfrm>
              <a:off x="2816650" y="4388675"/>
              <a:ext cx="8325" cy="8325"/>
            </a:xfrm>
            <a:custGeom>
              <a:rect b="b" l="l" r="r" t="t"/>
              <a:pathLst>
                <a:path extrusionOk="0" h="333" w="333">
                  <a:moveTo>
                    <a:pt x="166" y="1"/>
                  </a:moveTo>
                  <a:cubicBezTo>
                    <a:pt x="80" y="1"/>
                    <a:pt x="0" y="80"/>
                    <a:pt x="0" y="167"/>
                  </a:cubicBezTo>
                  <a:cubicBezTo>
                    <a:pt x="0" y="261"/>
                    <a:pt x="80" y="333"/>
                    <a:pt x="166" y="333"/>
                  </a:cubicBezTo>
                  <a:cubicBezTo>
                    <a:pt x="260" y="333"/>
                    <a:pt x="332" y="261"/>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82"/>
            <p:cNvSpPr/>
            <p:nvPr/>
          </p:nvSpPr>
          <p:spPr>
            <a:xfrm>
              <a:off x="3049600" y="4388675"/>
              <a:ext cx="8325" cy="8325"/>
            </a:xfrm>
            <a:custGeom>
              <a:rect b="b" l="l" r="r" t="t"/>
              <a:pathLst>
                <a:path extrusionOk="0" h="333" w="333">
                  <a:moveTo>
                    <a:pt x="167" y="1"/>
                  </a:moveTo>
                  <a:cubicBezTo>
                    <a:pt x="80" y="1"/>
                    <a:pt x="1" y="80"/>
                    <a:pt x="1" y="167"/>
                  </a:cubicBezTo>
                  <a:cubicBezTo>
                    <a:pt x="1" y="261"/>
                    <a:pt x="80" y="333"/>
                    <a:pt x="167" y="333"/>
                  </a:cubicBezTo>
                  <a:cubicBezTo>
                    <a:pt x="260" y="333"/>
                    <a:pt x="333" y="261"/>
                    <a:pt x="333" y="167"/>
                  </a:cubicBezTo>
                  <a:cubicBezTo>
                    <a:pt x="333"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82"/>
            <p:cNvSpPr/>
            <p:nvPr/>
          </p:nvSpPr>
          <p:spPr>
            <a:xfrm>
              <a:off x="3067650" y="4388675"/>
              <a:ext cx="8300" cy="8325"/>
            </a:xfrm>
            <a:custGeom>
              <a:rect b="b" l="l" r="r" t="t"/>
              <a:pathLst>
                <a:path extrusionOk="0" h="333" w="332">
                  <a:moveTo>
                    <a:pt x="166" y="1"/>
                  </a:moveTo>
                  <a:cubicBezTo>
                    <a:pt x="72" y="1"/>
                    <a:pt x="0" y="80"/>
                    <a:pt x="0" y="167"/>
                  </a:cubicBezTo>
                  <a:cubicBezTo>
                    <a:pt x="0" y="261"/>
                    <a:pt x="72" y="333"/>
                    <a:pt x="166" y="333"/>
                  </a:cubicBezTo>
                  <a:cubicBezTo>
                    <a:pt x="252" y="333"/>
                    <a:pt x="332" y="261"/>
                    <a:pt x="332" y="167"/>
                  </a:cubicBezTo>
                  <a:cubicBezTo>
                    <a:pt x="332" y="80"/>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82"/>
            <p:cNvSpPr/>
            <p:nvPr/>
          </p:nvSpPr>
          <p:spPr>
            <a:xfrm>
              <a:off x="3085500" y="4388675"/>
              <a:ext cx="8300" cy="8325"/>
            </a:xfrm>
            <a:custGeom>
              <a:rect b="b" l="l" r="r" t="t"/>
              <a:pathLst>
                <a:path extrusionOk="0" h="333" w="332">
                  <a:moveTo>
                    <a:pt x="166" y="1"/>
                  </a:moveTo>
                  <a:cubicBezTo>
                    <a:pt x="79" y="1"/>
                    <a:pt x="0" y="80"/>
                    <a:pt x="0" y="167"/>
                  </a:cubicBezTo>
                  <a:cubicBezTo>
                    <a:pt x="0" y="261"/>
                    <a:pt x="79" y="333"/>
                    <a:pt x="166" y="333"/>
                  </a:cubicBezTo>
                  <a:cubicBezTo>
                    <a:pt x="260" y="333"/>
                    <a:pt x="332" y="261"/>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82"/>
            <p:cNvSpPr/>
            <p:nvPr/>
          </p:nvSpPr>
          <p:spPr>
            <a:xfrm>
              <a:off x="3103525" y="4388675"/>
              <a:ext cx="8325" cy="8325"/>
            </a:xfrm>
            <a:custGeom>
              <a:rect b="b" l="l" r="r" t="t"/>
              <a:pathLst>
                <a:path extrusionOk="0" h="333" w="333">
                  <a:moveTo>
                    <a:pt x="166" y="1"/>
                  </a:moveTo>
                  <a:cubicBezTo>
                    <a:pt x="72" y="1"/>
                    <a:pt x="0" y="80"/>
                    <a:pt x="0" y="167"/>
                  </a:cubicBezTo>
                  <a:cubicBezTo>
                    <a:pt x="0" y="261"/>
                    <a:pt x="72" y="333"/>
                    <a:pt x="166" y="333"/>
                  </a:cubicBezTo>
                  <a:cubicBezTo>
                    <a:pt x="253" y="333"/>
                    <a:pt x="332" y="261"/>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82"/>
            <p:cNvSpPr/>
            <p:nvPr/>
          </p:nvSpPr>
          <p:spPr>
            <a:xfrm>
              <a:off x="3139225" y="4388675"/>
              <a:ext cx="8325" cy="8325"/>
            </a:xfrm>
            <a:custGeom>
              <a:rect b="b" l="l" r="r" t="t"/>
              <a:pathLst>
                <a:path extrusionOk="0" h="333" w="333">
                  <a:moveTo>
                    <a:pt x="166" y="1"/>
                  </a:moveTo>
                  <a:cubicBezTo>
                    <a:pt x="80" y="1"/>
                    <a:pt x="0" y="80"/>
                    <a:pt x="0" y="167"/>
                  </a:cubicBezTo>
                  <a:cubicBezTo>
                    <a:pt x="0" y="261"/>
                    <a:pt x="80" y="333"/>
                    <a:pt x="166" y="333"/>
                  </a:cubicBezTo>
                  <a:cubicBezTo>
                    <a:pt x="260" y="333"/>
                    <a:pt x="332" y="261"/>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82"/>
            <p:cNvSpPr/>
            <p:nvPr/>
          </p:nvSpPr>
          <p:spPr>
            <a:xfrm>
              <a:off x="3157250" y="4388675"/>
              <a:ext cx="8325" cy="8325"/>
            </a:xfrm>
            <a:custGeom>
              <a:rect b="b" l="l" r="r" t="t"/>
              <a:pathLst>
                <a:path extrusionOk="0" h="333" w="333">
                  <a:moveTo>
                    <a:pt x="167" y="1"/>
                  </a:moveTo>
                  <a:cubicBezTo>
                    <a:pt x="73" y="1"/>
                    <a:pt x="1" y="80"/>
                    <a:pt x="1" y="167"/>
                  </a:cubicBezTo>
                  <a:cubicBezTo>
                    <a:pt x="1" y="261"/>
                    <a:pt x="73" y="333"/>
                    <a:pt x="167" y="333"/>
                  </a:cubicBezTo>
                  <a:cubicBezTo>
                    <a:pt x="253" y="333"/>
                    <a:pt x="332" y="261"/>
                    <a:pt x="332" y="167"/>
                  </a:cubicBezTo>
                  <a:cubicBezTo>
                    <a:pt x="332"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82"/>
            <p:cNvSpPr/>
            <p:nvPr/>
          </p:nvSpPr>
          <p:spPr>
            <a:xfrm>
              <a:off x="3175100" y="4388675"/>
              <a:ext cx="8325" cy="8325"/>
            </a:xfrm>
            <a:custGeom>
              <a:rect b="b" l="l" r="r" t="t"/>
              <a:pathLst>
                <a:path extrusionOk="0" h="333" w="333">
                  <a:moveTo>
                    <a:pt x="167" y="1"/>
                  </a:moveTo>
                  <a:cubicBezTo>
                    <a:pt x="80" y="1"/>
                    <a:pt x="1" y="80"/>
                    <a:pt x="1" y="167"/>
                  </a:cubicBezTo>
                  <a:cubicBezTo>
                    <a:pt x="1" y="261"/>
                    <a:pt x="80" y="333"/>
                    <a:pt x="167" y="333"/>
                  </a:cubicBezTo>
                  <a:cubicBezTo>
                    <a:pt x="260" y="333"/>
                    <a:pt x="332" y="261"/>
                    <a:pt x="332" y="167"/>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82"/>
            <p:cNvSpPr/>
            <p:nvPr/>
          </p:nvSpPr>
          <p:spPr>
            <a:xfrm>
              <a:off x="3193125" y="4388675"/>
              <a:ext cx="8325" cy="8325"/>
            </a:xfrm>
            <a:custGeom>
              <a:rect b="b" l="l" r="r" t="t"/>
              <a:pathLst>
                <a:path extrusionOk="0" h="333" w="333">
                  <a:moveTo>
                    <a:pt x="167" y="1"/>
                  </a:moveTo>
                  <a:cubicBezTo>
                    <a:pt x="73" y="1"/>
                    <a:pt x="1" y="80"/>
                    <a:pt x="1" y="167"/>
                  </a:cubicBezTo>
                  <a:cubicBezTo>
                    <a:pt x="1" y="261"/>
                    <a:pt x="73" y="333"/>
                    <a:pt x="167" y="333"/>
                  </a:cubicBezTo>
                  <a:cubicBezTo>
                    <a:pt x="253" y="333"/>
                    <a:pt x="333" y="261"/>
                    <a:pt x="333" y="167"/>
                  </a:cubicBezTo>
                  <a:cubicBezTo>
                    <a:pt x="333"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82"/>
            <p:cNvSpPr/>
            <p:nvPr/>
          </p:nvSpPr>
          <p:spPr>
            <a:xfrm>
              <a:off x="3210975" y="4388675"/>
              <a:ext cx="8325" cy="8325"/>
            </a:xfrm>
            <a:custGeom>
              <a:rect b="b" l="l" r="r" t="t"/>
              <a:pathLst>
                <a:path extrusionOk="0" h="333" w="333">
                  <a:moveTo>
                    <a:pt x="167" y="1"/>
                  </a:moveTo>
                  <a:cubicBezTo>
                    <a:pt x="73" y="1"/>
                    <a:pt x="1" y="80"/>
                    <a:pt x="1" y="167"/>
                  </a:cubicBezTo>
                  <a:cubicBezTo>
                    <a:pt x="1" y="261"/>
                    <a:pt x="73" y="333"/>
                    <a:pt x="167" y="333"/>
                  </a:cubicBezTo>
                  <a:cubicBezTo>
                    <a:pt x="261" y="333"/>
                    <a:pt x="333" y="261"/>
                    <a:pt x="333" y="167"/>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82"/>
            <p:cNvSpPr/>
            <p:nvPr/>
          </p:nvSpPr>
          <p:spPr>
            <a:xfrm>
              <a:off x="3228825" y="4388675"/>
              <a:ext cx="8325" cy="8325"/>
            </a:xfrm>
            <a:custGeom>
              <a:rect b="b" l="l" r="r" t="t"/>
              <a:pathLst>
                <a:path extrusionOk="0" h="333" w="333">
                  <a:moveTo>
                    <a:pt x="167" y="1"/>
                  </a:moveTo>
                  <a:cubicBezTo>
                    <a:pt x="80" y="1"/>
                    <a:pt x="1" y="80"/>
                    <a:pt x="1" y="167"/>
                  </a:cubicBezTo>
                  <a:cubicBezTo>
                    <a:pt x="1" y="261"/>
                    <a:pt x="80" y="333"/>
                    <a:pt x="167" y="333"/>
                  </a:cubicBezTo>
                  <a:cubicBezTo>
                    <a:pt x="261" y="333"/>
                    <a:pt x="333" y="261"/>
                    <a:pt x="333" y="167"/>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82"/>
            <p:cNvSpPr/>
            <p:nvPr/>
          </p:nvSpPr>
          <p:spPr>
            <a:xfrm>
              <a:off x="3246875" y="4388675"/>
              <a:ext cx="8300" cy="8325"/>
            </a:xfrm>
            <a:custGeom>
              <a:rect b="b" l="l" r="r" t="t"/>
              <a:pathLst>
                <a:path extrusionOk="0" h="333" w="332">
                  <a:moveTo>
                    <a:pt x="166" y="1"/>
                  </a:moveTo>
                  <a:cubicBezTo>
                    <a:pt x="72" y="1"/>
                    <a:pt x="0" y="80"/>
                    <a:pt x="0" y="167"/>
                  </a:cubicBezTo>
                  <a:cubicBezTo>
                    <a:pt x="0" y="261"/>
                    <a:pt x="72" y="333"/>
                    <a:pt x="166" y="333"/>
                  </a:cubicBezTo>
                  <a:cubicBezTo>
                    <a:pt x="253" y="333"/>
                    <a:pt x="332" y="261"/>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82"/>
            <p:cNvSpPr/>
            <p:nvPr/>
          </p:nvSpPr>
          <p:spPr>
            <a:xfrm>
              <a:off x="3264725" y="4388675"/>
              <a:ext cx="8300" cy="8325"/>
            </a:xfrm>
            <a:custGeom>
              <a:rect b="b" l="l" r="r" t="t"/>
              <a:pathLst>
                <a:path extrusionOk="0" h="333" w="332">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82"/>
            <p:cNvSpPr/>
            <p:nvPr/>
          </p:nvSpPr>
          <p:spPr>
            <a:xfrm>
              <a:off x="3282750" y="4388675"/>
              <a:ext cx="8325" cy="8325"/>
            </a:xfrm>
            <a:custGeom>
              <a:rect b="b" l="l" r="r" t="t"/>
              <a:pathLst>
                <a:path extrusionOk="0" h="333" w="333">
                  <a:moveTo>
                    <a:pt x="166" y="1"/>
                  </a:moveTo>
                  <a:cubicBezTo>
                    <a:pt x="73" y="1"/>
                    <a:pt x="0" y="80"/>
                    <a:pt x="0" y="167"/>
                  </a:cubicBezTo>
                  <a:cubicBezTo>
                    <a:pt x="0" y="261"/>
                    <a:pt x="73" y="333"/>
                    <a:pt x="166" y="333"/>
                  </a:cubicBezTo>
                  <a:cubicBezTo>
                    <a:pt x="253" y="333"/>
                    <a:pt x="332" y="261"/>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82"/>
            <p:cNvSpPr/>
            <p:nvPr/>
          </p:nvSpPr>
          <p:spPr>
            <a:xfrm>
              <a:off x="3300600" y="4388675"/>
              <a:ext cx="8325" cy="8325"/>
            </a:xfrm>
            <a:custGeom>
              <a:rect b="b" l="l" r="r" t="t"/>
              <a:pathLst>
                <a:path extrusionOk="0" h="333" w="333">
                  <a:moveTo>
                    <a:pt x="166" y="1"/>
                  </a:moveTo>
                  <a:cubicBezTo>
                    <a:pt x="73" y="1"/>
                    <a:pt x="0" y="80"/>
                    <a:pt x="0" y="167"/>
                  </a:cubicBezTo>
                  <a:cubicBezTo>
                    <a:pt x="0" y="261"/>
                    <a:pt x="73" y="333"/>
                    <a:pt x="166" y="333"/>
                  </a:cubicBezTo>
                  <a:cubicBezTo>
                    <a:pt x="260" y="333"/>
                    <a:pt x="332" y="261"/>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82"/>
            <p:cNvSpPr/>
            <p:nvPr/>
          </p:nvSpPr>
          <p:spPr>
            <a:xfrm>
              <a:off x="3318450" y="4388675"/>
              <a:ext cx="8325" cy="8325"/>
            </a:xfrm>
            <a:custGeom>
              <a:rect b="b" l="l" r="r" t="t"/>
              <a:pathLst>
                <a:path extrusionOk="0" h="333" w="333">
                  <a:moveTo>
                    <a:pt x="166" y="1"/>
                  </a:moveTo>
                  <a:cubicBezTo>
                    <a:pt x="80" y="1"/>
                    <a:pt x="1" y="80"/>
                    <a:pt x="1" y="167"/>
                  </a:cubicBezTo>
                  <a:cubicBezTo>
                    <a:pt x="1" y="261"/>
                    <a:pt x="80" y="333"/>
                    <a:pt x="166" y="333"/>
                  </a:cubicBezTo>
                  <a:cubicBezTo>
                    <a:pt x="260" y="333"/>
                    <a:pt x="332" y="261"/>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82"/>
            <p:cNvSpPr/>
            <p:nvPr/>
          </p:nvSpPr>
          <p:spPr>
            <a:xfrm>
              <a:off x="3336475" y="4388675"/>
              <a:ext cx="8325" cy="8325"/>
            </a:xfrm>
            <a:custGeom>
              <a:rect b="b" l="l" r="r" t="t"/>
              <a:pathLst>
                <a:path extrusionOk="0" h="333" w="333">
                  <a:moveTo>
                    <a:pt x="167" y="1"/>
                  </a:moveTo>
                  <a:cubicBezTo>
                    <a:pt x="73" y="1"/>
                    <a:pt x="1" y="80"/>
                    <a:pt x="1" y="167"/>
                  </a:cubicBezTo>
                  <a:cubicBezTo>
                    <a:pt x="1" y="261"/>
                    <a:pt x="73" y="333"/>
                    <a:pt x="167" y="333"/>
                  </a:cubicBezTo>
                  <a:cubicBezTo>
                    <a:pt x="253" y="333"/>
                    <a:pt x="333" y="261"/>
                    <a:pt x="333" y="167"/>
                  </a:cubicBezTo>
                  <a:cubicBezTo>
                    <a:pt x="333"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82"/>
            <p:cNvSpPr/>
            <p:nvPr/>
          </p:nvSpPr>
          <p:spPr>
            <a:xfrm>
              <a:off x="3354325" y="4388675"/>
              <a:ext cx="8325" cy="8325"/>
            </a:xfrm>
            <a:custGeom>
              <a:rect b="b" l="l" r="r" t="t"/>
              <a:pathLst>
                <a:path extrusionOk="0" h="333" w="333">
                  <a:moveTo>
                    <a:pt x="167" y="1"/>
                  </a:moveTo>
                  <a:cubicBezTo>
                    <a:pt x="73" y="1"/>
                    <a:pt x="1" y="80"/>
                    <a:pt x="1" y="167"/>
                  </a:cubicBezTo>
                  <a:cubicBezTo>
                    <a:pt x="1" y="261"/>
                    <a:pt x="73" y="333"/>
                    <a:pt x="167" y="333"/>
                  </a:cubicBezTo>
                  <a:cubicBezTo>
                    <a:pt x="260" y="333"/>
                    <a:pt x="333" y="261"/>
                    <a:pt x="333" y="167"/>
                  </a:cubicBezTo>
                  <a:cubicBezTo>
                    <a:pt x="333"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82"/>
            <p:cNvSpPr/>
            <p:nvPr/>
          </p:nvSpPr>
          <p:spPr>
            <a:xfrm>
              <a:off x="3372375" y="4388675"/>
              <a:ext cx="8300" cy="8325"/>
            </a:xfrm>
            <a:custGeom>
              <a:rect b="b" l="l" r="r" t="t"/>
              <a:pathLst>
                <a:path extrusionOk="0" h="333" w="332">
                  <a:moveTo>
                    <a:pt x="166" y="1"/>
                  </a:moveTo>
                  <a:cubicBezTo>
                    <a:pt x="72" y="1"/>
                    <a:pt x="0" y="80"/>
                    <a:pt x="0" y="167"/>
                  </a:cubicBezTo>
                  <a:cubicBezTo>
                    <a:pt x="0" y="261"/>
                    <a:pt x="72" y="333"/>
                    <a:pt x="166" y="333"/>
                  </a:cubicBezTo>
                  <a:cubicBezTo>
                    <a:pt x="252" y="333"/>
                    <a:pt x="332" y="261"/>
                    <a:pt x="332" y="167"/>
                  </a:cubicBezTo>
                  <a:cubicBezTo>
                    <a:pt x="332" y="80"/>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82"/>
            <p:cNvSpPr/>
            <p:nvPr/>
          </p:nvSpPr>
          <p:spPr>
            <a:xfrm>
              <a:off x="3390225" y="4388675"/>
              <a:ext cx="8300" cy="8325"/>
            </a:xfrm>
            <a:custGeom>
              <a:rect b="b" l="l" r="r" t="t"/>
              <a:pathLst>
                <a:path extrusionOk="0" h="333" w="332">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82"/>
            <p:cNvSpPr/>
            <p:nvPr/>
          </p:nvSpPr>
          <p:spPr>
            <a:xfrm>
              <a:off x="3408075" y="4388675"/>
              <a:ext cx="8300" cy="8325"/>
            </a:xfrm>
            <a:custGeom>
              <a:rect b="b" l="l" r="r" t="t"/>
              <a:pathLst>
                <a:path extrusionOk="0" h="333" w="332">
                  <a:moveTo>
                    <a:pt x="166" y="1"/>
                  </a:moveTo>
                  <a:cubicBezTo>
                    <a:pt x="79" y="1"/>
                    <a:pt x="0" y="80"/>
                    <a:pt x="0" y="167"/>
                  </a:cubicBezTo>
                  <a:cubicBezTo>
                    <a:pt x="0" y="261"/>
                    <a:pt x="79" y="333"/>
                    <a:pt x="166" y="333"/>
                  </a:cubicBezTo>
                  <a:cubicBezTo>
                    <a:pt x="260" y="333"/>
                    <a:pt x="332" y="261"/>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82"/>
            <p:cNvSpPr/>
            <p:nvPr/>
          </p:nvSpPr>
          <p:spPr>
            <a:xfrm>
              <a:off x="3426100" y="4388675"/>
              <a:ext cx="8325" cy="8325"/>
            </a:xfrm>
            <a:custGeom>
              <a:rect b="b" l="l" r="r" t="t"/>
              <a:pathLst>
                <a:path extrusionOk="0" h="333" w="333">
                  <a:moveTo>
                    <a:pt x="166" y="1"/>
                  </a:moveTo>
                  <a:cubicBezTo>
                    <a:pt x="72" y="1"/>
                    <a:pt x="0" y="80"/>
                    <a:pt x="0" y="167"/>
                  </a:cubicBezTo>
                  <a:cubicBezTo>
                    <a:pt x="0" y="261"/>
                    <a:pt x="72" y="333"/>
                    <a:pt x="166" y="333"/>
                  </a:cubicBezTo>
                  <a:cubicBezTo>
                    <a:pt x="253" y="333"/>
                    <a:pt x="332" y="261"/>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82"/>
            <p:cNvSpPr/>
            <p:nvPr/>
          </p:nvSpPr>
          <p:spPr>
            <a:xfrm>
              <a:off x="3443950" y="4388675"/>
              <a:ext cx="8325" cy="8325"/>
            </a:xfrm>
            <a:custGeom>
              <a:rect b="b" l="l" r="r" t="t"/>
              <a:pathLst>
                <a:path extrusionOk="0" h="333" w="333">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82"/>
            <p:cNvSpPr/>
            <p:nvPr/>
          </p:nvSpPr>
          <p:spPr>
            <a:xfrm>
              <a:off x="3461975" y="4388675"/>
              <a:ext cx="8325" cy="8325"/>
            </a:xfrm>
            <a:custGeom>
              <a:rect b="b" l="l" r="r" t="t"/>
              <a:pathLst>
                <a:path extrusionOk="0" h="333" w="333">
                  <a:moveTo>
                    <a:pt x="166" y="1"/>
                  </a:moveTo>
                  <a:cubicBezTo>
                    <a:pt x="73" y="1"/>
                    <a:pt x="1" y="80"/>
                    <a:pt x="1" y="167"/>
                  </a:cubicBezTo>
                  <a:cubicBezTo>
                    <a:pt x="1" y="261"/>
                    <a:pt x="73" y="333"/>
                    <a:pt x="166" y="333"/>
                  </a:cubicBezTo>
                  <a:cubicBezTo>
                    <a:pt x="253" y="333"/>
                    <a:pt x="332" y="261"/>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82"/>
            <p:cNvSpPr/>
            <p:nvPr/>
          </p:nvSpPr>
          <p:spPr>
            <a:xfrm>
              <a:off x="3479825" y="4388675"/>
              <a:ext cx="8325" cy="8325"/>
            </a:xfrm>
            <a:custGeom>
              <a:rect b="b" l="l" r="r" t="t"/>
              <a:pathLst>
                <a:path extrusionOk="0" h="333" w="333">
                  <a:moveTo>
                    <a:pt x="166" y="1"/>
                  </a:moveTo>
                  <a:cubicBezTo>
                    <a:pt x="73" y="1"/>
                    <a:pt x="1" y="80"/>
                    <a:pt x="1" y="167"/>
                  </a:cubicBezTo>
                  <a:cubicBezTo>
                    <a:pt x="1" y="261"/>
                    <a:pt x="73" y="333"/>
                    <a:pt x="166" y="333"/>
                  </a:cubicBezTo>
                  <a:cubicBezTo>
                    <a:pt x="260" y="333"/>
                    <a:pt x="332" y="261"/>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82"/>
            <p:cNvSpPr/>
            <p:nvPr/>
          </p:nvSpPr>
          <p:spPr>
            <a:xfrm>
              <a:off x="3497675" y="4388675"/>
              <a:ext cx="8325" cy="8325"/>
            </a:xfrm>
            <a:custGeom>
              <a:rect b="b" l="l" r="r" t="t"/>
              <a:pathLst>
                <a:path extrusionOk="0" h="333" w="333">
                  <a:moveTo>
                    <a:pt x="167" y="1"/>
                  </a:moveTo>
                  <a:cubicBezTo>
                    <a:pt x="80" y="1"/>
                    <a:pt x="1" y="80"/>
                    <a:pt x="1" y="167"/>
                  </a:cubicBezTo>
                  <a:cubicBezTo>
                    <a:pt x="1" y="261"/>
                    <a:pt x="80" y="333"/>
                    <a:pt x="167" y="333"/>
                  </a:cubicBezTo>
                  <a:cubicBezTo>
                    <a:pt x="260" y="333"/>
                    <a:pt x="332" y="261"/>
                    <a:pt x="332" y="167"/>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82"/>
            <p:cNvSpPr/>
            <p:nvPr/>
          </p:nvSpPr>
          <p:spPr>
            <a:xfrm>
              <a:off x="3533550" y="4388675"/>
              <a:ext cx="8325" cy="8325"/>
            </a:xfrm>
            <a:custGeom>
              <a:rect b="b" l="l" r="r" t="t"/>
              <a:pathLst>
                <a:path extrusionOk="0" h="333" w="333">
                  <a:moveTo>
                    <a:pt x="167" y="1"/>
                  </a:moveTo>
                  <a:cubicBezTo>
                    <a:pt x="73" y="1"/>
                    <a:pt x="1" y="80"/>
                    <a:pt x="1" y="167"/>
                  </a:cubicBezTo>
                  <a:cubicBezTo>
                    <a:pt x="1" y="261"/>
                    <a:pt x="73" y="333"/>
                    <a:pt x="167" y="333"/>
                  </a:cubicBezTo>
                  <a:cubicBezTo>
                    <a:pt x="261" y="333"/>
                    <a:pt x="333" y="261"/>
                    <a:pt x="333" y="167"/>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82"/>
            <p:cNvSpPr/>
            <p:nvPr/>
          </p:nvSpPr>
          <p:spPr>
            <a:xfrm>
              <a:off x="2655450" y="4406725"/>
              <a:ext cx="8325" cy="8300"/>
            </a:xfrm>
            <a:custGeom>
              <a:rect b="b" l="l" r="r" t="t"/>
              <a:pathLst>
                <a:path extrusionOk="0" h="332" w="333">
                  <a:moveTo>
                    <a:pt x="166" y="0"/>
                  </a:moveTo>
                  <a:cubicBezTo>
                    <a:pt x="73" y="0"/>
                    <a:pt x="1" y="72"/>
                    <a:pt x="1" y="166"/>
                  </a:cubicBezTo>
                  <a:cubicBezTo>
                    <a:pt x="1" y="260"/>
                    <a:pt x="73" y="332"/>
                    <a:pt x="166" y="332"/>
                  </a:cubicBezTo>
                  <a:cubicBezTo>
                    <a:pt x="253" y="332"/>
                    <a:pt x="332" y="260"/>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82"/>
            <p:cNvSpPr/>
            <p:nvPr/>
          </p:nvSpPr>
          <p:spPr>
            <a:xfrm>
              <a:off x="2673300" y="4406725"/>
              <a:ext cx="8325" cy="8300"/>
            </a:xfrm>
            <a:custGeom>
              <a:rect b="b" l="l" r="r" t="t"/>
              <a:pathLst>
                <a:path extrusionOk="0" h="332" w="333">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82"/>
            <p:cNvSpPr/>
            <p:nvPr/>
          </p:nvSpPr>
          <p:spPr>
            <a:xfrm>
              <a:off x="2691150" y="4406725"/>
              <a:ext cx="8325" cy="8300"/>
            </a:xfrm>
            <a:custGeom>
              <a:rect b="b" l="l" r="r" t="t"/>
              <a:pathLst>
                <a:path extrusionOk="0" h="332" w="333">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82"/>
            <p:cNvSpPr/>
            <p:nvPr/>
          </p:nvSpPr>
          <p:spPr>
            <a:xfrm>
              <a:off x="2709175" y="4406725"/>
              <a:ext cx="8325" cy="8300"/>
            </a:xfrm>
            <a:custGeom>
              <a:rect b="b" l="l" r="r" t="t"/>
              <a:pathLst>
                <a:path extrusionOk="0" h="332" w="333">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82"/>
            <p:cNvSpPr/>
            <p:nvPr/>
          </p:nvSpPr>
          <p:spPr>
            <a:xfrm>
              <a:off x="2727025" y="4406725"/>
              <a:ext cx="8325" cy="8300"/>
            </a:xfrm>
            <a:custGeom>
              <a:rect b="b" l="l" r="r" t="t"/>
              <a:pathLst>
                <a:path extrusionOk="0" h="332" w="333">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82"/>
            <p:cNvSpPr/>
            <p:nvPr/>
          </p:nvSpPr>
          <p:spPr>
            <a:xfrm>
              <a:off x="2745075" y="4406725"/>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82"/>
            <p:cNvSpPr/>
            <p:nvPr/>
          </p:nvSpPr>
          <p:spPr>
            <a:xfrm>
              <a:off x="2762925" y="4406725"/>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82"/>
            <p:cNvSpPr/>
            <p:nvPr/>
          </p:nvSpPr>
          <p:spPr>
            <a:xfrm>
              <a:off x="2780775" y="4406725"/>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82"/>
            <p:cNvSpPr/>
            <p:nvPr/>
          </p:nvSpPr>
          <p:spPr>
            <a:xfrm>
              <a:off x="2798800" y="4406725"/>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82"/>
            <p:cNvSpPr/>
            <p:nvPr/>
          </p:nvSpPr>
          <p:spPr>
            <a:xfrm>
              <a:off x="2816650" y="4406725"/>
              <a:ext cx="8325" cy="8300"/>
            </a:xfrm>
            <a:custGeom>
              <a:rect b="b" l="l" r="r" t="t"/>
              <a:pathLst>
                <a:path extrusionOk="0" h="332"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82"/>
            <p:cNvSpPr/>
            <p:nvPr/>
          </p:nvSpPr>
          <p:spPr>
            <a:xfrm>
              <a:off x="3031750" y="4406725"/>
              <a:ext cx="8325" cy="8300"/>
            </a:xfrm>
            <a:custGeom>
              <a:rect b="b" l="l" r="r" t="t"/>
              <a:pathLst>
                <a:path extrusionOk="0" h="332" w="333">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82"/>
            <p:cNvSpPr/>
            <p:nvPr/>
          </p:nvSpPr>
          <p:spPr>
            <a:xfrm>
              <a:off x="3031750" y="4388675"/>
              <a:ext cx="8325" cy="8325"/>
            </a:xfrm>
            <a:custGeom>
              <a:rect b="b" l="l" r="r" t="t"/>
              <a:pathLst>
                <a:path extrusionOk="0" h="333" w="333">
                  <a:moveTo>
                    <a:pt x="167" y="1"/>
                  </a:moveTo>
                  <a:cubicBezTo>
                    <a:pt x="73" y="1"/>
                    <a:pt x="1" y="80"/>
                    <a:pt x="1" y="167"/>
                  </a:cubicBezTo>
                  <a:cubicBezTo>
                    <a:pt x="1" y="261"/>
                    <a:pt x="73" y="333"/>
                    <a:pt x="167" y="333"/>
                  </a:cubicBezTo>
                  <a:cubicBezTo>
                    <a:pt x="260" y="333"/>
                    <a:pt x="333" y="261"/>
                    <a:pt x="333" y="167"/>
                  </a:cubicBezTo>
                  <a:cubicBezTo>
                    <a:pt x="333"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82"/>
            <p:cNvSpPr/>
            <p:nvPr/>
          </p:nvSpPr>
          <p:spPr>
            <a:xfrm>
              <a:off x="3049600" y="4406725"/>
              <a:ext cx="8325" cy="8300"/>
            </a:xfrm>
            <a:custGeom>
              <a:rect b="b" l="l" r="r" t="t"/>
              <a:pathLst>
                <a:path extrusionOk="0" h="332" w="333">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82"/>
            <p:cNvSpPr/>
            <p:nvPr/>
          </p:nvSpPr>
          <p:spPr>
            <a:xfrm>
              <a:off x="3067650" y="4406725"/>
              <a:ext cx="8300" cy="8300"/>
            </a:xfrm>
            <a:custGeom>
              <a:rect b="b" l="l" r="r" t="t"/>
              <a:pathLst>
                <a:path extrusionOk="0" h="332" w="332">
                  <a:moveTo>
                    <a:pt x="166" y="0"/>
                  </a:moveTo>
                  <a:cubicBezTo>
                    <a:pt x="72" y="0"/>
                    <a:pt x="0" y="72"/>
                    <a:pt x="0" y="166"/>
                  </a:cubicBezTo>
                  <a:cubicBezTo>
                    <a:pt x="0" y="260"/>
                    <a:pt x="72" y="332"/>
                    <a:pt x="166" y="332"/>
                  </a:cubicBezTo>
                  <a:cubicBezTo>
                    <a:pt x="252" y="332"/>
                    <a:pt x="332" y="260"/>
                    <a:pt x="332" y="166"/>
                  </a:cubicBezTo>
                  <a:cubicBezTo>
                    <a:pt x="332" y="72"/>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82"/>
            <p:cNvSpPr/>
            <p:nvPr/>
          </p:nvSpPr>
          <p:spPr>
            <a:xfrm>
              <a:off x="3103525" y="4406725"/>
              <a:ext cx="8325" cy="8300"/>
            </a:xfrm>
            <a:custGeom>
              <a:rect b="b" l="l" r="r" t="t"/>
              <a:pathLst>
                <a:path extrusionOk="0" h="332" w="333">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82"/>
            <p:cNvSpPr/>
            <p:nvPr/>
          </p:nvSpPr>
          <p:spPr>
            <a:xfrm>
              <a:off x="3121375" y="4406725"/>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82"/>
            <p:cNvSpPr/>
            <p:nvPr/>
          </p:nvSpPr>
          <p:spPr>
            <a:xfrm>
              <a:off x="3121375" y="4423125"/>
              <a:ext cx="8325" cy="8325"/>
            </a:xfrm>
            <a:custGeom>
              <a:rect b="b" l="l" r="r" t="t"/>
              <a:pathLst>
                <a:path extrusionOk="0" h="333" w="333">
                  <a:moveTo>
                    <a:pt x="166" y="1"/>
                  </a:moveTo>
                  <a:cubicBezTo>
                    <a:pt x="72" y="1"/>
                    <a:pt x="0" y="73"/>
                    <a:pt x="0" y="166"/>
                  </a:cubicBezTo>
                  <a:cubicBezTo>
                    <a:pt x="0" y="260"/>
                    <a:pt x="72"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82"/>
            <p:cNvSpPr/>
            <p:nvPr/>
          </p:nvSpPr>
          <p:spPr>
            <a:xfrm>
              <a:off x="3139225" y="4406725"/>
              <a:ext cx="8325" cy="8300"/>
            </a:xfrm>
            <a:custGeom>
              <a:rect b="b" l="l" r="r" t="t"/>
              <a:pathLst>
                <a:path extrusionOk="0" h="332"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82"/>
            <p:cNvSpPr/>
            <p:nvPr/>
          </p:nvSpPr>
          <p:spPr>
            <a:xfrm>
              <a:off x="3139225" y="4423125"/>
              <a:ext cx="8325" cy="8325"/>
            </a:xfrm>
            <a:custGeom>
              <a:rect b="b" l="l" r="r" t="t"/>
              <a:pathLst>
                <a:path extrusionOk="0" h="333" w="333">
                  <a:moveTo>
                    <a:pt x="166" y="1"/>
                  </a:moveTo>
                  <a:cubicBezTo>
                    <a:pt x="80" y="1"/>
                    <a:pt x="0" y="73"/>
                    <a:pt x="0" y="166"/>
                  </a:cubicBezTo>
                  <a:cubicBezTo>
                    <a:pt x="0" y="260"/>
                    <a:pt x="80"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82"/>
            <p:cNvSpPr/>
            <p:nvPr/>
          </p:nvSpPr>
          <p:spPr>
            <a:xfrm>
              <a:off x="3157250" y="4406725"/>
              <a:ext cx="8325" cy="8300"/>
            </a:xfrm>
            <a:custGeom>
              <a:rect b="b" l="l" r="r" t="t"/>
              <a:pathLst>
                <a:path extrusionOk="0" h="332"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82"/>
            <p:cNvSpPr/>
            <p:nvPr/>
          </p:nvSpPr>
          <p:spPr>
            <a:xfrm>
              <a:off x="3157250" y="4424025"/>
              <a:ext cx="8325" cy="8325"/>
            </a:xfrm>
            <a:custGeom>
              <a:rect b="b" l="l" r="r" t="t"/>
              <a:pathLst>
                <a:path extrusionOk="0" h="333" w="333">
                  <a:moveTo>
                    <a:pt x="167" y="1"/>
                  </a:moveTo>
                  <a:cubicBezTo>
                    <a:pt x="73" y="1"/>
                    <a:pt x="1" y="73"/>
                    <a:pt x="1" y="167"/>
                  </a:cubicBezTo>
                  <a:cubicBezTo>
                    <a:pt x="1" y="260"/>
                    <a:pt x="73" y="332"/>
                    <a:pt x="167" y="332"/>
                  </a:cubicBezTo>
                  <a:cubicBezTo>
                    <a:pt x="253" y="332"/>
                    <a:pt x="332" y="260"/>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82"/>
            <p:cNvSpPr/>
            <p:nvPr/>
          </p:nvSpPr>
          <p:spPr>
            <a:xfrm>
              <a:off x="3175100" y="4424025"/>
              <a:ext cx="8325" cy="8325"/>
            </a:xfrm>
            <a:custGeom>
              <a:rect b="b" l="l" r="r" t="t"/>
              <a:pathLst>
                <a:path extrusionOk="0" h="333" w="333">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82"/>
            <p:cNvSpPr/>
            <p:nvPr/>
          </p:nvSpPr>
          <p:spPr>
            <a:xfrm>
              <a:off x="3175100" y="4448375"/>
              <a:ext cx="8325" cy="8325"/>
            </a:xfrm>
            <a:custGeom>
              <a:rect b="b" l="l" r="r" t="t"/>
              <a:pathLst>
                <a:path extrusionOk="0" h="333" w="333">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82"/>
            <p:cNvSpPr/>
            <p:nvPr/>
          </p:nvSpPr>
          <p:spPr>
            <a:xfrm>
              <a:off x="3175100" y="4406725"/>
              <a:ext cx="8325" cy="8300"/>
            </a:xfrm>
            <a:custGeom>
              <a:rect b="b" l="l" r="r" t="t"/>
              <a:pathLst>
                <a:path extrusionOk="0" h="332"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82"/>
            <p:cNvSpPr/>
            <p:nvPr/>
          </p:nvSpPr>
          <p:spPr>
            <a:xfrm>
              <a:off x="3193125" y="4406725"/>
              <a:ext cx="8325" cy="8300"/>
            </a:xfrm>
            <a:custGeom>
              <a:rect b="b" l="l" r="r" t="t"/>
              <a:pathLst>
                <a:path extrusionOk="0" h="332"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82"/>
            <p:cNvSpPr/>
            <p:nvPr/>
          </p:nvSpPr>
          <p:spPr>
            <a:xfrm>
              <a:off x="3210975" y="4406725"/>
              <a:ext cx="8325" cy="8300"/>
            </a:xfrm>
            <a:custGeom>
              <a:rect b="b" l="l" r="r" t="t"/>
              <a:pathLst>
                <a:path extrusionOk="0" h="332"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82"/>
            <p:cNvSpPr/>
            <p:nvPr/>
          </p:nvSpPr>
          <p:spPr>
            <a:xfrm>
              <a:off x="3228825" y="4406725"/>
              <a:ext cx="8325" cy="8300"/>
            </a:xfrm>
            <a:custGeom>
              <a:rect b="b" l="l" r="r" t="t"/>
              <a:pathLst>
                <a:path extrusionOk="0" h="332" w="333">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82"/>
            <p:cNvSpPr/>
            <p:nvPr/>
          </p:nvSpPr>
          <p:spPr>
            <a:xfrm>
              <a:off x="3246875" y="4406725"/>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82"/>
            <p:cNvSpPr/>
            <p:nvPr/>
          </p:nvSpPr>
          <p:spPr>
            <a:xfrm>
              <a:off x="3264725" y="4406725"/>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82"/>
            <p:cNvSpPr/>
            <p:nvPr/>
          </p:nvSpPr>
          <p:spPr>
            <a:xfrm>
              <a:off x="3282750" y="4406725"/>
              <a:ext cx="8325" cy="8300"/>
            </a:xfrm>
            <a:custGeom>
              <a:rect b="b" l="l" r="r" t="t"/>
              <a:pathLst>
                <a:path extrusionOk="0" h="332" w="333">
                  <a:moveTo>
                    <a:pt x="166" y="0"/>
                  </a:moveTo>
                  <a:cubicBezTo>
                    <a:pt x="73" y="0"/>
                    <a:pt x="0" y="72"/>
                    <a:pt x="0" y="166"/>
                  </a:cubicBezTo>
                  <a:cubicBezTo>
                    <a:pt x="0"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82"/>
            <p:cNvSpPr/>
            <p:nvPr/>
          </p:nvSpPr>
          <p:spPr>
            <a:xfrm>
              <a:off x="3300600" y="4406725"/>
              <a:ext cx="8325" cy="8300"/>
            </a:xfrm>
            <a:custGeom>
              <a:rect b="b" l="l" r="r" t="t"/>
              <a:pathLst>
                <a:path extrusionOk="0" h="332" w="333">
                  <a:moveTo>
                    <a:pt x="166" y="0"/>
                  </a:moveTo>
                  <a:cubicBezTo>
                    <a:pt x="73" y="0"/>
                    <a:pt x="0" y="72"/>
                    <a:pt x="0" y="166"/>
                  </a:cubicBezTo>
                  <a:cubicBezTo>
                    <a:pt x="0"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82"/>
            <p:cNvSpPr/>
            <p:nvPr/>
          </p:nvSpPr>
          <p:spPr>
            <a:xfrm>
              <a:off x="3318450" y="4406725"/>
              <a:ext cx="8325" cy="8300"/>
            </a:xfrm>
            <a:custGeom>
              <a:rect b="b" l="l" r="r" t="t"/>
              <a:pathLst>
                <a:path extrusionOk="0" h="332" w="333">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82"/>
            <p:cNvSpPr/>
            <p:nvPr/>
          </p:nvSpPr>
          <p:spPr>
            <a:xfrm>
              <a:off x="3336475" y="4406725"/>
              <a:ext cx="8325" cy="8300"/>
            </a:xfrm>
            <a:custGeom>
              <a:rect b="b" l="l" r="r" t="t"/>
              <a:pathLst>
                <a:path extrusionOk="0" h="332"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82"/>
            <p:cNvSpPr/>
            <p:nvPr/>
          </p:nvSpPr>
          <p:spPr>
            <a:xfrm>
              <a:off x="3354325" y="4406725"/>
              <a:ext cx="8325" cy="8300"/>
            </a:xfrm>
            <a:custGeom>
              <a:rect b="b" l="l" r="r" t="t"/>
              <a:pathLst>
                <a:path extrusionOk="0" h="332" w="333">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82"/>
            <p:cNvSpPr/>
            <p:nvPr/>
          </p:nvSpPr>
          <p:spPr>
            <a:xfrm>
              <a:off x="3372375" y="4406725"/>
              <a:ext cx="8300" cy="8300"/>
            </a:xfrm>
            <a:custGeom>
              <a:rect b="b" l="l" r="r" t="t"/>
              <a:pathLst>
                <a:path extrusionOk="0" h="332" w="332">
                  <a:moveTo>
                    <a:pt x="166" y="0"/>
                  </a:moveTo>
                  <a:cubicBezTo>
                    <a:pt x="72" y="0"/>
                    <a:pt x="0" y="72"/>
                    <a:pt x="0" y="166"/>
                  </a:cubicBezTo>
                  <a:cubicBezTo>
                    <a:pt x="0" y="260"/>
                    <a:pt x="72" y="332"/>
                    <a:pt x="166" y="332"/>
                  </a:cubicBezTo>
                  <a:cubicBezTo>
                    <a:pt x="252" y="332"/>
                    <a:pt x="332" y="260"/>
                    <a:pt x="332" y="166"/>
                  </a:cubicBezTo>
                  <a:cubicBezTo>
                    <a:pt x="332" y="72"/>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82"/>
            <p:cNvSpPr/>
            <p:nvPr/>
          </p:nvSpPr>
          <p:spPr>
            <a:xfrm>
              <a:off x="3390225" y="4406725"/>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82"/>
            <p:cNvSpPr/>
            <p:nvPr/>
          </p:nvSpPr>
          <p:spPr>
            <a:xfrm>
              <a:off x="3408075" y="4406725"/>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82"/>
            <p:cNvSpPr/>
            <p:nvPr/>
          </p:nvSpPr>
          <p:spPr>
            <a:xfrm>
              <a:off x="3426100" y="4406725"/>
              <a:ext cx="8325" cy="8300"/>
            </a:xfrm>
            <a:custGeom>
              <a:rect b="b" l="l" r="r" t="t"/>
              <a:pathLst>
                <a:path extrusionOk="0" h="332" w="333">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82"/>
            <p:cNvSpPr/>
            <p:nvPr/>
          </p:nvSpPr>
          <p:spPr>
            <a:xfrm>
              <a:off x="3443950" y="4406725"/>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82"/>
            <p:cNvSpPr/>
            <p:nvPr/>
          </p:nvSpPr>
          <p:spPr>
            <a:xfrm>
              <a:off x="3461975" y="4406725"/>
              <a:ext cx="8325" cy="8300"/>
            </a:xfrm>
            <a:custGeom>
              <a:rect b="b" l="l" r="r" t="t"/>
              <a:pathLst>
                <a:path extrusionOk="0" h="332" w="333">
                  <a:moveTo>
                    <a:pt x="166" y="0"/>
                  </a:moveTo>
                  <a:cubicBezTo>
                    <a:pt x="73" y="0"/>
                    <a:pt x="1" y="72"/>
                    <a:pt x="1" y="166"/>
                  </a:cubicBezTo>
                  <a:cubicBezTo>
                    <a:pt x="1"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82"/>
            <p:cNvSpPr/>
            <p:nvPr/>
          </p:nvSpPr>
          <p:spPr>
            <a:xfrm>
              <a:off x="3479825" y="4406725"/>
              <a:ext cx="8325" cy="8300"/>
            </a:xfrm>
            <a:custGeom>
              <a:rect b="b" l="l" r="r" t="t"/>
              <a:pathLst>
                <a:path extrusionOk="0" h="332" w="333">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82"/>
            <p:cNvSpPr/>
            <p:nvPr/>
          </p:nvSpPr>
          <p:spPr>
            <a:xfrm>
              <a:off x="3533550" y="4406725"/>
              <a:ext cx="8325" cy="8300"/>
            </a:xfrm>
            <a:custGeom>
              <a:rect b="b" l="l" r="r" t="t"/>
              <a:pathLst>
                <a:path extrusionOk="0" h="332"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82"/>
            <p:cNvSpPr/>
            <p:nvPr/>
          </p:nvSpPr>
          <p:spPr>
            <a:xfrm>
              <a:off x="2655450" y="4424575"/>
              <a:ext cx="8325" cy="8325"/>
            </a:xfrm>
            <a:custGeom>
              <a:rect b="b" l="l" r="r" t="t"/>
              <a:pathLst>
                <a:path extrusionOk="0" h="333" w="333">
                  <a:moveTo>
                    <a:pt x="166" y="0"/>
                  </a:moveTo>
                  <a:cubicBezTo>
                    <a:pt x="73" y="0"/>
                    <a:pt x="1" y="80"/>
                    <a:pt x="1" y="166"/>
                  </a:cubicBezTo>
                  <a:cubicBezTo>
                    <a:pt x="1" y="260"/>
                    <a:pt x="73" y="332"/>
                    <a:pt x="166" y="332"/>
                  </a:cubicBezTo>
                  <a:cubicBezTo>
                    <a:pt x="253" y="332"/>
                    <a:pt x="332" y="260"/>
                    <a:pt x="332" y="166"/>
                  </a:cubicBezTo>
                  <a:cubicBezTo>
                    <a:pt x="332" y="80"/>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82"/>
            <p:cNvSpPr/>
            <p:nvPr/>
          </p:nvSpPr>
          <p:spPr>
            <a:xfrm>
              <a:off x="2673300" y="4424575"/>
              <a:ext cx="8325" cy="8325"/>
            </a:xfrm>
            <a:custGeom>
              <a:rect b="b" l="l" r="r" t="t"/>
              <a:pathLst>
                <a:path extrusionOk="0" h="333" w="333">
                  <a:moveTo>
                    <a:pt x="166" y="0"/>
                  </a:moveTo>
                  <a:cubicBezTo>
                    <a:pt x="73" y="0"/>
                    <a:pt x="1" y="80"/>
                    <a:pt x="1" y="166"/>
                  </a:cubicBezTo>
                  <a:cubicBezTo>
                    <a:pt x="1" y="260"/>
                    <a:pt x="73"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82"/>
            <p:cNvSpPr/>
            <p:nvPr/>
          </p:nvSpPr>
          <p:spPr>
            <a:xfrm>
              <a:off x="2691150" y="4424575"/>
              <a:ext cx="8325" cy="8325"/>
            </a:xfrm>
            <a:custGeom>
              <a:rect b="b" l="l" r="r" t="t"/>
              <a:pathLst>
                <a:path extrusionOk="0" h="333" w="333">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82"/>
            <p:cNvSpPr/>
            <p:nvPr/>
          </p:nvSpPr>
          <p:spPr>
            <a:xfrm>
              <a:off x="2709175" y="4424575"/>
              <a:ext cx="8325" cy="8325"/>
            </a:xfrm>
            <a:custGeom>
              <a:rect b="b" l="l" r="r" t="t"/>
              <a:pathLst>
                <a:path extrusionOk="0" h="333" w="333">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82"/>
            <p:cNvSpPr/>
            <p:nvPr/>
          </p:nvSpPr>
          <p:spPr>
            <a:xfrm>
              <a:off x="2727025" y="4424575"/>
              <a:ext cx="8325" cy="8325"/>
            </a:xfrm>
            <a:custGeom>
              <a:rect b="b" l="l" r="r" t="t"/>
              <a:pathLst>
                <a:path extrusionOk="0" h="333" w="333">
                  <a:moveTo>
                    <a:pt x="167" y="0"/>
                  </a:moveTo>
                  <a:cubicBezTo>
                    <a:pt x="80" y="0"/>
                    <a:pt x="1" y="80"/>
                    <a:pt x="1" y="166"/>
                  </a:cubicBezTo>
                  <a:cubicBezTo>
                    <a:pt x="1" y="260"/>
                    <a:pt x="80" y="332"/>
                    <a:pt x="167" y="332"/>
                  </a:cubicBezTo>
                  <a:cubicBezTo>
                    <a:pt x="260" y="332"/>
                    <a:pt x="333" y="260"/>
                    <a:pt x="333" y="166"/>
                  </a:cubicBezTo>
                  <a:cubicBezTo>
                    <a:pt x="333" y="80"/>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82"/>
            <p:cNvSpPr/>
            <p:nvPr/>
          </p:nvSpPr>
          <p:spPr>
            <a:xfrm>
              <a:off x="2745075" y="4424575"/>
              <a:ext cx="8300" cy="8325"/>
            </a:xfrm>
            <a:custGeom>
              <a:rect b="b" l="l" r="r" t="t"/>
              <a:pathLst>
                <a:path extrusionOk="0" h="333" w="332">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82"/>
            <p:cNvSpPr/>
            <p:nvPr/>
          </p:nvSpPr>
          <p:spPr>
            <a:xfrm>
              <a:off x="2762925" y="4424575"/>
              <a:ext cx="8300" cy="8325"/>
            </a:xfrm>
            <a:custGeom>
              <a:rect b="b" l="l" r="r" t="t"/>
              <a:pathLst>
                <a:path extrusionOk="0" h="333" w="332">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82"/>
            <p:cNvSpPr/>
            <p:nvPr/>
          </p:nvSpPr>
          <p:spPr>
            <a:xfrm>
              <a:off x="2780775" y="4424575"/>
              <a:ext cx="8300" cy="8325"/>
            </a:xfrm>
            <a:custGeom>
              <a:rect b="b" l="l" r="r" t="t"/>
              <a:pathLst>
                <a:path extrusionOk="0" h="333" w="332">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82"/>
            <p:cNvSpPr/>
            <p:nvPr/>
          </p:nvSpPr>
          <p:spPr>
            <a:xfrm>
              <a:off x="2798800" y="4424575"/>
              <a:ext cx="8325" cy="8325"/>
            </a:xfrm>
            <a:custGeom>
              <a:rect b="b" l="l" r="r" t="t"/>
              <a:pathLst>
                <a:path extrusionOk="0" h="333" w="333">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82"/>
            <p:cNvSpPr/>
            <p:nvPr/>
          </p:nvSpPr>
          <p:spPr>
            <a:xfrm>
              <a:off x="3067650" y="4424575"/>
              <a:ext cx="8300" cy="8325"/>
            </a:xfrm>
            <a:custGeom>
              <a:rect b="b" l="l" r="r" t="t"/>
              <a:pathLst>
                <a:path extrusionOk="0" h="333" w="332">
                  <a:moveTo>
                    <a:pt x="166" y="0"/>
                  </a:moveTo>
                  <a:cubicBezTo>
                    <a:pt x="72" y="0"/>
                    <a:pt x="0" y="80"/>
                    <a:pt x="0" y="166"/>
                  </a:cubicBezTo>
                  <a:cubicBezTo>
                    <a:pt x="0" y="260"/>
                    <a:pt x="72" y="332"/>
                    <a:pt x="166" y="332"/>
                  </a:cubicBezTo>
                  <a:cubicBezTo>
                    <a:pt x="252" y="332"/>
                    <a:pt x="332" y="260"/>
                    <a:pt x="332" y="166"/>
                  </a:cubicBezTo>
                  <a:cubicBezTo>
                    <a:pt x="332" y="80"/>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82"/>
            <p:cNvSpPr/>
            <p:nvPr/>
          </p:nvSpPr>
          <p:spPr>
            <a:xfrm>
              <a:off x="3085500" y="4424575"/>
              <a:ext cx="8300" cy="8325"/>
            </a:xfrm>
            <a:custGeom>
              <a:rect b="b" l="l" r="r" t="t"/>
              <a:pathLst>
                <a:path extrusionOk="0" h="333" w="332">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82"/>
            <p:cNvSpPr/>
            <p:nvPr/>
          </p:nvSpPr>
          <p:spPr>
            <a:xfrm>
              <a:off x="3193125" y="4424575"/>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82"/>
            <p:cNvSpPr/>
            <p:nvPr/>
          </p:nvSpPr>
          <p:spPr>
            <a:xfrm>
              <a:off x="3210975" y="4424575"/>
              <a:ext cx="8325" cy="8325"/>
            </a:xfrm>
            <a:custGeom>
              <a:rect b="b" l="l" r="r" t="t"/>
              <a:pathLst>
                <a:path extrusionOk="0" h="333" w="333">
                  <a:moveTo>
                    <a:pt x="167" y="0"/>
                  </a:moveTo>
                  <a:cubicBezTo>
                    <a:pt x="73" y="0"/>
                    <a:pt x="1" y="80"/>
                    <a:pt x="1" y="166"/>
                  </a:cubicBezTo>
                  <a:cubicBezTo>
                    <a:pt x="1" y="260"/>
                    <a:pt x="73" y="332"/>
                    <a:pt x="167" y="332"/>
                  </a:cubicBezTo>
                  <a:cubicBezTo>
                    <a:pt x="261" y="332"/>
                    <a:pt x="333" y="260"/>
                    <a:pt x="333" y="166"/>
                  </a:cubicBezTo>
                  <a:cubicBezTo>
                    <a:pt x="333" y="80"/>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82"/>
            <p:cNvSpPr/>
            <p:nvPr/>
          </p:nvSpPr>
          <p:spPr>
            <a:xfrm>
              <a:off x="3228825" y="4424575"/>
              <a:ext cx="8325" cy="8325"/>
            </a:xfrm>
            <a:custGeom>
              <a:rect b="b" l="l" r="r" t="t"/>
              <a:pathLst>
                <a:path extrusionOk="0" h="333" w="333">
                  <a:moveTo>
                    <a:pt x="167" y="0"/>
                  </a:moveTo>
                  <a:cubicBezTo>
                    <a:pt x="80" y="0"/>
                    <a:pt x="1" y="80"/>
                    <a:pt x="1" y="166"/>
                  </a:cubicBezTo>
                  <a:cubicBezTo>
                    <a:pt x="1" y="260"/>
                    <a:pt x="80" y="332"/>
                    <a:pt x="167" y="332"/>
                  </a:cubicBezTo>
                  <a:cubicBezTo>
                    <a:pt x="261" y="332"/>
                    <a:pt x="333" y="260"/>
                    <a:pt x="333" y="166"/>
                  </a:cubicBezTo>
                  <a:cubicBezTo>
                    <a:pt x="333" y="80"/>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82"/>
            <p:cNvSpPr/>
            <p:nvPr/>
          </p:nvSpPr>
          <p:spPr>
            <a:xfrm>
              <a:off x="3246875" y="4424575"/>
              <a:ext cx="8300" cy="8325"/>
            </a:xfrm>
            <a:custGeom>
              <a:rect b="b" l="l" r="r" t="t"/>
              <a:pathLst>
                <a:path extrusionOk="0" h="333" w="332">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82"/>
            <p:cNvSpPr/>
            <p:nvPr/>
          </p:nvSpPr>
          <p:spPr>
            <a:xfrm>
              <a:off x="3264725" y="4424575"/>
              <a:ext cx="8300" cy="8325"/>
            </a:xfrm>
            <a:custGeom>
              <a:rect b="b" l="l" r="r" t="t"/>
              <a:pathLst>
                <a:path extrusionOk="0" h="333" w="332">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82"/>
            <p:cNvSpPr/>
            <p:nvPr/>
          </p:nvSpPr>
          <p:spPr>
            <a:xfrm>
              <a:off x="3282750" y="4424575"/>
              <a:ext cx="8325" cy="8325"/>
            </a:xfrm>
            <a:custGeom>
              <a:rect b="b" l="l" r="r" t="t"/>
              <a:pathLst>
                <a:path extrusionOk="0" h="333" w="333">
                  <a:moveTo>
                    <a:pt x="166" y="0"/>
                  </a:moveTo>
                  <a:cubicBezTo>
                    <a:pt x="73" y="0"/>
                    <a:pt x="0" y="80"/>
                    <a:pt x="0" y="166"/>
                  </a:cubicBezTo>
                  <a:cubicBezTo>
                    <a:pt x="0" y="260"/>
                    <a:pt x="73"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82"/>
            <p:cNvSpPr/>
            <p:nvPr/>
          </p:nvSpPr>
          <p:spPr>
            <a:xfrm>
              <a:off x="3300600" y="4424575"/>
              <a:ext cx="8325" cy="8325"/>
            </a:xfrm>
            <a:custGeom>
              <a:rect b="b" l="l" r="r" t="t"/>
              <a:pathLst>
                <a:path extrusionOk="0" h="333" w="333">
                  <a:moveTo>
                    <a:pt x="166" y="0"/>
                  </a:moveTo>
                  <a:cubicBezTo>
                    <a:pt x="73" y="0"/>
                    <a:pt x="0" y="80"/>
                    <a:pt x="0" y="166"/>
                  </a:cubicBezTo>
                  <a:cubicBezTo>
                    <a:pt x="0" y="260"/>
                    <a:pt x="73"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82"/>
            <p:cNvSpPr/>
            <p:nvPr/>
          </p:nvSpPr>
          <p:spPr>
            <a:xfrm>
              <a:off x="3318450" y="4424575"/>
              <a:ext cx="8325" cy="8325"/>
            </a:xfrm>
            <a:custGeom>
              <a:rect b="b" l="l" r="r" t="t"/>
              <a:pathLst>
                <a:path extrusionOk="0" h="333" w="333">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82"/>
            <p:cNvSpPr/>
            <p:nvPr/>
          </p:nvSpPr>
          <p:spPr>
            <a:xfrm>
              <a:off x="3336475" y="4424575"/>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82"/>
            <p:cNvSpPr/>
            <p:nvPr/>
          </p:nvSpPr>
          <p:spPr>
            <a:xfrm>
              <a:off x="3354325" y="4424575"/>
              <a:ext cx="8325" cy="8325"/>
            </a:xfrm>
            <a:custGeom>
              <a:rect b="b" l="l" r="r" t="t"/>
              <a:pathLst>
                <a:path extrusionOk="0" h="333" w="333">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82"/>
            <p:cNvSpPr/>
            <p:nvPr/>
          </p:nvSpPr>
          <p:spPr>
            <a:xfrm>
              <a:off x="3372375" y="4424575"/>
              <a:ext cx="8300" cy="8325"/>
            </a:xfrm>
            <a:custGeom>
              <a:rect b="b" l="l" r="r" t="t"/>
              <a:pathLst>
                <a:path extrusionOk="0" h="333" w="332">
                  <a:moveTo>
                    <a:pt x="166" y="0"/>
                  </a:moveTo>
                  <a:cubicBezTo>
                    <a:pt x="72" y="0"/>
                    <a:pt x="0" y="80"/>
                    <a:pt x="0" y="166"/>
                  </a:cubicBezTo>
                  <a:cubicBezTo>
                    <a:pt x="0" y="260"/>
                    <a:pt x="72" y="332"/>
                    <a:pt x="166" y="332"/>
                  </a:cubicBezTo>
                  <a:cubicBezTo>
                    <a:pt x="252" y="332"/>
                    <a:pt x="332" y="260"/>
                    <a:pt x="332" y="166"/>
                  </a:cubicBezTo>
                  <a:cubicBezTo>
                    <a:pt x="332" y="80"/>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82"/>
            <p:cNvSpPr/>
            <p:nvPr/>
          </p:nvSpPr>
          <p:spPr>
            <a:xfrm>
              <a:off x="3390225" y="4424575"/>
              <a:ext cx="8300" cy="8325"/>
            </a:xfrm>
            <a:custGeom>
              <a:rect b="b" l="l" r="r" t="t"/>
              <a:pathLst>
                <a:path extrusionOk="0" h="333" w="332">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82"/>
            <p:cNvSpPr/>
            <p:nvPr/>
          </p:nvSpPr>
          <p:spPr>
            <a:xfrm>
              <a:off x="3408075" y="4424575"/>
              <a:ext cx="8300" cy="8325"/>
            </a:xfrm>
            <a:custGeom>
              <a:rect b="b" l="l" r="r" t="t"/>
              <a:pathLst>
                <a:path extrusionOk="0" h="333" w="332">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82"/>
            <p:cNvSpPr/>
            <p:nvPr/>
          </p:nvSpPr>
          <p:spPr>
            <a:xfrm>
              <a:off x="3426100" y="4424575"/>
              <a:ext cx="8325" cy="8325"/>
            </a:xfrm>
            <a:custGeom>
              <a:rect b="b" l="l" r="r" t="t"/>
              <a:pathLst>
                <a:path extrusionOk="0" h="333" w="333">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82"/>
            <p:cNvSpPr/>
            <p:nvPr/>
          </p:nvSpPr>
          <p:spPr>
            <a:xfrm>
              <a:off x="3443950" y="4424575"/>
              <a:ext cx="8325" cy="8325"/>
            </a:xfrm>
            <a:custGeom>
              <a:rect b="b" l="l" r="r" t="t"/>
              <a:pathLst>
                <a:path extrusionOk="0" h="333" w="333">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82"/>
            <p:cNvSpPr/>
            <p:nvPr/>
          </p:nvSpPr>
          <p:spPr>
            <a:xfrm>
              <a:off x="3461975" y="4424575"/>
              <a:ext cx="8325" cy="8325"/>
            </a:xfrm>
            <a:custGeom>
              <a:rect b="b" l="l" r="r" t="t"/>
              <a:pathLst>
                <a:path extrusionOk="0" h="333" w="333">
                  <a:moveTo>
                    <a:pt x="166" y="0"/>
                  </a:moveTo>
                  <a:cubicBezTo>
                    <a:pt x="73" y="0"/>
                    <a:pt x="1" y="80"/>
                    <a:pt x="1" y="166"/>
                  </a:cubicBezTo>
                  <a:cubicBezTo>
                    <a:pt x="1" y="260"/>
                    <a:pt x="73"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82"/>
            <p:cNvSpPr/>
            <p:nvPr/>
          </p:nvSpPr>
          <p:spPr>
            <a:xfrm>
              <a:off x="3515700" y="4424575"/>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82"/>
            <p:cNvSpPr/>
            <p:nvPr/>
          </p:nvSpPr>
          <p:spPr>
            <a:xfrm>
              <a:off x="3533550" y="4424575"/>
              <a:ext cx="8325" cy="8325"/>
            </a:xfrm>
            <a:custGeom>
              <a:rect b="b" l="l" r="r" t="t"/>
              <a:pathLst>
                <a:path extrusionOk="0" h="333" w="333">
                  <a:moveTo>
                    <a:pt x="167" y="0"/>
                  </a:moveTo>
                  <a:cubicBezTo>
                    <a:pt x="73" y="0"/>
                    <a:pt x="1" y="80"/>
                    <a:pt x="1" y="166"/>
                  </a:cubicBezTo>
                  <a:cubicBezTo>
                    <a:pt x="1" y="260"/>
                    <a:pt x="73" y="332"/>
                    <a:pt x="167" y="332"/>
                  </a:cubicBezTo>
                  <a:cubicBezTo>
                    <a:pt x="261" y="332"/>
                    <a:pt x="333" y="260"/>
                    <a:pt x="333" y="166"/>
                  </a:cubicBezTo>
                  <a:cubicBezTo>
                    <a:pt x="333" y="80"/>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82"/>
            <p:cNvSpPr/>
            <p:nvPr/>
          </p:nvSpPr>
          <p:spPr>
            <a:xfrm>
              <a:off x="2673300" y="4442600"/>
              <a:ext cx="8325" cy="8325"/>
            </a:xfrm>
            <a:custGeom>
              <a:rect b="b" l="l" r="r" t="t"/>
              <a:pathLst>
                <a:path extrusionOk="0" h="333" w="333">
                  <a:moveTo>
                    <a:pt x="166" y="0"/>
                  </a:moveTo>
                  <a:cubicBezTo>
                    <a:pt x="73" y="0"/>
                    <a:pt x="1" y="73"/>
                    <a:pt x="1" y="166"/>
                  </a:cubicBezTo>
                  <a:cubicBezTo>
                    <a:pt x="1" y="260"/>
                    <a:pt x="73" y="332"/>
                    <a:pt x="166" y="332"/>
                  </a:cubicBezTo>
                  <a:cubicBezTo>
                    <a:pt x="260" y="332"/>
                    <a:pt x="332" y="260"/>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82"/>
            <p:cNvSpPr/>
            <p:nvPr/>
          </p:nvSpPr>
          <p:spPr>
            <a:xfrm>
              <a:off x="2691150" y="4442600"/>
              <a:ext cx="8325" cy="8325"/>
            </a:xfrm>
            <a:custGeom>
              <a:rect b="b" l="l" r="r" t="t"/>
              <a:pathLst>
                <a:path extrusionOk="0" h="333" w="333">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82"/>
            <p:cNvSpPr/>
            <p:nvPr/>
          </p:nvSpPr>
          <p:spPr>
            <a:xfrm>
              <a:off x="2709175" y="4442600"/>
              <a:ext cx="8325" cy="8325"/>
            </a:xfrm>
            <a:custGeom>
              <a:rect b="b" l="l" r="r" t="t"/>
              <a:pathLst>
                <a:path extrusionOk="0" h="333" w="333">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82"/>
            <p:cNvSpPr/>
            <p:nvPr/>
          </p:nvSpPr>
          <p:spPr>
            <a:xfrm>
              <a:off x="2727025" y="4442600"/>
              <a:ext cx="8325" cy="8325"/>
            </a:xfrm>
            <a:custGeom>
              <a:rect b="b" l="l" r="r" t="t"/>
              <a:pathLst>
                <a:path extrusionOk="0" h="333" w="333">
                  <a:moveTo>
                    <a:pt x="167" y="0"/>
                  </a:moveTo>
                  <a:cubicBezTo>
                    <a:pt x="80" y="0"/>
                    <a:pt x="1" y="73"/>
                    <a:pt x="1" y="166"/>
                  </a:cubicBezTo>
                  <a:cubicBezTo>
                    <a:pt x="1" y="260"/>
                    <a:pt x="80" y="332"/>
                    <a:pt x="167" y="332"/>
                  </a:cubicBezTo>
                  <a:cubicBezTo>
                    <a:pt x="260" y="332"/>
                    <a:pt x="333" y="260"/>
                    <a:pt x="333" y="166"/>
                  </a:cubicBezTo>
                  <a:cubicBezTo>
                    <a:pt x="333" y="73"/>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82"/>
            <p:cNvSpPr/>
            <p:nvPr/>
          </p:nvSpPr>
          <p:spPr>
            <a:xfrm>
              <a:off x="2745075" y="4442600"/>
              <a:ext cx="8300" cy="8325"/>
            </a:xfrm>
            <a:custGeom>
              <a:rect b="b" l="l" r="r" t="t"/>
              <a:pathLst>
                <a:path extrusionOk="0" h="333" w="332">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82"/>
            <p:cNvSpPr/>
            <p:nvPr/>
          </p:nvSpPr>
          <p:spPr>
            <a:xfrm>
              <a:off x="2762925" y="4442600"/>
              <a:ext cx="8300" cy="8325"/>
            </a:xfrm>
            <a:custGeom>
              <a:rect b="b" l="l" r="r" t="t"/>
              <a:pathLst>
                <a:path extrusionOk="0" h="333" w="332">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82"/>
            <p:cNvSpPr/>
            <p:nvPr/>
          </p:nvSpPr>
          <p:spPr>
            <a:xfrm>
              <a:off x="2780775" y="4442600"/>
              <a:ext cx="8300" cy="8325"/>
            </a:xfrm>
            <a:custGeom>
              <a:rect b="b" l="l" r="r" t="t"/>
              <a:pathLst>
                <a:path extrusionOk="0" h="333" w="332">
                  <a:moveTo>
                    <a:pt x="166" y="0"/>
                  </a:moveTo>
                  <a:cubicBezTo>
                    <a:pt x="79" y="0"/>
                    <a:pt x="0" y="73"/>
                    <a:pt x="0" y="166"/>
                  </a:cubicBezTo>
                  <a:cubicBezTo>
                    <a:pt x="0" y="260"/>
                    <a:pt x="79" y="332"/>
                    <a:pt x="166" y="332"/>
                  </a:cubicBezTo>
                  <a:cubicBezTo>
                    <a:pt x="260" y="332"/>
                    <a:pt x="332" y="260"/>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82"/>
            <p:cNvSpPr/>
            <p:nvPr/>
          </p:nvSpPr>
          <p:spPr>
            <a:xfrm>
              <a:off x="2798800" y="4442600"/>
              <a:ext cx="8325" cy="8325"/>
            </a:xfrm>
            <a:custGeom>
              <a:rect b="b" l="l" r="r" t="t"/>
              <a:pathLst>
                <a:path extrusionOk="0" h="333" w="333">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82"/>
            <p:cNvSpPr/>
            <p:nvPr/>
          </p:nvSpPr>
          <p:spPr>
            <a:xfrm>
              <a:off x="3031750" y="4442600"/>
              <a:ext cx="8325" cy="8325"/>
            </a:xfrm>
            <a:custGeom>
              <a:rect b="b" l="l" r="r" t="t"/>
              <a:pathLst>
                <a:path extrusionOk="0" h="333" w="333">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82"/>
            <p:cNvSpPr/>
            <p:nvPr/>
          </p:nvSpPr>
          <p:spPr>
            <a:xfrm>
              <a:off x="3049600" y="4442600"/>
              <a:ext cx="8325" cy="8325"/>
            </a:xfrm>
            <a:custGeom>
              <a:rect b="b" l="l" r="r" t="t"/>
              <a:pathLst>
                <a:path extrusionOk="0" h="333" w="333">
                  <a:moveTo>
                    <a:pt x="167" y="0"/>
                  </a:moveTo>
                  <a:cubicBezTo>
                    <a:pt x="80" y="0"/>
                    <a:pt x="1" y="73"/>
                    <a:pt x="1" y="166"/>
                  </a:cubicBezTo>
                  <a:cubicBezTo>
                    <a:pt x="1" y="260"/>
                    <a:pt x="80" y="332"/>
                    <a:pt x="167" y="332"/>
                  </a:cubicBezTo>
                  <a:cubicBezTo>
                    <a:pt x="260" y="332"/>
                    <a:pt x="333" y="260"/>
                    <a:pt x="333" y="166"/>
                  </a:cubicBezTo>
                  <a:cubicBezTo>
                    <a:pt x="333" y="73"/>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82"/>
            <p:cNvSpPr/>
            <p:nvPr/>
          </p:nvSpPr>
          <p:spPr>
            <a:xfrm>
              <a:off x="3067650" y="4442600"/>
              <a:ext cx="8300" cy="8325"/>
            </a:xfrm>
            <a:custGeom>
              <a:rect b="b" l="l" r="r" t="t"/>
              <a:pathLst>
                <a:path extrusionOk="0" h="333" w="332">
                  <a:moveTo>
                    <a:pt x="166" y="0"/>
                  </a:moveTo>
                  <a:cubicBezTo>
                    <a:pt x="72" y="0"/>
                    <a:pt x="0" y="73"/>
                    <a:pt x="0" y="166"/>
                  </a:cubicBezTo>
                  <a:cubicBezTo>
                    <a:pt x="0" y="260"/>
                    <a:pt x="72" y="332"/>
                    <a:pt x="166" y="332"/>
                  </a:cubicBezTo>
                  <a:cubicBezTo>
                    <a:pt x="252" y="332"/>
                    <a:pt x="332" y="260"/>
                    <a:pt x="332" y="166"/>
                  </a:cubicBezTo>
                  <a:cubicBezTo>
                    <a:pt x="332" y="73"/>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82"/>
            <p:cNvSpPr/>
            <p:nvPr/>
          </p:nvSpPr>
          <p:spPr>
            <a:xfrm>
              <a:off x="3085500" y="4442600"/>
              <a:ext cx="8300" cy="8325"/>
            </a:xfrm>
            <a:custGeom>
              <a:rect b="b" l="l" r="r" t="t"/>
              <a:pathLst>
                <a:path extrusionOk="0" h="333" w="332">
                  <a:moveTo>
                    <a:pt x="166" y="0"/>
                  </a:moveTo>
                  <a:cubicBezTo>
                    <a:pt x="79" y="0"/>
                    <a:pt x="0" y="73"/>
                    <a:pt x="0" y="166"/>
                  </a:cubicBezTo>
                  <a:cubicBezTo>
                    <a:pt x="0" y="260"/>
                    <a:pt x="79"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82"/>
            <p:cNvSpPr/>
            <p:nvPr/>
          </p:nvSpPr>
          <p:spPr>
            <a:xfrm>
              <a:off x="3103525" y="4442600"/>
              <a:ext cx="8325" cy="8325"/>
            </a:xfrm>
            <a:custGeom>
              <a:rect b="b" l="l" r="r" t="t"/>
              <a:pathLst>
                <a:path extrusionOk="0" h="333" w="333">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82"/>
            <p:cNvSpPr/>
            <p:nvPr/>
          </p:nvSpPr>
          <p:spPr>
            <a:xfrm>
              <a:off x="3193125" y="4442600"/>
              <a:ext cx="8325" cy="8325"/>
            </a:xfrm>
            <a:custGeom>
              <a:rect b="b" l="l" r="r" t="t"/>
              <a:pathLst>
                <a:path extrusionOk="0" h="333" w="333">
                  <a:moveTo>
                    <a:pt x="167" y="0"/>
                  </a:moveTo>
                  <a:cubicBezTo>
                    <a:pt x="73" y="0"/>
                    <a:pt x="1" y="73"/>
                    <a:pt x="1" y="166"/>
                  </a:cubicBezTo>
                  <a:cubicBezTo>
                    <a:pt x="1" y="260"/>
                    <a:pt x="73" y="332"/>
                    <a:pt x="167" y="332"/>
                  </a:cubicBezTo>
                  <a:cubicBezTo>
                    <a:pt x="253" y="332"/>
                    <a:pt x="333" y="260"/>
                    <a:pt x="333" y="166"/>
                  </a:cubicBezTo>
                  <a:cubicBezTo>
                    <a:pt x="333" y="73"/>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82"/>
            <p:cNvSpPr/>
            <p:nvPr/>
          </p:nvSpPr>
          <p:spPr>
            <a:xfrm>
              <a:off x="3210975" y="4442600"/>
              <a:ext cx="8325" cy="8325"/>
            </a:xfrm>
            <a:custGeom>
              <a:rect b="b" l="l" r="r" t="t"/>
              <a:pathLst>
                <a:path extrusionOk="0" h="333" w="333">
                  <a:moveTo>
                    <a:pt x="167" y="0"/>
                  </a:moveTo>
                  <a:cubicBezTo>
                    <a:pt x="73" y="0"/>
                    <a:pt x="1" y="73"/>
                    <a:pt x="1" y="166"/>
                  </a:cubicBezTo>
                  <a:cubicBezTo>
                    <a:pt x="1" y="260"/>
                    <a:pt x="73" y="332"/>
                    <a:pt x="167" y="332"/>
                  </a:cubicBezTo>
                  <a:cubicBezTo>
                    <a:pt x="261" y="332"/>
                    <a:pt x="333" y="260"/>
                    <a:pt x="333" y="166"/>
                  </a:cubicBezTo>
                  <a:cubicBezTo>
                    <a:pt x="333" y="73"/>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82"/>
            <p:cNvSpPr/>
            <p:nvPr/>
          </p:nvSpPr>
          <p:spPr>
            <a:xfrm>
              <a:off x="3228825" y="4442600"/>
              <a:ext cx="8325" cy="8325"/>
            </a:xfrm>
            <a:custGeom>
              <a:rect b="b" l="l" r="r" t="t"/>
              <a:pathLst>
                <a:path extrusionOk="0" h="333" w="333">
                  <a:moveTo>
                    <a:pt x="167" y="0"/>
                  </a:moveTo>
                  <a:cubicBezTo>
                    <a:pt x="80" y="0"/>
                    <a:pt x="1" y="73"/>
                    <a:pt x="1" y="166"/>
                  </a:cubicBezTo>
                  <a:cubicBezTo>
                    <a:pt x="1" y="260"/>
                    <a:pt x="80" y="332"/>
                    <a:pt x="167" y="332"/>
                  </a:cubicBezTo>
                  <a:cubicBezTo>
                    <a:pt x="261" y="332"/>
                    <a:pt x="333" y="260"/>
                    <a:pt x="333" y="166"/>
                  </a:cubicBezTo>
                  <a:cubicBezTo>
                    <a:pt x="333" y="73"/>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82"/>
            <p:cNvSpPr/>
            <p:nvPr/>
          </p:nvSpPr>
          <p:spPr>
            <a:xfrm>
              <a:off x="3246875" y="4442600"/>
              <a:ext cx="8300" cy="8325"/>
            </a:xfrm>
            <a:custGeom>
              <a:rect b="b" l="l" r="r" t="t"/>
              <a:pathLst>
                <a:path extrusionOk="0" h="333" w="332">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82"/>
            <p:cNvSpPr/>
            <p:nvPr/>
          </p:nvSpPr>
          <p:spPr>
            <a:xfrm>
              <a:off x="3264725" y="4442600"/>
              <a:ext cx="8300" cy="8325"/>
            </a:xfrm>
            <a:custGeom>
              <a:rect b="b" l="l" r="r" t="t"/>
              <a:pathLst>
                <a:path extrusionOk="0" h="333" w="332">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82"/>
            <p:cNvSpPr/>
            <p:nvPr/>
          </p:nvSpPr>
          <p:spPr>
            <a:xfrm>
              <a:off x="3282750" y="4442600"/>
              <a:ext cx="8325" cy="8325"/>
            </a:xfrm>
            <a:custGeom>
              <a:rect b="b" l="l" r="r" t="t"/>
              <a:pathLst>
                <a:path extrusionOk="0" h="333" w="333">
                  <a:moveTo>
                    <a:pt x="166" y="0"/>
                  </a:moveTo>
                  <a:cubicBezTo>
                    <a:pt x="73" y="0"/>
                    <a:pt x="0" y="73"/>
                    <a:pt x="0" y="166"/>
                  </a:cubicBezTo>
                  <a:cubicBezTo>
                    <a:pt x="0" y="260"/>
                    <a:pt x="73" y="332"/>
                    <a:pt x="166" y="332"/>
                  </a:cubicBezTo>
                  <a:cubicBezTo>
                    <a:pt x="253" y="332"/>
                    <a:pt x="332" y="260"/>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82"/>
            <p:cNvSpPr/>
            <p:nvPr/>
          </p:nvSpPr>
          <p:spPr>
            <a:xfrm>
              <a:off x="3300600" y="4442600"/>
              <a:ext cx="8325" cy="8325"/>
            </a:xfrm>
            <a:custGeom>
              <a:rect b="b" l="l" r="r" t="t"/>
              <a:pathLst>
                <a:path extrusionOk="0" h="333" w="333">
                  <a:moveTo>
                    <a:pt x="166" y="0"/>
                  </a:moveTo>
                  <a:cubicBezTo>
                    <a:pt x="73" y="0"/>
                    <a:pt x="0" y="73"/>
                    <a:pt x="0" y="166"/>
                  </a:cubicBezTo>
                  <a:cubicBezTo>
                    <a:pt x="0" y="260"/>
                    <a:pt x="73"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82"/>
            <p:cNvSpPr/>
            <p:nvPr/>
          </p:nvSpPr>
          <p:spPr>
            <a:xfrm>
              <a:off x="3318450" y="4442600"/>
              <a:ext cx="8325" cy="8325"/>
            </a:xfrm>
            <a:custGeom>
              <a:rect b="b" l="l" r="r" t="t"/>
              <a:pathLst>
                <a:path extrusionOk="0" h="333" w="333">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82"/>
            <p:cNvSpPr/>
            <p:nvPr/>
          </p:nvSpPr>
          <p:spPr>
            <a:xfrm>
              <a:off x="3336475" y="4442600"/>
              <a:ext cx="8325" cy="8325"/>
            </a:xfrm>
            <a:custGeom>
              <a:rect b="b" l="l" r="r" t="t"/>
              <a:pathLst>
                <a:path extrusionOk="0" h="333" w="333">
                  <a:moveTo>
                    <a:pt x="167" y="0"/>
                  </a:moveTo>
                  <a:cubicBezTo>
                    <a:pt x="73" y="0"/>
                    <a:pt x="1" y="73"/>
                    <a:pt x="1" y="166"/>
                  </a:cubicBezTo>
                  <a:cubicBezTo>
                    <a:pt x="1" y="260"/>
                    <a:pt x="73" y="332"/>
                    <a:pt x="167" y="332"/>
                  </a:cubicBezTo>
                  <a:cubicBezTo>
                    <a:pt x="253" y="332"/>
                    <a:pt x="333" y="260"/>
                    <a:pt x="333" y="166"/>
                  </a:cubicBezTo>
                  <a:cubicBezTo>
                    <a:pt x="333" y="73"/>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82"/>
            <p:cNvSpPr/>
            <p:nvPr/>
          </p:nvSpPr>
          <p:spPr>
            <a:xfrm>
              <a:off x="3354325" y="4442600"/>
              <a:ext cx="8325" cy="8325"/>
            </a:xfrm>
            <a:custGeom>
              <a:rect b="b" l="l" r="r" t="t"/>
              <a:pathLst>
                <a:path extrusionOk="0" h="333" w="333">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82"/>
            <p:cNvSpPr/>
            <p:nvPr/>
          </p:nvSpPr>
          <p:spPr>
            <a:xfrm>
              <a:off x="3372375" y="4442600"/>
              <a:ext cx="8300" cy="8325"/>
            </a:xfrm>
            <a:custGeom>
              <a:rect b="b" l="l" r="r" t="t"/>
              <a:pathLst>
                <a:path extrusionOk="0" h="333" w="332">
                  <a:moveTo>
                    <a:pt x="166" y="0"/>
                  </a:moveTo>
                  <a:cubicBezTo>
                    <a:pt x="72" y="0"/>
                    <a:pt x="0" y="73"/>
                    <a:pt x="0" y="166"/>
                  </a:cubicBezTo>
                  <a:cubicBezTo>
                    <a:pt x="0" y="260"/>
                    <a:pt x="72" y="332"/>
                    <a:pt x="166" y="332"/>
                  </a:cubicBezTo>
                  <a:cubicBezTo>
                    <a:pt x="252" y="332"/>
                    <a:pt x="332" y="260"/>
                    <a:pt x="332" y="166"/>
                  </a:cubicBezTo>
                  <a:cubicBezTo>
                    <a:pt x="332" y="73"/>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82"/>
            <p:cNvSpPr/>
            <p:nvPr/>
          </p:nvSpPr>
          <p:spPr>
            <a:xfrm>
              <a:off x="3390225" y="4442600"/>
              <a:ext cx="8300" cy="8325"/>
            </a:xfrm>
            <a:custGeom>
              <a:rect b="b" l="l" r="r" t="t"/>
              <a:pathLst>
                <a:path extrusionOk="0" h="333" w="332">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82"/>
            <p:cNvSpPr/>
            <p:nvPr/>
          </p:nvSpPr>
          <p:spPr>
            <a:xfrm>
              <a:off x="3408075" y="4442600"/>
              <a:ext cx="8300" cy="8325"/>
            </a:xfrm>
            <a:custGeom>
              <a:rect b="b" l="l" r="r" t="t"/>
              <a:pathLst>
                <a:path extrusionOk="0" h="333" w="332">
                  <a:moveTo>
                    <a:pt x="166" y="0"/>
                  </a:moveTo>
                  <a:cubicBezTo>
                    <a:pt x="79" y="0"/>
                    <a:pt x="0" y="73"/>
                    <a:pt x="0" y="166"/>
                  </a:cubicBezTo>
                  <a:cubicBezTo>
                    <a:pt x="0" y="260"/>
                    <a:pt x="79"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82"/>
            <p:cNvSpPr/>
            <p:nvPr/>
          </p:nvSpPr>
          <p:spPr>
            <a:xfrm>
              <a:off x="3426100" y="4442600"/>
              <a:ext cx="8325" cy="8325"/>
            </a:xfrm>
            <a:custGeom>
              <a:rect b="b" l="l" r="r" t="t"/>
              <a:pathLst>
                <a:path extrusionOk="0" h="333" w="333">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82"/>
            <p:cNvSpPr/>
            <p:nvPr/>
          </p:nvSpPr>
          <p:spPr>
            <a:xfrm>
              <a:off x="3443950" y="4442600"/>
              <a:ext cx="8325" cy="8325"/>
            </a:xfrm>
            <a:custGeom>
              <a:rect b="b" l="l" r="r" t="t"/>
              <a:pathLst>
                <a:path extrusionOk="0" h="333" w="333">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82"/>
            <p:cNvSpPr/>
            <p:nvPr/>
          </p:nvSpPr>
          <p:spPr>
            <a:xfrm>
              <a:off x="3461975" y="4442600"/>
              <a:ext cx="8325" cy="8325"/>
            </a:xfrm>
            <a:custGeom>
              <a:rect b="b" l="l" r="r" t="t"/>
              <a:pathLst>
                <a:path extrusionOk="0" h="333" w="333">
                  <a:moveTo>
                    <a:pt x="166" y="0"/>
                  </a:moveTo>
                  <a:cubicBezTo>
                    <a:pt x="73" y="0"/>
                    <a:pt x="1" y="73"/>
                    <a:pt x="1" y="166"/>
                  </a:cubicBezTo>
                  <a:cubicBezTo>
                    <a:pt x="1" y="260"/>
                    <a:pt x="73" y="332"/>
                    <a:pt x="166" y="332"/>
                  </a:cubicBezTo>
                  <a:cubicBezTo>
                    <a:pt x="253" y="332"/>
                    <a:pt x="332" y="260"/>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82"/>
            <p:cNvSpPr/>
            <p:nvPr/>
          </p:nvSpPr>
          <p:spPr>
            <a:xfrm>
              <a:off x="2673300" y="4460625"/>
              <a:ext cx="8325" cy="8325"/>
            </a:xfrm>
            <a:custGeom>
              <a:rect b="b" l="l" r="r" t="t"/>
              <a:pathLst>
                <a:path extrusionOk="0" h="333" w="333">
                  <a:moveTo>
                    <a:pt x="166" y="1"/>
                  </a:moveTo>
                  <a:cubicBezTo>
                    <a:pt x="73" y="1"/>
                    <a:pt x="1" y="73"/>
                    <a:pt x="1" y="167"/>
                  </a:cubicBezTo>
                  <a:cubicBezTo>
                    <a:pt x="1" y="253"/>
                    <a:pt x="73"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82"/>
            <p:cNvSpPr/>
            <p:nvPr/>
          </p:nvSpPr>
          <p:spPr>
            <a:xfrm>
              <a:off x="2691150" y="4460625"/>
              <a:ext cx="8325" cy="8325"/>
            </a:xfrm>
            <a:custGeom>
              <a:rect b="b" l="l" r="r" t="t"/>
              <a:pathLst>
                <a:path extrusionOk="0" h="333" w="333">
                  <a:moveTo>
                    <a:pt x="166" y="1"/>
                  </a:moveTo>
                  <a:cubicBezTo>
                    <a:pt x="80" y="1"/>
                    <a:pt x="1" y="73"/>
                    <a:pt x="1" y="167"/>
                  </a:cubicBezTo>
                  <a:cubicBezTo>
                    <a:pt x="1" y="253"/>
                    <a:pt x="80"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82"/>
            <p:cNvSpPr/>
            <p:nvPr/>
          </p:nvSpPr>
          <p:spPr>
            <a:xfrm>
              <a:off x="2709175" y="4460625"/>
              <a:ext cx="8325" cy="8325"/>
            </a:xfrm>
            <a:custGeom>
              <a:rect b="b" l="l" r="r" t="t"/>
              <a:pathLst>
                <a:path extrusionOk="0" h="333" w="333">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82"/>
            <p:cNvSpPr/>
            <p:nvPr/>
          </p:nvSpPr>
          <p:spPr>
            <a:xfrm>
              <a:off x="2727025" y="4460625"/>
              <a:ext cx="8325" cy="8325"/>
            </a:xfrm>
            <a:custGeom>
              <a:rect b="b" l="l" r="r" t="t"/>
              <a:pathLst>
                <a:path extrusionOk="0" h="333" w="333">
                  <a:moveTo>
                    <a:pt x="167" y="1"/>
                  </a:moveTo>
                  <a:cubicBezTo>
                    <a:pt x="80" y="1"/>
                    <a:pt x="1" y="73"/>
                    <a:pt x="1" y="167"/>
                  </a:cubicBezTo>
                  <a:cubicBezTo>
                    <a:pt x="1" y="253"/>
                    <a:pt x="80" y="333"/>
                    <a:pt x="167" y="333"/>
                  </a:cubicBezTo>
                  <a:cubicBezTo>
                    <a:pt x="260" y="333"/>
                    <a:pt x="333" y="253"/>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82"/>
            <p:cNvSpPr/>
            <p:nvPr/>
          </p:nvSpPr>
          <p:spPr>
            <a:xfrm>
              <a:off x="2762925" y="4460625"/>
              <a:ext cx="8300" cy="8325"/>
            </a:xfrm>
            <a:custGeom>
              <a:rect b="b" l="l" r="r" t="t"/>
              <a:pathLst>
                <a:path extrusionOk="0" h="333" w="332">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82"/>
            <p:cNvSpPr/>
            <p:nvPr/>
          </p:nvSpPr>
          <p:spPr>
            <a:xfrm>
              <a:off x="2780775" y="4460625"/>
              <a:ext cx="8300" cy="8325"/>
            </a:xfrm>
            <a:custGeom>
              <a:rect b="b" l="l" r="r" t="t"/>
              <a:pathLst>
                <a:path extrusionOk="0" h="333" w="332">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82"/>
            <p:cNvSpPr/>
            <p:nvPr/>
          </p:nvSpPr>
          <p:spPr>
            <a:xfrm>
              <a:off x="2798800" y="4460625"/>
              <a:ext cx="8325" cy="8325"/>
            </a:xfrm>
            <a:custGeom>
              <a:rect b="b" l="l" r="r" t="t"/>
              <a:pathLst>
                <a:path extrusionOk="0" h="333" w="333">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82"/>
            <p:cNvSpPr/>
            <p:nvPr/>
          </p:nvSpPr>
          <p:spPr>
            <a:xfrm>
              <a:off x="3031750" y="4460625"/>
              <a:ext cx="8325" cy="8325"/>
            </a:xfrm>
            <a:custGeom>
              <a:rect b="b" l="l" r="r" t="t"/>
              <a:pathLst>
                <a:path extrusionOk="0" h="333" w="333">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82"/>
            <p:cNvSpPr/>
            <p:nvPr/>
          </p:nvSpPr>
          <p:spPr>
            <a:xfrm>
              <a:off x="3049600" y="4460625"/>
              <a:ext cx="8325" cy="8325"/>
            </a:xfrm>
            <a:custGeom>
              <a:rect b="b" l="l" r="r" t="t"/>
              <a:pathLst>
                <a:path extrusionOk="0" h="333" w="333">
                  <a:moveTo>
                    <a:pt x="167" y="1"/>
                  </a:moveTo>
                  <a:cubicBezTo>
                    <a:pt x="80" y="1"/>
                    <a:pt x="1" y="73"/>
                    <a:pt x="1" y="167"/>
                  </a:cubicBezTo>
                  <a:cubicBezTo>
                    <a:pt x="1" y="253"/>
                    <a:pt x="80" y="333"/>
                    <a:pt x="167" y="333"/>
                  </a:cubicBezTo>
                  <a:cubicBezTo>
                    <a:pt x="260" y="333"/>
                    <a:pt x="333" y="253"/>
                    <a:pt x="333" y="167"/>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82"/>
            <p:cNvSpPr/>
            <p:nvPr/>
          </p:nvSpPr>
          <p:spPr>
            <a:xfrm>
              <a:off x="3067650" y="4460625"/>
              <a:ext cx="8300" cy="8325"/>
            </a:xfrm>
            <a:custGeom>
              <a:rect b="b" l="l" r="r" t="t"/>
              <a:pathLst>
                <a:path extrusionOk="0" h="333" w="332">
                  <a:moveTo>
                    <a:pt x="166" y="1"/>
                  </a:moveTo>
                  <a:cubicBezTo>
                    <a:pt x="72" y="1"/>
                    <a:pt x="0" y="73"/>
                    <a:pt x="0" y="167"/>
                  </a:cubicBezTo>
                  <a:cubicBezTo>
                    <a:pt x="0" y="253"/>
                    <a:pt x="72" y="333"/>
                    <a:pt x="166" y="333"/>
                  </a:cubicBezTo>
                  <a:cubicBezTo>
                    <a:pt x="252" y="333"/>
                    <a:pt x="332" y="253"/>
                    <a:pt x="332" y="167"/>
                  </a:cubicBezTo>
                  <a:cubicBezTo>
                    <a:pt x="332" y="73"/>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82"/>
            <p:cNvSpPr/>
            <p:nvPr/>
          </p:nvSpPr>
          <p:spPr>
            <a:xfrm>
              <a:off x="3085500" y="4460625"/>
              <a:ext cx="8300" cy="8325"/>
            </a:xfrm>
            <a:custGeom>
              <a:rect b="b" l="l" r="r" t="t"/>
              <a:pathLst>
                <a:path extrusionOk="0" h="333" w="332">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82"/>
            <p:cNvSpPr/>
            <p:nvPr/>
          </p:nvSpPr>
          <p:spPr>
            <a:xfrm>
              <a:off x="3103525" y="4460625"/>
              <a:ext cx="8325" cy="8325"/>
            </a:xfrm>
            <a:custGeom>
              <a:rect b="b" l="l" r="r" t="t"/>
              <a:pathLst>
                <a:path extrusionOk="0" h="333" w="333">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82"/>
            <p:cNvSpPr/>
            <p:nvPr/>
          </p:nvSpPr>
          <p:spPr>
            <a:xfrm>
              <a:off x="3121375" y="4460625"/>
              <a:ext cx="8325" cy="8325"/>
            </a:xfrm>
            <a:custGeom>
              <a:rect b="b" l="l" r="r" t="t"/>
              <a:pathLst>
                <a:path extrusionOk="0" h="333" w="333">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82"/>
            <p:cNvSpPr/>
            <p:nvPr/>
          </p:nvSpPr>
          <p:spPr>
            <a:xfrm>
              <a:off x="3139225" y="4460625"/>
              <a:ext cx="8325" cy="8325"/>
            </a:xfrm>
            <a:custGeom>
              <a:rect b="b" l="l" r="r" t="t"/>
              <a:pathLst>
                <a:path extrusionOk="0" h="333" w="333">
                  <a:moveTo>
                    <a:pt x="166" y="1"/>
                  </a:moveTo>
                  <a:cubicBezTo>
                    <a:pt x="80" y="1"/>
                    <a:pt x="0" y="73"/>
                    <a:pt x="0" y="167"/>
                  </a:cubicBezTo>
                  <a:cubicBezTo>
                    <a:pt x="0"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82"/>
            <p:cNvSpPr/>
            <p:nvPr/>
          </p:nvSpPr>
          <p:spPr>
            <a:xfrm>
              <a:off x="3139225" y="4444225"/>
              <a:ext cx="8325" cy="8325"/>
            </a:xfrm>
            <a:custGeom>
              <a:rect b="b" l="l" r="r" t="t"/>
              <a:pathLst>
                <a:path extrusionOk="0" h="333" w="333">
                  <a:moveTo>
                    <a:pt x="166" y="0"/>
                  </a:moveTo>
                  <a:cubicBezTo>
                    <a:pt x="80" y="0"/>
                    <a:pt x="0" y="73"/>
                    <a:pt x="0" y="166"/>
                  </a:cubicBezTo>
                  <a:cubicBezTo>
                    <a:pt x="0" y="253"/>
                    <a:pt x="80"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82"/>
            <p:cNvSpPr/>
            <p:nvPr/>
          </p:nvSpPr>
          <p:spPr>
            <a:xfrm>
              <a:off x="3157250" y="4460625"/>
              <a:ext cx="8325" cy="8325"/>
            </a:xfrm>
            <a:custGeom>
              <a:rect b="b" l="l" r="r" t="t"/>
              <a:pathLst>
                <a:path extrusionOk="0" h="333" w="333">
                  <a:moveTo>
                    <a:pt x="167" y="1"/>
                  </a:moveTo>
                  <a:cubicBezTo>
                    <a:pt x="73" y="1"/>
                    <a:pt x="1" y="73"/>
                    <a:pt x="1" y="167"/>
                  </a:cubicBezTo>
                  <a:cubicBezTo>
                    <a:pt x="1" y="253"/>
                    <a:pt x="73" y="333"/>
                    <a:pt x="167" y="333"/>
                  </a:cubicBezTo>
                  <a:cubicBezTo>
                    <a:pt x="253" y="333"/>
                    <a:pt x="332" y="253"/>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82"/>
            <p:cNvSpPr/>
            <p:nvPr/>
          </p:nvSpPr>
          <p:spPr>
            <a:xfrm>
              <a:off x="3175100" y="4460625"/>
              <a:ext cx="8325" cy="8325"/>
            </a:xfrm>
            <a:custGeom>
              <a:rect b="b" l="l" r="r" t="t"/>
              <a:pathLst>
                <a:path extrusionOk="0" h="333" w="333">
                  <a:moveTo>
                    <a:pt x="167" y="1"/>
                  </a:moveTo>
                  <a:cubicBezTo>
                    <a:pt x="80" y="1"/>
                    <a:pt x="1" y="73"/>
                    <a:pt x="1" y="167"/>
                  </a:cubicBezTo>
                  <a:cubicBezTo>
                    <a:pt x="1" y="253"/>
                    <a:pt x="80" y="333"/>
                    <a:pt x="167" y="333"/>
                  </a:cubicBezTo>
                  <a:cubicBezTo>
                    <a:pt x="260" y="333"/>
                    <a:pt x="332" y="253"/>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82"/>
            <p:cNvSpPr/>
            <p:nvPr/>
          </p:nvSpPr>
          <p:spPr>
            <a:xfrm>
              <a:off x="3193125" y="4460625"/>
              <a:ext cx="8325" cy="8325"/>
            </a:xfrm>
            <a:custGeom>
              <a:rect b="b" l="l" r="r" t="t"/>
              <a:pathLst>
                <a:path extrusionOk="0" h="333" w="333">
                  <a:moveTo>
                    <a:pt x="167" y="1"/>
                  </a:moveTo>
                  <a:cubicBezTo>
                    <a:pt x="73" y="1"/>
                    <a:pt x="1" y="73"/>
                    <a:pt x="1" y="167"/>
                  </a:cubicBezTo>
                  <a:cubicBezTo>
                    <a:pt x="1" y="253"/>
                    <a:pt x="73" y="333"/>
                    <a:pt x="167" y="333"/>
                  </a:cubicBezTo>
                  <a:cubicBezTo>
                    <a:pt x="253" y="333"/>
                    <a:pt x="333" y="253"/>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82"/>
            <p:cNvSpPr/>
            <p:nvPr/>
          </p:nvSpPr>
          <p:spPr>
            <a:xfrm>
              <a:off x="3210975" y="4460625"/>
              <a:ext cx="8325" cy="8325"/>
            </a:xfrm>
            <a:custGeom>
              <a:rect b="b" l="l" r="r" t="t"/>
              <a:pathLst>
                <a:path extrusionOk="0" h="333" w="333">
                  <a:moveTo>
                    <a:pt x="167" y="1"/>
                  </a:moveTo>
                  <a:cubicBezTo>
                    <a:pt x="73" y="1"/>
                    <a:pt x="1" y="73"/>
                    <a:pt x="1" y="167"/>
                  </a:cubicBezTo>
                  <a:cubicBezTo>
                    <a:pt x="1" y="253"/>
                    <a:pt x="73" y="333"/>
                    <a:pt x="167" y="333"/>
                  </a:cubicBezTo>
                  <a:cubicBezTo>
                    <a:pt x="261" y="333"/>
                    <a:pt x="333" y="253"/>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82"/>
            <p:cNvSpPr/>
            <p:nvPr/>
          </p:nvSpPr>
          <p:spPr>
            <a:xfrm>
              <a:off x="3228825" y="4460625"/>
              <a:ext cx="8325" cy="8325"/>
            </a:xfrm>
            <a:custGeom>
              <a:rect b="b" l="l" r="r" t="t"/>
              <a:pathLst>
                <a:path extrusionOk="0" h="333" w="333">
                  <a:moveTo>
                    <a:pt x="167" y="1"/>
                  </a:moveTo>
                  <a:cubicBezTo>
                    <a:pt x="80" y="1"/>
                    <a:pt x="1" y="73"/>
                    <a:pt x="1" y="167"/>
                  </a:cubicBezTo>
                  <a:cubicBezTo>
                    <a:pt x="1" y="253"/>
                    <a:pt x="80" y="333"/>
                    <a:pt x="167" y="333"/>
                  </a:cubicBezTo>
                  <a:cubicBezTo>
                    <a:pt x="261" y="333"/>
                    <a:pt x="333" y="253"/>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82"/>
            <p:cNvSpPr/>
            <p:nvPr/>
          </p:nvSpPr>
          <p:spPr>
            <a:xfrm>
              <a:off x="3264725" y="4460625"/>
              <a:ext cx="8300" cy="8325"/>
            </a:xfrm>
            <a:custGeom>
              <a:rect b="b" l="l" r="r" t="t"/>
              <a:pathLst>
                <a:path extrusionOk="0" h="333" w="332">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82"/>
            <p:cNvSpPr/>
            <p:nvPr/>
          </p:nvSpPr>
          <p:spPr>
            <a:xfrm>
              <a:off x="3282750" y="4460625"/>
              <a:ext cx="8325" cy="8325"/>
            </a:xfrm>
            <a:custGeom>
              <a:rect b="b" l="l" r="r" t="t"/>
              <a:pathLst>
                <a:path extrusionOk="0" h="333" w="333">
                  <a:moveTo>
                    <a:pt x="166" y="1"/>
                  </a:moveTo>
                  <a:cubicBezTo>
                    <a:pt x="73" y="1"/>
                    <a:pt x="0" y="73"/>
                    <a:pt x="0" y="167"/>
                  </a:cubicBezTo>
                  <a:cubicBezTo>
                    <a:pt x="0" y="253"/>
                    <a:pt x="73" y="333"/>
                    <a:pt x="166" y="333"/>
                  </a:cubicBezTo>
                  <a:cubicBezTo>
                    <a:pt x="253" y="333"/>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82"/>
            <p:cNvSpPr/>
            <p:nvPr/>
          </p:nvSpPr>
          <p:spPr>
            <a:xfrm>
              <a:off x="3300600" y="4460625"/>
              <a:ext cx="8325" cy="8325"/>
            </a:xfrm>
            <a:custGeom>
              <a:rect b="b" l="l" r="r" t="t"/>
              <a:pathLst>
                <a:path extrusionOk="0" h="333" w="333">
                  <a:moveTo>
                    <a:pt x="166" y="1"/>
                  </a:moveTo>
                  <a:cubicBezTo>
                    <a:pt x="73" y="1"/>
                    <a:pt x="0" y="73"/>
                    <a:pt x="0" y="167"/>
                  </a:cubicBezTo>
                  <a:cubicBezTo>
                    <a:pt x="0" y="253"/>
                    <a:pt x="73"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82"/>
            <p:cNvSpPr/>
            <p:nvPr/>
          </p:nvSpPr>
          <p:spPr>
            <a:xfrm>
              <a:off x="3318450" y="4460625"/>
              <a:ext cx="8325" cy="8325"/>
            </a:xfrm>
            <a:custGeom>
              <a:rect b="b" l="l" r="r" t="t"/>
              <a:pathLst>
                <a:path extrusionOk="0" h="333" w="333">
                  <a:moveTo>
                    <a:pt x="166" y="1"/>
                  </a:moveTo>
                  <a:cubicBezTo>
                    <a:pt x="80" y="1"/>
                    <a:pt x="1" y="73"/>
                    <a:pt x="1" y="167"/>
                  </a:cubicBezTo>
                  <a:cubicBezTo>
                    <a:pt x="1"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82"/>
            <p:cNvSpPr/>
            <p:nvPr/>
          </p:nvSpPr>
          <p:spPr>
            <a:xfrm>
              <a:off x="3336475" y="4460625"/>
              <a:ext cx="8325" cy="8325"/>
            </a:xfrm>
            <a:custGeom>
              <a:rect b="b" l="l" r="r" t="t"/>
              <a:pathLst>
                <a:path extrusionOk="0" h="333" w="333">
                  <a:moveTo>
                    <a:pt x="167" y="1"/>
                  </a:moveTo>
                  <a:cubicBezTo>
                    <a:pt x="73" y="1"/>
                    <a:pt x="1" y="73"/>
                    <a:pt x="1" y="167"/>
                  </a:cubicBezTo>
                  <a:cubicBezTo>
                    <a:pt x="1" y="253"/>
                    <a:pt x="73" y="333"/>
                    <a:pt x="167" y="333"/>
                  </a:cubicBezTo>
                  <a:cubicBezTo>
                    <a:pt x="253" y="333"/>
                    <a:pt x="333" y="253"/>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82"/>
            <p:cNvSpPr/>
            <p:nvPr/>
          </p:nvSpPr>
          <p:spPr>
            <a:xfrm>
              <a:off x="3354325" y="4460625"/>
              <a:ext cx="8325" cy="8325"/>
            </a:xfrm>
            <a:custGeom>
              <a:rect b="b" l="l" r="r" t="t"/>
              <a:pathLst>
                <a:path extrusionOk="0" h="333" w="333">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82"/>
            <p:cNvSpPr/>
            <p:nvPr/>
          </p:nvSpPr>
          <p:spPr>
            <a:xfrm>
              <a:off x="3372375" y="4460625"/>
              <a:ext cx="8300" cy="8325"/>
            </a:xfrm>
            <a:custGeom>
              <a:rect b="b" l="l" r="r" t="t"/>
              <a:pathLst>
                <a:path extrusionOk="0" h="333" w="332">
                  <a:moveTo>
                    <a:pt x="166" y="1"/>
                  </a:moveTo>
                  <a:cubicBezTo>
                    <a:pt x="72" y="1"/>
                    <a:pt x="0" y="73"/>
                    <a:pt x="0" y="167"/>
                  </a:cubicBezTo>
                  <a:cubicBezTo>
                    <a:pt x="0" y="253"/>
                    <a:pt x="72" y="333"/>
                    <a:pt x="166" y="333"/>
                  </a:cubicBezTo>
                  <a:cubicBezTo>
                    <a:pt x="252" y="333"/>
                    <a:pt x="332" y="253"/>
                    <a:pt x="332" y="167"/>
                  </a:cubicBezTo>
                  <a:cubicBezTo>
                    <a:pt x="332" y="73"/>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82"/>
            <p:cNvSpPr/>
            <p:nvPr/>
          </p:nvSpPr>
          <p:spPr>
            <a:xfrm>
              <a:off x="3390225" y="4460625"/>
              <a:ext cx="8300" cy="8325"/>
            </a:xfrm>
            <a:custGeom>
              <a:rect b="b" l="l" r="r" t="t"/>
              <a:pathLst>
                <a:path extrusionOk="0" h="333" w="332">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82"/>
            <p:cNvSpPr/>
            <p:nvPr/>
          </p:nvSpPr>
          <p:spPr>
            <a:xfrm>
              <a:off x="3408075" y="4460625"/>
              <a:ext cx="8300" cy="8325"/>
            </a:xfrm>
            <a:custGeom>
              <a:rect b="b" l="l" r="r" t="t"/>
              <a:pathLst>
                <a:path extrusionOk="0" h="333" w="332">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82"/>
            <p:cNvSpPr/>
            <p:nvPr/>
          </p:nvSpPr>
          <p:spPr>
            <a:xfrm>
              <a:off x="3426100" y="4460625"/>
              <a:ext cx="8325" cy="8325"/>
            </a:xfrm>
            <a:custGeom>
              <a:rect b="b" l="l" r="r" t="t"/>
              <a:pathLst>
                <a:path extrusionOk="0" h="333" w="333">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82"/>
            <p:cNvSpPr/>
            <p:nvPr/>
          </p:nvSpPr>
          <p:spPr>
            <a:xfrm>
              <a:off x="3443950" y="4460625"/>
              <a:ext cx="8325" cy="8325"/>
            </a:xfrm>
            <a:custGeom>
              <a:rect b="b" l="l" r="r" t="t"/>
              <a:pathLst>
                <a:path extrusionOk="0" h="333" w="333">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82"/>
            <p:cNvSpPr/>
            <p:nvPr/>
          </p:nvSpPr>
          <p:spPr>
            <a:xfrm>
              <a:off x="3461975" y="4460625"/>
              <a:ext cx="8325" cy="8325"/>
            </a:xfrm>
            <a:custGeom>
              <a:rect b="b" l="l" r="r" t="t"/>
              <a:pathLst>
                <a:path extrusionOk="0" h="333" w="333">
                  <a:moveTo>
                    <a:pt x="166" y="1"/>
                  </a:moveTo>
                  <a:cubicBezTo>
                    <a:pt x="73" y="1"/>
                    <a:pt x="1" y="73"/>
                    <a:pt x="1" y="167"/>
                  </a:cubicBezTo>
                  <a:cubicBezTo>
                    <a:pt x="1" y="253"/>
                    <a:pt x="73" y="333"/>
                    <a:pt x="166" y="333"/>
                  </a:cubicBezTo>
                  <a:cubicBezTo>
                    <a:pt x="253" y="333"/>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82"/>
            <p:cNvSpPr/>
            <p:nvPr/>
          </p:nvSpPr>
          <p:spPr>
            <a:xfrm>
              <a:off x="2673300" y="4478475"/>
              <a:ext cx="8325" cy="8325"/>
            </a:xfrm>
            <a:custGeom>
              <a:rect b="b" l="l" r="r" t="t"/>
              <a:pathLst>
                <a:path extrusionOk="0" h="333" w="333">
                  <a:moveTo>
                    <a:pt x="166" y="1"/>
                  </a:moveTo>
                  <a:cubicBezTo>
                    <a:pt x="73" y="1"/>
                    <a:pt x="1" y="80"/>
                    <a:pt x="1" y="167"/>
                  </a:cubicBezTo>
                  <a:cubicBezTo>
                    <a:pt x="1" y="260"/>
                    <a:pt x="73" y="333"/>
                    <a:pt x="166" y="333"/>
                  </a:cubicBezTo>
                  <a:cubicBezTo>
                    <a:pt x="260" y="333"/>
                    <a:pt x="332" y="260"/>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82"/>
            <p:cNvSpPr/>
            <p:nvPr/>
          </p:nvSpPr>
          <p:spPr>
            <a:xfrm>
              <a:off x="2691150" y="4478475"/>
              <a:ext cx="8325" cy="8325"/>
            </a:xfrm>
            <a:custGeom>
              <a:rect b="b" l="l" r="r" t="t"/>
              <a:pathLst>
                <a:path extrusionOk="0" h="333" w="333">
                  <a:moveTo>
                    <a:pt x="166" y="1"/>
                  </a:moveTo>
                  <a:cubicBezTo>
                    <a:pt x="80" y="1"/>
                    <a:pt x="1" y="80"/>
                    <a:pt x="1" y="167"/>
                  </a:cubicBezTo>
                  <a:cubicBezTo>
                    <a:pt x="1" y="260"/>
                    <a:pt x="80" y="333"/>
                    <a:pt x="166" y="333"/>
                  </a:cubicBezTo>
                  <a:cubicBezTo>
                    <a:pt x="260" y="333"/>
                    <a:pt x="332" y="260"/>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82"/>
            <p:cNvSpPr/>
            <p:nvPr/>
          </p:nvSpPr>
          <p:spPr>
            <a:xfrm>
              <a:off x="2709175" y="4478475"/>
              <a:ext cx="8325" cy="8325"/>
            </a:xfrm>
            <a:custGeom>
              <a:rect b="b" l="l" r="r" t="t"/>
              <a:pathLst>
                <a:path extrusionOk="0" h="333" w="333">
                  <a:moveTo>
                    <a:pt x="167" y="1"/>
                  </a:moveTo>
                  <a:cubicBezTo>
                    <a:pt x="73" y="1"/>
                    <a:pt x="1" y="80"/>
                    <a:pt x="1" y="167"/>
                  </a:cubicBezTo>
                  <a:cubicBezTo>
                    <a:pt x="1" y="260"/>
                    <a:pt x="73" y="333"/>
                    <a:pt x="167" y="333"/>
                  </a:cubicBezTo>
                  <a:cubicBezTo>
                    <a:pt x="260" y="333"/>
                    <a:pt x="333" y="260"/>
                    <a:pt x="333" y="167"/>
                  </a:cubicBezTo>
                  <a:cubicBezTo>
                    <a:pt x="333" y="80"/>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82"/>
            <p:cNvSpPr/>
            <p:nvPr/>
          </p:nvSpPr>
          <p:spPr>
            <a:xfrm>
              <a:off x="2727025" y="4478475"/>
              <a:ext cx="8325" cy="8325"/>
            </a:xfrm>
            <a:custGeom>
              <a:rect b="b" l="l" r="r" t="t"/>
              <a:pathLst>
                <a:path extrusionOk="0" h="333" w="333">
                  <a:moveTo>
                    <a:pt x="167" y="1"/>
                  </a:moveTo>
                  <a:cubicBezTo>
                    <a:pt x="80" y="1"/>
                    <a:pt x="1" y="80"/>
                    <a:pt x="1" y="167"/>
                  </a:cubicBezTo>
                  <a:cubicBezTo>
                    <a:pt x="1" y="260"/>
                    <a:pt x="80" y="333"/>
                    <a:pt x="167" y="333"/>
                  </a:cubicBezTo>
                  <a:cubicBezTo>
                    <a:pt x="260" y="333"/>
                    <a:pt x="333" y="260"/>
                    <a:pt x="333" y="167"/>
                  </a:cubicBezTo>
                  <a:cubicBezTo>
                    <a:pt x="333" y="80"/>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82"/>
            <p:cNvSpPr/>
            <p:nvPr/>
          </p:nvSpPr>
          <p:spPr>
            <a:xfrm>
              <a:off x="3013900" y="4478475"/>
              <a:ext cx="8325" cy="8325"/>
            </a:xfrm>
            <a:custGeom>
              <a:rect b="b" l="l" r="r" t="t"/>
              <a:pathLst>
                <a:path extrusionOk="0" h="333" w="333">
                  <a:moveTo>
                    <a:pt x="167" y="1"/>
                  </a:moveTo>
                  <a:cubicBezTo>
                    <a:pt x="73" y="1"/>
                    <a:pt x="1" y="80"/>
                    <a:pt x="1" y="167"/>
                  </a:cubicBezTo>
                  <a:cubicBezTo>
                    <a:pt x="1" y="260"/>
                    <a:pt x="73" y="333"/>
                    <a:pt x="167" y="333"/>
                  </a:cubicBezTo>
                  <a:cubicBezTo>
                    <a:pt x="253" y="333"/>
                    <a:pt x="333" y="260"/>
                    <a:pt x="333" y="167"/>
                  </a:cubicBezTo>
                  <a:cubicBezTo>
                    <a:pt x="333"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82"/>
            <p:cNvSpPr/>
            <p:nvPr/>
          </p:nvSpPr>
          <p:spPr>
            <a:xfrm>
              <a:off x="3031750" y="4478475"/>
              <a:ext cx="8325" cy="8325"/>
            </a:xfrm>
            <a:custGeom>
              <a:rect b="b" l="l" r="r" t="t"/>
              <a:pathLst>
                <a:path extrusionOk="0" h="333" w="333">
                  <a:moveTo>
                    <a:pt x="167" y="1"/>
                  </a:moveTo>
                  <a:cubicBezTo>
                    <a:pt x="73" y="1"/>
                    <a:pt x="1" y="80"/>
                    <a:pt x="1" y="167"/>
                  </a:cubicBezTo>
                  <a:cubicBezTo>
                    <a:pt x="1" y="260"/>
                    <a:pt x="73" y="333"/>
                    <a:pt x="167" y="333"/>
                  </a:cubicBezTo>
                  <a:cubicBezTo>
                    <a:pt x="260" y="333"/>
                    <a:pt x="333" y="260"/>
                    <a:pt x="333" y="167"/>
                  </a:cubicBezTo>
                  <a:cubicBezTo>
                    <a:pt x="333"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82"/>
            <p:cNvSpPr/>
            <p:nvPr/>
          </p:nvSpPr>
          <p:spPr>
            <a:xfrm>
              <a:off x="3049600" y="4478475"/>
              <a:ext cx="8325" cy="8325"/>
            </a:xfrm>
            <a:custGeom>
              <a:rect b="b" l="l" r="r" t="t"/>
              <a:pathLst>
                <a:path extrusionOk="0" h="333" w="333">
                  <a:moveTo>
                    <a:pt x="167" y="1"/>
                  </a:moveTo>
                  <a:cubicBezTo>
                    <a:pt x="80" y="1"/>
                    <a:pt x="1" y="80"/>
                    <a:pt x="1" y="167"/>
                  </a:cubicBezTo>
                  <a:cubicBezTo>
                    <a:pt x="1" y="260"/>
                    <a:pt x="80" y="333"/>
                    <a:pt x="167" y="333"/>
                  </a:cubicBezTo>
                  <a:cubicBezTo>
                    <a:pt x="260" y="333"/>
                    <a:pt x="333" y="260"/>
                    <a:pt x="333" y="167"/>
                  </a:cubicBezTo>
                  <a:cubicBezTo>
                    <a:pt x="333"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82"/>
            <p:cNvSpPr/>
            <p:nvPr/>
          </p:nvSpPr>
          <p:spPr>
            <a:xfrm>
              <a:off x="3067650" y="4478475"/>
              <a:ext cx="8300" cy="8325"/>
            </a:xfrm>
            <a:custGeom>
              <a:rect b="b" l="l" r="r" t="t"/>
              <a:pathLst>
                <a:path extrusionOk="0" h="333" w="332">
                  <a:moveTo>
                    <a:pt x="166" y="1"/>
                  </a:moveTo>
                  <a:cubicBezTo>
                    <a:pt x="72" y="1"/>
                    <a:pt x="0" y="80"/>
                    <a:pt x="0" y="167"/>
                  </a:cubicBezTo>
                  <a:cubicBezTo>
                    <a:pt x="0" y="260"/>
                    <a:pt x="72" y="333"/>
                    <a:pt x="166" y="333"/>
                  </a:cubicBezTo>
                  <a:cubicBezTo>
                    <a:pt x="252" y="333"/>
                    <a:pt x="332" y="260"/>
                    <a:pt x="332" y="167"/>
                  </a:cubicBezTo>
                  <a:cubicBezTo>
                    <a:pt x="332" y="80"/>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82"/>
            <p:cNvSpPr/>
            <p:nvPr/>
          </p:nvSpPr>
          <p:spPr>
            <a:xfrm>
              <a:off x="3085500" y="4478475"/>
              <a:ext cx="8300" cy="8325"/>
            </a:xfrm>
            <a:custGeom>
              <a:rect b="b" l="l" r="r" t="t"/>
              <a:pathLst>
                <a:path extrusionOk="0" h="333" w="332">
                  <a:moveTo>
                    <a:pt x="166" y="1"/>
                  </a:moveTo>
                  <a:cubicBezTo>
                    <a:pt x="79" y="1"/>
                    <a:pt x="0" y="80"/>
                    <a:pt x="0" y="167"/>
                  </a:cubicBezTo>
                  <a:cubicBezTo>
                    <a:pt x="0" y="260"/>
                    <a:pt x="79" y="333"/>
                    <a:pt x="166" y="333"/>
                  </a:cubicBezTo>
                  <a:cubicBezTo>
                    <a:pt x="260" y="333"/>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82"/>
            <p:cNvSpPr/>
            <p:nvPr/>
          </p:nvSpPr>
          <p:spPr>
            <a:xfrm>
              <a:off x="3103525" y="4478475"/>
              <a:ext cx="8325" cy="8325"/>
            </a:xfrm>
            <a:custGeom>
              <a:rect b="b" l="l" r="r" t="t"/>
              <a:pathLst>
                <a:path extrusionOk="0" h="333" w="333">
                  <a:moveTo>
                    <a:pt x="166" y="1"/>
                  </a:moveTo>
                  <a:cubicBezTo>
                    <a:pt x="72" y="1"/>
                    <a:pt x="0" y="80"/>
                    <a:pt x="0" y="167"/>
                  </a:cubicBezTo>
                  <a:cubicBezTo>
                    <a:pt x="0" y="260"/>
                    <a:pt x="72" y="333"/>
                    <a:pt x="166" y="333"/>
                  </a:cubicBezTo>
                  <a:cubicBezTo>
                    <a:pt x="253" y="333"/>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82"/>
            <p:cNvSpPr/>
            <p:nvPr/>
          </p:nvSpPr>
          <p:spPr>
            <a:xfrm>
              <a:off x="3121375" y="4478475"/>
              <a:ext cx="8325" cy="8325"/>
            </a:xfrm>
            <a:custGeom>
              <a:rect b="b" l="l" r="r" t="t"/>
              <a:pathLst>
                <a:path extrusionOk="0" h="333" w="333">
                  <a:moveTo>
                    <a:pt x="166" y="1"/>
                  </a:moveTo>
                  <a:cubicBezTo>
                    <a:pt x="72" y="1"/>
                    <a:pt x="0" y="80"/>
                    <a:pt x="0" y="167"/>
                  </a:cubicBezTo>
                  <a:cubicBezTo>
                    <a:pt x="0" y="260"/>
                    <a:pt x="72" y="333"/>
                    <a:pt x="166" y="333"/>
                  </a:cubicBezTo>
                  <a:cubicBezTo>
                    <a:pt x="260" y="333"/>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82"/>
            <p:cNvSpPr/>
            <p:nvPr/>
          </p:nvSpPr>
          <p:spPr>
            <a:xfrm>
              <a:off x="3139225" y="4478475"/>
              <a:ext cx="8325" cy="8325"/>
            </a:xfrm>
            <a:custGeom>
              <a:rect b="b" l="l" r="r" t="t"/>
              <a:pathLst>
                <a:path extrusionOk="0" h="333" w="333">
                  <a:moveTo>
                    <a:pt x="166" y="1"/>
                  </a:moveTo>
                  <a:cubicBezTo>
                    <a:pt x="80" y="1"/>
                    <a:pt x="0" y="80"/>
                    <a:pt x="0" y="167"/>
                  </a:cubicBezTo>
                  <a:cubicBezTo>
                    <a:pt x="0" y="260"/>
                    <a:pt x="80" y="333"/>
                    <a:pt x="166" y="333"/>
                  </a:cubicBezTo>
                  <a:cubicBezTo>
                    <a:pt x="260" y="333"/>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82"/>
            <p:cNvSpPr/>
            <p:nvPr/>
          </p:nvSpPr>
          <p:spPr>
            <a:xfrm>
              <a:off x="3157250" y="4478475"/>
              <a:ext cx="8325" cy="8325"/>
            </a:xfrm>
            <a:custGeom>
              <a:rect b="b" l="l" r="r" t="t"/>
              <a:pathLst>
                <a:path extrusionOk="0" h="333" w="333">
                  <a:moveTo>
                    <a:pt x="167" y="1"/>
                  </a:moveTo>
                  <a:cubicBezTo>
                    <a:pt x="73" y="1"/>
                    <a:pt x="1" y="80"/>
                    <a:pt x="1" y="167"/>
                  </a:cubicBezTo>
                  <a:cubicBezTo>
                    <a:pt x="1" y="260"/>
                    <a:pt x="73" y="333"/>
                    <a:pt x="167" y="333"/>
                  </a:cubicBezTo>
                  <a:cubicBezTo>
                    <a:pt x="253" y="333"/>
                    <a:pt x="332" y="260"/>
                    <a:pt x="332" y="167"/>
                  </a:cubicBezTo>
                  <a:cubicBezTo>
                    <a:pt x="332"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82"/>
            <p:cNvSpPr/>
            <p:nvPr/>
          </p:nvSpPr>
          <p:spPr>
            <a:xfrm>
              <a:off x="3175100" y="4478475"/>
              <a:ext cx="8325" cy="8325"/>
            </a:xfrm>
            <a:custGeom>
              <a:rect b="b" l="l" r="r" t="t"/>
              <a:pathLst>
                <a:path extrusionOk="0" h="333" w="333">
                  <a:moveTo>
                    <a:pt x="167" y="1"/>
                  </a:moveTo>
                  <a:cubicBezTo>
                    <a:pt x="80" y="1"/>
                    <a:pt x="1" y="80"/>
                    <a:pt x="1" y="167"/>
                  </a:cubicBezTo>
                  <a:cubicBezTo>
                    <a:pt x="1" y="260"/>
                    <a:pt x="80" y="333"/>
                    <a:pt x="167" y="333"/>
                  </a:cubicBezTo>
                  <a:cubicBezTo>
                    <a:pt x="260" y="333"/>
                    <a:pt x="332" y="260"/>
                    <a:pt x="332" y="167"/>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82"/>
            <p:cNvSpPr/>
            <p:nvPr/>
          </p:nvSpPr>
          <p:spPr>
            <a:xfrm>
              <a:off x="3210975" y="4478475"/>
              <a:ext cx="8325" cy="8325"/>
            </a:xfrm>
            <a:custGeom>
              <a:rect b="b" l="l" r="r" t="t"/>
              <a:pathLst>
                <a:path extrusionOk="0" h="333" w="333">
                  <a:moveTo>
                    <a:pt x="167" y="1"/>
                  </a:moveTo>
                  <a:cubicBezTo>
                    <a:pt x="73" y="1"/>
                    <a:pt x="1" y="80"/>
                    <a:pt x="1" y="167"/>
                  </a:cubicBezTo>
                  <a:cubicBezTo>
                    <a:pt x="1" y="260"/>
                    <a:pt x="73" y="333"/>
                    <a:pt x="167" y="333"/>
                  </a:cubicBezTo>
                  <a:cubicBezTo>
                    <a:pt x="261" y="333"/>
                    <a:pt x="333" y="260"/>
                    <a:pt x="333" y="167"/>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82"/>
            <p:cNvSpPr/>
            <p:nvPr/>
          </p:nvSpPr>
          <p:spPr>
            <a:xfrm>
              <a:off x="3228825" y="4478475"/>
              <a:ext cx="8325" cy="8325"/>
            </a:xfrm>
            <a:custGeom>
              <a:rect b="b" l="l" r="r" t="t"/>
              <a:pathLst>
                <a:path extrusionOk="0" h="333" w="333">
                  <a:moveTo>
                    <a:pt x="167" y="1"/>
                  </a:moveTo>
                  <a:cubicBezTo>
                    <a:pt x="80" y="1"/>
                    <a:pt x="1" y="80"/>
                    <a:pt x="1" y="167"/>
                  </a:cubicBezTo>
                  <a:cubicBezTo>
                    <a:pt x="1" y="260"/>
                    <a:pt x="80" y="333"/>
                    <a:pt x="167" y="333"/>
                  </a:cubicBezTo>
                  <a:cubicBezTo>
                    <a:pt x="261" y="333"/>
                    <a:pt x="333" y="260"/>
                    <a:pt x="333" y="167"/>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82"/>
            <p:cNvSpPr/>
            <p:nvPr/>
          </p:nvSpPr>
          <p:spPr>
            <a:xfrm>
              <a:off x="3246875" y="4478475"/>
              <a:ext cx="8300" cy="8325"/>
            </a:xfrm>
            <a:custGeom>
              <a:rect b="b" l="l" r="r" t="t"/>
              <a:pathLst>
                <a:path extrusionOk="0" h="333" w="332">
                  <a:moveTo>
                    <a:pt x="166" y="1"/>
                  </a:moveTo>
                  <a:cubicBezTo>
                    <a:pt x="72" y="1"/>
                    <a:pt x="0" y="80"/>
                    <a:pt x="0" y="167"/>
                  </a:cubicBezTo>
                  <a:cubicBezTo>
                    <a:pt x="0" y="260"/>
                    <a:pt x="72" y="333"/>
                    <a:pt x="166" y="333"/>
                  </a:cubicBezTo>
                  <a:cubicBezTo>
                    <a:pt x="253" y="333"/>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82"/>
            <p:cNvSpPr/>
            <p:nvPr/>
          </p:nvSpPr>
          <p:spPr>
            <a:xfrm>
              <a:off x="3282750" y="4478475"/>
              <a:ext cx="8325" cy="8325"/>
            </a:xfrm>
            <a:custGeom>
              <a:rect b="b" l="l" r="r" t="t"/>
              <a:pathLst>
                <a:path extrusionOk="0" h="333" w="333">
                  <a:moveTo>
                    <a:pt x="166" y="1"/>
                  </a:moveTo>
                  <a:cubicBezTo>
                    <a:pt x="73" y="1"/>
                    <a:pt x="0" y="80"/>
                    <a:pt x="0" y="167"/>
                  </a:cubicBezTo>
                  <a:cubicBezTo>
                    <a:pt x="0" y="260"/>
                    <a:pt x="73" y="333"/>
                    <a:pt x="166" y="333"/>
                  </a:cubicBezTo>
                  <a:cubicBezTo>
                    <a:pt x="253" y="333"/>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82"/>
            <p:cNvSpPr/>
            <p:nvPr/>
          </p:nvSpPr>
          <p:spPr>
            <a:xfrm>
              <a:off x="3300600" y="4478475"/>
              <a:ext cx="8325" cy="8325"/>
            </a:xfrm>
            <a:custGeom>
              <a:rect b="b" l="l" r="r" t="t"/>
              <a:pathLst>
                <a:path extrusionOk="0" h="333" w="333">
                  <a:moveTo>
                    <a:pt x="166" y="1"/>
                  </a:moveTo>
                  <a:cubicBezTo>
                    <a:pt x="73" y="1"/>
                    <a:pt x="0" y="80"/>
                    <a:pt x="0" y="167"/>
                  </a:cubicBezTo>
                  <a:cubicBezTo>
                    <a:pt x="0" y="260"/>
                    <a:pt x="73" y="333"/>
                    <a:pt x="166" y="333"/>
                  </a:cubicBezTo>
                  <a:cubicBezTo>
                    <a:pt x="260" y="333"/>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82"/>
            <p:cNvSpPr/>
            <p:nvPr/>
          </p:nvSpPr>
          <p:spPr>
            <a:xfrm>
              <a:off x="3318450" y="4478475"/>
              <a:ext cx="8325" cy="8325"/>
            </a:xfrm>
            <a:custGeom>
              <a:rect b="b" l="l" r="r" t="t"/>
              <a:pathLst>
                <a:path extrusionOk="0" h="333" w="333">
                  <a:moveTo>
                    <a:pt x="166" y="1"/>
                  </a:moveTo>
                  <a:cubicBezTo>
                    <a:pt x="80" y="1"/>
                    <a:pt x="1" y="80"/>
                    <a:pt x="1" y="167"/>
                  </a:cubicBezTo>
                  <a:cubicBezTo>
                    <a:pt x="1" y="260"/>
                    <a:pt x="80" y="333"/>
                    <a:pt x="166" y="333"/>
                  </a:cubicBezTo>
                  <a:cubicBezTo>
                    <a:pt x="260" y="333"/>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82"/>
            <p:cNvSpPr/>
            <p:nvPr/>
          </p:nvSpPr>
          <p:spPr>
            <a:xfrm>
              <a:off x="3336475" y="4478475"/>
              <a:ext cx="8325" cy="8325"/>
            </a:xfrm>
            <a:custGeom>
              <a:rect b="b" l="l" r="r" t="t"/>
              <a:pathLst>
                <a:path extrusionOk="0" h="333" w="333">
                  <a:moveTo>
                    <a:pt x="167" y="1"/>
                  </a:moveTo>
                  <a:cubicBezTo>
                    <a:pt x="73" y="1"/>
                    <a:pt x="1" y="80"/>
                    <a:pt x="1" y="167"/>
                  </a:cubicBezTo>
                  <a:cubicBezTo>
                    <a:pt x="1" y="260"/>
                    <a:pt x="73" y="333"/>
                    <a:pt x="167" y="333"/>
                  </a:cubicBezTo>
                  <a:cubicBezTo>
                    <a:pt x="253" y="333"/>
                    <a:pt x="333" y="260"/>
                    <a:pt x="333" y="167"/>
                  </a:cubicBezTo>
                  <a:cubicBezTo>
                    <a:pt x="333"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82"/>
            <p:cNvSpPr/>
            <p:nvPr/>
          </p:nvSpPr>
          <p:spPr>
            <a:xfrm>
              <a:off x="3354325" y="4478475"/>
              <a:ext cx="8325" cy="8325"/>
            </a:xfrm>
            <a:custGeom>
              <a:rect b="b" l="l" r="r" t="t"/>
              <a:pathLst>
                <a:path extrusionOk="0" h="333" w="333">
                  <a:moveTo>
                    <a:pt x="167" y="1"/>
                  </a:moveTo>
                  <a:cubicBezTo>
                    <a:pt x="73" y="1"/>
                    <a:pt x="1" y="80"/>
                    <a:pt x="1" y="167"/>
                  </a:cubicBezTo>
                  <a:cubicBezTo>
                    <a:pt x="1" y="260"/>
                    <a:pt x="73" y="333"/>
                    <a:pt x="167" y="333"/>
                  </a:cubicBezTo>
                  <a:cubicBezTo>
                    <a:pt x="260" y="333"/>
                    <a:pt x="333" y="260"/>
                    <a:pt x="333" y="167"/>
                  </a:cubicBezTo>
                  <a:cubicBezTo>
                    <a:pt x="333"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82"/>
            <p:cNvSpPr/>
            <p:nvPr/>
          </p:nvSpPr>
          <p:spPr>
            <a:xfrm>
              <a:off x="3372375" y="4478475"/>
              <a:ext cx="8300" cy="8325"/>
            </a:xfrm>
            <a:custGeom>
              <a:rect b="b" l="l" r="r" t="t"/>
              <a:pathLst>
                <a:path extrusionOk="0" h="333" w="332">
                  <a:moveTo>
                    <a:pt x="166" y="1"/>
                  </a:moveTo>
                  <a:cubicBezTo>
                    <a:pt x="72" y="1"/>
                    <a:pt x="0" y="80"/>
                    <a:pt x="0" y="167"/>
                  </a:cubicBezTo>
                  <a:cubicBezTo>
                    <a:pt x="0" y="260"/>
                    <a:pt x="72" y="333"/>
                    <a:pt x="166" y="333"/>
                  </a:cubicBezTo>
                  <a:cubicBezTo>
                    <a:pt x="252" y="333"/>
                    <a:pt x="332" y="260"/>
                    <a:pt x="332" y="167"/>
                  </a:cubicBezTo>
                  <a:cubicBezTo>
                    <a:pt x="332" y="80"/>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82"/>
            <p:cNvSpPr/>
            <p:nvPr/>
          </p:nvSpPr>
          <p:spPr>
            <a:xfrm>
              <a:off x="3390225" y="4478475"/>
              <a:ext cx="8300" cy="8325"/>
            </a:xfrm>
            <a:custGeom>
              <a:rect b="b" l="l" r="r" t="t"/>
              <a:pathLst>
                <a:path extrusionOk="0" h="333" w="332">
                  <a:moveTo>
                    <a:pt x="166" y="1"/>
                  </a:moveTo>
                  <a:cubicBezTo>
                    <a:pt x="72" y="1"/>
                    <a:pt x="0" y="80"/>
                    <a:pt x="0" y="167"/>
                  </a:cubicBezTo>
                  <a:cubicBezTo>
                    <a:pt x="0" y="260"/>
                    <a:pt x="72" y="333"/>
                    <a:pt x="166" y="333"/>
                  </a:cubicBezTo>
                  <a:cubicBezTo>
                    <a:pt x="260" y="333"/>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82"/>
            <p:cNvSpPr/>
            <p:nvPr/>
          </p:nvSpPr>
          <p:spPr>
            <a:xfrm>
              <a:off x="3408075" y="4478475"/>
              <a:ext cx="8300" cy="8325"/>
            </a:xfrm>
            <a:custGeom>
              <a:rect b="b" l="l" r="r" t="t"/>
              <a:pathLst>
                <a:path extrusionOk="0" h="333" w="332">
                  <a:moveTo>
                    <a:pt x="166" y="1"/>
                  </a:moveTo>
                  <a:cubicBezTo>
                    <a:pt x="79" y="1"/>
                    <a:pt x="0" y="80"/>
                    <a:pt x="0" y="167"/>
                  </a:cubicBezTo>
                  <a:cubicBezTo>
                    <a:pt x="0" y="260"/>
                    <a:pt x="79" y="333"/>
                    <a:pt x="166" y="333"/>
                  </a:cubicBezTo>
                  <a:cubicBezTo>
                    <a:pt x="260" y="333"/>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82"/>
            <p:cNvSpPr/>
            <p:nvPr/>
          </p:nvSpPr>
          <p:spPr>
            <a:xfrm>
              <a:off x="3426100" y="4478475"/>
              <a:ext cx="8325" cy="8325"/>
            </a:xfrm>
            <a:custGeom>
              <a:rect b="b" l="l" r="r" t="t"/>
              <a:pathLst>
                <a:path extrusionOk="0" h="333" w="333">
                  <a:moveTo>
                    <a:pt x="166" y="1"/>
                  </a:moveTo>
                  <a:cubicBezTo>
                    <a:pt x="72" y="1"/>
                    <a:pt x="0" y="80"/>
                    <a:pt x="0" y="167"/>
                  </a:cubicBezTo>
                  <a:cubicBezTo>
                    <a:pt x="0" y="260"/>
                    <a:pt x="72" y="333"/>
                    <a:pt x="166" y="333"/>
                  </a:cubicBezTo>
                  <a:cubicBezTo>
                    <a:pt x="253" y="333"/>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82"/>
            <p:cNvSpPr/>
            <p:nvPr/>
          </p:nvSpPr>
          <p:spPr>
            <a:xfrm>
              <a:off x="3443950" y="4478475"/>
              <a:ext cx="8325" cy="8325"/>
            </a:xfrm>
            <a:custGeom>
              <a:rect b="b" l="l" r="r" t="t"/>
              <a:pathLst>
                <a:path extrusionOk="0" h="333" w="333">
                  <a:moveTo>
                    <a:pt x="166" y="1"/>
                  </a:moveTo>
                  <a:cubicBezTo>
                    <a:pt x="72" y="1"/>
                    <a:pt x="0" y="80"/>
                    <a:pt x="0" y="167"/>
                  </a:cubicBezTo>
                  <a:cubicBezTo>
                    <a:pt x="0" y="260"/>
                    <a:pt x="72" y="333"/>
                    <a:pt x="166" y="333"/>
                  </a:cubicBezTo>
                  <a:cubicBezTo>
                    <a:pt x="260" y="333"/>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82"/>
            <p:cNvSpPr/>
            <p:nvPr/>
          </p:nvSpPr>
          <p:spPr>
            <a:xfrm>
              <a:off x="3461975" y="4478475"/>
              <a:ext cx="8325" cy="8325"/>
            </a:xfrm>
            <a:custGeom>
              <a:rect b="b" l="l" r="r" t="t"/>
              <a:pathLst>
                <a:path extrusionOk="0" h="333" w="333">
                  <a:moveTo>
                    <a:pt x="166" y="1"/>
                  </a:moveTo>
                  <a:cubicBezTo>
                    <a:pt x="73" y="1"/>
                    <a:pt x="1" y="80"/>
                    <a:pt x="1" y="167"/>
                  </a:cubicBezTo>
                  <a:cubicBezTo>
                    <a:pt x="1" y="260"/>
                    <a:pt x="73" y="333"/>
                    <a:pt x="166" y="333"/>
                  </a:cubicBezTo>
                  <a:cubicBezTo>
                    <a:pt x="253" y="333"/>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82"/>
            <p:cNvSpPr/>
            <p:nvPr/>
          </p:nvSpPr>
          <p:spPr>
            <a:xfrm>
              <a:off x="2709175" y="4496525"/>
              <a:ext cx="8325" cy="8300"/>
            </a:xfrm>
            <a:custGeom>
              <a:rect b="b" l="l" r="r" t="t"/>
              <a:pathLst>
                <a:path extrusionOk="0" h="332" w="333">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82"/>
            <p:cNvSpPr/>
            <p:nvPr/>
          </p:nvSpPr>
          <p:spPr>
            <a:xfrm>
              <a:off x="2727025" y="4496525"/>
              <a:ext cx="8325" cy="8300"/>
            </a:xfrm>
            <a:custGeom>
              <a:rect b="b" l="l" r="r" t="t"/>
              <a:pathLst>
                <a:path extrusionOk="0" h="332" w="333">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82"/>
            <p:cNvSpPr/>
            <p:nvPr/>
          </p:nvSpPr>
          <p:spPr>
            <a:xfrm>
              <a:off x="2745075" y="4496525"/>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82"/>
            <p:cNvSpPr/>
            <p:nvPr/>
          </p:nvSpPr>
          <p:spPr>
            <a:xfrm>
              <a:off x="2780775" y="4496525"/>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82"/>
            <p:cNvSpPr/>
            <p:nvPr/>
          </p:nvSpPr>
          <p:spPr>
            <a:xfrm>
              <a:off x="2816650" y="4496525"/>
              <a:ext cx="8325" cy="8300"/>
            </a:xfrm>
            <a:custGeom>
              <a:rect b="b" l="l" r="r" t="t"/>
              <a:pathLst>
                <a:path extrusionOk="0" h="332"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82"/>
            <p:cNvSpPr/>
            <p:nvPr/>
          </p:nvSpPr>
          <p:spPr>
            <a:xfrm>
              <a:off x="2834675" y="4496525"/>
              <a:ext cx="8325" cy="8300"/>
            </a:xfrm>
            <a:custGeom>
              <a:rect b="b" l="l" r="r" t="t"/>
              <a:pathLst>
                <a:path extrusionOk="0" h="332"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82"/>
            <p:cNvSpPr/>
            <p:nvPr/>
          </p:nvSpPr>
          <p:spPr>
            <a:xfrm>
              <a:off x="3013900" y="4496525"/>
              <a:ext cx="8325" cy="8300"/>
            </a:xfrm>
            <a:custGeom>
              <a:rect b="b" l="l" r="r" t="t"/>
              <a:pathLst>
                <a:path extrusionOk="0" h="332"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82"/>
            <p:cNvSpPr/>
            <p:nvPr/>
          </p:nvSpPr>
          <p:spPr>
            <a:xfrm>
              <a:off x="3031750" y="4496525"/>
              <a:ext cx="8325" cy="8300"/>
            </a:xfrm>
            <a:custGeom>
              <a:rect b="b" l="l" r="r" t="t"/>
              <a:pathLst>
                <a:path extrusionOk="0" h="332" w="333">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82"/>
            <p:cNvSpPr/>
            <p:nvPr/>
          </p:nvSpPr>
          <p:spPr>
            <a:xfrm>
              <a:off x="3049600" y="4496525"/>
              <a:ext cx="8325" cy="8300"/>
            </a:xfrm>
            <a:custGeom>
              <a:rect b="b" l="l" r="r" t="t"/>
              <a:pathLst>
                <a:path extrusionOk="0" h="332" w="333">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82"/>
            <p:cNvSpPr/>
            <p:nvPr/>
          </p:nvSpPr>
          <p:spPr>
            <a:xfrm>
              <a:off x="3067650" y="4496525"/>
              <a:ext cx="8300" cy="8300"/>
            </a:xfrm>
            <a:custGeom>
              <a:rect b="b" l="l" r="r" t="t"/>
              <a:pathLst>
                <a:path extrusionOk="0" h="332" w="332">
                  <a:moveTo>
                    <a:pt x="166" y="0"/>
                  </a:moveTo>
                  <a:cubicBezTo>
                    <a:pt x="72" y="0"/>
                    <a:pt x="0" y="72"/>
                    <a:pt x="0" y="166"/>
                  </a:cubicBezTo>
                  <a:cubicBezTo>
                    <a:pt x="0" y="260"/>
                    <a:pt x="72" y="332"/>
                    <a:pt x="166" y="332"/>
                  </a:cubicBezTo>
                  <a:cubicBezTo>
                    <a:pt x="252" y="332"/>
                    <a:pt x="332" y="260"/>
                    <a:pt x="332" y="166"/>
                  </a:cubicBezTo>
                  <a:cubicBezTo>
                    <a:pt x="332" y="72"/>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82"/>
            <p:cNvSpPr/>
            <p:nvPr/>
          </p:nvSpPr>
          <p:spPr>
            <a:xfrm>
              <a:off x="3085500" y="4496525"/>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82"/>
            <p:cNvSpPr/>
            <p:nvPr/>
          </p:nvSpPr>
          <p:spPr>
            <a:xfrm>
              <a:off x="3103525" y="4496525"/>
              <a:ext cx="8325" cy="8300"/>
            </a:xfrm>
            <a:custGeom>
              <a:rect b="b" l="l" r="r" t="t"/>
              <a:pathLst>
                <a:path extrusionOk="0" h="332" w="333">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82"/>
            <p:cNvSpPr/>
            <p:nvPr/>
          </p:nvSpPr>
          <p:spPr>
            <a:xfrm>
              <a:off x="3121375" y="4496525"/>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82"/>
            <p:cNvSpPr/>
            <p:nvPr/>
          </p:nvSpPr>
          <p:spPr>
            <a:xfrm>
              <a:off x="3139225" y="4496525"/>
              <a:ext cx="8325" cy="8300"/>
            </a:xfrm>
            <a:custGeom>
              <a:rect b="b" l="l" r="r" t="t"/>
              <a:pathLst>
                <a:path extrusionOk="0" h="332"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82"/>
            <p:cNvSpPr/>
            <p:nvPr/>
          </p:nvSpPr>
          <p:spPr>
            <a:xfrm>
              <a:off x="3157250" y="4496525"/>
              <a:ext cx="8325" cy="8300"/>
            </a:xfrm>
            <a:custGeom>
              <a:rect b="b" l="l" r="r" t="t"/>
              <a:pathLst>
                <a:path extrusionOk="0" h="332"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82"/>
            <p:cNvSpPr/>
            <p:nvPr/>
          </p:nvSpPr>
          <p:spPr>
            <a:xfrm>
              <a:off x="3175100" y="4496525"/>
              <a:ext cx="8325" cy="8300"/>
            </a:xfrm>
            <a:custGeom>
              <a:rect b="b" l="l" r="r" t="t"/>
              <a:pathLst>
                <a:path extrusionOk="0" h="332"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82"/>
            <p:cNvSpPr/>
            <p:nvPr/>
          </p:nvSpPr>
          <p:spPr>
            <a:xfrm>
              <a:off x="3210975" y="4496525"/>
              <a:ext cx="8325" cy="8300"/>
            </a:xfrm>
            <a:custGeom>
              <a:rect b="b" l="l" r="r" t="t"/>
              <a:pathLst>
                <a:path extrusionOk="0" h="332"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82"/>
            <p:cNvSpPr/>
            <p:nvPr/>
          </p:nvSpPr>
          <p:spPr>
            <a:xfrm>
              <a:off x="3228825" y="4496525"/>
              <a:ext cx="8325" cy="8300"/>
            </a:xfrm>
            <a:custGeom>
              <a:rect b="b" l="l" r="r" t="t"/>
              <a:pathLst>
                <a:path extrusionOk="0" h="332" w="333">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82"/>
            <p:cNvSpPr/>
            <p:nvPr/>
          </p:nvSpPr>
          <p:spPr>
            <a:xfrm>
              <a:off x="3246875" y="4496525"/>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82"/>
            <p:cNvSpPr/>
            <p:nvPr/>
          </p:nvSpPr>
          <p:spPr>
            <a:xfrm>
              <a:off x="3264725" y="4496525"/>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82"/>
            <p:cNvSpPr/>
            <p:nvPr/>
          </p:nvSpPr>
          <p:spPr>
            <a:xfrm>
              <a:off x="3318450" y="4496525"/>
              <a:ext cx="8325" cy="8300"/>
            </a:xfrm>
            <a:custGeom>
              <a:rect b="b" l="l" r="r" t="t"/>
              <a:pathLst>
                <a:path extrusionOk="0" h="332" w="333">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82"/>
            <p:cNvSpPr/>
            <p:nvPr/>
          </p:nvSpPr>
          <p:spPr>
            <a:xfrm>
              <a:off x="3336475" y="4496525"/>
              <a:ext cx="8325" cy="8300"/>
            </a:xfrm>
            <a:custGeom>
              <a:rect b="b" l="l" r="r" t="t"/>
              <a:pathLst>
                <a:path extrusionOk="0" h="332"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82"/>
            <p:cNvSpPr/>
            <p:nvPr/>
          </p:nvSpPr>
          <p:spPr>
            <a:xfrm>
              <a:off x="3354325" y="4496525"/>
              <a:ext cx="8325" cy="8300"/>
            </a:xfrm>
            <a:custGeom>
              <a:rect b="b" l="l" r="r" t="t"/>
              <a:pathLst>
                <a:path extrusionOk="0" h="332" w="333">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82"/>
            <p:cNvSpPr/>
            <p:nvPr/>
          </p:nvSpPr>
          <p:spPr>
            <a:xfrm>
              <a:off x="3390225" y="4496525"/>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82"/>
            <p:cNvSpPr/>
            <p:nvPr/>
          </p:nvSpPr>
          <p:spPr>
            <a:xfrm>
              <a:off x="3408075" y="4496525"/>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82"/>
            <p:cNvSpPr/>
            <p:nvPr/>
          </p:nvSpPr>
          <p:spPr>
            <a:xfrm>
              <a:off x="3426100" y="4496525"/>
              <a:ext cx="8325" cy="8300"/>
            </a:xfrm>
            <a:custGeom>
              <a:rect b="b" l="l" r="r" t="t"/>
              <a:pathLst>
                <a:path extrusionOk="0" h="332" w="333">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82"/>
            <p:cNvSpPr/>
            <p:nvPr/>
          </p:nvSpPr>
          <p:spPr>
            <a:xfrm>
              <a:off x="3443950" y="4496525"/>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82"/>
            <p:cNvSpPr/>
            <p:nvPr/>
          </p:nvSpPr>
          <p:spPr>
            <a:xfrm>
              <a:off x="3479825" y="4496525"/>
              <a:ext cx="8325" cy="8300"/>
            </a:xfrm>
            <a:custGeom>
              <a:rect b="b" l="l" r="r" t="t"/>
              <a:pathLst>
                <a:path extrusionOk="0" h="332" w="333">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82"/>
            <p:cNvSpPr/>
            <p:nvPr/>
          </p:nvSpPr>
          <p:spPr>
            <a:xfrm>
              <a:off x="3497675" y="4496525"/>
              <a:ext cx="8325" cy="8300"/>
            </a:xfrm>
            <a:custGeom>
              <a:rect b="b" l="l" r="r" t="t"/>
              <a:pathLst>
                <a:path extrusionOk="0" h="332"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82"/>
            <p:cNvSpPr/>
            <p:nvPr/>
          </p:nvSpPr>
          <p:spPr>
            <a:xfrm>
              <a:off x="2709175" y="4514550"/>
              <a:ext cx="8325" cy="8325"/>
            </a:xfrm>
            <a:custGeom>
              <a:rect b="b" l="l" r="r" t="t"/>
              <a:pathLst>
                <a:path extrusionOk="0" h="333" w="333">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82"/>
            <p:cNvSpPr/>
            <p:nvPr/>
          </p:nvSpPr>
          <p:spPr>
            <a:xfrm>
              <a:off x="2727025" y="4514550"/>
              <a:ext cx="8325" cy="8325"/>
            </a:xfrm>
            <a:custGeom>
              <a:rect b="b" l="l" r="r" t="t"/>
              <a:pathLst>
                <a:path extrusionOk="0" h="333" w="333">
                  <a:moveTo>
                    <a:pt x="167" y="0"/>
                  </a:moveTo>
                  <a:cubicBezTo>
                    <a:pt x="80" y="0"/>
                    <a:pt x="1" y="72"/>
                    <a:pt x="1" y="166"/>
                  </a:cubicBezTo>
                  <a:cubicBezTo>
                    <a:pt x="1" y="253"/>
                    <a:pt x="80" y="332"/>
                    <a:pt x="167" y="332"/>
                  </a:cubicBezTo>
                  <a:cubicBezTo>
                    <a:pt x="260" y="332"/>
                    <a:pt x="333" y="253"/>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82"/>
            <p:cNvSpPr/>
            <p:nvPr/>
          </p:nvSpPr>
          <p:spPr>
            <a:xfrm>
              <a:off x="2745075" y="4514550"/>
              <a:ext cx="8300" cy="8325"/>
            </a:xfrm>
            <a:custGeom>
              <a:rect b="b" l="l" r="r" t="t"/>
              <a:pathLst>
                <a:path extrusionOk="0" h="333" w="332">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82"/>
            <p:cNvSpPr/>
            <p:nvPr/>
          </p:nvSpPr>
          <p:spPr>
            <a:xfrm>
              <a:off x="2762925" y="4514550"/>
              <a:ext cx="8300" cy="8325"/>
            </a:xfrm>
            <a:custGeom>
              <a:rect b="b" l="l" r="r" t="t"/>
              <a:pathLst>
                <a:path extrusionOk="0" h="333" w="332">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82"/>
            <p:cNvSpPr/>
            <p:nvPr/>
          </p:nvSpPr>
          <p:spPr>
            <a:xfrm>
              <a:off x="3013900" y="4514550"/>
              <a:ext cx="8325" cy="8325"/>
            </a:xfrm>
            <a:custGeom>
              <a:rect b="b" l="l" r="r" t="t"/>
              <a:pathLst>
                <a:path extrusionOk="0" h="333"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82"/>
            <p:cNvSpPr/>
            <p:nvPr/>
          </p:nvSpPr>
          <p:spPr>
            <a:xfrm>
              <a:off x="2981100" y="4514550"/>
              <a:ext cx="8300" cy="8325"/>
            </a:xfrm>
            <a:custGeom>
              <a:rect b="b" l="l" r="r" t="t"/>
              <a:pathLst>
                <a:path extrusionOk="0" h="333" w="332">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82"/>
            <p:cNvSpPr/>
            <p:nvPr/>
          </p:nvSpPr>
          <p:spPr>
            <a:xfrm>
              <a:off x="3031750" y="4514550"/>
              <a:ext cx="8325" cy="8325"/>
            </a:xfrm>
            <a:custGeom>
              <a:rect b="b" l="l" r="r" t="t"/>
              <a:pathLst>
                <a:path extrusionOk="0" h="333" w="333">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82"/>
            <p:cNvSpPr/>
            <p:nvPr/>
          </p:nvSpPr>
          <p:spPr>
            <a:xfrm>
              <a:off x="3049600" y="4514550"/>
              <a:ext cx="8325" cy="8325"/>
            </a:xfrm>
            <a:custGeom>
              <a:rect b="b" l="l" r="r" t="t"/>
              <a:pathLst>
                <a:path extrusionOk="0" h="333" w="333">
                  <a:moveTo>
                    <a:pt x="167" y="0"/>
                  </a:moveTo>
                  <a:cubicBezTo>
                    <a:pt x="80" y="0"/>
                    <a:pt x="1" y="72"/>
                    <a:pt x="1" y="166"/>
                  </a:cubicBezTo>
                  <a:cubicBezTo>
                    <a:pt x="1" y="253"/>
                    <a:pt x="80" y="332"/>
                    <a:pt x="167" y="332"/>
                  </a:cubicBezTo>
                  <a:cubicBezTo>
                    <a:pt x="260" y="332"/>
                    <a:pt x="333" y="253"/>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82"/>
            <p:cNvSpPr/>
            <p:nvPr/>
          </p:nvSpPr>
          <p:spPr>
            <a:xfrm>
              <a:off x="3067650" y="4514550"/>
              <a:ext cx="8300" cy="8325"/>
            </a:xfrm>
            <a:custGeom>
              <a:rect b="b" l="l" r="r" t="t"/>
              <a:pathLst>
                <a:path extrusionOk="0" h="333" w="332">
                  <a:moveTo>
                    <a:pt x="166" y="0"/>
                  </a:moveTo>
                  <a:cubicBezTo>
                    <a:pt x="72" y="0"/>
                    <a:pt x="0" y="72"/>
                    <a:pt x="0" y="166"/>
                  </a:cubicBezTo>
                  <a:cubicBezTo>
                    <a:pt x="0" y="253"/>
                    <a:pt x="72" y="332"/>
                    <a:pt x="166" y="332"/>
                  </a:cubicBezTo>
                  <a:cubicBezTo>
                    <a:pt x="252" y="332"/>
                    <a:pt x="332" y="253"/>
                    <a:pt x="332" y="166"/>
                  </a:cubicBezTo>
                  <a:cubicBezTo>
                    <a:pt x="332" y="72"/>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82"/>
            <p:cNvSpPr/>
            <p:nvPr/>
          </p:nvSpPr>
          <p:spPr>
            <a:xfrm>
              <a:off x="3085500" y="4514550"/>
              <a:ext cx="8300" cy="8325"/>
            </a:xfrm>
            <a:custGeom>
              <a:rect b="b" l="l" r="r" t="t"/>
              <a:pathLst>
                <a:path extrusionOk="0" h="333" w="332">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82"/>
            <p:cNvSpPr/>
            <p:nvPr/>
          </p:nvSpPr>
          <p:spPr>
            <a:xfrm>
              <a:off x="3103525" y="4514550"/>
              <a:ext cx="8325" cy="8325"/>
            </a:xfrm>
            <a:custGeom>
              <a:rect b="b" l="l" r="r" t="t"/>
              <a:pathLst>
                <a:path extrusionOk="0" h="333" w="333">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82"/>
            <p:cNvSpPr/>
            <p:nvPr/>
          </p:nvSpPr>
          <p:spPr>
            <a:xfrm>
              <a:off x="3121375" y="4514550"/>
              <a:ext cx="8325" cy="8325"/>
            </a:xfrm>
            <a:custGeom>
              <a:rect b="b" l="l" r="r" t="t"/>
              <a:pathLst>
                <a:path extrusionOk="0" h="333" w="333">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82"/>
            <p:cNvSpPr/>
            <p:nvPr/>
          </p:nvSpPr>
          <p:spPr>
            <a:xfrm>
              <a:off x="3139225" y="4514550"/>
              <a:ext cx="8325" cy="8325"/>
            </a:xfrm>
            <a:custGeom>
              <a:rect b="b" l="l" r="r" t="t"/>
              <a:pathLst>
                <a:path extrusionOk="0" h="333" w="333">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82"/>
            <p:cNvSpPr/>
            <p:nvPr/>
          </p:nvSpPr>
          <p:spPr>
            <a:xfrm>
              <a:off x="3157250" y="4514550"/>
              <a:ext cx="8325" cy="8325"/>
            </a:xfrm>
            <a:custGeom>
              <a:rect b="b" l="l" r="r" t="t"/>
              <a:pathLst>
                <a:path extrusionOk="0" h="333" w="333">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82"/>
            <p:cNvSpPr/>
            <p:nvPr/>
          </p:nvSpPr>
          <p:spPr>
            <a:xfrm>
              <a:off x="3175100" y="4514550"/>
              <a:ext cx="8325" cy="8325"/>
            </a:xfrm>
            <a:custGeom>
              <a:rect b="b" l="l" r="r" t="t"/>
              <a:pathLst>
                <a:path extrusionOk="0" h="333" w="333">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82"/>
            <p:cNvSpPr/>
            <p:nvPr/>
          </p:nvSpPr>
          <p:spPr>
            <a:xfrm>
              <a:off x="3193125" y="4514550"/>
              <a:ext cx="8325" cy="8325"/>
            </a:xfrm>
            <a:custGeom>
              <a:rect b="b" l="l" r="r" t="t"/>
              <a:pathLst>
                <a:path extrusionOk="0" h="333"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82"/>
            <p:cNvSpPr/>
            <p:nvPr/>
          </p:nvSpPr>
          <p:spPr>
            <a:xfrm>
              <a:off x="3228825" y="4514550"/>
              <a:ext cx="8325" cy="8325"/>
            </a:xfrm>
            <a:custGeom>
              <a:rect b="b" l="l" r="r" t="t"/>
              <a:pathLst>
                <a:path extrusionOk="0" h="333" w="333">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82"/>
            <p:cNvSpPr/>
            <p:nvPr/>
          </p:nvSpPr>
          <p:spPr>
            <a:xfrm>
              <a:off x="3246875" y="4514550"/>
              <a:ext cx="8300" cy="8325"/>
            </a:xfrm>
            <a:custGeom>
              <a:rect b="b" l="l" r="r" t="t"/>
              <a:pathLst>
                <a:path extrusionOk="0" h="333" w="332">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82"/>
            <p:cNvSpPr/>
            <p:nvPr/>
          </p:nvSpPr>
          <p:spPr>
            <a:xfrm>
              <a:off x="3318450" y="4514550"/>
              <a:ext cx="8325" cy="8325"/>
            </a:xfrm>
            <a:custGeom>
              <a:rect b="b" l="l" r="r" t="t"/>
              <a:pathLst>
                <a:path extrusionOk="0" h="333" w="333">
                  <a:moveTo>
                    <a:pt x="166" y="0"/>
                  </a:moveTo>
                  <a:cubicBezTo>
                    <a:pt x="80" y="0"/>
                    <a:pt x="1" y="72"/>
                    <a:pt x="1" y="166"/>
                  </a:cubicBezTo>
                  <a:cubicBezTo>
                    <a:pt x="1"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82"/>
            <p:cNvSpPr/>
            <p:nvPr/>
          </p:nvSpPr>
          <p:spPr>
            <a:xfrm>
              <a:off x="3336475" y="4514550"/>
              <a:ext cx="8325" cy="8325"/>
            </a:xfrm>
            <a:custGeom>
              <a:rect b="b" l="l" r="r" t="t"/>
              <a:pathLst>
                <a:path extrusionOk="0" h="333"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82"/>
            <p:cNvSpPr/>
            <p:nvPr/>
          </p:nvSpPr>
          <p:spPr>
            <a:xfrm>
              <a:off x="3390225" y="4514550"/>
              <a:ext cx="8300" cy="8325"/>
            </a:xfrm>
            <a:custGeom>
              <a:rect b="b" l="l" r="r" t="t"/>
              <a:pathLst>
                <a:path extrusionOk="0" h="333" w="332">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82"/>
            <p:cNvSpPr/>
            <p:nvPr/>
          </p:nvSpPr>
          <p:spPr>
            <a:xfrm>
              <a:off x="3408075" y="4514550"/>
              <a:ext cx="8300" cy="8325"/>
            </a:xfrm>
            <a:custGeom>
              <a:rect b="b" l="l" r="r" t="t"/>
              <a:pathLst>
                <a:path extrusionOk="0" h="333" w="332">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82"/>
            <p:cNvSpPr/>
            <p:nvPr/>
          </p:nvSpPr>
          <p:spPr>
            <a:xfrm>
              <a:off x="3426100" y="4514550"/>
              <a:ext cx="8325" cy="8325"/>
            </a:xfrm>
            <a:custGeom>
              <a:rect b="b" l="l" r="r" t="t"/>
              <a:pathLst>
                <a:path extrusionOk="0" h="333" w="333">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82"/>
            <p:cNvSpPr/>
            <p:nvPr/>
          </p:nvSpPr>
          <p:spPr>
            <a:xfrm>
              <a:off x="3497675" y="4514550"/>
              <a:ext cx="8325" cy="8325"/>
            </a:xfrm>
            <a:custGeom>
              <a:rect b="b" l="l" r="r" t="t"/>
              <a:pathLst>
                <a:path extrusionOk="0" h="333" w="333">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82"/>
            <p:cNvSpPr/>
            <p:nvPr/>
          </p:nvSpPr>
          <p:spPr>
            <a:xfrm>
              <a:off x="2762925" y="4532400"/>
              <a:ext cx="8300" cy="8325"/>
            </a:xfrm>
            <a:custGeom>
              <a:rect b="b" l="l" r="r" t="t"/>
              <a:pathLst>
                <a:path extrusionOk="0" h="333" w="332">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82"/>
            <p:cNvSpPr/>
            <p:nvPr/>
          </p:nvSpPr>
          <p:spPr>
            <a:xfrm>
              <a:off x="2798800" y="4532400"/>
              <a:ext cx="8325" cy="8325"/>
            </a:xfrm>
            <a:custGeom>
              <a:rect b="b" l="l" r="r" t="t"/>
              <a:pathLst>
                <a:path extrusionOk="0" h="333" w="333">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82"/>
            <p:cNvSpPr/>
            <p:nvPr/>
          </p:nvSpPr>
          <p:spPr>
            <a:xfrm>
              <a:off x="2816650" y="4532400"/>
              <a:ext cx="8325" cy="8325"/>
            </a:xfrm>
            <a:custGeom>
              <a:rect b="b" l="l" r="r" t="t"/>
              <a:pathLst>
                <a:path extrusionOk="0" h="333" w="333">
                  <a:moveTo>
                    <a:pt x="166" y="0"/>
                  </a:moveTo>
                  <a:cubicBezTo>
                    <a:pt x="80" y="0"/>
                    <a:pt x="0" y="80"/>
                    <a:pt x="0" y="166"/>
                  </a:cubicBezTo>
                  <a:cubicBezTo>
                    <a:pt x="0" y="260"/>
                    <a:pt x="80"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82"/>
            <p:cNvSpPr/>
            <p:nvPr/>
          </p:nvSpPr>
          <p:spPr>
            <a:xfrm>
              <a:off x="2834675" y="4532400"/>
              <a:ext cx="8325" cy="8325"/>
            </a:xfrm>
            <a:custGeom>
              <a:rect b="b" l="l" r="r" t="t"/>
              <a:pathLst>
                <a:path extrusionOk="0" h="333" w="333">
                  <a:moveTo>
                    <a:pt x="167" y="0"/>
                  </a:moveTo>
                  <a:cubicBezTo>
                    <a:pt x="73" y="0"/>
                    <a:pt x="1" y="80"/>
                    <a:pt x="1" y="166"/>
                  </a:cubicBezTo>
                  <a:cubicBezTo>
                    <a:pt x="1" y="260"/>
                    <a:pt x="73" y="332"/>
                    <a:pt x="167" y="332"/>
                  </a:cubicBezTo>
                  <a:cubicBezTo>
                    <a:pt x="253" y="332"/>
                    <a:pt x="332" y="260"/>
                    <a:pt x="332" y="166"/>
                  </a:cubicBezTo>
                  <a:cubicBezTo>
                    <a:pt x="332" y="80"/>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82"/>
            <p:cNvSpPr/>
            <p:nvPr/>
          </p:nvSpPr>
          <p:spPr>
            <a:xfrm>
              <a:off x="3013900" y="4532400"/>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82"/>
            <p:cNvSpPr/>
            <p:nvPr/>
          </p:nvSpPr>
          <p:spPr>
            <a:xfrm>
              <a:off x="3031750" y="4532400"/>
              <a:ext cx="8325" cy="8325"/>
            </a:xfrm>
            <a:custGeom>
              <a:rect b="b" l="l" r="r" t="t"/>
              <a:pathLst>
                <a:path extrusionOk="0" h="333" w="333">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82"/>
            <p:cNvSpPr/>
            <p:nvPr/>
          </p:nvSpPr>
          <p:spPr>
            <a:xfrm>
              <a:off x="3049600" y="4532400"/>
              <a:ext cx="8325" cy="8325"/>
            </a:xfrm>
            <a:custGeom>
              <a:rect b="b" l="l" r="r" t="t"/>
              <a:pathLst>
                <a:path extrusionOk="0" h="333" w="333">
                  <a:moveTo>
                    <a:pt x="167" y="0"/>
                  </a:moveTo>
                  <a:cubicBezTo>
                    <a:pt x="80" y="0"/>
                    <a:pt x="1" y="80"/>
                    <a:pt x="1" y="166"/>
                  </a:cubicBezTo>
                  <a:cubicBezTo>
                    <a:pt x="1" y="260"/>
                    <a:pt x="80" y="332"/>
                    <a:pt x="167" y="332"/>
                  </a:cubicBezTo>
                  <a:cubicBezTo>
                    <a:pt x="260" y="332"/>
                    <a:pt x="333" y="260"/>
                    <a:pt x="333" y="166"/>
                  </a:cubicBezTo>
                  <a:cubicBezTo>
                    <a:pt x="333"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82"/>
            <p:cNvSpPr/>
            <p:nvPr/>
          </p:nvSpPr>
          <p:spPr>
            <a:xfrm>
              <a:off x="3067650" y="4532400"/>
              <a:ext cx="8300" cy="8325"/>
            </a:xfrm>
            <a:custGeom>
              <a:rect b="b" l="l" r="r" t="t"/>
              <a:pathLst>
                <a:path extrusionOk="0" h="333" w="332">
                  <a:moveTo>
                    <a:pt x="166" y="0"/>
                  </a:moveTo>
                  <a:cubicBezTo>
                    <a:pt x="72" y="0"/>
                    <a:pt x="0" y="80"/>
                    <a:pt x="0" y="166"/>
                  </a:cubicBezTo>
                  <a:cubicBezTo>
                    <a:pt x="0" y="260"/>
                    <a:pt x="72" y="332"/>
                    <a:pt x="166" y="332"/>
                  </a:cubicBezTo>
                  <a:cubicBezTo>
                    <a:pt x="252" y="332"/>
                    <a:pt x="332" y="260"/>
                    <a:pt x="332" y="166"/>
                  </a:cubicBezTo>
                  <a:cubicBezTo>
                    <a:pt x="332" y="80"/>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82"/>
            <p:cNvSpPr/>
            <p:nvPr/>
          </p:nvSpPr>
          <p:spPr>
            <a:xfrm>
              <a:off x="3085500" y="4532400"/>
              <a:ext cx="8300" cy="8325"/>
            </a:xfrm>
            <a:custGeom>
              <a:rect b="b" l="l" r="r" t="t"/>
              <a:pathLst>
                <a:path extrusionOk="0" h="333" w="332">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82"/>
            <p:cNvSpPr/>
            <p:nvPr/>
          </p:nvSpPr>
          <p:spPr>
            <a:xfrm>
              <a:off x="3103525" y="4532400"/>
              <a:ext cx="8325" cy="8325"/>
            </a:xfrm>
            <a:custGeom>
              <a:rect b="b" l="l" r="r" t="t"/>
              <a:pathLst>
                <a:path extrusionOk="0" h="333" w="333">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82"/>
            <p:cNvSpPr/>
            <p:nvPr/>
          </p:nvSpPr>
          <p:spPr>
            <a:xfrm>
              <a:off x="3121375" y="4532400"/>
              <a:ext cx="8325" cy="8325"/>
            </a:xfrm>
            <a:custGeom>
              <a:rect b="b" l="l" r="r" t="t"/>
              <a:pathLst>
                <a:path extrusionOk="0" h="333" w="333">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82"/>
            <p:cNvSpPr/>
            <p:nvPr/>
          </p:nvSpPr>
          <p:spPr>
            <a:xfrm>
              <a:off x="3139225" y="4532400"/>
              <a:ext cx="8325" cy="8325"/>
            </a:xfrm>
            <a:custGeom>
              <a:rect b="b" l="l" r="r" t="t"/>
              <a:pathLst>
                <a:path extrusionOk="0" h="333" w="333">
                  <a:moveTo>
                    <a:pt x="166" y="0"/>
                  </a:moveTo>
                  <a:cubicBezTo>
                    <a:pt x="80" y="0"/>
                    <a:pt x="0" y="80"/>
                    <a:pt x="0" y="166"/>
                  </a:cubicBezTo>
                  <a:cubicBezTo>
                    <a:pt x="0"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82"/>
            <p:cNvSpPr/>
            <p:nvPr/>
          </p:nvSpPr>
          <p:spPr>
            <a:xfrm>
              <a:off x="3157250" y="4532400"/>
              <a:ext cx="8325" cy="8325"/>
            </a:xfrm>
            <a:custGeom>
              <a:rect b="b" l="l" r="r" t="t"/>
              <a:pathLst>
                <a:path extrusionOk="0" h="333" w="333">
                  <a:moveTo>
                    <a:pt x="167" y="0"/>
                  </a:moveTo>
                  <a:cubicBezTo>
                    <a:pt x="73" y="0"/>
                    <a:pt x="1" y="80"/>
                    <a:pt x="1" y="166"/>
                  </a:cubicBezTo>
                  <a:cubicBezTo>
                    <a:pt x="1" y="260"/>
                    <a:pt x="73" y="332"/>
                    <a:pt x="167" y="332"/>
                  </a:cubicBezTo>
                  <a:cubicBezTo>
                    <a:pt x="253" y="332"/>
                    <a:pt x="332" y="260"/>
                    <a:pt x="332" y="166"/>
                  </a:cubicBezTo>
                  <a:cubicBezTo>
                    <a:pt x="332"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82"/>
            <p:cNvSpPr/>
            <p:nvPr/>
          </p:nvSpPr>
          <p:spPr>
            <a:xfrm>
              <a:off x="3175100" y="4532400"/>
              <a:ext cx="8325" cy="8325"/>
            </a:xfrm>
            <a:custGeom>
              <a:rect b="b" l="l" r="r" t="t"/>
              <a:pathLst>
                <a:path extrusionOk="0" h="333" w="333">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82"/>
            <p:cNvSpPr/>
            <p:nvPr/>
          </p:nvSpPr>
          <p:spPr>
            <a:xfrm>
              <a:off x="3193125" y="4532400"/>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82"/>
            <p:cNvSpPr/>
            <p:nvPr/>
          </p:nvSpPr>
          <p:spPr>
            <a:xfrm>
              <a:off x="3318450" y="4532400"/>
              <a:ext cx="8325" cy="8325"/>
            </a:xfrm>
            <a:custGeom>
              <a:rect b="b" l="l" r="r" t="t"/>
              <a:pathLst>
                <a:path extrusionOk="0" h="333" w="333">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82"/>
            <p:cNvSpPr/>
            <p:nvPr/>
          </p:nvSpPr>
          <p:spPr>
            <a:xfrm>
              <a:off x="3336475" y="4532400"/>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82"/>
            <p:cNvSpPr/>
            <p:nvPr/>
          </p:nvSpPr>
          <p:spPr>
            <a:xfrm>
              <a:off x="3390225" y="4532400"/>
              <a:ext cx="8300" cy="8325"/>
            </a:xfrm>
            <a:custGeom>
              <a:rect b="b" l="l" r="r" t="t"/>
              <a:pathLst>
                <a:path extrusionOk="0" h="333" w="332">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82"/>
            <p:cNvSpPr/>
            <p:nvPr/>
          </p:nvSpPr>
          <p:spPr>
            <a:xfrm>
              <a:off x="3408075" y="4532400"/>
              <a:ext cx="8300" cy="8325"/>
            </a:xfrm>
            <a:custGeom>
              <a:rect b="b" l="l" r="r" t="t"/>
              <a:pathLst>
                <a:path extrusionOk="0" h="333" w="332">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82"/>
            <p:cNvSpPr/>
            <p:nvPr/>
          </p:nvSpPr>
          <p:spPr>
            <a:xfrm>
              <a:off x="3426100" y="4532400"/>
              <a:ext cx="8325" cy="8325"/>
            </a:xfrm>
            <a:custGeom>
              <a:rect b="b" l="l" r="r" t="t"/>
              <a:pathLst>
                <a:path extrusionOk="0" h="333" w="333">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82"/>
            <p:cNvSpPr/>
            <p:nvPr/>
          </p:nvSpPr>
          <p:spPr>
            <a:xfrm>
              <a:off x="3497675" y="4532400"/>
              <a:ext cx="8325" cy="8325"/>
            </a:xfrm>
            <a:custGeom>
              <a:rect b="b" l="l" r="r" t="t"/>
              <a:pathLst>
                <a:path extrusionOk="0" h="333" w="333">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82"/>
            <p:cNvSpPr/>
            <p:nvPr/>
          </p:nvSpPr>
          <p:spPr>
            <a:xfrm>
              <a:off x="2780775" y="4550425"/>
              <a:ext cx="8300" cy="8325"/>
            </a:xfrm>
            <a:custGeom>
              <a:rect b="b" l="l" r="r" t="t"/>
              <a:pathLst>
                <a:path extrusionOk="0" h="333" w="332">
                  <a:moveTo>
                    <a:pt x="166" y="1"/>
                  </a:moveTo>
                  <a:cubicBezTo>
                    <a:pt x="79" y="1"/>
                    <a:pt x="0" y="73"/>
                    <a:pt x="0" y="166"/>
                  </a:cubicBezTo>
                  <a:cubicBezTo>
                    <a:pt x="0" y="260"/>
                    <a:pt x="79"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82"/>
            <p:cNvSpPr/>
            <p:nvPr/>
          </p:nvSpPr>
          <p:spPr>
            <a:xfrm>
              <a:off x="2798800" y="4550425"/>
              <a:ext cx="8325" cy="8325"/>
            </a:xfrm>
            <a:custGeom>
              <a:rect b="b" l="l" r="r" t="t"/>
              <a:pathLst>
                <a:path extrusionOk="0" h="333" w="333">
                  <a:moveTo>
                    <a:pt x="166" y="1"/>
                  </a:moveTo>
                  <a:cubicBezTo>
                    <a:pt x="72" y="1"/>
                    <a:pt x="0" y="73"/>
                    <a:pt x="0" y="166"/>
                  </a:cubicBezTo>
                  <a:cubicBezTo>
                    <a:pt x="0" y="260"/>
                    <a:pt x="72"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82"/>
            <p:cNvSpPr/>
            <p:nvPr/>
          </p:nvSpPr>
          <p:spPr>
            <a:xfrm>
              <a:off x="2816650" y="4550425"/>
              <a:ext cx="8325" cy="8325"/>
            </a:xfrm>
            <a:custGeom>
              <a:rect b="b" l="l" r="r" t="t"/>
              <a:pathLst>
                <a:path extrusionOk="0" h="333" w="333">
                  <a:moveTo>
                    <a:pt x="166" y="1"/>
                  </a:moveTo>
                  <a:cubicBezTo>
                    <a:pt x="80" y="1"/>
                    <a:pt x="0" y="73"/>
                    <a:pt x="0" y="166"/>
                  </a:cubicBezTo>
                  <a:cubicBezTo>
                    <a:pt x="0" y="260"/>
                    <a:pt x="80"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82"/>
            <p:cNvSpPr/>
            <p:nvPr/>
          </p:nvSpPr>
          <p:spPr>
            <a:xfrm>
              <a:off x="2834675" y="4550425"/>
              <a:ext cx="8325" cy="8325"/>
            </a:xfrm>
            <a:custGeom>
              <a:rect b="b" l="l" r="r" t="t"/>
              <a:pathLst>
                <a:path extrusionOk="0" h="333" w="333">
                  <a:moveTo>
                    <a:pt x="167" y="1"/>
                  </a:moveTo>
                  <a:cubicBezTo>
                    <a:pt x="73" y="1"/>
                    <a:pt x="1" y="73"/>
                    <a:pt x="1" y="166"/>
                  </a:cubicBezTo>
                  <a:cubicBezTo>
                    <a:pt x="1" y="260"/>
                    <a:pt x="73" y="332"/>
                    <a:pt x="167" y="332"/>
                  </a:cubicBezTo>
                  <a:cubicBezTo>
                    <a:pt x="253" y="332"/>
                    <a:pt x="332" y="260"/>
                    <a:pt x="332" y="166"/>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82"/>
            <p:cNvSpPr/>
            <p:nvPr/>
          </p:nvSpPr>
          <p:spPr>
            <a:xfrm>
              <a:off x="2852525" y="4550425"/>
              <a:ext cx="8325" cy="8325"/>
            </a:xfrm>
            <a:custGeom>
              <a:rect b="b" l="l" r="r" t="t"/>
              <a:pathLst>
                <a:path extrusionOk="0" h="333" w="333">
                  <a:moveTo>
                    <a:pt x="167" y="1"/>
                  </a:moveTo>
                  <a:cubicBezTo>
                    <a:pt x="73" y="1"/>
                    <a:pt x="1" y="73"/>
                    <a:pt x="1" y="166"/>
                  </a:cubicBezTo>
                  <a:cubicBezTo>
                    <a:pt x="1" y="260"/>
                    <a:pt x="73" y="332"/>
                    <a:pt x="167" y="332"/>
                  </a:cubicBezTo>
                  <a:cubicBezTo>
                    <a:pt x="260" y="332"/>
                    <a:pt x="332" y="260"/>
                    <a:pt x="332" y="166"/>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82"/>
            <p:cNvSpPr/>
            <p:nvPr/>
          </p:nvSpPr>
          <p:spPr>
            <a:xfrm>
              <a:off x="3013900" y="4550425"/>
              <a:ext cx="8325" cy="8325"/>
            </a:xfrm>
            <a:custGeom>
              <a:rect b="b" l="l" r="r" t="t"/>
              <a:pathLst>
                <a:path extrusionOk="0" h="333" w="333">
                  <a:moveTo>
                    <a:pt x="167" y="1"/>
                  </a:moveTo>
                  <a:cubicBezTo>
                    <a:pt x="73" y="1"/>
                    <a:pt x="1" y="73"/>
                    <a:pt x="1" y="166"/>
                  </a:cubicBezTo>
                  <a:cubicBezTo>
                    <a:pt x="1" y="260"/>
                    <a:pt x="73" y="332"/>
                    <a:pt x="167" y="332"/>
                  </a:cubicBezTo>
                  <a:cubicBezTo>
                    <a:pt x="253" y="332"/>
                    <a:pt x="333" y="260"/>
                    <a:pt x="333" y="166"/>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82"/>
            <p:cNvSpPr/>
            <p:nvPr/>
          </p:nvSpPr>
          <p:spPr>
            <a:xfrm>
              <a:off x="3031750" y="4550425"/>
              <a:ext cx="8325" cy="8325"/>
            </a:xfrm>
            <a:custGeom>
              <a:rect b="b" l="l" r="r" t="t"/>
              <a:pathLst>
                <a:path extrusionOk="0" h="333" w="333">
                  <a:moveTo>
                    <a:pt x="167" y="1"/>
                  </a:moveTo>
                  <a:cubicBezTo>
                    <a:pt x="73" y="1"/>
                    <a:pt x="1" y="73"/>
                    <a:pt x="1" y="166"/>
                  </a:cubicBezTo>
                  <a:cubicBezTo>
                    <a:pt x="1" y="260"/>
                    <a:pt x="73" y="332"/>
                    <a:pt x="167" y="332"/>
                  </a:cubicBezTo>
                  <a:cubicBezTo>
                    <a:pt x="260" y="332"/>
                    <a:pt x="333" y="260"/>
                    <a:pt x="333" y="166"/>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82"/>
            <p:cNvSpPr/>
            <p:nvPr/>
          </p:nvSpPr>
          <p:spPr>
            <a:xfrm>
              <a:off x="3049600" y="4550425"/>
              <a:ext cx="8325" cy="8325"/>
            </a:xfrm>
            <a:custGeom>
              <a:rect b="b" l="l" r="r" t="t"/>
              <a:pathLst>
                <a:path extrusionOk="0" h="333" w="333">
                  <a:moveTo>
                    <a:pt x="167" y="1"/>
                  </a:moveTo>
                  <a:cubicBezTo>
                    <a:pt x="80" y="1"/>
                    <a:pt x="1" y="73"/>
                    <a:pt x="1" y="166"/>
                  </a:cubicBezTo>
                  <a:cubicBezTo>
                    <a:pt x="1" y="260"/>
                    <a:pt x="80" y="332"/>
                    <a:pt x="167" y="332"/>
                  </a:cubicBezTo>
                  <a:cubicBezTo>
                    <a:pt x="260" y="332"/>
                    <a:pt x="333" y="260"/>
                    <a:pt x="333" y="166"/>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82"/>
            <p:cNvSpPr/>
            <p:nvPr/>
          </p:nvSpPr>
          <p:spPr>
            <a:xfrm>
              <a:off x="3067650" y="4550425"/>
              <a:ext cx="8300" cy="8325"/>
            </a:xfrm>
            <a:custGeom>
              <a:rect b="b" l="l" r="r" t="t"/>
              <a:pathLst>
                <a:path extrusionOk="0" h="333" w="332">
                  <a:moveTo>
                    <a:pt x="166" y="1"/>
                  </a:moveTo>
                  <a:cubicBezTo>
                    <a:pt x="72" y="1"/>
                    <a:pt x="0" y="73"/>
                    <a:pt x="0" y="166"/>
                  </a:cubicBezTo>
                  <a:cubicBezTo>
                    <a:pt x="0" y="260"/>
                    <a:pt x="72" y="332"/>
                    <a:pt x="166" y="332"/>
                  </a:cubicBezTo>
                  <a:cubicBezTo>
                    <a:pt x="252" y="332"/>
                    <a:pt x="332" y="260"/>
                    <a:pt x="332" y="166"/>
                  </a:cubicBezTo>
                  <a:cubicBezTo>
                    <a:pt x="332" y="73"/>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82"/>
            <p:cNvSpPr/>
            <p:nvPr/>
          </p:nvSpPr>
          <p:spPr>
            <a:xfrm>
              <a:off x="3085500" y="4550425"/>
              <a:ext cx="8300" cy="8325"/>
            </a:xfrm>
            <a:custGeom>
              <a:rect b="b" l="l" r="r" t="t"/>
              <a:pathLst>
                <a:path extrusionOk="0" h="333" w="332">
                  <a:moveTo>
                    <a:pt x="166" y="1"/>
                  </a:moveTo>
                  <a:cubicBezTo>
                    <a:pt x="79" y="1"/>
                    <a:pt x="0" y="73"/>
                    <a:pt x="0" y="166"/>
                  </a:cubicBezTo>
                  <a:cubicBezTo>
                    <a:pt x="0" y="260"/>
                    <a:pt x="79"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82"/>
            <p:cNvSpPr/>
            <p:nvPr/>
          </p:nvSpPr>
          <p:spPr>
            <a:xfrm>
              <a:off x="3103525" y="4550425"/>
              <a:ext cx="8325" cy="8325"/>
            </a:xfrm>
            <a:custGeom>
              <a:rect b="b" l="l" r="r" t="t"/>
              <a:pathLst>
                <a:path extrusionOk="0" h="333" w="333">
                  <a:moveTo>
                    <a:pt x="166" y="1"/>
                  </a:moveTo>
                  <a:cubicBezTo>
                    <a:pt x="72" y="1"/>
                    <a:pt x="0" y="73"/>
                    <a:pt x="0" y="166"/>
                  </a:cubicBezTo>
                  <a:cubicBezTo>
                    <a:pt x="0" y="260"/>
                    <a:pt x="72" y="332"/>
                    <a:pt x="166" y="332"/>
                  </a:cubicBezTo>
                  <a:cubicBezTo>
                    <a:pt x="253" y="332"/>
                    <a:pt x="332" y="260"/>
                    <a:pt x="332" y="166"/>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82"/>
            <p:cNvSpPr/>
            <p:nvPr/>
          </p:nvSpPr>
          <p:spPr>
            <a:xfrm>
              <a:off x="3121375" y="4550425"/>
              <a:ext cx="8325" cy="8325"/>
            </a:xfrm>
            <a:custGeom>
              <a:rect b="b" l="l" r="r" t="t"/>
              <a:pathLst>
                <a:path extrusionOk="0" h="333" w="333">
                  <a:moveTo>
                    <a:pt x="166" y="1"/>
                  </a:moveTo>
                  <a:cubicBezTo>
                    <a:pt x="72" y="1"/>
                    <a:pt x="0" y="73"/>
                    <a:pt x="0" y="166"/>
                  </a:cubicBezTo>
                  <a:cubicBezTo>
                    <a:pt x="0" y="260"/>
                    <a:pt x="72"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82"/>
            <p:cNvSpPr/>
            <p:nvPr/>
          </p:nvSpPr>
          <p:spPr>
            <a:xfrm>
              <a:off x="3139225" y="4550425"/>
              <a:ext cx="8325" cy="8325"/>
            </a:xfrm>
            <a:custGeom>
              <a:rect b="b" l="l" r="r" t="t"/>
              <a:pathLst>
                <a:path extrusionOk="0" h="333" w="333">
                  <a:moveTo>
                    <a:pt x="166" y="1"/>
                  </a:moveTo>
                  <a:cubicBezTo>
                    <a:pt x="80" y="1"/>
                    <a:pt x="0" y="73"/>
                    <a:pt x="0" y="166"/>
                  </a:cubicBezTo>
                  <a:cubicBezTo>
                    <a:pt x="0" y="260"/>
                    <a:pt x="80"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82"/>
            <p:cNvSpPr/>
            <p:nvPr/>
          </p:nvSpPr>
          <p:spPr>
            <a:xfrm>
              <a:off x="3157250" y="4550425"/>
              <a:ext cx="8325" cy="8325"/>
            </a:xfrm>
            <a:custGeom>
              <a:rect b="b" l="l" r="r" t="t"/>
              <a:pathLst>
                <a:path extrusionOk="0" h="333" w="333">
                  <a:moveTo>
                    <a:pt x="167" y="1"/>
                  </a:moveTo>
                  <a:cubicBezTo>
                    <a:pt x="73" y="1"/>
                    <a:pt x="1" y="73"/>
                    <a:pt x="1" y="166"/>
                  </a:cubicBezTo>
                  <a:cubicBezTo>
                    <a:pt x="1" y="260"/>
                    <a:pt x="73" y="332"/>
                    <a:pt x="167" y="332"/>
                  </a:cubicBezTo>
                  <a:cubicBezTo>
                    <a:pt x="253" y="332"/>
                    <a:pt x="332" y="260"/>
                    <a:pt x="332" y="166"/>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82"/>
            <p:cNvSpPr/>
            <p:nvPr/>
          </p:nvSpPr>
          <p:spPr>
            <a:xfrm>
              <a:off x="3175100" y="4550425"/>
              <a:ext cx="8325" cy="8325"/>
            </a:xfrm>
            <a:custGeom>
              <a:rect b="b" l="l" r="r" t="t"/>
              <a:pathLst>
                <a:path extrusionOk="0" h="333" w="333">
                  <a:moveTo>
                    <a:pt x="167" y="1"/>
                  </a:moveTo>
                  <a:cubicBezTo>
                    <a:pt x="80" y="1"/>
                    <a:pt x="1" y="73"/>
                    <a:pt x="1" y="166"/>
                  </a:cubicBezTo>
                  <a:cubicBezTo>
                    <a:pt x="1" y="260"/>
                    <a:pt x="80" y="332"/>
                    <a:pt x="167" y="332"/>
                  </a:cubicBezTo>
                  <a:cubicBezTo>
                    <a:pt x="260" y="332"/>
                    <a:pt x="332" y="260"/>
                    <a:pt x="332" y="166"/>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82"/>
            <p:cNvSpPr/>
            <p:nvPr/>
          </p:nvSpPr>
          <p:spPr>
            <a:xfrm>
              <a:off x="3193125" y="4550425"/>
              <a:ext cx="8325" cy="8325"/>
            </a:xfrm>
            <a:custGeom>
              <a:rect b="b" l="l" r="r" t="t"/>
              <a:pathLst>
                <a:path extrusionOk="0" h="333" w="333">
                  <a:moveTo>
                    <a:pt x="167" y="1"/>
                  </a:moveTo>
                  <a:cubicBezTo>
                    <a:pt x="73" y="1"/>
                    <a:pt x="1" y="73"/>
                    <a:pt x="1" y="166"/>
                  </a:cubicBezTo>
                  <a:cubicBezTo>
                    <a:pt x="1" y="260"/>
                    <a:pt x="73" y="332"/>
                    <a:pt x="167" y="332"/>
                  </a:cubicBezTo>
                  <a:cubicBezTo>
                    <a:pt x="253" y="332"/>
                    <a:pt x="333" y="260"/>
                    <a:pt x="333" y="166"/>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82"/>
            <p:cNvSpPr/>
            <p:nvPr/>
          </p:nvSpPr>
          <p:spPr>
            <a:xfrm>
              <a:off x="3210975" y="4550425"/>
              <a:ext cx="8325" cy="8325"/>
            </a:xfrm>
            <a:custGeom>
              <a:rect b="b" l="l" r="r" t="t"/>
              <a:pathLst>
                <a:path extrusionOk="0" h="333" w="333">
                  <a:moveTo>
                    <a:pt x="167" y="1"/>
                  </a:moveTo>
                  <a:cubicBezTo>
                    <a:pt x="73" y="1"/>
                    <a:pt x="1" y="73"/>
                    <a:pt x="1" y="166"/>
                  </a:cubicBezTo>
                  <a:cubicBezTo>
                    <a:pt x="1" y="260"/>
                    <a:pt x="73" y="332"/>
                    <a:pt x="167" y="332"/>
                  </a:cubicBezTo>
                  <a:cubicBezTo>
                    <a:pt x="261" y="332"/>
                    <a:pt x="333" y="260"/>
                    <a:pt x="333" y="166"/>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82"/>
            <p:cNvSpPr/>
            <p:nvPr/>
          </p:nvSpPr>
          <p:spPr>
            <a:xfrm>
              <a:off x="3228825" y="4550425"/>
              <a:ext cx="8325" cy="8325"/>
            </a:xfrm>
            <a:custGeom>
              <a:rect b="b" l="l" r="r" t="t"/>
              <a:pathLst>
                <a:path extrusionOk="0" h="333" w="333">
                  <a:moveTo>
                    <a:pt x="167" y="1"/>
                  </a:moveTo>
                  <a:cubicBezTo>
                    <a:pt x="80" y="1"/>
                    <a:pt x="1" y="73"/>
                    <a:pt x="1" y="166"/>
                  </a:cubicBezTo>
                  <a:cubicBezTo>
                    <a:pt x="1" y="260"/>
                    <a:pt x="80" y="332"/>
                    <a:pt x="167" y="332"/>
                  </a:cubicBezTo>
                  <a:cubicBezTo>
                    <a:pt x="261" y="332"/>
                    <a:pt x="333" y="260"/>
                    <a:pt x="333" y="166"/>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82"/>
            <p:cNvSpPr/>
            <p:nvPr/>
          </p:nvSpPr>
          <p:spPr>
            <a:xfrm>
              <a:off x="3390225" y="4550425"/>
              <a:ext cx="8300" cy="8325"/>
            </a:xfrm>
            <a:custGeom>
              <a:rect b="b" l="l" r="r" t="t"/>
              <a:pathLst>
                <a:path extrusionOk="0" h="333" w="332">
                  <a:moveTo>
                    <a:pt x="166" y="1"/>
                  </a:moveTo>
                  <a:cubicBezTo>
                    <a:pt x="72" y="1"/>
                    <a:pt x="0" y="73"/>
                    <a:pt x="0" y="166"/>
                  </a:cubicBezTo>
                  <a:cubicBezTo>
                    <a:pt x="0" y="260"/>
                    <a:pt x="72"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82"/>
            <p:cNvSpPr/>
            <p:nvPr/>
          </p:nvSpPr>
          <p:spPr>
            <a:xfrm>
              <a:off x="3408075" y="4550425"/>
              <a:ext cx="8300" cy="8325"/>
            </a:xfrm>
            <a:custGeom>
              <a:rect b="b" l="l" r="r" t="t"/>
              <a:pathLst>
                <a:path extrusionOk="0" h="333" w="332">
                  <a:moveTo>
                    <a:pt x="166" y="1"/>
                  </a:moveTo>
                  <a:cubicBezTo>
                    <a:pt x="79" y="1"/>
                    <a:pt x="0" y="73"/>
                    <a:pt x="0" y="166"/>
                  </a:cubicBezTo>
                  <a:cubicBezTo>
                    <a:pt x="0" y="260"/>
                    <a:pt x="79"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82"/>
            <p:cNvSpPr/>
            <p:nvPr/>
          </p:nvSpPr>
          <p:spPr>
            <a:xfrm>
              <a:off x="3461975" y="4550425"/>
              <a:ext cx="8325" cy="8325"/>
            </a:xfrm>
            <a:custGeom>
              <a:rect b="b" l="l" r="r" t="t"/>
              <a:pathLst>
                <a:path extrusionOk="0" h="333" w="333">
                  <a:moveTo>
                    <a:pt x="166" y="1"/>
                  </a:moveTo>
                  <a:cubicBezTo>
                    <a:pt x="73" y="1"/>
                    <a:pt x="1" y="73"/>
                    <a:pt x="1" y="166"/>
                  </a:cubicBezTo>
                  <a:cubicBezTo>
                    <a:pt x="1" y="260"/>
                    <a:pt x="73" y="332"/>
                    <a:pt x="166" y="332"/>
                  </a:cubicBezTo>
                  <a:cubicBezTo>
                    <a:pt x="253" y="332"/>
                    <a:pt x="332" y="260"/>
                    <a:pt x="332" y="166"/>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82"/>
            <p:cNvSpPr/>
            <p:nvPr/>
          </p:nvSpPr>
          <p:spPr>
            <a:xfrm>
              <a:off x="2780775" y="4568275"/>
              <a:ext cx="8300" cy="8325"/>
            </a:xfrm>
            <a:custGeom>
              <a:rect b="b" l="l" r="r" t="t"/>
              <a:pathLst>
                <a:path extrusionOk="0" h="333" w="332">
                  <a:moveTo>
                    <a:pt x="166" y="1"/>
                  </a:moveTo>
                  <a:cubicBezTo>
                    <a:pt x="79" y="1"/>
                    <a:pt x="0" y="80"/>
                    <a:pt x="0" y="166"/>
                  </a:cubicBezTo>
                  <a:cubicBezTo>
                    <a:pt x="0" y="260"/>
                    <a:pt x="79"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82"/>
            <p:cNvSpPr/>
            <p:nvPr/>
          </p:nvSpPr>
          <p:spPr>
            <a:xfrm>
              <a:off x="2798800" y="4568275"/>
              <a:ext cx="8325" cy="8325"/>
            </a:xfrm>
            <a:custGeom>
              <a:rect b="b" l="l" r="r" t="t"/>
              <a:pathLst>
                <a:path extrusionOk="0" h="333" w="333">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82"/>
            <p:cNvSpPr/>
            <p:nvPr/>
          </p:nvSpPr>
          <p:spPr>
            <a:xfrm>
              <a:off x="2816650" y="4568275"/>
              <a:ext cx="8325" cy="8325"/>
            </a:xfrm>
            <a:custGeom>
              <a:rect b="b" l="l" r="r" t="t"/>
              <a:pathLst>
                <a:path extrusionOk="0" h="333" w="333">
                  <a:moveTo>
                    <a:pt x="166" y="1"/>
                  </a:moveTo>
                  <a:cubicBezTo>
                    <a:pt x="80" y="1"/>
                    <a:pt x="0" y="80"/>
                    <a:pt x="0" y="166"/>
                  </a:cubicBezTo>
                  <a:cubicBezTo>
                    <a:pt x="0" y="260"/>
                    <a:pt x="80"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82"/>
            <p:cNvSpPr/>
            <p:nvPr/>
          </p:nvSpPr>
          <p:spPr>
            <a:xfrm>
              <a:off x="2834675" y="4568275"/>
              <a:ext cx="8325" cy="8325"/>
            </a:xfrm>
            <a:custGeom>
              <a:rect b="b" l="l" r="r" t="t"/>
              <a:pathLst>
                <a:path extrusionOk="0" h="333" w="333">
                  <a:moveTo>
                    <a:pt x="167" y="1"/>
                  </a:moveTo>
                  <a:cubicBezTo>
                    <a:pt x="73" y="1"/>
                    <a:pt x="1" y="80"/>
                    <a:pt x="1" y="166"/>
                  </a:cubicBezTo>
                  <a:cubicBezTo>
                    <a:pt x="1" y="260"/>
                    <a:pt x="73" y="332"/>
                    <a:pt x="167" y="332"/>
                  </a:cubicBezTo>
                  <a:cubicBezTo>
                    <a:pt x="253" y="332"/>
                    <a:pt x="332" y="260"/>
                    <a:pt x="332" y="166"/>
                  </a:cubicBezTo>
                  <a:cubicBezTo>
                    <a:pt x="332"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82"/>
            <p:cNvSpPr/>
            <p:nvPr/>
          </p:nvSpPr>
          <p:spPr>
            <a:xfrm>
              <a:off x="2852525" y="4568275"/>
              <a:ext cx="8325" cy="8325"/>
            </a:xfrm>
            <a:custGeom>
              <a:rect b="b" l="l" r="r" t="t"/>
              <a:pathLst>
                <a:path extrusionOk="0" h="333" w="333">
                  <a:moveTo>
                    <a:pt x="167" y="1"/>
                  </a:moveTo>
                  <a:cubicBezTo>
                    <a:pt x="73" y="1"/>
                    <a:pt x="1" y="80"/>
                    <a:pt x="1" y="166"/>
                  </a:cubicBezTo>
                  <a:cubicBezTo>
                    <a:pt x="1" y="260"/>
                    <a:pt x="73" y="332"/>
                    <a:pt x="167" y="332"/>
                  </a:cubicBezTo>
                  <a:cubicBezTo>
                    <a:pt x="260" y="332"/>
                    <a:pt x="332" y="260"/>
                    <a:pt x="332" y="166"/>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82"/>
            <p:cNvSpPr/>
            <p:nvPr/>
          </p:nvSpPr>
          <p:spPr>
            <a:xfrm>
              <a:off x="2870375" y="4568275"/>
              <a:ext cx="8325" cy="8325"/>
            </a:xfrm>
            <a:custGeom>
              <a:rect b="b" l="l" r="r" t="t"/>
              <a:pathLst>
                <a:path extrusionOk="0" h="333" w="333">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82"/>
            <p:cNvSpPr/>
            <p:nvPr/>
          </p:nvSpPr>
          <p:spPr>
            <a:xfrm>
              <a:off x="3103525" y="4568275"/>
              <a:ext cx="8325" cy="8325"/>
            </a:xfrm>
            <a:custGeom>
              <a:rect b="b" l="l" r="r" t="t"/>
              <a:pathLst>
                <a:path extrusionOk="0" h="333" w="333">
                  <a:moveTo>
                    <a:pt x="166" y="1"/>
                  </a:moveTo>
                  <a:cubicBezTo>
                    <a:pt x="72" y="1"/>
                    <a:pt x="0" y="80"/>
                    <a:pt x="0" y="166"/>
                  </a:cubicBezTo>
                  <a:cubicBezTo>
                    <a:pt x="0" y="260"/>
                    <a:pt x="72" y="332"/>
                    <a:pt x="166" y="332"/>
                  </a:cubicBezTo>
                  <a:cubicBezTo>
                    <a:pt x="253" y="332"/>
                    <a:pt x="332" y="260"/>
                    <a:pt x="332" y="166"/>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82"/>
            <p:cNvSpPr/>
            <p:nvPr/>
          </p:nvSpPr>
          <p:spPr>
            <a:xfrm>
              <a:off x="3121375" y="4568275"/>
              <a:ext cx="8325" cy="8325"/>
            </a:xfrm>
            <a:custGeom>
              <a:rect b="b" l="l" r="r" t="t"/>
              <a:pathLst>
                <a:path extrusionOk="0" h="333" w="333">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82"/>
            <p:cNvSpPr/>
            <p:nvPr/>
          </p:nvSpPr>
          <p:spPr>
            <a:xfrm>
              <a:off x="3139225" y="4568275"/>
              <a:ext cx="8325" cy="8325"/>
            </a:xfrm>
            <a:custGeom>
              <a:rect b="b" l="l" r="r" t="t"/>
              <a:pathLst>
                <a:path extrusionOk="0" h="333" w="333">
                  <a:moveTo>
                    <a:pt x="166" y="1"/>
                  </a:moveTo>
                  <a:cubicBezTo>
                    <a:pt x="80" y="1"/>
                    <a:pt x="0" y="80"/>
                    <a:pt x="0" y="166"/>
                  </a:cubicBezTo>
                  <a:cubicBezTo>
                    <a:pt x="0" y="260"/>
                    <a:pt x="80"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82"/>
            <p:cNvSpPr/>
            <p:nvPr/>
          </p:nvSpPr>
          <p:spPr>
            <a:xfrm>
              <a:off x="3157250" y="4568275"/>
              <a:ext cx="8325" cy="8325"/>
            </a:xfrm>
            <a:custGeom>
              <a:rect b="b" l="l" r="r" t="t"/>
              <a:pathLst>
                <a:path extrusionOk="0" h="333" w="333">
                  <a:moveTo>
                    <a:pt x="167" y="1"/>
                  </a:moveTo>
                  <a:cubicBezTo>
                    <a:pt x="73" y="1"/>
                    <a:pt x="1" y="80"/>
                    <a:pt x="1" y="166"/>
                  </a:cubicBezTo>
                  <a:cubicBezTo>
                    <a:pt x="1" y="260"/>
                    <a:pt x="73" y="332"/>
                    <a:pt x="167" y="332"/>
                  </a:cubicBezTo>
                  <a:cubicBezTo>
                    <a:pt x="253" y="332"/>
                    <a:pt x="332" y="260"/>
                    <a:pt x="332" y="166"/>
                  </a:cubicBezTo>
                  <a:cubicBezTo>
                    <a:pt x="332"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82"/>
            <p:cNvSpPr/>
            <p:nvPr/>
          </p:nvSpPr>
          <p:spPr>
            <a:xfrm>
              <a:off x="3175100" y="4568275"/>
              <a:ext cx="8325" cy="8325"/>
            </a:xfrm>
            <a:custGeom>
              <a:rect b="b" l="l" r="r" t="t"/>
              <a:pathLst>
                <a:path extrusionOk="0" h="333" w="333">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82"/>
            <p:cNvSpPr/>
            <p:nvPr/>
          </p:nvSpPr>
          <p:spPr>
            <a:xfrm>
              <a:off x="3193125" y="4568275"/>
              <a:ext cx="8325" cy="8325"/>
            </a:xfrm>
            <a:custGeom>
              <a:rect b="b" l="l" r="r" t="t"/>
              <a:pathLst>
                <a:path extrusionOk="0" h="333" w="333">
                  <a:moveTo>
                    <a:pt x="167" y="1"/>
                  </a:moveTo>
                  <a:cubicBezTo>
                    <a:pt x="73" y="1"/>
                    <a:pt x="1" y="80"/>
                    <a:pt x="1" y="166"/>
                  </a:cubicBezTo>
                  <a:cubicBezTo>
                    <a:pt x="1" y="260"/>
                    <a:pt x="73" y="332"/>
                    <a:pt x="167" y="332"/>
                  </a:cubicBezTo>
                  <a:cubicBezTo>
                    <a:pt x="253" y="332"/>
                    <a:pt x="333" y="260"/>
                    <a:pt x="333" y="166"/>
                  </a:cubicBezTo>
                  <a:cubicBezTo>
                    <a:pt x="333"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82"/>
            <p:cNvSpPr/>
            <p:nvPr/>
          </p:nvSpPr>
          <p:spPr>
            <a:xfrm>
              <a:off x="3210975" y="4568275"/>
              <a:ext cx="8325" cy="8325"/>
            </a:xfrm>
            <a:custGeom>
              <a:rect b="b" l="l" r="r" t="t"/>
              <a:pathLst>
                <a:path extrusionOk="0" h="333" w="333">
                  <a:moveTo>
                    <a:pt x="167" y="1"/>
                  </a:moveTo>
                  <a:cubicBezTo>
                    <a:pt x="73" y="1"/>
                    <a:pt x="1" y="80"/>
                    <a:pt x="1" y="166"/>
                  </a:cubicBezTo>
                  <a:cubicBezTo>
                    <a:pt x="1" y="260"/>
                    <a:pt x="73" y="332"/>
                    <a:pt x="167" y="332"/>
                  </a:cubicBezTo>
                  <a:cubicBezTo>
                    <a:pt x="261" y="332"/>
                    <a:pt x="333" y="260"/>
                    <a:pt x="333" y="166"/>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82"/>
            <p:cNvSpPr/>
            <p:nvPr/>
          </p:nvSpPr>
          <p:spPr>
            <a:xfrm>
              <a:off x="3390225" y="4568275"/>
              <a:ext cx="8300" cy="8325"/>
            </a:xfrm>
            <a:custGeom>
              <a:rect b="b" l="l" r="r" t="t"/>
              <a:pathLst>
                <a:path extrusionOk="0" h="333" w="332">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82"/>
            <p:cNvSpPr/>
            <p:nvPr/>
          </p:nvSpPr>
          <p:spPr>
            <a:xfrm>
              <a:off x="3408075" y="4568275"/>
              <a:ext cx="8300" cy="8325"/>
            </a:xfrm>
            <a:custGeom>
              <a:rect b="b" l="l" r="r" t="t"/>
              <a:pathLst>
                <a:path extrusionOk="0" h="333" w="332">
                  <a:moveTo>
                    <a:pt x="166" y="1"/>
                  </a:moveTo>
                  <a:cubicBezTo>
                    <a:pt x="79" y="1"/>
                    <a:pt x="0" y="80"/>
                    <a:pt x="0" y="166"/>
                  </a:cubicBezTo>
                  <a:cubicBezTo>
                    <a:pt x="0" y="260"/>
                    <a:pt x="79"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82"/>
            <p:cNvSpPr/>
            <p:nvPr/>
          </p:nvSpPr>
          <p:spPr>
            <a:xfrm>
              <a:off x="3443950" y="4568275"/>
              <a:ext cx="8325" cy="8325"/>
            </a:xfrm>
            <a:custGeom>
              <a:rect b="b" l="l" r="r" t="t"/>
              <a:pathLst>
                <a:path extrusionOk="0" h="333" w="333">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82"/>
            <p:cNvSpPr/>
            <p:nvPr/>
          </p:nvSpPr>
          <p:spPr>
            <a:xfrm>
              <a:off x="3461975" y="4568275"/>
              <a:ext cx="8325" cy="8325"/>
            </a:xfrm>
            <a:custGeom>
              <a:rect b="b" l="l" r="r" t="t"/>
              <a:pathLst>
                <a:path extrusionOk="0" h="333" w="333">
                  <a:moveTo>
                    <a:pt x="166" y="1"/>
                  </a:moveTo>
                  <a:cubicBezTo>
                    <a:pt x="73" y="1"/>
                    <a:pt x="1" y="80"/>
                    <a:pt x="1" y="166"/>
                  </a:cubicBezTo>
                  <a:cubicBezTo>
                    <a:pt x="1" y="260"/>
                    <a:pt x="73" y="332"/>
                    <a:pt x="166" y="332"/>
                  </a:cubicBezTo>
                  <a:cubicBezTo>
                    <a:pt x="253" y="332"/>
                    <a:pt x="332" y="260"/>
                    <a:pt x="332" y="166"/>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82"/>
            <p:cNvSpPr/>
            <p:nvPr/>
          </p:nvSpPr>
          <p:spPr>
            <a:xfrm>
              <a:off x="2780775" y="4586300"/>
              <a:ext cx="8300" cy="8325"/>
            </a:xfrm>
            <a:custGeom>
              <a:rect b="b" l="l" r="r" t="t"/>
              <a:pathLst>
                <a:path extrusionOk="0" h="333" w="332">
                  <a:moveTo>
                    <a:pt x="166" y="1"/>
                  </a:moveTo>
                  <a:cubicBezTo>
                    <a:pt x="79" y="1"/>
                    <a:pt x="0" y="73"/>
                    <a:pt x="0" y="167"/>
                  </a:cubicBezTo>
                  <a:cubicBezTo>
                    <a:pt x="0" y="260"/>
                    <a:pt x="79"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82"/>
            <p:cNvSpPr/>
            <p:nvPr/>
          </p:nvSpPr>
          <p:spPr>
            <a:xfrm>
              <a:off x="2798800" y="4586300"/>
              <a:ext cx="8325" cy="8325"/>
            </a:xfrm>
            <a:custGeom>
              <a:rect b="b" l="l" r="r" t="t"/>
              <a:pathLst>
                <a:path extrusionOk="0" h="333" w="333">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82"/>
            <p:cNvSpPr/>
            <p:nvPr/>
          </p:nvSpPr>
          <p:spPr>
            <a:xfrm>
              <a:off x="2816650" y="4586300"/>
              <a:ext cx="8325" cy="8325"/>
            </a:xfrm>
            <a:custGeom>
              <a:rect b="b" l="l" r="r" t="t"/>
              <a:pathLst>
                <a:path extrusionOk="0" h="333" w="333">
                  <a:moveTo>
                    <a:pt x="166" y="1"/>
                  </a:moveTo>
                  <a:cubicBezTo>
                    <a:pt x="80" y="1"/>
                    <a:pt x="0" y="73"/>
                    <a:pt x="0" y="167"/>
                  </a:cubicBezTo>
                  <a:cubicBezTo>
                    <a:pt x="0" y="260"/>
                    <a:pt x="80"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82"/>
            <p:cNvSpPr/>
            <p:nvPr/>
          </p:nvSpPr>
          <p:spPr>
            <a:xfrm>
              <a:off x="2834675" y="4586300"/>
              <a:ext cx="8325" cy="8325"/>
            </a:xfrm>
            <a:custGeom>
              <a:rect b="b" l="l" r="r" t="t"/>
              <a:pathLst>
                <a:path extrusionOk="0" h="333" w="333">
                  <a:moveTo>
                    <a:pt x="167" y="1"/>
                  </a:moveTo>
                  <a:cubicBezTo>
                    <a:pt x="73" y="1"/>
                    <a:pt x="1" y="73"/>
                    <a:pt x="1" y="167"/>
                  </a:cubicBezTo>
                  <a:cubicBezTo>
                    <a:pt x="1" y="260"/>
                    <a:pt x="73" y="333"/>
                    <a:pt x="167" y="333"/>
                  </a:cubicBezTo>
                  <a:cubicBezTo>
                    <a:pt x="253" y="333"/>
                    <a:pt x="332" y="260"/>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82"/>
            <p:cNvSpPr/>
            <p:nvPr/>
          </p:nvSpPr>
          <p:spPr>
            <a:xfrm>
              <a:off x="2852525" y="4586300"/>
              <a:ext cx="8325" cy="8325"/>
            </a:xfrm>
            <a:custGeom>
              <a:rect b="b" l="l" r="r" t="t"/>
              <a:pathLst>
                <a:path extrusionOk="0" h="333" w="333">
                  <a:moveTo>
                    <a:pt x="167" y="1"/>
                  </a:moveTo>
                  <a:cubicBezTo>
                    <a:pt x="73" y="1"/>
                    <a:pt x="1" y="73"/>
                    <a:pt x="1" y="167"/>
                  </a:cubicBezTo>
                  <a:cubicBezTo>
                    <a:pt x="1" y="260"/>
                    <a:pt x="73" y="333"/>
                    <a:pt x="167" y="333"/>
                  </a:cubicBezTo>
                  <a:cubicBezTo>
                    <a:pt x="260" y="333"/>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82"/>
            <p:cNvSpPr/>
            <p:nvPr/>
          </p:nvSpPr>
          <p:spPr>
            <a:xfrm>
              <a:off x="2870375" y="4586300"/>
              <a:ext cx="8325" cy="8325"/>
            </a:xfrm>
            <a:custGeom>
              <a:rect b="b" l="l" r="r" t="t"/>
              <a:pathLst>
                <a:path extrusionOk="0" h="333" w="333">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82"/>
            <p:cNvSpPr/>
            <p:nvPr/>
          </p:nvSpPr>
          <p:spPr>
            <a:xfrm>
              <a:off x="2888400" y="4586300"/>
              <a:ext cx="8325" cy="8325"/>
            </a:xfrm>
            <a:custGeom>
              <a:rect b="b" l="l" r="r" t="t"/>
              <a:pathLst>
                <a:path extrusionOk="0" h="333" w="333">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82"/>
            <p:cNvSpPr/>
            <p:nvPr/>
          </p:nvSpPr>
          <p:spPr>
            <a:xfrm>
              <a:off x="3103525" y="4586300"/>
              <a:ext cx="8325" cy="8325"/>
            </a:xfrm>
            <a:custGeom>
              <a:rect b="b" l="l" r="r" t="t"/>
              <a:pathLst>
                <a:path extrusionOk="0" h="333" w="333">
                  <a:moveTo>
                    <a:pt x="166" y="1"/>
                  </a:moveTo>
                  <a:cubicBezTo>
                    <a:pt x="72" y="1"/>
                    <a:pt x="0" y="73"/>
                    <a:pt x="0" y="167"/>
                  </a:cubicBezTo>
                  <a:cubicBezTo>
                    <a:pt x="0" y="260"/>
                    <a:pt x="72" y="333"/>
                    <a:pt x="166" y="333"/>
                  </a:cubicBezTo>
                  <a:cubicBezTo>
                    <a:pt x="253" y="333"/>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82"/>
            <p:cNvSpPr/>
            <p:nvPr/>
          </p:nvSpPr>
          <p:spPr>
            <a:xfrm>
              <a:off x="3121375" y="4586300"/>
              <a:ext cx="8325" cy="8325"/>
            </a:xfrm>
            <a:custGeom>
              <a:rect b="b" l="l" r="r" t="t"/>
              <a:pathLst>
                <a:path extrusionOk="0" h="333" w="333">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82"/>
            <p:cNvSpPr/>
            <p:nvPr/>
          </p:nvSpPr>
          <p:spPr>
            <a:xfrm>
              <a:off x="3139225" y="4586300"/>
              <a:ext cx="8325" cy="8325"/>
            </a:xfrm>
            <a:custGeom>
              <a:rect b="b" l="l" r="r" t="t"/>
              <a:pathLst>
                <a:path extrusionOk="0" h="333" w="333">
                  <a:moveTo>
                    <a:pt x="166" y="1"/>
                  </a:moveTo>
                  <a:cubicBezTo>
                    <a:pt x="80" y="1"/>
                    <a:pt x="0" y="73"/>
                    <a:pt x="0" y="167"/>
                  </a:cubicBezTo>
                  <a:cubicBezTo>
                    <a:pt x="0" y="260"/>
                    <a:pt x="80"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82"/>
            <p:cNvSpPr/>
            <p:nvPr/>
          </p:nvSpPr>
          <p:spPr>
            <a:xfrm>
              <a:off x="3157250" y="4586300"/>
              <a:ext cx="8325" cy="8325"/>
            </a:xfrm>
            <a:custGeom>
              <a:rect b="b" l="l" r="r" t="t"/>
              <a:pathLst>
                <a:path extrusionOk="0" h="333" w="333">
                  <a:moveTo>
                    <a:pt x="167" y="1"/>
                  </a:moveTo>
                  <a:cubicBezTo>
                    <a:pt x="73" y="1"/>
                    <a:pt x="1" y="73"/>
                    <a:pt x="1" y="167"/>
                  </a:cubicBezTo>
                  <a:cubicBezTo>
                    <a:pt x="1" y="260"/>
                    <a:pt x="73" y="333"/>
                    <a:pt x="167" y="333"/>
                  </a:cubicBezTo>
                  <a:cubicBezTo>
                    <a:pt x="253" y="333"/>
                    <a:pt x="332" y="260"/>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82"/>
            <p:cNvSpPr/>
            <p:nvPr/>
          </p:nvSpPr>
          <p:spPr>
            <a:xfrm>
              <a:off x="3175100" y="4586300"/>
              <a:ext cx="8325" cy="8325"/>
            </a:xfrm>
            <a:custGeom>
              <a:rect b="b" l="l" r="r" t="t"/>
              <a:pathLst>
                <a:path extrusionOk="0" h="333" w="333">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82"/>
            <p:cNvSpPr/>
            <p:nvPr/>
          </p:nvSpPr>
          <p:spPr>
            <a:xfrm>
              <a:off x="3193125" y="4586300"/>
              <a:ext cx="8325" cy="8325"/>
            </a:xfrm>
            <a:custGeom>
              <a:rect b="b" l="l" r="r" t="t"/>
              <a:pathLst>
                <a:path extrusionOk="0" h="333" w="333">
                  <a:moveTo>
                    <a:pt x="167" y="1"/>
                  </a:moveTo>
                  <a:cubicBezTo>
                    <a:pt x="73" y="1"/>
                    <a:pt x="1" y="73"/>
                    <a:pt x="1" y="167"/>
                  </a:cubicBezTo>
                  <a:cubicBezTo>
                    <a:pt x="1" y="260"/>
                    <a:pt x="73" y="333"/>
                    <a:pt x="167" y="333"/>
                  </a:cubicBezTo>
                  <a:cubicBezTo>
                    <a:pt x="253" y="333"/>
                    <a:pt x="333" y="260"/>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82"/>
            <p:cNvSpPr/>
            <p:nvPr/>
          </p:nvSpPr>
          <p:spPr>
            <a:xfrm>
              <a:off x="3408075" y="4586300"/>
              <a:ext cx="8300" cy="8325"/>
            </a:xfrm>
            <a:custGeom>
              <a:rect b="b" l="l" r="r" t="t"/>
              <a:pathLst>
                <a:path extrusionOk="0" h="333" w="332">
                  <a:moveTo>
                    <a:pt x="166" y="1"/>
                  </a:moveTo>
                  <a:cubicBezTo>
                    <a:pt x="79" y="1"/>
                    <a:pt x="0" y="73"/>
                    <a:pt x="0" y="167"/>
                  </a:cubicBezTo>
                  <a:cubicBezTo>
                    <a:pt x="0" y="260"/>
                    <a:pt x="79"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82"/>
            <p:cNvSpPr/>
            <p:nvPr/>
          </p:nvSpPr>
          <p:spPr>
            <a:xfrm>
              <a:off x="3443950" y="4586300"/>
              <a:ext cx="8325" cy="8325"/>
            </a:xfrm>
            <a:custGeom>
              <a:rect b="b" l="l" r="r" t="t"/>
              <a:pathLst>
                <a:path extrusionOk="0" h="333" w="333">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82"/>
            <p:cNvSpPr/>
            <p:nvPr/>
          </p:nvSpPr>
          <p:spPr>
            <a:xfrm>
              <a:off x="3461975" y="4586300"/>
              <a:ext cx="8325" cy="8325"/>
            </a:xfrm>
            <a:custGeom>
              <a:rect b="b" l="l" r="r" t="t"/>
              <a:pathLst>
                <a:path extrusionOk="0" h="333" w="333">
                  <a:moveTo>
                    <a:pt x="166" y="1"/>
                  </a:moveTo>
                  <a:cubicBezTo>
                    <a:pt x="73" y="1"/>
                    <a:pt x="1" y="73"/>
                    <a:pt x="1" y="167"/>
                  </a:cubicBezTo>
                  <a:cubicBezTo>
                    <a:pt x="1" y="260"/>
                    <a:pt x="73" y="333"/>
                    <a:pt x="166" y="333"/>
                  </a:cubicBezTo>
                  <a:cubicBezTo>
                    <a:pt x="253" y="333"/>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82"/>
            <p:cNvSpPr/>
            <p:nvPr/>
          </p:nvSpPr>
          <p:spPr>
            <a:xfrm>
              <a:off x="3479825" y="4586300"/>
              <a:ext cx="8325" cy="8325"/>
            </a:xfrm>
            <a:custGeom>
              <a:rect b="b" l="l" r="r" t="t"/>
              <a:pathLst>
                <a:path extrusionOk="0" h="333" w="333">
                  <a:moveTo>
                    <a:pt x="166" y="1"/>
                  </a:moveTo>
                  <a:cubicBezTo>
                    <a:pt x="73" y="1"/>
                    <a:pt x="1" y="73"/>
                    <a:pt x="1" y="167"/>
                  </a:cubicBezTo>
                  <a:cubicBezTo>
                    <a:pt x="1" y="260"/>
                    <a:pt x="73"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82"/>
            <p:cNvSpPr/>
            <p:nvPr/>
          </p:nvSpPr>
          <p:spPr>
            <a:xfrm>
              <a:off x="3497675" y="4586300"/>
              <a:ext cx="8325" cy="8325"/>
            </a:xfrm>
            <a:custGeom>
              <a:rect b="b" l="l" r="r" t="t"/>
              <a:pathLst>
                <a:path extrusionOk="0" h="333" w="333">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82"/>
            <p:cNvSpPr/>
            <p:nvPr/>
          </p:nvSpPr>
          <p:spPr>
            <a:xfrm>
              <a:off x="3515700" y="4586300"/>
              <a:ext cx="8325" cy="8325"/>
            </a:xfrm>
            <a:custGeom>
              <a:rect b="b" l="l" r="r" t="t"/>
              <a:pathLst>
                <a:path extrusionOk="0" h="333" w="333">
                  <a:moveTo>
                    <a:pt x="167" y="1"/>
                  </a:moveTo>
                  <a:cubicBezTo>
                    <a:pt x="73" y="1"/>
                    <a:pt x="1" y="73"/>
                    <a:pt x="1" y="167"/>
                  </a:cubicBezTo>
                  <a:cubicBezTo>
                    <a:pt x="1" y="260"/>
                    <a:pt x="73" y="333"/>
                    <a:pt x="167" y="333"/>
                  </a:cubicBezTo>
                  <a:cubicBezTo>
                    <a:pt x="253" y="333"/>
                    <a:pt x="333" y="260"/>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82"/>
            <p:cNvSpPr/>
            <p:nvPr/>
          </p:nvSpPr>
          <p:spPr>
            <a:xfrm>
              <a:off x="3533550" y="4586300"/>
              <a:ext cx="8325" cy="8325"/>
            </a:xfrm>
            <a:custGeom>
              <a:rect b="b" l="l" r="r" t="t"/>
              <a:pathLst>
                <a:path extrusionOk="0" h="333" w="333">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82"/>
            <p:cNvSpPr/>
            <p:nvPr/>
          </p:nvSpPr>
          <p:spPr>
            <a:xfrm>
              <a:off x="3551600" y="4586300"/>
              <a:ext cx="8300" cy="8325"/>
            </a:xfrm>
            <a:custGeom>
              <a:rect b="b" l="l" r="r" t="t"/>
              <a:pathLst>
                <a:path extrusionOk="0" h="333" w="332">
                  <a:moveTo>
                    <a:pt x="166" y="1"/>
                  </a:moveTo>
                  <a:cubicBezTo>
                    <a:pt x="72" y="1"/>
                    <a:pt x="0" y="73"/>
                    <a:pt x="0" y="167"/>
                  </a:cubicBezTo>
                  <a:cubicBezTo>
                    <a:pt x="0" y="260"/>
                    <a:pt x="72" y="333"/>
                    <a:pt x="166" y="333"/>
                  </a:cubicBezTo>
                  <a:cubicBezTo>
                    <a:pt x="253" y="333"/>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82"/>
            <p:cNvSpPr/>
            <p:nvPr/>
          </p:nvSpPr>
          <p:spPr>
            <a:xfrm>
              <a:off x="2780775" y="4604350"/>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82"/>
            <p:cNvSpPr/>
            <p:nvPr/>
          </p:nvSpPr>
          <p:spPr>
            <a:xfrm>
              <a:off x="2798800" y="4604350"/>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82"/>
            <p:cNvSpPr/>
            <p:nvPr/>
          </p:nvSpPr>
          <p:spPr>
            <a:xfrm>
              <a:off x="2816650" y="4604350"/>
              <a:ext cx="8325" cy="8300"/>
            </a:xfrm>
            <a:custGeom>
              <a:rect b="b" l="l" r="r" t="t"/>
              <a:pathLst>
                <a:path extrusionOk="0" h="332"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82"/>
            <p:cNvSpPr/>
            <p:nvPr/>
          </p:nvSpPr>
          <p:spPr>
            <a:xfrm>
              <a:off x="2834675" y="4604350"/>
              <a:ext cx="8325" cy="8300"/>
            </a:xfrm>
            <a:custGeom>
              <a:rect b="b" l="l" r="r" t="t"/>
              <a:pathLst>
                <a:path extrusionOk="0" h="332"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82"/>
            <p:cNvSpPr/>
            <p:nvPr/>
          </p:nvSpPr>
          <p:spPr>
            <a:xfrm>
              <a:off x="2852525" y="4604350"/>
              <a:ext cx="8325" cy="8300"/>
            </a:xfrm>
            <a:custGeom>
              <a:rect b="b" l="l" r="r" t="t"/>
              <a:pathLst>
                <a:path extrusionOk="0" h="332" w="333">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82"/>
            <p:cNvSpPr/>
            <p:nvPr/>
          </p:nvSpPr>
          <p:spPr>
            <a:xfrm>
              <a:off x="2870375" y="4604350"/>
              <a:ext cx="8325" cy="8300"/>
            </a:xfrm>
            <a:custGeom>
              <a:rect b="b" l="l" r="r" t="t"/>
              <a:pathLst>
                <a:path extrusionOk="0" h="332"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82"/>
            <p:cNvSpPr/>
            <p:nvPr/>
          </p:nvSpPr>
          <p:spPr>
            <a:xfrm>
              <a:off x="2888400" y="4604350"/>
              <a:ext cx="8325" cy="8300"/>
            </a:xfrm>
            <a:custGeom>
              <a:rect b="b" l="l" r="r" t="t"/>
              <a:pathLst>
                <a:path extrusionOk="0" h="332"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82"/>
            <p:cNvSpPr/>
            <p:nvPr/>
          </p:nvSpPr>
          <p:spPr>
            <a:xfrm>
              <a:off x="2906250" y="4604350"/>
              <a:ext cx="8325" cy="8300"/>
            </a:xfrm>
            <a:custGeom>
              <a:rect b="b" l="l" r="r" t="t"/>
              <a:pathLst>
                <a:path extrusionOk="0" h="332" w="333">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82"/>
            <p:cNvSpPr/>
            <p:nvPr/>
          </p:nvSpPr>
          <p:spPr>
            <a:xfrm>
              <a:off x="2924300" y="4604350"/>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82"/>
            <p:cNvSpPr/>
            <p:nvPr/>
          </p:nvSpPr>
          <p:spPr>
            <a:xfrm>
              <a:off x="3103525" y="4604350"/>
              <a:ext cx="8325" cy="8300"/>
            </a:xfrm>
            <a:custGeom>
              <a:rect b="b" l="l" r="r" t="t"/>
              <a:pathLst>
                <a:path extrusionOk="0" h="332" w="333">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82"/>
            <p:cNvSpPr/>
            <p:nvPr/>
          </p:nvSpPr>
          <p:spPr>
            <a:xfrm>
              <a:off x="3121375" y="4604350"/>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82"/>
            <p:cNvSpPr/>
            <p:nvPr/>
          </p:nvSpPr>
          <p:spPr>
            <a:xfrm>
              <a:off x="3139225" y="4604350"/>
              <a:ext cx="8325" cy="8300"/>
            </a:xfrm>
            <a:custGeom>
              <a:rect b="b" l="l" r="r" t="t"/>
              <a:pathLst>
                <a:path extrusionOk="0" h="332"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82"/>
            <p:cNvSpPr/>
            <p:nvPr/>
          </p:nvSpPr>
          <p:spPr>
            <a:xfrm>
              <a:off x="3157250" y="4604350"/>
              <a:ext cx="8325" cy="8300"/>
            </a:xfrm>
            <a:custGeom>
              <a:rect b="b" l="l" r="r" t="t"/>
              <a:pathLst>
                <a:path extrusionOk="0" h="332"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82"/>
            <p:cNvSpPr/>
            <p:nvPr/>
          </p:nvSpPr>
          <p:spPr>
            <a:xfrm>
              <a:off x="3175100" y="4604350"/>
              <a:ext cx="8325" cy="8300"/>
            </a:xfrm>
            <a:custGeom>
              <a:rect b="b" l="l" r="r" t="t"/>
              <a:pathLst>
                <a:path extrusionOk="0" h="332"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82"/>
            <p:cNvSpPr/>
            <p:nvPr/>
          </p:nvSpPr>
          <p:spPr>
            <a:xfrm>
              <a:off x="3193125" y="4604350"/>
              <a:ext cx="8325" cy="8300"/>
            </a:xfrm>
            <a:custGeom>
              <a:rect b="b" l="l" r="r" t="t"/>
              <a:pathLst>
                <a:path extrusionOk="0" h="332"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82"/>
            <p:cNvSpPr/>
            <p:nvPr/>
          </p:nvSpPr>
          <p:spPr>
            <a:xfrm>
              <a:off x="3408075" y="4604350"/>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82"/>
            <p:cNvSpPr/>
            <p:nvPr/>
          </p:nvSpPr>
          <p:spPr>
            <a:xfrm>
              <a:off x="3426100" y="4604350"/>
              <a:ext cx="8325" cy="8300"/>
            </a:xfrm>
            <a:custGeom>
              <a:rect b="b" l="l" r="r" t="t"/>
              <a:pathLst>
                <a:path extrusionOk="0" h="332" w="333">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82"/>
            <p:cNvSpPr/>
            <p:nvPr/>
          </p:nvSpPr>
          <p:spPr>
            <a:xfrm>
              <a:off x="3443950" y="4604350"/>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82"/>
            <p:cNvSpPr/>
            <p:nvPr/>
          </p:nvSpPr>
          <p:spPr>
            <a:xfrm>
              <a:off x="3533550" y="4604350"/>
              <a:ext cx="8325" cy="8300"/>
            </a:xfrm>
            <a:custGeom>
              <a:rect b="b" l="l" r="r" t="t"/>
              <a:pathLst>
                <a:path extrusionOk="0" h="332"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82"/>
            <p:cNvSpPr/>
            <p:nvPr/>
          </p:nvSpPr>
          <p:spPr>
            <a:xfrm>
              <a:off x="3551600" y="4604350"/>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82"/>
            <p:cNvSpPr/>
            <p:nvPr/>
          </p:nvSpPr>
          <p:spPr>
            <a:xfrm>
              <a:off x="3569450" y="4604350"/>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82"/>
            <p:cNvSpPr/>
            <p:nvPr/>
          </p:nvSpPr>
          <p:spPr>
            <a:xfrm>
              <a:off x="2780775" y="4622200"/>
              <a:ext cx="8300" cy="8500"/>
            </a:xfrm>
            <a:custGeom>
              <a:rect b="b" l="l" r="r" t="t"/>
              <a:pathLst>
                <a:path extrusionOk="0" h="340" w="332">
                  <a:moveTo>
                    <a:pt x="166" y="0"/>
                  </a:moveTo>
                  <a:cubicBezTo>
                    <a:pt x="79" y="0"/>
                    <a:pt x="0" y="79"/>
                    <a:pt x="0" y="173"/>
                  </a:cubicBezTo>
                  <a:cubicBezTo>
                    <a:pt x="0" y="260"/>
                    <a:pt x="79" y="339"/>
                    <a:pt x="166" y="339"/>
                  </a:cubicBezTo>
                  <a:cubicBezTo>
                    <a:pt x="260" y="339"/>
                    <a:pt x="332" y="260"/>
                    <a:pt x="332" y="173"/>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82"/>
            <p:cNvSpPr/>
            <p:nvPr/>
          </p:nvSpPr>
          <p:spPr>
            <a:xfrm>
              <a:off x="2798800" y="4622200"/>
              <a:ext cx="8325" cy="8500"/>
            </a:xfrm>
            <a:custGeom>
              <a:rect b="b" l="l" r="r" t="t"/>
              <a:pathLst>
                <a:path extrusionOk="0" h="340" w="333">
                  <a:moveTo>
                    <a:pt x="166" y="0"/>
                  </a:moveTo>
                  <a:cubicBezTo>
                    <a:pt x="72" y="0"/>
                    <a:pt x="0" y="79"/>
                    <a:pt x="0" y="173"/>
                  </a:cubicBezTo>
                  <a:cubicBezTo>
                    <a:pt x="0" y="260"/>
                    <a:pt x="72" y="339"/>
                    <a:pt x="166" y="339"/>
                  </a:cubicBezTo>
                  <a:cubicBezTo>
                    <a:pt x="260" y="339"/>
                    <a:pt x="332" y="260"/>
                    <a:pt x="332" y="173"/>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82"/>
            <p:cNvSpPr/>
            <p:nvPr/>
          </p:nvSpPr>
          <p:spPr>
            <a:xfrm>
              <a:off x="2816650" y="4622200"/>
              <a:ext cx="8325" cy="8500"/>
            </a:xfrm>
            <a:custGeom>
              <a:rect b="b" l="l" r="r" t="t"/>
              <a:pathLst>
                <a:path extrusionOk="0" h="340" w="333">
                  <a:moveTo>
                    <a:pt x="166" y="0"/>
                  </a:moveTo>
                  <a:cubicBezTo>
                    <a:pt x="80" y="0"/>
                    <a:pt x="0" y="79"/>
                    <a:pt x="0" y="173"/>
                  </a:cubicBezTo>
                  <a:cubicBezTo>
                    <a:pt x="0" y="260"/>
                    <a:pt x="80" y="339"/>
                    <a:pt x="166" y="339"/>
                  </a:cubicBezTo>
                  <a:cubicBezTo>
                    <a:pt x="260" y="339"/>
                    <a:pt x="332" y="260"/>
                    <a:pt x="332" y="173"/>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82"/>
            <p:cNvSpPr/>
            <p:nvPr/>
          </p:nvSpPr>
          <p:spPr>
            <a:xfrm>
              <a:off x="2834675" y="4622200"/>
              <a:ext cx="8325" cy="8500"/>
            </a:xfrm>
            <a:custGeom>
              <a:rect b="b" l="l" r="r" t="t"/>
              <a:pathLst>
                <a:path extrusionOk="0" h="340" w="333">
                  <a:moveTo>
                    <a:pt x="167" y="0"/>
                  </a:moveTo>
                  <a:cubicBezTo>
                    <a:pt x="73" y="0"/>
                    <a:pt x="1" y="79"/>
                    <a:pt x="1" y="173"/>
                  </a:cubicBezTo>
                  <a:cubicBezTo>
                    <a:pt x="1" y="260"/>
                    <a:pt x="73" y="339"/>
                    <a:pt x="167" y="339"/>
                  </a:cubicBezTo>
                  <a:cubicBezTo>
                    <a:pt x="253" y="339"/>
                    <a:pt x="332" y="260"/>
                    <a:pt x="332" y="173"/>
                  </a:cubicBezTo>
                  <a:cubicBezTo>
                    <a:pt x="332" y="79"/>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82"/>
            <p:cNvSpPr/>
            <p:nvPr/>
          </p:nvSpPr>
          <p:spPr>
            <a:xfrm>
              <a:off x="2852525" y="4622200"/>
              <a:ext cx="8325" cy="8500"/>
            </a:xfrm>
            <a:custGeom>
              <a:rect b="b" l="l" r="r" t="t"/>
              <a:pathLst>
                <a:path extrusionOk="0" h="340" w="333">
                  <a:moveTo>
                    <a:pt x="167" y="0"/>
                  </a:moveTo>
                  <a:cubicBezTo>
                    <a:pt x="73" y="0"/>
                    <a:pt x="1" y="79"/>
                    <a:pt x="1" y="173"/>
                  </a:cubicBezTo>
                  <a:cubicBezTo>
                    <a:pt x="1" y="260"/>
                    <a:pt x="73" y="339"/>
                    <a:pt x="167" y="339"/>
                  </a:cubicBezTo>
                  <a:cubicBezTo>
                    <a:pt x="260" y="339"/>
                    <a:pt x="332" y="260"/>
                    <a:pt x="332" y="173"/>
                  </a:cubicBezTo>
                  <a:cubicBezTo>
                    <a:pt x="332" y="79"/>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82"/>
            <p:cNvSpPr/>
            <p:nvPr/>
          </p:nvSpPr>
          <p:spPr>
            <a:xfrm>
              <a:off x="2870375" y="4622200"/>
              <a:ext cx="8325" cy="8500"/>
            </a:xfrm>
            <a:custGeom>
              <a:rect b="b" l="l" r="r" t="t"/>
              <a:pathLst>
                <a:path extrusionOk="0" h="340" w="333">
                  <a:moveTo>
                    <a:pt x="167" y="0"/>
                  </a:moveTo>
                  <a:cubicBezTo>
                    <a:pt x="80" y="0"/>
                    <a:pt x="1" y="79"/>
                    <a:pt x="1" y="173"/>
                  </a:cubicBezTo>
                  <a:cubicBezTo>
                    <a:pt x="1" y="260"/>
                    <a:pt x="80" y="339"/>
                    <a:pt x="167" y="339"/>
                  </a:cubicBezTo>
                  <a:cubicBezTo>
                    <a:pt x="260" y="339"/>
                    <a:pt x="332" y="260"/>
                    <a:pt x="332" y="173"/>
                  </a:cubicBezTo>
                  <a:cubicBezTo>
                    <a:pt x="332" y="79"/>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82"/>
            <p:cNvSpPr/>
            <p:nvPr/>
          </p:nvSpPr>
          <p:spPr>
            <a:xfrm>
              <a:off x="2888400" y="4622200"/>
              <a:ext cx="8325" cy="8500"/>
            </a:xfrm>
            <a:custGeom>
              <a:rect b="b" l="l" r="r" t="t"/>
              <a:pathLst>
                <a:path extrusionOk="0" h="340" w="333">
                  <a:moveTo>
                    <a:pt x="167" y="0"/>
                  </a:moveTo>
                  <a:cubicBezTo>
                    <a:pt x="73" y="0"/>
                    <a:pt x="1" y="79"/>
                    <a:pt x="1" y="173"/>
                  </a:cubicBezTo>
                  <a:cubicBezTo>
                    <a:pt x="1" y="260"/>
                    <a:pt x="73" y="339"/>
                    <a:pt x="167" y="339"/>
                  </a:cubicBezTo>
                  <a:cubicBezTo>
                    <a:pt x="261" y="339"/>
                    <a:pt x="333" y="260"/>
                    <a:pt x="333" y="173"/>
                  </a:cubicBezTo>
                  <a:cubicBezTo>
                    <a:pt x="333" y="79"/>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82"/>
            <p:cNvSpPr/>
            <p:nvPr/>
          </p:nvSpPr>
          <p:spPr>
            <a:xfrm>
              <a:off x="2906250" y="4622200"/>
              <a:ext cx="8325" cy="8500"/>
            </a:xfrm>
            <a:custGeom>
              <a:rect b="b" l="l" r="r" t="t"/>
              <a:pathLst>
                <a:path extrusionOk="0" h="340" w="333">
                  <a:moveTo>
                    <a:pt x="167" y="0"/>
                  </a:moveTo>
                  <a:cubicBezTo>
                    <a:pt x="80" y="0"/>
                    <a:pt x="1" y="79"/>
                    <a:pt x="1" y="173"/>
                  </a:cubicBezTo>
                  <a:cubicBezTo>
                    <a:pt x="1" y="260"/>
                    <a:pt x="80" y="339"/>
                    <a:pt x="167" y="339"/>
                  </a:cubicBezTo>
                  <a:cubicBezTo>
                    <a:pt x="261" y="339"/>
                    <a:pt x="333" y="260"/>
                    <a:pt x="333" y="173"/>
                  </a:cubicBezTo>
                  <a:cubicBezTo>
                    <a:pt x="333" y="79"/>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82"/>
            <p:cNvSpPr/>
            <p:nvPr/>
          </p:nvSpPr>
          <p:spPr>
            <a:xfrm>
              <a:off x="2924300" y="4622200"/>
              <a:ext cx="8300" cy="8500"/>
            </a:xfrm>
            <a:custGeom>
              <a:rect b="b" l="l" r="r" t="t"/>
              <a:pathLst>
                <a:path extrusionOk="0" h="340" w="332">
                  <a:moveTo>
                    <a:pt x="166" y="0"/>
                  </a:moveTo>
                  <a:cubicBezTo>
                    <a:pt x="72" y="0"/>
                    <a:pt x="0" y="79"/>
                    <a:pt x="0" y="173"/>
                  </a:cubicBezTo>
                  <a:cubicBezTo>
                    <a:pt x="0" y="260"/>
                    <a:pt x="72" y="339"/>
                    <a:pt x="166" y="339"/>
                  </a:cubicBezTo>
                  <a:cubicBezTo>
                    <a:pt x="253" y="339"/>
                    <a:pt x="332" y="260"/>
                    <a:pt x="332" y="173"/>
                  </a:cubicBezTo>
                  <a:cubicBezTo>
                    <a:pt x="332" y="79"/>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82"/>
            <p:cNvSpPr/>
            <p:nvPr/>
          </p:nvSpPr>
          <p:spPr>
            <a:xfrm>
              <a:off x="3103525" y="4622200"/>
              <a:ext cx="8325" cy="8500"/>
            </a:xfrm>
            <a:custGeom>
              <a:rect b="b" l="l" r="r" t="t"/>
              <a:pathLst>
                <a:path extrusionOk="0" h="340" w="333">
                  <a:moveTo>
                    <a:pt x="166" y="0"/>
                  </a:moveTo>
                  <a:cubicBezTo>
                    <a:pt x="72" y="0"/>
                    <a:pt x="0" y="79"/>
                    <a:pt x="0" y="173"/>
                  </a:cubicBezTo>
                  <a:cubicBezTo>
                    <a:pt x="0" y="260"/>
                    <a:pt x="72" y="339"/>
                    <a:pt x="166" y="339"/>
                  </a:cubicBezTo>
                  <a:cubicBezTo>
                    <a:pt x="253" y="339"/>
                    <a:pt x="332" y="260"/>
                    <a:pt x="332" y="173"/>
                  </a:cubicBezTo>
                  <a:cubicBezTo>
                    <a:pt x="332" y="79"/>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82"/>
            <p:cNvSpPr/>
            <p:nvPr/>
          </p:nvSpPr>
          <p:spPr>
            <a:xfrm>
              <a:off x="3121375" y="4622200"/>
              <a:ext cx="8325" cy="8500"/>
            </a:xfrm>
            <a:custGeom>
              <a:rect b="b" l="l" r="r" t="t"/>
              <a:pathLst>
                <a:path extrusionOk="0" h="340" w="333">
                  <a:moveTo>
                    <a:pt x="166" y="0"/>
                  </a:moveTo>
                  <a:cubicBezTo>
                    <a:pt x="72" y="0"/>
                    <a:pt x="0" y="79"/>
                    <a:pt x="0" y="173"/>
                  </a:cubicBezTo>
                  <a:cubicBezTo>
                    <a:pt x="0" y="260"/>
                    <a:pt x="72" y="339"/>
                    <a:pt x="166" y="339"/>
                  </a:cubicBezTo>
                  <a:cubicBezTo>
                    <a:pt x="260" y="339"/>
                    <a:pt x="332" y="260"/>
                    <a:pt x="332" y="173"/>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82"/>
            <p:cNvSpPr/>
            <p:nvPr/>
          </p:nvSpPr>
          <p:spPr>
            <a:xfrm>
              <a:off x="3139225" y="4622200"/>
              <a:ext cx="8325" cy="8500"/>
            </a:xfrm>
            <a:custGeom>
              <a:rect b="b" l="l" r="r" t="t"/>
              <a:pathLst>
                <a:path extrusionOk="0" h="340" w="333">
                  <a:moveTo>
                    <a:pt x="166" y="0"/>
                  </a:moveTo>
                  <a:cubicBezTo>
                    <a:pt x="80" y="0"/>
                    <a:pt x="0" y="79"/>
                    <a:pt x="0" y="173"/>
                  </a:cubicBezTo>
                  <a:cubicBezTo>
                    <a:pt x="0" y="260"/>
                    <a:pt x="80" y="339"/>
                    <a:pt x="166" y="339"/>
                  </a:cubicBezTo>
                  <a:cubicBezTo>
                    <a:pt x="260" y="339"/>
                    <a:pt x="332" y="260"/>
                    <a:pt x="332" y="173"/>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82"/>
            <p:cNvSpPr/>
            <p:nvPr/>
          </p:nvSpPr>
          <p:spPr>
            <a:xfrm>
              <a:off x="3157250" y="4622200"/>
              <a:ext cx="8325" cy="8500"/>
            </a:xfrm>
            <a:custGeom>
              <a:rect b="b" l="l" r="r" t="t"/>
              <a:pathLst>
                <a:path extrusionOk="0" h="340" w="333">
                  <a:moveTo>
                    <a:pt x="167" y="0"/>
                  </a:moveTo>
                  <a:cubicBezTo>
                    <a:pt x="73" y="0"/>
                    <a:pt x="1" y="79"/>
                    <a:pt x="1" y="173"/>
                  </a:cubicBezTo>
                  <a:cubicBezTo>
                    <a:pt x="1" y="260"/>
                    <a:pt x="73" y="339"/>
                    <a:pt x="167" y="339"/>
                  </a:cubicBezTo>
                  <a:cubicBezTo>
                    <a:pt x="253" y="339"/>
                    <a:pt x="332" y="260"/>
                    <a:pt x="332" y="173"/>
                  </a:cubicBezTo>
                  <a:cubicBezTo>
                    <a:pt x="332" y="79"/>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82"/>
            <p:cNvSpPr/>
            <p:nvPr/>
          </p:nvSpPr>
          <p:spPr>
            <a:xfrm>
              <a:off x="3175100" y="4622200"/>
              <a:ext cx="8325" cy="8500"/>
            </a:xfrm>
            <a:custGeom>
              <a:rect b="b" l="l" r="r" t="t"/>
              <a:pathLst>
                <a:path extrusionOk="0" h="340" w="333">
                  <a:moveTo>
                    <a:pt x="167" y="0"/>
                  </a:moveTo>
                  <a:cubicBezTo>
                    <a:pt x="80" y="0"/>
                    <a:pt x="1" y="79"/>
                    <a:pt x="1" y="173"/>
                  </a:cubicBezTo>
                  <a:cubicBezTo>
                    <a:pt x="1" y="260"/>
                    <a:pt x="80" y="339"/>
                    <a:pt x="167" y="339"/>
                  </a:cubicBezTo>
                  <a:cubicBezTo>
                    <a:pt x="260" y="339"/>
                    <a:pt x="332" y="260"/>
                    <a:pt x="332" y="173"/>
                  </a:cubicBezTo>
                  <a:cubicBezTo>
                    <a:pt x="332" y="79"/>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82"/>
            <p:cNvSpPr/>
            <p:nvPr/>
          </p:nvSpPr>
          <p:spPr>
            <a:xfrm>
              <a:off x="3193125" y="4622200"/>
              <a:ext cx="8325" cy="8500"/>
            </a:xfrm>
            <a:custGeom>
              <a:rect b="b" l="l" r="r" t="t"/>
              <a:pathLst>
                <a:path extrusionOk="0" h="340" w="333">
                  <a:moveTo>
                    <a:pt x="167" y="0"/>
                  </a:moveTo>
                  <a:cubicBezTo>
                    <a:pt x="73" y="0"/>
                    <a:pt x="1" y="79"/>
                    <a:pt x="1" y="173"/>
                  </a:cubicBezTo>
                  <a:cubicBezTo>
                    <a:pt x="1" y="260"/>
                    <a:pt x="73" y="339"/>
                    <a:pt x="167" y="339"/>
                  </a:cubicBezTo>
                  <a:cubicBezTo>
                    <a:pt x="253" y="339"/>
                    <a:pt x="333" y="260"/>
                    <a:pt x="333" y="173"/>
                  </a:cubicBezTo>
                  <a:cubicBezTo>
                    <a:pt x="333" y="79"/>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82"/>
            <p:cNvSpPr/>
            <p:nvPr/>
          </p:nvSpPr>
          <p:spPr>
            <a:xfrm>
              <a:off x="3551600" y="4622200"/>
              <a:ext cx="8300" cy="8500"/>
            </a:xfrm>
            <a:custGeom>
              <a:rect b="b" l="l" r="r" t="t"/>
              <a:pathLst>
                <a:path extrusionOk="0" h="340" w="332">
                  <a:moveTo>
                    <a:pt x="166" y="0"/>
                  </a:moveTo>
                  <a:cubicBezTo>
                    <a:pt x="72" y="0"/>
                    <a:pt x="0" y="79"/>
                    <a:pt x="0" y="173"/>
                  </a:cubicBezTo>
                  <a:cubicBezTo>
                    <a:pt x="0" y="260"/>
                    <a:pt x="72" y="339"/>
                    <a:pt x="166" y="339"/>
                  </a:cubicBezTo>
                  <a:cubicBezTo>
                    <a:pt x="253" y="339"/>
                    <a:pt x="332" y="260"/>
                    <a:pt x="332" y="173"/>
                  </a:cubicBezTo>
                  <a:cubicBezTo>
                    <a:pt x="332" y="79"/>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82"/>
            <p:cNvSpPr/>
            <p:nvPr/>
          </p:nvSpPr>
          <p:spPr>
            <a:xfrm>
              <a:off x="2798800" y="4640225"/>
              <a:ext cx="8325" cy="8325"/>
            </a:xfrm>
            <a:custGeom>
              <a:rect b="b" l="l" r="r" t="t"/>
              <a:pathLst>
                <a:path extrusionOk="0" h="333"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82"/>
            <p:cNvSpPr/>
            <p:nvPr/>
          </p:nvSpPr>
          <p:spPr>
            <a:xfrm>
              <a:off x="2816650" y="4640225"/>
              <a:ext cx="8325" cy="8325"/>
            </a:xfrm>
            <a:custGeom>
              <a:rect b="b" l="l" r="r" t="t"/>
              <a:pathLst>
                <a:path extrusionOk="0" h="333"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82"/>
            <p:cNvSpPr/>
            <p:nvPr/>
          </p:nvSpPr>
          <p:spPr>
            <a:xfrm>
              <a:off x="2834675" y="4640225"/>
              <a:ext cx="8325" cy="8325"/>
            </a:xfrm>
            <a:custGeom>
              <a:rect b="b" l="l" r="r" t="t"/>
              <a:pathLst>
                <a:path extrusionOk="0" h="333"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82"/>
            <p:cNvSpPr/>
            <p:nvPr/>
          </p:nvSpPr>
          <p:spPr>
            <a:xfrm>
              <a:off x="2852525" y="4640225"/>
              <a:ext cx="8325" cy="8325"/>
            </a:xfrm>
            <a:custGeom>
              <a:rect b="b" l="l" r="r" t="t"/>
              <a:pathLst>
                <a:path extrusionOk="0" h="333" w="333">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82"/>
            <p:cNvSpPr/>
            <p:nvPr/>
          </p:nvSpPr>
          <p:spPr>
            <a:xfrm>
              <a:off x="2870375" y="4640225"/>
              <a:ext cx="8325" cy="8325"/>
            </a:xfrm>
            <a:custGeom>
              <a:rect b="b" l="l" r="r" t="t"/>
              <a:pathLst>
                <a:path extrusionOk="0" h="333"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82"/>
            <p:cNvSpPr/>
            <p:nvPr/>
          </p:nvSpPr>
          <p:spPr>
            <a:xfrm>
              <a:off x="2888400" y="4640225"/>
              <a:ext cx="8325" cy="8325"/>
            </a:xfrm>
            <a:custGeom>
              <a:rect b="b" l="l" r="r" t="t"/>
              <a:pathLst>
                <a:path extrusionOk="0" h="333"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82"/>
            <p:cNvSpPr/>
            <p:nvPr/>
          </p:nvSpPr>
          <p:spPr>
            <a:xfrm>
              <a:off x="2906250" y="4640225"/>
              <a:ext cx="8325" cy="8325"/>
            </a:xfrm>
            <a:custGeom>
              <a:rect b="b" l="l" r="r" t="t"/>
              <a:pathLst>
                <a:path extrusionOk="0" h="333" w="333">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82"/>
            <p:cNvSpPr/>
            <p:nvPr/>
          </p:nvSpPr>
          <p:spPr>
            <a:xfrm>
              <a:off x="2924300" y="4640225"/>
              <a:ext cx="8300" cy="8325"/>
            </a:xfrm>
            <a:custGeom>
              <a:rect b="b" l="l" r="r" t="t"/>
              <a:pathLst>
                <a:path extrusionOk="0" h="333"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82"/>
            <p:cNvSpPr/>
            <p:nvPr/>
          </p:nvSpPr>
          <p:spPr>
            <a:xfrm>
              <a:off x="3103525" y="4640225"/>
              <a:ext cx="8325" cy="8325"/>
            </a:xfrm>
            <a:custGeom>
              <a:rect b="b" l="l" r="r" t="t"/>
              <a:pathLst>
                <a:path extrusionOk="0" h="333" w="333">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82"/>
            <p:cNvSpPr/>
            <p:nvPr/>
          </p:nvSpPr>
          <p:spPr>
            <a:xfrm>
              <a:off x="3121375" y="4640225"/>
              <a:ext cx="8325" cy="8325"/>
            </a:xfrm>
            <a:custGeom>
              <a:rect b="b" l="l" r="r" t="t"/>
              <a:pathLst>
                <a:path extrusionOk="0" h="333"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82"/>
            <p:cNvSpPr/>
            <p:nvPr/>
          </p:nvSpPr>
          <p:spPr>
            <a:xfrm>
              <a:off x="3139225" y="4640225"/>
              <a:ext cx="8325" cy="8325"/>
            </a:xfrm>
            <a:custGeom>
              <a:rect b="b" l="l" r="r" t="t"/>
              <a:pathLst>
                <a:path extrusionOk="0" h="333"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82"/>
            <p:cNvSpPr/>
            <p:nvPr/>
          </p:nvSpPr>
          <p:spPr>
            <a:xfrm>
              <a:off x="3157250" y="4640225"/>
              <a:ext cx="8325" cy="8325"/>
            </a:xfrm>
            <a:custGeom>
              <a:rect b="b" l="l" r="r" t="t"/>
              <a:pathLst>
                <a:path extrusionOk="0" h="333"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82"/>
            <p:cNvSpPr/>
            <p:nvPr/>
          </p:nvSpPr>
          <p:spPr>
            <a:xfrm>
              <a:off x="3175100" y="4640225"/>
              <a:ext cx="8325" cy="8325"/>
            </a:xfrm>
            <a:custGeom>
              <a:rect b="b" l="l" r="r" t="t"/>
              <a:pathLst>
                <a:path extrusionOk="0" h="333"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82"/>
            <p:cNvSpPr/>
            <p:nvPr/>
          </p:nvSpPr>
          <p:spPr>
            <a:xfrm>
              <a:off x="3193125" y="4640225"/>
              <a:ext cx="8325" cy="8325"/>
            </a:xfrm>
            <a:custGeom>
              <a:rect b="b" l="l" r="r" t="t"/>
              <a:pathLst>
                <a:path extrusionOk="0" h="333"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82"/>
            <p:cNvSpPr/>
            <p:nvPr/>
          </p:nvSpPr>
          <p:spPr>
            <a:xfrm>
              <a:off x="3228825" y="4640225"/>
              <a:ext cx="8325" cy="8325"/>
            </a:xfrm>
            <a:custGeom>
              <a:rect b="b" l="l" r="r" t="t"/>
              <a:pathLst>
                <a:path extrusionOk="0" h="333" w="333">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82"/>
            <p:cNvSpPr/>
            <p:nvPr/>
          </p:nvSpPr>
          <p:spPr>
            <a:xfrm>
              <a:off x="3497675" y="4640225"/>
              <a:ext cx="8325" cy="8325"/>
            </a:xfrm>
            <a:custGeom>
              <a:rect b="b" l="l" r="r" t="t"/>
              <a:pathLst>
                <a:path extrusionOk="0" h="333"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82"/>
            <p:cNvSpPr/>
            <p:nvPr/>
          </p:nvSpPr>
          <p:spPr>
            <a:xfrm>
              <a:off x="3515700" y="4640225"/>
              <a:ext cx="8325" cy="8325"/>
            </a:xfrm>
            <a:custGeom>
              <a:rect b="b" l="l" r="r" t="t"/>
              <a:pathLst>
                <a:path extrusionOk="0" h="333"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82"/>
            <p:cNvSpPr/>
            <p:nvPr/>
          </p:nvSpPr>
          <p:spPr>
            <a:xfrm>
              <a:off x="3533550" y="4640225"/>
              <a:ext cx="8325" cy="8325"/>
            </a:xfrm>
            <a:custGeom>
              <a:rect b="b" l="l" r="r" t="t"/>
              <a:pathLst>
                <a:path extrusionOk="0" h="333"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82"/>
            <p:cNvSpPr/>
            <p:nvPr/>
          </p:nvSpPr>
          <p:spPr>
            <a:xfrm>
              <a:off x="3551600" y="4640225"/>
              <a:ext cx="8300" cy="8325"/>
            </a:xfrm>
            <a:custGeom>
              <a:rect b="b" l="l" r="r" t="t"/>
              <a:pathLst>
                <a:path extrusionOk="0" h="333"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82"/>
            <p:cNvSpPr/>
            <p:nvPr/>
          </p:nvSpPr>
          <p:spPr>
            <a:xfrm>
              <a:off x="2816650" y="4658250"/>
              <a:ext cx="8325" cy="8325"/>
            </a:xfrm>
            <a:custGeom>
              <a:rect b="b" l="l" r="r" t="t"/>
              <a:pathLst>
                <a:path extrusionOk="0" h="333" w="333">
                  <a:moveTo>
                    <a:pt x="166" y="1"/>
                  </a:moveTo>
                  <a:cubicBezTo>
                    <a:pt x="80" y="1"/>
                    <a:pt x="0" y="73"/>
                    <a:pt x="0" y="166"/>
                  </a:cubicBezTo>
                  <a:cubicBezTo>
                    <a:pt x="0" y="253"/>
                    <a:pt x="80" y="332"/>
                    <a:pt x="166" y="332"/>
                  </a:cubicBezTo>
                  <a:cubicBezTo>
                    <a:pt x="260" y="332"/>
                    <a:pt x="332" y="253"/>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82"/>
            <p:cNvSpPr/>
            <p:nvPr/>
          </p:nvSpPr>
          <p:spPr>
            <a:xfrm>
              <a:off x="2834675" y="4658250"/>
              <a:ext cx="8325" cy="8325"/>
            </a:xfrm>
            <a:custGeom>
              <a:rect b="b" l="l" r="r" t="t"/>
              <a:pathLst>
                <a:path extrusionOk="0" h="333" w="333">
                  <a:moveTo>
                    <a:pt x="167" y="1"/>
                  </a:moveTo>
                  <a:cubicBezTo>
                    <a:pt x="73" y="1"/>
                    <a:pt x="1" y="73"/>
                    <a:pt x="1" y="166"/>
                  </a:cubicBezTo>
                  <a:cubicBezTo>
                    <a:pt x="1" y="253"/>
                    <a:pt x="73" y="332"/>
                    <a:pt x="167" y="332"/>
                  </a:cubicBezTo>
                  <a:cubicBezTo>
                    <a:pt x="253" y="332"/>
                    <a:pt x="332" y="253"/>
                    <a:pt x="332" y="166"/>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82"/>
            <p:cNvSpPr/>
            <p:nvPr/>
          </p:nvSpPr>
          <p:spPr>
            <a:xfrm>
              <a:off x="2852525" y="4658250"/>
              <a:ext cx="8325" cy="8325"/>
            </a:xfrm>
            <a:custGeom>
              <a:rect b="b" l="l" r="r" t="t"/>
              <a:pathLst>
                <a:path extrusionOk="0" h="333" w="333">
                  <a:moveTo>
                    <a:pt x="167" y="1"/>
                  </a:moveTo>
                  <a:cubicBezTo>
                    <a:pt x="73" y="1"/>
                    <a:pt x="1" y="73"/>
                    <a:pt x="1" y="166"/>
                  </a:cubicBezTo>
                  <a:cubicBezTo>
                    <a:pt x="1" y="253"/>
                    <a:pt x="73" y="332"/>
                    <a:pt x="167" y="332"/>
                  </a:cubicBezTo>
                  <a:cubicBezTo>
                    <a:pt x="260" y="332"/>
                    <a:pt x="332" y="253"/>
                    <a:pt x="332" y="166"/>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82"/>
            <p:cNvSpPr/>
            <p:nvPr/>
          </p:nvSpPr>
          <p:spPr>
            <a:xfrm>
              <a:off x="2870375" y="4658250"/>
              <a:ext cx="8325" cy="8325"/>
            </a:xfrm>
            <a:custGeom>
              <a:rect b="b" l="l" r="r" t="t"/>
              <a:pathLst>
                <a:path extrusionOk="0" h="333" w="333">
                  <a:moveTo>
                    <a:pt x="167" y="1"/>
                  </a:moveTo>
                  <a:cubicBezTo>
                    <a:pt x="80" y="1"/>
                    <a:pt x="1" y="73"/>
                    <a:pt x="1" y="166"/>
                  </a:cubicBezTo>
                  <a:cubicBezTo>
                    <a:pt x="1" y="253"/>
                    <a:pt x="80" y="332"/>
                    <a:pt x="167" y="332"/>
                  </a:cubicBezTo>
                  <a:cubicBezTo>
                    <a:pt x="260" y="332"/>
                    <a:pt x="332" y="253"/>
                    <a:pt x="332" y="166"/>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82"/>
            <p:cNvSpPr/>
            <p:nvPr/>
          </p:nvSpPr>
          <p:spPr>
            <a:xfrm>
              <a:off x="2888400" y="4658250"/>
              <a:ext cx="8325" cy="8325"/>
            </a:xfrm>
            <a:custGeom>
              <a:rect b="b" l="l" r="r" t="t"/>
              <a:pathLst>
                <a:path extrusionOk="0" h="333" w="333">
                  <a:moveTo>
                    <a:pt x="167" y="1"/>
                  </a:moveTo>
                  <a:cubicBezTo>
                    <a:pt x="73" y="1"/>
                    <a:pt x="1" y="73"/>
                    <a:pt x="1" y="166"/>
                  </a:cubicBezTo>
                  <a:cubicBezTo>
                    <a:pt x="1" y="253"/>
                    <a:pt x="73" y="332"/>
                    <a:pt x="167" y="332"/>
                  </a:cubicBezTo>
                  <a:cubicBezTo>
                    <a:pt x="261" y="332"/>
                    <a:pt x="333" y="253"/>
                    <a:pt x="333" y="166"/>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82"/>
            <p:cNvSpPr/>
            <p:nvPr/>
          </p:nvSpPr>
          <p:spPr>
            <a:xfrm>
              <a:off x="2906250" y="4658250"/>
              <a:ext cx="8325" cy="8325"/>
            </a:xfrm>
            <a:custGeom>
              <a:rect b="b" l="l" r="r" t="t"/>
              <a:pathLst>
                <a:path extrusionOk="0" h="333" w="333">
                  <a:moveTo>
                    <a:pt x="167" y="1"/>
                  </a:moveTo>
                  <a:cubicBezTo>
                    <a:pt x="80" y="1"/>
                    <a:pt x="1" y="73"/>
                    <a:pt x="1" y="166"/>
                  </a:cubicBezTo>
                  <a:cubicBezTo>
                    <a:pt x="1" y="253"/>
                    <a:pt x="80" y="332"/>
                    <a:pt x="167" y="332"/>
                  </a:cubicBezTo>
                  <a:cubicBezTo>
                    <a:pt x="261" y="332"/>
                    <a:pt x="333" y="253"/>
                    <a:pt x="333" y="166"/>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82"/>
            <p:cNvSpPr/>
            <p:nvPr/>
          </p:nvSpPr>
          <p:spPr>
            <a:xfrm>
              <a:off x="3103525" y="4658250"/>
              <a:ext cx="8325" cy="8325"/>
            </a:xfrm>
            <a:custGeom>
              <a:rect b="b" l="l" r="r" t="t"/>
              <a:pathLst>
                <a:path extrusionOk="0" h="333" w="333">
                  <a:moveTo>
                    <a:pt x="166" y="1"/>
                  </a:moveTo>
                  <a:cubicBezTo>
                    <a:pt x="72" y="1"/>
                    <a:pt x="0" y="73"/>
                    <a:pt x="0" y="166"/>
                  </a:cubicBezTo>
                  <a:cubicBezTo>
                    <a:pt x="0" y="253"/>
                    <a:pt x="72" y="332"/>
                    <a:pt x="166" y="332"/>
                  </a:cubicBezTo>
                  <a:cubicBezTo>
                    <a:pt x="253" y="332"/>
                    <a:pt x="332" y="253"/>
                    <a:pt x="332" y="166"/>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82"/>
            <p:cNvSpPr/>
            <p:nvPr/>
          </p:nvSpPr>
          <p:spPr>
            <a:xfrm>
              <a:off x="3121375" y="4658250"/>
              <a:ext cx="8325" cy="8325"/>
            </a:xfrm>
            <a:custGeom>
              <a:rect b="b" l="l" r="r" t="t"/>
              <a:pathLst>
                <a:path extrusionOk="0" h="333" w="333">
                  <a:moveTo>
                    <a:pt x="166" y="1"/>
                  </a:moveTo>
                  <a:cubicBezTo>
                    <a:pt x="72" y="1"/>
                    <a:pt x="0" y="73"/>
                    <a:pt x="0" y="166"/>
                  </a:cubicBezTo>
                  <a:cubicBezTo>
                    <a:pt x="0" y="253"/>
                    <a:pt x="72" y="332"/>
                    <a:pt x="166" y="332"/>
                  </a:cubicBezTo>
                  <a:cubicBezTo>
                    <a:pt x="260" y="332"/>
                    <a:pt x="332" y="253"/>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82"/>
            <p:cNvSpPr/>
            <p:nvPr/>
          </p:nvSpPr>
          <p:spPr>
            <a:xfrm>
              <a:off x="3139225" y="4658250"/>
              <a:ext cx="8325" cy="8325"/>
            </a:xfrm>
            <a:custGeom>
              <a:rect b="b" l="l" r="r" t="t"/>
              <a:pathLst>
                <a:path extrusionOk="0" h="333" w="333">
                  <a:moveTo>
                    <a:pt x="166" y="1"/>
                  </a:moveTo>
                  <a:cubicBezTo>
                    <a:pt x="80" y="1"/>
                    <a:pt x="0" y="73"/>
                    <a:pt x="0" y="166"/>
                  </a:cubicBezTo>
                  <a:cubicBezTo>
                    <a:pt x="0" y="253"/>
                    <a:pt x="80" y="332"/>
                    <a:pt x="166" y="332"/>
                  </a:cubicBezTo>
                  <a:cubicBezTo>
                    <a:pt x="260" y="332"/>
                    <a:pt x="332" y="253"/>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82"/>
            <p:cNvSpPr/>
            <p:nvPr/>
          </p:nvSpPr>
          <p:spPr>
            <a:xfrm>
              <a:off x="3157250" y="4658250"/>
              <a:ext cx="8325" cy="8325"/>
            </a:xfrm>
            <a:custGeom>
              <a:rect b="b" l="l" r="r" t="t"/>
              <a:pathLst>
                <a:path extrusionOk="0" h="333" w="333">
                  <a:moveTo>
                    <a:pt x="167" y="1"/>
                  </a:moveTo>
                  <a:cubicBezTo>
                    <a:pt x="73" y="1"/>
                    <a:pt x="1" y="73"/>
                    <a:pt x="1" y="166"/>
                  </a:cubicBezTo>
                  <a:cubicBezTo>
                    <a:pt x="1" y="253"/>
                    <a:pt x="73" y="332"/>
                    <a:pt x="167" y="332"/>
                  </a:cubicBezTo>
                  <a:cubicBezTo>
                    <a:pt x="253" y="332"/>
                    <a:pt x="332" y="253"/>
                    <a:pt x="332" y="166"/>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82"/>
            <p:cNvSpPr/>
            <p:nvPr/>
          </p:nvSpPr>
          <p:spPr>
            <a:xfrm>
              <a:off x="3175100" y="4658250"/>
              <a:ext cx="8325" cy="8325"/>
            </a:xfrm>
            <a:custGeom>
              <a:rect b="b" l="l" r="r" t="t"/>
              <a:pathLst>
                <a:path extrusionOk="0" h="333" w="333">
                  <a:moveTo>
                    <a:pt x="167" y="1"/>
                  </a:moveTo>
                  <a:cubicBezTo>
                    <a:pt x="80" y="1"/>
                    <a:pt x="1" y="73"/>
                    <a:pt x="1" y="166"/>
                  </a:cubicBezTo>
                  <a:cubicBezTo>
                    <a:pt x="1" y="253"/>
                    <a:pt x="80" y="332"/>
                    <a:pt x="167" y="332"/>
                  </a:cubicBezTo>
                  <a:cubicBezTo>
                    <a:pt x="260" y="332"/>
                    <a:pt x="332" y="253"/>
                    <a:pt x="332" y="166"/>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82"/>
            <p:cNvSpPr/>
            <p:nvPr/>
          </p:nvSpPr>
          <p:spPr>
            <a:xfrm>
              <a:off x="3193125" y="4658250"/>
              <a:ext cx="8325" cy="8325"/>
            </a:xfrm>
            <a:custGeom>
              <a:rect b="b" l="l" r="r" t="t"/>
              <a:pathLst>
                <a:path extrusionOk="0" h="333" w="333">
                  <a:moveTo>
                    <a:pt x="167" y="1"/>
                  </a:moveTo>
                  <a:cubicBezTo>
                    <a:pt x="73" y="1"/>
                    <a:pt x="1" y="73"/>
                    <a:pt x="1" y="166"/>
                  </a:cubicBezTo>
                  <a:cubicBezTo>
                    <a:pt x="1" y="253"/>
                    <a:pt x="73" y="332"/>
                    <a:pt x="167" y="332"/>
                  </a:cubicBezTo>
                  <a:cubicBezTo>
                    <a:pt x="253" y="332"/>
                    <a:pt x="333" y="253"/>
                    <a:pt x="333" y="166"/>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82"/>
            <p:cNvSpPr/>
            <p:nvPr/>
          </p:nvSpPr>
          <p:spPr>
            <a:xfrm>
              <a:off x="3210975" y="4658250"/>
              <a:ext cx="8325" cy="8325"/>
            </a:xfrm>
            <a:custGeom>
              <a:rect b="b" l="l" r="r" t="t"/>
              <a:pathLst>
                <a:path extrusionOk="0" h="333" w="333">
                  <a:moveTo>
                    <a:pt x="167" y="1"/>
                  </a:moveTo>
                  <a:cubicBezTo>
                    <a:pt x="73" y="1"/>
                    <a:pt x="1" y="73"/>
                    <a:pt x="1" y="166"/>
                  </a:cubicBezTo>
                  <a:cubicBezTo>
                    <a:pt x="1" y="253"/>
                    <a:pt x="73" y="332"/>
                    <a:pt x="167" y="332"/>
                  </a:cubicBezTo>
                  <a:cubicBezTo>
                    <a:pt x="261" y="332"/>
                    <a:pt x="333" y="253"/>
                    <a:pt x="333" y="166"/>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82"/>
            <p:cNvSpPr/>
            <p:nvPr/>
          </p:nvSpPr>
          <p:spPr>
            <a:xfrm>
              <a:off x="3228825" y="4658250"/>
              <a:ext cx="8325" cy="8325"/>
            </a:xfrm>
            <a:custGeom>
              <a:rect b="b" l="l" r="r" t="t"/>
              <a:pathLst>
                <a:path extrusionOk="0" h="333" w="333">
                  <a:moveTo>
                    <a:pt x="167" y="1"/>
                  </a:moveTo>
                  <a:cubicBezTo>
                    <a:pt x="80" y="1"/>
                    <a:pt x="1" y="73"/>
                    <a:pt x="1" y="166"/>
                  </a:cubicBezTo>
                  <a:cubicBezTo>
                    <a:pt x="1" y="253"/>
                    <a:pt x="80" y="332"/>
                    <a:pt x="167" y="332"/>
                  </a:cubicBezTo>
                  <a:cubicBezTo>
                    <a:pt x="261" y="332"/>
                    <a:pt x="333" y="253"/>
                    <a:pt x="333" y="166"/>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82"/>
            <p:cNvSpPr/>
            <p:nvPr/>
          </p:nvSpPr>
          <p:spPr>
            <a:xfrm>
              <a:off x="3479825" y="4658250"/>
              <a:ext cx="8325" cy="8325"/>
            </a:xfrm>
            <a:custGeom>
              <a:rect b="b" l="l" r="r" t="t"/>
              <a:pathLst>
                <a:path extrusionOk="0" h="333" w="333">
                  <a:moveTo>
                    <a:pt x="166" y="1"/>
                  </a:moveTo>
                  <a:cubicBezTo>
                    <a:pt x="73" y="1"/>
                    <a:pt x="1" y="73"/>
                    <a:pt x="1" y="166"/>
                  </a:cubicBezTo>
                  <a:cubicBezTo>
                    <a:pt x="1" y="253"/>
                    <a:pt x="73" y="332"/>
                    <a:pt x="166" y="332"/>
                  </a:cubicBezTo>
                  <a:cubicBezTo>
                    <a:pt x="260" y="332"/>
                    <a:pt x="332" y="253"/>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82"/>
            <p:cNvSpPr/>
            <p:nvPr/>
          </p:nvSpPr>
          <p:spPr>
            <a:xfrm>
              <a:off x="3497675" y="4658250"/>
              <a:ext cx="8325" cy="8325"/>
            </a:xfrm>
            <a:custGeom>
              <a:rect b="b" l="l" r="r" t="t"/>
              <a:pathLst>
                <a:path extrusionOk="0" h="333" w="333">
                  <a:moveTo>
                    <a:pt x="167" y="1"/>
                  </a:moveTo>
                  <a:cubicBezTo>
                    <a:pt x="80" y="1"/>
                    <a:pt x="1" y="73"/>
                    <a:pt x="1" y="166"/>
                  </a:cubicBezTo>
                  <a:cubicBezTo>
                    <a:pt x="1" y="253"/>
                    <a:pt x="80" y="332"/>
                    <a:pt x="167" y="332"/>
                  </a:cubicBezTo>
                  <a:cubicBezTo>
                    <a:pt x="260" y="332"/>
                    <a:pt x="332" y="253"/>
                    <a:pt x="332" y="166"/>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82"/>
            <p:cNvSpPr/>
            <p:nvPr/>
          </p:nvSpPr>
          <p:spPr>
            <a:xfrm>
              <a:off x="3515700" y="4658250"/>
              <a:ext cx="8325" cy="8325"/>
            </a:xfrm>
            <a:custGeom>
              <a:rect b="b" l="l" r="r" t="t"/>
              <a:pathLst>
                <a:path extrusionOk="0" h="333" w="333">
                  <a:moveTo>
                    <a:pt x="167" y="1"/>
                  </a:moveTo>
                  <a:cubicBezTo>
                    <a:pt x="73" y="1"/>
                    <a:pt x="1" y="73"/>
                    <a:pt x="1" y="166"/>
                  </a:cubicBezTo>
                  <a:cubicBezTo>
                    <a:pt x="1" y="253"/>
                    <a:pt x="73" y="332"/>
                    <a:pt x="167" y="332"/>
                  </a:cubicBezTo>
                  <a:cubicBezTo>
                    <a:pt x="253" y="332"/>
                    <a:pt x="333" y="253"/>
                    <a:pt x="333" y="166"/>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82"/>
            <p:cNvSpPr/>
            <p:nvPr/>
          </p:nvSpPr>
          <p:spPr>
            <a:xfrm>
              <a:off x="3533550" y="4658250"/>
              <a:ext cx="8325" cy="8325"/>
            </a:xfrm>
            <a:custGeom>
              <a:rect b="b" l="l" r="r" t="t"/>
              <a:pathLst>
                <a:path extrusionOk="0" h="333" w="333">
                  <a:moveTo>
                    <a:pt x="167" y="1"/>
                  </a:moveTo>
                  <a:cubicBezTo>
                    <a:pt x="73" y="1"/>
                    <a:pt x="1" y="73"/>
                    <a:pt x="1" y="166"/>
                  </a:cubicBezTo>
                  <a:cubicBezTo>
                    <a:pt x="1" y="253"/>
                    <a:pt x="73" y="332"/>
                    <a:pt x="167" y="332"/>
                  </a:cubicBezTo>
                  <a:cubicBezTo>
                    <a:pt x="261" y="332"/>
                    <a:pt x="333" y="253"/>
                    <a:pt x="333" y="166"/>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82"/>
            <p:cNvSpPr/>
            <p:nvPr/>
          </p:nvSpPr>
          <p:spPr>
            <a:xfrm>
              <a:off x="3551600" y="4658250"/>
              <a:ext cx="8300" cy="8325"/>
            </a:xfrm>
            <a:custGeom>
              <a:rect b="b" l="l" r="r" t="t"/>
              <a:pathLst>
                <a:path extrusionOk="0" h="333" w="332">
                  <a:moveTo>
                    <a:pt x="166" y="1"/>
                  </a:moveTo>
                  <a:cubicBezTo>
                    <a:pt x="72" y="1"/>
                    <a:pt x="0" y="73"/>
                    <a:pt x="0" y="166"/>
                  </a:cubicBezTo>
                  <a:cubicBezTo>
                    <a:pt x="0" y="253"/>
                    <a:pt x="72" y="332"/>
                    <a:pt x="166" y="332"/>
                  </a:cubicBezTo>
                  <a:cubicBezTo>
                    <a:pt x="253" y="332"/>
                    <a:pt x="332" y="253"/>
                    <a:pt x="332" y="166"/>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82"/>
            <p:cNvSpPr/>
            <p:nvPr/>
          </p:nvSpPr>
          <p:spPr>
            <a:xfrm>
              <a:off x="2816650" y="4676100"/>
              <a:ext cx="8325" cy="8325"/>
            </a:xfrm>
            <a:custGeom>
              <a:rect b="b" l="l" r="r" t="t"/>
              <a:pathLst>
                <a:path extrusionOk="0" h="333" w="333">
                  <a:moveTo>
                    <a:pt x="166" y="1"/>
                  </a:moveTo>
                  <a:cubicBezTo>
                    <a:pt x="80" y="1"/>
                    <a:pt x="0" y="80"/>
                    <a:pt x="0" y="166"/>
                  </a:cubicBezTo>
                  <a:cubicBezTo>
                    <a:pt x="0" y="260"/>
                    <a:pt x="80"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82"/>
            <p:cNvSpPr/>
            <p:nvPr/>
          </p:nvSpPr>
          <p:spPr>
            <a:xfrm>
              <a:off x="2834675" y="4676100"/>
              <a:ext cx="8325" cy="8325"/>
            </a:xfrm>
            <a:custGeom>
              <a:rect b="b" l="l" r="r" t="t"/>
              <a:pathLst>
                <a:path extrusionOk="0" h="333" w="333">
                  <a:moveTo>
                    <a:pt x="167" y="1"/>
                  </a:moveTo>
                  <a:cubicBezTo>
                    <a:pt x="73" y="1"/>
                    <a:pt x="1" y="80"/>
                    <a:pt x="1" y="166"/>
                  </a:cubicBezTo>
                  <a:cubicBezTo>
                    <a:pt x="1" y="260"/>
                    <a:pt x="73" y="332"/>
                    <a:pt x="167" y="332"/>
                  </a:cubicBezTo>
                  <a:cubicBezTo>
                    <a:pt x="253" y="332"/>
                    <a:pt x="332" y="260"/>
                    <a:pt x="332" y="166"/>
                  </a:cubicBezTo>
                  <a:cubicBezTo>
                    <a:pt x="332"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82"/>
            <p:cNvSpPr/>
            <p:nvPr/>
          </p:nvSpPr>
          <p:spPr>
            <a:xfrm>
              <a:off x="2852525" y="4676100"/>
              <a:ext cx="8325" cy="8325"/>
            </a:xfrm>
            <a:custGeom>
              <a:rect b="b" l="l" r="r" t="t"/>
              <a:pathLst>
                <a:path extrusionOk="0" h="333" w="333">
                  <a:moveTo>
                    <a:pt x="167" y="1"/>
                  </a:moveTo>
                  <a:cubicBezTo>
                    <a:pt x="73" y="1"/>
                    <a:pt x="1" y="80"/>
                    <a:pt x="1" y="166"/>
                  </a:cubicBezTo>
                  <a:cubicBezTo>
                    <a:pt x="1" y="260"/>
                    <a:pt x="73" y="332"/>
                    <a:pt x="167" y="332"/>
                  </a:cubicBezTo>
                  <a:cubicBezTo>
                    <a:pt x="260" y="332"/>
                    <a:pt x="332" y="260"/>
                    <a:pt x="332" y="166"/>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82"/>
            <p:cNvSpPr/>
            <p:nvPr/>
          </p:nvSpPr>
          <p:spPr>
            <a:xfrm>
              <a:off x="2870375" y="4676100"/>
              <a:ext cx="8325" cy="8325"/>
            </a:xfrm>
            <a:custGeom>
              <a:rect b="b" l="l" r="r" t="t"/>
              <a:pathLst>
                <a:path extrusionOk="0" h="333" w="333">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82"/>
            <p:cNvSpPr/>
            <p:nvPr/>
          </p:nvSpPr>
          <p:spPr>
            <a:xfrm>
              <a:off x="2888400" y="4676100"/>
              <a:ext cx="8325" cy="8325"/>
            </a:xfrm>
            <a:custGeom>
              <a:rect b="b" l="l" r="r" t="t"/>
              <a:pathLst>
                <a:path extrusionOk="0" h="333" w="333">
                  <a:moveTo>
                    <a:pt x="167" y="1"/>
                  </a:moveTo>
                  <a:cubicBezTo>
                    <a:pt x="73" y="1"/>
                    <a:pt x="1" y="80"/>
                    <a:pt x="1" y="166"/>
                  </a:cubicBezTo>
                  <a:cubicBezTo>
                    <a:pt x="1" y="260"/>
                    <a:pt x="73" y="332"/>
                    <a:pt x="167" y="332"/>
                  </a:cubicBezTo>
                  <a:cubicBezTo>
                    <a:pt x="261" y="332"/>
                    <a:pt x="333" y="260"/>
                    <a:pt x="333" y="166"/>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82"/>
            <p:cNvSpPr/>
            <p:nvPr/>
          </p:nvSpPr>
          <p:spPr>
            <a:xfrm>
              <a:off x="2906250" y="4676100"/>
              <a:ext cx="8325" cy="8325"/>
            </a:xfrm>
            <a:custGeom>
              <a:rect b="b" l="l" r="r" t="t"/>
              <a:pathLst>
                <a:path extrusionOk="0" h="333" w="333">
                  <a:moveTo>
                    <a:pt x="167" y="1"/>
                  </a:moveTo>
                  <a:cubicBezTo>
                    <a:pt x="80" y="1"/>
                    <a:pt x="1" y="80"/>
                    <a:pt x="1" y="166"/>
                  </a:cubicBezTo>
                  <a:cubicBezTo>
                    <a:pt x="1" y="260"/>
                    <a:pt x="80" y="332"/>
                    <a:pt x="167" y="332"/>
                  </a:cubicBezTo>
                  <a:cubicBezTo>
                    <a:pt x="261" y="332"/>
                    <a:pt x="333" y="260"/>
                    <a:pt x="333" y="166"/>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82"/>
            <p:cNvSpPr/>
            <p:nvPr/>
          </p:nvSpPr>
          <p:spPr>
            <a:xfrm>
              <a:off x="3121375" y="4676100"/>
              <a:ext cx="8325" cy="8325"/>
            </a:xfrm>
            <a:custGeom>
              <a:rect b="b" l="l" r="r" t="t"/>
              <a:pathLst>
                <a:path extrusionOk="0" h="333" w="333">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82"/>
            <p:cNvSpPr/>
            <p:nvPr/>
          </p:nvSpPr>
          <p:spPr>
            <a:xfrm>
              <a:off x="3139225" y="4676100"/>
              <a:ext cx="8325" cy="8325"/>
            </a:xfrm>
            <a:custGeom>
              <a:rect b="b" l="l" r="r" t="t"/>
              <a:pathLst>
                <a:path extrusionOk="0" h="333" w="333">
                  <a:moveTo>
                    <a:pt x="166" y="1"/>
                  </a:moveTo>
                  <a:cubicBezTo>
                    <a:pt x="80" y="1"/>
                    <a:pt x="0" y="80"/>
                    <a:pt x="0" y="166"/>
                  </a:cubicBezTo>
                  <a:cubicBezTo>
                    <a:pt x="0" y="260"/>
                    <a:pt x="80"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82"/>
            <p:cNvSpPr/>
            <p:nvPr/>
          </p:nvSpPr>
          <p:spPr>
            <a:xfrm>
              <a:off x="3157250" y="4676100"/>
              <a:ext cx="8325" cy="8325"/>
            </a:xfrm>
            <a:custGeom>
              <a:rect b="b" l="l" r="r" t="t"/>
              <a:pathLst>
                <a:path extrusionOk="0" h="333" w="333">
                  <a:moveTo>
                    <a:pt x="167" y="1"/>
                  </a:moveTo>
                  <a:cubicBezTo>
                    <a:pt x="73" y="1"/>
                    <a:pt x="1" y="80"/>
                    <a:pt x="1" y="166"/>
                  </a:cubicBezTo>
                  <a:cubicBezTo>
                    <a:pt x="1" y="260"/>
                    <a:pt x="73" y="332"/>
                    <a:pt x="167" y="332"/>
                  </a:cubicBezTo>
                  <a:cubicBezTo>
                    <a:pt x="253" y="332"/>
                    <a:pt x="332" y="260"/>
                    <a:pt x="332" y="166"/>
                  </a:cubicBezTo>
                  <a:cubicBezTo>
                    <a:pt x="332"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82"/>
            <p:cNvSpPr/>
            <p:nvPr/>
          </p:nvSpPr>
          <p:spPr>
            <a:xfrm>
              <a:off x="3175100" y="4676100"/>
              <a:ext cx="8325" cy="8325"/>
            </a:xfrm>
            <a:custGeom>
              <a:rect b="b" l="l" r="r" t="t"/>
              <a:pathLst>
                <a:path extrusionOk="0" h="333" w="333">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82"/>
            <p:cNvSpPr/>
            <p:nvPr/>
          </p:nvSpPr>
          <p:spPr>
            <a:xfrm>
              <a:off x="3210975" y="4676100"/>
              <a:ext cx="8325" cy="8325"/>
            </a:xfrm>
            <a:custGeom>
              <a:rect b="b" l="l" r="r" t="t"/>
              <a:pathLst>
                <a:path extrusionOk="0" h="333" w="333">
                  <a:moveTo>
                    <a:pt x="167" y="1"/>
                  </a:moveTo>
                  <a:cubicBezTo>
                    <a:pt x="73" y="1"/>
                    <a:pt x="1" y="80"/>
                    <a:pt x="1" y="166"/>
                  </a:cubicBezTo>
                  <a:cubicBezTo>
                    <a:pt x="1" y="260"/>
                    <a:pt x="73" y="332"/>
                    <a:pt x="167" y="332"/>
                  </a:cubicBezTo>
                  <a:cubicBezTo>
                    <a:pt x="261" y="332"/>
                    <a:pt x="333" y="260"/>
                    <a:pt x="333" y="166"/>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82"/>
            <p:cNvSpPr/>
            <p:nvPr/>
          </p:nvSpPr>
          <p:spPr>
            <a:xfrm>
              <a:off x="3228825" y="4676100"/>
              <a:ext cx="8325" cy="8325"/>
            </a:xfrm>
            <a:custGeom>
              <a:rect b="b" l="l" r="r" t="t"/>
              <a:pathLst>
                <a:path extrusionOk="0" h="333" w="333">
                  <a:moveTo>
                    <a:pt x="167" y="1"/>
                  </a:moveTo>
                  <a:cubicBezTo>
                    <a:pt x="80" y="1"/>
                    <a:pt x="1" y="80"/>
                    <a:pt x="1" y="166"/>
                  </a:cubicBezTo>
                  <a:cubicBezTo>
                    <a:pt x="1" y="260"/>
                    <a:pt x="80" y="332"/>
                    <a:pt x="167" y="332"/>
                  </a:cubicBezTo>
                  <a:cubicBezTo>
                    <a:pt x="261" y="332"/>
                    <a:pt x="333" y="260"/>
                    <a:pt x="333" y="166"/>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82"/>
            <p:cNvSpPr/>
            <p:nvPr/>
          </p:nvSpPr>
          <p:spPr>
            <a:xfrm>
              <a:off x="3461975" y="4676100"/>
              <a:ext cx="8325" cy="8325"/>
            </a:xfrm>
            <a:custGeom>
              <a:rect b="b" l="l" r="r" t="t"/>
              <a:pathLst>
                <a:path extrusionOk="0" h="333" w="333">
                  <a:moveTo>
                    <a:pt x="166" y="1"/>
                  </a:moveTo>
                  <a:cubicBezTo>
                    <a:pt x="73" y="1"/>
                    <a:pt x="1" y="80"/>
                    <a:pt x="1" y="166"/>
                  </a:cubicBezTo>
                  <a:cubicBezTo>
                    <a:pt x="1" y="260"/>
                    <a:pt x="73" y="332"/>
                    <a:pt x="166" y="332"/>
                  </a:cubicBezTo>
                  <a:cubicBezTo>
                    <a:pt x="253" y="332"/>
                    <a:pt x="332" y="260"/>
                    <a:pt x="332" y="166"/>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82"/>
            <p:cNvSpPr/>
            <p:nvPr/>
          </p:nvSpPr>
          <p:spPr>
            <a:xfrm>
              <a:off x="3479825" y="4676100"/>
              <a:ext cx="8325" cy="8325"/>
            </a:xfrm>
            <a:custGeom>
              <a:rect b="b" l="l" r="r" t="t"/>
              <a:pathLst>
                <a:path extrusionOk="0" h="333" w="333">
                  <a:moveTo>
                    <a:pt x="166" y="1"/>
                  </a:moveTo>
                  <a:cubicBezTo>
                    <a:pt x="73" y="1"/>
                    <a:pt x="1" y="80"/>
                    <a:pt x="1" y="166"/>
                  </a:cubicBezTo>
                  <a:cubicBezTo>
                    <a:pt x="1" y="260"/>
                    <a:pt x="73"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82"/>
            <p:cNvSpPr/>
            <p:nvPr/>
          </p:nvSpPr>
          <p:spPr>
            <a:xfrm>
              <a:off x="3497675" y="4676100"/>
              <a:ext cx="8325" cy="8325"/>
            </a:xfrm>
            <a:custGeom>
              <a:rect b="b" l="l" r="r" t="t"/>
              <a:pathLst>
                <a:path extrusionOk="0" h="333" w="333">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82"/>
            <p:cNvSpPr/>
            <p:nvPr/>
          </p:nvSpPr>
          <p:spPr>
            <a:xfrm>
              <a:off x="3515700" y="4676100"/>
              <a:ext cx="8325" cy="8325"/>
            </a:xfrm>
            <a:custGeom>
              <a:rect b="b" l="l" r="r" t="t"/>
              <a:pathLst>
                <a:path extrusionOk="0" h="333" w="333">
                  <a:moveTo>
                    <a:pt x="167" y="1"/>
                  </a:moveTo>
                  <a:cubicBezTo>
                    <a:pt x="73" y="1"/>
                    <a:pt x="1" y="80"/>
                    <a:pt x="1" y="166"/>
                  </a:cubicBezTo>
                  <a:cubicBezTo>
                    <a:pt x="1" y="260"/>
                    <a:pt x="73" y="332"/>
                    <a:pt x="167" y="332"/>
                  </a:cubicBezTo>
                  <a:cubicBezTo>
                    <a:pt x="253" y="332"/>
                    <a:pt x="333" y="260"/>
                    <a:pt x="333" y="166"/>
                  </a:cubicBezTo>
                  <a:cubicBezTo>
                    <a:pt x="333"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82"/>
            <p:cNvSpPr/>
            <p:nvPr/>
          </p:nvSpPr>
          <p:spPr>
            <a:xfrm>
              <a:off x="3533550" y="4676100"/>
              <a:ext cx="8325" cy="8325"/>
            </a:xfrm>
            <a:custGeom>
              <a:rect b="b" l="l" r="r" t="t"/>
              <a:pathLst>
                <a:path extrusionOk="0" h="333" w="333">
                  <a:moveTo>
                    <a:pt x="167" y="1"/>
                  </a:moveTo>
                  <a:cubicBezTo>
                    <a:pt x="73" y="1"/>
                    <a:pt x="1" y="80"/>
                    <a:pt x="1" y="166"/>
                  </a:cubicBezTo>
                  <a:cubicBezTo>
                    <a:pt x="1" y="260"/>
                    <a:pt x="73" y="332"/>
                    <a:pt x="167" y="332"/>
                  </a:cubicBezTo>
                  <a:cubicBezTo>
                    <a:pt x="261" y="332"/>
                    <a:pt x="333" y="260"/>
                    <a:pt x="333" y="166"/>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82"/>
            <p:cNvSpPr/>
            <p:nvPr/>
          </p:nvSpPr>
          <p:spPr>
            <a:xfrm>
              <a:off x="3551600" y="4676100"/>
              <a:ext cx="8300" cy="8325"/>
            </a:xfrm>
            <a:custGeom>
              <a:rect b="b" l="l" r="r" t="t"/>
              <a:pathLst>
                <a:path extrusionOk="0" h="333" w="332">
                  <a:moveTo>
                    <a:pt x="166" y="1"/>
                  </a:moveTo>
                  <a:cubicBezTo>
                    <a:pt x="72" y="1"/>
                    <a:pt x="0" y="80"/>
                    <a:pt x="0" y="166"/>
                  </a:cubicBezTo>
                  <a:cubicBezTo>
                    <a:pt x="0" y="260"/>
                    <a:pt x="72" y="332"/>
                    <a:pt x="166" y="332"/>
                  </a:cubicBezTo>
                  <a:cubicBezTo>
                    <a:pt x="253" y="332"/>
                    <a:pt x="332" y="260"/>
                    <a:pt x="332" y="166"/>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82"/>
            <p:cNvSpPr/>
            <p:nvPr/>
          </p:nvSpPr>
          <p:spPr>
            <a:xfrm>
              <a:off x="3569450" y="4676100"/>
              <a:ext cx="8300" cy="8325"/>
            </a:xfrm>
            <a:custGeom>
              <a:rect b="b" l="l" r="r" t="t"/>
              <a:pathLst>
                <a:path extrusionOk="0" h="333" w="332">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82"/>
            <p:cNvSpPr/>
            <p:nvPr/>
          </p:nvSpPr>
          <p:spPr>
            <a:xfrm>
              <a:off x="2816650" y="4694125"/>
              <a:ext cx="8325" cy="8325"/>
            </a:xfrm>
            <a:custGeom>
              <a:rect b="b" l="l" r="r" t="t"/>
              <a:pathLst>
                <a:path extrusionOk="0" h="333" w="333">
                  <a:moveTo>
                    <a:pt x="166" y="1"/>
                  </a:moveTo>
                  <a:cubicBezTo>
                    <a:pt x="80" y="1"/>
                    <a:pt x="0" y="73"/>
                    <a:pt x="0" y="167"/>
                  </a:cubicBezTo>
                  <a:cubicBezTo>
                    <a:pt x="0" y="260"/>
                    <a:pt x="80"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82"/>
            <p:cNvSpPr/>
            <p:nvPr/>
          </p:nvSpPr>
          <p:spPr>
            <a:xfrm>
              <a:off x="2834675" y="4694125"/>
              <a:ext cx="8325" cy="8325"/>
            </a:xfrm>
            <a:custGeom>
              <a:rect b="b" l="l" r="r" t="t"/>
              <a:pathLst>
                <a:path extrusionOk="0" h="333" w="333">
                  <a:moveTo>
                    <a:pt x="167" y="1"/>
                  </a:moveTo>
                  <a:cubicBezTo>
                    <a:pt x="73" y="1"/>
                    <a:pt x="1" y="73"/>
                    <a:pt x="1" y="167"/>
                  </a:cubicBezTo>
                  <a:cubicBezTo>
                    <a:pt x="1" y="260"/>
                    <a:pt x="73" y="333"/>
                    <a:pt x="167" y="333"/>
                  </a:cubicBezTo>
                  <a:cubicBezTo>
                    <a:pt x="253" y="333"/>
                    <a:pt x="332" y="260"/>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82"/>
            <p:cNvSpPr/>
            <p:nvPr/>
          </p:nvSpPr>
          <p:spPr>
            <a:xfrm>
              <a:off x="2852525" y="4694125"/>
              <a:ext cx="8325" cy="8325"/>
            </a:xfrm>
            <a:custGeom>
              <a:rect b="b" l="l" r="r" t="t"/>
              <a:pathLst>
                <a:path extrusionOk="0" h="333" w="333">
                  <a:moveTo>
                    <a:pt x="167" y="1"/>
                  </a:moveTo>
                  <a:cubicBezTo>
                    <a:pt x="73" y="1"/>
                    <a:pt x="1" y="73"/>
                    <a:pt x="1" y="167"/>
                  </a:cubicBezTo>
                  <a:cubicBezTo>
                    <a:pt x="1" y="260"/>
                    <a:pt x="73" y="333"/>
                    <a:pt x="167" y="333"/>
                  </a:cubicBezTo>
                  <a:cubicBezTo>
                    <a:pt x="260" y="333"/>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82"/>
            <p:cNvSpPr/>
            <p:nvPr/>
          </p:nvSpPr>
          <p:spPr>
            <a:xfrm>
              <a:off x="2870375" y="4694125"/>
              <a:ext cx="8325" cy="8325"/>
            </a:xfrm>
            <a:custGeom>
              <a:rect b="b" l="l" r="r" t="t"/>
              <a:pathLst>
                <a:path extrusionOk="0" h="333" w="333">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82"/>
            <p:cNvSpPr/>
            <p:nvPr/>
          </p:nvSpPr>
          <p:spPr>
            <a:xfrm>
              <a:off x="2888400" y="4694125"/>
              <a:ext cx="8325" cy="8325"/>
            </a:xfrm>
            <a:custGeom>
              <a:rect b="b" l="l" r="r" t="t"/>
              <a:pathLst>
                <a:path extrusionOk="0" h="333" w="333">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82"/>
            <p:cNvSpPr/>
            <p:nvPr/>
          </p:nvSpPr>
          <p:spPr>
            <a:xfrm>
              <a:off x="3121375" y="4694125"/>
              <a:ext cx="8325" cy="8325"/>
            </a:xfrm>
            <a:custGeom>
              <a:rect b="b" l="l" r="r" t="t"/>
              <a:pathLst>
                <a:path extrusionOk="0" h="333" w="333">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82"/>
            <p:cNvSpPr/>
            <p:nvPr/>
          </p:nvSpPr>
          <p:spPr>
            <a:xfrm>
              <a:off x="3139225" y="4694125"/>
              <a:ext cx="8325" cy="8325"/>
            </a:xfrm>
            <a:custGeom>
              <a:rect b="b" l="l" r="r" t="t"/>
              <a:pathLst>
                <a:path extrusionOk="0" h="333" w="333">
                  <a:moveTo>
                    <a:pt x="166" y="1"/>
                  </a:moveTo>
                  <a:cubicBezTo>
                    <a:pt x="80" y="1"/>
                    <a:pt x="0" y="73"/>
                    <a:pt x="0" y="167"/>
                  </a:cubicBezTo>
                  <a:cubicBezTo>
                    <a:pt x="0" y="260"/>
                    <a:pt x="80"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82"/>
            <p:cNvSpPr/>
            <p:nvPr/>
          </p:nvSpPr>
          <p:spPr>
            <a:xfrm>
              <a:off x="3157250" y="4694125"/>
              <a:ext cx="8325" cy="8325"/>
            </a:xfrm>
            <a:custGeom>
              <a:rect b="b" l="l" r="r" t="t"/>
              <a:pathLst>
                <a:path extrusionOk="0" h="333" w="333">
                  <a:moveTo>
                    <a:pt x="167" y="1"/>
                  </a:moveTo>
                  <a:cubicBezTo>
                    <a:pt x="73" y="1"/>
                    <a:pt x="1" y="73"/>
                    <a:pt x="1" y="167"/>
                  </a:cubicBezTo>
                  <a:cubicBezTo>
                    <a:pt x="1" y="260"/>
                    <a:pt x="73" y="333"/>
                    <a:pt x="167" y="333"/>
                  </a:cubicBezTo>
                  <a:cubicBezTo>
                    <a:pt x="253" y="333"/>
                    <a:pt x="332" y="260"/>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82"/>
            <p:cNvSpPr/>
            <p:nvPr/>
          </p:nvSpPr>
          <p:spPr>
            <a:xfrm>
              <a:off x="3175100" y="4694125"/>
              <a:ext cx="8325" cy="8325"/>
            </a:xfrm>
            <a:custGeom>
              <a:rect b="b" l="l" r="r" t="t"/>
              <a:pathLst>
                <a:path extrusionOk="0" h="333" w="333">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82"/>
            <p:cNvSpPr/>
            <p:nvPr/>
          </p:nvSpPr>
          <p:spPr>
            <a:xfrm>
              <a:off x="3210975" y="4694125"/>
              <a:ext cx="8325" cy="8325"/>
            </a:xfrm>
            <a:custGeom>
              <a:rect b="b" l="l" r="r" t="t"/>
              <a:pathLst>
                <a:path extrusionOk="0" h="333" w="333">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82"/>
            <p:cNvSpPr/>
            <p:nvPr/>
          </p:nvSpPr>
          <p:spPr>
            <a:xfrm>
              <a:off x="3461975" y="4694125"/>
              <a:ext cx="8325" cy="8325"/>
            </a:xfrm>
            <a:custGeom>
              <a:rect b="b" l="l" r="r" t="t"/>
              <a:pathLst>
                <a:path extrusionOk="0" h="333" w="333">
                  <a:moveTo>
                    <a:pt x="166" y="1"/>
                  </a:moveTo>
                  <a:cubicBezTo>
                    <a:pt x="73" y="1"/>
                    <a:pt x="1" y="73"/>
                    <a:pt x="1" y="167"/>
                  </a:cubicBezTo>
                  <a:cubicBezTo>
                    <a:pt x="1" y="260"/>
                    <a:pt x="73" y="333"/>
                    <a:pt x="166" y="333"/>
                  </a:cubicBezTo>
                  <a:cubicBezTo>
                    <a:pt x="253" y="333"/>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82"/>
            <p:cNvSpPr/>
            <p:nvPr/>
          </p:nvSpPr>
          <p:spPr>
            <a:xfrm>
              <a:off x="3479825" y="4694125"/>
              <a:ext cx="8325" cy="8325"/>
            </a:xfrm>
            <a:custGeom>
              <a:rect b="b" l="l" r="r" t="t"/>
              <a:pathLst>
                <a:path extrusionOk="0" h="333" w="333">
                  <a:moveTo>
                    <a:pt x="166" y="1"/>
                  </a:moveTo>
                  <a:cubicBezTo>
                    <a:pt x="73" y="1"/>
                    <a:pt x="1" y="73"/>
                    <a:pt x="1" y="167"/>
                  </a:cubicBezTo>
                  <a:cubicBezTo>
                    <a:pt x="1" y="260"/>
                    <a:pt x="73"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82"/>
            <p:cNvSpPr/>
            <p:nvPr/>
          </p:nvSpPr>
          <p:spPr>
            <a:xfrm>
              <a:off x="3497675" y="4694125"/>
              <a:ext cx="8325" cy="8325"/>
            </a:xfrm>
            <a:custGeom>
              <a:rect b="b" l="l" r="r" t="t"/>
              <a:pathLst>
                <a:path extrusionOk="0" h="333" w="333">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82"/>
            <p:cNvSpPr/>
            <p:nvPr/>
          </p:nvSpPr>
          <p:spPr>
            <a:xfrm>
              <a:off x="3515700" y="4694125"/>
              <a:ext cx="8325" cy="8325"/>
            </a:xfrm>
            <a:custGeom>
              <a:rect b="b" l="l" r="r" t="t"/>
              <a:pathLst>
                <a:path extrusionOk="0" h="333" w="333">
                  <a:moveTo>
                    <a:pt x="167" y="1"/>
                  </a:moveTo>
                  <a:cubicBezTo>
                    <a:pt x="73" y="1"/>
                    <a:pt x="1" y="73"/>
                    <a:pt x="1" y="167"/>
                  </a:cubicBezTo>
                  <a:cubicBezTo>
                    <a:pt x="1" y="260"/>
                    <a:pt x="73" y="333"/>
                    <a:pt x="167" y="333"/>
                  </a:cubicBezTo>
                  <a:cubicBezTo>
                    <a:pt x="253" y="333"/>
                    <a:pt x="333" y="260"/>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82"/>
            <p:cNvSpPr/>
            <p:nvPr/>
          </p:nvSpPr>
          <p:spPr>
            <a:xfrm>
              <a:off x="3533550" y="4694125"/>
              <a:ext cx="8325" cy="8325"/>
            </a:xfrm>
            <a:custGeom>
              <a:rect b="b" l="l" r="r" t="t"/>
              <a:pathLst>
                <a:path extrusionOk="0" h="333" w="333">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82"/>
            <p:cNvSpPr/>
            <p:nvPr/>
          </p:nvSpPr>
          <p:spPr>
            <a:xfrm>
              <a:off x="3551600" y="4694125"/>
              <a:ext cx="8300" cy="8325"/>
            </a:xfrm>
            <a:custGeom>
              <a:rect b="b" l="l" r="r" t="t"/>
              <a:pathLst>
                <a:path extrusionOk="0" h="333" w="332">
                  <a:moveTo>
                    <a:pt x="166" y="1"/>
                  </a:moveTo>
                  <a:cubicBezTo>
                    <a:pt x="72" y="1"/>
                    <a:pt x="0" y="73"/>
                    <a:pt x="0" y="167"/>
                  </a:cubicBezTo>
                  <a:cubicBezTo>
                    <a:pt x="0" y="260"/>
                    <a:pt x="72" y="333"/>
                    <a:pt x="166" y="333"/>
                  </a:cubicBezTo>
                  <a:cubicBezTo>
                    <a:pt x="253" y="333"/>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82"/>
            <p:cNvSpPr/>
            <p:nvPr/>
          </p:nvSpPr>
          <p:spPr>
            <a:xfrm>
              <a:off x="3569450" y="4694125"/>
              <a:ext cx="8300" cy="8325"/>
            </a:xfrm>
            <a:custGeom>
              <a:rect b="b" l="l" r="r" t="t"/>
              <a:pathLst>
                <a:path extrusionOk="0" h="333" w="332">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82"/>
            <p:cNvSpPr/>
            <p:nvPr/>
          </p:nvSpPr>
          <p:spPr>
            <a:xfrm>
              <a:off x="2816650" y="4712175"/>
              <a:ext cx="8325" cy="8300"/>
            </a:xfrm>
            <a:custGeom>
              <a:rect b="b" l="l" r="r" t="t"/>
              <a:pathLst>
                <a:path extrusionOk="0" h="332" w="333">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82"/>
            <p:cNvSpPr/>
            <p:nvPr/>
          </p:nvSpPr>
          <p:spPr>
            <a:xfrm>
              <a:off x="2834675" y="4712175"/>
              <a:ext cx="8325" cy="8300"/>
            </a:xfrm>
            <a:custGeom>
              <a:rect b="b" l="l" r="r" t="t"/>
              <a:pathLst>
                <a:path extrusionOk="0" h="332" w="333">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82"/>
            <p:cNvSpPr/>
            <p:nvPr/>
          </p:nvSpPr>
          <p:spPr>
            <a:xfrm>
              <a:off x="2852525" y="4712175"/>
              <a:ext cx="8325" cy="8300"/>
            </a:xfrm>
            <a:custGeom>
              <a:rect b="b" l="l" r="r" t="t"/>
              <a:pathLst>
                <a:path extrusionOk="0" h="332" w="333">
                  <a:moveTo>
                    <a:pt x="167" y="0"/>
                  </a:moveTo>
                  <a:cubicBezTo>
                    <a:pt x="73" y="0"/>
                    <a:pt x="1" y="72"/>
                    <a:pt x="1" y="166"/>
                  </a:cubicBezTo>
                  <a:cubicBezTo>
                    <a:pt x="1" y="253"/>
                    <a:pt x="73" y="332"/>
                    <a:pt x="167" y="332"/>
                  </a:cubicBezTo>
                  <a:cubicBezTo>
                    <a:pt x="260" y="332"/>
                    <a:pt x="332" y="253"/>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82"/>
            <p:cNvSpPr/>
            <p:nvPr/>
          </p:nvSpPr>
          <p:spPr>
            <a:xfrm>
              <a:off x="2870375" y="4712175"/>
              <a:ext cx="8325" cy="8300"/>
            </a:xfrm>
            <a:custGeom>
              <a:rect b="b" l="l" r="r" t="t"/>
              <a:pathLst>
                <a:path extrusionOk="0" h="332" w="333">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82"/>
            <p:cNvSpPr/>
            <p:nvPr/>
          </p:nvSpPr>
          <p:spPr>
            <a:xfrm>
              <a:off x="2888400" y="4712175"/>
              <a:ext cx="8325" cy="8300"/>
            </a:xfrm>
            <a:custGeom>
              <a:rect b="b" l="l" r="r" t="t"/>
              <a:pathLst>
                <a:path extrusionOk="0" h="332" w="333">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82"/>
            <p:cNvSpPr/>
            <p:nvPr/>
          </p:nvSpPr>
          <p:spPr>
            <a:xfrm>
              <a:off x="3121375" y="4712175"/>
              <a:ext cx="8325" cy="8300"/>
            </a:xfrm>
            <a:custGeom>
              <a:rect b="b" l="l" r="r" t="t"/>
              <a:pathLst>
                <a:path extrusionOk="0" h="332" w="333">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82"/>
            <p:cNvSpPr/>
            <p:nvPr/>
          </p:nvSpPr>
          <p:spPr>
            <a:xfrm>
              <a:off x="3139225" y="4712175"/>
              <a:ext cx="8325" cy="8300"/>
            </a:xfrm>
            <a:custGeom>
              <a:rect b="b" l="l" r="r" t="t"/>
              <a:pathLst>
                <a:path extrusionOk="0" h="332" w="333">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82"/>
            <p:cNvSpPr/>
            <p:nvPr/>
          </p:nvSpPr>
          <p:spPr>
            <a:xfrm>
              <a:off x="3157250" y="4712175"/>
              <a:ext cx="8325" cy="8300"/>
            </a:xfrm>
            <a:custGeom>
              <a:rect b="b" l="l" r="r" t="t"/>
              <a:pathLst>
                <a:path extrusionOk="0" h="332" w="333">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82"/>
            <p:cNvSpPr/>
            <p:nvPr/>
          </p:nvSpPr>
          <p:spPr>
            <a:xfrm>
              <a:off x="3461975" y="4712175"/>
              <a:ext cx="8325" cy="8300"/>
            </a:xfrm>
            <a:custGeom>
              <a:rect b="b" l="l" r="r" t="t"/>
              <a:pathLst>
                <a:path extrusionOk="0" h="332" w="333">
                  <a:moveTo>
                    <a:pt x="166" y="0"/>
                  </a:moveTo>
                  <a:cubicBezTo>
                    <a:pt x="73" y="0"/>
                    <a:pt x="1" y="72"/>
                    <a:pt x="1" y="166"/>
                  </a:cubicBezTo>
                  <a:cubicBezTo>
                    <a:pt x="1" y="253"/>
                    <a:pt x="73"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82"/>
            <p:cNvSpPr/>
            <p:nvPr/>
          </p:nvSpPr>
          <p:spPr>
            <a:xfrm>
              <a:off x="3479825" y="4712175"/>
              <a:ext cx="8325" cy="8300"/>
            </a:xfrm>
            <a:custGeom>
              <a:rect b="b" l="l" r="r" t="t"/>
              <a:pathLst>
                <a:path extrusionOk="0" h="332" w="333">
                  <a:moveTo>
                    <a:pt x="166" y="0"/>
                  </a:moveTo>
                  <a:cubicBezTo>
                    <a:pt x="73" y="0"/>
                    <a:pt x="1" y="72"/>
                    <a:pt x="1" y="166"/>
                  </a:cubicBezTo>
                  <a:cubicBezTo>
                    <a:pt x="1"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82"/>
            <p:cNvSpPr/>
            <p:nvPr/>
          </p:nvSpPr>
          <p:spPr>
            <a:xfrm>
              <a:off x="3497675" y="4712175"/>
              <a:ext cx="8325" cy="8300"/>
            </a:xfrm>
            <a:custGeom>
              <a:rect b="b" l="l" r="r" t="t"/>
              <a:pathLst>
                <a:path extrusionOk="0" h="332" w="333">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82"/>
            <p:cNvSpPr/>
            <p:nvPr/>
          </p:nvSpPr>
          <p:spPr>
            <a:xfrm>
              <a:off x="3515700" y="4712175"/>
              <a:ext cx="8325" cy="8300"/>
            </a:xfrm>
            <a:custGeom>
              <a:rect b="b" l="l" r="r" t="t"/>
              <a:pathLst>
                <a:path extrusionOk="0" h="332"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82"/>
            <p:cNvSpPr/>
            <p:nvPr/>
          </p:nvSpPr>
          <p:spPr>
            <a:xfrm>
              <a:off x="3533550" y="4712175"/>
              <a:ext cx="8325" cy="8300"/>
            </a:xfrm>
            <a:custGeom>
              <a:rect b="b" l="l" r="r" t="t"/>
              <a:pathLst>
                <a:path extrusionOk="0" h="332" w="333">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82"/>
            <p:cNvSpPr/>
            <p:nvPr/>
          </p:nvSpPr>
          <p:spPr>
            <a:xfrm>
              <a:off x="3551600" y="4712175"/>
              <a:ext cx="8300" cy="8300"/>
            </a:xfrm>
            <a:custGeom>
              <a:rect b="b" l="l" r="r" t="t"/>
              <a:pathLst>
                <a:path extrusionOk="0" h="332" w="332">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82"/>
            <p:cNvSpPr/>
            <p:nvPr/>
          </p:nvSpPr>
          <p:spPr>
            <a:xfrm>
              <a:off x="3569450" y="4712175"/>
              <a:ext cx="8300" cy="8300"/>
            </a:xfrm>
            <a:custGeom>
              <a:rect b="b" l="l" r="r" t="t"/>
              <a:pathLst>
                <a:path extrusionOk="0" h="332" w="332">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82"/>
            <p:cNvSpPr/>
            <p:nvPr/>
          </p:nvSpPr>
          <p:spPr>
            <a:xfrm>
              <a:off x="2816650" y="4730025"/>
              <a:ext cx="8325" cy="8300"/>
            </a:xfrm>
            <a:custGeom>
              <a:rect b="b" l="l" r="r" t="t"/>
              <a:pathLst>
                <a:path extrusionOk="0" h="332" w="333">
                  <a:moveTo>
                    <a:pt x="166" y="0"/>
                  </a:moveTo>
                  <a:cubicBezTo>
                    <a:pt x="80" y="0"/>
                    <a:pt x="0" y="79"/>
                    <a:pt x="0" y="166"/>
                  </a:cubicBezTo>
                  <a:cubicBezTo>
                    <a:pt x="0" y="260"/>
                    <a:pt x="80" y="332"/>
                    <a:pt x="166" y="332"/>
                  </a:cubicBezTo>
                  <a:cubicBezTo>
                    <a:pt x="260" y="332"/>
                    <a:pt x="332" y="260"/>
                    <a:pt x="332" y="166"/>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82"/>
            <p:cNvSpPr/>
            <p:nvPr/>
          </p:nvSpPr>
          <p:spPr>
            <a:xfrm>
              <a:off x="2834675" y="4730025"/>
              <a:ext cx="8325" cy="8300"/>
            </a:xfrm>
            <a:custGeom>
              <a:rect b="b" l="l" r="r" t="t"/>
              <a:pathLst>
                <a:path extrusionOk="0" h="332" w="333">
                  <a:moveTo>
                    <a:pt x="167" y="0"/>
                  </a:moveTo>
                  <a:cubicBezTo>
                    <a:pt x="73" y="0"/>
                    <a:pt x="1" y="79"/>
                    <a:pt x="1" y="166"/>
                  </a:cubicBezTo>
                  <a:cubicBezTo>
                    <a:pt x="1" y="260"/>
                    <a:pt x="73" y="332"/>
                    <a:pt x="167" y="332"/>
                  </a:cubicBezTo>
                  <a:cubicBezTo>
                    <a:pt x="253" y="332"/>
                    <a:pt x="332" y="260"/>
                    <a:pt x="332" y="166"/>
                  </a:cubicBezTo>
                  <a:cubicBezTo>
                    <a:pt x="332" y="79"/>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82"/>
            <p:cNvSpPr/>
            <p:nvPr/>
          </p:nvSpPr>
          <p:spPr>
            <a:xfrm>
              <a:off x="2852525" y="4730025"/>
              <a:ext cx="8325" cy="8300"/>
            </a:xfrm>
            <a:custGeom>
              <a:rect b="b" l="l" r="r" t="t"/>
              <a:pathLst>
                <a:path extrusionOk="0" h="332" w="333">
                  <a:moveTo>
                    <a:pt x="167" y="0"/>
                  </a:moveTo>
                  <a:cubicBezTo>
                    <a:pt x="73" y="0"/>
                    <a:pt x="1" y="79"/>
                    <a:pt x="1" y="166"/>
                  </a:cubicBezTo>
                  <a:cubicBezTo>
                    <a:pt x="1" y="260"/>
                    <a:pt x="73" y="332"/>
                    <a:pt x="167" y="332"/>
                  </a:cubicBezTo>
                  <a:cubicBezTo>
                    <a:pt x="260" y="332"/>
                    <a:pt x="332" y="260"/>
                    <a:pt x="332" y="166"/>
                  </a:cubicBezTo>
                  <a:cubicBezTo>
                    <a:pt x="332" y="79"/>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82"/>
            <p:cNvSpPr/>
            <p:nvPr/>
          </p:nvSpPr>
          <p:spPr>
            <a:xfrm>
              <a:off x="2870375" y="4730025"/>
              <a:ext cx="8325" cy="8300"/>
            </a:xfrm>
            <a:custGeom>
              <a:rect b="b" l="l" r="r" t="t"/>
              <a:pathLst>
                <a:path extrusionOk="0" h="332" w="333">
                  <a:moveTo>
                    <a:pt x="167" y="0"/>
                  </a:moveTo>
                  <a:cubicBezTo>
                    <a:pt x="80" y="0"/>
                    <a:pt x="1" y="79"/>
                    <a:pt x="1" y="166"/>
                  </a:cubicBezTo>
                  <a:cubicBezTo>
                    <a:pt x="1" y="260"/>
                    <a:pt x="80" y="332"/>
                    <a:pt x="167" y="332"/>
                  </a:cubicBezTo>
                  <a:cubicBezTo>
                    <a:pt x="260" y="332"/>
                    <a:pt x="332" y="260"/>
                    <a:pt x="332" y="166"/>
                  </a:cubicBezTo>
                  <a:cubicBezTo>
                    <a:pt x="332" y="79"/>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82"/>
            <p:cNvSpPr/>
            <p:nvPr/>
          </p:nvSpPr>
          <p:spPr>
            <a:xfrm>
              <a:off x="3121375" y="4730025"/>
              <a:ext cx="8325" cy="8300"/>
            </a:xfrm>
            <a:custGeom>
              <a:rect b="b" l="l" r="r" t="t"/>
              <a:pathLst>
                <a:path extrusionOk="0" h="332" w="333">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82"/>
            <p:cNvSpPr/>
            <p:nvPr/>
          </p:nvSpPr>
          <p:spPr>
            <a:xfrm>
              <a:off x="3139225" y="4730025"/>
              <a:ext cx="8325" cy="8300"/>
            </a:xfrm>
            <a:custGeom>
              <a:rect b="b" l="l" r="r" t="t"/>
              <a:pathLst>
                <a:path extrusionOk="0" h="332" w="333">
                  <a:moveTo>
                    <a:pt x="166" y="0"/>
                  </a:moveTo>
                  <a:cubicBezTo>
                    <a:pt x="80" y="0"/>
                    <a:pt x="0" y="79"/>
                    <a:pt x="0" y="166"/>
                  </a:cubicBezTo>
                  <a:cubicBezTo>
                    <a:pt x="0" y="260"/>
                    <a:pt x="80" y="332"/>
                    <a:pt x="166" y="332"/>
                  </a:cubicBezTo>
                  <a:cubicBezTo>
                    <a:pt x="260" y="332"/>
                    <a:pt x="332" y="260"/>
                    <a:pt x="332" y="166"/>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82"/>
            <p:cNvSpPr/>
            <p:nvPr/>
          </p:nvSpPr>
          <p:spPr>
            <a:xfrm>
              <a:off x="3461975" y="4730025"/>
              <a:ext cx="8325" cy="8300"/>
            </a:xfrm>
            <a:custGeom>
              <a:rect b="b" l="l" r="r" t="t"/>
              <a:pathLst>
                <a:path extrusionOk="0" h="332" w="333">
                  <a:moveTo>
                    <a:pt x="166" y="0"/>
                  </a:moveTo>
                  <a:cubicBezTo>
                    <a:pt x="73" y="0"/>
                    <a:pt x="1" y="79"/>
                    <a:pt x="1" y="166"/>
                  </a:cubicBezTo>
                  <a:cubicBezTo>
                    <a:pt x="1" y="260"/>
                    <a:pt x="73" y="332"/>
                    <a:pt x="166" y="332"/>
                  </a:cubicBezTo>
                  <a:cubicBezTo>
                    <a:pt x="253" y="332"/>
                    <a:pt x="332" y="260"/>
                    <a:pt x="332" y="166"/>
                  </a:cubicBezTo>
                  <a:cubicBezTo>
                    <a:pt x="332" y="79"/>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82"/>
            <p:cNvSpPr/>
            <p:nvPr/>
          </p:nvSpPr>
          <p:spPr>
            <a:xfrm>
              <a:off x="3515700" y="4730025"/>
              <a:ext cx="8325" cy="8300"/>
            </a:xfrm>
            <a:custGeom>
              <a:rect b="b" l="l" r="r" t="t"/>
              <a:pathLst>
                <a:path extrusionOk="0" h="332" w="333">
                  <a:moveTo>
                    <a:pt x="167" y="0"/>
                  </a:moveTo>
                  <a:cubicBezTo>
                    <a:pt x="73" y="0"/>
                    <a:pt x="1" y="79"/>
                    <a:pt x="1" y="166"/>
                  </a:cubicBezTo>
                  <a:cubicBezTo>
                    <a:pt x="1" y="260"/>
                    <a:pt x="73" y="332"/>
                    <a:pt x="167" y="332"/>
                  </a:cubicBezTo>
                  <a:cubicBezTo>
                    <a:pt x="253" y="332"/>
                    <a:pt x="333" y="260"/>
                    <a:pt x="333" y="166"/>
                  </a:cubicBezTo>
                  <a:cubicBezTo>
                    <a:pt x="333" y="79"/>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82"/>
            <p:cNvSpPr/>
            <p:nvPr/>
          </p:nvSpPr>
          <p:spPr>
            <a:xfrm>
              <a:off x="3533550" y="4730025"/>
              <a:ext cx="8325" cy="8300"/>
            </a:xfrm>
            <a:custGeom>
              <a:rect b="b" l="l" r="r" t="t"/>
              <a:pathLst>
                <a:path extrusionOk="0" h="332" w="333">
                  <a:moveTo>
                    <a:pt x="167" y="0"/>
                  </a:moveTo>
                  <a:cubicBezTo>
                    <a:pt x="73" y="0"/>
                    <a:pt x="1" y="79"/>
                    <a:pt x="1" y="166"/>
                  </a:cubicBezTo>
                  <a:cubicBezTo>
                    <a:pt x="1" y="260"/>
                    <a:pt x="73" y="332"/>
                    <a:pt x="167" y="332"/>
                  </a:cubicBezTo>
                  <a:cubicBezTo>
                    <a:pt x="261" y="332"/>
                    <a:pt x="333" y="260"/>
                    <a:pt x="333" y="166"/>
                  </a:cubicBezTo>
                  <a:cubicBezTo>
                    <a:pt x="333" y="79"/>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82"/>
            <p:cNvSpPr/>
            <p:nvPr/>
          </p:nvSpPr>
          <p:spPr>
            <a:xfrm>
              <a:off x="3551600" y="4730025"/>
              <a:ext cx="8300" cy="8300"/>
            </a:xfrm>
            <a:custGeom>
              <a:rect b="b" l="l" r="r" t="t"/>
              <a:pathLst>
                <a:path extrusionOk="0" h="332" w="332">
                  <a:moveTo>
                    <a:pt x="166" y="0"/>
                  </a:moveTo>
                  <a:cubicBezTo>
                    <a:pt x="72" y="0"/>
                    <a:pt x="0" y="79"/>
                    <a:pt x="0" y="166"/>
                  </a:cubicBezTo>
                  <a:cubicBezTo>
                    <a:pt x="0" y="260"/>
                    <a:pt x="72" y="332"/>
                    <a:pt x="166" y="332"/>
                  </a:cubicBezTo>
                  <a:cubicBezTo>
                    <a:pt x="253" y="332"/>
                    <a:pt x="332" y="260"/>
                    <a:pt x="332" y="166"/>
                  </a:cubicBezTo>
                  <a:cubicBezTo>
                    <a:pt x="332" y="79"/>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82"/>
            <p:cNvSpPr/>
            <p:nvPr/>
          </p:nvSpPr>
          <p:spPr>
            <a:xfrm>
              <a:off x="3569450" y="4730025"/>
              <a:ext cx="8300" cy="8300"/>
            </a:xfrm>
            <a:custGeom>
              <a:rect b="b" l="l" r="r" t="t"/>
              <a:pathLst>
                <a:path extrusionOk="0" h="332" w="332">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82"/>
            <p:cNvSpPr/>
            <p:nvPr/>
          </p:nvSpPr>
          <p:spPr>
            <a:xfrm>
              <a:off x="3659050" y="4730025"/>
              <a:ext cx="8325" cy="8300"/>
            </a:xfrm>
            <a:custGeom>
              <a:rect b="b" l="l" r="r" t="t"/>
              <a:pathLst>
                <a:path extrusionOk="0" h="332" w="333">
                  <a:moveTo>
                    <a:pt x="167" y="0"/>
                  </a:moveTo>
                  <a:cubicBezTo>
                    <a:pt x="73" y="0"/>
                    <a:pt x="1" y="79"/>
                    <a:pt x="1" y="166"/>
                  </a:cubicBezTo>
                  <a:cubicBezTo>
                    <a:pt x="1" y="260"/>
                    <a:pt x="73" y="332"/>
                    <a:pt x="167" y="332"/>
                  </a:cubicBezTo>
                  <a:cubicBezTo>
                    <a:pt x="260" y="332"/>
                    <a:pt x="333" y="260"/>
                    <a:pt x="333" y="166"/>
                  </a:cubicBezTo>
                  <a:cubicBezTo>
                    <a:pt x="333" y="79"/>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82"/>
            <p:cNvSpPr/>
            <p:nvPr/>
          </p:nvSpPr>
          <p:spPr>
            <a:xfrm>
              <a:off x="2816650" y="4748050"/>
              <a:ext cx="8325" cy="8325"/>
            </a:xfrm>
            <a:custGeom>
              <a:rect b="b" l="l" r="r" t="t"/>
              <a:pathLst>
                <a:path extrusionOk="0" h="333"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82"/>
            <p:cNvSpPr/>
            <p:nvPr/>
          </p:nvSpPr>
          <p:spPr>
            <a:xfrm>
              <a:off x="2834675" y="4748050"/>
              <a:ext cx="8325" cy="8325"/>
            </a:xfrm>
            <a:custGeom>
              <a:rect b="b" l="l" r="r" t="t"/>
              <a:pathLst>
                <a:path extrusionOk="0" h="333"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82"/>
            <p:cNvSpPr/>
            <p:nvPr/>
          </p:nvSpPr>
          <p:spPr>
            <a:xfrm>
              <a:off x="2852525" y="4748050"/>
              <a:ext cx="8325" cy="8325"/>
            </a:xfrm>
            <a:custGeom>
              <a:rect b="b" l="l" r="r" t="t"/>
              <a:pathLst>
                <a:path extrusionOk="0" h="333" w="333">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82"/>
            <p:cNvSpPr/>
            <p:nvPr/>
          </p:nvSpPr>
          <p:spPr>
            <a:xfrm>
              <a:off x="3533550" y="4748050"/>
              <a:ext cx="8325" cy="8325"/>
            </a:xfrm>
            <a:custGeom>
              <a:rect b="b" l="l" r="r" t="t"/>
              <a:pathLst>
                <a:path extrusionOk="0" h="333"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82"/>
            <p:cNvSpPr/>
            <p:nvPr/>
          </p:nvSpPr>
          <p:spPr>
            <a:xfrm>
              <a:off x="3551600" y="4748050"/>
              <a:ext cx="8300" cy="8325"/>
            </a:xfrm>
            <a:custGeom>
              <a:rect b="b" l="l" r="r" t="t"/>
              <a:pathLst>
                <a:path extrusionOk="0" h="333"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82"/>
            <p:cNvSpPr/>
            <p:nvPr/>
          </p:nvSpPr>
          <p:spPr>
            <a:xfrm>
              <a:off x="3659050" y="4748050"/>
              <a:ext cx="8325" cy="8325"/>
            </a:xfrm>
            <a:custGeom>
              <a:rect b="b" l="l" r="r" t="t"/>
              <a:pathLst>
                <a:path extrusionOk="0" h="333" w="333">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82"/>
            <p:cNvSpPr/>
            <p:nvPr/>
          </p:nvSpPr>
          <p:spPr>
            <a:xfrm>
              <a:off x="2816650" y="4766075"/>
              <a:ext cx="8325" cy="8325"/>
            </a:xfrm>
            <a:custGeom>
              <a:rect b="b" l="l" r="r" t="t"/>
              <a:pathLst>
                <a:path extrusionOk="0" h="333" w="333">
                  <a:moveTo>
                    <a:pt x="166" y="1"/>
                  </a:moveTo>
                  <a:cubicBezTo>
                    <a:pt x="80" y="1"/>
                    <a:pt x="0" y="73"/>
                    <a:pt x="0" y="166"/>
                  </a:cubicBezTo>
                  <a:cubicBezTo>
                    <a:pt x="0" y="253"/>
                    <a:pt x="80" y="332"/>
                    <a:pt x="166" y="332"/>
                  </a:cubicBezTo>
                  <a:cubicBezTo>
                    <a:pt x="260" y="332"/>
                    <a:pt x="332" y="253"/>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82"/>
            <p:cNvSpPr/>
            <p:nvPr/>
          </p:nvSpPr>
          <p:spPr>
            <a:xfrm>
              <a:off x="2834675" y="4766075"/>
              <a:ext cx="8325" cy="8325"/>
            </a:xfrm>
            <a:custGeom>
              <a:rect b="b" l="l" r="r" t="t"/>
              <a:pathLst>
                <a:path extrusionOk="0" h="333" w="333">
                  <a:moveTo>
                    <a:pt x="167" y="1"/>
                  </a:moveTo>
                  <a:cubicBezTo>
                    <a:pt x="73" y="1"/>
                    <a:pt x="1" y="73"/>
                    <a:pt x="1" y="166"/>
                  </a:cubicBezTo>
                  <a:cubicBezTo>
                    <a:pt x="1" y="253"/>
                    <a:pt x="73" y="332"/>
                    <a:pt x="167" y="332"/>
                  </a:cubicBezTo>
                  <a:cubicBezTo>
                    <a:pt x="253" y="332"/>
                    <a:pt x="332" y="253"/>
                    <a:pt x="332" y="166"/>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82"/>
            <p:cNvSpPr/>
            <p:nvPr/>
          </p:nvSpPr>
          <p:spPr>
            <a:xfrm>
              <a:off x="3551600" y="4766075"/>
              <a:ext cx="8300" cy="8325"/>
            </a:xfrm>
            <a:custGeom>
              <a:rect b="b" l="l" r="r" t="t"/>
              <a:pathLst>
                <a:path extrusionOk="0" h="333" w="332">
                  <a:moveTo>
                    <a:pt x="166" y="1"/>
                  </a:moveTo>
                  <a:cubicBezTo>
                    <a:pt x="72" y="1"/>
                    <a:pt x="0" y="73"/>
                    <a:pt x="0" y="166"/>
                  </a:cubicBezTo>
                  <a:cubicBezTo>
                    <a:pt x="0" y="253"/>
                    <a:pt x="72" y="332"/>
                    <a:pt x="166" y="332"/>
                  </a:cubicBezTo>
                  <a:cubicBezTo>
                    <a:pt x="253" y="332"/>
                    <a:pt x="332" y="253"/>
                    <a:pt x="332" y="166"/>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82"/>
            <p:cNvSpPr/>
            <p:nvPr/>
          </p:nvSpPr>
          <p:spPr>
            <a:xfrm>
              <a:off x="3623175" y="4766075"/>
              <a:ext cx="8325" cy="8325"/>
            </a:xfrm>
            <a:custGeom>
              <a:rect b="b" l="l" r="r" t="t"/>
              <a:pathLst>
                <a:path extrusionOk="0" h="333" w="333">
                  <a:moveTo>
                    <a:pt x="166" y="1"/>
                  </a:moveTo>
                  <a:cubicBezTo>
                    <a:pt x="73" y="1"/>
                    <a:pt x="0" y="73"/>
                    <a:pt x="0" y="166"/>
                  </a:cubicBezTo>
                  <a:cubicBezTo>
                    <a:pt x="0" y="253"/>
                    <a:pt x="73" y="332"/>
                    <a:pt x="166" y="332"/>
                  </a:cubicBezTo>
                  <a:cubicBezTo>
                    <a:pt x="260" y="332"/>
                    <a:pt x="332" y="253"/>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82"/>
            <p:cNvSpPr/>
            <p:nvPr/>
          </p:nvSpPr>
          <p:spPr>
            <a:xfrm>
              <a:off x="3641200" y="4766075"/>
              <a:ext cx="8325" cy="8325"/>
            </a:xfrm>
            <a:custGeom>
              <a:rect b="b" l="l" r="r" t="t"/>
              <a:pathLst>
                <a:path extrusionOk="0" h="333" w="333">
                  <a:moveTo>
                    <a:pt x="167" y="1"/>
                  </a:moveTo>
                  <a:cubicBezTo>
                    <a:pt x="73" y="1"/>
                    <a:pt x="1" y="73"/>
                    <a:pt x="1" y="166"/>
                  </a:cubicBezTo>
                  <a:cubicBezTo>
                    <a:pt x="1" y="253"/>
                    <a:pt x="73" y="332"/>
                    <a:pt x="167" y="332"/>
                  </a:cubicBezTo>
                  <a:cubicBezTo>
                    <a:pt x="253" y="332"/>
                    <a:pt x="332" y="253"/>
                    <a:pt x="332" y="166"/>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82"/>
            <p:cNvSpPr/>
            <p:nvPr/>
          </p:nvSpPr>
          <p:spPr>
            <a:xfrm>
              <a:off x="2816650" y="4783925"/>
              <a:ext cx="8325" cy="8325"/>
            </a:xfrm>
            <a:custGeom>
              <a:rect b="b" l="l" r="r" t="t"/>
              <a:pathLst>
                <a:path extrusionOk="0" h="333" w="333">
                  <a:moveTo>
                    <a:pt x="166" y="1"/>
                  </a:moveTo>
                  <a:cubicBezTo>
                    <a:pt x="80" y="1"/>
                    <a:pt x="0" y="73"/>
                    <a:pt x="0" y="167"/>
                  </a:cubicBezTo>
                  <a:cubicBezTo>
                    <a:pt x="0" y="260"/>
                    <a:pt x="80"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82"/>
            <p:cNvSpPr/>
            <p:nvPr/>
          </p:nvSpPr>
          <p:spPr>
            <a:xfrm>
              <a:off x="2834675" y="4783925"/>
              <a:ext cx="8325" cy="8325"/>
            </a:xfrm>
            <a:custGeom>
              <a:rect b="b" l="l" r="r" t="t"/>
              <a:pathLst>
                <a:path extrusionOk="0" h="333" w="333">
                  <a:moveTo>
                    <a:pt x="167" y="1"/>
                  </a:moveTo>
                  <a:cubicBezTo>
                    <a:pt x="73" y="1"/>
                    <a:pt x="1" y="73"/>
                    <a:pt x="1" y="167"/>
                  </a:cubicBezTo>
                  <a:cubicBezTo>
                    <a:pt x="1" y="260"/>
                    <a:pt x="73" y="332"/>
                    <a:pt x="167" y="332"/>
                  </a:cubicBezTo>
                  <a:cubicBezTo>
                    <a:pt x="253" y="332"/>
                    <a:pt x="332" y="260"/>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82"/>
            <p:cNvSpPr/>
            <p:nvPr/>
          </p:nvSpPr>
          <p:spPr>
            <a:xfrm>
              <a:off x="3605325" y="4783925"/>
              <a:ext cx="8325" cy="8325"/>
            </a:xfrm>
            <a:custGeom>
              <a:rect b="b" l="l" r="r" t="t"/>
              <a:pathLst>
                <a:path extrusionOk="0" h="333" w="333">
                  <a:moveTo>
                    <a:pt x="166" y="1"/>
                  </a:moveTo>
                  <a:cubicBezTo>
                    <a:pt x="73" y="1"/>
                    <a:pt x="0" y="73"/>
                    <a:pt x="0" y="167"/>
                  </a:cubicBezTo>
                  <a:cubicBezTo>
                    <a:pt x="0" y="260"/>
                    <a:pt x="73" y="332"/>
                    <a:pt x="166" y="332"/>
                  </a:cubicBezTo>
                  <a:cubicBezTo>
                    <a:pt x="253" y="332"/>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82"/>
            <p:cNvSpPr/>
            <p:nvPr/>
          </p:nvSpPr>
          <p:spPr>
            <a:xfrm>
              <a:off x="3623175" y="4783925"/>
              <a:ext cx="8325" cy="8325"/>
            </a:xfrm>
            <a:custGeom>
              <a:rect b="b" l="l" r="r" t="t"/>
              <a:pathLst>
                <a:path extrusionOk="0" h="333" w="333">
                  <a:moveTo>
                    <a:pt x="166" y="1"/>
                  </a:moveTo>
                  <a:cubicBezTo>
                    <a:pt x="73" y="1"/>
                    <a:pt x="0" y="73"/>
                    <a:pt x="0" y="167"/>
                  </a:cubicBezTo>
                  <a:cubicBezTo>
                    <a:pt x="0" y="260"/>
                    <a:pt x="73"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82"/>
            <p:cNvSpPr/>
            <p:nvPr/>
          </p:nvSpPr>
          <p:spPr>
            <a:xfrm>
              <a:off x="2816650" y="4801950"/>
              <a:ext cx="8325" cy="8325"/>
            </a:xfrm>
            <a:custGeom>
              <a:rect b="b" l="l" r="r" t="t"/>
              <a:pathLst>
                <a:path extrusionOk="0" h="333" w="333">
                  <a:moveTo>
                    <a:pt x="166" y="1"/>
                  </a:moveTo>
                  <a:cubicBezTo>
                    <a:pt x="80" y="1"/>
                    <a:pt x="0" y="73"/>
                    <a:pt x="0" y="167"/>
                  </a:cubicBezTo>
                  <a:cubicBezTo>
                    <a:pt x="0"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82"/>
            <p:cNvSpPr/>
            <p:nvPr/>
          </p:nvSpPr>
          <p:spPr>
            <a:xfrm>
              <a:off x="2834675" y="4801950"/>
              <a:ext cx="8325" cy="8325"/>
            </a:xfrm>
            <a:custGeom>
              <a:rect b="b" l="l" r="r" t="t"/>
              <a:pathLst>
                <a:path extrusionOk="0" h="333" w="333">
                  <a:moveTo>
                    <a:pt x="167" y="1"/>
                  </a:moveTo>
                  <a:cubicBezTo>
                    <a:pt x="73" y="1"/>
                    <a:pt x="1" y="73"/>
                    <a:pt x="1" y="167"/>
                  </a:cubicBezTo>
                  <a:cubicBezTo>
                    <a:pt x="1" y="253"/>
                    <a:pt x="73" y="333"/>
                    <a:pt x="167" y="333"/>
                  </a:cubicBezTo>
                  <a:cubicBezTo>
                    <a:pt x="253" y="333"/>
                    <a:pt x="332" y="253"/>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82"/>
            <p:cNvSpPr/>
            <p:nvPr/>
          </p:nvSpPr>
          <p:spPr>
            <a:xfrm>
              <a:off x="2874350" y="4801950"/>
              <a:ext cx="8325" cy="8325"/>
            </a:xfrm>
            <a:custGeom>
              <a:rect b="b" l="l" r="r" t="t"/>
              <a:pathLst>
                <a:path extrusionOk="0" h="333" w="333">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82"/>
            <p:cNvSpPr/>
            <p:nvPr/>
          </p:nvSpPr>
          <p:spPr>
            <a:xfrm>
              <a:off x="2834675" y="4819800"/>
              <a:ext cx="8325" cy="8325"/>
            </a:xfrm>
            <a:custGeom>
              <a:rect b="b" l="l" r="r" t="t"/>
              <a:pathLst>
                <a:path extrusionOk="0" h="333" w="333">
                  <a:moveTo>
                    <a:pt x="167" y="1"/>
                  </a:moveTo>
                  <a:cubicBezTo>
                    <a:pt x="73" y="1"/>
                    <a:pt x="1" y="80"/>
                    <a:pt x="1" y="167"/>
                  </a:cubicBezTo>
                  <a:cubicBezTo>
                    <a:pt x="1" y="261"/>
                    <a:pt x="73" y="333"/>
                    <a:pt x="167" y="333"/>
                  </a:cubicBezTo>
                  <a:cubicBezTo>
                    <a:pt x="253" y="333"/>
                    <a:pt x="332" y="261"/>
                    <a:pt x="332" y="167"/>
                  </a:cubicBezTo>
                  <a:cubicBezTo>
                    <a:pt x="332"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82"/>
            <p:cNvSpPr/>
            <p:nvPr/>
          </p:nvSpPr>
          <p:spPr>
            <a:xfrm>
              <a:off x="2852525" y="4837850"/>
              <a:ext cx="8325" cy="8300"/>
            </a:xfrm>
            <a:custGeom>
              <a:rect b="b" l="l" r="r" t="t"/>
              <a:pathLst>
                <a:path extrusionOk="0" h="332" w="333">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9" name="Google Shape;5359;p82"/>
          <p:cNvGrpSpPr/>
          <p:nvPr/>
        </p:nvGrpSpPr>
        <p:grpSpPr>
          <a:xfrm>
            <a:off x="3739420" y="2325786"/>
            <a:ext cx="299053" cy="288720"/>
            <a:chOff x="2127141" y="3043500"/>
            <a:chExt cx="422629" cy="408027"/>
          </a:xfrm>
        </p:grpSpPr>
        <p:grpSp>
          <p:nvGrpSpPr>
            <p:cNvPr id="5360" name="Google Shape;5360;p82"/>
            <p:cNvGrpSpPr/>
            <p:nvPr/>
          </p:nvGrpSpPr>
          <p:grpSpPr>
            <a:xfrm>
              <a:off x="2127141" y="3048223"/>
              <a:ext cx="418743" cy="403304"/>
              <a:chOff x="2101363" y="3048223"/>
              <a:chExt cx="418743" cy="403304"/>
            </a:xfrm>
          </p:grpSpPr>
          <p:sp>
            <p:nvSpPr>
              <p:cNvPr id="5361" name="Google Shape;5361;p82"/>
              <p:cNvSpPr/>
              <p:nvPr/>
            </p:nvSpPr>
            <p:spPr>
              <a:xfrm>
                <a:off x="2101363" y="3048223"/>
                <a:ext cx="418743" cy="403304"/>
              </a:xfrm>
              <a:custGeom>
                <a:rect b="b" l="l" r="r" t="t"/>
                <a:pathLst>
                  <a:path extrusionOk="0" h="7941" w="8245">
                    <a:moveTo>
                      <a:pt x="4278" y="1"/>
                    </a:moveTo>
                    <a:cubicBezTo>
                      <a:pt x="2677" y="1"/>
                      <a:pt x="1227" y="967"/>
                      <a:pt x="614" y="2453"/>
                    </a:cubicBezTo>
                    <a:cubicBezTo>
                      <a:pt x="1" y="3932"/>
                      <a:pt x="340" y="5641"/>
                      <a:pt x="1472" y="6773"/>
                    </a:cubicBezTo>
                    <a:cubicBezTo>
                      <a:pt x="2235" y="7536"/>
                      <a:pt x="3250" y="7940"/>
                      <a:pt x="4283" y="7940"/>
                    </a:cubicBezTo>
                    <a:cubicBezTo>
                      <a:pt x="4793" y="7940"/>
                      <a:pt x="5308" y="7842"/>
                      <a:pt x="5800" y="7639"/>
                    </a:cubicBezTo>
                    <a:cubicBezTo>
                      <a:pt x="7278" y="7019"/>
                      <a:pt x="8245" y="5576"/>
                      <a:pt x="8245" y="3968"/>
                    </a:cubicBezTo>
                    <a:cubicBezTo>
                      <a:pt x="8245" y="1782"/>
                      <a:pt x="6470" y="1"/>
                      <a:pt x="4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82"/>
              <p:cNvSpPr/>
              <p:nvPr/>
            </p:nvSpPr>
            <p:spPr>
              <a:xfrm>
                <a:off x="2119755" y="3068670"/>
                <a:ext cx="397728" cy="333674"/>
              </a:xfrm>
              <a:custGeom>
                <a:rect b="b" l="l" r="r" t="t"/>
                <a:pathLst>
                  <a:path extrusionOk="0" h="6570" w="7884">
                    <a:moveTo>
                      <a:pt x="4054" y="193"/>
                    </a:moveTo>
                    <a:cubicBezTo>
                      <a:pt x="4007" y="193"/>
                      <a:pt x="3974" y="204"/>
                      <a:pt x="3974" y="210"/>
                    </a:cubicBezTo>
                    <a:cubicBezTo>
                      <a:pt x="4039" y="253"/>
                      <a:pt x="4104" y="282"/>
                      <a:pt x="4176" y="296"/>
                    </a:cubicBezTo>
                    <a:cubicBezTo>
                      <a:pt x="4227" y="296"/>
                      <a:pt x="4270" y="275"/>
                      <a:pt x="4306" y="246"/>
                    </a:cubicBezTo>
                    <a:cubicBezTo>
                      <a:pt x="4320" y="231"/>
                      <a:pt x="4155" y="195"/>
                      <a:pt x="4090" y="195"/>
                    </a:cubicBezTo>
                    <a:cubicBezTo>
                      <a:pt x="4077" y="194"/>
                      <a:pt x="4065" y="193"/>
                      <a:pt x="4054" y="193"/>
                    </a:cubicBezTo>
                    <a:close/>
                    <a:moveTo>
                      <a:pt x="5083" y="223"/>
                    </a:moveTo>
                    <a:cubicBezTo>
                      <a:pt x="5048" y="223"/>
                      <a:pt x="5009" y="252"/>
                      <a:pt x="5013" y="296"/>
                    </a:cubicBezTo>
                    <a:cubicBezTo>
                      <a:pt x="5026" y="307"/>
                      <a:pt x="5037" y="311"/>
                      <a:pt x="5047" y="311"/>
                    </a:cubicBezTo>
                    <a:cubicBezTo>
                      <a:pt x="5074" y="311"/>
                      <a:pt x="5095" y="281"/>
                      <a:pt x="5128" y="281"/>
                    </a:cubicBezTo>
                    <a:cubicBezTo>
                      <a:pt x="5130" y="281"/>
                      <a:pt x="5133" y="281"/>
                      <a:pt x="5135" y="282"/>
                    </a:cubicBezTo>
                    <a:cubicBezTo>
                      <a:pt x="5135" y="241"/>
                      <a:pt x="5110" y="223"/>
                      <a:pt x="5083" y="223"/>
                    </a:cubicBezTo>
                    <a:close/>
                    <a:moveTo>
                      <a:pt x="6040" y="274"/>
                    </a:moveTo>
                    <a:cubicBezTo>
                      <a:pt x="6036" y="274"/>
                      <a:pt x="6033" y="274"/>
                      <a:pt x="6030" y="275"/>
                    </a:cubicBezTo>
                    <a:cubicBezTo>
                      <a:pt x="5979" y="275"/>
                      <a:pt x="5929" y="296"/>
                      <a:pt x="5922" y="311"/>
                    </a:cubicBezTo>
                    <a:lnTo>
                      <a:pt x="5929" y="311"/>
                    </a:lnTo>
                    <a:cubicBezTo>
                      <a:pt x="5929" y="322"/>
                      <a:pt x="6015" y="334"/>
                      <a:pt x="6067" y="334"/>
                    </a:cubicBezTo>
                    <a:cubicBezTo>
                      <a:pt x="6078" y="334"/>
                      <a:pt x="6088" y="334"/>
                      <a:pt x="6095" y="332"/>
                    </a:cubicBezTo>
                    <a:cubicBezTo>
                      <a:pt x="6129" y="325"/>
                      <a:pt x="6092" y="274"/>
                      <a:pt x="6040" y="274"/>
                    </a:cubicBezTo>
                    <a:close/>
                    <a:moveTo>
                      <a:pt x="3882" y="235"/>
                    </a:moveTo>
                    <a:cubicBezTo>
                      <a:pt x="3854" y="235"/>
                      <a:pt x="3811" y="262"/>
                      <a:pt x="3823" y="275"/>
                    </a:cubicBezTo>
                    <a:cubicBezTo>
                      <a:pt x="3824" y="279"/>
                      <a:pt x="3823" y="281"/>
                      <a:pt x="3819" y="281"/>
                    </a:cubicBezTo>
                    <a:cubicBezTo>
                      <a:pt x="3810" y="281"/>
                      <a:pt x="3785" y="268"/>
                      <a:pt x="3761" y="268"/>
                    </a:cubicBezTo>
                    <a:cubicBezTo>
                      <a:pt x="3752" y="268"/>
                      <a:pt x="3744" y="270"/>
                      <a:pt x="3736" y="275"/>
                    </a:cubicBezTo>
                    <a:cubicBezTo>
                      <a:pt x="3693" y="296"/>
                      <a:pt x="3686" y="368"/>
                      <a:pt x="3707" y="368"/>
                    </a:cubicBezTo>
                    <a:cubicBezTo>
                      <a:pt x="3722" y="376"/>
                      <a:pt x="3736" y="433"/>
                      <a:pt x="3736" y="440"/>
                    </a:cubicBezTo>
                    <a:cubicBezTo>
                      <a:pt x="3736" y="445"/>
                      <a:pt x="3742" y="446"/>
                      <a:pt x="3751" y="446"/>
                    </a:cubicBezTo>
                    <a:cubicBezTo>
                      <a:pt x="3773" y="446"/>
                      <a:pt x="3813" y="436"/>
                      <a:pt x="3823" y="426"/>
                    </a:cubicBezTo>
                    <a:cubicBezTo>
                      <a:pt x="3824" y="426"/>
                      <a:pt x="3825" y="425"/>
                      <a:pt x="3826" y="425"/>
                    </a:cubicBezTo>
                    <a:cubicBezTo>
                      <a:pt x="3844" y="425"/>
                      <a:pt x="3843" y="484"/>
                      <a:pt x="3823" y="498"/>
                    </a:cubicBezTo>
                    <a:cubicBezTo>
                      <a:pt x="3808" y="520"/>
                      <a:pt x="3830" y="556"/>
                      <a:pt x="3852" y="563"/>
                    </a:cubicBezTo>
                    <a:cubicBezTo>
                      <a:pt x="3873" y="563"/>
                      <a:pt x="3902" y="614"/>
                      <a:pt x="3924" y="614"/>
                    </a:cubicBezTo>
                    <a:cubicBezTo>
                      <a:pt x="3938" y="606"/>
                      <a:pt x="3974" y="527"/>
                      <a:pt x="3989" y="498"/>
                    </a:cubicBezTo>
                    <a:cubicBezTo>
                      <a:pt x="3991" y="487"/>
                      <a:pt x="4002" y="484"/>
                      <a:pt x="4017" y="484"/>
                    </a:cubicBezTo>
                    <a:cubicBezTo>
                      <a:pt x="4041" y="484"/>
                      <a:pt x="4074" y="494"/>
                      <a:pt x="4097" y="498"/>
                    </a:cubicBezTo>
                    <a:cubicBezTo>
                      <a:pt x="4098" y="498"/>
                      <a:pt x="4099" y="498"/>
                      <a:pt x="4099" y="498"/>
                    </a:cubicBezTo>
                    <a:cubicBezTo>
                      <a:pt x="4126" y="498"/>
                      <a:pt x="4139" y="389"/>
                      <a:pt x="4104" y="368"/>
                    </a:cubicBezTo>
                    <a:cubicBezTo>
                      <a:pt x="4068" y="354"/>
                      <a:pt x="4025" y="361"/>
                      <a:pt x="4010" y="347"/>
                    </a:cubicBezTo>
                    <a:cubicBezTo>
                      <a:pt x="3996" y="332"/>
                      <a:pt x="3981" y="325"/>
                      <a:pt x="3960" y="318"/>
                    </a:cubicBezTo>
                    <a:cubicBezTo>
                      <a:pt x="3938" y="318"/>
                      <a:pt x="3924" y="246"/>
                      <a:pt x="3895" y="239"/>
                    </a:cubicBezTo>
                    <a:cubicBezTo>
                      <a:pt x="3891" y="236"/>
                      <a:pt x="3887" y="235"/>
                      <a:pt x="3882" y="235"/>
                    </a:cubicBezTo>
                    <a:close/>
                    <a:moveTo>
                      <a:pt x="2056" y="87"/>
                    </a:moveTo>
                    <a:cubicBezTo>
                      <a:pt x="2048" y="87"/>
                      <a:pt x="1883" y="181"/>
                      <a:pt x="1731" y="260"/>
                    </a:cubicBezTo>
                    <a:cubicBezTo>
                      <a:pt x="1558" y="376"/>
                      <a:pt x="1392" y="505"/>
                      <a:pt x="1241" y="650"/>
                    </a:cubicBezTo>
                    <a:cubicBezTo>
                      <a:pt x="1284" y="650"/>
                      <a:pt x="1356" y="642"/>
                      <a:pt x="1385" y="635"/>
                    </a:cubicBezTo>
                    <a:lnTo>
                      <a:pt x="1392" y="635"/>
                    </a:lnTo>
                    <a:cubicBezTo>
                      <a:pt x="1435" y="628"/>
                      <a:pt x="1515" y="614"/>
                      <a:pt x="1522" y="599"/>
                    </a:cubicBezTo>
                    <a:cubicBezTo>
                      <a:pt x="1529" y="585"/>
                      <a:pt x="1529" y="563"/>
                      <a:pt x="1522" y="549"/>
                    </a:cubicBezTo>
                    <a:lnTo>
                      <a:pt x="1544" y="549"/>
                    </a:lnTo>
                    <a:cubicBezTo>
                      <a:pt x="1565" y="549"/>
                      <a:pt x="1594" y="448"/>
                      <a:pt x="1616" y="426"/>
                    </a:cubicBezTo>
                    <a:cubicBezTo>
                      <a:pt x="1659" y="397"/>
                      <a:pt x="1709" y="368"/>
                      <a:pt x="1767" y="354"/>
                    </a:cubicBezTo>
                    <a:cubicBezTo>
                      <a:pt x="1796" y="325"/>
                      <a:pt x="1832" y="296"/>
                      <a:pt x="1868" y="275"/>
                    </a:cubicBezTo>
                    <a:cubicBezTo>
                      <a:pt x="1890" y="267"/>
                      <a:pt x="1926" y="217"/>
                      <a:pt x="1919" y="210"/>
                    </a:cubicBezTo>
                    <a:cubicBezTo>
                      <a:pt x="1919" y="195"/>
                      <a:pt x="1991" y="152"/>
                      <a:pt x="2027" y="138"/>
                    </a:cubicBezTo>
                    <a:cubicBezTo>
                      <a:pt x="2056" y="123"/>
                      <a:pt x="2070" y="87"/>
                      <a:pt x="2056" y="87"/>
                    </a:cubicBezTo>
                    <a:close/>
                    <a:moveTo>
                      <a:pt x="5316" y="498"/>
                    </a:moveTo>
                    <a:cubicBezTo>
                      <a:pt x="5301" y="498"/>
                      <a:pt x="5287" y="520"/>
                      <a:pt x="5287" y="520"/>
                    </a:cubicBezTo>
                    <a:cubicBezTo>
                      <a:pt x="5280" y="527"/>
                      <a:pt x="5135" y="563"/>
                      <a:pt x="5092" y="585"/>
                    </a:cubicBezTo>
                    <a:cubicBezTo>
                      <a:pt x="5056" y="599"/>
                      <a:pt x="5013" y="628"/>
                      <a:pt x="4984" y="657"/>
                    </a:cubicBezTo>
                    <a:cubicBezTo>
                      <a:pt x="4962" y="671"/>
                      <a:pt x="4933" y="815"/>
                      <a:pt x="4919" y="837"/>
                    </a:cubicBezTo>
                    <a:cubicBezTo>
                      <a:pt x="4912" y="852"/>
                      <a:pt x="4970" y="909"/>
                      <a:pt x="4991" y="924"/>
                    </a:cubicBezTo>
                    <a:cubicBezTo>
                      <a:pt x="5006" y="927"/>
                      <a:pt x="5018" y="929"/>
                      <a:pt x="5030" y="929"/>
                    </a:cubicBezTo>
                    <a:cubicBezTo>
                      <a:pt x="5042" y="929"/>
                      <a:pt x="5052" y="927"/>
                      <a:pt x="5063" y="924"/>
                    </a:cubicBezTo>
                    <a:cubicBezTo>
                      <a:pt x="5063" y="880"/>
                      <a:pt x="5056" y="830"/>
                      <a:pt x="5042" y="787"/>
                    </a:cubicBezTo>
                    <a:cubicBezTo>
                      <a:pt x="5020" y="758"/>
                      <a:pt x="5135" y="700"/>
                      <a:pt x="5171" y="664"/>
                    </a:cubicBezTo>
                    <a:lnTo>
                      <a:pt x="5164" y="664"/>
                    </a:lnTo>
                    <a:cubicBezTo>
                      <a:pt x="5200" y="635"/>
                      <a:pt x="5323" y="592"/>
                      <a:pt x="5337" y="556"/>
                    </a:cubicBezTo>
                    <a:cubicBezTo>
                      <a:pt x="5345" y="534"/>
                      <a:pt x="5337" y="513"/>
                      <a:pt x="5316" y="498"/>
                    </a:cubicBezTo>
                    <a:close/>
                    <a:moveTo>
                      <a:pt x="3092" y="1109"/>
                    </a:moveTo>
                    <a:cubicBezTo>
                      <a:pt x="3084" y="1109"/>
                      <a:pt x="3071" y="1162"/>
                      <a:pt x="3058" y="1169"/>
                    </a:cubicBezTo>
                    <a:cubicBezTo>
                      <a:pt x="3042" y="1179"/>
                      <a:pt x="3054" y="1186"/>
                      <a:pt x="3064" y="1186"/>
                    </a:cubicBezTo>
                    <a:cubicBezTo>
                      <a:pt x="3067" y="1186"/>
                      <a:pt x="3071" y="1185"/>
                      <a:pt x="3073" y="1183"/>
                    </a:cubicBezTo>
                    <a:cubicBezTo>
                      <a:pt x="3073" y="1183"/>
                      <a:pt x="3074" y="1183"/>
                      <a:pt x="3074" y="1183"/>
                    </a:cubicBezTo>
                    <a:lnTo>
                      <a:pt x="3074" y="1183"/>
                    </a:lnTo>
                    <a:cubicBezTo>
                      <a:pt x="3079" y="1183"/>
                      <a:pt x="3072" y="1220"/>
                      <a:pt x="3065" y="1234"/>
                    </a:cubicBezTo>
                    <a:cubicBezTo>
                      <a:pt x="3051" y="1248"/>
                      <a:pt x="3123" y="1263"/>
                      <a:pt x="3130" y="1284"/>
                    </a:cubicBezTo>
                    <a:cubicBezTo>
                      <a:pt x="3142" y="1302"/>
                      <a:pt x="3159" y="1315"/>
                      <a:pt x="3181" y="1315"/>
                    </a:cubicBezTo>
                    <a:cubicBezTo>
                      <a:pt x="3185" y="1315"/>
                      <a:pt x="3190" y="1314"/>
                      <a:pt x="3195" y="1313"/>
                    </a:cubicBezTo>
                    <a:cubicBezTo>
                      <a:pt x="3217" y="1313"/>
                      <a:pt x="3275" y="1284"/>
                      <a:pt x="3289" y="1284"/>
                    </a:cubicBezTo>
                    <a:cubicBezTo>
                      <a:pt x="3311" y="1277"/>
                      <a:pt x="3325" y="1183"/>
                      <a:pt x="3318" y="1169"/>
                    </a:cubicBezTo>
                    <a:cubicBezTo>
                      <a:pt x="3311" y="1147"/>
                      <a:pt x="3217" y="1147"/>
                      <a:pt x="3195" y="1147"/>
                    </a:cubicBezTo>
                    <a:cubicBezTo>
                      <a:pt x="3159" y="1140"/>
                      <a:pt x="3130" y="1126"/>
                      <a:pt x="3094" y="1111"/>
                    </a:cubicBezTo>
                    <a:cubicBezTo>
                      <a:pt x="3094" y="1110"/>
                      <a:pt x="3093" y="1109"/>
                      <a:pt x="3092" y="1109"/>
                    </a:cubicBezTo>
                    <a:close/>
                    <a:moveTo>
                      <a:pt x="1228" y="1247"/>
                    </a:moveTo>
                    <a:cubicBezTo>
                      <a:pt x="1212" y="1247"/>
                      <a:pt x="1181" y="1271"/>
                      <a:pt x="1169" y="1284"/>
                    </a:cubicBezTo>
                    <a:cubicBezTo>
                      <a:pt x="1154" y="1299"/>
                      <a:pt x="1169" y="1364"/>
                      <a:pt x="1197" y="1364"/>
                    </a:cubicBezTo>
                    <a:cubicBezTo>
                      <a:pt x="1218" y="1364"/>
                      <a:pt x="1256" y="1283"/>
                      <a:pt x="1285" y="1283"/>
                    </a:cubicBezTo>
                    <a:cubicBezTo>
                      <a:pt x="1287" y="1283"/>
                      <a:pt x="1289" y="1283"/>
                      <a:pt x="1291" y="1284"/>
                    </a:cubicBezTo>
                    <a:cubicBezTo>
                      <a:pt x="1318" y="1301"/>
                      <a:pt x="1337" y="1309"/>
                      <a:pt x="1342" y="1309"/>
                    </a:cubicBezTo>
                    <a:cubicBezTo>
                      <a:pt x="1343" y="1309"/>
                      <a:pt x="1343" y="1308"/>
                      <a:pt x="1342" y="1306"/>
                    </a:cubicBezTo>
                    <a:cubicBezTo>
                      <a:pt x="1306" y="1284"/>
                      <a:pt x="1270" y="1263"/>
                      <a:pt x="1233" y="1248"/>
                    </a:cubicBezTo>
                    <a:cubicBezTo>
                      <a:pt x="1232" y="1247"/>
                      <a:pt x="1230" y="1247"/>
                      <a:pt x="1228" y="1247"/>
                    </a:cubicBezTo>
                    <a:close/>
                    <a:moveTo>
                      <a:pt x="2928" y="0"/>
                    </a:moveTo>
                    <a:cubicBezTo>
                      <a:pt x="2863" y="15"/>
                      <a:pt x="2806" y="22"/>
                      <a:pt x="2748" y="29"/>
                    </a:cubicBezTo>
                    <a:cubicBezTo>
                      <a:pt x="2676" y="29"/>
                      <a:pt x="2604" y="29"/>
                      <a:pt x="2532" y="37"/>
                    </a:cubicBezTo>
                    <a:cubicBezTo>
                      <a:pt x="2503" y="51"/>
                      <a:pt x="2481" y="101"/>
                      <a:pt x="2488" y="123"/>
                    </a:cubicBezTo>
                    <a:cubicBezTo>
                      <a:pt x="2496" y="145"/>
                      <a:pt x="2359" y="145"/>
                      <a:pt x="2323" y="145"/>
                    </a:cubicBezTo>
                    <a:cubicBezTo>
                      <a:pt x="2214" y="159"/>
                      <a:pt x="2106" y="181"/>
                      <a:pt x="2005" y="224"/>
                    </a:cubicBezTo>
                    <a:cubicBezTo>
                      <a:pt x="1948" y="253"/>
                      <a:pt x="1904" y="332"/>
                      <a:pt x="1919" y="332"/>
                    </a:cubicBezTo>
                    <a:cubicBezTo>
                      <a:pt x="1940" y="339"/>
                      <a:pt x="1890" y="383"/>
                      <a:pt x="1854" y="390"/>
                    </a:cubicBezTo>
                    <a:cubicBezTo>
                      <a:pt x="1825" y="404"/>
                      <a:pt x="1753" y="412"/>
                      <a:pt x="1738" y="426"/>
                    </a:cubicBezTo>
                    <a:cubicBezTo>
                      <a:pt x="1717" y="440"/>
                      <a:pt x="1753" y="455"/>
                      <a:pt x="1760" y="469"/>
                    </a:cubicBezTo>
                    <a:cubicBezTo>
                      <a:pt x="1761" y="470"/>
                      <a:pt x="1762" y="471"/>
                      <a:pt x="1764" y="471"/>
                    </a:cubicBezTo>
                    <a:cubicBezTo>
                      <a:pt x="1771" y="471"/>
                      <a:pt x="1782" y="464"/>
                      <a:pt x="1794" y="464"/>
                    </a:cubicBezTo>
                    <a:cubicBezTo>
                      <a:pt x="1799" y="464"/>
                      <a:pt x="1805" y="466"/>
                      <a:pt x="1810" y="469"/>
                    </a:cubicBezTo>
                    <a:cubicBezTo>
                      <a:pt x="1839" y="477"/>
                      <a:pt x="1875" y="484"/>
                      <a:pt x="1904" y="491"/>
                    </a:cubicBezTo>
                    <a:cubicBezTo>
                      <a:pt x="1926" y="498"/>
                      <a:pt x="1854" y="505"/>
                      <a:pt x="1818" y="513"/>
                    </a:cubicBezTo>
                    <a:cubicBezTo>
                      <a:pt x="1782" y="513"/>
                      <a:pt x="1789" y="577"/>
                      <a:pt x="1818" y="592"/>
                    </a:cubicBezTo>
                    <a:cubicBezTo>
                      <a:pt x="1838" y="597"/>
                      <a:pt x="1880" y="602"/>
                      <a:pt x="1906" y="602"/>
                    </a:cubicBezTo>
                    <a:cubicBezTo>
                      <a:pt x="1916" y="602"/>
                      <a:pt x="1924" y="601"/>
                      <a:pt x="1926" y="599"/>
                    </a:cubicBezTo>
                    <a:cubicBezTo>
                      <a:pt x="1928" y="596"/>
                      <a:pt x="1933" y="594"/>
                      <a:pt x="1941" y="594"/>
                    </a:cubicBezTo>
                    <a:cubicBezTo>
                      <a:pt x="1966" y="594"/>
                      <a:pt x="2014" y="608"/>
                      <a:pt x="2041" y="614"/>
                    </a:cubicBezTo>
                    <a:cubicBezTo>
                      <a:pt x="2077" y="614"/>
                      <a:pt x="2099" y="700"/>
                      <a:pt x="2113" y="722"/>
                    </a:cubicBezTo>
                    <a:cubicBezTo>
                      <a:pt x="2121" y="758"/>
                      <a:pt x="2128" y="787"/>
                      <a:pt x="2121" y="823"/>
                    </a:cubicBezTo>
                    <a:cubicBezTo>
                      <a:pt x="2121" y="841"/>
                      <a:pt x="2167" y="869"/>
                      <a:pt x="2185" y="869"/>
                    </a:cubicBezTo>
                    <a:cubicBezTo>
                      <a:pt x="2189" y="869"/>
                      <a:pt x="2192" y="868"/>
                      <a:pt x="2193" y="866"/>
                    </a:cubicBezTo>
                    <a:cubicBezTo>
                      <a:pt x="2195" y="864"/>
                      <a:pt x="2196" y="863"/>
                      <a:pt x="2198" y="863"/>
                    </a:cubicBezTo>
                    <a:cubicBezTo>
                      <a:pt x="2205" y="863"/>
                      <a:pt x="2197" y="895"/>
                      <a:pt x="2178" y="895"/>
                    </a:cubicBezTo>
                    <a:cubicBezTo>
                      <a:pt x="2149" y="895"/>
                      <a:pt x="2171" y="967"/>
                      <a:pt x="2200" y="974"/>
                    </a:cubicBezTo>
                    <a:cubicBezTo>
                      <a:pt x="2229" y="989"/>
                      <a:pt x="2207" y="1032"/>
                      <a:pt x="2193" y="1046"/>
                    </a:cubicBezTo>
                    <a:cubicBezTo>
                      <a:pt x="2171" y="1061"/>
                      <a:pt x="2186" y="1104"/>
                      <a:pt x="2164" y="1118"/>
                    </a:cubicBezTo>
                    <a:cubicBezTo>
                      <a:pt x="2149" y="1133"/>
                      <a:pt x="2229" y="1277"/>
                      <a:pt x="2229" y="1349"/>
                    </a:cubicBezTo>
                    <a:cubicBezTo>
                      <a:pt x="2229" y="1429"/>
                      <a:pt x="2272" y="1486"/>
                      <a:pt x="2294" y="1486"/>
                    </a:cubicBezTo>
                    <a:cubicBezTo>
                      <a:pt x="2308" y="1486"/>
                      <a:pt x="2373" y="1501"/>
                      <a:pt x="2380" y="1515"/>
                    </a:cubicBezTo>
                    <a:cubicBezTo>
                      <a:pt x="2384" y="1518"/>
                      <a:pt x="2388" y="1520"/>
                      <a:pt x="2392" y="1520"/>
                    </a:cubicBezTo>
                    <a:cubicBezTo>
                      <a:pt x="2407" y="1520"/>
                      <a:pt x="2425" y="1505"/>
                      <a:pt x="2431" y="1493"/>
                    </a:cubicBezTo>
                    <a:cubicBezTo>
                      <a:pt x="2452" y="1472"/>
                      <a:pt x="2474" y="1443"/>
                      <a:pt x="2488" y="1414"/>
                    </a:cubicBezTo>
                    <a:cubicBezTo>
                      <a:pt x="2517" y="1349"/>
                      <a:pt x="2539" y="1284"/>
                      <a:pt x="2553" y="1219"/>
                    </a:cubicBezTo>
                    <a:cubicBezTo>
                      <a:pt x="2557" y="1209"/>
                      <a:pt x="2577" y="1207"/>
                      <a:pt x="2598" y="1207"/>
                    </a:cubicBezTo>
                    <a:cubicBezTo>
                      <a:pt x="2608" y="1207"/>
                      <a:pt x="2618" y="1207"/>
                      <a:pt x="2627" y="1207"/>
                    </a:cubicBezTo>
                    <a:cubicBezTo>
                      <a:pt x="2636" y="1207"/>
                      <a:pt x="2644" y="1207"/>
                      <a:pt x="2647" y="1205"/>
                    </a:cubicBezTo>
                    <a:cubicBezTo>
                      <a:pt x="2669" y="1183"/>
                      <a:pt x="2698" y="1169"/>
                      <a:pt x="2719" y="1147"/>
                    </a:cubicBezTo>
                    <a:cubicBezTo>
                      <a:pt x="2734" y="1133"/>
                      <a:pt x="2835" y="1097"/>
                      <a:pt x="2863" y="1075"/>
                    </a:cubicBezTo>
                    <a:cubicBezTo>
                      <a:pt x="2892" y="1054"/>
                      <a:pt x="2936" y="967"/>
                      <a:pt x="2950" y="953"/>
                    </a:cubicBezTo>
                    <a:cubicBezTo>
                      <a:pt x="2972" y="931"/>
                      <a:pt x="2943" y="938"/>
                      <a:pt x="2914" y="924"/>
                    </a:cubicBezTo>
                    <a:cubicBezTo>
                      <a:pt x="2892" y="916"/>
                      <a:pt x="2892" y="888"/>
                      <a:pt x="2907" y="873"/>
                    </a:cubicBezTo>
                    <a:cubicBezTo>
                      <a:pt x="2943" y="873"/>
                      <a:pt x="2986" y="880"/>
                      <a:pt x="3022" y="895"/>
                    </a:cubicBezTo>
                    <a:cubicBezTo>
                      <a:pt x="3027" y="897"/>
                      <a:pt x="3032" y="898"/>
                      <a:pt x="3037" y="898"/>
                    </a:cubicBezTo>
                    <a:cubicBezTo>
                      <a:pt x="3066" y="898"/>
                      <a:pt x="3099" y="871"/>
                      <a:pt x="3087" y="859"/>
                    </a:cubicBezTo>
                    <a:cubicBezTo>
                      <a:pt x="3074" y="846"/>
                      <a:pt x="3071" y="843"/>
                      <a:pt x="3075" y="843"/>
                    </a:cubicBezTo>
                    <a:cubicBezTo>
                      <a:pt x="3077" y="843"/>
                      <a:pt x="3081" y="844"/>
                      <a:pt x="3087" y="844"/>
                    </a:cubicBezTo>
                    <a:cubicBezTo>
                      <a:pt x="3088" y="845"/>
                      <a:pt x="3088" y="845"/>
                      <a:pt x="3088" y="845"/>
                    </a:cubicBezTo>
                    <a:cubicBezTo>
                      <a:pt x="3095" y="845"/>
                      <a:pt x="3101" y="800"/>
                      <a:pt x="3094" y="787"/>
                    </a:cubicBezTo>
                    <a:cubicBezTo>
                      <a:pt x="3080" y="779"/>
                      <a:pt x="3174" y="707"/>
                      <a:pt x="3159" y="650"/>
                    </a:cubicBezTo>
                    <a:cubicBezTo>
                      <a:pt x="3145" y="585"/>
                      <a:pt x="3181" y="520"/>
                      <a:pt x="3210" y="520"/>
                    </a:cubicBezTo>
                    <a:cubicBezTo>
                      <a:pt x="3231" y="513"/>
                      <a:pt x="3224" y="448"/>
                      <a:pt x="3195" y="440"/>
                    </a:cubicBezTo>
                    <a:cubicBezTo>
                      <a:pt x="3166" y="433"/>
                      <a:pt x="3195" y="426"/>
                      <a:pt x="3202" y="412"/>
                    </a:cubicBezTo>
                    <a:cubicBezTo>
                      <a:pt x="3224" y="390"/>
                      <a:pt x="3224" y="354"/>
                      <a:pt x="3224" y="325"/>
                    </a:cubicBezTo>
                    <a:cubicBezTo>
                      <a:pt x="3217" y="311"/>
                      <a:pt x="3267" y="296"/>
                      <a:pt x="3282" y="282"/>
                    </a:cubicBezTo>
                    <a:cubicBezTo>
                      <a:pt x="3303" y="260"/>
                      <a:pt x="3332" y="246"/>
                      <a:pt x="3368" y="239"/>
                    </a:cubicBezTo>
                    <a:cubicBezTo>
                      <a:pt x="3387" y="239"/>
                      <a:pt x="3395" y="194"/>
                      <a:pt x="3382" y="188"/>
                    </a:cubicBezTo>
                    <a:lnTo>
                      <a:pt x="3383" y="188"/>
                    </a:lnTo>
                    <a:cubicBezTo>
                      <a:pt x="3383" y="188"/>
                      <a:pt x="3382" y="188"/>
                      <a:pt x="3382" y="188"/>
                    </a:cubicBezTo>
                    <a:lnTo>
                      <a:pt x="3382" y="188"/>
                    </a:lnTo>
                    <a:cubicBezTo>
                      <a:pt x="3381" y="188"/>
                      <a:pt x="3380" y="187"/>
                      <a:pt x="3379" y="187"/>
                    </a:cubicBezTo>
                    <a:cubicBezTo>
                      <a:pt x="3378" y="187"/>
                      <a:pt x="3377" y="188"/>
                      <a:pt x="3376" y="188"/>
                    </a:cubicBezTo>
                    <a:lnTo>
                      <a:pt x="3376" y="188"/>
                    </a:lnTo>
                    <a:cubicBezTo>
                      <a:pt x="3343" y="187"/>
                      <a:pt x="3316" y="180"/>
                      <a:pt x="3289" y="166"/>
                    </a:cubicBezTo>
                    <a:cubicBezTo>
                      <a:pt x="3263" y="156"/>
                      <a:pt x="3232" y="149"/>
                      <a:pt x="3201" y="149"/>
                    </a:cubicBezTo>
                    <a:cubicBezTo>
                      <a:pt x="3190" y="149"/>
                      <a:pt x="3178" y="150"/>
                      <a:pt x="3166" y="152"/>
                    </a:cubicBezTo>
                    <a:cubicBezTo>
                      <a:pt x="3164" y="153"/>
                      <a:pt x="3162" y="154"/>
                      <a:pt x="3160" y="154"/>
                    </a:cubicBezTo>
                    <a:cubicBezTo>
                      <a:pt x="3142" y="154"/>
                      <a:pt x="3162" y="94"/>
                      <a:pt x="3195" y="87"/>
                    </a:cubicBezTo>
                    <a:cubicBezTo>
                      <a:pt x="3231" y="80"/>
                      <a:pt x="3202" y="29"/>
                      <a:pt x="3159" y="29"/>
                    </a:cubicBezTo>
                    <a:cubicBezTo>
                      <a:pt x="3128" y="29"/>
                      <a:pt x="3055" y="13"/>
                      <a:pt x="3021" y="13"/>
                    </a:cubicBezTo>
                    <a:cubicBezTo>
                      <a:pt x="3015" y="13"/>
                      <a:pt x="3011" y="14"/>
                      <a:pt x="3008" y="15"/>
                    </a:cubicBezTo>
                    <a:cubicBezTo>
                      <a:pt x="3005" y="16"/>
                      <a:pt x="3001" y="16"/>
                      <a:pt x="2997" y="16"/>
                    </a:cubicBezTo>
                    <a:cubicBezTo>
                      <a:pt x="2974" y="16"/>
                      <a:pt x="2941" y="0"/>
                      <a:pt x="2928" y="0"/>
                    </a:cubicBezTo>
                    <a:close/>
                    <a:moveTo>
                      <a:pt x="3202" y="1760"/>
                    </a:moveTo>
                    <a:cubicBezTo>
                      <a:pt x="3196" y="1760"/>
                      <a:pt x="3170" y="1811"/>
                      <a:pt x="3155" y="1811"/>
                    </a:cubicBezTo>
                    <a:cubicBezTo>
                      <a:pt x="3154" y="1811"/>
                      <a:pt x="3153" y="1811"/>
                      <a:pt x="3152" y="1811"/>
                    </a:cubicBezTo>
                    <a:cubicBezTo>
                      <a:pt x="3151" y="1810"/>
                      <a:pt x="3150" y="1810"/>
                      <a:pt x="3150" y="1810"/>
                    </a:cubicBezTo>
                    <a:cubicBezTo>
                      <a:pt x="3137" y="1810"/>
                      <a:pt x="3130" y="1863"/>
                      <a:pt x="3130" y="1883"/>
                    </a:cubicBezTo>
                    <a:cubicBezTo>
                      <a:pt x="3135" y="1897"/>
                      <a:pt x="3157" y="1902"/>
                      <a:pt x="3178" y="1902"/>
                    </a:cubicBezTo>
                    <a:cubicBezTo>
                      <a:pt x="3190" y="1902"/>
                      <a:pt x="3202" y="1900"/>
                      <a:pt x="3210" y="1897"/>
                    </a:cubicBezTo>
                    <a:cubicBezTo>
                      <a:pt x="3231" y="1897"/>
                      <a:pt x="3246" y="1876"/>
                      <a:pt x="3246" y="1861"/>
                    </a:cubicBezTo>
                    <a:cubicBezTo>
                      <a:pt x="3246" y="1840"/>
                      <a:pt x="3217" y="1760"/>
                      <a:pt x="3202" y="1760"/>
                    </a:cubicBezTo>
                    <a:close/>
                    <a:moveTo>
                      <a:pt x="7826" y="2633"/>
                    </a:moveTo>
                    <a:cubicBezTo>
                      <a:pt x="7804" y="2647"/>
                      <a:pt x="7782" y="2662"/>
                      <a:pt x="7775" y="2669"/>
                    </a:cubicBezTo>
                    <a:cubicBezTo>
                      <a:pt x="7761" y="2676"/>
                      <a:pt x="7667" y="2734"/>
                      <a:pt x="7638" y="2756"/>
                    </a:cubicBezTo>
                    <a:lnTo>
                      <a:pt x="7638" y="2763"/>
                    </a:lnTo>
                    <a:cubicBezTo>
                      <a:pt x="7624" y="2777"/>
                      <a:pt x="7609" y="2799"/>
                      <a:pt x="7616" y="2821"/>
                    </a:cubicBezTo>
                    <a:lnTo>
                      <a:pt x="7609" y="2821"/>
                    </a:lnTo>
                    <a:cubicBezTo>
                      <a:pt x="7595" y="2821"/>
                      <a:pt x="7595" y="2885"/>
                      <a:pt x="7609" y="2893"/>
                    </a:cubicBezTo>
                    <a:cubicBezTo>
                      <a:pt x="7611" y="2894"/>
                      <a:pt x="7612" y="2895"/>
                      <a:pt x="7614" y="2895"/>
                    </a:cubicBezTo>
                    <a:cubicBezTo>
                      <a:pt x="7632" y="2895"/>
                      <a:pt x="7668" y="2841"/>
                      <a:pt x="7681" y="2835"/>
                    </a:cubicBezTo>
                    <a:cubicBezTo>
                      <a:pt x="7703" y="2821"/>
                      <a:pt x="7725" y="2813"/>
                      <a:pt x="7753" y="2813"/>
                    </a:cubicBezTo>
                    <a:cubicBezTo>
                      <a:pt x="7775" y="2813"/>
                      <a:pt x="7804" y="2806"/>
                      <a:pt x="7833" y="2792"/>
                    </a:cubicBezTo>
                    <a:cubicBezTo>
                      <a:pt x="7840" y="2784"/>
                      <a:pt x="7847" y="2777"/>
                      <a:pt x="7854" y="2763"/>
                    </a:cubicBezTo>
                    <a:cubicBezTo>
                      <a:pt x="7847" y="2720"/>
                      <a:pt x="7833" y="2676"/>
                      <a:pt x="7826" y="2633"/>
                    </a:cubicBezTo>
                    <a:close/>
                    <a:moveTo>
                      <a:pt x="1255" y="3160"/>
                    </a:moveTo>
                    <a:cubicBezTo>
                      <a:pt x="1248" y="3160"/>
                      <a:pt x="1241" y="3181"/>
                      <a:pt x="1241" y="3203"/>
                    </a:cubicBezTo>
                    <a:cubicBezTo>
                      <a:pt x="1242" y="3208"/>
                      <a:pt x="1246" y="3210"/>
                      <a:pt x="1250" y="3210"/>
                    </a:cubicBezTo>
                    <a:cubicBezTo>
                      <a:pt x="1265" y="3210"/>
                      <a:pt x="1291" y="3187"/>
                      <a:pt x="1291" y="3181"/>
                    </a:cubicBezTo>
                    <a:cubicBezTo>
                      <a:pt x="1291" y="3167"/>
                      <a:pt x="1262" y="3160"/>
                      <a:pt x="1255" y="3160"/>
                    </a:cubicBezTo>
                    <a:close/>
                    <a:moveTo>
                      <a:pt x="1169" y="3167"/>
                    </a:moveTo>
                    <a:cubicBezTo>
                      <a:pt x="1154" y="3167"/>
                      <a:pt x="1147" y="3188"/>
                      <a:pt x="1147" y="3196"/>
                    </a:cubicBezTo>
                    <a:cubicBezTo>
                      <a:pt x="1147" y="3210"/>
                      <a:pt x="1154" y="3217"/>
                      <a:pt x="1161" y="3217"/>
                    </a:cubicBezTo>
                    <a:cubicBezTo>
                      <a:pt x="1162" y="3218"/>
                      <a:pt x="1162" y="3218"/>
                      <a:pt x="1163" y="3218"/>
                    </a:cubicBezTo>
                    <a:cubicBezTo>
                      <a:pt x="1170" y="3218"/>
                      <a:pt x="1182" y="3173"/>
                      <a:pt x="1169" y="3167"/>
                    </a:cubicBezTo>
                    <a:close/>
                    <a:moveTo>
                      <a:pt x="7326" y="3164"/>
                    </a:moveTo>
                    <a:cubicBezTo>
                      <a:pt x="7324" y="3164"/>
                      <a:pt x="7322" y="3165"/>
                      <a:pt x="7321" y="3167"/>
                    </a:cubicBezTo>
                    <a:cubicBezTo>
                      <a:pt x="7306" y="3188"/>
                      <a:pt x="7314" y="3246"/>
                      <a:pt x="7321" y="3261"/>
                    </a:cubicBezTo>
                    <a:cubicBezTo>
                      <a:pt x="7324" y="3267"/>
                      <a:pt x="7329" y="3271"/>
                      <a:pt x="7334" y="3271"/>
                    </a:cubicBezTo>
                    <a:cubicBezTo>
                      <a:pt x="7341" y="3271"/>
                      <a:pt x="7349" y="3265"/>
                      <a:pt x="7357" y="3253"/>
                    </a:cubicBezTo>
                    <a:lnTo>
                      <a:pt x="7357" y="3261"/>
                    </a:lnTo>
                    <a:cubicBezTo>
                      <a:pt x="7370" y="3241"/>
                      <a:pt x="7342" y="3164"/>
                      <a:pt x="7326" y="3164"/>
                    </a:cubicBezTo>
                    <a:close/>
                    <a:moveTo>
                      <a:pt x="1337" y="3231"/>
                    </a:moveTo>
                    <a:cubicBezTo>
                      <a:pt x="1324" y="3231"/>
                      <a:pt x="1313" y="3255"/>
                      <a:pt x="1313" y="3268"/>
                    </a:cubicBezTo>
                    <a:cubicBezTo>
                      <a:pt x="1313" y="3282"/>
                      <a:pt x="1320" y="3289"/>
                      <a:pt x="1334" y="3289"/>
                    </a:cubicBezTo>
                    <a:cubicBezTo>
                      <a:pt x="1340" y="3289"/>
                      <a:pt x="1351" y="3314"/>
                      <a:pt x="1368" y="3314"/>
                    </a:cubicBezTo>
                    <a:cubicBezTo>
                      <a:pt x="1371" y="3314"/>
                      <a:pt x="1374" y="3313"/>
                      <a:pt x="1378" y="3311"/>
                    </a:cubicBezTo>
                    <a:lnTo>
                      <a:pt x="1385" y="3311"/>
                    </a:lnTo>
                    <a:cubicBezTo>
                      <a:pt x="1407" y="3304"/>
                      <a:pt x="1407" y="3275"/>
                      <a:pt x="1392" y="3275"/>
                    </a:cubicBezTo>
                    <a:cubicBezTo>
                      <a:pt x="1385" y="3275"/>
                      <a:pt x="1356" y="3239"/>
                      <a:pt x="1342" y="3232"/>
                    </a:cubicBezTo>
                    <a:cubicBezTo>
                      <a:pt x="1340" y="3231"/>
                      <a:pt x="1339" y="3231"/>
                      <a:pt x="1337" y="3231"/>
                    </a:cubicBezTo>
                    <a:close/>
                    <a:moveTo>
                      <a:pt x="1188" y="3443"/>
                    </a:moveTo>
                    <a:cubicBezTo>
                      <a:pt x="1164" y="3443"/>
                      <a:pt x="1125" y="3459"/>
                      <a:pt x="1125" y="3470"/>
                    </a:cubicBezTo>
                    <a:lnTo>
                      <a:pt x="1133" y="3470"/>
                    </a:lnTo>
                    <a:cubicBezTo>
                      <a:pt x="1133" y="3472"/>
                      <a:pt x="1139" y="3473"/>
                      <a:pt x="1148" y="3473"/>
                    </a:cubicBezTo>
                    <a:cubicBezTo>
                      <a:pt x="1166" y="3473"/>
                      <a:pt x="1195" y="3470"/>
                      <a:pt x="1205" y="3470"/>
                    </a:cubicBezTo>
                    <a:cubicBezTo>
                      <a:pt x="1219" y="3470"/>
                      <a:pt x="1219" y="3455"/>
                      <a:pt x="1205" y="3448"/>
                    </a:cubicBezTo>
                    <a:cubicBezTo>
                      <a:pt x="1201" y="3445"/>
                      <a:pt x="1195" y="3443"/>
                      <a:pt x="1188" y="3443"/>
                    </a:cubicBezTo>
                    <a:close/>
                    <a:moveTo>
                      <a:pt x="1088" y="3251"/>
                    </a:moveTo>
                    <a:cubicBezTo>
                      <a:pt x="1074" y="3251"/>
                      <a:pt x="1060" y="3251"/>
                      <a:pt x="1046" y="3253"/>
                    </a:cubicBezTo>
                    <a:cubicBezTo>
                      <a:pt x="1010" y="3253"/>
                      <a:pt x="981" y="3275"/>
                      <a:pt x="959" y="3304"/>
                    </a:cubicBezTo>
                    <a:cubicBezTo>
                      <a:pt x="955" y="3313"/>
                      <a:pt x="978" y="3319"/>
                      <a:pt x="1001" y="3319"/>
                    </a:cubicBezTo>
                    <a:cubicBezTo>
                      <a:pt x="1016" y="3319"/>
                      <a:pt x="1030" y="3317"/>
                      <a:pt x="1039" y="3311"/>
                    </a:cubicBezTo>
                    <a:cubicBezTo>
                      <a:pt x="1082" y="3311"/>
                      <a:pt x="1125" y="3318"/>
                      <a:pt x="1169" y="3347"/>
                    </a:cubicBezTo>
                    <a:cubicBezTo>
                      <a:pt x="1183" y="3369"/>
                      <a:pt x="1219" y="3376"/>
                      <a:pt x="1248" y="3376"/>
                    </a:cubicBezTo>
                    <a:cubicBezTo>
                      <a:pt x="1250" y="3375"/>
                      <a:pt x="1252" y="3375"/>
                      <a:pt x="1253" y="3375"/>
                    </a:cubicBezTo>
                    <a:cubicBezTo>
                      <a:pt x="1275" y="3375"/>
                      <a:pt x="1263" y="3420"/>
                      <a:pt x="1270" y="3434"/>
                    </a:cubicBezTo>
                    <a:cubicBezTo>
                      <a:pt x="1277" y="3448"/>
                      <a:pt x="1342" y="3462"/>
                      <a:pt x="1356" y="3470"/>
                    </a:cubicBezTo>
                    <a:cubicBezTo>
                      <a:pt x="1359" y="3472"/>
                      <a:pt x="1362" y="3473"/>
                      <a:pt x="1365" y="3473"/>
                    </a:cubicBezTo>
                    <a:cubicBezTo>
                      <a:pt x="1380" y="3473"/>
                      <a:pt x="1404" y="3454"/>
                      <a:pt x="1422" y="3454"/>
                    </a:cubicBezTo>
                    <a:cubicBezTo>
                      <a:pt x="1424" y="3454"/>
                      <a:pt x="1426" y="3455"/>
                      <a:pt x="1428" y="3455"/>
                    </a:cubicBezTo>
                    <a:cubicBezTo>
                      <a:pt x="1457" y="3455"/>
                      <a:pt x="1421" y="3361"/>
                      <a:pt x="1378" y="3361"/>
                    </a:cubicBezTo>
                    <a:cubicBezTo>
                      <a:pt x="1334" y="3361"/>
                      <a:pt x="1298" y="3325"/>
                      <a:pt x="1284" y="3318"/>
                    </a:cubicBezTo>
                    <a:cubicBezTo>
                      <a:pt x="1262" y="3304"/>
                      <a:pt x="1233" y="3289"/>
                      <a:pt x="1212" y="3275"/>
                    </a:cubicBezTo>
                    <a:cubicBezTo>
                      <a:pt x="1169" y="3259"/>
                      <a:pt x="1129" y="3251"/>
                      <a:pt x="1088" y="3251"/>
                    </a:cubicBezTo>
                    <a:close/>
                    <a:moveTo>
                      <a:pt x="1558" y="3426"/>
                    </a:moveTo>
                    <a:cubicBezTo>
                      <a:pt x="1544" y="3426"/>
                      <a:pt x="1500" y="3455"/>
                      <a:pt x="1500" y="3470"/>
                    </a:cubicBezTo>
                    <a:lnTo>
                      <a:pt x="1508" y="3470"/>
                    </a:lnTo>
                    <a:cubicBezTo>
                      <a:pt x="1508" y="3473"/>
                      <a:pt x="1517" y="3474"/>
                      <a:pt x="1530" y="3474"/>
                    </a:cubicBezTo>
                    <a:cubicBezTo>
                      <a:pt x="1547" y="3474"/>
                      <a:pt x="1568" y="3471"/>
                      <a:pt x="1572" y="3462"/>
                    </a:cubicBezTo>
                    <a:cubicBezTo>
                      <a:pt x="1580" y="3441"/>
                      <a:pt x="1580" y="3426"/>
                      <a:pt x="1558" y="3426"/>
                    </a:cubicBezTo>
                    <a:close/>
                    <a:moveTo>
                      <a:pt x="7411" y="3397"/>
                    </a:moveTo>
                    <a:cubicBezTo>
                      <a:pt x="7372" y="3397"/>
                      <a:pt x="7379" y="3506"/>
                      <a:pt x="7400" y="3520"/>
                    </a:cubicBezTo>
                    <a:cubicBezTo>
                      <a:pt x="7402" y="3522"/>
                      <a:pt x="7404" y="3523"/>
                      <a:pt x="7406" y="3523"/>
                    </a:cubicBezTo>
                    <a:cubicBezTo>
                      <a:pt x="7423" y="3523"/>
                      <a:pt x="7452" y="3481"/>
                      <a:pt x="7465" y="3455"/>
                    </a:cubicBezTo>
                    <a:lnTo>
                      <a:pt x="7465" y="3462"/>
                    </a:lnTo>
                    <a:cubicBezTo>
                      <a:pt x="7472" y="3434"/>
                      <a:pt x="7451" y="3412"/>
                      <a:pt x="7415" y="3398"/>
                    </a:cubicBezTo>
                    <a:cubicBezTo>
                      <a:pt x="7413" y="3397"/>
                      <a:pt x="7412" y="3397"/>
                      <a:pt x="7411" y="3397"/>
                    </a:cubicBezTo>
                    <a:close/>
                    <a:moveTo>
                      <a:pt x="7575" y="3591"/>
                    </a:moveTo>
                    <a:cubicBezTo>
                      <a:pt x="7560" y="3591"/>
                      <a:pt x="7537" y="3616"/>
                      <a:pt x="7537" y="3636"/>
                    </a:cubicBezTo>
                    <a:cubicBezTo>
                      <a:pt x="7537" y="3664"/>
                      <a:pt x="7487" y="3672"/>
                      <a:pt x="7472" y="3693"/>
                    </a:cubicBezTo>
                    <a:cubicBezTo>
                      <a:pt x="7465" y="3708"/>
                      <a:pt x="7465" y="3722"/>
                      <a:pt x="7472" y="3722"/>
                    </a:cubicBezTo>
                    <a:cubicBezTo>
                      <a:pt x="7487" y="3722"/>
                      <a:pt x="7537" y="3773"/>
                      <a:pt x="7544" y="3780"/>
                    </a:cubicBezTo>
                    <a:lnTo>
                      <a:pt x="7544" y="3787"/>
                    </a:lnTo>
                    <a:cubicBezTo>
                      <a:pt x="7545" y="3788"/>
                      <a:pt x="7546" y="3788"/>
                      <a:pt x="7547" y="3788"/>
                    </a:cubicBezTo>
                    <a:cubicBezTo>
                      <a:pt x="7559" y="3788"/>
                      <a:pt x="7597" y="3758"/>
                      <a:pt x="7624" y="3751"/>
                    </a:cubicBezTo>
                    <a:cubicBezTo>
                      <a:pt x="7653" y="3751"/>
                      <a:pt x="7674" y="3672"/>
                      <a:pt x="7653" y="3664"/>
                    </a:cubicBezTo>
                    <a:cubicBezTo>
                      <a:pt x="7631" y="3657"/>
                      <a:pt x="7602" y="3599"/>
                      <a:pt x="7580" y="3592"/>
                    </a:cubicBezTo>
                    <a:cubicBezTo>
                      <a:pt x="7579" y="3592"/>
                      <a:pt x="7577" y="3591"/>
                      <a:pt x="7575" y="3591"/>
                    </a:cubicBezTo>
                    <a:close/>
                    <a:moveTo>
                      <a:pt x="6089" y="3796"/>
                    </a:moveTo>
                    <a:cubicBezTo>
                      <a:pt x="6078" y="3796"/>
                      <a:pt x="6064" y="3806"/>
                      <a:pt x="6051" y="3823"/>
                    </a:cubicBezTo>
                    <a:lnTo>
                      <a:pt x="6051" y="3838"/>
                    </a:lnTo>
                    <a:cubicBezTo>
                      <a:pt x="6038" y="3863"/>
                      <a:pt x="6112" y="3912"/>
                      <a:pt x="6133" y="3912"/>
                    </a:cubicBezTo>
                    <a:cubicBezTo>
                      <a:pt x="6135" y="3912"/>
                      <a:pt x="6137" y="3911"/>
                      <a:pt x="6138" y="3910"/>
                    </a:cubicBezTo>
                    <a:cubicBezTo>
                      <a:pt x="6138" y="3874"/>
                      <a:pt x="6131" y="3838"/>
                      <a:pt x="6109" y="3809"/>
                    </a:cubicBezTo>
                    <a:cubicBezTo>
                      <a:pt x="6103" y="3800"/>
                      <a:pt x="6097" y="3796"/>
                      <a:pt x="6089" y="3796"/>
                    </a:cubicBezTo>
                    <a:close/>
                    <a:moveTo>
                      <a:pt x="6580" y="3970"/>
                    </a:moveTo>
                    <a:cubicBezTo>
                      <a:pt x="6579" y="3970"/>
                      <a:pt x="6581" y="3973"/>
                      <a:pt x="6585" y="3982"/>
                    </a:cubicBezTo>
                    <a:lnTo>
                      <a:pt x="6585" y="3975"/>
                    </a:lnTo>
                    <a:cubicBezTo>
                      <a:pt x="6582" y="3972"/>
                      <a:pt x="6580" y="3970"/>
                      <a:pt x="6580" y="3970"/>
                    </a:cubicBezTo>
                    <a:close/>
                    <a:moveTo>
                      <a:pt x="7745" y="4112"/>
                    </a:moveTo>
                    <a:cubicBezTo>
                      <a:pt x="7702" y="4112"/>
                      <a:pt x="7662" y="4132"/>
                      <a:pt x="7667" y="4176"/>
                    </a:cubicBezTo>
                    <a:lnTo>
                      <a:pt x="7667" y="4184"/>
                    </a:lnTo>
                    <a:cubicBezTo>
                      <a:pt x="7681" y="4193"/>
                      <a:pt x="7701" y="4198"/>
                      <a:pt x="7722" y="4198"/>
                    </a:cubicBezTo>
                    <a:cubicBezTo>
                      <a:pt x="7766" y="4198"/>
                      <a:pt x="7814" y="4177"/>
                      <a:pt x="7818" y="4133"/>
                    </a:cubicBezTo>
                    <a:cubicBezTo>
                      <a:pt x="7799" y="4119"/>
                      <a:pt x="7772" y="4112"/>
                      <a:pt x="7745" y="4112"/>
                    </a:cubicBezTo>
                    <a:close/>
                    <a:moveTo>
                      <a:pt x="7883" y="4198"/>
                    </a:moveTo>
                    <a:lnTo>
                      <a:pt x="7847" y="4220"/>
                    </a:lnTo>
                    <a:cubicBezTo>
                      <a:pt x="7839" y="4224"/>
                      <a:pt x="7816" y="4228"/>
                      <a:pt x="7797" y="4228"/>
                    </a:cubicBezTo>
                    <a:cubicBezTo>
                      <a:pt x="7783" y="4228"/>
                      <a:pt x="7771" y="4226"/>
                      <a:pt x="7768" y="4220"/>
                    </a:cubicBezTo>
                    <a:cubicBezTo>
                      <a:pt x="7767" y="4218"/>
                      <a:pt x="7766" y="4217"/>
                      <a:pt x="7764" y="4217"/>
                    </a:cubicBezTo>
                    <a:cubicBezTo>
                      <a:pt x="7757" y="4217"/>
                      <a:pt x="7744" y="4249"/>
                      <a:pt x="7732" y="4249"/>
                    </a:cubicBezTo>
                    <a:cubicBezTo>
                      <a:pt x="7725" y="4255"/>
                      <a:pt x="7730" y="4279"/>
                      <a:pt x="7742" y="4279"/>
                    </a:cubicBezTo>
                    <a:cubicBezTo>
                      <a:pt x="7743" y="4279"/>
                      <a:pt x="7745" y="4278"/>
                      <a:pt x="7746" y="4277"/>
                    </a:cubicBezTo>
                    <a:cubicBezTo>
                      <a:pt x="7749" y="4277"/>
                      <a:pt x="7751" y="4276"/>
                      <a:pt x="7754" y="4276"/>
                    </a:cubicBezTo>
                    <a:cubicBezTo>
                      <a:pt x="7778" y="4276"/>
                      <a:pt x="7823" y="4302"/>
                      <a:pt x="7862" y="4328"/>
                    </a:cubicBezTo>
                    <a:cubicBezTo>
                      <a:pt x="7869" y="4285"/>
                      <a:pt x="7876" y="4241"/>
                      <a:pt x="7883" y="4198"/>
                    </a:cubicBezTo>
                    <a:close/>
                    <a:moveTo>
                      <a:pt x="7454" y="4111"/>
                    </a:moveTo>
                    <a:cubicBezTo>
                      <a:pt x="7417" y="4111"/>
                      <a:pt x="7343" y="4214"/>
                      <a:pt x="7357" y="4270"/>
                    </a:cubicBezTo>
                    <a:cubicBezTo>
                      <a:pt x="7366" y="4311"/>
                      <a:pt x="7378" y="4323"/>
                      <a:pt x="7387" y="4323"/>
                    </a:cubicBezTo>
                    <a:cubicBezTo>
                      <a:pt x="7393" y="4323"/>
                      <a:pt x="7397" y="4319"/>
                      <a:pt x="7400" y="4314"/>
                    </a:cubicBezTo>
                    <a:cubicBezTo>
                      <a:pt x="7401" y="4312"/>
                      <a:pt x="7403" y="4312"/>
                      <a:pt x="7406" y="4312"/>
                    </a:cubicBezTo>
                    <a:cubicBezTo>
                      <a:pt x="7421" y="4312"/>
                      <a:pt x="7460" y="4328"/>
                      <a:pt x="7472" y="4328"/>
                    </a:cubicBezTo>
                    <a:cubicBezTo>
                      <a:pt x="7475" y="4329"/>
                      <a:pt x="7477" y="4330"/>
                      <a:pt x="7479" y="4330"/>
                    </a:cubicBezTo>
                    <a:cubicBezTo>
                      <a:pt x="7486" y="4330"/>
                      <a:pt x="7484" y="4317"/>
                      <a:pt x="7472" y="4299"/>
                    </a:cubicBezTo>
                    <a:cubicBezTo>
                      <a:pt x="7458" y="4263"/>
                      <a:pt x="7465" y="4227"/>
                      <a:pt x="7487" y="4198"/>
                    </a:cubicBezTo>
                    <a:cubicBezTo>
                      <a:pt x="7501" y="4198"/>
                      <a:pt x="7487" y="4119"/>
                      <a:pt x="7458" y="4112"/>
                    </a:cubicBezTo>
                    <a:cubicBezTo>
                      <a:pt x="7457" y="4111"/>
                      <a:pt x="7455" y="4111"/>
                      <a:pt x="7454" y="4111"/>
                    </a:cubicBezTo>
                    <a:close/>
                    <a:moveTo>
                      <a:pt x="7262" y="3924"/>
                    </a:moveTo>
                    <a:cubicBezTo>
                      <a:pt x="7238" y="3924"/>
                      <a:pt x="7161" y="4091"/>
                      <a:pt x="7104" y="4119"/>
                    </a:cubicBezTo>
                    <a:cubicBezTo>
                      <a:pt x="7054" y="4155"/>
                      <a:pt x="7025" y="4220"/>
                      <a:pt x="7039" y="4285"/>
                    </a:cubicBezTo>
                    <a:cubicBezTo>
                      <a:pt x="7054" y="4306"/>
                      <a:pt x="7176" y="4321"/>
                      <a:pt x="7198" y="4335"/>
                    </a:cubicBezTo>
                    <a:cubicBezTo>
                      <a:pt x="7205" y="4342"/>
                      <a:pt x="7212" y="4345"/>
                      <a:pt x="7218" y="4345"/>
                    </a:cubicBezTo>
                    <a:cubicBezTo>
                      <a:pt x="7233" y="4345"/>
                      <a:pt x="7246" y="4333"/>
                      <a:pt x="7256" y="4328"/>
                    </a:cubicBezTo>
                    <a:cubicBezTo>
                      <a:pt x="7263" y="4328"/>
                      <a:pt x="7263" y="4321"/>
                      <a:pt x="7256" y="4314"/>
                    </a:cubicBezTo>
                    <a:cubicBezTo>
                      <a:pt x="7256" y="4314"/>
                      <a:pt x="7299" y="4263"/>
                      <a:pt x="7306" y="4234"/>
                    </a:cubicBezTo>
                    <a:cubicBezTo>
                      <a:pt x="7314" y="4198"/>
                      <a:pt x="7321" y="4155"/>
                      <a:pt x="7321" y="4126"/>
                    </a:cubicBezTo>
                    <a:cubicBezTo>
                      <a:pt x="7321" y="4097"/>
                      <a:pt x="7335" y="4018"/>
                      <a:pt x="7335" y="3996"/>
                    </a:cubicBezTo>
                    <a:cubicBezTo>
                      <a:pt x="7342" y="3982"/>
                      <a:pt x="7292" y="3931"/>
                      <a:pt x="7263" y="3924"/>
                    </a:cubicBezTo>
                    <a:cubicBezTo>
                      <a:pt x="7263" y="3924"/>
                      <a:pt x="7262" y="3924"/>
                      <a:pt x="7262" y="3924"/>
                    </a:cubicBezTo>
                    <a:close/>
                    <a:moveTo>
                      <a:pt x="6627" y="3964"/>
                    </a:moveTo>
                    <a:cubicBezTo>
                      <a:pt x="6623" y="3964"/>
                      <a:pt x="6608" y="3990"/>
                      <a:pt x="6596" y="3990"/>
                    </a:cubicBezTo>
                    <a:cubicBezTo>
                      <a:pt x="6595" y="3990"/>
                      <a:pt x="6593" y="3990"/>
                      <a:pt x="6592" y="3989"/>
                    </a:cubicBezTo>
                    <a:lnTo>
                      <a:pt x="6592" y="3989"/>
                    </a:lnTo>
                    <a:lnTo>
                      <a:pt x="6650" y="4032"/>
                    </a:lnTo>
                    <a:cubicBezTo>
                      <a:pt x="6708" y="4068"/>
                      <a:pt x="6809" y="4328"/>
                      <a:pt x="6830" y="4342"/>
                    </a:cubicBezTo>
                    <a:cubicBezTo>
                      <a:pt x="6833" y="4345"/>
                      <a:pt x="6835" y="4346"/>
                      <a:pt x="6838" y="4346"/>
                    </a:cubicBezTo>
                    <a:cubicBezTo>
                      <a:pt x="6859" y="4346"/>
                      <a:pt x="6886" y="4274"/>
                      <a:pt x="6874" y="4241"/>
                    </a:cubicBezTo>
                    <a:lnTo>
                      <a:pt x="6874" y="4241"/>
                    </a:lnTo>
                    <a:lnTo>
                      <a:pt x="6874" y="4256"/>
                    </a:lnTo>
                    <a:cubicBezTo>
                      <a:pt x="6845" y="4198"/>
                      <a:pt x="6801" y="4148"/>
                      <a:pt x="6751" y="4112"/>
                    </a:cubicBezTo>
                    <a:lnTo>
                      <a:pt x="6737" y="4083"/>
                    </a:lnTo>
                    <a:lnTo>
                      <a:pt x="6715" y="4047"/>
                    </a:lnTo>
                    <a:cubicBezTo>
                      <a:pt x="6693" y="4003"/>
                      <a:pt x="6636" y="3975"/>
                      <a:pt x="6628" y="3967"/>
                    </a:cubicBezTo>
                    <a:cubicBezTo>
                      <a:pt x="6628" y="3965"/>
                      <a:pt x="6628" y="3964"/>
                      <a:pt x="6627" y="3964"/>
                    </a:cubicBezTo>
                    <a:close/>
                    <a:moveTo>
                      <a:pt x="6966" y="4409"/>
                    </a:moveTo>
                    <a:cubicBezTo>
                      <a:pt x="6938" y="4409"/>
                      <a:pt x="6911" y="4422"/>
                      <a:pt x="6895" y="4443"/>
                    </a:cubicBezTo>
                    <a:cubicBezTo>
                      <a:pt x="6895" y="4458"/>
                      <a:pt x="7068" y="4487"/>
                      <a:pt x="7126" y="4508"/>
                    </a:cubicBezTo>
                    <a:cubicBezTo>
                      <a:pt x="7162" y="4517"/>
                      <a:pt x="7189" y="4523"/>
                      <a:pt x="7203" y="4523"/>
                    </a:cubicBezTo>
                    <a:cubicBezTo>
                      <a:pt x="7212" y="4523"/>
                      <a:pt x="7215" y="4521"/>
                      <a:pt x="7213" y="4515"/>
                    </a:cubicBezTo>
                    <a:cubicBezTo>
                      <a:pt x="7198" y="4508"/>
                      <a:pt x="7039" y="4429"/>
                      <a:pt x="6996" y="4414"/>
                    </a:cubicBezTo>
                    <a:cubicBezTo>
                      <a:pt x="6987" y="4411"/>
                      <a:pt x="6976" y="4409"/>
                      <a:pt x="6966" y="4409"/>
                    </a:cubicBezTo>
                    <a:close/>
                    <a:moveTo>
                      <a:pt x="5022" y="4679"/>
                    </a:moveTo>
                    <a:cubicBezTo>
                      <a:pt x="5012" y="4679"/>
                      <a:pt x="4989" y="4710"/>
                      <a:pt x="4984" y="4732"/>
                    </a:cubicBezTo>
                    <a:cubicBezTo>
                      <a:pt x="4977" y="4761"/>
                      <a:pt x="4890" y="4818"/>
                      <a:pt x="4876" y="4840"/>
                    </a:cubicBezTo>
                    <a:cubicBezTo>
                      <a:pt x="4854" y="4883"/>
                      <a:pt x="4847" y="4919"/>
                      <a:pt x="4847" y="4963"/>
                    </a:cubicBezTo>
                    <a:cubicBezTo>
                      <a:pt x="4847" y="4999"/>
                      <a:pt x="4840" y="5028"/>
                      <a:pt x="4832" y="5056"/>
                    </a:cubicBezTo>
                    <a:cubicBezTo>
                      <a:pt x="4832" y="5107"/>
                      <a:pt x="4840" y="5157"/>
                      <a:pt x="4854" y="5208"/>
                    </a:cubicBezTo>
                    <a:cubicBezTo>
                      <a:pt x="4854" y="5237"/>
                      <a:pt x="4919" y="5258"/>
                      <a:pt x="4933" y="5258"/>
                    </a:cubicBezTo>
                    <a:cubicBezTo>
                      <a:pt x="4970" y="5222"/>
                      <a:pt x="4998" y="5179"/>
                      <a:pt x="5013" y="5129"/>
                    </a:cubicBezTo>
                    <a:cubicBezTo>
                      <a:pt x="5020" y="5100"/>
                      <a:pt x="5020" y="5064"/>
                      <a:pt x="5027" y="5035"/>
                    </a:cubicBezTo>
                    <a:cubicBezTo>
                      <a:pt x="5027" y="5013"/>
                      <a:pt x="5027" y="4999"/>
                      <a:pt x="5042" y="4984"/>
                    </a:cubicBezTo>
                    <a:cubicBezTo>
                      <a:pt x="5056" y="4963"/>
                      <a:pt x="5063" y="4941"/>
                      <a:pt x="5063" y="4912"/>
                    </a:cubicBezTo>
                    <a:cubicBezTo>
                      <a:pt x="5056" y="4840"/>
                      <a:pt x="5042" y="4761"/>
                      <a:pt x="5027" y="4689"/>
                    </a:cubicBezTo>
                    <a:cubicBezTo>
                      <a:pt x="5027" y="4682"/>
                      <a:pt x="5025" y="4679"/>
                      <a:pt x="5022" y="4679"/>
                    </a:cubicBezTo>
                    <a:close/>
                    <a:moveTo>
                      <a:pt x="6304" y="475"/>
                    </a:moveTo>
                    <a:cubicBezTo>
                      <a:pt x="6286" y="475"/>
                      <a:pt x="6252" y="494"/>
                      <a:pt x="6246" y="513"/>
                    </a:cubicBezTo>
                    <a:cubicBezTo>
                      <a:pt x="6246" y="541"/>
                      <a:pt x="6167" y="556"/>
                      <a:pt x="6160" y="570"/>
                    </a:cubicBezTo>
                    <a:cubicBezTo>
                      <a:pt x="6152" y="582"/>
                      <a:pt x="6141" y="588"/>
                      <a:pt x="6130" y="588"/>
                    </a:cubicBezTo>
                    <a:cubicBezTo>
                      <a:pt x="6121" y="588"/>
                      <a:pt x="6112" y="584"/>
                      <a:pt x="6102" y="577"/>
                    </a:cubicBezTo>
                    <a:cubicBezTo>
                      <a:pt x="6101" y="577"/>
                      <a:pt x="6100" y="577"/>
                      <a:pt x="6098" y="577"/>
                    </a:cubicBezTo>
                    <a:cubicBezTo>
                      <a:pt x="6082" y="577"/>
                      <a:pt x="6019" y="607"/>
                      <a:pt x="5986" y="614"/>
                    </a:cubicBezTo>
                    <a:cubicBezTo>
                      <a:pt x="5943" y="621"/>
                      <a:pt x="5907" y="635"/>
                      <a:pt x="5871" y="650"/>
                    </a:cubicBezTo>
                    <a:cubicBezTo>
                      <a:pt x="5842" y="671"/>
                      <a:pt x="5821" y="686"/>
                      <a:pt x="5806" y="715"/>
                    </a:cubicBezTo>
                    <a:cubicBezTo>
                      <a:pt x="5792" y="736"/>
                      <a:pt x="5763" y="751"/>
                      <a:pt x="5741" y="758"/>
                    </a:cubicBezTo>
                    <a:cubicBezTo>
                      <a:pt x="5727" y="765"/>
                      <a:pt x="5727" y="830"/>
                      <a:pt x="5748" y="844"/>
                    </a:cubicBezTo>
                    <a:cubicBezTo>
                      <a:pt x="5752" y="846"/>
                      <a:pt x="5754" y="846"/>
                      <a:pt x="5753" y="846"/>
                    </a:cubicBezTo>
                    <a:cubicBezTo>
                      <a:pt x="5750" y="846"/>
                      <a:pt x="5708" y="834"/>
                      <a:pt x="5691" y="823"/>
                    </a:cubicBezTo>
                    <a:cubicBezTo>
                      <a:pt x="5687" y="821"/>
                      <a:pt x="5683" y="820"/>
                      <a:pt x="5679" y="820"/>
                    </a:cubicBezTo>
                    <a:cubicBezTo>
                      <a:pt x="5656" y="820"/>
                      <a:pt x="5639" y="854"/>
                      <a:pt x="5633" y="866"/>
                    </a:cubicBezTo>
                    <a:cubicBezTo>
                      <a:pt x="5631" y="869"/>
                      <a:pt x="5629" y="871"/>
                      <a:pt x="5626" y="871"/>
                    </a:cubicBezTo>
                    <a:cubicBezTo>
                      <a:pt x="5615" y="871"/>
                      <a:pt x="5599" y="854"/>
                      <a:pt x="5604" y="837"/>
                    </a:cubicBezTo>
                    <a:cubicBezTo>
                      <a:pt x="5604" y="822"/>
                      <a:pt x="5570" y="810"/>
                      <a:pt x="5549" y="810"/>
                    </a:cubicBezTo>
                    <a:cubicBezTo>
                      <a:pt x="5541" y="810"/>
                      <a:pt x="5534" y="811"/>
                      <a:pt x="5532" y="815"/>
                    </a:cubicBezTo>
                    <a:cubicBezTo>
                      <a:pt x="5530" y="819"/>
                      <a:pt x="5527" y="820"/>
                      <a:pt x="5522" y="820"/>
                    </a:cubicBezTo>
                    <a:cubicBezTo>
                      <a:pt x="5506" y="820"/>
                      <a:pt x="5478" y="807"/>
                      <a:pt x="5467" y="801"/>
                    </a:cubicBezTo>
                    <a:cubicBezTo>
                      <a:pt x="5467" y="801"/>
                      <a:pt x="5466" y="801"/>
                      <a:pt x="5465" y="801"/>
                    </a:cubicBezTo>
                    <a:cubicBezTo>
                      <a:pt x="5446" y="801"/>
                      <a:pt x="5372" y="874"/>
                      <a:pt x="5345" y="895"/>
                    </a:cubicBezTo>
                    <a:cubicBezTo>
                      <a:pt x="5296" y="925"/>
                      <a:pt x="5243" y="940"/>
                      <a:pt x="5194" y="940"/>
                    </a:cubicBezTo>
                    <a:cubicBezTo>
                      <a:pt x="5184" y="940"/>
                      <a:pt x="5174" y="939"/>
                      <a:pt x="5164" y="938"/>
                    </a:cubicBezTo>
                    <a:cubicBezTo>
                      <a:pt x="5162" y="937"/>
                      <a:pt x="5159" y="936"/>
                      <a:pt x="5157" y="936"/>
                    </a:cubicBezTo>
                    <a:cubicBezTo>
                      <a:pt x="5132" y="936"/>
                      <a:pt x="5116" y="996"/>
                      <a:pt x="5135" y="1003"/>
                    </a:cubicBezTo>
                    <a:lnTo>
                      <a:pt x="5042" y="1003"/>
                    </a:lnTo>
                    <a:cubicBezTo>
                      <a:pt x="4977" y="1017"/>
                      <a:pt x="4912" y="1039"/>
                      <a:pt x="4854" y="1075"/>
                    </a:cubicBezTo>
                    <a:cubicBezTo>
                      <a:pt x="4847" y="1080"/>
                      <a:pt x="4839" y="1082"/>
                      <a:pt x="4831" y="1082"/>
                    </a:cubicBezTo>
                    <a:cubicBezTo>
                      <a:pt x="4816" y="1082"/>
                      <a:pt x="4804" y="1073"/>
                      <a:pt x="4804" y="1054"/>
                    </a:cubicBezTo>
                    <a:cubicBezTo>
                      <a:pt x="4804" y="1039"/>
                      <a:pt x="4753" y="1025"/>
                      <a:pt x="4739" y="1017"/>
                    </a:cubicBezTo>
                    <a:cubicBezTo>
                      <a:pt x="4738" y="1017"/>
                      <a:pt x="4738" y="1017"/>
                      <a:pt x="4738" y="1017"/>
                    </a:cubicBezTo>
                    <a:cubicBezTo>
                      <a:pt x="4729" y="1017"/>
                      <a:pt x="4702" y="1105"/>
                      <a:pt x="4681" y="1126"/>
                    </a:cubicBezTo>
                    <a:cubicBezTo>
                      <a:pt x="4679" y="1127"/>
                      <a:pt x="4677" y="1127"/>
                      <a:pt x="4674" y="1127"/>
                    </a:cubicBezTo>
                    <a:cubicBezTo>
                      <a:pt x="4648" y="1127"/>
                      <a:pt x="4619" y="1052"/>
                      <a:pt x="4573" y="1032"/>
                    </a:cubicBezTo>
                    <a:cubicBezTo>
                      <a:pt x="4515" y="1017"/>
                      <a:pt x="4429" y="967"/>
                      <a:pt x="4400" y="960"/>
                    </a:cubicBezTo>
                    <a:cubicBezTo>
                      <a:pt x="4364" y="938"/>
                      <a:pt x="4335" y="916"/>
                      <a:pt x="4313" y="888"/>
                    </a:cubicBezTo>
                    <a:cubicBezTo>
                      <a:pt x="4277" y="866"/>
                      <a:pt x="4241" y="859"/>
                      <a:pt x="4205" y="859"/>
                    </a:cubicBezTo>
                    <a:cubicBezTo>
                      <a:pt x="4162" y="873"/>
                      <a:pt x="4118" y="888"/>
                      <a:pt x="4082" y="916"/>
                    </a:cubicBezTo>
                    <a:cubicBezTo>
                      <a:pt x="4068" y="931"/>
                      <a:pt x="4032" y="931"/>
                      <a:pt x="4025" y="938"/>
                    </a:cubicBezTo>
                    <a:cubicBezTo>
                      <a:pt x="4017" y="945"/>
                      <a:pt x="3931" y="1025"/>
                      <a:pt x="3902" y="1054"/>
                    </a:cubicBezTo>
                    <a:cubicBezTo>
                      <a:pt x="3859" y="1104"/>
                      <a:pt x="3823" y="1154"/>
                      <a:pt x="3794" y="1212"/>
                    </a:cubicBezTo>
                    <a:cubicBezTo>
                      <a:pt x="3779" y="1234"/>
                      <a:pt x="3758" y="1241"/>
                      <a:pt x="3736" y="1248"/>
                    </a:cubicBezTo>
                    <a:cubicBezTo>
                      <a:pt x="3722" y="1248"/>
                      <a:pt x="3715" y="1277"/>
                      <a:pt x="3715" y="1284"/>
                    </a:cubicBezTo>
                    <a:cubicBezTo>
                      <a:pt x="3715" y="1299"/>
                      <a:pt x="3621" y="1349"/>
                      <a:pt x="3606" y="1392"/>
                    </a:cubicBezTo>
                    <a:cubicBezTo>
                      <a:pt x="3606" y="1450"/>
                      <a:pt x="3606" y="1515"/>
                      <a:pt x="3621" y="1573"/>
                    </a:cubicBezTo>
                    <a:cubicBezTo>
                      <a:pt x="3621" y="1609"/>
                      <a:pt x="3657" y="1681"/>
                      <a:pt x="3678" y="1681"/>
                    </a:cubicBezTo>
                    <a:cubicBezTo>
                      <a:pt x="3707" y="1681"/>
                      <a:pt x="3693" y="1739"/>
                      <a:pt x="3686" y="1753"/>
                    </a:cubicBezTo>
                    <a:cubicBezTo>
                      <a:pt x="3678" y="1775"/>
                      <a:pt x="3707" y="1789"/>
                      <a:pt x="3700" y="1804"/>
                    </a:cubicBezTo>
                    <a:cubicBezTo>
                      <a:pt x="3700" y="1818"/>
                      <a:pt x="3635" y="1840"/>
                      <a:pt x="3614" y="1847"/>
                    </a:cubicBezTo>
                    <a:cubicBezTo>
                      <a:pt x="3585" y="1861"/>
                      <a:pt x="3563" y="1890"/>
                      <a:pt x="3556" y="1919"/>
                    </a:cubicBezTo>
                    <a:cubicBezTo>
                      <a:pt x="3556" y="1933"/>
                      <a:pt x="3484" y="1941"/>
                      <a:pt x="3462" y="1962"/>
                    </a:cubicBezTo>
                    <a:cubicBezTo>
                      <a:pt x="3469" y="1948"/>
                      <a:pt x="3477" y="1926"/>
                      <a:pt x="3484" y="1919"/>
                    </a:cubicBezTo>
                    <a:cubicBezTo>
                      <a:pt x="3491" y="1890"/>
                      <a:pt x="3484" y="1869"/>
                      <a:pt x="3469" y="1847"/>
                    </a:cubicBezTo>
                    <a:cubicBezTo>
                      <a:pt x="3455" y="1840"/>
                      <a:pt x="3455" y="1724"/>
                      <a:pt x="3440" y="1695"/>
                    </a:cubicBezTo>
                    <a:cubicBezTo>
                      <a:pt x="3419" y="1667"/>
                      <a:pt x="3397" y="1645"/>
                      <a:pt x="3368" y="1623"/>
                    </a:cubicBezTo>
                    <a:cubicBezTo>
                      <a:pt x="3361" y="1616"/>
                      <a:pt x="3376" y="1580"/>
                      <a:pt x="3383" y="1573"/>
                    </a:cubicBezTo>
                    <a:cubicBezTo>
                      <a:pt x="3388" y="1562"/>
                      <a:pt x="3355" y="1556"/>
                      <a:pt x="3331" y="1556"/>
                    </a:cubicBezTo>
                    <a:cubicBezTo>
                      <a:pt x="3322" y="1556"/>
                      <a:pt x="3315" y="1556"/>
                      <a:pt x="3311" y="1558"/>
                    </a:cubicBezTo>
                    <a:cubicBezTo>
                      <a:pt x="3296" y="1566"/>
                      <a:pt x="3289" y="1681"/>
                      <a:pt x="3282" y="1717"/>
                    </a:cubicBezTo>
                    <a:cubicBezTo>
                      <a:pt x="3282" y="1746"/>
                      <a:pt x="3296" y="1775"/>
                      <a:pt x="3318" y="1796"/>
                    </a:cubicBezTo>
                    <a:cubicBezTo>
                      <a:pt x="3332" y="1796"/>
                      <a:pt x="3325" y="1854"/>
                      <a:pt x="3303" y="1854"/>
                    </a:cubicBezTo>
                    <a:cubicBezTo>
                      <a:pt x="3282" y="1861"/>
                      <a:pt x="3267" y="1941"/>
                      <a:pt x="3275" y="1962"/>
                    </a:cubicBezTo>
                    <a:cubicBezTo>
                      <a:pt x="3289" y="1977"/>
                      <a:pt x="3260" y="2020"/>
                      <a:pt x="3246" y="2027"/>
                    </a:cubicBezTo>
                    <a:cubicBezTo>
                      <a:pt x="3243" y="2030"/>
                      <a:pt x="3252" y="2030"/>
                      <a:pt x="3266" y="2030"/>
                    </a:cubicBezTo>
                    <a:cubicBezTo>
                      <a:pt x="3295" y="2030"/>
                      <a:pt x="3344" y="2027"/>
                      <a:pt x="3368" y="2027"/>
                    </a:cubicBezTo>
                    <a:cubicBezTo>
                      <a:pt x="3412" y="2027"/>
                      <a:pt x="3448" y="2042"/>
                      <a:pt x="3440" y="2049"/>
                    </a:cubicBezTo>
                    <a:cubicBezTo>
                      <a:pt x="3440" y="2049"/>
                      <a:pt x="3361" y="2063"/>
                      <a:pt x="3347" y="2078"/>
                    </a:cubicBezTo>
                    <a:cubicBezTo>
                      <a:pt x="3332" y="2099"/>
                      <a:pt x="3282" y="2135"/>
                      <a:pt x="3275" y="2150"/>
                    </a:cubicBezTo>
                    <a:cubicBezTo>
                      <a:pt x="3260" y="2164"/>
                      <a:pt x="3289" y="2193"/>
                      <a:pt x="3311" y="2193"/>
                    </a:cubicBezTo>
                    <a:cubicBezTo>
                      <a:pt x="3312" y="2193"/>
                      <a:pt x="3313" y="2193"/>
                      <a:pt x="3314" y="2193"/>
                    </a:cubicBezTo>
                    <a:cubicBezTo>
                      <a:pt x="3335" y="2193"/>
                      <a:pt x="3362" y="2266"/>
                      <a:pt x="3376" y="2280"/>
                    </a:cubicBezTo>
                    <a:cubicBezTo>
                      <a:pt x="3397" y="2294"/>
                      <a:pt x="3383" y="2337"/>
                      <a:pt x="3376" y="2345"/>
                    </a:cubicBezTo>
                    <a:cubicBezTo>
                      <a:pt x="3374" y="2348"/>
                      <a:pt x="3365" y="2350"/>
                      <a:pt x="3353" y="2350"/>
                    </a:cubicBezTo>
                    <a:cubicBezTo>
                      <a:pt x="3326" y="2350"/>
                      <a:pt x="3281" y="2343"/>
                      <a:pt x="3247" y="2343"/>
                    </a:cubicBezTo>
                    <a:cubicBezTo>
                      <a:pt x="3238" y="2343"/>
                      <a:pt x="3231" y="2343"/>
                      <a:pt x="3224" y="2345"/>
                    </a:cubicBezTo>
                    <a:cubicBezTo>
                      <a:pt x="3188" y="2352"/>
                      <a:pt x="3138" y="2438"/>
                      <a:pt x="3138" y="2467"/>
                    </a:cubicBezTo>
                    <a:cubicBezTo>
                      <a:pt x="3138" y="2518"/>
                      <a:pt x="3138" y="2568"/>
                      <a:pt x="3145" y="2619"/>
                    </a:cubicBezTo>
                    <a:cubicBezTo>
                      <a:pt x="3152" y="2640"/>
                      <a:pt x="3239" y="2655"/>
                      <a:pt x="3253" y="2669"/>
                    </a:cubicBezTo>
                    <a:cubicBezTo>
                      <a:pt x="3258" y="2674"/>
                      <a:pt x="3272" y="2676"/>
                      <a:pt x="3289" y="2676"/>
                    </a:cubicBezTo>
                    <a:cubicBezTo>
                      <a:pt x="3307" y="2676"/>
                      <a:pt x="3328" y="2674"/>
                      <a:pt x="3343" y="2674"/>
                    </a:cubicBezTo>
                    <a:cubicBezTo>
                      <a:pt x="3351" y="2674"/>
                      <a:pt x="3358" y="2675"/>
                      <a:pt x="3361" y="2676"/>
                    </a:cubicBezTo>
                    <a:cubicBezTo>
                      <a:pt x="3362" y="2677"/>
                      <a:pt x="3362" y="2677"/>
                      <a:pt x="3363" y="2677"/>
                    </a:cubicBezTo>
                    <a:cubicBezTo>
                      <a:pt x="3380" y="2677"/>
                      <a:pt x="3434" y="2596"/>
                      <a:pt x="3440" y="2561"/>
                    </a:cubicBezTo>
                    <a:cubicBezTo>
                      <a:pt x="3455" y="2518"/>
                      <a:pt x="3534" y="2446"/>
                      <a:pt x="3556" y="2417"/>
                    </a:cubicBezTo>
                    <a:cubicBezTo>
                      <a:pt x="3570" y="2388"/>
                      <a:pt x="3664" y="2388"/>
                      <a:pt x="3686" y="2373"/>
                    </a:cubicBezTo>
                    <a:cubicBezTo>
                      <a:pt x="3687" y="2372"/>
                      <a:pt x="3689" y="2372"/>
                      <a:pt x="3690" y="2372"/>
                    </a:cubicBezTo>
                    <a:cubicBezTo>
                      <a:pt x="3705" y="2372"/>
                      <a:pt x="3694" y="2449"/>
                      <a:pt x="3707" y="2489"/>
                    </a:cubicBezTo>
                    <a:cubicBezTo>
                      <a:pt x="3711" y="2510"/>
                      <a:pt x="3734" y="2521"/>
                      <a:pt x="3755" y="2521"/>
                    </a:cubicBezTo>
                    <a:cubicBezTo>
                      <a:pt x="3776" y="2521"/>
                      <a:pt x="3794" y="2510"/>
                      <a:pt x="3787" y="2489"/>
                    </a:cubicBezTo>
                    <a:cubicBezTo>
                      <a:pt x="3781" y="2456"/>
                      <a:pt x="3792" y="2440"/>
                      <a:pt x="3798" y="2440"/>
                    </a:cubicBezTo>
                    <a:cubicBezTo>
                      <a:pt x="3800" y="2440"/>
                      <a:pt x="3801" y="2442"/>
                      <a:pt x="3801" y="2446"/>
                    </a:cubicBezTo>
                    <a:cubicBezTo>
                      <a:pt x="3808" y="2460"/>
                      <a:pt x="3895" y="2496"/>
                      <a:pt x="3902" y="2518"/>
                    </a:cubicBezTo>
                    <a:cubicBezTo>
                      <a:pt x="3916" y="2539"/>
                      <a:pt x="3916" y="2590"/>
                      <a:pt x="3895" y="2590"/>
                    </a:cubicBezTo>
                    <a:cubicBezTo>
                      <a:pt x="3880" y="2590"/>
                      <a:pt x="3880" y="2647"/>
                      <a:pt x="3895" y="2655"/>
                    </a:cubicBezTo>
                    <a:cubicBezTo>
                      <a:pt x="3896" y="2655"/>
                      <a:pt x="3897" y="2655"/>
                      <a:pt x="3898" y="2655"/>
                    </a:cubicBezTo>
                    <a:cubicBezTo>
                      <a:pt x="3919" y="2655"/>
                      <a:pt x="3946" y="2589"/>
                      <a:pt x="3967" y="2583"/>
                    </a:cubicBezTo>
                    <a:cubicBezTo>
                      <a:pt x="3989" y="2568"/>
                      <a:pt x="4003" y="2525"/>
                      <a:pt x="3996" y="2525"/>
                    </a:cubicBezTo>
                    <a:cubicBezTo>
                      <a:pt x="3984" y="2519"/>
                      <a:pt x="4002" y="2493"/>
                      <a:pt x="4017" y="2493"/>
                    </a:cubicBezTo>
                    <a:cubicBezTo>
                      <a:pt x="4020" y="2493"/>
                      <a:pt x="4022" y="2494"/>
                      <a:pt x="4025" y="2496"/>
                    </a:cubicBezTo>
                    <a:cubicBezTo>
                      <a:pt x="4003" y="2446"/>
                      <a:pt x="3974" y="2409"/>
                      <a:pt x="3945" y="2373"/>
                    </a:cubicBezTo>
                    <a:cubicBezTo>
                      <a:pt x="3932" y="2360"/>
                      <a:pt x="3927" y="2354"/>
                      <a:pt x="3928" y="2354"/>
                    </a:cubicBezTo>
                    <a:lnTo>
                      <a:pt x="3928" y="2354"/>
                    </a:lnTo>
                    <a:cubicBezTo>
                      <a:pt x="3931" y="2354"/>
                      <a:pt x="3955" y="2373"/>
                      <a:pt x="3996" y="2409"/>
                    </a:cubicBezTo>
                    <a:lnTo>
                      <a:pt x="4046" y="2474"/>
                    </a:lnTo>
                    <a:cubicBezTo>
                      <a:pt x="4054" y="2482"/>
                      <a:pt x="4068" y="2518"/>
                      <a:pt x="4075" y="2532"/>
                    </a:cubicBezTo>
                    <a:lnTo>
                      <a:pt x="4082" y="2546"/>
                    </a:lnTo>
                    <a:cubicBezTo>
                      <a:pt x="4097" y="2583"/>
                      <a:pt x="4097" y="2619"/>
                      <a:pt x="4097" y="2647"/>
                    </a:cubicBezTo>
                    <a:cubicBezTo>
                      <a:pt x="4111" y="2676"/>
                      <a:pt x="4133" y="2691"/>
                      <a:pt x="4155" y="2698"/>
                    </a:cubicBezTo>
                    <a:cubicBezTo>
                      <a:pt x="4183" y="2698"/>
                      <a:pt x="4198" y="2705"/>
                      <a:pt x="4191" y="2712"/>
                    </a:cubicBezTo>
                    <a:cubicBezTo>
                      <a:pt x="4191" y="2712"/>
                      <a:pt x="4205" y="2756"/>
                      <a:pt x="4227" y="2756"/>
                    </a:cubicBezTo>
                    <a:cubicBezTo>
                      <a:pt x="4248" y="2756"/>
                      <a:pt x="4255" y="2698"/>
                      <a:pt x="4234" y="2698"/>
                    </a:cubicBezTo>
                    <a:cubicBezTo>
                      <a:pt x="4212" y="2698"/>
                      <a:pt x="4219" y="2611"/>
                      <a:pt x="4212" y="2583"/>
                    </a:cubicBezTo>
                    <a:cubicBezTo>
                      <a:pt x="4212" y="2546"/>
                      <a:pt x="4234" y="2518"/>
                      <a:pt x="4241" y="2518"/>
                    </a:cubicBezTo>
                    <a:cubicBezTo>
                      <a:pt x="4248" y="2518"/>
                      <a:pt x="4241" y="2590"/>
                      <a:pt x="4241" y="2604"/>
                    </a:cubicBezTo>
                    <a:cubicBezTo>
                      <a:pt x="4241" y="2633"/>
                      <a:pt x="4248" y="2655"/>
                      <a:pt x="4255" y="2676"/>
                    </a:cubicBezTo>
                    <a:lnTo>
                      <a:pt x="4284" y="2698"/>
                    </a:lnTo>
                    <a:lnTo>
                      <a:pt x="4328" y="2734"/>
                    </a:lnTo>
                    <a:cubicBezTo>
                      <a:pt x="4353" y="2726"/>
                      <a:pt x="4381" y="2723"/>
                      <a:pt x="4408" y="2723"/>
                    </a:cubicBezTo>
                    <a:cubicBezTo>
                      <a:pt x="4457" y="2723"/>
                      <a:pt x="4498" y="2734"/>
                      <a:pt x="4493" y="2748"/>
                    </a:cubicBezTo>
                    <a:cubicBezTo>
                      <a:pt x="4493" y="2755"/>
                      <a:pt x="4505" y="2758"/>
                      <a:pt x="4518" y="2758"/>
                    </a:cubicBezTo>
                    <a:cubicBezTo>
                      <a:pt x="4534" y="2758"/>
                      <a:pt x="4551" y="2753"/>
                      <a:pt x="4551" y="2741"/>
                    </a:cubicBezTo>
                    <a:cubicBezTo>
                      <a:pt x="4553" y="2732"/>
                      <a:pt x="4555" y="2729"/>
                      <a:pt x="4556" y="2729"/>
                    </a:cubicBezTo>
                    <a:cubicBezTo>
                      <a:pt x="4558" y="2729"/>
                      <a:pt x="4558" y="2746"/>
                      <a:pt x="4558" y="2756"/>
                    </a:cubicBezTo>
                    <a:cubicBezTo>
                      <a:pt x="4558" y="2777"/>
                      <a:pt x="4508" y="2835"/>
                      <a:pt x="4501" y="2864"/>
                    </a:cubicBezTo>
                    <a:cubicBezTo>
                      <a:pt x="4498" y="2878"/>
                      <a:pt x="4469" y="2884"/>
                      <a:pt x="4431" y="2884"/>
                    </a:cubicBezTo>
                    <a:cubicBezTo>
                      <a:pt x="4375" y="2884"/>
                      <a:pt x="4298" y="2872"/>
                      <a:pt x="4255" y="2864"/>
                    </a:cubicBezTo>
                    <a:cubicBezTo>
                      <a:pt x="4248" y="2863"/>
                      <a:pt x="4240" y="2863"/>
                      <a:pt x="4231" y="2863"/>
                    </a:cubicBezTo>
                    <a:cubicBezTo>
                      <a:pt x="4161" y="2863"/>
                      <a:pt x="4075" y="2888"/>
                      <a:pt x="4075" y="2907"/>
                    </a:cubicBezTo>
                    <a:cubicBezTo>
                      <a:pt x="4075" y="2910"/>
                      <a:pt x="4073" y="2911"/>
                      <a:pt x="4070" y="2911"/>
                    </a:cubicBezTo>
                    <a:cubicBezTo>
                      <a:pt x="4047" y="2911"/>
                      <a:pt x="3953" y="2854"/>
                      <a:pt x="3909" y="2835"/>
                    </a:cubicBezTo>
                    <a:cubicBezTo>
                      <a:pt x="3859" y="2813"/>
                      <a:pt x="3816" y="2734"/>
                      <a:pt x="3801" y="2727"/>
                    </a:cubicBezTo>
                    <a:cubicBezTo>
                      <a:pt x="3794" y="2720"/>
                      <a:pt x="3816" y="2691"/>
                      <a:pt x="3801" y="2676"/>
                    </a:cubicBezTo>
                    <a:cubicBezTo>
                      <a:pt x="3797" y="2667"/>
                      <a:pt x="3754" y="2661"/>
                      <a:pt x="3713" y="2661"/>
                    </a:cubicBezTo>
                    <a:cubicBezTo>
                      <a:pt x="3688" y="2661"/>
                      <a:pt x="3663" y="2664"/>
                      <a:pt x="3650" y="2669"/>
                    </a:cubicBezTo>
                    <a:cubicBezTo>
                      <a:pt x="3614" y="2684"/>
                      <a:pt x="3440" y="2698"/>
                      <a:pt x="3397" y="2720"/>
                    </a:cubicBezTo>
                    <a:cubicBezTo>
                      <a:pt x="3379" y="2727"/>
                      <a:pt x="3359" y="2730"/>
                      <a:pt x="3339" y="2730"/>
                    </a:cubicBezTo>
                    <a:cubicBezTo>
                      <a:pt x="3318" y="2730"/>
                      <a:pt x="3296" y="2727"/>
                      <a:pt x="3275" y="2720"/>
                    </a:cubicBezTo>
                    <a:cubicBezTo>
                      <a:pt x="3253" y="2720"/>
                      <a:pt x="3210" y="2770"/>
                      <a:pt x="3181" y="2784"/>
                    </a:cubicBezTo>
                    <a:cubicBezTo>
                      <a:pt x="3145" y="2835"/>
                      <a:pt x="3123" y="2900"/>
                      <a:pt x="3116" y="2965"/>
                    </a:cubicBezTo>
                    <a:lnTo>
                      <a:pt x="3087" y="3022"/>
                    </a:lnTo>
                    <a:lnTo>
                      <a:pt x="3065" y="3066"/>
                    </a:lnTo>
                    <a:cubicBezTo>
                      <a:pt x="3008" y="3131"/>
                      <a:pt x="2957" y="3203"/>
                      <a:pt x="2921" y="3282"/>
                    </a:cubicBezTo>
                    <a:cubicBezTo>
                      <a:pt x="2900" y="3390"/>
                      <a:pt x="2892" y="3491"/>
                      <a:pt x="2892" y="3599"/>
                    </a:cubicBezTo>
                    <a:cubicBezTo>
                      <a:pt x="2907" y="3686"/>
                      <a:pt x="2936" y="3780"/>
                      <a:pt x="2972" y="3859"/>
                    </a:cubicBezTo>
                    <a:cubicBezTo>
                      <a:pt x="3015" y="3924"/>
                      <a:pt x="3073" y="3975"/>
                      <a:pt x="3130" y="4018"/>
                    </a:cubicBezTo>
                    <a:cubicBezTo>
                      <a:pt x="3195" y="4032"/>
                      <a:pt x="3260" y="4039"/>
                      <a:pt x="3325" y="4039"/>
                    </a:cubicBezTo>
                    <a:cubicBezTo>
                      <a:pt x="3368" y="4032"/>
                      <a:pt x="3404" y="4003"/>
                      <a:pt x="3419" y="3960"/>
                    </a:cubicBezTo>
                    <a:lnTo>
                      <a:pt x="3477" y="3967"/>
                    </a:lnTo>
                    <a:lnTo>
                      <a:pt x="3498" y="3967"/>
                    </a:lnTo>
                    <a:cubicBezTo>
                      <a:pt x="3498" y="3996"/>
                      <a:pt x="3585" y="4025"/>
                      <a:pt x="3606" y="4032"/>
                    </a:cubicBezTo>
                    <a:cubicBezTo>
                      <a:pt x="3621" y="4036"/>
                      <a:pt x="3635" y="4038"/>
                      <a:pt x="3650" y="4038"/>
                    </a:cubicBezTo>
                    <a:cubicBezTo>
                      <a:pt x="3664" y="4038"/>
                      <a:pt x="3678" y="4036"/>
                      <a:pt x="3693" y="4032"/>
                    </a:cubicBezTo>
                    <a:cubicBezTo>
                      <a:pt x="3707" y="4032"/>
                      <a:pt x="3729" y="4176"/>
                      <a:pt x="3715" y="4213"/>
                    </a:cubicBezTo>
                    <a:cubicBezTo>
                      <a:pt x="3722" y="4292"/>
                      <a:pt x="3736" y="4371"/>
                      <a:pt x="3758" y="4451"/>
                    </a:cubicBezTo>
                    <a:cubicBezTo>
                      <a:pt x="3772" y="4494"/>
                      <a:pt x="3823" y="4616"/>
                      <a:pt x="3823" y="4660"/>
                    </a:cubicBezTo>
                    <a:cubicBezTo>
                      <a:pt x="3816" y="4739"/>
                      <a:pt x="3808" y="4818"/>
                      <a:pt x="3787" y="4898"/>
                    </a:cubicBezTo>
                    <a:cubicBezTo>
                      <a:pt x="3808" y="4984"/>
                      <a:pt x="3830" y="5064"/>
                      <a:pt x="3873" y="5143"/>
                    </a:cubicBezTo>
                    <a:cubicBezTo>
                      <a:pt x="3888" y="5201"/>
                      <a:pt x="3902" y="5258"/>
                      <a:pt x="3902" y="5323"/>
                    </a:cubicBezTo>
                    <a:cubicBezTo>
                      <a:pt x="3902" y="5345"/>
                      <a:pt x="3981" y="5496"/>
                      <a:pt x="3996" y="5554"/>
                    </a:cubicBezTo>
                    <a:cubicBezTo>
                      <a:pt x="4005" y="5590"/>
                      <a:pt x="4088" y="5607"/>
                      <a:pt x="4163" y="5607"/>
                    </a:cubicBezTo>
                    <a:cubicBezTo>
                      <a:pt x="4207" y="5607"/>
                      <a:pt x="4248" y="5601"/>
                      <a:pt x="4270" y="5590"/>
                    </a:cubicBezTo>
                    <a:cubicBezTo>
                      <a:pt x="4328" y="5532"/>
                      <a:pt x="4378" y="5468"/>
                      <a:pt x="4436" y="5410"/>
                    </a:cubicBezTo>
                    <a:cubicBezTo>
                      <a:pt x="4457" y="5359"/>
                      <a:pt x="4479" y="5309"/>
                      <a:pt x="4486" y="5258"/>
                    </a:cubicBezTo>
                    <a:cubicBezTo>
                      <a:pt x="4501" y="5237"/>
                      <a:pt x="4522" y="5215"/>
                      <a:pt x="4551" y="5201"/>
                    </a:cubicBezTo>
                    <a:cubicBezTo>
                      <a:pt x="4566" y="5193"/>
                      <a:pt x="4623" y="4984"/>
                      <a:pt x="4667" y="4934"/>
                    </a:cubicBezTo>
                    <a:cubicBezTo>
                      <a:pt x="4724" y="4818"/>
                      <a:pt x="4753" y="4696"/>
                      <a:pt x="4753" y="4573"/>
                    </a:cubicBezTo>
                    <a:cubicBezTo>
                      <a:pt x="4760" y="4487"/>
                      <a:pt x="4768" y="4393"/>
                      <a:pt x="4796" y="4306"/>
                    </a:cubicBezTo>
                    <a:cubicBezTo>
                      <a:pt x="4818" y="4263"/>
                      <a:pt x="4847" y="4220"/>
                      <a:pt x="4883" y="4191"/>
                    </a:cubicBezTo>
                    <a:cubicBezTo>
                      <a:pt x="4941" y="4112"/>
                      <a:pt x="4991" y="4032"/>
                      <a:pt x="5042" y="3953"/>
                    </a:cubicBezTo>
                    <a:cubicBezTo>
                      <a:pt x="5078" y="3888"/>
                      <a:pt x="5099" y="3816"/>
                      <a:pt x="5107" y="3737"/>
                    </a:cubicBezTo>
                    <a:cubicBezTo>
                      <a:pt x="5101" y="3714"/>
                      <a:pt x="5051" y="3696"/>
                      <a:pt x="5023" y="3696"/>
                    </a:cubicBezTo>
                    <a:cubicBezTo>
                      <a:pt x="5015" y="3696"/>
                      <a:pt x="5009" y="3697"/>
                      <a:pt x="5006" y="3700"/>
                    </a:cubicBezTo>
                    <a:cubicBezTo>
                      <a:pt x="4977" y="3722"/>
                      <a:pt x="4933" y="3729"/>
                      <a:pt x="4897" y="3729"/>
                    </a:cubicBezTo>
                    <a:cubicBezTo>
                      <a:pt x="4876" y="3729"/>
                      <a:pt x="4825" y="3607"/>
                      <a:pt x="4789" y="3578"/>
                    </a:cubicBezTo>
                    <a:cubicBezTo>
                      <a:pt x="4760" y="3556"/>
                      <a:pt x="4731" y="3419"/>
                      <a:pt x="4710" y="3390"/>
                    </a:cubicBezTo>
                    <a:cubicBezTo>
                      <a:pt x="4681" y="3354"/>
                      <a:pt x="4652" y="3311"/>
                      <a:pt x="4623" y="3282"/>
                    </a:cubicBezTo>
                    <a:cubicBezTo>
                      <a:pt x="4602" y="3261"/>
                      <a:pt x="4602" y="3188"/>
                      <a:pt x="4594" y="3167"/>
                    </a:cubicBezTo>
                    <a:cubicBezTo>
                      <a:pt x="4594" y="3164"/>
                      <a:pt x="4596" y="3163"/>
                      <a:pt x="4598" y="3163"/>
                    </a:cubicBezTo>
                    <a:cubicBezTo>
                      <a:pt x="4607" y="3163"/>
                      <a:pt x="4632" y="3186"/>
                      <a:pt x="4638" y="3210"/>
                    </a:cubicBezTo>
                    <a:cubicBezTo>
                      <a:pt x="4667" y="3282"/>
                      <a:pt x="4710" y="3340"/>
                      <a:pt x="4753" y="3405"/>
                    </a:cubicBezTo>
                    <a:cubicBezTo>
                      <a:pt x="4775" y="3441"/>
                      <a:pt x="4847" y="3571"/>
                      <a:pt x="4861" y="3614"/>
                    </a:cubicBezTo>
                    <a:cubicBezTo>
                      <a:pt x="4870" y="3629"/>
                      <a:pt x="4900" y="3634"/>
                      <a:pt x="4936" y="3634"/>
                    </a:cubicBezTo>
                    <a:cubicBezTo>
                      <a:pt x="4989" y="3634"/>
                      <a:pt x="5055" y="3623"/>
                      <a:pt x="5085" y="3614"/>
                    </a:cubicBezTo>
                    <a:cubicBezTo>
                      <a:pt x="5128" y="3592"/>
                      <a:pt x="5164" y="3571"/>
                      <a:pt x="5200" y="3535"/>
                    </a:cubicBezTo>
                    <a:cubicBezTo>
                      <a:pt x="5200" y="3520"/>
                      <a:pt x="5280" y="3484"/>
                      <a:pt x="5301" y="3470"/>
                    </a:cubicBezTo>
                    <a:cubicBezTo>
                      <a:pt x="5323" y="3448"/>
                      <a:pt x="5345" y="3354"/>
                      <a:pt x="5359" y="3340"/>
                    </a:cubicBezTo>
                    <a:cubicBezTo>
                      <a:pt x="5373" y="3325"/>
                      <a:pt x="5345" y="3239"/>
                      <a:pt x="5330" y="3210"/>
                    </a:cubicBezTo>
                    <a:cubicBezTo>
                      <a:pt x="5301" y="3188"/>
                      <a:pt x="5258" y="3174"/>
                      <a:pt x="5215" y="3174"/>
                    </a:cubicBezTo>
                    <a:cubicBezTo>
                      <a:pt x="5213" y="3175"/>
                      <a:pt x="5212" y="3176"/>
                      <a:pt x="5210" y="3176"/>
                    </a:cubicBezTo>
                    <a:cubicBezTo>
                      <a:pt x="5194" y="3176"/>
                      <a:pt x="5164" y="3114"/>
                      <a:pt x="5157" y="3095"/>
                    </a:cubicBezTo>
                    <a:cubicBezTo>
                      <a:pt x="5143" y="3066"/>
                      <a:pt x="5085" y="3037"/>
                      <a:pt x="5078" y="3015"/>
                    </a:cubicBezTo>
                    <a:cubicBezTo>
                      <a:pt x="5070" y="3001"/>
                      <a:pt x="5092" y="2972"/>
                      <a:pt x="5099" y="2965"/>
                    </a:cubicBezTo>
                    <a:cubicBezTo>
                      <a:pt x="5157" y="2994"/>
                      <a:pt x="5208" y="3030"/>
                      <a:pt x="5251" y="3080"/>
                    </a:cubicBezTo>
                    <a:cubicBezTo>
                      <a:pt x="5287" y="3116"/>
                      <a:pt x="5308" y="3160"/>
                      <a:pt x="5330" y="3203"/>
                    </a:cubicBezTo>
                    <a:cubicBezTo>
                      <a:pt x="5348" y="3210"/>
                      <a:pt x="5368" y="3214"/>
                      <a:pt x="5388" y="3214"/>
                    </a:cubicBezTo>
                    <a:cubicBezTo>
                      <a:pt x="5408" y="3214"/>
                      <a:pt x="5427" y="3210"/>
                      <a:pt x="5446" y="3203"/>
                    </a:cubicBezTo>
                    <a:cubicBezTo>
                      <a:pt x="5452" y="3196"/>
                      <a:pt x="5460" y="3193"/>
                      <a:pt x="5468" y="3193"/>
                    </a:cubicBezTo>
                    <a:cubicBezTo>
                      <a:pt x="5478" y="3193"/>
                      <a:pt x="5488" y="3198"/>
                      <a:pt x="5496" y="3210"/>
                    </a:cubicBezTo>
                    <a:lnTo>
                      <a:pt x="5525" y="3203"/>
                    </a:lnTo>
                    <a:lnTo>
                      <a:pt x="5619" y="3188"/>
                    </a:lnTo>
                    <a:cubicBezTo>
                      <a:pt x="5647" y="3217"/>
                      <a:pt x="5669" y="3253"/>
                      <a:pt x="5676" y="3289"/>
                    </a:cubicBezTo>
                    <a:cubicBezTo>
                      <a:pt x="5684" y="3318"/>
                      <a:pt x="5698" y="3340"/>
                      <a:pt x="5727" y="3347"/>
                    </a:cubicBezTo>
                    <a:cubicBezTo>
                      <a:pt x="5741" y="3347"/>
                      <a:pt x="5756" y="3412"/>
                      <a:pt x="5763" y="3434"/>
                    </a:cubicBezTo>
                    <a:cubicBezTo>
                      <a:pt x="5763" y="3448"/>
                      <a:pt x="5821" y="3542"/>
                      <a:pt x="5835" y="3578"/>
                    </a:cubicBezTo>
                    <a:cubicBezTo>
                      <a:pt x="5849" y="3628"/>
                      <a:pt x="5878" y="3679"/>
                      <a:pt x="5907" y="3722"/>
                    </a:cubicBezTo>
                    <a:cubicBezTo>
                      <a:pt x="5914" y="3751"/>
                      <a:pt x="5922" y="3787"/>
                      <a:pt x="5922" y="3816"/>
                    </a:cubicBezTo>
                    <a:cubicBezTo>
                      <a:pt x="5929" y="3845"/>
                      <a:pt x="5958" y="3859"/>
                      <a:pt x="5979" y="3866"/>
                    </a:cubicBezTo>
                    <a:cubicBezTo>
                      <a:pt x="6001" y="3866"/>
                      <a:pt x="6051" y="3722"/>
                      <a:pt x="6059" y="3672"/>
                    </a:cubicBezTo>
                    <a:cubicBezTo>
                      <a:pt x="6066" y="3636"/>
                      <a:pt x="6087" y="3607"/>
                      <a:pt x="6116" y="3585"/>
                    </a:cubicBezTo>
                    <a:cubicBezTo>
                      <a:pt x="6123" y="3585"/>
                      <a:pt x="6131" y="3556"/>
                      <a:pt x="6131" y="3542"/>
                    </a:cubicBezTo>
                    <a:cubicBezTo>
                      <a:pt x="6131" y="3535"/>
                      <a:pt x="6188" y="3535"/>
                      <a:pt x="6196" y="3520"/>
                    </a:cubicBezTo>
                    <a:cubicBezTo>
                      <a:pt x="6196" y="3506"/>
                      <a:pt x="6217" y="3412"/>
                      <a:pt x="6232" y="3398"/>
                    </a:cubicBezTo>
                    <a:cubicBezTo>
                      <a:pt x="6268" y="3376"/>
                      <a:pt x="6311" y="3347"/>
                      <a:pt x="6347" y="3333"/>
                    </a:cubicBezTo>
                    <a:cubicBezTo>
                      <a:pt x="6350" y="3331"/>
                      <a:pt x="6354" y="3330"/>
                      <a:pt x="6358" y="3330"/>
                    </a:cubicBezTo>
                    <a:cubicBezTo>
                      <a:pt x="6389" y="3330"/>
                      <a:pt x="6442" y="3379"/>
                      <a:pt x="6455" y="3405"/>
                    </a:cubicBezTo>
                    <a:cubicBezTo>
                      <a:pt x="6470" y="3434"/>
                      <a:pt x="6477" y="3470"/>
                      <a:pt x="6477" y="3506"/>
                    </a:cubicBezTo>
                    <a:cubicBezTo>
                      <a:pt x="6470" y="3513"/>
                      <a:pt x="6506" y="3571"/>
                      <a:pt x="6542" y="3571"/>
                    </a:cubicBezTo>
                    <a:cubicBezTo>
                      <a:pt x="6578" y="3571"/>
                      <a:pt x="6585" y="3614"/>
                      <a:pt x="6585" y="3628"/>
                    </a:cubicBezTo>
                    <a:cubicBezTo>
                      <a:pt x="6592" y="3643"/>
                      <a:pt x="6636" y="3686"/>
                      <a:pt x="6643" y="3708"/>
                    </a:cubicBezTo>
                    <a:cubicBezTo>
                      <a:pt x="6650" y="3737"/>
                      <a:pt x="6650" y="3773"/>
                      <a:pt x="6643" y="3801"/>
                    </a:cubicBezTo>
                    <a:cubicBezTo>
                      <a:pt x="6636" y="3838"/>
                      <a:pt x="6636" y="3874"/>
                      <a:pt x="6643" y="3902"/>
                    </a:cubicBezTo>
                    <a:cubicBezTo>
                      <a:pt x="6686" y="3967"/>
                      <a:pt x="6737" y="4018"/>
                      <a:pt x="6794" y="4061"/>
                    </a:cubicBezTo>
                    <a:cubicBezTo>
                      <a:pt x="6800" y="4066"/>
                      <a:pt x="6805" y="4069"/>
                      <a:pt x="6809" y="4069"/>
                    </a:cubicBezTo>
                    <a:cubicBezTo>
                      <a:pt x="6836" y="4069"/>
                      <a:pt x="6849" y="3992"/>
                      <a:pt x="6830" y="3967"/>
                    </a:cubicBezTo>
                    <a:cubicBezTo>
                      <a:pt x="6809" y="3938"/>
                      <a:pt x="6744" y="3866"/>
                      <a:pt x="6729" y="3845"/>
                    </a:cubicBezTo>
                    <a:cubicBezTo>
                      <a:pt x="6708" y="3809"/>
                      <a:pt x="6708" y="3758"/>
                      <a:pt x="6715" y="3715"/>
                    </a:cubicBezTo>
                    <a:cubicBezTo>
                      <a:pt x="6716" y="3710"/>
                      <a:pt x="6720" y="3708"/>
                      <a:pt x="6725" y="3708"/>
                    </a:cubicBezTo>
                    <a:cubicBezTo>
                      <a:pt x="6743" y="3708"/>
                      <a:pt x="6777" y="3733"/>
                      <a:pt x="6794" y="3744"/>
                    </a:cubicBezTo>
                    <a:cubicBezTo>
                      <a:pt x="6816" y="3765"/>
                      <a:pt x="6838" y="3787"/>
                      <a:pt x="6852" y="3816"/>
                    </a:cubicBezTo>
                    <a:cubicBezTo>
                      <a:pt x="6852" y="3817"/>
                      <a:pt x="6853" y="3818"/>
                      <a:pt x="6854" y="3818"/>
                    </a:cubicBezTo>
                    <a:cubicBezTo>
                      <a:pt x="6873" y="3818"/>
                      <a:pt x="6990" y="3744"/>
                      <a:pt x="6996" y="3664"/>
                    </a:cubicBezTo>
                    <a:cubicBezTo>
                      <a:pt x="7003" y="3592"/>
                      <a:pt x="7025" y="3527"/>
                      <a:pt x="7047" y="3462"/>
                    </a:cubicBezTo>
                    <a:cubicBezTo>
                      <a:pt x="7054" y="3441"/>
                      <a:pt x="7039" y="3405"/>
                      <a:pt x="7025" y="3405"/>
                    </a:cubicBezTo>
                    <a:cubicBezTo>
                      <a:pt x="7011" y="3405"/>
                      <a:pt x="7047" y="3340"/>
                      <a:pt x="7083" y="3340"/>
                    </a:cubicBezTo>
                    <a:cubicBezTo>
                      <a:pt x="7084" y="3340"/>
                      <a:pt x="7086" y="3340"/>
                      <a:pt x="7087" y="3340"/>
                    </a:cubicBezTo>
                    <a:cubicBezTo>
                      <a:pt x="7132" y="3340"/>
                      <a:pt x="7220" y="3237"/>
                      <a:pt x="7241" y="3196"/>
                    </a:cubicBezTo>
                    <a:cubicBezTo>
                      <a:pt x="7256" y="3167"/>
                      <a:pt x="7285" y="3138"/>
                      <a:pt x="7314" y="3116"/>
                    </a:cubicBezTo>
                    <a:cubicBezTo>
                      <a:pt x="7335" y="3073"/>
                      <a:pt x="7342" y="3022"/>
                      <a:pt x="7357" y="2972"/>
                    </a:cubicBezTo>
                    <a:cubicBezTo>
                      <a:pt x="7350" y="2929"/>
                      <a:pt x="7342" y="2885"/>
                      <a:pt x="7328" y="2849"/>
                    </a:cubicBezTo>
                    <a:cubicBezTo>
                      <a:pt x="7314" y="2813"/>
                      <a:pt x="7299" y="2784"/>
                      <a:pt x="7285" y="2763"/>
                    </a:cubicBezTo>
                    <a:cubicBezTo>
                      <a:pt x="7270" y="2734"/>
                      <a:pt x="7270" y="2705"/>
                      <a:pt x="7270" y="2676"/>
                    </a:cubicBezTo>
                    <a:cubicBezTo>
                      <a:pt x="7277" y="2669"/>
                      <a:pt x="7314" y="2655"/>
                      <a:pt x="7314" y="2647"/>
                    </a:cubicBezTo>
                    <a:cubicBezTo>
                      <a:pt x="7321" y="2640"/>
                      <a:pt x="7357" y="2597"/>
                      <a:pt x="7357" y="2575"/>
                    </a:cubicBezTo>
                    <a:cubicBezTo>
                      <a:pt x="7357" y="2571"/>
                      <a:pt x="7358" y="2569"/>
                      <a:pt x="7359" y="2569"/>
                    </a:cubicBezTo>
                    <a:cubicBezTo>
                      <a:pt x="7365" y="2569"/>
                      <a:pt x="7383" y="2601"/>
                      <a:pt x="7400" y="2619"/>
                    </a:cubicBezTo>
                    <a:cubicBezTo>
                      <a:pt x="7422" y="2633"/>
                      <a:pt x="7436" y="2734"/>
                      <a:pt x="7465" y="2741"/>
                    </a:cubicBezTo>
                    <a:cubicBezTo>
                      <a:pt x="7466" y="2742"/>
                      <a:pt x="7468" y="2742"/>
                      <a:pt x="7469" y="2742"/>
                    </a:cubicBezTo>
                    <a:cubicBezTo>
                      <a:pt x="7497" y="2742"/>
                      <a:pt x="7580" y="2629"/>
                      <a:pt x="7566" y="2561"/>
                    </a:cubicBezTo>
                    <a:cubicBezTo>
                      <a:pt x="7559" y="2496"/>
                      <a:pt x="7573" y="2431"/>
                      <a:pt x="7616" y="2381"/>
                    </a:cubicBezTo>
                    <a:cubicBezTo>
                      <a:pt x="7653" y="2352"/>
                      <a:pt x="7681" y="2316"/>
                      <a:pt x="7703" y="2272"/>
                    </a:cubicBezTo>
                    <a:cubicBezTo>
                      <a:pt x="7501" y="1688"/>
                      <a:pt x="7169" y="1162"/>
                      <a:pt x="6722" y="729"/>
                    </a:cubicBezTo>
                    <a:lnTo>
                      <a:pt x="6708" y="729"/>
                    </a:lnTo>
                    <a:lnTo>
                      <a:pt x="6679" y="722"/>
                    </a:lnTo>
                    <a:cubicBezTo>
                      <a:pt x="6621" y="707"/>
                      <a:pt x="6585" y="650"/>
                      <a:pt x="6592" y="628"/>
                    </a:cubicBezTo>
                    <a:cubicBezTo>
                      <a:pt x="6600" y="621"/>
                      <a:pt x="6600" y="614"/>
                      <a:pt x="6592" y="606"/>
                    </a:cubicBezTo>
                    <a:cubicBezTo>
                      <a:pt x="6563" y="577"/>
                      <a:pt x="6527" y="549"/>
                      <a:pt x="6499" y="520"/>
                    </a:cubicBezTo>
                    <a:lnTo>
                      <a:pt x="6434" y="520"/>
                    </a:lnTo>
                    <a:cubicBezTo>
                      <a:pt x="6390" y="513"/>
                      <a:pt x="6347" y="498"/>
                      <a:pt x="6311" y="477"/>
                    </a:cubicBezTo>
                    <a:cubicBezTo>
                      <a:pt x="6309" y="476"/>
                      <a:pt x="6307" y="475"/>
                      <a:pt x="6304" y="475"/>
                    </a:cubicBezTo>
                    <a:close/>
                    <a:moveTo>
                      <a:pt x="7761" y="4631"/>
                    </a:moveTo>
                    <a:cubicBezTo>
                      <a:pt x="7703" y="4631"/>
                      <a:pt x="7638" y="4660"/>
                      <a:pt x="7638" y="4681"/>
                    </a:cubicBezTo>
                    <a:cubicBezTo>
                      <a:pt x="7638" y="4696"/>
                      <a:pt x="7566" y="4732"/>
                      <a:pt x="7537" y="4739"/>
                    </a:cubicBezTo>
                    <a:cubicBezTo>
                      <a:pt x="7508" y="4768"/>
                      <a:pt x="7479" y="4804"/>
                      <a:pt x="7458" y="4847"/>
                    </a:cubicBezTo>
                    <a:cubicBezTo>
                      <a:pt x="7451" y="4869"/>
                      <a:pt x="7393" y="4862"/>
                      <a:pt x="7371" y="4876"/>
                    </a:cubicBezTo>
                    <a:cubicBezTo>
                      <a:pt x="7350" y="4883"/>
                      <a:pt x="7306" y="4919"/>
                      <a:pt x="7306" y="4941"/>
                    </a:cubicBezTo>
                    <a:cubicBezTo>
                      <a:pt x="7306" y="4951"/>
                      <a:pt x="7303" y="4956"/>
                      <a:pt x="7298" y="4956"/>
                    </a:cubicBezTo>
                    <a:cubicBezTo>
                      <a:pt x="7293" y="4956"/>
                      <a:pt x="7285" y="4949"/>
                      <a:pt x="7277" y="4934"/>
                    </a:cubicBezTo>
                    <a:lnTo>
                      <a:pt x="7249" y="4963"/>
                    </a:lnTo>
                    <a:lnTo>
                      <a:pt x="7213" y="5006"/>
                    </a:lnTo>
                    <a:cubicBezTo>
                      <a:pt x="7191" y="5056"/>
                      <a:pt x="7155" y="5107"/>
                      <a:pt x="7104" y="5150"/>
                    </a:cubicBezTo>
                    <a:cubicBezTo>
                      <a:pt x="7083" y="5150"/>
                      <a:pt x="7083" y="5258"/>
                      <a:pt x="7083" y="5302"/>
                    </a:cubicBezTo>
                    <a:cubicBezTo>
                      <a:pt x="7083" y="5345"/>
                      <a:pt x="7090" y="5388"/>
                      <a:pt x="7119" y="5424"/>
                    </a:cubicBezTo>
                    <a:lnTo>
                      <a:pt x="7119" y="5460"/>
                    </a:lnTo>
                    <a:lnTo>
                      <a:pt x="7126" y="5525"/>
                    </a:lnTo>
                    <a:cubicBezTo>
                      <a:pt x="7119" y="5568"/>
                      <a:pt x="7133" y="5605"/>
                      <a:pt x="7169" y="5633"/>
                    </a:cubicBezTo>
                    <a:cubicBezTo>
                      <a:pt x="7213" y="5633"/>
                      <a:pt x="7263" y="5626"/>
                      <a:pt x="7314" y="5605"/>
                    </a:cubicBezTo>
                    <a:cubicBezTo>
                      <a:pt x="7328" y="5605"/>
                      <a:pt x="7350" y="5597"/>
                      <a:pt x="7364" y="5583"/>
                    </a:cubicBezTo>
                    <a:cubicBezTo>
                      <a:pt x="7544" y="5287"/>
                      <a:pt x="7689" y="4970"/>
                      <a:pt x="7782" y="4638"/>
                    </a:cubicBezTo>
                    <a:lnTo>
                      <a:pt x="7761" y="4631"/>
                    </a:lnTo>
                    <a:close/>
                    <a:moveTo>
                      <a:pt x="1953" y="6300"/>
                    </a:moveTo>
                    <a:cubicBezTo>
                      <a:pt x="1938" y="6300"/>
                      <a:pt x="1922" y="6314"/>
                      <a:pt x="1926" y="6340"/>
                    </a:cubicBezTo>
                    <a:lnTo>
                      <a:pt x="1976" y="6340"/>
                    </a:lnTo>
                    <a:cubicBezTo>
                      <a:pt x="1980" y="6312"/>
                      <a:pt x="1966" y="6300"/>
                      <a:pt x="1953" y="6300"/>
                    </a:cubicBezTo>
                    <a:close/>
                    <a:moveTo>
                      <a:pt x="1281" y="692"/>
                    </a:moveTo>
                    <a:cubicBezTo>
                      <a:pt x="1257" y="692"/>
                      <a:pt x="1183" y="782"/>
                      <a:pt x="1183" y="837"/>
                    </a:cubicBezTo>
                    <a:cubicBezTo>
                      <a:pt x="1176" y="888"/>
                      <a:pt x="1197" y="938"/>
                      <a:pt x="1226" y="974"/>
                    </a:cubicBezTo>
                    <a:cubicBezTo>
                      <a:pt x="1241" y="974"/>
                      <a:pt x="1226" y="1032"/>
                      <a:pt x="1212" y="1046"/>
                    </a:cubicBezTo>
                    <a:cubicBezTo>
                      <a:pt x="1208" y="1049"/>
                      <a:pt x="1203" y="1050"/>
                      <a:pt x="1199" y="1050"/>
                    </a:cubicBezTo>
                    <a:cubicBezTo>
                      <a:pt x="1181" y="1050"/>
                      <a:pt x="1163" y="1029"/>
                      <a:pt x="1169" y="1017"/>
                    </a:cubicBezTo>
                    <a:cubicBezTo>
                      <a:pt x="1183" y="1003"/>
                      <a:pt x="1133" y="931"/>
                      <a:pt x="1118" y="909"/>
                    </a:cubicBezTo>
                    <a:cubicBezTo>
                      <a:pt x="1089" y="880"/>
                      <a:pt x="1060" y="866"/>
                      <a:pt x="1024" y="859"/>
                    </a:cubicBezTo>
                    <a:cubicBezTo>
                      <a:pt x="1010" y="873"/>
                      <a:pt x="988" y="895"/>
                      <a:pt x="974" y="916"/>
                    </a:cubicBezTo>
                    <a:cubicBezTo>
                      <a:pt x="981" y="938"/>
                      <a:pt x="988" y="967"/>
                      <a:pt x="981" y="996"/>
                    </a:cubicBezTo>
                    <a:cubicBezTo>
                      <a:pt x="972" y="1018"/>
                      <a:pt x="957" y="1030"/>
                      <a:pt x="946" y="1030"/>
                    </a:cubicBezTo>
                    <a:cubicBezTo>
                      <a:pt x="939" y="1030"/>
                      <a:pt x="933" y="1026"/>
                      <a:pt x="931" y="1017"/>
                    </a:cubicBezTo>
                    <a:cubicBezTo>
                      <a:pt x="931" y="1003"/>
                      <a:pt x="916" y="1003"/>
                      <a:pt x="894" y="1003"/>
                    </a:cubicBezTo>
                    <a:cubicBezTo>
                      <a:pt x="404" y="1594"/>
                      <a:pt x="94" y="2316"/>
                      <a:pt x="0" y="3080"/>
                    </a:cubicBezTo>
                    <a:cubicBezTo>
                      <a:pt x="22" y="3095"/>
                      <a:pt x="36" y="3123"/>
                      <a:pt x="51" y="3145"/>
                    </a:cubicBezTo>
                    <a:cubicBezTo>
                      <a:pt x="58" y="3181"/>
                      <a:pt x="123" y="3203"/>
                      <a:pt x="130" y="3210"/>
                    </a:cubicBezTo>
                    <a:cubicBezTo>
                      <a:pt x="131" y="3210"/>
                      <a:pt x="131" y="3211"/>
                      <a:pt x="132" y="3211"/>
                    </a:cubicBezTo>
                    <a:cubicBezTo>
                      <a:pt x="144" y="3211"/>
                      <a:pt x="144" y="3144"/>
                      <a:pt x="137" y="3123"/>
                    </a:cubicBezTo>
                    <a:cubicBezTo>
                      <a:pt x="132" y="3104"/>
                      <a:pt x="140" y="3095"/>
                      <a:pt x="146" y="3095"/>
                    </a:cubicBezTo>
                    <a:cubicBezTo>
                      <a:pt x="149" y="3095"/>
                      <a:pt x="152" y="3097"/>
                      <a:pt x="152" y="3102"/>
                    </a:cubicBezTo>
                    <a:cubicBezTo>
                      <a:pt x="173" y="3138"/>
                      <a:pt x="202" y="3174"/>
                      <a:pt x="231" y="3203"/>
                    </a:cubicBezTo>
                    <a:cubicBezTo>
                      <a:pt x="245" y="3232"/>
                      <a:pt x="267" y="3383"/>
                      <a:pt x="289" y="3412"/>
                    </a:cubicBezTo>
                    <a:cubicBezTo>
                      <a:pt x="361" y="3470"/>
                      <a:pt x="447" y="3506"/>
                      <a:pt x="534" y="3527"/>
                    </a:cubicBezTo>
                    <a:cubicBezTo>
                      <a:pt x="592" y="3542"/>
                      <a:pt x="635" y="3571"/>
                      <a:pt x="671" y="3614"/>
                    </a:cubicBezTo>
                    <a:cubicBezTo>
                      <a:pt x="685" y="3636"/>
                      <a:pt x="757" y="3643"/>
                      <a:pt x="779" y="3650"/>
                    </a:cubicBezTo>
                    <a:cubicBezTo>
                      <a:pt x="794" y="3657"/>
                      <a:pt x="830" y="3708"/>
                      <a:pt x="844" y="3722"/>
                    </a:cubicBezTo>
                    <a:cubicBezTo>
                      <a:pt x="858" y="3729"/>
                      <a:pt x="873" y="3751"/>
                      <a:pt x="873" y="3765"/>
                    </a:cubicBezTo>
                    <a:cubicBezTo>
                      <a:pt x="873" y="3780"/>
                      <a:pt x="974" y="3816"/>
                      <a:pt x="995" y="3838"/>
                    </a:cubicBezTo>
                    <a:cubicBezTo>
                      <a:pt x="1008" y="3850"/>
                      <a:pt x="1023" y="3858"/>
                      <a:pt x="1038" y="3858"/>
                    </a:cubicBezTo>
                    <a:cubicBezTo>
                      <a:pt x="1048" y="3858"/>
                      <a:pt x="1059" y="3854"/>
                      <a:pt x="1068" y="3845"/>
                    </a:cubicBezTo>
                    <a:cubicBezTo>
                      <a:pt x="1068" y="3844"/>
                      <a:pt x="1068" y="3844"/>
                      <a:pt x="1069" y="3844"/>
                    </a:cubicBezTo>
                    <a:cubicBezTo>
                      <a:pt x="1077" y="3844"/>
                      <a:pt x="1097" y="3904"/>
                      <a:pt x="1104" y="3924"/>
                    </a:cubicBezTo>
                    <a:cubicBezTo>
                      <a:pt x="1118" y="3953"/>
                      <a:pt x="1118" y="3982"/>
                      <a:pt x="1111" y="4003"/>
                    </a:cubicBezTo>
                    <a:cubicBezTo>
                      <a:pt x="1096" y="4054"/>
                      <a:pt x="1089" y="4090"/>
                      <a:pt x="1075" y="4133"/>
                    </a:cubicBezTo>
                    <a:cubicBezTo>
                      <a:pt x="1046" y="4198"/>
                      <a:pt x="1032" y="4263"/>
                      <a:pt x="1024" y="4328"/>
                    </a:cubicBezTo>
                    <a:cubicBezTo>
                      <a:pt x="1046" y="4364"/>
                      <a:pt x="1068" y="4400"/>
                      <a:pt x="1104" y="4422"/>
                    </a:cubicBezTo>
                    <a:cubicBezTo>
                      <a:pt x="1118" y="4429"/>
                      <a:pt x="1118" y="4458"/>
                      <a:pt x="1104" y="4465"/>
                    </a:cubicBezTo>
                    <a:cubicBezTo>
                      <a:pt x="1082" y="4465"/>
                      <a:pt x="1089" y="4609"/>
                      <a:pt x="1133" y="4624"/>
                    </a:cubicBezTo>
                    <a:cubicBezTo>
                      <a:pt x="1169" y="4653"/>
                      <a:pt x="1190" y="4689"/>
                      <a:pt x="1190" y="4739"/>
                    </a:cubicBezTo>
                    <a:cubicBezTo>
                      <a:pt x="1183" y="4746"/>
                      <a:pt x="1255" y="4818"/>
                      <a:pt x="1284" y="4847"/>
                    </a:cubicBezTo>
                    <a:cubicBezTo>
                      <a:pt x="1320" y="4898"/>
                      <a:pt x="1356" y="4963"/>
                      <a:pt x="1378" y="5028"/>
                    </a:cubicBezTo>
                    <a:cubicBezTo>
                      <a:pt x="1385" y="5064"/>
                      <a:pt x="1385" y="5107"/>
                      <a:pt x="1378" y="5143"/>
                    </a:cubicBezTo>
                    <a:cubicBezTo>
                      <a:pt x="1378" y="5157"/>
                      <a:pt x="1392" y="5193"/>
                      <a:pt x="1399" y="5208"/>
                    </a:cubicBezTo>
                    <a:cubicBezTo>
                      <a:pt x="1385" y="5266"/>
                      <a:pt x="1378" y="5323"/>
                      <a:pt x="1385" y="5388"/>
                    </a:cubicBezTo>
                    <a:cubicBezTo>
                      <a:pt x="1392" y="5431"/>
                      <a:pt x="1327" y="5583"/>
                      <a:pt x="1327" y="5655"/>
                    </a:cubicBezTo>
                    <a:cubicBezTo>
                      <a:pt x="1327" y="5731"/>
                      <a:pt x="1361" y="5821"/>
                      <a:pt x="1376" y="5821"/>
                    </a:cubicBezTo>
                    <a:cubicBezTo>
                      <a:pt x="1377" y="5821"/>
                      <a:pt x="1377" y="5821"/>
                      <a:pt x="1378" y="5821"/>
                    </a:cubicBezTo>
                    <a:cubicBezTo>
                      <a:pt x="1378" y="5821"/>
                      <a:pt x="1378" y="5820"/>
                      <a:pt x="1379" y="5820"/>
                    </a:cubicBezTo>
                    <a:cubicBezTo>
                      <a:pt x="1386" y="5820"/>
                      <a:pt x="1391" y="5886"/>
                      <a:pt x="1378" y="5893"/>
                    </a:cubicBezTo>
                    <a:cubicBezTo>
                      <a:pt x="1356" y="5900"/>
                      <a:pt x="1327" y="5958"/>
                      <a:pt x="1342" y="5965"/>
                    </a:cubicBezTo>
                    <a:cubicBezTo>
                      <a:pt x="1349" y="5965"/>
                      <a:pt x="1342" y="6023"/>
                      <a:pt x="1342" y="6045"/>
                    </a:cubicBezTo>
                    <a:cubicBezTo>
                      <a:pt x="1342" y="6066"/>
                      <a:pt x="1363" y="6218"/>
                      <a:pt x="1363" y="6261"/>
                    </a:cubicBezTo>
                    <a:cubicBezTo>
                      <a:pt x="1385" y="6311"/>
                      <a:pt x="1407" y="6369"/>
                      <a:pt x="1435" y="6420"/>
                    </a:cubicBezTo>
                    <a:cubicBezTo>
                      <a:pt x="1450" y="6448"/>
                      <a:pt x="1457" y="6506"/>
                      <a:pt x="1464" y="6521"/>
                    </a:cubicBezTo>
                    <a:cubicBezTo>
                      <a:pt x="1464" y="6528"/>
                      <a:pt x="1471" y="6528"/>
                      <a:pt x="1471" y="6535"/>
                    </a:cubicBezTo>
                    <a:cubicBezTo>
                      <a:pt x="1493" y="6542"/>
                      <a:pt x="1515" y="6549"/>
                      <a:pt x="1529" y="6564"/>
                    </a:cubicBezTo>
                    <a:cubicBezTo>
                      <a:pt x="1551" y="6567"/>
                      <a:pt x="1572" y="6569"/>
                      <a:pt x="1594" y="6569"/>
                    </a:cubicBezTo>
                    <a:cubicBezTo>
                      <a:pt x="1616" y="6569"/>
                      <a:pt x="1637" y="6567"/>
                      <a:pt x="1659" y="6564"/>
                    </a:cubicBezTo>
                    <a:cubicBezTo>
                      <a:pt x="1681" y="6557"/>
                      <a:pt x="1659" y="6528"/>
                      <a:pt x="1645" y="6521"/>
                    </a:cubicBezTo>
                    <a:cubicBezTo>
                      <a:pt x="1637" y="6506"/>
                      <a:pt x="1623" y="6434"/>
                      <a:pt x="1609" y="6427"/>
                    </a:cubicBezTo>
                    <a:cubicBezTo>
                      <a:pt x="1594" y="6391"/>
                      <a:pt x="1587" y="6355"/>
                      <a:pt x="1601" y="6319"/>
                    </a:cubicBezTo>
                    <a:cubicBezTo>
                      <a:pt x="1616" y="6297"/>
                      <a:pt x="1666" y="6268"/>
                      <a:pt x="1666" y="6254"/>
                    </a:cubicBezTo>
                    <a:cubicBezTo>
                      <a:pt x="1673" y="6232"/>
                      <a:pt x="1673" y="6160"/>
                      <a:pt x="1659" y="6153"/>
                    </a:cubicBezTo>
                    <a:cubicBezTo>
                      <a:pt x="1652" y="6138"/>
                      <a:pt x="1659" y="6052"/>
                      <a:pt x="1659" y="6001"/>
                    </a:cubicBezTo>
                    <a:cubicBezTo>
                      <a:pt x="1652" y="5958"/>
                      <a:pt x="1731" y="5915"/>
                      <a:pt x="1738" y="5886"/>
                    </a:cubicBezTo>
                    <a:cubicBezTo>
                      <a:pt x="1746" y="5850"/>
                      <a:pt x="1839" y="5807"/>
                      <a:pt x="1861" y="5792"/>
                    </a:cubicBezTo>
                    <a:cubicBezTo>
                      <a:pt x="1890" y="5749"/>
                      <a:pt x="1897" y="5698"/>
                      <a:pt x="1890" y="5648"/>
                    </a:cubicBezTo>
                    <a:cubicBezTo>
                      <a:pt x="1883" y="5626"/>
                      <a:pt x="1926" y="5612"/>
                      <a:pt x="1948" y="5612"/>
                    </a:cubicBezTo>
                    <a:cubicBezTo>
                      <a:pt x="1962" y="5605"/>
                      <a:pt x="1984" y="5605"/>
                      <a:pt x="1998" y="5597"/>
                    </a:cubicBezTo>
                    <a:cubicBezTo>
                      <a:pt x="2005" y="5597"/>
                      <a:pt x="2034" y="5554"/>
                      <a:pt x="2041" y="5540"/>
                    </a:cubicBezTo>
                    <a:cubicBezTo>
                      <a:pt x="2056" y="5532"/>
                      <a:pt x="2085" y="5424"/>
                      <a:pt x="2106" y="5403"/>
                    </a:cubicBezTo>
                    <a:cubicBezTo>
                      <a:pt x="2128" y="5374"/>
                      <a:pt x="2149" y="5338"/>
                      <a:pt x="2149" y="5302"/>
                    </a:cubicBezTo>
                    <a:cubicBezTo>
                      <a:pt x="2164" y="5273"/>
                      <a:pt x="2178" y="5237"/>
                      <a:pt x="2200" y="5215"/>
                    </a:cubicBezTo>
                    <a:cubicBezTo>
                      <a:pt x="2236" y="5186"/>
                      <a:pt x="2272" y="5165"/>
                      <a:pt x="2315" y="5150"/>
                    </a:cubicBezTo>
                    <a:cubicBezTo>
                      <a:pt x="2344" y="5085"/>
                      <a:pt x="2359" y="5013"/>
                      <a:pt x="2366" y="4948"/>
                    </a:cubicBezTo>
                    <a:cubicBezTo>
                      <a:pt x="2366" y="4898"/>
                      <a:pt x="2395" y="4826"/>
                      <a:pt x="2395" y="4811"/>
                    </a:cubicBezTo>
                    <a:cubicBezTo>
                      <a:pt x="2402" y="4797"/>
                      <a:pt x="2431" y="4775"/>
                      <a:pt x="2431" y="4775"/>
                    </a:cubicBezTo>
                    <a:cubicBezTo>
                      <a:pt x="2438" y="4768"/>
                      <a:pt x="2460" y="4703"/>
                      <a:pt x="2474" y="4681"/>
                    </a:cubicBezTo>
                    <a:cubicBezTo>
                      <a:pt x="2496" y="4653"/>
                      <a:pt x="2517" y="4624"/>
                      <a:pt x="2539" y="4595"/>
                    </a:cubicBezTo>
                    <a:cubicBezTo>
                      <a:pt x="2539" y="4566"/>
                      <a:pt x="2546" y="4537"/>
                      <a:pt x="2553" y="4515"/>
                    </a:cubicBezTo>
                    <a:lnTo>
                      <a:pt x="2553" y="4422"/>
                    </a:lnTo>
                    <a:cubicBezTo>
                      <a:pt x="2540" y="4381"/>
                      <a:pt x="2495" y="4334"/>
                      <a:pt x="2483" y="4334"/>
                    </a:cubicBezTo>
                    <a:cubicBezTo>
                      <a:pt x="2482" y="4334"/>
                      <a:pt x="2482" y="4335"/>
                      <a:pt x="2481" y="4335"/>
                    </a:cubicBezTo>
                    <a:cubicBezTo>
                      <a:pt x="2480" y="4336"/>
                      <a:pt x="2479" y="4336"/>
                      <a:pt x="2478" y="4336"/>
                    </a:cubicBezTo>
                    <a:cubicBezTo>
                      <a:pt x="2459" y="4336"/>
                      <a:pt x="2407" y="4291"/>
                      <a:pt x="2380" y="4285"/>
                    </a:cubicBezTo>
                    <a:cubicBezTo>
                      <a:pt x="2344" y="4270"/>
                      <a:pt x="2308" y="4270"/>
                      <a:pt x="2265" y="4263"/>
                    </a:cubicBezTo>
                    <a:cubicBezTo>
                      <a:pt x="2250" y="4263"/>
                      <a:pt x="2186" y="4213"/>
                      <a:pt x="2157" y="4205"/>
                    </a:cubicBezTo>
                    <a:cubicBezTo>
                      <a:pt x="2135" y="4198"/>
                      <a:pt x="2063" y="4184"/>
                      <a:pt x="2048" y="4176"/>
                    </a:cubicBezTo>
                    <a:cubicBezTo>
                      <a:pt x="2034" y="4169"/>
                      <a:pt x="2020" y="4061"/>
                      <a:pt x="1962" y="4025"/>
                    </a:cubicBezTo>
                    <a:cubicBezTo>
                      <a:pt x="1897" y="3989"/>
                      <a:pt x="1839" y="3946"/>
                      <a:pt x="1796" y="3888"/>
                    </a:cubicBezTo>
                    <a:cubicBezTo>
                      <a:pt x="1782" y="3859"/>
                      <a:pt x="1673" y="3794"/>
                      <a:pt x="1637" y="3780"/>
                    </a:cubicBezTo>
                    <a:cubicBezTo>
                      <a:pt x="1609" y="3758"/>
                      <a:pt x="1580" y="3758"/>
                      <a:pt x="1551" y="3758"/>
                    </a:cubicBezTo>
                    <a:cubicBezTo>
                      <a:pt x="1550" y="3759"/>
                      <a:pt x="1550" y="3759"/>
                      <a:pt x="1549" y="3759"/>
                    </a:cubicBezTo>
                    <a:cubicBezTo>
                      <a:pt x="1539" y="3759"/>
                      <a:pt x="1499" y="3700"/>
                      <a:pt x="1479" y="3686"/>
                    </a:cubicBezTo>
                    <a:cubicBezTo>
                      <a:pt x="1465" y="3672"/>
                      <a:pt x="1432" y="3661"/>
                      <a:pt x="1411" y="3661"/>
                    </a:cubicBezTo>
                    <a:cubicBezTo>
                      <a:pt x="1400" y="3661"/>
                      <a:pt x="1392" y="3664"/>
                      <a:pt x="1392" y="3672"/>
                    </a:cubicBezTo>
                    <a:cubicBezTo>
                      <a:pt x="1392" y="3677"/>
                      <a:pt x="1385" y="3679"/>
                      <a:pt x="1375" y="3679"/>
                    </a:cubicBezTo>
                    <a:cubicBezTo>
                      <a:pt x="1360" y="3679"/>
                      <a:pt x="1339" y="3673"/>
                      <a:pt x="1334" y="3664"/>
                    </a:cubicBezTo>
                    <a:cubicBezTo>
                      <a:pt x="1330" y="3660"/>
                      <a:pt x="1324" y="3658"/>
                      <a:pt x="1318" y="3658"/>
                    </a:cubicBezTo>
                    <a:cubicBezTo>
                      <a:pt x="1304" y="3658"/>
                      <a:pt x="1287" y="3667"/>
                      <a:pt x="1277" y="3672"/>
                    </a:cubicBezTo>
                    <a:cubicBezTo>
                      <a:pt x="1255" y="3679"/>
                      <a:pt x="1205" y="3765"/>
                      <a:pt x="1183" y="3780"/>
                    </a:cubicBezTo>
                    <a:cubicBezTo>
                      <a:pt x="1178" y="3785"/>
                      <a:pt x="1172" y="3787"/>
                      <a:pt x="1167" y="3787"/>
                    </a:cubicBezTo>
                    <a:cubicBezTo>
                      <a:pt x="1146" y="3787"/>
                      <a:pt x="1122" y="3764"/>
                      <a:pt x="1111" y="3758"/>
                    </a:cubicBezTo>
                    <a:cubicBezTo>
                      <a:pt x="1104" y="3757"/>
                      <a:pt x="1098" y="3756"/>
                      <a:pt x="1092" y="3756"/>
                    </a:cubicBezTo>
                    <a:cubicBezTo>
                      <a:pt x="1064" y="3756"/>
                      <a:pt x="1041" y="3768"/>
                      <a:pt x="1017" y="3780"/>
                    </a:cubicBezTo>
                    <a:cubicBezTo>
                      <a:pt x="1016" y="3781"/>
                      <a:pt x="1015" y="3781"/>
                      <a:pt x="1014" y="3781"/>
                    </a:cubicBezTo>
                    <a:cubicBezTo>
                      <a:pt x="998" y="3781"/>
                      <a:pt x="960" y="3683"/>
                      <a:pt x="967" y="3643"/>
                    </a:cubicBezTo>
                    <a:cubicBezTo>
                      <a:pt x="981" y="3599"/>
                      <a:pt x="931" y="3506"/>
                      <a:pt x="887" y="3506"/>
                    </a:cubicBezTo>
                    <a:cubicBezTo>
                      <a:pt x="851" y="3506"/>
                      <a:pt x="837" y="3412"/>
                      <a:pt x="844" y="3376"/>
                    </a:cubicBezTo>
                    <a:cubicBezTo>
                      <a:pt x="851" y="3340"/>
                      <a:pt x="779" y="3318"/>
                      <a:pt x="757" y="3311"/>
                    </a:cubicBezTo>
                    <a:cubicBezTo>
                      <a:pt x="736" y="3311"/>
                      <a:pt x="685" y="3361"/>
                      <a:pt x="678" y="3383"/>
                    </a:cubicBezTo>
                    <a:cubicBezTo>
                      <a:pt x="677" y="3388"/>
                      <a:pt x="671" y="3391"/>
                      <a:pt x="661" y="3391"/>
                    </a:cubicBezTo>
                    <a:cubicBezTo>
                      <a:pt x="617" y="3391"/>
                      <a:pt x="502" y="3336"/>
                      <a:pt x="519" y="3246"/>
                    </a:cubicBezTo>
                    <a:cubicBezTo>
                      <a:pt x="534" y="3160"/>
                      <a:pt x="577" y="3080"/>
                      <a:pt x="642" y="3022"/>
                    </a:cubicBezTo>
                    <a:cubicBezTo>
                      <a:pt x="673" y="3014"/>
                      <a:pt x="707" y="3007"/>
                      <a:pt x="741" y="3007"/>
                    </a:cubicBezTo>
                    <a:cubicBezTo>
                      <a:pt x="761" y="3007"/>
                      <a:pt x="781" y="3010"/>
                      <a:pt x="801" y="3015"/>
                    </a:cubicBezTo>
                    <a:cubicBezTo>
                      <a:pt x="807" y="3018"/>
                      <a:pt x="814" y="3020"/>
                      <a:pt x="821" y="3020"/>
                    </a:cubicBezTo>
                    <a:cubicBezTo>
                      <a:pt x="832" y="3020"/>
                      <a:pt x="843" y="3017"/>
                      <a:pt x="851" y="3008"/>
                    </a:cubicBezTo>
                    <a:cubicBezTo>
                      <a:pt x="863" y="3006"/>
                      <a:pt x="874" y="3005"/>
                      <a:pt x="886" y="3005"/>
                    </a:cubicBezTo>
                    <a:cubicBezTo>
                      <a:pt x="917" y="3005"/>
                      <a:pt x="947" y="3012"/>
                      <a:pt x="974" y="3022"/>
                    </a:cubicBezTo>
                    <a:cubicBezTo>
                      <a:pt x="1003" y="3030"/>
                      <a:pt x="1046" y="3138"/>
                      <a:pt x="1075" y="3152"/>
                    </a:cubicBezTo>
                    <a:cubicBezTo>
                      <a:pt x="1077" y="3153"/>
                      <a:pt x="1079" y="3154"/>
                      <a:pt x="1081" y="3154"/>
                    </a:cubicBezTo>
                    <a:cubicBezTo>
                      <a:pt x="1105" y="3154"/>
                      <a:pt x="1111" y="3079"/>
                      <a:pt x="1118" y="3059"/>
                    </a:cubicBezTo>
                    <a:cubicBezTo>
                      <a:pt x="1111" y="3030"/>
                      <a:pt x="1104" y="3001"/>
                      <a:pt x="1096" y="2979"/>
                    </a:cubicBezTo>
                    <a:cubicBezTo>
                      <a:pt x="1104" y="2914"/>
                      <a:pt x="1140" y="2857"/>
                      <a:pt x="1183" y="2813"/>
                    </a:cubicBezTo>
                    <a:cubicBezTo>
                      <a:pt x="1226" y="2784"/>
                      <a:pt x="1255" y="2748"/>
                      <a:pt x="1270" y="2705"/>
                    </a:cubicBezTo>
                    <a:cubicBezTo>
                      <a:pt x="1270" y="2691"/>
                      <a:pt x="1306" y="2684"/>
                      <a:pt x="1313" y="2676"/>
                    </a:cubicBezTo>
                    <a:cubicBezTo>
                      <a:pt x="1327" y="2669"/>
                      <a:pt x="1313" y="2568"/>
                      <a:pt x="1327" y="2546"/>
                    </a:cubicBezTo>
                    <a:cubicBezTo>
                      <a:pt x="1363" y="2510"/>
                      <a:pt x="1407" y="2482"/>
                      <a:pt x="1450" y="2460"/>
                    </a:cubicBezTo>
                    <a:cubicBezTo>
                      <a:pt x="1479" y="2438"/>
                      <a:pt x="1493" y="2409"/>
                      <a:pt x="1486" y="2373"/>
                    </a:cubicBezTo>
                    <a:cubicBezTo>
                      <a:pt x="1479" y="2359"/>
                      <a:pt x="1551" y="2294"/>
                      <a:pt x="1594" y="2280"/>
                    </a:cubicBezTo>
                    <a:cubicBezTo>
                      <a:pt x="1599" y="2278"/>
                      <a:pt x="1604" y="2277"/>
                      <a:pt x="1609" y="2277"/>
                    </a:cubicBezTo>
                    <a:cubicBezTo>
                      <a:pt x="1640" y="2277"/>
                      <a:pt x="1665" y="2308"/>
                      <a:pt x="1659" y="2308"/>
                    </a:cubicBezTo>
                    <a:cubicBezTo>
                      <a:pt x="1666" y="2308"/>
                      <a:pt x="1717" y="2280"/>
                      <a:pt x="1738" y="2265"/>
                    </a:cubicBezTo>
                    <a:cubicBezTo>
                      <a:pt x="1767" y="2251"/>
                      <a:pt x="1738" y="2200"/>
                      <a:pt x="1724" y="2179"/>
                    </a:cubicBezTo>
                    <a:cubicBezTo>
                      <a:pt x="1709" y="2164"/>
                      <a:pt x="1717" y="2114"/>
                      <a:pt x="1738" y="2107"/>
                    </a:cubicBezTo>
                    <a:cubicBezTo>
                      <a:pt x="1760" y="2099"/>
                      <a:pt x="1774" y="2049"/>
                      <a:pt x="1774" y="2042"/>
                    </a:cubicBezTo>
                    <a:cubicBezTo>
                      <a:pt x="1772" y="2037"/>
                      <a:pt x="1781" y="2036"/>
                      <a:pt x="1795" y="2036"/>
                    </a:cubicBezTo>
                    <a:cubicBezTo>
                      <a:pt x="1802" y="2036"/>
                      <a:pt x="1810" y="2036"/>
                      <a:pt x="1819" y="2036"/>
                    </a:cubicBezTo>
                    <a:cubicBezTo>
                      <a:pt x="1847" y="2036"/>
                      <a:pt x="1879" y="2034"/>
                      <a:pt x="1897" y="2020"/>
                    </a:cubicBezTo>
                    <a:cubicBezTo>
                      <a:pt x="1900" y="2018"/>
                      <a:pt x="1903" y="2017"/>
                      <a:pt x="1905" y="2017"/>
                    </a:cubicBezTo>
                    <a:cubicBezTo>
                      <a:pt x="1921" y="2017"/>
                      <a:pt x="1901" y="2089"/>
                      <a:pt x="1875" y="2121"/>
                    </a:cubicBezTo>
                    <a:cubicBezTo>
                      <a:pt x="1861" y="2150"/>
                      <a:pt x="1883" y="2186"/>
                      <a:pt x="1911" y="2186"/>
                    </a:cubicBezTo>
                    <a:cubicBezTo>
                      <a:pt x="1914" y="2185"/>
                      <a:pt x="1917" y="2184"/>
                      <a:pt x="1920" y="2184"/>
                    </a:cubicBezTo>
                    <a:cubicBezTo>
                      <a:pt x="1937" y="2184"/>
                      <a:pt x="1948" y="2202"/>
                      <a:pt x="1948" y="2215"/>
                    </a:cubicBezTo>
                    <a:cubicBezTo>
                      <a:pt x="1949" y="2216"/>
                      <a:pt x="1950" y="2216"/>
                      <a:pt x="1953" y="2216"/>
                    </a:cubicBezTo>
                    <a:cubicBezTo>
                      <a:pt x="1961" y="2216"/>
                      <a:pt x="1978" y="2210"/>
                      <a:pt x="1993" y="2210"/>
                    </a:cubicBezTo>
                    <a:cubicBezTo>
                      <a:pt x="2000" y="2210"/>
                      <a:pt x="2007" y="2211"/>
                      <a:pt x="2012" y="2215"/>
                    </a:cubicBezTo>
                    <a:cubicBezTo>
                      <a:pt x="2014" y="2215"/>
                      <a:pt x="2016" y="2216"/>
                      <a:pt x="2017" y="2216"/>
                    </a:cubicBezTo>
                    <a:cubicBezTo>
                      <a:pt x="2036" y="2216"/>
                      <a:pt x="2048" y="2178"/>
                      <a:pt x="2048" y="2164"/>
                    </a:cubicBezTo>
                    <a:cubicBezTo>
                      <a:pt x="2056" y="2143"/>
                      <a:pt x="1998" y="2099"/>
                      <a:pt x="1984" y="2078"/>
                    </a:cubicBezTo>
                    <a:cubicBezTo>
                      <a:pt x="1976" y="2020"/>
                      <a:pt x="1976" y="1955"/>
                      <a:pt x="1976" y="1890"/>
                    </a:cubicBezTo>
                    <a:cubicBezTo>
                      <a:pt x="1976" y="1871"/>
                      <a:pt x="1943" y="1830"/>
                      <a:pt x="1930" y="1830"/>
                    </a:cubicBezTo>
                    <a:cubicBezTo>
                      <a:pt x="1928" y="1830"/>
                      <a:pt x="1927" y="1831"/>
                      <a:pt x="1926" y="1832"/>
                    </a:cubicBezTo>
                    <a:cubicBezTo>
                      <a:pt x="1925" y="1833"/>
                      <a:pt x="1925" y="1833"/>
                      <a:pt x="1924" y="1833"/>
                    </a:cubicBezTo>
                    <a:cubicBezTo>
                      <a:pt x="1910" y="1833"/>
                      <a:pt x="1889" y="1759"/>
                      <a:pt x="1868" y="1739"/>
                    </a:cubicBezTo>
                    <a:cubicBezTo>
                      <a:pt x="1854" y="1724"/>
                      <a:pt x="1847" y="1695"/>
                      <a:pt x="1847" y="1674"/>
                    </a:cubicBezTo>
                    <a:cubicBezTo>
                      <a:pt x="1847" y="1659"/>
                      <a:pt x="1782" y="1587"/>
                      <a:pt x="1760" y="1558"/>
                    </a:cubicBezTo>
                    <a:cubicBezTo>
                      <a:pt x="1752" y="1541"/>
                      <a:pt x="1741" y="1534"/>
                      <a:pt x="1733" y="1534"/>
                    </a:cubicBezTo>
                    <a:cubicBezTo>
                      <a:pt x="1728" y="1534"/>
                      <a:pt x="1724" y="1538"/>
                      <a:pt x="1724" y="1544"/>
                    </a:cubicBezTo>
                    <a:cubicBezTo>
                      <a:pt x="1724" y="1555"/>
                      <a:pt x="1697" y="1561"/>
                      <a:pt x="1677" y="1561"/>
                    </a:cubicBezTo>
                    <a:cubicBezTo>
                      <a:pt x="1669" y="1561"/>
                      <a:pt x="1663" y="1560"/>
                      <a:pt x="1659" y="1558"/>
                    </a:cubicBezTo>
                    <a:cubicBezTo>
                      <a:pt x="1637" y="1558"/>
                      <a:pt x="1623" y="1486"/>
                      <a:pt x="1623" y="1457"/>
                    </a:cubicBezTo>
                    <a:cubicBezTo>
                      <a:pt x="1623" y="1436"/>
                      <a:pt x="1536" y="1429"/>
                      <a:pt x="1522" y="1407"/>
                    </a:cubicBezTo>
                    <a:cubicBezTo>
                      <a:pt x="1508" y="1385"/>
                      <a:pt x="1457" y="1392"/>
                      <a:pt x="1443" y="1378"/>
                    </a:cubicBezTo>
                    <a:cubicBezTo>
                      <a:pt x="1431" y="1366"/>
                      <a:pt x="1414" y="1355"/>
                      <a:pt x="1393" y="1355"/>
                    </a:cubicBezTo>
                    <a:cubicBezTo>
                      <a:pt x="1388" y="1355"/>
                      <a:pt x="1383" y="1355"/>
                      <a:pt x="1378" y="1356"/>
                    </a:cubicBezTo>
                    <a:cubicBezTo>
                      <a:pt x="1371" y="1356"/>
                      <a:pt x="1371" y="1558"/>
                      <a:pt x="1363" y="1609"/>
                    </a:cubicBezTo>
                    <a:cubicBezTo>
                      <a:pt x="1356" y="1667"/>
                      <a:pt x="1306" y="1710"/>
                      <a:pt x="1291" y="1710"/>
                    </a:cubicBezTo>
                    <a:cubicBezTo>
                      <a:pt x="1277" y="1710"/>
                      <a:pt x="1284" y="1746"/>
                      <a:pt x="1298" y="1746"/>
                    </a:cubicBezTo>
                    <a:cubicBezTo>
                      <a:pt x="1299" y="1746"/>
                      <a:pt x="1299" y="1745"/>
                      <a:pt x="1299" y="1745"/>
                    </a:cubicBezTo>
                    <a:lnTo>
                      <a:pt x="1299" y="1745"/>
                    </a:lnTo>
                    <a:cubicBezTo>
                      <a:pt x="1301" y="1745"/>
                      <a:pt x="1262" y="1805"/>
                      <a:pt x="1262" y="1840"/>
                    </a:cubicBezTo>
                    <a:cubicBezTo>
                      <a:pt x="1260" y="1853"/>
                      <a:pt x="1255" y="1858"/>
                      <a:pt x="1248" y="1858"/>
                    </a:cubicBezTo>
                    <a:cubicBezTo>
                      <a:pt x="1233" y="1858"/>
                      <a:pt x="1210" y="1829"/>
                      <a:pt x="1205" y="1804"/>
                    </a:cubicBezTo>
                    <a:cubicBezTo>
                      <a:pt x="1198" y="1772"/>
                      <a:pt x="1170" y="1729"/>
                      <a:pt x="1158" y="1729"/>
                    </a:cubicBezTo>
                    <a:cubicBezTo>
                      <a:pt x="1156" y="1729"/>
                      <a:pt x="1155" y="1730"/>
                      <a:pt x="1154" y="1731"/>
                    </a:cubicBezTo>
                    <a:cubicBezTo>
                      <a:pt x="1153" y="1734"/>
                      <a:pt x="1150" y="1736"/>
                      <a:pt x="1147" y="1736"/>
                    </a:cubicBezTo>
                    <a:cubicBezTo>
                      <a:pt x="1137" y="1736"/>
                      <a:pt x="1121" y="1723"/>
                      <a:pt x="1109" y="1723"/>
                    </a:cubicBezTo>
                    <a:cubicBezTo>
                      <a:pt x="1107" y="1723"/>
                      <a:pt x="1105" y="1723"/>
                      <a:pt x="1104" y="1724"/>
                    </a:cubicBezTo>
                    <a:cubicBezTo>
                      <a:pt x="1103" y="1725"/>
                      <a:pt x="1101" y="1725"/>
                      <a:pt x="1100" y="1725"/>
                    </a:cubicBezTo>
                    <a:cubicBezTo>
                      <a:pt x="1079" y="1725"/>
                      <a:pt x="1008" y="1680"/>
                      <a:pt x="988" y="1659"/>
                    </a:cubicBezTo>
                    <a:cubicBezTo>
                      <a:pt x="959" y="1645"/>
                      <a:pt x="938" y="1551"/>
                      <a:pt x="916" y="1544"/>
                    </a:cubicBezTo>
                    <a:cubicBezTo>
                      <a:pt x="902" y="1537"/>
                      <a:pt x="916" y="1522"/>
                      <a:pt x="916" y="1508"/>
                    </a:cubicBezTo>
                    <a:cubicBezTo>
                      <a:pt x="916" y="1493"/>
                      <a:pt x="981" y="1443"/>
                      <a:pt x="995" y="1421"/>
                    </a:cubicBezTo>
                    <a:cubicBezTo>
                      <a:pt x="1032" y="1378"/>
                      <a:pt x="1068" y="1335"/>
                      <a:pt x="1104" y="1292"/>
                    </a:cubicBezTo>
                    <a:cubicBezTo>
                      <a:pt x="1133" y="1277"/>
                      <a:pt x="1147" y="1248"/>
                      <a:pt x="1147" y="1219"/>
                    </a:cubicBezTo>
                    <a:cubicBezTo>
                      <a:pt x="1197" y="1198"/>
                      <a:pt x="1241" y="1176"/>
                      <a:pt x="1291" y="1162"/>
                    </a:cubicBezTo>
                    <a:cubicBezTo>
                      <a:pt x="1320" y="1154"/>
                      <a:pt x="1349" y="1061"/>
                      <a:pt x="1356" y="1039"/>
                    </a:cubicBezTo>
                    <a:cubicBezTo>
                      <a:pt x="1356" y="1010"/>
                      <a:pt x="1342" y="981"/>
                      <a:pt x="1320" y="960"/>
                    </a:cubicBezTo>
                    <a:cubicBezTo>
                      <a:pt x="1313" y="956"/>
                      <a:pt x="1324" y="954"/>
                      <a:pt x="1339" y="954"/>
                    </a:cubicBezTo>
                    <a:cubicBezTo>
                      <a:pt x="1354" y="954"/>
                      <a:pt x="1374" y="956"/>
                      <a:pt x="1385" y="960"/>
                    </a:cubicBezTo>
                    <a:cubicBezTo>
                      <a:pt x="1387" y="961"/>
                      <a:pt x="1389" y="961"/>
                      <a:pt x="1392" y="961"/>
                    </a:cubicBezTo>
                    <a:cubicBezTo>
                      <a:pt x="1409" y="961"/>
                      <a:pt x="1444" y="948"/>
                      <a:pt x="1468" y="948"/>
                    </a:cubicBezTo>
                    <a:cubicBezTo>
                      <a:pt x="1475" y="948"/>
                      <a:pt x="1481" y="950"/>
                      <a:pt x="1486" y="953"/>
                    </a:cubicBezTo>
                    <a:cubicBezTo>
                      <a:pt x="1515" y="967"/>
                      <a:pt x="1558" y="996"/>
                      <a:pt x="1594" y="1017"/>
                    </a:cubicBezTo>
                    <a:lnTo>
                      <a:pt x="1587" y="1082"/>
                    </a:lnTo>
                    <a:lnTo>
                      <a:pt x="1572" y="1191"/>
                    </a:lnTo>
                    <a:cubicBezTo>
                      <a:pt x="1479" y="1227"/>
                      <a:pt x="1457" y="1292"/>
                      <a:pt x="1486" y="1292"/>
                    </a:cubicBezTo>
                    <a:cubicBezTo>
                      <a:pt x="1565" y="1313"/>
                      <a:pt x="1637" y="1342"/>
                      <a:pt x="1702" y="1385"/>
                    </a:cubicBezTo>
                    <a:cubicBezTo>
                      <a:pt x="1709" y="1390"/>
                      <a:pt x="1716" y="1392"/>
                      <a:pt x="1721" y="1392"/>
                    </a:cubicBezTo>
                    <a:cubicBezTo>
                      <a:pt x="1750" y="1392"/>
                      <a:pt x="1762" y="1337"/>
                      <a:pt x="1774" y="1313"/>
                    </a:cubicBezTo>
                    <a:cubicBezTo>
                      <a:pt x="1782" y="1284"/>
                      <a:pt x="1782" y="1241"/>
                      <a:pt x="1774" y="1212"/>
                    </a:cubicBezTo>
                    <a:cubicBezTo>
                      <a:pt x="1767" y="1205"/>
                      <a:pt x="1778" y="1201"/>
                      <a:pt x="1792" y="1201"/>
                    </a:cubicBezTo>
                    <a:cubicBezTo>
                      <a:pt x="1807" y="1201"/>
                      <a:pt x="1825" y="1205"/>
                      <a:pt x="1832" y="1212"/>
                    </a:cubicBezTo>
                    <a:cubicBezTo>
                      <a:pt x="1836" y="1215"/>
                      <a:pt x="1840" y="1216"/>
                      <a:pt x="1844" y="1216"/>
                    </a:cubicBezTo>
                    <a:cubicBezTo>
                      <a:pt x="1859" y="1216"/>
                      <a:pt x="1871" y="1196"/>
                      <a:pt x="1883" y="1191"/>
                    </a:cubicBezTo>
                    <a:cubicBezTo>
                      <a:pt x="1897" y="1191"/>
                      <a:pt x="1904" y="1126"/>
                      <a:pt x="1911" y="1118"/>
                    </a:cubicBezTo>
                    <a:cubicBezTo>
                      <a:pt x="1919" y="1104"/>
                      <a:pt x="1883" y="1090"/>
                      <a:pt x="1883" y="1075"/>
                    </a:cubicBezTo>
                    <a:cubicBezTo>
                      <a:pt x="1875" y="1061"/>
                      <a:pt x="1810" y="1032"/>
                      <a:pt x="1789" y="1025"/>
                    </a:cubicBezTo>
                    <a:cubicBezTo>
                      <a:pt x="1767" y="1010"/>
                      <a:pt x="1760" y="967"/>
                      <a:pt x="1774" y="960"/>
                    </a:cubicBezTo>
                    <a:cubicBezTo>
                      <a:pt x="1782" y="953"/>
                      <a:pt x="1767" y="895"/>
                      <a:pt x="1753" y="873"/>
                    </a:cubicBezTo>
                    <a:cubicBezTo>
                      <a:pt x="1746" y="859"/>
                      <a:pt x="1673" y="837"/>
                      <a:pt x="1652" y="837"/>
                    </a:cubicBezTo>
                    <a:cubicBezTo>
                      <a:pt x="1630" y="837"/>
                      <a:pt x="1609" y="787"/>
                      <a:pt x="1594" y="779"/>
                    </a:cubicBezTo>
                    <a:cubicBezTo>
                      <a:pt x="1569" y="771"/>
                      <a:pt x="1546" y="767"/>
                      <a:pt x="1523" y="767"/>
                    </a:cubicBezTo>
                    <a:cubicBezTo>
                      <a:pt x="1506" y="767"/>
                      <a:pt x="1489" y="769"/>
                      <a:pt x="1471" y="772"/>
                    </a:cubicBezTo>
                    <a:cubicBezTo>
                      <a:pt x="1453" y="772"/>
                      <a:pt x="1419" y="725"/>
                      <a:pt x="1386" y="725"/>
                    </a:cubicBezTo>
                    <a:cubicBezTo>
                      <a:pt x="1381" y="725"/>
                      <a:pt x="1376" y="726"/>
                      <a:pt x="1371" y="729"/>
                    </a:cubicBezTo>
                    <a:cubicBezTo>
                      <a:pt x="1364" y="733"/>
                      <a:pt x="1358" y="734"/>
                      <a:pt x="1352" y="734"/>
                    </a:cubicBezTo>
                    <a:cubicBezTo>
                      <a:pt x="1323" y="734"/>
                      <a:pt x="1296" y="699"/>
                      <a:pt x="1284" y="693"/>
                    </a:cubicBezTo>
                    <a:cubicBezTo>
                      <a:pt x="1283" y="693"/>
                      <a:pt x="1282" y="692"/>
                      <a:pt x="1281" y="692"/>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63" name="Google Shape;5363;p82"/>
            <p:cNvSpPr/>
            <p:nvPr/>
          </p:nvSpPr>
          <p:spPr>
            <a:xfrm>
              <a:off x="2140388" y="3043500"/>
              <a:ext cx="388677" cy="377707"/>
            </a:xfrm>
            <a:custGeom>
              <a:rect b="b" l="l" r="r" t="t"/>
              <a:pathLst>
                <a:path extrusionOk="0" h="7437" w="7653">
                  <a:moveTo>
                    <a:pt x="6238" y="0"/>
                  </a:moveTo>
                  <a:cubicBezTo>
                    <a:pt x="5910" y="0"/>
                    <a:pt x="5531" y="75"/>
                    <a:pt x="5114" y="224"/>
                  </a:cubicBezTo>
                  <a:lnTo>
                    <a:pt x="5078" y="238"/>
                  </a:lnTo>
                  <a:lnTo>
                    <a:pt x="5135" y="253"/>
                  </a:lnTo>
                  <a:cubicBezTo>
                    <a:pt x="5541" y="105"/>
                    <a:pt x="5909" y="31"/>
                    <a:pt x="6228" y="31"/>
                  </a:cubicBezTo>
                  <a:cubicBezTo>
                    <a:pt x="6625" y="31"/>
                    <a:pt x="6946" y="144"/>
                    <a:pt x="7169" y="368"/>
                  </a:cubicBezTo>
                  <a:cubicBezTo>
                    <a:pt x="7573" y="772"/>
                    <a:pt x="7609" y="1493"/>
                    <a:pt x="7285" y="2409"/>
                  </a:cubicBezTo>
                  <a:cubicBezTo>
                    <a:pt x="6946" y="3340"/>
                    <a:pt x="6261" y="4357"/>
                    <a:pt x="5359" y="5258"/>
                  </a:cubicBezTo>
                  <a:cubicBezTo>
                    <a:pt x="4457" y="6160"/>
                    <a:pt x="3448" y="6845"/>
                    <a:pt x="2510" y="7177"/>
                  </a:cubicBezTo>
                  <a:cubicBezTo>
                    <a:pt x="2097" y="7326"/>
                    <a:pt x="1723" y="7401"/>
                    <a:pt x="1401" y="7401"/>
                  </a:cubicBezTo>
                  <a:cubicBezTo>
                    <a:pt x="1008" y="7401"/>
                    <a:pt x="691" y="7290"/>
                    <a:pt x="469" y="7068"/>
                  </a:cubicBezTo>
                  <a:cubicBezTo>
                    <a:pt x="116" y="6715"/>
                    <a:pt x="43" y="6095"/>
                    <a:pt x="260" y="5330"/>
                  </a:cubicBezTo>
                  <a:cubicBezTo>
                    <a:pt x="253" y="5316"/>
                    <a:pt x="245" y="5287"/>
                    <a:pt x="238" y="5265"/>
                  </a:cubicBezTo>
                  <a:lnTo>
                    <a:pt x="238" y="5265"/>
                  </a:lnTo>
                  <a:cubicBezTo>
                    <a:pt x="0" y="6073"/>
                    <a:pt x="72" y="6722"/>
                    <a:pt x="440" y="7090"/>
                  </a:cubicBezTo>
                  <a:cubicBezTo>
                    <a:pt x="671" y="7321"/>
                    <a:pt x="1003" y="7436"/>
                    <a:pt x="1407" y="7436"/>
                  </a:cubicBezTo>
                  <a:cubicBezTo>
                    <a:pt x="1789" y="7422"/>
                    <a:pt x="2164" y="7350"/>
                    <a:pt x="2524" y="7213"/>
                  </a:cubicBezTo>
                  <a:cubicBezTo>
                    <a:pt x="3462" y="6874"/>
                    <a:pt x="4479" y="6188"/>
                    <a:pt x="5381" y="5280"/>
                  </a:cubicBezTo>
                  <a:cubicBezTo>
                    <a:pt x="6282" y="4378"/>
                    <a:pt x="6975" y="3361"/>
                    <a:pt x="7314" y="2424"/>
                  </a:cubicBezTo>
                  <a:cubicBezTo>
                    <a:pt x="7652" y="1479"/>
                    <a:pt x="7609" y="758"/>
                    <a:pt x="7198" y="339"/>
                  </a:cubicBezTo>
                  <a:cubicBezTo>
                    <a:pt x="6968" y="113"/>
                    <a:pt x="6641" y="0"/>
                    <a:pt x="623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82"/>
            <p:cNvSpPr/>
            <p:nvPr/>
          </p:nvSpPr>
          <p:spPr>
            <a:xfrm rot="5400000">
              <a:off x="2166579" y="3051828"/>
              <a:ext cx="388677" cy="377707"/>
            </a:xfrm>
            <a:custGeom>
              <a:rect b="b" l="l" r="r" t="t"/>
              <a:pathLst>
                <a:path extrusionOk="0" h="7437" w="7653">
                  <a:moveTo>
                    <a:pt x="6238" y="0"/>
                  </a:moveTo>
                  <a:cubicBezTo>
                    <a:pt x="5910" y="0"/>
                    <a:pt x="5531" y="75"/>
                    <a:pt x="5114" y="224"/>
                  </a:cubicBezTo>
                  <a:lnTo>
                    <a:pt x="5078" y="238"/>
                  </a:lnTo>
                  <a:lnTo>
                    <a:pt x="5135" y="253"/>
                  </a:lnTo>
                  <a:cubicBezTo>
                    <a:pt x="5541" y="105"/>
                    <a:pt x="5909" y="31"/>
                    <a:pt x="6228" y="31"/>
                  </a:cubicBezTo>
                  <a:cubicBezTo>
                    <a:pt x="6625" y="31"/>
                    <a:pt x="6946" y="144"/>
                    <a:pt x="7169" y="368"/>
                  </a:cubicBezTo>
                  <a:cubicBezTo>
                    <a:pt x="7573" y="772"/>
                    <a:pt x="7609" y="1493"/>
                    <a:pt x="7285" y="2409"/>
                  </a:cubicBezTo>
                  <a:cubicBezTo>
                    <a:pt x="6946" y="3340"/>
                    <a:pt x="6261" y="4357"/>
                    <a:pt x="5359" y="5258"/>
                  </a:cubicBezTo>
                  <a:cubicBezTo>
                    <a:pt x="4457" y="6160"/>
                    <a:pt x="3448" y="6845"/>
                    <a:pt x="2510" y="7177"/>
                  </a:cubicBezTo>
                  <a:cubicBezTo>
                    <a:pt x="2097" y="7326"/>
                    <a:pt x="1723" y="7401"/>
                    <a:pt x="1401" y="7401"/>
                  </a:cubicBezTo>
                  <a:cubicBezTo>
                    <a:pt x="1008" y="7401"/>
                    <a:pt x="691" y="7290"/>
                    <a:pt x="469" y="7068"/>
                  </a:cubicBezTo>
                  <a:cubicBezTo>
                    <a:pt x="116" y="6715"/>
                    <a:pt x="43" y="6095"/>
                    <a:pt x="260" y="5330"/>
                  </a:cubicBezTo>
                  <a:cubicBezTo>
                    <a:pt x="253" y="5316"/>
                    <a:pt x="245" y="5287"/>
                    <a:pt x="238" y="5265"/>
                  </a:cubicBezTo>
                  <a:lnTo>
                    <a:pt x="238" y="5265"/>
                  </a:lnTo>
                  <a:cubicBezTo>
                    <a:pt x="0" y="6073"/>
                    <a:pt x="72" y="6722"/>
                    <a:pt x="440" y="7090"/>
                  </a:cubicBezTo>
                  <a:cubicBezTo>
                    <a:pt x="671" y="7321"/>
                    <a:pt x="1003" y="7436"/>
                    <a:pt x="1407" y="7436"/>
                  </a:cubicBezTo>
                  <a:cubicBezTo>
                    <a:pt x="1789" y="7422"/>
                    <a:pt x="2164" y="7350"/>
                    <a:pt x="2524" y="7213"/>
                  </a:cubicBezTo>
                  <a:cubicBezTo>
                    <a:pt x="3462" y="6874"/>
                    <a:pt x="4479" y="6188"/>
                    <a:pt x="5381" y="5280"/>
                  </a:cubicBezTo>
                  <a:cubicBezTo>
                    <a:pt x="6282" y="4378"/>
                    <a:pt x="6975" y="3361"/>
                    <a:pt x="7314" y="2424"/>
                  </a:cubicBezTo>
                  <a:cubicBezTo>
                    <a:pt x="7652" y="1479"/>
                    <a:pt x="7609" y="758"/>
                    <a:pt x="7198" y="339"/>
                  </a:cubicBezTo>
                  <a:cubicBezTo>
                    <a:pt x="6968" y="113"/>
                    <a:pt x="6641" y="0"/>
                    <a:pt x="623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5" name="Google Shape;5365;p82"/>
          <p:cNvGrpSpPr/>
          <p:nvPr/>
        </p:nvGrpSpPr>
        <p:grpSpPr>
          <a:xfrm>
            <a:off x="6204707" y="3202278"/>
            <a:ext cx="1928879" cy="1118124"/>
            <a:chOff x="1397225" y="1410350"/>
            <a:chExt cx="4786300" cy="2774500"/>
          </a:xfrm>
        </p:grpSpPr>
        <p:grpSp>
          <p:nvGrpSpPr>
            <p:cNvPr id="5366" name="Google Shape;5366;p82"/>
            <p:cNvGrpSpPr/>
            <p:nvPr/>
          </p:nvGrpSpPr>
          <p:grpSpPr>
            <a:xfrm>
              <a:off x="4293400" y="2574725"/>
              <a:ext cx="84425" cy="80100"/>
              <a:chOff x="4293400" y="2574725"/>
              <a:chExt cx="84425" cy="80100"/>
            </a:xfrm>
          </p:grpSpPr>
          <p:sp>
            <p:nvSpPr>
              <p:cNvPr id="5367" name="Google Shape;5367;p82"/>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BAC8D3"/>
              </a:solidFill>
              <a:ln>
                <a:noFill/>
              </a:ln>
            </p:spPr>
          </p:sp>
          <p:sp>
            <p:nvSpPr>
              <p:cNvPr id="5368" name="Google Shape;5368;p82"/>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9" name="Google Shape;5369;p82"/>
            <p:cNvGrpSpPr/>
            <p:nvPr/>
          </p:nvGrpSpPr>
          <p:grpSpPr>
            <a:xfrm>
              <a:off x="4000175" y="1462675"/>
              <a:ext cx="1917275" cy="1140875"/>
              <a:chOff x="4000175" y="1462675"/>
              <a:chExt cx="1917275" cy="1140875"/>
            </a:xfrm>
          </p:grpSpPr>
          <p:sp>
            <p:nvSpPr>
              <p:cNvPr id="5370" name="Google Shape;5370;p82"/>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BAC8D3"/>
              </a:solidFill>
              <a:ln>
                <a:noFill/>
              </a:ln>
            </p:spPr>
          </p:sp>
          <p:grpSp>
            <p:nvGrpSpPr>
              <p:cNvPr id="5371" name="Google Shape;5371;p82"/>
              <p:cNvGrpSpPr/>
              <p:nvPr/>
            </p:nvGrpSpPr>
            <p:grpSpPr>
              <a:xfrm>
                <a:off x="4000175" y="1462675"/>
                <a:ext cx="1917275" cy="1140875"/>
                <a:chOff x="4000175" y="1462675"/>
                <a:chExt cx="1917275" cy="1140875"/>
              </a:xfrm>
            </p:grpSpPr>
            <p:sp>
              <p:nvSpPr>
                <p:cNvPr id="5372" name="Google Shape;5372;p82"/>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BAC8D3"/>
                </a:solidFill>
                <a:ln>
                  <a:noFill/>
                </a:ln>
              </p:spPr>
            </p:sp>
            <p:sp>
              <p:nvSpPr>
                <p:cNvPr id="5373" name="Google Shape;5373;p82"/>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82"/>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82"/>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82"/>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82"/>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78" name="Google Shape;5378;p82"/>
            <p:cNvGrpSpPr/>
            <p:nvPr/>
          </p:nvGrpSpPr>
          <p:grpSpPr>
            <a:xfrm>
              <a:off x="3960625" y="2587825"/>
              <a:ext cx="94050" cy="104125"/>
              <a:chOff x="3960625" y="2587825"/>
              <a:chExt cx="94050" cy="104125"/>
            </a:xfrm>
          </p:grpSpPr>
          <p:sp>
            <p:nvSpPr>
              <p:cNvPr id="5379" name="Google Shape;5379;p82"/>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BAC8D3"/>
              </a:solidFill>
              <a:ln>
                <a:noFill/>
              </a:ln>
            </p:spPr>
          </p:sp>
          <p:sp>
            <p:nvSpPr>
              <p:cNvPr id="5380" name="Google Shape;5380;p82"/>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1" name="Google Shape;5381;p82"/>
            <p:cNvGrpSpPr/>
            <p:nvPr/>
          </p:nvGrpSpPr>
          <p:grpSpPr>
            <a:xfrm>
              <a:off x="3765350" y="2500900"/>
              <a:ext cx="173600" cy="187925"/>
              <a:chOff x="3765350" y="2500900"/>
              <a:chExt cx="173600" cy="187925"/>
            </a:xfrm>
          </p:grpSpPr>
          <p:sp>
            <p:nvSpPr>
              <p:cNvPr id="5382" name="Google Shape;5382;p82"/>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BAC8D3"/>
              </a:solidFill>
              <a:ln>
                <a:noFill/>
              </a:ln>
            </p:spPr>
          </p:sp>
          <p:sp>
            <p:nvSpPr>
              <p:cNvPr id="5383" name="Google Shape;5383;p82"/>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82"/>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82"/>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82"/>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82"/>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8" name="Google Shape;5388;p82"/>
            <p:cNvGrpSpPr/>
            <p:nvPr/>
          </p:nvGrpSpPr>
          <p:grpSpPr>
            <a:xfrm>
              <a:off x="3750475" y="2481850"/>
              <a:ext cx="85125" cy="51800"/>
              <a:chOff x="3750475" y="2481850"/>
              <a:chExt cx="85125" cy="51800"/>
            </a:xfrm>
          </p:grpSpPr>
          <p:sp>
            <p:nvSpPr>
              <p:cNvPr id="5389" name="Google Shape;5389;p82"/>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82"/>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BAC8D3"/>
              </a:solidFill>
              <a:ln>
                <a:noFill/>
              </a:ln>
            </p:spPr>
          </p:sp>
        </p:grpSp>
        <p:grpSp>
          <p:nvGrpSpPr>
            <p:cNvPr id="5391" name="Google Shape;5391;p82"/>
            <p:cNvGrpSpPr/>
            <p:nvPr/>
          </p:nvGrpSpPr>
          <p:grpSpPr>
            <a:xfrm>
              <a:off x="3627175" y="2432450"/>
              <a:ext cx="172100" cy="169075"/>
              <a:chOff x="3627175" y="2432450"/>
              <a:chExt cx="172100" cy="169075"/>
            </a:xfrm>
          </p:grpSpPr>
          <p:sp>
            <p:nvSpPr>
              <p:cNvPr id="5392" name="Google Shape;5392;p82"/>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82"/>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BAC8D3"/>
              </a:solidFill>
              <a:ln>
                <a:noFill/>
              </a:ln>
            </p:spPr>
          </p:sp>
          <p:sp>
            <p:nvSpPr>
              <p:cNvPr id="5394" name="Google Shape;5394;p82"/>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BAC8D3"/>
              </a:solidFill>
              <a:ln>
                <a:noFill/>
              </a:ln>
            </p:spPr>
          </p:sp>
        </p:grpSp>
        <p:grpSp>
          <p:nvGrpSpPr>
            <p:cNvPr id="5395" name="Google Shape;5395;p82"/>
            <p:cNvGrpSpPr/>
            <p:nvPr/>
          </p:nvGrpSpPr>
          <p:grpSpPr>
            <a:xfrm>
              <a:off x="3561536" y="2585450"/>
              <a:ext cx="61539" cy="99045"/>
              <a:chOff x="3561536" y="2585450"/>
              <a:chExt cx="61539" cy="99045"/>
            </a:xfrm>
          </p:grpSpPr>
          <p:sp>
            <p:nvSpPr>
              <p:cNvPr id="5396" name="Google Shape;5396;p82"/>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82"/>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BAC8D3"/>
              </a:solidFill>
              <a:ln>
                <a:noFill/>
              </a:ln>
            </p:spPr>
          </p:sp>
        </p:grpSp>
        <p:grpSp>
          <p:nvGrpSpPr>
            <p:cNvPr id="5398" name="Google Shape;5398;p82"/>
            <p:cNvGrpSpPr/>
            <p:nvPr/>
          </p:nvGrpSpPr>
          <p:grpSpPr>
            <a:xfrm>
              <a:off x="3906325" y="1984500"/>
              <a:ext cx="156075" cy="262825"/>
              <a:chOff x="3906325" y="1984500"/>
              <a:chExt cx="156075" cy="262825"/>
            </a:xfrm>
          </p:grpSpPr>
          <p:sp>
            <p:nvSpPr>
              <p:cNvPr id="5399" name="Google Shape;5399;p82"/>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BAC8D3"/>
              </a:solidFill>
              <a:ln>
                <a:noFill/>
              </a:ln>
            </p:spPr>
          </p:sp>
          <p:sp>
            <p:nvSpPr>
              <p:cNvPr id="5400" name="Google Shape;5400;p82"/>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1" name="Google Shape;5401;p82"/>
            <p:cNvGrpSpPr/>
            <p:nvPr/>
          </p:nvGrpSpPr>
          <p:grpSpPr>
            <a:xfrm>
              <a:off x="1397225" y="1637375"/>
              <a:ext cx="1401575" cy="1228250"/>
              <a:chOff x="1397225" y="1637375"/>
              <a:chExt cx="1401575" cy="1228250"/>
            </a:xfrm>
          </p:grpSpPr>
          <p:sp>
            <p:nvSpPr>
              <p:cNvPr id="5402" name="Google Shape;5402;p82"/>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BAC8D3"/>
              </a:solidFill>
              <a:ln>
                <a:noFill/>
              </a:ln>
            </p:spPr>
          </p:sp>
          <p:grpSp>
            <p:nvGrpSpPr>
              <p:cNvPr id="5403" name="Google Shape;5403;p82"/>
              <p:cNvGrpSpPr/>
              <p:nvPr/>
            </p:nvGrpSpPr>
            <p:grpSpPr>
              <a:xfrm>
                <a:off x="1397225" y="1637375"/>
                <a:ext cx="1398775" cy="1228250"/>
                <a:chOff x="1397225" y="1637375"/>
                <a:chExt cx="1398775" cy="1228250"/>
              </a:xfrm>
            </p:grpSpPr>
            <p:sp>
              <p:nvSpPr>
                <p:cNvPr id="5404" name="Google Shape;5404;p82"/>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82"/>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06" name="Google Shape;5406;p82"/>
            <p:cNvGrpSpPr/>
            <p:nvPr/>
          </p:nvGrpSpPr>
          <p:grpSpPr>
            <a:xfrm>
              <a:off x="2605700" y="3152850"/>
              <a:ext cx="594125" cy="616250"/>
              <a:chOff x="2605700" y="3152850"/>
              <a:chExt cx="594125" cy="616250"/>
            </a:xfrm>
          </p:grpSpPr>
          <p:sp>
            <p:nvSpPr>
              <p:cNvPr id="5407" name="Google Shape;5407;p82"/>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BAC8D3"/>
              </a:solidFill>
              <a:ln>
                <a:noFill/>
              </a:ln>
            </p:spPr>
          </p:sp>
          <p:sp>
            <p:nvSpPr>
              <p:cNvPr id="5408" name="Google Shape;5408;p82"/>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9" name="Google Shape;5409;p82"/>
            <p:cNvGrpSpPr/>
            <p:nvPr/>
          </p:nvGrpSpPr>
          <p:grpSpPr>
            <a:xfrm>
              <a:off x="2680375" y="3423800"/>
              <a:ext cx="182975" cy="761050"/>
              <a:chOff x="2680375" y="3423800"/>
              <a:chExt cx="182975" cy="761050"/>
            </a:xfrm>
          </p:grpSpPr>
          <p:sp>
            <p:nvSpPr>
              <p:cNvPr id="5410" name="Google Shape;5410;p82"/>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BAC8D3"/>
              </a:solidFill>
              <a:ln>
                <a:noFill/>
              </a:ln>
            </p:spPr>
          </p:sp>
          <p:sp>
            <p:nvSpPr>
              <p:cNvPr id="5411" name="Google Shape;5411;p82"/>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2" name="Google Shape;5412;p82"/>
            <p:cNvGrpSpPr/>
            <p:nvPr/>
          </p:nvGrpSpPr>
          <p:grpSpPr>
            <a:xfrm>
              <a:off x="3918000" y="3561900"/>
              <a:ext cx="236225" cy="207100"/>
              <a:chOff x="3918000" y="3561900"/>
              <a:chExt cx="236225" cy="207100"/>
            </a:xfrm>
          </p:grpSpPr>
          <p:sp>
            <p:nvSpPr>
              <p:cNvPr id="5413" name="Google Shape;5413;p82"/>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BAC8D3"/>
              </a:solidFill>
              <a:ln>
                <a:noFill/>
              </a:ln>
            </p:spPr>
          </p:sp>
          <p:sp>
            <p:nvSpPr>
              <p:cNvPr id="5414" name="Google Shape;5414;p82"/>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5" name="Google Shape;5415;p82"/>
            <p:cNvSpPr/>
            <p:nvPr/>
          </p:nvSpPr>
          <p:spPr>
            <a:xfrm>
              <a:off x="2736350" y="2969700"/>
              <a:ext cx="39250" cy="12050"/>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82"/>
            <p:cNvSpPr/>
            <p:nvPr/>
          </p:nvSpPr>
          <p:spPr>
            <a:xfrm>
              <a:off x="2668350" y="2948250"/>
              <a:ext cx="55475" cy="36625"/>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82"/>
            <p:cNvSpPr/>
            <p:nvPr/>
          </p:nvSpPr>
          <p:spPr>
            <a:xfrm>
              <a:off x="2980100" y="1451675"/>
              <a:ext cx="608375" cy="778925"/>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8" name="Google Shape;5418;p82"/>
            <p:cNvGrpSpPr/>
            <p:nvPr/>
          </p:nvGrpSpPr>
          <p:grpSpPr>
            <a:xfrm>
              <a:off x="1922950" y="1410350"/>
              <a:ext cx="1252825" cy="1162875"/>
              <a:chOff x="1922950" y="1410350"/>
              <a:chExt cx="1252825" cy="1162875"/>
            </a:xfrm>
          </p:grpSpPr>
          <p:sp>
            <p:nvSpPr>
              <p:cNvPr id="5419" name="Google Shape;5419;p82"/>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82"/>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82"/>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82"/>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82"/>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82"/>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82"/>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82"/>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82"/>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82"/>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82"/>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82"/>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82"/>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82"/>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82"/>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82"/>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35" name="Google Shape;5435;p82"/>
            <p:cNvSpPr/>
            <p:nvPr/>
          </p:nvSpPr>
          <p:spPr>
            <a:xfrm>
              <a:off x="2577325" y="2970225"/>
              <a:ext cx="32450" cy="13100"/>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82"/>
            <p:cNvSpPr/>
            <p:nvPr/>
          </p:nvSpPr>
          <p:spPr>
            <a:xfrm>
              <a:off x="2632250" y="2947725"/>
              <a:ext cx="41350" cy="29325"/>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82"/>
            <p:cNvSpPr/>
            <p:nvPr/>
          </p:nvSpPr>
          <p:spPr>
            <a:xfrm>
              <a:off x="2485775" y="2895925"/>
              <a:ext cx="153825" cy="54950"/>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82"/>
            <p:cNvSpPr/>
            <p:nvPr/>
          </p:nvSpPr>
          <p:spPr>
            <a:xfrm>
              <a:off x="2901125" y="4083350"/>
              <a:ext cx="39250" cy="22525"/>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82"/>
            <p:cNvSpPr/>
            <p:nvPr/>
          </p:nvSpPr>
          <p:spPr>
            <a:xfrm>
              <a:off x="2506700" y="3102550"/>
              <a:ext cx="80075" cy="36650"/>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82"/>
            <p:cNvSpPr/>
            <p:nvPr/>
          </p:nvSpPr>
          <p:spPr>
            <a:xfrm>
              <a:off x="2464350" y="3080075"/>
              <a:ext cx="48650" cy="45525"/>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82"/>
            <p:cNvSpPr/>
            <p:nvPr/>
          </p:nvSpPr>
          <p:spPr>
            <a:xfrm>
              <a:off x="2438700" y="3020425"/>
              <a:ext cx="67500" cy="66975"/>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82"/>
            <p:cNvSpPr/>
            <p:nvPr/>
          </p:nvSpPr>
          <p:spPr>
            <a:xfrm>
              <a:off x="2416725" y="3006825"/>
              <a:ext cx="91575" cy="46050"/>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82"/>
            <p:cNvSpPr/>
            <p:nvPr/>
          </p:nvSpPr>
          <p:spPr>
            <a:xfrm>
              <a:off x="2404175" y="3031950"/>
              <a:ext cx="36125" cy="20925"/>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82"/>
            <p:cNvSpPr/>
            <p:nvPr/>
          </p:nvSpPr>
          <p:spPr>
            <a:xfrm>
              <a:off x="2420400" y="2972825"/>
              <a:ext cx="16750" cy="36650"/>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82"/>
            <p:cNvSpPr/>
            <p:nvPr/>
          </p:nvSpPr>
          <p:spPr>
            <a:xfrm>
              <a:off x="2374900" y="2981200"/>
              <a:ext cx="59650" cy="62800"/>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82"/>
            <p:cNvSpPr/>
            <p:nvPr/>
          </p:nvSpPr>
          <p:spPr>
            <a:xfrm>
              <a:off x="2050050" y="2725400"/>
              <a:ext cx="412225" cy="305525"/>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82"/>
            <p:cNvSpPr/>
            <p:nvPr/>
          </p:nvSpPr>
          <p:spPr>
            <a:xfrm>
              <a:off x="2916800" y="3161675"/>
              <a:ext cx="40825" cy="58600"/>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82"/>
            <p:cNvSpPr/>
            <p:nvPr/>
          </p:nvSpPr>
          <p:spPr>
            <a:xfrm>
              <a:off x="2866075" y="3155900"/>
              <a:ext cx="58075" cy="63325"/>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82"/>
            <p:cNvSpPr/>
            <p:nvPr/>
          </p:nvSpPr>
          <p:spPr>
            <a:xfrm>
              <a:off x="2816900" y="3119825"/>
              <a:ext cx="72725" cy="109350"/>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82"/>
            <p:cNvSpPr/>
            <p:nvPr/>
          </p:nvSpPr>
          <p:spPr>
            <a:xfrm>
              <a:off x="2646900" y="3064375"/>
              <a:ext cx="192000" cy="172650"/>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82"/>
            <p:cNvSpPr/>
            <p:nvPr/>
          </p:nvSpPr>
          <p:spPr>
            <a:xfrm>
              <a:off x="2561625" y="3060700"/>
              <a:ext cx="173700" cy="247450"/>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82"/>
            <p:cNvSpPr/>
            <p:nvPr/>
          </p:nvSpPr>
          <p:spPr>
            <a:xfrm>
              <a:off x="2531825" y="3224950"/>
              <a:ext cx="85800" cy="94200"/>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82"/>
            <p:cNvSpPr/>
            <p:nvPr/>
          </p:nvSpPr>
          <p:spPr>
            <a:xfrm>
              <a:off x="2527100" y="3246400"/>
              <a:ext cx="186250" cy="274650"/>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82"/>
            <p:cNvSpPr/>
            <p:nvPr/>
          </p:nvSpPr>
          <p:spPr>
            <a:xfrm>
              <a:off x="2700250" y="3389200"/>
              <a:ext cx="179975" cy="200900"/>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82"/>
            <p:cNvSpPr/>
            <p:nvPr/>
          </p:nvSpPr>
          <p:spPr>
            <a:xfrm>
              <a:off x="2809050" y="3531500"/>
              <a:ext cx="123475" cy="130275"/>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82"/>
            <p:cNvSpPr/>
            <p:nvPr/>
          </p:nvSpPr>
          <p:spPr>
            <a:xfrm>
              <a:off x="2884375" y="3700450"/>
              <a:ext cx="73250" cy="83200"/>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7" name="Google Shape;5457;p82"/>
            <p:cNvGrpSpPr/>
            <p:nvPr/>
          </p:nvGrpSpPr>
          <p:grpSpPr>
            <a:xfrm>
              <a:off x="2711750" y="3572300"/>
              <a:ext cx="230725" cy="598425"/>
              <a:chOff x="2711750" y="3572300"/>
              <a:chExt cx="230725" cy="598425"/>
            </a:xfrm>
          </p:grpSpPr>
          <p:sp>
            <p:nvSpPr>
              <p:cNvPr id="5458" name="Google Shape;5458;p82"/>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82"/>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0" name="Google Shape;5460;p82"/>
            <p:cNvSpPr/>
            <p:nvPr/>
          </p:nvSpPr>
          <p:spPr>
            <a:xfrm>
              <a:off x="5404100" y="2847275"/>
              <a:ext cx="26175" cy="61250"/>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1" name="Google Shape;5461;p82"/>
            <p:cNvGrpSpPr/>
            <p:nvPr/>
          </p:nvGrpSpPr>
          <p:grpSpPr>
            <a:xfrm>
              <a:off x="3781475" y="1624825"/>
              <a:ext cx="153300" cy="166375"/>
              <a:chOff x="3781475" y="1624825"/>
              <a:chExt cx="153300" cy="166375"/>
            </a:xfrm>
          </p:grpSpPr>
          <p:sp>
            <p:nvSpPr>
              <p:cNvPr id="5462" name="Google Shape;5462;p82"/>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82"/>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82"/>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82"/>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6" name="Google Shape;5466;p82"/>
            <p:cNvSpPr/>
            <p:nvPr/>
          </p:nvSpPr>
          <p:spPr>
            <a:xfrm>
              <a:off x="5511350" y="2436650"/>
              <a:ext cx="175250" cy="3071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82"/>
            <p:cNvSpPr/>
            <p:nvPr/>
          </p:nvSpPr>
          <p:spPr>
            <a:xfrm>
              <a:off x="5440200" y="2597250"/>
              <a:ext cx="60175" cy="83725"/>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82"/>
            <p:cNvSpPr/>
            <p:nvPr/>
          </p:nvSpPr>
          <p:spPr>
            <a:xfrm>
              <a:off x="5410900" y="2501000"/>
              <a:ext cx="68550" cy="117725"/>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82"/>
            <p:cNvSpPr/>
            <p:nvPr/>
          </p:nvSpPr>
          <p:spPr>
            <a:xfrm>
              <a:off x="4855375" y="2348250"/>
              <a:ext cx="444650" cy="209800"/>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82"/>
            <p:cNvSpPr/>
            <p:nvPr/>
          </p:nvSpPr>
          <p:spPr>
            <a:xfrm>
              <a:off x="5730000" y="3287725"/>
              <a:ext cx="141250" cy="120875"/>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82"/>
            <p:cNvSpPr/>
            <p:nvPr/>
          </p:nvSpPr>
          <p:spPr>
            <a:xfrm>
              <a:off x="5413525" y="2961325"/>
              <a:ext cx="115100" cy="200900"/>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82"/>
            <p:cNvSpPr/>
            <p:nvPr/>
          </p:nvSpPr>
          <p:spPr>
            <a:xfrm>
              <a:off x="5472625" y="3375600"/>
              <a:ext cx="56000" cy="29325"/>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3" name="Google Shape;5473;p82"/>
            <p:cNvGrpSpPr/>
            <p:nvPr/>
          </p:nvGrpSpPr>
          <p:grpSpPr>
            <a:xfrm>
              <a:off x="5068275" y="3161675"/>
              <a:ext cx="664875" cy="222850"/>
              <a:chOff x="5068275" y="3161675"/>
              <a:chExt cx="664875" cy="222850"/>
            </a:xfrm>
          </p:grpSpPr>
          <p:sp>
            <p:nvSpPr>
              <p:cNvPr id="5474" name="Google Shape;5474;p82"/>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82"/>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82"/>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82"/>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8" name="Google Shape;5478;p82"/>
            <p:cNvSpPr/>
            <p:nvPr/>
          </p:nvSpPr>
          <p:spPr>
            <a:xfrm>
              <a:off x="5139425" y="3145975"/>
              <a:ext cx="62800" cy="8215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82"/>
            <p:cNvSpPr/>
            <p:nvPr/>
          </p:nvSpPr>
          <p:spPr>
            <a:xfrm>
              <a:off x="5279075" y="3142825"/>
              <a:ext cx="137075" cy="9262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82"/>
            <p:cNvSpPr/>
            <p:nvPr/>
          </p:nvSpPr>
          <p:spPr>
            <a:xfrm>
              <a:off x="5150925" y="2887575"/>
              <a:ext cx="119300" cy="230700"/>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82"/>
            <p:cNvSpPr/>
            <p:nvPr/>
          </p:nvSpPr>
          <p:spPr>
            <a:xfrm>
              <a:off x="5166625" y="3025150"/>
              <a:ext cx="75875" cy="6540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82"/>
            <p:cNvSpPr/>
            <p:nvPr/>
          </p:nvSpPr>
          <p:spPr>
            <a:xfrm>
              <a:off x="5123725" y="2903250"/>
              <a:ext cx="117200" cy="135525"/>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82"/>
            <p:cNvSpPr/>
            <p:nvPr/>
          </p:nvSpPr>
          <p:spPr>
            <a:xfrm>
              <a:off x="5089200" y="2934650"/>
              <a:ext cx="121900" cy="227050"/>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82"/>
            <p:cNvSpPr/>
            <p:nvPr/>
          </p:nvSpPr>
          <p:spPr>
            <a:xfrm>
              <a:off x="5009700" y="2810675"/>
              <a:ext cx="128175" cy="288250"/>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82"/>
            <p:cNvSpPr/>
            <p:nvPr/>
          </p:nvSpPr>
          <p:spPr>
            <a:xfrm>
              <a:off x="4941700" y="2836825"/>
              <a:ext cx="74300" cy="95750"/>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82"/>
            <p:cNvSpPr/>
            <p:nvPr/>
          </p:nvSpPr>
          <p:spPr>
            <a:xfrm>
              <a:off x="3787225" y="2293850"/>
              <a:ext cx="55475" cy="6802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82"/>
            <p:cNvSpPr/>
            <p:nvPr/>
          </p:nvSpPr>
          <p:spPr>
            <a:xfrm>
              <a:off x="3743300" y="1958025"/>
              <a:ext cx="290325" cy="33742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82"/>
            <p:cNvSpPr/>
            <p:nvPr/>
          </p:nvSpPr>
          <p:spPr>
            <a:xfrm>
              <a:off x="3823325" y="2021850"/>
              <a:ext cx="143875" cy="324875"/>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82"/>
            <p:cNvSpPr/>
            <p:nvPr/>
          </p:nvSpPr>
          <p:spPr>
            <a:xfrm>
              <a:off x="3976075" y="2250975"/>
              <a:ext cx="57550" cy="52325"/>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82"/>
            <p:cNvSpPr/>
            <p:nvPr/>
          </p:nvSpPr>
          <p:spPr>
            <a:xfrm>
              <a:off x="3949400" y="2288625"/>
              <a:ext cx="91550" cy="49725"/>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82"/>
            <p:cNvSpPr/>
            <p:nvPr/>
          </p:nvSpPr>
          <p:spPr>
            <a:xfrm>
              <a:off x="3952525" y="2322625"/>
              <a:ext cx="71175" cy="52325"/>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82"/>
            <p:cNvSpPr/>
            <p:nvPr/>
          </p:nvSpPr>
          <p:spPr>
            <a:xfrm>
              <a:off x="3986525" y="2326300"/>
              <a:ext cx="120875" cy="93650"/>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82"/>
            <p:cNvSpPr/>
            <p:nvPr/>
          </p:nvSpPr>
          <p:spPr>
            <a:xfrm>
              <a:off x="3903350" y="2478500"/>
              <a:ext cx="83200" cy="53900"/>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82"/>
            <p:cNvSpPr/>
            <p:nvPr/>
          </p:nvSpPr>
          <p:spPr>
            <a:xfrm>
              <a:off x="3910150" y="2462825"/>
              <a:ext cx="71700" cy="31400"/>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82"/>
            <p:cNvSpPr/>
            <p:nvPr/>
          </p:nvSpPr>
          <p:spPr>
            <a:xfrm>
              <a:off x="3947825" y="2585750"/>
              <a:ext cx="27225" cy="52325"/>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82"/>
            <p:cNvSpPr/>
            <p:nvPr/>
          </p:nvSpPr>
          <p:spPr>
            <a:xfrm>
              <a:off x="3934750" y="2566400"/>
              <a:ext cx="26175" cy="32975"/>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82"/>
            <p:cNvSpPr/>
            <p:nvPr/>
          </p:nvSpPr>
          <p:spPr>
            <a:xfrm>
              <a:off x="3895525" y="2538675"/>
              <a:ext cx="54425" cy="4762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82"/>
            <p:cNvSpPr/>
            <p:nvPr/>
          </p:nvSpPr>
          <p:spPr>
            <a:xfrm>
              <a:off x="3865700" y="2510950"/>
              <a:ext cx="42400" cy="26700"/>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82"/>
            <p:cNvSpPr/>
            <p:nvPr/>
          </p:nvSpPr>
          <p:spPr>
            <a:xfrm>
              <a:off x="3811300" y="2470650"/>
              <a:ext cx="99925" cy="48150"/>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82"/>
            <p:cNvSpPr/>
            <p:nvPr/>
          </p:nvSpPr>
          <p:spPr>
            <a:xfrm>
              <a:off x="3867800" y="2355575"/>
              <a:ext cx="132350" cy="111450"/>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82"/>
            <p:cNvSpPr/>
            <p:nvPr/>
          </p:nvSpPr>
          <p:spPr>
            <a:xfrm>
              <a:off x="3841625" y="2432475"/>
              <a:ext cx="105700" cy="46050"/>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82"/>
            <p:cNvSpPr/>
            <p:nvPr/>
          </p:nvSpPr>
          <p:spPr>
            <a:xfrm>
              <a:off x="3759500" y="2356100"/>
              <a:ext cx="120350" cy="143875"/>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82"/>
            <p:cNvSpPr/>
            <p:nvPr/>
          </p:nvSpPr>
          <p:spPr>
            <a:xfrm>
              <a:off x="3727600" y="2387500"/>
              <a:ext cx="51800" cy="47100"/>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82"/>
            <p:cNvSpPr/>
            <p:nvPr/>
          </p:nvSpPr>
          <p:spPr>
            <a:xfrm>
              <a:off x="3722900" y="2426200"/>
              <a:ext cx="40825" cy="35075"/>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82"/>
            <p:cNvSpPr/>
            <p:nvPr/>
          </p:nvSpPr>
          <p:spPr>
            <a:xfrm>
              <a:off x="3758475" y="2449750"/>
              <a:ext cx="9950" cy="141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82"/>
            <p:cNvSpPr/>
            <p:nvPr/>
          </p:nvSpPr>
          <p:spPr>
            <a:xfrm>
              <a:off x="3552375" y="2346700"/>
              <a:ext cx="58075" cy="76900"/>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7" name="Google Shape;5507;p82"/>
            <p:cNvGrpSpPr/>
            <p:nvPr/>
          </p:nvGrpSpPr>
          <p:grpSpPr>
            <a:xfrm>
              <a:off x="3586375" y="2281300"/>
              <a:ext cx="125025" cy="175275"/>
              <a:chOff x="3586375" y="2281300"/>
              <a:chExt cx="125025" cy="175275"/>
            </a:xfrm>
          </p:grpSpPr>
          <p:sp>
            <p:nvSpPr>
              <p:cNvPr id="5508" name="Google Shape;5508;p82"/>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82"/>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0" name="Google Shape;5510;p82"/>
            <p:cNvSpPr/>
            <p:nvPr/>
          </p:nvSpPr>
          <p:spPr>
            <a:xfrm>
              <a:off x="4300900" y="3419025"/>
              <a:ext cx="109875" cy="205600"/>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1" name="Google Shape;5511;p82"/>
            <p:cNvGrpSpPr/>
            <p:nvPr/>
          </p:nvGrpSpPr>
          <p:grpSpPr>
            <a:xfrm>
              <a:off x="5298975" y="3412225"/>
              <a:ext cx="576450" cy="616225"/>
              <a:chOff x="5298975" y="3412225"/>
              <a:chExt cx="576450" cy="616225"/>
            </a:xfrm>
          </p:grpSpPr>
          <p:sp>
            <p:nvSpPr>
              <p:cNvPr id="5512" name="Google Shape;5512;p82"/>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82"/>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4" name="Google Shape;5514;p82"/>
            <p:cNvGrpSpPr/>
            <p:nvPr/>
          </p:nvGrpSpPr>
          <p:grpSpPr>
            <a:xfrm>
              <a:off x="5952300" y="3852150"/>
              <a:ext cx="231225" cy="287200"/>
              <a:chOff x="5952300" y="3852150"/>
              <a:chExt cx="231225" cy="287200"/>
            </a:xfrm>
          </p:grpSpPr>
          <p:sp>
            <p:nvSpPr>
              <p:cNvPr id="5515" name="Google Shape;5515;p82"/>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82"/>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7" name="Google Shape;5517;p82"/>
            <p:cNvSpPr/>
            <p:nvPr/>
          </p:nvSpPr>
          <p:spPr>
            <a:xfrm>
              <a:off x="3399625" y="2088800"/>
              <a:ext cx="127125" cy="77450"/>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82"/>
            <p:cNvSpPr/>
            <p:nvPr/>
          </p:nvSpPr>
          <p:spPr>
            <a:xfrm>
              <a:off x="4616850" y="2275025"/>
              <a:ext cx="885625" cy="661225"/>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82"/>
            <p:cNvSpPr/>
            <p:nvPr/>
          </p:nvSpPr>
          <p:spPr>
            <a:xfrm>
              <a:off x="5150925" y="2903250"/>
              <a:ext cx="1600" cy="2125"/>
            </a:xfrm>
            <a:custGeom>
              <a:rect b="b" l="l" r="r" t="t"/>
              <a:pathLst>
                <a:path extrusionOk="0" h="85" w="64">
                  <a:moveTo>
                    <a:pt x="63" y="85"/>
                  </a:moveTo>
                  <a:lnTo>
                    <a:pt x="1" y="1"/>
                  </a:lnTo>
                  <a:lnTo>
                    <a:pt x="1"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82"/>
            <p:cNvSpPr/>
            <p:nvPr/>
          </p:nvSpPr>
          <p:spPr>
            <a:xfrm>
              <a:off x="5134200" y="2918425"/>
              <a:ext cx="2625" cy="2650"/>
            </a:xfrm>
            <a:custGeom>
              <a:rect b="b" l="l" r="r" t="t"/>
              <a:pathLst>
                <a:path extrusionOk="0" h="106" w="105">
                  <a:moveTo>
                    <a:pt x="0" y="105"/>
                  </a:moveTo>
                  <a:lnTo>
                    <a:pt x="105" y="1"/>
                  </a:lnTo>
                  <a:lnTo>
                    <a:pt x="10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82"/>
            <p:cNvSpPr/>
            <p:nvPr/>
          </p:nvSpPr>
          <p:spPr>
            <a:xfrm>
              <a:off x="4608475" y="2660550"/>
              <a:ext cx="5275" cy="1600"/>
            </a:xfrm>
            <a:custGeom>
              <a:rect b="b" l="l" r="r" t="t"/>
              <a:pathLst>
                <a:path extrusionOk="0" h="64" w="211">
                  <a:moveTo>
                    <a:pt x="210" y="0"/>
                  </a:moveTo>
                  <a:lnTo>
                    <a:pt x="1" y="63"/>
                  </a:lnTo>
                  <a:lnTo>
                    <a:pt x="22" y="63"/>
                  </a:lnTo>
                  <a:lnTo>
                    <a:pt x="21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82"/>
            <p:cNvSpPr/>
            <p:nvPr/>
          </p:nvSpPr>
          <p:spPr>
            <a:xfrm>
              <a:off x="4302475" y="2310075"/>
              <a:ext cx="547700" cy="287725"/>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82"/>
            <p:cNvSpPr/>
            <p:nvPr/>
          </p:nvSpPr>
          <p:spPr>
            <a:xfrm>
              <a:off x="4443200" y="2520875"/>
              <a:ext cx="231750" cy="144400"/>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82"/>
            <p:cNvSpPr/>
            <p:nvPr/>
          </p:nvSpPr>
          <p:spPr>
            <a:xfrm>
              <a:off x="4401875" y="2571100"/>
              <a:ext cx="207150" cy="130275"/>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5" name="Google Shape;5525;p82"/>
            <p:cNvGrpSpPr/>
            <p:nvPr/>
          </p:nvGrpSpPr>
          <p:grpSpPr>
            <a:xfrm>
              <a:off x="4842300" y="3099950"/>
              <a:ext cx="31425" cy="59650"/>
              <a:chOff x="4842300" y="3099950"/>
              <a:chExt cx="31425" cy="59650"/>
            </a:xfrm>
          </p:grpSpPr>
          <p:sp>
            <p:nvSpPr>
              <p:cNvPr id="5526" name="Google Shape;5526;p82"/>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82"/>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82"/>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82"/>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0" name="Google Shape;5530;p82"/>
            <p:cNvSpPr/>
            <p:nvPr/>
          </p:nvSpPr>
          <p:spPr>
            <a:xfrm>
              <a:off x="4663400" y="2731150"/>
              <a:ext cx="405425" cy="396025"/>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82"/>
            <p:cNvSpPr/>
            <p:nvPr/>
          </p:nvSpPr>
          <p:spPr>
            <a:xfrm>
              <a:off x="4822425" y="2778250"/>
              <a:ext cx="119300" cy="63825"/>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82"/>
            <p:cNvSpPr/>
            <p:nvPr/>
          </p:nvSpPr>
          <p:spPr>
            <a:xfrm>
              <a:off x="4547800" y="2671000"/>
              <a:ext cx="200375" cy="220775"/>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82"/>
            <p:cNvSpPr/>
            <p:nvPr/>
          </p:nvSpPr>
          <p:spPr>
            <a:xfrm>
              <a:off x="4533150" y="2640675"/>
              <a:ext cx="191475" cy="159550"/>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82"/>
            <p:cNvSpPr/>
            <p:nvPr/>
          </p:nvSpPr>
          <p:spPr>
            <a:xfrm>
              <a:off x="3978150" y="2401100"/>
              <a:ext cx="237525" cy="148050"/>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82"/>
            <p:cNvSpPr/>
            <p:nvPr/>
          </p:nvSpPr>
          <p:spPr>
            <a:xfrm>
              <a:off x="4036750" y="2474325"/>
              <a:ext cx="49725" cy="55475"/>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82"/>
            <p:cNvSpPr/>
            <p:nvPr/>
          </p:nvSpPr>
          <p:spPr>
            <a:xfrm>
              <a:off x="3957250" y="2483750"/>
              <a:ext cx="127650" cy="81625"/>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82"/>
            <p:cNvSpPr/>
            <p:nvPr/>
          </p:nvSpPr>
          <p:spPr>
            <a:xfrm>
              <a:off x="3989150" y="2555400"/>
              <a:ext cx="83725" cy="52850"/>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8" name="Google Shape;5538;p82"/>
            <p:cNvGrpSpPr/>
            <p:nvPr/>
          </p:nvGrpSpPr>
          <p:grpSpPr>
            <a:xfrm>
              <a:off x="3866750" y="2520350"/>
              <a:ext cx="78475" cy="60700"/>
              <a:chOff x="3866750" y="2520350"/>
              <a:chExt cx="78475" cy="60700"/>
            </a:xfrm>
          </p:grpSpPr>
          <p:sp>
            <p:nvSpPr>
              <p:cNvPr id="5539" name="Google Shape;5539;p82"/>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82"/>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82"/>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82"/>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43" name="Google Shape;5543;p82"/>
            <p:cNvSpPr/>
            <p:nvPr/>
          </p:nvSpPr>
          <p:spPr>
            <a:xfrm>
              <a:off x="3799775" y="2577900"/>
              <a:ext cx="14675" cy="29325"/>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82"/>
            <p:cNvSpPr/>
            <p:nvPr/>
          </p:nvSpPr>
          <p:spPr>
            <a:xfrm>
              <a:off x="3567525" y="2564825"/>
              <a:ext cx="160625" cy="134450"/>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82"/>
            <p:cNvSpPr/>
            <p:nvPr/>
          </p:nvSpPr>
          <p:spPr>
            <a:xfrm>
              <a:off x="4298300" y="2628625"/>
              <a:ext cx="25125" cy="19925"/>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82"/>
            <p:cNvSpPr/>
            <p:nvPr/>
          </p:nvSpPr>
          <p:spPr>
            <a:xfrm>
              <a:off x="4292025" y="2631250"/>
              <a:ext cx="295050" cy="237500"/>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82"/>
            <p:cNvSpPr/>
            <p:nvPr/>
          </p:nvSpPr>
          <p:spPr>
            <a:xfrm>
              <a:off x="4277375" y="2602475"/>
              <a:ext cx="51800" cy="43975"/>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82"/>
            <p:cNvSpPr/>
            <p:nvPr/>
          </p:nvSpPr>
          <p:spPr>
            <a:xfrm>
              <a:off x="4044600" y="2592025"/>
              <a:ext cx="260525" cy="107250"/>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82"/>
            <p:cNvSpPr/>
            <p:nvPr/>
          </p:nvSpPr>
          <p:spPr>
            <a:xfrm>
              <a:off x="4041450" y="2592550"/>
              <a:ext cx="39775" cy="35075"/>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82"/>
            <p:cNvSpPr/>
            <p:nvPr/>
          </p:nvSpPr>
          <p:spPr>
            <a:xfrm>
              <a:off x="4231325" y="2673625"/>
              <a:ext cx="139700" cy="134450"/>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82"/>
            <p:cNvSpPr/>
            <p:nvPr/>
          </p:nvSpPr>
          <p:spPr>
            <a:xfrm>
              <a:off x="4345375" y="2791325"/>
              <a:ext cx="25125" cy="25650"/>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82"/>
            <p:cNvSpPr/>
            <p:nvPr/>
          </p:nvSpPr>
          <p:spPr>
            <a:xfrm>
              <a:off x="4136125" y="2704475"/>
              <a:ext cx="32475" cy="18350"/>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82"/>
            <p:cNvSpPr/>
            <p:nvPr/>
          </p:nvSpPr>
          <p:spPr>
            <a:xfrm>
              <a:off x="4184250" y="2677275"/>
              <a:ext cx="90000" cy="80075"/>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82"/>
            <p:cNvSpPr/>
            <p:nvPr/>
          </p:nvSpPr>
          <p:spPr>
            <a:xfrm>
              <a:off x="4165950" y="2741625"/>
              <a:ext cx="22000" cy="63850"/>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82"/>
            <p:cNvSpPr/>
            <p:nvPr/>
          </p:nvSpPr>
          <p:spPr>
            <a:xfrm>
              <a:off x="4185300" y="2741625"/>
              <a:ext cx="5775" cy="13100"/>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82"/>
            <p:cNvSpPr/>
            <p:nvPr/>
          </p:nvSpPr>
          <p:spPr>
            <a:xfrm>
              <a:off x="4179025" y="2755750"/>
              <a:ext cx="7875" cy="18325"/>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82"/>
            <p:cNvSpPr/>
            <p:nvPr/>
          </p:nvSpPr>
          <p:spPr>
            <a:xfrm>
              <a:off x="4179025" y="2721750"/>
              <a:ext cx="18850" cy="23550"/>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82"/>
            <p:cNvSpPr/>
            <p:nvPr/>
          </p:nvSpPr>
          <p:spPr>
            <a:xfrm>
              <a:off x="4180075" y="2740050"/>
              <a:ext cx="58075" cy="71700"/>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82"/>
            <p:cNvSpPr/>
            <p:nvPr/>
          </p:nvSpPr>
          <p:spPr>
            <a:xfrm>
              <a:off x="4179025" y="2758875"/>
              <a:ext cx="299225" cy="252175"/>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82"/>
            <p:cNvSpPr/>
            <p:nvPr/>
          </p:nvSpPr>
          <p:spPr>
            <a:xfrm>
              <a:off x="4409700" y="2852525"/>
              <a:ext cx="11025" cy="24075"/>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82"/>
            <p:cNvSpPr/>
            <p:nvPr/>
          </p:nvSpPr>
          <p:spPr>
            <a:xfrm>
              <a:off x="4421225" y="2854100"/>
              <a:ext cx="69075" cy="54425"/>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82"/>
            <p:cNvSpPr/>
            <p:nvPr/>
          </p:nvSpPr>
          <p:spPr>
            <a:xfrm>
              <a:off x="4434300" y="2866125"/>
              <a:ext cx="108300" cy="133400"/>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82"/>
            <p:cNvSpPr/>
            <p:nvPr/>
          </p:nvSpPr>
          <p:spPr>
            <a:xfrm>
              <a:off x="4483475" y="2847275"/>
              <a:ext cx="5775" cy="13125"/>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82"/>
            <p:cNvSpPr/>
            <p:nvPr/>
          </p:nvSpPr>
          <p:spPr>
            <a:xfrm>
              <a:off x="4300375" y="2959750"/>
              <a:ext cx="153825" cy="99925"/>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82"/>
            <p:cNvSpPr/>
            <p:nvPr/>
          </p:nvSpPr>
          <p:spPr>
            <a:xfrm>
              <a:off x="4035700" y="2769350"/>
              <a:ext cx="180500" cy="151725"/>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82"/>
            <p:cNvSpPr/>
            <p:nvPr/>
          </p:nvSpPr>
          <p:spPr>
            <a:xfrm>
              <a:off x="4003800" y="2919475"/>
              <a:ext cx="238550" cy="273600"/>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82"/>
            <p:cNvSpPr/>
            <p:nvPr/>
          </p:nvSpPr>
          <p:spPr>
            <a:xfrm>
              <a:off x="4166475" y="3025650"/>
              <a:ext cx="219725" cy="166900"/>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82"/>
            <p:cNvSpPr/>
            <p:nvPr/>
          </p:nvSpPr>
          <p:spPr>
            <a:xfrm>
              <a:off x="4213550" y="2979100"/>
              <a:ext cx="96800" cy="85825"/>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82"/>
            <p:cNvSpPr/>
            <p:nvPr/>
          </p:nvSpPr>
          <p:spPr>
            <a:xfrm>
              <a:off x="4292025" y="3059150"/>
              <a:ext cx="21975" cy="26175"/>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82"/>
            <p:cNvSpPr/>
            <p:nvPr/>
          </p:nvSpPr>
          <p:spPr>
            <a:xfrm>
              <a:off x="4282600" y="3069600"/>
              <a:ext cx="148050" cy="196175"/>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82"/>
            <p:cNvSpPr/>
            <p:nvPr/>
          </p:nvSpPr>
          <p:spPr>
            <a:xfrm>
              <a:off x="4175375" y="3163750"/>
              <a:ext cx="121375" cy="147025"/>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82"/>
            <p:cNvSpPr/>
            <p:nvPr/>
          </p:nvSpPr>
          <p:spPr>
            <a:xfrm>
              <a:off x="4145025" y="3258950"/>
              <a:ext cx="11000" cy="25"/>
            </a:xfrm>
            <a:custGeom>
              <a:rect b="b" l="l" r="r" t="t"/>
              <a:pathLst>
                <a:path extrusionOk="0" h="1" w="440">
                  <a:moveTo>
                    <a:pt x="1" y="1"/>
                  </a:moveTo>
                  <a:lnTo>
                    <a:pt x="210" y="1"/>
                  </a:lnTo>
                  <a:lnTo>
                    <a:pt x="440" y="1"/>
                  </a:lnTo>
                  <a:lnTo>
                    <a:pt x="2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82"/>
            <p:cNvSpPr/>
            <p:nvPr/>
          </p:nvSpPr>
          <p:spPr>
            <a:xfrm>
              <a:off x="4115200" y="3182075"/>
              <a:ext cx="83725" cy="82675"/>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82"/>
            <p:cNvSpPr/>
            <p:nvPr/>
          </p:nvSpPr>
          <p:spPr>
            <a:xfrm>
              <a:off x="3898125" y="3081625"/>
              <a:ext cx="188350" cy="127150"/>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82"/>
            <p:cNvSpPr/>
            <p:nvPr/>
          </p:nvSpPr>
          <p:spPr>
            <a:xfrm>
              <a:off x="3821225" y="2747900"/>
              <a:ext cx="223400" cy="207700"/>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82"/>
            <p:cNvSpPr/>
            <p:nvPr/>
          </p:nvSpPr>
          <p:spPr>
            <a:xfrm>
              <a:off x="3792975" y="2679900"/>
              <a:ext cx="57050" cy="111450"/>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82"/>
            <p:cNvSpPr/>
            <p:nvPr/>
          </p:nvSpPr>
          <p:spPr>
            <a:xfrm>
              <a:off x="3568575" y="2683550"/>
              <a:ext cx="289825" cy="280400"/>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82"/>
            <p:cNvSpPr/>
            <p:nvPr/>
          </p:nvSpPr>
          <p:spPr>
            <a:xfrm>
              <a:off x="3511050" y="2702400"/>
              <a:ext cx="167400" cy="132350"/>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82"/>
            <p:cNvSpPr/>
            <p:nvPr/>
          </p:nvSpPr>
          <p:spPr>
            <a:xfrm>
              <a:off x="3450875" y="2834200"/>
              <a:ext cx="118775" cy="95225"/>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82"/>
            <p:cNvSpPr/>
            <p:nvPr/>
          </p:nvSpPr>
          <p:spPr>
            <a:xfrm>
              <a:off x="3450375" y="2838400"/>
              <a:ext cx="170550" cy="18780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82"/>
            <p:cNvSpPr/>
            <p:nvPr/>
          </p:nvSpPr>
          <p:spPr>
            <a:xfrm>
              <a:off x="3518375" y="2873975"/>
              <a:ext cx="235400" cy="218150"/>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82"/>
            <p:cNvSpPr/>
            <p:nvPr/>
          </p:nvSpPr>
          <p:spPr>
            <a:xfrm>
              <a:off x="3617750" y="3020950"/>
              <a:ext cx="108825" cy="79025"/>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82"/>
            <p:cNvSpPr/>
            <p:nvPr/>
          </p:nvSpPr>
          <p:spPr>
            <a:xfrm>
              <a:off x="3442525" y="2997925"/>
              <a:ext cx="93125" cy="68050"/>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82"/>
            <p:cNvSpPr/>
            <p:nvPr/>
          </p:nvSpPr>
          <p:spPr>
            <a:xfrm>
              <a:off x="3452975" y="3056525"/>
              <a:ext cx="44500" cy="26700"/>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5" name="Google Shape;5585;p82"/>
            <p:cNvGrpSpPr/>
            <p:nvPr/>
          </p:nvGrpSpPr>
          <p:grpSpPr>
            <a:xfrm>
              <a:off x="3450375" y="3038225"/>
              <a:ext cx="132875" cy="99400"/>
              <a:chOff x="3450375" y="3038225"/>
              <a:chExt cx="132875" cy="99400"/>
            </a:xfrm>
          </p:grpSpPr>
          <p:sp>
            <p:nvSpPr>
              <p:cNvPr id="5586" name="Google Shape;5586;p82"/>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82"/>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8" name="Google Shape;5588;p82"/>
            <p:cNvSpPr/>
            <p:nvPr/>
          </p:nvSpPr>
          <p:spPr>
            <a:xfrm>
              <a:off x="3503200" y="3095750"/>
              <a:ext cx="40300" cy="48150"/>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82"/>
            <p:cNvSpPr/>
            <p:nvPr/>
          </p:nvSpPr>
          <p:spPr>
            <a:xfrm>
              <a:off x="3529350" y="3117725"/>
              <a:ext cx="58600" cy="62800"/>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82"/>
            <p:cNvSpPr/>
            <p:nvPr/>
          </p:nvSpPr>
          <p:spPr>
            <a:xfrm>
              <a:off x="3570150" y="3086875"/>
              <a:ext cx="89475" cy="94175"/>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82"/>
            <p:cNvSpPr/>
            <p:nvPr/>
          </p:nvSpPr>
          <p:spPr>
            <a:xfrm>
              <a:off x="3647050" y="3079025"/>
              <a:ext cx="61225" cy="95750"/>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82"/>
            <p:cNvSpPr/>
            <p:nvPr/>
          </p:nvSpPr>
          <p:spPr>
            <a:xfrm>
              <a:off x="3689950" y="3079025"/>
              <a:ext cx="29300" cy="77950"/>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82"/>
            <p:cNvSpPr/>
            <p:nvPr/>
          </p:nvSpPr>
          <p:spPr>
            <a:xfrm>
              <a:off x="3705625" y="3059150"/>
              <a:ext cx="45025" cy="94175"/>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82"/>
            <p:cNvSpPr/>
            <p:nvPr/>
          </p:nvSpPr>
          <p:spPr>
            <a:xfrm>
              <a:off x="3881925" y="2896975"/>
              <a:ext cx="150650" cy="239600"/>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82"/>
            <p:cNvSpPr/>
            <p:nvPr/>
          </p:nvSpPr>
          <p:spPr>
            <a:xfrm>
              <a:off x="3863600" y="3051825"/>
              <a:ext cx="4725" cy="2625"/>
            </a:xfrm>
            <a:custGeom>
              <a:rect b="b" l="l" r="r" t="t"/>
              <a:pathLst>
                <a:path extrusionOk="0" h="105" w="189">
                  <a:moveTo>
                    <a:pt x="189" y="0"/>
                  </a:moveTo>
                  <a:lnTo>
                    <a:pt x="1" y="42"/>
                  </a:lnTo>
                  <a:lnTo>
                    <a:pt x="63" y="105"/>
                  </a:lnTo>
                  <a:lnTo>
                    <a:pt x="168" y="84"/>
                  </a:lnTo>
                  <a:lnTo>
                    <a:pt x="18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82"/>
            <p:cNvSpPr/>
            <p:nvPr/>
          </p:nvSpPr>
          <p:spPr>
            <a:xfrm>
              <a:off x="3695700" y="2900125"/>
              <a:ext cx="220250" cy="171075"/>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82"/>
            <p:cNvSpPr/>
            <p:nvPr/>
          </p:nvSpPr>
          <p:spPr>
            <a:xfrm>
              <a:off x="3732825" y="3041350"/>
              <a:ext cx="165325" cy="141775"/>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82"/>
            <p:cNvSpPr/>
            <p:nvPr/>
          </p:nvSpPr>
          <p:spPr>
            <a:xfrm>
              <a:off x="3813400" y="3053900"/>
              <a:ext cx="109850" cy="164800"/>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82"/>
            <p:cNvSpPr/>
            <p:nvPr/>
          </p:nvSpPr>
          <p:spPr>
            <a:xfrm>
              <a:off x="3813900" y="3211875"/>
              <a:ext cx="82675" cy="89475"/>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82"/>
            <p:cNvSpPr/>
            <p:nvPr/>
          </p:nvSpPr>
          <p:spPr>
            <a:xfrm>
              <a:off x="3821750" y="3213450"/>
              <a:ext cx="29325" cy="18850"/>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82"/>
            <p:cNvSpPr/>
            <p:nvPr/>
          </p:nvSpPr>
          <p:spPr>
            <a:xfrm>
              <a:off x="3848425" y="3188875"/>
              <a:ext cx="110925" cy="129750"/>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82"/>
            <p:cNvSpPr/>
            <p:nvPr/>
          </p:nvSpPr>
          <p:spPr>
            <a:xfrm>
              <a:off x="3860475" y="3308125"/>
              <a:ext cx="15700" cy="21475"/>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82"/>
            <p:cNvSpPr/>
            <p:nvPr/>
          </p:nvSpPr>
          <p:spPr>
            <a:xfrm>
              <a:off x="4111550" y="3257925"/>
              <a:ext cx="161650" cy="164775"/>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82"/>
            <p:cNvSpPr/>
            <p:nvPr/>
          </p:nvSpPr>
          <p:spPr>
            <a:xfrm>
              <a:off x="4106850" y="3261050"/>
              <a:ext cx="29300" cy="24100"/>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82"/>
            <p:cNvSpPr/>
            <p:nvPr/>
          </p:nvSpPr>
          <p:spPr>
            <a:xfrm>
              <a:off x="4106850" y="3275175"/>
              <a:ext cx="28775" cy="35075"/>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82"/>
            <p:cNvSpPr/>
            <p:nvPr/>
          </p:nvSpPr>
          <p:spPr>
            <a:xfrm>
              <a:off x="3862550" y="3166900"/>
              <a:ext cx="275700" cy="273075"/>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82"/>
            <p:cNvSpPr/>
            <p:nvPr/>
          </p:nvSpPr>
          <p:spPr>
            <a:xfrm>
              <a:off x="4159150" y="3380850"/>
              <a:ext cx="46050" cy="116150"/>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82"/>
            <p:cNvSpPr/>
            <p:nvPr/>
          </p:nvSpPr>
          <p:spPr>
            <a:xfrm>
              <a:off x="4001175" y="3363575"/>
              <a:ext cx="170550" cy="145450"/>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82"/>
            <p:cNvSpPr/>
            <p:nvPr/>
          </p:nvSpPr>
          <p:spPr>
            <a:xfrm>
              <a:off x="3852625" y="3330100"/>
              <a:ext cx="181000" cy="178925"/>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82"/>
            <p:cNvSpPr/>
            <p:nvPr/>
          </p:nvSpPr>
          <p:spPr>
            <a:xfrm>
              <a:off x="4046675" y="3472375"/>
              <a:ext cx="113025" cy="103075"/>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82"/>
            <p:cNvSpPr/>
            <p:nvPr/>
          </p:nvSpPr>
          <p:spPr>
            <a:xfrm>
              <a:off x="3968750" y="3504300"/>
              <a:ext cx="135500" cy="135500"/>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82"/>
            <p:cNvSpPr/>
            <p:nvPr/>
          </p:nvSpPr>
          <p:spPr>
            <a:xfrm>
              <a:off x="3853150" y="3491725"/>
              <a:ext cx="193550" cy="182075"/>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82"/>
            <p:cNvSpPr/>
            <p:nvPr/>
          </p:nvSpPr>
          <p:spPr>
            <a:xfrm>
              <a:off x="4123050" y="3397575"/>
              <a:ext cx="150675" cy="242750"/>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82"/>
            <p:cNvSpPr/>
            <p:nvPr/>
          </p:nvSpPr>
          <p:spPr>
            <a:xfrm>
              <a:off x="4120450" y="3622500"/>
              <a:ext cx="20950" cy="23575"/>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82"/>
            <p:cNvSpPr/>
            <p:nvPr/>
          </p:nvSpPr>
          <p:spPr>
            <a:xfrm>
              <a:off x="4064475" y="3669050"/>
              <a:ext cx="33500" cy="3142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82"/>
            <p:cNvSpPr/>
            <p:nvPr/>
          </p:nvSpPr>
          <p:spPr>
            <a:xfrm>
              <a:off x="4697400" y="2660025"/>
              <a:ext cx="105175" cy="86850"/>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82"/>
            <p:cNvSpPr/>
            <p:nvPr/>
          </p:nvSpPr>
          <p:spPr>
            <a:xfrm>
              <a:off x="4697400" y="2660025"/>
              <a:ext cx="105175" cy="86850"/>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82"/>
            <p:cNvSpPr/>
            <p:nvPr/>
          </p:nvSpPr>
          <p:spPr>
            <a:xfrm>
              <a:off x="4252775" y="2586800"/>
              <a:ext cx="70650" cy="19900"/>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82"/>
            <p:cNvSpPr/>
            <p:nvPr/>
          </p:nvSpPr>
          <p:spPr>
            <a:xfrm>
              <a:off x="4298825" y="2603000"/>
              <a:ext cx="2625" cy="2650"/>
            </a:xfrm>
            <a:custGeom>
              <a:rect b="b" l="l" r="r" t="t"/>
              <a:pathLst>
                <a:path extrusionOk="0" fill="none" h="106" w="105">
                  <a:moveTo>
                    <a:pt x="105" y="105"/>
                  </a:moveTo>
                  <a:lnTo>
                    <a:pt x="0" y="1"/>
                  </a:lnTo>
                </a:path>
              </a:pathLst>
            </a:custGeom>
            <a:solidFill>
              <a:srgbClr val="BAC8D3"/>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82"/>
            <p:cNvSpPr/>
            <p:nvPr/>
          </p:nvSpPr>
          <p:spPr>
            <a:xfrm>
              <a:off x="4949025" y="2811200"/>
              <a:ext cx="44475" cy="26175"/>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82"/>
            <p:cNvSpPr/>
            <p:nvPr/>
          </p:nvSpPr>
          <p:spPr>
            <a:xfrm>
              <a:off x="3967175" y="2589925"/>
              <a:ext cx="35075" cy="29850"/>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82"/>
            <p:cNvSpPr/>
            <p:nvPr/>
          </p:nvSpPr>
          <p:spPr>
            <a:xfrm>
              <a:off x="3938400" y="2522975"/>
              <a:ext cx="58625" cy="76925"/>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3" name="Google Shape;5623;p82"/>
          <p:cNvGrpSpPr/>
          <p:nvPr/>
        </p:nvGrpSpPr>
        <p:grpSpPr>
          <a:xfrm>
            <a:off x="4073623" y="3195884"/>
            <a:ext cx="1990503" cy="1173794"/>
            <a:chOff x="4714886" y="3271938"/>
            <a:chExt cx="1202721" cy="709241"/>
          </a:xfrm>
        </p:grpSpPr>
        <p:grpSp>
          <p:nvGrpSpPr>
            <p:cNvPr id="5624" name="Google Shape;5624;p82"/>
            <p:cNvGrpSpPr/>
            <p:nvPr/>
          </p:nvGrpSpPr>
          <p:grpSpPr>
            <a:xfrm>
              <a:off x="4714886" y="3271938"/>
              <a:ext cx="1202721" cy="709241"/>
              <a:chOff x="2514225" y="4239175"/>
              <a:chExt cx="2084800" cy="1229400"/>
            </a:xfrm>
          </p:grpSpPr>
          <p:sp>
            <p:nvSpPr>
              <p:cNvPr id="5625" name="Google Shape;5625;p82"/>
              <p:cNvSpPr/>
              <p:nvPr/>
            </p:nvSpPr>
            <p:spPr>
              <a:xfrm>
                <a:off x="4176650" y="5109975"/>
                <a:ext cx="242800" cy="213275"/>
              </a:xfrm>
              <a:custGeom>
                <a:rect b="b" l="l" r="r" t="t"/>
                <a:pathLst>
                  <a:path extrusionOk="0" h="8531" w="9712">
                    <a:moveTo>
                      <a:pt x="7051" y="0"/>
                    </a:moveTo>
                    <a:cubicBezTo>
                      <a:pt x="7036" y="0"/>
                      <a:pt x="7009" y="41"/>
                      <a:pt x="7001" y="75"/>
                    </a:cubicBezTo>
                    <a:cubicBezTo>
                      <a:pt x="7013" y="149"/>
                      <a:pt x="7001" y="235"/>
                      <a:pt x="6964" y="309"/>
                    </a:cubicBezTo>
                    <a:cubicBezTo>
                      <a:pt x="6902" y="396"/>
                      <a:pt x="6828" y="469"/>
                      <a:pt x="6853" y="482"/>
                    </a:cubicBezTo>
                    <a:cubicBezTo>
                      <a:pt x="6877" y="506"/>
                      <a:pt x="6951" y="506"/>
                      <a:pt x="6914" y="556"/>
                    </a:cubicBezTo>
                    <a:cubicBezTo>
                      <a:pt x="6877" y="617"/>
                      <a:pt x="6853" y="679"/>
                      <a:pt x="6865" y="753"/>
                    </a:cubicBezTo>
                    <a:cubicBezTo>
                      <a:pt x="6865" y="827"/>
                      <a:pt x="6803" y="876"/>
                      <a:pt x="6828" y="901"/>
                    </a:cubicBezTo>
                    <a:cubicBezTo>
                      <a:pt x="6840" y="962"/>
                      <a:pt x="6853" y="1012"/>
                      <a:pt x="6853" y="1073"/>
                    </a:cubicBezTo>
                    <a:cubicBezTo>
                      <a:pt x="6853" y="1110"/>
                      <a:pt x="6853" y="1246"/>
                      <a:pt x="6828" y="1431"/>
                    </a:cubicBezTo>
                    <a:cubicBezTo>
                      <a:pt x="6803" y="1615"/>
                      <a:pt x="6730" y="1886"/>
                      <a:pt x="6631" y="1973"/>
                    </a:cubicBezTo>
                    <a:cubicBezTo>
                      <a:pt x="6594" y="1999"/>
                      <a:pt x="6552" y="2012"/>
                      <a:pt x="6511" y="2012"/>
                    </a:cubicBezTo>
                    <a:cubicBezTo>
                      <a:pt x="6458" y="2012"/>
                      <a:pt x="6407" y="1990"/>
                      <a:pt x="6372" y="1948"/>
                    </a:cubicBezTo>
                    <a:cubicBezTo>
                      <a:pt x="6286" y="1874"/>
                      <a:pt x="6261" y="1776"/>
                      <a:pt x="6212" y="1739"/>
                    </a:cubicBezTo>
                    <a:cubicBezTo>
                      <a:pt x="6101" y="1714"/>
                      <a:pt x="5990" y="1665"/>
                      <a:pt x="5904" y="1591"/>
                    </a:cubicBezTo>
                    <a:cubicBezTo>
                      <a:pt x="5830" y="1504"/>
                      <a:pt x="5793" y="1455"/>
                      <a:pt x="5744" y="1455"/>
                    </a:cubicBezTo>
                    <a:cubicBezTo>
                      <a:pt x="5695" y="1455"/>
                      <a:pt x="5621" y="1369"/>
                      <a:pt x="5584" y="1320"/>
                    </a:cubicBezTo>
                    <a:cubicBezTo>
                      <a:pt x="5534" y="1283"/>
                      <a:pt x="5485" y="1246"/>
                      <a:pt x="5424" y="1209"/>
                    </a:cubicBezTo>
                    <a:cubicBezTo>
                      <a:pt x="5399" y="1184"/>
                      <a:pt x="5337" y="1172"/>
                      <a:pt x="5374" y="1122"/>
                    </a:cubicBezTo>
                    <a:cubicBezTo>
                      <a:pt x="5411" y="1049"/>
                      <a:pt x="5460" y="975"/>
                      <a:pt x="5510" y="901"/>
                    </a:cubicBezTo>
                    <a:cubicBezTo>
                      <a:pt x="5547" y="864"/>
                      <a:pt x="5596" y="851"/>
                      <a:pt x="5547" y="827"/>
                    </a:cubicBezTo>
                    <a:cubicBezTo>
                      <a:pt x="5497" y="802"/>
                      <a:pt x="5522" y="704"/>
                      <a:pt x="5596" y="704"/>
                    </a:cubicBezTo>
                    <a:cubicBezTo>
                      <a:pt x="5658" y="704"/>
                      <a:pt x="5596" y="654"/>
                      <a:pt x="5645" y="580"/>
                    </a:cubicBezTo>
                    <a:cubicBezTo>
                      <a:pt x="5695" y="519"/>
                      <a:pt x="5769" y="457"/>
                      <a:pt x="5732" y="432"/>
                    </a:cubicBezTo>
                    <a:cubicBezTo>
                      <a:pt x="5712" y="413"/>
                      <a:pt x="5685" y="356"/>
                      <a:pt x="5657" y="356"/>
                    </a:cubicBezTo>
                    <a:cubicBezTo>
                      <a:pt x="5649" y="356"/>
                      <a:pt x="5641" y="360"/>
                      <a:pt x="5633" y="371"/>
                    </a:cubicBezTo>
                    <a:cubicBezTo>
                      <a:pt x="5601" y="403"/>
                      <a:pt x="5597" y="474"/>
                      <a:pt x="5571" y="474"/>
                    </a:cubicBezTo>
                    <a:cubicBezTo>
                      <a:pt x="5567" y="474"/>
                      <a:pt x="5564" y="472"/>
                      <a:pt x="5559" y="469"/>
                    </a:cubicBezTo>
                    <a:cubicBezTo>
                      <a:pt x="5534" y="432"/>
                      <a:pt x="5485" y="432"/>
                      <a:pt x="5497" y="383"/>
                    </a:cubicBezTo>
                    <a:cubicBezTo>
                      <a:pt x="5505" y="359"/>
                      <a:pt x="5503" y="335"/>
                      <a:pt x="5486" y="335"/>
                    </a:cubicBezTo>
                    <a:cubicBezTo>
                      <a:pt x="5478" y="335"/>
                      <a:pt x="5465" y="342"/>
                      <a:pt x="5448" y="359"/>
                    </a:cubicBezTo>
                    <a:cubicBezTo>
                      <a:pt x="5412" y="404"/>
                      <a:pt x="5361" y="430"/>
                      <a:pt x="5313" y="430"/>
                    </a:cubicBezTo>
                    <a:cubicBezTo>
                      <a:pt x="5296" y="430"/>
                      <a:pt x="5279" y="427"/>
                      <a:pt x="5263" y="420"/>
                    </a:cubicBezTo>
                    <a:cubicBezTo>
                      <a:pt x="5177" y="408"/>
                      <a:pt x="4931" y="272"/>
                      <a:pt x="4832" y="272"/>
                    </a:cubicBezTo>
                    <a:cubicBezTo>
                      <a:pt x="4734" y="260"/>
                      <a:pt x="4734" y="223"/>
                      <a:pt x="4697" y="186"/>
                    </a:cubicBezTo>
                    <a:cubicBezTo>
                      <a:pt x="4658" y="157"/>
                      <a:pt x="4582" y="113"/>
                      <a:pt x="4550" y="113"/>
                    </a:cubicBezTo>
                    <a:cubicBezTo>
                      <a:pt x="4542" y="113"/>
                      <a:pt x="4536" y="116"/>
                      <a:pt x="4536" y="124"/>
                    </a:cubicBezTo>
                    <a:cubicBezTo>
                      <a:pt x="4536" y="161"/>
                      <a:pt x="4549" y="198"/>
                      <a:pt x="4610" y="211"/>
                    </a:cubicBezTo>
                    <a:cubicBezTo>
                      <a:pt x="4623" y="213"/>
                      <a:pt x="4633" y="214"/>
                      <a:pt x="4643" y="214"/>
                    </a:cubicBezTo>
                    <a:cubicBezTo>
                      <a:pt x="4649" y="214"/>
                      <a:pt x="4655" y="213"/>
                      <a:pt x="4660" y="213"/>
                    </a:cubicBezTo>
                    <a:cubicBezTo>
                      <a:pt x="4686" y="213"/>
                      <a:pt x="4697" y="219"/>
                      <a:pt x="4697" y="285"/>
                    </a:cubicBezTo>
                    <a:cubicBezTo>
                      <a:pt x="4697" y="383"/>
                      <a:pt x="4746" y="408"/>
                      <a:pt x="4684" y="432"/>
                    </a:cubicBezTo>
                    <a:cubicBezTo>
                      <a:pt x="4641" y="445"/>
                      <a:pt x="4601" y="451"/>
                      <a:pt x="4561" y="451"/>
                    </a:cubicBezTo>
                    <a:cubicBezTo>
                      <a:pt x="4521" y="451"/>
                      <a:pt x="4481" y="445"/>
                      <a:pt x="4438" y="432"/>
                    </a:cubicBezTo>
                    <a:cubicBezTo>
                      <a:pt x="4424" y="423"/>
                      <a:pt x="4413" y="419"/>
                      <a:pt x="4403" y="419"/>
                    </a:cubicBezTo>
                    <a:cubicBezTo>
                      <a:pt x="4388" y="419"/>
                      <a:pt x="4374" y="430"/>
                      <a:pt x="4352" y="445"/>
                    </a:cubicBezTo>
                    <a:cubicBezTo>
                      <a:pt x="4315" y="482"/>
                      <a:pt x="4265" y="469"/>
                      <a:pt x="4241" y="494"/>
                    </a:cubicBezTo>
                    <a:cubicBezTo>
                      <a:pt x="4216" y="506"/>
                      <a:pt x="4191" y="580"/>
                      <a:pt x="4167" y="630"/>
                    </a:cubicBezTo>
                    <a:cubicBezTo>
                      <a:pt x="4130" y="679"/>
                      <a:pt x="4117" y="753"/>
                      <a:pt x="4093" y="765"/>
                    </a:cubicBezTo>
                    <a:cubicBezTo>
                      <a:pt x="4068" y="814"/>
                      <a:pt x="4031" y="864"/>
                      <a:pt x="4007" y="925"/>
                    </a:cubicBezTo>
                    <a:cubicBezTo>
                      <a:pt x="3982" y="987"/>
                      <a:pt x="3945" y="987"/>
                      <a:pt x="3957" y="1024"/>
                    </a:cubicBezTo>
                    <a:cubicBezTo>
                      <a:pt x="3970" y="1073"/>
                      <a:pt x="4031" y="1147"/>
                      <a:pt x="4019" y="1184"/>
                    </a:cubicBezTo>
                    <a:cubicBezTo>
                      <a:pt x="4011" y="1214"/>
                      <a:pt x="4004" y="1230"/>
                      <a:pt x="3986" y="1230"/>
                    </a:cubicBezTo>
                    <a:cubicBezTo>
                      <a:pt x="3974" y="1230"/>
                      <a:pt x="3957" y="1223"/>
                      <a:pt x="3933" y="1209"/>
                    </a:cubicBezTo>
                    <a:cubicBezTo>
                      <a:pt x="3892" y="1176"/>
                      <a:pt x="3845" y="1159"/>
                      <a:pt x="3800" y="1159"/>
                    </a:cubicBezTo>
                    <a:cubicBezTo>
                      <a:pt x="3778" y="1159"/>
                      <a:pt x="3756" y="1164"/>
                      <a:pt x="3735" y="1172"/>
                    </a:cubicBezTo>
                    <a:cubicBezTo>
                      <a:pt x="3704" y="1204"/>
                      <a:pt x="3645" y="1344"/>
                      <a:pt x="3629" y="1344"/>
                    </a:cubicBezTo>
                    <a:cubicBezTo>
                      <a:pt x="3626" y="1344"/>
                      <a:pt x="3625" y="1341"/>
                      <a:pt x="3625" y="1332"/>
                    </a:cubicBezTo>
                    <a:cubicBezTo>
                      <a:pt x="3612" y="1209"/>
                      <a:pt x="3575" y="1098"/>
                      <a:pt x="3526" y="999"/>
                    </a:cubicBezTo>
                    <a:cubicBezTo>
                      <a:pt x="3464" y="925"/>
                      <a:pt x="3427" y="962"/>
                      <a:pt x="3403" y="913"/>
                    </a:cubicBezTo>
                    <a:cubicBezTo>
                      <a:pt x="3375" y="885"/>
                      <a:pt x="3375" y="835"/>
                      <a:pt x="3366" y="835"/>
                    </a:cubicBezTo>
                    <a:cubicBezTo>
                      <a:pt x="3363" y="835"/>
                      <a:pt x="3359" y="840"/>
                      <a:pt x="3354" y="851"/>
                    </a:cubicBezTo>
                    <a:cubicBezTo>
                      <a:pt x="3317" y="901"/>
                      <a:pt x="3341" y="962"/>
                      <a:pt x="3292" y="962"/>
                    </a:cubicBezTo>
                    <a:cubicBezTo>
                      <a:pt x="3259" y="962"/>
                      <a:pt x="3226" y="929"/>
                      <a:pt x="3201" y="929"/>
                    </a:cubicBezTo>
                    <a:cubicBezTo>
                      <a:pt x="3188" y="929"/>
                      <a:pt x="3177" y="938"/>
                      <a:pt x="3169" y="962"/>
                    </a:cubicBezTo>
                    <a:cubicBezTo>
                      <a:pt x="3146" y="1020"/>
                      <a:pt x="3155" y="1099"/>
                      <a:pt x="3116" y="1099"/>
                    </a:cubicBezTo>
                    <a:cubicBezTo>
                      <a:pt x="3113" y="1099"/>
                      <a:pt x="3110" y="1099"/>
                      <a:pt x="3107" y="1098"/>
                    </a:cubicBezTo>
                    <a:cubicBezTo>
                      <a:pt x="3070" y="1073"/>
                      <a:pt x="3070" y="1061"/>
                      <a:pt x="3058" y="1036"/>
                    </a:cubicBezTo>
                    <a:cubicBezTo>
                      <a:pt x="3056" y="1033"/>
                      <a:pt x="3054" y="1031"/>
                      <a:pt x="3052" y="1031"/>
                    </a:cubicBezTo>
                    <a:cubicBezTo>
                      <a:pt x="3038" y="1031"/>
                      <a:pt x="3017" y="1086"/>
                      <a:pt x="2996" y="1086"/>
                    </a:cubicBezTo>
                    <a:cubicBezTo>
                      <a:pt x="2994" y="1087"/>
                      <a:pt x="2992" y="1088"/>
                      <a:pt x="2990" y="1088"/>
                    </a:cubicBezTo>
                    <a:cubicBezTo>
                      <a:pt x="2981" y="1088"/>
                      <a:pt x="2968" y="1077"/>
                      <a:pt x="2954" y="1077"/>
                    </a:cubicBezTo>
                    <a:cubicBezTo>
                      <a:pt x="2947" y="1077"/>
                      <a:pt x="2941" y="1079"/>
                      <a:pt x="2935" y="1086"/>
                    </a:cubicBezTo>
                    <a:cubicBezTo>
                      <a:pt x="2910" y="1122"/>
                      <a:pt x="2898" y="1196"/>
                      <a:pt x="2935" y="1196"/>
                    </a:cubicBezTo>
                    <a:cubicBezTo>
                      <a:pt x="2959" y="1196"/>
                      <a:pt x="2984" y="1233"/>
                      <a:pt x="2935" y="1233"/>
                    </a:cubicBezTo>
                    <a:cubicBezTo>
                      <a:pt x="2885" y="1233"/>
                      <a:pt x="2848" y="1270"/>
                      <a:pt x="2873" y="1283"/>
                    </a:cubicBezTo>
                    <a:cubicBezTo>
                      <a:pt x="2898" y="1295"/>
                      <a:pt x="2935" y="1332"/>
                      <a:pt x="2873" y="1332"/>
                    </a:cubicBezTo>
                    <a:cubicBezTo>
                      <a:pt x="2866" y="1331"/>
                      <a:pt x="2860" y="1330"/>
                      <a:pt x="2855" y="1330"/>
                    </a:cubicBezTo>
                    <a:cubicBezTo>
                      <a:pt x="2809" y="1330"/>
                      <a:pt x="2799" y="1373"/>
                      <a:pt x="2799" y="1406"/>
                    </a:cubicBezTo>
                    <a:cubicBezTo>
                      <a:pt x="2799" y="1455"/>
                      <a:pt x="2787" y="1554"/>
                      <a:pt x="2836" y="1566"/>
                    </a:cubicBezTo>
                    <a:cubicBezTo>
                      <a:pt x="2873" y="1578"/>
                      <a:pt x="2898" y="1615"/>
                      <a:pt x="2824" y="1615"/>
                    </a:cubicBezTo>
                    <a:cubicBezTo>
                      <a:pt x="2737" y="1615"/>
                      <a:pt x="2664" y="1603"/>
                      <a:pt x="2590" y="1566"/>
                    </a:cubicBezTo>
                    <a:cubicBezTo>
                      <a:pt x="2586" y="1563"/>
                      <a:pt x="2581" y="1562"/>
                      <a:pt x="2577" y="1562"/>
                    </a:cubicBezTo>
                    <a:cubicBezTo>
                      <a:pt x="2543" y="1562"/>
                      <a:pt x="2507" y="1644"/>
                      <a:pt x="2540" y="1677"/>
                    </a:cubicBezTo>
                    <a:cubicBezTo>
                      <a:pt x="2565" y="1714"/>
                      <a:pt x="2627" y="1739"/>
                      <a:pt x="2627" y="1788"/>
                    </a:cubicBezTo>
                    <a:cubicBezTo>
                      <a:pt x="2627" y="1824"/>
                      <a:pt x="2613" y="1847"/>
                      <a:pt x="2601" y="1847"/>
                    </a:cubicBezTo>
                    <a:cubicBezTo>
                      <a:pt x="2597" y="1847"/>
                      <a:pt x="2593" y="1844"/>
                      <a:pt x="2590" y="1837"/>
                    </a:cubicBezTo>
                    <a:cubicBezTo>
                      <a:pt x="2583" y="1828"/>
                      <a:pt x="2578" y="1824"/>
                      <a:pt x="2573" y="1824"/>
                    </a:cubicBezTo>
                    <a:cubicBezTo>
                      <a:pt x="2560" y="1824"/>
                      <a:pt x="2553" y="1859"/>
                      <a:pt x="2553" y="1886"/>
                    </a:cubicBezTo>
                    <a:cubicBezTo>
                      <a:pt x="2553" y="1897"/>
                      <a:pt x="2548" y="1901"/>
                      <a:pt x="2540" y="1901"/>
                    </a:cubicBezTo>
                    <a:cubicBezTo>
                      <a:pt x="2522" y="1901"/>
                      <a:pt x="2488" y="1872"/>
                      <a:pt x="2479" y="1837"/>
                    </a:cubicBezTo>
                    <a:cubicBezTo>
                      <a:pt x="2454" y="1788"/>
                      <a:pt x="2429" y="1665"/>
                      <a:pt x="2405" y="1665"/>
                    </a:cubicBezTo>
                    <a:cubicBezTo>
                      <a:pt x="2368" y="1665"/>
                      <a:pt x="2282" y="1751"/>
                      <a:pt x="2245" y="1837"/>
                    </a:cubicBezTo>
                    <a:cubicBezTo>
                      <a:pt x="2220" y="1923"/>
                      <a:pt x="2195" y="1997"/>
                      <a:pt x="2208" y="2047"/>
                    </a:cubicBezTo>
                    <a:cubicBezTo>
                      <a:pt x="2220" y="2084"/>
                      <a:pt x="2245" y="2121"/>
                      <a:pt x="2220" y="2145"/>
                    </a:cubicBezTo>
                    <a:cubicBezTo>
                      <a:pt x="2195" y="2157"/>
                      <a:pt x="2097" y="2305"/>
                      <a:pt x="2035" y="2392"/>
                    </a:cubicBezTo>
                    <a:cubicBezTo>
                      <a:pt x="1949" y="2490"/>
                      <a:pt x="1850" y="2564"/>
                      <a:pt x="1727" y="2601"/>
                    </a:cubicBezTo>
                    <a:cubicBezTo>
                      <a:pt x="1629" y="2626"/>
                      <a:pt x="1505" y="2626"/>
                      <a:pt x="1456" y="2650"/>
                    </a:cubicBezTo>
                    <a:cubicBezTo>
                      <a:pt x="1407" y="2663"/>
                      <a:pt x="1431" y="2687"/>
                      <a:pt x="1357" y="2724"/>
                    </a:cubicBezTo>
                    <a:cubicBezTo>
                      <a:pt x="1296" y="2761"/>
                      <a:pt x="1173" y="2786"/>
                      <a:pt x="1123" y="2811"/>
                    </a:cubicBezTo>
                    <a:cubicBezTo>
                      <a:pt x="1086" y="2835"/>
                      <a:pt x="1086" y="2835"/>
                      <a:pt x="1025" y="2835"/>
                    </a:cubicBezTo>
                    <a:cubicBezTo>
                      <a:pt x="914" y="2860"/>
                      <a:pt x="803" y="2909"/>
                      <a:pt x="717" y="2983"/>
                    </a:cubicBezTo>
                    <a:cubicBezTo>
                      <a:pt x="643" y="3057"/>
                      <a:pt x="581" y="3119"/>
                      <a:pt x="532" y="3119"/>
                    </a:cubicBezTo>
                    <a:cubicBezTo>
                      <a:pt x="458" y="3131"/>
                      <a:pt x="384" y="3192"/>
                      <a:pt x="359" y="3266"/>
                    </a:cubicBezTo>
                    <a:cubicBezTo>
                      <a:pt x="350" y="3312"/>
                      <a:pt x="348" y="3379"/>
                      <a:pt x="337" y="3379"/>
                    </a:cubicBezTo>
                    <a:cubicBezTo>
                      <a:pt x="333" y="3379"/>
                      <a:pt x="329" y="3371"/>
                      <a:pt x="322" y="3353"/>
                    </a:cubicBezTo>
                    <a:cubicBezTo>
                      <a:pt x="302" y="3290"/>
                      <a:pt x="325" y="3166"/>
                      <a:pt x="303" y="3166"/>
                    </a:cubicBezTo>
                    <a:cubicBezTo>
                      <a:pt x="299" y="3166"/>
                      <a:pt x="293" y="3171"/>
                      <a:pt x="285" y="3180"/>
                    </a:cubicBezTo>
                    <a:cubicBezTo>
                      <a:pt x="236" y="3254"/>
                      <a:pt x="199" y="3353"/>
                      <a:pt x="199" y="3451"/>
                    </a:cubicBezTo>
                    <a:cubicBezTo>
                      <a:pt x="199" y="3501"/>
                      <a:pt x="236" y="3488"/>
                      <a:pt x="199" y="3562"/>
                    </a:cubicBezTo>
                    <a:cubicBezTo>
                      <a:pt x="162" y="3661"/>
                      <a:pt x="138" y="3759"/>
                      <a:pt x="138" y="3870"/>
                    </a:cubicBezTo>
                    <a:cubicBezTo>
                      <a:pt x="162" y="3993"/>
                      <a:pt x="212" y="4117"/>
                      <a:pt x="261" y="4240"/>
                    </a:cubicBezTo>
                    <a:cubicBezTo>
                      <a:pt x="283" y="4340"/>
                      <a:pt x="315" y="4530"/>
                      <a:pt x="285" y="4530"/>
                    </a:cubicBezTo>
                    <a:cubicBezTo>
                      <a:pt x="282" y="4530"/>
                      <a:pt x="278" y="4528"/>
                      <a:pt x="273" y="4523"/>
                    </a:cubicBezTo>
                    <a:cubicBezTo>
                      <a:pt x="239" y="4466"/>
                      <a:pt x="150" y="4311"/>
                      <a:pt x="139" y="4311"/>
                    </a:cubicBezTo>
                    <a:cubicBezTo>
                      <a:pt x="138" y="4311"/>
                      <a:pt x="138" y="4312"/>
                      <a:pt x="138" y="4314"/>
                    </a:cubicBezTo>
                    <a:cubicBezTo>
                      <a:pt x="138" y="4351"/>
                      <a:pt x="224" y="4499"/>
                      <a:pt x="224" y="4523"/>
                    </a:cubicBezTo>
                    <a:cubicBezTo>
                      <a:pt x="224" y="4532"/>
                      <a:pt x="203" y="4577"/>
                      <a:pt x="177" y="4577"/>
                    </a:cubicBezTo>
                    <a:cubicBezTo>
                      <a:pt x="168" y="4577"/>
                      <a:pt x="159" y="4572"/>
                      <a:pt x="150" y="4560"/>
                    </a:cubicBezTo>
                    <a:cubicBezTo>
                      <a:pt x="116" y="4516"/>
                      <a:pt x="12" y="4319"/>
                      <a:pt x="2" y="4319"/>
                    </a:cubicBezTo>
                    <a:lnTo>
                      <a:pt x="2" y="4319"/>
                    </a:lnTo>
                    <a:cubicBezTo>
                      <a:pt x="1" y="4319"/>
                      <a:pt x="1" y="4321"/>
                      <a:pt x="2" y="4326"/>
                    </a:cubicBezTo>
                    <a:cubicBezTo>
                      <a:pt x="39" y="4437"/>
                      <a:pt x="101" y="4548"/>
                      <a:pt x="175" y="4634"/>
                    </a:cubicBezTo>
                    <a:cubicBezTo>
                      <a:pt x="249" y="4720"/>
                      <a:pt x="285" y="4819"/>
                      <a:pt x="298" y="4930"/>
                    </a:cubicBezTo>
                    <a:cubicBezTo>
                      <a:pt x="298" y="5016"/>
                      <a:pt x="310" y="5102"/>
                      <a:pt x="347" y="5176"/>
                    </a:cubicBezTo>
                    <a:cubicBezTo>
                      <a:pt x="384" y="5238"/>
                      <a:pt x="507" y="5361"/>
                      <a:pt x="507" y="5484"/>
                    </a:cubicBezTo>
                    <a:cubicBezTo>
                      <a:pt x="483" y="5595"/>
                      <a:pt x="495" y="5694"/>
                      <a:pt x="520" y="5805"/>
                    </a:cubicBezTo>
                    <a:cubicBezTo>
                      <a:pt x="594" y="5915"/>
                      <a:pt x="643" y="6051"/>
                      <a:pt x="667" y="6174"/>
                    </a:cubicBezTo>
                    <a:cubicBezTo>
                      <a:pt x="667" y="6285"/>
                      <a:pt x="630" y="6408"/>
                      <a:pt x="630" y="6482"/>
                    </a:cubicBezTo>
                    <a:cubicBezTo>
                      <a:pt x="630" y="6569"/>
                      <a:pt x="667" y="6655"/>
                      <a:pt x="643" y="6679"/>
                    </a:cubicBezTo>
                    <a:cubicBezTo>
                      <a:pt x="630" y="6692"/>
                      <a:pt x="581" y="6679"/>
                      <a:pt x="532" y="6741"/>
                    </a:cubicBezTo>
                    <a:cubicBezTo>
                      <a:pt x="470" y="6815"/>
                      <a:pt x="458" y="6926"/>
                      <a:pt x="495" y="6938"/>
                    </a:cubicBezTo>
                    <a:cubicBezTo>
                      <a:pt x="569" y="6975"/>
                      <a:pt x="643" y="7024"/>
                      <a:pt x="704" y="7074"/>
                    </a:cubicBezTo>
                    <a:cubicBezTo>
                      <a:pt x="791" y="7148"/>
                      <a:pt x="902" y="7197"/>
                      <a:pt x="1012" y="7197"/>
                    </a:cubicBezTo>
                    <a:cubicBezTo>
                      <a:pt x="1148" y="7172"/>
                      <a:pt x="1271" y="7123"/>
                      <a:pt x="1382" y="7049"/>
                    </a:cubicBezTo>
                    <a:cubicBezTo>
                      <a:pt x="1493" y="6987"/>
                      <a:pt x="1530" y="7024"/>
                      <a:pt x="1542" y="6987"/>
                    </a:cubicBezTo>
                    <a:cubicBezTo>
                      <a:pt x="1555" y="6950"/>
                      <a:pt x="1592" y="6864"/>
                      <a:pt x="1665" y="6864"/>
                    </a:cubicBezTo>
                    <a:cubicBezTo>
                      <a:pt x="1727" y="6864"/>
                      <a:pt x="1826" y="6815"/>
                      <a:pt x="1949" y="6815"/>
                    </a:cubicBezTo>
                    <a:cubicBezTo>
                      <a:pt x="2040" y="6815"/>
                      <a:pt x="2282" y="6873"/>
                      <a:pt x="2413" y="6873"/>
                    </a:cubicBezTo>
                    <a:cubicBezTo>
                      <a:pt x="2441" y="6873"/>
                      <a:pt x="2463" y="6871"/>
                      <a:pt x="2479" y="6864"/>
                    </a:cubicBezTo>
                    <a:cubicBezTo>
                      <a:pt x="2553" y="6827"/>
                      <a:pt x="2577" y="6753"/>
                      <a:pt x="2627" y="6667"/>
                    </a:cubicBezTo>
                    <a:cubicBezTo>
                      <a:pt x="2688" y="6581"/>
                      <a:pt x="2787" y="6544"/>
                      <a:pt x="2898" y="6482"/>
                    </a:cubicBezTo>
                    <a:cubicBezTo>
                      <a:pt x="3009" y="6408"/>
                      <a:pt x="3082" y="6359"/>
                      <a:pt x="3144" y="6359"/>
                    </a:cubicBezTo>
                    <a:cubicBezTo>
                      <a:pt x="3165" y="6361"/>
                      <a:pt x="3186" y="6362"/>
                      <a:pt x="3206" y="6362"/>
                    </a:cubicBezTo>
                    <a:cubicBezTo>
                      <a:pt x="3305" y="6362"/>
                      <a:pt x="3397" y="6338"/>
                      <a:pt x="3489" y="6297"/>
                    </a:cubicBezTo>
                    <a:cubicBezTo>
                      <a:pt x="3637" y="6211"/>
                      <a:pt x="3797" y="6150"/>
                      <a:pt x="3982" y="6137"/>
                    </a:cubicBezTo>
                    <a:cubicBezTo>
                      <a:pt x="4150" y="6137"/>
                      <a:pt x="4277" y="6086"/>
                      <a:pt x="4336" y="6086"/>
                    </a:cubicBezTo>
                    <a:cubicBezTo>
                      <a:pt x="4342" y="6086"/>
                      <a:pt x="4347" y="6087"/>
                      <a:pt x="4352" y="6088"/>
                    </a:cubicBezTo>
                    <a:cubicBezTo>
                      <a:pt x="4413" y="6113"/>
                      <a:pt x="4573" y="6248"/>
                      <a:pt x="4660" y="6260"/>
                    </a:cubicBezTo>
                    <a:cubicBezTo>
                      <a:pt x="4758" y="6273"/>
                      <a:pt x="4844" y="6285"/>
                      <a:pt x="4931" y="6322"/>
                    </a:cubicBezTo>
                    <a:cubicBezTo>
                      <a:pt x="5005" y="6359"/>
                      <a:pt x="5115" y="6334"/>
                      <a:pt x="5079" y="6421"/>
                    </a:cubicBezTo>
                    <a:cubicBezTo>
                      <a:pt x="5055" y="6502"/>
                      <a:pt x="5043" y="6594"/>
                      <a:pt x="5073" y="6594"/>
                    </a:cubicBezTo>
                    <a:cubicBezTo>
                      <a:pt x="5074" y="6594"/>
                      <a:pt x="5076" y="6594"/>
                      <a:pt x="5079" y="6593"/>
                    </a:cubicBezTo>
                    <a:cubicBezTo>
                      <a:pt x="5097" y="6581"/>
                      <a:pt x="5100" y="6572"/>
                      <a:pt x="5105" y="6572"/>
                    </a:cubicBezTo>
                    <a:cubicBezTo>
                      <a:pt x="5109" y="6572"/>
                      <a:pt x="5115" y="6581"/>
                      <a:pt x="5140" y="6605"/>
                    </a:cubicBezTo>
                    <a:cubicBezTo>
                      <a:pt x="5189" y="6655"/>
                      <a:pt x="5226" y="6667"/>
                      <a:pt x="5251" y="6729"/>
                    </a:cubicBezTo>
                    <a:cubicBezTo>
                      <a:pt x="5276" y="6790"/>
                      <a:pt x="5325" y="6790"/>
                      <a:pt x="5325" y="6840"/>
                    </a:cubicBezTo>
                    <a:cubicBezTo>
                      <a:pt x="5337" y="6889"/>
                      <a:pt x="5337" y="6938"/>
                      <a:pt x="5337" y="6987"/>
                    </a:cubicBezTo>
                    <a:cubicBezTo>
                      <a:pt x="5374" y="7061"/>
                      <a:pt x="5411" y="7135"/>
                      <a:pt x="5473" y="7185"/>
                    </a:cubicBezTo>
                    <a:cubicBezTo>
                      <a:pt x="5477" y="7188"/>
                      <a:pt x="5480" y="7189"/>
                      <a:pt x="5481" y="7189"/>
                    </a:cubicBezTo>
                    <a:cubicBezTo>
                      <a:pt x="5491" y="7189"/>
                      <a:pt x="5431" y="7116"/>
                      <a:pt x="5485" y="7061"/>
                    </a:cubicBezTo>
                    <a:cubicBezTo>
                      <a:pt x="5571" y="6963"/>
                      <a:pt x="5658" y="6877"/>
                      <a:pt x="5756" y="6790"/>
                    </a:cubicBezTo>
                    <a:cubicBezTo>
                      <a:pt x="5793" y="6766"/>
                      <a:pt x="5781" y="6716"/>
                      <a:pt x="5842" y="6655"/>
                    </a:cubicBezTo>
                    <a:cubicBezTo>
                      <a:pt x="5892" y="6605"/>
                      <a:pt x="5929" y="6544"/>
                      <a:pt x="5953" y="6470"/>
                    </a:cubicBezTo>
                    <a:cubicBezTo>
                      <a:pt x="5953" y="6464"/>
                      <a:pt x="5953" y="6461"/>
                      <a:pt x="5953" y="6461"/>
                    </a:cubicBezTo>
                    <a:cubicBezTo>
                      <a:pt x="5954" y="6461"/>
                      <a:pt x="5956" y="6491"/>
                      <a:pt x="5966" y="6556"/>
                    </a:cubicBezTo>
                    <a:cubicBezTo>
                      <a:pt x="5978" y="6630"/>
                      <a:pt x="5953" y="6630"/>
                      <a:pt x="5966" y="6704"/>
                    </a:cubicBezTo>
                    <a:cubicBezTo>
                      <a:pt x="5966" y="6790"/>
                      <a:pt x="6003" y="6741"/>
                      <a:pt x="5941" y="6815"/>
                    </a:cubicBezTo>
                    <a:cubicBezTo>
                      <a:pt x="5904" y="6889"/>
                      <a:pt x="5879" y="6963"/>
                      <a:pt x="5867" y="7049"/>
                    </a:cubicBezTo>
                    <a:cubicBezTo>
                      <a:pt x="5879" y="7098"/>
                      <a:pt x="5842" y="7160"/>
                      <a:pt x="5781" y="7185"/>
                    </a:cubicBezTo>
                    <a:cubicBezTo>
                      <a:pt x="5732" y="7209"/>
                      <a:pt x="5744" y="7246"/>
                      <a:pt x="5781" y="7246"/>
                    </a:cubicBezTo>
                    <a:cubicBezTo>
                      <a:pt x="5796" y="7246"/>
                      <a:pt x="5815" y="7249"/>
                      <a:pt x="5834" y="7249"/>
                    </a:cubicBezTo>
                    <a:cubicBezTo>
                      <a:pt x="5877" y="7249"/>
                      <a:pt x="5924" y="7237"/>
                      <a:pt x="5941" y="7160"/>
                    </a:cubicBezTo>
                    <a:cubicBezTo>
                      <a:pt x="5963" y="7051"/>
                      <a:pt x="5956" y="6932"/>
                      <a:pt x="5971" y="6932"/>
                    </a:cubicBezTo>
                    <a:cubicBezTo>
                      <a:pt x="5973" y="6932"/>
                      <a:pt x="5975" y="6934"/>
                      <a:pt x="5978" y="6938"/>
                    </a:cubicBezTo>
                    <a:cubicBezTo>
                      <a:pt x="6003" y="6975"/>
                      <a:pt x="6138" y="7111"/>
                      <a:pt x="6113" y="7197"/>
                    </a:cubicBezTo>
                    <a:cubicBezTo>
                      <a:pt x="6089" y="7283"/>
                      <a:pt x="5978" y="7382"/>
                      <a:pt x="6064" y="7394"/>
                    </a:cubicBezTo>
                    <a:cubicBezTo>
                      <a:pt x="6113" y="7394"/>
                      <a:pt x="6135" y="7372"/>
                      <a:pt x="6170" y="7372"/>
                    </a:cubicBezTo>
                    <a:cubicBezTo>
                      <a:pt x="6187" y="7372"/>
                      <a:pt x="6208" y="7378"/>
                      <a:pt x="6237" y="7394"/>
                    </a:cubicBezTo>
                    <a:cubicBezTo>
                      <a:pt x="6311" y="7443"/>
                      <a:pt x="6434" y="7640"/>
                      <a:pt x="6397" y="7727"/>
                    </a:cubicBezTo>
                    <a:cubicBezTo>
                      <a:pt x="6348" y="7801"/>
                      <a:pt x="6360" y="7899"/>
                      <a:pt x="6422" y="7961"/>
                    </a:cubicBezTo>
                    <a:cubicBezTo>
                      <a:pt x="6458" y="8022"/>
                      <a:pt x="6520" y="8084"/>
                      <a:pt x="6582" y="8121"/>
                    </a:cubicBezTo>
                    <a:cubicBezTo>
                      <a:pt x="6705" y="8195"/>
                      <a:pt x="6779" y="8183"/>
                      <a:pt x="6828" y="8232"/>
                    </a:cubicBezTo>
                    <a:cubicBezTo>
                      <a:pt x="6846" y="8246"/>
                      <a:pt x="6855" y="8250"/>
                      <a:pt x="6863" y="8250"/>
                    </a:cubicBezTo>
                    <a:cubicBezTo>
                      <a:pt x="6873" y="8250"/>
                      <a:pt x="6879" y="8243"/>
                      <a:pt x="6897" y="8243"/>
                    </a:cubicBezTo>
                    <a:cubicBezTo>
                      <a:pt x="6912" y="8243"/>
                      <a:pt x="6935" y="8248"/>
                      <a:pt x="6976" y="8269"/>
                    </a:cubicBezTo>
                    <a:cubicBezTo>
                      <a:pt x="7087" y="8313"/>
                      <a:pt x="7207" y="8447"/>
                      <a:pt x="7284" y="8447"/>
                    </a:cubicBezTo>
                    <a:cubicBezTo>
                      <a:pt x="7293" y="8447"/>
                      <a:pt x="7301" y="8445"/>
                      <a:pt x="7309" y="8441"/>
                    </a:cubicBezTo>
                    <a:cubicBezTo>
                      <a:pt x="7407" y="8392"/>
                      <a:pt x="7481" y="8318"/>
                      <a:pt x="7530" y="8232"/>
                    </a:cubicBezTo>
                    <a:cubicBezTo>
                      <a:pt x="7569" y="8165"/>
                      <a:pt x="7615" y="8105"/>
                      <a:pt x="7639" y="8105"/>
                    </a:cubicBezTo>
                    <a:cubicBezTo>
                      <a:pt x="7646" y="8105"/>
                      <a:pt x="7651" y="8110"/>
                      <a:pt x="7654" y="8121"/>
                    </a:cubicBezTo>
                    <a:cubicBezTo>
                      <a:pt x="7678" y="8183"/>
                      <a:pt x="7617" y="8220"/>
                      <a:pt x="7629" y="8257"/>
                    </a:cubicBezTo>
                    <a:cubicBezTo>
                      <a:pt x="7629" y="8283"/>
                      <a:pt x="7654" y="8309"/>
                      <a:pt x="7668" y="8309"/>
                    </a:cubicBezTo>
                    <a:cubicBezTo>
                      <a:pt x="7674" y="8309"/>
                      <a:pt x="7678" y="8304"/>
                      <a:pt x="7678" y="8294"/>
                    </a:cubicBezTo>
                    <a:cubicBezTo>
                      <a:pt x="7688" y="8265"/>
                      <a:pt x="7697" y="8200"/>
                      <a:pt x="7712" y="8200"/>
                    </a:cubicBezTo>
                    <a:cubicBezTo>
                      <a:pt x="7717" y="8200"/>
                      <a:pt x="7722" y="8206"/>
                      <a:pt x="7728" y="8220"/>
                    </a:cubicBezTo>
                    <a:cubicBezTo>
                      <a:pt x="7752" y="8281"/>
                      <a:pt x="7875" y="8343"/>
                      <a:pt x="7937" y="8441"/>
                    </a:cubicBezTo>
                    <a:cubicBezTo>
                      <a:pt x="7968" y="8496"/>
                      <a:pt x="7984" y="8530"/>
                      <a:pt x="7992" y="8530"/>
                    </a:cubicBezTo>
                    <a:cubicBezTo>
                      <a:pt x="7997" y="8530"/>
                      <a:pt x="7999" y="8518"/>
                      <a:pt x="7999" y="8491"/>
                    </a:cubicBezTo>
                    <a:cubicBezTo>
                      <a:pt x="8011" y="8417"/>
                      <a:pt x="8097" y="8417"/>
                      <a:pt x="8171" y="8318"/>
                    </a:cubicBezTo>
                    <a:cubicBezTo>
                      <a:pt x="8245" y="8232"/>
                      <a:pt x="8270" y="8121"/>
                      <a:pt x="8418" y="8109"/>
                    </a:cubicBezTo>
                    <a:cubicBezTo>
                      <a:pt x="8578" y="8109"/>
                      <a:pt x="8812" y="8072"/>
                      <a:pt x="8837" y="7998"/>
                    </a:cubicBezTo>
                    <a:cubicBezTo>
                      <a:pt x="8849" y="7912"/>
                      <a:pt x="8849" y="7776"/>
                      <a:pt x="8861" y="7702"/>
                    </a:cubicBezTo>
                    <a:cubicBezTo>
                      <a:pt x="8873" y="7616"/>
                      <a:pt x="8984" y="7295"/>
                      <a:pt x="9034" y="7172"/>
                    </a:cubicBezTo>
                    <a:cubicBezTo>
                      <a:pt x="9071" y="6987"/>
                      <a:pt x="9145" y="6803"/>
                      <a:pt x="9243" y="6655"/>
                    </a:cubicBezTo>
                    <a:cubicBezTo>
                      <a:pt x="9379" y="6495"/>
                      <a:pt x="9440" y="6421"/>
                      <a:pt x="9440" y="6347"/>
                    </a:cubicBezTo>
                    <a:cubicBezTo>
                      <a:pt x="9453" y="6260"/>
                      <a:pt x="9490" y="6174"/>
                      <a:pt x="9539" y="6100"/>
                    </a:cubicBezTo>
                    <a:cubicBezTo>
                      <a:pt x="9576" y="6039"/>
                      <a:pt x="9551" y="5866"/>
                      <a:pt x="9576" y="5755"/>
                    </a:cubicBezTo>
                    <a:cubicBezTo>
                      <a:pt x="9600" y="5657"/>
                      <a:pt x="9674" y="5558"/>
                      <a:pt x="9662" y="5497"/>
                    </a:cubicBezTo>
                    <a:cubicBezTo>
                      <a:pt x="9637" y="5435"/>
                      <a:pt x="9625" y="5398"/>
                      <a:pt x="9662" y="5373"/>
                    </a:cubicBezTo>
                    <a:cubicBezTo>
                      <a:pt x="9699" y="5287"/>
                      <a:pt x="9711" y="5189"/>
                      <a:pt x="9699" y="5090"/>
                    </a:cubicBezTo>
                    <a:cubicBezTo>
                      <a:pt x="9650" y="5004"/>
                      <a:pt x="9625" y="4905"/>
                      <a:pt x="9613" y="4807"/>
                    </a:cubicBezTo>
                    <a:cubicBezTo>
                      <a:pt x="9600" y="4720"/>
                      <a:pt x="9588" y="4646"/>
                      <a:pt x="9563" y="4572"/>
                    </a:cubicBezTo>
                    <a:cubicBezTo>
                      <a:pt x="9539" y="4474"/>
                      <a:pt x="9613" y="4388"/>
                      <a:pt x="9600" y="4363"/>
                    </a:cubicBezTo>
                    <a:cubicBezTo>
                      <a:pt x="9588" y="4338"/>
                      <a:pt x="9613" y="4301"/>
                      <a:pt x="9613" y="4264"/>
                    </a:cubicBezTo>
                    <a:cubicBezTo>
                      <a:pt x="9637" y="4215"/>
                      <a:pt x="9637" y="4154"/>
                      <a:pt x="9637" y="4104"/>
                    </a:cubicBezTo>
                    <a:lnTo>
                      <a:pt x="9637" y="4104"/>
                    </a:lnTo>
                    <a:cubicBezTo>
                      <a:pt x="9628" y="4122"/>
                      <a:pt x="9593" y="4227"/>
                      <a:pt x="9540" y="4227"/>
                    </a:cubicBezTo>
                    <a:cubicBezTo>
                      <a:pt x="9521" y="4227"/>
                      <a:pt x="9500" y="4214"/>
                      <a:pt x="9477" y="4178"/>
                    </a:cubicBezTo>
                    <a:cubicBezTo>
                      <a:pt x="9379" y="4030"/>
                      <a:pt x="9342" y="3870"/>
                      <a:pt x="9292" y="3845"/>
                    </a:cubicBezTo>
                    <a:cubicBezTo>
                      <a:pt x="9206" y="3809"/>
                      <a:pt x="9120" y="3735"/>
                      <a:pt x="9071" y="3661"/>
                    </a:cubicBezTo>
                    <a:cubicBezTo>
                      <a:pt x="9021" y="3562"/>
                      <a:pt x="9071" y="3414"/>
                      <a:pt x="9009" y="3390"/>
                    </a:cubicBezTo>
                    <a:cubicBezTo>
                      <a:pt x="8966" y="3368"/>
                      <a:pt x="8885" y="3299"/>
                      <a:pt x="8865" y="3299"/>
                    </a:cubicBezTo>
                    <a:cubicBezTo>
                      <a:pt x="8863" y="3299"/>
                      <a:pt x="8861" y="3300"/>
                      <a:pt x="8861" y="3303"/>
                    </a:cubicBezTo>
                    <a:cubicBezTo>
                      <a:pt x="8861" y="3322"/>
                      <a:pt x="8848" y="3354"/>
                      <a:pt x="8825" y="3354"/>
                    </a:cubicBezTo>
                    <a:cubicBezTo>
                      <a:pt x="8818" y="3354"/>
                      <a:pt x="8809" y="3350"/>
                      <a:pt x="8800" y="3340"/>
                    </a:cubicBezTo>
                    <a:cubicBezTo>
                      <a:pt x="8763" y="3316"/>
                      <a:pt x="8787" y="3180"/>
                      <a:pt x="8726" y="3082"/>
                    </a:cubicBezTo>
                    <a:cubicBezTo>
                      <a:pt x="8652" y="2983"/>
                      <a:pt x="8565" y="2884"/>
                      <a:pt x="8565" y="2847"/>
                    </a:cubicBezTo>
                    <a:cubicBezTo>
                      <a:pt x="8565" y="2811"/>
                      <a:pt x="8578" y="2786"/>
                      <a:pt x="8602" y="2786"/>
                    </a:cubicBezTo>
                    <a:cubicBezTo>
                      <a:pt x="8627" y="2786"/>
                      <a:pt x="8541" y="2749"/>
                      <a:pt x="8467" y="2663"/>
                    </a:cubicBezTo>
                    <a:cubicBezTo>
                      <a:pt x="8381" y="2576"/>
                      <a:pt x="8368" y="2613"/>
                      <a:pt x="8319" y="2564"/>
                    </a:cubicBezTo>
                    <a:cubicBezTo>
                      <a:pt x="8257" y="2515"/>
                      <a:pt x="8257" y="2515"/>
                      <a:pt x="8196" y="2515"/>
                    </a:cubicBezTo>
                    <a:cubicBezTo>
                      <a:pt x="8147" y="2502"/>
                      <a:pt x="7986" y="2429"/>
                      <a:pt x="7974" y="2355"/>
                    </a:cubicBezTo>
                    <a:cubicBezTo>
                      <a:pt x="7962" y="2281"/>
                      <a:pt x="7986" y="2244"/>
                      <a:pt x="7949" y="2157"/>
                    </a:cubicBezTo>
                    <a:cubicBezTo>
                      <a:pt x="7900" y="2084"/>
                      <a:pt x="7949" y="2096"/>
                      <a:pt x="7925" y="1997"/>
                    </a:cubicBezTo>
                    <a:cubicBezTo>
                      <a:pt x="7912" y="1899"/>
                      <a:pt x="7925" y="1800"/>
                      <a:pt x="7863" y="1739"/>
                    </a:cubicBezTo>
                    <a:cubicBezTo>
                      <a:pt x="7789" y="1665"/>
                      <a:pt x="7777" y="1702"/>
                      <a:pt x="7765" y="1591"/>
                    </a:cubicBezTo>
                    <a:cubicBezTo>
                      <a:pt x="7765" y="1467"/>
                      <a:pt x="7752" y="1344"/>
                      <a:pt x="7715" y="1233"/>
                    </a:cubicBezTo>
                    <a:cubicBezTo>
                      <a:pt x="7678" y="1159"/>
                      <a:pt x="7580" y="1061"/>
                      <a:pt x="7543" y="1012"/>
                    </a:cubicBezTo>
                    <a:cubicBezTo>
                      <a:pt x="7536" y="995"/>
                      <a:pt x="7531" y="989"/>
                      <a:pt x="7525" y="989"/>
                    </a:cubicBezTo>
                    <a:cubicBezTo>
                      <a:pt x="7510" y="989"/>
                      <a:pt x="7496" y="1036"/>
                      <a:pt x="7469" y="1036"/>
                    </a:cubicBezTo>
                    <a:cubicBezTo>
                      <a:pt x="7383" y="975"/>
                      <a:pt x="7321" y="864"/>
                      <a:pt x="7321" y="741"/>
                    </a:cubicBezTo>
                    <a:cubicBezTo>
                      <a:pt x="7309" y="605"/>
                      <a:pt x="7272" y="482"/>
                      <a:pt x="7198" y="371"/>
                    </a:cubicBezTo>
                    <a:cubicBezTo>
                      <a:pt x="7148" y="260"/>
                      <a:pt x="7099" y="149"/>
                      <a:pt x="7062" y="26"/>
                    </a:cubicBezTo>
                    <a:cubicBezTo>
                      <a:pt x="7062" y="7"/>
                      <a:pt x="7058" y="0"/>
                      <a:pt x="7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82"/>
              <p:cNvSpPr/>
              <p:nvPr/>
            </p:nvSpPr>
            <p:spPr>
              <a:xfrm>
                <a:off x="3480600" y="4568475"/>
                <a:ext cx="46475" cy="82950"/>
              </a:xfrm>
              <a:custGeom>
                <a:rect b="b" l="l" r="r" t="t"/>
                <a:pathLst>
                  <a:path extrusionOk="0" h="3318" w="1859">
                    <a:moveTo>
                      <a:pt x="528" y="0"/>
                    </a:moveTo>
                    <a:cubicBezTo>
                      <a:pt x="492" y="18"/>
                      <a:pt x="455" y="30"/>
                      <a:pt x="419" y="30"/>
                    </a:cubicBezTo>
                    <a:cubicBezTo>
                      <a:pt x="406" y="30"/>
                      <a:pt x="393" y="28"/>
                      <a:pt x="380" y="25"/>
                    </a:cubicBezTo>
                    <a:cubicBezTo>
                      <a:pt x="330" y="25"/>
                      <a:pt x="287" y="3"/>
                      <a:pt x="263" y="3"/>
                    </a:cubicBezTo>
                    <a:cubicBezTo>
                      <a:pt x="251" y="3"/>
                      <a:pt x="244" y="8"/>
                      <a:pt x="244" y="25"/>
                    </a:cubicBezTo>
                    <a:cubicBezTo>
                      <a:pt x="232" y="74"/>
                      <a:pt x="269" y="136"/>
                      <a:pt x="195" y="136"/>
                    </a:cubicBezTo>
                    <a:cubicBezTo>
                      <a:pt x="133" y="136"/>
                      <a:pt x="195" y="148"/>
                      <a:pt x="195" y="173"/>
                    </a:cubicBezTo>
                    <a:cubicBezTo>
                      <a:pt x="195" y="185"/>
                      <a:pt x="195" y="271"/>
                      <a:pt x="158" y="284"/>
                    </a:cubicBezTo>
                    <a:cubicBezTo>
                      <a:pt x="96" y="284"/>
                      <a:pt x="59" y="333"/>
                      <a:pt x="72" y="382"/>
                    </a:cubicBezTo>
                    <a:cubicBezTo>
                      <a:pt x="84" y="444"/>
                      <a:pt x="121" y="444"/>
                      <a:pt x="121" y="505"/>
                    </a:cubicBezTo>
                    <a:cubicBezTo>
                      <a:pt x="121" y="567"/>
                      <a:pt x="109" y="641"/>
                      <a:pt x="84" y="703"/>
                    </a:cubicBezTo>
                    <a:cubicBezTo>
                      <a:pt x="72" y="727"/>
                      <a:pt x="84" y="789"/>
                      <a:pt x="121" y="789"/>
                    </a:cubicBezTo>
                    <a:cubicBezTo>
                      <a:pt x="128" y="791"/>
                      <a:pt x="134" y="792"/>
                      <a:pt x="140" y="792"/>
                    </a:cubicBezTo>
                    <a:cubicBezTo>
                      <a:pt x="167" y="792"/>
                      <a:pt x="187" y="772"/>
                      <a:pt x="207" y="752"/>
                    </a:cubicBezTo>
                    <a:cubicBezTo>
                      <a:pt x="212" y="749"/>
                      <a:pt x="214" y="748"/>
                      <a:pt x="215" y="748"/>
                    </a:cubicBezTo>
                    <a:cubicBezTo>
                      <a:pt x="219" y="748"/>
                      <a:pt x="195" y="766"/>
                      <a:pt x="195" y="776"/>
                    </a:cubicBezTo>
                    <a:cubicBezTo>
                      <a:pt x="183" y="776"/>
                      <a:pt x="170" y="838"/>
                      <a:pt x="195" y="850"/>
                    </a:cubicBezTo>
                    <a:cubicBezTo>
                      <a:pt x="220" y="850"/>
                      <a:pt x="220" y="875"/>
                      <a:pt x="183" y="875"/>
                    </a:cubicBezTo>
                    <a:cubicBezTo>
                      <a:pt x="146" y="887"/>
                      <a:pt x="146" y="961"/>
                      <a:pt x="121" y="986"/>
                    </a:cubicBezTo>
                    <a:cubicBezTo>
                      <a:pt x="84" y="998"/>
                      <a:pt x="35" y="998"/>
                      <a:pt x="22" y="1035"/>
                    </a:cubicBezTo>
                    <a:cubicBezTo>
                      <a:pt x="11" y="1058"/>
                      <a:pt x="0" y="1111"/>
                      <a:pt x="17" y="1111"/>
                    </a:cubicBezTo>
                    <a:cubicBezTo>
                      <a:pt x="18" y="1111"/>
                      <a:pt x="20" y="1110"/>
                      <a:pt x="22" y="1109"/>
                    </a:cubicBezTo>
                    <a:cubicBezTo>
                      <a:pt x="41" y="1090"/>
                      <a:pt x="81" y="1043"/>
                      <a:pt x="99" y="1043"/>
                    </a:cubicBezTo>
                    <a:cubicBezTo>
                      <a:pt x="105" y="1043"/>
                      <a:pt x="109" y="1048"/>
                      <a:pt x="109" y="1060"/>
                    </a:cubicBezTo>
                    <a:cubicBezTo>
                      <a:pt x="109" y="1097"/>
                      <a:pt x="146" y="1171"/>
                      <a:pt x="109" y="1183"/>
                    </a:cubicBezTo>
                    <a:cubicBezTo>
                      <a:pt x="74" y="1195"/>
                      <a:pt x="50" y="1295"/>
                      <a:pt x="68" y="1295"/>
                    </a:cubicBezTo>
                    <a:cubicBezTo>
                      <a:pt x="69" y="1295"/>
                      <a:pt x="70" y="1295"/>
                      <a:pt x="72" y="1294"/>
                    </a:cubicBezTo>
                    <a:cubicBezTo>
                      <a:pt x="106" y="1282"/>
                      <a:pt x="151" y="1207"/>
                      <a:pt x="167" y="1207"/>
                    </a:cubicBezTo>
                    <a:cubicBezTo>
                      <a:pt x="169" y="1207"/>
                      <a:pt x="169" y="1207"/>
                      <a:pt x="170" y="1208"/>
                    </a:cubicBezTo>
                    <a:cubicBezTo>
                      <a:pt x="189" y="1226"/>
                      <a:pt x="215" y="1274"/>
                      <a:pt x="226" y="1274"/>
                    </a:cubicBezTo>
                    <a:cubicBezTo>
                      <a:pt x="230" y="1274"/>
                      <a:pt x="232" y="1269"/>
                      <a:pt x="232" y="1257"/>
                    </a:cubicBezTo>
                    <a:cubicBezTo>
                      <a:pt x="244" y="1208"/>
                      <a:pt x="232" y="1220"/>
                      <a:pt x="220" y="1158"/>
                    </a:cubicBezTo>
                    <a:cubicBezTo>
                      <a:pt x="220" y="1097"/>
                      <a:pt x="183" y="1084"/>
                      <a:pt x="170" y="1048"/>
                    </a:cubicBezTo>
                    <a:cubicBezTo>
                      <a:pt x="167" y="1042"/>
                      <a:pt x="168" y="1039"/>
                      <a:pt x="171" y="1039"/>
                    </a:cubicBezTo>
                    <a:cubicBezTo>
                      <a:pt x="180" y="1039"/>
                      <a:pt x="213" y="1063"/>
                      <a:pt x="232" y="1072"/>
                    </a:cubicBezTo>
                    <a:cubicBezTo>
                      <a:pt x="257" y="1072"/>
                      <a:pt x="269" y="1072"/>
                      <a:pt x="306" y="1048"/>
                    </a:cubicBezTo>
                    <a:lnTo>
                      <a:pt x="318" y="1048"/>
                    </a:lnTo>
                    <a:cubicBezTo>
                      <a:pt x="306" y="1060"/>
                      <a:pt x="294" y="1072"/>
                      <a:pt x="294" y="1084"/>
                    </a:cubicBezTo>
                    <a:cubicBezTo>
                      <a:pt x="281" y="1121"/>
                      <a:pt x="281" y="1158"/>
                      <a:pt x="294" y="1183"/>
                    </a:cubicBezTo>
                    <a:cubicBezTo>
                      <a:pt x="318" y="1245"/>
                      <a:pt x="343" y="1306"/>
                      <a:pt x="294" y="1343"/>
                    </a:cubicBezTo>
                    <a:cubicBezTo>
                      <a:pt x="257" y="1380"/>
                      <a:pt x="244" y="1442"/>
                      <a:pt x="269" y="1491"/>
                    </a:cubicBezTo>
                    <a:cubicBezTo>
                      <a:pt x="275" y="1503"/>
                      <a:pt x="287" y="1510"/>
                      <a:pt x="303" y="1510"/>
                    </a:cubicBezTo>
                    <a:cubicBezTo>
                      <a:pt x="318" y="1510"/>
                      <a:pt x="337" y="1503"/>
                      <a:pt x="355" y="1491"/>
                    </a:cubicBezTo>
                    <a:cubicBezTo>
                      <a:pt x="372" y="1487"/>
                      <a:pt x="381" y="1486"/>
                      <a:pt x="389" y="1486"/>
                    </a:cubicBezTo>
                    <a:cubicBezTo>
                      <a:pt x="404" y="1486"/>
                      <a:pt x="413" y="1491"/>
                      <a:pt x="454" y="1491"/>
                    </a:cubicBezTo>
                    <a:cubicBezTo>
                      <a:pt x="511" y="1491"/>
                      <a:pt x="515" y="1428"/>
                      <a:pt x="593" y="1428"/>
                    </a:cubicBezTo>
                    <a:cubicBezTo>
                      <a:pt x="599" y="1428"/>
                      <a:pt x="606" y="1429"/>
                      <a:pt x="614" y="1429"/>
                    </a:cubicBezTo>
                    <a:cubicBezTo>
                      <a:pt x="700" y="1429"/>
                      <a:pt x="737" y="1429"/>
                      <a:pt x="688" y="1466"/>
                    </a:cubicBezTo>
                    <a:cubicBezTo>
                      <a:pt x="639" y="1503"/>
                      <a:pt x="614" y="1577"/>
                      <a:pt x="639" y="1639"/>
                    </a:cubicBezTo>
                    <a:cubicBezTo>
                      <a:pt x="650" y="1694"/>
                      <a:pt x="670" y="1778"/>
                      <a:pt x="683" y="1778"/>
                    </a:cubicBezTo>
                    <a:cubicBezTo>
                      <a:pt x="685" y="1778"/>
                      <a:pt x="686" y="1777"/>
                      <a:pt x="688" y="1774"/>
                    </a:cubicBezTo>
                    <a:cubicBezTo>
                      <a:pt x="696" y="1766"/>
                      <a:pt x="708" y="1764"/>
                      <a:pt x="721" y="1764"/>
                    </a:cubicBezTo>
                    <a:cubicBezTo>
                      <a:pt x="747" y="1764"/>
                      <a:pt x="774" y="1774"/>
                      <a:pt x="774" y="1774"/>
                    </a:cubicBezTo>
                    <a:cubicBezTo>
                      <a:pt x="749" y="1836"/>
                      <a:pt x="737" y="1898"/>
                      <a:pt x="737" y="1972"/>
                    </a:cubicBezTo>
                    <a:cubicBezTo>
                      <a:pt x="737" y="2033"/>
                      <a:pt x="799" y="2058"/>
                      <a:pt x="749" y="2070"/>
                    </a:cubicBezTo>
                    <a:cubicBezTo>
                      <a:pt x="675" y="2095"/>
                      <a:pt x="614" y="2119"/>
                      <a:pt x="540" y="2119"/>
                    </a:cubicBezTo>
                    <a:cubicBezTo>
                      <a:pt x="499" y="2119"/>
                      <a:pt x="469" y="2103"/>
                      <a:pt x="450" y="2103"/>
                    </a:cubicBezTo>
                    <a:cubicBezTo>
                      <a:pt x="440" y="2103"/>
                      <a:pt x="433" y="2107"/>
                      <a:pt x="429" y="2119"/>
                    </a:cubicBezTo>
                    <a:cubicBezTo>
                      <a:pt x="417" y="2169"/>
                      <a:pt x="367" y="2181"/>
                      <a:pt x="380" y="2206"/>
                    </a:cubicBezTo>
                    <a:cubicBezTo>
                      <a:pt x="392" y="2243"/>
                      <a:pt x="454" y="2218"/>
                      <a:pt x="491" y="2255"/>
                    </a:cubicBezTo>
                    <a:cubicBezTo>
                      <a:pt x="528" y="2304"/>
                      <a:pt x="441" y="2304"/>
                      <a:pt x="417" y="2329"/>
                    </a:cubicBezTo>
                    <a:cubicBezTo>
                      <a:pt x="380" y="2354"/>
                      <a:pt x="417" y="2329"/>
                      <a:pt x="441" y="2366"/>
                    </a:cubicBezTo>
                    <a:cubicBezTo>
                      <a:pt x="466" y="2403"/>
                      <a:pt x="429" y="2452"/>
                      <a:pt x="380" y="2501"/>
                    </a:cubicBezTo>
                    <a:cubicBezTo>
                      <a:pt x="330" y="2551"/>
                      <a:pt x="281" y="2588"/>
                      <a:pt x="220" y="2625"/>
                    </a:cubicBezTo>
                    <a:cubicBezTo>
                      <a:pt x="185" y="2659"/>
                      <a:pt x="237" y="2737"/>
                      <a:pt x="284" y="2737"/>
                    </a:cubicBezTo>
                    <a:cubicBezTo>
                      <a:pt x="287" y="2737"/>
                      <a:pt x="290" y="2736"/>
                      <a:pt x="294" y="2736"/>
                    </a:cubicBezTo>
                    <a:cubicBezTo>
                      <a:pt x="343" y="2723"/>
                      <a:pt x="380" y="2662"/>
                      <a:pt x="404" y="2649"/>
                    </a:cubicBezTo>
                    <a:cubicBezTo>
                      <a:pt x="409" y="2648"/>
                      <a:pt x="413" y="2647"/>
                      <a:pt x="415" y="2647"/>
                    </a:cubicBezTo>
                    <a:cubicBezTo>
                      <a:pt x="430" y="2647"/>
                      <a:pt x="397" y="2677"/>
                      <a:pt x="429" y="2699"/>
                    </a:cubicBezTo>
                    <a:cubicBezTo>
                      <a:pt x="466" y="2723"/>
                      <a:pt x="454" y="2711"/>
                      <a:pt x="552" y="2748"/>
                    </a:cubicBezTo>
                    <a:cubicBezTo>
                      <a:pt x="615" y="2766"/>
                      <a:pt x="639" y="2777"/>
                      <a:pt x="666" y="2777"/>
                    </a:cubicBezTo>
                    <a:cubicBezTo>
                      <a:pt x="676" y="2777"/>
                      <a:pt x="687" y="2776"/>
                      <a:pt x="700" y="2773"/>
                    </a:cubicBezTo>
                    <a:cubicBezTo>
                      <a:pt x="739" y="2753"/>
                      <a:pt x="816" y="2664"/>
                      <a:pt x="835" y="2664"/>
                    </a:cubicBezTo>
                    <a:cubicBezTo>
                      <a:pt x="840" y="2664"/>
                      <a:pt x="841" y="2671"/>
                      <a:pt x="836" y="2686"/>
                    </a:cubicBezTo>
                    <a:cubicBezTo>
                      <a:pt x="823" y="2736"/>
                      <a:pt x="799" y="2773"/>
                      <a:pt x="774" y="2822"/>
                    </a:cubicBezTo>
                    <a:cubicBezTo>
                      <a:pt x="737" y="2859"/>
                      <a:pt x="725" y="2883"/>
                      <a:pt x="663" y="2883"/>
                    </a:cubicBezTo>
                    <a:cubicBezTo>
                      <a:pt x="621" y="2883"/>
                      <a:pt x="615" y="2856"/>
                      <a:pt x="583" y="2856"/>
                    </a:cubicBezTo>
                    <a:cubicBezTo>
                      <a:pt x="578" y="2856"/>
                      <a:pt x="572" y="2857"/>
                      <a:pt x="565" y="2859"/>
                    </a:cubicBezTo>
                    <a:cubicBezTo>
                      <a:pt x="522" y="2876"/>
                      <a:pt x="485" y="2899"/>
                      <a:pt x="450" y="2899"/>
                    </a:cubicBezTo>
                    <a:cubicBezTo>
                      <a:pt x="434" y="2899"/>
                      <a:pt x="419" y="2895"/>
                      <a:pt x="404" y="2883"/>
                    </a:cubicBezTo>
                    <a:cubicBezTo>
                      <a:pt x="366" y="2864"/>
                      <a:pt x="380" y="2823"/>
                      <a:pt x="376" y="2823"/>
                    </a:cubicBezTo>
                    <a:lnTo>
                      <a:pt x="376" y="2823"/>
                    </a:lnTo>
                    <a:cubicBezTo>
                      <a:pt x="375" y="2823"/>
                      <a:pt x="373" y="2826"/>
                      <a:pt x="367" y="2834"/>
                    </a:cubicBezTo>
                    <a:cubicBezTo>
                      <a:pt x="343" y="2871"/>
                      <a:pt x="392" y="2970"/>
                      <a:pt x="330" y="3031"/>
                    </a:cubicBezTo>
                    <a:cubicBezTo>
                      <a:pt x="269" y="3093"/>
                      <a:pt x="220" y="3204"/>
                      <a:pt x="170" y="3216"/>
                    </a:cubicBezTo>
                    <a:cubicBezTo>
                      <a:pt x="121" y="3241"/>
                      <a:pt x="72" y="3278"/>
                      <a:pt x="121" y="3278"/>
                    </a:cubicBezTo>
                    <a:cubicBezTo>
                      <a:pt x="170" y="3278"/>
                      <a:pt x="232" y="3290"/>
                      <a:pt x="207" y="3290"/>
                    </a:cubicBezTo>
                    <a:cubicBezTo>
                      <a:pt x="183" y="3290"/>
                      <a:pt x="185" y="3317"/>
                      <a:pt x="201" y="3317"/>
                    </a:cubicBezTo>
                    <a:cubicBezTo>
                      <a:pt x="209" y="3317"/>
                      <a:pt x="220" y="3311"/>
                      <a:pt x="232" y="3290"/>
                    </a:cubicBezTo>
                    <a:cubicBezTo>
                      <a:pt x="269" y="3228"/>
                      <a:pt x="330" y="3191"/>
                      <a:pt x="392" y="3179"/>
                    </a:cubicBezTo>
                    <a:cubicBezTo>
                      <a:pt x="411" y="3167"/>
                      <a:pt x="429" y="3161"/>
                      <a:pt x="446" y="3161"/>
                    </a:cubicBezTo>
                    <a:cubicBezTo>
                      <a:pt x="463" y="3161"/>
                      <a:pt x="478" y="3167"/>
                      <a:pt x="491" y="3179"/>
                    </a:cubicBezTo>
                    <a:cubicBezTo>
                      <a:pt x="500" y="3182"/>
                      <a:pt x="510" y="3184"/>
                      <a:pt x="520" y="3184"/>
                    </a:cubicBezTo>
                    <a:cubicBezTo>
                      <a:pt x="551" y="3184"/>
                      <a:pt x="583" y="3170"/>
                      <a:pt x="602" y="3142"/>
                    </a:cubicBezTo>
                    <a:cubicBezTo>
                      <a:pt x="626" y="3093"/>
                      <a:pt x="626" y="3019"/>
                      <a:pt x="725" y="3019"/>
                    </a:cubicBezTo>
                    <a:cubicBezTo>
                      <a:pt x="806" y="3019"/>
                      <a:pt x="854" y="3077"/>
                      <a:pt x="889" y="3077"/>
                    </a:cubicBezTo>
                    <a:cubicBezTo>
                      <a:pt x="896" y="3077"/>
                      <a:pt x="903" y="3075"/>
                      <a:pt x="910" y="3068"/>
                    </a:cubicBezTo>
                    <a:cubicBezTo>
                      <a:pt x="940" y="3048"/>
                      <a:pt x="970" y="3028"/>
                      <a:pt x="1014" y="3028"/>
                    </a:cubicBezTo>
                    <a:cubicBezTo>
                      <a:pt x="1023" y="3028"/>
                      <a:pt x="1034" y="3029"/>
                      <a:pt x="1045" y="3031"/>
                    </a:cubicBezTo>
                    <a:cubicBezTo>
                      <a:pt x="1083" y="3041"/>
                      <a:pt x="1084" y="3064"/>
                      <a:pt x="1110" y="3064"/>
                    </a:cubicBezTo>
                    <a:cubicBezTo>
                      <a:pt x="1118" y="3064"/>
                      <a:pt x="1129" y="3062"/>
                      <a:pt x="1144" y="3056"/>
                    </a:cubicBezTo>
                    <a:cubicBezTo>
                      <a:pt x="1242" y="3031"/>
                      <a:pt x="1353" y="3007"/>
                      <a:pt x="1452" y="2994"/>
                    </a:cubicBezTo>
                    <a:cubicBezTo>
                      <a:pt x="1464" y="2996"/>
                      <a:pt x="1477" y="2997"/>
                      <a:pt x="1489" y="2997"/>
                    </a:cubicBezTo>
                    <a:cubicBezTo>
                      <a:pt x="1572" y="2997"/>
                      <a:pt x="1646" y="2962"/>
                      <a:pt x="1710" y="2908"/>
                    </a:cubicBezTo>
                    <a:cubicBezTo>
                      <a:pt x="1760" y="2846"/>
                      <a:pt x="1797" y="2834"/>
                      <a:pt x="1735" y="2809"/>
                    </a:cubicBezTo>
                    <a:cubicBezTo>
                      <a:pt x="1674" y="2797"/>
                      <a:pt x="1513" y="2809"/>
                      <a:pt x="1563" y="2773"/>
                    </a:cubicBezTo>
                    <a:cubicBezTo>
                      <a:pt x="1600" y="2736"/>
                      <a:pt x="1674" y="2649"/>
                      <a:pt x="1723" y="2588"/>
                    </a:cubicBezTo>
                    <a:cubicBezTo>
                      <a:pt x="1784" y="2526"/>
                      <a:pt x="1858" y="2415"/>
                      <a:pt x="1834" y="2354"/>
                    </a:cubicBezTo>
                    <a:cubicBezTo>
                      <a:pt x="1822" y="2286"/>
                      <a:pt x="1749" y="2229"/>
                      <a:pt x="1699" y="2229"/>
                    </a:cubicBezTo>
                    <a:cubicBezTo>
                      <a:pt x="1695" y="2229"/>
                      <a:pt x="1690" y="2229"/>
                      <a:pt x="1686" y="2230"/>
                    </a:cubicBezTo>
                    <a:cubicBezTo>
                      <a:pt x="1631" y="2230"/>
                      <a:pt x="1576" y="2269"/>
                      <a:pt x="1522" y="2269"/>
                    </a:cubicBezTo>
                    <a:cubicBezTo>
                      <a:pt x="1515" y="2269"/>
                      <a:pt x="1508" y="2269"/>
                      <a:pt x="1501" y="2267"/>
                    </a:cubicBezTo>
                    <a:cubicBezTo>
                      <a:pt x="1439" y="2255"/>
                      <a:pt x="1452" y="2230"/>
                      <a:pt x="1476" y="2193"/>
                    </a:cubicBezTo>
                    <a:cubicBezTo>
                      <a:pt x="1501" y="2132"/>
                      <a:pt x="1489" y="2058"/>
                      <a:pt x="1439" y="2009"/>
                    </a:cubicBezTo>
                    <a:cubicBezTo>
                      <a:pt x="1378" y="1959"/>
                      <a:pt x="1329" y="1959"/>
                      <a:pt x="1292" y="1935"/>
                    </a:cubicBezTo>
                    <a:cubicBezTo>
                      <a:pt x="1269" y="1912"/>
                      <a:pt x="1296" y="1908"/>
                      <a:pt x="1329" y="1908"/>
                    </a:cubicBezTo>
                    <a:cubicBezTo>
                      <a:pt x="1351" y="1908"/>
                      <a:pt x="1375" y="1910"/>
                      <a:pt x="1390" y="1910"/>
                    </a:cubicBezTo>
                    <a:cubicBezTo>
                      <a:pt x="1427" y="1898"/>
                      <a:pt x="1439" y="1811"/>
                      <a:pt x="1365" y="1750"/>
                    </a:cubicBezTo>
                    <a:cubicBezTo>
                      <a:pt x="1292" y="1688"/>
                      <a:pt x="1205" y="1664"/>
                      <a:pt x="1144" y="1590"/>
                    </a:cubicBezTo>
                    <a:cubicBezTo>
                      <a:pt x="1094" y="1442"/>
                      <a:pt x="1033" y="1306"/>
                      <a:pt x="959" y="1183"/>
                    </a:cubicBezTo>
                    <a:cubicBezTo>
                      <a:pt x="890" y="1103"/>
                      <a:pt x="854" y="1034"/>
                      <a:pt x="809" y="1034"/>
                    </a:cubicBezTo>
                    <a:cubicBezTo>
                      <a:pt x="806" y="1034"/>
                      <a:pt x="802" y="1034"/>
                      <a:pt x="799" y="1035"/>
                    </a:cubicBezTo>
                    <a:cubicBezTo>
                      <a:pt x="765" y="1052"/>
                      <a:pt x="737" y="1081"/>
                      <a:pt x="690" y="1081"/>
                    </a:cubicBezTo>
                    <a:cubicBezTo>
                      <a:pt x="669" y="1081"/>
                      <a:pt x="644" y="1075"/>
                      <a:pt x="614" y="1060"/>
                    </a:cubicBezTo>
                    <a:cubicBezTo>
                      <a:pt x="515" y="1011"/>
                      <a:pt x="565" y="1011"/>
                      <a:pt x="626" y="1011"/>
                    </a:cubicBezTo>
                    <a:cubicBezTo>
                      <a:pt x="675" y="1011"/>
                      <a:pt x="836" y="912"/>
                      <a:pt x="774" y="912"/>
                    </a:cubicBezTo>
                    <a:cubicBezTo>
                      <a:pt x="754" y="912"/>
                      <a:pt x="725" y="913"/>
                      <a:pt x="700" y="913"/>
                    </a:cubicBezTo>
                    <a:cubicBezTo>
                      <a:pt x="649" y="913"/>
                      <a:pt x="614" y="908"/>
                      <a:pt x="688" y="875"/>
                    </a:cubicBezTo>
                    <a:cubicBezTo>
                      <a:pt x="786" y="813"/>
                      <a:pt x="811" y="912"/>
                      <a:pt x="885" y="727"/>
                    </a:cubicBezTo>
                    <a:cubicBezTo>
                      <a:pt x="947" y="542"/>
                      <a:pt x="1033" y="493"/>
                      <a:pt x="996" y="431"/>
                    </a:cubicBezTo>
                    <a:cubicBezTo>
                      <a:pt x="971" y="382"/>
                      <a:pt x="922" y="358"/>
                      <a:pt x="873" y="358"/>
                    </a:cubicBezTo>
                    <a:cubicBezTo>
                      <a:pt x="774" y="358"/>
                      <a:pt x="675" y="358"/>
                      <a:pt x="589" y="370"/>
                    </a:cubicBezTo>
                    <a:cubicBezTo>
                      <a:pt x="552" y="370"/>
                      <a:pt x="478" y="431"/>
                      <a:pt x="441" y="431"/>
                    </a:cubicBezTo>
                    <a:cubicBezTo>
                      <a:pt x="417" y="431"/>
                      <a:pt x="392" y="431"/>
                      <a:pt x="441" y="394"/>
                    </a:cubicBezTo>
                    <a:cubicBezTo>
                      <a:pt x="503" y="370"/>
                      <a:pt x="565" y="382"/>
                      <a:pt x="503" y="333"/>
                    </a:cubicBezTo>
                    <a:cubicBezTo>
                      <a:pt x="466" y="314"/>
                      <a:pt x="432" y="314"/>
                      <a:pt x="415" y="314"/>
                    </a:cubicBezTo>
                    <a:cubicBezTo>
                      <a:pt x="398" y="314"/>
                      <a:pt x="398" y="314"/>
                      <a:pt x="429" y="296"/>
                    </a:cubicBezTo>
                    <a:cubicBezTo>
                      <a:pt x="491" y="259"/>
                      <a:pt x="577" y="185"/>
                      <a:pt x="626" y="148"/>
                    </a:cubicBezTo>
                    <a:cubicBezTo>
                      <a:pt x="675" y="111"/>
                      <a:pt x="786" y="25"/>
                      <a:pt x="675" y="13"/>
                    </a:cubicBezTo>
                    <a:cubicBezTo>
                      <a:pt x="626" y="0"/>
                      <a:pt x="577" y="0"/>
                      <a:pt x="5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82"/>
              <p:cNvSpPr/>
              <p:nvPr/>
            </p:nvSpPr>
            <p:spPr>
              <a:xfrm>
                <a:off x="3371275" y="4481975"/>
                <a:ext cx="64300" cy="35375"/>
              </a:xfrm>
              <a:custGeom>
                <a:rect b="b" l="l" r="r" t="t"/>
                <a:pathLst>
                  <a:path extrusionOk="0" h="1415" w="2572">
                    <a:moveTo>
                      <a:pt x="1888" y="1"/>
                    </a:moveTo>
                    <a:cubicBezTo>
                      <a:pt x="1866" y="1"/>
                      <a:pt x="1857" y="10"/>
                      <a:pt x="1870" y="35"/>
                    </a:cubicBezTo>
                    <a:cubicBezTo>
                      <a:pt x="1882" y="96"/>
                      <a:pt x="1894" y="146"/>
                      <a:pt x="1882" y="170"/>
                    </a:cubicBezTo>
                    <a:cubicBezTo>
                      <a:pt x="1864" y="188"/>
                      <a:pt x="1847" y="205"/>
                      <a:pt x="1830" y="205"/>
                    </a:cubicBezTo>
                    <a:cubicBezTo>
                      <a:pt x="1822" y="205"/>
                      <a:pt x="1815" y="202"/>
                      <a:pt x="1808" y="195"/>
                    </a:cubicBezTo>
                    <a:cubicBezTo>
                      <a:pt x="1794" y="182"/>
                      <a:pt x="1781" y="172"/>
                      <a:pt x="1767" y="172"/>
                    </a:cubicBezTo>
                    <a:cubicBezTo>
                      <a:pt x="1756" y="172"/>
                      <a:pt x="1745" y="178"/>
                      <a:pt x="1734" y="195"/>
                    </a:cubicBezTo>
                    <a:cubicBezTo>
                      <a:pt x="1714" y="215"/>
                      <a:pt x="1678" y="251"/>
                      <a:pt x="1652" y="251"/>
                    </a:cubicBezTo>
                    <a:cubicBezTo>
                      <a:pt x="1646" y="251"/>
                      <a:pt x="1640" y="249"/>
                      <a:pt x="1635" y="244"/>
                    </a:cubicBezTo>
                    <a:cubicBezTo>
                      <a:pt x="1613" y="222"/>
                      <a:pt x="1562" y="181"/>
                      <a:pt x="1525" y="181"/>
                    </a:cubicBezTo>
                    <a:cubicBezTo>
                      <a:pt x="1521" y="181"/>
                      <a:pt x="1516" y="181"/>
                      <a:pt x="1512" y="183"/>
                    </a:cubicBezTo>
                    <a:cubicBezTo>
                      <a:pt x="1475" y="207"/>
                      <a:pt x="1537" y="368"/>
                      <a:pt x="1549" y="405"/>
                    </a:cubicBezTo>
                    <a:cubicBezTo>
                      <a:pt x="1527" y="360"/>
                      <a:pt x="1373" y="164"/>
                      <a:pt x="1289" y="164"/>
                    </a:cubicBezTo>
                    <a:cubicBezTo>
                      <a:pt x="1281" y="164"/>
                      <a:pt x="1273" y="166"/>
                      <a:pt x="1266" y="170"/>
                    </a:cubicBezTo>
                    <a:cubicBezTo>
                      <a:pt x="1204" y="220"/>
                      <a:pt x="1253" y="232"/>
                      <a:pt x="1229" y="257"/>
                    </a:cubicBezTo>
                    <a:cubicBezTo>
                      <a:pt x="1204" y="294"/>
                      <a:pt x="1241" y="380"/>
                      <a:pt x="1192" y="380"/>
                    </a:cubicBezTo>
                    <a:cubicBezTo>
                      <a:pt x="1143" y="380"/>
                      <a:pt x="1118" y="306"/>
                      <a:pt x="1093" y="269"/>
                    </a:cubicBezTo>
                    <a:cubicBezTo>
                      <a:pt x="1056" y="232"/>
                      <a:pt x="1032" y="207"/>
                      <a:pt x="1007" y="207"/>
                    </a:cubicBezTo>
                    <a:cubicBezTo>
                      <a:pt x="982" y="207"/>
                      <a:pt x="1007" y="269"/>
                      <a:pt x="1019" y="306"/>
                    </a:cubicBezTo>
                    <a:cubicBezTo>
                      <a:pt x="1032" y="331"/>
                      <a:pt x="1069" y="417"/>
                      <a:pt x="1019" y="429"/>
                    </a:cubicBezTo>
                    <a:cubicBezTo>
                      <a:pt x="1007" y="441"/>
                      <a:pt x="992" y="448"/>
                      <a:pt x="976" y="448"/>
                    </a:cubicBezTo>
                    <a:cubicBezTo>
                      <a:pt x="961" y="448"/>
                      <a:pt x="945" y="441"/>
                      <a:pt x="933" y="429"/>
                    </a:cubicBezTo>
                    <a:cubicBezTo>
                      <a:pt x="928" y="426"/>
                      <a:pt x="923" y="424"/>
                      <a:pt x="918" y="424"/>
                    </a:cubicBezTo>
                    <a:cubicBezTo>
                      <a:pt x="883" y="424"/>
                      <a:pt x="842" y="488"/>
                      <a:pt x="810" y="552"/>
                    </a:cubicBezTo>
                    <a:cubicBezTo>
                      <a:pt x="802" y="576"/>
                      <a:pt x="799" y="586"/>
                      <a:pt x="797" y="586"/>
                    </a:cubicBezTo>
                    <a:cubicBezTo>
                      <a:pt x="792" y="586"/>
                      <a:pt x="790" y="541"/>
                      <a:pt x="748" y="491"/>
                    </a:cubicBezTo>
                    <a:cubicBezTo>
                      <a:pt x="687" y="417"/>
                      <a:pt x="625" y="380"/>
                      <a:pt x="662" y="380"/>
                    </a:cubicBezTo>
                    <a:cubicBezTo>
                      <a:pt x="711" y="380"/>
                      <a:pt x="798" y="380"/>
                      <a:pt x="748" y="318"/>
                    </a:cubicBezTo>
                    <a:cubicBezTo>
                      <a:pt x="711" y="257"/>
                      <a:pt x="527" y="35"/>
                      <a:pt x="453" y="35"/>
                    </a:cubicBezTo>
                    <a:cubicBezTo>
                      <a:pt x="417" y="28"/>
                      <a:pt x="386" y="13"/>
                      <a:pt x="370" y="13"/>
                    </a:cubicBezTo>
                    <a:cubicBezTo>
                      <a:pt x="359" y="13"/>
                      <a:pt x="356" y="21"/>
                      <a:pt x="366" y="47"/>
                    </a:cubicBezTo>
                    <a:cubicBezTo>
                      <a:pt x="391" y="121"/>
                      <a:pt x="403" y="96"/>
                      <a:pt x="428" y="121"/>
                    </a:cubicBezTo>
                    <a:cubicBezTo>
                      <a:pt x="465" y="146"/>
                      <a:pt x="453" y="158"/>
                      <a:pt x="416" y="158"/>
                    </a:cubicBezTo>
                    <a:cubicBezTo>
                      <a:pt x="379" y="158"/>
                      <a:pt x="403" y="183"/>
                      <a:pt x="428" y="183"/>
                    </a:cubicBezTo>
                    <a:cubicBezTo>
                      <a:pt x="465" y="183"/>
                      <a:pt x="490" y="207"/>
                      <a:pt x="477" y="257"/>
                    </a:cubicBezTo>
                    <a:cubicBezTo>
                      <a:pt x="468" y="295"/>
                      <a:pt x="480" y="363"/>
                      <a:pt x="469" y="363"/>
                    </a:cubicBezTo>
                    <a:cubicBezTo>
                      <a:pt x="466" y="363"/>
                      <a:pt x="461" y="357"/>
                      <a:pt x="453" y="343"/>
                    </a:cubicBezTo>
                    <a:cubicBezTo>
                      <a:pt x="428" y="306"/>
                      <a:pt x="391" y="269"/>
                      <a:pt x="354" y="244"/>
                    </a:cubicBezTo>
                    <a:cubicBezTo>
                      <a:pt x="317" y="220"/>
                      <a:pt x="305" y="170"/>
                      <a:pt x="268" y="170"/>
                    </a:cubicBezTo>
                    <a:cubicBezTo>
                      <a:pt x="231" y="170"/>
                      <a:pt x="169" y="170"/>
                      <a:pt x="194" y="207"/>
                    </a:cubicBezTo>
                    <a:cubicBezTo>
                      <a:pt x="219" y="244"/>
                      <a:pt x="255" y="244"/>
                      <a:pt x="219" y="257"/>
                    </a:cubicBezTo>
                    <a:cubicBezTo>
                      <a:pt x="182" y="257"/>
                      <a:pt x="108" y="257"/>
                      <a:pt x="157" y="281"/>
                    </a:cubicBezTo>
                    <a:cubicBezTo>
                      <a:pt x="206" y="318"/>
                      <a:pt x="292" y="331"/>
                      <a:pt x="243" y="331"/>
                    </a:cubicBezTo>
                    <a:cubicBezTo>
                      <a:pt x="201" y="331"/>
                      <a:pt x="249" y="385"/>
                      <a:pt x="233" y="385"/>
                    </a:cubicBezTo>
                    <a:cubicBezTo>
                      <a:pt x="230" y="385"/>
                      <a:pt x="226" y="383"/>
                      <a:pt x="219" y="380"/>
                    </a:cubicBezTo>
                    <a:cubicBezTo>
                      <a:pt x="169" y="355"/>
                      <a:pt x="157" y="355"/>
                      <a:pt x="120" y="355"/>
                    </a:cubicBezTo>
                    <a:cubicBezTo>
                      <a:pt x="71" y="355"/>
                      <a:pt x="108" y="441"/>
                      <a:pt x="46" y="441"/>
                    </a:cubicBezTo>
                    <a:cubicBezTo>
                      <a:pt x="39" y="440"/>
                      <a:pt x="34" y="440"/>
                      <a:pt x="30" y="440"/>
                    </a:cubicBezTo>
                    <a:cubicBezTo>
                      <a:pt x="0" y="440"/>
                      <a:pt x="65" y="480"/>
                      <a:pt x="120" y="491"/>
                    </a:cubicBezTo>
                    <a:cubicBezTo>
                      <a:pt x="145" y="497"/>
                      <a:pt x="172" y="500"/>
                      <a:pt x="202" y="500"/>
                    </a:cubicBezTo>
                    <a:cubicBezTo>
                      <a:pt x="231" y="500"/>
                      <a:pt x="262" y="497"/>
                      <a:pt x="292" y="491"/>
                    </a:cubicBezTo>
                    <a:lnTo>
                      <a:pt x="453" y="491"/>
                    </a:lnTo>
                    <a:cubicBezTo>
                      <a:pt x="477" y="491"/>
                      <a:pt x="539" y="491"/>
                      <a:pt x="563" y="515"/>
                    </a:cubicBezTo>
                    <a:cubicBezTo>
                      <a:pt x="576" y="540"/>
                      <a:pt x="674" y="528"/>
                      <a:pt x="588" y="552"/>
                    </a:cubicBezTo>
                    <a:cubicBezTo>
                      <a:pt x="502" y="577"/>
                      <a:pt x="502" y="626"/>
                      <a:pt x="539" y="663"/>
                    </a:cubicBezTo>
                    <a:cubicBezTo>
                      <a:pt x="588" y="700"/>
                      <a:pt x="588" y="688"/>
                      <a:pt x="502" y="700"/>
                    </a:cubicBezTo>
                    <a:cubicBezTo>
                      <a:pt x="440" y="725"/>
                      <a:pt x="366" y="737"/>
                      <a:pt x="292" y="737"/>
                    </a:cubicBezTo>
                    <a:cubicBezTo>
                      <a:pt x="182" y="737"/>
                      <a:pt x="58" y="799"/>
                      <a:pt x="182" y="799"/>
                    </a:cubicBezTo>
                    <a:cubicBezTo>
                      <a:pt x="292" y="811"/>
                      <a:pt x="527" y="836"/>
                      <a:pt x="514" y="885"/>
                    </a:cubicBezTo>
                    <a:cubicBezTo>
                      <a:pt x="514" y="926"/>
                      <a:pt x="523" y="950"/>
                      <a:pt x="547" y="950"/>
                    </a:cubicBezTo>
                    <a:cubicBezTo>
                      <a:pt x="552" y="950"/>
                      <a:pt x="557" y="949"/>
                      <a:pt x="563" y="947"/>
                    </a:cubicBezTo>
                    <a:cubicBezTo>
                      <a:pt x="594" y="936"/>
                      <a:pt x="694" y="892"/>
                      <a:pt x="697" y="892"/>
                    </a:cubicBezTo>
                    <a:lnTo>
                      <a:pt x="697" y="892"/>
                    </a:lnTo>
                    <a:cubicBezTo>
                      <a:pt x="698" y="892"/>
                      <a:pt x="695" y="893"/>
                      <a:pt x="687" y="897"/>
                    </a:cubicBezTo>
                    <a:cubicBezTo>
                      <a:pt x="650" y="934"/>
                      <a:pt x="563" y="984"/>
                      <a:pt x="625" y="984"/>
                    </a:cubicBezTo>
                    <a:cubicBezTo>
                      <a:pt x="655" y="984"/>
                      <a:pt x="702" y="970"/>
                      <a:pt x="722" y="970"/>
                    </a:cubicBezTo>
                    <a:cubicBezTo>
                      <a:pt x="735" y="970"/>
                      <a:pt x="736" y="976"/>
                      <a:pt x="711" y="996"/>
                    </a:cubicBezTo>
                    <a:cubicBezTo>
                      <a:pt x="674" y="1045"/>
                      <a:pt x="625" y="1082"/>
                      <a:pt x="563" y="1119"/>
                    </a:cubicBezTo>
                    <a:cubicBezTo>
                      <a:pt x="514" y="1144"/>
                      <a:pt x="453" y="1168"/>
                      <a:pt x="453" y="1205"/>
                    </a:cubicBezTo>
                    <a:cubicBezTo>
                      <a:pt x="453" y="1242"/>
                      <a:pt x="440" y="1255"/>
                      <a:pt x="551" y="1255"/>
                    </a:cubicBezTo>
                    <a:cubicBezTo>
                      <a:pt x="636" y="1255"/>
                      <a:pt x="707" y="1218"/>
                      <a:pt x="763" y="1218"/>
                    </a:cubicBezTo>
                    <a:cubicBezTo>
                      <a:pt x="780" y="1218"/>
                      <a:pt x="796" y="1222"/>
                      <a:pt x="810" y="1230"/>
                    </a:cubicBezTo>
                    <a:cubicBezTo>
                      <a:pt x="884" y="1255"/>
                      <a:pt x="1007" y="1255"/>
                      <a:pt x="982" y="1267"/>
                    </a:cubicBezTo>
                    <a:cubicBezTo>
                      <a:pt x="958" y="1279"/>
                      <a:pt x="945" y="1316"/>
                      <a:pt x="995" y="1329"/>
                    </a:cubicBezTo>
                    <a:cubicBezTo>
                      <a:pt x="1118" y="1390"/>
                      <a:pt x="1253" y="1415"/>
                      <a:pt x="1389" y="1415"/>
                    </a:cubicBezTo>
                    <a:cubicBezTo>
                      <a:pt x="1451" y="1415"/>
                      <a:pt x="1512" y="1378"/>
                      <a:pt x="1549" y="1329"/>
                    </a:cubicBezTo>
                    <a:cubicBezTo>
                      <a:pt x="1562" y="1304"/>
                      <a:pt x="1771" y="1329"/>
                      <a:pt x="1870" y="1242"/>
                    </a:cubicBezTo>
                    <a:cubicBezTo>
                      <a:pt x="1980" y="1156"/>
                      <a:pt x="2030" y="1033"/>
                      <a:pt x="2128" y="1021"/>
                    </a:cubicBezTo>
                    <a:cubicBezTo>
                      <a:pt x="2215" y="1008"/>
                      <a:pt x="2288" y="971"/>
                      <a:pt x="2338" y="897"/>
                    </a:cubicBezTo>
                    <a:cubicBezTo>
                      <a:pt x="2362" y="848"/>
                      <a:pt x="2412" y="823"/>
                      <a:pt x="2461" y="811"/>
                    </a:cubicBezTo>
                    <a:cubicBezTo>
                      <a:pt x="2498" y="799"/>
                      <a:pt x="2510" y="762"/>
                      <a:pt x="2473" y="725"/>
                    </a:cubicBezTo>
                    <a:cubicBezTo>
                      <a:pt x="2436" y="676"/>
                      <a:pt x="2486" y="676"/>
                      <a:pt x="2523" y="676"/>
                    </a:cubicBezTo>
                    <a:cubicBezTo>
                      <a:pt x="2560" y="676"/>
                      <a:pt x="2572" y="639"/>
                      <a:pt x="2523" y="614"/>
                    </a:cubicBezTo>
                    <a:cubicBezTo>
                      <a:pt x="2486" y="589"/>
                      <a:pt x="2473" y="565"/>
                      <a:pt x="2486" y="552"/>
                    </a:cubicBezTo>
                    <a:cubicBezTo>
                      <a:pt x="2498" y="528"/>
                      <a:pt x="2560" y="491"/>
                      <a:pt x="2523" y="478"/>
                    </a:cubicBezTo>
                    <a:cubicBezTo>
                      <a:pt x="2469" y="452"/>
                      <a:pt x="2422" y="432"/>
                      <a:pt x="2396" y="432"/>
                    </a:cubicBezTo>
                    <a:cubicBezTo>
                      <a:pt x="2385" y="432"/>
                      <a:pt x="2378" y="435"/>
                      <a:pt x="2375" y="441"/>
                    </a:cubicBezTo>
                    <a:cubicBezTo>
                      <a:pt x="2372" y="445"/>
                      <a:pt x="2369" y="446"/>
                      <a:pt x="2366" y="446"/>
                    </a:cubicBezTo>
                    <a:cubicBezTo>
                      <a:pt x="2357" y="446"/>
                      <a:pt x="2350" y="432"/>
                      <a:pt x="2350" y="405"/>
                    </a:cubicBezTo>
                    <a:cubicBezTo>
                      <a:pt x="2362" y="380"/>
                      <a:pt x="2387" y="380"/>
                      <a:pt x="2325" y="380"/>
                    </a:cubicBezTo>
                    <a:cubicBezTo>
                      <a:pt x="2264" y="380"/>
                      <a:pt x="2264" y="355"/>
                      <a:pt x="2288" y="318"/>
                    </a:cubicBezTo>
                    <a:cubicBezTo>
                      <a:pt x="2325" y="281"/>
                      <a:pt x="2338" y="257"/>
                      <a:pt x="2288" y="232"/>
                    </a:cubicBezTo>
                    <a:cubicBezTo>
                      <a:pt x="2252" y="195"/>
                      <a:pt x="2153" y="220"/>
                      <a:pt x="2215" y="170"/>
                    </a:cubicBezTo>
                    <a:cubicBezTo>
                      <a:pt x="2257" y="139"/>
                      <a:pt x="2300" y="79"/>
                      <a:pt x="2287" y="79"/>
                    </a:cubicBezTo>
                    <a:cubicBezTo>
                      <a:pt x="2285" y="79"/>
                      <a:pt x="2281" y="81"/>
                      <a:pt x="2276" y="84"/>
                    </a:cubicBezTo>
                    <a:cubicBezTo>
                      <a:pt x="2256" y="104"/>
                      <a:pt x="2156" y="156"/>
                      <a:pt x="2105" y="156"/>
                    </a:cubicBezTo>
                    <a:cubicBezTo>
                      <a:pt x="2093" y="156"/>
                      <a:pt x="2084" y="153"/>
                      <a:pt x="2079" y="146"/>
                    </a:cubicBezTo>
                    <a:cubicBezTo>
                      <a:pt x="2054" y="109"/>
                      <a:pt x="2054" y="47"/>
                      <a:pt x="1980" y="23"/>
                    </a:cubicBezTo>
                    <a:cubicBezTo>
                      <a:pt x="1943" y="10"/>
                      <a:pt x="1910" y="1"/>
                      <a:pt x="18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82"/>
              <p:cNvSpPr/>
              <p:nvPr/>
            </p:nvSpPr>
            <p:spPr>
              <a:xfrm>
                <a:off x="3579900" y="4298275"/>
                <a:ext cx="63600" cy="52600"/>
              </a:xfrm>
              <a:custGeom>
                <a:rect b="b" l="l" r="r" t="t"/>
                <a:pathLst>
                  <a:path extrusionOk="0" h="2104" w="2544">
                    <a:moveTo>
                      <a:pt x="1292" y="0"/>
                    </a:moveTo>
                    <a:cubicBezTo>
                      <a:pt x="1289" y="0"/>
                      <a:pt x="1287" y="4"/>
                      <a:pt x="1287" y="15"/>
                    </a:cubicBezTo>
                    <a:cubicBezTo>
                      <a:pt x="1287" y="76"/>
                      <a:pt x="1336" y="126"/>
                      <a:pt x="1287" y="126"/>
                    </a:cubicBezTo>
                    <a:cubicBezTo>
                      <a:pt x="1271" y="126"/>
                      <a:pt x="1260" y="124"/>
                      <a:pt x="1252" y="124"/>
                    </a:cubicBezTo>
                    <a:cubicBezTo>
                      <a:pt x="1238" y="124"/>
                      <a:pt x="1238" y="130"/>
                      <a:pt x="1238" y="163"/>
                    </a:cubicBezTo>
                    <a:lnTo>
                      <a:pt x="1238" y="323"/>
                    </a:lnTo>
                    <a:cubicBezTo>
                      <a:pt x="1238" y="382"/>
                      <a:pt x="1351" y="645"/>
                      <a:pt x="1328" y="645"/>
                    </a:cubicBezTo>
                    <a:cubicBezTo>
                      <a:pt x="1327" y="645"/>
                      <a:pt x="1326" y="644"/>
                      <a:pt x="1324" y="643"/>
                    </a:cubicBezTo>
                    <a:cubicBezTo>
                      <a:pt x="1287" y="631"/>
                      <a:pt x="1262" y="643"/>
                      <a:pt x="1225" y="606"/>
                    </a:cubicBezTo>
                    <a:cubicBezTo>
                      <a:pt x="1176" y="520"/>
                      <a:pt x="1115" y="434"/>
                      <a:pt x="1078" y="335"/>
                    </a:cubicBezTo>
                    <a:cubicBezTo>
                      <a:pt x="1045" y="281"/>
                      <a:pt x="984" y="207"/>
                      <a:pt x="944" y="207"/>
                    </a:cubicBezTo>
                    <a:cubicBezTo>
                      <a:pt x="939" y="207"/>
                      <a:pt x="934" y="209"/>
                      <a:pt x="930" y="212"/>
                    </a:cubicBezTo>
                    <a:cubicBezTo>
                      <a:pt x="905" y="236"/>
                      <a:pt x="880" y="310"/>
                      <a:pt x="831" y="323"/>
                    </a:cubicBezTo>
                    <a:cubicBezTo>
                      <a:pt x="782" y="335"/>
                      <a:pt x="831" y="384"/>
                      <a:pt x="856" y="421"/>
                    </a:cubicBezTo>
                    <a:cubicBezTo>
                      <a:pt x="872" y="446"/>
                      <a:pt x="867" y="486"/>
                      <a:pt x="833" y="486"/>
                    </a:cubicBezTo>
                    <a:cubicBezTo>
                      <a:pt x="816" y="486"/>
                      <a:pt x="791" y="475"/>
                      <a:pt x="757" y="446"/>
                    </a:cubicBezTo>
                    <a:cubicBezTo>
                      <a:pt x="659" y="360"/>
                      <a:pt x="683" y="323"/>
                      <a:pt x="585" y="286"/>
                    </a:cubicBezTo>
                    <a:cubicBezTo>
                      <a:pt x="542" y="273"/>
                      <a:pt x="523" y="273"/>
                      <a:pt x="528" y="273"/>
                    </a:cubicBezTo>
                    <a:cubicBezTo>
                      <a:pt x="532" y="273"/>
                      <a:pt x="560" y="273"/>
                      <a:pt x="609" y="261"/>
                    </a:cubicBezTo>
                    <a:cubicBezTo>
                      <a:pt x="708" y="236"/>
                      <a:pt x="843" y="150"/>
                      <a:pt x="757" y="150"/>
                    </a:cubicBezTo>
                    <a:cubicBezTo>
                      <a:pt x="683" y="150"/>
                      <a:pt x="671" y="187"/>
                      <a:pt x="572" y="187"/>
                    </a:cubicBezTo>
                    <a:cubicBezTo>
                      <a:pt x="507" y="187"/>
                      <a:pt x="452" y="165"/>
                      <a:pt x="423" y="165"/>
                    </a:cubicBezTo>
                    <a:cubicBezTo>
                      <a:pt x="408" y="165"/>
                      <a:pt x="400" y="171"/>
                      <a:pt x="400" y="187"/>
                    </a:cubicBezTo>
                    <a:cubicBezTo>
                      <a:pt x="400" y="232"/>
                      <a:pt x="432" y="290"/>
                      <a:pt x="422" y="290"/>
                    </a:cubicBezTo>
                    <a:cubicBezTo>
                      <a:pt x="418" y="290"/>
                      <a:pt x="408" y="281"/>
                      <a:pt x="388" y="261"/>
                    </a:cubicBezTo>
                    <a:cubicBezTo>
                      <a:pt x="329" y="213"/>
                      <a:pt x="302" y="179"/>
                      <a:pt x="263" y="179"/>
                    </a:cubicBezTo>
                    <a:cubicBezTo>
                      <a:pt x="252" y="179"/>
                      <a:pt x="241" y="182"/>
                      <a:pt x="227" y="187"/>
                    </a:cubicBezTo>
                    <a:cubicBezTo>
                      <a:pt x="186" y="208"/>
                      <a:pt x="170" y="282"/>
                      <a:pt x="144" y="282"/>
                    </a:cubicBezTo>
                    <a:cubicBezTo>
                      <a:pt x="140" y="282"/>
                      <a:pt x="135" y="279"/>
                      <a:pt x="129" y="273"/>
                    </a:cubicBezTo>
                    <a:cubicBezTo>
                      <a:pt x="103" y="248"/>
                      <a:pt x="77" y="216"/>
                      <a:pt x="68" y="216"/>
                    </a:cubicBezTo>
                    <a:cubicBezTo>
                      <a:pt x="64" y="216"/>
                      <a:pt x="64" y="222"/>
                      <a:pt x="67" y="236"/>
                    </a:cubicBezTo>
                    <a:cubicBezTo>
                      <a:pt x="80" y="286"/>
                      <a:pt x="116" y="323"/>
                      <a:pt x="67" y="347"/>
                    </a:cubicBezTo>
                    <a:cubicBezTo>
                      <a:pt x="59" y="351"/>
                      <a:pt x="51" y="352"/>
                      <a:pt x="43" y="352"/>
                    </a:cubicBezTo>
                    <a:cubicBezTo>
                      <a:pt x="20" y="352"/>
                      <a:pt x="3" y="338"/>
                      <a:pt x="2" y="338"/>
                    </a:cubicBezTo>
                    <a:lnTo>
                      <a:pt x="2" y="338"/>
                    </a:lnTo>
                    <a:cubicBezTo>
                      <a:pt x="0" y="338"/>
                      <a:pt x="12" y="350"/>
                      <a:pt x="43" y="397"/>
                    </a:cubicBezTo>
                    <a:cubicBezTo>
                      <a:pt x="117" y="493"/>
                      <a:pt x="127" y="589"/>
                      <a:pt x="161" y="589"/>
                    </a:cubicBezTo>
                    <a:cubicBezTo>
                      <a:pt x="166" y="589"/>
                      <a:pt x="172" y="586"/>
                      <a:pt x="178" y="581"/>
                    </a:cubicBezTo>
                    <a:cubicBezTo>
                      <a:pt x="209" y="551"/>
                      <a:pt x="248" y="486"/>
                      <a:pt x="296" y="486"/>
                    </a:cubicBezTo>
                    <a:cubicBezTo>
                      <a:pt x="305" y="486"/>
                      <a:pt x="315" y="489"/>
                      <a:pt x="326" y="495"/>
                    </a:cubicBezTo>
                    <a:cubicBezTo>
                      <a:pt x="388" y="532"/>
                      <a:pt x="351" y="532"/>
                      <a:pt x="326" y="569"/>
                    </a:cubicBezTo>
                    <a:cubicBezTo>
                      <a:pt x="301" y="606"/>
                      <a:pt x="338" y="655"/>
                      <a:pt x="375" y="692"/>
                    </a:cubicBezTo>
                    <a:cubicBezTo>
                      <a:pt x="405" y="715"/>
                      <a:pt x="412" y="719"/>
                      <a:pt x="387" y="719"/>
                    </a:cubicBezTo>
                    <a:cubicBezTo>
                      <a:pt x="370" y="719"/>
                      <a:pt x="338" y="717"/>
                      <a:pt x="289" y="717"/>
                    </a:cubicBezTo>
                    <a:cubicBezTo>
                      <a:pt x="222" y="709"/>
                      <a:pt x="141" y="697"/>
                      <a:pt x="107" y="697"/>
                    </a:cubicBezTo>
                    <a:cubicBezTo>
                      <a:pt x="85" y="697"/>
                      <a:pt x="83" y="702"/>
                      <a:pt x="116" y="717"/>
                    </a:cubicBezTo>
                    <a:cubicBezTo>
                      <a:pt x="203" y="742"/>
                      <a:pt x="178" y="791"/>
                      <a:pt x="227" y="840"/>
                    </a:cubicBezTo>
                    <a:cubicBezTo>
                      <a:pt x="264" y="889"/>
                      <a:pt x="289" y="889"/>
                      <a:pt x="363" y="902"/>
                    </a:cubicBezTo>
                    <a:cubicBezTo>
                      <a:pt x="437" y="902"/>
                      <a:pt x="572" y="988"/>
                      <a:pt x="498" y="988"/>
                    </a:cubicBezTo>
                    <a:cubicBezTo>
                      <a:pt x="425" y="1000"/>
                      <a:pt x="326" y="1025"/>
                      <a:pt x="412" y="1087"/>
                    </a:cubicBezTo>
                    <a:cubicBezTo>
                      <a:pt x="476" y="1129"/>
                      <a:pt x="559" y="1163"/>
                      <a:pt x="636" y="1163"/>
                    </a:cubicBezTo>
                    <a:cubicBezTo>
                      <a:pt x="648" y="1163"/>
                      <a:pt x="660" y="1162"/>
                      <a:pt x="671" y="1161"/>
                    </a:cubicBezTo>
                    <a:cubicBezTo>
                      <a:pt x="745" y="1136"/>
                      <a:pt x="905" y="1062"/>
                      <a:pt x="880" y="1000"/>
                    </a:cubicBezTo>
                    <a:cubicBezTo>
                      <a:pt x="856" y="926"/>
                      <a:pt x="831" y="877"/>
                      <a:pt x="868" y="853"/>
                    </a:cubicBezTo>
                    <a:cubicBezTo>
                      <a:pt x="871" y="851"/>
                      <a:pt x="874" y="851"/>
                      <a:pt x="878" y="851"/>
                    </a:cubicBezTo>
                    <a:cubicBezTo>
                      <a:pt x="902" y="851"/>
                      <a:pt x="943" y="872"/>
                      <a:pt x="971" y="872"/>
                    </a:cubicBezTo>
                    <a:cubicBezTo>
                      <a:pt x="979" y="872"/>
                      <a:pt x="986" y="870"/>
                      <a:pt x="991" y="865"/>
                    </a:cubicBezTo>
                    <a:cubicBezTo>
                      <a:pt x="1016" y="840"/>
                      <a:pt x="1028" y="779"/>
                      <a:pt x="1053" y="766"/>
                    </a:cubicBezTo>
                    <a:cubicBezTo>
                      <a:pt x="1055" y="765"/>
                      <a:pt x="1057" y="765"/>
                      <a:pt x="1060" y="765"/>
                    </a:cubicBezTo>
                    <a:cubicBezTo>
                      <a:pt x="1084" y="765"/>
                      <a:pt x="1112" y="819"/>
                      <a:pt x="1090" y="853"/>
                    </a:cubicBezTo>
                    <a:cubicBezTo>
                      <a:pt x="1065" y="889"/>
                      <a:pt x="991" y="976"/>
                      <a:pt x="1053" y="976"/>
                    </a:cubicBezTo>
                    <a:cubicBezTo>
                      <a:pt x="1061" y="977"/>
                      <a:pt x="1070" y="978"/>
                      <a:pt x="1079" y="978"/>
                    </a:cubicBezTo>
                    <a:cubicBezTo>
                      <a:pt x="1157" y="978"/>
                      <a:pt x="1277" y="935"/>
                      <a:pt x="1299" y="902"/>
                    </a:cubicBezTo>
                    <a:cubicBezTo>
                      <a:pt x="1315" y="871"/>
                      <a:pt x="1349" y="850"/>
                      <a:pt x="1372" y="850"/>
                    </a:cubicBezTo>
                    <a:cubicBezTo>
                      <a:pt x="1387" y="850"/>
                      <a:pt x="1398" y="858"/>
                      <a:pt x="1398" y="877"/>
                    </a:cubicBezTo>
                    <a:cubicBezTo>
                      <a:pt x="1386" y="939"/>
                      <a:pt x="1299" y="1037"/>
                      <a:pt x="1373" y="1037"/>
                    </a:cubicBezTo>
                    <a:cubicBezTo>
                      <a:pt x="1435" y="1037"/>
                      <a:pt x="1570" y="1037"/>
                      <a:pt x="1472" y="1050"/>
                    </a:cubicBezTo>
                    <a:cubicBezTo>
                      <a:pt x="1386" y="1050"/>
                      <a:pt x="1287" y="1050"/>
                      <a:pt x="1201" y="1074"/>
                    </a:cubicBezTo>
                    <a:cubicBezTo>
                      <a:pt x="1127" y="1136"/>
                      <a:pt x="1053" y="1185"/>
                      <a:pt x="979" y="1210"/>
                    </a:cubicBezTo>
                    <a:cubicBezTo>
                      <a:pt x="964" y="1212"/>
                      <a:pt x="945" y="1213"/>
                      <a:pt x="923" y="1213"/>
                    </a:cubicBezTo>
                    <a:cubicBezTo>
                      <a:pt x="909" y="1213"/>
                      <a:pt x="894" y="1213"/>
                      <a:pt x="878" y="1213"/>
                    </a:cubicBezTo>
                    <a:cubicBezTo>
                      <a:pt x="800" y="1213"/>
                      <a:pt x="712" y="1218"/>
                      <a:pt x="696" y="1284"/>
                    </a:cubicBezTo>
                    <a:cubicBezTo>
                      <a:pt x="673" y="1363"/>
                      <a:pt x="630" y="1421"/>
                      <a:pt x="689" y="1421"/>
                    </a:cubicBezTo>
                    <a:cubicBezTo>
                      <a:pt x="694" y="1421"/>
                      <a:pt x="701" y="1420"/>
                      <a:pt x="708" y="1419"/>
                    </a:cubicBezTo>
                    <a:cubicBezTo>
                      <a:pt x="794" y="1407"/>
                      <a:pt x="930" y="1382"/>
                      <a:pt x="1078" y="1358"/>
                    </a:cubicBezTo>
                    <a:cubicBezTo>
                      <a:pt x="1188" y="1345"/>
                      <a:pt x="1299" y="1345"/>
                      <a:pt x="1398" y="1345"/>
                    </a:cubicBezTo>
                    <a:cubicBezTo>
                      <a:pt x="1435" y="1345"/>
                      <a:pt x="1423" y="1370"/>
                      <a:pt x="1361" y="1382"/>
                    </a:cubicBezTo>
                    <a:cubicBezTo>
                      <a:pt x="1275" y="1407"/>
                      <a:pt x="1201" y="1432"/>
                      <a:pt x="1115" y="1432"/>
                    </a:cubicBezTo>
                    <a:cubicBezTo>
                      <a:pt x="1028" y="1444"/>
                      <a:pt x="942" y="1456"/>
                      <a:pt x="991" y="1493"/>
                    </a:cubicBezTo>
                    <a:cubicBezTo>
                      <a:pt x="1028" y="1530"/>
                      <a:pt x="1201" y="1530"/>
                      <a:pt x="1238" y="1555"/>
                    </a:cubicBezTo>
                    <a:cubicBezTo>
                      <a:pt x="1274" y="1573"/>
                      <a:pt x="1257" y="1584"/>
                      <a:pt x="1192" y="1584"/>
                    </a:cubicBezTo>
                    <a:cubicBezTo>
                      <a:pt x="1169" y="1584"/>
                      <a:pt x="1139" y="1583"/>
                      <a:pt x="1102" y="1579"/>
                    </a:cubicBezTo>
                    <a:cubicBezTo>
                      <a:pt x="982" y="1569"/>
                      <a:pt x="871" y="1528"/>
                      <a:pt x="822" y="1528"/>
                    </a:cubicBezTo>
                    <a:cubicBezTo>
                      <a:pt x="816" y="1528"/>
                      <a:pt x="811" y="1529"/>
                      <a:pt x="806" y="1530"/>
                    </a:cubicBezTo>
                    <a:cubicBezTo>
                      <a:pt x="757" y="1530"/>
                      <a:pt x="720" y="1579"/>
                      <a:pt x="782" y="1629"/>
                    </a:cubicBezTo>
                    <a:cubicBezTo>
                      <a:pt x="856" y="1690"/>
                      <a:pt x="868" y="1826"/>
                      <a:pt x="979" y="1826"/>
                    </a:cubicBezTo>
                    <a:cubicBezTo>
                      <a:pt x="998" y="1828"/>
                      <a:pt x="1017" y="1829"/>
                      <a:pt x="1036" y="1829"/>
                    </a:cubicBezTo>
                    <a:cubicBezTo>
                      <a:pt x="1110" y="1829"/>
                      <a:pt x="1185" y="1817"/>
                      <a:pt x="1228" y="1817"/>
                    </a:cubicBezTo>
                    <a:cubicBezTo>
                      <a:pt x="1247" y="1817"/>
                      <a:pt x="1259" y="1819"/>
                      <a:pt x="1262" y="1826"/>
                    </a:cubicBezTo>
                    <a:cubicBezTo>
                      <a:pt x="1275" y="1863"/>
                      <a:pt x="1188" y="1888"/>
                      <a:pt x="1164" y="1900"/>
                    </a:cubicBezTo>
                    <a:cubicBezTo>
                      <a:pt x="1127" y="1900"/>
                      <a:pt x="1188" y="1937"/>
                      <a:pt x="1238" y="1974"/>
                    </a:cubicBezTo>
                    <a:cubicBezTo>
                      <a:pt x="1278" y="1994"/>
                      <a:pt x="1326" y="2104"/>
                      <a:pt x="1369" y="2104"/>
                    </a:cubicBezTo>
                    <a:cubicBezTo>
                      <a:pt x="1379" y="2104"/>
                      <a:pt x="1389" y="2098"/>
                      <a:pt x="1398" y="2085"/>
                    </a:cubicBezTo>
                    <a:cubicBezTo>
                      <a:pt x="1460" y="1998"/>
                      <a:pt x="1423" y="1961"/>
                      <a:pt x="1484" y="1875"/>
                    </a:cubicBezTo>
                    <a:cubicBezTo>
                      <a:pt x="1546" y="1777"/>
                      <a:pt x="1595" y="1604"/>
                      <a:pt x="1657" y="1567"/>
                    </a:cubicBezTo>
                    <a:cubicBezTo>
                      <a:pt x="1731" y="1506"/>
                      <a:pt x="1780" y="1419"/>
                      <a:pt x="1792" y="1321"/>
                    </a:cubicBezTo>
                    <a:cubicBezTo>
                      <a:pt x="1792" y="1210"/>
                      <a:pt x="1854" y="1259"/>
                      <a:pt x="1878" y="1234"/>
                    </a:cubicBezTo>
                    <a:cubicBezTo>
                      <a:pt x="1915" y="1210"/>
                      <a:pt x="1854" y="1124"/>
                      <a:pt x="1915" y="1050"/>
                    </a:cubicBezTo>
                    <a:cubicBezTo>
                      <a:pt x="1965" y="988"/>
                      <a:pt x="2039" y="939"/>
                      <a:pt x="2113" y="902"/>
                    </a:cubicBezTo>
                    <a:cubicBezTo>
                      <a:pt x="2186" y="877"/>
                      <a:pt x="2273" y="853"/>
                      <a:pt x="2371" y="853"/>
                    </a:cubicBezTo>
                    <a:cubicBezTo>
                      <a:pt x="2458" y="853"/>
                      <a:pt x="2544" y="816"/>
                      <a:pt x="2482" y="766"/>
                    </a:cubicBezTo>
                    <a:cubicBezTo>
                      <a:pt x="2433" y="717"/>
                      <a:pt x="2310" y="742"/>
                      <a:pt x="2285" y="692"/>
                    </a:cubicBezTo>
                    <a:cubicBezTo>
                      <a:pt x="2273" y="643"/>
                      <a:pt x="2334" y="606"/>
                      <a:pt x="2310" y="606"/>
                    </a:cubicBezTo>
                    <a:cubicBezTo>
                      <a:pt x="2291" y="606"/>
                      <a:pt x="2257" y="643"/>
                      <a:pt x="2215" y="643"/>
                    </a:cubicBezTo>
                    <a:cubicBezTo>
                      <a:pt x="2202" y="643"/>
                      <a:pt x="2188" y="639"/>
                      <a:pt x="2174" y="631"/>
                    </a:cubicBezTo>
                    <a:cubicBezTo>
                      <a:pt x="2100" y="594"/>
                      <a:pt x="2026" y="557"/>
                      <a:pt x="1940" y="557"/>
                    </a:cubicBezTo>
                    <a:cubicBezTo>
                      <a:pt x="1854" y="557"/>
                      <a:pt x="1891" y="471"/>
                      <a:pt x="1854" y="384"/>
                    </a:cubicBezTo>
                    <a:cubicBezTo>
                      <a:pt x="1822" y="320"/>
                      <a:pt x="1808" y="283"/>
                      <a:pt x="1772" y="283"/>
                    </a:cubicBezTo>
                    <a:cubicBezTo>
                      <a:pt x="1767" y="283"/>
                      <a:pt x="1761" y="284"/>
                      <a:pt x="1755" y="286"/>
                    </a:cubicBezTo>
                    <a:cubicBezTo>
                      <a:pt x="1725" y="296"/>
                      <a:pt x="1686" y="399"/>
                      <a:pt x="1659" y="399"/>
                    </a:cubicBezTo>
                    <a:cubicBezTo>
                      <a:pt x="1654" y="399"/>
                      <a:pt x="1649" y="395"/>
                      <a:pt x="1644" y="384"/>
                    </a:cubicBezTo>
                    <a:cubicBezTo>
                      <a:pt x="1632" y="347"/>
                      <a:pt x="1632" y="298"/>
                      <a:pt x="1644" y="261"/>
                    </a:cubicBezTo>
                    <a:cubicBezTo>
                      <a:pt x="1657" y="199"/>
                      <a:pt x="1620" y="138"/>
                      <a:pt x="1570" y="113"/>
                    </a:cubicBezTo>
                    <a:cubicBezTo>
                      <a:pt x="1521" y="80"/>
                      <a:pt x="1494" y="58"/>
                      <a:pt x="1474" y="58"/>
                    </a:cubicBezTo>
                    <a:cubicBezTo>
                      <a:pt x="1464" y="58"/>
                      <a:pt x="1455" y="64"/>
                      <a:pt x="1447" y="76"/>
                    </a:cubicBezTo>
                    <a:cubicBezTo>
                      <a:pt x="1422" y="102"/>
                      <a:pt x="1437" y="145"/>
                      <a:pt x="1429" y="145"/>
                    </a:cubicBezTo>
                    <a:cubicBezTo>
                      <a:pt x="1425" y="145"/>
                      <a:pt x="1417" y="136"/>
                      <a:pt x="1398" y="113"/>
                    </a:cubicBezTo>
                    <a:cubicBezTo>
                      <a:pt x="1339" y="64"/>
                      <a:pt x="1304" y="0"/>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82"/>
              <p:cNvSpPr/>
              <p:nvPr/>
            </p:nvSpPr>
            <p:spPr>
              <a:xfrm>
                <a:off x="3633325" y="4321125"/>
                <a:ext cx="13275" cy="5900"/>
              </a:xfrm>
              <a:custGeom>
                <a:rect b="b" l="l" r="r" t="t"/>
                <a:pathLst>
                  <a:path extrusionOk="0" h="236" w="531">
                    <a:moveTo>
                      <a:pt x="308" y="0"/>
                    </a:moveTo>
                    <a:cubicBezTo>
                      <a:pt x="247" y="0"/>
                      <a:pt x="0" y="86"/>
                      <a:pt x="37" y="99"/>
                    </a:cubicBezTo>
                    <a:cubicBezTo>
                      <a:pt x="86" y="99"/>
                      <a:pt x="173" y="222"/>
                      <a:pt x="197" y="222"/>
                    </a:cubicBezTo>
                    <a:cubicBezTo>
                      <a:pt x="220" y="222"/>
                      <a:pt x="317" y="235"/>
                      <a:pt x="397" y="235"/>
                    </a:cubicBezTo>
                    <a:cubicBezTo>
                      <a:pt x="450" y="235"/>
                      <a:pt x="496" y="229"/>
                      <a:pt x="505" y="210"/>
                    </a:cubicBezTo>
                    <a:cubicBezTo>
                      <a:pt x="530" y="160"/>
                      <a:pt x="493" y="12"/>
                      <a:pt x="468" y="12"/>
                    </a:cubicBezTo>
                    <a:cubicBezTo>
                      <a:pt x="419" y="0"/>
                      <a:pt x="358" y="0"/>
                      <a:pt x="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82"/>
              <p:cNvSpPr/>
              <p:nvPr/>
            </p:nvSpPr>
            <p:spPr>
              <a:xfrm>
                <a:off x="3637950" y="4327275"/>
                <a:ext cx="24050" cy="13375"/>
              </a:xfrm>
              <a:custGeom>
                <a:rect b="b" l="l" r="r" t="t"/>
                <a:pathLst>
                  <a:path extrusionOk="0" h="535" w="962">
                    <a:moveTo>
                      <a:pt x="604" y="1"/>
                    </a:moveTo>
                    <a:lnTo>
                      <a:pt x="123" y="13"/>
                    </a:lnTo>
                    <a:cubicBezTo>
                      <a:pt x="74" y="13"/>
                      <a:pt x="25" y="13"/>
                      <a:pt x="86" y="62"/>
                    </a:cubicBezTo>
                    <a:cubicBezTo>
                      <a:pt x="136" y="124"/>
                      <a:pt x="185" y="148"/>
                      <a:pt x="160" y="185"/>
                    </a:cubicBezTo>
                    <a:cubicBezTo>
                      <a:pt x="136" y="210"/>
                      <a:pt x="0" y="407"/>
                      <a:pt x="62" y="407"/>
                    </a:cubicBezTo>
                    <a:cubicBezTo>
                      <a:pt x="91" y="411"/>
                      <a:pt x="118" y="412"/>
                      <a:pt x="146" y="412"/>
                    </a:cubicBezTo>
                    <a:cubicBezTo>
                      <a:pt x="212" y="412"/>
                      <a:pt x="275" y="404"/>
                      <a:pt x="345" y="395"/>
                    </a:cubicBezTo>
                    <a:cubicBezTo>
                      <a:pt x="388" y="383"/>
                      <a:pt x="416" y="373"/>
                      <a:pt x="433" y="373"/>
                    </a:cubicBezTo>
                    <a:cubicBezTo>
                      <a:pt x="450" y="373"/>
                      <a:pt x="456" y="383"/>
                      <a:pt x="456" y="407"/>
                    </a:cubicBezTo>
                    <a:cubicBezTo>
                      <a:pt x="445" y="461"/>
                      <a:pt x="367" y="535"/>
                      <a:pt x="416" y="535"/>
                    </a:cubicBezTo>
                    <a:cubicBezTo>
                      <a:pt x="423" y="535"/>
                      <a:pt x="432" y="533"/>
                      <a:pt x="444" y="530"/>
                    </a:cubicBezTo>
                    <a:cubicBezTo>
                      <a:pt x="542" y="493"/>
                      <a:pt x="678" y="493"/>
                      <a:pt x="739" y="407"/>
                    </a:cubicBezTo>
                    <a:cubicBezTo>
                      <a:pt x="789" y="321"/>
                      <a:pt x="752" y="309"/>
                      <a:pt x="826" y="272"/>
                    </a:cubicBezTo>
                    <a:cubicBezTo>
                      <a:pt x="912" y="235"/>
                      <a:pt x="961" y="235"/>
                      <a:pt x="912" y="222"/>
                    </a:cubicBezTo>
                    <a:cubicBezTo>
                      <a:pt x="863" y="210"/>
                      <a:pt x="579" y="185"/>
                      <a:pt x="579" y="99"/>
                    </a:cubicBezTo>
                    <a:cubicBezTo>
                      <a:pt x="579" y="13"/>
                      <a:pt x="653" y="1"/>
                      <a:pt x="6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82"/>
              <p:cNvSpPr/>
              <p:nvPr/>
            </p:nvSpPr>
            <p:spPr>
              <a:xfrm>
                <a:off x="3618525" y="4291175"/>
                <a:ext cx="58250" cy="19875"/>
              </a:xfrm>
              <a:custGeom>
                <a:rect b="b" l="l" r="r" t="t"/>
                <a:pathLst>
                  <a:path extrusionOk="0" h="795" w="2330">
                    <a:moveTo>
                      <a:pt x="512" y="0"/>
                    </a:moveTo>
                    <a:cubicBezTo>
                      <a:pt x="479" y="0"/>
                      <a:pt x="474" y="28"/>
                      <a:pt x="506" y="28"/>
                    </a:cubicBezTo>
                    <a:cubicBezTo>
                      <a:pt x="543" y="28"/>
                      <a:pt x="592" y="77"/>
                      <a:pt x="580" y="89"/>
                    </a:cubicBezTo>
                    <a:cubicBezTo>
                      <a:pt x="559" y="100"/>
                      <a:pt x="582" y="144"/>
                      <a:pt x="554" y="144"/>
                    </a:cubicBezTo>
                    <a:cubicBezTo>
                      <a:pt x="548" y="144"/>
                      <a:pt x="541" y="143"/>
                      <a:pt x="531" y="138"/>
                    </a:cubicBezTo>
                    <a:cubicBezTo>
                      <a:pt x="477" y="106"/>
                      <a:pt x="424" y="74"/>
                      <a:pt x="403" y="74"/>
                    </a:cubicBezTo>
                    <a:cubicBezTo>
                      <a:pt x="399" y="74"/>
                      <a:pt x="397" y="75"/>
                      <a:pt x="395" y="77"/>
                    </a:cubicBezTo>
                    <a:cubicBezTo>
                      <a:pt x="383" y="89"/>
                      <a:pt x="370" y="77"/>
                      <a:pt x="407" y="138"/>
                    </a:cubicBezTo>
                    <a:cubicBezTo>
                      <a:pt x="438" y="189"/>
                      <a:pt x="451" y="231"/>
                      <a:pt x="428" y="231"/>
                    </a:cubicBezTo>
                    <a:cubicBezTo>
                      <a:pt x="423" y="231"/>
                      <a:pt x="416" y="229"/>
                      <a:pt x="407" y="225"/>
                    </a:cubicBezTo>
                    <a:cubicBezTo>
                      <a:pt x="370" y="200"/>
                      <a:pt x="333" y="175"/>
                      <a:pt x="284" y="163"/>
                    </a:cubicBezTo>
                    <a:cubicBezTo>
                      <a:pt x="260" y="163"/>
                      <a:pt x="223" y="138"/>
                      <a:pt x="272" y="126"/>
                    </a:cubicBezTo>
                    <a:cubicBezTo>
                      <a:pt x="309" y="126"/>
                      <a:pt x="309" y="102"/>
                      <a:pt x="247" y="102"/>
                    </a:cubicBezTo>
                    <a:cubicBezTo>
                      <a:pt x="198" y="102"/>
                      <a:pt x="112" y="102"/>
                      <a:pt x="173" y="114"/>
                    </a:cubicBezTo>
                    <a:cubicBezTo>
                      <a:pt x="223" y="126"/>
                      <a:pt x="260" y="151"/>
                      <a:pt x="210" y="163"/>
                    </a:cubicBezTo>
                    <a:cubicBezTo>
                      <a:pt x="173" y="175"/>
                      <a:pt x="1" y="163"/>
                      <a:pt x="62" y="200"/>
                    </a:cubicBezTo>
                    <a:cubicBezTo>
                      <a:pt x="112" y="225"/>
                      <a:pt x="272" y="249"/>
                      <a:pt x="247" y="262"/>
                    </a:cubicBezTo>
                    <a:cubicBezTo>
                      <a:pt x="235" y="274"/>
                      <a:pt x="247" y="348"/>
                      <a:pt x="235" y="360"/>
                    </a:cubicBezTo>
                    <a:cubicBezTo>
                      <a:pt x="210" y="373"/>
                      <a:pt x="173" y="373"/>
                      <a:pt x="235" y="410"/>
                    </a:cubicBezTo>
                    <a:cubicBezTo>
                      <a:pt x="333" y="447"/>
                      <a:pt x="420" y="471"/>
                      <a:pt x="518" y="471"/>
                    </a:cubicBezTo>
                    <a:cubicBezTo>
                      <a:pt x="629" y="471"/>
                      <a:pt x="728" y="459"/>
                      <a:pt x="826" y="434"/>
                    </a:cubicBezTo>
                    <a:cubicBezTo>
                      <a:pt x="876" y="428"/>
                      <a:pt x="922" y="425"/>
                      <a:pt x="968" y="425"/>
                    </a:cubicBezTo>
                    <a:cubicBezTo>
                      <a:pt x="1014" y="425"/>
                      <a:pt x="1060" y="428"/>
                      <a:pt x="1110" y="434"/>
                    </a:cubicBezTo>
                    <a:cubicBezTo>
                      <a:pt x="1060" y="447"/>
                      <a:pt x="888" y="496"/>
                      <a:pt x="851" y="508"/>
                    </a:cubicBezTo>
                    <a:cubicBezTo>
                      <a:pt x="802" y="520"/>
                      <a:pt x="839" y="582"/>
                      <a:pt x="863" y="582"/>
                    </a:cubicBezTo>
                    <a:cubicBezTo>
                      <a:pt x="893" y="582"/>
                      <a:pt x="899" y="598"/>
                      <a:pt x="818" y="598"/>
                    </a:cubicBezTo>
                    <a:cubicBezTo>
                      <a:pt x="798" y="598"/>
                      <a:pt x="772" y="597"/>
                      <a:pt x="740" y="594"/>
                    </a:cubicBezTo>
                    <a:cubicBezTo>
                      <a:pt x="675" y="590"/>
                      <a:pt x="620" y="585"/>
                      <a:pt x="587" y="585"/>
                    </a:cubicBezTo>
                    <a:cubicBezTo>
                      <a:pt x="534" y="585"/>
                      <a:pt x="539" y="598"/>
                      <a:pt x="654" y="644"/>
                    </a:cubicBezTo>
                    <a:cubicBezTo>
                      <a:pt x="781" y="695"/>
                      <a:pt x="827" y="722"/>
                      <a:pt x="891" y="722"/>
                    </a:cubicBezTo>
                    <a:cubicBezTo>
                      <a:pt x="920" y="722"/>
                      <a:pt x="953" y="717"/>
                      <a:pt x="999" y="705"/>
                    </a:cubicBezTo>
                    <a:cubicBezTo>
                      <a:pt x="1034" y="700"/>
                      <a:pt x="1061" y="697"/>
                      <a:pt x="1082" y="697"/>
                    </a:cubicBezTo>
                    <a:cubicBezTo>
                      <a:pt x="1160" y="697"/>
                      <a:pt x="1171" y="728"/>
                      <a:pt x="1258" y="767"/>
                    </a:cubicBezTo>
                    <a:cubicBezTo>
                      <a:pt x="1313" y="785"/>
                      <a:pt x="1372" y="795"/>
                      <a:pt x="1429" y="795"/>
                    </a:cubicBezTo>
                    <a:cubicBezTo>
                      <a:pt x="1486" y="795"/>
                      <a:pt x="1541" y="785"/>
                      <a:pt x="1590" y="767"/>
                    </a:cubicBezTo>
                    <a:cubicBezTo>
                      <a:pt x="1676" y="730"/>
                      <a:pt x="1763" y="705"/>
                      <a:pt x="1849" y="693"/>
                    </a:cubicBezTo>
                    <a:cubicBezTo>
                      <a:pt x="1935" y="681"/>
                      <a:pt x="1985" y="533"/>
                      <a:pt x="2034" y="508"/>
                    </a:cubicBezTo>
                    <a:cubicBezTo>
                      <a:pt x="2095" y="471"/>
                      <a:pt x="2330" y="373"/>
                      <a:pt x="2305" y="323"/>
                    </a:cubicBezTo>
                    <a:cubicBezTo>
                      <a:pt x="2280" y="262"/>
                      <a:pt x="2231" y="212"/>
                      <a:pt x="2157" y="212"/>
                    </a:cubicBezTo>
                    <a:cubicBezTo>
                      <a:pt x="2034" y="212"/>
                      <a:pt x="1911" y="188"/>
                      <a:pt x="1787" y="151"/>
                    </a:cubicBezTo>
                    <a:cubicBezTo>
                      <a:pt x="1717" y="115"/>
                      <a:pt x="1659" y="87"/>
                      <a:pt x="1618" y="87"/>
                    </a:cubicBezTo>
                    <a:cubicBezTo>
                      <a:pt x="1602" y="87"/>
                      <a:pt x="1588" y="91"/>
                      <a:pt x="1578" y="102"/>
                    </a:cubicBezTo>
                    <a:cubicBezTo>
                      <a:pt x="1541" y="126"/>
                      <a:pt x="1504" y="175"/>
                      <a:pt x="1455" y="188"/>
                    </a:cubicBezTo>
                    <a:cubicBezTo>
                      <a:pt x="1425" y="195"/>
                      <a:pt x="1395" y="207"/>
                      <a:pt x="1376" y="207"/>
                    </a:cubicBezTo>
                    <a:cubicBezTo>
                      <a:pt x="1364" y="207"/>
                      <a:pt x="1356" y="202"/>
                      <a:pt x="1356" y="188"/>
                    </a:cubicBezTo>
                    <a:cubicBezTo>
                      <a:pt x="1356" y="163"/>
                      <a:pt x="1418" y="102"/>
                      <a:pt x="1393" y="65"/>
                    </a:cubicBezTo>
                    <a:cubicBezTo>
                      <a:pt x="1375" y="38"/>
                      <a:pt x="1351" y="18"/>
                      <a:pt x="1325" y="18"/>
                    </a:cubicBezTo>
                    <a:cubicBezTo>
                      <a:pt x="1315" y="18"/>
                      <a:pt x="1305" y="21"/>
                      <a:pt x="1295" y="28"/>
                    </a:cubicBezTo>
                    <a:cubicBezTo>
                      <a:pt x="1258" y="52"/>
                      <a:pt x="1122" y="28"/>
                      <a:pt x="1159" y="77"/>
                    </a:cubicBezTo>
                    <a:cubicBezTo>
                      <a:pt x="1196" y="114"/>
                      <a:pt x="1233" y="126"/>
                      <a:pt x="1196" y="175"/>
                    </a:cubicBezTo>
                    <a:cubicBezTo>
                      <a:pt x="1174" y="218"/>
                      <a:pt x="1200" y="318"/>
                      <a:pt x="1174" y="318"/>
                    </a:cubicBezTo>
                    <a:cubicBezTo>
                      <a:pt x="1170" y="318"/>
                      <a:pt x="1165" y="316"/>
                      <a:pt x="1159" y="311"/>
                    </a:cubicBezTo>
                    <a:cubicBezTo>
                      <a:pt x="1110" y="286"/>
                      <a:pt x="1073" y="249"/>
                      <a:pt x="1048" y="200"/>
                    </a:cubicBezTo>
                    <a:cubicBezTo>
                      <a:pt x="1048" y="188"/>
                      <a:pt x="1011" y="151"/>
                      <a:pt x="986" y="151"/>
                    </a:cubicBezTo>
                    <a:cubicBezTo>
                      <a:pt x="959" y="151"/>
                      <a:pt x="896" y="172"/>
                      <a:pt x="851" y="172"/>
                    </a:cubicBezTo>
                    <a:cubicBezTo>
                      <a:pt x="836" y="172"/>
                      <a:pt x="823" y="169"/>
                      <a:pt x="814" y="163"/>
                    </a:cubicBezTo>
                    <a:cubicBezTo>
                      <a:pt x="728" y="102"/>
                      <a:pt x="641" y="40"/>
                      <a:pt x="531" y="3"/>
                    </a:cubicBezTo>
                    <a:cubicBezTo>
                      <a:pt x="524" y="1"/>
                      <a:pt x="517" y="0"/>
                      <a:pt x="5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82"/>
              <p:cNvSpPr/>
              <p:nvPr/>
            </p:nvSpPr>
            <p:spPr>
              <a:xfrm>
                <a:off x="3579300" y="4317650"/>
                <a:ext cx="9900" cy="9125"/>
              </a:xfrm>
              <a:custGeom>
                <a:rect b="b" l="l" r="r" t="t"/>
                <a:pathLst>
                  <a:path extrusionOk="0" h="365" w="396">
                    <a:moveTo>
                      <a:pt x="39" y="0"/>
                    </a:moveTo>
                    <a:cubicBezTo>
                      <a:pt x="13" y="0"/>
                      <a:pt x="0" y="23"/>
                      <a:pt x="17" y="41"/>
                    </a:cubicBezTo>
                    <a:cubicBezTo>
                      <a:pt x="42" y="65"/>
                      <a:pt x="104" y="151"/>
                      <a:pt x="140" y="201"/>
                    </a:cubicBezTo>
                    <a:cubicBezTo>
                      <a:pt x="190" y="262"/>
                      <a:pt x="239" y="299"/>
                      <a:pt x="301" y="336"/>
                    </a:cubicBezTo>
                    <a:cubicBezTo>
                      <a:pt x="322" y="350"/>
                      <a:pt x="360" y="365"/>
                      <a:pt x="378" y="365"/>
                    </a:cubicBezTo>
                    <a:cubicBezTo>
                      <a:pt x="392" y="365"/>
                      <a:pt x="395" y="357"/>
                      <a:pt x="375" y="336"/>
                    </a:cubicBezTo>
                    <a:cubicBezTo>
                      <a:pt x="301" y="275"/>
                      <a:pt x="239" y="213"/>
                      <a:pt x="177" y="139"/>
                    </a:cubicBezTo>
                    <a:cubicBezTo>
                      <a:pt x="165" y="90"/>
                      <a:pt x="128" y="41"/>
                      <a:pt x="79" y="16"/>
                    </a:cubicBezTo>
                    <a:cubicBezTo>
                      <a:pt x="64" y="5"/>
                      <a:pt x="50" y="0"/>
                      <a:pt x="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82"/>
              <p:cNvSpPr/>
              <p:nvPr/>
            </p:nvSpPr>
            <p:spPr>
              <a:xfrm>
                <a:off x="3832625" y="4430150"/>
                <a:ext cx="950" cy="25"/>
              </a:xfrm>
              <a:custGeom>
                <a:rect b="b" l="l" r="r" t="t"/>
                <a:pathLst>
                  <a:path extrusionOk="0" h="1" w="38">
                    <a:moveTo>
                      <a:pt x="37" y="1"/>
                    </a:moveTo>
                    <a:lnTo>
                      <a:pt x="37" y="1"/>
                    </a:lnTo>
                    <a:cubicBezTo>
                      <a:pt x="0" y="1"/>
                      <a:pt x="12" y="1"/>
                      <a:pt x="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82"/>
              <p:cNvSpPr/>
              <p:nvPr/>
            </p:nvSpPr>
            <p:spPr>
              <a:xfrm>
                <a:off x="3821225" y="4347250"/>
                <a:ext cx="106600" cy="86250"/>
              </a:xfrm>
              <a:custGeom>
                <a:rect b="b" l="l" r="r" t="t"/>
                <a:pathLst>
                  <a:path extrusionOk="0" h="3450" w="4264">
                    <a:moveTo>
                      <a:pt x="3842" y="1"/>
                    </a:moveTo>
                    <a:cubicBezTo>
                      <a:pt x="3818" y="1"/>
                      <a:pt x="3795" y="4"/>
                      <a:pt x="3771" y="15"/>
                    </a:cubicBezTo>
                    <a:cubicBezTo>
                      <a:pt x="3684" y="52"/>
                      <a:pt x="3598" y="101"/>
                      <a:pt x="3512" y="150"/>
                    </a:cubicBezTo>
                    <a:cubicBezTo>
                      <a:pt x="3463" y="187"/>
                      <a:pt x="3500" y="200"/>
                      <a:pt x="3512" y="200"/>
                    </a:cubicBezTo>
                    <a:cubicBezTo>
                      <a:pt x="3536" y="200"/>
                      <a:pt x="3536" y="200"/>
                      <a:pt x="3463" y="224"/>
                    </a:cubicBezTo>
                    <a:cubicBezTo>
                      <a:pt x="3401" y="237"/>
                      <a:pt x="3241" y="286"/>
                      <a:pt x="3142" y="310"/>
                    </a:cubicBezTo>
                    <a:cubicBezTo>
                      <a:pt x="2982" y="372"/>
                      <a:pt x="2822" y="409"/>
                      <a:pt x="2662" y="434"/>
                    </a:cubicBezTo>
                    <a:cubicBezTo>
                      <a:pt x="2551" y="409"/>
                      <a:pt x="2378" y="384"/>
                      <a:pt x="2354" y="384"/>
                    </a:cubicBezTo>
                    <a:cubicBezTo>
                      <a:pt x="2317" y="384"/>
                      <a:pt x="2169" y="471"/>
                      <a:pt x="2230" y="471"/>
                    </a:cubicBezTo>
                    <a:cubicBezTo>
                      <a:pt x="2304" y="483"/>
                      <a:pt x="2329" y="495"/>
                      <a:pt x="2230" y="495"/>
                    </a:cubicBezTo>
                    <a:cubicBezTo>
                      <a:pt x="2132" y="495"/>
                      <a:pt x="2169" y="582"/>
                      <a:pt x="2058" y="582"/>
                    </a:cubicBezTo>
                    <a:cubicBezTo>
                      <a:pt x="1976" y="582"/>
                      <a:pt x="1943" y="593"/>
                      <a:pt x="1919" y="593"/>
                    </a:cubicBezTo>
                    <a:cubicBezTo>
                      <a:pt x="1907" y="593"/>
                      <a:pt x="1898" y="590"/>
                      <a:pt x="1885" y="582"/>
                    </a:cubicBezTo>
                    <a:cubicBezTo>
                      <a:pt x="1868" y="570"/>
                      <a:pt x="1862" y="561"/>
                      <a:pt x="1852" y="561"/>
                    </a:cubicBezTo>
                    <a:cubicBezTo>
                      <a:pt x="1841" y="561"/>
                      <a:pt x="1827" y="573"/>
                      <a:pt x="1787" y="606"/>
                    </a:cubicBezTo>
                    <a:cubicBezTo>
                      <a:pt x="1725" y="668"/>
                      <a:pt x="1738" y="754"/>
                      <a:pt x="1639" y="754"/>
                    </a:cubicBezTo>
                    <a:cubicBezTo>
                      <a:pt x="1595" y="754"/>
                      <a:pt x="1566" y="749"/>
                      <a:pt x="1544" y="749"/>
                    </a:cubicBezTo>
                    <a:cubicBezTo>
                      <a:pt x="1516" y="749"/>
                      <a:pt x="1499" y="757"/>
                      <a:pt x="1479" y="791"/>
                    </a:cubicBezTo>
                    <a:cubicBezTo>
                      <a:pt x="1454" y="853"/>
                      <a:pt x="1454" y="902"/>
                      <a:pt x="1393" y="902"/>
                    </a:cubicBezTo>
                    <a:cubicBezTo>
                      <a:pt x="1375" y="902"/>
                      <a:pt x="1360" y="901"/>
                      <a:pt x="1348" y="901"/>
                    </a:cubicBezTo>
                    <a:cubicBezTo>
                      <a:pt x="1317" y="901"/>
                      <a:pt x="1299" y="907"/>
                      <a:pt x="1282" y="951"/>
                    </a:cubicBezTo>
                    <a:cubicBezTo>
                      <a:pt x="1257" y="1025"/>
                      <a:pt x="1282" y="1050"/>
                      <a:pt x="1220" y="1050"/>
                    </a:cubicBezTo>
                    <a:cubicBezTo>
                      <a:pt x="1171" y="1050"/>
                      <a:pt x="1137" y="1002"/>
                      <a:pt x="1113" y="1002"/>
                    </a:cubicBezTo>
                    <a:cubicBezTo>
                      <a:pt x="1107" y="1002"/>
                      <a:pt x="1102" y="1005"/>
                      <a:pt x="1097" y="1013"/>
                    </a:cubicBezTo>
                    <a:cubicBezTo>
                      <a:pt x="1072" y="1050"/>
                      <a:pt x="1097" y="1099"/>
                      <a:pt x="1134" y="1099"/>
                    </a:cubicBezTo>
                    <a:cubicBezTo>
                      <a:pt x="1171" y="1099"/>
                      <a:pt x="1306" y="1099"/>
                      <a:pt x="1232" y="1124"/>
                    </a:cubicBezTo>
                    <a:cubicBezTo>
                      <a:pt x="1158" y="1148"/>
                      <a:pt x="1023" y="1222"/>
                      <a:pt x="1097" y="1222"/>
                    </a:cubicBezTo>
                    <a:cubicBezTo>
                      <a:pt x="1171" y="1222"/>
                      <a:pt x="1368" y="1272"/>
                      <a:pt x="1306" y="1272"/>
                    </a:cubicBezTo>
                    <a:cubicBezTo>
                      <a:pt x="1208" y="1272"/>
                      <a:pt x="1109" y="1284"/>
                      <a:pt x="1011" y="1309"/>
                    </a:cubicBezTo>
                    <a:cubicBezTo>
                      <a:pt x="986" y="1321"/>
                      <a:pt x="1011" y="1345"/>
                      <a:pt x="1048" y="1358"/>
                    </a:cubicBezTo>
                    <a:cubicBezTo>
                      <a:pt x="1085" y="1370"/>
                      <a:pt x="1109" y="1382"/>
                      <a:pt x="1048" y="1382"/>
                    </a:cubicBezTo>
                    <a:cubicBezTo>
                      <a:pt x="986" y="1382"/>
                      <a:pt x="900" y="1444"/>
                      <a:pt x="949" y="1469"/>
                    </a:cubicBezTo>
                    <a:cubicBezTo>
                      <a:pt x="1011" y="1506"/>
                      <a:pt x="1023" y="1518"/>
                      <a:pt x="949" y="1518"/>
                    </a:cubicBezTo>
                    <a:cubicBezTo>
                      <a:pt x="887" y="1518"/>
                      <a:pt x="838" y="1543"/>
                      <a:pt x="924" y="1567"/>
                    </a:cubicBezTo>
                    <a:cubicBezTo>
                      <a:pt x="998" y="1580"/>
                      <a:pt x="1035" y="1580"/>
                      <a:pt x="924" y="1580"/>
                    </a:cubicBezTo>
                    <a:cubicBezTo>
                      <a:pt x="813" y="1592"/>
                      <a:pt x="813" y="1617"/>
                      <a:pt x="776" y="1666"/>
                    </a:cubicBezTo>
                    <a:cubicBezTo>
                      <a:pt x="740" y="1715"/>
                      <a:pt x="715" y="1690"/>
                      <a:pt x="666" y="1715"/>
                    </a:cubicBezTo>
                    <a:cubicBezTo>
                      <a:pt x="604" y="1752"/>
                      <a:pt x="579" y="1801"/>
                      <a:pt x="616" y="1814"/>
                    </a:cubicBezTo>
                    <a:cubicBezTo>
                      <a:pt x="647" y="1820"/>
                      <a:pt x="678" y="1823"/>
                      <a:pt x="709" y="1823"/>
                    </a:cubicBezTo>
                    <a:cubicBezTo>
                      <a:pt x="740" y="1823"/>
                      <a:pt x="770" y="1820"/>
                      <a:pt x="801" y="1814"/>
                    </a:cubicBezTo>
                    <a:cubicBezTo>
                      <a:pt x="887" y="1814"/>
                      <a:pt x="961" y="1851"/>
                      <a:pt x="875" y="1851"/>
                    </a:cubicBezTo>
                    <a:cubicBezTo>
                      <a:pt x="789" y="1851"/>
                      <a:pt x="752" y="1851"/>
                      <a:pt x="715" y="1912"/>
                    </a:cubicBezTo>
                    <a:cubicBezTo>
                      <a:pt x="678" y="1974"/>
                      <a:pt x="727" y="1986"/>
                      <a:pt x="690" y="2023"/>
                    </a:cubicBezTo>
                    <a:cubicBezTo>
                      <a:pt x="673" y="2036"/>
                      <a:pt x="665" y="2040"/>
                      <a:pt x="658" y="2040"/>
                    </a:cubicBezTo>
                    <a:cubicBezTo>
                      <a:pt x="649" y="2040"/>
                      <a:pt x="643" y="2033"/>
                      <a:pt x="620" y="2033"/>
                    </a:cubicBezTo>
                    <a:cubicBezTo>
                      <a:pt x="612" y="2033"/>
                      <a:pt x="603" y="2034"/>
                      <a:pt x="592" y="2035"/>
                    </a:cubicBezTo>
                    <a:cubicBezTo>
                      <a:pt x="505" y="2048"/>
                      <a:pt x="407" y="2085"/>
                      <a:pt x="419" y="2134"/>
                    </a:cubicBezTo>
                    <a:cubicBezTo>
                      <a:pt x="431" y="2183"/>
                      <a:pt x="468" y="2220"/>
                      <a:pt x="419" y="2220"/>
                    </a:cubicBezTo>
                    <a:cubicBezTo>
                      <a:pt x="358" y="2220"/>
                      <a:pt x="296" y="2245"/>
                      <a:pt x="247" y="2282"/>
                    </a:cubicBezTo>
                    <a:cubicBezTo>
                      <a:pt x="234" y="2307"/>
                      <a:pt x="210" y="2319"/>
                      <a:pt x="271" y="2344"/>
                    </a:cubicBezTo>
                    <a:cubicBezTo>
                      <a:pt x="283" y="2348"/>
                      <a:pt x="294" y="2350"/>
                      <a:pt x="304" y="2350"/>
                    </a:cubicBezTo>
                    <a:cubicBezTo>
                      <a:pt x="326" y="2350"/>
                      <a:pt x="344" y="2343"/>
                      <a:pt x="355" y="2343"/>
                    </a:cubicBezTo>
                    <a:cubicBezTo>
                      <a:pt x="365" y="2343"/>
                      <a:pt x="368" y="2350"/>
                      <a:pt x="358" y="2380"/>
                    </a:cubicBezTo>
                    <a:cubicBezTo>
                      <a:pt x="333" y="2454"/>
                      <a:pt x="296" y="2454"/>
                      <a:pt x="296" y="2504"/>
                    </a:cubicBezTo>
                    <a:cubicBezTo>
                      <a:pt x="308" y="2541"/>
                      <a:pt x="284" y="2578"/>
                      <a:pt x="259" y="2590"/>
                    </a:cubicBezTo>
                    <a:cubicBezTo>
                      <a:pt x="222" y="2627"/>
                      <a:pt x="259" y="2639"/>
                      <a:pt x="160" y="2639"/>
                    </a:cubicBezTo>
                    <a:cubicBezTo>
                      <a:pt x="154" y="2638"/>
                      <a:pt x="148" y="2637"/>
                      <a:pt x="141" y="2637"/>
                    </a:cubicBezTo>
                    <a:cubicBezTo>
                      <a:pt x="84" y="2637"/>
                      <a:pt x="24" y="2684"/>
                      <a:pt x="13" y="2750"/>
                    </a:cubicBezTo>
                    <a:cubicBezTo>
                      <a:pt x="0" y="2812"/>
                      <a:pt x="13" y="2984"/>
                      <a:pt x="99" y="2984"/>
                    </a:cubicBezTo>
                    <a:cubicBezTo>
                      <a:pt x="149" y="2976"/>
                      <a:pt x="183" y="2956"/>
                      <a:pt x="218" y="2956"/>
                    </a:cubicBezTo>
                    <a:cubicBezTo>
                      <a:pt x="235" y="2956"/>
                      <a:pt x="252" y="2960"/>
                      <a:pt x="271" y="2972"/>
                    </a:cubicBezTo>
                    <a:cubicBezTo>
                      <a:pt x="333" y="2997"/>
                      <a:pt x="284" y="3009"/>
                      <a:pt x="358" y="3009"/>
                    </a:cubicBezTo>
                    <a:cubicBezTo>
                      <a:pt x="444" y="3009"/>
                      <a:pt x="444" y="2972"/>
                      <a:pt x="444" y="2972"/>
                    </a:cubicBezTo>
                    <a:lnTo>
                      <a:pt x="468" y="3009"/>
                    </a:lnTo>
                    <a:cubicBezTo>
                      <a:pt x="486" y="3027"/>
                      <a:pt x="511" y="3038"/>
                      <a:pt x="538" y="3038"/>
                    </a:cubicBezTo>
                    <a:cubicBezTo>
                      <a:pt x="547" y="3038"/>
                      <a:pt x="557" y="3037"/>
                      <a:pt x="567" y="3034"/>
                    </a:cubicBezTo>
                    <a:cubicBezTo>
                      <a:pt x="592" y="3034"/>
                      <a:pt x="555" y="3058"/>
                      <a:pt x="542" y="3070"/>
                    </a:cubicBezTo>
                    <a:cubicBezTo>
                      <a:pt x="518" y="3083"/>
                      <a:pt x="493" y="3107"/>
                      <a:pt x="579" y="3107"/>
                    </a:cubicBezTo>
                    <a:cubicBezTo>
                      <a:pt x="653" y="3107"/>
                      <a:pt x="579" y="3157"/>
                      <a:pt x="542" y="3157"/>
                    </a:cubicBezTo>
                    <a:cubicBezTo>
                      <a:pt x="518" y="3169"/>
                      <a:pt x="518" y="3218"/>
                      <a:pt x="518" y="3255"/>
                    </a:cubicBezTo>
                    <a:cubicBezTo>
                      <a:pt x="518" y="3292"/>
                      <a:pt x="518" y="3317"/>
                      <a:pt x="493" y="3317"/>
                    </a:cubicBezTo>
                    <a:lnTo>
                      <a:pt x="579" y="3342"/>
                    </a:lnTo>
                    <a:cubicBezTo>
                      <a:pt x="666" y="3366"/>
                      <a:pt x="764" y="3391"/>
                      <a:pt x="850" y="3428"/>
                    </a:cubicBezTo>
                    <a:cubicBezTo>
                      <a:pt x="875" y="3440"/>
                      <a:pt x="883" y="3444"/>
                      <a:pt x="887" y="3444"/>
                    </a:cubicBezTo>
                    <a:cubicBezTo>
                      <a:pt x="894" y="3444"/>
                      <a:pt x="883" y="3428"/>
                      <a:pt x="949" y="3428"/>
                    </a:cubicBezTo>
                    <a:cubicBezTo>
                      <a:pt x="1048" y="3415"/>
                      <a:pt x="1183" y="3403"/>
                      <a:pt x="1232" y="3403"/>
                    </a:cubicBezTo>
                    <a:cubicBezTo>
                      <a:pt x="1282" y="3403"/>
                      <a:pt x="1282" y="3403"/>
                      <a:pt x="1343" y="3428"/>
                    </a:cubicBezTo>
                    <a:cubicBezTo>
                      <a:pt x="1372" y="3442"/>
                      <a:pt x="1398" y="3449"/>
                      <a:pt x="1416" y="3449"/>
                    </a:cubicBezTo>
                    <a:cubicBezTo>
                      <a:pt x="1445" y="3449"/>
                      <a:pt x="1457" y="3433"/>
                      <a:pt x="1442" y="3403"/>
                    </a:cubicBezTo>
                    <a:cubicBezTo>
                      <a:pt x="1430" y="3366"/>
                      <a:pt x="1393" y="3354"/>
                      <a:pt x="1319" y="3292"/>
                    </a:cubicBezTo>
                    <a:cubicBezTo>
                      <a:pt x="1183" y="3169"/>
                      <a:pt x="1072" y="3009"/>
                      <a:pt x="998" y="2824"/>
                    </a:cubicBezTo>
                    <a:cubicBezTo>
                      <a:pt x="998" y="2738"/>
                      <a:pt x="986" y="2713"/>
                      <a:pt x="986" y="2676"/>
                    </a:cubicBezTo>
                    <a:cubicBezTo>
                      <a:pt x="974" y="2615"/>
                      <a:pt x="961" y="2565"/>
                      <a:pt x="924" y="2528"/>
                    </a:cubicBezTo>
                    <a:cubicBezTo>
                      <a:pt x="887" y="2479"/>
                      <a:pt x="900" y="2479"/>
                      <a:pt x="924" y="2454"/>
                    </a:cubicBezTo>
                    <a:cubicBezTo>
                      <a:pt x="961" y="2430"/>
                      <a:pt x="1048" y="2380"/>
                      <a:pt x="1011" y="2368"/>
                    </a:cubicBezTo>
                    <a:cubicBezTo>
                      <a:pt x="974" y="2344"/>
                      <a:pt x="974" y="2307"/>
                      <a:pt x="1060" y="2294"/>
                    </a:cubicBezTo>
                    <a:cubicBezTo>
                      <a:pt x="1134" y="2282"/>
                      <a:pt x="1208" y="2294"/>
                      <a:pt x="1146" y="2245"/>
                    </a:cubicBezTo>
                    <a:cubicBezTo>
                      <a:pt x="1085" y="2196"/>
                      <a:pt x="1023" y="2208"/>
                      <a:pt x="1085" y="2171"/>
                    </a:cubicBezTo>
                    <a:cubicBezTo>
                      <a:pt x="1158" y="2134"/>
                      <a:pt x="1356" y="2146"/>
                      <a:pt x="1245" y="2097"/>
                    </a:cubicBezTo>
                    <a:cubicBezTo>
                      <a:pt x="1183" y="2060"/>
                      <a:pt x="1121" y="2035"/>
                      <a:pt x="1048" y="2023"/>
                    </a:cubicBezTo>
                    <a:cubicBezTo>
                      <a:pt x="1011" y="2014"/>
                      <a:pt x="1015" y="1985"/>
                      <a:pt x="1054" y="1985"/>
                    </a:cubicBezTo>
                    <a:cubicBezTo>
                      <a:pt x="1068" y="1985"/>
                      <a:pt x="1086" y="1989"/>
                      <a:pt x="1109" y="1999"/>
                    </a:cubicBezTo>
                    <a:cubicBezTo>
                      <a:pt x="1157" y="2019"/>
                      <a:pt x="1185" y="2028"/>
                      <a:pt x="1214" y="2028"/>
                    </a:cubicBezTo>
                    <a:cubicBezTo>
                      <a:pt x="1237" y="2028"/>
                      <a:pt x="1261" y="2022"/>
                      <a:pt x="1294" y="2011"/>
                    </a:cubicBezTo>
                    <a:cubicBezTo>
                      <a:pt x="1305" y="2006"/>
                      <a:pt x="1317" y="2005"/>
                      <a:pt x="1329" y="2005"/>
                    </a:cubicBezTo>
                    <a:cubicBezTo>
                      <a:pt x="1359" y="2005"/>
                      <a:pt x="1388" y="2015"/>
                      <a:pt x="1401" y="2015"/>
                    </a:cubicBezTo>
                    <a:cubicBezTo>
                      <a:pt x="1410" y="2015"/>
                      <a:pt x="1410" y="2008"/>
                      <a:pt x="1393" y="1986"/>
                    </a:cubicBezTo>
                    <a:cubicBezTo>
                      <a:pt x="1359" y="1919"/>
                      <a:pt x="1294" y="1861"/>
                      <a:pt x="1330" y="1861"/>
                    </a:cubicBezTo>
                    <a:cubicBezTo>
                      <a:pt x="1334" y="1861"/>
                      <a:pt x="1338" y="1862"/>
                      <a:pt x="1343" y="1863"/>
                    </a:cubicBezTo>
                    <a:cubicBezTo>
                      <a:pt x="1403" y="1873"/>
                      <a:pt x="1454" y="1907"/>
                      <a:pt x="1472" y="1907"/>
                    </a:cubicBezTo>
                    <a:cubicBezTo>
                      <a:pt x="1476" y="1907"/>
                      <a:pt x="1479" y="1905"/>
                      <a:pt x="1479" y="1900"/>
                    </a:cubicBezTo>
                    <a:cubicBezTo>
                      <a:pt x="1479" y="1863"/>
                      <a:pt x="1553" y="1838"/>
                      <a:pt x="1442" y="1801"/>
                    </a:cubicBezTo>
                    <a:cubicBezTo>
                      <a:pt x="1343" y="1764"/>
                      <a:pt x="1245" y="1727"/>
                      <a:pt x="1331" y="1727"/>
                    </a:cubicBezTo>
                    <a:cubicBezTo>
                      <a:pt x="1407" y="1737"/>
                      <a:pt x="1491" y="1776"/>
                      <a:pt x="1531" y="1776"/>
                    </a:cubicBezTo>
                    <a:cubicBezTo>
                      <a:pt x="1542" y="1776"/>
                      <a:pt x="1550" y="1773"/>
                      <a:pt x="1553" y="1764"/>
                    </a:cubicBezTo>
                    <a:cubicBezTo>
                      <a:pt x="1577" y="1727"/>
                      <a:pt x="1602" y="1727"/>
                      <a:pt x="1540" y="1666"/>
                    </a:cubicBezTo>
                    <a:cubicBezTo>
                      <a:pt x="1484" y="1619"/>
                      <a:pt x="1464" y="1579"/>
                      <a:pt x="1484" y="1579"/>
                    </a:cubicBezTo>
                    <a:cubicBezTo>
                      <a:pt x="1491" y="1579"/>
                      <a:pt x="1501" y="1583"/>
                      <a:pt x="1516" y="1592"/>
                    </a:cubicBezTo>
                    <a:cubicBezTo>
                      <a:pt x="1536" y="1604"/>
                      <a:pt x="1558" y="1609"/>
                      <a:pt x="1581" y="1609"/>
                    </a:cubicBezTo>
                    <a:cubicBezTo>
                      <a:pt x="1629" y="1609"/>
                      <a:pt x="1679" y="1584"/>
                      <a:pt x="1713" y="1543"/>
                    </a:cubicBezTo>
                    <a:cubicBezTo>
                      <a:pt x="1725" y="1481"/>
                      <a:pt x="1848" y="1506"/>
                      <a:pt x="1787" y="1456"/>
                    </a:cubicBezTo>
                    <a:cubicBezTo>
                      <a:pt x="1725" y="1407"/>
                      <a:pt x="1639" y="1419"/>
                      <a:pt x="1725" y="1407"/>
                    </a:cubicBezTo>
                    <a:cubicBezTo>
                      <a:pt x="1824" y="1407"/>
                      <a:pt x="1910" y="1358"/>
                      <a:pt x="1898" y="1309"/>
                    </a:cubicBezTo>
                    <a:cubicBezTo>
                      <a:pt x="1898" y="1270"/>
                      <a:pt x="1903" y="1251"/>
                      <a:pt x="1915" y="1251"/>
                    </a:cubicBezTo>
                    <a:cubicBezTo>
                      <a:pt x="1923" y="1251"/>
                      <a:pt x="1933" y="1258"/>
                      <a:pt x="1947" y="1272"/>
                    </a:cubicBezTo>
                    <a:cubicBezTo>
                      <a:pt x="1974" y="1290"/>
                      <a:pt x="2007" y="1327"/>
                      <a:pt x="2024" y="1327"/>
                    </a:cubicBezTo>
                    <a:cubicBezTo>
                      <a:pt x="2030" y="1327"/>
                      <a:pt x="2033" y="1322"/>
                      <a:pt x="2033" y="1309"/>
                    </a:cubicBezTo>
                    <a:cubicBezTo>
                      <a:pt x="2021" y="1247"/>
                      <a:pt x="1947" y="1222"/>
                      <a:pt x="2021" y="1222"/>
                    </a:cubicBezTo>
                    <a:cubicBezTo>
                      <a:pt x="2095" y="1222"/>
                      <a:pt x="2181" y="1222"/>
                      <a:pt x="2193" y="1185"/>
                    </a:cubicBezTo>
                    <a:cubicBezTo>
                      <a:pt x="2218" y="1148"/>
                      <a:pt x="2206" y="1111"/>
                      <a:pt x="2169" y="1111"/>
                    </a:cubicBezTo>
                    <a:cubicBezTo>
                      <a:pt x="2120" y="1099"/>
                      <a:pt x="2120" y="1111"/>
                      <a:pt x="2193" y="1062"/>
                    </a:cubicBezTo>
                    <a:cubicBezTo>
                      <a:pt x="2292" y="1000"/>
                      <a:pt x="2391" y="939"/>
                      <a:pt x="2501" y="890"/>
                    </a:cubicBezTo>
                    <a:cubicBezTo>
                      <a:pt x="2625" y="840"/>
                      <a:pt x="2994" y="742"/>
                      <a:pt x="3105" y="692"/>
                    </a:cubicBezTo>
                    <a:cubicBezTo>
                      <a:pt x="3216" y="631"/>
                      <a:pt x="3771" y="495"/>
                      <a:pt x="3931" y="409"/>
                    </a:cubicBezTo>
                    <a:cubicBezTo>
                      <a:pt x="4079" y="323"/>
                      <a:pt x="4263" y="175"/>
                      <a:pt x="4239" y="126"/>
                    </a:cubicBezTo>
                    <a:cubicBezTo>
                      <a:pt x="4206" y="50"/>
                      <a:pt x="4136" y="12"/>
                      <a:pt x="4062" y="12"/>
                    </a:cubicBezTo>
                    <a:cubicBezTo>
                      <a:pt x="4051" y="12"/>
                      <a:pt x="4040" y="13"/>
                      <a:pt x="4029" y="15"/>
                    </a:cubicBezTo>
                    <a:cubicBezTo>
                      <a:pt x="4018" y="16"/>
                      <a:pt x="4007" y="17"/>
                      <a:pt x="3996" y="17"/>
                    </a:cubicBezTo>
                    <a:cubicBezTo>
                      <a:pt x="3940" y="17"/>
                      <a:pt x="3891" y="1"/>
                      <a:pt x="38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82"/>
              <p:cNvSpPr/>
              <p:nvPr/>
            </p:nvSpPr>
            <p:spPr>
              <a:xfrm>
                <a:off x="4097525" y="4309975"/>
                <a:ext cx="36675" cy="21750"/>
              </a:xfrm>
              <a:custGeom>
                <a:rect b="b" l="l" r="r" t="t"/>
                <a:pathLst>
                  <a:path extrusionOk="0" h="870" w="1467">
                    <a:moveTo>
                      <a:pt x="757" y="0"/>
                    </a:moveTo>
                    <a:cubicBezTo>
                      <a:pt x="751" y="0"/>
                      <a:pt x="745" y="1"/>
                      <a:pt x="740" y="3"/>
                    </a:cubicBezTo>
                    <a:cubicBezTo>
                      <a:pt x="703" y="3"/>
                      <a:pt x="691" y="27"/>
                      <a:pt x="703" y="64"/>
                    </a:cubicBezTo>
                    <a:cubicBezTo>
                      <a:pt x="712" y="82"/>
                      <a:pt x="727" y="120"/>
                      <a:pt x="711" y="120"/>
                    </a:cubicBezTo>
                    <a:cubicBezTo>
                      <a:pt x="705" y="120"/>
                      <a:pt x="695" y="114"/>
                      <a:pt x="678" y="101"/>
                    </a:cubicBezTo>
                    <a:cubicBezTo>
                      <a:pt x="642" y="65"/>
                      <a:pt x="619" y="42"/>
                      <a:pt x="590" y="42"/>
                    </a:cubicBezTo>
                    <a:cubicBezTo>
                      <a:pt x="580" y="42"/>
                      <a:pt x="568" y="45"/>
                      <a:pt x="555" y="52"/>
                    </a:cubicBezTo>
                    <a:cubicBezTo>
                      <a:pt x="530" y="64"/>
                      <a:pt x="493" y="89"/>
                      <a:pt x="469" y="113"/>
                    </a:cubicBezTo>
                    <a:cubicBezTo>
                      <a:pt x="444" y="150"/>
                      <a:pt x="370" y="187"/>
                      <a:pt x="432" y="212"/>
                    </a:cubicBezTo>
                    <a:cubicBezTo>
                      <a:pt x="493" y="237"/>
                      <a:pt x="617" y="249"/>
                      <a:pt x="530" y="249"/>
                    </a:cubicBezTo>
                    <a:cubicBezTo>
                      <a:pt x="522" y="247"/>
                      <a:pt x="512" y="246"/>
                      <a:pt x="503" y="246"/>
                    </a:cubicBezTo>
                    <a:cubicBezTo>
                      <a:pt x="460" y="246"/>
                      <a:pt x="411" y="268"/>
                      <a:pt x="370" y="298"/>
                    </a:cubicBezTo>
                    <a:cubicBezTo>
                      <a:pt x="346" y="323"/>
                      <a:pt x="309" y="335"/>
                      <a:pt x="358" y="385"/>
                    </a:cubicBezTo>
                    <a:cubicBezTo>
                      <a:pt x="393" y="411"/>
                      <a:pt x="461" y="431"/>
                      <a:pt x="459" y="431"/>
                    </a:cubicBezTo>
                    <a:cubicBezTo>
                      <a:pt x="458" y="431"/>
                      <a:pt x="447" y="428"/>
                      <a:pt x="419" y="421"/>
                    </a:cubicBezTo>
                    <a:cubicBezTo>
                      <a:pt x="402" y="418"/>
                      <a:pt x="387" y="416"/>
                      <a:pt x="373" y="416"/>
                    </a:cubicBezTo>
                    <a:cubicBezTo>
                      <a:pt x="294" y="416"/>
                      <a:pt x="255" y="470"/>
                      <a:pt x="235" y="532"/>
                    </a:cubicBezTo>
                    <a:cubicBezTo>
                      <a:pt x="185" y="606"/>
                      <a:pt x="136" y="680"/>
                      <a:pt x="74" y="754"/>
                    </a:cubicBezTo>
                    <a:cubicBezTo>
                      <a:pt x="50" y="779"/>
                      <a:pt x="1" y="853"/>
                      <a:pt x="37" y="865"/>
                    </a:cubicBezTo>
                    <a:cubicBezTo>
                      <a:pt x="54" y="865"/>
                      <a:pt x="102" y="870"/>
                      <a:pt x="156" y="870"/>
                    </a:cubicBezTo>
                    <a:cubicBezTo>
                      <a:pt x="223" y="870"/>
                      <a:pt x="299" y="862"/>
                      <a:pt x="333" y="828"/>
                    </a:cubicBezTo>
                    <a:cubicBezTo>
                      <a:pt x="395" y="779"/>
                      <a:pt x="469" y="754"/>
                      <a:pt x="555" y="754"/>
                    </a:cubicBezTo>
                    <a:cubicBezTo>
                      <a:pt x="598" y="757"/>
                      <a:pt x="642" y="759"/>
                      <a:pt x="686" y="759"/>
                    </a:cubicBezTo>
                    <a:cubicBezTo>
                      <a:pt x="807" y="759"/>
                      <a:pt x="931" y="748"/>
                      <a:pt x="1048" y="730"/>
                    </a:cubicBezTo>
                    <a:cubicBezTo>
                      <a:pt x="1245" y="668"/>
                      <a:pt x="1405" y="680"/>
                      <a:pt x="1430" y="606"/>
                    </a:cubicBezTo>
                    <a:cubicBezTo>
                      <a:pt x="1454" y="520"/>
                      <a:pt x="1467" y="446"/>
                      <a:pt x="1417" y="385"/>
                    </a:cubicBezTo>
                    <a:cubicBezTo>
                      <a:pt x="1356" y="335"/>
                      <a:pt x="1344" y="385"/>
                      <a:pt x="1257" y="298"/>
                    </a:cubicBezTo>
                    <a:cubicBezTo>
                      <a:pt x="1178" y="219"/>
                      <a:pt x="1120" y="161"/>
                      <a:pt x="1064" y="161"/>
                    </a:cubicBezTo>
                    <a:cubicBezTo>
                      <a:pt x="1058" y="161"/>
                      <a:pt x="1053" y="162"/>
                      <a:pt x="1048" y="163"/>
                    </a:cubicBezTo>
                    <a:cubicBezTo>
                      <a:pt x="988" y="175"/>
                      <a:pt x="803" y="324"/>
                      <a:pt x="768" y="324"/>
                    </a:cubicBezTo>
                    <a:cubicBezTo>
                      <a:pt x="766" y="324"/>
                      <a:pt x="765" y="323"/>
                      <a:pt x="764" y="323"/>
                    </a:cubicBezTo>
                    <a:cubicBezTo>
                      <a:pt x="740" y="323"/>
                      <a:pt x="875" y="126"/>
                      <a:pt x="875" y="76"/>
                    </a:cubicBezTo>
                    <a:cubicBezTo>
                      <a:pt x="875" y="34"/>
                      <a:pt x="801"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82"/>
              <p:cNvSpPr/>
              <p:nvPr/>
            </p:nvSpPr>
            <p:spPr>
              <a:xfrm>
                <a:off x="4065175" y="4298200"/>
                <a:ext cx="37300" cy="21250"/>
              </a:xfrm>
              <a:custGeom>
                <a:rect b="b" l="l" r="r" t="t"/>
                <a:pathLst>
                  <a:path extrusionOk="0" h="850" w="1492">
                    <a:moveTo>
                      <a:pt x="823" y="1"/>
                    </a:moveTo>
                    <a:cubicBezTo>
                      <a:pt x="808" y="1"/>
                      <a:pt x="792" y="2"/>
                      <a:pt x="777" y="5"/>
                    </a:cubicBezTo>
                    <a:cubicBezTo>
                      <a:pt x="728" y="18"/>
                      <a:pt x="531" y="30"/>
                      <a:pt x="518" y="67"/>
                    </a:cubicBezTo>
                    <a:cubicBezTo>
                      <a:pt x="518" y="85"/>
                      <a:pt x="494" y="89"/>
                      <a:pt x="469" y="89"/>
                    </a:cubicBezTo>
                    <a:cubicBezTo>
                      <a:pt x="457" y="89"/>
                      <a:pt x="444" y="88"/>
                      <a:pt x="435" y="88"/>
                    </a:cubicBezTo>
                    <a:cubicBezTo>
                      <a:pt x="426" y="88"/>
                      <a:pt x="420" y="89"/>
                      <a:pt x="420" y="92"/>
                    </a:cubicBezTo>
                    <a:cubicBezTo>
                      <a:pt x="420" y="104"/>
                      <a:pt x="235" y="202"/>
                      <a:pt x="321" y="202"/>
                    </a:cubicBezTo>
                    <a:cubicBezTo>
                      <a:pt x="420" y="202"/>
                      <a:pt x="407" y="227"/>
                      <a:pt x="346" y="227"/>
                    </a:cubicBezTo>
                    <a:cubicBezTo>
                      <a:pt x="284" y="239"/>
                      <a:pt x="235" y="264"/>
                      <a:pt x="186" y="313"/>
                    </a:cubicBezTo>
                    <a:cubicBezTo>
                      <a:pt x="161" y="350"/>
                      <a:pt x="112" y="375"/>
                      <a:pt x="75" y="387"/>
                    </a:cubicBezTo>
                    <a:cubicBezTo>
                      <a:pt x="38" y="400"/>
                      <a:pt x="1" y="412"/>
                      <a:pt x="87" y="424"/>
                    </a:cubicBezTo>
                    <a:cubicBezTo>
                      <a:pt x="173" y="437"/>
                      <a:pt x="272" y="449"/>
                      <a:pt x="284" y="511"/>
                    </a:cubicBezTo>
                    <a:cubicBezTo>
                      <a:pt x="296" y="584"/>
                      <a:pt x="346" y="646"/>
                      <a:pt x="420" y="683"/>
                    </a:cubicBezTo>
                    <a:cubicBezTo>
                      <a:pt x="448" y="695"/>
                      <a:pt x="466" y="698"/>
                      <a:pt x="481" y="698"/>
                    </a:cubicBezTo>
                    <a:cubicBezTo>
                      <a:pt x="493" y="698"/>
                      <a:pt x="504" y="696"/>
                      <a:pt x="516" y="696"/>
                    </a:cubicBezTo>
                    <a:cubicBezTo>
                      <a:pt x="536" y="696"/>
                      <a:pt x="560" y="700"/>
                      <a:pt x="605" y="720"/>
                    </a:cubicBezTo>
                    <a:cubicBezTo>
                      <a:pt x="715" y="782"/>
                      <a:pt x="839" y="819"/>
                      <a:pt x="974" y="843"/>
                    </a:cubicBezTo>
                    <a:cubicBezTo>
                      <a:pt x="1019" y="843"/>
                      <a:pt x="1106" y="849"/>
                      <a:pt x="1193" y="849"/>
                    </a:cubicBezTo>
                    <a:cubicBezTo>
                      <a:pt x="1324" y="849"/>
                      <a:pt x="1452" y="836"/>
                      <a:pt x="1430" y="769"/>
                    </a:cubicBezTo>
                    <a:cubicBezTo>
                      <a:pt x="1396" y="678"/>
                      <a:pt x="1255" y="533"/>
                      <a:pt x="1275" y="533"/>
                    </a:cubicBezTo>
                    <a:cubicBezTo>
                      <a:pt x="1276" y="533"/>
                      <a:pt x="1279" y="533"/>
                      <a:pt x="1282" y="535"/>
                    </a:cubicBezTo>
                    <a:cubicBezTo>
                      <a:pt x="1303" y="542"/>
                      <a:pt x="1333" y="557"/>
                      <a:pt x="1356" y="557"/>
                    </a:cubicBezTo>
                    <a:cubicBezTo>
                      <a:pt x="1374" y="557"/>
                      <a:pt x="1388" y="549"/>
                      <a:pt x="1393" y="523"/>
                    </a:cubicBezTo>
                    <a:cubicBezTo>
                      <a:pt x="1381" y="461"/>
                      <a:pt x="1381" y="400"/>
                      <a:pt x="1393" y="338"/>
                    </a:cubicBezTo>
                    <a:cubicBezTo>
                      <a:pt x="1405" y="289"/>
                      <a:pt x="1492" y="252"/>
                      <a:pt x="1430" y="202"/>
                    </a:cubicBezTo>
                    <a:cubicBezTo>
                      <a:pt x="1381" y="153"/>
                      <a:pt x="1295" y="79"/>
                      <a:pt x="1221" y="79"/>
                    </a:cubicBezTo>
                    <a:cubicBezTo>
                      <a:pt x="1134" y="79"/>
                      <a:pt x="1134" y="104"/>
                      <a:pt x="1110" y="141"/>
                    </a:cubicBezTo>
                    <a:cubicBezTo>
                      <a:pt x="1073" y="178"/>
                      <a:pt x="986" y="153"/>
                      <a:pt x="950" y="178"/>
                    </a:cubicBezTo>
                    <a:cubicBezTo>
                      <a:pt x="923" y="187"/>
                      <a:pt x="870" y="221"/>
                      <a:pt x="857" y="221"/>
                    </a:cubicBezTo>
                    <a:cubicBezTo>
                      <a:pt x="852" y="221"/>
                      <a:pt x="853" y="216"/>
                      <a:pt x="863" y="202"/>
                    </a:cubicBezTo>
                    <a:cubicBezTo>
                      <a:pt x="900" y="153"/>
                      <a:pt x="999" y="79"/>
                      <a:pt x="950" y="42"/>
                    </a:cubicBezTo>
                    <a:cubicBezTo>
                      <a:pt x="913" y="15"/>
                      <a:pt x="869" y="1"/>
                      <a:pt x="8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82"/>
              <p:cNvSpPr/>
              <p:nvPr/>
            </p:nvSpPr>
            <p:spPr>
              <a:xfrm>
                <a:off x="4055325" y="4299550"/>
                <a:ext cx="14800" cy="6200"/>
              </a:xfrm>
              <a:custGeom>
                <a:rect b="b" l="l" r="r" t="t"/>
                <a:pathLst>
                  <a:path extrusionOk="0" h="248" w="592">
                    <a:moveTo>
                      <a:pt x="61" y="1"/>
                    </a:moveTo>
                    <a:cubicBezTo>
                      <a:pt x="33" y="1"/>
                      <a:pt x="16" y="8"/>
                      <a:pt x="25" y="25"/>
                    </a:cubicBezTo>
                    <a:cubicBezTo>
                      <a:pt x="62" y="75"/>
                      <a:pt x="0" y="148"/>
                      <a:pt x="62" y="161"/>
                    </a:cubicBezTo>
                    <a:cubicBezTo>
                      <a:pt x="124" y="173"/>
                      <a:pt x="185" y="198"/>
                      <a:pt x="247" y="235"/>
                    </a:cubicBezTo>
                    <a:cubicBezTo>
                      <a:pt x="269" y="243"/>
                      <a:pt x="292" y="248"/>
                      <a:pt x="316" y="248"/>
                    </a:cubicBezTo>
                    <a:cubicBezTo>
                      <a:pt x="361" y="248"/>
                      <a:pt x="409" y="234"/>
                      <a:pt x="456" y="210"/>
                    </a:cubicBezTo>
                    <a:cubicBezTo>
                      <a:pt x="506" y="173"/>
                      <a:pt x="592" y="136"/>
                      <a:pt x="567" y="124"/>
                    </a:cubicBezTo>
                    <a:cubicBezTo>
                      <a:pt x="530" y="87"/>
                      <a:pt x="493" y="75"/>
                      <a:pt x="456" y="50"/>
                    </a:cubicBezTo>
                    <a:cubicBezTo>
                      <a:pt x="382" y="50"/>
                      <a:pt x="309" y="50"/>
                      <a:pt x="247" y="38"/>
                    </a:cubicBezTo>
                    <a:cubicBezTo>
                      <a:pt x="200" y="22"/>
                      <a:pt x="112" y="1"/>
                      <a:pt x="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82"/>
              <p:cNvSpPr/>
              <p:nvPr/>
            </p:nvSpPr>
            <p:spPr>
              <a:xfrm>
                <a:off x="4058100" y="4279675"/>
                <a:ext cx="31125" cy="20875"/>
              </a:xfrm>
              <a:custGeom>
                <a:rect b="b" l="l" r="r" t="t"/>
                <a:pathLst>
                  <a:path extrusionOk="0" h="835" w="1245">
                    <a:moveTo>
                      <a:pt x="898" y="0"/>
                    </a:moveTo>
                    <a:cubicBezTo>
                      <a:pt x="876" y="0"/>
                      <a:pt x="843" y="18"/>
                      <a:pt x="801" y="32"/>
                    </a:cubicBezTo>
                    <a:cubicBezTo>
                      <a:pt x="715" y="81"/>
                      <a:pt x="616" y="118"/>
                      <a:pt x="530" y="155"/>
                    </a:cubicBezTo>
                    <a:cubicBezTo>
                      <a:pt x="444" y="167"/>
                      <a:pt x="358" y="217"/>
                      <a:pt x="296" y="266"/>
                    </a:cubicBezTo>
                    <a:cubicBezTo>
                      <a:pt x="261" y="310"/>
                      <a:pt x="263" y="316"/>
                      <a:pt x="286" y="316"/>
                    </a:cubicBezTo>
                    <a:cubicBezTo>
                      <a:pt x="295" y="316"/>
                      <a:pt x="307" y="315"/>
                      <a:pt x="321" y="315"/>
                    </a:cubicBezTo>
                    <a:cubicBezTo>
                      <a:pt x="370" y="315"/>
                      <a:pt x="345" y="340"/>
                      <a:pt x="308" y="389"/>
                    </a:cubicBezTo>
                    <a:cubicBezTo>
                      <a:pt x="271" y="438"/>
                      <a:pt x="259" y="488"/>
                      <a:pt x="185" y="512"/>
                    </a:cubicBezTo>
                    <a:cubicBezTo>
                      <a:pt x="124" y="537"/>
                      <a:pt x="111" y="549"/>
                      <a:pt x="173" y="562"/>
                    </a:cubicBezTo>
                    <a:cubicBezTo>
                      <a:pt x="222" y="574"/>
                      <a:pt x="185" y="586"/>
                      <a:pt x="111" y="586"/>
                    </a:cubicBezTo>
                    <a:cubicBezTo>
                      <a:pt x="50" y="586"/>
                      <a:pt x="0" y="660"/>
                      <a:pt x="111" y="660"/>
                    </a:cubicBezTo>
                    <a:cubicBezTo>
                      <a:pt x="210" y="660"/>
                      <a:pt x="284" y="672"/>
                      <a:pt x="234" y="672"/>
                    </a:cubicBezTo>
                    <a:cubicBezTo>
                      <a:pt x="198" y="672"/>
                      <a:pt x="161" y="672"/>
                      <a:pt x="185" y="709"/>
                    </a:cubicBezTo>
                    <a:cubicBezTo>
                      <a:pt x="198" y="746"/>
                      <a:pt x="321" y="783"/>
                      <a:pt x="370" y="808"/>
                    </a:cubicBezTo>
                    <a:cubicBezTo>
                      <a:pt x="404" y="825"/>
                      <a:pt x="444" y="834"/>
                      <a:pt x="485" y="834"/>
                    </a:cubicBezTo>
                    <a:cubicBezTo>
                      <a:pt x="533" y="834"/>
                      <a:pt x="583" y="822"/>
                      <a:pt x="629" y="796"/>
                    </a:cubicBezTo>
                    <a:cubicBezTo>
                      <a:pt x="690" y="771"/>
                      <a:pt x="814" y="734"/>
                      <a:pt x="851" y="734"/>
                    </a:cubicBezTo>
                    <a:cubicBezTo>
                      <a:pt x="900" y="722"/>
                      <a:pt x="1011" y="660"/>
                      <a:pt x="1085" y="648"/>
                    </a:cubicBezTo>
                    <a:cubicBezTo>
                      <a:pt x="1146" y="635"/>
                      <a:pt x="1122" y="562"/>
                      <a:pt x="1048" y="488"/>
                    </a:cubicBezTo>
                    <a:cubicBezTo>
                      <a:pt x="986" y="426"/>
                      <a:pt x="1060" y="401"/>
                      <a:pt x="1109" y="401"/>
                    </a:cubicBezTo>
                    <a:cubicBezTo>
                      <a:pt x="1159" y="401"/>
                      <a:pt x="1245" y="401"/>
                      <a:pt x="1245" y="377"/>
                    </a:cubicBezTo>
                    <a:cubicBezTo>
                      <a:pt x="1245" y="340"/>
                      <a:pt x="1072" y="266"/>
                      <a:pt x="974" y="192"/>
                    </a:cubicBezTo>
                    <a:cubicBezTo>
                      <a:pt x="888" y="118"/>
                      <a:pt x="937" y="106"/>
                      <a:pt x="924" y="44"/>
                    </a:cubicBezTo>
                    <a:cubicBezTo>
                      <a:pt x="924" y="11"/>
                      <a:pt x="915" y="0"/>
                      <a:pt x="8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82"/>
              <p:cNvSpPr/>
              <p:nvPr/>
            </p:nvSpPr>
            <p:spPr>
              <a:xfrm>
                <a:off x="4376000" y="4367675"/>
                <a:ext cx="29575" cy="11400"/>
              </a:xfrm>
              <a:custGeom>
                <a:rect b="b" l="l" r="r" t="t"/>
                <a:pathLst>
                  <a:path extrusionOk="0" h="456" w="1183">
                    <a:moveTo>
                      <a:pt x="178" y="0"/>
                    </a:moveTo>
                    <a:cubicBezTo>
                      <a:pt x="170" y="0"/>
                      <a:pt x="157" y="10"/>
                      <a:pt x="136" y="36"/>
                    </a:cubicBezTo>
                    <a:cubicBezTo>
                      <a:pt x="86" y="97"/>
                      <a:pt x="0" y="196"/>
                      <a:pt x="74" y="208"/>
                    </a:cubicBezTo>
                    <a:cubicBezTo>
                      <a:pt x="148" y="208"/>
                      <a:pt x="136" y="208"/>
                      <a:pt x="197" y="257"/>
                    </a:cubicBezTo>
                    <a:cubicBezTo>
                      <a:pt x="246" y="319"/>
                      <a:pt x="246" y="319"/>
                      <a:pt x="333" y="331"/>
                    </a:cubicBezTo>
                    <a:cubicBezTo>
                      <a:pt x="419" y="381"/>
                      <a:pt x="518" y="418"/>
                      <a:pt x="616" y="442"/>
                    </a:cubicBezTo>
                    <a:cubicBezTo>
                      <a:pt x="663" y="452"/>
                      <a:pt x="712" y="456"/>
                      <a:pt x="761" y="456"/>
                    </a:cubicBezTo>
                    <a:cubicBezTo>
                      <a:pt x="841" y="456"/>
                      <a:pt x="922" y="445"/>
                      <a:pt x="998" y="430"/>
                    </a:cubicBezTo>
                    <a:cubicBezTo>
                      <a:pt x="1097" y="405"/>
                      <a:pt x="1183" y="307"/>
                      <a:pt x="1171" y="270"/>
                    </a:cubicBezTo>
                    <a:cubicBezTo>
                      <a:pt x="1165" y="261"/>
                      <a:pt x="1161" y="258"/>
                      <a:pt x="1157" y="258"/>
                    </a:cubicBezTo>
                    <a:cubicBezTo>
                      <a:pt x="1144" y="258"/>
                      <a:pt x="1138" y="297"/>
                      <a:pt x="1109" y="307"/>
                    </a:cubicBezTo>
                    <a:cubicBezTo>
                      <a:pt x="1072" y="307"/>
                      <a:pt x="1047" y="257"/>
                      <a:pt x="1023" y="245"/>
                    </a:cubicBezTo>
                    <a:cubicBezTo>
                      <a:pt x="949" y="208"/>
                      <a:pt x="875" y="183"/>
                      <a:pt x="801" y="171"/>
                    </a:cubicBezTo>
                    <a:cubicBezTo>
                      <a:pt x="782" y="171"/>
                      <a:pt x="757" y="192"/>
                      <a:pt x="725" y="192"/>
                    </a:cubicBezTo>
                    <a:cubicBezTo>
                      <a:pt x="714" y="192"/>
                      <a:pt x="702" y="190"/>
                      <a:pt x="690" y="183"/>
                    </a:cubicBezTo>
                    <a:cubicBezTo>
                      <a:pt x="641" y="147"/>
                      <a:pt x="653" y="110"/>
                      <a:pt x="604" y="110"/>
                    </a:cubicBezTo>
                    <a:cubicBezTo>
                      <a:pt x="551" y="101"/>
                      <a:pt x="499" y="92"/>
                      <a:pt x="451" y="92"/>
                    </a:cubicBezTo>
                    <a:cubicBezTo>
                      <a:pt x="431" y="92"/>
                      <a:pt x="412" y="94"/>
                      <a:pt x="394" y="97"/>
                    </a:cubicBezTo>
                    <a:cubicBezTo>
                      <a:pt x="345" y="110"/>
                      <a:pt x="296" y="122"/>
                      <a:pt x="246" y="122"/>
                    </a:cubicBezTo>
                    <a:cubicBezTo>
                      <a:pt x="197" y="122"/>
                      <a:pt x="234" y="60"/>
                      <a:pt x="209" y="48"/>
                    </a:cubicBezTo>
                    <a:cubicBezTo>
                      <a:pt x="194" y="32"/>
                      <a:pt x="193" y="0"/>
                      <a:pt x="1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82"/>
              <p:cNvSpPr/>
              <p:nvPr/>
            </p:nvSpPr>
            <p:spPr>
              <a:xfrm>
                <a:off x="4339650" y="4390975"/>
                <a:ext cx="24350" cy="9650"/>
              </a:xfrm>
              <a:custGeom>
                <a:rect b="b" l="l" r="r" t="t"/>
                <a:pathLst>
                  <a:path extrusionOk="0" h="386" w="974">
                    <a:moveTo>
                      <a:pt x="483" y="1"/>
                    </a:moveTo>
                    <a:cubicBezTo>
                      <a:pt x="474" y="1"/>
                      <a:pt x="465" y="1"/>
                      <a:pt x="456" y="3"/>
                    </a:cubicBezTo>
                    <a:cubicBezTo>
                      <a:pt x="370" y="15"/>
                      <a:pt x="296" y="52"/>
                      <a:pt x="234" y="102"/>
                    </a:cubicBezTo>
                    <a:cubicBezTo>
                      <a:pt x="210" y="126"/>
                      <a:pt x="185" y="200"/>
                      <a:pt x="99" y="200"/>
                    </a:cubicBezTo>
                    <a:cubicBezTo>
                      <a:pt x="0" y="213"/>
                      <a:pt x="0" y="286"/>
                      <a:pt x="86" y="286"/>
                    </a:cubicBezTo>
                    <a:cubicBezTo>
                      <a:pt x="127" y="286"/>
                      <a:pt x="179" y="270"/>
                      <a:pt x="239" y="270"/>
                    </a:cubicBezTo>
                    <a:cubicBezTo>
                      <a:pt x="268" y="270"/>
                      <a:pt x="300" y="274"/>
                      <a:pt x="333" y="286"/>
                    </a:cubicBezTo>
                    <a:cubicBezTo>
                      <a:pt x="481" y="348"/>
                      <a:pt x="641" y="373"/>
                      <a:pt x="789" y="385"/>
                    </a:cubicBezTo>
                    <a:cubicBezTo>
                      <a:pt x="900" y="360"/>
                      <a:pt x="973" y="311"/>
                      <a:pt x="875" y="225"/>
                    </a:cubicBezTo>
                    <a:cubicBezTo>
                      <a:pt x="772" y="145"/>
                      <a:pt x="605" y="1"/>
                      <a:pt x="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82"/>
              <p:cNvSpPr/>
              <p:nvPr/>
            </p:nvSpPr>
            <p:spPr>
              <a:xfrm>
                <a:off x="4340900" y="4385450"/>
                <a:ext cx="7700" cy="5025"/>
              </a:xfrm>
              <a:custGeom>
                <a:rect b="b" l="l" r="r" t="t"/>
                <a:pathLst>
                  <a:path extrusionOk="0" h="201" w="308">
                    <a:moveTo>
                      <a:pt x="104" y="0"/>
                    </a:moveTo>
                    <a:cubicBezTo>
                      <a:pt x="56" y="0"/>
                      <a:pt x="35" y="42"/>
                      <a:pt x="24" y="64"/>
                    </a:cubicBezTo>
                    <a:cubicBezTo>
                      <a:pt x="1" y="87"/>
                      <a:pt x="11" y="200"/>
                      <a:pt x="86" y="200"/>
                    </a:cubicBezTo>
                    <a:cubicBezTo>
                      <a:pt x="90" y="200"/>
                      <a:pt x="94" y="200"/>
                      <a:pt x="98" y="199"/>
                    </a:cubicBezTo>
                    <a:cubicBezTo>
                      <a:pt x="172" y="187"/>
                      <a:pt x="233" y="150"/>
                      <a:pt x="270" y="101"/>
                    </a:cubicBezTo>
                    <a:cubicBezTo>
                      <a:pt x="307" y="64"/>
                      <a:pt x="184" y="15"/>
                      <a:pt x="123" y="2"/>
                    </a:cubicBezTo>
                    <a:cubicBezTo>
                      <a:pt x="116" y="1"/>
                      <a:pt x="110" y="0"/>
                      <a:pt x="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82"/>
              <p:cNvSpPr/>
              <p:nvPr/>
            </p:nvSpPr>
            <p:spPr>
              <a:xfrm>
                <a:off x="4313800" y="4365375"/>
                <a:ext cx="3675" cy="5850"/>
              </a:xfrm>
              <a:custGeom>
                <a:rect b="b" l="l" r="r" t="t"/>
                <a:pathLst>
                  <a:path extrusionOk="0" h="234" w="147">
                    <a:moveTo>
                      <a:pt x="64" y="0"/>
                    </a:moveTo>
                    <a:cubicBezTo>
                      <a:pt x="38" y="0"/>
                      <a:pt x="0" y="81"/>
                      <a:pt x="11" y="103"/>
                    </a:cubicBezTo>
                    <a:cubicBezTo>
                      <a:pt x="36" y="140"/>
                      <a:pt x="48" y="177"/>
                      <a:pt x="24" y="214"/>
                    </a:cubicBezTo>
                    <a:cubicBezTo>
                      <a:pt x="21" y="228"/>
                      <a:pt x="23" y="234"/>
                      <a:pt x="29" y="234"/>
                    </a:cubicBezTo>
                    <a:cubicBezTo>
                      <a:pt x="47" y="234"/>
                      <a:pt x="103" y="166"/>
                      <a:pt x="122" y="128"/>
                    </a:cubicBezTo>
                    <a:cubicBezTo>
                      <a:pt x="147" y="78"/>
                      <a:pt x="122" y="29"/>
                      <a:pt x="73" y="4"/>
                    </a:cubicBezTo>
                    <a:cubicBezTo>
                      <a:pt x="70" y="2"/>
                      <a:pt x="67" y="0"/>
                      <a:pt x="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82"/>
              <p:cNvSpPr/>
              <p:nvPr/>
            </p:nvSpPr>
            <p:spPr>
              <a:xfrm>
                <a:off x="4313225" y="4386350"/>
                <a:ext cx="4850" cy="4525"/>
              </a:xfrm>
              <a:custGeom>
                <a:rect b="b" l="l" r="r" t="t"/>
                <a:pathLst>
                  <a:path extrusionOk="0" h="181" w="194">
                    <a:moveTo>
                      <a:pt x="41" y="1"/>
                    </a:moveTo>
                    <a:cubicBezTo>
                      <a:pt x="38" y="1"/>
                      <a:pt x="36" y="2"/>
                      <a:pt x="34" y="3"/>
                    </a:cubicBezTo>
                    <a:cubicBezTo>
                      <a:pt x="1" y="26"/>
                      <a:pt x="140" y="181"/>
                      <a:pt x="175" y="181"/>
                    </a:cubicBezTo>
                    <a:cubicBezTo>
                      <a:pt x="179" y="181"/>
                      <a:pt x="181" y="179"/>
                      <a:pt x="182" y="176"/>
                    </a:cubicBezTo>
                    <a:cubicBezTo>
                      <a:pt x="194" y="141"/>
                      <a:pt x="78" y="1"/>
                      <a:pt x="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82"/>
              <p:cNvSpPr/>
              <p:nvPr/>
            </p:nvSpPr>
            <p:spPr>
              <a:xfrm>
                <a:off x="4391175" y="4350500"/>
                <a:ext cx="5650" cy="1850"/>
              </a:xfrm>
              <a:custGeom>
                <a:rect b="b" l="l" r="r" t="t"/>
                <a:pathLst>
                  <a:path extrusionOk="0" h="74" w="226">
                    <a:moveTo>
                      <a:pt x="166" y="1"/>
                    </a:moveTo>
                    <a:cubicBezTo>
                      <a:pt x="101" y="1"/>
                      <a:pt x="1" y="40"/>
                      <a:pt x="9" y="57"/>
                    </a:cubicBezTo>
                    <a:cubicBezTo>
                      <a:pt x="9" y="67"/>
                      <a:pt x="47" y="73"/>
                      <a:pt x="91" y="73"/>
                    </a:cubicBezTo>
                    <a:cubicBezTo>
                      <a:pt x="153" y="73"/>
                      <a:pt x="226" y="61"/>
                      <a:pt x="219" y="33"/>
                    </a:cubicBezTo>
                    <a:cubicBezTo>
                      <a:pt x="219" y="9"/>
                      <a:pt x="196" y="1"/>
                      <a:pt x="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82"/>
              <p:cNvSpPr/>
              <p:nvPr/>
            </p:nvSpPr>
            <p:spPr>
              <a:xfrm>
                <a:off x="4322400" y="4358825"/>
                <a:ext cx="49925" cy="21475"/>
              </a:xfrm>
              <a:custGeom>
                <a:rect b="b" l="l" r="r" t="t"/>
                <a:pathLst>
                  <a:path extrusionOk="0" h="859" w="1997">
                    <a:moveTo>
                      <a:pt x="1084" y="1"/>
                    </a:moveTo>
                    <a:cubicBezTo>
                      <a:pt x="1076" y="1"/>
                      <a:pt x="1092" y="34"/>
                      <a:pt x="1084" y="57"/>
                    </a:cubicBezTo>
                    <a:cubicBezTo>
                      <a:pt x="1072" y="94"/>
                      <a:pt x="998" y="82"/>
                      <a:pt x="961" y="143"/>
                    </a:cubicBezTo>
                    <a:cubicBezTo>
                      <a:pt x="937" y="205"/>
                      <a:pt x="961" y="291"/>
                      <a:pt x="937" y="316"/>
                    </a:cubicBezTo>
                    <a:cubicBezTo>
                      <a:pt x="933" y="318"/>
                      <a:pt x="929" y="319"/>
                      <a:pt x="924" y="319"/>
                    </a:cubicBezTo>
                    <a:cubicBezTo>
                      <a:pt x="885" y="319"/>
                      <a:pt x="820" y="228"/>
                      <a:pt x="764" y="217"/>
                    </a:cubicBezTo>
                    <a:cubicBezTo>
                      <a:pt x="690" y="205"/>
                      <a:pt x="702" y="143"/>
                      <a:pt x="592" y="94"/>
                    </a:cubicBezTo>
                    <a:cubicBezTo>
                      <a:pt x="490" y="60"/>
                      <a:pt x="482" y="6"/>
                      <a:pt x="443" y="6"/>
                    </a:cubicBezTo>
                    <a:cubicBezTo>
                      <a:pt x="440" y="6"/>
                      <a:pt x="436" y="7"/>
                      <a:pt x="431" y="8"/>
                    </a:cubicBezTo>
                    <a:cubicBezTo>
                      <a:pt x="394" y="20"/>
                      <a:pt x="296" y="69"/>
                      <a:pt x="222" y="94"/>
                    </a:cubicBezTo>
                    <a:cubicBezTo>
                      <a:pt x="136" y="119"/>
                      <a:pt x="148" y="131"/>
                      <a:pt x="148" y="192"/>
                    </a:cubicBezTo>
                    <a:cubicBezTo>
                      <a:pt x="148" y="242"/>
                      <a:pt x="123" y="229"/>
                      <a:pt x="62" y="254"/>
                    </a:cubicBezTo>
                    <a:cubicBezTo>
                      <a:pt x="12" y="279"/>
                      <a:pt x="25" y="279"/>
                      <a:pt x="62" y="328"/>
                    </a:cubicBezTo>
                    <a:cubicBezTo>
                      <a:pt x="99" y="377"/>
                      <a:pt x="62" y="464"/>
                      <a:pt x="25" y="513"/>
                    </a:cubicBezTo>
                    <a:cubicBezTo>
                      <a:pt x="0" y="562"/>
                      <a:pt x="148" y="648"/>
                      <a:pt x="185" y="685"/>
                    </a:cubicBezTo>
                    <a:cubicBezTo>
                      <a:pt x="296" y="759"/>
                      <a:pt x="431" y="821"/>
                      <a:pt x="567" y="858"/>
                    </a:cubicBezTo>
                    <a:cubicBezTo>
                      <a:pt x="571" y="858"/>
                      <a:pt x="575" y="859"/>
                      <a:pt x="578" y="859"/>
                    </a:cubicBezTo>
                    <a:cubicBezTo>
                      <a:pt x="651" y="859"/>
                      <a:pt x="630" y="746"/>
                      <a:pt x="653" y="722"/>
                    </a:cubicBezTo>
                    <a:cubicBezTo>
                      <a:pt x="661" y="717"/>
                      <a:pt x="668" y="714"/>
                      <a:pt x="673" y="714"/>
                    </a:cubicBezTo>
                    <a:cubicBezTo>
                      <a:pt x="691" y="714"/>
                      <a:pt x="693" y="745"/>
                      <a:pt x="702" y="784"/>
                    </a:cubicBezTo>
                    <a:cubicBezTo>
                      <a:pt x="708" y="795"/>
                      <a:pt x="719" y="799"/>
                      <a:pt x="733" y="799"/>
                    </a:cubicBezTo>
                    <a:cubicBezTo>
                      <a:pt x="783" y="799"/>
                      <a:pt x="879" y="744"/>
                      <a:pt x="937" y="735"/>
                    </a:cubicBezTo>
                    <a:cubicBezTo>
                      <a:pt x="1010" y="710"/>
                      <a:pt x="1097" y="685"/>
                      <a:pt x="1183" y="685"/>
                    </a:cubicBezTo>
                    <a:cubicBezTo>
                      <a:pt x="1257" y="685"/>
                      <a:pt x="1245" y="747"/>
                      <a:pt x="1282" y="759"/>
                    </a:cubicBezTo>
                    <a:cubicBezTo>
                      <a:pt x="1298" y="768"/>
                      <a:pt x="1314" y="771"/>
                      <a:pt x="1330" y="771"/>
                    </a:cubicBezTo>
                    <a:cubicBezTo>
                      <a:pt x="1386" y="771"/>
                      <a:pt x="1442" y="732"/>
                      <a:pt x="1528" y="722"/>
                    </a:cubicBezTo>
                    <a:cubicBezTo>
                      <a:pt x="1627" y="722"/>
                      <a:pt x="1565" y="710"/>
                      <a:pt x="1565" y="661"/>
                    </a:cubicBezTo>
                    <a:cubicBezTo>
                      <a:pt x="1565" y="645"/>
                      <a:pt x="1585" y="640"/>
                      <a:pt x="1616" y="640"/>
                    </a:cubicBezTo>
                    <a:cubicBezTo>
                      <a:pt x="1658" y="640"/>
                      <a:pt x="1718" y="648"/>
                      <a:pt x="1774" y="648"/>
                    </a:cubicBezTo>
                    <a:cubicBezTo>
                      <a:pt x="1885" y="648"/>
                      <a:pt x="1824" y="599"/>
                      <a:pt x="1861" y="550"/>
                    </a:cubicBezTo>
                    <a:cubicBezTo>
                      <a:pt x="1898" y="513"/>
                      <a:pt x="1898" y="501"/>
                      <a:pt x="1861" y="501"/>
                    </a:cubicBezTo>
                    <a:cubicBezTo>
                      <a:pt x="1836" y="488"/>
                      <a:pt x="1861" y="451"/>
                      <a:pt x="1910" y="439"/>
                    </a:cubicBezTo>
                    <a:cubicBezTo>
                      <a:pt x="1959" y="427"/>
                      <a:pt x="1947" y="377"/>
                      <a:pt x="1972" y="365"/>
                    </a:cubicBezTo>
                    <a:cubicBezTo>
                      <a:pt x="1996" y="353"/>
                      <a:pt x="1713" y="242"/>
                      <a:pt x="1614" y="205"/>
                    </a:cubicBezTo>
                    <a:cubicBezTo>
                      <a:pt x="1597" y="200"/>
                      <a:pt x="1583" y="199"/>
                      <a:pt x="1572" y="199"/>
                    </a:cubicBezTo>
                    <a:cubicBezTo>
                      <a:pt x="1536" y="199"/>
                      <a:pt x="1527" y="217"/>
                      <a:pt x="1501" y="217"/>
                    </a:cubicBezTo>
                    <a:cubicBezTo>
                      <a:pt x="1489" y="217"/>
                      <a:pt x="1475" y="214"/>
                      <a:pt x="1454" y="205"/>
                    </a:cubicBezTo>
                    <a:cubicBezTo>
                      <a:pt x="1343" y="168"/>
                      <a:pt x="1232" y="106"/>
                      <a:pt x="1134" y="45"/>
                    </a:cubicBezTo>
                    <a:cubicBezTo>
                      <a:pt x="1102" y="12"/>
                      <a:pt x="1088" y="1"/>
                      <a:pt x="10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82"/>
              <p:cNvSpPr/>
              <p:nvPr/>
            </p:nvSpPr>
            <p:spPr>
              <a:xfrm>
                <a:off x="4506900" y="4442125"/>
                <a:ext cx="10075" cy="5200"/>
              </a:xfrm>
              <a:custGeom>
                <a:rect b="b" l="l" r="r" t="t"/>
                <a:pathLst>
                  <a:path extrusionOk="0" h="208" w="403">
                    <a:moveTo>
                      <a:pt x="100" y="1"/>
                    </a:moveTo>
                    <a:cubicBezTo>
                      <a:pt x="40" y="1"/>
                      <a:pt x="47" y="45"/>
                      <a:pt x="25" y="89"/>
                    </a:cubicBezTo>
                    <a:cubicBezTo>
                      <a:pt x="1" y="138"/>
                      <a:pt x="75" y="138"/>
                      <a:pt x="136" y="187"/>
                    </a:cubicBezTo>
                    <a:cubicBezTo>
                      <a:pt x="157" y="203"/>
                      <a:pt x="181" y="208"/>
                      <a:pt x="206" y="208"/>
                    </a:cubicBezTo>
                    <a:cubicBezTo>
                      <a:pt x="240" y="208"/>
                      <a:pt x="279" y="200"/>
                      <a:pt x="321" y="200"/>
                    </a:cubicBezTo>
                    <a:cubicBezTo>
                      <a:pt x="327" y="200"/>
                      <a:pt x="332" y="201"/>
                      <a:pt x="336" y="201"/>
                    </a:cubicBezTo>
                    <a:cubicBezTo>
                      <a:pt x="403" y="201"/>
                      <a:pt x="370" y="123"/>
                      <a:pt x="370" y="89"/>
                    </a:cubicBezTo>
                    <a:cubicBezTo>
                      <a:pt x="383" y="39"/>
                      <a:pt x="222" y="15"/>
                      <a:pt x="124" y="2"/>
                    </a:cubicBezTo>
                    <a:cubicBezTo>
                      <a:pt x="115" y="1"/>
                      <a:pt x="107" y="1"/>
                      <a:pt x="1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82"/>
              <p:cNvSpPr/>
              <p:nvPr/>
            </p:nvSpPr>
            <p:spPr>
              <a:xfrm>
                <a:off x="4571600" y="4422125"/>
                <a:ext cx="24275" cy="9350"/>
              </a:xfrm>
              <a:custGeom>
                <a:rect b="b" l="l" r="r" t="t"/>
                <a:pathLst>
                  <a:path extrusionOk="0" h="374" w="971">
                    <a:moveTo>
                      <a:pt x="515" y="0"/>
                    </a:moveTo>
                    <a:cubicBezTo>
                      <a:pt x="343" y="0"/>
                      <a:pt x="177" y="73"/>
                      <a:pt x="74" y="199"/>
                    </a:cubicBezTo>
                    <a:cubicBezTo>
                      <a:pt x="0" y="322"/>
                      <a:pt x="37" y="359"/>
                      <a:pt x="148" y="371"/>
                    </a:cubicBezTo>
                    <a:cubicBezTo>
                      <a:pt x="160" y="373"/>
                      <a:pt x="172" y="373"/>
                      <a:pt x="182" y="373"/>
                    </a:cubicBezTo>
                    <a:cubicBezTo>
                      <a:pt x="266" y="373"/>
                      <a:pt x="297" y="334"/>
                      <a:pt x="407" y="334"/>
                    </a:cubicBezTo>
                    <a:cubicBezTo>
                      <a:pt x="438" y="336"/>
                      <a:pt x="468" y="336"/>
                      <a:pt x="496" y="336"/>
                    </a:cubicBezTo>
                    <a:cubicBezTo>
                      <a:pt x="971" y="336"/>
                      <a:pt x="949" y="149"/>
                      <a:pt x="949" y="149"/>
                    </a:cubicBezTo>
                    <a:cubicBezTo>
                      <a:pt x="813" y="88"/>
                      <a:pt x="690" y="39"/>
                      <a:pt x="555" y="2"/>
                    </a:cubicBezTo>
                    <a:cubicBezTo>
                      <a:pt x="541" y="1"/>
                      <a:pt x="528"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82"/>
              <p:cNvSpPr/>
              <p:nvPr/>
            </p:nvSpPr>
            <p:spPr>
              <a:xfrm>
                <a:off x="4482575" y="4565050"/>
                <a:ext cx="6725" cy="4675"/>
              </a:xfrm>
              <a:custGeom>
                <a:rect b="b" l="l" r="r" t="t"/>
                <a:pathLst>
                  <a:path extrusionOk="0" h="187" w="269">
                    <a:moveTo>
                      <a:pt x="167" y="1"/>
                    </a:moveTo>
                    <a:cubicBezTo>
                      <a:pt x="165" y="1"/>
                      <a:pt x="163" y="1"/>
                      <a:pt x="160" y="2"/>
                    </a:cubicBezTo>
                    <a:cubicBezTo>
                      <a:pt x="123" y="14"/>
                      <a:pt x="13" y="2"/>
                      <a:pt x="13" y="76"/>
                    </a:cubicBezTo>
                    <a:cubicBezTo>
                      <a:pt x="0" y="113"/>
                      <a:pt x="0" y="150"/>
                      <a:pt x="13" y="186"/>
                    </a:cubicBezTo>
                    <a:cubicBezTo>
                      <a:pt x="74" y="137"/>
                      <a:pt x="148" y="113"/>
                      <a:pt x="222" y="100"/>
                    </a:cubicBezTo>
                    <a:cubicBezTo>
                      <a:pt x="268" y="89"/>
                      <a:pt x="206" y="1"/>
                      <a:pt x="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82"/>
              <p:cNvSpPr/>
              <p:nvPr/>
            </p:nvSpPr>
            <p:spPr>
              <a:xfrm>
                <a:off x="4481475" y="4569700"/>
                <a:ext cx="1125" cy="725"/>
              </a:xfrm>
              <a:custGeom>
                <a:rect b="b" l="l" r="r" t="t"/>
                <a:pathLst>
                  <a:path extrusionOk="0" h="29" w="45">
                    <a:moveTo>
                      <a:pt x="44" y="0"/>
                    </a:moveTo>
                    <a:cubicBezTo>
                      <a:pt x="14" y="10"/>
                      <a:pt x="1" y="28"/>
                      <a:pt x="3" y="28"/>
                    </a:cubicBezTo>
                    <a:cubicBezTo>
                      <a:pt x="3" y="28"/>
                      <a:pt x="5" y="27"/>
                      <a:pt x="7" y="25"/>
                    </a:cubicBezTo>
                    <a:cubicBezTo>
                      <a:pt x="32" y="25"/>
                      <a:pt x="44" y="13"/>
                      <a:pt x="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82"/>
              <p:cNvSpPr/>
              <p:nvPr/>
            </p:nvSpPr>
            <p:spPr>
              <a:xfrm>
                <a:off x="4323625" y="4604825"/>
                <a:ext cx="4950" cy="4025"/>
              </a:xfrm>
              <a:custGeom>
                <a:rect b="b" l="l" r="r" t="t"/>
                <a:pathLst>
                  <a:path extrusionOk="0" h="161" w="198">
                    <a:moveTo>
                      <a:pt x="148" y="0"/>
                    </a:moveTo>
                    <a:cubicBezTo>
                      <a:pt x="111" y="0"/>
                      <a:pt x="74" y="0"/>
                      <a:pt x="37" y="62"/>
                    </a:cubicBezTo>
                    <a:cubicBezTo>
                      <a:pt x="0" y="123"/>
                      <a:pt x="62" y="160"/>
                      <a:pt x="124" y="160"/>
                    </a:cubicBezTo>
                    <a:cubicBezTo>
                      <a:pt x="161" y="160"/>
                      <a:pt x="198" y="0"/>
                      <a:pt x="1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82"/>
              <p:cNvSpPr/>
              <p:nvPr/>
            </p:nvSpPr>
            <p:spPr>
              <a:xfrm>
                <a:off x="4431425" y="4647300"/>
                <a:ext cx="5875" cy="5800"/>
              </a:xfrm>
              <a:custGeom>
                <a:rect b="b" l="l" r="r" t="t"/>
                <a:pathLst>
                  <a:path extrusionOk="0" h="232" w="235">
                    <a:moveTo>
                      <a:pt x="215" y="0"/>
                    </a:moveTo>
                    <a:cubicBezTo>
                      <a:pt x="213" y="0"/>
                      <a:pt x="212" y="1"/>
                      <a:pt x="210" y="1"/>
                    </a:cubicBezTo>
                    <a:cubicBezTo>
                      <a:pt x="173" y="26"/>
                      <a:pt x="124" y="75"/>
                      <a:pt x="99" y="88"/>
                    </a:cubicBezTo>
                    <a:cubicBezTo>
                      <a:pt x="89" y="88"/>
                      <a:pt x="1" y="232"/>
                      <a:pt x="14" y="232"/>
                    </a:cubicBezTo>
                    <a:cubicBezTo>
                      <a:pt x="16" y="232"/>
                      <a:pt x="20" y="229"/>
                      <a:pt x="26" y="223"/>
                    </a:cubicBezTo>
                    <a:cubicBezTo>
                      <a:pt x="87" y="186"/>
                      <a:pt x="124" y="149"/>
                      <a:pt x="186" y="112"/>
                    </a:cubicBezTo>
                    <a:cubicBezTo>
                      <a:pt x="232" y="78"/>
                      <a:pt x="235" y="0"/>
                      <a:pt x="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82"/>
              <p:cNvSpPr/>
              <p:nvPr/>
            </p:nvSpPr>
            <p:spPr>
              <a:xfrm>
                <a:off x="4426775" y="4657375"/>
                <a:ext cx="2125" cy="1725"/>
              </a:xfrm>
              <a:custGeom>
                <a:rect b="b" l="l" r="r" t="t"/>
                <a:pathLst>
                  <a:path extrusionOk="0" h="69" w="85">
                    <a:moveTo>
                      <a:pt x="72" y="0"/>
                    </a:moveTo>
                    <a:cubicBezTo>
                      <a:pt x="70" y="0"/>
                      <a:pt x="67" y="2"/>
                      <a:pt x="64" y="5"/>
                    </a:cubicBezTo>
                    <a:cubicBezTo>
                      <a:pt x="42" y="27"/>
                      <a:pt x="0" y="69"/>
                      <a:pt x="26" y="69"/>
                    </a:cubicBezTo>
                    <a:cubicBezTo>
                      <a:pt x="30" y="69"/>
                      <a:pt x="34" y="68"/>
                      <a:pt x="39" y="67"/>
                    </a:cubicBezTo>
                    <a:cubicBezTo>
                      <a:pt x="71" y="56"/>
                      <a:pt x="84" y="0"/>
                      <a:pt x="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82"/>
              <p:cNvSpPr/>
              <p:nvPr/>
            </p:nvSpPr>
            <p:spPr>
              <a:xfrm>
                <a:off x="4410500" y="4679350"/>
                <a:ext cx="3325" cy="1600"/>
              </a:xfrm>
              <a:custGeom>
                <a:rect b="b" l="l" r="r" t="t"/>
                <a:pathLst>
                  <a:path extrusionOk="0" h="64" w="133">
                    <a:moveTo>
                      <a:pt x="99" y="1"/>
                    </a:moveTo>
                    <a:cubicBezTo>
                      <a:pt x="62" y="1"/>
                      <a:pt x="0" y="63"/>
                      <a:pt x="25" y="63"/>
                    </a:cubicBezTo>
                    <a:cubicBezTo>
                      <a:pt x="28" y="63"/>
                      <a:pt x="31" y="64"/>
                      <a:pt x="34" y="64"/>
                    </a:cubicBezTo>
                    <a:cubicBezTo>
                      <a:pt x="72" y="64"/>
                      <a:pt x="133" y="1"/>
                      <a:pt x="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82"/>
              <p:cNvSpPr/>
              <p:nvPr/>
            </p:nvSpPr>
            <p:spPr>
              <a:xfrm>
                <a:off x="4396050" y="4687050"/>
                <a:ext cx="7575" cy="4475"/>
              </a:xfrm>
              <a:custGeom>
                <a:rect b="b" l="l" r="r" t="t"/>
                <a:pathLst>
                  <a:path extrusionOk="0" h="179" w="303">
                    <a:moveTo>
                      <a:pt x="251" y="0"/>
                    </a:moveTo>
                    <a:cubicBezTo>
                      <a:pt x="192" y="0"/>
                      <a:pt x="0" y="138"/>
                      <a:pt x="36" y="173"/>
                    </a:cubicBezTo>
                    <a:cubicBezTo>
                      <a:pt x="39" y="177"/>
                      <a:pt x="44" y="178"/>
                      <a:pt x="49" y="178"/>
                    </a:cubicBezTo>
                    <a:cubicBezTo>
                      <a:pt x="111" y="178"/>
                      <a:pt x="303" y="12"/>
                      <a:pt x="258" y="1"/>
                    </a:cubicBezTo>
                    <a:cubicBezTo>
                      <a:pt x="256" y="0"/>
                      <a:pt x="253" y="0"/>
                      <a:pt x="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82"/>
              <p:cNvSpPr/>
              <p:nvPr/>
            </p:nvSpPr>
            <p:spPr>
              <a:xfrm>
                <a:off x="4387475" y="4693175"/>
                <a:ext cx="5875" cy="3650"/>
              </a:xfrm>
              <a:custGeom>
                <a:rect b="b" l="l" r="r" t="t"/>
                <a:pathLst>
                  <a:path extrusionOk="0" h="146" w="235">
                    <a:moveTo>
                      <a:pt x="214" y="1"/>
                    </a:moveTo>
                    <a:cubicBezTo>
                      <a:pt x="212" y="1"/>
                      <a:pt x="210" y="1"/>
                      <a:pt x="206" y="2"/>
                    </a:cubicBezTo>
                    <a:cubicBezTo>
                      <a:pt x="194" y="2"/>
                      <a:pt x="157" y="39"/>
                      <a:pt x="145" y="39"/>
                    </a:cubicBezTo>
                    <a:cubicBezTo>
                      <a:pt x="108" y="39"/>
                      <a:pt x="83" y="52"/>
                      <a:pt x="46" y="52"/>
                    </a:cubicBezTo>
                    <a:cubicBezTo>
                      <a:pt x="46" y="62"/>
                      <a:pt x="1" y="145"/>
                      <a:pt x="19" y="145"/>
                    </a:cubicBezTo>
                    <a:cubicBezTo>
                      <a:pt x="22" y="145"/>
                      <a:pt x="27" y="143"/>
                      <a:pt x="34" y="138"/>
                    </a:cubicBezTo>
                    <a:cubicBezTo>
                      <a:pt x="83" y="89"/>
                      <a:pt x="120" y="101"/>
                      <a:pt x="157" y="76"/>
                    </a:cubicBezTo>
                    <a:cubicBezTo>
                      <a:pt x="191" y="54"/>
                      <a:pt x="235" y="1"/>
                      <a:pt x="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82"/>
              <p:cNvSpPr/>
              <p:nvPr/>
            </p:nvSpPr>
            <p:spPr>
              <a:xfrm>
                <a:off x="4380175" y="4696600"/>
                <a:ext cx="6125" cy="5850"/>
              </a:xfrm>
              <a:custGeom>
                <a:rect b="b" l="l" r="r" t="t"/>
                <a:pathLst>
                  <a:path extrusionOk="0" h="234" w="245">
                    <a:moveTo>
                      <a:pt x="218" y="0"/>
                    </a:moveTo>
                    <a:cubicBezTo>
                      <a:pt x="217" y="0"/>
                      <a:pt x="216" y="1"/>
                      <a:pt x="215" y="1"/>
                    </a:cubicBezTo>
                    <a:cubicBezTo>
                      <a:pt x="178" y="1"/>
                      <a:pt x="42" y="210"/>
                      <a:pt x="18" y="210"/>
                    </a:cubicBezTo>
                    <a:cubicBezTo>
                      <a:pt x="1" y="219"/>
                      <a:pt x="13" y="233"/>
                      <a:pt x="35" y="233"/>
                    </a:cubicBezTo>
                    <a:cubicBezTo>
                      <a:pt x="44" y="233"/>
                      <a:pt x="56" y="230"/>
                      <a:pt x="67" y="223"/>
                    </a:cubicBezTo>
                    <a:cubicBezTo>
                      <a:pt x="115" y="199"/>
                      <a:pt x="244" y="0"/>
                      <a:pt x="2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82"/>
              <p:cNvSpPr/>
              <p:nvPr/>
            </p:nvSpPr>
            <p:spPr>
              <a:xfrm>
                <a:off x="4379400" y="4707025"/>
                <a:ext cx="1525" cy="1050"/>
              </a:xfrm>
              <a:custGeom>
                <a:rect b="b" l="l" r="r" t="t"/>
                <a:pathLst>
                  <a:path extrusionOk="0" h="42" w="61">
                    <a:moveTo>
                      <a:pt x="44" y="1"/>
                    </a:moveTo>
                    <a:cubicBezTo>
                      <a:pt x="42" y="1"/>
                      <a:pt x="39" y="1"/>
                      <a:pt x="37" y="3"/>
                    </a:cubicBezTo>
                    <a:cubicBezTo>
                      <a:pt x="4" y="3"/>
                      <a:pt x="0" y="42"/>
                      <a:pt x="26" y="42"/>
                    </a:cubicBezTo>
                    <a:cubicBezTo>
                      <a:pt x="29" y="42"/>
                      <a:pt x="32" y="41"/>
                      <a:pt x="37" y="40"/>
                    </a:cubicBezTo>
                    <a:cubicBezTo>
                      <a:pt x="58" y="40"/>
                      <a:pt x="61" y="1"/>
                      <a:pt x="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82"/>
              <p:cNvSpPr/>
              <p:nvPr/>
            </p:nvSpPr>
            <p:spPr>
              <a:xfrm>
                <a:off x="4372775" y="4702050"/>
                <a:ext cx="5000" cy="5250"/>
              </a:xfrm>
              <a:custGeom>
                <a:rect b="b" l="l" r="r" t="t"/>
                <a:pathLst>
                  <a:path extrusionOk="0" h="210" w="200">
                    <a:moveTo>
                      <a:pt x="196" y="0"/>
                    </a:moveTo>
                    <a:cubicBezTo>
                      <a:pt x="195" y="0"/>
                      <a:pt x="194" y="2"/>
                      <a:pt x="191" y="5"/>
                    </a:cubicBezTo>
                    <a:cubicBezTo>
                      <a:pt x="141" y="42"/>
                      <a:pt x="117" y="42"/>
                      <a:pt x="80" y="79"/>
                    </a:cubicBezTo>
                    <a:cubicBezTo>
                      <a:pt x="59" y="121"/>
                      <a:pt x="1" y="209"/>
                      <a:pt x="9" y="209"/>
                    </a:cubicBezTo>
                    <a:cubicBezTo>
                      <a:pt x="10" y="209"/>
                      <a:pt x="13" y="207"/>
                      <a:pt x="18" y="202"/>
                    </a:cubicBezTo>
                    <a:cubicBezTo>
                      <a:pt x="52" y="168"/>
                      <a:pt x="199" y="0"/>
                      <a:pt x="1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82"/>
              <p:cNvSpPr/>
              <p:nvPr/>
            </p:nvSpPr>
            <p:spPr>
              <a:xfrm>
                <a:off x="4328850" y="4753275"/>
                <a:ext cx="2200" cy="3425"/>
              </a:xfrm>
              <a:custGeom>
                <a:rect b="b" l="l" r="r" t="t"/>
                <a:pathLst>
                  <a:path extrusionOk="0" h="137" w="88">
                    <a:moveTo>
                      <a:pt x="76" y="0"/>
                    </a:moveTo>
                    <a:cubicBezTo>
                      <a:pt x="76" y="0"/>
                      <a:pt x="75" y="1"/>
                      <a:pt x="75" y="1"/>
                    </a:cubicBezTo>
                    <a:cubicBezTo>
                      <a:pt x="50" y="1"/>
                      <a:pt x="1" y="137"/>
                      <a:pt x="50" y="137"/>
                    </a:cubicBezTo>
                    <a:cubicBezTo>
                      <a:pt x="86" y="137"/>
                      <a:pt x="87" y="0"/>
                      <a:pt x="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82"/>
              <p:cNvSpPr/>
              <p:nvPr/>
            </p:nvSpPr>
            <p:spPr>
              <a:xfrm>
                <a:off x="4338100" y="4693500"/>
                <a:ext cx="37000" cy="33700"/>
              </a:xfrm>
              <a:custGeom>
                <a:rect b="b" l="l" r="r" t="t"/>
                <a:pathLst>
                  <a:path extrusionOk="0" h="1348" w="1480">
                    <a:moveTo>
                      <a:pt x="507" y="1"/>
                    </a:moveTo>
                    <a:cubicBezTo>
                      <a:pt x="442" y="1"/>
                      <a:pt x="421" y="103"/>
                      <a:pt x="456" y="162"/>
                    </a:cubicBezTo>
                    <a:cubicBezTo>
                      <a:pt x="481" y="236"/>
                      <a:pt x="481" y="310"/>
                      <a:pt x="481" y="396"/>
                    </a:cubicBezTo>
                    <a:cubicBezTo>
                      <a:pt x="456" y="470"/>
                      <a:pt x="432" y="532"/>
                      <a:pt x="395" y="605"/>
                    </a:cubicBezTo>
                    <a:cubicBezTo>
                      <a:pt x="370" y="655"/>
                      <a:pt x="407" y="778"/>
                      <a:pt x="358" y="778"/>
                    </a:cubicBezTo>
                    <a:cubicBezTo>
                      <a:pt x="321" y="778"/>
                      <a:pt x="272" y="766"/>
                      <a:pt x="235" y="753"/>
                    </a:cubicBezTo>
                    <a:cubicBezTo>
                      <a:pt x="223" y="748"/>
                      <a:pt x="214" y="745"/>
                      <a:pt x="205" y="745"/>
                    </a:cubicBezTo>
                    <a:cubicBezTo>
                      <a:pt x="176" y="745"/>
                      <a:pt x="163" y="774"/>
                      <a:pt x="173" y="803"/>
                    </a:cubicBezTo>
                    <a:cubicBezTo>
                      <a:pt x="173" y="827"/>
                      <a:pt x="247" y="877"/>
                      <a:pt x="198" y="877"/>
                    </a:cubicBezTo>
                    <a:cubicBezTo>
                      <a:pt x="148" y="877"/>
                      <a:pt x="13" y="963"/>
                      <a:pt x="13" y="1024"/>
                    </a:cubicBezTo>
                    <a:cubicBezTo>
                      <a:pt x="0" y="1086"/>
                      <a:pt x="87" y="1148"/>
                      <a:pt x="87" y="1172"/>
                    </a:cubicBezTo>
                    <a:cubicBezTo>
                      <a:pt x="87" y="1209"/>
                      <a:pt x="62" y="1234"/>
                      <a:pt x="50" y="1283"/>
                    </a:cubicBezTo>
                    <a:cubicBezTo>
                      <a:pt x="41" y="1318"/>
                      <a:pt x="95" y="1347"/>
                      <a:pt x="136" y="1347"/>
                    </a:cubicBezTo>
                    <a:cubicBezTo>
                      <a:pt x="152" y="1347"/>
                      <a:pt x="166" y="1343"/>
                      <a:pt x="173" y="1332"/>
                    </a:cubicBezTo>
                    <a:cubicBezTo>
                      <a:pt x="198" y="1308"/>
                      <a:pt x="198" y="1258"/>
                      <a:pt x="222" y="1258"/>
                    </a:cubicBezTo>
                    <a:cubicBezTo>
                      <a:pt x="224" y="1257"/>
                      <a:pt x="227" y="1256"/>
                      <a:pt x="232" y="1256"/>
                    </a:cubicBezTo>
                    <a:cubicBezTo>
                      <a:pt x="248" y="1256"/>
                      <a:pt x="278" y="1267"/>
                      <a:pt x="296" y="1267"/>
                    </a:cubicBezTo>
                    <a:cubicBezTo>
                      <a:pt x="303" y="1267"/>
                      <a:pt x="309" y="1265"/>
                      <a:pt x="309" y="1258"/>
                    </a:cubicBezTo>
                    <a:cubicBezTo>
                      <a:pt x="309" y="1234"/>
                      <a:pt x="185" y="1111"/>
                      <a:pt x="173" y="1061"/>
                    </a:cubicBezTo>
                    <a:cubicBezTo>
                      <a:pt x="155" y="1025"/>
                      <a:pt x="190" y="1002"/>
                      <a:pt x="219" y="1002"/>
                    </a:cubicBezTo>
                    <a:cubicBezTo>
                      <a:pt x="230" y="1002"/>
                      <a:pt x="240" y="1005"/>
                      <a:pt x="247" y="1012"/>
                    </a:cubicBezTo>
                    <a:cubicBezTo>
                      <a:pt x="275" y="1031"/>
                      <a:pt x="267" y="1057"/>
                      <a:pt x="284" y="1057"/>
                    </a:cubicBezTo>
                    <a:cubicBezTo>
                      <a:pt x="290" y="1057"/>
                      <a:pt x="297" y="1055"/>
                      <a:pt x="309" y="1049"/>
                    </a:cubicBezTo>
                    <a:cubicBezTo>
                      <a:pt x="352" y="1027"/>
                      <a:pt x="433" y="958"/>
                      <a:pt x="485" y="958"/>
                    </a:cubicBezTo>
                    <a:cubicBezTo>
                      <a:pt x="493" y="958"/>
                      <a:pt x="500" y="960"/>
                      <a:pt x="506" y="963"/>
                    </a:cubicBezTo>
                    <a:cubicBezTo>
                      <a:pt x="552" y="986"/>
                      <a:pt x="786" y="1174"/>
                      <a:pt x="832" y="1174"/>
                    </a:cubicBezTo>
                    <a:cubicBezTo>
                      <a:pt x="835" y="1174"/>
                      <a:pt x="837" y="1174"/>
                      <a:pt x="838" y="1172"/>
                    </a:cubicBezTo>
                    <a:cubicBezTo>
                      <a:pt x="875" y="1148"/>
                      <a:pt x="925" y="852"/>
                      <a:pt x="1023" y="852"/>
                    </a:cubicBezTo>
                    <a:cubicBezTo>
                      <a:pt x="1048" y="855"/>
                      <a:pt x="1074" y="857"/>
                      <a:pt x="1099" y="857"/>
                    </a:cubicBezTo>
                    <a:cubicBezTo>
                      <a:pt x="1160" y="857"/>
                      <a:pt x="1221" y="848"/>
                      <a:pt x="1282" y="840"/>
                    </a:cubicBezTo>
                    <a:cubicBezTo>
                      <a:pt x="1307" y="827"/>
                      <a:pt x="1479" y="766"/>
                      <a:pt x="1417" y="766"/>
                    </a:cubicBezTo>
                    <a:cubicBezTo>
                      <a:pt x="1368" y="766"/>
                      <a:pt x="1307" y="741"/>
                      <a:pt x="1319" y="716"/>
                    </a:cubicBezTo>
                    <a:cubicBezTo>
                      <a:pt x="1331" y="679"/>
                      <a:pt x="1405" y="605"/>
                      <a:pt x="1368" y="605"/>
                    </a:cubicBezTo>
                    <a:cubicBezTo>
                      <a:pt x="1331" y="605"/>
                      <a:pt x="1294" y="605"/>
                      <a:pt x="1294" y="593"/>
                    </a:cubicBezTo>
                    <a:cubicBezTo>
                      <a:pt x="1294" y="568"/>
                      <a:pt x="1294" y="544"/>
                      <a:pt x="1307" y="532"/>
                    </a:cubicBezTo>
                    <a:cubicBezTo>
                      <a:pt x="1347" y="410"/>
                      <a:pt x="1350" y="374"/>
                      <a:pt x="1344" y="374"/>
                    </a:cubicBezTo>
                    <a:cubicBezTo>
                      <a:pt x="1341" y="374"/>
                      <a:pt x="1335" y="383"/>
                      <a:pt x="1331" y="396"/>
                    </a:cubicBezTo>
                    <a:cubicBezTo>
                      <a:pt x="1319" y="433"/>
                      <a:pt x="1282" y="519"/>
                      <a:pt x="1208" y="519"/>
                    </a:cubicBezTo>
                    <a:cubicBezTo>
                      <a:pt x="1134" y="519"/>
                      <a:pt x="1122" y="482"/>
                      <a:pt x="1072" y="458"/>
                    </a:cubicBezTo>
                    <a:cubicBezTo>
                      <a:pt x="1011" y="445"/>
                      <a:pt x="925" y="458"/>
                      <a:pt x="875" y="396"/>
                    </a:cubicBezTo>
                    <a:cubicBezTo>
                      <a:pt x="826" y="322"/>
                      <a:pt x="592" y="26"/>
                      <a:pt x="518" y="2"/>
                    </a:cubicBezTo>
                    <a:cubicBezTo>
                      <a:pt x="514" y="1"/>
                      <a:pt x="510" y="1"/>
                      <a:pt x="5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82"/>
              <p:cNvSpPr/>
              <p:nvPr/>
            </p:nvSpPr>
            <p:spPr>
              <a:xfrm>
                <a:off x="4284800" y="4727150"/>
                <a:ext cx="67175" cy="64150"/>
              </a:xfrm>
              <a:custGeom>
                <a:rect b="b" l="l" r="r" t="t"/>
                <a:pathLst>
                  <a:path extrusionOk="0" h="2566" w="2687">
                    <a:moveTo>
                      <a:pt x="2430" y="1"/>
                    </a:moveTo>
                    <a:cubicBezTo>
                      <a:pt x="2425" y="1"/>
                      <a:pt x="2421" y="4"/>
                      <a:pt x="2416" y="11"/>
                    </a:cubicBezTo>
                    <a:cubicBezTo>
                      <a:pt x="2391" y="36"/>
                      <a:pt x="2404" y="85"/>
                      <a:pt x="2416" y="85"/>
                    </a:cubicBezTo>
                    <a:cubicBezTo>
                      <a:pt x="2441" y="85"/>
                      <a:pt x="2490" y="97"/>
                      <a:pt x="2490" y="134"/>
                    </a:cubicBezTo>
                    <a:cubicBezTo>
                      <a:pt x="2477" y="171"/>
                      <a:pt x="2502" y="184"/>
                      <a:pt x="2441" y="184"/>
                    </a:cubicBezTo>
                    <a:cubicBezTo>
                      <a:pt x="2379" y="184"/>
                      <a:pt x="2367" y="171"/>
                      <a:pt x="2354" y="147"/>
                    </a:cubicBezTo>
                    <a:cubicBezTo>
                      <a:pt x="2344" y="127"/>
                      <a:pt x="2334" y="75"/>
                      <a:pt x="2318" y="75"/>
                    </a:cubicBezTo>
                    <a:cubicBezTo>
                      <a:pt x="2314" y="75"/>
                      <a:pt x="2310" y="78"/>
                      <a:pt x="2305" y="85"/>
                    </a:cubicBezTo>
                    <a:cubicBezTo>
                      <a:pt x="2280" y="122"/>
                      <a:pt x="2256" y="159"/>
                      <a:pt x="2243" y="196"/>
                    </a:cubicBezTo>
                    <a:cubicBezTo>
                      <a:pt x="2231" y="221"/>
                      <a:pt x="2169" y="282"/>
                      <a:pt x="2157" y="319"/>
                    </a:cubicBezTo>
                    <a:cubicBezTo>
                      <a:pt x="2157" y="341"/>
                      <a:pt x="2157" y="383"/>
                      <a:pt x="2175" y="383"/>
                    </a:cubicBezTo>
                    <a:cubicBezTo>
                      <a:pt x="2177" y="383"/>
                      <a:pt x="2179" y="382"/>
                      <a:pt x="2182" y="381"/>
                    </a:cubicBezTo>
                    <a:cubicBezTo>
                      <a:pt x="2188" y="375"/>
                      <a:pt x="2194" y="365"/>
                      <a:pt x="2199" y="365"/>
                    </a:cubicBezTo>
                    <a:cubicBezTo>
                      <a:pt x="2203" y="365"/>
                      <a:pt x="2206" y="375"/>
                      <a:pt x="2206" y="405"/>
                    </a:cubicBezTo>
                    <a:cubicBezTo>
                      <a:pt x="2194" y="455"/>
                      <a:pt x="2182" y="479"/>
                      <a:pt x="2182" y="516"/>
                    </a:cubicBezTo>
                    <a:cubicBezTo>
                      <a:pt x="2182" y="566"/>
                      <a:pt x="2243" y="553"/>
                      <a:pt x="2206" y="627"/>
                    </a:cubicBezTo>
                    <a:cubicBezTo>
                      <a:pt x="2169" y="713"/>
                      <a:pt x="2108" y="898"/>
                      <a:pt x="2071" y="984"/>
                    </a:cubicBezTo>
                    <a:cubicBezTo>
                      <a:pt x="2034" y="1058"/>
                      <a:pt x="1997" y="1132"/>
                      <a:pt x="1935" y="1206"/>
                    </a:cubicBezTo>
                    <a:cubicBezTo>
                      <a:pt x="1886" y="1268"/>
                      <a:pt x="1738" y="1453"/>
                      <a:pt x="1701" y="1453"/>
                    </a:cubicBezTo>
                    <a:cubicBezTo>
                      <a:pt x="1670" y="1453"/>
                      <a:pt x="1620" y="1480"/>
                      <a:pt x="1575" y="1480"/>
                    </a:cubicBezTo>
                    <a:cubicBezTo>
                      <a:pt x="1568" y="1480"/>
                      <a:pt x="1560" y="1479"/>
                      <a:pt x="1553" y="1477"/>
                    </a:cubicBezTo>
                    <a:cubicBezTo>
                      <a:pt x="1529" y="1477"/>
                      <a:pt x="1492" y="1465"/>
                      <a:pt x="1479" y="1428"/>
                    </a:cubicBezTo>
                    <a:cubicBezTo>
                      <a:pt x="1467" y="1403"/>
                      <a:pt x="1479" y="1379"/>
                      <a:pt x="1504" y="1366"/>
                    </a:cubicBezTo>
                    <a:cubicBezTo>
                      <a:pt x="1529" y="1354"/>
                      <a:pt x="1578" y="1292"/>
                      <a:pt x="1529" y="1292"/>
                    </a:cubicBezTo>
                    <a:cubicBezTo>
                      <a:pt x="1492" y="1292"/>
                      <a:pt x="1455" y="1354"/>
                      <a:pt x="1418" y="1366"/>
                    </a:cubicBezTo>
                    <a:cubicBezTo>
                      <a:pt x="1381" y="1379"/>
                      <a:pt x="1393" y="1366"/>
                      <a:pt x="1393" y="1403"/>
                    </a:cubicBezTo>
                    <a:cubicBezTo>
                      <a:pt x="1393" y="1465"/>
                      <a:pt x="1393" y="1514"/>
                      <a:pt x="1369" y="1576"/>
                    </a:cubicBezTo>
                    <a:cubicBezTo>
                      <a:pt x="1332" y="1650"/>
                      <a:pt x="1282" y="1724"/>
                      <a:pt x="1221" y="1798"/>
                    </a:cubicBezTo>
                    <a:cubicBezTo>
                      <a:pt x="1171" y="1822"/>
                      <a:pt x="1233" y="1785"/>
                      <a:pt x="1221" y="1847"/>
                    </a:cubicBezTo>
                    <a:cubicBezTo>
                      <a:pt x="1208" y="1896"/>
                      <a:pt x="1208" y="1896"/>
                      <a:pt x="1171" y="1909"/>
                    </a:cubicBezTo>
                    <a:cubicBezTo>
                      <a:pt x="1139" y="1920"/>
                      <a:pt x="1106" y="1960"/>
                      <a:pt x="1090" y="1960"/>
                    </a:cubicBezTo>
                    <a:cubicBezTo>
                      <a:pt x="1088" y="1960"/>
                      <a:pt x="1087" y="1959"/>
                      <a:pt x="1085" y="1958"/>
                    </a:cubicBezTo>
                    <a:cubicBezTo>
                      <a:pt x="1061" y="1958"/>
                      <a:pt x="1098" y="1909"/>
                      <a:pt x="1061" y="1909"/>
                    </a:cubicBezTo>
                    <a:cubicBezTo>
                      <a:pt x="1030" y="1896"/>
                      <a:pt x="996" y="1890"/>
                      <a:pt x="960" y="1890"/>
                    </a:cubicBezTo>
                    <a:cubicBezTo>
                      <a:pt x="925" y="1890"/>
                      <a:pt x="888" y="1896"/>
                      <a:pt x="851" y="1909"/>
                    </a:cubicBezTo>
                    <a:cubicBezTo>
                      <a:pt x="811" y="1928"/>
                      <a:pt x="747" y="1965"/>
                      <a:pt x="685" y="1965"/>
                    </a:cubicBezTo>
                    <a:cubicBezTo>
                      <a:pt x="670" y="1965"/>
                      <a:pt x="656" y="1963"/>
                      <a:pt x="642" y="1958"/>
                    </a:cubicBezTo>
                    <a:cubicBezTo>
                      <a:pt x="578" y="1940"/>
                      <a:pt x="568" y="1928"/>
                      <a:pt x="548" y="1928"/>
                    </a:cubicBezTo>
                    <a:cubicBezTo>
                      <a:pt x="540" y="1928"/>
                      <a:pt x="532" y="1930"/>
                      <a:pt x="518" y="1933"/>
                    </a:cubicBezTo>
                    <a:cubicBezTo>
                      <a:pt x="408" y="2007"/>
                      <a:pt x="297" y="2093"/>
                      <a:pt x="210" y="2192"/>
                    </a:cubicBezTo>
                    <a:cubicBezTo>
                      <a:pt x="161" y="2229"/>
                      <a:pt x="112" y="2266"/>
                      <a:pt x="50" y="2303"/>
                    </a:cubicBezTo>
                    <a:cubicBezTo>
                      <a:pt x="26" y="2315"/>
                      <a:pt x="1" y="2340"/>
                      <a:pt x="13" y="2377"/>
                    </a:cubicBezTo>
                    <a:cubicBezTo>
                      <a:pt x="24" y="2398"/>
                      <a:pt x="25" y="2428"/>
                      <a:pt x="49" y="2428"/>
                    </a:cubicBezTo>
                    <a:cubicBezTo>
                      <a:pt x="53" y="2428"/>
                      <a:pt x="57" y="2428"/>
                      <a:pt x="63" y="2426"/>
                    </a:cubicBezTo>
                    <a:cubicBezTo>
                      <a:pt x="93" y="2406"/>
                      <a:pt x="98" y="2386"/>
                      <a:pt x="119" y="2386"/>
                    </a:cubicBezTo>
                    <a:cubicBezTo>
                      <a:pt x="124" y="2386"/>
                      <a:pt x="130" y="2387"/>
                      <a:pt x="136" y="2389"/>
                    </a:cubicBezTo>
                    <a:cubicBezTo>
                      <a:pt x="169" y="2400"/>
                      <a:pt x="212" y="2440"/>
                      <a:pt x="247" y="2440"/>
                    </a:cubicBezTo>
                    <a:cubicBezTo>
                      <a:pt x="251" y="2440"/>
                      <a:pt x="256" y="2440"/>
                      <a:pt x="260" y="2438"/>
                    </a:cubicBezTo>
                    <a:cubicBezTo>
                      <a:pt x="284" y="2426"/>
                      <a:pt x="297" y="2389"/>
                      <a:pt x="358" y="2364"/>
                    </a:cubicBezTo>
                    <a:cubicBezTo>
                      <a:pt x="408" y="2352"/>
                      <a:pt x="481" y="2364"/>
                      <a:pt x="531" y="2327"/>
                    </a:cubicBezTo>
                    <a:cubicBezTo>
                      <a:pt x="592" y="2291"/>
                      <a:pt x="666" y="2266"/>
                      <a:pt x="740" y="2254"/>
                    </a:cubicBezTo>
                    <a:cubicBezTo>
                      <a:pt x="783" y="2232"/>
                      <a:pt x="789" y="2175"/>
                      <a:pt x="836" y="2175"/>
                    </a:cubicBezTo>
                    <a:cubicBezTo>
                      <a:pt x="844" y="2175"/>
                      <a:pt x="853" y="2176"/>
                      <a:pt x="863" y="2180"/>
                    </a:cubicBezTo>
                    <a:cubicBezTo>
                      <a:pt x="937" y="2204"/>
                      <a:pt x="1036" y="2204"/>
                      <a:pt x="1073" y="2217"/>
                    </a:cubicBezTo>
                    <a:cubicBezTo>
                      <a:pt x="1098" y="2229"/>
                      <a:pt x="1073" y="2266"/>
                      <a:pt x="1048" y="2303"/>
                    </a:cubicBezTo>
                    <a:cubicBezTo>
                      <a:pt x="1024" y="2340"/>
                      <a:pt x="1011" y="2389"/>
                      <a:pt x="1036" y="2426"/>
                    </a:cubicBezTo>
                    <a:cubicBezTo>
                      <a:pt x="1058" y="2491"/>
                      <a:pt x="1089" y="2566"/>
                      <a:pt x="1138" y="2566"/>
                    </a:cubicBezTo>
                    <a:cubicBezTo>
                      <a:pt x="1145" y="2566"/>
                      <a:pt x="1152" y="2565"/>
                      <a:pt x="1159" y="2562"/>
                    </a:cubicBezTo>
                    <a:cubicBezTo>
                      <a:pt x="1208" y="2537"/>
                      <a:pt x="1295" y="2352"/>
                      <a:pt x="1344" y="2340"/>
                    </a:cubicBezTo>
                    <a:cubicBezTo>
                      <a:pt x="1362" y="2332"/>
                      <a:pt x="1379" y="2331"/>
                      <a:pt x="1394" y="2331"/>
                    </a:cubicBezTo>
                    <a:cubicBezTo>
                      <a:pt x="1410" y="2331"/>
                      <a:pt x="1423" y="2333"/>
                      <a:pt x="1432" y="2333"/>
                    </a:cubicBezTo>
                    <a:cubicBezTo>
                      <a:pt x="1443" y="2333"/>
                      <a:pt x="1447" y="2329"/>
                      <a:pt x="1443" y="2315"/>
                    </a:cubicBezTo>
                    <a:cubicBezTo>
                      <a:pt x="1418" y="2278"/>
                      <a:pt x="1369" y="2278"/>
                      <a:pt x="1381" y="2217"/>
                    </a:cubicBezTo>
                    <a:cubicBezTo>
                      <a:pt x="1390" y="2161"/>
                      <a:pt x="1392" y="2113"/>
                      <a:pt x="1414" y="2113"/>
                    </a:cubicBezTo>
                    <a:cubicBezTo>
                      <a:pt x="1421" y="2113"/>
                      <a:pt x="1430" y="2118"/>
                      <a:pt x="1443" y="2130"/>
                    </a:cubicBezTo>
                    <a:cubicBezTo>
                      <a:pt x="1467" y="2155"/>
                      <a:pt x="1492" y="2192"/>
                      <a:pt x="1504" y="2241"/>
                    </a:cubicBezTo>
                    <a:cubicBezTo>
                      <a:pt x="1510" y="2247"/>
                      <a:pt x="1517" y="2250"/>
                      <a:pt x="1525" y="2250"/>
                    </a:cubicBezTo>
                    <a:cubicBezTo>
                      <a:pt x="1548" y="2250"/>
                      <a:pt x="1578" y="2229"/>
                      <a:pt x="1615" y="2229"/>
                    </a:cubicBezTo>
                    <a:cubicBezTo>
                      <a:pt x="1677" y="2229"/>
                      <a:pt x="1738" y="2204"/>
                      <a:pt x="1787" y="2167"/>
                    </a:cubicBezTo>
                    <a:cubicBezTo>
                      <a:pt x="1798" y="2146"/>
                      <a:pt x="1826" y="2073"/>
                      <a:pt x="1849" y="2073"/>
                    </a:cubicBezTo>
                    <a:cubicBezTo>
                      <a:pt x="1853" y="2073"/>
                      <a:pt x="1858" y="2075"/>
                      <a:pt x="1861" y="2081"/>
                    </a:cubicBezTo>
                    <a:cubicBezTo>
                      <a:pt x="1884" y="2126"/>
                      <a:pt x="1906" y="2232"/>
                      <a:pt x="1929" y="2232"/>
                    </a:cubicBezTo>
                    <a:cubicBezTo>
                      <a:pt x="1931" y="2232"/>
                      <a:pt x="1933" y="2231"/>
                      <a:pt x="1935" y="2229"/>
                    </a:cubicBezTo>
                    <a:cubicBezTo>
                      <a:pt x="1972" y="2155"/>
                      <a:pt x="1997" y="2093"/>
                      <a:pt x="2009" y="2019"/>
                    </a:cubicBezTo>
                    <a:cubicBezTo>
                      <a:pt x="2014" y="2005"/>
                      <a:pt x="2028" y="2002"/>
                      <a:pt x="2045" y="2002"/>
                    </a:cubicBezTo>
                    <a:cubicBezTo>
                      <a:pt x="2059" y="2002"/>
                      <a:pt x="2074" y="2004"/>
                      <a:pt x="2088" y="2004"/>
                    </a:cubicBezTo>
                    <a:cubicBezTo>
                      <a:pt x="2101" y="2004"/>
                      <a:pt x="2113" y="2002"/>
                      <a:pt x="2120" y="1995"/>
                    </a:cubicBezTo>
                    <a:cubicBezTo>
                      <a:pt x="2130" y="1965"/>
                      <a:pt x="2140" y="1911"/>
                      <a:pt x="2150" y="1911"/>
                    </a:cubicBezTo>
                    <a:cubicBezTo>
                      <a:pt x="2152" y="1911"/>
                      <a:pt x="2155" y="1914"/>
                      <a:pt x="2157" y="1921"/>
                    </a:cubicBezTo>
                    <a:cubicBezTo>
                      <a:pt x="2157" y="1970"/>
                      <a:pt x="2132" y="2106"/>
                      <a:pt x="2169" y="2106"/>
                    </a:cubicBezTo>
                    <a:cubicBezTo>
                      <a:pt x="2194" y="2093"/>
                      <a:pt x="2305" y="2044"/>
                      <a:pt x="2317" y="1995"/>
                    </a:cubicBezTo>
                    <a:cubicBezTo>
                      <a:pt x="2330" y="1933"/>
                      <a:pt x="2330" y="1933"/>
                      <a:pt x="2367" y="1909"/>
                    </a:cubicBezTo>
                    <a:cubicBezTo>
                      <a:pt x="2404" y="1884"/>
                      <a:pt x="2428" y="1884"/>
                      <a:pt x="2404" y="1835"/>
                    </a:cubicBezTo>
                    <a:cubicBezTo>
                      <a:pt x="2367" y="1785"/>
                      <a:pt x="2305" y="1773"/>
                      <a:pt x="2354" y="1637"/>
                    </a:cubicBezTo>
                    <a:cubicBezTo>
                      <a:pt x="2391" y="1551"/>
                      <a:pt x="2428" y="1465"/>
                      <a:pt x="2441" y="1366"/>
                    </a:cubicBezTo>
                    <a:cubicBezTo>
                      <a:pt x="2441" y="1305"/>
                      <a:pt x="2416" y="1194"/>
                      <a:pt x="2416" y="1132"/>
                    </a:cubicBezTo>
                    <a:cubicBezTo>
                      <a:pt x="2416" y="1077"/>
                      <a:pt x="2465" y="993"/>
                      <a:pt x="2493" y="993"/>
                    </a:cubicBezTo>
                    <a:cubicBezTo>
                      <a:pt x="2496" y="993"/>
                      <a:pt x="2499" y="994"/>
                      <a:pt x="2502" y="997"/>
                    </a:cubicBezTo>
                    <a:cubicBezTo>
                      <a:pt x="2522" y="1017"/>
                      <a:pt x="2535" y="1029"/>
                      <a:pt x="2544" y="1029"/>
                    </a:cubicBezTo>
                    <a:cubicBezTo>
                      <a:pt x="2552" y="1029"/>
                      <a:pt x="2558" y="1020"/>
                      <a:pt x="2564" y="997"/>
                    </a:cubicBezTo>
                    <a:cubicBezTo>
                      <a:pt x="2601" y="923"/>
                      <a:pt x="2638" y="837"/>
                      <a:pt x="2662" y="763"/>
                    </a:cubicBezTo>
                    <a:cubicBezTo>
                      <a:pt x="2687" y="639"/>
                      <a:pt x="2675" y="516"/>
                      <a:pt x="2625" y="393"/>
                    </a:cubicBezTo>
                    <a:cubicBezTo>
                      <a:pt x="2588" y="331"/>
                      <a:pt x="2551" y="245"/>
                      <a:pt x="2539" y="171"/>
                    </a:cubicBezTo>
                    <a:cubicBezTo>
                      <a:pt x="2539" y="110"/>
                      <a:pt x="2502" y="36"/>
                      <a:pt x="2477" y="36"/>
                    </a:cubicBezTo>
                    <a:cubicBezTo>
                      <a:pt x="2476" y="37"/>
                      <a:pt x="2474" y="37"/>
                      <a:pt x="2472" y="37"/>
                    </a:cubicBezTo>
                    <a:cubicBezTo>
                      <a:pt x="2455" y="37"/>
                      <a:pt x="2444" y="1"/>
                      <a:pt x="24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82"/>
              <p:cNvSpPr/>
              <p:nvPr/>
            </p:nvSpPr>
            <p:spPr>
              <a:xfrm>
                <a:off x="4307925" y="4783125"/>
                <a:ext cx="1850" cy="2350"/>
              </a:xfrm>
              <a:custGeom>
                <a:rect b="b" l="l" r="r" t="t"/>
                <a:pathLst>
                  <a:path extrusionOk="0" h="94" w="74">
                    <a:moveTo>
                      <a:pt x="70" y="1"/>
                    </a:moveTo>
                    <a:cubicBezTo>
                      <a:pt x="51" y="1"/>
                      <a:pt x="0" y="54"/>
                      <a:pt x="0" y="76"/>
                    </a:cubicBezTo>
                    <a:cubicBezTo>
                      <a:pt x="9" y="85"/>
                      <a:pt x="30" y="94"/>
                      <a:pt x="46" y="94"/>
                    </a:cubicBezTo>
                    <a:cubicBezTo>
                      <a:pt x="52" y="94"/>
                      <a:pt x="58" y="92"/>
                      <a:pt x="62" y="88"/>
                    </a:cubicBezTo>
                    <a:cubicBezTo>
                      <a:pt x="74" y="52"/>
                      <a:pt x="74" y="27"/>
                      <a:pt x="74" y="2"/>
                    </a:cubicBezTo>
                    <a:cubicBezTo>
                      <a:pt x="73" y="1"/>
                      <a:pt x="71" y="1"/>
                      <a:pt x="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82"/>
              <p:cNvSpPr/>
              <p:nvPr/>
            </p:nvSpPr>
            <p:spPr>
              <a:xfrm>
                <a:off x="4292825" y="4784450"/>
                <a:ext cx="15100" cy="12025"/>
              </a:xfrm>
              <a:custGeom>
                <a:rect b="b" l="l" r="r" t="t"/>
                <a:pathLst>
                  <a:path extrusionOk="0" h="481" w="604">
                    <a:moveTo>
                      <a:pt x="435" y="1"/>
                    </a:moveTo>
                    <a:cubicBezTo>
                      <a:pt x="406" y="1"/>
                      <a:pt x="375" y="21"/>
                      <a:pt x="358" y="48"/>
                    </a:cubicBezTo>
                    <a:cubicBezTo>
                      <a:pt x="323" y="71"/>
                      <a:pt x="279" y="135"/>
                      <a:pt x="262" y="135"/>
                    </a:cubicBezTo>
                    <a:cubicBezTo>
                      <a:pt x="261" y="135"/>
                      <a:pt x="260" y="135"/>
                      <a:pt x="259" y="134"/>
                    </a:cubicBezTo>
                    <a:cubicBezTo>
                      <a:pt x="238" y="123"/>
                      <a:pt x="235" y="95"/>
                      <a:pt x="227" y="95"/>
                    </a:cubicBezTo>
                    <a:cubicBezTo>
                      <a:pt x="225" y="95"/>
                      <a:pt x="224" y="95"/>
                      <a:pt x="222" y="97"/>
                    </a:cubicBezTo>
                    <a:cubicBezTo>
                      <a:pt x="197" y="109"/>
                      <a:pt x="123" y="257"/>
                      <a:pt x="87" y="257"/>
                    </a:cubicBezTo>
                    <a:cubicBezTo>
                      <a:pt x="50" y="257"/>
                      <a:pt x="0" y="257"/>
                      <a:pt x="37" y="282"/>
                    </a:cubicBezTo>
                    <a:cubicBezTo>
                      <a:pt x="74" y="294"/>
                      <a:pt x="87" y="380"/>
                      <a:pt x="111" y="405"/>
                    </a:cubicBezTo>
                    <a:cubicBezTo>
                      <a:pt x="122" y="438"/>
                      <a:pt x="143" y="481"/>
                      <a:pt x="165" y="481"/>
                    </a:cubicBezTo>
                    <a:cubicBezTo>
                      <a:pt x="167" y="481"/>
                      <a:pt x="170" y="480"/>
                      <a:pt x="173" y="479"/>
                    </a:cubicBezTo>
                    <a:cubicBezTo>
                      <a:pt x="185" y="454"/>
                      <a:pt x="247" y="319"/>
                      <a:pt x="296" y="294"/>
                    </a:cubicBezTo>
                    <a:cubicBezTo>
                      <a:pt x="322" y="284"/>
                      <a:pt x="350" y="280"/>
                      <a:pt x="375" y="280"/>
                    </a:cubicBezTo>
                    <a:cubicBezTo>
                      <a:pt x="409" y="280"/>
                      <a:pt x="437" y="287"/>
                      <a:pt x="444" y="294"/>
                    </a:cubicBezTo>
                    <a:cubicBezTo>
                      <a:pt x="444" y="298"/>
                      <a:pt x="449" y="299"/>
                      <a:pt x="457" y="299"/>
                    </a:cubicBezTo>
                    <a:cubicBezTo>
                      <a:pt x="476" y="299"/>
                      <a:pt x="509" y="291"/>
                      <a:pt x="518" y="282"/>
                    </a:cubicBezTo>
                    <a:cubicBezTo>
                      <a:pt x="530" y="257"/>
                      <a:pt x="579" y="196"/>
                      <a:pt x="592" y="171"/>
                    </a:cubicBezTo>
                    <a:cubicBezTo>
                      <a:pt x="604" y="146"/>
                      <a:pt x="567" y="72"/>
                      <a:pt x="542" y="60"/>
                    </a:cubicBezTo>
                    <a:cubicBezTo>
                      <a:pt x="518" y="48"/>
                      <a:pt x="493" y="35"/>
                      <a:pt x="468" y="11"/>
                    </a:cubicBezTo>
                    <a:cubicBezTo>
                      <a:pt x="458" y="4"/>
                      <a:pt x="447" y="1"/>
                      <a:pt x="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82"/>
              <p:cNvSpPr/>
              <p:nvPr/>
            </p:nvSpPr>
            <p:spPr>
              <a:xfrm>
                <a:off x="4277425" y="4788400"/>
                <a:ext cx="13575" cy="22150"/>
              </a:xfrm>
              <a:custGeom>
                <a:rect b="b" l="l" r="r" t="t"/>
                <a:pathLst>
                  <a:path extrusionOk="0" h="886" w="543">
                    <a:moveTo>
                      <a:pt x="284" y="1"/>
                    </a:moveTo>
                    <a:cubicBezTo>
                      <a:pt x="247" y="13"/>
                      <a:pt x="210" y="38"/>
                      <a:pt x="197" y="62"/>
                    </a:cubicBezTo>
                    <a:cubicBezTo>
                      <a:pt x="173" y="87"/>
                      <a:pt x="99" y="112"/>
                      <a:pt x="86" y="124"/>
                    </a:cubicBezTo>
                    <a:cubicBezTo>
                      <a:pt x="86" y="136"/>
                      <a:pt x="74" y="149"/>
                      <a:pt x="62" y="161"/>
                    </a:cubicBezTo>
                    <a:cubicBezTo>
                      <a:pt x="49" y="161"/>
                      <a:pt x="0" y="198"/>
                      <a:pt x="13" y="222"/>
                    </a:cubicBezTo>
                    <a:cubicBezTo>
                      <a:pt x="25" y="235"/>
                      <a:pt x="25" y="235"/>
                      <a:pt x="37" y="284"/>
                    </a:cubicBezTo>
                    <a:cubicBezTo>
                      <a:pt x="37" y="326"/>
                      <a:pt x="28" y="376"/>
                      <a:pt x="33" y="376"/>
                    </a:cubicBezTo>
                    <a:cubicBezTo>
                      <a:pt x="34" y="376"/>
                      <a:pt x="35" y="374"/>
                      <a:pt x="37" y="370"/>
                    </a:cubicBezTo>
                    <a:cubicBezTo>
                      <a:pt x="57" y="350"/>
                      <a:pt x="69" y="314"/>
                      <a:pt x="79" y="314"/>
                    </a:cubicBezTo>
                    <a:cubicBezTo>
                      <a:pt x="82" y="314"/>
                      <a:pt x="84" y="316"/>
                      <a:pt x="86" y="321"/>
                    </a:cubicBezTo>
                    <a:cubicBezTo>
                      <a:pt x="95" y="330"/>
                      <a:pt x="109" y="344"/>
                      <a:pt x="117" y="344"/>
                    </a:cubicBezTo>
                    <a:cubicBezTo>
                      <a:pt x="121" y="344"/>
                      <a:pt x="123" y="341"/>
                      <a:pt x="123" y="333"/>
                    </a:cubicBezTo>
                    <a:cubicBezTo>
                      <a:pt x="136" y="309"/>
                      <a:pt x="111" y="259"/>
                      <a:pt x="123" y="247"/>
                    </a:cubicBezTo>
                    <a:cubicBezTo>
                      <a:pt x="130" y="245"/>
                      <a:pt x="136" y="244"/>
                      <a:pt x="143" y="244"/>
                    </a:cubicBezTo>
                    <a:cubicBezTo>
                      <a:pt x="172" y="244"/>
                      <a:pt x="197" y="266"/>
                      <a:pt x="197" y="296"/>
                    </a:cubicBezTo>
                    <a:cubicBezTo>
                      <a:pt x="197" y="346"/>
                      <a:pt x="222" y="370"/>
                      <a:pt x="197" y="407"/>
                    </a:cubicBezTo>
                    <a:cubicBezTo>
                      <a:pt x="185" y="469"/>
                      <a:pt x="160" y="531"/>
                      <a:pt x="136" y="580"/>
                    </a:cubicBezTo>
                    <a:cubicBezTo>
                      <a:pt x="123" y="617"/>
                      <a:pt x="173" y="617"/>
                      <a:pt x="173" y="666"/>
                    </a:cubicBezTo>
                    <a:cubicBezTo>
                      <a:pt x="173" y="703"/>
                      <a:pt x="136" y="814"/>
                      <a:pt x="160" y="814"/>
                    </a:cubicBezTo>
                    <a:cubicBezTo>
                      <a:pt x="185" y="814"/>
                      <a:pt x="197" y="814"/>
                      <a:pt x="210" y="777"/>
                    </a:cubicBezTo>
                    <a:cubicBezTo>
                      <a:pt x="210" y="740"/>
                      <a:pt x="234" y="666"/>
                      <a:pt x="247" y="666"/>
                    </a:cubicBezTo>
                    <a:cubicBezTo>
                      <a:pt x="259" y="666"/>
                      <a:pt x="259" y="691"/>
                      <a:pt x="247" y="703"/>
                    </a:cubicBezTo>
                    <a:cubicBezTo>
                      <a:pt x="234" y="728"/>
                      <a:pt x="234" y="703"/>
                      <a:pt x="247" y="752"/>
                    </a:cubicBezTo>
                    <a:cubicBezTo>
                      <a:pt x="259" y="789"/>
                      <a:pt x="271" y="826"/>
                      <a:pt x="271" y="863"/>
                    </a:cubicBezTo>
                    <a:cubicBezTo>
                      <a:pt x="271" y="879"/>
                      <a:pt x="278" y="886"/>
                      <a:pt x="285" y="886"/>
                    </a:cubicBezTo>
                    <a:cubicBezTo>
                      <a:pt x="296" y="886"/>
                      <a:pt x="308" y="872"/>
                      <a:pt x="308" y="851"/>
                    </a:cubicBezTo>
                    <a:cubicBezTo>
                      <a:pt x="321" y="814"/>
                      <a:pt x="333" y="765"/>
                      <a:pt x="358" y="752"/>
                    </a:cubicBezTo>
                    <a:cubicBezTo>
                      <a:pt x="394" y="715"/>
                      <a:pt x="431" y="654"/>
                      <a:pt x="444" y="604"/>
                    </a:cubicBezTo>
                    <a:cubicBezTo>
                      <a:pt x="468" y="518"/>
                      <a:pt x="493" y="432"/>
                      <a:pt x="530" y="358"/>
                    </a:cubicBezTo>
                    <a:cubicBezTo>
                      <a:pt x="542" y="296"/>
                      <a:pt x="530" y="222"/>
                      <a:pt x="493" y="173"/>
                    </a:cubicBezTo>
                    <a:cubicBezTo>
                      <a:pt x="468" y="161"/>
                      <a:pt x="493" y="136"/>
                      <a:pt x="468" y="99"/>
                    </a:cubicBezTo>
                    <a:cubicBezTo>
                      <a:pt x="462" y="87"/>
                      <a:pt x="444" y="87"/>
                      <a:pt x="424" y="87"/>
                    </a:cubicBezTo>
                    <a:cubicBezTo>
                      <a:pt x="404" y="87"/>
                      <a:pt x="382" y="87"/>
                      <a:pt x="370" y="75"/>
                    </a:cubicBezTo>
                    <a:cubicBezTo>
                      <a:pt x="358" y="50"/>
                      <a:pt x="345" y="25"/>
                      <a:pt x="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82"/>
              <p:cNvSpPr/>
              <p:nvPr/>
            </p:nvSpPr>
            <p:spPr>
              <a:xfrm>
                <a:off x="4265425" y="4842925"/>
                <a:ext cx="4325" cy="4175"/>
              </a:xfrm>
              <a:custGeom>
                <a:rect b="b" l="l" r="r" t="t"/>
                <a:pathLst>
                  <a:path extrusionOk="0" h="167" w="173">
                    <a:moveTo>
                      <a:pt x="172" y="1"/>
                    </a:moveTo>
                    <a:cubicBezTo>
                      <a:pt x="111" y="1"/>
                      <a:pt x="86" y="1"/>
                      <a:pt x="61" y="25"/>
                    </a:cubicBezTo>
                    <a:cubicBezTo>
                      <a:pt x="50" y="47"/>
                      <a:pt x="0" y="167"/>
                      <a:pt x="7" y="167"/>
                    </a:cubicBezTo>
                    <a:cubicBezTo>
                      <a:pt x="8" y="167"/>
                      <a:pt x="9" y="165"/>
                      <a:pt x="12" y="161"/>
                    </a:cubicBezTo>
                    <a:cubicBezTo>
                      <a:pt x="49" y="124"/>
                      <a:pt x="86" y="111"/>
                      <a:pt x="111" y="75"/>
                    </a:cubicBezTo>
                    <a:cubicBezTo>
                      <a:pt x="135" y="50"/>
                      <a:pt x="172" y="1"/>
                      <a:pt x="1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82"/>
              <p:cNvSpPr/>
              <p:nvPr/>
            </p:nvSpPr>
            <p:spPr>
              <a:xfrm>
                <a:off x="4275250" y="4830000"/>
                <a:ext cx="2500" cy="1375"/>
              </a:xfrm>
              <a:custGeom>
                <a:rect b="b" l="l" r="r" t="t"/>
                <a:pathLst>
                  <a:path extrusionOk="0" h="55" w="100">
                    <a:moveTo>
                      <a:pt x="100" y="0"/>
                    </a:moveTo>
                    <a:cubicBezTo>
                      <a:pt x="75" y="0"/>
                      <a:pt x="1" y="37"/>
                      <a:pt x="13" y="49"/>
                    </a:cubicBezTo>
                    <a:cubicBezTo>
                      <a:pt x="13" y="53"/>
                      <a:pt x="15" y="54"/>
                      <a:pt x="18" y="54"/>
                    </a:cubicBezTo>
                    <a:cubicBezTo>
                      <a:pt x="36" y="54"/>
                      <a:pt x="100" y="0"/>
                      <a:pt x="1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82"/>
              <p:cNvSpPr/>
              <p:nvPr/>
            </p:nvSpPr>
            <p:spPr>
              <a:xfrm>
                <a:off x="4243525" y="4858950"/>
                <a:ext cx="2200" cy="1875"/>
              </a:xfrm>
              <a:custGeom>
                <a:rect b="b" l="l" r="r" t="t"/>
                <a:pathLst>
                  <a:path extrusionOk="0" h="75" w="88">
                    <a:moveTo>
                      <a:pt x="62" y="0"/>
                    </a:moveTo>
                    <a:cubicBezTo>
                      <a:pt x="25" y="0"/>
                      <a:pt x="1" y="74"/>
                      <a:pt x="38" y="74"/>
                    </a:cubicBezTo>
                    <a:cubicBezTo>
                      <a:pt x="75" y="74"/>
                      <a:pt x="87" y="0"/>
                      <a:pt x="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82"/>
              <p:cNvSpPr/>
              <p:nvPr/>
            </p:nvSpPr>
            <p:spPr>
              <a:xfrm>
                <a:off x="4219200" y="4854550"/>
                <a:ext cx="11425" cy="23025"/>
              </a:xfrm>
              <a:custGeom>
                <a:rect b="b" l="l" r="r" t="t"/>
                <a:pathLst>
                  <a:path extrusionOk="0" h="921" w="457">
                    <a:moveTo>
                      <a:pt x="391" y="0"/>
                    </a:moveTo>
                    <a:cubicBezTo>
                      <a:pt x="335" y="0"/>
                      <a:pt x="230" y="97"/>
                      <a:pt x="185" y="164"/>
                    </a:cubicBezTo>
                    <a:cubicBezTo>
                      <a:pt x="136" y="250"/>
                      <a:pt x="0" y="509"/>
                      <a:pt x="50" y="644"/>
                    </a:cubicBezTo>
                    <a:cubicBezTo>
                      <a:pt x="94" y="767"/>
                      <a:pt x="180" y="921"/>
                      <a:pt x="195" y="921"/>
                    </a:cubicBezTo>
                    <a:cubicBezTo>
                      <a:pt x="197" y="921"/>
                      <a:pt x="198" y="919"/>
                      <a:pt x="198" y="916"/>
                    </a:cubicBezTo>
                    <a:cubicBezTo>
                      <a:pt x="210" y="891"/>
                      <a:pt x="321" y="608"/>
                      <a:pt x="358" y="546"/>
                    </a:cubicBezTo>
                    <a:cubicBezTo>
                      <a:pt x="382" y="472"/>
                      <a:pt x="419" y="275"/>
                      <a:pt x="432" y="226"/>
                    </a:cubicBezTo>
                    <a:cubicBezTo>
                      <a:pt x="456" y="176"/>
                      <a:pt x="456" y="28"/>
                      <a:pt x="407" y="4"/>
                    </a:cubicBezTo>
                    <a:cubicBezTo>
                      <a:pt x="402" y="1"/>
                      <a:pt x="397" y="0"/>
                      <a:pt x="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82"/>
              <p:cNvSpPr/>
              <p:nvPr/>
            </p:nvSpPr>
            <p:spPr>
              <a:xfrm>
                <a:off x="4151425" y="4892200"/>
                <a:ext cx="15750" cy="12950"/>
              </a:xfrm>
              <a:custGeom>
                <a:rect b="b" l="l" r="r" t="t"/>
                <a:pathLst>
                  <a:path extrusionOk="0" h="518" w="630">
                    <a:moveTo>
                      <a:pt x="359" y="1"/>
                    </a:moveTo>
                    <a:cubicBezTo>
                      <a:pt x="316" y="1"/>
                      <a:pt x="272" y="13"/>
                      <a:pt x="235" y="50"/>
                    </a:cubicBezTo>
                    <a:cubicBezTo>
                      <a:pt x="124" y="149"/>
                      <a:pt x="1" y="247"/>
                      <a:pt x="13" y="334"/>
                    </a:cubicBezTo>
                    <a:cubicBezTo>
                      <a:pt x="34" y="417"/>
                      <a:pt x="98" y="517"/>
                      <a:pt x="207" y="517"/>
                    </a:cubicBezTo>
                    <a:cubicBezTo>
                      <a:pt x="227" y="517"/>
                      <a:pt x="249" y="514"/>
                      <a:pt x="272" y="506"/>
                    </a:cubicBezTo>
                    <a:cubicBezTo>
                      <a:pt x="407" y="445"/>
                      <a:pt x="444" y="395"/>
                      <a:pt x="481" y="297"/>
                    </a:cubicBezTo>
                    <a:cubicBezTo>
                      <a:pt x="506" y="198"/>
                      <a:pt x="629" y="50"/>
                      <a:pt x="568" y="50"/>
                    </a:cubicBezTo>
                    <a:cubicBezTo>
                      <a:pt x="535" y="50"/>
                      <a:pt x="447" y="1"/>
                      <a:pt x="3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82"/>
              <p:cNvSpPr/>
              <p:nvPr/>
            </p:nvSpPr>
            <p:spPr>
              <a:xfrm>
                <a:off x="4218575" y="4903425"/>
                <a:ext cx="21600" cy="37650"/>
              </a:xfrm>
              <a:custGeom>
                <a:rect b="b" l="l" r="r" t="t"/>
                <a:pathLst>
                  <a:path extrusionOk="0" h="1506" w="864">
                    <a:moveTo>
                      <a:pt x="318" y="0"/>
                    </a:moveTo>
                    <a:cubicBezTo>
                      <a:pt x="255" y="0"/>
                      <a:pt x="203" y="36"/>
                      <a:pt x="173" y="94"/>
                    </a:cubicBezTo>
                    <a:cubicBezTo>
                      <a:pt x="149" y="156"/>
                      <a:pt x="173" y="341"/>
                      <a:pt x="149" y="439"/>
                    </a:cubicBezTo>
                    <a:cubicBezTo>
                      <a:pt x="136" y="501"/>
                      <a:pt x="124" y="575"/>
                      <a:pt x="124" y="636"/>
                    </a:cubicBezTo>
                    <a:cubicBezTo>
                      <a:pt x="136" y="686"/>
                      <a:pt x="124" y="698"/>
                      <a:pt x="75" y="698"/>
                    </a:cubicBezTo>
                    <a:cubicBezTo>
                      <a:pt x="34" y="698"/>
                      <a:pt x="14" y="660"/>
                      <a:pt x="6" y="660"/>
                    </a:cubicBezTo>
                    <a:cubicBezTo>
                      <a:pt x="2" y="660"/>
                      <a:pt x="1" y="669"/>
                      <a:pt x="1" y="698"/>
                    </a:cubicBezTo>
                    <a:cubicBezTo>
                      <a:pt x="13" y="821"/>
                      <a:pt x="50" y="932"/>
                      <a:pt x="87" y="1043"/>
                    </a:cubicBezTo>
                    <a:cubicBezTo>
                      <a:pt x="97" y="1102"/>
                      <a:pt x="91" y="1168"/>
                      <a:pt x="107" y="1168"/>
                    </a:cubicBezTo>
                    <a:cubicBezTo>
                      <a:pt x="111" y="1168"/>
                      <a:pt x="116" y="1164"/>
                      <a:pt x="124" y="1154"/>
                    </a:cubicBezTo>
                    <a:cubicBezTo>
                      <a:pt x="156" y="1122"/>
                      <a:pt x="179" y="1063"/>
                      <a:pt x="208" y="1063"/>
                    </a:cubicBezTo>
                    <a:cubicBezTo>
                      <a:pt x="213" y="1063"/>
                      <a:pt x="217" y="1064"/>
                      <a:pt x="223" y="1068"/>
                    </a:cubicBezTo>
                    <a:cubicBezTo>
                      <a:pt x="257" y="1091"/>
                      <a:pt x="347" y="1179"/>
                      <a:pt x="306" y="1179"/>
                    </a:cubicBezTo>
                    <a:cubicBezTo>
                      <a:pt x="303" y="1179"/>
                      <a:pt x="300" y="1179"/>
                      <a:pt x="297" y="1178"/>
                    </a:cubicBezTo>
                    <a:cubicBezTo>
                      <a:pt x="223" y="1178"/>
                      <a:pt x="186" y="1191"/>
                      <a:pt x="186" y="1240"/>
                    </a:cubicBezTo>
                    <a:cubicBezTo>
                      <a:pt x="186" y="1302"/>
                      <a:pt x="260" y="1413"/>
                      <a:pt x="321" y="1413"/>
                    </a:cubicBezTo>
                    <a:cubicBezTo>
                      <a:pt x="395" y="1413"/>
                      <a:pt x="432" y="1314"/>
                      <a:pt x="457" y="1314"/>
                    </a:cubicBezTo>
                    <a:cubicBezTo>
                      <a:pt x="494" y="1314"/>
                      <a:pt x="543" y="1363"/>
                      <a:pt x="617" y="1425"/>
                    </a:cubicBezTo>
                    <a:cubicBezTo>
                      <a:pt x="660" y="1459"/>
                      <a:pt x="703" y="1505"/>
                      <a:pt x="712" y="1505"/>
                    </a:cubicBezTo>
                    <a:cubicBezTo>
                      <a:pt x="716" y="1505"/>
                      <a:pt x="714" y="1497"/>
                      <a:pt x="703" y="1474"/>
                    </a:cubicBezTo>
                    <a:cubicBezTo>
                      <a:pt x="662" y="1412"/>
                      <a:pt x="612" y="1342"/>
                      <a:pt x="626" y="1342"/>
                    </a:cubicBezTo>
                    <a:cubicBezTo>
                      <a:pt x="628" y="1342"/>
                      <a:pt x="633" y="1345"/>
                      <a:pt x="642" y="1351"/>
                    </a:cubicBezTo>
                    <a:cubicBezTo>
                      <a:pt x="693" y="1382"/>
                      <a:pt x="710" y="1446"/>
                      <a:pt x="735" y="1446"/>
                    </a:cubicBezTo>
                    <a:cubicBezTo>
                      <a:pt x="741" y="1446"/>
                      <a:pt x="746" y="1443"/>
                      <a:pt x="752" y="1437"/>
                    </a:cubicBezTo>
                    <a:cubicBezTo>
                      <a:pt x="777" y="1413"/>
                      <a:pt x="863" y="1425"/>
                      <a:pt x="789" y="1314"/>
                    </a:cubicBezTo>
                    <a:cubicBezTo>
                      <a:pt x="748" y="1246"/>
                      <a:pt x="715" y="1230"/>
                      <a:pt x="685" y="1230"/>
                    </a:cubicBezTo>
                    <a:cubicBezTo>
                      <a:pt x="661" y="1230"/>
                      <a:pt x="639" y="1240"/>
                      <a:pt x="617" y="1240"/>
                    </a:cubicBezTo>
                    <a:cubicBezTo>
                      <a:pt x="591" y="1240"/>
                      <a:pt x="555" y="1257"/>
                      <a:pt x="521" y="1257"/>
                    </a:cubicBezTo>
                    <a:cubicBezTo>
                      <a:pt x="490" y="1257"/>
                      <a:pt x="462" y="1243"/>
                      <a:pt x="444" y="1191"/>
                    </a:cubicBezTo>
                    <a:cubicBezTo>
                      <a:pt x="407" y="1104"/>
                      <a:pt x="395" y="1018"/>
                      <a:pt x="407" y="932"/>
                    </a:cubicBezTo>
                    <a:cubicBezTo>
                      <a:pt x="407" y="846"/>
                      <a:pt x="395" y="833"/>
                      <a:pt x="432" y="772"/>
                    </a:cubicBezTo>
                    <a:cubicBezTo>
                      <a:pt x="469" y="710"/>
                      <a:pt x="518" y="735"/>
                      <a:pt x="555" y="673"/>
                    </a:cubicBezTo>
                    <a:cubicBezTo>
                      <a:pt x="580" y="599"/>
                      <a:pt x="666" y="476"/>
                      <a:pt x="629" y="414"/>
                    </a:cubicBezTo>
                    <a:cubicBezTo>
                      <a:pt x="592" y="353"/>
                      <a:pt x="568" y="279"/>
                      <a:pt x="568" y="217"/>
                    </a:cubicBezTo>
                    <a:cubicBezTo>
                      <a:pt x="568" y="156"/>
                      <a:pt x="605" y="69"/>
                      <a:pt x="568" y="57"/>
                    </a:cubicBezTo>
                    <a:cubicBezTo>
                      <a:pt x="563" y="55"/>
                      <a:pt x="559" y="54"/>
                      <a:pt x="555" y="54"/>
                    </a:cubicBezTo>
                    <a:cubicBezTo>
                      <a:pt x="520" y="54"/>
                      <a:pt x="491" y="130"/>
                      <a:pt x="469" y="130"/>
                    </a:cubicBezTo>
                    <a:cubicBezTo>
                      <a:pt x="465" y="130"/>
                      <a:pt x="461" y="126"/>
                      <a:pt x="457" y="119"/>
                    </a:cubicBezTo>
                    <a:cubicBezTo>
                      <a:pt x="432" y="69"/>
                      <a:pt x="432" y="20"/>
                      <a:pt x="370" y="8"/>
                    </a:cubicBezTo>
                    <a:cubicBezTo>
                      <a:pt x="352" y="3"/>
                      <a:pt x="335" y="0"/>
                      <a:pt x="3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82"/>
              <p:cNvSpPr/>
              <p:nvPr/>
            </p:nvSpPr>
            <p:spPr>
              <a:xfrm>
                <a:off x="4237675" y="4936625"/>
                <a:ext cx="7125" cy="9350"/>
              </a:xfrm>
              <a:custGeom>
                <a:rect b="b" l="l" r="r" t="t"/>
                <a:pathLst>
                  <a:path extrusionOk="0" h="374" w="285">
                    <a:moveTo>
                      <a:pt x="108" y="1"/>
                    </a:moveTo>
                    <a:cubicBezTo>
                      <a:pt x="99" y="1"/>
                      <a:pt x="91" y="6"/>
                      <a:pt x="87" y="23"/>
                    </a:cubicBezTo>
                    <a:cubicBezTo>
                      <a:pt x="62" y="60"/>
                      <a:pt x="38" y="97"/>
                      <a:pt x="1" y="121"/>
                    </a:cubicBezTo>
                    <a:cubicBezTo>
                      <a:pt x="1" y="121"/>
                      <a:pt x="50" y="134"/>
                      <a:pt x="50" y="171"/>
                    </a:cubicBezTo>
                    <a:cubicBezTo>
                      <a:pt x="50" y="195"/>
                      <a:pt x="75" y="232"/>
                      <a:pt x="75" y="257"/>
                    </a:cubicBezTo>
                    <a:cubicBezTo>
                      <a:pt x="75" y="282"/>
                      <a:pt x="124" y="269"/>
                      <a:pt x="149" y="282"/>
                    </a:cubicBezTo>
                    <a:cubicBezTo>
                      <a:pt x="161" y="282"/>
                      <a:pt x="198" y="343"/>
                      <a:pt x="235" y="368"/>
                    </a:cubicBezTo>
                    <a:cubicBezTo>
                      <a:pt x="243" y="372"/>
                      <a:pt x="251" y="373"/>
                      <a:pt x="259" y="373"/>
                    </a:cubicBezTo>
                    <a:cubicBezTo>
                      <a:pt x="273" y="373"/>
                      <a:pt x="284" y="368"/>
                      <a:pt x="284" y="368"/>
                    </a:cubicBezTo>
                    <a:cubicBezTo>
                      <a:pt x="272" y="319"/>
                      <a:pt x="259" y="269"/>
                      <a:pt x="247" y="220"/>
                    </a:cubicBezTo>
                    <a:cubicBezTo>
                      <a:pt x="223" y="195"/>
                      <a:pt x="210" y="220"/>
                      <a:pt x="173" y="183"/>
                    </a:cubicBezTo>
                    <a:cubicBezTo>
                      <a:pt x="136" y="134"/>
                      <a:pt x="149" y="121"/>
                      <a:pt x="161" y="72"/>
                    </a:cubicBezTo>
                    <a:cubicBezTo>
                      <a:pt x="173" y="23"/>
                      <a:pt x="198" y="11"/>
                      <a:pt x="173" y="11"/>
                    </a:cubicBezTo>
                    <a:cubicBezTo>
                      <a:pt x="169" y="12"/>
                      <a:pt x="164" y="13"/>
                      <a:pt x="160" y="13"/>
                    </a:cubicBezTo>
                    <a:cubicBezTo>
                      <a:pt x="141" y="13"/>
                      <a:pt x="122" y="1"/>
                      <a:pt x="1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82"/>
              <p:cNvSpPr/>
              <p:nvPr/>
            </p:nvSpPr>
            <p:spPr>
              <a:xfrm>
                <a:off x="4245075" y="4945400"/>
                <a:ext cx="10200" cy="17675"/>
              </a:xfrm>
              <a:custGeom>
                <a:rect b="b" l="l" r="r" t="t"/>
                <a:pathLst>
                  <a:path extrusionOk="0" h="707" w="408">
                    <a:moveTo>
                      <a:pt x="70" y="0"/>
                    </a:moveTo>
                    <a:cubicBezTo>
                      <a:pt x="65" y="0"/>
                      <a:pt x="62" y="5"/>
                      <a:pt x="62" y="17"/>
                    </a:cubicBezTo>
                    <a:cubicBezTo>
                      <a:pt x="50" y="66"/>
                      <a:pt x="13" y="54"/>
                      <a:pt x="13" y="91"/>
                    </a:cubicBezTo>
                    <a:cubicBezTo>
                      <a:pt x="0" y="128"/>
                      <a:pt x="62" y="165"/>
                      <a:pt x="74" y="177"/>
                    </a:cubicBezTo>
                    <a:cubicBezTo>
                      <a:pt x="99" y="177"/>
                      <a:pt x="148" y="276"/>
                      <a:pt x="111" y="276"/>
                    </a:cubicBezTo>
                    <a:cubicBezTo>
                      <a:pt x="87" y="276"/>
                      <a:pt x="62" y="300"/>
                      <a:pt x="37" y="325"/>
                    </a:cubicBezTo>
                    <a:cubicBezTo>
                      <a:pt x="37" y="350"/>
                      <a:pt x="13" y="424"/>
                      <a:pt x="37" y="473"/>
                    </a:cubicBezTo>
                    <a:cubicBezTo>
                      <a:pt x="52" y="493"/>
                      <a:pt x="65" y="494"/>
                      <a:pt x="76" y="494"/>
                    </a:cubicBezTo>
                    <a:cubicBezTo>
                      <a:pt x="79" y="494"/>
                      <a:pt x="81" y="494"/>
                      <a:pt x="84" y="494"/>
                    </a:cubicBezTo>
                    <a:cubicBezTo>
                      <a:pt x="96" y="494"/>
                      <a:pt x="105" y="497"/>
                      <a:pt x="111" y="534"/>
                    </a:cubicBezTo>
                    <a:cubicBezTo>
                      <a:pt x="111" y="608"/>
                      <a:pt x="111" y="670"/>
                      <a:pt x="124" y="695"/>
                    </a:cubicBezTo>
                    <a:cubicBezTo>
                      <a:pt x="124" y="701"/>
                      <a:pt x="142" y="707"/>
                      <a:pt x="161" y="707"/>
                    </a:cubicBezTo>
                    <a:cubicBezTo>
                      <a:pt x="179" y="707"/>
                      <a:pt x="198" y="701"/>
                      <a:pt x="198" y="682"/>
                    </a:cubicBezTo>
                    <a:cubicBezTo>
                      <a:pt x="198" y="633"/>
                      <a:pt x="185" y="584"/>
                      <a:pt x="161" y="547"/>
                    </a:cubicBezTo>
                    <a:cubicBezTo>
                      <a:pt x="161" y="500"/>
                      <a:pt x="150" y="410"/>
                      <a:pt x="169" y="410"/>
                    </a:cubicBezTo>
                    <a:cubicBezTo>
                      <a:pt x="170" y="410"/>
                      <a:pt x="172" y="410"/>
                      <a:pt x="173" y="411"/>
                    </a:cubicBezTo>
                    <a:cubicBezTo>
                      <a:pt x="198" y="424"/>
                      <a:pt x="247" y="460"/>
                      <a:pt x="284" y="460"/>
                    </a:cubicBezTo>
                    <a:cubicBezTo>
                      <a:pt x="333" y="460"/>
                      <a:pt x="358" y="448"/>
                      <a:pt x="321" y="399"/>
                    </a:cubicBezTo>
                    <a:cubicBezTo>
                      <a:pt x="284" y="362"/>
                      <a:pt x="247" y="337"/>
                      <a:pt x="284" y="313"/>
                    </a:cubicBezTo>
                    <a:cubicBezTo>
                      <a:pt x="308" y="288"/>
                      <a:pt x="407" y="325"/>
                      <a:pt x="345" y="263"/>
                    </a:cubicBezTo>
                    <a:cubicBezTo>
                      <a:pt x="272" y="189"/>
                      <a:pt x="235" y="140"/>
                      <a:pt x="235" y="103"/>
                    </a:cubicBezTo>
                    <a:cubicBezTo>
                      <a:pt x="235" y="79"/>
                      <a:pt x="272" y="29"/>
                      <a:pt x="247" y="17"/>
                    </a:cubicBezTo>
                    <a:lnTo>
                      <a:pt x="124" y="17"/>
                    </a:lnTo>
                    <a:cubicBezTo>
                      <a:pt x="99" y="17"/>
                      <a:pt x="80" y="0"/>
                      <a:pt x="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82"/>
              <p:cNvSpPr/>
              <p:nvPr/>
            </p:nvSpPr>
            <p:spPr>
              <a:xfrm>
                <a:off x="4221525" y="4939250"/>
                <a:ext cx="7250" cy="8425"/>
              </a:xfrm>
              <a:custGeom>
                <a:rect b="b" l="l" r="r" t="t"/>
                <a:pathLst>
                  <a:path extrusionOk="0" h="337" w="290">
                    <a:moveTo>
                      <a:pt x="82" y="1"/>
                    </a:moveTo>
                    <a:cubicBezTo>
                      <a:pt x="35" y="1"/>
                      <a:pt x="1" y="19"/>
                      <a:pt x="31" y="29"/>
                    </a:cubicBezTo>
                    <a:cubicBezTo>
                      <a:pt x="80" y="90"/>
                      <a:pt x="117" y="152"/>
                      <a:pt x="142" y="226"/>
                    </a:cubicBezTo>
                    <a:cubicBezTo>
                      <a:pt x="142" y="263"/>
                      <a:pt x="191" y="337"/>
                      <a:pt x="228" y="337"/>
                    </a:cubicBezTo>
                    <a:cubicBezTo>
                      <a:pt x="252" y="337"/>
                      <a:pt x="277" y="251"/>
                      <a:pt x="265" y="214"/>
                    </a:cubicBezTo>
                    <a:cubicBezTo>
                      <a:pt x="265" y="177"/>
                      <a:pt x="289" y="127"/>
                      <a:pt x="240" y="90"/>
                    </a:cubicBezTo>
                    <a:cubicBezTo>
                      <a:pt x="191" y="41"/>
                      <a:pt x="166" y="16"/>
                      <a:pt x="117" y="4"/>
                    </a:cubicBezTo>
                    <a:cubicBezTo>
                      <a:pt x="105" y="2"/>
                      <a:pt x="93" y="1"/>
                      <a:pt x="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82"/>
              <p:cNvSpPr/>
              <p:nvPr/>
            </p:nvSpPr>
            <p:spPr>
              <a:xfrm>
                <a:off x="4229950" y="4949500"/>
                <a:ext cx="8375" cy="11650"/>
              </a:xfrm>
              <a:custGeom>
                <a:rect b="b" l="l" r="r" t="t"/>
                <a:pathLst>
                  <a:path extrusionOk="0" h="466" w="335">
                    <a:moveTo>
                      <a:pt x="62" y="1"/>
                    </a:moveTo>
                    <a:cubicBezTo>
                      <a:pt x="22" y="1"/>
                      <a:pt x="1" y="49"/>
                      <a:pt x="26" y="75"/>
                    </a:cubicBezTo>
                    <a:cubicBezTo>
                      <a:pt x="51" y="124"/>
                      <a:pt x="113" y="124"/>
                      <a:pt x="100" y="186"/>
                    </a:cubicBezTo>
                    <a:cubicBezTo>
                      <a:pt x="76" y="260"/>
                      <a:pt x="39" y="346"/>
                      <a:pt x="39" y="370"/>
                    </a:cubicBezTo>
                    <a:cubicBezTo>
                      <a:pt x="39" y="401"/>
                      <a:pt x="13" y="466"/>
                      <a:pt x="33" y="466"/>
                    </a:cubicBezTo>
                    <a:cubicBezTo>
                      <a:pt x="37" y="466"/>
                      <a:pt x="43" y="463"/>
                      <a:pt x="51" y="457"/>
                    </a:cubicBezTo>
                    <a:cubicBezTo>
                      <a:pt x="100" y="420"/>
                      <a:pt x="162" y="383"/>
                      <a:pt x="199" y="346"/>
                    </a:cubicBezTo>
                    <a:cubicBezTo>
                      <a:pt x="248" y="321"/>
                      <a:pt x="260" y="272"/>
                      <a:pt x="285" y="272"/>
                    </a:cubicBezTo>
                    <a:cubicBezTo>
                      <a:pt x="322" y="260"/>
                      <a:pt x="334" y="210"/>
                      <a:pt x="297" y="186"/>
                    </a:cubicBezTo>
                    <a:cubicBezTo>
                      <a:pt x="236" y="136"/>
                      <a:pt x="187" y="87"/>
                      <a:pt x="125" y="38"/>
                    </a:cubicBezTo>
                    <a:cubicBezTo>
                      <a:pt x="102" y="11"/>
                      <a:pt x="80" y="1"/>
                      <a:pt x="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82"/>
              <p:cNvSpPr/>
              <p:nvPr/>
            </p:nvSpPr>
            <p:spPr>
              <a:xfrm>
                <a:off x="4233050" y="4957200"/>
                <a:ext cx="6800" cy="13300"/>
              </a:xfrm>
              <a:custGeom>
                <a:rect b="b" l="l" r="r" t="t"/>
                <a:pathLst>
                  <a:path extrusionOk="0" h="532" w="272">
                    <a:moveTo>
                      <a:pt x="235" y="1"/>
                    </a:moveTo>
                    <a:cubicBezTo>
                      <a:pt x="186" y="1"/>
                      <a:pt x="186" y="13"/>
                      <a:pt x="173" y="62"/>
                    </a:cubicBezTo>
                    <a:cubicBezTo>
                      <a:pt x="149" y="99"/>
                      <a:pt x="149" y="173"/>
                      <a:pt x="124" y="223"/>
                    </a:cubicBezTo>
                    <a:cubicBezTo>
                      <a:pt x="99" y="284"/>
                      <a:pt x="1" y="284"/>
                      <a:pt x="26" y="346"/>
                    </a:cubicBezTo>
                    <a:cubicBezTo>
                      <a:pt x="50" y="407"/>
                      <a:pt x="161" y="494"/>
                      <a:pt x="173" y="518"/>
                    </a:cubicBezTo>
                    <a:cubicBezTo>
                      <a:pt x="182" y="527"/>
                      <a:pt x="191" y="531"/>
                      <a:pt x="199" y="531"/>
                    </a:cubicBezTo>
                    <a:cubicBezTo>
                      <a:pt x="212" y="531"/>
                      <a:pt x="223" y="518"/>
                      <a:pt x="223" y="494"/>
                    </a:cubicBezTo>
                    <a:cubicBezTo>
                      <a:pt x="223" y="444"/>
                      <a:pt x="186" y="407"/>
                      <a:pt x="198" y="358"/>
                    </a:cubicBezTo>
                    <a:cubicBezTo>
                      <a:pt x="210" y="309"/>
                      <a:pt x="247" y="210"/>
                      <a:pt x="260" y="173"/>
                    </a:cubicBezTo>
                    <a:cubicBezTo>
                      <a:pt x="272" y="136"/>
                      <a:pt x="272" y="1"/>
                      <a:pt x="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82"/>
              <p:cNvSpPr/>
              <p:nvPr/>
            </p:nvSpPr>
            <p:spPr>
              <a:xfrm>
                <a:off x="4238925" y="4956250"/>
                <a:ext cx="4950" cy="10525"/>
              </a:xfrm>
              <a:custGeom>
                <a:rect b="b" l="l" r="r" t="t"/>
                <a:pathLst>
                  <a:path extrusionOk="0" h="421" w="198">
                    <a:moveTo>
                      <a:pt x="162" y="1"/>
                    </a:moveTo>
                    <a:cubicBezTo>
                      <a:pt x="161" y="1"/>
                      <a:pt x="161" y="1"/>
                      <a:pt x="160" y="2"/>
                    </a:cubicBezTo>
                    <a:cubicBezTo>
                      <a:pt x="99" y="137"/>
                      <a:pt x="37" y="273"/>
                      <a:pt x="0" y="421"/>
                    </a:cubicBezTo>
                    <a:cubicBezTo>
                      <a:pt x="25" y="396"/>
                      <a:pt x="197" y="236"/>
                      <a:pt x="185" y="162"/>
                    </a:cubicBezTo>
                    <a:cubicBezTo>
                      <a:pt x="185" y="104"/>
                      <a:pt x="174" y="1"/>
                      <a:pt x="1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82"/>
              <p:cNvSpPr/>
              <p:nvPr/>
            </p:nvSpPr>
            <p:spPr>
              <a:xfrm>
                <a:off x="4242300" y="4963525"/>
                <a:ext cx="4950" cy="3250"/>
              </a:xfrm>
              <a:custGeom>
                <a:rect b="b" l="l" r="r" t="t"/>
                <a:pathLst>
                  <a:path extrusionOk="0" h="130" w="198">
                    <a:moveTo>
                      <a:pt x="70" y="1"/>
                    </a:moveTo>
                    <a:cubicBezTo>
                      <a:pt x="63" y="1"/>
                      <a:pt x="56" y="3"/>
                      <a:pt x="50" y="7"/>
                    </a:cubicBezTo>
                    <a:cubicBezTo>
                      <a:pt x="13" y="44"/>
                      <a:pt x="1" y="130"/>
                      <a:pt x="25" y="130"/>
                    </a:cubicBezTo>
                    <a:cubicBezTo>
                      <a:pt x="74" y="130"/>
                      <a:pt x="198" y="130"/>
                      <a:pt x="185" y="93"/>
                    </a:cubicBezTo>
                    <a:cubicBezTo>
                      <a:pt x="175" y="51"/>
                      <a:pt x="112" y="1"/>
                      <a:pt x="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82"/>
              <p:cNvSpPr/>
              <p:nvPr/>
            </p:nvSpPr>
            <p:spPr>
              <a:xfrm>
                <a:off x="4242600" y="4966750"/>
                <a:ext cx="16350" cy="27400"/>
              </a:xfrm>
              <a:custGeom>
                <a:rect b="b" l="l" r="r" t="t"/>
                <a:pathLst>
                  <a:path extrusionOk="0" h="1096" w="654">
                    <a:moveTo>
                      <a:pt x="420" y="1"/>
                    </a:moveTo>
                    <a:cubicBezTo>
                      <a:pt x="395" y="1"/>
                      <a:pt x="383" y="38"/>
                      <a:pt x="383" y="75"/>
                    </a:cubicBezTo>
                    <a:cubicBezTo>
                      <a:pt x="395" y="112"/>
                      <a:pt x="420" y="161"/>
                      <a:pt x="371" y="173"/>
                    </a:cubicBezTo>
                    <a:cubicBezTo>
                      <a:pt x="309" y="186"/>
                      <a:pt x="247" y="198"/>
                      <a:pt x="223" y="260"/>
                    </a:cubicBezTo>
                    <a:cubicBezTo>
                      <a:pt x="198" y="309"/>
                      <a:pt x="136" y="309"/>
                      <a:pt x="112" y="333"/>
                    </a:cubicBezTo>
                    <a:cubicBezTo>
                      <a:pt x="75" y="370"/>
                      <a:pt x="75" y="420"/>
                      <a:pt x="38" y="432"/>
                    </a:cubicBezTo>
                    <a:cubicBezTo>
                      <a:pt x="1" y="444"/>
                      <a:pt x="1" y="469"/>
                      <a:pt x="13" y="506"/>
                    </a:cubicBezTo>
                    <a:cubicBezTo>
                      <a:pt x="13" y="555"/>
                      <a:pt x="112" y="629"/>
                      <a:pt x="87" y="678"/>
                    </a:cubicBezTo>
                    <a:cubicBezTo>
                      <a:pt x="38" y="728"/>
                      <a:pt x="26" y="814"/>
                      <a:pt x="50" y="888"/>
                    </a:cubicBezTo>
                    <a:cubicBezTo>
                      <a:pt x="75" y="962"/>
                      <a:pt x="149" y="1023"/>
                      <a:pt x="235" y="1036"/>
                    </a:cubicBezTo>
                    <a:cubicBezTo>
                      <a:pt x="297" y="1036"/>
                      <a:pt x="309" y="1060"/>
                      <a:pt x="346" y="1060"/>
                    </a:cubicBezTo>
                    <a:cubicBezTo>
                      <a:pt x="369" y="1060"/>
                      <a:pt x="413" y="1095"/>
                      <a:pt x="435" y="1095"/>
                    </a:cubicBezTo>
                    <a:cubicBezTo>
                      <a:pt x="448" y="1095"/>
                      <a:pt x="453" y="1084"/>
                      <a:pt x="444" y="1048"/>
                    </a:cubicBezTo>
                    <a:cubicBezTo>
                      <a:pt x="420" y="950"/>
                      <a:pt x="346" y="876"/>
                      <a:pt x="358" y="814"/>
                    </a:cubicBezTo>
                    <a:cubicBezTo>
                      <a:pt x="368" y="774"/>
                      <a:pt x="402" y="670"/>
                      <a:pt x="428" y="670"/>
                    </a:cubicBezTo>
                    <a:cubicBezTo>
                      <a:pt x="434" y="670"/>
                      <a:pt x="440" y="676"/>
                      <a:pt x="444" y="691"/>
                    </a:cubicBezTo>
                    <a:cubicBezTo>
                      <a:pt x="466" y="755"/>
                      <a:pt x="506" y="924"/>
                      <a:pt x="533" y="924"/>
                    </a:cubicBezTo>
                    <a:cubicBezTo>
                      <a:pt x="536" y="924"/>
                      <a:pt x="540" y="920"/>
                      <a:pt x="543" y="913"/>
                    </a:cubicBezTo>
                    <a:cubicBezTo>
                      <a:pt x="543" y="851"/>
                      <a:pt x="568" y="802"/>
                      <a:pt x="580" y="752"/>
                    </a:cubicBezTo>
                    <a:cubicBezTo>
                      <a:pt x="605" y="703"/>
                      <a:pt x="654" y="617"/>
                      <a:pt x="617" y="555"/>
                    </a:cubicBezTo>
                    <a:cubicBezTo>
                      <a:pt x="592" y="457"/>
                      <a:pt x="580" y="358"/>
                      <a:pt x="568" y="260"/>
                    </a:cubicBezTo>
                    <a:cubicBezTo>
                      <a:pt x="543" y="186"/>
                      <a:pt x="518" y="124"/>
                      <a:pt x="481" y="62"/>
                    </a:cubicBezTo>
                    <a:cubicBezTo>
                      <a:pt x="469" y="25"/>
                      <a:pt x="457" y="13"/>
                      <a:pt x="4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82"/>
              <p:cNvSpPr/>
              <p:nvPr/>
            </p:nvSpPr>
            <p:spPr>
              <a:xfrm>
                <a:off x="4230350" y="4973525"/>
                <a:ext cx="14750" cy="12125"/>
              </a:xfrm>
              <a:custGeom>
                <a:rect b="b" l="l" r="r" t="t"/>
                <a:pathLst>
                  <a:path extrusionOk="0" h="485" w="590">
                    <a:moveTo>
                      <a:pt x="385" y="0"/>
                    </a:moveTo>
                    <a:cubicBezTo>
                      <a:pt x="333" y="0"/>
                      <a:pt x="300" y="38"/>
                      <a:pt x="281" y="75"/>
                    </a:cubicBezTo>
                    <a:cubicBezTo>
                      <a:pt x="244" y="124"/>
                      <a:pt x="195" y="149"/>
                      <a:pt x="134" y="173"/>
                    </a:cubicBezTo>
                    <a:cubicBezTo>
                      <a:pt x="109" y="173"/>
                      <a:pt x="72" y="297"/>
                      <a:pt x="47" y="346"/>
                    </a:cubicBezTo>
                    <a:cubicBezTo>
                      <a:pt x="14" y="390"/>
                      <a:pt x="1" y="485"/>
                      <a:pt x="16" y="485"/>
                    </a:cubicBezTo>
                    <a:cubicBezTo>
                      <a:pt x="18" y="485"/>
                      <a:pt x="20" y="484"/>
                      <a:pt x="23" y="481"/>
                    </a:cubicBezTo>
                    <a:cubicBezTo>
                      <a:pt x="35" y="469"/>
                      <a:pt x="109" y="321"/>
                      <a:pt x="134" y="297"/>
                    </a:cubicBezTo>
                    <a:cubicBezTo>
                      <a:pt x="149" y="281"/>
                      <a:pt x="180" y="265"/>
                      <a:pt x="200" y="265"/>
                    </a:cubicBezTo>
                    <a:cubicBezTo>
                      <a:pt x="211" y="265"/>
                      <a:pt x="220" y="271"/>
                      <a:pt x="220" y="284"/>
                    </a:cubicBezTo>
                    <a:cubicBezTo>
                      <a:pt x="220" y="312"/>
                      <a:pt x="248" y="326"/>
                      <a:pt x="267" y="326"/>
                    </a:cubicBezTo>
                    <a:cubicBezTo>
                      <a:pt x="273" y="326"/>
                      <a:pt x="278" y="324"/>
                      <a:pt x="281" y="321"/>
                    </a:cubicBezTo>
                    <a:cubicBezTo>
                      <a:pt x="292" y="316"/>
                      <a:pt x="304" y="313"/>
                      <a:pt x="315" y="313"/>
                    </a:cubicBezTo>
                    <a:cubicBezTo>
                      <a:pt x="330" y="313"/>
                      <a:pt x="343" y="319"/>
                      <a:pt x="343" y="334"/>
                    </a:cubicBezTo>
                    <a:cubicBezTo>
                      <a:pt x="350" y="340"/>
                      <a:pt x="364" y="351"/>
                      <a:pt x="377" y="351"/>
                    </a:cubicBezTo>
                    <a:cubicBezTo>
                      <a:pt x="388" y="351"/>
                      <a:pt x="399" y="344"/>
                      <a:pt x="405" y="321"/>
                    </a:cubicBezTo>
                    <a:cubicBezTo>
                      <a:pt x="417" y="260"/>
                      <a:pt x="392" y="247"/>
                      <a:pt x="417" y="198"/>
                    </a:cubicBezTo>
                    <a:cubicBezTo>
                      <a:pt x="454" y="161"/>
                      <a:pt x="589" y="87"/>
                      <a:pt x="442" y="13"/>
                    </a:cubicBezTo>
                    <a:cubicBezTo>
                      <a:pt x="421" y="4"/>
                      <a:pt x="402" y="0"/>
                      <a:pt x="3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82"/>
              <p:cNvSpPr/>
              <p:nvPr/>
            </p:nvSpPr>
            <p:spPr>
              <a:xfrm>
                <a:off x="4202275" y="4957775"/>
                <a:ext cx="14100" cy="17375"/>
              </a:xfrm>
              <a:custGeom>
                <a:rect b="b" l="l" r="r" t="t"/>
                <a:pathLst>
                  <a:path extrusionOk="0" h="695" w="564">
                    <a:moveTo>
                      <a:pt x="546" y="0"/>
                    </a:moveTo>
                    <a:cubicBezTo>
                      <a:pt x="545" y="0"/>
                      <a:pt x="543" y="1"/>
                      <a:pt x="542" y="2"/>
                    </a:cubicBezTo>
                    <a:cubicBezTo>
                      <a:pt x="456" y="89"/>
                      <a:pt x="382" y="187"/>
                      <a:pt x="320" y="286"/>
                    </a:cubicBezTo>
                    <a:cubicBezTo>
                      <a:pt x="283" y="335"/>
                      <a:pt x="209" y="446"/>
                      <a:pt x="160" y="471"/>
                    </a:cubicBezTo>
                    <a:cubicBezTo>
                      <a:pt x="113" y="494"/>
                      <a:pt x="0" y="694"/>
                      <a:pt x="20" y="694"/>
                    </a:cubicBezTo>
                    <a:cubicBezTo>
                      <a:pt x="21" y="694"/>
                      <a:pt x="22" y="694"/>
                      <a:pt x="24" y="692"/>
                    </a:cubicBezTo>
                    <a:cubicBezTo>
                      <a:pt x="61" y="668"/>
                      <a:pt x="123" y="631"/>
                      <a:pt x="172" y="594"/>
                    </a:cubicBezTo>
                    <a:cubicBezTo>
                      <a:pt x="259" y="532"/>
                      <a:pt x="320" y="458"/>
                      <a:pt x="369" y="372"/>
                    </a:cubicBezTo>
                    <a:cubicBezTo>
                      <a:pt x="419" y="286"/>
                      <a:pt x="419" y="237"/>
                      <a:pt x="480" y="200"/>
                    </a:cubicBezTo>
                    <a:cubicBezTo>
                      <a:pt x="538" y="165"/>
                      <a:pt x="563" y="0"/>
                      <a:pt x="5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82"/>
              <p:cNvSpPr/>
              <p:nvPr/>
            </p:nvSpPr>
            <p:spPr>
              <a:xfrm>
                <a:off x="4243625" y="4936550"/>
                <a:ext cx="3025" cy="2225"/>
              </a:xfrm>
              <a:custGeom>
                <a:rect b="b" l="l" r="r" t="t"/>
                <a:pathLst>
                  <a:path extrusionOk="0" h="89" w="121">
                    <a:moveTo>
                      <a:pt x="61" y="0"/>
                    </a:moveTo>
                    <a:cubicBezTo>
                      <a:pt x="11" y="0"/>
                      <a:pt x="1" y="88"/>
                      <a:pt x="39" y="88"/>
                    </a:cubicBezTo>
                    <a:cubicBezTo>
                      <a:pt x="41" y="88"/>
                      <a:pt x="44" y="88"/>
                      <a:pt x="46" y="88"/>
                    </a:cubicBezTo>
                    <a:cubicBezTo>
                      <a:pt x="71" y="88"/>
                      <a:pt x="120" y="1"/>
                      <a:pt x="71" y="1"/>
                    </a:cubicBezTo>
                    <a:cubicBezTo>
                      <a:pt x="68" y="1"/>
                      <a:pt x="64" y="0"/>
                      <a:pt x="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82"/>
              <p:cNvSpPr/>
              <p:nvPr/>
            </p:nvSpPr>
            <p:spPr>
              <a:xfrm>
                <a:off x="4072275" y="4994675"/>
                <a:ext cx="65325" cy="79450"/>
              </a:xfrm>
              <a:custGeom>
                <a:rect b="b" l="l" r="r" t="t"/>
                <a:pathLst>
                  <a:path extrusionOk="0" h="3178" w="2613">
                    <a:moveTo>
                      <a:pt x="34" y="0"/>
                    </a:moveTo>
                    <a:cubicBezTo>
                      <a:pt x="6" y="0"/>
                      <a:pt x="1" y="29"/>
                      <a:pt x="37" y="116"/>
                    </a:cubicBezTo>
                    <a:cubicBezTo>
                      <a:pt x="148" y="362"/>
                      <a:pt x="222" y="461"/>
                      <a:pt x="284" y="498"/>
                    </a:cubicBezTo>
                    <a:cubicBezTo>
                      <a:pt x="357" y="535"/>
                      <a:pt x="370" y="535"/>
                      <a:pt x="456" y="658"/>
                    </a:cubicBezTo>
                    <a:cubicBezTo>
                      <a:pt x="542" y="769"/>
                      <a:pt x="567" y="892"/>
                      <a:pt x="641" y="941"/>
                    </a:cubicBezTo>
                    <a:cubicBezTo>
                      <a:pt x="715" y="991"/>
                      <a:pt x="789" y="1028"/>
                      <a:pt x="813" y="1102"/>
                    </a:cubicBezTo>
                    <a:cubicBezTo>
                      <a:pt x="838" y="1225"/>
                      <a:pt x="875" y="1348"/>
                      <a:pt x="924" y="1459"/>
                    </a:cubicBezTo>
                    <a:cubicBezTo>
                      <a:pt x="974" y="1521"/>
                      <a:pt x="1011" y="1533"/>
                      <a:pt x="1060" y="1607"/>
                    </a:cubicBezTo>
                    <a:cubicBezTo>
                      <a:pt x="1134" y="1705"/>
                      <a:pt x="1195" y="1816"/>
                      <a:pt x="1245" y="1927"/>
                    </a:cubicBezTo>
                    <a:cubicBezTo>
                      <a:pt x="1257" y="2038"/>
                      <a:pt x="1294" y="2137"/>
                      <a:pt x="1343" y="2235"/>
                    </a:cubicBezTo>
                    <a:cubicBezTo>
                      <a:pt x="1417" y="2346"/>
                      <a:pt x="1614" y="2519"/>
                      <a:pt x="1651" y="2580"/>
                    </a:cubicBezTo>
                    <a:cubicBezTo>
                      <a:pt x="1688" y="2654"/>
                      <a:pt x="1737" y="2716"/>
                      <a:pt x="1799" y="2777"/>
                    </a:cubicBezTo>
                    <a:cubicBezTo>
                      <a:pt x="1910" y="2876"/>
                      <a:pt x="2033" y="2974"/>
                      <a:pt x="2132" y="3085"/>
                    </a:cubicBezTo>
                    <a:cubicBezTo>
                      <a:pt x="2158" y="3138"/>
                      <a:pt x="2184" y="3153"/>
                      <a:pt x="2215" y="3153"/>
                    </a:cubicBezTo>
                    <a:cubicBezTo>
                      <a:pt x="2227" y="3153"/>
                      <a:pt x="2241" y="3151"/>
                      <a:pt x="2255" y="3147"/>
                    </a:cubicBezTo>
                    <a:cubicBezTo>
                      <a:pt x="2280" y="3147"/>
                      <a:pt x="2310" y="3142"/>
                      <a:pt x="2331" y="3142"/>
                    </a:cubicBezTo>
                    <a:cubicBezTo>
                      <a:pt x="2341" y="3142"/>
                      <a:pt x="2349" y="3143"/>
                      <a:pt x="2354" y="3147"/>
                    </a:cubicBezTo>
                    <a:cubicBezTo>
                      <a:pt x="2356" y="3150"/>
                      <a:pt x="2361" y="3151"/>
                      <a:pt x="2367" y="3151"/>
                    </a:cubicBezTo>
                    <a:cubicBezTo>
                      <a:pt x="2384" y="3151"/>
                      <a:pt x="2413" y="3143"/>
                      <a:pt x="2438" y="3143"/>
                    </a:cubicBezTo>
                    <a:cubicBezTo>
                      <a:pt x="2448" y="3143"/>
                      <a:pt x="2457" y="3144"/>
                      <a:pt x="2464" y="3147"/>
                    </a:cubicBezTo>
                    <a:cubicBezTo>
                      <a:pt x="2488" y="3155"/>
                      <a:pt x="2501" y="3177"/>
                      <a:pt x="2511" y="3177"/>
                    </a:cubicBezTo>
                    <a:cubicBezTo>
                      <a:pt x="2517" y="3177"/>
                      <a:pt x="2521" y="3170"/>
                      <a:pt x="2526" y="3147"/>
                    </a:cubicBezTo>
                    <a:cubicBezTo>
                      <a:pt x="2526" y="3098"/>
                      <a:pt x="2489" y="2593"/>
                      <a:pt x="2538" y="2531"/>
                    </a:cubicBezTo>
                    <a:cubicBezTo>
                      <a:pt x="2575" y="2482"/>
                      <a:pt x="2612" y="2469"/>
                      <a:pt x="2575" y="2408"/>
                    </a:cubicBezTo>
                    <a:cubicBezTo>
                      <a:pt x="2553" y="2362"/>
                      <a:pt x="2372" y="2232"/>
                      <a:pt x="2325" y="2232"/>
                    </a:cubicBezTo>
                    <a:cubicBezTo>
                      <a:pt x="2321" y="2232"/>
                      <a:pt x="2318" y="2233"/>
                      <a:pt x="2317" y="2235"/>
                    </a:cubicBezTo>
                    <a:cubicBezTo>
                      <a:pt x="2307" y="2254"/>
                      <a:pt x="2283" y="2332"/>
                      <a:pt x="2267" y="2332"/>
                    </a:cubicBezTo>
                    <a:cubicBezTo>
                      <a:pt x="2262" y="2332"/>
                      <a:pt x="2258" y="2326"/>
                      <a:pt x="2255" y="2309"/>
                    </a:cubicBezTo>
                    <a:cubicBezTo>
                      <a:pt x="2243" y="2248"/>
                      <a:pt x="2267" y="2223"/>
                      <a:pt x="2267" y="2186"/>
                    </a:cubicBezTo>
                    <a:cubicBezTo>
                      <a:pt x="2267" y="2161"/>
                      <a:pt x="2206" y="2100"/>
                      <a:pt x="2193" y="2050"/>
                    </a:cubicBezTo>
                    <a:cubicBezTo>
                      <a:pt x="2169" y="2001"/>
                      <a:pt x="2206" y="1952"/>
                      <a:pt x="2144" y="1903"/>
                    </a:cubicBezTo>
                    <a:cubicBezTo>
                      <a:pt x="2082" y="1853"/>
                      <a:pt x="1947" y="1792"/>
                      <a:pt x="1935" y="1730"/>
                    </a:cubicBezTo>
                    <a:cubicBezTo>
                      <a:pt x="1922" y="1668"/>
                      <a:pt x="1984" y="1681"/>
                      <a:pt x="1947" y="1619"/>
                    </a:cubicBezTo>
                    <a:cubicBezTo>
                      <a:pt x="1922" y="1570"/>
                      <a:pt x="1947" y="1558"/>
                      <a:pt x="1984" y="1558"/>
                    </a:cubicBezTo>
                    <a:cubicBezTo>
                      <a:pt x="2009" y="1558"/>
                      <a:pt x="2046" y="1558"/>
                      <a:pt x="2009" y="1508"/>
                    </a:cubicBezTo>
                    <a:cubicBezTo>
                      <a:pt x="1976" y="1475"/>
                      <a:pt x="1937" y="1448"/>
                      <a:pt x="1897" y="1448"/>
                    </a:cubicBezTo>
                    <a:cubicBezTo>
                      <a:pt x="1877" y="1448"/>
                      <a:pt x="1857" y="1455"/>
                      <a:pt x="1836" y="1471"/>
                    </a:cubicBezTo>
                    <a:cubicBezTo>
                      <a:pt x="1803" y="1498"/>
                      <a:pt x="1770" y="1510"/>
                      <a:pt x="1754" y="1510"/>
                    </a:cubicBezTo>
                    <a:cubicBezTo>
                      <a:pt x="1740" y="1510"/>
                      <a:pt x="1739" y="1501"/>
                      <a:pt x="1762" y="1484"/>
                    </a:cubicBezTo>
                    <a:cubicBezTo>
                      <a:pt x="1824" y="1459"/>
                      <a:pt x="1898" y="1385"/>
                      <a:pt x="1824" y="1373"/>
                    </a:cubicBezTo>
                    <a:cubicBezTo>
                      <a:pt x="1750" y="1348"/>
                      <a:pt x="1688" y="1348"/>
                      <a:pt x="1676" y="1286"/>
                    </a:cubicBezTo>
                    <a:cubicBezTo>
                      <a:pt x="1664" y="1237"/>
                      <a:pt x="1762" y="1237"/>
                      <a:pt x="1701" y="1225"/>
                    </a:cubicBezTo>
                    <a:cubicBezTo>
                      <a:pt x="1651" y="1200"/>
                      <a:pt x="1614" y="1213"/>
                      <a:pt x="1627" y="1188"/>
                    </a:cubicBezTo>
                    <a:cubicBezTo>
                      <a:pt x="1651" y="1176"/>
                      <a:pt x="1627" y="1139"/>
                      <a:pt x="1590" y="1126"/>
                    </a:cubicBezTo>
                    <a:cubicBezTo>
                      <a:pt x="1583" y="1124"/>
                      <a:pt x="1577" y="1123"/>
                      <a:pt x="1572" y="1123"/>
                    </a:cubicBezTo>
                    <a:cubicBezTo>
                      <a:pt x="1564" y="1123"/>
                      <a:pt x="1557" y="1125"/>
                      <a:pt x="1550" y="1125"/>
                    </a:cubicBezTo>
                    <a:cubicBezTo>
                      <a:pt x="1535" y="1125"/>
                      <a:pt x="1519" y="1118"/>
                      <a:pt x="1491" y="1077"/>
                    </a:cubicBezTo>
                    <a:cubicBezTo>
                      <a:pt x="1437" y="1023"/>
                      <a:pt x="1365" y="922"/>
                      <a:pt x="1347" y="922"/>
                    </a:cubicBezTo>
                    <a:cubicBezTo>
                      <a:pt x="1345" y="922"/>
                      <a:pt x="1343" y="924"/>
                      <a:pt x="1343" y="929"/>
                    </a:cubicBezTo>
                    <a:cubicBezTo>
                      <a:pt x="1333" y="961"/>
                      <a:pt x="1393" y="1063"/>
                      <a:pt x="1374" y="1063"/>
                    </a:cubicBezTo>
                    <a:cubicBezTo>
                      <a:pt x="1371" y="1063"/>
                      <a:pt x="1365" y="1060"/>
                      <a:pt x="1356" y="1052"/>
                    </a:cubicBezTo>
                    <a:cubicBezTo>
                      <a:pt x="1269" y="978"/>
                      <a:pt x="1195" y="892"/>
                      <a:pt x="1146" y="806"/>
                    </a:cubicBezTo>
                    <a:cubicBezTo>
                      <a:pt x="1121" y="732"/>
                      <a:pt x="1072" y="670"/>
                      <a:pt x="1023" y="621"/>
                    </a:cubicBezTo>
                    <a:cubicBezTo>
                      <a:pt x="949" y="559"/>
                      <a:pt x="887" y="559"/>
                      <a:pt x="826" y="486"/>
                    </a:cubicBezTo>
                    <a:cubicBezTo>
                      <a:pt x="752" y="424"/>
                      <a:pt x="629" y="165"/>
                      <a:pt x="542" y="153"/>
                    </a:cubicBezTo>
                    <a:cubicBezTo>
                      <a:pt x="521" y="156"/>
                      <a:pt x="498" y="157"/>
                      <a:pt x="475" y="157"/>
                    </a:cubicBezTo>
                    <a:cubicBezTo>
                      <a:pt x="407" y="157"/>
                      <a:pt x="333" y="144"/>
                      <a:pt x="259" y="116"/>
                    </a:cubicBezTo>
                    <a:cubicBezTo>
                      <a:pt x="189" y="85"/>
                      <a:pt x="80" y="0"/>
                      <a:pt x="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82"/>
              <p:cNvSpPr/>
              <p:nvPr/>
            </p:nvSpPr>
            <p:spPr>
              <a:xfrm>
                <a:off x="4083450" y="5024025"/>
                <a:ext cx="4825" cy="5450"/>
              </a:xfrm>
              <a:custGeom>
                <a:rect b="b" l="l" r="r" t="t"/>
                <a:pathLst>
                  <a:path extrusionOk="0" h="218" w="193">
                    <a:moveTo>
                      <a:pt x="39" y="1"/>
                    </a:moveTo>
                    <a:cubicBezTo>
                      <a:pt x="37" y="1"/>
                      <a:pt x="35" y="1"/>
                      <a:pt x="34" y="2"/>
                    </a:cubicBezTo>
                    <a:cubicBezTo>
                      <a:pt x="0" y="13"/>
                      <a:pt x="89" y="218"/>
                      <a:pt x="142" y="218"/>
                    </a:cubicBezTo>
                    <a:cubicBezTo>
                      <a:pt x="147" y="218"/>
                      <a:pt x="152" y="215"/>
                      <a:pt x="157" y="211"/>
                    </a:cubicBezTo>
                    <a:cubicBezTo>
                      <a:pt x="193" y="163"/>
                      <a:pt x="90" y="1"/>
                      <a:pt x="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82"/>
              <p:cNvSpPr/>
              <p:nvPr/>
            </p:nvSpPr>
            <p:spPr>
              <a:xfrm>
                <a:off x="4091750" y="5040975"/>
                <a:ext cx="5150" cy="5450"/>
              </a:xfrm>
              <a:custGeom>
                <a:rect b="b" l="l" r="r" t="t"/>
                <a:pathLst>
                  <a:path extrusionOk="0" h="218" w="206">
                    <a:moveTo>
                      <a:pt x="39" y="1"/>
                    </a:moveTo>
                    <a:cubicBezTo>
                      <a:pt x="37" y="1"/>
                      <a:pt x="36" y="1"/>
                      <a:pt x="34" y="1"/>
                    </a:cubicBezTo>
                    <a:cubicBezTo>
                      <a:pt x="1" y="12"/>
                      <a:pt x="89" y="217"/>
                      <a:pt x="143" y="217"/>
                    </a:cubicBezTo>
                    <a:cubicBezTo>
                      <a:pt x="148" y="217"/>
                      <a:pt x="153" y="215"/>
                      <a:pt x="158" y="211"/>
                    </a:cubicBezTo>
                    <a:cubicBezTo>
                      <a:pt x="205" y="163"/>
                      <a:pt x="80" y="1"/>
                      <a:pt x="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82"/>
              <p:cNvSpPr/>
              <p:nvPr/>
            </p:nvSpPr>
            <p:spPr>
              <a:xfrm>
                <a:off x="4130800" y="5045000"/>
                <a:ext cx="9250" cy="9800"/>
              </a:xfrm>
              <a:custGeom>
                <a:rect b="b" l="l" r="r" t="t"/>
                <a:pathLst>
                  <a:path extrusionOk="0" h="392" w="370">
                    <a:moveTo>
                      <a:pt x="110" y="1"/>
                    </a:moveTo>
                    <a:cubicBezTo>
                      <a:pt x="100" y="1"/>
                      <a:pt x="92" y="4"/>
                      <a:pt x="86" y="13"/>
                    </a:cubicBezTo>
                    <a:cubicBezTo>
                      <a:pt x="74" y="50"/>
                      <a:pt x="0" y="99"/>
                      <a:pt x="62" y="136"/>
                    </a:cubicBezTo>
                    <a:cubicBezTo>
                      <a:pt x="123" y="173"/>
                      <a:pt x="148" y="136"/>
                      <a:pt x="160" y="185"/>
                    </a:cubicBezTo>
                    <a:cubicBezTo>
                      <a:pt x="185" y="247"/>
                      <a:pt x="148" y="259"/>
                      <a:pt x="185" y="296"/>
                    </a:cubicBezTo>
                    <a:cubicBezTo>
                      <a:pt x="205" y="327"/>
                      <a:pt x="319" y="391"/>
                      <a:pt x="357" y="391"/>
                    </a:cubicBezTo>
                    <a:cubicBezTo>
                      <a:pt x="365" y="391"/>
                      <a:pt x="370" y="389"/>
                      <a:pt x="370" y="382"/>
                    </a:cubicBezTo>
                    <a:cubicBezTo>
                      <a:pt x="370" y="333"/>
                      <a:pt x="358" y="284"/>
                      <a:pt x="321" y="247"/>
                    </a:cubicBezTo>
                    <a:cubicBezTo>
                      <a:pt x="271" y="185"/>
                      <a:pt x="271" y="185"/>
                      <a:pt x="271" y="136"/>
                    </a:cubicBezTo>
                    <a:cubicBezTo>
                      <a:pt x="271" y="87"/>
                      <a:pt x="259" y="37"/>
                      <a:pt x="222" y="37"/>
                    </a:cubicBezTo>
                    <a:cubicBezTo>
                      <a:pt x="194" y="37"/>
                      <a:pt x="143" y="1"/>
                      <a:pt x="1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82"/>
              <p:cNvSpPr/>
              <p:nvPr/>
            </p:nvSpPr>
            <p:spPr>
              <a:xfrm>
                <a:off x="4145600" y="5052000"/>
                <a:ext cx="4625" cy="4475"/>
              </a:xfrm>
              <a:custGeom>
                <a:rect b="b" l="l" r="r" t="t"/>
                <a:pathLst>
                  <a:path extrusionOk="0" h="179" w="185">
                    <a:moveTo>
                      <a:pt x="84" y="1"/>
                    </a:moveTo>
                    <a:cubicBezTo>
                      <a:pt x="58" y="1"/>
                      <a:pt x="22" y="26"/>
                      <a:pt x="12" y="78"/>
                    </a:cubicBezTo>
                    <a:cubicBezTo>
                      <a:pt x="1" y="133"/>
                      <a:pt x="10" y="178"/>
                      <a:pt x="56" y="178"/>
                    </a:cubicBezTo>
                    <a:cubicBezTo>
                      <a:pt x="61" y="178"/>
                      <a:pt x="67" y="178"/>
                      <a:pt x="74" y="176"/>
                    </a:cubicBezTo>
                    <a:cubicBezTo>
                      <a:pt x="135" y="152"/>
                      <a:pt x="123" y="152"/>
                      <a:pt x="160" y="115"/>
                    </a:cubicBezTo>
                    <a:cubicBezTo>
                      <a:pt x="184" y="65"/>
                      <a:pt x="123" y="16"/>
                      <a:pt x="98" y="4"/>
                    </a:cubicBezTo>
                    <a:cubicBezTo>
                      <a:pt x="94" y="2"/>
                      <a:pt x="89" y="1"/>
                      <a:pt x="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82"/>
              <p:cNvSpPr/>
              <p:nvPr/>
            </p:nvSpPr>
            <p:spPr>
              <a:xfrm>
                <a:off x="4132950" y="5075775"/>
                <a:ext cx="55150" cy="18975"/>
              </a:xfrm>
              <a:custGeom>
                <a:rect b="b" l="l" r="r" t="t"/>
                <a:pathLst>
                  <a:path extrusionOk="0" h="759" w="2206">
                    <a:moveTo>
                      <a:pt x="449" y="0"/>
                    </a:moveTo>
                    <a:cubicBezTo>
                      <a:pt x="447" y="0"/>
                      <a:pt x="445" y="1"/>
                      <a:pt x="444" y="2"/>
                    </a:cubicBezTo>
                    <a:cubicBezTo>
                      <a:pt x="419" y="14"/>
                      <a:pt x="382" y="39"/>
                      <a:pt x="345" y="39"/>
                    </a:cubicBezTo>
                    <a:cubicBezTo>
                      <a:pt x="308" y="39"/>
                      <a:pt x="185" y="2"/>
                      <a:pt x="161" y="2"/>
                    </a:cubicBezTo>
                    <a:cubicBezTo>
                      <a:pt x="136" y="2"/>
                      <a:pt x="87" y="63"/>
                      <a:pt x="74" y="88"/>
                    </a:cubicBezTo>
                    <a:cubicBezTo>
                      <a:pt x="62" y="112"/>
                      <a:pt x="0" y="174"/>
                      <a:pt x="0" y="211"/>
                    </a:cubicBezTo>
                    <a:cubicBezTo>
                      <a:pt x="13" y="236"/>
                      <a:pt x="124" y="223"/>
                      <a:pt x="173" y="236"/>
                    </a:cubicBezTo>
                    <a:cubicBezTo>
                      <a:pt x="210" y="260"/>
                      <a:pt x="247" y="285"/>
                      <a:pt x="247" y="334"/>
                    </a:cubicBezTo>
                    <a:cubicBezTo>
                      <a:pt x="272" y="371"/>
                      <a:pt x="333" y="371"/>
                      <a:pt x="419" y="396"/>
                    </a:cubicBezTo>
                    <a:cubicBezTo>
                      <a:pt x="493" y="420"/>
                      <a:pt x="567" y="494"/>
                      <a:pt x="617" y="494"/>
                    </a:cubicBezTo>
                    <a:cubicBezTo>
                      <a:pt x="652" y="494"/>
                      <a:pt x="662" y="468"/>
                      <a:pt x="717" y="468"/>
                    </a:cubicBezTo>
                    <a:cubicBezTo>
                      <a:pt x="738" y="468"/>
                      <a:pt x="764" y="472"/>
                      <a:pt x="801" y="482"/>
                    </a:cubicBezTo>
                    <a:cubicBezTo>
                      <a:pt x="937" y="507"/>
                      <a:pt x="1072" y="556"/>
                      <a:pt x="1233" y="605"/>
                    </a:cubicBezTo>
                    <a:cubicBezTo>
                      <a:pt x="1380" y="630"/>
                      <a:pt x="1528" y="642"/>
                      <a:pt x="1676" y="642"/>
                    </a:cubicBezTo>
                    <a:cubicBezTo>
                      <a:pt x="1702" y="652"/>
                      <a:pt x="1719" y="655"/>
                      <a:pt x="1732" y="655"/>
                    </a:cubicBezTo>
                    <a:cubicBezTo>
                      <a:pt x="1755" y="655"/>
                      <a:pt x="1766" y="647"/>
                      <a:pt x="1788" y="647"/>
                    </a:cubicBezTo>
                    <a:cubicBezTo>
                      <a:pt x="1804" y="647"/>
                      <a:pt x="1826" y="651"/>
                      <a:pt x="1861" y="667"/>
                    </a:cubicBezTo>
                    <a:cubicBezTo>
                      <a:pt x="1946" y="699"/>
                      <a:pt x="2077" y="758"/>
                      <a:pt x="2127" y="758"/>
                    </a:cubicBezTo>
                    <a:cubicBezTo>
                      <a:pt x="2135" y="758"/>
                      <a:pt x="2141" y="757"/>
                      <a:pt x="2144" y="753"/>
                    </a:cubicBezTo>
                    <a:cubicBezTo>
                      <a:pt x="2169" y="741"/>
                      <a:pt x="2206" y="704"/>
                      <a:pt x="2157" y="655"/>
                    </a:cubicBezTo>
                    <a:cubicBezTo>
                      <a:pt x="2107" y="605"/>
                      <a:pt x="2132" y="568"/>
                      <a:pt x="2120" y="531"/>
                    </a:cubicBezTo>
                    <a:cubicBezTo>
                      <a:pt x="2109" y="498"/>
                      <a:pt x="2088" y="456"/>
                      <a:pt x="2048" y="456"/>
                    </a:cubicBezTo>
                    <a:cubicBezTo>
                      <a:pt x="2044" y="456"/>
                      <a:pt x="2039" y="456"/>
                      <a:pt x="2033" y="457"/>
                    </a:cubicBezTo>
                    <a:cubicBezTo>
                      <a:pt x="2003" y="457"/>
                      <a:pt x="1946" y="500"/>
                      <a:pt x="1893" y="500"/>
                    </a:cubicBezTo>
                    <a:cubicBezTo>
                      <a:pt x="1882" y="500"/>
                      <a:pt x="1871" y="499"/>
                      <a:pt x="1861" y="494"/>
                    </a:cubicBezTo>
                    <a:cubicBezTo>
                      <a:pt x="1799" y="482"/>
                      <a:pt x="1738" y="457"/>
                      <a:pt x="1725" y="408"/>
                    </a:cubicBezTo>
                    <a:cubicBezTo>
                      <a:pt x="1725" y="334"/>
                      <a:pt x="1676" y="273"/>
                      <a:pt x="1615" y="248"/>
                    </a:cubicBezTo>
                    <a:cubicBezTo>
                      <a:pt x="1553" y="223"/>
                      <a:pt x="1393" y="174"/>
                      <a:pt x="1343" y="149"/>
                    </a:cubicBezTo>
                    <a:cubicBezTo>
                      <a:pt x="1315" y="138"/>
                      <a:pt x="1294" y="129"/>
                      <a:pt x="1277" y="129"/>
                    </a:cubicBezTo>
                    <a:cubicBezTo>
                      <a:pt x="1256" y="129"/>
                      <a:pt x="1240" y="141"/>
                      <a:pt x="1220" y="174"/>
                    </a:cubicBezTo>
                    <a:cubicBezTo>
                      <a:pt x="1195" y="226"/>
                      <a:pt x="1145" y="247"/>
                      <a:pt x="1075" y="247"/>
                    </a:cubicBezTo>
                    <a:cubicBezTo>
                      <a:pt x="1045" y="247"/>
                      <a:pt x="1011" y="243"/>
                      <a:pt x="974" y="236"/>
                    </a:cubicBezTo>
                    <a:cubicBezTo>
                      <a:pt x="875" y="223"/>
                      <a:pt x="789" y="186"/>
                      <a:pt x="727" y="125"/>
                    </a:cubicBezTo>
                    <a:cubicBezTo>
                      <a:pt x="690" y="97"/>
                      <a:pt x="653" y="83"/>
                      <a:pt x="617" y="83"/>
                    </a:cubicBezTo>
                    <a:cubicBezTo>
                      <a:pt x="604" y="83"/>
                      <a:pt x="592" y="85"/>
                      <a:pt x="580" y="88"/>
                    </a:cubicBezTo>
                    <a:cubicBezTo>
                      <a:pt x="522" y="88"/>
                      <a:pt x="475" y="0"/>
                      <a:pt x="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82"/>
              <p:cNvSpPr/>
              <p:nvPr/>
            </p:nvSpPr>
            <p:spPr>
              <a:xfrm>
                <a:off x="4176375" y="5082375"/>
                <a:ext cx="7125" cy="2450"/>
              </a:xfrm>
              <a:custGeom>
                <a:rect b="b" l="l" r="r" t="t"/>
                <a:pathLst>
                  <a:path extrusionOk="0" h="98" w="285">
                    <a:moveTo>
                      <a:pt x="173" y="1"/>
                    </a:moveTo>
                    <a:cubicBezTo>
                      <a:pt x="120" y="1"/>
                      <a:pt x="69" y="7"/>
                      <a:pt x="25" y="21"/>
                    </a:cubicBezTo>
                    <a:cubicBezTo>
                      <a:pt x="1" y="33"/>
                      <a:pt x="13" y="83"/>
                      <a:pt x="62" y="95"/>
                    </a:cubicBezTo>
                    <a:cubicBezTo>
                      <a:pt x="68" y="97"/>
                      <a:pt x="73" y="97"/>
                      <a:pt x="79" y="97"/>
                    </a:cubicBezTo>
                    <a:cubicBezTo>
                      <a:pt x="113" y="97"/>
                      <a:pt x="154" y="70"/>
                      <a:pt x="186" y="70"/>
                    </a:cubicBezTo>
                    <a:cubicBezTo>
                      <a:pt x="210" y="70"/>
                      <a:pt x="284" y="33"/>
                      <a:pt x="284" y="9"/>
                    </a:cubicBezTo>
                    <a:cubicBezTo>
                      <a:pt x="248" y="4"/>
                      <a:pt x="211" y="1"/>
                      <a:pt x="1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82"/>
              <p:cNvSpPr/>
              <p:nvPr/>
            </p:nvSpPr>
            <p:spPr>
              <a:xfrm>
                <a:off x="4186850" y="5090275"/>
                <a:ext cx="7125" cy="5675"/>
              </a:xfrm>
              <a:custGeom>
                <a:rect b="b" l="l" r="r" t="t"/>
                <a:pathLst>
                  <a:path extrusionOk="0" h="227" w="285">
                    <a:moveTo>
                      <a:pt x="149" y="1"/>
                    </a:moveTo>
                    <a:cubicBezTo>
                      <a:pt x="62" y="1"/>
                      <a:pt x="1" y="13"/>
                      <a:pt x="13" y="50"/>
                    </a:cubicBezTo>
                    <a:cubicBezTo>
                      <a:pt x="38" y="75"/>
                      <a:pt x="13" y="62"/>
                      <a:pt x="75" y="124"/>
                    </a:cubicBezTo>
                    <a:cubicBezTo>
                      <a:pt x="122" y="171"/>
                      <a:pt x="111" y="226"/>
                      <a:pt x="132" y="226"/>
                    </a:cubicBezTo>
                    <a:cubicBezTo>
                      <a:pt x="138" y="226"/>
                      <a:pt x="147" y="221"/>
                      <a:pt x="161" y="210"/>
                    </a:cubicBezTo>
                    <a:cubicBezTo>
                      <a:pt x="222" y="149"/>
                      <a:pt x="284" y="124"/>
                      <a:pt x="247" y="87"/>
                    </a:cubicBezTo>
                    <a:cubicBezTo>
                      <a:pt x="222" y="50"/>
                      <a:pt x="161" y="1"/>
                      <a:pt x="1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82"/>
              <p:cNvSpPr/>
              <p:nvPr/>
            </p:nvSpPr>
            <p:spPr>
              <a:xfrm>
                <a:off x="4193950" y="5092400"/>
                <a:ext cx="6175" cy="3475"/>
              </a:xfrm>
              <a:custGeom>
                <a:rect b="b" l="l" r="r" t="t"/>
                <a:pathLst>
                  <a:path extrusionOk="0" h="139" w="247">
                    <a:moveTo>
                      <a:pt x="124" y="1"/>
                    </a:moveTo>
                    <a:cubicBezTo>
                      <a:pt x="114" y="1"/>
                      <a:pt x="105" y="5"/>
                      <a:pt x="99" y="14"/>
                    </a:cubicBezTo>
                    <a:cubicBezTo>
                      <a:pt x="62" y="39"/>
                      <a:pt x="0" y="113"/>
                      <a:pt x="25" y="113"/>
                    </a:cubicBezTo>
                    <a:cubicBezTo>
                      <a:pt x="52" y="113"/>
                      <a:pt x="72" y="139"/>
                      <a:pt x="95" y="139"/>
                    </a:cubicBezTo>
                    <a:cubicBezTo>
                      <a:pt x="104" y="139"/>
                      <a:pt x="113" y="135"/>
                      <a:pt x="123" y="125"/>
                    </a:cubicBezTo>
                    <a:cubicBezTo>
                      <a:pt x="160" y="88"/>
                      <a:pt x="247" y="76"/>
                      <a:pt x="210" y="51"/>
                    </a:cubicBezTo>
                    <a:cubicBezTo>
                      <a:pt x="191" y="33"/>
                      <a:pt x="152" y="1"/>
                      <a:pt x="1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82"/>
              <p:cNvSpPr/>
              <p:nvPr/>
            </p:nvSpPr>
            <p:spPr>
              <a:xfrm>
                <a:off x="4199800" y="5092175"/>
                <a:ext cx="7725" cy="5525"/>
              </a:xfrm>
              <a:custGeom>
                <a:rect b="b" l="l" r="r" t="t"/>
                <a:pathLst>
                  <a:path extrusionOk="0" h="221" w="309">
                    <a:moveTo>
                      <a:pt x="164" y="1"/>
                    </a:moveTo>
                    <a:cubicBezTo>
                      <a:pt x="156" y="1"/>
                      <a:pt x="147" y="4"/>
                      <a:pt x="136" y="11"/>
                    </a:cubicBezTo>
                    <a:cubicBezTo>
                      <a:pt x="99" y="23"/>
                      <a:pt x="74" y="48"/>
                      <a:pt x="49" y="60"/>
                    </a:cubicBezTo>
                    <a:cubicBezTo>
                      <a:pt x="25" y="73"/>
                      <a:pt x="0" y="97"/>
                      <a:pt x="0" y="134"/>
                    </a:cubicBezTo>
                    <a:cubicBezTo>
                      <a:pt x="0" y="171"/>
                      <a:pt x="0" y="220"/>
                      <a:pt x="49" y="220"/>
                    </a:cubicBezTo>
                    <a:cubicBezTo>
                      <a:pt x="111" y="220"/>
                      <a:pt x="210" y="220"/>
                      <a:pt x="222" y="183"/>
                    </a:cubicBezTo>
                    <a:cubicBezTo>
                      <a:pt x="247" y="134"/>
                      <a:pt x="308" y="183"/>
                      <a:pt x="247" y="122"/>
                    </a:cubicBezTo>
                    <a:cubicBezTo>
                      <a:pt x="185" y="60"/>
                      <a:pt x="185" y="60"/>
                      <a:pt x="185" y="36"/>
                    </a:cubicBezTo>
                    <a:cubicBezTo>
                      <a:pt x="194" y="18"/>
                      <a:pt x="184" y="1"/>
                      <a:pt x="1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82"/>
              <p:cNvSpPr/>
              <p:nvPr/>
            </p:nvSpPr>
            <p:spPr>
              <a:xfrm>
                <a:off x="4204500" y="5091150"/>
                <a:ext cx="11325" cy="5600"/>
              </a:xfrm>
              <a:custGeom>
                <a:rect b="b" l="l" r="r" t="t"/>
                <a:pathLst>
                  <a:path extrusionOk="0" h="224" w="453">
                    <a:moveTo>
                      <a:pt x="40" y="0"/>
                    </a:moveTo>
                    <a:cubicBezTo>
                      <a:pt x="7" y="0"/>
                      <a:pt x="0" y="29"/>
                      <a:pt x="22" y="40"/>
                    </a:cubicBezTo>
                    <a:cubicBezTo>
                      <a:pt x="46" y="40"/>
                      <a:pt x="120" y="52"/>
                      <a:pt x="120" y="101"/>
                    </a:cubicBezTo>
                    <a:cubicBezTo>
                      <a:pt x="120" y="163"/>
                      <a:pt x="71" y="200"/>
                      <a:pt x="182" y="200"/>
                    </a:cubicBezTo>
                    <a:cubicBezTo>
                      <a:pt x="243" y="200"/>
                      <a:pt x="295" y="224"/>
                      <a:pt x="326" y="224"/>
                    </a:cubicBezTo>
                    <a:cubicBezTo>
                      <a:pt x="344" y="224"/>
                      <a:pt x="354" y="215"/>
                      <a:pt x="354" y="187"/>
                    </a:cubicBezTo>
                    <a:cubicBezTo>
                      <a:pt x="354" y="114"/>
                      <a:pt x="453" y="101"/>
                      <a:pt x="330" y="64"/>
                    </a:cubicBezTo>
                    <a:cubicBezTo>
                      <a:pt x="243" y="27"/>
                      <a:pt x="145" y="3"/>
                      <a:pt x="59" y="3"/>
                    </a:cubicBezTo>
                    <a:cubicBezTo>
                      <a:pt x="52" y="1"/>
                      <a:pt x="46" y="0"/>
                      <a:pt x="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82"/>
              <p:cNvSpPr/>
              <p:nvPr/>
            </p:nvSpPr>
            <p:spPr>
              <a:xfrm>
                <a:off x="4217350" y="5092075"/>
                <a:ext cx="14700" cy="3875"/>
              </a:xfrm>
              <a:custGeom>
                <a:rect b="b" l="l" r="r" t="t"/>
                <a:pathLst>
                  <a:path extrusionOk="0" h="155" w="588">
                    <a:moveTo>
                      <a:pt x="116" y="1"/>
                    </a:moveTo>
                    <a:cubicBezTo>
                      <a:pt x="88" y="1"/>
                      <a:pt x="36" y="54"/>
                      <a:pt x="25" y="77"/>
                    </a:cubicBezTo>
                    <a:cubicBezTo>
                      <a:pt x="1" y="113"/>
                      <a:pt x="13" y="113"/>
                      <a:pt x="74" y="113"/>
                    </a:cubicBezTo>
                    <a:cubicBezTo>
                      <a:pt x="148" y="113"/>
                      <a:pt x="222" y="126"/>
                      <a:pt x="296" y="138"/>
                    </a:cubicBezTo>
                    <a:cubicBezTo>
                      <a:pt x="354" y="138"/>
                      <a:pt x="433" y="155"/>
                      <a:pt x="494" y="155"/>
                    </a:cubicBezTo>
                    <a:cubicBezTo>
                      <a:pt x="525" y="155"/>
                      <a:pt x="551" y="150"/>
                      <a:pt x="567" y="138"/>
                    </a:cubicBezTo>
                    <a:cubicBezTo>
                      <a:pt x="588" y="97"/>
                      <a:pt x="583" y="73"/>
                      <a:pt x="559" y="73"/>
                    </a:cubicBezTo>
                    <a:cubicBezTo>
                      <a:pt x="555" y="73"/>
                      <a:pt x="549" y="74"/>
                      <a:pt x="543" y="77"/>
                    </a:cubicBezTo>
                    <a:cubicBezTo>
                      <a:pt x="511" y="77"/>
                      <a:pt x="525" y="104"/>
                      <a:pt x="475" y="104"/>
                    </a:cubicBezTo>
                    <a:cubicBezTo>
                      <a:pt x="466" y="104"/>
                      <a:pt x="456" y="103"/>
                      <a:pt x="444" y="101"/>
                    </a:cubicBezTo>
                    <a:cubicBezTo>
                      <a:pt x="382" y="89"/>
                      <a:pt x="321" y="77"/>
                      <a:pt x="259" y="52"/>
                    </a:cubicBezTo>
                    <a:cubicBezTo>
                      <a:pt x="210" y="40"/>
                      <a:pt x="173" y="15"/>
                      <a:pt x="124" y="3"/>
                    </a:cubicBezTo>
                    <a:cubicBezTo>
                      <a:pt x="122" y="1"/>
                      <a:pt x="119" y="1"/>
                      <a:pt x="1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82"/>
              <p:cNvSpPr/>
              <p:nvPr/>
            </p:nvSpPr>
            <p:spPr>
              <a:xfrm>
                <a:off x="4211800" y="5100450"/>
                <a:ext cx="13575" cy="5600"/>
              </a:xfrm>
              <a:custGeom>
                <a:rect b="b" l="l" r="r" t="t"/>
                <a:pathLst>
                  <a:path extrusionOk="0" h="224" w="543">
                    <a:moveTo>
                      <a:pt x="50" y="0"/>
                    </a:moveTo>
                    <a:cubicBezTo>
                      <a:pt x="1" y="0"/>
                      <a:pt x="99" y="25"/>
                      <a:pt x="186" y="87"/>
                    </a:cubicBezTo>
                    <a:cubicBezTo>
                      <a:pt x="266" y="144"/>
                      <a:pt x="379" y="223"/>
                      <a:pt x="414" y="223"/>
                    </a:cubicBezTo>
                    <a:cubicBezTo>
                      <a:pt x="416" y="223"/>
                      <a:pt x="418" y="223"/>
                      <a:pt x="420" y="222"/>
                    </a:cubicBezTo>
                    <a:cubicBezTo>
                      <a:pt x="543" y="160"/>
                      <a:pt x="407" y="62"/>
                      <a:pt x="309" y="37"/>
                    </a:cubicBezTo>
                    <a:cubicBezTo>
                      <a:pt x="223" y="13"/>
                      <a:pt x="136"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82"/>
              <p:cNvSpPr/>
              <p:nvPr/>
            </p:nvSpPr>
            <p:spPr>
              <a:xfrm>
                <a:off x="4255600" y="5056000"/>
                <a:ext cx="5825" cy="4450"/>
              </a:xfrm>
              <a:custGeom>
                <a:rect b="b" l="l" r="r" t="t"/>
                <a:pathLst>
                  <a:path extrusionOk="0" h="178" w="233">
                    <a:moveTo>
                      <a:pt x="146" y="1"/>
                    </a:moveTo>
                    <a:cubicBezTo>
                      <a:pt x="101" y="1"/>
                      <a:pt x="46" y="16"/>
                      <a:pt x="23" y="53"/>
                    </a:cubicBezTo>
                    <a:cubicBezTo>
                      <a:pt x="0" y="110"/>
                      <a:pt x="51" y="178"/>
                      <a:pt x="118" y="178"/>
                    </a:cubicBezTo>
                    <a:cubicBezTo>
                      <a:pt x="123" y="178"/>
                      <a:pt x="128" y="177"/>
                      <a:pt x="134" y="176"/>
                    </a:cubicBezTo>
                    <a:cubicBezTo>
                      <a:pt x="220" y="176"/>
                      <a:pt x="232" y="41"/>
                      <a:pt x="208" y="16"/>
                    </a:cubicBezTo>
                    <a:cubicBezTo>
                      <a:pt x="198" y="7"/>
                      <a:pt x="174" y="1"/>
                      <a:pt x="1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82"/>
              <p:cNvSpPr/>
              <p:nvPr/>
            </p:nvSpPr>
            <p:spPr>
              <a:xfrm>
                <a:off x="4266775" y="5054100"/>
                <a:ext cx="17700" cy="6950"/>
              </a:xfrm>
              <a:custGeom>
                <a:rect b="b" l="l" r="r" t="t"/>
                <a:pathLst>
                  <a:path extrusionOk="0" h="278" w="708">
                    <a:moveTo>
                      <a:pt x="368" y="0"/>
                    </a:moveTo>
                    <a:cubicBezTo>
                      <a:pt x="315" y="0"/>
                      <a:pt x="280" y="24"/>
                      <a:pt x="233" y="24"/>
                    </a:cubicBezTo>
                    <a:cubicBezTo>
                      <a:pt x="220" y="24"/>
                      <a:pt x="207" y="23"/>
                      <a:pt x="192" y="18"/>
                    </a:cubicBezTo>
                    <a:cubicBezTo>
                      <a:pt x="169" y="12"/>
                      <a:pt x="150" y="9"/>
                      <a:pt x="135" y="9"/>
                    </a:cubicBezTo>
                    <a:cubicBezTo>
                      <a:pt x="92" y="9"/>
                      <a:pt x="71" y="32"/>
                      <a:pt x="44" y="68"/>
                    </a:cubicBezTo>
                    <a:cubicBezTo>
                      <a:pt x="0" y="123"/>
                      <a:pt x="45" y="168"/>
                      <a:pt x="90" y="168"/>
                    </a:cubicBezTo>
                    <a:cubicBezTo>
                      <a:pt x="95" y="168"/>
                      <a:pt x="101" y="168"/>
                      <a:pt x="106" y="166"/>
                    </a:cubicBezTo>
                    <a:cubicBezTo>
                      <a:pt x="180" y="154"/>
                      <a:pt x="266" y="142"/>
                      <a:pt x="340" y="142"/>
                    </a:cubicBezTo>
                    <a:cubicBezTo>
                      <a:pt x="451" y="142"/>
                      <a:pt x="562" y="191"/>
                      <a:pt x="648" y="265"/>
                    </a:cubicBezTo>
                    <a:cubicBezTo>
                      <a:pt x="662" y="273"/>
                      <a:pt x="673" y="277"/>
                      <a:pt x="681" y="277"/>
                    </a:cubicBezTo>
                    <a:cubicBezTo>
                      <a:pt x="708" y="277"/>
                      <a:pt x="701" y="235"/>
                      <a:pt x="673" y="179"/>
                    </a:cubicBezTo>
                    <a:cubicBezTo>
                      <a:pt x="611" y="92"/>
                      <a:pt x="512" y="31"/>
                      <a:pt x="414" y="6"/>
                    </a:cubicBezTo>
                    <a:cubicBezTo>
                      <a:pt x="397" y="2"/>
                      <a:pt x="382" y="0"/>
                      <a:pt x="3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82"/>
              <p:cNvSpPr/>
              <p:nvPr/>
            </p:nvSpPr>
            <p:spPr>
              <a:xfrm>
                <a:off x="4212125" y="5023400"/>
                <a:ext cx="38425" cy="49100"/>
              </a:xfrm>
              <a:custGeom>
                <a:rect b="b" l="l" r="r" t="t"/>
                <a:pathLst>
                  <a:path extrusionOk="0" h="1964" w="1537">
                    <a:moveTo>
                      <a:pt x="1511" y="0"/>
                    </a:moveTo>
                    <a:cubicBezTo>
                      <a:pt x="1483" y="0"/>
                      <a:pt x="1425" y="26"/>
                      <a:pt x="1368" y="76"/>
                    </a:cubicBezTo>
                    <a:cubicBezTo>
                      <a:pt x="1294" y="150"/>
                      <a:pt x="1195" y="187"/>
                      <a:pt x="1097" y="199"/>
                    </a:cubicBezTo>
                    <a:cubicBezTo>
                      <a:pt x="1023" y="199"/>
                      <a:pt x="863" y="187"/>
                      <a:pt x="764" y="187"/>
                    </a:cubicBezTo>
                    <a:cubicBezTo>
                      <a:pt x="653" y="174"/>
                      <a:pt x="616" y="100"/>
                      <a:pt x="530" y="88"/>
                    </a:cubicBezTo>
                    <a:cubicBezTo>
                      <a:pt x="525" y="87"/>
                      <a:pt x="521" y="87"/>
                      <a:pt x="516" y="87"/>
                    </a:cubicBezTo>
                    <a:cubicBezTo>
                      <a:pt x="457" y="87"/>
                      <a:pt x="467" y="165"/>
                      <a:pt x="456" y="199"/>
                    </a:cubicBezTo>
                    <a:cubicBezTo>
                      <a:pt x="446" y="213"/>
                      <a:pt x="426" y="217"/>
                      <a:pt x="403" y="217"/>
                    </a:cubicBezTo>
                    <a:cubicBezTo>
                      <a:pt x="384" y="217"/>
                      <a:pt x="363" y="214"/>
                      <a:pt x="346" y="214"/>
                    </a:cubicBezTo>
                    <a:cubicBezTo>
                      <a:pt x="329" y="214"/>
                      <a:pt x="315" y="216"/>
                      <a:pt x="308" y="224"/>
                    </a:cubicBezTo>
                    <a:cubicBezTo>
                      <a:pt x="271" y="273"/>
                      <a:pt x="234" y="335"/>
                      <a:pt x="210" y="409"/>
                    </a:cubicBezTo>
                    <a:cubicBezTo>
                      <a:pt x="185" y="482"/>
                      <a:pt x="222" y="519"/>
                      <a:pt x="210" y="606"/>
                    </a:cubicBezTo>
                    <a:cubicBezTo>
                      <a:pt x="197" y="692"/>
                      <a:pt x="123" y="717"/>
                      <a:pt x="99" y="840"/>
                    </a:cubicBezTo>
                    <a:cubicBezTo>
                      <a:pt x="86" y="926"/>
                      <a:pt x="62" y="1025"/>
                      <a:pt x="37" y="1111"/>
                    </a:cubicBezTo>
                    <a:cubicBezTo>
                      <a:pt x="12" y="1160"/>
                      <a:pt x="0" y="1222"/>
                      <a:pt x="0" y="1283"/>
                    </a:cubicBezTo>
                    <a:cubicBezTo>
                      <a:pt x="0" y="1345"/>
                      <a:pt x="37" y="1394"/>
                      <a:pt x="99" y="1407"/>
                    </a:cubicBezTo>
                    <a:cubicBezTo>
                      <a:pt x="148" y="1431"/>
                      <a:pt x="148" y="1480"/>
                      <a:pt x="185" y="1579"/>
                    </a:cubicBezTo>
                    <a:cubicBezTo>
                      <a:pt x="234" y="1678"/>
                      <a:pt x="148" y="1801"/>
                      <a:pt x="123" y="1887"/>
                    </a:cubicBezTo>
                    <a:cubicBezTo>
                      <a:pt x="107" y="1953"/>
                      <a:pt x="145" y="1964"/>
                      <a:pt x="194" y="1964"/>
                    </a:cubicBezTo>
                    <a:cubicBezTo>
                      <a:pt x="219" y="1964"/>
                      <a:pt x="246" y="1961"/>
                      <a:pt x="271" y="1961"/>
                    </a:cubicBezTo>
                    <a:cubicBezTo>
                      <a:pt x="357" y="1961"/>
                      <a:pt x="320" y="1924"/>
                      <a:pt x="320" y="1887"/>
                    </a:cubicBezTo>
                    <a:cubicBezTo>
                      <a:pt x="333" y="1825"/>
                      <a:pt x="345" y="1776"/>
                      <a:pt x="382" y="1739"/>
                    </a:cubicBezTo>
                    <a:cubicBezTo>
                      <a:pt x="407" y="1678"/>
                      <a:pt x="345" y="1604"/>
                      <a:pt x="345" y="1579"/>
                    </a:cubicBezTo>
                    <a:cubicBezTo>
                      <a:pt x="345" y="1567"/>
                      <a:pt x="382" y="1468"/>
                      <a:pt x="382" y="1431"/>
                    </a:cubicBezTo>
                    <a:cubicBezTo>
                      <a:pt x="357" y="1370"/>
                      <a:pt x="357" y="1308"/>
                      <a:pt x="370" y="1246"/>
                    </a:cubicBezTo>
                    <a:cubicBezTo>
                      <a:pt x="376" y="1200"/>
                      <a:pt x="404" y="1189"/>
                      <a:pt x="442" y="1189"/>
                    </a:cubicBezTo>
                    <a:cubicBezTo>
                      <a:pt x="475" y="1189"/>
                      <a:pt x="515" y="1197"/>
                      <a:pt x="555" y="1197"/>
                    </a:cubicBezTo>
                    <a:cubicBezTo>
                      <a:pt x="628" y="1197"/>
                      <a:pt x="542" y="1357"/>
                      <a:pt x="518" y="1431"/>
                    </a:cubicBezTo>
                    <a:cubicBezTo>
                      <a:pt x="493" y="1505"/>
                      <a:pt x="591" y="1567"/>
                      <a:pt x="641" y="1616"/>
                    </a:cubicBezTo>
                    <a:cubicBezTo>
                      <a:pt x="690" y="1653"/>
                      <a:pt x="604" y="1702"/>
                      <a:pt x="641" y="1752"/>
                    </a:cubicBezTo>
                    <a:cubicBezTo>
                      <a:pt x="658" y="1769"/>
                      <a:pt x="683" y="1778"/>
                      <a:pt x="709" y="1778"/>
                    </a:cubicBezTo>
                    <a:cubicBezTo>
                      <a:pt x="738" y="1778"/>
                      <a:pt x="769" y="1766"/>
                      <a:pt x="789" y="1739"/>
                    </a:cubicBezTo>
                    <a:cubicBezTo>
                      <a:pt x="813" y="1715"/>
                      <a:pt x="826" y="1708"/>
                      <a:pt x="835" y="1708"/>
                    </a:cubicBezTo>
                    <a:cubicBezTo>
                      <a:pt x="844" y="1708"/>
                      <a:pt x="850" y="1715"/>
                      <a:pt x="863" y="1715"/>
                    </a:cubicBezTo>
                    <a:cubicBezTo>
                      <a:pt x="900" y="1715"/>
                      <a:pt x="924" y="1628"/>
                      <a:pt x="998" y="1616"/>
                    </a:cubicBezTo>
                    <a:cubicBezTo>
                      <a:pt x="1072" y="1604"/>
                      <a:pt x="1010" y="1591"/>
                      <a:pt x="949" y="1579"/>
                    </a:cubicBezTo>
                    <a:cubicBezTo>
                      <a:pt x="900" y="1567"/>
                      <a:pt x="900" y="1505"/>
                      <a:pt x="863" y="1505"/>
                    </a:cubicBezTo>
                    <a:cubicBezTo>
                      <a:pt x="838" y="1505"/>
                      <a:pt x="838" y="1394"/>
                      <a:pt x="850" y="1333"/>
                    </a:cubicBezTo>
                    <a:cubicBezTo>
                      <a:pt x="850" y="1283"/>
                      <a:pt x="789" y="1197"/>
                      <a:pt x="715" y="1135"/>
                    </a:cubicBezTo>
                    <a:cubicBezTo>
                      <a:pt x="665" y="1086"/>
                      <a:pt x="628" y="1025"/>
                      <a:pt x="604" y="951"/>
                    </a:cubicBezTo>
                    <a:cubicBezTo>
                      <a:pt x="604" y="937"/>
                      <a:pt x="607" y="932"/>
                      <a:pt x="611" y="932"/>
                    </a:cubicBezTo>
                    <a:cubicBezTo>
                      <a:pt x="623" y="932"/>
                      <a:pt x="648" y="966"/>
                      <a:pt x="665" y="975"/>
                    </a:cubicBezTo>
                    <a:cubicBezTo>
                      <a:pt x="690" y="975"/>
                      <a:pt x="813" y="852"/>
                      <a:pt x="863" y="815"/>
                    </a:cubicBezTo>
                    <a:cubicBezTo>
                      <a:pt x="900" y="778"/>
                      <a:pt x="936" y="741"/>
                      <a:pt x="973" y="692"/>
                    </a:cubicBezTo>
                    <a:cubicBezTo>
                      <a:pt x="979" y="671"/>
                      <a:pt x="968" y="663"/>
                      <a:pt x="951" y="663"/>
                    </a:cubicBezTo>
                    <a:cubicBezTo>
                      <a:pt x="928" y="663"/>
                      <a:pt x="891" y="678"/>
                      <a:pt x="863" y="692"/>
                    </a:cubicBezTo>
                    <a:cubicBezTo>
                      <a:pt x="789" y="692"/>
                      <a:pt x="715" y="704"/>
                      <a:pt x="653" y="704"/>
                    </a:cubicBezTo>
                    <a:cubicBezTo>
                      <a:pt x="591" y="704"/>
                      <a:pt x="604" y="815"/>
                      <a:pt x="542" y="840"/>
                    </a:cubicBezTo>
                    <a:cubicBezTo>
                      <a:pt x="539" y="840"/>
                      <a:pt x="535" y="841"/>
                      <a:pt x="532" y="841"/>
                    </a:cubicBezTo>
                    <a:cubicBezTo>
                      <a:pt x="467" y="841"/>
                      <a:pt x="452" y="727"/>
                      <a:pt x="382" y="692"/>
                    </a:cubicBezTo>
                    <a:cubicBezTo>
                      <a:pt x="320" y="667"/>
                      <a:pt x="283" y="606"/>
                      <a:pt x="283" y="532"/>
                    </a:cubicBezTo>
                    <a:cubicBezTo>
                      <a:pt x="283" y="458"/>
                      <a:pt x="296" y="396"/>
                      <a:pt x="333" y="347"/>
                    </a:cubicBezTo>
                    <a:cubicBezTo>
                      <a:pt x="343" y="331"/>
                      <a:pt x="367" y="327"/>
                      <a:pt x="396" y="327"/>
                    </a:cubicBezTo>
                    <a:cubicBezTo>
                      <a:pt x="435" y="327"/>
                      <a:pt x="482" y="335"/>
                      <a:pt x="518" y="335"/>
                    </a:cubicBezTo>
                    <a:cubicBezTo>
                      <a:pt x="579" y="335"/>
                      <a:pt x="826" y="310"/>
                      <a:pt x="912" y="310"/>
                    </a:cubicBezTo>
                    <a:cubicBezTo>
                      <a:pt x="998" y="310"/>
                      <a:pt x="1084" y="359"/>
                      <a:pt x="1195" y="359"/>
                    </a:cubicBezTo>
                    <a:cubicBezTo>
                      <a:pt x="1318" y="359"/>
                      <a:pt x="1318" y="310"/>
                      <a:pt x="1368" y="273"/>
                    </a:cubicBezTo>
                    <a:cubicBezTo>
                      <a:pt x="1417" y="236"/>
                      <a:pt x="1466" y="88"/>
                      <a:pt x="1516" y="39"/>
                    </a:cubicBezTo>
                    <a:cubicBezTo>
                      <a:pt x="1536" y="13"/>
                      <a:pt x="1531" y="0"/>
                      <a:pt x="15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82"/>
              <p:cNvSpPr/>
              <p:nvPr/>
            </p:nvSpPr>
            <p:spPr>
              <a:xfrm>
                <a:off x="4263550" y="5019150"/>
                <a:ext cx="8625" cy="20825"/>
              </a:xfrm>
              <a:custGeom>
                <a:rect b="b" l="l" r="r" t="t"/>
                <a:pathLst>
                  <a:path extrusionOk="0" h="833" w="345">
                    <a:moveTo>
                      <a:pt x="106" y="1"/>
                    </a:moveTo>
                    <a:cubicBezTo>
                      <a:pt x="101" y="1"/>
                      <a:pt x="92" y="14"/>
                      <a:pt x="75" y="49"/>
                    </a:cubicBezTo>
                    <a:cubicBezTo>
                      <a:pt x="25" y="123"/>
                      <a:pt x="1" y="209"/>
                      <a:pt x="1" y="295"/>
                    </a:cubicBezTo>
                    <a:cubicBezTo>
                      <a:pt x="13" y="344"/>
                      <a:pt x="25" y="381"/>
                      <a:pt x="25" y="431"/>
                    </a:cubicBezTo>
                    <a:cubicBezTo>
                      <a:pt x="25" y="542"/>
                      <a:pt x="62" y="652"/>
                      <a:pt x="112" y="751"/>
                    </a:cubicBezTo>
                    <a:cubicBezTo>
                      <a:pt x="147" y="795"/>
                      <a:pt x="213" y="833"/>
                      <a:pt x="226" y="833"/>
                    </a:cubicBezTo>
                    <a:cubicBezTo>
                      <a:pt x="231" y="833"/>
                      <a:pt x="228" y="827"/>
                      <a:pt x="210" y="813"/>
                    </a:cubicBezTo>
                    <a:cubicBezTo>
                      <a:pt x="149" y="739"/>
                      <a:pt x="124" y="652"/>
                      <a:pt x="136" y="566"/>
                    </a:cubicBezTo>
                    <a:cubicBezTo>
                      <a:pt x="149" y="480"/>
                      <a:pt x="136" y="480"/>
                      <a:pt x="210" y="480"/>
                    </a:cubicBezTo>
                    <a:cubicBezTo>
                      <a:pt x="265" y="480"/>
                      <a:pt x="326" y="527"/>
                      <a:pt x="339" y="527"/>
                    </a:cubicBezTo>
                    <a:cubicBezTo>
                      <a:pt x="344" y="527"/>
                      <a:pt x="343" y="521"/>
                      <a:pt x="333" y="505"/>
                    </a:cubicBezTo>
                    <a:cubicBezTo>
                      <a:pt x="296" y="431"/>
                      <a:pt x="198" y="418"/>
                      <a:pt x="247" y="369"/>
                    </a:cubicBezTo>
                    <a:cubicBezTo>
                      <a:pt x="284" y="332"/>
                      <a:pt x="284" y="320"/>
                      <a:pt x="284" y="258"/>
                    </a:cubicBezTo>
                    <a:cubicBezTo>
                      <a:pt x="284" y="228"/>
                      <a:pt x="256" y="207"/>
                      <a:pt x="228" y="207"/>
                    </a:cubicBezTo>
                    <a:cubicBezTo>
                      <a:pt x="212" y="207"/>
                      <a:pt x="195" y="215"/>
                      <a:pt x="186" y="234"/>
                    </a:cubicBezTo>
                    <a:cubicBezTo>
                      <a:pt x="156" y="263"/>
                      <a:pt x="94" y="333"/>
                      <a:pt x="77" y="333"/>
                    </a:cubicBezTo>
                    <a:cubicBezTo>
                      <a:pt x="74" y="333"/>
                      <a:pt x="72" y="329"/>
                      <a:pt x="75" y="320"/>
                    </a:cubicBezTo>
                    <a:cubicBezTo>
                      <a:pt x="99" y="283"/>
                      <a:pt x="173" y="184"/>
                      <a:pt x="149" y="147"/>
                    </a:cubicBezTo>
                    <a:cubicBezTo>
                      <a:pt x="112" y="73"/>
                      <a:pt x="112" y="73"/>
                      <a:pt x="112" y="36"/>
                    </a:cubicBezTo>
                    <a:cubicBezTo>
                      <a:pt x="112" y="17"/>
                      <a:pt x="112" y="1"/>
                      <a:pt x="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82"/>
              <p:cNvSpPr/>
              <p:nvPr/>
            </p:nvSpPr>
            <p:spPr>
              <a:xfrm>
                <a:off x="4268175" y="5016400"/>
                <a:ext cx="3725" cy="3375"/>
              </a:xfrm>
              <a:custGeom>
                <a:rect b="b" l="l" r="r" t="t"/>
                <a:pathLst>
                  <a:path extrusionOk="0" h="135" w="149">
                    <a:moveTo>
                      <a:pt x="89" y="1"/>
                    </a:moveTo>
                    <a:cubicBezTo>
                      <a:pt x="84" y="1"/>
                      <a:pt x="78" y="8"/>
                      <a:pt x="62" y="23"/>
                    </a:cubicBezTo>
                    <a:cubicBezTo>
                      <a:pt x="25" y="48"/>
                      <a:pt x="1" y="134"/>
                      <a:pt x="50" y="134"/>
                    </a:cubicBezTo>
                    <a:cubicBezTo>
                      <a:pt x="87" y="134"/>
                      <a:pt x="148" y="85"/>
                      <a:pt x="111" y="35"/>
                    </a:cubicBezTo>
                    <a:cubicBezTo>
                      <a:pt x="97" y="14"/>
                      <a:pt x="95" y="1"/>
                      <a:pt x="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82"/>
              <p:cNvSpPr/>
              <p:nvPr/>
            </p:nvSpPr>
            <p:spPr>
              <a:xfrm>
                <a:off x="4281425" y="5035025"/>
                <a:ext cx="5775" cy="1925"/>
              </a:xfrm>
              <a:custGeom>
                <a:rect b="b" l="l" r="r" t="t"/>
                <a:pathLst>
                  <a:path extrusionOk="0" h="77" w="231">
                    <a:moveTo>
                      <a:pt x="57" y="0"/>
                    </a:moveTo>
                    <a:cubicBezTo>
                      <a:pt x="24" y="0"/>
                      <a:pt x="0" y="6"/>
                      <a:pt x="0" y="17"/>
                    </a:cubicBezTo>
                    <a:cubicBezTo>
                      <a:pt x="0" y="54"/>
                      <a:pt x="113" y="76"/>
                      <a:pt x="178" y="76"/>
                    </a:cubicBezTo>
                    <a:cubicBezTo>
                      <a:pt x="201" y="76"/>
                      <a:pt x="219" y="73"/>
                      <a:pt x="222" y="67"/>
                    </a:cubicBezTo>
                    <a:cubicBezTo>
                      <a:pt x="231" y="25"/>
                      <a:pt x="125" y="0"/>
                      <a:pt x="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82"/>
              <p:cNvSpPr/>
              <p:nvPr/>
            </p:nvSpPr>
            <p:spPr>
              <a:xfrm>
                <a:off x="4282650" y="5037000"/>
                <a:ext cx="21900" cy="13250"/>
              </a:xfrm>
              <a:custGeom>
                <a:rect b="b" l="l" r="r" t="t"/>
                <a:pathLst>
                  <a:path extrusionOk="0" h="530" w="876">
                    <a:moveTo>
                      <a:pt x="457" y="0"/>
                    </a:moveTo>
                    <a:cubicBezTo>
                      <a:pt x="407" y="12"/>
                      <a:pt x="358" y="25"/>
                      <a:pt x="321" y="49"/>
                    </a:cubicBezTo>
                    <a:cubicBezTo>
                      <a:pt x="222" y="86"/>
                      <a:pt x="136" y="136"/>
                      <a:pt x="136" y="173"/>
                    </a:cubicBezTo>
                    <a:cubicBezTo>
                      <a:pt x="136" y="190"/>
                      <a:pt x="130" y="213"/>
                      <a:pt x="114" y="213"/>
                    </a:cubicBezTo>
                    <a:cubicBezTo>
                      <a:pt x="107" y="213"/>
                      <a:pt x="98" y="208"/>
                      <a:pt x="87" y="197"/>
                    </a:cubicBezTo>
                    <a:cubicBezTo>
                      <a:pt x="69" y="170"/>
                      <a:pt x="37" y="130"/>
                      <a:pt x="22" y="130"/>
                    </a:cubicBezTo>
                    <a:cubicBezTo>
                      <a:pt x="16" y="130"/>
                      <a:pt x="13" y="135"/>
                      <a:pt x="13" y="148"/>
                    </a:cubicBezTo>
                    <a:cubicBezTo>
                      <a:pt x="1" y="185"/>
                      <a:pt x="62" y="246"/>
                      <a:pt x="87" y="283"/>
                    </a:cubicBezTo>
                    <a:cubicBezTo>
                      <a:pt x="99" y="333"/>
                      <a:pt x="112" y="345"/>
                      <a:pt x="185" y="345"/>
                    </a:cubicBezTo>
                    <a:cubicBezTo>
                      <a:pt x="210" y="345"/>
                      <a:pt x="233" y="344"/>
                      <a:pt x="254" y="344"/>
                    </a:cubicBezTo>
                    <a:cubicBezTo>
                      <a:pt x="295" y="344"/>
                      <a:pt x="325" y="349"/>
                      <a:pt x="333" y="382"/>
                    </a:cubicBezTo>
                    <a:cubicBezTo>
                      <a:pt x="358" y="444"/>
                      <a:pt x="383" y="530"/>
                      <a:pt x="457" y="530"/>
                    </a:cubicBezTo>
                    <a:cubicBezTo>
                      <a:pt x="543" y="530"/>
                      <a:pt x="715" y="530"/>
                      <a:pt x="765" y="518"/>
                    </a:cubicBezTo>
                    <a:cubicBezTo>
                      <a:pt x="826" y="505"/>
                      <a:pt x="826" y="456"/>
                      <a:pt x="826" y="394"/>
                    </a:cubicBezTo>
                    <a:cubicBezTo>
                      <a:pt x="826" y="333"/>
                      <a:pt x="875" y="333"/>
                      <a:pt x="863" y="271"/>
                    </a:cubicBezTo>
                    <a:cubicBezTo>
                      <a:pt x="839" y="222"/>
                      <a:pt x="863" y="160"/>
                      <a:pt x="802" y="111"/>
                    </a:cubicBezTo>
                    <a:cubicBezTo>
                      <a:pt x="784" y="93"/>
                      <a:pt x="762" y="90"/>
                      <a:pt x="738" y="90"/>
                    </a:cubicBezTo>
                    <a:cubicBezTo>
                      <a:pt x="723" y="90"/>
                      <a:pt x="706" y="91"/>
                      <a:pt x="691" y="91"/>
                    </a:cubicBezTo>
                    <a:cubicBezTo>
                      <a:pt x="663" y="91"/>
                      <a:pt x="637" y="87"/>
                      <a:pt x="617" y="62"/>
                    </a:cubicBezTo>
                    <a:cubicBezTo>
                      <a:pt x="567" y="25"/>
                      <a:pt x="51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82"/>
              <p:cNvSpPr/>
              <p:nvPr/>
            </p:nvSpPr>
            <p:spPr>
              <a:xfrm>
                <a:off x="4389225" y="5064700"/>
                <a:ext cx="23125" cy="14200"/>
              </a:xfrm>
              <a:custGeom>
                <a:rect b="b" l="l" r="r" t="t"/>
                <a:pathLst>
                  <a:path extrusionOk="0" h="568" w="925">
                    <a:moveTo>
                      <a:pt x="863" y="1"/>
                    </a:moveTo>
                    <a:cubicBezTo>
                      <a:pt x="814" y="1"/>
                      <a:pt x="789" y="1"/>
                      <a:pt x="777" y="63"/>
                    </a:cubicBezTo>
                    <a:cubicBezTo>
                      <a:pt x="777" y="112"/>
                      <a:pt x="789" y="173"/>
                      <a:pt x="715" y="186"/>
                    </a:cubicBezTo>
                    <a:cubicBezTo>
                      <a:pt x="642" y="198"/>
                      <a:pt x="666" y="235"/>
                      <a:pt x="605" y="297"/>
                    </a:cubicBezTo>
                    <a:cubicBezTo>
                      <a:pt x="574" y="315"/>
                      <a:pt x="537" y="324"/>
                      <a:pt x="501" y="324"/>
                    </a:cubicBezTo>
                    <a:cubicBezTo>
                      <a:pt x="466" y="324"/>
                      <a:pt x="432" y="315"/>
                      <a:pt x="407" y="297"/>
                    </a:cubicBezTo>
                    <a:cubicBezTo>
                      <a:pt x="394" y="283"/>
                      <a:pt x="385" y="278"/>
                      <a:pt x="378" y="278"/>
                    </a:cubicBezTo>
                    <a:cubicBezTo>
                      <a:pt x="360" y="278"/>
                      <a:pt x="357" y="316"/>
                      <a:pt x="321" y="334"/>
                    </a:cubicBezTo>
                    <a:cubicBezTo>
                      <a:pt x="299" y="350"/>
                      <a:pt x="262" y="357"/>
                      <a:pt x="222" y="357"/>
                    </a:cubicBezTo>
                    <a:cubicBezTo>
                      <a:pt x="173" y="357"/>
                      <a:pt x="121" y="347"/>
                      <a:pt x="87" y="334"/>
                    </a:cubicBezTo>
                    <a:cubicBezTo>
                      <a:pt x="71" y="330"/>
                      <a:pt x="57" y="329"/>
                      <a:pt x="45" y="329"/>
                    </a:cubicBezTo>
                    <a:cubicBezTo>
                      <a:pt x="14" y="329"/>
                      <a:pt x="1" y="340"/>
                      <a:pt x="1" y="358"/>
                    </a:cubicBezTo>
                    <a:cubicBezTo>
                      <a:pt x="1" y="494"/>
                      <a:pt x="297" y="568"/>
                      <a:pt x="420" y="568"/>
                    </a:cubicBezTo>
                    <a:cubicBezTo>
                      <a:pt x="518" y="568"/>
                      <a:pt x="617" y="506"/>
                      <a:pt x="679" y="420"/>
                    </a:cubicBezTo>
                    <a:cubicBezTo>
                      <a:pt x="703" y="358"/>
                      <a:pt x="765" y="321"/>
                      <a:pt x="826" y="321"/>
                    </a:cubicBezTo>
                    <a:cubicBezTo>
                      <a:pt x="900" y="309"/>
                      <a:pt x="863" y="260"/>
                      <a:pt x="863" y="235"/>
                    </a:cubicBezTo>
                    <a:cubicBezTo>
                      <a:pt x="863" y="210"/>
                      <a:pt x="925" y="149"/>
                      <a:pt x="925" y="100"/>
                    </a:cubicBezTo>
                    <a:cubicBezTo>
                      <a:pt x="925" y="63"/>
                      <a:pt x="913" y="1"/>
                      <a:pt x="8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82"/>
              <p:cNvSpPr/>
              <p:nvPr/>
            </p:nvSpPr>
            <p:spPr>
              <a:xfrm>
                <a:off x="4425275" y="5071150"/>
                <a:ext cx="8650" cy="11750"/>
              </a:xfrm>
              <a:custGeom>
                <a:rect b="b" l="l" r="r" t="t"/>
                <a:pathLst>
                  <a:path extrusionOk="0" h="470" w="346">
                    <a:moveTo>
                      <a:pt x="31" y="0"/>
                    </a:moveTo>
                    <a:cubicBezTo>
                      <a:pt x="29" y="0"/>
                      <a:pt x="27" y="1"/>
                      <a:pt x="25" y="2"/>
                    </a:cubicBezTo>
                    <a:cubicBezTo>
                      <a:pt x="0" y="14"/>
                      <a:pt x="50" y="150"/>
                      <a:pt x="87" y="236"/>
                    </a:cubicBezTo>
                    <a:cubicBezTo>
                      <a:pt x="111" y="310"/>
                      <a:pt x="210" y="458"/>
                      <a:pt x="259" y="470"/>
                    </a:cubicBezTo>
                    <a:cubicBezTo>
                      <a:pt x="308" y="470"/>
                      <a:pt x="345" y="470"/>
                      <a:pt x="345" y="408"/>
                    </a:cubicBezTo>
                    <a:cubicBezTo>
                      <a:pt x="345" y="334"/>
                      <a:pt x="308" y="273"/>
                      <a:pt x="247" y="236"/>
                    </a:cubicBezTo>
                    <a:cubicBezTo>
                      <a:pt x="198" y="187"/>
                      <a:pt x="148" y="150"/>
                      <a:pt x="99" y="100"/>
                    </a:cubicBezTo>
                    <a:cubicBezTo>
                      <a:pt x="54" y="55"/>
                      <a:pt x="50" y="0"/>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82"/>
              <p:cNvSpPr/>
              <p:nvPr/>
            </p:nvSpPr>
            <p:spPr>
              <a:xfrm>
                <a:off x="4456375" y="5100400"/>
                <a:ext cx="6500" cy="5025"/>
              </a:xfrm>
              <a:custGeom>
                <a:rect b="b" l="l" r="r" t="t"/>
                <a:pathLst>
                  <a:path extrusionOk="0" h="201" w="260">
                    <a:moveTo>
                      <a:pt x="3" y="0"/>
                    </a:moveTo>
                    <a:cubicBezTo>
                      <a:pt x="2" y="0"/>
                      <a:pt x="1" y="1"/>
                      <a:pt x="1" y="2"/>
                    </a:cubicBezTo>
                    <a:cubicBezTo>
                      <a:pt x="1" y="27"/>
                      <a:pt x="1" y="125"/>
                      <a:pt x="75" y="125"/>
                    </a:cubicBezTo>
                    <a:cubicBezTo>
                      <a:pt x="137" y="134"/>
                      <a:pt x="205" y="200"/>
                      <a:pt x="239" y="200"/>
                    </a:cubicBezTo>
                    <a:cubicBezTo>
                      <a:pt x="252" y="200"/>
                      <a:pt x="260" y="190"/>
                      <a:pt x="260" y="162"/>
                    </a:cubicBezTo>
                    <a:cubicBezTo>
                      <a:pt x="235" y="101"/>
                      <a:pt x="186" y="39"/>
                      <a:pt x="124" y="39"/>
                    </a:cubicBezTo>
                    <a:cubicBezTo>
                      <a:pt x="69" y="39"/>
                      <a:pt x="15" y="0"/>
                      <a:pt x="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82"/>
              <p:cNvSpPr/>
              <p:nvPr/>
            </p:nvSpPr>
            <p:spPr>
              <a:xfrm>
                <a:off x="4447800" y="5088300"/>
                <a:ext cx="11000" cy="6325"/>
              </a:xfrm>
              <a:custGeom>
                <a:rect b="b" l="l" r="r" t="t"/>
                <a:pathLst>
                  <a:path extrusionOk="0" h="253" w="440">
                    <a:moveTo>
                      <a:pt x="42" y="1"/>
                    </a:moveTo>
                    <a:cubicBezTo>
                      <a:pt x="0" y="1"/>
                      <a:pt x="76" y="58"/>
                      <a:pt x="97" y="80"/>
                    </a:cubicBezTo>
                    <a:cubicBezTo>
                      <a:pt x="196" y="141"/>
                      <a:pt x="307" y="191"/>
                      <a:pt x="406" y="252"/>
                    </a:cubicBezTo>
                    <a:cubicBezTo>
                      <a:pt x="407" y="252"/>
                      <a:pt x="408" y="253"/>
                      <a:pt x="408" y="253"/>
                    </a:cubicBezTo>
                    <a:cubicBezTo>
                      <a:pt x="440" y="253"/>
                      <a:pt x="145" y="18"/>
                      <a:pt x="73" y="6"/>
                    </a:cubicBezTo>
                    <a:cubicBezTo>
                      <a:pt x="59" y="2"/>
                      <a:pt x="49" y="1"/>
                      <a:pt x="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82"/>
              <p:cNvSpPr/>
              <p:nvPr/>
            </p:nvSpPr>
            <p:spPr>
              <a:xfrm>
                <a:off x="4437850" y="5081100"/>
                <a:ext cx="4725" cy="5325"/>
              </a:xfrm>
              <a:custGeom>
                <a:rect b="b" l="l" r="r" t="t"/>
                <a:pathLst>
                  <a:path extrusionOk="0" h="213" w="189">
                    <a:moveTo>
                      <a:pt x="8" y="1"/>
                    </a:moveTo>
                    <a:cubicBezTo>
                      <a:pt x="3" y="1"/>
                      <a:pt x="1" y="4"/>
                      <a:pt x="3" y="10"/>
                    </a:cubicBezTo>
                    <a:cubicBezTo>
                      <a:pt x="3" y="66"/>
                      <a:pt x="164" y="213"/>
                      <a:pt x="186" y="213"/>
                    </a:cubicBezTo>
                    <a:cubicBezTo>
                      <a:pt x="188" y="213"/>
                      <a:pt x="189" y="211"/>
                      <a:pt x="187" y="207"/>
                    </a:cubicBezTo>
                    <a:cubicBezTo>
                      <a:pt x="177" y="122"/>
                      <a:pt x="38" y="1"/>
                      <a:pt x="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82"/>
              <p:cNvSpPr/>
              <p:nvPr/>
            </p:nvSpPr>
            <p:spPr>
              <a:xfrm>
                <a:off x="4481650" y="5179000"/>
                <a:ext cx="19125" cy="15125"/>
              </a:xfrm>
              <a:custGeom>
                <a:rect b="b" l="l" r="r" t="t"/>
                <a:pathLst>
                  <a:path extrusionOk="0" h="605" w="765">
                    <a:moveTo>
                      <a:pt x="87" y="0"/>
                    </a:moveTo>
                    <a:cubicBezTo>
                      <a:pt x="0" y="0"/>
                      <a:pt x="358" y="468"/>
                      <a:pt x="715" y="604"/>
                    </a:cubicBezTo>
                    <a:cubicBezTo>
                      <a:pt x="716" y="604"/>
                      <a:pt x="717" y="605"/>
                      <a:pt x="718" y="605"/>
                    </a:cubicBezTo>
                    <a:cubicBezTo>
                      <a:pt x="765" y="605"/>
                      <a:pt x="159" y="0"/>
                      <a:pt x="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82"/>
              <p:cNvSpPr/>
              <p:nvPr/>
            </p:nvSpPr>
            <p:spPr>
              <a:xfrm>
                <a:off x="4533575" y="5285350"/>
                <a:ext cx="13100" cy="18725"/>
              </a:xfrm>
              <a:custGeom>
                <a:rect b="b" l="l" r="r" t="t"/>
                <a:pathLst>
                  <a:path extrusionOk="0" h="749" w="524">
                    <a:moveTo>
                      <a:pt x="7" y="0"/>
                    </a:moveTo>
                    <a:cubicBezTo>
                      <a:pt x="2" y="0"/>
                      <a:pt x="1" y="7"/>
                      <a:pt x="6" y="22"/>
                    </a:cubicBezTo>
                    <a:cubicBezTo>
                      <a:pt x="43" y="96"/>
                      <a:pt x="153" y="170"/>
                      <a:pt x="153" y="244"/>
                    </a:cubicBezTo>
                    <a:cubicBezTo>
                      <a:pt x="153" y="317"/>
                      <a:pt x="153" y="305"/>
                      <a:pt x="215" y="404"/>
                    </a:cubicBezTo>
                    <a:cubicBezTo>
                      <a:pt x="277" y="490"/>
                      <a:pt x="314" y="539"/>
                      <a:pt x="363" y="564"/>
                    </a:cubicBezTo>
                    <a:cubicBezTo>
                      <a:pt x="424" y="576"/>
                      <a:pt x="388" y="564"/>
                      <a:pt x="388" y="638"/>
                    </a:cubicBezTo>
                    <a:cubicBezTo>
                      <a:pt x="375" y="724"/>
                      <a:pt x="498" y="749"/>
                      <a:pt x="498" y="749"/>
                    </a:cubicBezTo>
                    <a:cubicBezTo>
                      <a:pt x="486" y="638"/>
                      <a:pt x="523" y="625"/>
                      <a:pt x="461" y="564"/>
                    </a:cubicBezTo>
                    <a:cubicBezTo>
                      <a:pt x="400" y="490"/>
                      <a:pt x="388" y="502"/>
                      <a:pt x="388" y="453"/>
                    </a:cubicBezTo>
                    <a:cubicBezTo>
                      <a:pt x="400" y="404"/>
                      <a:pt x="449" y="379"/>
                      <a:pt x="388" y="317"/>
                    </a:cubicBezTo>
                    <a:cubicBezTo>
                      <a:pt x="326" y="244"/>
                      <a:pt x="277" y="244"/>
                      <a:pt x="190" y="157"/>
                    </a:cubicBezTo>
                    <a:cubicBezTo>
                      <a:pt x="122" y="98"/>
                      <a:pt x="29" y="0"/>
                      <a:pt x="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82"/>
              <p:cNvSpPr/>
              <p:nvPr/>
            </p:nvSpPr>
            <p:spPr>
              <a:xfrm>
                <a:off x="4539550" y="5303200"/>
                <a:ext cx="28675" cy="39475"/>
              </a:xfrm>
              <a:custGeom>
                <a:rect b="b" l="l" r="r" t="t"/>
                <a:pathLst>
                  <a:path extrusionOk="0" h="1579" w="1147">
                    <a:moveTo>
                      <a:pt x="407" y="0"/>
                    </a:moveTo>
                    <a:cubicBezTo>
                      <a:pt x="400" y="0"/>
                      <a:pt x="406" y="19"/>
                      <a:pt x="420" y="59"/>
                    </a:cubicBezTo>
                    <a:cubicBezTo>
                      <a:pt x="429" y="116"/>
                      <a:pt x="424" y="158"/>
                      <a:pt x="405" y="158"/>
                    </a:cubicBezTo>
                    <a:cubicBezTo>
                      <a:pt x="399" y="158"/>
                      <a:pt x="391" y="154"/>
                      <a:pt x="383" y="146"/>
                    </a:cubicBezTo>
                    <a:cubicBezTo>
                      <a:pt x="351" y="103"/>
                      <a:pt x="328" y="69"/>
                      <a:pt x="290" y="69"/>
                    </a:cubicBezTo>
                    <a:cubicBezTo>
                      <a:pt x="284" y="69"/>
                      <a:pt x="278" y="70"/>
                      <a:pt x="272" y="72"/>
                    </a:cubicBezTo>
                    <a:cubicBezTo>
                      <a:pt x="235" y="84"/>
                      <a:pt x="247" y="380"/>
                      <a:pt x="247" y="466"/>
                    </a:cubicBezTo>
                    <a:cubicBezTo>
                      <a:pt x="235" y="540"/>
                      <a:pt x="222" y="614"/>
                      <a:pt x="185" y="688"/>
                    </a:cubicBezTo>
                    <a:cubicBezTo>
                      <a:pt x="173" y="737"/>
                      <a:pt x="99" y="737"/>
                      <a:pt x="62" y="774"/>
                    </a:cubicBezTo>
                    <a:cubicBezTo>
                      <a:pt x="25" y="823"/>
                      <a:pt x="1" y="934"/>
                      <a:pt x="50" y="934"/>
                    </a:cubicBezTo>
                    <a:cubicBezTo>
                      <a:pt x="87" y="934"/>
                      <a:pt x="346" y="1057"/>
                      <a:pt x="346" y="1131"/>
                    </a:cubicBezTo>
                    <a:cubicBezTo>
                      <a:pt x="346" y="1230"/>
                      <a:pt x="321" y="1316"/>
                      <a:pt x="284" y="1402"/>
                    </a:cubicBezTo>
                    <a:cubicBezTo>
                      <a:pt x="247" y="1464"/>
                      <a:pt x="247" y="1563"/>
                      <a:pt x="284" y="1563"/>
                    </a:cubicBezTo>
                    <a:cubicBezTo>
                      <a:pt x="300" y="1563"/>
                      <a:pt x="350" y="1579"/>
                      <a:pt x="395" y="1579"/>
                    </a:cubicBezTo>
                    <a:cubicBezTo>
                      <a:pt x="418" y="1579"/>
                      <a:pt x="440" y="1575"/>
                      <a:pt x="457" y="1563"/>
                    </a:cubicBezTo>
                    <a:cubicBezTo>
                      <a:pt x="494" y="1513"/>
                      <a:pt x="654" y="1242"/>
                      <a:pt x="703" y="1181"/>
                    </a:cubicBezTo>
                    <a:cubicBezTo>
                      <a:pt x="752" y="1131"/>
                      <a:pt x="789" y="1057"/>
                      <a:pt x="777" y="996"/>
                    </a:cubicBezTo>
                    <a:cubicBezTo>
                      <a:pt x="777" y="922"/>
                      <a:pt x="752" y="922"/>
                      <a:pt x="777" y="860"/>
                    </a:cubicBezTo>
                    <a:cubicBezTo>
                      <a:pt x="809" y="807"/>
                      <a:pt x="832" y="772"/>
                      <a:pt x="878" y="772"/>
                    </a:cubicBezTo>
                    <a:cubicBezTo>
                      <a:pt x="885" y="772"/>
                      <a:pt x="892" y="772"/>
                      <a:pt x="900" y="774"/>
                    </a:cubicBezTo>
                    <a:cubicBezTo>
                      <a:pt x="927" y="781"/>
                      <a:pt x="950" y="791"/>
                      <a:pt x="968" y="791"/>
                    </a:cubicBezTo>
                    <a:cubicBezTo>
                      <a:pt x="982" y="791"/>
                      <a:pt x="993" y="784"/>
                      <a:pt x="999" y="762"/>
                    </a:cubicBezTo>
                    <a:cubicBezTo>
                      <a:pt x="1023" y="725"/>
                      <a:pt x="1060" y="663"/>
                      <a:pt x="1097" y="577"/>
                    </a:cubicBezTo>
                    <a:cubicBezTo>
                      <a:pt x="1134" y="491"/>
                      <a:pt x="1097" y="429"/>
                      <a:pt x="1110" y="367"/>
                    </a:cubicBezTo>
                    <a:cubicBezTo>
                      <a:pt x="1134" y="318"/>
                      <a:pt x="1147" y="306"/>
                      <a:pt x="1097" y="306"/>
                    </a:cubicBezTo>
                    <a:cubicBezTo>
                      <a:pt x="1023" y="306"/>
                      <a:pt x="962" y="330"/>
                      <a:pt x="912" y="380"/>
                    </a:cubicBezTo>
                    <a:cubicBezTo>
                      <a:pt x="882" y="410"/>
                      <a:pt x="870" y="431"/>
                      <a:pt x="846" y="431"/>
                    </a:cubicBezTo>
                    <a:cubicBezTo>
                      <a:pt x="830" y="431"/>
                      <a:pt x="810" y="423"/>
                      <a:pt x="777" y="404"/>
                    </a:cubicBezTo>
                    <a:cubicBezTo>
                      <a:pt x="691" y="367"/>
                      <a:pt x="530" y="318"/>
                      <a:pt x="530" y="256"/>
                    </a:cubicBezTo>
                    <a:cubicBezTo>
                      <a:pt x="530" y="170"/>
                      <a:pt x="506" y="96"/>
                      <a:pt x="457" y="35"/>
                    </a:cubicBezTo>
                    <a:cubicBezTo>
                      <a:pt x="429" y="13"/>
                      <a:pt x="414" y="0"/>
                      <a:pt x="4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82"/>
              <p:cNvSpPr/>
              <p:nvPr/>
            </p:nvSpPr>
            <p:spPr>
              <a:xfrm>
                <a:off x="4496425" y="5334750"/>
                <a:ext cx="46050" cy="51025"/>
              </a:xfrm>
              <a:custGeom>
                <a:rect b="b" l="l" r="r" t="t"/>
                <a:pathLst>
                  <a:path extrusionOk="0" h="2041" w="1842">
                    <a:moveTo>
                      <a:pt x="1489" y="1"/>
                    </a:moveTo>
                    <a:cubicBezTo>
                      <a:pt x="1479" y="1"/>
                      <a:pt x="1465" y="6"/>
                      <a:pt x="1442" y="17"/>
                    </a:cubicBezTo>
                    <a:cubicBezTo>
                      <a:pt x="1356" y="66"/>
                      <a:pt x="1294" y="128"/>
                      <a:pt x="1294" y="202"/>
                    </a:cubicBezTo>
                    <a:cubicBezTo>
                      <a:pt x="1294" y="264"/>
                      <a:pt x="1344" y="288"/>
                      <a:pt x="1270" y="338"/>
                    </a:cubicBezTo>
                    <a:cubicBezTo>
                      <a:pt x="1208" y="399"/>
                      <a:pt x="1171" y="572"/>
                      <a:pt x="1122" y="633"/>
                    </a:cubicBezTo>
                    <a:cubicBezTo>
                      <a:pt x="1048" y="732"/>
                      <a:pt x="949" y="818"/>
                      <a:pt x="851" y="904"/>
                    </a:cubicBezTo>
                    <a:cubicBezTo>
                      <a:pt x="752" y="941"/>
                      <a:pt x="666" y="1003"/>
                      <a:pt x="604" y="1077"/>
                    </a:cubicBezTo>
                    <a:cubicBezTo>
                      <a:pt x="555" y="1138"/>
                      <a:pt x="518" y="1151"/>
                      <a:pt x="432" y="1188"/>
                    </a:cubicBezTo>
                    <a:cubicBezTo>
                      <a:pt x="346" y="1225"/>
                      <a:pt x="309" y="1409"/>
                      <a:pt x="259" y="1446"/>
                    </a:cubicBezTo>
                    <a:cubicBezTo>
                      <a:pt x="198" y="1483"/>
                      <a:pt x="149" y="1471"/>
                      <a:pt x="112" y="1508"/>
                    </a:cubicBezTo>
                    <a:cubicBezTo>
                      <a:pt x="87" y="1570"/>
                      <a:pt x="75" y="1644"/>
                      <a:pt x="87" y="1718"/>
                    </a:cubicBezTo>
                    <a:cubicBezTo>
                      <a:pt x="87" y="1754"/>
                      <a:pt x="99" y="1791"/>
                      <a:pt x="50" y="1791"/>
                    </a:cubicBezTo>
                    <a:cubicBezTo>
                      <a:pt x="1" y="1791"/>
                      <a:pt x="50" y="1915"/>
                      <a:pt x="50" y="1915"/>
                    </a:cubicBezTo>
                    <a:cubicBezTo>
                      <a:pt x="112" y="1915"/>
                      <a:pt x="173" y="1915"/>
                      <a:pt x="235" y="1927"/>
                    </a:cubicBezTo>
                    <a:cubicBezTo>
                      <a:pt x="346" y="1952"/>
                      <a:pt x="383" y="2013"/>
                      <a:pt x="457" y="2038"/>
                    </a:cubicBezTo>
                    <a:cubicBezTo>
                      <a:pt x="472" y="2039"/>
                      <a:pt x="488" y="2040"/>
                      <a:pt x="504" y="2040"/>
                    </a:cubicBezTo>
                    <a:cubicBezTo>
                      <a:pt x="616" y="2040"/>
                      <a:pt x="740" y="2002"/>
                      <a:pt x="826" y="1927"/>
                    </a:cubicBezTo>
                    <a:cubicBezTo>
                      <a:pt x="949" y="1841"/>
                      <a:pt x="1036" y="1705"/>
                      <a:pt x="1060" y="1557"/>
                    </a:cubicBezTo>
                    <a:cubicBezTo>
                      <a:pt x="1097" y="1336"/>
                      <a:pt x="1110" y="1249"/>
                      <a:pt x="1233" y="1212"/>
                    </a:cubicBezTo>
                    <a:cubicBezTo>
                      <a:pt x="1348" y="1189"/>
                      <a:pt x="1334" y="1113"/>
                      <a:pt x="1402" y="1113"/>
                    </a:cubicBezTo>
                    <a:cubicBezTo>
                      <a:pt x="1407" y="1113"/>
                      <a:pt x="1412" y="1113"/>
                      <a:pt x="1418" y="1114"/>
                    </a:cubicBezTo>
                    <a:cubicBezTo>
                      <a:pt x="1516" y="1114"/>
                      <a:pt x="1627" y="1114"/>
                      <a:pt x="1578" y="1040"/>
                    </a:cubicBezTo>
                    <a:cubicBezTo>
                      <a:pt x="1516" y="966"/>
                      <a:pt x="1479" y="1028"/>
                      <a:pt x="1504" y="929"/>
                    </a:cubicBezTo>
                    <a:cubicBezTo>
                      <a:pt x="1541" y="818"/>
                      <a:pt x="1664" y="732"/>
                      <a:pt x="1713" y="621"/>
                    </a:cubicBezTo>
                    <a:cubicBezTo>
                      <a:pt x="1750" y="498"/>
                      <a:pt x="1824" y="411"/>
                      <a:pt x="1824" y="338"/>
                    </a:cubicBezTo>
                    <a:cubicBezTo>
                      <a:pt x="1824" y="264"/>
                      <a:pt x="1800" y="264"/>
                      <a:pt x="1824" y="214"/>
                    </a:cubicBezTo>
                    <a:cubicBezTo>
                      <a:pt x="1841" y="172"/>
                      <a:pt x="1841" y="159"/>
                      <a:pt x="1822" y="159"/>
                    </a:cubicBezTo>
                    <a:cubicBezTo>
                      <a:pt x="1814" y="159"/>
                      <a:pt x="1803" y="161"/>
                      <a:pt x="1787" y="165"/>
                    </a:cubicBezTo>
                    <a:cubicBezTo>
                      <a:pt x="1782" y="166"/>
                      <a:pt x="1777" y="167"/>
                      <a:pt x="1774" y="167"/>
                    </a:cubicBezTo>
                    <a:cubicBezTo>
                      <a:pt x="1741" y="167"/>
                      <a:pt x="1753" y="124"/>
                      <a:pt x="1775" y="91"/>
                    </a:cubicBezTo>
                    <a:cubicBezTo>
                      <a:pt x="1777" y="85"/>
                      <a:pt x="1777" y="83"/>
                      <a:pt x="1775" y="83"/>
                    </a:cubicBezTo>
                    <a:cubicBezTo>
                      <a:pt x="1765" y="83"/>
                      <a:pt x="1708" y="158"/>
                      <a:pt x="1676" y="190"/>
                    </a:cubicBezTo>
                    <a:cubicBezTo>
                      <a:pt x="1661" y="206"/>
                      <a:pt x="1642" y="210"/>
                      <a:pt x="1627" y="210"/>
                    </a:cubicBezTo>
                    <a:cubicBezTo>
                      <a:pt x="1606" y="210"/>
                      <a:pt x="1590" y="202"/>
                      <a:pt x="1590" y="202"/>
                    </a:cubicBezTo>
                    <a:cubicBezTo>
                      <a:pt x="1553" y="153"/>
                      <a:pt x="1590" y="140"/>
                      <a:pt x="1541" y="91"/>
                    </a:cubicBezTo>
                    <a:cubicBezTo>
                      <a:pt x="1494" y="53"/>
                      <a:pt x="1519" y="1"/>
                      <a:pt x="1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82"/>
              <p:cNvSpPr/>
              <p:nvPr/>
            </p:nvSpPr>
            <p:spPr>
              <a:xfrm>
                <a:off x="4503825" y="5386300"/>
                <a:ext cx="2475" cy="3100"/>
              </a:xfrm>
              <a:custGeom>
                <a:rect b="b" l="l" r="r" t="t"/>
                <a:pathLst>
                  <a:path extrusionOk="0" h="124" w="99">
                    <a:moveTo>
                      <a:pt x="13" y="1"/>
                    </a:moveTo>
                    <a:lnTo>
                      <a:pt x="0" y="124"/>
                    </a:lnTo>
                    <a:lnTo>
                      <a:pt x="99" y="124"/>
                    </a:lnTo>
                    <a:cubicBezTo>
                      <a:pt x="62" y="87"/>
                      <a:pt x="25" y="50"/>
                      <a:pt x="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82"/>
              <p:cNvSpPr/>
              <p:nvPr/>
            </p:nvSpPr>
            <p:spPr>
              <a:xfrm>
                <a:off x="4365525" y="5336500"/>
                <a:ext cx="23125" cy="23050"/>
              </a:xfrm>
              <a:custGeom>
                <a:rect b="b" l="l" r="r" t="t"/>
                <a:pathLst>
                  <a:path extrusionOk="0" h="922" w="925">
                    <a:moveTo>
                      <a:pt x="69" y="0"/>
                    </a:moveTo>
                    <a:cubicBezTo>
                      <a:pt x="48" y="0"/>
                      <a:pt x="32" y="6"/>
                      <a:pt x="25" y="21"/>
                    </a:cubicBezTo>
                    <a:cubicBezTo>
                      <a:pt x="0" y="107"/>
                      <a:pt x="185" y="452"/>
                      <a:pt x="197" y="502"/>
                    </a:cubicBezTo>
                    <a:cubicBezTo>
                      <a:pt x="210" y="551"/>
                      <a:pt x="185" y="526"/>
                      <a:pt x="173" y="551"/>
                    </a:cubicBezTo>
                    <a:cubicBezTo>
                      <a:pt x="173" y="625"/>
                      <a:pt x="197" y="711"/>
                      <a:pt x="247" y="773"/>
                    </a:cubicBezTo>
                    <a:cubicBezTo>
                      <a:pt x="293" y="819"/>
                      <a:pt x="429" y="922"/>
                      <a:pt x="495" y="922"/>
                    </a:cubicBezTo>
                    <a:cubicBezTo>
                      <a:pt x="499" y="922"/>
                      <a:pt x="502" y="921"/>
                      <a:pt x="505" y="921"/>
                    </a:cubicBezTo>
                    <a:cubicBezTo>
                      <a:pt x="567" y="921"/>
                      <a:pt x="555" y="834"/>
                      <a:pt x="579" y="797"/>
                    </a:cubicBezTo>
                    <a:cubicBezTo>
                      <a:pt x="582" y="792"/>
                      <a:pt x="586" y="790"/>
                      <a:pt x="589" y="790"/>
                    </a:cubicBezTo>
                    <a:cubicBezTo>
                      <a:pt x="612" y="790"/>
                      <a:pt x="638" y="872"/>
                      <a:pt x="641" y="872"/>
                    </a:cubicBezTo>
                    <a:cubicBezTo>
                      <a:pt x="641" y="872"/>
                      <a:pt x="641" y="872"/>
                      <a:pt x="641" y="871"/>
                    </a:cubicBezTo>
                    <a:cubicBezTo>
                      <a:pt x="653" y="822"/>
                      <a:pt x="653" y="773"/>
                      <a:pt x="653" y="736"/>
                    </a:cubicBezTo>
                    <a:cubicBezTo>
                      <a:pt x="653" y="712"/>
                      <a:pt x="664" y="703"/>
                      <a:pt x="679" y="703"/>
                    </a:cubicBezTo>
                    <a:cubicBezTo>
                      <a:pt x="703" y="703"/>
                      <a:pt x="737" y="725"/>
                      <a:pt x="752" y="748"/>
                    </a:cubicBezTo>
                    <a:cubicBezTo>
                      <a:pt x="769" y="760"/>
                      <a:pt x="781" y="774"/>
                      <a:pt x="789" y="774"/>
                    </a:cubicBezTo>
                    <a:cubicBezTo>
                      <a:pt x="798" y="774"/>
                      <a:pt x="801" y="757"/>
                      <a:pt x="801" y="699"/>
                    </a:cubicBezTo>
                    <a:cubicBezTo>
                      <a:pt x="789" y="613"/>
                      <a:pt x="801" y="514"/>
                      <a:pt x="838" y="428"/>
                    </a:cubicBezTo>
                    <a:cubicBezTo>
                      <a:pt x="863" y="391"/>
                      <a:pt x="863" y="428"/>
                      <a:pt x="863" y="341"/>
                    </a:cubicBezTo>
                    <a:cubicBezTo>
                      <a:pt x="863" y="255"/>
                      <a:pt x="924" y="58"/>
                      <a:pt x="863" y="21"/>
                    </a:cubicBezTo>
                    <a:cubicBezTo>
                      <a:pt x="846" y="10"/>
                      <a:pt x="824" y="4"/>
                      <a:pt x="802" y="4"/>
                    </a:cubicBezTo>
                    <a:cubicBezTo>
                      <a:pt x="775" y="4"/>
                      <a:pt x="747" y="13"/>
                      <a:pt x="727" y="33"/>
                    </a:cubicBezTo>
                    <a:cubicBezTo>
                      <a:pt x="628" y="83"/>
                      <a:pt x="518" y="107"/>
                      <a:pt x="394" y="107"/>
                    </a:cubicBezTo>
                    <a:cubicBezTo>
                      <a:pt x="325" y="97"/>
                      <a:pt x="153" y="0"/>
                      <a:pt x="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82"/>
              <p:cNvSpPr/>
              <p:nvPr/>
            </p:nvSpPr>
            <p:spPr>
              <a:xfrm>
                <a:off x="4384375" y="5328275"/>
                <a:ext cx="3850" cy="5850"/>
              </a:xfrm>
              <a:custGeom>
                <a:rect b="b" l="l" r="r" t="t"/>
                <a:pathLst>
                  <a:path extrusionOk="0" h="234" w="154">
                    <a:moveTo>
                      <a:pt x="47" y="0"/>
                    </a:moveTo>
                    <a:cubicBezTo>
                      <a:pt x="42" y="0"/>
                      <a:pt x="38" y="2"/>
                      <a:pt x="35" y="5"/>
                    </a:cubicBezTo>
                    <a:cubicBezTo>
                      <a:pt x="1" y="16"/>
                      <a:pt x="90" y="233"/>
                      <a:pt x="116" y="233"/>
                    </a:cubicBezTo>
                    <a:cubicBezTo>
                      <a:pt x="118" y="233"/>
                      <a:pt x="120" y="231"/>
                      <a:pt x="121" y="227"/>
                    </a:cubicBezTo>
                    <a:cubicBezTo>
                      <a:pt x="153" y="76"/>
                      <a:pt x="82" y="0"/>
                      <a:pt x="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82"/>
              <p:cNvSpPr/>
              <p:nvPr/>
            </p:nvSpPr>
            <p:spPr>
              <a:xfrm>
                <a:off x="4359650" y="5328050"/>
                <a:ext cx="2775" cy="3125"/>
              </a:xfrm>
              <a:custGeom>
                <a:rect b="b" l="l" r="r" t="t"/>
                <a:pathLst>
                  <a:path extrusionOk="0" h="125" w="111">
                    <a:moveTo>
                      <a:pt x="58" y="1"/>
                    </a:moveTo>
                    <a:cubicBezTo>
                      <a:pt x="55" y="1"/>
                      <a:pt x="53" y="1"/>
                      <a:pt x="50" y="2"/>
                    </a:cubicBezTo>
                    <a:cubicBezTo>
                      <a:pt x="1" y="14"/>
                      <a:pt x="26" y="125"/>
                      <a:pt x="63" y="125"/>
                    </a:cubicBezTo>
                    <a:cubicBezTo>
                      <a:pt x="98" y="125"/>
                      <a:pt x="111" y="1"/>
                      <a:pt x="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82"/>
              <p:cNvSpPr/>
              <p:nvPr/>
            </p:nvSpPr>
            <p:spPr>
              <a:xfrm>
                <a:off x="3987250" y="4966150"/>
                <a:ext cx="12350" cy="25575"/>
              </a:xfrm>
              <a:custGeom>
                <a:rect b="b" l="l" r="r" t="t"/>
                <a:pathLst>
                  <a:path extrusionOk="0" h="1023" w="494">
                    <a:moveTo>
                      <a:pt x="99" y="0"/>
                    </a:moveTo>
                    <a:cubicBezTo>
                      <a:pt x="62" y="0"/>
                      <a:pt x="87" y="0"/>
                      <a:pt x="87" y="49"/>
                    </a:cubicBezTo>
                    <a:cubicBezTo>
                      <a:pt x="87" y="136"/>
                      <a:pt x="74" y="222"/>
                      <a:pt x="50" y="320"/>
                    </a:cubicBezTo>
                    <a:cubicBezTo>
                      <a:pt x="25" y="394"/>
                      <a:pt x="13" y="481"/>
                      <a:pt x="13" y="579"/>
                    </a:cubicBezTo>
                    <a:cubicBezTo>
                      <a:pt x="0" y="690"/>
                      <a:pt x="25" y="813"/>
                      <a:pt x="87" y="924"/>
                    </a:cubicBezTo>
                    <a:cubicBezTo>
                      <a:pt x="128" y="990"/>
                      <a:pt x="169" y="1023"/>
                      <a:pt x="217" y="1023"/>
                    </a:cubicBezTo>
                    <a:cubicBezTo>
                      <a:pt x="241" y="1023"/>
                      <a:pt x="267" y="1015"/>
                      <a:pt x="296" y="998"/>
                    </a:cubicBezTo>
                    <a:cubicBezTo>
                      <a:pt x="382" y="961"/>
                      <a:pt x="444" y="887"/>
                      <a:pt x="469" y="801"/>
                    </a:cubicBezTo>
                    <a:cubicBezTo>
                      <a:pt x="493" y="702"/>
                      <a:pt x="469" y="604"/>
                      <a:pt x="432" y="530"/>
                    </a:cubicBezTo>
                    <a:cubicBezTo>
                      <a:pt x="395" y="407"/>
                      <a:pt x="308" y="222"/>
                      <a:pt x="272" y="160"/>
                    </a:cubicBezTo>
                    <a:cubicBezTo>
                      <a:pt x="235" y="86"/>
                      <a:pt x="148" y="0"/>
                      <a:pt x="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82"/>
              <p:cNvSpPr/>
              <p:nvPr/>
            </p:nvSpPr>
            <p:spPr>
              <a:xfrm>
                <a:off x="3767300" y="5117100"/>
                <a:ext cx="43150" cy="97475"/>
              </a:xfrm>
              <a:custGeom>
                <a:rect b="b" l="l" r="r" t="t"/>
                <a:pathLst>
                  <a:path extrusionOk="0" h="3899" w="1726">
                    <a:moveTo>
                      <a:pt x="1415" y="1"/>
                    </a:moveTo>
                    <a:cubicBezTo>
                      <a:pt x="1411" y="1"/>
                      <a:pt x="1408" y="4"/>
                      <a:pt x="1406" y="12"/>
                    </a:cubicBezTo>
                    <a:cubicBezTo>
                      <a:pt x="1393" y="49"/>
                      <a:pt x="1369" y="111"/>
                      <a:pt x="1356" y="160"/>
                    </a:cubicBezTo>
                    <a:cubicBezTo>
                      <a:pt x="1344" y="234"/>
                      <a:pt x="1319" y="308"/>
                      <a:pt x="1295" y="394"/>
                    </a:cubicBezTo>
                    <a:cubicBezTo>
                      <a:pt x="1273" y="394"/>
                      <a:pt x="1261" y="460"/>
                      <a:pt x="1225" y="460"/>
                    </a:cubicBezTo>
                    <a:cubicBezTo>
                      <a:pt x="1220" y="460"/>
                      <a:pt x="1215" y="459"/>
                      <a:pt x="1208" y="456"/>
                    </a:cubicBezTo>
                    <a:cubicBezTo>
                      <a:pt x="1185" y="448"/>
                      <a:pt x="1158" y="431"/>
                      <a:pt x="1137" y="431"/>
                    </a:cubicBezTo>
                    <a:cubicBezTo>
                      <a:pt x="1124" y="431"/>
                      <a:pt x="1115" y="437"/>
                      <a:pt x="1110" y="456"/>
                    </a:cubicBezTo>
                    <a:cubicBezTo>
                      <a:pt x="1110" y="492"/>
                      <a:pt x="1147" y="480"/>
                      <a:pt x="1135" y="542"/>
                    </a:cubicBezTo>
                    <a:cubicBezTo>
                      <a:pt x="1122" y="591"/>
                      <a:pt x="1110" y="591"/>
                      <a:pt x="1085" y="628"/>
                    </a:cubicBezTo>
                    <a:cubicBezTo>
                      <a:pt x="1061" y="665"/>
                      <a:pt x="1061" y="690"/>
                      <a:pt x="1085" y="714"/>
                    </a:cubicBezTo>
                    <a:cubicBezTo>
                      <a:pt x="1098" y="727"/>
                      <a:pt x="1159" y="751"/>
                      <a:pt x="1098" y="751"/>
                    </a:cubicBezTo>
                    <a:cubicBezTo>
                      <a:pt x="1089" y="750"/>
                      <a:pt x="1082" y="749"/>
                      <a:pt x="1074" y="749"/>
                    </a:cubicBezTo>
                    <a:cubicBezTo>
                      <a:pt x="1023" y="749"/>
                      <a:pt x="983" y="782"/>
                      <a:pt x="962" y="825"/>
                    </a:cubicBezTo>
                    <a:cubicBezTo>
                      <a:pt x="937" y="862"/>
                      <a:pt x="925" y="862"/>
                      <a:pt x="851" y="924"/>
                    </a:cubicBezTo>
                    <a:cubicBezTo>
                      <a:pt x="790" y="973"/>
                      <a:pt x="691" y="973"/>
                      <a:pt x="716" y="1022"/>
                    </a:cubicBezTo>
                    <a:cubicBezTo>
                      <a:pt x="735" y="1051"/>
                      <a:pt x="746" y="1080"/>
                      <a:pt x="734" y="1080"/>
                    </a:cubicBezTo>
                    <a:cubicBezTo>
                      <a:pt x="730" y="1080"/>
                      <a:pt x="724" y="1077"/>
                      <a:pt x="716" y="1072"/>
                    </a:cubicBezTo>
                    <a:cubicBezTo>
                      <a:pt x="691" y="1063"/>
                      <a:pt x="682" y="1038"/>
                      <a:pt x="657" y="1038"/>
                    </a:cubicBezTo>
                    <a:cubicBezTo>
                      <a:pt x="645" y="1038"/>
                      <a:pt x="628" y="1043"/>
                      <a:pt x="605" y="1059"/>
                    </a:cubicBezTo>
                    <a:cubicBezTo>
                      <a:pt x="531" y="1096"/>
                      <a:pt x="457" y="1133"/>
                      <a:pt x="371" y="1158"/>
                    </a:cubicBezTo>
                    <a:cubicBezTo>
                      <a:pt x="342" y="1158"/>
                      <a:pt x="318" y="1150"/>
                      <a:pt x="303" y="1150"/>
                    </a:cubicBezTo>
                    <a:cubicBezTo>
                      <a:pt x="291" y="1150"/>
                      <a:pt x="284" y="1154"/>
                      <a:pt x="284" y="1170"/>
                    </a:cubicBezTo>
                    <a:cubicBezTo>
                      <a:pt x="272" y="1219"/>
                      <a:pt x="210" y="1466"/>
                      <a:pt x="173" y="1577"/>
                    </a:cubicBezTo>
                    <a:cubicBezTo>
                      <a:pt x="186" y="1749"/>
                      <a:pt x="210" y="1922"/>
                      <a:pt x="260" y="2082"/>
                    </a:cubicBezTo>
                    <a:cubicBezTo>
                      <a:pt x="272" y="2193"/>
                      <a:pt x="272" y="2316"/>
                      <a:pt x="235" y="2415"/>
                    </a:cubicBezTo>
                    <a:cubicBezTo>
                      <a:pt x="161" y="2526"/>
                      <a:pt x="87" y="2636"/>
                      <a:pt x="38" y="2760"/>
                    </a:cubicBezTo>
                    <a:cubicBezTo>
                      <a:pt x="13" y="2871"/>
                      <a:pt x="1" y="2981"/>
                      <a:pt x="26" y="3092"/>
                    </a:cubicBezTo>
                    <a:cubicBezTo>
                      <a:pt x="63" y="3142"/>
                      <a:pt x="161" y="3228"/>
                      <a:pt x="124" y="3314"/>
                    </a:cubicBezTo>
                    <a:cubicBezTo>
                      <a:pt x="87" y="3388"/>
                      <a:pt x="75" y="3388"/>
                      <a:pt x="87" y="3450"/>
                    </a:cubicBezTo>
                    <a:cubicBezTo>
                      <a:pt x="100" y="3573"/>
                      <a:pt x="161" y="3684"/>
                      <a:pt x="235" y="3782"/>
                    </a:cubicBezTo>
                    <a:cubicBezTo>
                      <a:pt x="310" y="3836"/>
                      <a:pt x="366" y="3898"/>
                      <a:pt x="459" y="3898"/>
                    </a:cubicBezTo>
                    <a:cubicBezTo>
                      <a:pt x="474" y="3898"/>
                      <a:pt x="490" y="3897"/>
                      <a:pt x="506" y="3893"/>
                    </a:cubicBezTo>
                    <a:cubicBezTo>
                      <a:pt x="605" y="3869"/>
                      <a:pt x="703" y="3844"/>
                      <a:pt x="790" y="3807"/>
                    </a:cubicBezTo>
                    <a:cubicBezTo>
                      <a:pt x="851" y="3782"/>
                      <a:pt x="1011" y="3536"/>
                      <a:pt x="1073" y="3228"/>
                    </a:cubicBezTo>
                    <a:cubicBezTo>
                      <a:pt x="1135" y="2895"/>
                      <a:pt x="1208" y="2562"/>
                      <a:pt x="1319" y="2230"/>
                    </a:cubicBezTo>
                    <a:cubicBezTo>
                      <a:pt x="1406" y="1983"/>
                      <a:pt x="1480" y="1725"/>
                      <a:pt x="1517" y="1466"/>
                    </a:cubicBezTo>
                    <a:cubicBezTo>
                      <a:pt x="1517" y="1306"/>
                      <a:pt x="1566" y="1306"/>
                      <a:pt x="1566" y="1256"/>
                    </a:cubicBezTo>
                    <a:cubicBezTo>
                      <a:pt x="1566" y="1207"/>
                      <a:pt x="1529" y="1084"/>
                      <a:pt x="1529" y="1022"/>
                    </a:cubicBezTo>
                    <a:cubicBezTo>
                      <a:pt x="1529" y="987"/>
                      <a:pt x="1554" y="958"/>
                      <a:pt x="1578" y="958"/>
                    </a:cubicBezTo>
                    <a:cubicBezTo>
                      <a:pt x="1587" y="958"/>
                      <a:pt x="1596" y="963"/>
                      <a:pt x="1603" y="973"/>
                    </a:cubicBezTo>
                    <a:cubicBezTo>
                      <a:pt x="1623" y="1014"/>
                      <a:pt x="1652" y="1081"/>
                      <a:pt x="1676" y="1081"/>
                    </a:cubicBezTo>
                    <a:cubicBezTo>
                      <a:pt x="1680" y="1081"/>
                      <a:pt x="1685" y="1078"/>
                      <a:pt x="1689" y="1072"/>
                    </a:cubicBezTo>
                    <a:cubicBezTo>
                      <a:pt x="1714" y="998"/>
                      <a:pt x="1726" y="911"/>
                      <a:pt x="1714" y="837"/>
                    </a:cubicBezTo>
                    <a:cubicBezTo>
                      <a:pt x="1677" y="751"/>
                      <a:pt x="1677" y="529"/>
                      <a:pt x="1627" y="406"/>
                    </a:cubicBezTo>
                    <a:cubicBezTo>
                      <a:pt x="1590" y="295"/>
                      <a:pt x="1541" y="184"/>
                      <a:pt x="1492" y="86"/>
                    </a:cubicBezTo>
                    <a:cubicBezTo>
                      <a:pt x="1453" y="47"/>
                      <a:pt x="1430" y="1"/>
                      <a:pt x="1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82"/>
              <p:cNvSpPr/>
              <p:nvPr/>
            </p:nvSpPr>
            <p:spPr>
              <a:xfrm>
                <a:off x="3862800" y="4434725"/>
                <a:ext cx="13200" cy="9650"/>
              </a:xfrm>
              <a:custGeom>
                <a:rect b="b" l="l" r="r" t="t"/>
                <a:pathLst>
                  <a:path extrusionOk="0" h="386" w="528">
                    <a:moveTo>
                      <a:pt x="132" y="0"/>
                    </a:moveTo>
                    <a:cubicBezTo>
                      <a:pt x="120" y="0"/>
                      <a:pt x="109" y="5"/>
                      <a:pt x="99" y="15"/>
                    </a:cubicBezTo>
                    <a:cubicBezTo>
                      <a:pt x="75" y="64"/>
                      <a:pt x="1" y="138"/>
                      <a:pt x="99" y="225"/>
                    </a:cubicBezTo>
                    <a:cubicBezTo>
                      <a:pt x="198" y="298"/>
                      <a:pt x="259" y="286"/>
                      <a:pt x="284" y="335"/>
                    </a:cubicBezTo>
                    <a:cubicBezTo>
                      <a:pt x="321" y="360"/>
                      <a:pt x="370" y="385"/>
                      <a:pt x="432" y="385"/>
                    </a:cubicBezTo>
                    <a:cubicBezTo>
                      <a:pt x="435" y="385"/>
                      <a:pt x="438" y="386"/>
                      <a:pt x="442" y="386"/>
                    </a:cubicBezTo>
                    <a:cubicBezTo>
                      <a:pt x="487" y="386"/>
                      <a:pt x="527" y="308"/>
                      <a:pt x="481" y="261"/>
                    </a:cubicBezTo>
                    <a:cubicBezTo>
                      <a:pt x="383" y="212"/>
                      <a:pt x="296" y="151"/>
                      <a:pt x="235" y="77"/>
                    </a:cubicBezTo>
                    <a:cubicBezTo>
                      <a:pt x="199" y="32"/>
                      <a:pt x="163" y="0"/>
                      <a:pt x="1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82"/>
              <p:cNvSpPr/>
              <p:nvPr/>
            </p:nvSpPr>
            <p:spPr>
              <a:xfrm>
                <a:off x="3801200" y="4447075"/>
                <a:ext cx="13275" cy="9500"/>
              </a:xfrm>
              <a:custGeom>
                <a:rect b="b" l="l" r="r" t="t"/>
                <a:pathLst>
                  <a:path extrusionOk="0" h="380" w="531">
                    <a:moveTo>
                      <a:pt x="153" y="1"/>
                    </a:moveTo>
                    <a:cubicBezTo>
                      <a:pt x="36" y="1"/>
                      <a:pt x="24" y="103"/>
                      <a:pt x="13" y="162"/>
                    </a:cubicBezTo>
                    <a:cubicBezTo>
                      <a:pt x="0" y="236"/>
                      <a:pt x="62" y="322"/>
                      <a:pt x="173" y="371"/>
                    </a:cubicBezTo>
                    <a:cubicBezTo>
                      <a:pt x="184" y="377"/>
                      <a:pt x="197" y="379"/>
                      <a:pt x="211" y="379"/>
                    </a:cubicBezTo>
                    <a:cubicBezTo>
                      <a:pt x="315" y="379"/>
                      <a:pt x="471" y="229"/>
                      <a:pt x="493" y="174"/>
                    </a:cubicBezTo>
                    <a:cubicBezTo>
                      <a:pt x="530" y="112"/>
                      <a:pt x="321" y="14"/>
                      <a:pt x="173" y="2"/>
                    </a:cubicBezTo>
                    <a:cubicBezTo>
                      <a:pt x="166" y="1"/>
                      <a:pt x="159" y="1"/>
                      <a:pt x="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82"/>
              <p:cNvSpPr/>
              <p:nvPr/>
            </p:nvSpPr>
            <p:spPr>
              <a:xfrm>
                <a:off x="3931500" y="4395725"/>
                <a:ext cx="10500" cy="5875"/>
              </a:xfrm>
              <a:custGeom>
                <a:rect b="b" l="l" r="r" t="t"/>
                <a:pathLst>
                  <a:path extrusionOk="0" h="235" w="420">
                    <a:moveTo>
                      <a:pt x="179" y="1"/>
                    </a:moveTo>
                    <a:cubicBezTo>
                      <a:pt x="139" y="1"/>
                      <a:pt x="99" y="4"/>
                      <a:pt x="62" y="10"/>
                    </a:cubicBezTo>
                    <a:cubicBezTo>
                      <a:pt x="0" y="35"/>
                      <a:pt x="50" y="170"/>
                      <a:pt x="74" y="220"/>
                    </a:cubicBezTo>
                    <a:cubicBezTo>
                      <a:pt x="82" y="230"/>
                      <a:pt x="100" y="235"/>
                      <a:pt x="123" y="235"/>
                    </a:cubicBezTo>
                    <a:cubicBezTo>
                      <a:pt x="209" y="235"/>
                      <a:pt x="371" y="177"/>
                      <a:pt x="419" y="158"/>
                    </a:cubicBezTo>
                    <a:cubicBezTo>
                      <a:pt x="419" y="158"/>
                      <a:pt x="321" y="35"/>
                      <a:pt x="296" y="10"/>
                    </a:cubicBezTo>
                    <a:cubicBezTo>
                      <a:pt x="259" y="4"/>
                      <a:pt x="219" y="1"/>
                      <a:pt x="1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82"/>
              <p:cNvSpPr/>
              <p:nvPr/>
            </p:nvSpPr>
            <p:spPr>
              <a:xfrm>
                <a:off x="4169200" y="4381825"/>
                <a:ext cx="12450" cy="6250"/>
              </a:xfrm>
              <a:custGeom>
                <a:rect b="b" l="l" r="r" t="t"/>
                <a:pathLst>
                  <a:path extrusionOk="0" h="250" w="498">
                    <a:moveTo>
                      <a:pt x="255" y="1"/>
                    </a:moveTo>
                    <a:cubicBezTo>
                      <a:pt x="243" y="1"/>
                      <a:pt x="230" y="4"/>
                      <a:pt x="214" y="12"/>
                    </a:cubicBezTo>
                    <a:cubicBezTo>
                      <a:pt x="152" y="24"/>
                      <a:pt x="140" y="86"/>
                      <a:pt x="66" y="135"/>
                    </a:cubicBezTo>
                    <a:cubicBezTo>
                      <a:pt x="0" y="168"/>
                      <a:pt x="169" y="250"/>
                      <a:pt x="276" y="250"/>
                    </a:cubicBezTo>
                    <a:cubicBezTo>
                      <a:pt x="289" y="250"/>
                      <a:pt x="302" y="249"/>
                      <a:pt x="312" y="246"/>
                    </a:cubicBezTo>
                    <a:cubicBezTo>
                      <a:pt x="386" y="209"/>
                      <a:pt x="436" y="147"/>
                      <a:pt x="473" y="86"/>
                    </a:cubicBezTo>
                    <a:cubicBezTo>
                      <a:pt x="497" y="20"/>
                      <a:pt x="478" y="9"/>
                      <a:pt x="437" y="9"/>
                    </a:cubicBezTo>
                    <a:cubicBezTo>
                      <a:pt x="416" y="9"/>
                      <a:pt x="390" y="12"/>
                      <a:pt x="362" y="12"/>
                    </a:cubicBezTo>
                    <a:cubicBezTo>
                      <a:pt x="304" y="12"/>
                      <a:pt x="280" y="1"/>
                      <a:pt x="2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82"/>
              <p:cNvSpPr/>
              <p:nvPr/>
            </p:nvSpPr>
            <p:spPr>
              <a:xfrm>
                <a:off x="3889150" y="4281450"/>
                <a:ext cx="16800" cy="7275"/>
              </a:xfrm>
              <a:custGeom>
                <a:rect b="b" l="l" r="r" t="t"/>
                <a:pathLst>
                  <a:path extrusionOk="0" h="291" w="672">
                    <a:moveTo>
                      <a:pt x="446" y="0"/>
                    </a:moveTo>
                    <a:cubicBezTo>
                      <a:pt x="431" y="0"/>
                      <a:pt x="413" y="6"/>
                      <a:pt x="388" y="22"/>
                    </a:cubicBezTo>
                    <a:cubicBezTo>
                      <a:pt x="339" y="72"/>
                      <a:pt x="277" y="96"/>
                      <a:pt x="203" y="109"/>
                    </a:cubicBezTo>
                    <a:cubicBezTo>
                      <a:pt x="166" y="121"/>
                      <a:pt x="93" y="232"/>
                      <a:pt x="43" y="232"/>
                    </a:cubicBezTo>
                    <a:cubicBezTo>
                      <a:pt x="1" y="232"/>
                      <a:pt x="22" y="286"/>
                      <a:pt x="99" y="286"/>
                    </a:cubicBezTo>
                    <a:cubicBezTo>
                      <a:pt x="112" y="286"/>
                      <a:pt x="126" y="285"/>
                      <a:pt x="142" y="281"/>
                    </a:cubicBezTo>
                    <a:cubicBezTo>
                      <a:pt x="175" y="288"/>
                      <a:pt x="209" y="291"/>
                      <a:pt x="243" y="291"/>
                    </a:cubicBezTo>
                    <a:cubicBezTo>
                      <a:pt x="336" y="291"/>
                      <a:pt x="430" y="268"/>
                      <a:pt x="511" y="232"/>
                    </a:cubicBezTo>
                    <a:cubicBezTo>
                      <a:pt x="610" y="158"/>
                      <a:pt x="672" y="219"/>
                      <a:pt x="672" y="109"/>
                    </a:cubicBezTo>
                    <a:cubicBezTo>
                      <a:pt x="672" y="30"/>
                      <a:pt x="632" y="22"/>
                      <a:pt x="579" y="22"/>
                    </a:cubicBezTo>
                    <a:cubicBezTo>
                      <a:pt x="565" y="22"/>
                      <a:pt x="551" y="22"/>
                      <a:pt x="536" y="22"/>
                    </a:cubicBezTo>
                    <a:cubicBezTo>
                      <a:pt x="495" y="22"/>
                      <a:pt x="476" y="0"/>
                      <a:pt x="4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82"/>
              <p:cNvSpPr/>
              <p:nvPr/>
            </p:nvSpPr>
            <p:spPr>
              <a:xfrm>
                <a:off x="3867725" y="4286200"/>
                <a:ext cx="19400" cy="7850"/>
              </a:xfrm>
              <a:custGeom>
                <a:rect b="b" l="l" r="r" t="t"/>
                <a:pathLst>
                  <a:path extrusionOk="0" h="314" w="776">
                    <a:moveTo>
                      <a:pt x="659" y="1"/>
                    </a:moveTo>
                    <a:cubicBezTo>
                      <a:pt x="620" y="1"/>
                      <a:pt x="573" y="15"/>
                      <a:pt x="531" y="29"/>
                    </a:cubicBezTo>
                    <a:cubicBezTo>
                      <a:pt x="494" y="42"/>
                      <a:pt x="404" y="42"/>
                      <a:pt x="320" y="42"/>
                    </a:cubicBezTo>
                    <a:cubicBezTo>
                      <a:pt x="235" y="42"/>
                      <a:pt x="155" y="42"/>
                      <a:pt x="136" y="54"/>
                    </a:cubicBezTo>
                    <a:cubicBezTo>
                      <a:pt x="99" y="66"/>
                      <a:pt x="1" y="214"/>
                      <a:pt x="124" y="264"/>
                    </a:cubicBezTo>
                    <a:cubicBezTo>
                      <a:pt x="235" y="301"/>
                      <a:pt x="370" y="301"/>
                      <a:pt x="432" y="313"/>
                    </a:cubicBezTo>
                    <a:cubicBezTo>
                      <a:pt x="434" y="313"/>
                      <a:pt x="436" y="313"/>
                      <a:pt x="438" y="313"/>
                    </a:cubicBezTo>
                    <a:cubicBezTo>
                      <a:pt x="509" y="313"/>
                      <a:pt x="776" y="113"/>
                      <a:pt x="728" y="29"/>
                    </a:cubicBezTo>
                    <a:cubicBezTo>
                      <a:pt x="712" y="9"/>
                      <a:pt x="688" y="1"/>
                      <a:pt x="6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82"/>
              <p:cNvSpPr/>
              <p:nvPr/>
            </p:nvSpPr>
            <p:spPr>
              <a:xfrm>
                <a:off x="3856025" y="4292475"/>
                <a:ext cx="11425" cy="5875"/>
              </a:xfrm>
              <a:custGeom>
                <a:rect b="b" l="l" r="r" t="t"/>
                <a:pathLst>
                  <a:path extrusionOk="0" h="235" w="457">
                    <a:moveTo>
                      <a:pt x="99" y="0"/>
                    </a:moveTo>
                    <a:cubicBezTo>
                      <a:pt x="38" y="13"/>
                      <a:pt x="1" y="25"/>
                      <a:pt x="38" y="74"/>
                    </a:cubicBezTo>
                    <a:cubicBezTo>
                      <a:pt x="62" y="136"/>
                      <a:pt x="50" y="185"/>
                      <a:pt x="74" y="234"/>
                    </a:cubicBezTo>
                    <a:cubicBezTo>
                      <a:pt x="74" y="234"/>
                      <a:pt x="235" y="173"/>
                      <a:pt x="272" y="99"/>
                    </a:cubicBezTo>
                    <a:cubicBezTo>
                      <a:pt x="282" y="67"/>
                      <a:pt x="304" y="58"/>
                      <a:pt x="331" y="58"/>
                    </a:cubicBezTo>
                    <a:cubicBezTo>
                      <a:pt x="368" y="58"/>
                      <a:pt x="414" y="74"/>
                      <a:pt x="456" y="74"/>
                    </a:cubicBezTo>
                    <a:cubicBezTo>
                      <a:pt x="346" y="37"/>
                      <a:pt x="222" y="13"/>
                      <a:pt x="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82"/>
              <p:cNvSpPr/>
              <p:nvPr/>
            </p:nvSpPr>
            <p:spPr>
              <a:xfrm>
                <a:off x="3847550" y="4294350"/>
                <a:ext cx="8200" cy="5475"/>
              </a:xfrm>
              <a:custGeom>
                <a:rect b="b" l="l" r="r" t="t"/>
                <a:pathLst>
                  <a:path extrusionOk="0" h="219" w="328">
                    <a:moveTo>
                      <a:pt x="275" y="0"/>
                    </a:moveTo>
                    <a:cubicBezTo>
                      <a:pt x="238" y="0"/>
                      <a:pt x="184" y="11"/>
                      <a:pt x="130" y="11"/>
                    </a:cubicBezTo>
                    <a:cubicBezTo>
                      <a:pt x="44" y="11"/>
                      <a:pt x="81" y="48"/>
                      <a:pt x="32" y="135"/>
                    </a:cubicBezTo>
                    <a:cubicBezTo>
                      <a:pt x="1" y="188"/>
                      <a:pt x="66" y="218"/>
                      <a:pt x="140" y="218"/>
                    </a:cubicBezTo>
                    <a:cubicBezTo>
                      <a:pt x="185" y="218"/>
                      <a:pt x="233" y="207"/>
                      <a:pt x="266" y="184"/>
                    </a:cubicBezTo>
                    <a:cubicBezTo>
                      <a:pt x="303" y="147"/>
                      <a:pt x="315" y="85"/>
                      <a:pt x="327" y="36"/>
                    </a:cubicBezTo>
                    <a:cubicBezTo>
                      <a:pt x="327" y="8"/>
                      <a:pt x="307" y="0"/>
                      <a:pt x="2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82"/>
              <p:cNvSpPr/>
              <p:nvPr/>
            </p:nvSpPr>
            <p:spPr>
              <a:xfrm>
                <a:off x="3827650" y="4292850"/>
                <a:ext cx="7150" cy="4150"/>
              </a:xfrm>
              <a:custGeom>
                <a:rect b="b" l="l" r="r" t="t"/>
                <a:pathLst>
                  <a:path extrusionOk="0" h="166" w="286">
                    <a:moveTo>
                      <a:pt x="108" y="0"/>
                    </a:moveTo>
                    <a:cubicBezTo>
                      <a:pt x="71" y="0"/>
                      <a:pt x="57" y="60"/>
                      <a:pt x="27" y="121"/>
                    </a:cubicBezTo>
                    <a:cubicBezTo>
                      <a:pt x="0" y="154"/>
                      <a:pt x="31" y="166"/>
                      <a:pt x="76" y="166"/>
                    </a:cubicBezTo>
                    <a:cubicBezTo>
                      <a:pt x="115" y="166"/>
                      <a:pt x="165" y="157"/>
                      <a:pt x="199" y="145"/>
                    </a:cubicBezTo>
                    <a:cubicBezTo>
                      <a:pt x="285" y="133"/>
                      <a:pt x="199" y="47"/>
                      <a:pt x="138" y="10"/>
                    </a:cubicBezTo>
                    <a:cubicBezTo>
                      <a:pt x="126" y="3"/>
                      <a:pt x="117" y="0"/>
                      <a:pt x="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82"/>
              <p:cNvSpPr/>
              <p:nvPr/>
            </p:nvSpPr>
            <p:spPr>
              <a:xfrm>
                <a:off x="3794725" y="4285250"/>
                <a:ext cx="28050" cy="12225"/>
              </a:xfrm>
              <a:custGeom>
                <a:rect b="b" l="l" r="r" t="t"/>
                <a:pathLst>
                  <a:path extrusionOk="0" h="489" w="1122">
                    <a:moveTo>
                      <a:pt x="681" y="0"/>
                    </a:moveTo>
                    <a:cubicBezTo>
                      <a:pt x="627" y="0"/>
                      <a:pt x="588" y="43"/>
                      <a:pt x="506" y="43"/>
                    </a:cubicBezTo>
                    <a:cubicBezTo>
                      <a:pt x="407" y="43"/>
                      <a:pt x="567" y="104"/>
                      <a:pt x="641" y="154"/>
                    </a:cubicBezTo>
                    <a:cubicBezTo>
                      <a:pt x="703" y="203"/>
                      <a:pt x="604" y="178"/>
                      <a:pt x="543" y="228"/>
                    </a:cubicBezTo>
                    <a:cubicBezTo>
                      <a:pt x="456" y="265"/>
                      <a:pt x="370" y="277"/>
                      <a:pt x="284" y="277"/>
                    </a:cubicBezTo>
                    <a:cubicBezTo>
                      <a:pt x="271" y="274"/>
                      <a:pt x="257" y="272"/>
                      <a:pt x="242" y="272"/>
                    </a:cubicBezTo>
                    <a:cubicBezTo>
                      <a:pt x="203" y="272"/>
                      <a:pt x="160" y="284"/>
                      <a:pt x="124" y="302"/>
                    </a:cubicBezTo>
                    <a:cubicBezTo>
                      <a:pt x="87" y="314"/>
                      <a:pt x="210" y="314"/>
                      <a:pt x="259" y="314"/>
                    </a:cubicBezTo>
                    <a:cubicBezTo>
                      <a:pt x="321" y="314"/>
                      <a:pt x="259" y="363"/>
                      <a:pt x="198" y="363"/>
                    </a:cubicBezTo>
                    <a:cubicBezTo>
                      <a:pt x="148" y="363"/>
                      <a:pt x="99" y="351"/>
                      <a:pt x="50" y="339"/>
                    </a:cubicBezTo>
                    <a:cubicBezTo>
                      <a:pt x="1" y="339"/>
                      <a:pt x="1" y="388"/>
                      <a:pt x="1" y="437"/>
                    </a:cubicBezTo>
                    <a:cubicBezTo>
                      <a:pt x="1" y="474"/>
                      <a:pt x="5" y="484"/>
                      <a:pt x="16" y="484"/>
                    </a:cubicBezTo>
                    <a:cubicBezTo>
                      <a:pt x="24" y="484"/>
                      <a:pt x="35" y="479"/>
                      <a:pt x="50" y="474"/>
                    </a:cubicBezTo>
                    <a:cubicBezTo>
                      <a:pt x="87" y="474"/>
                      <a:pt x="99" y="425"/>
                      <a:pt x="185" y="425"/>
                    </a:cubicBezTo>
                    <a:cubicBezTo>
                      <a:pt x="272" y="425"/>
                      <a:pt x="222" y="474"/>
                      <a:pt x="247" y="486"/>
                    </a:cubicBezTo>
                    <a:cubicBezTo>
                      <a:pt x="251" y="488"/>
                      <a:pt x="256" y="489"/>
                      <a:pt x="262" y="489"/>
                    </a:cubicBezTo>
                    <a:cubicBezTo>
                      <a:pt x="299" y="489"/>
                      <a:pt x="377" y="462"/>
                      <a:pt x="420" y="462"/>
                    </a:cubicBezTo>
                    <a:cubicBezTo>
                      <a:pt x="469" y="462"/>
                      <a:pt x="493" y="425"/>
                      <a:pt x="432" y="388"/>
                    </a:cubicBezTo>
                    <a:cubicBezTo>
                      <a:pt x="404" y="371"/>
                      <a:pt x="409" y="364"/>
                      <a:pt x="429" y="364"/>
                    </a:cubicBezTo>
                    <a:cubicBezTo>
                      <a:pt x="454" y="364"/>
                      <a:pt x="502" y="374"/>
                      <a:pt x="543" y="388"/>
                    </a:cubicBezTo>
                    <a:cubicBezTo>
                      <a:pt x="552" y="389"/>
                      <a:pt x="561" y="390"/>
                      <a:pt x="568" y="390"/>
                    </a:cubicBezTo>
                    <a:cubicBezTo>
                      <a:pt x="618" y="390"/>
                      <a:pt x="623" y="357"/>
                      <a:pt x="666" y="314"/>
                    </a:cubicBezTo>
                    <a:cubicBezTo>
                      <a:pt x="699" y="281"/>
                      <a:pt x="737" y="276"/>
                      <a:pt x="810" y="276"/>
                    </a:cubicBezTo>
                    <a:cubicBezTo>
                      <a:pt x="847" y="276"/>
                      <a:pt x="892" y="277"/>
                      <a:pt x="949" y="277"/>
                    </a:cubicBezTo>
                    <a:cubicBezTo>
                      <a:pt x="986" y="277"/>
                      <a:pt x="1036" y="154"/>
                      <a:pt x="1085" y="154"/>
                    </a:cubicBezTo>
                    <a:cubicBezTo>
                      <a:pt x="1122" y="154"/>
                      <a:pt x="1036" y="92"/>
                      <a:pt x="949" y="80"/>
                    </a:cubicBezTo>
                    <a:cubicBezTo>
                      <a:pt x="875" y="67"/>
                      <a:pt x="851" y="67"/>
                      <a:pt x="826" y="67"/>
                    </a:cubicBezTo>
                    <a:cubicBezTo>
                      <a:pt x="814" y="67"/>
                      <a:pt x="789" y="43"/>
                      <a:pt x="715" y="6"/>
                    </a:cubicBezTo>
                    <a:cubicBezTo>
                      <a:pt x="703" y="2"/>
                      <a:pt x="692" y="0"/>
                      <a:pt x="6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82"/>
              <p:cNvSpPr/>
              <p:nvPr/>
            </p:nvSpPr>
            <p:spPr>
              <a:xfrm>
                <a:off x="3780875" y="4285675"/>
                <a:ext cx="23650" cy="7475"/>
              </a:xfrm>
              <a:custGeom>
                <a:rect b="b" l="l" r="r" t="t"/>
                <a:pathLst>
                  <a:path extrusionOk="0" h="299" w="946">
                    <a:moveTo>
                      <a:pt x="645" y="0"/>
                    </a:moveTo>
                    <a:cubicBezTo>
                      <a:pt x="602" y="0"/>
                      <a:pt x="587" y="88"/>
                      <a:pt x="505" y="100"/>
                    </a:cubicBezTo>
                    <a:cubicBezTo>
                      <a:pt x="431" y="112"/>
                      <a:pt x="345" y="137"/>
                      <a:pt x="271" y="137"/>
                    </a:cubicBezTo>
                    <a:cubicBezTo>
                      <a:pt x="197" y="137"/>
                      <a:pt x="136" y="137"/>
                      <a:pt x="74" y="161"/>
                    </a:cubicBezTo>
                    <a:cubicBezTo>
                      <a:pt x="0" y="198"/>
                      <a:pt x="173" y="211"/>
                      <a:pt x="234" y="211"/>
                    </a:cubicBezTo>
                    <a:cubicBezTo>
                      <a:pt x="296" y="211"/>
                      <a:pt x="308" y="223"/>
                      <a:pt x="345" y="285"/>
                    </a:cubicBezTo>
                    <a:cubicBezTo>
                      <a:pt x="352" y="294"/>
                      <a:pt x="358" y="298"/>
                      <a:pt x="362" y="298"/>
                    </a:cubicBezTo>
                    <a:cubicBezTo>
                      <a:pt x="380" y="298"/>
                      <a:pt x="382" y="230"/>
                      <a:pt x="431" y="211"/>
                    </a:cubicBezTo>
                    <a:cubicBezTo>
                      <a:pt x="493" y="186"/>
                      <a:pt x="555" y="174"/>
                      <a:pt x="616" y="161"/>
                    </a:cubicBezTo>
                    <a:lnTo>
                      <a:pt x="752" y="124"/>
                    </a:lnTo>
                    <a:cubicBezTo>
                      <a:pt x="801" y="124"/>
                      <a:pt x="826" y="149"/>
                      <a:pt x="875" y="174"/>
                    </a:cubicBezTo>
                    <a:cubicBezTo>
                      <a:pt x="889" y="181"/>
                      <a:pt x="901" y="184"/>
                      <a:pt x="910" y="184"/>
                    </a:cubicBezTo>
                    <a:cubicBezTo>
                      <a:pt x="935" y="184"/>
                      <a:pt x="945" y="163"/>
                      <a:pt x="937" y="137"/>
                    </a:cubicBezTo>
                    <a:cubicBezTo>
                      <a:pt x="937" y="100"/>
                      <a:pt x="937" y="87"/>
                      <a:pt x="838" y="50"/>
                    </a:cubicBezTo>
                    <a:cubicBezTo>
                      <a:pt x="727" y="26"/>
                      <a:pt x="715" y="13"/>
                      <a:pt x="653" y="1"/>
                    </a:cubicBezTo>
                    <a:cubicBezTo>
                      <a:pt x="650" y="0"/>
                      <a:pt x="648"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82"/>
              <p:cNvSpPr/>
              <p:nvPr/>
            </p:nvSpPr>
            <p:spPr>
              <a:xfrm>
                <a:off x="3844625" y="4287550"/>
                <a:ext cx="9300" cy="2200"/>
              </a:xfrm>
              <a:custGeom>
                <a:rect b="b" l="l" r="r" t="t"/>
                <a:pathLst>
                  <a:path extrusionOk="0" h="88" w="372">
                    <a:moveTo>
                      <a:pt x="185" y="0"/>
                    </a:moveTo>
                    <a:cubicBezTo>
                      <a:pt x="1" y="0"/>
                      <a:pt x="136" y="74"/>
                      <a:pt x="272" y="86"/>
                    </a:cubicBezTo>
                    <a:cubicBezTo>
                      <a:pt x="277" y="87"/>
                      <a:pt x="282" y="87"/>
                      <a:pt x="286" y="87"/>
                    </a:cubicBezTo>
                    <a:cubicBezTo>
                      <a:pt x="360" y="87"/>
                      <a:pt x="371" y="0"/>
                      <a:pt x="1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82"/>
              <p:cNvSpPr/>
              <p:nvPr/>
            </p:nvSpPr>
            <p:spPr>
              <a:xfrm>
                <a:off x="3834125" y="4285375"/>
                <a:ext cx="15450" cy="3125"/>
              </a:xfrm>
              <a:custGeom>
                <a:rect b="b" l="l" r="r" t="t"/>
                <a:pathLst>
                  <a:path extrusionOk="0" h="125" w="618">
                    <a:moveTo>
                      <a:pt x="236" y="1"/>
                    </a:moveTo>
                    <a:cubicBezTo>
                      <a:pt x="0" y="1"/>
                      <a:pt x="227" y="125"/>
                      <a:pt x="333" y="125"/>
                    </a:cubicBezTo>
                    <a:cubicBezTo>
                      <a:pt x="338" y="125"/>
                      <a:pt x="342" y="125"/>
                      <a:pt x="347" y="124"/>
                    </a:cubicBezTo>
                    <a:cubicBezTo>
                      <a:pt x="618" y="99"/>
                      <a:pt x="482" y="13"/>
                      <a:pt x="2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82"/>
              <p:cNvSpPr/>
              <p:nvPr/>
            </p:nvSpPr>
            <p:spPr>
              <a:xfrm>
                <a:off x="3838150" y="4282400"/>
                <a:ext cx="22525" cy="5475"/>
              </a:xfrm>
              <a:custGeom>
                <a:rect b="b" l="l" r="r" t="t"/>
                <a:pathLst>
                  <a:path extrusionOk="0" h="219" w="901">
                    <a:moveTo>
                      <a:pt x="518" y="0"/>
                    </a:moveTo>
                    <a:cubicBezTo>
                      <a:pt x="471" y="0"/>
                      <a:pt x="432" y="21"/>
                      <a:pt x="358" y="21"/>
                    </a:cubicBezTo>
                    <a:cubicBezTo>
                      <a:pt x="329" y="17"/>
                      <a:pt x="301" y="16"/>
                      <a:pt x="272" y="16"/>
                    </a:cubicBezTo>
                    <a:cubicBezTo>
                      <a:pt x="214" y="16"/>
                      <a:pt x="157" y="21"/>
                      <a:pt x="99" y="21"/>
                    </a:cubicBezTo>
                    <a:cubicBezTo>
                      <a:pt x="1" y="34"/>
                      <a:pt x="149" y="58"/>
                      <a:pt x="223" y="71"/>
                    </a:cubicBezTo>
                    <a:cubicBezTo>
                      <a:pt x="309" y="108"/>
                      <a:pt x="383" y="132"/>
                      <a:pt x="469" y="144"/>
                    </a:cubicBezTo>
                    <a:cubicBezTo>
                      <a:pt x="543" y="157"/>
                      <a:pt x="642" y="218"/>
                      <a:pt x="703" y="218"/>
                    </a:cubicBezTo>
                    <a:cubicBezTo>
                      <a:pt x="765" y="218"/>
                      <a:pt x="740" y="169"/>
                      <a:pt x="789" y="169"/>
                    </a:cubicBezTo>
                    <a:cubicBezTo>
                      <a:pt x="851" y="169"/>
                      <a:pt x="789" y="95"/>
                      <a:pt x="740" y="83"/>
                    </a:cubicBezTo>
                    <a:cubicBezTo>
                      <a:pt x="679" y="58"/>
                      <a:pt x="900" y="71"/>
                      <a:pt x="876" y="58"/>
                    </a:cubicBezTo>
                    <a:cubicBezTo>
                      <a:pt x="839" y="46"/>
                      <a:pt x="629" y="21"/>
                      <a:pt x="568" y="9"/>
                    </a:cubicBezTo>
                    <a:cubicBezTo>
                      <a:pt x="549" y="3"/>
                      <a:pt x="533" y="0"/>
                      <a:pt x="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82"/>
              <p:cNvSpPr/>
              <p:nvPr/>
            </p:nvSpPr>
            <p:spPr>
              <a:xfrm>
                <a:off x="3861275" y="4286000"/>
                <a:ext cx="6175" cy="1875"/>
              </a:xfrm>
              <a:custGeom>
                <a:rect b="b" l="l" r="r" t="t"/>
                <a:pathLst>
                  <a:path extrusionOk="0" h="75" w="247">
                    <a:moveTo>
                      <a:pt x="62" y="0"/>
                    </a:moveTo>
                    <a:cubicBezTo>
                      <a:pt x="0" y="0"/>
                      <a:pt x="49" y="62"/>
                      <a:pt x="136" y="74"/>
                    </a:cubicBezTo>
                    <a:cubicBezTo>
                      <a:pt x="246" y="74"/>
                      <a:pt x="123" y="0"/>
                      <a:pt x="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82"/>
              <p:cNvSpPr/>
              <p:nvPr/>
            </p:nvSpPr>
            <p:spPr>
              <a:xfrm>
                <a:off x="3861700" y="4282975"/>
                <a:ext cx="2675" cy="2150"/>
              </a:xfrm>
              <a:custGeom>
                <a:rect b="b" l="l" r="r" t="t"/>
                <a:pathLst>
                  <a:path extrusionOk="0" h="86" w="107">
                    <a:moveTo>
                      <a:pt x="65" y="1"/>
                    </a:moveTo>
                    <a:cubicBezTo>
                      <a:pt x="35" y="1"/>
                      <a:pt x="0" y="14"/>
                      <a:pt x="8" y="35"/>
                    </a:cubicBezTo>
                    <a:cubicBezTo>
                      <a:pt x="20" y="48"/>
                      <a:pt x="45" y="60"/>
                      <a:pt x="57" y="72"/>
                    </a:cubicBezTo>
                    <a:cubicBezTo>
                      <a:pt x="66" y="81"/>
                      <a:pt x="74" y="85"/>
                      <a:pt x="80" y="85"/>
                    </a:cubicBezTo>
                    <a:cubicBezTo>
                      <a:pt x="99" y="85"/>
                      <a:pt x="106" y="51"/>
                      <a:pt x="106" y="23"/>
                    </a:cubicBezTo>
                    <a:cubicBezTo>
                      <a:pt x="106" y="7"/>
                      <a:pt x="87" y="1"/>
                      <a:pt x="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82"/>
              <p:cNvSpPr/>
              <p:nvPr/>
            </p:nvSpPr>
            <p:spPr>
              <a:xfrm>
                <a:off x="3847550" y="4276025"/>
                <a:ext cx="17750" cy="5375"/>
              </a:xfrm>
              <a:custGeom>
                <a:rect b="b" l="l" r="r" t="t"/>
                <a:pathLst>
                  <a:path extrusionOk="0" h="215" w="710">
                    <a:moveTo>
                      <a:pt x="433" y="0"/>
                    </a:moveTo>
                    <a:cubicBezTo>
                      <a:pt x="410" y="0"/>
                      <a:pt x="387" y="2"/>
                      <a:pt x="364" y="5"/>
                    </a:cubicBezTo>
                    <a:cubicBezTo>
                      <a:pt x="278" y="5"/>
                      <a:pt x="352" y="30"/>
                      <a:pt x="401" y="30"/>
                    </a:cubicBezTo>
                    <a:cubicBezTo>
                      <a:pt x="438" y="30"/>
                      <a:pt x="438" y="67"/>
                      <a:pt x="352" y="67"/>
                    </a:cubicBezTo>
                    <a:cubicBezTo>
                      <a:pt x="278" y="67"/>
                      <a:pt x="204" y="116"/>
                      <a:pt x="118" y="116"/>
                    </a:cubicBezTo>
                    <a:cubicBezTo>
                      <a:pt x="44" y="116"/>
                      <a:pt x="19" y="128"/>
                      <a:pt x="7" y="165"/>
                    </a:cubicBezTo>
                    <a:cubicBezTo>
                      <a:pt x="1" y="172"/>
                      <a:pt x="4" y="174"/>
                      <a:pt x="13" y="174"/>
                    </a:cubicBezTo>
                    <a:cubicBezTo>
                      <a:pt x="39" y="174"/>
                      <a:pt x="118" y="153"/>
                      <a:pt x="155" y="153"/>
                    </a:cubicBezTo>
                    <a:cubicBezTo>
                      <a:pt x="204" y="153"/>
                      <a:pt x="241" y="153"/>
                      <a:pt x="290" y="128"/>
                    </a:cubicBezTo>
                    <a:cubicBezTo>
                      <a:pt x="292" y="128"/>
                      <a:pt x="295" y="127"/>
                      <a:pt x="297" y="127"/>
                    </a:cubicBezTo>
                    <a:cubicBezTo>
                      <a:pt x="330" y="127"/>
                      <a:pt x="355" y="215"/>
                      <a:pt x="401" y="215"/>
                    </a:cubicBezTo>
                    <a:lnTo>
                      <a:pt x="487" y="215"/>
                    </a:lnTo>
                    <a:cubicBezTo>
                      <a:pt x="438" y="215"/>
                      <a:pt x="364" y="128"/>
                      <a:pt x="401" y="128"/>
                    </a:cubicBezTo>
                    <a:cubicBezTo>
                      <a:pt x="438" y="128"/>
                      <a:pt x="549" y="79"/>
                      <a:pt x="611" y="67"/>
                    </a:cubicBezTo>
                    <a:cubicBezTo>
                      <a:pt x="685" y="54"/>
                      <a:pt x="709" y="54"/>
                      <a:pt x="611" y="30"/>
                    </a:cubicBezTo>
                    <a:cubicBezTo>
                      <a:pt x="557" y="12"/>
                      <a:pt x="496"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82"/>
              <p:cNvSpPr/>
              <p:nvPr/>
            </p:nvSpPr>
            <p:spPr>
              <a:xfrm>
                <a:off x="3884750" y="4272750"/>
                <a:ext cx="13200" cy="1675"/>
              </a:xfrm>
              <a:custGeom>
                <a:rect b="b" l="l" r="r" t="t"/>
                <a:pathLst>
                  <a:path extrusionOk="0" h="67" w="528">
                    <a:moveTo>
                      <a:pt x="108" y="1"/>
                    </a:moveTo>
                    <a:cubicBezTo>
                      <a:pt x="1" y="1"/>
                      <a:pt x="279" y="67"/>
                      <a:pt x="384" y="67"/>
                    </a:cubicBezTo>
                    <a:cubicBezTo>
                      <a:pt x="399" y="67"/>
                      <a:pt x="410" y="65"/>
                      <a:pt x="416" y="62"/>
                    </a:cubicBezTo>
                    <a:cubicBezTo>
                      <a:pt x="527" y="13"/>
                      <a:pt x="244" y="1"/>
                      <a:pt x="1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82"/>
              <p:cNvSpPr/>
              <p:nvPr/>
            </p:nvSpPr>
            <p:spPr>
              <a:xfrm>
                <a:off x="3861875" y="4270250"/>
                <a:ext cx="7725" cy="1500"/>
              </a:xfrm>
              <a:custGeom>
                <a:rect b="b" l="l" r="r" t="t"/>
                <a:pathLst>
                  <a:path extrusionOk="0" h="60" w="309">
                    <a:moveTo>
                      <a:pt x="150" y="1"/>
                    </a:moveTo>
                    <a:cubicBezTo>
                      <a:pt x="77" y="1"/>
                      <a:pt x="1" y="6"/>
                      <a:pt x="1" y="39"/>
                    </a:cubicBezTo>
                    <a:cubicBezTo>
                      <a:pt x="1" y="55"/>
                      <a:pt x="26" y="59"/>
                      <a:pt x="58" y="59"/>
                    </a:cubicBezTo>
                    <a:cubicBezTo>
                      <a:pt x="101" y="59"/>
                      <a:pt x="157" y="51"/>
                      <a:pt x="185" y="51"/>
                    </a:cubicBezTo>
                    <a:cubicBezTo>
                      <a:pt x="222" y="51"/>
                      <a:pt x="309" y="2"/>
                      <a:pt x="247" y="2"/>
                    </a:cubicBezTo>
                    <a:cubicBezTo>
                      <a:pt x="222" y="2"/>
                      <a:pt x="187" y="1"/>
                      <a:pt x="1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82"/>
              <p:cNvSpPr/>
              <p:nvPr/>
            </p:nvSpPr>
            <p:spPr>
              <a:xfrm>
                <a:off x="3871725" y="4282375"/>
                <a:ext cx="11750" cy="2725"/>
              </a:xfrm>
              <a:custGeom>
                <a:rect b="b" l="l" r="r" t="t"/>
                <a:pathLst>
                  <a:path extrusionOk="0" h="109" w="470">
                    <a:moveTo>
                      <a:pt x="427" y="0"/>
                    </a:moveTo>
                    <a:cubicBezTo>
                      <a:pt x="361" y="0"/>
                      <a:pt x="192" y="20"/>
                      <a:pt x="112" y="47"/>
                    </a:cubicBezTo>
                    <a:cubicBezTo>
                      <a:pt x="1" y="84"/>
                      <a:pt x="161" y="109"/>
                      <a:pt x="297" y="109"/>
                    </a:cubicBezTo>
                    <a:cubicBezTo>
                      <a:pt x="469" y="109"/>
                      <a:pt x="383" y="35"/>
                      <a:pt x="445" y="10"/>
                    </a:cubicBezTo>
                    <a:cubicBezTo>
                      <a:pt x="462" y="3"/>
                      <a:pt x="452" y="0"/>
                      <a:pt x="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82"/>
              <p:cNvSpPr/>
              <p:nvPr/>
            </p:nvSpPr>
            <p:spPr>
              <a:xfrm>
                <a:off x="3865875" y="4299225"/>
                <a:ext cx="6700" cy="1925"/>
              </a:xfrm>
              <a:custGeom>
                <a:rect b="b" l="l" r="r" t="t"/>
                <a:pathLst>
                  <a:path extrusionOk="0" h="77" w="268">
                    <a:moveTo>
                      <a:pt x="117" y="0"/>
                    </a:moveTo>
                    <a:cubicBezTo>
                      <a:pt x="111" y="0"/>
                      <a:pt x="105" y="1"/>
                      <a:pt x="99" y="1"/>
                    </a:cubicBezTo>
                    <a:cubicBezTo>
                      <a:pt x="1" y="14"/>
                      <a:pt x="87" y="75"/>
                      <a:pt x="149" y="75"/>
                    </a:cubicBezTo>
                    <a:cubicBezTo>
                      <a:pt x="157" y="76"/>
                      <a:pt x="164" y="76"/>
                      <a:pt x="170" y="76"/>
                    </a:cubicBezTo>
                    <a:cubicBezTo>
                      <a:pt x="268" y="76"/>
                      <a:pt x="202" y="0"/>
                      <a:pt x="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82"/>
              <p:cNvSpPr/>
              <p:nvPr/>
            </p:nvSpPr>
            <p:spPr>
              <a:xfrm>
                <a:off x="3985450" y="4285300"/>
                <a:ext cx="9175" cy="2900"/>
              </a:xfrm>
              <a:custGeom>
                <a:rect b="b" l="l" r="r" t="t"/>
                <a:pathLst>
                  <a:path extrusionOk="0" h="116" w="367">
                    <a:moveTo>
                      <a:pt x="240" y="0"/>
                    </a:moveTo>
                    <a:cubicBezTo>
                      <a:pt x="188" y="0"/>
                      <a:pt x="126" y="8"/>
                      <a:pt x="85" y="28"/>
                    </a:cubicBezTo>
                    <a:cubicBezTo>
                      <a:pt x="0" y="75"/>
                      <a:pt x="44" y="115"/>
                      <a:pt x="119" y="115"/>
                    </a:cubicBezTo>
                    <a:cubicBezTo>
                      <a:pt x="143" y="115"/>
                      <a:pt x="169" y="111"/>
                      <a:pt x="196" y="102"/>
                    </a:cubicBezTo>
                    <a:cubicBezTo>
                      <a:pt x="196" y="102"/>
                      <a:pt x="270" y="65"/>
                      <a:pt x="331" y="28"/>
                    </a:cubicBezTo>
                    <a:cubicBezTo>
                      <a:pt x="367" y="14"/>
                      <a:pt x="312" y="0"/>
                      <a:pt x="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82"/>
              <p:cNvSpPr/>
              <p:nvPr/>
            </p:nvSpPr>
            <p:spPr>
              <a:xfrm>
                <a:off x="4050100" y="4281175"/>
                <a:ext cx="6800" cy="2125"/>
              </a:xfrm>
              <a:custGeom>
                <a:rect b="b" l="l" r="r" t="t"/>
                <a:pathLst>
                  <a:path extrusionOk="0" h="85" w="272">
                    <a:moveTo>
                      <a:pt x="121" y="1"/>
                    </a:moveTo>
                    <a:cubicBezTo>
                      <a:pt x="59" y="1"/>
                      <a:pt x="0" y="10"/>
                      <a:pt x="0" y="33"/>
                    </a:cubicBezTo>
                    <a:cubicBezTo>
                      <a:pt x="0" y="66"/>
                      <a:pt x="74" y="84"/>
                      <a:pt x="145" y="84"/>
                    </a:cubicBezTo>
                    <a:cubicBezTo>
                      <a:pt x="209" y="84"/>
                      <a:pt x="271" y="69"/>
                      <a:pt x="271" y="33"/>
                    </a:cubicBezTo>
                    <a:cubicBezTo>
                      <a:pt x="271" y="14"/>
                      <a:pt x="193" y="1"/>
                      <a:pt x="1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82"/>
              <p:cNvSpPr/>
              <p:nvPr/>
            </p:nvSpPr>
            <p:spPr>
              <a:xfrm>
                <a:off x="3983250" y="4402150"/>
                <a:ext cx="6500" cy="4000"/>
              </a:xfrm>
              <a:custGeom>
                <a:rect b="b" l="l" r="r" t="t"/>
                <a:pathLst>
                  <a:path extrusionOk="0" h="160" w="260">
                    <a:moveTo>
                      <a:pt x="129" y="0"/>
                    </a:moveTo>
                    <a:cubicBezTo>
                      <a:pt x="100" y="0"/>
                      <a:pt x="75" y="19"/>
                      <a:pt x="50" y="61"/>
                    </a:cubicBezTo>
                    <a:cubicBezTo>
                      <a:pt x="0" y="135"/>
                      <a:pt x="136" y="160"/>
                      <a:pt x="210" y="160"/>
                    </a:cubicBezTo>
                    <a:cubicBezTo>
                      <a:pt x="259" y="160"/>
                      <a:pt x="210" y="24"/>
                      <a:pt x="173" y="12"/>
                    </a:cubicBezTo>
                    <a:cubicBezTo>
                      <a:pt x="157" y="4"/>
                      <a:pt x="143" y="0"/>
                      <a:pt x="1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82"/>
              <p:cNvSpPr/>
              <p:nvPr/>
            </p:nvSpPr>
            <p:spPr>
              <a:xfrm>
                <a:off x="4560200" y="5158325"/>
                <a:ext cx="9550" cy="5750"/>
              </a:xfrm>
              <a:custGeom>
                <a:rect b="b" l="l" r="r" t="t"/>
                <a:pathLst>
                  <a:path extrusionOk="0" h="230" w="382">
                    <a:moveTo>
                      <a:pt x="253" y="1"/>
                    </a:moveTo>
                    <a:cubicBezTo>
                      <a:pt x="247" y="1"/>
                      <a:pt x="241" y="1"/>
                      <a:pt x="234" y="2"/>
                    </a:cubicBezTo>
                    <a:cubicBezTo>
                      <a:pt x="136" y="2"/>
                      <a:pt x="0" y="88"/>
                      <a:pt x="62" y="150"/>
                    </a:cubicBezTo>
                    <a:cubicBezTo>
                      <a:pt x="110" y="189"/>
                      <a:pt x="214" y="229"/>
                      <a:pt x="288" y="229"/>
                    </a:cubicBezTo>
                    <a:cubicBezTo>
                      <a:pt x="329" y="229"/>
                      <a:pt x="361" y="217"/>
                      <a:pt x="370" y="187"/>
                    </a:cubicBezTo>
                    <a:cubicBezTo>
                      <a:pt x="381" y="83"/>
                      <a:pt x="339"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82"/>
              <p:cNvSpPr/>
              <p:nvPr/>
            </p:nvSpPr>
            <p:spPr>
              <a:xfrm>
                <a:off x="4569425" y="5149350"/>
                <a:ext cx="8975" cy="5525"/>
              </a:xfrm>
              <a:custGeom>
                <a:rect b="b" l="l" r="r" t="t"/>
                <a:pathLst>
                  <a:path extrusionOk="0" h="221" w="359">
                    <a:moveTo>
                      <a:pt x="327" y="0"/>
                    </a:moveTo>
                    <a:cubicBezTo>
                      <a:pt x="306" y="0"/>
                      <a:pt x="272" y="10"/>
                      <a:pt x="247" y="28"/>
                    </a:cubicBezTo>
                    <a:cubicBezTo>
                      <a:pt x="186" y="77"/>
                      <a:pt x="1" y="139"/>
                      <a:pt x="13" y="201"/>
                    </a:cubicBezTo>
                    <a:cubicBezTo>
                      <a:pt x="16" y="215"/>
                      <a:pt x="25" y="221"/>
                      <a:pt x="38" y="221"/>
                    </a:cubicBezTo>
                    <a:cubicBezTo>
                      <a:pt x="80" y="221"/>
                      <a:pt x="160" y="164"/>
                      <a:pt x="198" y="164"/>
                    </a:cubicBezTo>
                    <a:cubicBezTo>
                      <a:pt x="247" y="164"/>
                      <a:pt x="358" y="102"/>
                      <a:pt x="346" y="90"/>
                    </a:cubicBezTo>
                    <a:cubicBezTo>
                      <a:pt x="334" y="77"/>
                      <a:pt x="297" y="65"/>
                      <a:pt x="334" y="28"/>
                    </a:cubicBezTo>
                    <a:cubicBezTo>
                      <a:pt x="358" y="10"/>
                      <a:pt x="349"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82"/>
              <p:cNvSpPr/>
              <p:nvPr/>
            </p:nvSpPr>
            <p:spPr>
              <a:xfrm>
                <a:off x="3567400" y="4713200"/>
                <a:ext cx="6175" cy="13600"/>
              </a:xfrm>
              <a:custGeom>
                <a:rect b="b" l="l" r="r" t="t"/>
                <a:pathLst>
                  <a:path extrusionOk="0" h="544" w="247">
                    <a:moveTo>
                      <a:pt x="207" y="0"/>
                    </a:moveTo>
                    <a:cubicBezTo>
                      <a:pt x="165" y="0"/>
                      <a:pt x="56" y="119"/>
                      <a:pt x="25" y="212"/>
                    </a:cubicBezTo>
                    <a:cubicBezTo>
                      <a:pt x="0" y="323"/>
                      <a:pt x="37" y="446"/>
                      <a:pt x="136" y="520"/>
                    </a:cubicBezTo>
                    <a:cubicBezTo>
                      <a:pt x="155" y="536"/>
                      <a:pt x="167" y="543"/>
                      <a:pt x="176" y="543"/>
                    </a:cubicBezTo>
                    <a:cubicBezTo>
                      <a:pt x="210" y="543"/>
                      <a:pt x="168" y="419"/>
                      <a:pt x="198" y="360"/>
                    </a:cubicBezTo>
                    <a:cubicBezTo>
                      <a:pt x="235" y="249"/>
                      <a:pt x="247" y="125"/>
                      <a:pt x="222" y="15"/>
                    </a:cubicBezTo>
                    <a:cubicBezTo>
                      <a:pt x="220" y="5"/>
                      <a:pt x="215" y="0"/>
                      <a:pt x="2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82"/>
              <p:cNvSpPr/>
              <p:nvPr/>
            </p:nvSpPr>
            <p:spPr>
              <a:xfrm>
                <a:off x="3564925" y="4728475"/>
                <a:ext cx="9900" cy="18300"/>
              </a:xfrm>
              <a:custGeom>
                <a:rect b="b" l="l" r="r" t="t"/>
                <a:pathLst>
                  <a:path extrusionOk="0" h="732" w="396">
                    <a:moveTo>
                      <a:pt x="285" y="0"/>
                    </a:moveTo>
                    <a:cubicBezTo>
                      <a:pt x="279" y="0"/>
                      <a:pt x="271" y="3"/>
                      <a:pt x="260" y="7"/>
                    </a:cubicBezTo>
                    <a:cubicBezTo>
                      <a:pt x="190" y="37"/>
                      <a:pt x="137" y="123"/>
                      <a:pt x="93" y="123"/>
                    </a:cubicBezTo>
                    <a:cubicBezTo>
                      <a:pt x="82" y="123"/>
                      <a:pt x="72" y="118"/>
                      <a:pt x="62" y="106"/>
                    </a:cubicBezTo>
                    <a:cubicBezTo>
                      <a:pt x="34" y="70"/>
                      <a:pt x="18" y="43"/>
                      <a:pt x="9" y="43"/>
                    </a:cubicBezTo>
                    <a:cubicBezTo>
                      <a:pt x="3" y="43"/>
                      <a:pt x="1" y="57"/>
                      <a:pt x="1" y="94"/>
                    </a:cubicBezTo>
                    <a:cubicBezTo>
                      <a:pt x="1" y="180"/>
                      <a:pt x="50" y="192"/>
                      <a:pt x="50" y="303"/>
                    </a:cubicBezTo>
                    <a:cubicBezTo>
                      <a:pt x="50" y="414"/>
                      <a:pt x="99" y="525"/>
                      <a:pt x="99" y="599"/>
                    </a:cubicBezTo>
                    <a:cubicBezTo>
                      <a:pt x="89" y="669"/>
                      <a:pt x="96" y="732"/>
                      <a:pt x="125" y="732"/>
                    </a:cubicBezTo>
                    <a:cubicBezTo>
                      <a:pt x="132" y="732"/>
                      <a:pt x="140" y="729"/>
                      <a:pt x="149" y="722"/>
                    </a:cubicBezTo>
                    <a:cubicBezTo>
                      <a:pt x="198" y="673"/>
                      <a:pt x="358" y="673"/>
                      <a:pt x="370" y="525"/>
                    </a:cubicBezTo>
                    <a:cubicBezTo>
                      <a:pt x="370" y="377"/>
                      <a:pt x="395" y="94"/>
                      <a:pt x="346" y="94"/>
                    </a:cubicBezTo>
                    <a:cubicBezTo>
                      <a:pt x="271" y="94"/>
                      <a:pt x="326" y="0"/>
                      <a:pt x="2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82"/>
              <p:cNvSpPr/>
              <p:nvPr/>
            </p:nvSpPr>
            <p:spPr>
              <a:xfrm>
                <a:off x="3589200" y="4752375"/>
                <a:ext cx="19800" cy="11100"/>
              </a:xfrm>
              <a:custGeom>
                <a:rect b="b" l="l" r="r" t="t"/>
                <a:pathLst>
                  <a:path extrusionOk="0" h="444" w="792">
                    <a:moveTo>
                      <a:pt x="730" y="0"/>
                    </a:moveTo>
                    <a:cubicBezTo>
                      <a:pt x="669" y="0"/>
                      <a:pt x="484" y="49"/>
                      <a:pt x="422" y="49"/>
                    </a:cubicBezTo>
                    <a:cubicBezTo>
                      <a:pt x="361" y="49"/>
                      <a:pt x="299" y="12"/>
                      <a:pt x="225" y="12"/>
                    </a:cubicBezTo>
                    <a:cubicBezTo>
                      <a:pt x="213" y="12"/>
                      <a:pt x="196" y="12"/>
                      <a:pt x="177" y="12"/>
                    </a:cubicBezTo>
                    <a:cubicBezTo>
                      <a:pt x="103" y="12"/>
                      <a:pt x="1" y="20"/>
                      <a:pt x="40" y="99"/>
                    </a:cubicBezTo>
                    <a:cubicBezTo>
                      <a:pt x="89" y="197"/>
                      <a:pt x="114" y="210"/>
                      <a:pt x="237" y="234"/>
                    </a:cubicBezTo>
                    <a:cubicBezTo>
                      <a:pt x="373" y="259"/>
                      <a:pt x="508" y="444"/>
                      <a:pt x="595" y="444"/>
                    </a:cubicBezTo>
                    <a:cubicBezTo>
                      <a:pt x="681" y="444"/>
                      <a:pt x="718" y="419"/>
                      <a:pt x="693" y="370"/>
                    </a:cubicBezTo>
                    <a:cubicBezTo>
                      <a:pt x="669" y="320"/>
                      <a:pt x="582" y="247"/>
                      <a:pt x="632" y="197"/>
                    </a:cubicBezTo>
                    <a:cubicBezTo>
                      <a:pt x="669" y="148"/>
                      <a:pt x="792" y="0"/>
                      <a:pt x="7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82"/>
              <p:cNvSpPr/>
              <p:nvPr/>
            </p:nvSpPr>
            <p:spPr>
              <a:xfrm>
                <a:off x="3703550" y="4771950"/>
                <a:ext cx="14550" cy="8150"/>
              </a:xfrm>
              <a:custGeom>
                <a:rect b="b" l="l" r="r" t="t"/>
                <a:pathLst>
                  <a:path extrusionOk="0" h="326" w="582">
                    <a:moveTo>
                      <a:pt x="577" y="0"/>
                    </a:moveTo>
                    <a:lnTo>
                      <a:pt x="577" y="0"/>
                    </a:lnTo>
                    <a:cubicBezTo>
                      <a:pt x="577" y="0"/>
                      <a:pt x="574" y="2"/>
                      <a:pt x="567" y="6"/>
                    </a:cubicBezTo>
                    <a:cubicBezTo>
                      <a:pt x="481" y="67"/>
                      <a:pt x="382" y="104"/>
                      <a:pt x="284" y="117"/>
                    </a:cubicBezTo>
                    <a:cubicBezTo>
                      <a:pt x="210" y="129"/>
                      <a:pt x="136" y="166"/>
                      <a:pt x="62" y="203"/>
                    </a:cubicBezTo>
                    <a:cubicBezTo>
                      <a:pt x="0" y="240"/>
                      <a:pt x="136" y="326"/>
                      <a:pt x="185" y="326"/>
                    </a:cubicBezTo>
                    <a:cubicBezTo>
                      <a:pt x="247" y="326"/>
                      <a:pt x="345" y="215"/>
                      <a:pt x="432" y="215"/>
                    </a:cubicBezTo>
                    <a:cubicBezTo>
                      <a:pt x="530" y="215"/>
                      <a:pt x="469" y="178"/>
                      <a:pt x="419" y="154"/>
                    </a:cubicBezTo>
                    <a:cubicBezTo>
                      <a:pt x="386" y="131"/>
                      <a:pt x="581" y="0"/>
                      <a:pt x="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82"/>
              <p:cNvSpPr/>
              <p:nvPr/>
            </p:nvSpPr>
            <p:spPr>
              <a:xfrm>
                <a:off x="3651775" y="4772975"/>
                <a:ext cx="18175" cy="5050"/>
              </a:xfrm>
              <a:custGeom>
                <a:rect b="b" l="l" r="r" t="t"/>
                <a:pathLst>
                  <a:path extrusionOk="0" h="202" w="727">
                    <a:moveTo>
                      <a:pt x="47" y="0"/>
                    </a:moveTo>
                    <a:cubicBezTo>
                      <a:pt x="0" y="0"/>
                      <a:pt x="58" y="56"/>
                      <a:pt x="137" y="113"/>
                    </a:cubicBezTo>
                    <a:cubicBezTo>
                      <a:pt x="191" y="166"/>
                      <a:pt x="263" y="201"/>
                      <a:pt x="338" y="201"/>
                    </a:cubicBezTo>
                    <a:cubicBezTo>
                      <a:pt x="349" y="201"/>
                      <a:pt x="360" y="200"/>
                      <a:pt x="371" y="199"/>
                    </a:cubicBezTo>
                    <a:cubicBezTo>
                      <a:pt x="433" y="186"/>
                      <a:pt x="482" y="186"/>
                      <a:pt x="544" y="186"/>
                    </a:cubicBezTo>
                    <a:cubicBezTo>
                      <a:pt x="618" y="186"/>
                      <a:pt x="679" y="100"/>
                      <a:pt x="716" y="76"/>
                    </a:cubicBezTo>
                    <a:cubicBezTo>
                      <a:pt x="725" y="69"/>
                      <a:pt x="727" y="67"/>
                      <a:pt x="722" y="67"/>
                    </a:cubicBezTo>
                    <a:cubicBezTo>
                      <a:pt x="709" y="67"/>
                      <a:pt x="642" y="88"/>
                      <a:pt x="568" y="88"/>
                    </a:cubicBezTo>
                    <a:cubicBezTo>
                      <a:pt x="482" y="88"/>
                      <a:pt x="383" y="26"/>
                      <a:pt x="273" y="26"/>
                    </a:cubicBezTo>
                    <a:cubicBezTo>
                      <a:pt x="211" y="26"/>
                      <a:pt x="137" y="14"/>
                      <a:pt x="63" y="2"/>
                    </a:cubicBezTo>
                    <a:cubicBezTo>
                      <a:pt x="57" y="1"/>
                      <a:pt x="51" y="0"/>
                      <a:pt x="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82"/>
              <p:cNvSpPr/>
              <p:nvPr/>
            </p:nvSpPr>
            <p:spPr>
              <a:xfrm>
                <a:off x="3643475" y="4567350"/>
                <a:ext cx="9050" cy="6625"/>
              </a:xfrm>
              <a:custGeom>
                <a:rect b="b" l="l" r="r" t="t"/>
                <a:pathLst>
                  <a:path extrusionOk="0" h="265" w="362">
                    <a:moveTo>
                      <a:pt x="310" y="0"/>
                    </a:moveTo>
                    <a:cubicBezTo>
                      <a:pt x="266" y="0"/>
                      <a:pt x="190" y="13"/>
                      <a:pt x="124" y="33"/>
                    </a:cubicBezTo>
                    <a:cubicBezTo>
                      <a:pt x="1" y="70"/>
                      <a:pt x="38" y="21"/>
                      <a:pt x="62" y="218"/>
                    </a:cubicBezTo>
                    <a:cubicBezTo>
                      <a:pt x="68" y="251"/>
                      <a:pt x="79" y="265"/>
                      <a:pt x="94" y="265"/>
                    </a:cubicBezTo>
                    <a:cubicBezTo>
                      <a:pt x="150" y="265"/>
                      <a:pt x="263" y="72"/>
                      <a:pt x="321" y="33"/>
                    </a:cubicBezTo>
                    <a:cubicBezTo>
                      <a:pt x="361" y="10"/>
                      <a:pt x="348" y="0"/>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82"/>
              <p:cNvSpPr/>
              <p:nvPr/>
            </p:nvSpPr>
            <p:spPr>
              <a:xfrm>
                <a:off x="3642875" y="4563250"/>
                <a:ext cx="7725" cy="3000"/>
              </a:xfrm>
              <a:custGeom>
                <a:rect b="b" l="l" r="r" t="t"/>
                <a:pathLst>
                  <a:path extrusionOk="0" h="120" w="309">
                    <a:moveTo>
                      <a:pt x="230" y="0"/>
                    </a:moveTo>
                    <a:cubicBezTo>
                      <a:pt x="191" y="0"/>
                      <a:pt x="134" y="21"/>
                      <a:pt x="86" y="37"/>
                    </a:cubicBezTo>
                    <a:cubicBezTo>
                      <a:pt x="0" y="49"/>
                      <a:pt x="136" y="86"/>
                      <a:pt x="197" y="111"/>
                    </a:cubicBezTo>
                    <a:cubicBezTo>
                      <a:pt x="218" y="117"/>
                      <a:pt x="235" y="120"/>
                      <a:pt x="247" y="120"/>
                    </a:cubicBezTo>
                    <a:cubicBezTo>
                      <a:pt x="309" y="120"/>
                      <a:pt x="281" y="55"/>
                      <a:pt x="271" y="24"/>
                    </a:cubicBezTo>
                    <a:cubicBezTo>
                      <a:pt x="267" y="7"/>
                      <a:pt x="251" y="0"/>
                      <a:pt x="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82"/>
              <p:cNvSpPr/>
              <p:nvPr/>
            </p:nvSpPr>
            <p:spPr>
              <a:xfrm>
                <a:off x="3622475" y="4574650"/>
                <a:ext cx="4400" cy="10550"/>
              </a:xfrm>
              <a:custGeom>
                <a:rect b="b" l="l" r="r" t="t"/>
                <a:pathLst>
                  <a:path extrusionOk="0" h="422" w="176">
                    <a:moveTo>
                      <a:pt x="169" y="1"/>
                    </a:moveTo>
                    <a:cubicBezTo>
                      <a:pt x="138" y="1"/>
                      <a:pt x="15" y="171"/>
                      <a:pt x="15" y="246"/>
                    </a:cubicBezTo>
                    <a:cubicBezTo>
                      <a:pt x="15" y="323"/>
                      <a:pt x="0" y="421"/>
                      <a:pt x="17" y="421"/>
                    </a:cubicBezTo>
                    <a:cubicBezTo>
                      <a:pt x="22" y="421"/>
                      <a:pt x="29" y="413"/>
                      <a:pt x="40" y="394"/>
                    </a:cubicBezTo>
                    <a:cubicBezTo>
                      <a:pt x="102" y="283"/>
                      <a:pt x="151" y="147"/>
                      <a:pt x="175" y="12"/>
                    </a:cubicBezTo>
                    <a:cubicBezTo>
                      <a:pt x="175" y="4"/>
                      <a:pt x="173" y="1"/>
                      <a:pt x="1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82"/>
              <p:cNvSpPr/>
              <p:nvPr/>
            </p:nvSpPr>
            <p:spPr>
              <a:xfrm>
                <a:off x="3630775" y="4549300"/>
                <a:ext cx="4100" cy="3575"/>
              </a:xfrm>
              <a:custGeom>
                <a:rect b="b" l="l" r="r" t="t"/>
                <a:pathLst>
                  <a:path extrusionOk="0" h="143" w="164">
                    <a:moveTo>
                      <a:pt x="140" y="1"/>
                    </a:moveTo>
                    <a:cubicBezTo>
                      <a:pt x="112" y="1"/>
                      <a:pt x="64" y="30"/>
                      <a:pt x="28" y="65"/>
                    </a:cubicBezTo>
                    <a:cubicBezTo>
                      <a:pt x="0" y="93"/>
                      <a:pt x="44" y="143"/>
                      <a:pt x="93" y="143"/>
                    </a:cubicBezTo>
                    <a:cubicBezTo>
                      <a:pt x="109" y="143"/>
                      <a:pt x="125" y="138"/>
                      <a:pt x="139" y="126"/>
                    </a:cubicBezTo>
                    <a:cubicBezTo>
                      <a:pt x="164" y="90"/>
                      <a:pt x="164" y="65"/>
                      <a:pt x="164" y="16"/>
                    </a:cubicBezTo>
                    <a:cubicBezTo>
                      <a:pt x="160" y="5"/>
                      <a:pt x="152" y="1"/>
                      <a:pt x="1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82"/>
              <p:cNvSpPr/>
              <p:nvPr/>
            </p:nvSpPr>
            <p:spPr>
              <a:xfrm>
                <a:off x="3581950" y="4594225"/>
                <a:ext cx="7950" cy="11175"/>
              </a:xfrm>
              <a:custGeom>
                <a:rect b="b" l="l" r="r" t="t"/>
                <a:pathLst>
                  <a:path extrusionOk="0" h="447" w="318">
                    <a:moveTo>
                      <a:pt x="303" y="0"/>
                    </a:moveTo>
                    <a:cubicBezTo>
                      <a:pt x="301" y="0"/>
                      <a:pt x="297" y="6"/>
                      <a:pt x="293" y="18"/>
                    </a:cubicBezTo>
                    <a:cubicBezTo>
                      <a:pt x="293" y="57"/>
                      <a:pt x="261" y="130"/>
                      <a:pt x="229" y="130"/>
                    </a:cubicBezTo>
                    <a:cubicBezTo>
                      <a:pt x="222" y="130"/>
                      <a:pt x="214" y="126"/>
                      <a:pt x="207" y="116"/>
                    </a:cubicBezTo>
                    <a:cubicBezTo>
                      <a:pt x="176" y="85"/>
                      <a:pt x="146" y="21"/>
                      <a:pt x="122" y="21"/>
                    </a:cubicBezTo>
                    <a:cubicBezTo>
                      <a:pt x="117" y="21"/>
                      <a:pt x="113" y="24"/>
                      <a:pt x="108" y="30"/>
                    </a:cubicBezTo>
                    <a:cubicBezTo>
                      <a:pt x="86" y="52"/>
                      <a:pt x="55" y="93"/>
                      <a:pt x="31" y="93"/>
                    </a:cubicBezTo>
                    <a:cubicBezTo>
                      <a:pt x="28" y="93"/>
                      <a:pt x="25" y="93"/>
                      <a:pt x="22" y="91"/>
                    </a:cubicBezTo>
                    <a:cubicBezTo>
                      <a:pt x="20" y="90"/>
                      <a:pt x="17" y="90"/>
                      <a:pt x="16" y="90"/>
                    </a:cubicBezTo>
                    <a:cubicBezTo>
                      <a:pt x="0" y="90"/>
                      <a:pt x="12" y="134"/>
                      <a:pt x="34" y="178"/>
                    </a:cubicBezTo>
                    <a:cubicBezTo>
                      <a:pt x="71" y="227"/>
                      <a:pt x="96" y="289"/>
                      <a:pt x="133" y="338"/>
                    </a:cubicBezTo>
                    <a:cubicBezTo>
                      <a:pt x="195" y="387"/>
                      <a:pt x="219" y="412"/>
                      <a:pt x="256" y="436"/>
                    </a:cubicBezTo>
                    <a:cubicBezTo>
                      <a:pt x="263" y="443"/>
                      <a:pt x="267" y="446"/>
                      <a:pt x="270" y="446"/>
                    </a:cubicBezTo>
                    <a:cubicBezTo>
                      <a:pt x="281" y="446"/>
                      <a:pt x="259" y="388"/>
                      <a:pt x="269" y="338"/>
                    </a:cubicBezTo>
                    <a:cubicBezTo>
                      <a:pt x="281" y="276"/>
                      <a:pt x="318" y="264"/>
                      <a:pt x="318" y="190"/>
                    </a:cubicBezTo>
                    <a:cubicBezTo>
                      <a:pt x="318" y="138"/>
                      <a:pt x="318" y="0"/>
                      <a:pt x="3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82"/>
              <p:cNvSpPr/>
              <p:nvPr/>
            </p:nvSpPr>
            <p:spPr>
              <a:xfrm>
                <a:off x="3574800" y="4598325"/>
                <a:ext cx="7400" cy="7000"/>
              </a:xfrm>
              <a:custGeom>
                <a:rect b="b" l="l" r="r" t="t"/>
                <a:pathLst>
                  <a:path extrusionOk="0" h="280" w="296">
                    <a:moveTo>
                      <a:pt x="74" y="1"/>
                    </a:moveTo>
                    <a:cubicBezTo>
                      <a:pt x="51" y="1"/>
                      <a:pt x="34" y="41"/>
                      <a:pt x="25" y="88"/>
                    </a:cubicBezTo>
                    <a:cubicBezTo>
                      <a:pt x="0" y="137"/>
                      <a:pt x="49" y="162"/>
                      <a:pt x="99" y="199"/>
                    </a:cubicBezTo>
                    <a:cubicBezTo>
                      <a:pt x="126" y="226"/>
                      <a:pt x="126" y="261"/>
                      <a:pt x="135" y="261"/>
                    </a:cubicBezTo>
                    <a:cubicBezTo>
                      <a:pt x="138" y="261"/>
                      <a:pt x="142" y="257"/>
                      <a:pt x="148" y="248"/>
                    </a:cubicBezTo>
                    <a:cubicBezTo>
                      <a:pt x="152" y="242"/>
                      <a:pt x="156" y="240"/>
                      <a:pt x="160" y="240"/>
                    </a:cubicBezTo>
                    <a:cubicBezTo>
                      <a:pt x="177" y="240"/>
                      <a:pt x="199" y="279"/>
                      <a:pt x="222" y="279"/>
                    </a:cubicBezTo>
                    <a:cubicBezTo>
                      <a:pt x="230" y="279"/>
                      <a:pt x="238" y="274"/>
                      <a:pt x="247" y="260"/>
                    </a:cubicBezTo>
                    <a:cubicBezTo>
                      <a:pt x="296" y="211"/>
                      <a:pt x="234" y="112"/>
                      <a:pt x="222" y="63"/>
                    </a:cubicBezTo>
                    <a:cubicBezTo>
                      <a:pt x="197" y="1"/>
                      <a:pt x="148" y="38"/>
                      <a:pt x="99" y="14"/>
                    </a:cubicBezTo>
                    <a:cubicBezTo>
                      <a:pt x="90" y="5"/>
                      <a:pt x="82" y="1"/>
                      <a:pt x="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82"/>
              <p:cNvSpPr/>
              <p:nvPr/>
            </p:nvSpPr>
            <p:spPr>
              <a:xfrm>
                <a:off x="3530700" y="4738200"/>
                <a:ext cx="6725" cy="4825"/>
              </a:xfrm>
              <a:custGeom>
                <a:rect b="b" l="l" r="r" t="t"/>
                <a:pathLst>
                  <a:path extrusionOk="0" h="193" w="269">
                    <a:moveTo>
                      <a:pt x="190" y="0"/>
                    </a:moveTo>
                    <a:cubicBezTo>
                      <a:pt x="162" y="0"/>
                      <a:pt x="78" y="85"/>
                      <a:pt x="27" y="136"/>
                    </a:cubicBezTo>
                    <a:cubicBezTo>
                      <a:pt x="0" y="152"/>
                      <a:pt x="1" y="156"/>
                      <a:pt x="15" y="156"/>
                    </a:cubicBezTo>
                    <a:cubicBezTo>
                      <a:pt x="32" y="156"/>
                      <a:pt x="73" y="148"/>
                      <a:pt x="101" y="148"/>
                    </a:cubicBezTo>
                    <a:cubicBezTo>
                      <a:pt x="162" y="148"/>
                      <a:pt x="150" y="160"/>
                      <a:pt x="175" y="185"/>
                    </a:cubicBezTo>
                    <a:cubicBezTo>
                      <a:pt x="178" y="190"/>
                      <a:pt x="182" y="192"/>
                      <a:pt x="186" y="192"/>
                    </a:cubicBezTo>
                    <a:cubicBezTo>
                      <a:pt x="217" y="192"/>
                      <a:pt x="268" y="99"/>
                      <a:pt x="236" y="99"/>
                    </a:cubicBezTo>
                    <a:cubicBezTo>
                      <a:pt x="230" y="100"/>
                      <a:pt x="224" y="100"/>
                      <a:pt x="219" y="100"/>
                    </a:cubicBezTo>
                    <a:cubicBezTo>
                      <a:pt x="167" y="100"/>
                      <a:pt x="188" y="46"/>
                      <a:pt x="199" y="13"/>
                    </a:cubicBezTo>
                    <a:cubicBezTo>
                      <a:pt x="199" y="4"/>
                      <a:pt x="196" y="0"/>
                      <a:pt x="1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82"/>
              <p:cNvSpPr/>
              <p:nvPr/>
            </p:nvSpPr>
            <p:spPr>
              <a:xfrm>
                <a:off x="3473450" y="4569550"/>
                <a:ext cx="6500" cy="6725"/>
              </a:xfrm>
              <a:custGeom>
                <a:rect b="b" l="l" r="r" t="t"/>
                <a:pathLst>
                  <a:path extrusionOk="0" h="269" w="260">
                    <a:moveTo>
                      <a:pt x="205" y="1"/>
                    </a:moveTo>
                    <a:cubicBezTo>
                      <a:pt x="151" y="1"/>
                      <a:pt x="59" y="132"/>
                      <a:pt x="37" y="154"/>
                    </a:cubicBezTo>
                    <a:cubicBezTo>
                      <a:pt x="0" y="191"/>
                      <a:pt x="37" y="204"/>
                      <a:pt x="62" y="253"/>
                    </a:cubicBezTo>
                    <a:cubicBezTo>
                      <a:pt x="70" y="265"/>
                      <a:pt x="76" y="269"/>
                      <a:pt x="83" y="269"/>
                    </a:cubicBezTo>
                    <a:cubicBezTo>
                      <a:pt x="96" y="269"/>
                      <a:pt x="107" y="249"/>
                      <a:pt x="124" y="241"/>
                    </a:cubicBezTo>
                    <a:cubicBezTo>
                      <a:pt x="148" y="228"/>
                      <a:pt x="148" y="191"/>
                      <a:pt x="173" y="167"/>
                    </a:cubicBezTo>
                    <a:cubicBezTo>
                      <a:pt x="198" y="142"/>
                      <a:pt x="259" y="56"/>
                      <a:pt x="222" y="6"/>
                    </a:cubicBezTo>
                    <a:cubicBezTo>
                      <a:pt x="217" y="3"/>
                      <a:pt x="211" y="1"/>
                      <a:pt x="2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82"/>
              <p:cNvSpPr/>
              <p:nvPr/>
            </p:nvSpPr>
            <p:spPr>
              <a:xfrm>
                <a:off x="3475300" y="4578875"/>
                <a:ext cx="4950" cy="3800"/>
              </a:xfrm>
              <a:custGeom>
                <a:rect b="b" l="l" r="r" t="t"/>
                <a:pathLst>
                  <a:path extrusionOk="0" h="152" w="198">
                    <a:moveTo>
                      <a:pt x="145" y="0"/>
                    </a:moveTo>
                    <a:cubicBezTo>
                      <a:pt x="139" y="0"/>
                      <a:pt x="130" y="3"/>
                      <a:pt x="111" y="15"/>
                    </a:cubicBezTo>
                    <a:cubicBezTo>
                      <a:pt x="74" y="52"/>
                      <a:pt x="0" y="52"/>
                      <a:pt x="50" y="89"/>
                    </a:cubicBezTo>
                    <a:cubicBezTo>
                      <a:pt x="87" y="117"/>
                      <a:pt x="103" y="152"/>
                      <a:pt x="124" y="152"/>
                    </a:cubicBezTo>
                    <a:cubicBezTo>
                      <a:pt x="131" y="152"/>
                      <a:pt x="139" y="148"/>
                      <a:pt x="148" y="139"/>
                    </a:cubicBezTo>
                    <a:cubicBezTo>
                      <a:pt x="197" y="102"/>
                      <a:pt x="185" y="3"/>
                      <a:pt x="161" y="3"/>
                    </a:cubicBezTo>
                    <a:cubicBezTo>
                      <a:pt x="154" y="3"/>
                      <a:pt x="151" y="0"/>
                      <a:pt x="1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82"/>
              <p:cNvSpPr/>
              <p:nvPr/>
            </p:nvSpPr>
            <p:spPr>
              <a:xfrm>
                <a:off x="3480225" y="4582325"/>
                <a:ext cx="2500" cy="1250"/>
              </a:xfrm>
              <a:custGeom>
                <a:rect b="b" l="l" r="r" t="t"/>
                <a:pathLst>
                  <a:path extrusionOk="0" h="50" w="100">
                    <a:moveTo>
                      <a:pt x="74" y="1"/>
                    </a:moveTo>
                    <a:cubicBezTo>
                      <a:pt x="37" y="1"/>
                      <a:pt x="0" y="38"/>
                      <a:pt x="37" y="50"/>
                    </a:cubicBezTo>
                    <a:cubicBezTo>
                      <a:pt x="62" y="50"/>
                      <a:pt x="99" y="1"/>
                      <a:pt x="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82"/>
              <p:cNvSpPr/>
              <p:nvPr/>
            </p:nvSpPr>
            <p:spPr>
              <a:xfrm>
                <a:off x="3479500" y="4586625"/>
                <a:ext cx="1900" cy="2525"/>
              </a:xfrm>
              <a:custGeom>
                <a:rect b="b" l="l" r="r" t="t"/>
                <a:pathLst>
                  <a:path extrusionOk="0" h="101" w="76">
                    <a:moveTo>
                      <a:pt x="68" y="0"/>
                    </a:moveTo>
                    <a:cubicBezTo>
                      <a:pt x="68" y="0"/>
                      <a:pt x="67" y="0"/>
                      <a:pt x="66" y="1"/>
                    </a:cubicBezTo>
                    <a:cubicBezTo>
                      <a:pt x="55" y="24"/>
                      <a:pt x="0" y="101"/>
                      <a:pt x="23" y="101"/>
                    </a:cubicBezTo>
                    <a:cubicBezTo>
                      <a:pt x="25" y="101"/>
                      <a:pt x="27" y="101"/>
                      <a:pt x="29" y="100"/>
                    </a:cubicBezTo>
                    <a:cubicBezTo>
                      <a:pt x="53" y="88"/>
                      <a:pt x="76" y="0"/>
                      <a:pt x="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82"/>
              <p:cNvSpPr/>
              <p:nvPr/>
            </p:nvSpPr>
            <p:spPr>
              <a:xfrm>
                <a:off x="3480225" y="4589725"/>
                <a:ext cx="2500" cy="1250"/>
              </a:xfrm>
              <a:custGeom>
                <a:rect b="b" l="l" r="r" t="t"/>
                <a:pathLst>
                  <a:path extrusionOk="0" h="50" w="100">
                    <a:moveTo>
                      <a:pt x="62" y="0"/>
                    </a:moveTo>
                    <a:cubicBezTo>
                      <a:pt x="25" y="0"/>
                      <a:pt x="0" y="50"/>
                      <a:pt x="37" y="50"/>
                    </a:cubicBezTo>
                    <a:cubicBezTo>
                      <a:pt x="74" y="50"/>
                      <a:pt x="99" y="0"/>
                      <a:pt x="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82"/>
              <p:cNvSpPr/>
              <p:nvPr/>
            </p:nvSpPr>
            <p:spPr>
              <a:xfrm>
                <a:off x="3489150" y="4610325"/>
                <a:ext cx="900" cy="2525"/>
              </a:xfrm>
              <a:custGeom>
                <a:rect b="b" l="l" r="r" t="t"/>
                <a:pathLst>
                  <a:path extrusionOk="0" h="101" w="36">
                    <a:moveTo>
                      <a:pt x="27" y="1"/>
                    </a:moveTo>
                    <a:cubicBezTo>
                      <a:pt x="27" y="1"/>
                      <a:pt x="26" y="1"/>
                      <a:pt x="25" y="2"/>
                    </a:cubicBezTo>
                    <a:cubicBezTo>
                      <a:pt x="1" y="51"/>
                      <a:pt x="1" y="88"/>
                      <a:pt x="1" y="100"/>
                    </a:cubicBezTo>
                    <a:cubicBezTo>
                      <a:pt x="12" y="100"/>
                      <a:pt x="35" y="1"/>
                      <a:pt x="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82"/>
              <p:cNvSpPr/>
              <p:nvPr/>
            </p:nvSpPr>
            <p:spPr>
              <a:xfrm>
                <a:off x="3506725" y="4548250"/>
                <a:ext cx="2775" cy="4300"/>
              </a:xfrm>
              <a:custGeom>
                <a:rect b="b" l="l" r="r" t="t"/>
                <a:pathLst>
                  <a:path extrusionOk="0" h="172" w="111">
                    <a:moveTo>
                      <a:pt x="105" y="0"/>
                    </a:moveTo>
                    <a:cubicBezTo>
                      <a:pt x="94" y="0"/>
                      <a:pt x="72" y="35"/>
                      <a:pt x="37" y="70"/>
                    </a:cubicBezTo>
                    <a:cubicBezTo>
                      <a:pt x="0" y="119"/>
                      <a:pt x="37" y="144"/>
                      <a:pt x="74" y="168"/>
                    </a:cubicBezTo>
                    <a:cubicBezTo>
                      <a:pt x="77" y="171"/>
                      <a:pt x="80" y="171"/>
                      <a:pt x="82" y="171"/>
                    </a:cubicBezTo>
                    <a:cubicBezTo>
                      <a:pt x="111" y="171"/>
                      <a:pt x="111" y="55"/>
                      <a:pt x="111" y="21"/>
                    </a:cubicBezTo>
                    <a:cubicBezTo>
                      <a:pt x="111" y="6"/>
                      <a:pt x="109" y="0"/>
                      <a:pt x="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82"/>
              <p:cNvSpPr/>
              <p:nvPr/>
            </p:nvSpPr>
            <p:spPr>
              <a:xfrm>
                <a:off x="3163250" y="5426750"/>
                <a:ext cx="6800" cy="5475"/>
              </a:xfrm>
              <a:custGeom>
                <a:rect b="b" l="l" r="r" t="t"/>
                <a:pathLst>
                  <a:path extrusionOk="0" h="219" w="272">
                    <a:moveTo>
                      <a:pt x="81" y="1"/>
                    </a:moveTo>
                    <a:cubicBezTo>
                      <a:pt x="74" y="1"/>
                      <a:pt x="68" y="3"/>
                      <a:pt x="62" y="9"/>
                    </a:cubicBezTo>
                    <a:cubicBezTo>
                      <a:pt x="38" y="21"/>
                      <a:pt x="25" y="34"/>
                      <a:pt x="13" y="95"/>
                    </a:cubicBezTo>
                    <a:cubicBezTo>
                      <a:pt x="1" y="157"/>
                      <a:pt x="13" y="218"/>
                      <a:pt x="87" y="218"/>
                    </a:cubicBezTo>
                    <a:cubicBezTo>
                      <a:pt x="149" y="206"/>
                      <a:pt x="272" y="71"/>
                      <a:pt x="235" y="46"/>
                    </a:cubicBezTo>
                    <a:cubicBezTo>
                      <a:pt x="232" y="43"/>
                      <a:pt x="228" y="41"/>
                      <a:pt x="225" y="41"/>
                    </a:cubicBezTo>
                    <a:cubicBezTo>
                      <a:pt x="210" y="41"/>
                      <a:pt x="194" y="74"/>
                      <a:pt x="178" y="74"/>
                    </a:cubicBezTo>
                    <a:cubicBezTo>
                      <a:pt x="172" y="74"/>
                      <a:pt x="167" y="70"/>
                      <a:pt x="161" y="58"/>
                    </a:cubicBezTo>
                    <a:cubicBezTo>
                      <a:pt x="132" y="30"/>
                      <a:pt x="104" y="1"/>
                      <a:pt x="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82"/>
              <p:cNvSpPr/>
              <p:nvPr/>
            </p:nvSpPr>
            <p:spPr>
              <a:xfrm>
                <a:off x="3158250" y="5430650"/>
                <a:ext cx="7200" cy="3775"/>
              </a:xfrm>
              <a:custGeom>
                <a:rect b="b" l="l" r="r" t="t"/>
                <a:pathLst>
                  <a:path extrusionOk="0" h="151" w="288">
                    <a:moveTo>
                      <a:pt x="156" y="0"/>
                    </a:moveTo>
                    <a:cubicBezTo>
                      <a:pt x="140" y="0"/>
                      <a:pt x="105" y="35"/>
                      <a:pt x="78" y="62"/>
                    </a:cubicBezTo>
                    <a:cubicBezTo>
                      <a:pt x="55" y="85"/>
                      <a:pt x="0" y="150"/>
                      <a:pt x="41" y="150"/>
                    </a:cubicBezTo>
                    <a:cubicBezTo>
                      <a:pt x="44" y="150"/>
                      <a:pt x="48" y="150"/>
                      <a:pt x="53" y="149"/>
                    </a:cubicBezTo>
                    <a:cubicBezTo>
                      <a:pt x="115" y="149"/>
                      <a:pt x="287" y="124"/>
                      <a:pt x="225" y="87"/>
                    </a:cubicBezTo>
                    <a:cubicBezTo>
                      <a:pt x="176" y="50"/>
                      <a:pt x="164" y="38"/>
                      <a:pt x="164" y="13"/>
                    </a:cubicBezTo>
                    <a:cubicBezTo>
                      <a:pt x="164" y="4"/>
                      <a:pt x="161" y="0"/>
                      <a:pt x="1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82"/>
              <p:cNvSpPr/>
              <p:nvPr/>
            </p:nvSpPr>
            <p:spPr>
              <a:xfrm>
                <a:off x="3150225" y="5426475"/>
                <a:ext cx="11175" cy="8325"/>
              </a:xfrm>
              <a:custGeom>
                <a:rect b="b" l="l" r="r" t="t"/>
                <a:pathLst>
                  <a:path extrusionOk="0" h="333" w="447">
                    <a:moveTo>
                      <a:pt x="263" y="1"/>
                    </a:moveTo>
                    <a:cubicBezTo>
                      <a:pt x="262" y="1"/>
                      <a:pt x="258" y="3"/>
                      <a:pt x="251" y="8"/>
                    </a:cubicBezTo>
                    <a:cubicBezTo>
                      <a:pt x="226" y="20"/>
                      <a:pt x="189" y="32"/>
                      <a:pt x="152" y="32"/>
                    </a:cubicBezTo>
                    <a:cubicBezTo>
                      <a:pt x="128" y="32"/>
                      <a:pt x="103" y="45"/>
                      <a:pt x="152" y="69"/>
                    </a:cubicBezTo>
                    <a:cubicBezTo>
                      <a:pt x="214" y="94"/>
                      <a:pt x="251" y="119"/>
                      <a:pt x="201" y="131"/>
                    </a:cubicBezTo>
                    <a:cubicBezTo>
                      <a:pt x="152" y="131"/>
                      <a:pt x="91" y="131"/>
                      <a:pt x="115" y="143"/>
                    </a:cubicBezTo>
                    <a:cubicBezTo>
                      <a:pt x="140" y="168"/>
                      <a:pt x="189" y="205"/>
                      <a:pt x="140" y="242"/>
                    </a:cubicBezTo>
                    <a:cubicBezTo>
                      <a:pt x="106" y="255"/>
                      <a:pt x="87" y="265"/>
                      <a:pt x="73" y="265"/>
                    </a:cubicBezTo>
                    <a:cubicBezTo>
                      <a:pt x="61" y="265"/>
                      <a:pt x="52" y="258"/>
                      <a:pt x="41" y="242"/>
                    </a:cubicBezTo>
                    <a:cubicBezTo>
                      <a:pt x="31" y="221"/>
                      <a:pt x="19" y="211"/>
                      <a:pt x="11" y="211"/>
                    </a:cubicBezTo>
                    <a:cubicBezTo>
                      <a:pt x="1" y="211"/>
                      <a:pt x="0" y="230"/>
                      <a:pt x="29" y="266"/>
                    </a:cubicBezTo>
                    <a:cubicBezTo>
                      <a:pt x="58" y="314"/>
                      <a:pt x="57" y="332"/>
                      <a:pt x="89" y="332"/>
                    </a:cubicBezTo>
                    <a:cubicBezTo>
                      <a:pt x="99" y="332"/>
                      <a:pt x="111" y="331"/>
                      <a:pt x="128" y="328"/>
                    </a:cubicBezTo>
                    <a:cubicBezTo>
                      <a:pt x="189" y="328"/>
                      <a:pt x="251" y="303"/>
                      <a:pt x="288" y="254"/>
                    </a:cubicBezTo>
                    <a:cubicBezTo>
                      <a:pt x="345" y="208"/>
                      <a:pt x="447" y="42"/>
                      <a:pt x="408" y="42"/>
                    </a:cubicBezTo>
                    <a:cubicBezTo>
                      <a:pt x="406" y="42"/>
                      <a:pt x="402" y="43"/>
                      <a:pt x="399" y="45"/>
                    </a:cubicBezTo>
                    <a:cubicBezTo>
                      <a:pt x="358" y="69"/>
                      <a:pt x="329" y="88"/>
                      <a:pt x="303" y="88"/>
                    </a:cubicBezTo>
                    <a:cubicBezTo>
                      <a:pt x="289" y="88"/>
                      <a:pt x="276" y="82"/>
                      <a:pt x="263" y="69"/>
                    </a:cubicBezTo>
                    <a:cubicBezTo>
                      <a:pt x="243" y="39"/>
                      <a:pt x="272" y="1"/>
                      <a:pt x="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82"/>
              <p:cNvSpPr/>
              <p:nvPr/>
            </p:nvSpPr>
            <p:spPr>
              <a:xfrm>
                <a:off x="3075475" y="5438350"/>
                <a:ext cx="15425" cy="6125"/>
              </a:xfrm>
              <a:custGeom>
                <a:rect b="b" l="l" r="r" t="t"/>
                <a:pathLst>
                  <a:path extrusionOk="0" h="245" w="617">
                    <a:moveTo>
                      <a:pt x="181" y="0"/>
                    </a:moveTo>
                    <a:cubicBezTo>
                      <a:pt x="169" y="0"/>
                      <a:pt x="157" y="4"/>
                      <a:pt x="148" y="13"/>
                    </a:cubicBezTo>
                    <a:cubicBezTo>
                      <a:pt x="123" y="50"/>
                      <a:pt x="111" y="87"/>
                      <a:pt x="86" y="87"/>
                    </a:cubicBezTo>
                    <a:cubicBezTo>
                      <a:pt x="49" y="87"/>
                      <a:pt x="0" y="112"/>
                      <a:pt x="62" y="124"/>
                    </a:cubicBezTo>
                    <a:cubicBezTo>
                      <a:pt x="123" y="149"/>
                      <a:pt x="86" y="161"/>
                      <a:pt x="111" y="198"/>
                    </a:cubicBezTo>
                    <a:cubicBezTo>
                      <a:pt x="148" y="223"/>
                      <a:pt x="123" y="235"/>
                      <a:pt x="173" y="235"/>
                    </a:cubicBezTo>
                    <a:cubicBezTo>
                      <a:pt x="197" y="241"/>
                      <a:pt x="222" y="244"/>
                      <a:pt x="245" y="244"/>
                    </a:cubicBezTo>
                    <a:cubicBezTo>
                      <a:pt x="268" y="244"/>
                      <a:pt x="290" y="241"/>
                      <a:pt x="308" y="235"/>
                    </a:cubicBezTo>
                    <a:cubicBezTo>
                      <a:pt x="370" y="223"/>
                      <a:pt x="616" y="87"/>
                      <a:pt x="505" y="87"/>
                    </a:cubicBezTo>
                    <a:cubicBezTo>
                      <a:pt x="468" y="87"/>
                      <a:pt x="505" y="38"/>
                      <a:pt x="444" y="38"/>
                    </a:cubicBezTo>
                    <a:cubicBezTo>
                      <a:pt x="370" y="38"/>
                      <a:pt x="358" y="50"/>
                      <a:pt x="321" y="50"/>
                    </a:cubicBezTo>
                    <a:cubicBezTo>
                      <a:pt x="291" y="50"/>
                      <a:pt x="270" y="63"/>
                      <a:pt x="256" y="63"/>
                    </a:cubicBezTo>
                    <a:cubicBezTo>
                      <a:pt x="246" y="63"/>
                      <a:pt x="239" y="58"/>
                      <a:pt x="234" y="38"/>
                    </a:cubicBezTo>
                    <a:cubicBezTo>
                      <a:pt x="226" y="14"/>
                      <a:pt x="203" y="0"/>
                      <a:pt x="1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82"/>
              <p:cNvSpPr/>
              <p:nvPr/>
            </p:nvSpPr>
            <p:spPr>
              <a:xfrm>
                <a:off x="3074300" y="5446250"/>
                <a:ext cx="10750" cy="6625"/>
              </a:xfrm>
              <a:custGeom>
                <a:rect b="b" l="l" r="r" t="t"/>
                <a:pathLst>
                  <a:path extrusionOk="0" h="265" w="430">
                    <a:moveTo>
                      <a:pt x="77" y="0"/>
                    </a:moveTo>
                    <a:cubicBezTo>
                      <a:pt x="33" y="0"/>
                      <a:pt x="0" y="9"/>
                      <a:pt x="35" y="18"/>
                    </a:cubicBezTo>
                    <a:cubicBezTo>
                      <a:pt x="96" y="42"/>
                      <a:pt x="133" y="104"/>
                      <a:pt x="133" y="128"/>
                    </a:cubicBezTo>
                    <a:cubicBezTo>
                      <a:pt x="122" y="162"/>
                      <a:pt x="81" y="255"/>
                      <a:pt x="100" y="255"/>
                    </a:cubicBezTo>
                    <a:cubicBezTo>
                      <a:pt x="102" y="255"/>
                      <a:pt x="105" y="254"/>
                      <a:pt x="109" y="252"/>
                    </a:cubicBezTo>
                    <a:cubicBezTo>
                      <a:pt x="141" y="241"/>
                      <a:pt x="182" y="212"/>
                      <a:pt x="192" y="212"/>
                    </a:cubicBezTo>
                    <a:cubicBezTo>
                      <a:pt x="194" y="212"/>
                      <a:pt x="195" y="213"/>
                      <a:pt x="195" y="215"/>
                    </a:cubicBezTo>
                    <a:cubicBezTo>
                      <a:pt x="195" y="233"/>
                      <a:pt x="202" y="265"/>
                      <a:pt x="221" y="265"/>
                    </a:cubicBezTo>
                    <a:cubicBezTo>
                      <a:pt x="227" y="265"/>
                      <a:pt x="235" y="261"/>
                      <a:pt x="244" y="252"/>
                    </a:cubicBezTo>
                    <a:cubicBezTo>
                      <a:pt x="257" y="239"/>
                      <a:pt x="294" y="227"/>
                      <a:pt x="331" y="227"/>
                    </a:cubicBezTo>
                    <a:cubicBezTo>
                      <a:pt x="368" y="227"/>
                      <a:pt x="429" y="153"/>
                      <a:pt x="380" y="116"/>
                    </a:cubicBezTo>
                    <a:cubicBezTo>
                      <a:pt x="318" y="54"/>
                      <a:pt x="355" y="54"/>
                      <a:pt x="281" y="54"/>
                    </a:cubicBezTo>
                    <a:cubicBezTo>
                      <a:pt x="232" y="42"/>
                      <a:pt x="183" y="30"/>
                      <a:pt x="133" y="5"/>
                    </a:cubicBezTo>
                    <a:cubicBezTo>
                      <a:pt x="115" y="2"/>
                      <a:pt x="95" y="0"/>
                      <a:pt x="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82"/>
              <p:cNvSpPr/>
              <p:nvPr/>
            </p:nvSpPr>
            <p:spPr>
              <a:xfrm>
                <a:off x="3072375" y="5434050"/>
                <a:ext cx="11125" cy="5225"/>
              </a:xfrm>
              <a:custGeom>
                <a:rect b="b" l="l" r="r" t="t"/>
                <a:pathLst>
                  <a:path extrusionOk="0" h="209" w="445">
                    <a:moveTo>
                      <a:pt x="346" y="0"/>
                    </a:moveTo>
                    <a:cubicBezTo>
                      <a:pt x="309" y="0"/>
                      <a:pt x="309" y="25"/>
                      <a:pt x="272" y="37"/>
                    </a:cubicBezTo>
                    <a:cubicBezTo>
                      <a:pt x="254" y="43"/>
                      <a:pt x="238" y="47"/>
                      <a:pt x="223" y="47"/>
                    </a:cubicBezTo>
                    <a:cubicBezTo>
                      <a:pt x="207" y="47"/>
                      <a:pt x="192" y="43"/>
                      <a:pt x="173" y="37"/>
                    </a:cubicBezTo>
                    <a:cubicBezTo>
                      <a:pt x="166" y="34"/>
                      <a:pt x="159" y="32"/>
                      <a:pt x="152" y="32"/>
                    </a:cubicBezTo>
                    <a:cubicBezTo>
                      <a:pt x="134" y="32"/>
                      <a:pt x="117" y="41"/>
                      <a:pt x="100" y="50"/>
                    </a:cubicBezTo>
                    <a:cubicBezTo>
                      <a:pt x="75" y="62"/>
                      <a:pt x="1" y="50"/>
                      <a:pt x="38" y="74"/>
                    </a:cubicBezTo>
                    <a:cubicBezTo>
                      <a:pt x="75" y="111"/>
                      <a:pt x="87" y="148"/>
                      <a:pt x="63" y="161"/>
                    </a:cubicBezTo>
                    <a:cubicBezTo>
                      <a:pt x="38" y="173"/>
                      <a:pt x="26" y="197"/>
                      <a:pt x="63" y="197"/>
                    </a:cubicBezTo>
                    <a:cubicBezTo>
                      <a:pt x="95" y="197"/>
                      <a:pt x="139" y="208"/>
                      <a:pt x="176" y="208"/>
                    </a:cubicBezTo>
                    <a:cubicBezTo>
                      <a:pt x="194" y="208"/>
                      <a:pt x="210" y="206"/>
                      <a:pt x="223" y="197"/>
                    </a:cubicBezTo>
                    <a:cubicBezTo>
                      <a:pt x="247" y="173"/>
                      <a:pt x="284" y="148"/>
                      <a:pt x="321" y="124"/>
                    </a:cubicBezTo>
                    <a:cubicBezTo>
                      <a:pt x="346" y="99"/>
                      <a:pt x="445" y="13"/>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82"/>
              <p:cNvSpPr/>
              <p:nvPr/>
            </p:nvSpPr>
            <p:spPr>
              <a:xfrm>
                <a:off x="3070550" y="5441125"/>
                <a:ext cx="7175" cy="3950"/>
              </a:xfrm>
              <a:custGeom>
                <a:rect b="b" l="l" r="r" t="t"/>
                <a:pathLst>
                  <a:path extrusionOk="0" h="158" w="287">
                    <a:moveTo>
                      <a:pt x="0" y="1"/>
                    </a:moveTo>
                    <a:cubicBezTo>
                      <a:pt x="32" y="33"/>
                      <a:pt x="241" y="158"/>
                      <a:pt x="279" y="158"/>
                    </a:cubicBezTo>
                    <a:cubicBezTo>
                      <a:pt x="285" y="158"/>
                      <a:pt x="287" y="155"/>
                      <a:pt x="283" y="149"/>
                    </a:cubicBezTo>
                    <a:cubicBezTo>
                      <a:pt x="197" y="87"/>
                      <a:pt x="99" y="3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82"/>
              <p:cNvSpPr/>
              <p:nvPr/>
            </p:nvSpPr>
            <p:spPr>
              <a:xfrm>
                <a:off x="3066250" y="5430475"/>
                <a:ext cx="3400" cy="3250"/>
              </a:xfrm>
              <a:custGeom>
                <a:rect b="b" l="l" r="r" t="t"/>
                <a:pathLst>
                  <a:path extrusionOk="0" h="130" w="136">
                    <a:moveTo>
                      <a:pt x="49" y="0"/>
                    </a:moveTo>
                    <a:cubicBezTo>
                      <a:pt x="21" y="0"/>
                      <a:pt x="0" y="33"/>
                      <a:pt x="49" y="82"/>
                    </a:cubicBezTo>
                    <a:cubicBezTo>
                      <a:pt x="81" y="114"/>
                      <a:pt x="93" y="130"/>
                      <a:pt x="101" y="130"/>
                    </a:cubicBezTo>
                    <a:cubicBezTo>
                      <a:pt x="108" y="130"/>
                      <a:pt x="111" y="117"/>
                      <a:pt x="123" y="94"/>
                    </a:cubicBezTo>
                    <a:cubicBezTo>
                      <a:pt x="135" y="45"/>
                      <a:pt x="98" y="20"/>
                      <a:pt x="73" y="8"/>
                    </a:cubicBezTo>
                    <a:cubicBezTo>
                      <a:pt x="66" y="3"/>
                      <a:pt x="57" y="0"/>
                      <a:pt x="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82"/>
              <p:cNvSpPr/>
              <p:nvPr/>
            </p:nvSpPr>
            <p:spPr>
              <a:xfrm>
                <a:off x="3066600" y="5418325"/>
                <a:ext cx="8275" cy="9350"/>
              </a:xfrm>
              <a:custGeom>
                <a:rect b="b" l="l" r="r" t="t"/>
                <a:pathLst>
                  <a:path extrusionOk="0" h="374" w="331">
                    <a:moveTo>
                      <a:pt x="121" y="1"/>
                    </a:moveTo>
                    <a:cubicBezTo>
                      <a:pt x="72" y="1"/>
                      <a:pt x="72" y="26"/>
                      <a:pt x="109" y="63"/>
                    </a:cubicBezTo>
                    <a:cubicBezTo>
                      <a:pt x="146" y="100"/>
                      <a:pt x="146" y="124"/>
                      <a:pt x="121" y="136"/>
                    </a:cubicBezTo>
                    <a:cubicBezTo>
                      <a:pt x="115" y="140"/>
                      <a:pt x="111" y="141"/>
                      <a:pt x="108" y="141"/>
                    </a:cubicBezTo>
                    <a:cubicBezTo>
                      <a:pt x="99" y="141"/>
                      <a:pt x="96" y="127"/>
                      <a:pt x="59" y="100"/>
                    </a:cubicBezTo>
                    <a:cubicBezTo>
                      <a:pt x="29" y="87"/>
                      <a:pt x="10" y="81"/>
                      <a:pt x="6" y="81"/>
                    </a:cubicBezTo>
                    <a:cubicBezTo>
                      <a:pt x="1" y="81"/>
                      <a:pt x="10" y="87"/>
                      <a:pt x="35" y="100"/>
                    </a:cubicBezTo>
                    <a:cubicBezTo>
                      <a:pt x="84" y="136"/>
                      <a:pt x="96" y="161"/>
                      <a:pt x="96" y="210"/>
                    </a:cubicBezTo>
                    <a:cubicBezTo>
                      <a:pt x="96" y="260"/>
                      <a:pt x="121" y="284"/>
                      <a:pt x="96" y="309"/>
                    </a:cubicBezTo>
                    <a:cubicBezTo>
                      <a:pt x="84" y="321"/>
                      <a:pt x="66" y="321"/>
                      <a:pt x="49" y="321"/>
                    </a:cubicBezTo>
                    <a:cubicBezTo>
                      <a:pt x="32" y="321"/>
                      <a:pt x="16" y="321"/>
                      <a:pt x="10" y="334"/>
                    </a:cubicBezTo>
                    <a:cubicBezTo>
                      <a:pt x="0" y="354"/>
                      <a:pt x="23" y="374"/>
                      <a:pt x="45" y="374"/>
                    </a:cubicBezTo>
                    <a:cubicBezTo>
                      <a:pt x="50" y="374"/>
                      <a:pt x="55" y="373"/>
                      <a:pt x="59" y="371"/>
                    </a:cubicBezTo>
                    <a:cubicBezTo>
                      <a:pt x="96" y="346"/>
                      <a:pt x="146" y="346"/>
                      <a:pt x="146" y="321"/>
                    </a:cubicBezTo>
                    <a:cubicBezTo>
                      <a:pt x="146" y="297"/>
                      <a:pt x="121" y="284"/>
                      <a:pt x="146" y="260"/>
                    </a:cubicBezTo>
                    <a:cubicBezTo>
                      <a:pt x="170" y="247"/>
                      <a:pt x="183" y="210"/>
                      <a:pt x="183" y="186"/>
                    </a:cubicBezTo>
                    <a:cubicBezTo>
                      <a:pt x="183" y="160"/>
                      <a:pt x="171" y="117"/>
                      <a:pt x="172" y="117"/>
                    </a:cubicBezTo>
                    <a:lnTo>
                      <a:pt x="172" y="117"/>
                    </a:lnTo>
                    <a:cubicBezTo>
                      <a:pt x="172" y="117"/>
                      <a:pt x="175" y="126"/>
                      <a:pt x="183" y="149"/>
                    </a:cubicBezTo>
                    <a:cubicBezTo>
                      <a:pt x="199" y="197"/>
                      <a:pt x="184" y="224"/>
                      <a:pt x="184" y="224"/>
                    </a:cubicBezTo>
                    <a:cubicBezTo>
                      <a:pt x="185" y="224"/>
                      <a:pt x="190" y="216"/>
                      <a:pt x="207" y="198"/>
                    </a:cubicBezTo>
                    <a:cubicBezTo>
                      <a:pt x="269" y="149"/>
                      <a:pt x="331" y="124"/>
                      <a:pt x="257" y="112"/>
                    </a:cubicBezTo>
                    <a:cubicBezTo>
                      <a:pt x="220" y="112"/>
                      <a:pt x="183" y="13"/>
                      <a:pt x="1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82"/>
              <p:cNvSpPr/>
              <p:nvPr/>
            </p:nvSpPr>
            <p:spPr>
              <a:xfrm>
                <a:off x="3065300" y="5403200"/>
                <a:ext cx="5875" cy="10225"/>
              </a:xfrm>
              <a:custGeom>
                <a:rect b="b" l="l" r="r" t="t"/>
                <a:pathLst>
                  <a:path extrusionOk="0" h="409" w="235">
                    <a:moveTo>
                      <a:pt x="126" y="0"/>
                    </a:moveTo>
                    <a:cubicBezTo>
                      <a:pt x="99" y="0"/>
                      <a:pt x="99" y="44"/>
                      <a:pt x="99" y="88"/>
                    </a:cubicBezTo>
                    <a:cubicBezTo>
                      <a:pt x="99" y="150"/>
                      <a:pt x="124" y="212"/>
                      <a:pt x="75" y="212"/>
                    </a:cubicBezTo>
                    <a:cubicBezTo>
                      <a:pt x="25" y="224"/>
                      <a:pt x="1" y="212"/>
                      <a:pt x="13" y="261"/>
                    </a:cubicBezTo>
                    <a:cubicBezTo>
                      <a:pt x="23" y="303"/>
                      <a:pt x="7" y="380"/>
                      <a:pt x="25" y="380"/>
                    </a:cubicBezTo>
                    <a:cubicBezTo>
                      <a:pt x="28" y="380"/>
                      <a:pt x="32" y="377"/>
                      <a:pt x="38" y="372"/>
                    </a:cubicBezTo>
                    <a:cubicBezTo>
                      <a:pt x="58" y="332"/>
                      <a:pt x="86" y="276"/>
                      <a:pt x="102" y="276"/>
                    </a:cubicBezTo>
                    <a:cubicBezTo>
                      <a:pt x="106" y="276"/>
                      <a:pt x="109" y="279"/>
                      <a:pt x="111" y="286"/>
                    </a:cubicBezTo>
                    <a:cubicBezTo>
                      <a:pt x="111" y="310"/>
                      <a:pt x="99" y="409"/>
                      <a:pt x="148" y="409"/>
                    </a:cubicBezTo>
                    <a:cubicBezTo>
                      <a:pt x="210" y="409"/>
                      <a:pt x="235" y="335"/>
                      <a:pt x="235" y="261"/>
                    </a:cubicBezTo>
                    <a:cubicBezTo>
                      <a:pt x="222" y="199"/>
                      <a:pt x="198" y="224"/>
                      <a:pt x="198" y="162"/>
                    </a:cubicBezTo>
                    <a:cubicBezTo>
                      <a:pt x="198" y="113"/>
                      <a:pt x="235" y="88"/>
                      <a:pt x="210" y="76"/>
                    </a:cubicBezTo>
                    <a:cubicBezTo>
                      <a:pt x="185" y="39"/>
                      <a:pt x="185" y="2"/>
                      <a:pt x="136" y="2"/>
                    </a:cubicBezTo>
                    <a:cubicBezTo>
                      <a:pt x="132" y="1"/>
                      <a:pt x="129" y="0"/>
                      <a:pt x="1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82"/>
              <p:cNvSpPr/>
              <p:nvPr/>
            </p:nvSpPr>
            <p:spPr>
              <a:xfrm>
                <a:off x="3064550" y="5414875"/>
                <a:ext cx="3250" cy="6125"/>
              </a:xfrm>
              <a:custGeom>
                <a:rect b="b" l="l" r="r" t="t"/>
                <a:pathLst>
                  <a:path extrusionOk="0" h="245" w="130">
                    <a:moveTo>
                      <a:pt x="87" y="0"/>
                    </a:moveTo>
                    <a:cubicBezTo>
                      <a:pt x="81" y="0"/>
                      <a:pt x="75" y="4"/>
                      <a:pt x="68" y="16"/>
                    </a:cubicBezTo>
                    <a:cubicBezTo>
                      <a:pt x="34" y="49"/>
                      <a:pt x="1" y="244"/>
                      <a:pt x="13" y="244"/>
                    </a:cubicBezTo>
                    <a:cubicBezTo>
                      <a:pt x="14" y="244"/>
                      <a:pt x="16" y="242"/>
                      <a:pt x="18" y="238"/>
                    </a:cubicBezTo>
                    <a:cubicBezTo>
                      <a:pt x="43" y="188"/>
                      <a:pt x="129" y="65"/>
                      <a:pt x="117" y="40"/>
                    </a:cubicBezTo>
                    <a:cubicBezTo>
                      <a:pt x="108" y="23"/>
                      <a:pt x="100" y="0"/>
                      <a:pt x="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82"/>
              <p:cNvSpPr/>
              <p:nvPr/>
            </p:nvSpPr>
            <p:spPr>
              <a:xfrm>
                <a:off x="3063950" y="5395175"/>
                <a:ext cx="6300" cy="8900"/>
              </a:xfrm>
              <a:custGeom>
                <a:rect b="b" l="l" r="r" t="t"/>
                <a:pathLst>
                  <a:path extrusionOk="0" h="356" w="252">
                    <a:moveTo>
                      <a:pt x="180" y="0"/>
                    </a:moveTo>
                    <a:cubicBezTo>
                      <a:pt x="179" y="0"/>
                      <a:pt x="179" y="1"/>
                      <a:pt x="178" y="3"/>
                    </a:cubicBezTo>
                    <a:cubicBezTo>
                      <a:pt x="153" y="27"/>
                      <a:pt x="178" y="64"/>
                      <a:pt x="153" y="126"/>
                    </a:cubicBezTo>
                    <a:cubicBezTo>
                      <a:pt x="131" y="156"/>
                      <a:pt x="131" y="172"/>
                      <a:pt x="126" y="172"/>
                    </a:cubicBezTo>
                    <a:cubicBezTo>
                      <a:pt x="123" y="172"/>
                      <a:pt x="118" y="165"/>
                      <a:pt x="104" y="151"/>
                    </a:cubicBezTo>
                    <a:cubicBezTo>
                      <a:pt x="86" y="116"/>
                      <a:pt x="75" y="81"/>
                      <a:pt x="70" y="81"/>
                    </a:cubicBezTo>
                    <a:cubicBezTo>
                      <a:pt x="68" y="81"/>
                      <a:pt x="67" y="87"/>
                      <a:pt x="67" y="101"/>
                    </a:cubicBezTo>
                    <a:cubicBezTo>
                      <a:pt x="67" y="138"/>
                      <a:pt x="67" y="126"/>
                      <a:pt x="42" y="188"/>
                    </a:cubicBezTo>
                    <a:cubicBezTo>
                      <a:pt x="21" y="240"/>
                      <a:pt x="1" y="292"/>
                      <a:pt x="17" y="292"/>
                    </a:cubicBezTo>
                    <a:cubicBezTo>
                      <a:pt x="20" y="292"/>
                      <a:pt x="24" y="290"/>
                      <a:pt x="30" y="286"/>
                    </a:cubicBezTo>
                    <a:cubicBezTo>
                      <a:pt x="51" y="272"/>
                      <a:pt x="69" y="258"/>
                      <a:pt x="79" y="258"/>
                    </a:cubicBezTo>
                    <a:cubicBezTo>
                      <a:pt x="87" y="258"/>
                      <a:pt x="92" y="265"/>
                      <a:pt x="92" y="286"/>
                    </a:cubicBezTo>
                    <a:cubicBezTo>
                      <a:pt x="100" y="321"/>
                      <a:pt x="78" y="356"/>
                      <a:pt x="82" y="356"/>
                    </a:cubicBezTo>
                    <a:cubicBezTo>
                      <a:pt x="83" y="356"/>
                      <a:pt x="89" y="350"/>
                      <a:pt x="104" y="336"/>
                    </a:cubicBezTo>
                    <a:cubicBezTo>
                      <a:pt x="153" y="299"/>
                      <a:pt x="227" y="323"/>
                      <a:pt x="227" y="286"/>
                    </a:cubicBezTo>
                    <a:cubicBezTo>
                      <a:pt x="239" y="262"/>
                      <a:pt x="252" y="225"/>
                      <a:pt x="252" y="200"/>
                    </a:cubicBezTo>
                    <a:cubicBezTo>
                      <a:pt x="252" y="169"/>
                      <a:pt x="218" y="105"/>
                      <a:pt x="192" y="105"/>
                    </a:cubicBezTo>
                    <a:cubicBezTo>
                      <a:pt x="187" y="105"/>
                      <a:pt x="182" y="107"/>
                      <a:pt x="178" y="114"/>
                    </a:cubicBezTo>
                    <a:cubicBezTo>
                      <a:pt x="175" y="116"/>
                      <a:pt x="173" y="116"/>
                      <a:pt x="171" y="116"/>
                    </a:cubicBezTo>
                    <a:cubicBezTo>
                      <a:pt x="149" y="116"/>
                      <a:pt x="183" y="0"/>
                      <a:pt x="1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82"/>
              <p:cNvSpPr/>
              <p:nvPr/>
            </p:nvSpPr>
            <p:spPr>
              <a:xfrm>
                <a:off x="3070075" y="5366825"/>
                <a:ext cx="5725" cy="6200"/>
              </a:xfrm>
              <a:custGeom>
                <a:rect b="b" l="l" r="r" t="t"/>
                <a:pathLst>
                  <a:path extrusionOk="0" h="248" w="229">
                    <a:moveTo>
                      <a:pt x="45" y="0"/>
                    </a:moveTo>
                    <a:cubicBezTo>
                      <a:pt x="19" y="0"/>
                      <a:pt x="1" y="3"/>
                      <a:pt x="19" y="16"/>
                    </a:cubicBezTo>
                    <a:cubicBezTo>
                      <a:pt x="56" y="53"/>
                      <a:pt x="93" y="53"/>
                      <a:pt x="93" y="90"/>
                    </a:cubicBezTo>
                    <a:cubicBezTo>
                      <a:pt x="93" y="126"/>
                      <a:pt x="130" y="139"/>
                      <a:pt x="130" y="163"/>
                    </a:cubicBezTo>
                    <a:cubicBezTo>
                      <a:pt x="140" y="193"/>
                      <a:pt x="126" y="247"/>
                      <a:pt x="139" y="247"/>
                    </a:cubicBezTo>
                    <a:cubicBezTo>
                      <a:pt x="143" y="247"/>
                      <a:pt x="148" y="244"/>
                      <a:pt x="155" y="237"/>
                    </a:cubicBezTo>
                    <a:cubicBezTo>
                      <a:pt x="192" y="188"/>
                      <a:pt x="229" y="151"/>
                      <a:pt x="204" y="126"/>
                    </a:cubicBezTo>
                    <a:cubicBezTo>
                      <a:pt x="167" y="102"/>
                      <a:pt x="118" y="102"/>
                      <a:pt x="118" y="77"/>
                    </a:cubicBezTo>
                    <a:cubicBezTo>
                      <a:pt x="118" y="40"/>
                      <a:pt x="155" y="16"/>
                      <a:pt x="118" y="3"/>
                    </a:cubicBezTo>
                    <a:cubicBezTo>
                      <a:pt x="105" y="3"/>
                      <a:pt x="71" y="0"/>
                      <a:pt x="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82"/>
              <p:cNvSpPr/>
              <p:nvPr/>
            </p:nvSpPr>
            <p:spPr>
              <a:xfrm>
                <a:off x="3071175" y="5343350"/>
                <a:ext cx="6175" cy="13150"/>
              </a:xfrm>
              <a:custGeom>
                <a:rect b="b" l="l" r="r" t="t"/>
                <a:pathLst>
                  <a:path extrusionOk="0" h="526" w="247">
                    <a:moveTo>
                      <a:pt x="189" y="1"/>
                    </a:moveTo>
                    <a:cubicBezTo>
                      <a:pt x="174" y="1"/>
                      <a:pt x="159" y="6"/>
                      <a:pt x="148" y="6"/>
                    </a:cubicBezTo>
                    <a:cubicBezTo>
                      <a:pt x="111" y="6"/>
                      <a:pt x="61" y="18"/>
                      <a:pt x="61" y="55"/>
                    </a:cubicBezTo>
                    <a:cubicBezTo>
                      <a:pt x="49" y="203"/>
                      <a:pt x="37" y="339"/>
                      <a:pt x="12" y="486"/>
                    </a:cubicBezTo>
                    <a:cubicBezTo>
                      <a:pt x="1" y="515"/>
                      <a:pt x="24" y="525"/>
                      <a:pt x="56" y="525"/>
                    </a:cubicBezTo>
                    <a:cubicBezTo>
                      <a:pt x="92" y="525"/>
                      <a:pt x="140" y="512"/>
                      <a:pt x="160" y="499"/>
                    </a:cubicBezTo>
                    <a:cubicBezTo>
                      <a:pt x="197" y="462"/>
                      <a:pt x="246" y="351"/>
                      <a:pt x="234" y="351"/>
                    </a:cubicBezTo>
                    <a:cubicBezTo>
                      <a:pt x="221" y="339"/>
                      <a:pt x="209" y="277"/>
                      <a:pt x="209" y="215"/>
                    </a:cubicBezTo>
                    <a:cubicBezTo>
                      <a:pt x="209" y="166"/>
                      <a:pt x="221" y="104"/>
                      <a:pt x="221" y="43"/>
                    </a:cubicBezTo>
                    <a:cubicBezTo>
                      <a:pt x="221" y="9"/>
                      <a:pt x="206" y="1"/>
                      <a:pt x="1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82"/>
              <p:cNvSpPr/>
              <p:nvPr/>
            </p:nvSpPr>
            <p:spPr>
              <a:xfrm>
                <a:off x="3095800" y="4947650"/>
                <a:ext cx="5575" cy="4000"/>
              </a:xfrm>
              <a:custGeom>
                <a:rect b="b" l="l" r="r" t="t"/>
                <a:pathLst>
                  <a:path extrusionOk="0" h="160" w="223">
                    <a:moveTo>
                      <a:pt x="37" y="1"/>
                    </a:moveTo>
                    <a:cubicBezTo>
                      <a:pt x="0" y="1"/>
                      <a:pt x="13" y="38"/>
                      <a:pt x="25" y="112"/>
                    </a:cubicBezTo>
                    <a:cubicBezTo>
                      <a:pt x="31" y="147"/>
                      <a:pt x="39" y="160"/>
                      <a:pt x="55" y="160"/>
                    </a:cubicBezTo>
                    <a:cubicBezTo>
                      <a:pt x="72" y="160"/>
                      <a:pt x="97" y="144"/>
                      <a:pt x="136" y="124"/>
                    </a:cubicBezTo>
                    <a:cubicBezTo>
                      <a:pt x="222" y="87"/>
                      <a:pt x="74" y="1"/>
                      <a:pt x="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82"/>
              <p:cNvSpPr/>
              <p:nvPr/>
            </p:nvSpPr>
            <p:spPr>
              <a:xfrm>
                <a:off x="3146625" y="4957200"/>
                <a:ext cx="6500" cy="6275"/>
              </a:xfrm>
              <a:custGeom>
                <a:rect b="b" l="l" r="r" t="t"/>
                <a:pathLst>
                  <a:path extrusionOk="0" h="251" w="260">
                    <a:moveTo>
                      <a:pt x="161" y="1"/>
                    </a:moveTo>
                    <a:cubicBezTo>
                      <a:pt x="111" y="1"/>
                      <a:pt x="124" y="62"/>
                      <a:pt x="124" y="112"/>
                    </a:cubicBezTo>
                    <a:cubicBezTo>
                      <a:pt x="124" y="161"/>
                      <a:pt x="0" y="112"/>
                      <a:pt x="37" y="198"/>
                    </a:cubicBezTo>
                    <a:cubicBezTo>
                      <a:pt x="60" y="236"/>
                      <a:pt x="92" y="250"/>
                      <a:pt x="127" y="250"/>
                    </a:cubicBezTo>
                    <a:cubicBezTo>
                      <a:pt x="150" y="250"/>
                      <a:pt x="174" y="244"/>
                      <a:pt x="198" y="235"/>
                    </a:cubicBezTo>
                    <a:cubicBezTo>
                      <a:pt x="259" y="198"/>
                      <a:pt x="210" y="1"/>
                      <a:pt x="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82"/>
              <p:cNvSpPr/>
              <p:nvPr/>
            </p:nvSpPr>
            <p:spPr>
              <a:xfrm>
                <a:off x="3212850" y="5031000"/>
                <a:ext cx="16050" cy="16925"/>
              </a:xfrm>
              <a:custGeom>
                <a:rect b="b" l="l" r="r" t="t"/>
                <a:pathLst>
                  <a:path extrusionOk="0" h="677" w="642">
                    <a:moveTo>
                      <a:pt x="189" y="1"/>
                    </a:moveTo>
                    <a:cubicBezTo>
                      <a:pt x="176" y="1"/>
                      <a:pt x="163" y="2"/>
                      <a:pt x="148" y="6"/>
                    </a:cubicBezTo>
                    <a:cubicBezTo>
                      <a:pt x="111" y="18"/>
                      <a:pt x="87" y="31"/>
                      <a:pt x="62" y="68"/>
                    </a:cubicBezTo>
                    <a:cubicBezTo>
                      <a:pt x="37" y="117"/>
                      <a:pt x="1" y="178"/>
                      <a:pt x="37" y="178"/>
                    </a:cubicBezTo>
                    <a:cubicBezTo>
                      <a:pt x="46" y="176"/>
                      <a:pt x="53" y="174"/>
                      <a:pt x="58" y="174"/>
                    </a:cubicBezTo>
                    <a:cubicBezTo>
                      <a:pt x="73" y="174"/>
                      <a:pt x="69" y="190"/>
                      <a:pt x="50" y="228"/>
                    </a:cubicBezTo>
                    <a:cubicBezTo>
                      <a:pt x="25" y="265"/>
                      <a:pt x="25" y="351"/>
                      <a:pt x="37" y="388"/>
                    </a:cubicBezTo>
                    <a:cubicBezTo>
                      <a:pt x="37" y="437"/>
                      <a:pt x="37" y="499"/>
                      <a:pt x="50" y="523"/>
                    </a:cubicBezTo>
                    <a:cubicBezTo>
                      <a:pt x="60" y="553"/>
                      <a:pt x="86" y="592"/>
                      <a:pt x="109" y="592"/>
                    </a:cubicBezTo>
                    <a:cubicBezTo>
                      <a:pt x="114" y="592"/>
                      <a:pt x="119" y="590"/>
                      <a:pt x="124" y="585"/>
                    </a:cubicBezTo>
                    <a:cubicBezTo>
                      <a:pt x="132" y="568"/>
                      <a:pt x="153" y="545"/>
                      <a:pt x="177" y="545"/>
                    </a:cubicBezTo>
                    <a:cubicBezTo>
                      <a:pt x="188" y="545"/>
                      <a:pt x="199" y="549"/>
                      <a:pt x="210" y="560"/>
                    </a:cubicBezTo>
                    <a:cubicBezTo>
                      <a:pt x="247" y="585"/>
                      <a:pt x="259" y="647"/>
                      <a:pt x="284" y="647"/>
                    </a:cubicBezTo>
                    <a:cubicBezTo>
                      <a:pt x="307" y="654"/>
                      <a:pt x="326" y="677"/>
                      <a:pt x="342" y="677"/>
                    </a:cubicBezTo>
                    <a:cubicBezTo>
                      <a:pt x="352" y="677"/>
                      <a:pt x="361" y="669"/>
                      <a:pt x="370" y="647"/>
                    </a:cubicBezTo>
                    <a:cubicBezTo>
                      <a:pt x="395" y="597"/>
                      <a:pt x="370" y="573"/>
                      <a:pt x="432" y="536"/>
                    </a:cubicBezTo>
                    <a:cubicBezTo>
                      <a:pt x="493" y="486"/>
                      <a:pt x="641" y="425"/>
                      <a:pt x="567" y="228"/>
                    </a:cubicBezTo>
                    <a:cubicBezTo>
                      <a:pt x="530" y="105"/>
                      <a:pt x="444" y="141"/>
                      <a:pt x="382" y="105"/>
                    </a:cubicBezTo>
                    <a:cubicBezTo>
                      <a:pt x="333" y="80"/>
                      <a:pt x="309" y="43"/>
                      <a:pt x="272" y="18"/>
                    </a:cubicBezTo>
                    <a:cubicBezTo>
                      <a:pt x="245" y="10"/>
                      <a:pt x="219" y="1"/>
                      <a:pt x="1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82"/>
              <p:cNvSpPr/>
              <p:nvPr/>
            </p:nvSpPr>
            <p:spPr>
              <a:xfrm>
                <a:off x="3113350" y="4902375"/>
                <a:ext cx="13575" cy="3725"/>
              </a:xfrm>
              <a:custGeom>
                <a:rect b="b" l="l" r="r" t="t"/>
                <a:pathLst>
                  <a:path extrusionOk="0" h="149" w="543">
                    <a:moveTo>
                      <a:pt x="235" y="1"/>
                    </a:moveTo>
                    <a:cubicBezTo>
                      <a:pt x="99" y="1"/>
                      <a:pt x="1" y="148"/>
                      <a:pt x="136" y="148"/>
                    </a:cubicBezTo>
                    <a:cubicBezTo>
                      <a:pt x="272" y="148"/>
                      <a:pt x="543" y="148"/>
                      <a:pt x="469" y="111"/>
                    </a:cubicBezTo>
                    <a:cubicBezTo>
                      <a:pt x="346" y="50"/>
                      <a:pt x="370" y="13"/>
                      <a:pt x="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82"/>
              <p:cNvSpPr/>
              <p:nvPr/>
            </p:nvSpPr>
            <p:spPr>
              <a:xfrm>
                <a:off x="3046350" y="4902225"/>
                <a:ext cx="13750" cy="5250"/>
              </a:xfrm>
              <a:custGeom>
                <a:rect b="b" l="l" r="r" t="t"/>
                <a:pathLst>
                  <a:path extrusionOk="0" h="210" w="550">
                    <a:moveTo>
                      <a:pt x="207" y="1"/>
                    </a:moveTo>
                    <a:cubicBezTo>
                      <a:pt x="115" y="1"/>
                      <a:pt x="0" y="18"/>
                      <a:pt x="81" y="81"/>
                    </a:cubicBezTo>
                    <a:cubicBezTo>
                      <a:pt x="175" y="154"/>
                      <a:pt x="216" y="209"/>
                      <a:pt x="279" y="209"/>
                    </a:cubicBezTo>
                    <a:cubicBezTo>
                      <a:pt x="290" y="209"/>
                      <a:pt x="302" y="207"/>
                      <a:pt x="315" y="204"/>
                    </a:cubicBezTo>
                    <a:cubicBezTo>
                      <a:pt x="370" y="188"/>
                      <a:pt x="399" y="173"/>
                      <a:pt x="423" y="173"/>
                    </a:cubicBezTo>
                    <a:cubicBezTo>
                      <a:pt x="437" y="173"/>
                      <a:pt x="449" y="178"/>
                      <a:pt x="463" y="191"/>
                    </a:cubicBezTo>
                    <a:cubicBezTo>
                      <a:pt x="475" y="200"/>
                      <a:pt x="489" y="204"/>
                      <a:pt x="502" y="204"/>
                    </a:cubicBezTo>
                    <a:cubicBezTo>
                      <a:pt x="527" y="204"/>
                      <a:pt x="549" y="187"/>
                      <a:pt x="549" y="154"/>
                    </a:cubicBezTo>
                    <a:cubicBezTo>
                      <a:pt x="524" y="81"/>
                      <a:pt x="364" y="7"/>
                      <a:pt x="290" y="7"/>
                    </a:cubicBezTo>
                    <a:cubicBezTo>
                      <a:pt x="273" y="3"/>
                      <a:pt x="242" y="1"/>
                      <a:pt x="2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82"/>
              <p:cNvSpPr/>
              <p:nvPr/>
            </p:nvSpPr>
            <p:spPr>
              <a:xfrm>
                <a:off x="3010175" y="4868800"/>
                <a:ext cx="62225" cy="23750"/>
              </a:xfrm>
              <a:custGeom>
                <a:rect b="b" l="l" r="r" t="t"/>
                <a:pathLst>
                  <a:path extrusionOk="0" h="950" w="2489">
                    <a:moveTo>
                      <a:pt x="641" y="1"/>
                    </a:moveTo>
                    <a:cubicBezTo>
                      <a:pt x="505" y="1"/>
                      <a:pt x="370" y="38"/>
                      <a:pt x="246" y="99"/>
                    </a:cubicBezTo>
                    <a:cubicBezTo>
                      <a:pt x="160" y="136"/>
                      <a:pt x="86" y="210"/>
                      <a:pt x="25" y="296"/>
                    </a:cubicBezTo>
                    <a:cubicBezTo>
                      <a:pt x="2" y="324"/>
                      <a:pt x="0" y="332"/>
                      <a:pt x="13" y="332"/>
                    </a:cubicBezTo>
                    <a:cubicBezTo>
                      <a:pt x="28" y="332"/>
                      <a:pt x="64" y="321"/>
                      <a:pt x="111" y="321"/>
                    </a:cubicBezTo>
                    <a:cubicBezTo>
                      <a:pt x="234" y="284"/>
                      <a:pt x="357" y="222"/>
                      <a:pt x="468" y="161"/>
                    </a:cubicBezTo>
                    <a:cubicBezTo>
                      <a:pt x="511" y="148"/>
                      <a:pt x="561" y="142"/>
                      <a:pt x="610" y="142"/>
                    </a:cubicBezTo>
                    <a:cubicBezTo>
                      <a:pt x="659" y="142"/>
                      <a:pt x="709" y="148"/>
                      <a:pt x="752" y="161"/>
                    </a:cubicBezTo>
                    <a:cubicBezTo>
                      <a:pt x="813" y="185"/>
                      <a:pt x="727" y="210"/>
                      <a:pt x="690" y="259"/>
                    </a:cubicBezTo>
                    <a:cubicBezTo>
                      <a:pt x="653" y="296"/>
                      <a:pt x="863" y="284"/>
                      <a:pt x="973" y="296"/>
                    </a:cubicBezTo>
                    <a:cubicBezTo>
                      <a:pt x="1060" y="309"/>
                      <a:pt x="1134" y="370"/>
                      <a:pt x="1195" y="432"/>
                    </a:cubicBezTo>
                    <a:cubicBezTo>
                      <a:pt x="1223" y="460"/>
                      <a:pt x="1259" y="467"/>
                      <a:pt x="1296" y="467"/>
                    </a:cubicBezTo>
                    <a:cubicBezTo>
                      <a:pt x="1341" y="467"/>
                      <a:pt x="1389" y="456"/>
                      <a:pt x="1429" y="456"/>
                    </a:cubicBezTo>
                    <a:cubicBezTo>
                      <a:pt x="1516" y="456"/>
                      <a:pt x="1466" y="493"/>
                      <a:pt x="1503" y="580"/>
                    </a:cubicBezTo>
                    <a:cubicBezTo>
                      <a:pt x="1553" y="678"/>
                      <a:pt x="1553" y="666"/>
                      <a:pt x="1651" y="703"/>
                    </a:cubicBezTo>
                    <a:cubicBezTo>
                      <a:pt x="1750" y="752"/>
                      <a:pt x="1787" y="728"/>
                      <a:pt x="1824" y="764"/>
                    </a:cubicBezTo>
                    <a:cubicBezTo>
                      <a:pt x="1873" y="801"/>
                      <a:pt x="1799" y="826"/>
                      <a:pt x="1725" y="863"/>
                    </a:cubicBezTo>
                    <a:cubicBezTo>
                      <a:pt x="1663" y="912"/>
                      <a:pt x="1676" y="949"/>
                      <a:pt x="1725" y="949"/>
                    </a:cubicBezTo>
                    <a:cubicBezTo>
                      <a:pt x="1774" y="949"/>
                      <a:pt x="2033" y="912"/>
                      <a:pt x="2082" y="912"/>
                    </a:cubicBezTo>
                    <a:cubicBezTo>
                      <a:pt x="2119" y="912"/>
                      <a:pt x="2156" y="912"/>
                      <a:pt x="2193" y="925"/>
                    </a:cubicBezTo>
                    <a:cubicBezTo>
                      <a:pt x="2204" y="932"/>
                      <a:pt x="2214" y="935"/>
                      <a:pt x="2223" y="935"/>
                    </a:cubicBezTo>
                    <a:cubicBezTo>
                      <a:pt x="2246" y="935"/>
                      <a:pt x="2266" y="917"/>
                      <a:pt x="2292" y="900"/>
                    </a:cubicBezTo>
                    <a:cubicBezTo>
                      <a:pt x="2298" y="897"/>
                      <a:pt x="2305" y="896"/>
                      <a:pt x="2313" y="896"/>
                    </a:cubicBezTo>
                    <a:cubicBezTo>
                      <a:pt x="2350" y="896"/>
                      <a:pt x="2406" y="920"/>
                      <a:pt x="2445" y="920"/>
                    </a:cubicBezTo>
                    <a:cubicBezTo>
                      <a:pt x="2471" y="920"/>
                      <a:pt x="2489" y="910"/>
                      <a:pt x="2489" y="875"/>
                    </a:cubicBezTo>
                    <a:cubicBezTo>
                      <a:pt x="2477" y="777"/>
                      <a:pt x="2403" y="715"/>
                      <a:pt x="2316" y="703"/>
                    </a:cubicBezTo>
                    <a:cubicBezTo>
                      <a:pt x="2243" y="703"/>
                      <a:pt x="2169" y="604"/>
                      <a:pt x="2144" y="580"/>
                    </a:cubicBezTo>
                    <a:cubicBezTo>
                      <a:pt x="2119" y="555"/>
                      <a:pt x="1984" y="555"/>
                      <a:pt x="1885" y="456"/>
                    </a:cubicBezTo>
                    <a:cubicBezTo>
                      <a:pt x="1838" y="415"/>
                      <a:pt x="1831" y="408"/>
                      <a:pt x="1827" y="408"/>
                    </a:cubicBezTo>
                    <a:cubicBezTo>
                      <a:pt x="1825" y="408"/>
                      <a:pt x="1824" y="409"/>
                      <a:pt x="1821" y="409"/>
                    </a:cubicBezTo>
                    <a:cubicBezTo>
                      <a:pt x="1814" y="409"/>
                      <a:pt x="1795" y="404"/>
                      <a:pt x="1737" y="370"/>
                    </a:cubicBezTo>
                    <a:cubicBezTo>
                      <a:pt x="1663" y="333"/>
                      <a:pt x="1590" y="284"/>
                      <a:pt x="1540" y="222"/>
                    </a:cubicBezTo>
                    <a:cubicBezTo>
                      <a:pt x="1525" y="197"/>
                      <a:pt x="1512" y="189"/>
                      <a:pt x="1502" y="189"/>
                    </a:cubicBezTo>
                    <a:cubicBezTo>
                      <a:pt x="1487" y="189"/>
                      <a:pt x="1479" y="208"/>
                      <a:pt x="1479" y="222"/>
                    </a:cubicBezTo>
                    <a:cubicBezTo>
                      <a:pt x="1368" y="185"/>
                      <a:pt x="1269" y="136"/>
                      <a:pt x="1171" y="62"/>
                    </a:cubicBezTo>
                    <a:cubicBezTo>
                      <a:pt x="1097" y="13"/>
                      <a:pt x="801" y="13"/>
                      <a:pt x="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82"/>
              <p:cNvSpPr/>
              <p:nvPr/>
            </p:nvSpPr>
            <p:spPr>
              <a:xfrm>
                <a:off x="3048050" y="4853725"/>
                <a:ext cx="4025" cy="5250"/>
              </a:xfrm>
              <a:custGeom>
                <a:rect b="b" l="l" r="r" t="t"/>
                <a:pathLst>
                  <a:path extrusionOk="0" h="210" w="161">
                    <a:moveTo>
                      <a:pt x="48" y="1"/>
                    </a:moveTo>
                    <a:cubicBezTo>
                      <a:pt x="29" y="1"/>
                      <a:pt x="36" y="90"/>
                      <a:pt x="25" y="111"/>
                    </a:cubicBezTo>
                    <a:cubicBezTo>
                      <a:pt x="1" y="160"/>
                      <a:pt x="38" y="209"/>
                      <a:pt x="87" y="209"/>
                    </a:cubicBezTo>
                    <a:cubicBezTo>
                      <a:pt x="161" y="197"/>
                      <a:pt x="99" y="61"/>
                      <a:pt x="62" y="12"/>
                    </a:cubicBezTo>
                    <a:cubicBezTo>
                      <a:pt x="56" y="4"/>
                      <a:pt x="51" y="1"/>
                      <a:pt x="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82"/>
              <p:cNvSpPr/>
              <p:nvPr/>
            </p:nvSpPr>
            <p:spPr>
              <a:xfrm>
                <a:off x="3076900" y="4882600"/>
                <a:ext cx="2600" cy="2050"/>
              </a:xfrm>
              <a:custGeom>
                <a:rect b="b" l="l" r="r" t="t"/>
                <a:pathLst>
                  <a:path extrusionOk="0" h="82" w="104">
                    <a:moveTo>
                      <a:pt x="32" y="1"/>
                    </a:moveTo>
                    <a:cubicBezTo>
                      <a:pt x="13" y="1"/>
                      <a:pt x="0" y="9"/>
                      <a:pt x="5" y="28"/>
                    </a:cubicBezTo>
                    <a:cubicBezTo>
                      <a:pt x="5" y="52"/>
                      <a:pt x="42" y="82"/>
                      <a:pt x="71" y="82"/>
                    </a:cubicBezTo>
                    <a:cubicBezTo>
                      <a:pt x="86" y="82"/>
                      <a:pt x="99" y="73"/>
                      <a:pt x="103" y="52"/>
                    </a:cubicBezTo>
                    <a:cubicBezTo>
                      <a:pt x="103" y="22"/>
                      <a:pt x="61" y="1"/>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82"/>
              <p:cNvSpPr/>
              <p:nvPr/>
            </p:nvSpPr>
            <p:spPr>
              <a:xfrm>
                <a:off x="3149100" y="4679950"/>
                <a:ext cx="7825" cy="10125"/>
              </a:xfrm>
              <a:custGeom>
                <a:rect b="b" l="l" r="r" t="t"/>
                <a:pathLst>
                  <a:path extrusionOk="0" h="405" w="313">
                    <a:moveTo>
                      <a:pt x="254" y="0"/>
                    </a:moveTo>
                    <a:cubicBezTo>
                      <a:pt x="238" y="0"/>
                      <a:pt x="222" y="2"/>
                      <a:pt x="209" y="2"/>
                    </a:cubicBezTo>
                    <a:cubicBezTo>
                      <a:pt x="173" y="14"/>
                      <a:pt x="86" y="186"/>
                      <a:pt x="49" y="236"/>
                    </a:cubicBezTo>
                    <a:cubicBezTo>
                      <a:pt x="0" y="285"/>
                      <a:pt x="37" y="322"/>
                      <a:pt x="37" y="371"/>
                    </a:cubicBezTo>
                    <a:cubicBezTo>
                      <a:pt x="37" y="392"/>
                      <a:pt x="51" y="404"/>
                      <a:pt x="68" y="404"/>
                    </a:cubicBezTo>
                    <a:cubicBezTo>
                      <a:pt x="91" y="404"/>
                      <a:pt x="122" y="383"/>
                      <a:pt x="136" y="334"/>
                    </a:cubicBezTo>
                    <a:cubicBezTo>
                      <a:pt x="123" y="310"/>
                      <a:pt x="234" y="223"/>
                      <a:pt x="271" y="174"/>
                    </a:cubicBezTo>
                    <a:cubicBezTo>
                      <a:pt x="283" y="125"/>
                      <a:pt x="271" y="75"/>
                      <a:pt x="296" y="39"/>
                    </a:cubicBezTo>
                    <a:cubicBezTo>
                      <a:pt x="312" y="6"/>
                      <a:pt x="285" y="0"/>
                      <a:pt x="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82"/>
              <p:cNvSpPr/>
              <p:nvPr/>
            </p:nvSpPr>
            <p:spPr>
              <a:xfrm>
                <a:off x="3154325" y="4685125"/>
                <a:ext cx="5875" cy="4725"/>
              </a:xfrm>
              <a:custGeom>
                <a:rect b="b" l="l" r="r" t="t"/>
                <a:pathLst>
                  <a:path extrusionOk="0" h="189" w="235">
                    <a:moveTo>
                      <a:pt x="141" y="1"/>
                    </a:moveTo>
                    <a:cubicBezTo>
                      <a:pt x="88" y="1"/>
                      <a:pt x="33" y="27"/>
                      <a:pt x="13" y="78"/>
                    </a:cubicBezTo>
                    <a:cubicBezTo>
                      <a:pt x="13" y="103"/>
                      <a:pt x="0" y="177"/>
                      <a:pt x="87" y="189"/>
                    </a:cubicBezTo>
                    <a:cubicBezTo>
                      <a:pt x="136" y="189"/>
                      <a:pt x="136" y="127"/>
                      <a:pt x="173" y="103"/>
                    </a:cubicBezTo>
                    <a:cubicBezTo>
                      <a:pt x="198" y="78"/>
                      <a:pt x="235" y="29"/>
                      <a:pt x="173" y="4"/>
                    </a:cubicBezTo>
                    <a:cubicBezTo>
                      <a:pt x="163" y="2"/>
                      <a:pt x="152" y="1"/>
                      <a:pt x="1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82"/>
              <p:cNvSpPr/>
              <p:nvPr/>
            </p:nvSpPr>
            <p:spPr>
              <a:xfrm>
                <a:off x="3131950" y="4678425"/>
                <a:ext cx="14075" cy="8825"/>
              </a:xfrm>
              <a:custGeom>
                <a:rect b="b" l="l" r="r" t="t"/>
                <a:pathLst>
                  <a:path extrusionOk="0" h="353" w="563">
                    <a:moveTo>
                      <a:pt x="33" y="1"/>
                    </a:moveTo>
                    <a:cubicBezTo>
                      <a:pt x="14" y="1"/>
                      <a:pt x="0" y="86"/>
                      <a:pt x="21" y="136"/>
                    </a:cubicBezTo>
                    <a:cubicBezTo>
                      <a:pt x="33" y="186"/>
                      <a:pt x="58" y="173"/>
                      <a:pt x="95" y="198"/>
                    </a:cubicBezTo>
                    <a:cubicBezTo>
                      <a:pt x="132" y="198"/>
                      <a:pt x="156" y="223"/>
                      <a:pt x="169" y="247"/>
                    </a:cubicBezTo>
                    <a:cubicBezTo>
                      <a:pt x="205" y="272"/>
                      <a:pt x="205" y="297"/>
                      <a:pt x="242" y="309"/>
                    </a:cubicBezTo>
                    <a:cubicBezTo>
                      <a:pt x="250" y="314"/>
                      <a:pt x="256" y="316"/>
                      <a:pt x="262" y="316"/>
                    </a:cubicBezTo>
                    <a:cubicBezTo>
                      <a:pt x="285" y="316"/>
                      <a:pt x="299" y="282"/>
                      <a:pt x="329" y="272"/>
                    </a:cubicBezTo>
                    <a:cubicBezTo>
                      <a:pt x="330" y="271"/>
                      <a:pt x="332" y="271"/>
                      <a:pt x="333" y="271"/>
                    </a:cubicBezTo>
                    <a:cubicBezTo>
                      <a:pt x="357" y="271"/>
                      <a:pt x="330" y="353"/>
                      <a:pt x="375" y="353"/>
                    </a:cubicBezTo>
                    <a:cubicBezTo>
                      <a:pt x="382" y="353"/>
                      <a:pt x="391" y="351"/>
                      <a:pt x="403" y="346"/>
                    </a:cubicBezTo>
                    <a:cubicBezTo>
                      <a:pt x="464" y="321"/>
                      <a:pt x="514" y="210"/>
                      <a:pt x="563" y="198"/>
                    </a:cubicBezTo>
                    <a:cubicBezTo>
                      <a:pt x="464" y="173"/>
                      <a:pt x="366" y="173"/>
                      <a:pt x="267" y="173"/>
                    </a:cubicBezTo>
                    <a:cubicBezTo>
                      <a:pt x="205" y="173"/>
                      <a:pt x="242" y="149"/>
                      <a:pt x="205" y="124"/>
                    </a:cubicBezTo>
                    <a:cubicBezTo>
                      <a:pt x="198" y="119"/>
                      <a:pt x="193" y="117"/>
                      <a:pt x="189" y="117"/>
                    </a:cubicBezTo>
                    <a:cubicBezTo>
                      <a:pt x="178" y="117"/>
                      <a:pt x="183" y="138"/>
                      <a:pt x="167" y="138"/>
                    </a:cubicBezTo>
                    <a:cubicBezTo>
                      <a:pt x="164" y="138"/>
                      <a:pt x="160" y="138"/>
                      <a:pt x="156" y="136"/>
                    </a:cubicBezTo>
                    <a:cubicBezTo>
                      <a:pt x="132" y="136"/>
                      <a:pt x="70" y="50"/>
                      <a:pt x="45" y="13"/>
                    </a:cubicBezTo>
                    <a:cubicBezTo>
                      <a:pt x="41" y="5"/>
                      <a:pt x="37" y="1"/>
                      <a:pt x="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82"/>
              <p:cNvSpPr/>
              <p:nvPr/>
            </p:nvSpPr>
            <p:spPr>
              <a:xfrm>
                <a:off x="3131850" y="4652950"/>
                <a:ext cx="17250" cy="6950"/>
              </a:xfrm>
              <a:custGeom>
                <a:rect b="b" l="l" r="r" t="t"/>
                <a:pathLst>
                  <a:path extrusionOk="0" h="278" w="690">
                    <a:moveTo>
                      <a:pt x="138" y="0"/>
                    </a:moveTo>
                    <a:cubicBezTo>
                      <a:pt x="105" y="0"/>
                      <a:pt x="71" y="3"/>
                      <a:pt x="37" y="10"/>
                    </a:cubicBezTo>
                    <a:cubicBezTo>
                      <a:pt x="0" y="34"/>
                      <a:pt x="136" y="133"/>
                      <a:pt x="234" y="170"/>
                    </a:cubicBezTo>
                    <a:cubicBezTo>
                      <a:pt x="316" y="211"/>
                      <a:pt x="500" y="277"/>
                      <a:pt x="581" y="277"/>
                    </a:cubicBezTo>
                    <a:cubicBezTo>
                      <a:pt x="598" y="277"/>
                      <a:pt x="610" y="275"/>
                      <a:pt x="616" y="268"/>
                    </a:cubicBezTo>
                    <a:cubicBezTo>
                      <a:pt x="690" y="219"/>
                      <a:pt x="567" y="194"/>
                      <a:pt x="419" y="84"/>
                    </a:cubicBezTo>
                    <a:cubicBezTo>
                      <a:pt x="336" y="28"/>
                      <a:pt x="239" y="0"/>
                      <a:pt x="1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82"/>
              <p:cNvSpPr/>
              <p:nvPr/>
            </p:nvSpPr>
            <p:spPr>
              <a:xfrm>
                <a:off x="3161725" y="4636800"/>
                <a:ext cx="38475" cy="42175"/>
              </a:xfrm>
              <a:custGeom>
                <a:rect b="b" l="l" r="r" t="t"/>
                <a:pathLst>
                  <a:path extrusionOk="0" h="1687" w="1539">
                    <a:moveTo>
                      <a:pt x="814" y="0"/>
                    </a:moveTo>
                    <a:cubicBezTo>
                      <a:pt x="761" y="0"/>
                      <a:pt x="710" y="34"/>
                      <a:pt x="678" y="76"/>
                    </a:cubicBezTo>
                    <a:cubicBezTo>
                      <a:pt x="641" y="138"/>
                      <a:pt x="530" y="335"/>
                      <a:pt x="493" y="372"/>
                    </a:cubicBezTo>
                    <a:cubicBezTo>
                      <a:pt x="456" y="409"/>
                      <a:pt x="456" y="372"/>
                      <a:pt x="456" y="446"/>
                    </a:cubicBezTo>
                    <a:cubicBezTo>
                      <a:pt x="419" y="582"/>
                      <a:pt x="370" y="705"/>
                      <a:pt x="308" y="840"/>
                    </a:cubicBezTo>
                    <a:cubicBezTo>
                      <a:pt x="271" y="890"/>
                      <a:pt x="210" y="964"/>
                      <a:pt x="173" y="1025"/>
                    </a:cubicBezTo>
                    <a:cubicBezTo>
                      <a:pt x="136" y="1075"/>
                      <a:pt x="62" y="1075"/>
                      <a:pt x="99" y="1099"/>
                    </a:cubicBezTo>
                    <a:cubicBezTo>
                      <a:pt x="117" y="1111"/>
                      <a:pt x="142" y="1111"/>
                      <a:pt x="162" y="1111"/>
                    </a:cubicBezTo>
                    <a:cubicBezTo>
                      <a:pt x="182" y="1111"/>
                      <a:pt x="197" y="1111"/>
                      <a:pt x="197" y="1124"/>
                    </a:cubicBezTo>
                    <a:cubicBezTo>
                      <a:pt x="197" y="1198"/>
                      <a:pt x="148" y="1272"/>
                      <a:pt x="86" y="1309"/>
                    </a:cubicBezTo>
                    <a:cubicBezTo>
                      <a:pt x="25" y="1333"/>
                      <a:pt x="0" y="1383"/>
                      <a:pt x="37" y="1420"/>
                    </a:cubicBezTo>
                    <a:cubicBezTo>
                      <a:pt x="61" y="1435"/>
                      <a:pt x="90" y="1456"/>
                      <a:pt x="123" y="1456"/>
                    </a:cubicBezTo>
                    <a:cubicBezTo>
                      <a:pt x="142" y="1456"/>
                      <a:pt x="163" y="1450"/>
                      <a:pt x="185" y="1432"/>
                    </a:cubicBezTo>
                    <a:cubicBezTo>
                      <a:pt x="204" y="1417"/>
                      <a:pt x="230" y="1411"/>
                      <a:pt x="260" y="1411"/>
                    </a:cubicBezTo>
                    <a:cubicBezTo>
                      <a:pt x="326" y="1411"/>
                      <a:pt x="409" y="1439"/>
                      <a:pt x="468" y="1456"/>
                    </a:cubicBezTo>
                    <a:cubicBezTo>
                      <a:pt x="524" y="1463"/>
                      <a:pt x="582" y="1466"/>
                      <a:pt x="642" y="1466"/>
                    </a:cubicBezTo>
                    <a:cubicBezTo>
                      <a:pt x="702" y="1466"/>
                      <a:pt x="764" y="1463"/>
                      <a:pt x="826" y="1456"/>
                    </a:cubicBezTo>
                    <a:cubicBezTo>
                      <a:pt x="891" y="1456"/>
                      <a:pt x="879" y="1495"/>
                      <a:pt x="910" y="1495"/>
                    </a:cubicBezTo>
                    <a:cubicBezTo>
                      <a:pt x="914" y="1495"/>
                      <a:pt x="919" y="1495"/>
                      <a:pt x="924" y="1493"/>
                    </a:cubicBezTo>
                    <a:cubicBezTo>
                      <a:pt x="966" y="1473"/>
                      <a:pt x="1024" y="1426"/>
                      <a:pt x="1042" y="1426"/>
                    </a:cubicBezTo>
                    <a:cubicBezTo>
                      <a:pt x="1046" y="1426"/>
                      <a:pt x="1047" y="1428"/>
                      <a:pt x="1047" y="1432"/>
                    </a:cubicBezTo>
                    <a:cubicBezTo>
                      <a:pt x="1060" y="1469"/>
                      <a:pt x="1060" y="1493"/>
                      <a:pt x="1011" y="1555"/>
                    </a:cubicBezTo>
                    <a:cubicBezTo>
                      <a:pt x="969" y="1607"/>
                      <a:pt x="909" y="1686"/>
                      <a:pt x="930" y="1686"/>
                    </a:cubicBezTo>
                    <a:cubicBezTo>
                      <a:pt x="933" y="1686"/>
                      <a:pt x="940" y="1684"/>
                      <a:pt x="949" y="1678"/>
                    </a:cubicBezTo>
                    <a:cubicBezTo>
                      <a:pt x="1023" y="1641"/>
                      <a:pt x="1035" y="1580"/>
                      <a:pt x="1121" y="1530"/>
                    </a:cubicBezTo>
                    <a:cubicBezTo>
                      <a:pt x="1195" y="1493"/>
                      <a:pt x="1257" y="1481"/>
                      <a:pt x="1294" y="1444"/>
                    </a:cubicBezTo>
                    <a:cubicBezTo>
                      <a:pt x="1319" y="1407"/>
                      <a:pt x="1343" y="1370"/>
                      <a:pt x="1356" y="1333"/>
                    </a:cubicBezTo>
                    <a:cubicBezTo>
                      <a:pt x="1380" y="1272"/>
                      <a:pt x="1429" y="1210"/>
                      <a:pt x="1491" y="1161"/>
                    </a:cubicBezTo>
                    <a:cubicBezTo>
                      <a:pt x="1532" y="1120"/>
                      <a:pt x="1539" y="1096"/>
                      <a:pt x="1498" y="1096"/>
                    </a:cubicBezTo>
                    <a:cubicBezTo>
                      <a:pt x="1490" y="1096"/>
                      <a:pt x="1479" y="1097"/>
                      <a:pt x="1466" y="1099"/>
                    </a:cubicBezTo>
                    <a:cubicBezTo>
                      <a:pt x="1427" y="1099"/>
                      <a:pt x="1416" y="1113"/>
                      <a:pt x="1402" y="1113"/>
                    </a:cubicBezTo>
                    <a:cubicBezTo>
                      <a:pt x="1391" y="1113"/>
                      <a:pt x="1378" y="1102"/>
                      <a:pt x="1343" y="1062"/>
                    </a:cubicBezTo>
                    <a:cubicBezTo>
                      <a:pt x="1282" y="988"/>
                      <a:pt x="1220" y="1001"/>
                      <a:pt x="1257" y="964"/>
                    </a:cubicBezTo>
                    <a:cubicBezTo>
                      <a:pt x="1306" y="939"/>
                      <a:pt x="1491" y="853"/>
                      <a:pt x="1380" y="828"/>
                    </a:cubicBezTo>
                    <a:cubicBezTo>
                      <a:pt x="1369" y="827"/>
                      <a:pt x="1358" y="826"/>
                      <a:pt x="1348" y="826"/>
                    </a:cubicBezTo>
                    <a:cubicBezTo>
                      <a:pt x="1303" y="826"/>
                      <a:pt x="1273" y="838"/>
                      <a:pt x="1252" y="838"/>
                    </a:cubicBezTo>
                    <a:cubicBezTo>
                      <a:pt x="1239" y="838"/>
                      <a:pt x="1229" y="833"/>
                      <a:pt x="1220" y="816"/>
                    </a:cubicBezTo>
                    <a:cubicBezTo>
                      <a:pt x="1201" y="769"/>
                      <a:pt x="1190" y="708"/>
                      <a:pt x="1169" y="708"/>
                    </a:cubicBezTo>
                    <a:cubicBezTo>
                      <a:pt x="1163" y="708"/>
                      <a:pt x="1155" y="715"/>
                      <a:pt x="1146" y="730"/>
                    </a:cubicBezTo>
                    <a:cubicBezTo>
                      <a:pt x="1123" y="800"/>
                      <a:pt x="1032" y="915"/>
                      <a:pt x="1023" y="915"/>
                    </a:cubicBezTo>
                    <a:cubicBezTo>
                      <a:pt x="1023" y="915"/>
                      <a:pt x="1023" y="915"/>
                      <a:pt x="1023" y="914"/>
                    </a:cubicBezTo>
                    <a:cubicBezTo>
                      <a:pt x="1023" y="890"/>
                      <a:pt x="1035" y="816"/>
                      <a:pt x="961" y="791"/>
                    </a:cubicBezTo>
                    <a:cubicBezTo>
                      <a:pt x="875" y="754"/>
                      <a:pt x="813" y="730"/>
                      <a:pt x="826" y="705"/>
                    </a:cubicBezTo>
                    <a:cubicBezTo>
                      <a:pt x="838" y="668"/>
                      <a:pt x="961" y="631"/>
                      <a:pt x="887" y="606"/>
                    </a:cubicBezTo>
                    <a:cubicBezTo>
                      <a:pt x="833" y="588"/>
                      <a:pt x="825" y="530"/>
                      <a:pt x="800" y="530"/>
                    </a:cubicBezTo>
                    <a:cubicBezTo>
                      <a:pt x="791" y="530"/>
                      <a:pt x="780" y="537"/>
                      <a:pt x="764" y="557"/>
                    </a:cubicBezTo>
                    <a:cubicBezTo>
                      <a:pt x="717" y="614"/>
                      <a:pt x="677" y="692"/>
                      <a:pt x="661" y="692"/>
                    </a:cubicBezTo>
                    <a:cubicBezTo>
                      <a:pt x="656" y="692"/>
                      <a:pt x="653" y="685"/>
                      <a:pt x="653" y="668"/>
                    </a:cubicBezTo>
                    <a:cubicBezTo>
                      <a:pt x="641" y="594"/>
                      <a:pt x="666" y="520"/>
                      <a:pt x="702" y="471"/>
                    </a:cubicBezTo>
                    <a:cubicBezTo>
                      <a:pt x="764" y="385"/>
                      <a:pt x="813" y="311"/>
                      <a:pt x="850" y="224"/>
                    </a:cubicBezTo>
                    <a:cubicBezTo>
                      <a:pt x="887" y="163"/>
                      <a:pt x="887" y="126"/>
                      <a:pt x="850" y="126"/>
                    </a:cubicBezTo>
                    <a:cubicBezTo>
                      <a:pt x="826" y="126"/>
                      <a:pt x="912" y="76"/>
                      <a:pt x="949" y="40"/>
                    </a:cubicBezTo>
                    <a:cubicBezTo>
                      <a:pt x="986" y="3"/>
                      <a:pt x="912" y="3"/>
                      <a:pt x="838" y="3"/>
                    </a:cubicBezTo>
                    <a:cubicBezTo>
                      <a:pt x="830" y="1"/>
                      <a:pt x="822" y="0"/>
                      <a:pt x="8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82"/>
              <p:cNvSpPr/>
              <p:nvPr/>
            </p:nvSpPr>
            <p:spPr>
              <a:xfrm>
                <a:off x="3194025" y="4668200"/>
                <a:ext cx="8900" cy="13200"/>
              </a:xfrm>
              <a:custGeom>
                <a:rect b="b" l="l" r="r" t="t"/>
                <a:pathLst>
                  <a:path extrusionOk="0" h="528" w="356">
                    <a:moveTo>
                      <a:pt x="265" y="1"/>
                    </a:moveTo>
                    <a:cubicBezTo>
                      <a:pt x="264" y="1"/>
                      <a:pt x="262" y="2"/>
                      <a:pt x="261" y="3"/>
                    </a:cubicBezTo>
                    <a:cubicBezTo>
                      <a:pt x="199" y="53"/>
                      <a:pt x="150" y="127"/>
                      <a:pt x="100" y="200"/>
                    </a:cubicBezTo>
                    <a:cubicBezTo>
                      <a:pt x="66" y="258"/>
                      <a:pt x="0" y="463"/>
                      <a:pt x="10" y="463"/>
                    </a:cubicBezTo>
                    <a:cubicBezTo>
                      <a:pt x="11" y="463"/>
                      <a:pt x="12" y="462"/>
                      <a:pt x="14" y="459"/>
                    </a:cubicBezTo>
                    <a:cubicBezTo>
                      <a:pt x="34" y="429"/>
                      <a:pt x="126" y="344"/>
                      <a:pt x="154" y="344"/>
                    </a:cubicBezTo>
                    <a:cubicBezTo>
                      <a:pt x="161" y="344"/>
                      <a:pt x="164" y="349"/>
                      <a:pt x="162" y="361"/>
                    </a:cubicBezTo>
                    <a:cubicBezTo>
                      <a:pt x="151" y="415"/>
                      <a:pt x="112" y="527"/>
                      <a:pt x="145" y="527"/>
                    </a:cubicBezTo>
                    <a:cubicBezTo>
                      <a:pt x="149" y="527"/>
                      <a:pt x="155" y="525"/>
                      <a:pt x="162" y="521"/>
                    </a:cubicBezTo>
                    <a:cubicBezTo>
                      <a:pt x="183" y="504"/>
                      <a:pt x="198" y="500"/>
                      <a:pt x="210" y="500"/>
                    </a:cubicBezTo>
                    <a:cubicBezTo>
                      <a:pt x="221" y="500"/>
                      <a:pt x="230" y="504"/>
                      <a:pt x="238" y="504"/>
                    </a:cubicBezTo>
                    <a:cubicBezTo>
                      <a:pt x="246" y="504"/>
                      <a:pt x="252" y="500"/>
                      <a:pt x="261" y="484"/>
                    </a:cubicBezTo>
                    <a:cubicBezTo>
                      <a:pt x="273" y="435"/>
                      <a:pt x="261" y="348"/>
                      <a:pt x="285" y="299"/>
                    </a:cubicBezTo>
                    <a:cubicBezTo>
                      <a:pt x="320" y="252"/>
                      <a:pt x="355" y="150"/>
                      <a:pt x="338" y="150"/>
                    </a:cubicBezTo>
                    <a:cubicBezTo>
                      <a:pt x="337" y="150"/>
                      <a:pt x="336" y="151"/>
                      <a:pt x="335" y="151"/>
                    </a:cubicBezTo>
                    <a:cubicBezTo>
                      <a:pt x="316" y="160"/>
                      <a:pt x="248" y="205"/>
                      <a:pt x="227" y="205"/>
                    </a:cubicBezTo>
                    <a:cubicBezTo>
                      <a:pt x="220" y="205"/>
                      <a:pt x="218" y="200"/>
                      <a:pt x="224" y="188"/>
                    </a:cubicBezTo>
                    <a:cubicBezTo>
                      <a:pt x="247" y="154"/>
                      <a:pt x="280" y="1"/>
                      <a:pt x="2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82"/>
              <p:cNvSpPr/>
              <p:nvPr/>
            </p:nvSpPr>
            <p:spPr>
              <a:xfrm>
                <a:off x="3125050" y="4534025"/>
                <a:ext cx="5275" cy="5900"/>
              </a:xfrm>
              <a:custGeom>
                <a:rect b="b" l="l" r="r" t="t"/>
                <a:pathLst>
                  <a:path extrusionOk="0" h="236" w="211">
                    <a:moveTo>
                      <a:pt x="83" y="1"/>
                    </a:moveTo>
                    <a:cubicBezTo>
                      <a:pt x="69" y="1"/>
                      <a:pt x="66" y="14"/>
                      <a:pt x="87" y="35"/>
                    </a:cubicBezTo>
                    <a:cubicBezTo>
                      <a:pt x="124" y="60"/>
                      <a:pt x="124" y="84"/>
                      <a:pt x="87" y="84"/>
                    </a:cubicBezTo>
                    <a:cubicBezTo>
                      <a:pt x="63" y="84"/>
                      <a:pt x="1" y="84"/>
                      <a:pt x="63" y="121"/>
                    </a:cubicBezTo>
                    <a:cubicBezTo>
                      <a:pt x="99" y="149"/>
                      <a:pt x="142" y="236"/>
                      <a:pt x="172" y="236"/>
                    </a:cubicBezTo>
                    <a:cubicBezTo>
                      <a:pt x="182" y="236"/>
                      <a:pt x="192" y="225"/>
                      <a:pt x="198" y="195"/>
                    </a:cubicBezTo>
                    <a:cubicBezTo>
                      <a:pt x="210" y="134"/>
                      <a:pt x="149" y="60"/>
                      <a:pt x="124" y="23"/>
                    </a:cubicBezTo>
                    <a:cubicBezTo>
                      <a:pt x="109" y="7"/>
                      <a:pt x="93" y="1"/>
                      <a:pt x="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82"/>
              <p:cNvSpPr/>
              <p:nvPr/>
            </p:nvSpPr>
            <p:spPr>
              <a:xfrm>
                <a:off x="3108175" y="4548425"/>
                <a:ext cx="4050" cy="2450"/>
              </a:xfrm>
              <a:custGeom>
                <a:rect b="b" l="l" r="r" t="t"/>
                <a:pathLst>
                  <a:path extrusionOk="0" h="98" w="162">
                    <a:moveTo>
                      <a:pt x="91" y="0"/>
                    </a:moveTo>
                    <a:cubicBezTo>
                      <a:pt x="47" y="0"/>
                      <a:pt x="1" y="68"/>
                      <a:pt x="11" y="88"/>
                    </a:cubicBezTo>
                    <a:cubicBezTo>
                      <a:pt x="18" y="95"/>
                      <a:pt x="28" y="98"/>
                      <a:pt x="39" y="98"/>
                    </a:cubicBezTo>
                    <a:cubicBezTo>
                      <a:pt x="88" y="98"/>
                      <a:pt x="161" y="44"/>
                      <a:pt x="121" y="14"/>
                    </a:cubicBezTo>
                    <a:cubicBezTo>
                      <a:pt x="112" y="4"/>
                      <a:pt x="101" y="0"/>
                      <a:pt x="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82"/>
              <p:cNvSpPr/>
              <p:nvPr/>
            </p:nvSpPr>
            <p:spPr>
              <a:xfrm>
                <a:off x="3026175" y="4621675"/>
                <a:ext cx="7975" cy="4075"/>
              </a:xfrm>
              <a:custGeom>
                <a:rect b="b" l="l" r="r" t="t"/>
                <a:pathLst>
                  <a:path extrusionOk="0" h="163" w="319">
                    <a:moveTo>
                      <a:pt x="153" y="0"/>
                    </a:moveTo>
                    <a:cubicBezTo>
                      <a:pt x="137" y="0"/>
                      <a:pt x="123" y="2"/>
                      <a:pt x="112" y="4"/>
                    </a:cubicBezTo>
                    <a:cubicBezTo>
                      <a:pt x="50" y="16"/>
                      <a:pt x="1" y="16"/>
                      <a:pt x="62" y="78"/>
                    </a:cubicBezTo>
                    <a:cubicBezTo>
                      <a:pt x="107" y="114"/>
                      <a:pt x="218" y="163"/>
                      <a:pt x="274" y="163"/>
                    </a:cubicBezTo>
                    <a:cubicBezTo>
                      <a:pt x="295" y="163"/>
                      <a:pt x="309" y="156"/>
                      <a:pt x="309" y="139"/>
                    </a:cubicBezTo>
                    <a:cubicBezTo>
                      <a:pt x="319" y="29"/>
                      <a:pt x="222" y="0"/>
                      <a:pt x="1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82"/>
              <p:cNvSpPr/>
              <p:nvPr/>
            </p:nvSpPr>
            <p:spPr>
              <a:xfrm>
                <a:off x="3038500" y="4589675"/>
                <a:ext cx="7425" cy="5650"/>
              </a:xfrm>
              <a:custGeom>
                <a:rect b="b" l="l" r="r" t="t"/>
                <a:pathLst>
                  <a:path extrusionOk="0" h="226" w="297">
                    <a:moveTo>
                      <a:pt x="184" y="0"/>
                    </a:moveTo>
                    <a:cubicBezTo>
                      <a:pt x="162" y="0"/>
                      <a:pt x="145" y="21"/>
                      <a:pt x="99" y="52"/>
                    </a:cubicBezTo>
                    <a:cubicBezTo>
                      <a:pt x="13" y="89"/>
                      <a:pt x="1" y="101"/>
                      <a:pt x="38" y="101"/>
                    </a:cubicBezTo>
                    <a:cubicBezTo>
                      <a:pt x="87" y="101"/>
                      <a:pt x="99" y="163"/>
                      <a:pt x="148" y="200"/>
                    </a:cubicBezTo>
                    <a:cubicBezTo>
                      <a:pt x="174" y="218"/>
                      <a:pt x="192" y="225"/>
                      <a:pt x="205" y="225"/>
                    </a:cubicBezTo>
                    <a:cubicBezTo>
                      <a:pt x="238" y="225"/>
                      <a:pt x="246" y="181"/>
                      <a:pt x="272" y="138"/>
                    </a:cubicBezTo>
                    <a:cubicBezTo>
                      <a:pt x="296" y="76"/>
                      <a:pt x="284" y="64"/>
                      <a:pt x="235" y="27"/>
                    </a:cubicBezTo>
                    <a:cubicBezTo>
                      <a:pt x="211" y="8"/>
                      <a:pt x="197" y="0"/>
                      <a:pt x="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82"/>
              <p:cNvSpPr/>
              <p:nvPr/>
            </p:nvSpPr>
            <p:spPr>
              <a:xfrm>
                <a:off x="3036100" y="4528675"/>
                <a:ext cx="6750" cy="7800"/>
              </a:xfrm>
              <a:custGeom>
                <a:rect b="b" l="l" r="r" t="t"/>
                <a:pathLst>
                  <a:path extrusionOk="0" h="312" w="270">
                    <a:moveTo>
                      <a:pt x="149" y="0"/>
                    </a:moveTo>
                    <a:cubicBezTo>
                      <a:pt x="105" y="0"/>
                      <a:pt x="90" y="37"/>
                      <a:pt x="47" y="101"/>
                    </a:cubicBezTo>
                    <a:cubicBezTo>
                      <a:pt x="0" y="184"/>
                      <a:pt x="55" y="312"/>
                      <a:pt x="124" y="312"/>
                    </a:cubicBezTo>
                    <a:cubicBezTo>
                      <a:pt x="127" y="312"/>
                      <a:pt x="130" y="311"/>
                      <a:pt x="134" y="311"/>
                    </a:cubicBezTo>
                    <a:cubicBezTo>
                      <a:pt x="269" y="286"/>
                      <a:pt x="244" y="27"/>
                      <a:pt x="171" y="3"/>
                    </a:cubicBezTo>
                    <a:cubicBezTo>
                      <a:pt x="163" y="1"/>
                      <a:pt x="156" y="0"/>
                      <a:pt x="1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82"/>
              <p:cNvSpPr/>
              <p:nvPr/>
            </p:nvSpPr>
            <p:spPr>
              <a:xfrm>
                <a:off x="3015100" y="4521975"/>
                <a:ext cx="11425" cy="8325"/>
              </a:xfrm>
              <a:custGeom>
                <a:rect b="b" l="l" r="r" t="t"/>
                <a:pathLst>
                  <a:path extrusionOk="0" h="333" w="457">
                    <a:moveTo>
                      <a:pt x="418" y="1"/>
                    </a:moveTo>
                    <a:cubicBezTo>
                      <a:pt x="356" y="1"/>
                      <a:pt x="235" y="47"/>
                      <a:pt x="173" y="74"/>
                    </a:cubicBezTo>
                    <a:cubicBezTo>
                      <a:pt x="111" y="98"/>
                      <a:pt x="49" y="148"/>
                      <a:pt x="25" y="221"/>
                    </a:cubicBezTo>
                    <a:cubicBezTo>
                      <a:pt x="0" y="283"/>
                      <a:pt x="123" y="332"/>
                      <a:pt x="173" y="332"/>
                    </a:cubicBezTo>
                    <a:cubicBezTo>
                      <a:pt x="259" y="332"/>
                      <a:pt x="444" y="86"/>
                      <a:pt x="456" y="24"/>
                    </a:cubicBezTo>
                    <a:cubicBezTo>
                      <a:pt x="456" y="7"/>
                      <a:pt x="441"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82"/>
              <p:cNvSpPr/>
              <p:nvPr/>
            </p:nvSpPr>
            <p:spPr>
              <a:xfrm>
                <a:off x="3046275" y="4516250"/>
                <a:ext cx="7300" cy="4525"/>
              </a:xfrm>
              <a:custGeom>
                <a:rect b="b" l="l" r="r" t="t"/>
                <a:pathLst>
                  <a:path extrusionOk="0" h="181" w="292">
                    <a:moveTo>
                      <a:pt x="119" y="0"/>
                    </a:moveTo>
                    <a:cubicBezTo>
                      <a:pt x="102" y="0"/>
                      <a:pt x="85" y="2"/>
                      <a:pt x="72" y="7"/>
                    </a:cubicBezTo>
                    <a:cubicBezTo>
                      <a:pt x="1" y="42"/>
                      <a:pt x="134" y="180"/>
                      <a:pt x="199" y="180"/>
                    </a:cubicBezTo>
                    <a:cubicBezTo>
                      <a:pt x="202" y="180"/>
                      <a:pt x="205" y="180"/>
                      <a:pt x="207" y="179"/>
                    </a:cubicBezTo>
                    <a:cubicBezTo>
                      <a:pt x="281" y="167"/>
                      <a:pt x="269" y="105"/>
                      <a:pt x="281" y="68"/>
                    </a:cubicBezTo>
                    <a:cubicBezTo>
                      <a:pt x="291" y="38"/>
                      <a:pt x="195" y="0"/>
                      <a:pt x="1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82"/>
              <p:cNvSpPr/>
              <p:nvPr/>
            </p:nvSpPr>
            <p:spPr>
              <a:xfrm>
                <a:off x="2996000" y="4489475"/>
                <a:ext cx="40075" cy="31475"/>
              </a:xfrm>
              <a:custGeom>
                <a:rect b="b" l="l" r="r" t="t"/>
                <a:pathLst>
                  <a:path extrusionOk="0" h="1259" w="1603">
                    <a:moveTo>
                      <a:pt x="381" y="0"/>
                    </a:moveTo>
                    <a:cubicBezTo>
                      <a:pt x="351" y="0"/>
                      <a:pt x="299" y="56"/>
                      <a:pt x="247" y="129"/>
                    </a:cubicBezTo>
                    <a:cubicBezTo>
                      <a:pt x="185" y="203"/>
                      <a:pt x="222" y="511"/>
                      <a:pt x="197" y="573"/>
                    </a:cubicBezTo>
                    <a:cubicBezTo>
                      <a:pt x="197" y="634"/>
                      <a:pt x="197" y="696"/>
                      <a:pt x="222" y="758"/>
                    </a:cubicBezTo>
                    <a:cubicBezTo>
                      <a:pt x="222" y="807"/>
                      <a:pt x="123" y="905"/>
                      <a:pt x="62" y="942"/>
                    </a:cubicBezTo>
                    <a:cubicBezTo>
                      <a:pt x="0" y="979"/>
                      <a:pt x="13" y="1016"/>
                      <a:pt x="25" y="1029"/>
                    </a:cubicBezTo>
                    <a:cubicBezTo>
                      <a:pt x="55" y="1032"/>
                      <a:pt x="83" y="1033"/>
                      <a:pt x="112" y="1033"/>
                    </a:cubicBezTo>
                    <a:cubicBezTo>
                      <a:pt x="189" y="1033"/>
                      <a:pt x="261" y="1022"/>
                      <a:pt x="333" y="1004"/>
                    </a:cubicBezTo>
                    <a:cubicBezTo>
                      <a:pt x="382" y="1004"/>
                      <a:pt x="382" y="1127"/>
                      <a:pt x="382" y="1213"/>
                    </a:cubicBezTo>
                    <a:cubicBezTo>
                      <a:pt x="382" y="1248"/>
                      <a:pt x="392" y="1259"/>
                      <a:pt x="407" y="1259"/>
                    </a:cubicBezTo>
                    <a:cubicBezTo>
                      <a:pt x="431" y="1259"/>
                      <a:pt x="468" y="1233"/>
                      <a:pt x="505" y="1226"/>
                    </a:cubicBezTo>
                    <a:cubicBezTo>
                      <a:pt x="555" y="1213"/>
                      <a:pt x="641" y="1041"/>
                      <a:pt x="690" y="1029"/>
                    </a:cubicBezTo>
                    <a:cubicBezTo>
                      <a:pt x="752" y="1029"/>
                      <a:pt x="826" y="905"/>
                      <a:pt x="863" y="868"/>
                    </a:cubicBezTo>
                    <a:cubicBezTo>
                      <a:pt x="870" y="861"/>
                      <a:pt x="878" y="858"/>
                      <a:pt x="885" y="858"/>
                    </a:cubicBezTo>
                    <a:cubicBezTo>
                      <a:pt x="915" y="858"/>
                      <a:pt x="947" y="905"/>
                      <a:pt x="986" y="905"/>
                    </a:cubicBezTo>
                    <a:cubicBezTo>
                      <a:pt x="991" y="907"/>
                      <a:pt x="997" y="907"/>
                      <a:pt x="1002" y="907"/>
                    </a:cubicBezTo>
                    <a:cubicBezTo>
                      <a:pt x="1043" y="907"/>
                      <a:pt x="1075" y="868"/>
                      <a:pt x="1097" y="868"/>
                    </a:cubicBezTo>
                    <a:cubicBezTo>
                      <a:pt x="1099" y="868"/>
                      <a:pt x="1101" y="867"/>
                      <a:pt x="1103" y="867"/>
                    </a:cubicBezTo>
                    <a:cubicBezTo>
                      <a:pt x="1129" y="867"/>
                      <a:pt x="1100" y="946"/>
                      <a:pt x="1146" y="992"/>
                    </a:cubicBezTo>
                    <a:cubicBezTo>
                      <a:pt x="1245" y="1041"/>
                      <a:pt x="1343" y="1090"/>
                      <a:pt x="1454" y="1127"/>
                    </a:cubicBezTo>
                    <a:cubicBezTo>
                      <a:pt x="1461" y="1131"/>
                      <a:pt x="1467" y="1133"/>
                      <a:pt x="1472" y="1133"/>
                    </a:cubicBezTo>
                    <a:cubicBezTo>
                      <a:pt x="1523" y="1133"/>
                      <a:pt x="1555" y="1000"/>
                      <a:pt x="1577" y="967"/>
                    </a:cubicBezTo>
                    <a:cubicBezTo>
                      <a:pt x="1602" y="942"/>
                      <a:pt x="1540" y="918"/>
                      <a:pt x="1516" y="856"/>
                    </a:cubicBezTo>
                    <a:cubicBezTo>
                      <a:pt x="1501" y="836"/>
                      <a:pt x="1476" y="830"/>
                      <a:pt x="1447" y="830"/>
                    </a:cubicBezTo>
                    <a:cubicBezTo>
                      <a:pt x="1404" y="830"/>
                      <a:pt x="1351" y="844"/>
                      <a:pt x="1306" y="844"/>
                    </a:cubicBezTo>
                    <a:cubicBezTo>
                      <a:pt x="1245" y="844"/>
                      <a:pt x="1306" y="770"/>
                      <a:pt x="1294" y="671"/>
                    </a:cubicBezTo>
                    <a:cubicBezTo>
                      <a:pt x="1294" y="560"/>
                      <a:pt x="1134" y="511"/>
                      <a:pt x="1085" y="511"/>
                    </a:cubicBezTo>
                    <a:cubicBezTo>
                      <a:pt x="1023" y="511"/>
                      <a:pt x="875" y="339"/>
                      <a:pt x="826" y="339"/>
                    </a:cubicBezTo>
                    <a:cubicBezTo>
                      <a:pt x="752" y="326"/>
                      <a:pt x="690" y="289"/>
                      <a:pt x="641" y="228"/>
                    </a:cubicBezTo>
                    <a:cubicBezTo>
                      <a:pt x="618" y="205"/>
                      <a:pt x="605" y="196"/>
                      <a:pt x="596" y="196"/>
                    </a:cubicBezTo>
                    <a:cubicBezTo>
                      <a:pt x="575" y="196"/>
                      <a:pt x="576" y="239"/>
                      <a:pt x="542" y="265"/>
                    </a:cubicBezTo>
                    <a:cubicBezTo>
                      <a:pt x="535" y="269"/>
                      <a:pt x="528" y="270"/>
                      <a:pt x="523" y="270"/>
                    </a:cubicBezTo>
                    <a:cubicBezTo>
                      <a:pt x="493" y="270"/>
                      <a:pt x="493" y="220"/>
                      <a:pt x="493" y="178"/>
                    </a:cubicBezTo>
                    <a:cubicBezTo>
                      <a:pt x="481" y="117"/>
                      <a:pt x="444" y="55"/>
                      <a:pt x="395" y="6"/>
                    </a:cubicBezTo>
                    <a:cubicBezTo>
                      <a:pt x="391" y="2"/>
                      <a:pt x="386" y="0"/>
                      <a:pt x="3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82"/>
              <p:cNvSpPr/>
              <p:nvPr/>
            </p:nvSpPr>
            <p:spPr>
              <a:xfrm>
                <a:off x="3011225" y="4486150"/>
                <a:ext cx="7900" cy="5425"/>
              </a:xfrm>
              <a:custGeom>
                <a:rect b="b" l="l" r="r" t="t"/>
                <a:pathLst>
                  <a:path extrusionOk="0" h="217" w="316">
                    <a:moveTo>
                      <a:pt x="15" y="0"/>
                    </a:moveTo>
                    <a:cubicBezTo>
                      <a:pt x="0" y="0"/>
                      <a:pt x="109" y="216"/>
                      <a:pt x="198" y="216"/>
                    </a:cubicBezTo>
                    <a:cubicBezTo>
                      <a:pt x="205" y="216"/>
                      <a:pt x="211" y="215"/>
                      <a:pt x="217" y="213"/>
                    </a:cubicBezTo>
                    <a:cubicBezTo>
                      <a:pt x="315" y="176"/>
                      <a:pt x="57" y="40"/>
                      <a:pt x="20" y="3"/>
                    </a:cubicBezTo>
                    <a:cubicBezTo>
                      <a:pt x="17" y="1"/>
                      <a:pt x="16" y="0"/>
                      <a:pt x="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82"/>
              <p:cNvSpPr/>
              <p:nvPr/>
            </p:nvSpPr>
            <p:spPr>
              <a:xfrm>
                <a:off x="3008625" y="4488750"/>
                <a:ext cx="3600" cy="4000"/>
              </a:xfrm>
              <a:custGeom>
                <a:rect b="b" l="l" r="r" t="t"/>
                <a:pathLst>
                  <a:path extrusionOk="0" h="160" w="144">
                    <a:moveTo>
                      <a:pt x="7" y="1"/>
                    </a:moveTo>
                    <a:cubicBezTo>
                      <a:pt x="3" y="1"/>
                      <a:pt x="0" y="4"/>
                      <a:pt x="0" y="10"/>
                    </a:cubicBezTo>
                    <a:cubicBezTo>
                      <a:pt x="0" y="41"/>
                      <a:pt x="35" y="160"/>
                      <a:pt x="83" y="160"/>
                    </a:cubicBezTo>
                    <a:cubicBezTo>
                      <a:pt x="92" y="160"/>
                      <a:pt x="102" y="156"/>
                      <a:pt x="111" y="146"/>
                    </a:cubicBezTo>
                    <a:cubicBezTo>
                      <a:pt x="143" y="124"/>
                      <a:pt x="36" y="1"/>
                      <a:pt x="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82"/>
              <p:cNvSpPr/>
              <p:nvPr/>
            </p:nvSpPr>
            <p:spPr>
              <a:xfrm>
                <a:off x="2997225" y="4461925"/>
                <a:ext cx="4025" cy="6225"/>
              </a:xfrm>
              <a:custGeom>
                <a:rect b="b" l="l" r="r" t="t"/>
                <a:pathLst>
                  <a:path extrusionOk="0" h="249" w="161">
                    <a:moveTo>
                      <a:pt x="74" y="0"/>
                    </a:moveTo>
                    <a:cubicBezTo>
                      <a:pt x="60" y="0"/>
                      <a:pt x="50" y="7"/>
                      <a:pt x="50" y="24"/>
                    </a:cubicBezTo>
                    <a:cubicBezTo>
                      <a:pt x="50" y="73"/>
                      <a:pt x="1" y="172"/>
                      <a:pt x="38" y="184"/>
                    </a:cubicBezTo>
                    <a:cubicBezTo>
                      <a:pt x="65" y="193"/>
                      <a:pt x="85" y="248"/>
                      <a:pt x="109" y="248"/>
                    </a:cubicBezTo>
                    <a:cubicBezTo>
                      <a:pt x="117" y="248"/>
                      <a:pt x="126" y="241"/>
                      <a:pt x="136" y="221"/>
                    </a:cubicBezTo>
                    <a:cubicBezTo>
                      <a:pt x="161" y="159"/>
                      <a:pt x="161" y="85"/>
                      <a:pt x="136" y="24"/>
                    </a:cubicBezTo>
                    <a:cubicBezTo>
                      <a:pt x="116" y="10"/>
                      <a:pt x="92" y="0"/>
                      <a:pt x="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82"/>
              <p:cNvSpPr/>
              <p:nvPr/>
            </p:nvSpPr>
            <p:spPr>
              <a:xfrm>
                <a:off x="2979350" y="4390425"/>
                <a:ext cx="171425" cy="144375"/>
              </a:xfrm>
              <a:custGeom>
                <a:rect b="b" l="l" r="r" t="t"/>
                <a:pathLst>
                  <a:path extrusionOk="0" h="5775" w="6857">
                    <a:moveTo>
                      <a:pt x="1011" y="0"/>
                    </a:moveTo>
                    <a:cubicBezTo>
                      <a:pt x="839" y="13"/>
                      <a:pt x="666" y="50"/>
                      <a:pt x="506" y="111"/>
                    </a:cubicBezTo>
                    <a:cubicBezTo>
                      <a:pt x="444" y="161"/>
                      <a:pt x="247" y="333"/>
                      <a:pt x="186" y="395"/>
                    </a:cubicBezTo>
                    <a:cubicBezTo>
                      <a:pt x="112" y="506"/>
                      <a:pt x="63" y="629"/>
                      <a:pt x="26" y="764"/>
                    </a:cubicBezTo>
                    <a:cubicBezTo>
                      <a:pt x="1" y="925"/>
                      <a:pt x="1" y="1085"/>
                      <a:pt x="13" y="1245"/>
                    </a:cubicBezTo>
                    <a:cubicBezTo>
                      <a:pt x="13" y="1356"/>
                      <a:pt x="334" y="1368"/>
                      <a:pt x="481" y="1368"/>
                    </a:cubicBezTo>
                    <a:cubicBezTo>
                      <a:pt x="492" y="1367"/>
                      <a:pt x="503" y="1366"/>
                      <a:pt x="514" y="1366"/>
                    </a:cubicBezTo>
                    <a:cubicBezTo>
                      <a:pt x="586" y="1366"/>
                      <a:pt x="648" y="1402"/>
                      <a:pt x="691" y="1467"/>
                    </a:cubicBezTo>
                    <a:cubicBezTo>
                      <a:pt x="740" y="1516"/>
                      <a:pt x="592" y="1541"/>
                      <a:pt x="469" y="1541"/>
                    </a:cubicBezTo>
                    <a:cubicBezTo>
                      <a:pt x="371" y="1528"/>
                      <a:pt x="284" y="1504"/>
                      <a:pt x="186" y="1467"/>
                    </a:cubicBezTo>
                    <a:cubicBezTo>
                      <a:pt x="136" y="1467"/>
                      <a:pt x="173" y="1528"/>
                      <a:pt x="198" y="1602"/>
                    </a:cubicBezTo>
                    <a:cubicBezTo>
                      <a:pt x="223" y="1676"/>
                      <a:pt x="284" y="1725"/>
                      <a:pt x="358" y="1750"/>
                    </a:cubicBezTo>
                    <a:cubicBezTo>
                      <a:pt x="432" y="1775"/>
                      <a:pt x="420" y="1812"/>
                      <a:pt x="531" y="1836"/>
                    </a:cubicBezTo>
                    <a:cubicBezTo>
                      <a:pt x="546" y="1839"/>
                      <a:pt x="560" y="1841"/>
                      <a:pt x="572" y="1841"/>
                    </a:cubicBezTo>
                    <a:cubicBezTo>
                      <a:pt x="655" y="1841"/>
                      <a:pt x="660" y="1775"/>
                      <a:pt x="703" y="1775"/>
                    </a:cubicBezTo>
                    <a:cubicBezTo>
                      <a:pt x="753" y="1775"/>
                      <a:pt x="802" y="1799"/>
                      <a:pt x="826" y="1836"/>
                    </a:cubicBezTo>
                    <a:cubicBezTo>
                      <a:pt x="888" y="1898"/>
                      <a:pt x="950" y="1935"/>
                      <a:pt x="1024" y="1947"/>
                    </a:cubicBezTo>
                    <a:cubicBezTo>
                      <a:pt x="1085" y="1947"/>
                      <a:pt x="1147" y="1935"/>
                      <a:pt x="1184" y="1935"/>
                    </a:cubicBezTo>
                    <a:cubicBezTo>
                      <a:pt x="1208" y="1935"/>
                      <a:pt x="1258" y="1984"/>
                      <a:pt x="1344" y="1984"/>
                    </a:cubicBezTo>
                    <a:cubicBezTo>
                      <a:pt x="1492" y="1984"/>
                      <a:pt x="1627" y="1997"/>
                      <a:pt x="1763" y="2033"/>
                    </a:cubicBezTo>
                    <a:cubicBezTo>
                      <a:pt x="1784" y="2055"/>
                      <a:pt x="1814" y="2068"/>
                      <a:pt x="1845" y="2068"/>
                    </a:cubicBezTo>
                    <a:cubicBezTo>
                      <a:pt x="1867" y="2068"/>
                      <a:pt x="1890" y="2061"/>
                      <a:pt x="1911" y="2046"/>
                    </a:cubicBezTo>
                    <a:cubicBezTo>
                      <a:pt x="1960" y="2033"/>
                      <a:pt x="1911" y="1997"/>
                      <a:pt x="1861" y="1972"/>
                    </a:cubicBezTo>
                    <a:cubicBezTo>
                      <a:pt x="1831" y="1941"/>
                      <a:pt x="1759" y="1919"/>
                      <a:pt x="1769" y="1919"/>
                    </a:cubicBezTo>
                    <a:cubicBezTo>
                      <a:pt x="1771" y="1919"/>
                      <a:pt x="1777" y="1920"/>
                      <a:pt x="1788" y="1923"/>
                    </a:cubicBezTo>
                    <a:cubicBezTo>
                      <a:pt x="1861" y="1935"/>
                      <a:pt x="1911" y="1997"/>
                      <a:pt x="2046" y="2033"/>
                    </a:cubicBezTo>
                    <a:cubicBezTo>
                      <a:pt x="2194" y="2070"/>
                      <a:pt x="2293" y="2218"/>
                      <a:pt x="2354" y="2255"/>
                    </a:cubicBezTo>
                    <a:cubicBezTo>
                      <a:pt x="2370" y="2266"/>
                      <a:pt x="2382" y="2270"/>
                      <a:pt x="2390" y="2270"/>
                    </a:cubicBezTo>
                    <a:cubicBezTo>
                      <a:pt x="2421" y="2270"/>
                      <a:pt x="2414" y="2213"/>
                      <a:pt x="2453" y="2194"/>
                    </a:cubicBezTo>
                    <a:cubicBezTo>
                      <a:pt x="2478" y="2169"/>
                      <a:pt x="2502" y="2132"/>
                      <a:pt x="2478" y="2095"/>
                    </a:cubicBezTo>
                    <a:cubicBezTo>
                      <a:pt x="2478" y="2092"/>
                      <a:pt x="2469" y="2090"/>
                      <a:pt x="2454" y="2090"/>
                    </a:cubicBezTo>
                    <a:cubicBezTo>
                      <a:pt x="2414" y="2090"/>
                      <a:pt x="2331" y="2102"/>
                      <a:pt x="2268" y="2120"/>
                    </a:cubicBezTo>
                    <a:cubicBezTo>
                      <a:pt x="2262" y="2121"/>
                      <a:pt x="2256" y="2121"/>
                      <a:pt x="2251" y="2121"/>
                    </a:cubicBezTo>
                    <a:cubicBezTo>
                      <a:pt x="2196" y="2121"/>
                      <a:pt x="2199" y="2065"/>
                      <a:pt x="2120" y="2009"/>
                    </a:cubicBezTo>
                    <a:cubicBezTo>
                      <a:pt x="2074" y="1976"/>
                      <a:pt x="2099" y="1964"/>
                      <a:pt x="2147" y="1964"/>
                    </a:cubicBezTo>
                    <a:cubicBezTo>
                      <a:pt x="2188" y="1964"/>
                      <a:pt x="2247" y="1973"/>
                      <a:pt x="2293" y="1984"/>
                    </a:cubicBezTo>
                    <a:cubicBezTo>
                      <a:pt x="2367" y="2021"/>
                      <a:pt x="2465" y="2046"/>
                      <a:pt x="2564" y="2046"/>
                    </a:cubicBezTo>
                    <a:cubicBezTo>
                      <a:pt x="2601" y="2033"/>
                      <a:pt x="2650" y="2046"/>
                      <a:pt x="2675" y="1984"/>
                    </a:cubicBezTo>
                    <a:cubicBezTo>
                      <a:pt x="2699" y="1923"/>
                      <a:pt x="2613" y="1849"/>
                      <a:pt x="2539" y="1824"/>
                    </a:cubicBezTo>
                    <a:cubicBezTo>
                      <a:pt x="2478" y="1799"/>
                      <a:pt x="2502" y="1775"/>
                      <a:pt x="2576" y="1775"/>
                    </a:cubicBezTo>
                    <a:cubicBezTo>
                      <a:pt x="2638" y="1775"/>
                      <a:pt x="2625" y="1775"/>
                      <a:pt x="2601" y="1738"/>
                    </a:cubicBezTo>
                    <a:cubicBezTo>
                      <a:pt x="2585" y="1714"/>
                      <a:pt x="2579" y="1700"/>
                      <a:pt x="2590" y="1700"/>
                    </a:cubicBezTo>
                    <a:cubicBezTo>
                      <a:pt x="2597" y="1700"/>
                      <a:pt x="2608" y="1704"/>
                      <a:pt x="2625" y="1713"/>
                    </a:cubicBezTo>
                    <a:cubicBezTo>
                      <a:pt x="2687" y="1750"/>
                      <a:pt x="2736" y="1836"/>
                      <a:pt x="2786" y="1886"/>
                    </a:cubicBezTo>
                    <a:cubicBezTo>
                      <a:pt x="2801" y="1901"/>
                      <a:pt x="2813" y="1907"/>
                      <a:pt x="2823" y="1907"/>
                    </a:cubicBezTo>
                    <a:cubicBezTo>
                      <a:pt x="2845" y="1907"/>
                      <a:pt x="2859" y="1878"/>
                      <a:pt x="2884" y="1861"/>
                    </a:cubicBezTo>
                    <a:cubicBezTo>
                      <a:pt x="2887" y="1859"/>
                      <a:pt x="2890" y="1859"/>
                      <a:pt x="2893" y="1859"/>
                    </a:cubicBezTo>
                    <a:cubicBezTo>
                      <a:pt x="2936" y="1859"/>
                      <a:pt x="2957" y="2025"/>
                      <a:pt x="2946" y="2083"/>
                    </a:cubicBezTo>
                    <a:cubicBezTo>
                      <a:pt x="2942" y="2100"/>
                      <a:pt x="2946" y="2107"/>
                      <a:pt x="2953" y="2107"/>
                    </a:cubicBezTo>
                    <a:cubicBezTo>
                      <a:pt x="2972" y="2107"/>
                      <a:pt x="3018" y="2064"/>
                      <a:pt x="3044" y="2046"/>
                    </a:cubicBezTo>
                    <a:cubicBezTo>
                      <a:pt x="3047" y="2045"/>
                      <a:pt x="3049" y="2045"/>
                      <a:pt x="3051" y="2045"/>
                    </a:cubicBezTo>
                    <a:cubicBezTo>
                      <a:pt x="3083" y="2045"/>
                      <a:pt x="3094" y="2122"/>
                      <a:pt x="3094" y="2157"/>
                    </a:cubicBezTo>
                    <a:cubicBezTo>
                      <a:pt x="3094" y="2194"/>
                      <a:pt x="3155" y="2169"/>
                      <a:pt x="3217" y="2231"/>
                    </a:cubicBezTo>
                    <a:cubicBezTo>
                      <a:pt x="3266" y="2280"/>
                      <a:pt x="3328" y="2317"/>
                      <a:pt x="3389" y="2342"/>
                    </a:cubicBezTo>
                    <a:cubicBezTo>
                      <a:pt x="3439" y="2366"/>
                      <a:pt x="3414" y="2391"/>
                      <a:pt x="3389" y="2440"/>
                    </a:cubicBezTo>
                    <a:cubicBezTo>
                      <a:pt x="3365" y="2473"/>
                      <a:pt x="3324" y="2478"/>
                      <a:pt x="3281" y="2478"/>
                    </a:cubicBezTo>
                    <a:cubicBezTo>
                      <a:pt x="3259" y="2478"/>
                      <a:pt x="3237" y="2477"/>
                      <a:pt x="3217" y="2477"/>
                    </a:cubicBezTo>
                    <a:cubicBezTo>
                      <a:pt x="3155" y="2477"/>
                      <a:pt x="3204" y="2576"/>
                      <a:pt x="3204" y="2637"/>
                    </a:cubicBezTo>
                    <a:cubicBezTo>
                      <a:pt x="3204" y="2651"/>
                      <a:pt x="3213" y="2657"/>
                      <a:pt x="3228" y="2657"/>
                    </a:cubicBezTo>
                    <a:cubicBezTo>
                      <a:pt x="3279" y="2657"/>
                      <a:pt x="3400" y="2584"/>
                      <a:pt x="3439" y="2526"/>
                    </a:cubicBezTo>
                    <a:cubicBezTo>
                      <a:pt x="3500" y="2465"/>
                      <a:pt x="3562" y="2489"/>
                      <a:pt x="3611" y="2477"/>
                    </a:cubicBezTo>
                    <a:cubicBezTo>
                      <a:pt x="3615" y="2476"/>
                      <a:pt x="3618" y="2475"/>
                      <a:pt x="3621" y="2475"/>
                    </a:cubicBezTo>
                    <a:cubicBezTo>
                      <a:pt x="3646" y="2475"/>
                      <a:pt x="3636" y="2523"/>
                      <a:pt x="3636" y="2600"/>
                    </a:cubicBezTo>
                    <a:cubicBezTo>
                      <a:pt x="3636" y="2637"/>
                      <a:pt x="3660" y="2687"/>
                      <a:pt x="3697" y="2711"/>
                    </a:cubicBezTo>
                    <a:cubicBezTo>
                      <a:pt x="3722" y="2736"/>
                      <a:pt x="3722" y="2822"/>
                      <a:pt x="3759" y="2871"/>
                    </a:cubicBezTo>
                    <a:cubicBezTo>
                      <a:pt x="3769" y="2882"/>
                      <a:pt x="3777" y="2886"/>
                      <a:pt x="3781" y="2886"/>
                    </a:cubicBezTo>
                    <a:cubicBezTo>
                      <a:pt x="3799" y="2886"/>
                      <a:pt x="3784" y="2827"/>
                      <a:pt x="3784" y="2797"/>
                    </a:cubicBezTo>
                    <a:cubicBezTo>
                      <a:pt x="3771" y="2773"/>
                      <a:pt x="3771" y="2748"/>
                      <a:pt x="3784" y="2723"/>
                    </a:cubicBezTo>
                    <a:cubicBezTo>
                      <a:pt x="3808" y="2699"/>
                      <a:pt x="3833" y="2674"/>
                      <a:pt x="3845" y="2637"/>
                    </a:cubicBezTo>
                    <a:cubicBezTo>
                      <a:pt x="3850" y="2631"/>
                      <a:pt x="3854" y="2628"/>
                      <a:pt x="3857" y="2628"/>
                    </a:cubicBezTo>
                    <a:cubicBezTo>
                      <a:pt x="3880" y="2628"/>
                      <a:pt x="3871" y="2766"/>
                      <a:pt x="3882" y="2810"/>
                    </a:cubicBezTo>
                    <a:cubicBezTo>
                      <a:pt x="3890" y="2832"/>
                      <a:pt x="3919" y="2836"/>
                      <a:pt x="3952" y="2836"/>
                    </a:cubicBezTo>
                    <a:cubicBezTo>
                      <a:pt x="3974" y="2836"/>
                      <a:pt x="3998" y="2834"/>
                      <a:pt x="4018" y="2834"/>
                    </a:cubicBezTo>
                    <a:cubicBezTo>
                      <a:pt x="4020" y="2834"/>
                      <a:pt x="4022" y="2833"/>
                      <a:pt x="4024" y="2833"/>
                    </a:cubicBezTo>
                    <a:cubicBezTo>
                      <a:pt x="4056" y="2833"/>
                      <a:pt x="4069" y="2926"/>
                      <a:pt x="4104" y="3007"/>
                    </a:cubicBezTo>
                    <a:cubicBezTo>
                      <a:pt x="4153" y="3105"/>
                      <a:pt x="4215" y="3278"/>
                      <a:pt x="4227" y="3327"/>
                    </a:cubicBezTo>
                    <a:cubicBezTo>
                      <a:pt x="4239" y="3377"/>
                      <a:pt x="4190" y="3401"/>
                      <a:pt x="4141" y="3450"/>
                    </a:cubicBezTo>
                    <a:cubicBezTo>
                      <a:pt x="4079" y="3500"/>
                      <a:pt x="4042" y="3512"/>
                      <a:pt x="4067" y="3561"/>
                    </a:cubicBezTo>
                    <a:cubicBezTo>
                      <a:pt x="4092" y="3598"/>
                      <a:pt x="4400" y="3623"/>
                      <a:pt x="4412" y="3623"/>
                    </a:cubicBezTo>
                    <a:cubicBezTo>
                      <a:pt x="4424" y="3623"/>
                      <a:pt x="4498" y="3487"/>
                      <a:pt x="4523" y="3463"/>
                    </a:cubicBezTo>
                    <a:cubicBezTo>
                      <a:pt x="4527" y="3459"/>
                      <a:pt x="4531" y="3457"/>
                      <a:pt x="4537" y="3457"/>
                    </a:cubicBezTo>
                    <a:cubicBezTo>
                      <a:pt x="4567" y="3457"/>
                      <a:pt x="4619" y="3509"/>
                      <a:pt x="4671" y="3561"/>
                    </a:cubicBezTo>
                    <a:cubicBezTo>
                      <a:pt x="4732" y="3635"/>
                      <a:pt x="4856" y="3660"/>
                      <a:pt x="4905" y="3685"/>
                    </a:cubicBezTo>
                    <a:cubicBezTo>
                      <a:pt x="4942" y="3722"/>
                      <a:pt x="4929" y="3771"/>
                      <a:pt x="4880" y="3808"/>
                    </a:cubicBezTo>
                    <a:cubicBezTo>
                      <a:pt x="4860" y="3820"/>
                      <a:pt x="4830" y="3824"/>
                      <a:pt x="4797" y="3824"/>
                    </a:cubicBezTo>
                    <a:cubicBezTo>
                      <a:pt x="4731" y="3824"/>
                      <a:pt x="4654" y="3808"/>
                      <a:pt x="4621" y="3808"/>
                    </a:cubicBezTo>
                    <a:cubicBezTo>
                      <a:pt x="4560" y="3808"/>
                      <a:pt x="4560" y="3894"/>
                      <a:pt x="4511" y="3931"/>
                    </a:cubicBezTo>
                    <a:cubicBezTo>
                      <a:pt x="4502" y="3938"/>
                      <a:pt x="4494" y="3941"/>
                      <a:pt x="4489" y="3941"/>
                    </a:cubicBezTo>
                    <a:cubicBezTo>
                      <a:pt x="4461" y="3941"/>
                      <a:pt x="4461" y="3876"/>
                      <a:pt x="4461" y="3795"/>
                    </a:cubicBezTo>
                    <a:cubicBezTo>
                      <a:pt x="4437" y="3709"/>
                      <a:pt x="4363" y="3648"/>
                      <a:pt x="4276" y="3648"/>
                    </a:cubicBezTo>
                    <a:cubicBezTo>
                      <a:pt x="4226" y="3633"/>
                      <a:pt x="4171" y="3627"/>
                      <a:pt x="4115" y="3627"/>
                    </a:cubicBezTo>
                    <a:cubicBezTo>
                      <a:pt x="4075" y="3627"/>
                      <a:pt x="4034" y="3630"/>
                      <a:pt x="3993" y="3635"/>
                    </a:cubicBezTo>
                    <a:cubicBezTo>
                      <a:pt x="3894" y="3697"/>
                      <a:pt x="3821" y="3771"/>
                      <a:pt x="3747" y="3857"/>
                    </a:cubicBezTo>
                    <a:cubicBezTo>
                      <a:pt x="3697" y="3919"/>
                      <a:pt x="3882" y="4067"/>
                      <a:pt x="3907" y="4140"/>
                    </a:cubicBezTo>
                    <a:cubicBezTo>
                      <a:pt x="3944" y="4214"/>
                      <a:pt x="3858" y="4165"/>
                      <a:pt x="3734" y="4214"/>
                    </a:cubicBezTo>
                    <a:cubicBezTo>
                      <a:pt x="3611" y="4264"/>
                      <a:pt x="3488" y="4288"/>
                      <a:pt x="3352" y="4288"/>
                    </a:cubicBezTo>
                    <a:cubicBezTo>
                      <a:pt x="3217" y="4276"/>
                      <a:pt x="3155" y="4202"/>
                      <a:pt x="3069" y="4202"/>
                    </a:cubicBezTo>
                    <a:cubicBezTo>
                      <a:pt x="2970" y="4202"/>
                      <a:pt x="3007" y="4214"/>
                      <a:pt x="2995" y="4264"/>
                    </a:cubicBezTo>
                    <a:cubicBezTo>
                      <a:pt x="2983" y="4313"/>
                      <a:pt x="2896" y="4375"/>
                      <a:pt x="2847" y="4412"/>
                    </a:cubicBezTo>
                    <a:cubicBezTo>
                      <a:pt x="2810" y="4485"/>
                      <a:pt x="2810" y="4559"/>
                      <a:pt x="2847" y="4633"/>
                    </a:cubicBezTo>
                    <a:cubicBezTo>
                      <a:pt x="2921" y="4683"/>
                      <a:pt x="2995" y="4720"/>
                      <a:pt x="3081" y="4744"/>
                    </a:cubicBezTo>
                    <a:cubicBezTo>
                      <a:pt x="3098" y="4752"/>
                      <a:pt x="3116" y="4755"/>
                      <a:pt x="3133" y="4755"/>
                    </a:cubicBezTo>
                    <a:cubicBezTo>
                      <a:pt x="3234" y="4755"/>
                      <a:pt x="3346" y="4652"/>
                      <a:pt x="3377" y="4621"/>
                    </a:cubicBezTo>
                    <a:cubicBezTo>
                      <a:pt x="3402" y="4596"/>
                      <a:pt x="3439" y="4596"/>
                      <a:pt x="3476" y="4596"/>
                    </a:cubicBezTo>
                    <a:cubicBezTo>
                      <a:pt x="3500" y="4596"/>
                      <a:pt x="3562" y="4646"/>
                      <a:pt x="3623" y="4658"/>
                    </a:cubicBezTo>
                    <a:cubicBezTo>
                      <a:pt x="3629" y="4659"/>
                      <a:pt x="3634" y="4660"/>
                      <a:pt x="3639" y="4660"/>
                    </a:cubicBezTo>
                    <a:cubicBezTo>
                      <a:pt x="3687" y="4660"/>
                      <a:pt x="3697" y="4605"/>
                      <a:pt x="3697" y="4572"/>
                    </a:cubicBezTo>
                    <a:cubicBezTo>
                      <a:pt x="3700" y="4565"/>
                      <a:pt x="3703" y="4562"/>
                      <a:pt x="3708" y="4562"/>
                    </a:cubicBezTo>
                    <a:cubicBezTo>
                      <a:pt x="3729" y="4562"/>
                      <a:pt x="3770" y="4610"/>
                      <a:pt x="3800" y="4610"/>
                    </a:cubicBezTo>
                    <a:cubicBezTo>
                      <a:pt x="3803" y="4610"/>
                      <a:pt x="3806" y="4609"/>
                      <a:pt x="3808" y="4609"/>
                    </a:cubicBezTo>
                    <a:cubicBezTo>
                      <a:pt x="3835" y="4609"/>
                      <a:pt x="3842" y="4583"/>
                      <a:pt x="3882" y="4583"/>
                    </a:cubicBezTo>
                    <a:cubicBezTo>
                      <a:pt x="3897" y="4583"/>
                      <a:pt x="3917" y="4586"/>
                      <a:pt x="3944" y="4596"/>
                    </a:cubicBezTo>
                    <a:cubicBezTo>
                      <a:pt x="4042" y="4646"/>
                      <a:pt x="3968" y="4633"/>
                      <a:pt x="4005" y="4670"/>
                    </a:cubicBezTo>
                    <a:cubicBezTo>
                      <a:pt x="4042" y="4707"/>
                      <a:pt x="4030" y="4720"/>
                      <a:pt x="4116" y="4793"/>
                    </a:cubicBezTo>
                    <a:cubicBezTo>
                      <a:pt x="4166" y="4843"/>
                      <a:pt x="4215" y="4880"/>
                      <a:pt x="4276" y="4917"/>
                    </a:cubicBezTo>
                    <a:cubicBezTo>
                      <a:pt x="4338" y="4941"/>
                      <a:pt x="4400" y="4978"/>
                      <a:pt x="4449" y="5028"/>
                    </a:cubicBezTo>
                    <a:cubicBezTo>
                      <a:pt x="4486" y="5077"/>
                      <a:pt x="4449" y="5089"/>
                      <a:pt x="4387" y="5101"/>
                    </a:cubicBezTo>
                    <a:cubicBezTo>
                      <a:pt x="4326" y="5126"/>
                      <a:pt x="4313" y="5101"/>
                      <a:pt x="4350" y="5151"/>
                    </a:cubicBezTo>
                    <a:cubicBezTo>
                      <a:pt x="4387" y="5200"/>
                      <a:pt x="4424" y="5225"/>
                      <a:pt x="4486" y="5249"/>
                    </a:cubicBezTo>
                    <a:cubicBezTo>
                      <a:pt x="4548" y="5274"/>
                      <a:pt x="4597" y="5311"/>
                      <a:pt x="4634" y="5360"/>
                    </a:cubicBezTo>
                    <a:cubicBezTo>
                      <a:pt x="4683" y="5410"/>
                      <a:pt x="4806" y="5385"/>
                      <a:pt x="4893" y="5410"/>
                    </a:cubicBezTo>
                    <a:cubicBezTo>
                      <a:pt x="4966" y="5434"/>
                      <a:pt x="4929" y="5459"/>
                      <a:pt x="5003" y="5533"/>
                    </a:cubicBezTo>
                    <a:cubicBezTo>
                      <a:pt x="5102" y="5594"/>
                      <a:pt x="5225" y="5644"/>
                      <a:pt x="5361" y="5644"/>
                    </a:cubicBezTo>
                    <a:cubicBezTo>
                      <a:pt x="5472" y="5656"/>
                      <a:pt x="5583" y="5705"/>
                      <a:pt x="5681" y="5767"/>
                    </a:cubicBezTo>
                    <a:cubicBezTo>
                      <a:pt x="5688" y="5772"/>
                      <a:pt x="5693" y="5775"/>
                      <a:pt x="5696" y="5775"/>
                    </a:cubicBezTo>
                    <a:cubicBezTo>
                      <a:pt x="5722" y="5775"/>
                      <a:pt x="5640" y="5608"/>
                      <a:pt x="5607" y="5520"/>
                    </a:cubicBezTo>
                    <a:cubicBezTo>
                      <a:pt x="5509" y="5410"/>
                      <a:pt x="5398" y="5323"/>
                      <a:pt x="5262" y="5237"/>
                    </a:cubicBezTo>
                    <a:cubicBezTo>
                      <a:pt x="5176" y="5175"/>
                      <a:pt x="5201" y="5212"/>
                      <a:pt x="5176" y="5138"/>
                    </a:cubicBezTo>
                    <a:cubicBezTo>
                      <a:pt x="5139" y="5077"/>
                      <a:pt x="5090" y="5077"/>
                      <a:pt x="5040" y="5015"/>
                    </a:cubicBezTo>
                    <a:cubicBezTo>
                      <a:pt x="4979" y="4954"/>
                      <a:pt x="5053" y="4978"/>
                      <a:pt x="5102" y="4966"/>
                    </a:cubicBezTo>
                    <a:cubicBezTo>
                      <a:pt x="5140" y="4958"/>
                      <a:pt x="5140" y="4941"/>
                      <a:pt x="5141" y="4941"/>
                    </a:cubicBezTo>
                    <a:cubicBezTo>
                      <a:pt x="5141" y="4941"/>
                      <a:pt x="5142" y="4947"/>
                      <a:pt x="5151" y="4966"/>
                    </a:cubicBezTo>
                    <a:cubicBezTo>
                      <a:pt x="5188" y="5015"/>
                      <a:pt x="5213" y="5065"/>
                      <a:pt x="5238" y="5114"/>
                    </a:cubicBezTo>
                    <a:cubicBezTo>
                      <a:pt x="5246" y="5130"/>
                      <a:pt x="5253" y="5137"/>
                      <a:pt x="5259" y="5137"/>
                    </a:cubicBezTo>
                    <a:cubicBezTo>
                      <a:pt x="5281" y="5137"/>
                      <a:pt x="5295" y="5054"/>
                      <a:pt x="5324" y="5015"/>
                    </a:cubicBezTo>
                    <a:cubicBezTo>
                      <a:pt x="5331" y="5008"/>
                      <a:pt x="5336" y="5005"/>
                      <a:pt x="5342" y="5005"/>
                    </a:cubicBezTo>
                    <a:cubicBezTo>
                      <a:pt x="5375" y="5005"/>
                      <a:pt x="5388" y="5126"/>
                      <a:pt x="5484" y="5200"/>
                    </a:cubicBezTo>
                    <a:cubicBezTo>
                      <a:pt x="5523" y="5231"/>
                      <a:pt x="5542" y="5243"/>
                      <a:pt x="5550" y="5243"/>
                    </a:cubicBezTo>
                    <a:cubicBezTo>
                      <a:pt x="5563" y="5243"/>
                      <a:pt x="5537" y="5203"/>
                      <a:pt x="5521" y="5163"/>
                    </a:cubicBezTo>
                    <a:cubicBezTo>
                      <a:pt x="5518" y="5149"/>
                      <a:pt x="5518" y="5143"/>
                      <a:pt x="5521" y="5143"/>
                    </a:cubicBezTo>
                    <a:cubicBezTo>
                      <a:pt x="5531" y="5143"/>
                      <a:pt x="5569" y="5211"/>
                      <a:pt x="5607" y="5249"/>
                    </a:cubicBezTo>
                    <a:cubicBezTo>
                      <a:pt x="5635" y="5277"/>
                      <a:pt x="5655" y="5293"/>
                      <a:pt x="5665" y="5293"/>
                    </a:cubicBezTo>
                    <a:cubicBezTo>
                      <a:pt x="5672" y="5293"/>
                      <a:pt x="5674" y="5283"/>
                      <a:pt x="5669" y="5262"/>
                    </a:cubicBezTo>
                    <a:cubicBezTo>
                      <a:pt x="5662" y="5249"/>
                      <a:pt x="5662" y="5244"/>
                      <a:pt x="5665" y="5244"/>
                    </a:cubicBezTo>
                    <a:cubicBezTo>
                      <a:pt x="5676" y="5244"/>
                      <a:pt x="5725" y="5290"/>
                      <a:pt x="5780" y="5336"/>
                    </a:cubicBezTo>
                    <a:cubicBezTo>
                      <a:pt x="5866" y="5397"/>
                      <a:pt x="5964" y="5471"/>
                      <a:pt x="6063" y="5520"/>
                    </a:cubicBezTo>
                    <a:cubicBezTo>
                      <a:pt x="6090" y="5538"/>
                      <a:pt x="6103" y="5546"/>
                      <a:pt x="6107" y="5546"/>
                    </a:cubicBezTo>
                    <a:cubicBezTo>
                      <a:pt x="6117" y="5546"/>
                      <a:pt x="6033" y="5472"/>
                      <a:pt x="5977" y="5397"/>
                    </a:cubicBezTo>
                    <a:cubicBezTo>
                      <a:pt x="5923" y="5335"/>
                      <a:pt x="5915" y="5291"/>
                      <a:pt x="5933" y="5291"/>
                    </a:cubicBezTo>
                    <a:cubicBezTo>
                      <a:pt x="5940" y="5291"/>
                      <a:pt x="5951" y="5297"/>
                      <a:pt x="5964" y="5311"/>
                    </a:cubicBezTo>
                    <a:cubicBezTo>
                      <a:pt x="5981" y="5339"/>
                      <a:pt x="5993" y="5351"/>
                      <a:pt x="6001" y="5351"/>
                    </a:cubicBezTo>
                    <a:cubicBezTo>
                      <a:pt x="6010" y="5351"/>
                      <a:pt x="6014" y="5332"/>
                      <a:pt x="6014" y="5299"/>
                    </a:cubicBezTo>
                    <a:cubicBezTo>
                      <a:pt x="6014" y="5225"/>
                      <a:pt x="5964" y="5163"/>
                      <a:pt x="5952" y="5028"/>
                    </a:cubicBezTo>
                    <a:cubicBezTo>
                      <a:pt x="5949" y="4989"/>
                      <a:pt x="5948" y="4972"/>
                      <a:pt x="5951" y="4972"/>
                    </a:cubicBezTo>
                    <a:cubicBezTo>
                      <a:pt x="5958" y="4972"/>
                      <a:pt x="5986" y="5074"/>
                      <a:pt x="6038" y="5188"/>
                    </a:cubicBezTo>
                    <a:cubicBezTo>
                      <a:pt x="6061" y="5234"/>
                      <a:pt x="6073" y="5252"/>
                      <a:pt x="6077" y="5252"/>
                    </a:cubicBezTo>
                    <a:cubicBezTo>
                      <a:pt x="6086" y="5252"/>
                      <a:pt x="6063" y="5162"/>
                      <a:pt x="6063" y="5077"/>
                    </a:cubicBezTo>
                    <a:cubicBezTo>
                      <a:pt x="6063" y="5021"/>
                      <a:pt x="6060" y="4998"/>
                      <a:pt x="6062" y="4998"/>
                    </a:cubicBezTo>
                    <a:lnTo>
                      <a:pt x="6062" y="4998"/>
                    </a:lnTo>
                    <a:cubicBezTo>
                      <a:pt x="6065" y="4998"/>
                      <a:pt x="6073" y="5030"/>
                      <a:pt x="6100" y="5077"/>
                    </a:cubicBezTo>
                    <a:cubicBezTo>
                      <a:pt x="6113" y="5103"/>
                      <a:pt x="6121" y="5115"/>
                      <a:pt x="6125" y="5115"/>
                    </a:cubicBezTo>
                    <a:cubicBezTo>
                      <a:pt x="6134" y="5115"/>
                      <a:pt x="6111" y="5031"/>
                      <a:pt x="6075" y="4941"/>
                    </a:cubicBezTo>
                    <a:cubicBezTo>
                      <a:pt x="6026" y="4818"/>
                      <a:pt x="5989" y="4818"/>
                      <a:pt x="5915" y="4769"/>
                    </a:cubicBezTo>
                    <a:cubicBezTo>
                      <a:pt x="5841" y="4720"/>
                      <a:pt x="5903" y="4707"/>
                      <a:pt x="5891" y="4584"/>
                    </a:cubicBezTo>
                    <a:cubicBezTo>
                      <a:pt x="5886" y="4539"/>
                      <a:pt x="5885" y="4522"/>
                      <a:pt x="5883" y="4522"/>
                    </a:cubicBezTo>
                    <a:cubicBezTo>
                      <a:pt x="5879" y="4522"/>
                      <a:pt x="5873" y="4574"/>
                      <a:pt x="5841" y="4621"/>
                    </a:cubicBezTo>
                    <a:cubicBezTo>
                      <a:pt x="5834" y="4639"/>
                      <a:pt x="5828" y="4646"/>
                      <a:pt x="5824" y="4646"/>
                    </a:cubicBezTo>
                    <a:cubicBezTo>
                      <a:pt x="5808" y="4646"/>
                      <a:pt x="5814" y="4537"/>
                      <a:pt x="5804" y="4498"/>
                    </a:cubicBezTo>
                    <a:cubicBezTo>
                      <a:pt x="5799" y="4482"/>
                      <a:pt x="5794" y="4475"/>
                      <a:pt x="5787" y="4475"/>
                    </a:cubicBezTo>
                    <a:cubicBezTo>
                      <a:pt x="5777" y="4475"/>
                      <a:pt x="5764" y="4489"/>
                      <a:pt x="5743" y="4510"/>
                    </a:cubicBezTo>
                    <a:cubicBezTo>
                      <a:pt x="5733" y="4523"/>
                      <a:pt x="5725" y="4528"/>
                      <a:pt x="5719" y="4528"/>
                    </a:cubicBezTo>
                    <a:cubicBezTo>
                      <a:pt x="5699" y="4528"/>
                      <a:pt x="5687" y="4482"/>
                      <a:pt x="5669" y="4436"/>
                    </a:cubicBezTo>
                    <a:cubicBezTo>
                      <a:pt x="5659" y="4407"/>
                      <a:pt x="5651" y="4397"/>
                      <a:pt x="5645" y="4397"/>
                    </a:cubicBezTo>
                    <a:cubicBezTo>
                      <a:pt x="5634" y="4397"/>
                      <a:pt x="5627" y="4421"/>
                      <a:pt x="5619" y="4436"/>
                    </a:cubicBezTo>
                    <a:cubicBezTo>
                      <a:pt x="5619" y="4439"/>
                      <a:pt x="5616" y="4441"/>
                      <a:pt x="5610" y="4441"/>
                    </a:cubicBezTo>
                    <a:cubicBezTo>
                      <a:pt x="5592" y="4441"/>
                      <a:pt x="5552" y="4425"/>
                      <a:pt x="5533" y="4387"/>
                    </a:cubicBezTo>
                    <a:cubicBezTo>
                      <a:pt x="5496" y="4338"/>
                      <a:pt x="5472" y="4288"/>
                      <a:pt x="5447" y="4227"/>
                    </a:cubicBezTo>
                    <a:cubicBezTo>
                      <a:pt x="5410" y="4128"/>
                      <a:pt x="5398" y="4116"/>
                      <a:pt x="5361" y="4116"/>
                    </a:cubicBezTo>
                    <a:cubicBezTo>
                      <a:pt x="5324" y="4116"/>
                      <a:pt x="5299" y="4103"/>
                      <a:pt x="5213" y="3943"/>
                    </a:cubicBezTo>
                    <a:cubicBezTo>
                      <a:pt x="5166" y="3868"/>
                      <a:pt x="5153" y="3841"/>
                      <a:pt x="5157" y="3841"/>
                    </a:cubicBezTo>
                    <a:cubicBezTo>
                      <a:pt x="5161" y="3841"/>
                      <a:pt x="5187" y="3874"/>
                      <a:pt x="5213" y="3906"/>
                    </a:cubicBezTo>
                    <a:cubicBezTo>
                      <a:pt x="5250" y="3943"/>
                      <a:pt x="5299" y="3980"/>
                      <a:pt x="5361" y="3980"/>
                    </a:cubicBezTo>
                    <a:cubicBezTo>
                      <a:pt x="5410" y="3980"/>
                      <a:pt x="5459" y="3956"/>
                      <a:pt x="5435" y="3882"/>
                    </a:cubicBezTo>
                    <a:cubicBezTo>
                      <a:pt x="5410" y="3808"/>
                      <a:pt x="5324" y="3795"/>
                      <a:pt x="5385" y="3795"/>
                    </a:cubicBezTo>
                    <a:cubicBezTo>
                      <a:pt x="5394" y="3797"/>
                      <a:pt x="5399" y="3798"/>
                      <a:pt x="5403" y="3798"/>
                    </a:cubicBezTo>
                    <a:cubicBezTo>
                      <a:pt x="5426" y="3798"/>
                      <a:pt x="5366" y="3766"/>
                      <a:pt x="5398" y="3734"/>
                    </a:cubicBezTo>
                    <a:cubicBezTo>
                      <a:pt x="5435" y="3709"/>
                      <a:pt x="5398" y="3672"/>
                      <a:pt x="5447" y="3672"/>
                    </a:cubicBezTo>
                    <a:cubicBezTo>
                      <a:pt x="5509" y="3672"/>
                      <a:pt x="5521" y="3697"/>
                      <a:pt x="5570" y="3771"/>
                    </a:cubicBezTo>
                    <a:cubicBezTo>
                      <a:pt x="5619" y="3845"/>
                      <a:pt x="5644" y="3795"/>
                      <a:pt x="5693" y="3845"/>
                    </a:cubicBezTo>
                    <a:cubicBezTo>
                      <a:pt x="5705" y="3864"/>
                      <a:pt x="5717" y="3871"/>
                      <a:pt x="5729" y="3871"/>
                    </a:cubicBezTo>
                    <a:cubicBezTo>
                      <a:pt x="5755" y="3871"/>
                      <a:pt x="5783" y="3837"/>
                      <a:pt x="5817" y="3820"/>
                    </a:cubicBezTo>
                    <a:cubicBezTo>
                      <a:pt x="5833" y="3808"/>
                      <a:pt x="5845" y="3802"/>
                      <a:pt x="5853" y="3802"/>
                    </a:cubicBezTo>
                    <a:cubicBezTo>
                      <a:pt x="5867" y="3802"/>
                      <a:pt x="5862" y="3824"/>
                      <a:pt x="5829" y="3857"/>
                    </a:cubicBezTo>
                    <a:cubicBezTo>
                      <a:pt x="5767" y="3919"/>
                      <a:pt x="5792" y="3894"/>
                      <a:pt x="5743" y="3943"/>
                    </a:cubicBezTo>
                    <a:cubicBezTo>
                      <a:pt x="5730" y="3956"/>
                      <a:pt x="5733" y="3962"/>
                      <a:pt x="5749" y="3962"/>
                    </a:cubicBezTo>
                    <a:cubicBezTo>
                      <a:pt x="5781" y="3962"/>
                      <a:pt x="5866" y="3935"/>
                      <a:pt x="5989" y="3869"/>
                    </a:cubicBezTo>
                    <a:cubicBezTo>
                      <a:pt x="6051" y="3835"/>
                      <a:pt x="6081" y="3822"/>
                      <a:pt x="6091" y="3822"/>
                    </a:cubicBezTo>
                    <a:cubicBezTo>
                      <a:pt x="6114" y="3822"/>
                      <a:pt x="6040" y="3885"/>
                      <a:pt x="5989" y="3919"/>
                    </a:cubicBezTo>
                    <a:cubicBezTo>
                      <a:pt x="5928" y="3956"/>
                      <a:pt x="5866" y="3931"/>
                      <a:pt x="5854" y="4042"/>
                    </a:cubicBezTo>
                    <a:cubicBezTo>
                      <a:pt x="5848" y="4086"/>
                      <a:pt x="5857" y="4098"/>
                      <a:pt x="5874" y="4098"/>
                    </a:cubicBezTo>
                    <a:cubicBezTo>
                      <a:pt x="5896" y="4098"/>
                      <a:pt x="5930" y="4079"/>
                      <a:pt x="5964" y="4079"/>
                    </a:cubicBezTo>
                    <a:cubicBezTo>
                      <a:pt x="6026" y="4079"/>
                      <a:pt x="5964" y="4128"/>
                      <a:pt x="5964" y="4190"/>
                    </a:cubicBezTo>
                    <a:cubicBezTo>
                      <a:pt x="5964" y="4229"/>
                      <a:pt x="5978" y="4244"/>
                      <a:pt x="5995" y="4244"/>
                    </a:cubicBezTo>
                    <a:cubicBezTo>
                      <a:pt x="6010" y="4244"/>
                      <a:pt x="6027" y="4232"/>
                      <a:pt x="6038" y="4214"/>
                    </a:cubicBezTo>
                    <a:cubicBezTo>
                      <a:pt x="6048" y="4204"/>
                      <a:pt x="6053" y="4200"/>
                      <a:pt x="6054" y="4200"/>
                    </a:cubicBezTo>
                    <a:lnTo>
                      <a:pt x="6054" y="4200"/>
                    </a:lnTo>
                    <a:cubicBezTo>
                      <a:pt x="6057" y="4200"/>
                      <a:pt x="6035" y="4234"/>
                      <a:pt x="6026" y="4288"/>
                    </a:cubicBezTo>
                    <a:cubicBezTo>
                      <a:pt x="6020" y="4319"/>
                      <a:pt x="6029" y="4334"/>
                      <a:pt x="6043" y="4334"/>
                    </a:cubicBezTo>
                    <a:cubicBezTo>
                      <a:pt x="6057" y="4334"/>
                      <a:pt x="6075" y="4319"/>
                      <a:pt x="6088" y="4288"/>
                    </a:cubicBezTo>
                    <a:cubicBezTo>
                      <a:pt x="6102" y="4260"/>
                      <a:pt x="6112" y="4250"/>
                      <a:pt x="6123" y="4250"/>
                    </a:cubicBezTo>
                    <a:cubicBezTo>
                      <a:pt x="6141" y="4250"/>
                      <a:pt x="6160" y="4278"/>
                      <a:pt x="6199" y="4301"/>
                    </a:cubicBezTo>
                    <a:cubicBezTo>
                      <a:pt x="6260" y="4338"/>
                      <a:pt x="6273" y="4362"/>
                      <a:pt x="6334" y="4412"/>
                    </a:cubicBezTo>
                    <a:cubicBezTo>
                      <a:pt x="6346" y="4417"/>
                      <a:pt x="6354" y="4420"/>
                      <a:pt x="6359" y="4420"/>
                    </a:cubicBezTo>
                    <a:cubicBezTo>
                      <a:pt x="6387" y="4420"/>
                      <a:pt x="6334" y="4341"/>
                      <a:pt x="6334" y="4227"/>
                    </a:cubicBezTo>
                    <a:cubicBezTo>
                      <a:pt x="6334" y="4172"/>
                      <a:pt x="6334" y="4154"/>
                      <a:pt x="6337" y="4154"/>
                    </a:cubicBezTo>
                    <a:cubicBezTo>
                      <a:pt x="6341" y="4154"/>
                      <a:pt x="6351" y="4182"/>
                      <a:pt x="6371" y="4202"/>
                    </a:cubicBezTo>
                    <a:cubicBezTo>
                      <a:pt x="6379" y="4208"/>
                      <a:pt x="6386" y="4211"/>
                      <a:pt x="6391" y="4211"/>
                    </a:cubicBezTo>
                    <a:cubicBezTo>
                      <a:pt x="6419" y="4211"/>
                      <a:pt x="6412" y="4139"/>
                      <a:pt x="6371" y="4067"/>
                    </a:cubicBezTo>
                    <a:cubicBezTo>
                      <a:pt x="6351" y="4026"/>
                      <a:pt x="6342" y="4008"/>
                      <a:pt x="6348" y="4008"/>
                    </a:cubicBezTo>
                    <a:cubicBezTo>
                      <a:pt x="6353" y="4008"/>
                      <a:pt x="6368" y="4020"/>
                      <a:pt x="6396" y="4042"/>
                    </a:cubicBezTo>
                    <a:cubicBezTo>
                      <a:pt x="6416" y="4068"/>
                      <a:pt x="6446" y="4081"/>
                      <a:pt x="6476" y="4081"/>
                    </a:cubicBezTo>
                    <a:cubicBezTo>
                      <a:pt x="6501" y="4081"/>
                      <a:pt x="6526" y="4071"/>
                      <a:pt x="6544" y="4054"/>
                    </a:cubicBezTo>
                    <a:cubicBezTo>
                      <a:pt x="6593" y="4030"/>
                      <a:pt x="6568" y="4005"/>
                      <a:pt x="6507" y="3943"/>
                    </a:cubicBezTo>
                    <a:cubicBezTo>
                      <a:pt x="6474" y="3917"/>
                      <a:pt x="6476" y="3902"/>
                      <a:pt x="6494" y="3902"/>
                    </a:cubicBezTo>
                    <a:cubicBezTo>
                      <a:pt x="6510" y="3902"/>
                      <a:pt x="6539" y="3914"/>
                      <a:pt x="6568" y="3943"/>
                    </a:cubicBezTo>
                    <a:cubicBezTo>
                      <a:pt x="6593" y="3964"/>
                      <a:pt x="6605" y="3971"/>
                      <a:pt x="6612" y="3971"/>
                    </a:cubicBezTo>
                    <a:cubicBezTo>
                      <a:pt x="6624" y="3971"/>
                      <a:pt x="6613" y="3943"/>
                      <a:pt x="6630" y="3943"/>
                    </a:cubicBezTo>
                    <a:cubicBezTo>
                      <a:pt x="6654" y="3943"/>
                      <a:pt x="6679" y="3919"/>
                      <a:pt x="6618" y="3869"/>
                    </a:cubicBezTo>
                    <a:cubicBezTo>
                      <a:pt x="6568" y="3808"/>
                      <a:pt x="6667" y="3795"/>
                      <a:pt x="6753" y="3795"/>
                    </a:cubicBezTo>
                    <a:cubicBezTo>
                      <a:pt x="6839" y="3795"/>
                      <a:pt x="6827" y="3771"/>
                      <a:pt x="6778" y="3734"/>
                    </a:cubicBezTo>
                    <a:cubicBezTo>
                      <a:pt x="6731" y="3696"/>
                      <a:pt x="6748" y="3680"/>
                      <a:pt x="6770" y="3680"/>
                    </a:cubicBezTo>
                    <a:cubicBezTo>
                      <a:pt x="6777" y="3680"/>
                      <a:pt x="6784" y="3682"/>
                      <a:pt x="6790" y="3685"/>
                    </a:cubicBezTo>
                    <a:cubicBezTo>
                      <a:pt x="6798" y="3688"/>
                      <a:pt x="6808" y="3691"/>
                      <a:pt x="6817" y="3691"/>
                    </a:cubicBezTo>
                    <a:cubicBezTo>
                      <a:pt x="6838" y="3691"/>
                      <a:pt x="6856" y="3678"/>
                      <a:pt x="6839" y="3635"/>
                    </a:cubicBezTo>
                    <a:cubicBezTo>
                      <a:pt x="6827" y="3561"/>
                      <a:pt x="6753" y="3524"/>
                      <a:pt x="6728" y="3450"/>
                    </a:cubicBezTo>
                    <a:cubicBezTo>
                      <a:pt x="6720" y="3426"/>
                      <a:pt x="6712" y="3418"/>
                      <a:pt x="6703" y="3418"/>
                    </a:cubicBezTo>
                    <a:cubicBezTo>
                      <a:pt x="6684" y="3418"/>
                      <a:pt x="6659" y="3454"/>
                      <a:pt x="6618" y="3463"/>
                    </a:cubicBezTo>
                    <a:cubicBezTo>
                      <a:pt x="6593" y="3469"/>
                      <a:pt x="6571" y="3475"/>
                      <a:pt x="6561" y="3475"/>
                    </a:cubicBezTo>
                    <a:cubicBezTo>
                      <a:pt x="6550" y="3475"/>
                      <a:pt x="6550" y="3469"/>
                      <a:pt x="6568" y="3450"/>
                    </a:cubicBezTo>
                    <a:cubicBezTo>
                      <a:pt x="6589" y="3429"/>
                      <a:pt x="6602" y="3399"/>
                      <a:pt x="6581" y="3399"/>
                    </a:cubicBezTo>
                    <a:cubicBezTo>
                      <a:pt x="6577" y="3399"/>
                      <a:pt x="6573" y="3399"/>
                      <a:pt x="6568" y="3401"/>
                    </a:cubicBezTo>
                    <a:cubicBezTo>
                      <a:pt x="6562" y="3403"/>
                      <a:pt x="6556" y="3404"/>
                      <a:pt x="6549" y="3404"/>
                    </a:cubicBezTo>
                    <a:cubicBezTo>
                      <a:pt x="6514" y="3404"/>
                      <a:pt x="6470" y="3379"/>
                      <a:pt x="6408" y="3327"/>
                    </a:cubicBezTo>
                    <a:cubicBezTo>
                      <a:pt x="6377" y="3303"/>
                      <a:pt x="6359" y="3296"/>
                      <a:pt x="6331" y="3296"/>
                    </a:cubicBezTo>
                    <a:cubicBezTo>
                      <a:pt x="6303" y="3296"/>
                      <a:pt x="6266" y="3303"/>
                      <a:pt x="6199" y="3303"/>
                    </a:cubicBezTo>
                    <a:cubicBezTo>
                      <a:pt x="6063" y="3290"/>
                      <a:pt x="6125" y="3303"/>
                      <a:pt x="6149" y="3253"/>
                    </a:cubicBezTo>
                    <a:cubicBezTo>
                      <a:pt x="6174" y="3216"/>
                      <a:pt x="6174" y="3216"/>
                      <a:pt x="6125" y="3167"/>
                    </a:cubicBezTo>
                    <a:cubicBezTo>
                      <a:pt x="6102" y="3137"/>
                      <a:pt x="6066" y="3121"/>
                      <a:pt x="6031" y="3121"/>
                    </a:cubicBezTo>
                    <a:cubicBezTo>
                      <a:pt x="6007" y="3121"/>
                      <a:pt x="5984" y="3128"/>
                      <a:pt x="5964" y="3142"/>
                    </a:cubicBezTo>
                    <a:cubicBezTo>
                      <a:pt x="5953" y="3149"/>
                      <a:pt x="5944" y="3152"/>
                      <a:pt x="5938" y="3152"/>
                    </a:cubicBezTo>
                    <a:cubicBezTo>
                      <a:pt x="5911" y="3152"/>
                      <a:pt x="5928" y="3096"/>
                      <a:pt x="5928" y="3056"/>
                    </a:cubicBezTo>
                    <a:cubicBezTo>
                      <a:pt x="5928" y="3038"/>
                      <a:pt x="5924" y="3030"/>
                      <a:pt x="5919" y="3030"/>
                    </a:cubicBezTo>
                    <a:cubicBezTo>
                      <a:pt x="5906" y="3030"/>
                      <a:pt x="5883" y="3071"/>
                      <a:pt x="5866" y="3105"/>
                    </a:cubicBezTo>
                    <a:cubicBezTo>
                      <a:pt x="5862" y="3113"/>
                      <a:pt x="5859" y="3116"/>
                      <a:pt x="5856" y="3116"/>
                    </a:cubicBezTo>
                    <a:cubicBezTo>
                      <a:pt x="5838" y="3116"/>
                      <a:pt x="5831" y="3015"/>
                      <a:pt x="5841" y="2995"/>
                    </a:cubicBezTo>
                    <a:cubicBezTo>
                      <a:pt x="5841" y="2992"/>
                      <a:pt x="5839" y="2991"/>
                      <a:pt x="5836" y="2991"/>
                    </a:cubicBezTo>
                    <a:cubicBezTo>
                      <a:pt x="5820" y="2991"/>
                      <a:pt x="5771" y="3015"/>
                      <a:pt x="5730" y="3056"/>
                    </a:cubicBezTo>
                    <a:cubicBezTo>
                      <a:pt x="5724" y="3063"/>
                      <a:pt x="5718" y="3065"/>
                      <a:pt x="5712" y="3065"/>
                    </a:cubicBezTo>
                    <a:cubicBezTo>
                      <a:pt x="5674" y="3065"/>
                      <a:pt x="5650" y="2939"/>
                      <a:pt x="5607" y="2896"/>
                    </a:cubicBezTo>
                    <a:cubicBezTo>
                      <a:pt x="5533" y="2847"/>
                      <a:pt x="5459" y="2810"/>
                      <a:pt x="5373" y="2810"/>
                    </a:cubicBezTo>
                    <a:cubicBezTo>
                      <a:pt x="5287" y="2785"/>
                      <a:pt x="5238" y="2711"/>
                      <a:pt x="5164" y="2711"/>
                    </a:cubicBezTo>
                    <a:cubicBezTo>
                      <a:pt x="5102" y="2711"/>
                      <a:pt x="5077" y="2637"/>
                      <a:pt x="5127" y="2600"/>
                    </a:cubicBezTo>
                    <a:cubicBezTo>
                      <a:pt x="5176" y="2576"/>
                      <a:pt x="5213" y="2539"/>
                      <a:pt x="5262" y="2514"/>
                    </a:cubicBezTo>
                    <a:cubicBezTo>
                      <a:pt x="5299" y="2477"/>
                      <a:pt x="5225" y="2477"/>
                      <a:pt x="5139" y="2477"/>
                    </a:cubicBezTo>
                    <a:cubicBezTo>
                      <a:pt x="5053" y="2477"/>
                      <a:pt x="5053" y="2477"/>
                      <a:pt x="5090" y="2452"/>
                    </a:cubicBezTo>
                    <a:cubicBezTo>
                      <a:pt x="5127" y="2425"/>
                      <a:pt x="5171" y="2411"/>
                      <a:pt x="5221" y="2411"/>
                    </a:cubicBezTo>
                    <a:cubicBezTo>
                      <a:pt x="5238" y="2411"/>
                      <a:pt x="5256" y="2412"/>
                      <a:pt x="5274" y="2415"/>
                    </a:cubicBezTo>
                    <a:cubicBezTo>
                      <a:pt x="5324" y="2422"/>
                      <a:pt x="5370" y="2425"/>
                      <a:pt x="5416" y="2425"/>
                    </a:cubicBezTo>
                    <a:cubicBezTo>
                      <a:pt x="5462" y="2425"/>
                      <a:pt x="5509" y="2422"/>
                      <a:pt x="5558" y="2415"/>
                    </a:cubicBezTo>
                    <a:cubicBezTo>
                      <a:pt x="5632" y="2403"/>
                      <a:pt x="5533" y="2342"/>
                      <a:pt x="5472" y="2329"/>
                    </a:cubicBezTo>
                    <a:cubicBezTo>
                      <a:pt x="5398" y="2305"/>
                      <a:pt x="5262" y="2305"/>
                      <a:pt x="5213" y="2280"/>
                    </a:cubicBezTo>
                    <a:cubicBezTo>
                      <a:pt x="5141" y="2262"/>
                      <a:pt x="5069" y="2250"/>
                      <a:pt x="4996" y="2250"/>
                    </a:cubicBezTo>
                    <a:cubicBezTo>
                      <a:pt x="4970" y="2250"/>
                      <a:pt x="4944" y="2252"/>
                      <a:pt x="4917" y="2255"/>
                    </a:cubicBezTo>
                    <a:cubicBezTo>
                      <a:pt x="4782" y="2255"/>
                      <a:pt x="5053" y="2218"/>
                      <a:pt x="5127" y="2218"/>
                    </a:cubicBezTo>
                    <a:cubicBezTo>
                      <a:pt x="5188" y="2218"/>
                      <a:pt x="5188" y="2181"/>
                      <a:pt x="5274" y="2157"/>
                    </a:cubicBezTo>
                    <a:cubicBezTo>
                      <a:pt x="5303" y="2142"/>
                      <a:pt x="5336" y="2136"/>
                      <a:pt x="5369" y="2136"/>
                    </a:cubicBezTo>
                    <a:cubicBezTo>
                      <a:pt x="5392" y="2136"/>
                      <a:pt x="5414" y="2139"/>
                      <a:pt x="5435" y="2144"/>
                    </a:cubicBezTo>
                    <a:cubicBezTo>
                      <a:pt x="5509" y="2144"/>
                      <a:pt x="5299" y="1898"/>
                      <a:pt x="5250" y="1861"/>
                    </a:cubicBezTo>
                    <a:cubicBezTo>
                      <a:pt x="5241" y="1856"/>
                      <a:pt x="5232" y="1854"/>
                      <a:pt x="5225" y="1854"/>
                    </a:cubicBezTo>
                    <a:cubicBezTo>
                      <a:pt x="5192" y="1854"/>
                      <a:pt x="5176" y="1893"/>
                      <a:pt x="5176" y="1923"/>
                    </a:cubicBezTo>
                    <a:cubicBezTo>
                      <a:pt x="5176" y="1960"/>
                      <a:pt x="5151" y="1984"/>
                      <a:pt x="4905" y="2095"/>
                    </a:cubicBezTo>
                    <a:cubicBezTo>
                      <a:pt x="4836" y="2129"/>
                      <a:pt x="4807" y="2142"/>
                      <a:pt x="4801" y="2142"/>
                    </a:cubicBezTo>
                    <a:cubicBezTo>
                      <a:pt x="4786" y="2142"/>
                      <a:pt x="4931" y="2058"/>
                      <a:pt x="4966" y="2058"/>
                    </a:cubicBezTo>
                    <a:cubicBezTo>
                      <a:pt x="5003" y="2046"/>
                      <a:pt x="5090" y="1972"/>
                      <a:pt x="5077" y="1947"/>
                    </a:cubicBezTo>
                    <a:cubicBezTo>
                      <a:pt x="5070" y="1940"/>
                      <a:pt x="5029" y="1898"/>
                      <a:pt x="4965" y="1898"/>
                    </a:cubicBezTo>
                    <a:cubicBezTo>
                      <a:pt x="4921" y="1898"/>
                      <a:pt x="4867" y="1918"/>
                      <a:pt x="4806" y="1984"/>
                    </a:cubicBezTo>
                    <a:cubicBezTo>
                      <a:pt x="4751" y="2044"/>
                      <a:pt x="4722" y="2066"/>
                      <a:pt x="4713" y="2066"/>
                    </a:cubicBezTo>
                    <a:cubicBezTo>
                      <a:pt x="4699" y="2066"/>
                      <a:pt x="4726" y="2021"/>
                      <a:pt x="4769" y="1984"/>
                    </a:cubicBezTo>
                    <a:cubicBezTo>
                      <a:pt x="4843" y="1923"/>
                      <a:pt x="4917" y="1873"/>
                      <a:pt x="4991" y="1849"/>
                    </a:cubicBezTo>
                    <a:cubicBezTo>
                      <a:pt x="5065" y="1836"/>
                      <a:pt x="5127" y="1799"/>
                      <a:pt x="5102" y="1738"/>
                    </a:cubicBezTo>
                    <a:cubicBezTo>
                      <a:pt x="5085" y="1687"/>
                      <a:pt x="5033" y="1654"/>
                      <a:pt x="4943" y="1654"/>
                    </a:cubicBezTo>
                    <a:cubicBezTo>
                      <a:pt x="4901" y="1654"/>
                      <a:pt x="4852" y="1661"/>
                      <a:pt x="4794" y="1676"/>
                    </a:cubicBezTo>
                    <a:cubicBezTo>
                      <a:pt x="4752" y="1687"/>
                      <a:pt x="4727" y="1692"/>
                      <a:pt x="4716" y="1692"/>
                    </a:cubicBezTo>
                    <a:cubicBezTo>
                      <a:pt x="4675" y="1692"/>
                      <a:pt x="4775" y="1637"/>
                      <a:pt x="4794" y="1590"/>
                    </a:cubicBezTo>
                    <a:cubicBezTo>
                      <a:pt x="4801" y="1568"/>
                      <a:pt x="4795" y="1559"/>
                      <a:pt x="4782" y="1559"/>
                    </a:cubicBezTo>
                    <a:cubicBezTo>
                      <a:pt x="4751" y="1559"/>
                      <a:pt x="4677" y="1608"/>
                      <a:pt x="4634" y="1652"/>
                    </a:cubicBezTo>
                    <a:cubicBezTo>
                      <a:pt x="4572" y="1713"/>
                      <a:pt x="4511" y="1713"/>
                      <a:pt x="4461" y="1886"/>
                    </a:cubicBezTo>
                    <a:cubicBezTo>
                      <a:pt x="4446" y="1932"/>
                      <a:pt x="4437" y="1949"/>
                      <a:pt x="4434" y="1949"/>
                    </a:cubicBezTo>
                    <a:cubicBezTo>
                      <a:pt x="4422" y="1949"/>
                      <a:pt x="4452" y="1787"/>
                      <a:pt x="4461" y="1750"/>
                    </a:cubicBezTo>
                    <a:cubicBezTo>
                      <a:pt x="4468" y="1736"/>
                      <a:pt x="4468" y="1730"/>
                      <a:pt x="4463" y="1730"/>
                    </a:cubicBezTo>
                    <a:cubicBezTo>
                      <a:pt x="4450" y="1730"/>
                      <a:pt x="4403" y="1768"/>
                      <a:pt x="4350" y="1812"/>
                    </a:cubicBezTo>
                    <a:cubicBezTo>
                      <a:pt x="4333" y="1823"/>
                      <a:pt x="4324" y="1828"/>
                      <a:pt x="4321" y="1828"/>
                    </a:cubicBezTo>
                    <a:cubicBezTo>
                      <a:pt x="4310" y="1828"/>
                      <a:pt x="4364" y="1773"/>
                      <a:pt x="4412" y="1725"/>
                    </a:cubicBezTo>
                    <a:cubicBezTo>
                      <a:pt x="4486" y="1676"/>
                      <a:pt x="4498" y="1713"/>
                      <a:pt x="4572" y="1627"/>
                    </a:cubicBezTo>
                    <a:cubicBezTo>
                      <a:pt x="4634" y="1541"/>
                      <a:pt x="4597" y="1541"/>
                      <a:pt x="4572" y="1479"/>
                    </a:cubicBezTo>
                    <a:cubicBezTo>
                      <a:pt x="4562" y="1459"/>
                      <a:pt x="4553" y="1451"/>
                      <a:pt x="4544" y="1451"/>
                    </a:cubicBezTo>
                    <a:cubicBezTo>
                      <a:pt x="4521" y="1451"/>
                      <a:pt x="4501" y="1511"/>
                      <a:pt x="4474" y="1565"/>
                    </a:cubicBezTo>
                    <a:cubicBezTo>
                      <a:pt x="4437" y="1627"/>
                      <a:pt x="4326" y="1602"/>
                      <a:pt x="4239" y="1652"/>
                    </a:cubicBezTo>
                    <a:cubicBezTo>
                      <a:pt x="4224" y="1660"/>
                      <a:pt x="4215" y="1664"/>
                      <a:pt x="4211" y="1664"/>
                    </a:cubicBezTo>
                    <a:cubicBezTo>
                      <a:pt x="4191" y="1664"/>
                      <a:pt x="4275" y="1586"/>
                      <a:pt x="4326" y="1565"/>
                    </a:cubicBezTo>
                    <a:cubicBezTo>
                      <a:pt x="4387" y="1528"/>
                      <a:pt x="4449" y="1516"/>
                      <a:pt x="4387" y="1504"/>
                    </a:cubicBezTo>
                    <a:cubicBezTo>
                      <a:pt x="4375" y="1502"/>
                      <a:pt x="4362" y="1501"/>
                      <a:pt x="4350" y="1501"/>
                    </a:cubicBezTo>
                    <a:cubicBezTo>
                      <a:pt x="4285" y="1501"/>
                      <a:pt x="4217" y="1526"/>
                      <a:pt x="4166" y="1578"/>
                    </a:cubicBezTo>
                    <a:cubicBezTo>
                      <a:pt x="4142" y="1595"/>
                      <a:pt x="4130" y="1602"/>
                      <a:pt x="4125" y="1602"/>
                    </a:cubicBezTo>
                    <a:cubicBezTo>
                      <a:pt x="4110" y="1602"/>
                      <a:pt x="4171" y="1532"/>
                      <a:pt x="4190" y="1504"/>
                    </a:cubicBezTo>
                    <a:cubicBezTo>
                      <a:pt x="4212" y="1481"/>
                      <a:pt x="4252" y="1477"/>
                      <a:pt x="4291" y="1477"/>
                    </a:cubicBezTo>
                    <a:cubicBezTo>
                      <a:pt x="4317" y="1477"/>
                      <a:pt x="4343" y="1479"/>
                      <a:pt x="4363" y="1479"/>
                    </a:cubicBezTo>
                    <a:cubicBezTo>
                      <a:pt x="4412" y="1479"/>
                      <a:pt x="4449" y="1442"/>
                      <a:pt x="4449" y="1368"/>
                    </a:cubicBezTo>
                    <a:cubicBezTo>
                      <a:pt x="4449" y="1294"/>
                      <a:pt x="4215" y="1208"/>
                      <a:pt x="4166" y="1208"/>
                    </a:cubicBezTo>
                    <a:cubicBezTo>
                      <a:pt x="4116" y="1220"/>
                      <a:pt x="4067" y="1233"/>
                      <a:pt x="4030" y="1270"/>
                    </a:cubicBezTo>
                    <a:cubicBezTo>
                      <a:pt x="4005" y="1307"/>
                      <a:pt x="4005" y="1368"/>
                      <a:pt x="3968" y="1467"/>
                    </a:cubicBezTo>
                    <a:cubicBezTo>
                      <a:pt x="3959" y="1489"/>
                      <a:pt x="3953" y="1497"/>
                      <a:pt x="3950" y="1497"/>
                    </a:cubicBezTo>
                    <a:cubicBezTo>
                      <a:pt x="3936" y="1497"/>
                      <a:pt x="3966" y="1349"/>
                      <a:pt x="3956" y="1319"/>
                    </a:cubicBezTo>
                    <a:cubicBezTo>
                      <a:pt x="3953" y="1311"/>
                      <a:pt x="3950" y="1307"/>
                      <a:pt x="3945" y="1307"/>
                    </a:cubicBezTo>
                    <a:cubicBezTo>
                      <a:pt x="3928" y="1307"/>
                      <a:pt x="3899" y="1358"/>
                      <a:pt x="3870" y="1454"/>
                    </a:cubicBezTo>
                    <a:cubicBezTo>
                      <a:pt x="3862" y="1477"/>
                      <a:pt x="3857" y="1486"/>
                      <a:pt x="3854" y="1486"/>
                    </a:cubicBezTo>
                    <a:cubicBezTo>
                      <a:pt x="3843" y="1486"/>
                      <a:pt x="3863" y="1348"/>
                      <a:pt x="3882" y="1319"/>
                    </a:cubicBezTo>
                    <a:cubicBezTo>
                      <a:pt x="3907" y="1282"/>
                      <a:pt x="3894" y="1233"/>
                      <a:pt x="3858" y="1220"/>
                    </a:cubicBezTo>
                    <a:cubicBezTo>
                      <a:pt x="3852" y="1215"/>
                      <a:pt x="3846" y="1212"/>
                      <a:pt x="3840" y="1212"/>
                    </a:cubicBezTo>
                    <a:cubicBezTo>
                      <a:pt x="3818" y="1212"/>
                      <a:pt x="3793" y="1252"/>
                      <a:pt x="3784" y="1368"/>
                    </a:cubicBezTo>
                    <a:cubicBezTo>
                      <a:pt x="3780" y="1411"/>
                      <a:pt x="3775" y="1428"/>
                      <a:pt x="3771" y="1428"/>
                    </a:cubicBezTo>
                    <a:cubicBezTo>
                      <a:pt x="3761" y="1428"/>
                      <a:pt x="3754" y="1330"/>
                      <a:pt x="3771" y="1270"/>
                    </a:cubicBezTo>
                    <a:cubicBezTo>
                      <a:pt x="3796" y="1183"/>
                      <a:pt x="3771" y="1183"/>
                      <a:pt x="3771" y="1159"/>
                    </a:cubicBezTo>
                    <a:cubicBezTo>
                      <a:pt x="3768" y="1147"/>
                      <a:pt x="3759" y="1143"/>
                      <a:pt x="3748" y="1143"/>
                    </a:cubicBezTo>
                    <a:cubicBezTo>
                      <a:pt x="3724" y="1143"/>
                      <a:pt x="3686" y="1166"/>
                      <a:pt x="3660" y="1183"/>
                    </a:cubicBezTo>
                    <a:cubicBezTo>
                      <a:pt x="3623" y="1208"/>
                      <a:pt x="3611" y="1294"/>
                      <a:pt x="3586" y="1343"/>
                    </a:cubicBezTo>
                    <a:cubicBezTo>
                      <a:pt x="3582" y="1350"/>
                      <a:pt x="3578" y="1353"/>
                      <a:pt x="3576" y="1353"/>
                    </a:cubicBezTo>
                    <a:cubicBezTo>
                      <a:pt x="3562" y="1353"/>
                      <a:pt x="3602" y="1228"/>
                      <a:pt x="3623" y="1196"/>
                    </a:cubicBezTo>
                    <a:cubicBezTo>
                      <a:pt x="3656" y="1153"/>
                      <a:pt x="3632" y="1119"/>
                      <a:pt x="3609" y="1119"/>
                    </a:cubicBezTo>
                    <a:cubicBezTo>
                      <a:pt x="3605" y="1119"/>
                      <a:pt x="3602" y="1120"/>
                      <a:pt x="3599" y="1122"/>
                    </a:cubicBezTo>
                    <a:cubicBezTo>
                      <a:pt x="3581" y="1139"/>
                      <a:pt x="3563" y="1183"/>
                      <a:pt x="3555" y="1183"/>
                    </a:cubicBezTo>
                    <a:cubicBezTo>
                      <a:pt x="3551" y="1183"/>
                      <a:pt x="3549" y="1176"/>
                      <a:pt x="3549" y="1159"/>
                    </a:cubicBezTo>
                    <a:cubicBezTo>
                      <a:pt x="3562" y="1097"/>
                      <a:pt x="3623" y="1109"/>
                      <a:pt x="3660" y="1085"/>
                    </a:cubicBezTo>
                    <a:cubicBezTo>
                      <a:pt x="3710" y="1060"/>
                      <a:pt x="3759" y="1048"/>
                      <a:pt x="3771" y="998"/>
                    </a:cubicBezTo>
                    <a:cubicBezTo>
                      <a:pt x="3784" y="949"/>
                      <a:pt x="3648" y="937"/>
                      <a:pt x="3549" y="937"/>
                    </a:cubicBezTo>
                    <a:cubicBezTo>
                      <a:pt x="3451" y="937"/>
                      <a:pt x="3513" y="937"/>
                      <a:pt x="3439" y="1023"/>
                    </a:cubicBezTo>
                    <a:cubicBezTo>
                      <a:pt x="3402" y="1066"/>
                      <a:pt x="3377" y="1082"/>
                      <a:pt x="3365" y="1082"/>
                    </a:cubicBezTo>
                    <a:cubicBezTo>
                      <a:pt x="3352" y="1082"/>
                      <a:pt x="3352" y="1066"/>
                      <a:pt x="3365" y="1048"/>
                    </a:cubicBezTo>
                    <a:cubicBezTo>
                      <a:pt x="3402" y="1011"/>
                      <a:pt x="3439" y="925"/>
                      <a:pt x="3402" y="925"/>
                    </a:cubicBezTo>
                    <a:cubicBezTo>
                      <a:pt x="3352" y="937"/>
                      <a:pt x="3291" y="974"/>
                      <a:pt x="3241" y="1011"/>
                    </a:cubicBezTo>
                    <a:cubicBezTo>
                      <a:pt x="3238" y="1014"/>
                      <a:pt x="3236" y="1016"/>
                      <a:pt x="3235" y="1016"/>
                    </a:cubicBezTo>
                    <a:cubicBezTo>
                      <a:pt x="3228" y="1016"/>
                      <a:pt x="3335" y="875"/>
                      <a:pt x="3402" y="875"/>
                    </a:cubicBezTo>
                    <a:cubicBezTo>
                      <a:pt x="3451" y="875"/>
                      <a:pt x="3500" y="863"/>
                      <a:pt x="3549" y="851"/>
                    </a:cubicBezTo>
                    <a:cubicBezTo>
                      <a:pt x="3562" y="838"/>
                      <a:pt x="3513" y="740"/>
                      <a:pt x="3451" y="727"/>
                    </a:cubicBezTo>
                    <a:cubicBezTo>
                      <a:pt x="3389" y="703"/>
                      <a:pt x="3328" y="690"/>
                      <a:pt x="3266" y="690"/>
                    </a:cubicBezTo>
                    <a:cubicBezTo>
                      <a:pt x="3229" y="690"/>
                      <a:pt x="3081" y="580"/>
                      <a:pt x="2995" y="567"/>
                    </a:cubicBezTo>
                    <a:cubicBezTo>
                      <a:pt x="2988" y="566"/>
                      <a:pt x="2982" y="566"/>
                      <a:pt x="2974" y="566"/>
                    </a:cubicBezTo>
                    <a:cubicBezTo>
                      <a:pt x="2904" y="566"/>
                      <a:pt x="2818" y="618"/>
                      <a:pt x="2773" y="629"/>
                    </a:cubicBezTo>
                    <a:cubicBezTo>
                      <a:pt x="2736" y="641"/>
                      <a:pt x="2712" y="690"/>
                      <a:pt x="2736" y="727"/>
                    </a:cubicBezTo>
                    <a:cubicBezTo>
                      <a:pt x="2749" y="777"/>
                      <a:pt x="2958" y="838"/>
                      <a:pt x="3007" y="863"/>
                    </a:cubicBezTo>
                    <a:cubicBezTo>
                      <a:pt x="3057" y="875"/>
                      <a:pt x="3007" y="888"/>
                      <a:pt x="2970" y="888"/>
                    </a:cubicBezTo>
                    <a:cubicBezTo>
                      <a:pt x="2909" y="875"/>
                      <a:pt x="2859" y="863"/>
                      <a:pt x="2810" y="838"/>
                    </a:cubicBezTo>
                    <a:cubicBezTo>
                      <a:pt x="2749" y="801"/>
                      <a:pt x="2687" y="777"/>
                      <a:pt x="2613" y="764"/>
                    </a:cubicBezTo>
                    <a:cubicBezTo>
                      <a:pt x="2576" y="764"/>
                      <a:pt x="2638" y="814"/>
                      <a:pt x="2687" y="863"/>
                    </a:cubicBezTo>
                    <a:cubicBezTo>
                      <a:pt x="2724" y="925"/>
                      <a:pt x="2859" y="1023"/>
                      <a:pt x="2884" y="1060"/>
                    </a:cubicBezTo>
                    <a:cubicBezTo>
                      <a:pt x="2890" y="1071"/>
                      <a:pt x="2884" y="1075"/>
                      <a:pt x="2872" y="1075"/>
                    </a:cubicBezTo>
                    <a:cubicBezTo>
                      <a:pt x="2829" y="1075"/>
                      <a:pt x="2698" y="1020"/>
                      <a:pt x="2650" y="1011"/>
                    </a:cubicBezTo>
                    <a:cubicBezTo>
                      <a:pt x="2588" y="998"/>
                      <a:pt x="2576" y="974"/>
                      <a:pt x="2601" y="937"/>
                    </a:cubicBezTo>
                    <a:cubicBezTo>
                      <a:pt x="2625" y="900"/>
                      <a:pt x="2613" y="888"/>
                      <a:pt x="2564" y="801"/>
                    </a:cubicBezTo>
                    <a:cubicBezTo>
                      <a:pt x="2551" y="780"/>
                      <a:pt x="2539" y="771"/>
                      <a:pt x="2527" y="771"/>
                    </a:cubicBezTo>
                    <a:cubicBezTo>
                      <a:pt x="2491" y="771"/>
                      <a:pt x="2456" y="848"/>
                      <a:pt x="2428" y="875"/>
                    </a:cubicBezTo>
                    <a:cubicBezTo>
                      <a:pt x="2420" y="888"/>
                      <a:pt x="2412" y="892"/>
                      <a:pt x="2402" y="892"/>
                    </a:cubicBezTo>
                    <a:cubicBezTo>
                      <a:pt x="2383" y="892"/>
                      <a:pt x="2358" y="875"/>
                      <a:pt x="2317" y="875"/>
                    </a:cubicBezTo>
                    <a:cubicBezTo>
                      <a:pt x="2256" y="875"/>
                      <a:pt x="2256" y="937"/>
                      <a:pt x="2206" y="962"/>
                    </a:cubicBezTo>
                    <a:cubicBezTo>
                      <a:pt x="2202" y="965"/>
                      <a:pt x="2198" y="966"/>
                      <a:pt x="2195" y="966"/>
                    </a:cubicBezTo>
                    <a:cubicBezTo>
                      <a:pt x="2162" y="966"/>
                      <a:pt x="2185" y="806"/>
                      <a:pt x="2219" y="727"/>
                    </a:cubicBezTo>
                    <a:cubicBezTo>
                      <a:pt x="2228" y="710"/>
                      <a:pt x="2229" y="703"/>
                      <a:pt x="2226" y="703"/>
                    </a:cubicBezTo>
                    <a:cubicBezTo>
                      <a:pt x="2216" y="703"/>
                      <a:pt x="2155" y="773"/>
                      <a:pt x="2108" y="801"/>
                    </a:cubicBezTo>
                    <a:cubicBezTo>
                      <a:pt x="2095" y="812"/>
                      <a:pt x="2087" y="816"/>
                      <a:pt x="2084" y="816"/>
                    </a:cubicBezTo>
                    <a:cubicBezTo>
                      <a:pt x="2071" y="816"/>
                      <a:pt x="2116" y="754"/>
                      <a:pt x="2145" y="715"/>
                    </a:cubicBezTo>
                    <a:cubicBezTo>
                      <a:pt x="2194" y="678"/>
                      <a:pt x="2256" y="641"/>
                      <a:pt x="2268" y="567"/>
                    </a:cubicBezTo>
                    <a:cubicBezTo>
                      <a:pt x="2280" y="481"/>
                      <a:pt x="2243" y="407"/>
                      <a:pt x="2169" y="358"/>
                    </a:cubicBezTo>
                    <a:cubicBezTo>
                      <a:pt x="2133" y="333"/>
                      <a:pt x="2096" y="284"/>
                      <a:pt x="2083" y="173"/>
                    </a:cubicBezTo>
                    <a:cubicBezTo>
                      <a:pt x="2071" y="62"/>
                      <a:pt x="1948" y="37"/>
                      <a:pt x="1800" y="37"/>
                    </a:cubicBezTo>
                    <a:cubicBezTo>
                      <a:pt x="1689" y="37"/>
                      <a:pt x="1578" y="87"/>
                      <a:pt x="1504" y="173"/>
                    </a:cubicBezTo>
                    <a:cubicBezTo>
                      <a:pt x="1455" y="210"/>
                      <a:pt x="1504" y="185"/>
                      <a:pt x="1516" y="247"/>
                    </a:cubicBezTo>
                    <a:cubicBezTo>
                      <a:pt x="1520" y="260"/>
                      <a:pt x="1520" y="265"/>
                      <a:pt x="1517" y="265"/>
                    </a:cubicBezTo>
                    <a:cubicBezTo>
                      <a:pt x="1510" y="265"/>
                      <a:pt x="1485" y="228"/>
                      <a:pt x="1467" y="210"/>
                    </a:cubicBezTo>
                    <a:cubicBezTo>
                      <a:pt x="1458" y="196"/>
                      <a:pt x="1449" y="191"/>
                      <a:pt x="1438" y="191"/>
                    </a:cubicBezTo>
                    <a:cubicBezTo>
                      <a:pt x="1419" y="191"/>
                      <a:pt x="1395" y="207"/>
                      <a:pt x="1356" y="222"/>
                    </a:cubicBezTo>
                    <a:cubicBezTo>
                      <a:pt x="1295" y="253"/>
                      <a:pt x="1318" y="275"/>
                      <a:pt x="1300" y="275"/>
                    </a:cubicBezTo>
                    <a:cubicBezTo>
                      <a:pt x="1297" y="275"/>
                      <a:pt x="1291" y="274"/>
                      <a:pt x="1282" y="272"/>
                    </a:cubicBezTo>
                    <a:cubicBezTo>
                      <a:pt x="1255" y="253"/>
                      <a:pt x="1248" y="242"/>
                      <a:pt x="1227" y="242"/>
                    </a:cubicBezTo>
                    <a:cubicBezTo>
                      <a:pt x="1219" y="242"/>
                      <a:pt x="1209" y="244"/>
                      <a:pt x="1196" y="247"/>
                    </a:cubicBezTo>
                    <a:cubicBezTo>
                      <a:pt x="1147" y="247"/>
                      <a:pt x="1208" y="321"/>
                      <a:pt x="1332" y="382"/>
                    </a:cubicBezTo>
                    <a:cubicBezTo>
                      <a:pt x="1373" y="403"/>
                      <a:pt x="1371" y="410"/>
                      <a:pt x="1349" y="410"/>
                    </a:cubicBezTo>
                    <a:cubicBezTo>
                      <a:pt x="1304" y="410"/>
                      <a:pt x="1176" y="382"/>
                      <a:pt x="1134" y="382"/>
                    </a:cubicBezTo>
                    <a:cubicBezTo>
                      <a:pt x="1061" y="382"/>
                      <a:pt x="1221" y="456"/>
                      <a:pt x="1344" y="530"/>
                    </a:cubicBezTo>
                    <a:cubicBezTo>
                      <a:pt x="1379" y="551"/>
                      <a:pt x="1383" y="559"/>
                      <a:pt x="1370" y="559"/>
                    </a:cubicBezTo>
                    <a:cubicBezTo>
                      <a:pt x="1335" y="559"/>
                      <a:pt x="1187" y="507"/>
                      <a:pt x="1134" y="481"/>
                    </a:cubicBezTo>
                    <a:cubicBezTo>
                      <a:pt x="1115" y="468"/>
                      <a:pt x="1100" y="463"/>
                      <a:pt x="1089" y="463"/>
                    </a:cubicBezTo>
                    <a:cubicBezTo>
                      <a:pt x="1059" y="463"/>
                      <a:pt x="1054" y="503"/>
                      <a:pt x="1036" y="530"/>
                    </a:cubicBezTo>
                    <a:cubicBezTo>
                      <a:pt x="999" y="580"/>
                      <a:pt x="1036" y="580"/>
                      <a:pt x="1048" y="641"/>
                    </a:cubicBezTo>
                    <a:cubicBezTo>
                      <a:pt x="1073" y="715"/>
                      <a:pt x="1184" y="752"/>
                      <a:pt x="1245" y="752"/>
                    </a:cubicBezTo>
                    <a:cubicBezTo>
                      <a:pt x="1295" y="752"/>
                      <a:pt x="1307" y="777"/>
                      <a:pt x="1282" y="789"/>
                    </a:cubicBezTo>
                    <a:cubicBezTo>
                      <a:pt x="1270" y="801"/>
                      <a:pt x="1332" y="912"/>
                      <a:pt x="1381" y="974"/>
                    </a:cubicBezTo>
                    <a:cubicBezTo>
                      <a:pt x="1387" y="980"/>
                      <a:pt x="1389" y="982"/>
                      <a:pt x="1389" y="982"/>
                    </a:cubicBezTo>
                    <a:cubicBezTo>
                      <a:pt x="1386" y="982"/>
                      <a:pt x="1229" y="838"/>
                      <a:pt x="1196" y="838"/>
                    </a:cubicBezTo>
                    <a:cubicBezTo>
                      <a:pt x="1190" y="836"/>
                      <a:pt x="1183" y="835"/>
                      <a:pt x="1176" y="835"/>
                    </a:cubicBezTo>
                    <a:cubicBezTo>
                      <a:pt x="1143" y="835"/>
                      <a:pt x="1108" y="857"/>
                      <a:pt x="1098" y="888"/>
                    </a:cubicBezTo>
                    <a:cubicBezTo>
                      <a:pt x="1061" y="937"/>
                      <a:pt x="1036" y="937"/>
                      <a:pt x="950" y="949"/>
                    </a:cubicBezTo>
                    <a:cubicBezTo>
                      <a:pt x="876" y="962"/>
                      <a:pt x="1159" y="1146"/>
                      <a:pt x="1233" y="1171"/>
                    </a:cubicBezTo>
                    <a:cubicBezTo>
                      <a:pt x="1307" y="1196"/>
                      <a:pt x="1307" y="1208"/>
                      <a:pt x="1295" y="1257"/>
                    </a:cubicBezTo>
                    <a:cubicBezTo>
                      <a:pt x="1270" y="1294"/>
                      <a:pt x="1233" y="1307"/>
                      <a:pt x="1233" y="1331"/>
                    </a:cubicBezTo>
                    <a:cubicBezTo>
                      <a:pt x="1258" y="1368"/>
                      <a:pt x="1258" y="1417"/>
                      <a:pt x="1258" y="1467"/>
                    </a:cubicBezTo>
                    <a:cubicBezTo>
                      <a:pt x="1253" y="1498"/>
                      <a:pt x="1247" y="1509"/>
                      <a:pt x="1241" y="1509"/>
                    </a:cubicBezTo>
                    <a:cubicBezTo>
                      <a:pt x="1233" y="1509"/>
                      <a:pt x="1223" y="1488"/>
                      <a:pt x="1208" y="1467"/>
                    </a:cubicBezTo>
                    <a:cubicBezTo>
                      <a:pt x="1171" y="1430"/>
                      <a:pt x="1122" y="1405"/>
                      <a:pt x="1073" y="1405"/>
                    </a:cubicBezTo>
                    <a:cubicBezTo>
                      <a:pt x="1024" y="1393"/>
                      <a:pt x="1098" y="1368"/>
                      <a:pt x="1134" y="1368"/>
                    </a:cubicBezTo>
                    <a:cubicBezTo>
                      <a:pt x="1184" y="1356"/>
                      <a:pt x="1196" y="1343"/>
                      <a:pt x="1196" y="1307"/>
                    </a:cubicBezTo>
                    <a:cubicBezTo>
                      <a:pt x="1110" y="1208"/>
                      <a:pt x="1024" y="1109"/>
                      <a:pt x="925" y="1035"/>
                    </a:cubicBezTo>
                    <a:cubicBezTo>
                      <a:pt x="876" y="986"/>
                      <a:pt x="839" y="912"/>
                      <a:pt x="839" y="851"/>
                    </a:cubicBezTo>
                    <a:cubicBezTo>
                      <a:pt x="839" y="777"/>
                      <a:pt x="888" y="727"/>
                      <a:pt x="863" y="690"/>
                    </a:cubicBezTo>
                    <a:cubicBezTo>
                      <a:pt x="851" y="666"/>
                      <a:pt x="789" y="592"/>
                      <a:pt x="789" y="543"/>
                    </a:cubicBezTo>
                    <a:cubicBezTo>
                      <a:pt x="863" y="345"/>
                      <a:pt x="1011" y="185"/>
                      <a:pt x="1196" y="74"/>
                    </a:cubicBezTo>
                    <a:cubicBezTo>
                      <a:pt x="1233" y="62"/>
                      <a:pt x="1098" y="0"/>
                      <a:pt x="10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82"/>
              <p:cNvSpPr/>
              <p:nvPr/>
            </p:nvSpPr>
            <p:spPr>
              <a:xfrm>
                <a:off x="3090475" y="4524650"/>
                <a:ext cx="6475" cy="2725"/>
              </a:xfrm>
              <a:custGeom>
                <a:rect b="b" l="l" r="r" t="t"/>
                <a:pathLst>
                  <a:path extrusionOk="0" h="109" w="259">
                    <a:moveTo>
                      <a:pt x="108" y="1"/>
                    </a:moveTo>
                    <a:cubicBezTo>
                      <a:pt x="93" y="1"/>
                      <a:pt x="79" y="2"/>
                      <a:pt x="66" y="4"/>
                    </a:cubicBezTo>
                    <a:cubicBezTo>
                      <a:pt x="0" y="4"/>
                      <a:pt x="164" y="109"/>
                      <a:pt x="222" y="109"/>
                    </a:cubicBezTo>
                    <a:cubicBezTo>
                      <a:pt x="229" y="109"/>
                      <a:pt x="235" y="107"/>
                      <a:pt x="238" y="102"/>
                    </a:cubicBezTo>
                    <a:cubicBezTo>
                      <a:pt x="259" y="30"/>
                      <a:pt x="184" y="1"/>
                      <a:pt x="1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82"/>
              <p:cNvSpPr/>
              <p:nvPr/>
            </p:nvSpPr>
            <p:spPr>
              <a:xfrm>
                <a:off x="3069925" y="4463150"/>
                <a:ext cx="8600" cy="3750"/>
              </a:xfrm>
              <a:custGeom>
                <a:rect b="b" l="l" r="r" t="t"/>
                <a:pathLst>
                  <a:path extrusionOk="0" h="150" w="344">
                    <a:moveTo>
                      <a:pt x="107" y="0"/>
                    </a:moveTo>
                    <a:cubicBezTo>
                      <a:pt x="88" y="0"/>
                      <a:pt x="72" y="4"/>
                      <a:pt x="62" y="12"/>
                    </a:cubicBezTo>
                    <a:cubicBezTo>
                      <a:pt x="13" y="49"/>
                      <a:pt x="0" y="86"/>
                      <a:pt x="62" y="123"/>
                    </a:cubicBezTo>
                    <a:cubicBezTo>
                      <a:pt x="81" y="141"/>
                      <a:pt x="128" y="149"/>
                      <a:pt x="178" y="149"/>
                    </a:cubicBezTo>
                    <a:cubicBezTo>
                      <a:pt x="258" y="149"/>
                      <a:pt x="344" y="128"/>
                      <a:pt x="321" y="98"/>
                    </a:cubicBezTo>
                    <a:cubicBezTo>
                      <a:pt x="292" y="49"/>
                      <a:pt x="178" y="0"/>
                      <a:pt x="1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82"/>
              <p:cNvSpPr/>
              <p:nvPr/>
            </p:nvSpPr>
            <p:spPr>
              <a:xfrm>
                <a:off x="3054550" y="4460875"/>
                <a:ext cx="14775" cy="12775"/>
              </a:xfrm>
              <a:custGeom>
                <a:rect b="b" l="l" r="r" t="t"/>
                <a:pathLst>
                  <a:path extrusionOk="0" h="511" w="591">
                    <a:moveTo>
                      <a:pt x="395" y="1"/>
                    </a:moveTo>
                    <a:cubicBezTo>
                      <a:pt x="335" y="1"/>
                      <a:pt x="264" y="16"/>
                      <a:pt x="209" y="29"/>
                    </a:cubicBezTo>
                    <a:cubicBezTo>
                      <a:pt x="98" y="53"/>
                      <a:pt x="24" y="189"/>
                      <a:pt x="12" y="312"/>
                    </a:cubicBezTo>
                    <a:cubicBezTo>
                      <a:pt x="0" y="438"/>
                      <a:pt x="169" y="511"/>
                      <a:pt x="262" y="511"/>
                    </a:cubicBezTo>
                    <a:cubicBezTo>
                      <a:pt x="270" y="511"/>
                      <a:pt x="277" y="510"/>
                      <a:pt x="283" y="509"/>
                    </a:cubicBezTo>
                    <a:cubicBezTo>
                      <a:pt x="357" y="472"/>
                      <a:pt x="431" y="435"/>
                      <a:pt x="492" y="374"/>
                    </a:cubicBezTo>
                    <a:cubicBezTo>
                      <a:pt x="591" y="300"/>
                      <a:pt x="529" y="177"/>
                      <a:pt x="517" y="66"/>
                    </a:cubicBezTo>
                    <a:cubicBezTo>
                      <a:pt x="505" y="16"/>
                      <a:pt x="455" y="1"/>
                      <a:pt x="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82"/>
              <p:cNvSpPr/>
              <p:nvPr/>
            </p:nvSpPr>
            <p:spPr>
              <a:xfrm>
                <a:off x="3041975" y="4448550"/>
                <a:ext cx="7650" cy="5650"/>
              </a:xfrm>
              <a:custGeom>
                <a:rect b="b" l="l" r="r" t="t"/>
                <a:pathLst>
                  <a:path extrusionOk="0" h="226" w="306">
                    <a:moveTo>
                      <a:pt x="228" y="1"/>
                    </a:moveTo>
                    <a:cubicBezTo>
                      <a:pt x="148" y="1"/>
                      <a:pt x="0" y="226"/>
                      <a:pt x="46" y="226"/>
                    </a:cubicBezTo>
                    <a:cubicBezTo>
                      <a:pt x="108" y="226"/>
                      <a:pt x="305" y="29"/>
                      <a:pt x="244" y="4"/>
                    </a:cubicBezTo>
                    <a:cubicBezTo>
                      <a:pt x="239" y="2"/>
                      <a:pt x="233" y="1"/>
                      <a:pt x="2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82"/>
              <p:cNvSpPr/>
              <p:nvPr/>
            </p:nvSpPr>
            <p:spPr>
              <a:xfrm>
                <a:off x="3053600" y="4447700"/>
                <a:ext cx="6600" cy="3125"/>
              </a:xfrm>
              <a:custGeom>
                <a:rect b="b" l="l" r="r" t="t"/>
                <a:pathLst>
                  <a:path extrusionOk="0" h="125" w="264">
                    <a:moveTo>
                      <a:pt x="97" y="0"/>
                    </a:moveTo>
                    <a:cubicBezTo>
                      <a:pt x="94" y="0"/>
                      <a:pt x="90" y="1"/>
                      <a:pt x="87" y="1"/>
                    </a:cubicBezTo>
                    <a:cubicBezTo>
                      <a:pt x="0" y="14"/>
                      <a:pt x="62" y="124"/>
                      <a:pt x="99" y="124"/>
                    </a:cubicBezTo>
                    <a:cubicBezTo>
                      <a:pt x="263" y="113"/>
                      <a:pt x="170" y="0"/>
                      <a:pt x="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82"/>
              <p:cNvSpPr/>
              <p:nvPr/>
            </p:nvSpPr>
            <p:spPr>
              <a:xfrm>
                <a:off x="3046250" y="4444500"/>
                <a:ext cx="5675" cy="1450"/>
              </a:xfrm>
              <a:custGeom>
                <a:rect b="b" l="l" r="r" t="t"/>
                <a:pathLst>
                  <a:path extrusionOk="0" h="58" w="227">
                    <a:moveTo>
                      <a:pt x="138" y="1"/>
                    </a:moveTo>
                    <a:cubicBezTo>
                      <a:pt x="71" y="1"/>
                      <a:pt x="0" y="55"/>
                      <a:pt x="11" y="55"/>
                    </a:cubicBezTo>
                    <a:cubicBezTo>
                      <a:pt x="18" y="57"/>
                      <a:pt x="26" y="57"/>
                      <a:pt x="34" y="57"/>
                    </a:cubicBezTo>
                    <a:cubicBezTo>
                      <a:pt x="105" y="57"/>
                      <a:pt x="226" y="17"/>
                      <a:pt x="171" y="6"/>
                    </a:cubicBezTo>
                    <a:cubicBezTo>
                      <a:pt x="161" y="2"/>
                      <a:pt x="150" y="1"/>
                      <a:pt x="1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82"/>
              <p:cNvSpPr/>
              <p:nvPr/>
            </p:nvSpPr>
            <p:spPr>
              <a:xfrm>
                <a:off x="3033275" y="4391625"/>
                <a:ext cx="29275" cy="13925"/>
              </a:xfrm>
              <a:custGeom>
                <a:rect b="b" l="l" r="r" t="t"/>
                <a:pathLst>
                  <a:path extrusionOk="0" h="557" w="1171">
                    <a:moveTo>
                      <a:pt x="81" y="1"/>
                    </a:moveTo>
                    <a:cubicBezTo>
                      <a:pt x="79" y="1"/>
                      <a:pt x="76" y="1"/>
                      <a:pt x="74" y="2"/>
                    </a:cubicBezTo>
                    <a:cubicBezTo>
                      <a:pt x="12" y="26"/>
                      <a:pt x="0" y="174"/>
                      <a:pt x="25" y="236"/>
                    </a:cubicBezTo>
                    <a:cubicBezTo>
                      <a:pt x="37" y="297"/>
                      <a:pt x="74" y="236"/>
                      <a:pt x="148" y="310"/>
                    </a:cubicBezTo>
                    <a:cubicBezTo>
                      <a:pt x="222" y="396"/>
                      <a:pt x="259" y="482"/>
                      <a:pt x="333" y="544"/>
                    </a:cubicBezTo>
                    <a:cubicBezTo>
                      <a:pt x="346" y="553"/>
                      <a:pt x="361" y="556"/>
                      <a:pt x="377" y="556"/>
                    </a:cubicBezTo>
                    <a:cubicBezTo>
                      <a:pt x="454" y="556"/>
                      <a:pt x="562" y="476"/>
                      <a:pt x="653" y="445"/>
                    </a:cubicBezTo>
                    <a:cubicBezTo>
                      <a:pt x="693" y="442"/>
                      <a:pt x="733" y="441"/>
                      <a:pt x="771" y="441"/>
                    </a:cubicBezTo>
                    <a:cubicBezTo>
                      <a:pt x="888" y="441"/>
                      <a:pt x="1001" y="455"/>
                      <a:pt x="1121" y="482"/>
                    </a:cubicBezTo>
                    <a:cubicBezTo>
                      <a:pt x="1171" y="482"/>
                      <a:pt x="900" y="150"/>
                      <a:pt x="789" y="88"/>
                    </a:cubicBezTo>
                    <a:cubicBezTo>
                      <a:pt x="727" y="63"/>
                      <a:pt x="659" y="51"/>
                      <a:pt x="592" y="51"/>
                    </a:cubicBezTo>
                    <a:cubicBezTo>
                      <a:pt x="524" y="51"/>
                      <a:pt x="456" y="63"/>
                      <a:pt x="394" y="88"/>
                    </a:cubicBezTo>
                    <a:cubicBezTo>
                      <a:pt x="386" y="92"/>
                      <a:pt x="375" y="94"/>
                      <a:pt x="363" y="94"/>
                    </a:cubicBezTo>
                    <a:cubicBezTo>
                      <a:pt x="279" y="94"/>
                      <a:pt x="133" y="1"/>
                      <a:pt x="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82"/>
              <p:cNvSpPr/>
              <p:nvPr/>
            </p:nvSpPr>
            <p:spPr>
              <a:xfrm>
                <a:off x="2750500" y="4644475"/>
                <a:ext cx="32200" cy="23225"/>
              </a:xfrm>
              <a:custGeom>
                <a:rect b="b" l="l" r="r" t="t"/>
                <a:pathLst>
                  <a:path extrusionOk="0" h="929" w="1288">
                    <a:moveTo>
                      <a:pt x="90" y="0"/>
                    </a:moveTo>
                    <a:cubicBezTo>
                      <a:pt x="80" y="0"/>
                      <a:pt x="70" y="1"/>
                      <a:pt x="62" y="4"/>
                    </a:cubicBezTo>
                    <a:cubicBezTo>
                      <a:pt x="12" y="28"/>
                      <a:pt x="0" y="53"/>
                      <a:pt x="62" y="90"/>
                    </a:cubicBezTo>
                    <a:cubicBezTo>
                      <a:pt x="86" y="102"/>
                      <a:pt x="106" y="105"/>
                      <a:pt x="122" y="105"/>
                    </a:cubicBezTo>
                    <a:cubicBezTo>
                      <a:pt x="136" y="105"/>
                      <a:pt x="148" y="103"/>
                      <a:pt x="160" y="103"/>
                    </a:cubicBezTo>
                    <a:cubicBezTo>
                      <a:pt x="179" y="103"/>
                      <a:pt x="197" y="107"/>
                      <a:pt x="222" y="127"/>
                    </a:cubicBezTo>
                    <a:cubicBezTo>
                      <a:pt x="270" y="156"/>
                      <a:pt x="281" y="216"/>
                      <a:pt x="259" y="216"/>
                    </a:cubicBezTo>
                    <a:cubicBezTo>
                      <a:pt x="253" y="216"/>
                      <a:pt x="245" y="211"/>
                      <a:pt x="234" y="201"/>
                    </a:cubicBezTo>
                    <a:cubicBezTo>
                      <a:pt x="196" y="163"/>
                      <a:pt x="173" y="111"/>
                      <a:pt x="164" y="111"/>
                    </a:cubicBezTo>
                    <a:cubicBezTo>
                      <a:pt x="162" y="111"/>
                      <a:pt x="160" y="115"/>
                      <a:pt x="160" y="127"/>
                    </a:cubicBezTo>
                    <a:cubicBezTo>
                      <a:pt x="160" y="176"/>
                      <a:pt x="123" y="250"/>
                      <a:pt x="210" y="287"/>
                    </a:cubicBezTo>
                    <a:cubicBezTo>
                      <a:pt x="296" y="312"/>
                      <a:pt x="333" y="299"/>
                      <a:pt x="394" y="349"/>
                    </a:cubicBezTo>
                    <a:cubicBezTo>
                      <a:pt x="444" y="410"/>
                      <a:pt x="468" y="459"/>
                      <a:pt x="518" y="459"/>
                    </a:cubicBezTo>
                    <a:cubicBezTo>
                      <a:pt x="528" y="456"/>
                      <a:pt x="536" y="455"/>
                      <a:pt x="542" y="455"/>
                    </a:cubicBezTo>
                    <a:cubicBezTo>
                      <a:pt x="559" y="455"/>
                      <a:pt x="560" y="466"/>
                      <a:pt x="542" y="484"/>
                    </a:cubicBezTo>
                    <a:cubicBezTo>
                      <a:pt x="530" y="509"/>
                      <a:pt x="419" y="521"/>
                      <a:pt x="542" y="546"/>
                    </a:cubicBezTo>
                    <a:cubicBezTo>
                      <a:pt x="678" y="558"/>
                      <a:pt x="702" y="558"/>
                      <a:pt x="702" y="607"/>
                    </a:cubicBezTo>
                    <a:cubicBezTo>
                      <a:pt x="702" y="644"/>
                      <a:pt x="629" y="681"/>
                      <a:pt x="715" y="681"/>
                    </a:cubicBezTo>
                    <a:cubicBezTo>
                      <a:pt x="764" y="681"/>
                      <a:pt x="826" y="669"/>
                      <a:pt x="875" y="657"/>
                    </a:cubicBezTo>
                    <a:lnTo>
                      <a:pt x="875" y="657"/>
                    </a:lnTo>
                    <a:cubicBezTo>
                      <a:pt x="863" y="669"/>
                      <a:pt x="863" y="681"/>
                      <a:pt x="863" y="706"/>
                    </a:cubicBezTo>
                    <a:cubicBezTo>
                      <a:pt x="863" y="755"/>
                      <a:pt x="974" y="829"/>
                      <a:pt x="1060" y="866"/>
                    </a:cubicBezTo>
                    <a:cubicBezTo>
                      <a:pt x="1110" y="895"/>
                      <a:pt x="1195" y="928"/>
                      <a:pt x="1241" y="928"/>
                    </a:cubicBezTo>
                    <a:cubicBezTo>
                      <a:pt x="1274" y="928"/>
                      <a:pt x="1287" y="912"/>
                      <a:pt x="1257" y="866"/>
                    </a:cubicBezTo>
                    <a:cubicBezTo>
                      <a:pt x="1195" y="792"/>
                      <a:pt x="1183" y="731"/>
                      <a:pt x="1121" y="632"/>
                    </a:cubicBezTo>
                    <a:cubicBezTo>
                      <a:pt x="1047" y="533"/>
                      <a:pt x="924" y="558"/>
                      <a:pt x="887" y="496"/>
                    </a:cubicBezTo>
                    <a:cubicBezTo>
                      <a:pt x="838" y="423"/>
                      <a:pt x="801" y="275"/>
                      <a:pt x="752" y="238"/>
                    </a:cubicBezTo>
                    <a:cubicBezTo>
                      <a:pt x="727" y="188"/>
                      <a:pt x="678" y="164"/>
                      <a:pt x="629" y="151"/>
                    </a:cubicBezTo>
                    <a:cubicBezTo>
                      <a:pt x="518" y="127"/>
                      <a:pt x="419" y="102"/>
                      <a:pt x="321" y="65"/>
                    </a:cubicBezTo>
                    <a:cubicBezTo>
                      <a:pt x="218" y="24"/>
                      <a:pt x="142" y="0"/>
                      <a:pt x="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82"/>
              <p:cNvSpPr/>
              <p:nvPr/>
            </p:nvSpPr>
            <p:spPr>
              <a:xfrm>
                <a:off x="2723575" y="4613150"/>
                <a:ext cx="13600" cy="18925"/>
              </a:xfrm>
              <a:custGeom>
                <a:rect b="b" l="l" r="r" t="t"/>
                <a:pathLst>
                  <a:path extrusionOk="0" h="757" w="544">
                    <a:moveTo>
                      <a:pt x="39" y="0"/>
                    </a:moveTo>
                    <a:cubicBezTo>
                      <a:pt x="15" y="0"/>
                      <a:pt x="1" y="9"/>
                      <a:pt x="5" y="37"/>
                    </a:cubicBezTo>
                    <a:cubicBezTo>
                      <a:pt x="18" y="148"/>
                      <a:pt x="67" y="259"/>
                      <a:pt x="128" y="345"/>
                    </a:cubicBezTo>
                    <a:cubicBezTo>
                      <a:pt x="215" y="443"/>
                      <a:pt x="338" y="702"/>
                      <a:pt x="473" y="751"/>
                    </a:cubicBezTo>
                    <a:cubicBezTo>
                      <a:pt x="484" y="755"/>
                      <a:pt x="491" y="757"/>
                      <a:pt x="496" y="757"/>
                    </a:cubicBezTo>
                    <a:cubicBezTo>
                      <a:pt x="544" y="757"/>
                      <a:pt x="360" y="610"/>
                      <a:pt x="338" y="554"/>
                    </a:cubicBezTo>
                    <a:cubicBezTo>
                      <a:pt x="313" y="505"/>
                      <a:pt x="289" y="480"/>
                      <a:pt x="301" y="456"/>
                    </a:cubicBezTo>
                    <a:cubicBezTo>
                      <a:pt x="301" y="431"/>
                      <a:pt x="350" y="443"/>
                      <a:pt x="301" y="382"/>
                    </a:cubicBezTo>
                    <a:cubicBezTo>
                      <a:pt x="252" y="320"/>
                      <a:pt x="227" y="357"/>
                      <a:pt x="239" y="283"/>
                    </a:cubicBezTo>
                    <a:cubicBezTo>
                      <a:pt x="252" y="222"/>
                      <a:pt x="190" y="209"/>
                      <a:pt x="252" y="172"/>
                    </a:cubicBezTo>
                    <a:cubicBezTo>
                      <a:pt x="317" y="129"/>
                      <a:pt x="324" y="57"/>
                      <a:pt x="292" y="57"/>
                    </a:cubicBezTo>
                    <a:cubicBezTo>
                      <a:pt x="287" y="57"/>
                      <a:pt x="282" y="58"/>
                      <a:pt x="276" y="61"/>
                    </a:cubicBezTo>
                    <a:cubicBezTo>
                      <a:pt x="227" y="74"/>
                      <a:pt x="227" y="135"/>
                      <a:pt x="202" y="160"/>
                    </a:cubicBezTo>
                    <a:cubicBezTo>
                      <a:pt x="180" y="175"/>
                      <a:pt x="148" y="199"/>
                      <a:pt x="135" y="199"/>
                    </a:cubicBezTo>
                    <a:cubicBezTo>
                      <a:pt x="127" y="199"/>
                      <a:pt x="126" y="189"/>
                      <a:pt x="141" y="160"/>
                    </a:cubicBezTo>
                    <a:cubicBezTo>
                      <a:pt x="190" y="86"/>
                      <a:pt x="276" y="24"/>
                      <a:pt x="202" y="24"/>
                    </a:cubicBezTo>
                    <a:cubicBezTo>
                      <a:pt x="148" y="24"/>
                      <a:pt x="80" y="0"/>
                      <a:pt x="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82"/>
              <p:cNvSpPr/>
              <p:nvPr/>
            </p:nvSpPr>
            <p:spPr>
              <a:xfrm>
                <a:off x="2718275" y="4593500"/>
                <a:ext cx="11075" cy="14650"/>
              </a:xfrm>
              <a:custGeom>
                <a:rect b="b" l="l" r="r" t="t"/>
                <a:pathLst>
                  <a:path extrusionOk="0" h="586" w="443">
                    <a:moveTo>
                      <a:pt x="160" y="0"/>
                    </a:moveTo>
                    <a:cubicBezTo>
                      <a:pt x="149" y="0"/>
                      <a:pt x="143" y="7"/>
                      <a:pt x="143" y="22"/>
                    </a:cubicBezTo>
                    <a:cubicBezTo>
                      <a:pt x="131" y="47"/>
                      <a:pt x="143" y="71"/>
                      <a:pt x="94" y="71"/>
                    </a:cubicBezTo>
                    <a:cubicBezTo>
                      <a:pt x="85" y="68"/>
                      <a:pt x="74" y="67"/>
                      <a:pt x="64" y="67"/>
                    </a:cubicBezTo>
                    <a:cubicBezTo>
                      <a:pt x="30" y="67"/>
                      <a:pt x="1" y="83"/>
                      <a:pt x="57" y="120"/>
                    </a:cubicBezTo>
                    <a:cubicBezTo>
                      <a:pt x="131" y="157"/>
                      <a:pt x="193" y="133"/>
                      <a:pt x="193" y="207"/>
                    </a:cubicBezTo>
                    <a:cubicBezTo>
                      <a:pt x="193" y="276"/>
                      <a:pt x="160" y="356"/>
                      <a:pt x="186" y="356"/>
                    </a:cubicBezTo>
                    <a:cubicBezTo>
                      <a:pt x="188" y="356"/>
                      <a:pt x="190" y="355"/>
                      <a:pt x="193" y="355"/>
                    </a:cubicBezTo>
                    <a:cubicBezTo>
                      <a:pt x="200" y="347"/>
                      <a:pt x="208" y="344"/>
                      <a:pt x="216" y="344"/>
                    </a:cubicBezTo>
                    <a:cubicBezTo>
                      <a:pt x="234" y="344"/>
                      <a:pt x="247" y="362"/>
                      <a:pt x="230" y="379"/>
                    </a:cubicBezTo>
                    <a:cubicBezTo>
                      <a:pt x="193" y="404"/>
                      <a:pt x="156" y="379"/>
                      <a:pt x="193" y="453"/>
                    </a:cubicBezTo>
                    <a:cubicBezTo>
                      <a:pt x="229" y="517"/>
                      <a:pt x="279" y="574"/>
                      <a:pt x="293" y="574"/>
                    </a:cubicBezTo>
                    <a:cubicBezTo>
                      <a:pt x="297" y="574"/>
                      <a:pt x="297" y="568"/>
                      <a:pt x="291" y="552"/>
                    </a:cubicBezTo>
                    <a:cubicBezTo>
                      <a:pt x="266" y="478"/>
                      <a:pt x="193" y="428"/>
                      <a:pt x="266" y="428"/>
                    </a:cubicBezTo>
                    <a:cubicBezTo>
                      <a:pt x="273" y="427"/>
                      <a:pt x="279" y="426"/>
                      <a:pt x="286" y="426"/>
                    </a:cubicBezTo>
                    <a:cubicBezTo>
                      <a:pt x="328" y="426"/>
                      <a:pt x="367" y="460"/>
                      <a:pt x="377" y="502"/>
                    </a:cubicBezTo>
                    <a:cubicBezTo>
                      <a:pt x="396" y="530"/>
                      <a:pt x="428" y="586"/>
                      <a:pt x="438" y="586"/>
                    </a:cubicBezTo>
                    <a:cubicBezTo>
                      <a:pt x="441" y="586"/>
                      <a:pt x="442" y="579"/>
                      <a:pt x="439" y="564"/>
                    </a:cubicBezTo>
                    <a:cubicBezTo>
                      <a:pt x="427" y="490"/>
                      <a:pt x="414" y="404"/>
                      <a:pt x="390" y="330"/>
                    </a:cubicBezTo>
                    <a:cubicBezTo>
                      <a:pt x="365" y="219"/>
                      <a:pt x="316" y="120"/>
                      <a:pt x="242" y="47"/>
                    </a:cubicBezTo>
                    <a:cubicBezTo>
                      <a:pt x="205" y="17"/>
                      <a:pt x="176" y="0"/>
                      <a:pt x="1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82"/>
              <p:cNvSpPr/>
              <p:nvPr/>
            </p:nvSpPr>
            <p:spPr>
              <a:xfrm>
                <a:off x="2724000" y="4591650"/>
                <a:ext cx="4350" cy="3650"/>
              </a:xfrm>
              <a:custGeom>
                <a:rect b="b" l="l" r="r" t="t"/>
                <a:pathLst>
                  <a:path extrusionOk="0" h="146" w="174">
                    <a:moveTo>
                      <a:pt x="115" y="0"/>
                    </a:moveTo>
                    <a:cubicBezTo>
                      <a:pt x="100" y="0"/>
                      <a:pt x="80" y="17"/>
                      <a:pt x="50" y="47"/>
                    </a:cubicBezTo>
                    <a:cubicBezTo>
                      <a:pt x="1" y="84"/>
                      <a:pt x="87" y="96"/>
                      <a:pt x="136" y="133"/>
                    </a:cubicBezTo>
                    <a:cubicBezTo>
                      <a:pt x="145" y="141"/>
                      <a:pt x="151" y="145"/>
                      <a:pt x="155" y="145"/>
                    </a:cubicBezTo>
                    <a:cubicBezTo>
                      <a:pt x="173" y="145"/>
                      <a:pt x="146" y="63"/>
                      <a:pt x="136" y="22"/>
                    </a:cubicBezTo>
                    <a:cubicBezTo>
                      <a:pt x="131" y="7"/>
                      <a:pt x="124" y="0"/>
                      <a:pt x="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82"/>
              <p:cNvSpPr/>
              <p:nvPr/>
            </p:nvSpPr>
            <p:spPr>
              <a:xfrm>
                <a:off x="2717850" y="4584975"/>
                <a:ext cx="7100" cy="6525"/>
              </a:xfrm>
              <a:custGeom>
                <a:rect b="b" l="l" r="r" t="t"/>
                <a:pathLst>
                  <a:path extrusionOk="0" h="261" w="284">
                    <a:moveTo>
                      <a:pt x="26" y="1"/>
                    </a:moveTo>
                    <a:cubicBezTo>
                      <a:pt x="20" y="1"/>
                      <a:pt x="15" y="2"/>
                      <a:pt x="12" y="6"/>
                    </a:cubicBezTo>
                    <a:cubicBezTo>
                      <a:pt x="0" y="30"/>
                      <a:pt x="49" y="43"/>
                      <a:pt x="62" y="67"/>
                    </a:cubicBezTo>
                    <a:cubicBezTo>
                      <a:pt x="74" y="92"/>
                      <a:pt x="62" y="79"/>
                      <a:pt x="25" y="92"/>
                    </a:cubicBezTo>
                    <a:cubicBezTo>
                      <a:pt x="0" y="116"/>
                      <a:pt x="62" y="116"/>
                      <a:pt x="62" y="153"/>
                    </a:cubicBezTo>
                    <a:cubicBezTo>
                      <a:pt x="62" y="194"/>
                      <a:pt x="53" y="261"/>
                      <a:pt x="64" y="261"/>
                    </a:cubicBezTo>
                    <a:cubicBezTo>
                      <a:pt x="67" y="261"/>
                      <a:pt x="70" y="258"/>
                      <a:pt x="74" y="252"/>
                    </a:cubicBezTo>
                    <a:cubicBezTo>
                      <a:pt x="96" y="230"/>
                      <a:pt x="118" y="188"/>
                      <a:pt x="149" y="188"/>
                    </a:cubicBezTo>
                    <a:cubicBezTo>
                      <a:pt x="152" y="188"/>
                      <a:pt x="156" y="189"/>
                      <a:pt x="160" y="190"/>
                    </a:cubicBezTo>
                    <a:cubicBezTo>
                      <a:pt x="181" y="197"/>
                      <a:pt x="215" y="213"/>
                      <a:pt x="230" y="213"/>
                    </a:cubicBezTo>
                    <a:cubicBezTo>
                      <a:pt x="242" y="213"/>
                      <a:pt x="243" y="204"/>
                      <a:pt x="222" y="178"/>
                    </a:cubicBezTo>
                    <a:cubicBezTo>
                      <a:pt x="173" y="129"/>
                      <a:pt x="136" y="129"/>
                      <a:pt x="185" y="129"/>
                    </a:cubicBezTo>
                    <a:cubicBezTo>
                      <a:pt x="222" y="129"/>
                      <a:pt x="283" y="79"/>
                      <a:pt x="234" y="79"/>
                    </a:cubicBezTo>
                    <a:cubicBezTo>
                      <a:pt x="185" y="67"/>
                      <a:pt x="210" y="79"/>
                      <a:pt x="136" y="43"/>
                    </a:cubicBezTo>
                    <a:cubicBezTo>
                      <a:pt x="80" y="15"/>
                      <a:pt x="46" y="1"/>
                      <a:pt x="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82"/>
              <p:cNvSpPr/>
              <p:nvPr/>
            </p:nvSpPr>
            <p:spPr>
              <a:xfrm>
                <a:off x="2714750" y="4586650"/>
                <a:ext cx="3725" cy="7550"/>
              </a:xfrm>
              <a:custGeom>
                <a:rect b="b" l="l" r="r" t="t"/>
                <a:pathLst>
                  <a:path extrusionOk="0" h="302" w="149">
                    <a:moveTo>
                      <a:pt x="62" y="0"/>
                    </a:moveTo>
                    <a:cubicBezTo>
                      <a:pt x="13" y="0"/>
                      <a:pt x="1" y="25"/>
                      <a:pt x="26" y="49"/>
                    </a:cubicBezTo>
                    <a:cubicBezTo>
                      <a:pt x="50" y="74"/>
                      <a:pt x="99" y="99"/>
                      <a:pt x="62" y="136"/>
                    </a:cubicBezTo>
                    <a:cubicBezTo>
                      <a:pt x="41" y="180"/>
                      <a:pt x="38" y="302"/>
                      <a:pt x="55" y="302"/>
                    </a:cubicBezTo>
                    <a:cubicBezTo>
                      <a:pt x="57" y="302"/>
                      <a:pt x="60" y="300"/>
                      <a:pt x="62" y="296"/>
                    </a:cubicBezTo>
                    <a:cubicBezTo>
                      <a:pt x="87" y="259"/>
                      <a:pt x="149" y="259"/>
                      <a:pt x="124" y="197"/>
                    </a:cubicBezTo>
                    <a:cubicBezTo>
                      <a:pt x="99" y="136"/>
                      <a:pt x="124" y="111"/>
                      <a:pt x="136" y="86"/>
                    </a:cubicBezTo>
                    <a:cubicBezTo>
                      <a:pt x="149" y="37"/>
                      <a:pt x="99" y="0"/>
                      <a:pt x="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82"/>
              <p:cNvSpPr/>
              <p:nvPr/>
            </p:nvSpPr>
            <p:spPr>
              <a:xfrm>
                <a:off x="2707375" y="4581400"/>
                <a:ext cx="6175" cy="10575"/>
              </a:xfrm>
              <a:custGeom>
                <a:rect b="b" l="l" r="r" t="t"/>
                <a:pathLst>
                  <a:path extrusionOk="0" h="423" w="247">
                    <a:moveTo>
                      <a:pt x="99" y="1"/>
                    </a:moveTo>
                    <a:cubicBezTo>
                      <a:pt x="25" y="1"/>
                      <a:pt x="0" y="25"/>
                      <a:pt x="25" y="50"/>
                    </a:cubicBezTo>
                    <a:cubicBezTo>
                      <a:pt x="62" y="62"/>
                      <a:pt x="86" y="87"/>
                      <a:pt x="111" y="112"/>
                    </a:cubicBezTo>
                    <a:cubicBezTo>
                      <a:pt x="148" y="149"/>
                      <a:pt x="111" y="149"/>
                      <a:pt x="99" y="186"/>
                    </a:cubicBezTo>
                    <a:cubicBezTo>
                      <a:pt x="86" y="235"/>
                      <a:pt x="99" y="247"/>
                      <a:pt x="136" y="284"/>
                    </a:cubicBezTo>
                    <a:cubicBezTo>
                      <a:pt x="173" y="321"/>
                      <a:pt x="160" y="383"/>
                      <a:pt x="197" y="420"/>
                    </a:cubicBezTo>
                    <a:cubicBezTo>
                      <a:pt x="199" y="422"/>
                      <a:pt x="201" y="423"/>
                      <a:pt x="203" y="423"/>
                    </a:cubicBezTo>
                    <a:cubicBezTo>
                      <a:pt x="224" y="423"/>
                      <a:pt x="234" y="305"/>
                      <a:pt x="234" y="259"/>
                    </a:cubicBezTo>
                    <a:cubicBezTo>
                      <a:pt x="247" y="210"/>
                      <a:pt x="210" y="186"/>
                      <a:pt x="197" y="112"/>
                    </a:cubicBezTo>
                    <a:cubicBezTo>
                      <a:pt x="185" y="25"/>
                      <a:pt x="160" y="1"/>
                      <a:pt x="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82"/>
              <p:cNvSpPr/>
              <p:nvPr/>
            </p:nvSpPr>
            <p:spPr>
              <a:xfrm>
                <a:off x="2701825" y="4573400"/>
                <a:ext cx="10500" cy="7575"/>
              </a:xfrm>
              <a:custGeom>
                <a:rect b="b" l="l" r="r" t="t"/>
                <a:pathLst>
                  <a:path extrusionOk="0" h="303" w="420">
                    <a:moveTo>
                      <a:pt x="185" y="0"/>
                    </a:moveTo>
                    <a:cubicBezTo>
                      <a:pt x="148" y="0"/>
                      <a:pt x="87" y="37"/>
                      <a:pt x="50" y="62"/>
                    </a:cubicBezTo>
                    <a:cubicBezTo>
                      <a:pt x="0" y="87"/>
                      <a:pt x="74" y="74"/>
                      <a:pt x="99" y="99"/>
                    </a:cubicBezTo>
                    <a:cubicBezTo>
                      <a:pt x="124" y="111"/>
                      <a:pt x="99" y="99"/>
                      <a:pt x="74" y="136"/>
                    </a:cubicBezTo>
                    <a:cubicBezTo>
                      <a:pt x="50" y="173"/>
                      <a:pt x="136" y="222"/>
                      <a:pt x="185" y="284"/>
                    </a:cubicBezTo>
                    <a:cubicBezTo>
                      <a:pt x="198" y="297"/>
                      <a:pt x="208" y="302"/>
                      <a:pt x="215" y="302"/>
                    </a:cubicBezTo>
                    <a:cubicBezTo>
                      <a:pt x="229" y="302"/>
                      <a:pt x="234" y="283"/>
                      <a:pt x="234" y="259"/>
                    </a:cubicBezTo>
                    <a:cubicBezTo>
                      <a:pt x="225" y="231"/>
                      <a:pt x="230" y="218"/>
                      <a:pt x="248" y="218"/>
                    </a:cubicBezTo>
                    <a:cubicBezTo>
                      <a:pt x="255" y="218"/>
                      <a:pt x="262" y="219"/>
                      <a:pt x="271" y="222"/>
                    </a:cubicBezTo>
                    <a:cubicBezTo>
                      <a:pt x="283" y="230"/>
                      <a:pt x="291" y="233"/>
                      <a:pt x="298" y="233"/>
                    </a:cubicBezTo>
                    <a:cubicBezTo>
                      <a:pt x="313" y="233"/>
                      <a:pt x="324" y="218"/>
                      <a:pt x="358" y="210"/>
                    </a:cubicBezTo>
                    <a:cubicBezTo>
                      <a:pt x="419" y="197"/>
                      <a:pt x="271" y="148"/>
                      <a:pt x="222" y="111"/>
                    </a:cubicBezTo>
                    <a:cubicBezTo>
                      <a:pt x="173" y="62"/>
                      <a:pt x="198" y="50"/>
                      <a:pt x="234" y="37"/>
                    </a:cubicBezTo>
                    <a:cubicBezTo>
                      <a:pt x="259" y="25"/>
                      <a:pt x="234" y="13"/>
                      <a:pt x="1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82"/>
              <p:cNvSpPr/>
              <p:nvPr/>
            </p:nvSpPr>
            <p:spPr>
              <a:xfrm>
                <a:off x="2711375" y="4574050"/>
                <a:ext cx="7100" cy="9975"/>
              </a:xfrm>
              <a:custGeom>
                <a:rect b="b" l="l" r="r" t="t"/>
                <a:pathLst>
                  <a:path extrusionOk="0" h="399" w="284">
                    <a:moveTo>
                      <a:pt x="100" y="1"/>
                    </a:moveTo>
                    <a:cubicBezTo>
                      <a:pt x="92" y="1"/>
                      <a:pt x="81" y="4"/>
                      <a:pt x="62" y="11"/>
                    </a:cubicBezTo>
                    <a:cubicBezTo>
                      <a:pt x="0" y="36"/>
                      <a:pt x="62" y="61"/>
                      <a:pt x="87" y="110"/>
                    </a:cubicBezTo>
                    <a:cubicBezTo>
                      <a:pt x="111" y="159"/>
                      <a:pt x="62" y="159"/>
                      <a:pt x="87" y="196"/>
                    </a:cubicBezTo>
                    <a:cubicBezTo>
                      <a:pt x="111" y="245"/>
                      <a:pt x="124" y="196"/>
                      <a:pt x="161" y="270"/>
                    </a:cubicBezTo>
                    <a:cubicBezTo>
                      <a:pt x="197" y="344"/>
                      <a:pt x="148" y="319"/>
                      <a:pt x="124" y="369"/>
                    </a:cubicBezTo>
                    <a:cubicBezTo>
                      <a:pt x="114" y="390"/>
                      <a:pt x="115" y="399"/>
                      <a:pt x="122" y="399"/>
                    </a:cubicBezTo>
                    <a:cubicBezTo>
                      <a:pt x="143" y="399"/>
                      <a:pt x="219" y="325"/>
                      <a:pt x="247" y="307"/>
                    </a:cubicBezTo>
                    <a:cubicBezTo>
                      <a:pt x="284" y="282"/>
                      <a:pt x="271" y="233"/>
                      <a:pt x="259" y="196"/>
                    </a:cubicBezTo>
                    <a:cubicBezTo>
                      <a:pt x="234" y="147"/>
                      <a:pt x="197" y="135"/>
                      <a:pt x="234" y="110"/>
                    </a:cubicBezTo>
                    <a:cubicBezTo>
                      <a:pt x="271" y="85"/>
                      <a:pt x="222" y="36"/>
                      <a:pt x="161" y="24"/>
                    </a:cubicBezTo>
                    <a:cubicBezTo>
                      <a:pt x="118" y="15"/>
                      <a:pt x="117" y="1"/>
                      <a:pt x="1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82"/>
              <p:cNvSpPr/>
              <p:nvPr/>
            </p:nvSpPr>
            <p:spPr>
              <a:xfrm>
                <a:off x="2707050" y="4574975"/>
                <a:ext cx="4525" cy="1525"/>
              </a:xfrm>
              <a:custGeom>
                <a:rect b="b" l="l" r="r" t="t"/>
                <a:pathLst>
                  <a:path extrusionOk="0" h="61" w="181">
                    <a:moveTo>
                      <a:pt x="169" y="1"/>
                    </a:moveTo>
                    <a:cubicBezTo>
                      <a:pt x="148" y="1"/>
                      <a:pt x="96" y="15"/>
                      <a:pt x="62" y="24"/>
                    </a:cubicBezTo>
                    <a:cubicBezTo>
                      <a:pt x="1" y="36"/>
                      <a:pt x="62" y="61"/>
                      <a:pt x="124" y="61"/>
                    </a:cubicBezTo>
                    <a:cubicBezTo>
                      <a:pt x="161" y="61"/>
                      <a:pt x="149" y="36"/>
                      <a:pt x="173" y="11"/>
                    </a:cubicBezTo>
                    <a:cubicBezTo>
                      <a:pt x="181" y="4"/>
                      <a:pt x="178" y="1"/>
                      <a:pt x="1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82"/>
              <p:cNvSpPr/>
              <p:nvPr/>
            </p:nvSpPr>
            <p:spPr>
              <a:xfrm>
                <a:off x="2593700" y="4577575"/>
                <a:ext cx="15125" cy="8775"/>
              </a:xfrm>
              <a:custGeom>
                <a:rect b="b" l="l" r="r" t="t"/>
                <a:pathLst>
                  <a:path extrusionOk="0" h="351" w="605">
                    <a:moveTo>
                      <a:pt x="491" y="1"/>
                    </a:moveTo>
                    <a:cubicBezTo>
                      <a:pt x="485" y="1"/>
                      <a:pt x="477" y="2"/>
                      <a:pt x="469" y="6"/>
                    </a:cubicBezTo>
                    <a:cubicBezTo>
                      <a:pt x="432" y="18"/>
                      <a:pt x="383" y="30"/>
                      <a:pt x="333" y="30"/>
                    </a:cubicBezTo>
                    <a:cubicBezTo>
                      <a:pt x="294" y="30"/>
                      <a:pt x="270" y="15"/>
                      <a:pt x="243" y="15"/>
                    </a:cubicBezTo>
                    <a:cubicBezTo>
                      <a:pt x="237" y="15"/>
                      <a:pt x="230" y="16"/>
                      <a:pt x="222" y="18"/>
                    </a:cubicBezTo>
                    <a:cubicBezTo>
                      <a:pt x="185" y="43"/>
                      <a:pt x="148" y="92"/>
                      <a:pt x="198" y="117"/>
                    </a:cubicBezTo>
                    <a:cubicBezTo>
                      <a:pt x="226" y="145"/>
                      <a:pt x="255" y="210"/>
                      <a:pt x="244" y="210"/>
                    </a:cubicBezTo>
                    <a:cubicBezTo>
                      <a:pt x="240" y="210"/>
                      <a:pt x="234" y="205"/>
                      <a:pt x="222" y="191"/>
                    </a:cubicBezTo>
                    <a:cubicBezTo>
                      <a:pt x="185" y="135"/>
                      <a:pt x="121" y="108"/>
                      <a:pt x="85" y="108"/>
                    </a:cubicBezTo>
                    <a:cubicBezTo>
                      <a:pt x="74" y="108"/>
                      <a:pt x="65" y="111"/>
                      <a:pt x="62" y="117"/>
                    </a:cubicBezTo>
                    <a:cubicBezTo>
                      <a:pt x="50" y="129"/>
                      <a:pt x="1" y="129"/>
                      <a:pt x="13" y="178"/>
                    </a:cubicBezTo>
                    <a:cubicBezTo>
                      <a:pt x="13" y="240"/>
                      <a:pt x="38" y="339"/>
                      <a:pt x="99" y="351"/>
                    </a:cubicBezTo>
                    <a:cubicBezTo>
                      <a:pt x="143" y="351"/>
                      <a:pt x="138" y="312"/>
                      <a:pt x="180" y="312"/>
                    </a:cubicBezTo>
                    <a:cubicBezTo>
                      <a:pt x="185" y="312"/>
                      <a:pt x="191" y="313"/>
                      <a:pt x="198" y="314"/>
                    </a:cubicBezTo>
                    <a:cubicBezTo>
                      <a:pt x="206" y="316"/>
                      <a:pt x="215" y="317"/>
                      <a:pt x="224" y="317"/>
                    </a:cubicBezTo>
                    <a:cubicBezTo>
                      <a:pt x="264" y="317"/>
                      <a:pt x="303" y="295"/>
                      <a:pt x="333" y="265"/>
                    </a:cubicBezTo>
                    <a:cubicBezTo>
                      <a:pt x="339" y="259"/>
                      <a:pt x="345" y="257"/>
                      <a:pt x="351" y="257"/>
                    </a:cubicBezTo>
                    <a:cubicBezTo>
                      <a:pt x="360" y="257"/>
                      <a:pt x="371" y="260"/>
                      <a:pt x="384" y="260"/>
                    </a:cubicBezTo>
                    <a:cubicBezTo>
                      <a:pt x="401" y="260"/>
                      <a:pt x="424" y="255"/>
                      <a:pt x="456" y="228"/>
                    </a:cubicBezTo>
                    <a:cubicBezTo>
                      <a:pt x="518" y="178"/>
                      <a:pt x="518" y="166"/>
                      <a:pt x="469" y="154"/>
                    </a:cubicBezTo>
                    <a:cubicBezTo>
                      <a:pt x="420" y="141"/>
                      <a:pt x="481" y="141"/>
                      <a:pt x="530" y="141"/>
                    </a:cubicBezTo>
                    <a:cubicBezTo>
                      <a:pt x="547" y="141"/>
                      <a:pt x="562" y="143"/>
                      <a:pt x="573" y="143"/>
                    </a:cubicBezTo>
                    <a:cubicBezTo>
                      <a:pt x="596" y="143"/>
                      <a:pt x="604" y="137"/>
                      <a:pt x="580" y="104"/>
                    </a:cubicBezTo>
                    <a:cubicBezTo>
                      <a:pt x="548" y="62"/>
                      <a:pt x="534" y="1"/>
                      <a:pt x="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82"/>
              <p:cNvSpPr/>
              <p:nvPr/>
            </p:nvSpPr>
            <p:spPr>
              <a:xfrm>
                <a:off x="2600550" y="4569850"/>
                <a:ext cx="8875" cy="6800"/>
              </a:xfrm>
              <a:custGeom>
                <a:rect b="b" l="l" r="r" t="t"/>
                <a:pathLst>
                  <a:path extrusionOk="0" h="272" w="355">
                    <a:moveTo>
                      <a:pt x="265" y="1"/>
                    </a:moveTo>
                    <a:cubicBezTo>
                      <a:pt x="262" y="1"/>
                      <a:pt x="259" y="3"/>
                      <a:pt x="256" y="7"/>
                    </a:cubicBezTo>
                    <a:cubicBezTo>
                      <a:pt x="222" y="29"/>
                      <a:pt x="1" y="271"/>
                      <a:pt x="52" y="271"/>
                    </a:cubicBezTo>
                    <a:cubicBezTo>
                      <a:pt x="56" y="271"/>
                      <a:pt x="63" y="269"/>
                      <a:pt x="72" y="266"/>
                    </a:cubicBezTo>
                    <a:cubicBezTo>
                      <a:pt x="133" y="229"/>
                      <a:pt x="195" y="204"/>
                      <a:pt x="256" y="179"/>
                    </a:cubicBezTo>
                    <a:cubicBezTo>
                      <a:pt x="269" y="176"/>
                      <a:pt x="282" y="175"/>
                      <a:pt x="294" y="175"/>
                    </a:cubicBezTo>
                    <a:cubicBezTo>
                      <a:pt x="306" y="175"/>
                      <a:pt x="318" y="176"/>
                      <a:pt x="327" y="176"/>
                    </a:cubicBezTo>
                    <a:cubicBezTo>
                      <a:pt x="346" y="176"/>
                      <a:pt x="355" y="173"/>
                      <a:pt x="343" y="155"/>
                    </a:cubicBezTo>
                    <a:cubicBezTo>
                      <a:pt x="321" y="122"/>
                      <a:pt x="289" y="1"/>
                      <a:pt x="2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82"/>
              <p:cNvSpPr/>
              <p:nvPr/>
            </p:nvSpPr>
            <p:spPr>
              <a:xfrm>
                <a:off x="2529625" y="4606350"/>
                <a:ext cx="13675" cy="4800"/>
              </a:xfrm>
              <a:custGeom>
                <a:rect b="b" l="l" r="r" t="t"/>
                <a:pathLst>
                  <a:path extrusionOk="0" h="192" w="547">
                    <a:moveTo>
                      <a:pt x="407" y="1"/>
                    </a:moveTo>
                    <a:cubicBezTo>
                      <a:pt x="346" y="1"/>
                      <a:pt x="1" y="149"/>
                      <a:pt x="161" y="186"/>
                    </a:cubicBezTo>
                    <a:cubicBezTo>
                      <a:pt x="179" y="189"/>
                      <a:pt x="196" y="191"/>
                      <a:pt x="213" y="191"/>
                    </a:cubicBezTo>
                    <a:cubicBezTo>
                      <a:pt x="342" y="191"/>
                      <a:pt x="426" y="84"/>
                      <a:pt x="490" y="84"/>
                    </a:cubicBezTo>
                    <a:cubicBezTo>
                      <a:pt x="495" y="84"/>
                      <a:pt x="501" y="85"/>
                      <a:pt x="506" y="87"/>
                    </a:cubicBezTo>
                    <a:cubicBezTo>
                      <a:pt x="509" y="88"/>
                      <a:pt x="511" y="88"/>
                      <a:pt x="513" y="88"/>
                    </a:cubicBezTo>
                    <a:cubicBezTo>
                      <a:pt x="546" y="88"/>
                      <a:pt x="477" y="1"/>
                      <a:pt x="4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82"/>
              <p:cNvSpPr/>
              <p:nvPr/>
            </p:nvSpPr>
            <p:spPr>
              <a:xfrm>
                <a:off x="2516375" y="4615600"/>
                <a:ext cx="8350" cy="6250"/>
              </a:xfrm>
              <a:custGeom>
                <a:rect b="b" l="l" r="r" t="t"/>
                <a:pathLst>
                  <a:path extrusionOk="0" h="250" w="334">
                    <a:moveTo>
                      <a:pt x="269" y="0"/>
                    </a:moveTo>
                    <a:cubicBezTo>
                      <a:pt x="235" y="0"/>
                      <a:pt x="198" y="19"/>
                      <a:pt x="186" y="50"/>
                    </a:cubicBezTo>
                    <a:cubicBezTo>
                      <a:pt x="161" y="111"/>
                      <a:pt x="198" y="124"/>
                      <a:pt x="149" y="161"/>
                    </a:cubicBezTo>
                    <a:cubicBezTo>
                      <a:pt x="112" y="185"/>
                      <a:pt x="1" y="247"/>
                      <a:pt x="50" y="247"/>
                    </a:cubicBezTo>
                    <a:cubicBezTo>
                      <a:pt x="61" y="249"/>
                      <a:pt x="72" y="250"/>
                      <a:pt x="84" y="250"/>
                    </a:cubicBezTo>
                    <a:cubicBezTo>
                      <a:pt x="137" y="250"/>
                      <a:pt x="194" y="228"/>
                      <a:pt x="235" y="198"/>
                    </a:cubicBezTo>
                    <a:cubicBezTo>
                      <a:pt x="284" y="136"/>
                      <a:pt x="334" y="99"/>
                      <a:pt x="334" y="62"/>
                    </a:cubicBezTo>
                    <a:cubicBezTo>
                      <a:pt x="334" y="19"/>
                      <a:pt x="303" y="0"/>
                      <a:pt x="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82"/>
              <p:cNvSpPr/>
              <p:nvPr/>
            </p:nvSpPr>
            <p:spPr>
              <a:xfrm>
                <a:off x="2923000" y="4442075"/>
                <a:ext cx="24625" cy="16550"/>
              </a:xfrm>
              <a:custGeom>
                <a:rect b="b" l="l" r="r" t="t"/>
                <a:pathLst>
                  <a:path extrusionOk="0" h="662" w="985">
                    <a:moveTo>
                      <a:pt x="361" y="0"/>
                    </a:moveTo>
                    <a:cubicBezTo>
                      <a:pt x="355" y="0"/>
                      <a:pt x="350" y="1"/>
                      <a:pt x="345" y="4"/>
                    </a:cubicBezTo>
                    <a:cubicBezTo>
                      <a:pt x="296" y="41"/>
                      <a:pt x="296" y="202"/>
                      <a:pt x="259" y="263"/>
                    </a:cubicBezTo>
                    <a:cubicBezTo>
                      <a:pt x="222" y="312"/>
                      <a:pt x="74" y="337"/>
                      <a:pt x="49" y="362"/>
                    </a:cubicBezTo>
                    <a:cubicBezTo>
                      <a:pt x="25" y="399"/>
                      <a:pt x="0" y="460"/>
                      <a:pt x="111" y="485"/>
                    </a:cubicBezTo>
                    <a:cubicBezTo>
                      <a:pt x="210" y="522"/>
                      <a:pt x="308" y="559"/>
                      <a:pt x="407" y="621"/>
                    </a:cubicBezTo>
                    <a:cubicBezTo>
                      <a:pt x="468" y="645"/>
                      <a:pt x="493" y="621"/>
                      <a:pt x="592" y="657"/>
                    </a:cubicBezTo>
                    <a:cubicBezTo>
                      <a:pt x="612" y="660"/>
                      <a:pt x="633" y="662"/>
                      <a:pt x="654" y="662"/>
                    </a:cubicBezTo>
                    <a:cubicBezTo>
                      <a:pt x="723" y="662"/>
                      <a:pt x="794" y="646"/>
                      <a:pt x="850" y="608"/>
                    </a:cubicBezTo>
                    <a:cubicBezTo>
                      <a:pt x="894" y="565"/>
                      <a:pt x="985" y="493"/>
                      <a:pt x="947" y="493"/>
                    </a:cubicBezTo>
                    <a:cubicBezTo>
                      <a:pt x="942" y="493"/>
                      <a:pt x="935" y="494"/>
                      <a:pt x="924" y="497"/>
                    </a:cubicBezTo>
                    <a:cubicBezTo>
                      <a:pt x="900" y="506"/>
                      <a:pt x="879" y="510"/>
                      <a:pt x="863" y="510"/>
                    </a:cubicBezTo>
                    <a:cubicBezTo>
                      <a:pt x="830" y="510"/>
                      <a:pt x="813" y="493"/>
                      <a:pt x="813" y="460"/>
                    </a:cubicBezTo>
                    <a:cubicBezTo>
                      <a:pt x="826" y="423"/>
                      <a:pt x="900" y="436"/>
                      <a:pt x="838" y="374"/>
                    </a:cubicBezTo>
                    <a:cubicBezTo>
                      <a:pt x="801" y="337"/>
                      <a:pt x="764" y="288"/>
                      <a:pt x="727" y="239"/>
                    </a:cubicBezTo>
                    <a:cubicBezTo>
                      <a:pt x="727" y="239"/>
                      <a:pt x="747" y="188"/>
                      <a:pt x="705" y="188"/>
                    </a:cubicBezTo>
                    <a:cubicBezTo>
                      <a:pt x="701" y="188"/>
                      <a:pt x="696" y="188"/>
                      <a:pt x="690" y="189"/>
                    </a:cubicBezTo>
                    <a:cubicBezTo>
                      <a:pt x="616" y="189"/>
                      <a:pt x="604" y="165"/>
                      <a:pt x="542" y="115"/>
                    </a:cubicBezTo>
                    <a:cubicBezTo>
                      <a:pt x="477" y="72"/>
                      <a:pt x="403" y="0"/>
                      <a:pt x="3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82"/>
              <p:cNvSpPr/>
              <p:nvPr/>
            </p:nvSpPr>
            <p:spPr>
              <a:xfrm>
                <a:off x="2916250" y="4451325"/>
                <a:ext cx="4075" cy="3525"/>
              </a:xfrm>
              <a:custGeom>
                <a:rect b="b" l="l" r="r" t="t"/>
                <a:pathLst>
                  <a:path extrusionOk="0" h="141" w="163">
                    <a:moveTo>
                      <a:pt x="145" y="0"/>
                    </a:moveTo>
                    <a:cubicBezTo>
                      <a:pt x="126" y="0"/>
                      <a:pt x="89" y="14"/>
                      <a:pt x="61" y="29"/>
                    </a:cubicBezTo>
                    <a:cubicBezTo>
                      <a:pt x="15" y="63"/>
                      <a:pt x="1" y="141"/>
                      <a:pt x="49" y="141"/>
                    </a:cubicBezTo>
                    <a:cubicBezTo>
                      <a:pt x="53" y="141"/>
                      <a:pt x="57" y="140"/>
                      <a:pt x="61" y="140"/>
                    </a:cubicBezTo>
                    <a:cubicBezTo>
                      <a:pt x="122" y="140"/>
                      <a:pt x="98" y="78"/>
                      <a:pt x="147" y="29"/>
                    </a:cubicBezTo>
                    <a:cubicBezTo>
                      <a:pt x="163" y="8"/>
                      <a:pt x="158" y="0"/>
                      <a:pt x="1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82"/>
              <p:cNvSpPr/>
              <p:nvPr/>
            </p:nvSpPr>
            <p:spPr>
              <a:xfrm>
                <a:off x="2907275" y="4455250"/>
                <a:ext cx="2650" cy="2350"/>
              </a:xfrm>
              <a:custGeom>
                <a:rect b="b" l="l" r="r" t="t"/>
                <a:pathLst>
                  <a:path extrusionOk="0" h="94" w="106">
                    <a:moveTo>
                      <a:pt x="70" y="0"/>
                    </a:moveTo>
                    <a:cubicBezTo>
                      <a:pt x="65" y="0"/>
                      <a:pt x="58" y="2"/>
                      <a:pt x="50" y="7"/>
                    </a:cubicBezTo>
                    <a:cubicBezTo>
                      <a:pt x="1" y="57"/>
                      <a:pt x="25" y="94"/>
                      <a:pt x="62" y="94"/>
                    </a:cubicBezTo>
                    <a:cubicBezTo>
                      <a:pt x="84" y="94"/>
                      <a:pt x="105" y="0"/>
                      <a:pt x="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82"/>
              <p:cNvSpPr/>
              <p:nvPr/>
            </p:nvSpPr>
            <p:spPr>
              <a:xfrm>
                <a:off x="2805700" y="4397475"/>
                <a:ext cx="109925" cy="60625"/>
              </a:xfrm>
              <a:custGeom>
                <a:rect b="b" l="l" r="r" t="t"/>
                <a:pathLst>
                  <a:path extrusionOk="0" h="2425" w="4397">
                    <a:moveTo>
                      <a:pt x="2950" y="0"/>
                    </a:moveTo>
                    <a:cubicBezTo>
                      <a:pt x="2899" y="0"/>
                      <a:pt x="2928" y="53"/>
                      <a:pt x="2906" y="76"/>
                    </a:cubicBezTo>
                    <a:cubicBezTo>
                      <a:pt x="2903" y="77"/>
                      <a:pt x="2900" y="77"/>
                      <a:pt x="2897" y="77"/>
                    </a:cubicBezTo>
                    <a:cubicBezTo>
                      <a:pt x="2853" y="77"/>
                      <a:pt x="2743" y="2"/>
                      <a:pt x="2708" y="2"/>
                    </a:cubicBezTo>
                    <a:cubicBezTo>
                      <a:pt x="2704" y="1"/>
                      <a:pt x="2700" y="0"/>
                      <a:pt x="2696" y="0"/>
                    </a:cubicBezTo>
                    <a:cubicBezTo>
                      <a:pt x="2657" y="0"/>
                      <a:pt x="2645" y="56"/>
                      <a:pt x="2622" y="113"/>
                    </a:cubicBezTo>
                    <a:cubicBezTo>
                      <a:pt x="2597" y="162"/>
                      <a:pt x="2844" y="704"/>
                      <a:pt x="2869" y="778"/>
                    </a:cubicBezTo>
                    <a:cubicBezTo>
                      <a:pt x="2878" y="836"/>
                      <a:pt x="2774" y="856"/>
                      <a:pt x="2693" y="856"/>
                    </a:cubicBezTo>
                    <a:cubicBezTo>
                      <a:pt x="2671" y="856"/>
                      <a:pt x="2650" y="855"/>
                      <a:pt x="2634" y="852"/>
                    </a:cubicBezTo>
                    <a:cubicBezTo>
                      <a:pt x="2573" y="852"/>
                      <a:pt x="2524" y="519"/>
                      <a:pt x="2524" y="458"/>
                    </a:cubicBezTo>
                    <a:cubicBezTo>
                      <a:pt x="2524" y="384"/>
                      <a:pt x="2388" y="298"/>
                      <a:pt x="2351" y="273"/>
                    </a:cubicBezTo>
                    <a:cubicBezTo>
                      <a:pt x="2265" y="236"/>
                      <a:pt x="2166" y="199"/>
                      <a:pt x="2080" y="174"/>
                    </a:cubicBezTo>
                    <a:cubicBezTo>
                      <a:pt x="2071" y="173"/>
                      <a:pt x="2064" y="173"/>
                      <a:pt x="2059" y="173"/>
                    </a:cubicBezTo>
                    <a:cubicBezTo>
                      <a:pt x="2005" y="173"/>
                      <a:pt x="2125" y="228"/>
                      <a:pt x="2203" y="273"/>
                    </a:cubicBezTo>
                    <a:cubicBezTo>
                      <a:pt x="2302" y="335"/>
                      <a:pt x="2252" y="396"/>
                      <a:pt x="2252" y="458"/>
                    </a:cubicBezTo>
                    <a:cubicBezTo>
                      <a:pt x="2250" y="471"/>
                      <a:pt x="2244" y="476"/>
                      <a:pt x="2236" y="476"/>
                    </a:cubicBezTo>
                    <a:cubicBezTo>
                      <a:pt x="2207" y="476"/>
                      <a:pt x="2154" y="408"/>
                      <a:pt x="2154" y="408"/>
                    </a:cubicBezTo>
                    <a:cubicBezTo>
                      <a:pt x="2139" y="423"/>
                      <a:pt x="2125" y="429"/>
                      <a:pt x="2111" y="429"/>
                    </a:cubicBezTo>
                    <a:cubicBezTo>
                      <a:pt x="2100" y="429"/>
                      <a:pt x="2090" y="426"/>
                      <a:pt x="2080" y="421"/>
                    </a:cubicBezTo>
                    <a:cubicBezTo>
                      <a:pt x="2069" y="415"/>
                      <a:pt x="2061" y="413"/>
                      <a:pt x="2055" y="413"/>
                    </a:cubicBezTo>
                    <a:cubicBezTo>
                      <a:pt x="2032" y="413"/>
                      <a:pt x="2027" y="444"/>
                      <a:pt x="1969" y="482"/>
                    </a:cubicBezTo>
                    <a:cubicBezTo>
                      <a:pt x="1907" y="532"/>
                      <a:pt x="1907" y="507"/>
                      <a:pt x="1821" y="544"/>
                    </a:cubicBezTo>
                    <a:cubicBezTo>
                      <a:pt x="1814" y="546"/>
                      <a:pt x="1808" y="547"/>
                      <a:pt x="1804" y="547"/>
                    </a:cubicBezTo>
                    <a:cubicBezTo>
                      <a:pt x="1753" y="547"/>
                      <a:pt x="1848" y="431"/>
                      <a:pt x="1871" y="408"/>
                    </a:cubicBezTo>
                    <a:cubicBezTo>
                      <a:pt x="1895" y="371"/>
                      <a:pt x="1883" y="310"/>
                      <a:pt x="1846" y="285"/>
                    </a:cubicBezTo>
                    <a:cubicBezTo>
                      <a:pt x="1739" y="232"/>
                      <a:pt x="1622" y="197"/>
                      <a:pt x="1504" y="197"/>
                    </a:cubicBezTo>
                    <a:cubicBezTo>
                      <a:pt x="1487" y="197"/>
                      <a:pt x="1469" y="197"/>
                      <a:pt x="1452" y="199"/>
                    </a:cubicBezTo>
                    <a:cubicBezTo>
                      <a:pt x="1402" y="224"/>
                      <a:pt x="1390" y="310"/>
                      <a:pt x="1365" y="347"/>
                    </a:cubicBezTo>
                    <a:cubicBezTo>
                      <a:pt x="1356" y="375"/>
                      <a:pt x="1250" y="388"/>
                      <a:pt x="1187" y="388"/>
                    </a:cubicBezTo>
                    <a:cubicBezTo>
                      <a:pt x="1166" y="388"/>
                      <a:pt x="1150" y="387"/>
                      <a:pt x="1144" y="384"/>
                    </a:cubicBezTo>
                    <a:cubicBezTo>
                      <a:pt x="1107" y="371"/>
                      <a:pt x="1181" y="298"/>
                      <a:pt x="1217" y="236"/>
                    </a:cubicBezTo>
                    <a:cubicBezTo>
                      <a:pt x="1242" y="174"/>
                      <a:pt x="1242" y="100"/>
                      <a:pt x="1217" y="39"/>
                    </a:cubicBezTo>
                    <a:cubicBezTo>
                      <a:pt x="1212" y="12"/>
                      <a:pt x="1168" y="1"/>
                      <a:pt x="1114" y="1"/>
                    </a:cubicBezTo>
                    <a:cubicBezTo>
                      <a:pt x="1045" y="1"/>
                      <a:pt x="958" y="18"/>
                      <a:pt x="909" y="39"/>
                    </a:cubicBezTo>
                    <a:cubicBezTo>
                      <a:pt x="823" y="63"/>
                      <a:pt x="638" y="174"/>
                      <a:pt x="527" y="224"/>
                    </a:cubicBezTo>
                    <a:cubicBezTo>
                      <a:pt x="404" y="285"/>
                      <a:pt x="293" y="371"/>
                      <a:pt x="195" y="470"/>
                    </a:cubicBezTo>
                    <a:cubicBezTo>
                      <a:pt x="133" y="519"/>
                      <a:pt x="219" y="495"/>
                      <a:pt x="244" y="532"/>
                    </a:cubicBezTo>
                    <a:cubicBezTo>
                      <a:pt x="269" y="556"/>
                      <a:pt x="232" y="569"/>
                      <a:pt x="170" y="593"/>
                    </a:cubicBezTo>
                    <a:cubicBezTo>
                      <a:pt x="109" y="655"/>
                      <a:pt x="59" y="741"/>
                      <a:pt x="22" y="827"/>
                    </a:cubicBezTo>
                    <a:cubicBezTo>
                      <a:pt x="0" y="872"/>
                      <a:pt x="58" y="881"/>
                      <a:pt x="129" y="881"/>
                    </a:cubicBezTo>
                    <a:cubicBezTo>
                      <a:pt x="176" y="881"/>
                      <a:pt x="229" y="877"/>
                      <a:pt x="269" y="877"/>
                    </a:cubicBezTo>
                    <a:cubicBezTo>
                      <a:pt x="367" y="877"/>
                      <a:pt x="293" y="926"/>
                      <a:pt x="256" y="963"/>
                    </a:cubicBezTo>
                    <a:cubicBezTo>
                      <a:pt x="244" y="988"/>
                      <a:pt x="269" y="994"/>
                      <a:pt x="315" y="994"/>
                    </a:cubicBezTo>
                    <a:cubicBezTo>
                      <a:pt x="361" y="994"/>
                      <a:pt x="429" y="988"/>
                      <a:pt x="503" y="988"/>
                    </a:cubicBezTo>
                    <a:cubicBezTo>
                      <a:pt x="638" y="988"/>
                      <a:pt x="860" y="963"/>
                      <a:pt x="946" y="963"/>
                    </a:cubicBezTo>
                    <a:cubicBezTo>
                      <a:pt x="749" y="1000"/>
                      <a:pt x="552" y="1061"/>
                      <a:pt x="367" y="1135"/>
                    </a:cubicBezTo>
                    <a:cubicBezTo>
                      <a:pt x="22" y="1283"/>
                      <a:pt x="330" y="1345"/>
                      <a:pt x="417" y="1406"/>
                    </a:cubicBezTo>
                    <a:cubicBezTo>
                      <a:pt x="453" y="1429"/>
                      <a:pt x="493" y="1437"/>
                      <a:pt x="535" y="1437"/>
                    </a:cubicBezTo>
                    <a:cubicBezTo>
                      <a:pt x="609" y="1437"/>
                      <a:pt x="693" y="1414"/>
                      <a:pt x="786" y="1406"/>
                    </a:cubicBezTo>
                    <a:cubicBezTo>
                      <a:pt x="893" y="1391"/>
                      <a:pt x="999" y="1381"/>
                      <a:pt x="1109" y="1381"/>
                    </a:cubicBezTo>
                    <a:cubicBezTo>
                      <a:pt x="1177" y="1381"/>
                      <a:pt x="1245" y="1385"/>
                      <a:pt x="1316" y="1394"/>
                    </a:cubicBezTo>
                    <a:cubicBezTo>
                      <a:pt x="1489" y="1419"/>
                      <a:pt x="1661" y="1468"/>
                      <a:pt x="1834" y="1542"/>
                    </a:cubicBezTo>
                    <a:cubicBezTo>
                      <a:pt x="1957" y="1604"/>
                      <a:pt x="1673" y="1567"/>
                      <a:pt x="1575" y="1591"/>
                    </a:cubicBezTo>
                    <a:cubicBezTo>
                      <a:pt x="1561" y="1593"/>
                      <a:pt x="1546" y="1594"/>
                      <a:pt x="1531" y="1594"/>
                    </a:cubicBezTo>
                    <a:cubicBezTo>
                      <a:pt x="1437" y="1594"/>
                      <a:pt x="1309" y="1567"/>
                      <a:pt x="1045" y="1567"/>
                    </a:cubicBezTo>
                    <a:cubicBezTo>
                      <a:pt x="1024" y="1565"/>
                      <a:pt x="1003" y="1565"/>
                      <a:pt x="982" y="1565"/>
                    </a:cubicBezTo>
                    <a:cubicBezTo>
                      <a:pt x="794" y="1565"/>
                      <a:pt x="609" y="1614"/>
                      <a:pt x="454" y="1702"/>
                    </a:cubicBezTo>
                    <a:cubicBezTo>
                      <a:pt x="404" y="1751"/>
                      <a:pt x="589" y="1899"/>
                      <a:pt x="725" y="2010"/>
                    </a:cubicBezTo>
                    <a:cubicBezTo>
                      <a:pt x="799" y="2077"/>
                      <a:pt x="966" y="2090"/>
                      <a:pt x="1098" y="2090"/>
                    </a:cubicBezTo>
                    <a:cubicBezTo>
                      <a:pt x="1186" y="2090"/>
                      <a:pt x="1259" y="2084"/>
                      <a:pt x="1279" y="2084"/>
                    </a:cubicBezTo>
                    <a:cubicBezTo>
                      <a:pt x="1316" y="2084"/>
                      <a:pt x="1365" y="2183"/>
                      <a:pt x="1365" y="2257"/>
                    </a:cubicBezTo>
                    <a:cubicBezTo>
                      <a:pt x="1365" y="2331"/>
                      <a:pt x="1439" y="2355"/>
                      <a:pt x="1513" y="2405"/>
                    </a:cubicBezTo>
                    <a:cubicBezTo>
                      <a:pt x="1533" y="2419"/>
                      <a:pt x="1568" y="2425"/>
                      <a:pt x="1611" y="2425"/>
                    </a:cubicBezTo>
                    <a:cubicBezTo>
                      <a:pt x="1751" y="2425"/>
                      <a:pt x="1979" y="2365"/>
                      <a:pt x="2092" y="2355"/>
                    </a:cubicBezTo>
                    <a:cubicBezTo>
                      <a:pt x="2228" y="2331"/>
                      <a:pt x="2363" y="2294"/>
                      <a:pt x="2487" y="2244"/>
                    </a:cubicBezTo>
                    <a:cubicBezTo>
                      <a:pt x="2548" y="2207"/>
                      <a:pt x="2610" y="2195"/>
                      <a:pt x="2684" y="2195"/>
                    </a:cubicBezTo>
                    <a:cubicBezTo>
                      <a:pt x="2782" y="2195"/>
                      <a:pt x="2930" y="2023"/>
                      <a:pt x="3016" y="1986"/>
                    </a:cubicBezTo>
                    <a:cubicBezTo>
                      <a:pt x="3030" y="1980"/>
                      <a:pt x="3040" y="1977"/>
                      <a:pt x="3049" y="1977"/>
                    </a:cubicBezTo>
                    <a:cubicBezTo>
                      <a:pt x="3096" y="1977"/>
                      <a:pt x="3080" y="2055"/>
                      <a:pt x="3090" y="2096"/>
                    </a:cubicBezTo>
                    <a:cubicBezTo>
                      <a:pt x="3103" y="2146"/>
                      <a:pt x="3251" y="2158"/>
                      <a:pt x="3337" y="2158"/>
                    </a:cubicBezTo>
                    <a:cubicBezTo>
                      <a:pt x="3411" y="2158"/>
                      <a:pt x="3386" y="2183"/>
                      <a:pt x="3435" y="2244"/>
                    </a:cubicBezTo>
                    <a:cubicBezTo>
                      <a:pt x="3454" y="2269"/>
                      <a:pt x="3549" y="2278"/>
                      <a:pt x="3656" y="2278"/>
                    </a:cubicBezTo>
                    <a:cubicBezTo>
                      <a:pt x="3762" y="2278"/>
                      <a:pt x="3879" y="2269"/>
                      <a:pt x="3941" y="2257"/>
                    </a:cubicBezTo>
                    <a:cubicBezTo>
                      <a:pt x="4051" y="2232"/>
                      <a:pt x="4064" y="2232"/>
                      <a:pt x="4101" y="2195"/>
                    </a:cubicBezTo>
                    <a:cubicBezTo>
                      <a:pt x="4138" y="2170"/>
                      <a:pt x="4175" y="2146"/>
                      <a:pt x="4199" y="2133"/>
                    </a:cubicBezTo>
                    <a:cubicBezTo>
                      <a:pt x="4236" y="2109"/>
                      <a:pt x="4113" y="2096"/>
                      <a:pt x="4076" y="2084"/>
                    </a:cubicBezTo>
                    <a:cubicBezTo>
                      <a:pt x="4039" y="2084"/>
                      <a:pt x="4076" y="2023"/>
                      <a:pt x="4076" y="1986"/>
                    </a:cubicBezTo>
                    <a:cubicBezTo>
                      <a:pt x="4076" y="1963"/>
                      <a:pt x="4072" y="1959"/>
                      <a:pt x="4060" y="1959"/>
                    </a:cubicBezTo>
                    <a:cubicBezTo>
                      <a:pt x="4052" y="1959"/>
                      <a:pt x="4042" y="1961"/>
                      <a:pt x="4027" y="1961"/>
                    </a:cubicBezTo>
                    <a:cubicBezTo>
                      <a:pt x="3990" y="1961"/>
                      <a:pt x="3941" y="1998"/>
                      <a:pt x="3941" y="2023"/>
                    </a:cubicBezTo>
                    <a:cubicBezTo>
                      <a:pt x="3941" y="2035"/>
                      <a:pt x="3854" y="2060"/>
                      <a:pt x="3830" y="2084"/>
                    </a:cubicBezTo>
                    <a:cubicBezTo>
                      <a:pt x="3828" y="2087"/>
                      <a:pt x="3827" y="2089"/>
                      <a:pt x="3827" y="2089"/>
                    </a:cubicBezTo>
                    <a:cubicBezTo>
                      <a:pt x="3826" y="2089"/>
                      <a:pt x="3853" y="2018"/>
                      <a:pt x="3842" y="1986"/>
                    </a:cubicBezTo>
                    <a:cubicBezTo>
                      <a:pt x="3842" y="1961"/>
                      <a:pt x="3793" y="1936"/>
                      <a:pt x="3793" y="1924"/>
                    </a:cubicBezTo>
                    <a:cubicBezTo>
                      <a:pt x="3793" y="1918"/>
                      <a:pt x="3803" y="1915"/>
                      <a:pt x="3818" y="1915"/>
                    </a:cubicBezTo>
                    <a:cubicBezTo>
                      <a:pt x="3851" y="1915"/>
                      <a:pt x="3909" y="1927"/>
                      <a:pt x="3931" y="1927"/>
                    </a:cubicBezTo>
                    <a:cubicBezTo>
                      <a:pt x="3937" y="1927"/>
                      <a:pt x="3941" y="1926"/>
                      <a:pt x="3941" y="1924"/>
                    </a:cubicBezTo>
                    <a:lnTo>
                      <a:pt x="3941" y="1739"/>
                    </a:lnTo>
                    <a:cubicBezTo>
                      <a:pt x="3941" y="1739"/>
                      <a:pt x="4322" y="1838"/>
                      <a:pt x="4359" y="1838"/>
                    </a:cubicBezTo>
                    <a:cubicBezTo>
                      <a:pt x="4396" y="1838"/>
                      <a:pt x="4359" y="1751"/>
                      <a:pt x="4359" y="1690"/>
                    </a:cubicBezTo>
                    <a:cubicBezTo>
                      <a:pt x="4359" y="1628"/>
                      <a:pt x="4187" y="1604"/>
                      <a:pt x="4051" y="1530"/>
                    </a:cubicBezTo>
                    <a:cubicBezTo>
                      <a:pt x="3916" y="1456"/>
                      <a:pt x="3941" y="1419"/>
                      <a:pt x="3793" y="1419"/>
                    </a:cubicBezTo>
                    <a:cubicBezTo>
                      <a:pt x="3645" y="1419"/>
                      <a:pt x="3534" y="1222"/>
                      <a:pt x="3509" y="1160"/>
                    </a:cubicBezTo>
                    <a:cubicBezTo>
                      <a:pt x="3497" y="1111"/>
                      <a:pt x="3497" y="1049"/>
                      <a:pt x="3534" y="1012"/>
                    </a:cubicBezTo>
                    <a:cubicBezTo>
                      <a:pt x="3546" y="1000"/>
                      <a:pt x="3571" y="951"/>
                      <a:pt x="3509" y="840"/>
                    </a:cubicBezTo>
                    <a:cubicBezTo>
                      <a:pt x="3423" y="680"/>
                      <a:pt x="3361" y="519"/>
                      <a:pt x="3300" y="359"/>
                    </a:cubicBezTo>
                    <a:cubicBezTo>
                      <a:pt x="3287" y="298"/>
                      <a:pt x="3287" y="236"/>
                      <a:pt x="3214" y="211"/>
                    </a:cubicBezTo>
                    <a:cubicBezTo>
                      <a:pt x="3152" y="187"/>
                      <a:pt x="3029" y="26"/>
                      <a:pt x="2967" y="2"/>
                    </a:cubicBezTo>
                    <a:cubicBezTo>
                      <a:pt x="2961" y="1"/>
                      <a:pt x="2955" y="0"/>
                      <a:pt x="29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82"/>
              <p:cNvSpPr/>
              <p:nvPr/>
            </p:nvSpPr>
            <p:spPr>
              <a:xfrm>
                <a:off x="2877100" y="4391225"/>
                <a:ext cx="16950" cy="11550"/>
              </a:xfrm>
              <a:custGeom>
                <a:rect b="b" l="l" r="r" t="t"/>
                <a:pathLst>
                  <a:path extrusionOk="0" h="462" w="678">
                    <a:moveTo>
                      <a:pt x="362" y="1"/>
                    </a:moveTo>
                    <a:cubicBezTo>
                      <a:pt x="301" y="1"/>
                      <a:pt x="239" y="10"/>
                      <a:pt x="185" y="30"/>
                    </a:cubicBezTo>
                    <a:cubicBezTo>
                      <a:pt x="148" y="55"/>
                      <a:pt x="136" y="104"/>
                      <a:pt x="62" y="129"/>
                    </a:cubicBezTo>
                    <a:cubicBezTo>
                      <a:pt x="0" y="166"/>
                      <a:pt x="197" y="203"/>
                      <a:pt x="259" y="252"/>
                    </a:cubicBezTo>
                    <a:cubicBezTo>
                      <a:pt x="321" y="289"/>
                      <a:pt x="407" y="449"/>
                      <a:pt x="444" y="461"/>
                    </a:cubicBezTo>
                    <a:cubicBezTo>
                      <a:pt x="481" y="461"/>
                      <a:pt x="592" y="240"/>
                      <a:pt x="641" y="178"/>
                    </a:cubicBezTo>
                    <a:cubicBezTo>
                      <a:pt x="678" y="104"/>
                      <a:pt x="579" y="67"/>
                      <a:pt x="505" y="18"/>
                    </a:cubicBezTo>
                    <a:cubicBezTo>
                      <a:pt x="461" y="7"/>
                      <a:pt x="412"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82"/>
              <p:cNvSpPr/>
              <p:nvPr/>
            </p:nvSpPr>
            <p:spPr>
              <a:xfrm>
                <a:off x="2904200" y="4386125"/>
                <a:ext cx="37925" cy="37600"/>
              </a:xfrm>
              <a:custGeom>
                <a:rect b="b" l="l" r="r" t="t"/>
                <a:pathLst>
                  <a:path extrusionOk="0" h="1504" w="1517">
                    <a:moveTo>
                      <a:pt x="1166" y="0"/>
                    </a:moveTo>
                    <a:cubicBezTo>
                      <a:pt x="1116" y="0"/>
                      <a:pt x="1026" y="21"/>
                      <a:pt x="986" y="37"/>
                    </a:cubicBezTo>
                    <a:cubicBezTo>
                      <a:pt x="925" y="62"/>
                      <a:pt x="863" y="74"/>
                      <a:pt x="801" y="111"/>
                    </a:cubicBezTo>
                    <a:cubicBezTo>
                      <a:pt x="764" y="135"/>
                      <a:pt x="949" y="148"/>
                      <a:pt x="888" y="160"/>
                    </a:cubicBezTo>
                    <a:cubicBezTo>
                      <a:pt x="838" y="172"/>
                      <a:pt x="888" y="185"/>
                      <a:pt x="925" y="209"/>
                    </a:cubicBezTo>
                    <a:cubicBezTo>
                      <a:pt x="935" y="225"/>
                      <a:pt x="919" y="232"/>
                      <a:pt x="893" y="232"/>
                    </a:cubicBezTo>
                    <a:cubicBezTo>
                      <a:pt x="857" y="232"/>
                      <a:pt x="800" y="219"/>
                      <a:pt x="764" y="197"/>
                    </a:cubicBezTo>
                    <a:cubicBezTo>
                      <a:pt x="727" y="160"/>
                      <a:pt x="678" y="148"/>
                      <a:pt x="629" y="135"/>
                    </a:cubicBezTo>
                    <a:cubicBezTo>
                      <a:pt x="580" y="135"/>
                      <a:pt x="629" y="160"/>
                      <a:pt x="654" y="185"/>
                    </a:cubicBezTo>
                    <a:cubicBezTo>
                      <a:pt x="661" y="196"/>
                      <a:pt x="659" y="201"/>
                      <a:pt x="650" y="201"/>
                    </a:cubicBezTo>
                    <a:cubicBezTo>
                      <a:pt x="631" y="201"/>
                      <a:pt x="581" y="181"/>
                      <a:pt x="530" y="172"/>
                    </a:cubicBezTo>
                    <a:cubicBezTo>
                      <a:pt x="513" y="170"/>
                      <a:pt x="499" y="169"/>
                      <a:pt x="487" y="169"/>
                    </a:cubicBezTo>
                    <a:cubicBezTo>
                      <a:pt x="438" y="169"/>
                      <a:pt x="422" y="185"/>
                      <a:pt x="382" y="185"/>
                    </a:cubicBezTo>
                    <a:cubicBezTo>
                      <a:pt x="333" y="185"/>
                      <a:pt x="432" y="209"/>
                      <a:pt x="493" y="234"/>
                    </a:cubicBezTo>
                    <a:cubicBezTo>
                      <a:pt x="555" y="259"/>
                      <a:pt x="530" y="271"/>
                      <a:pt x="518" y="283"/>
                    </a:cubicBezTo>
                    <a:cubicBezTo>
                      <a:pt x="493" y="308"/>
                      <a:pt x="493" y="333"/>
                      <a:pt x="481" y="370"/>
                    </a:cubicBezTo>
                    <a:cubicBezTo>
                      <a:pt x="481" y="375"/>
                      <a:pt x="480" y="377"/>
                      <a:pt x="479" y="377"/>
                    </a:cubicBezTo>
                    <a:cubicBezTo>
                      <a:pt x="473" y="377"/>
                      <a:pt x="455" y="346"/>
                      <a:pt x="407" y="308"/>
                    </a:cubicBezTo>
                    <a:cubicBezTo>
                      <a:pt x="386" y="292"/>
                      <a:pt x="378" y="283"/>
                      <a:pt x="369" y="283"/>
                    </a:cubicBezTo>
                    <a:cubicBezTo>
                      <a:pt x="358" y="283"/>
                      <a:pt x="345" y="298"/>
                      <a:pt x="296" y="333"/>
                    </a:cubicBezTo>
                    <a:cubicBezTo>
                      <a:pt x="198" y="394"/>
                      <a:pt x="407" y="431"/>
                      <a:pt x="481" y="468"/>
                    </a:cubicBezTo>
                    <a:cubicBezTo>
                      <a:pt x="555" y="493"/>
                      <a:pt x="567" y="554"/>
                      <a:pt x="604" y="591"/>
                    </a:cubicBezTo>
                    <a:cubicBezTo>
                      <a:pt x="619" y="611"/>
                      <a:pt x="616" y="617"/>
                      <a:pt x="605" y="617"/>
                    </a:cubicBezTo>
                    <a:cubicBezTo>
                      <a:pt x="588" y="617"/>
                      <a:pt x="553" y="604"/>
                      <a:pt x="530" y="604"/>
                    </a:cubicBezTo>
                    <a:cubicBezTo>
                      <a:pt x="493" y="604"/>
                      <a:pt x="555" y="678"/>
                      <a:pt x="530" y="739"/>
                    </a:cubicBezTo>
                    <a:cubicBezTo>
                      <a:pt x="525" y="759"/>
                      <a:pt x="509" y="765"/>
                      <a:pt x="485" y="765"/>
                    </a:cubicBezTo>
                    <a:cubicBezTo>
                      <a:pt x="449" y="765"/>
                      <a:pt x="397" y="752"/>
                      <a:pt x="346" y="752"/>
                    </a:cubicBezTo>
                    <a:cubicBezTo>
                      <a:pt x="272" y="752"/>
                      <a:pt x="173" y="616"/>
                      <a:pt x="87" y="579"/>
                    </a:cubicBezTo>
                    <a:cubicBezTo>
                      <a:pt x="76" y="574"/>
                      <a:pt x="66" y="572"/>
                      <a:pt x="58" y="572"/>
                    </a:cubicBezTo>
                    <a:cubicBezTo>
                      <a:pt x="1" y="572"/>
                      <a:pt x="1" y="673"/>
                      <a:pt x="1" y="727"/>
                    </a:cubicBezTo>
                    <a:cubicBezTo>
                      <a:pt x="1" y="789"/>
                      <a:pt x="1" y="789"/>
                      <a:pt x="136" y="850"/>
                    </a:cubicBezTo>
                    <a:cubicBezTo>
                      <a:pt x="284" y="924"/>
                      <a:pt x="210" y="936"/>
                      <a:pt x="284" y="949"/>
                    </a:cubicBezTo>
                    <a:cubicBezTo>
                      <a:pt x="395" y="1010"/>
                      <a:pt x="506" y="1084"/>
                      <a:pt x="592" y="1170"/>
                    </a:cubicBezTo>
                    <a:cubicBezTo>
                      <a:pt x="666" y="1281"/>
                      <a:pt x="764" y="1380"/>
                      <a:pt x="863" y="1466"/>
                    </a:cubicBezTo>
                    <a:cubicBezTo>
                      <a:pt x="914" y="1494"/>
                      <a:pt x="953" y="1504"/>
                      <a:pt x="983" y="1504"/>
                    </a:cubicBezTo>
                    <a:cubicBezTo>
                      <a:pt x="1059" y="1504"/>
                      <a:pt x="1069" y="1435"/>
                      <a:pt x="1060" y="1417"/>
                    </a:cubicBezTo>
                    <a:cubicBezTo>
                      <a:pt x="1036" y="1355"/>
                      <a:pt x="1011" y="1306"/>
                      <a:pt x="999" y="1244"/>
                    </a:cubicBezTo>
                    <a:cubicBezTo>
                      <a:pt x="999" y="1224"/>
                      <a:pt x="1007" y="1216"/>
                      <a:pt x="1017" y="1216"/>
                    </a:cubicBezTo>
                    <a:cubicBezTo>
                      <a:pt x="1029" y="1216"/>
                      <a:pt x="1043" y="1230"/>
                      <a:pt x="1036" y="1244"/>
                    </a:cubicBezTo>
                    <a:cubicBezTo>
                      <a:pt x="1023" y="1269"/>
                      <a:pt x="1097" y="1318"/>
                      <a:pt x="1146" y="1331"/>
                    </a:cubicBezTo>
                    <a:cubicBezTo>
                      <a:pt x="1220" y="1306"/>
                      <a:pt x="1294" y="1281"/>
                      <a:pt x="1368" y="1244"/>
                    </a:cubicBezTo>
                    <a:cubicBezTo>
                      <a:pt x="1417" y="1220"/>
                      <a:pt x="1454" y="1158"/>
                      <a:pt x="1442" y="1097"/>
                    </a:cubicBezTo>
                    <a:cubicBezTo>
                      <a:pt x="1430" y="1035"/>
                      <a:pt x="1417" y="986"/>
                      <a:pt x="1454" y="936"/>
                    </a:cubicBezTo>
                    <a:cubicBezTo>
                      <a:pt x="1504" y="899"/>
                      <a:pt x="1516" y="850"/>
                      <a:pt x="1491" y="813"/>
                    </a:cubicBezTo>
                    <a:cubicBezTo>
                      <a:pt x="1467" y="764"/>
                      <a:pt x="1430" y="789"/>
                      <a:pt x="1417" y="715"/>
                    </a:cubicBezTo>
                    <a:cubicBezTo>
                      <a:pt x="1393" y="641"/>
                      <a:pt x="1417" y="628"/>
                      <a:pt x="1430" y="591"/>
                    </a:cubicBezTo>
                    <a:cubicBezTo>
                      <a:pt x="1442" y="554"/>
                      <a:pt x="1405" y="530"/>
                      <a:pt x="1368" y="530"/>
                    </a:cubicBezTo>
                    <a:cubicBezTo>
                      <a:pt x="1331" y="530"/>
                      <a:pt x="1319" y="579"/>
                      <a:pt x="1331" y="616"/>
                    </a:cubicBezTo>
                    <a:cubicBezTo>
                      <a:pt x="1368" y="665"/>
                      <a:pt x="1393" y="715"/>
                      <a:pt x="1393" y="776"/>
                    </a:cubicBezTo>
                    <a:cubicBezTo>
                      <a:pt x="1393" y="801"/>
                      <a:pt x="1390" y="807"/>
                      <a:pt x="1384" y="807"/>
                    </a:cubicBezTo>
                    <a:cubicBezTo>
                      <a:pt x="1377" y="807"/>
                      <a:pt x="1368" y="801"/>
                      <a:pt x="1356" y="801"/>
                    </a:cubicBezTo>
                    <a:cubicBezTo>
                      <a:pt x="1355" y="801"/>
                      <a:pt x="1354" y="801"/>
                      <a:pt x="1353" y="801"/>
                    </a:cubicBezTo>
                    <a:cubicBezTo>
                      <a:pt x="1325" y="801"/>
                      <a:pt x="1218" y="615"/>
                      <a:pt x="1159" y="591"/>
                    </a:cubicBezTo>
                    <a:cubicBezTo>
                      <a:pt x="1154" y="590"/>
                      <a:pt x="1150" y="590"/>
                      <a:pt x="1146" y="590"/>
                    </a:cubicBezTo>
                    <a:cubicBezTo>
                      <a:pt x="1099" y="590"/>
                      <a:pt x="1045" y="646"/>
                      <a:pt x="1011" y="702"/>
                    </a:cubicBezTo>
                    <a:cubicBezTo>
                      <a:pt x="1006" y="707"/>
                      <a:pt x="1003" y="709"/>
                      <a:pt x="1001" y="709"/>
                    </a:cubicBezTo>
                    <a:cubicBezTo>
                      <a:pt x="987" y="709"/>
                      <a:pt x="1100" y="526"/>
                      <a:pt x="1122" y="493"/>
                    </a:cubicBezTo>
                    <a:cubicBezTo>
                      <a:pt x="1146" y="444"/>
                      <a:pt x="1208" y="444"/>
                      <a:pt x="1245" y="444"/>
                    </a:cubicBezTo>
                    <a:cubicBezTo>
                      <a:pt x="1294" y="444"/>
                      <a:pt x="1331" y="370"/>
                      <a:pt x="1282" y="370"/>
                    </a:cubicBezTo>
                    <a:cubicBezTo>
                      <a:pt x="1233" y="370"/>
                      <a:pt x="1220" y="320"/>
                      <a:pt x="1245" y="320"/>
                    </a:cubicBezTo>
                    <a:cubicBezTo>
                      <a:pt x="1282" y="308"/>
                      <a:pt x="1307" y="271"/>
                      <a:pt x="1331" y="246"/>
                    </a:cubicBezTo>
                    <a:cubicBezTo>
                      <a:pt x="1368" y="185"/>
                      <a:pt x="1208" y="160"/>
                      <a:pt x="1134" y="148"/>
                    </a:cubicBezTo>
                    <a:cubicBezTo>
                      <a:pt x="1072" y="148"/>
                      <a:pt x="1171" y="62"/>
                      <a:pt x="1196" y="25"/>
                    </a:cubicBezTo>
                    <a:cubicBezTo>
                      <a:pt x="1209" y="7"/>
                      <a:pt x="1194" y="0"/>
                      <a:pt x="11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82"/>
              <p:cNvSpPr/>
              <p:nvPr/>
            </p:nvSpPr>
            <p:spPr>
              <a:xfrm>
                <a:off x="2944550" y="4386050"/>
                <a:ext cx="31750" cy="29675"/>
              </a:xfrm>
              <a:custGeom>
                <a:rect b="b" l="l" r="r" t="t"/>
                <a:pathLst>
                  <a:path extrusionOk="0" h="1187" w="1270">
                    <a:moveTo>
                      <a:pt x="450" y="1"/>
                    </a:moveTo>
                    <a:cubicBezTo>
                      <a:pt x="354" y="1"/>
                      <a:pt x="259" y="34"/>
                      <a:pt x="173" y="77"/>
                    </a:cubicBezTo>
                    <a:cubicBezTo>
                      <a:pt x="112" y="126"/>
                      <a:pt x="235" y="151"/>
                      <a:pt x="296" y="212"/>
                    </a:cubicBezTo>
                    <a:cubicBezTo>
                      <a:pt x="312" y="228"/>
                      <a:pt x="304" y="234"/>
                      <a:pt x="285" y="234"/>
                    </a:cubicBezTo>
                    <a:cubicBezTo>
                      <a:pt x="244" y="234"/>
                      <a:pt x="153" y="208"/>
                      <a:pt x="136" y="200"/>
                    </a:cubicBezTo>
                    <a:cubicBezTo>
                      <a:pt x="134" y="199"/>
                      <a:pt x="131" y="198"/>
                      <a:pt x="128" y="198"/>
                    </a:cubicBezTo>
                    <a:cubicBezTo>
                      <a:pt x="102" y="198"/>
                      <a:pt x="61" y="245"/>
                      <a:pt x="50" y="311"/>
                    </a:cubicBezTo>
                    <a:cubicBezTo>
                      <a:pt x="38" y="385"/>
                      <a:pt x="62" y="594"/>
                      <a:pt x="38" y="644"/>
                    </a:cubicBezTo>
                    <a:cubicBezTo>
                      <a:pt x="1" y="681"/>
                      <a:pt x="50" y="755"/>
                      <a:pt x="112" y="828"/>
                    </a:cubicBezTo>
                    <a:cubicBezTo>
                      <a:pt x="161" y="890"/>
                      <a:pt x="185" y="964"/>
                      <a:pt x="173" y="1038"/>
                    </a:cubicBezTo>
                    <a:cubicBezTo>
                      <a:pt x="173" y="1098"/>
                      <a:pt x="173" y="1129"/>
                      <a:pt x="186" y="1129"/>
                    </a:cubicBezTo>
                    <a:cubicBezTo>
                      <a:pt x="191" y="1129"/>
                      <a:pt x="199" y="1123"/>
                      <a:pt x="210" y="1112"/>
                    </a:cubicBezTo>
                    <a:cubicBezTo>
                      <a:pt x="214" y="1105"/>
                      <a:pt x="219" y="1103"/>
                      <a:pt x="223" y="1103"/>
                    </a:cubicBezTo>
                    <a:cubicBezTo>
                      <a:pt x="245" y="1103"/>
                      <a:pt x="274" y="1165"/>
                      <a:pt x="346" y="1186"/>
                    </a:cubicBezTo>
                    <a:cubicBezTo>
                      <a:pt x="346" y="1186"/>
                      <a:pt x="347" y="1186"/>
                      <a:pt x="348" y="1186"/>
                    </a:cubicBezTo>
                    <a:cubicBezTo>
                      <a:pt x="389" y="1186"/>
                      <a:pt x="519" y="926"/>
                      <a:pt x="543" y="878"/>
                    </a:cubicBezTo>
                    <a:cubicBezTo>
                      <a:pt x="580" y="828"/>
                      <a:pt x="493" y="792"/>
                      <a:pt x="469" y="767"/>
                    </a:cubicBezTo>
                    <a:cubicBezTo>
                      <a:pt x="457" y="730"/>
                      <a:pt x="530" y="693"/>
                      <a:pt x="580" y="693"/>
                    </a:cubicBezTo>
                    <a:cubicBezTo>
                      <a:pt x="613" y="693"/>
                      <a:pt x="800" y="744"/>
                      <a:pt x="861" y="744"/>
                    </a:cubicBezTo>
                    <a:cubicBezTo>
                      <a:pt x="867" y="744"/>
                      <a:pt x="872" y="743"/>
                      <a:pt x="875" y="742"/>
                    </a:cubicBezTo>
                    <a:cubicBezTo>
                      <a:pt x="925" y="742"/>
                      <a:pt x="1085" y="447"/>
                      <a:pt x="1122" y="410"/>
                    </a:cubicBezTo>
                    <a:cubicBezTo>
                      <a:pt x="1147" y="360"/>
                      <a:pt x="1270" y="237"/>
                      <a:pt x="1270" y="188"/>
                    </a:cubicBezTo>
                    <a:cubicBezTo>
                      <a:pt x="1270" y="126"/>
                      <a:pt x="986" y="89"/>
                      <a:pt x="900" y="89"/>
                    </a:cubicBezTo>
                    <a:cubicBezTo>
                      <a:pt x="802" y="89"/>
                      <a:pt x="617" y="3"/>
                      <a:pt x="493" y="3"/>
                    </a:cubicBezTo>
                    <a:cubicBezTo>
                      <a:pt x="479" y="1"/>
                      <a:pt x="464" y="1"/>
                      <a:pt x="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82"/>
              <p:cNvSpPr/>
              <p:nvPr/>
            </p:nvSpPr>
            <p:spPr>
              <a:xfrm>
                <a:off x="2764650" y="4380875"/>
                <a:ext cx="65025" cy="45475"/>
              </a:xfrm>
              <a:custGeom>
                <a:rect b="b" l="l" r="r" t="t"/>
                <a:pathLst>
                  <a:path extrusionOk="0" h="1819" w="2601">
                    <a:moveTo>
                      <a:pt x="1073" y="0"/>
                    </a:moveTo>
                    <a:cubicBezTo>
                      <a:pt x="987" y="0"/>
                      <a:pt x="445" y="111"/>
                      <a:pt x="383" y="124"/>
                    </a:cubicBezTo>
                    <a:cubicBezTo>
                      <a:pt x="334" y="136"/>
                      <a:pt x="518" y="309"/>
                      <a:pt x="518" y="382"/>
                    </a:cubicBezTo>
                    <a:cubicBezTo>
                      <a:pt x="506" y="456"/>
                      <a:pt x="481" y="530"/>
                      <a:pt x="432" y="592"/>
                    </a:cubicBezTo>
                    <a:cubicBezTo>
                      <a:pt x="371" y="666"/>
                      <a:pt x="309" y="703"/>
                      <a:pt x="334" y="764"/>
                    </a:cubicBezTo>
                    <a:cubicBezTo>
                      <a:pt x="371" y="838"/>
                      <a:pt x="383" y="888"/>
                      <a:pt x="334" y="900"/>
                    </a:cubicBezTo>
                    <a:cubicBezTo>
                      <a:pt x="284" y="900"/>
                      <a:pt x="235" y="937"/>
                      <a:pt x="235" y="962"/>
                    </a:cubicBezTo>
                    <a:cubicBezTo>
                      <a:pt x="223" y="1035"/>
                      <a:pt x="186" y="1122"/>
                      <a:pt x="149" y="1196"/>
                    </a:cubicBezTo>
                    <a:cubicBezTo>
                      <a:pt x="124" y="1233"/>
                      <a:pt x="1" y="1393"/>
                      <a:pt x="50" y="1393"/>
                    </a:cubicBezTo>
                    <a:cubicBezTo>
                      <a:pt x="173" y="1405"/>
                      <a:pt x="284" y="1442"/>
                      <a:pt x="383" y="1491"/>
                    </a:cubicBezTo>
                    <a:cubicBezTo>
                      <a:pt x="469" y="1541"/>
                      <a:pt x="605" y="1725"/>
                      <a:pt x="679" y="1775"/>
                    </a:cubicBezTo>
                    <a:cubicBezTo>
                      <a:pt x="713" y="1802"/>
                      <a:pt x="724" y="1818"/>
                      <a:pt x="743" y="1818"/>
                    </a:cubicBezTo>
                    <a:cubicBezTo>
                      <a:pt x="757" y="1818"/>
                      <a:pt x="776" y="1809"/>
                      <a:pt x="814" y="1787"/>
                    </a:cubicBezTo>
                    <a:cubicBezTo>
                      <a:pt x="888" y="1725"/>
                      <a:pt x="974" y="1676"/>
                      <a:pt x="1073" y="1664"/>
                    </a:cubicBezTo>
                    <a:cubicBezTo>
                      <a:pt x="1103" y="1664"/>
                      <a:pt x="1137" y="1666"/>
                      <a:pt x="1170" y="1666"/>
                    </a:cubicBezTo>
                    <a:cubicBezTo>
                      <a:pt x="1244" y="1666"/>
                      <a:pt x="1315" y="1654"/>
                      <a:pt x="1332" y="1578"/>
                    </a:cubicBezTo>
                    <a:cubicBezTo>
                      <a:pt x="1369" y="1467"/>
                      <a:pt x="1319" y="1331"/>
                      <a:pt x="1443" y="1245"/>
                    </a:cubicBezTo>
                    <a:cubicBezTo>
                      <a:pt x="1529" y="1196"/>
                      <a:pt x="1615" y="1122"/>
                      <a:pt x="1664" y="1035"/>
                    </a:cubicBezTo>
                    <a:cubicBezTo>
                      <a:pt x="1837" y="925"/>
                      <a:pt x="2009" y="826"/>
                      <a:pt x="2182" y="752"/>
                    </a:cubicBezTo>
                    <a:cubicBezTo>
                      <a:pt x="2305" y="678"/>
                      <a:pt x="2601" y="617"/>
                      <a:pt x="2539" y="555"/>
                    </a:cubicBezTo>
                    <a:cubicBezTo>
                      <a:pt x="2428" y="432"/>
                      <a:pt x="2305" y="333"/>
                      <a:pt x="2169" y="247"/>
                    </a:cubicBezTo>
                    <a:cubicBezTo>
                      <a:pt x="2083" y="185"/>
                      <a:pt x="1972" y="161"/>
                      <a:pt x="1849" y="161"/>
                    </a:cubicBezTo>
                    <a:cubicBezTo>
                      <a:pt x="1792" y="183"/>
                      <a:pt x="1725" y="248"/>
                      <a:pt x="1695" y="248"/>
                    </a:cubicBezTo>
                    <a:cubicBezTo>
                      <a:pt x="1693" y="248"/>
                      <a:pt x="1691" y="248"/>
                      <a:pt x="1689" y="247"/>
                    </a:cubicBezTo>
                    <a:cubicBezTo>
                      <a:pt x="1652" y="198"/>
                      <a:pt x="1603" y="173"/>
                      <a:pt x="1541" y="161"/>
                    </a:cubicBezTo>
                    <a:cubicBezTo>
                      <a:pt x="1381" y="99"/>
                      <a:pt x="1233" y="50"/>
                      <a:pt x="1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82"/>
              <p:cNvSpPr/>
              <p:nvPr/>
            </p:nvSpPr>
            <p:spPr>
              <a:xfrm>
                <a:off x="2890950" y="4368250"/>
                <a:ext cx="7725" cy="6175"/>
              </a:xfrm>
              <a:custGeom>
                <a:rect b="b" l="l" r="r" t="t"/>
                <a:pathLst>
                  <a:path extrusionOk="0" h="247" w="309">
                    <a:moveTo>
                      <a:pt x="161" y="0"/>
                    </a:moveTo>
                    <a:cubicBezTo>
                      <a:pt x="136" y="0"/>
                      <a:pt x="75" y="74"/>
                      <a:pt x="38" y="124"/>
                    </a:cubicBezTo>
                    <a:cubicBezTo>
                      <a:pt x="1" y="160"/>
                      <a:pt x="50" y="210"/>
                      <a:pt x="198" y="247"/>
                    </a:cubicBezTo>
                    <a:cubicBezTo>
                      <a:pt x="272" y="247"/>
                      <a:pt x="272" y="173"/>
                      <a:pt x="296" y="148"/>
                    </a:cubicBezTo>
                    <a:cubicBezTo>
                      <a:pt x="309" y="136"/>
                      <a:pt x="186" y="0"/>
                      <a:pt x="1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82"/>
              <p:cNvSpPr/>
              <p:nvPr/>
            </p:nvSpPr>
            <p:spPr>
              <a:xfrm>
                <a:off x="2816400" y="4345900"/>
                <a:ext cx="71800" cy="36400"/>
              </a:xfrm>
              <a:custGeom>
                <a:rect b="b" l="l" r="r" t="t"/>
                <a:pathLst>
                  <a:path extrusionOk="0" h="1456" w="2872">
                    <a:moveTo>
                      <a:pt x="2036" y="0"/>
                    </a:moveTo>
                    <a:cubicBezTo>
                      <a:pt x="1967" y="0"/>
                      <a:pt x="1849" y="170"/>
                      <a:pt x="1849" y="217"/>
                    </a:cubicBezTo>
                    <a:cubicBezTo>
                      <a:pt x="1837" y="291"/>
                      <a:pt x="1812" y="291"/>
                      <a:pt x="1751" y="352"/>
                    </a:cubicBezTo>
                    <a:cubicBezTo>
                      <a:pt x="1689" y="414"/>
                      <a:pt x="1849" y="426"/>
                      <a:pt x="1960" y="512"/>
                    </a:cubicBezTo>
                    <a:cubicBezTo>
                      <a:pt x="2059" y="586"/>
                      <a:pt x="1972" y="599"/>
                      <a:pt x="1837" y="611"/>
                    </a:cubicBezTo>
                    <a:cubicBezTo>
                      <a:pt x="1714" y="623"/>
                      <a:pt x="1837" y="636"/>
                      <a:pt x="1948" y="709"/>
                    </a:cubicBezTo>
                    <a:cubicBezTo>
                      <a:pt x="2046" y="783"/>
                      <a:pt x="1837" y="870"/>
                      <a:pt x="1689" y="870"/>
                    </a:cubicBezTo>
                    <a:lnTo>
                      <a:pt x="1516" y="870"/>
                    </a:lnTo>
                    <a:cubicBezTo>
                      <a:pt x="1455" y="870"/>
                      <a:pt x="1467" y="759"/>
                      <a:pt x="1430" y="722"/>
                    </a:cubicBezTo>
                    <a:cubicBezTo>
                      <a:pt x="1393" y="685"/>
                      <a:pt x="1344" y="697"/>
                      <a:pt x="1344" y="660"/>
                    </a:cubicBezTo>
                    <a:cubicBezTo>
                      <a:pt x="1270" y="574"/>
                      <a:pt x="1171" y="512"/>
                      <a:pt x="1073" y="463"/>
                    </a:cubicBezTo>
                    <a:cubicBezTo>
                      <a:pt x="1044" y="451"/>
                      <a:pt x="1018" y="447"/>
                      <a:pt x="993" y="447"/>
                    </a:cubicBezTo>
                    <a:cubicBezTo>
                      <a:pt x="944" y="447"/>
                      <a:pt x="900" y="463"/>
                      <a:pt x="851" y="463"/>
                    </a:cubicBezTo>
                    <a:cubicBezTo>
                      <a:pt x="789" y="463"/>
                      <a:pt x="802" y="315"/>
                      <a:pt x="765" y="278"/>
                    </a:cubicBezTo>
                    <a:cubicBezTo>
                      <a:pt x="756" y="269"/>
                      <a:pt x="738" y="265"/>
                      <a:pt x="715" y="265"/>
                    </a:cubicBezTo>
                    <a:cubicBezTo>
                      <a:pt x="644" y="265"/>
                      <a:pt x="522" y="303"/>
                      <a:pt x="457" y="340"/>
                    </a:cubicBezTo>
                    <a:cubicBezTo>
                      <a:pt x="358" y="389"/>
                      <a:pt x="555" y="438"/>
                      <a:pt x="642" y="451"/>
                    </a:cubicBezTo>
                    <a:cubicBezTo>
                      <a:pt x="728" y="475"/>
                      <a:pt x="457" y="488"/>
                      <a:pt x="395" y="488"/>
                    </a:cubicBezTo>
                    <a:cubicBezTo>
                      <a:pt x="321" y="488"/>
                      <a:pt x="260" y="512"/>
                      <a:pt x="223" y="574"/>
                    </a:cubicBezTo>
                    <a:cubicBezTo>
                      <a:pt x="173" y="648"/>
                      <a:pt x="531" y="648"/>
                      <a:pt x="605" y="648"/>
                    </a:cubicBezTo>
                    <a:cubicBezTo>
                      <a:pt x="469" y="685"/>
                      <a:pt x="334" y="709"/>
                      <a:pt x="198" y="709"/>
                    </a:cubicBezTo>
                    <a:cubicBezTo>
                      <a:pt x="112" y="709"/>
                      <a:pt x="63" y="759"/>
                      <a:pt x="112" y="796"/>
                    </a:cubicBezTo>
                    <a:cubicBezTo>
                      <a:pt x="160" y="804"/>
                      <a:pt x="209" y="809"/>
                      <a:pt x="259" y="809"/>
                    </a:cubicBezTo>
                    <a:cubicBezTo>
                      <a:pt x="351" y="809"/>
                      <a:pt x="443" y="795"/>
                      <a:pt x="531" y="771"/>
                    </a:cubicBezTo>
                    <a:cubicBezTo>
                      <a:pt x="536" y="770"/>
                      <a:pt x="541" y="770"/>
                      <a:pt x="546" y="770"/>
                    </a:cubicBezTo>
                    <a:cubicBezTo>
                      <a:pt x="612" y="770"/>
                      <a:pt x="474" y="859"/>
                      <a:pt x="358" y="894"/>
                    </a:cubicBezTo>
                    <a:cubicBezTo>
                      <a:pt x="294" y="922"/>
                      <a:pt x="222" y="936"/>
                      <a:pt x="149" y="936"/>
                    </a:cubicBezTo>
                    <a:cubicBezTo>
                      <a:pt x="124" y="936"/>
                      <a:pt x="99" y="934"/>
                      <a:pt x="75" y="931"/>
                    </a:cubicBezTo>
                    <a:cubicBezTo>
                      <a:pt x="1" y="931"/>
                      <a:pt x="26" y="993"/>
                      <a:pt x="38" y="1042"/>
                    </a:cubicBezTo>
                    <a:cubicBezTo>
                      <a:pt x="43" y="1070"/>
                      <a:pt x="75" y="1078"/>
                      <a:pt x="115" y="1078"/>
                    </a:cubicBezTo>
                    <a:cubicBezTo>
                      <a:pt x="163" y="1078"/>
                      <a:pt x="225" y="1067"/>
                      <a:pt x="272" y="1067"/>
                    </a:cubicBezTo>
                    <a:cubicBezTo>
                      <a:pt x="346" y="1067"/>
                      <a:pt x="321" y="1079"/>
                      <a:pt x="395" y="1165"/>
                    </a:cubicBezTo>
                    <a:cubicBezTo>
                      <a:pt x="414" y="1187"/>
                      <a:pt x="424" y="1196"/>
                      <a:pt x="431" y="1196"/>
                    </a:cubicBezTo>
                    <a:cubicBezTo>
                      <a:pt x="447" y="1196"/>
                      <a:pt x="440" y="1147"/>
                      <a:pt x="457" y="1104"/>
                    </a:cubicBezTo>
                    <a:cubicBezTo>
                      <a:pt x="466" y="1091"/>
                      <a:pt x="476" y="1087"/>
                      <a:pt x="486" y="1087"/>
                    </a:cubicBezTo>
                    <a:cubicBezTo>
                      <a:pt x="515" y="1087"/>
                      <a:pt x="543" y="1128"/>
                      <a:pt x="543" y="1128"/>
                    </a:cubicBezTo>
                    <a:cubicBezTo>
                      <a:pt x="592" y="1104"/>
                      <a:pt x="642" y="1067"/>
                      <a:pt x="691" y="1042"/>
                    </a:cubicBezTo>
                    <a:cubicBezTo>
                      <a:pt x="740" y="993"/>
                      <a:pt x="789" y="956"/>
                      <a:pt x="851" y="919"/>
                    </a:cubicBezTo>
                    <a:cubicBezTo>
                      <a:pt x="865" y="908"/>
                      <a:pt x="880" y="904"/>
                      <a:pt x="893" y="904"/>
                    </a:cubicBezTo>
                    <a:cubicBezTo>
                      <a:pt x="926" y="904"/>
                      <a:pt x="948" y="933"/>
                      <a:pt x="913" y="968"/>
                    </a:cubicBezTo>
                    <a:cubicBezTo>
                      <a:pt x="863" y="1030"/>
                      <a:pt x="876" y="1079"/>
                      <a:pt x="950" y="1079"/>
                    </a:cubicBezTo>
                    <a:cubicBezTo>
                      <a:pt x="956" y="1080"/>
                      <a:pt x="964" y="1081"/>
                      <a:pt x="971" y="1081"/>
                    </a:cubicBezTo>
                    <a:cubicBezTo>
                      <a:pt x="1048" y="1081"/>
                      <a:pt x="1166" y="1030"/>
                      <a:pt x="1233" y="1030"/>
                    </a:cubicBezTo>
                    <a:cubicBezTo>
                      <a:pt x="1319" y="1030"/>
                      <a:pt x="1406" y="1030"/>
                      <a:pt x="1492" y="1018"/>
                    </a:cubicBezTo>
                    <a:cubicBezTo>
                      <a:pt x="1498" y="1017"/>
                      <a:pt x="1503" y="1016"/>
                      <a:pt x="1507" y="1016"/>
                    </a:cubicBezTo>
                    <a:cubicBezTo>
                      <a:pt x="1576" y="1016"/>
                      <a:pt x="1461" y="1105"/>
                      <a:pt x="1356" y="1128"/>
                    </a:cubicBezTo>
                    <a:cubicBezTo>
                      <a:pt x="1336" y="1130"/>
                      <a:pt x="1316" y="1131"/>
                      <a:pt x="1296" y="1131"/>
                    </a:cubicBezTo>
                    <a:cubicBezTo>
                      <a:pt x="1256" y="1131"/>
                      <a:pt x="1219" y="1128"/>
                      <a:pt x="1184" y="1128"/>
                    </a:cubicBezTo>
                    <a:cubicBezTo>
                      <a:pt x="1131" y="1128"/>
                      <a:pt x="1085" y="1135"/>
                      <a:pt x="1048" y="1165"/>
                    </a:cubicBezTo>
                    <a:cubicBezTo>
                      <a:pt x="962" y="1227"/>
                      <a:pt x="863" y="1239"/>
                      <a:pt x="765" y="1289"/>
                    </a:cubicBezTo>
                    <a:cubicBezTo>
                      <a:pt x="654" y="1350"/>
                      <a:pt x="814" y="1412"/>
                      <a:pt x="913" y="1449"/>
                    </a:cubicBezTo>
                    <a:cubicBezTo>
                      <a:pt x="925" y="1454"/>
                      <a:pt x="942" y="1456"/>
                      <a:pt x="960" y="1456"/>
                    </a:cubicBezTo>
                    <a:cubicBezTo>
                      <a:pt x="1087" y="1456"/>
                      <a:pt x="1334" y="1359"/>
                      <a:pt x="1430" y="1338"/>
                    </a:cubicBezTo>
                    <a:cubicBezTo>
                      <a:pt x="1541" y="1313"/>
                      <a:pt x="1590" y="1301"/>
                      <a:pt x="1714" y="1264"/>
                    </a:cubicBezTo>
                    <a:cubicBezTo>
                      <a:pt x="1837" y="1239"/>
                      <a:pt x="1960" y="1141"/>
                      <a:pt x="2022" y="1141"/>
                    </a:cubicBezTo>
                    <a:cubicBezTo>
                      <a:pt x="2037" y="1138"/>
                      <a:pt x="2049" y="1136"/>
                      <a:pt x="2058" y="1136"/>
                    </a:cubicBezTo>
                    <a:cubicBezTo>
                      <a:pt x="2087" y="1136"/>
                      <a:pt x="2099" y="1150"/>
                      <a:pt x="2145" y="1178"/>
                    </a:cubicBezTo>
                    <a:cubicBezTo>
                      <a:pt x="2162" y="1188"/>
                      <a:pt x="2172" y="1192"/>
                      <a:pt x="2180" y="1192"/>
                    </a:cubicBezTo>
                    <a:cubicBezTo>
                      <a:pt x="2202" y="1192"/>
                      <a:pt x="2209" y="1161"/>
                      <a:pt x="2280" y="1116"/>
                    </a:cubicBezTo>
                    <a:cubicBezTo>
                      <a:pt x="2315" y="1090"/>
                      <a:pt x="2328" y="1081"/>
                      <a:pt x="2335" y="1081"/>
                    </a:cubicBezTo>
                    <a:cubicBezTo>
                      <a:pt x="2347" y="1081"/>
                      <a:pt x="2335" y="1112"/>
                      <a:pt x="2391" y="1128"/>
                    </a:cubicBezTo>
                    <a:cubicBezTo>
                      <a:pt x="2514" y="1128"/>
                      <a:pt x="2638" y="1091"/>
                      <a:pt x="2749" y="1030"/>
                    </a:cubicBezTo>
                    <a:cubicBezTo>
                      <a:pt x="2835" y="981"/>
                      <a:pt x="2786" y="845"/>
                      <a:pt x="2835" y="796"/>
                    </a:cubicBezTo>
                    <a:cubicBezTo>
                      <a:pt x="2872" y="722"/>
                      <a:pt x="2847" y="636"/>
                      <a:pt x="2773" y="599"/>
                    </a:cubicBezTo>
                    <a:cubicBezTo>
                      <a:pt x="2724" y="562"/>
                      <a:pt x="2650" y="549"/>
                      <a:pt x="2588" y="549"/>
                    </a:cubicBezTo>
                    <a:cubicBezTo>
                      <a:pt x="2514" y="549"/>
                      <a:pt x="2551" y="660"/>
                      <a:pt x="2539" y="697"/>
                    </a:cubicBezTo>
                    <a:cubicBezTo>
                      <a:pt x="2535" y="709"/>
                      <a:pt x="2530" y="713"/>
                      <a:pt x="2524" y="713"/>
                    </a:cubicBezTo>
                    <a:cubicBezTo>
                      <a:pt x="2510" y="713"/>
                      <a:pt x="2490" y="693"/>
                      <a:pt x="2465" y="685"/>
                    </a:cubicBezTo>
                    <a:cubicBezTo>
                      <a:pt x="2416" y="673"/>
                      <a:pt x="2280" y="611"/>
                      <a:pt x="2280" y="549"/>
                    </a:cubicBezTo>
                    <a:cubicBezTo>
                      <a:pt x="2274" y="512"/>
                      <a:pt x="2259" y="503"/>
                      <a:pt x="2240" y="503"/>
                    </a:cubicBezTo>
                    <a:cubicBezTo>
                      <a:pt x="2222" y="503"/>
                      <a:pt x="2200" y="512"/>
                      <a:pt x="2182" y="512"/>
                    </a:cubicBezTo>
                    <a:cubicBezTo>
                      <a:pt x="2157" y="512"/>
                      <a:pt x="2120" y="475"/>
                      <a:pt x="2157" y="463"/>
                    </a:cubicBezTo>
                    <a:cubicBezTo>
                      <a:pt x="2206" y="438"/>
                      <a:pt x="2182" y="389"/>
                      <a:pt x="2157" y="328"/>
                    </a:cubicBezTo>
                    <a:cubicBezTo>
                      <a:pt x="2120" y="241"/>
                      <a:pt x="2096" y="155"/>
                      <a:pt x="2083" y="69"/>
                    </a:cubicBezTo>
                    <a:cubicBezTo>
                      <a:pt x="2077" y="19"/>
                      <a:pt x="2059" y="0"/>
                      <a:pt x="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82"/>
              <p:cNvSpPr/>
              <p:nvPr/>
            </p:nvSpPr>
            <p:spPr>
              <a:xfrm>
                <a:off x="2804400" y="4359600"/>
                <a:ext cx="12150" cy="7950"/>
              </a:xfrm>
              <a:custGeom>
                <a:rect b="b" l="l" r="r" t="t"/>
                <a:pathLst>
                  <a:path extrusionOk="0" h="318" w="486">
                    <a:moveTo>
                      <a:pt x="436" y="1"/>
                    </a:moveTo>
                    <a:cubicBezTo>
                      <a:pt x="435" y="1"/>
                      <a:pt x="433" y="1"/>
                      <a:pt x="432" y="1"/>
                    </a:cubicBezTo>
                    <a:cubicBezTo>
                      <a:pt x="370" y="14"/>
                      <a:pt x="0" y="223"/>
                      <a:pt x="50" y="260"/>
                    </a:cubicBezTo>
                    <a:cubicBezTo>
                      <a:pt x="84" y="286"/>
                      <a:pt x="161" y="318"/>
                      <a:pt x="221" y="318"/>
                    </a:cubicBezTo>
                    <a:cubicBezTo>
                      <a:pt x="246" y="318"/>
                      <a:pt x="269" y="312"/>
                      <a:pt x="284" y="297"/>
                    </a:cubicBezTo>
                    <a:cubicBezTo>
                      <a:pt x="332" y="237"/>
                      <a:pt x="486" y="1"/>
                      <a:pt x="4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82"/>
              <p:cNvSpPr/>
              <p:nvPr/>
            </p:nvSpPr>
            <p:spPr>
              <a:xfrm>
                <a:off x="2783525" y="4338000"/>
                <a:ext cx="44300" cy="23900"/>
              </a:xfrm>
              <a:custGeom>
                <a:rect b="b" l="l" r="r" t="t"/>
                <a:pathLst>
                  <a:path extrusionOk="0" h="956" w="1772">
                    <a:moveTo>
                      <a:pt x="1474" y="0"/>
                    </a:moveTo>
                    <a:cubicBezTo>
                      <a:pt x="1426" y="0"/>
                      <a:pt x="1462" y="38"/>
                      <a:pt x="1451" y="114"/>
                    </a:cubicBezTo>
                    <a:cubicBezTo>
                      <a:pt x="1451" y="147"/>
                      <a:pt x="1415" y="158"/>
                      <a:pt x="1357" y="158"/>
                    </a:cubicBezTo>
                    <a:cubicBezTo>
                      <a:pt x="1264" y="158"/>
                      <a:pt x="1115" y="129"/>
                      <a:pt x="971" y="114"/>
                    </a:cubicBezTo>
                    <a:cubicBezTo>
                      <a:pt x="967" y="113"/>
                      <a:pt x="962" y="113"/>
                      <a:pt x="958" y="113"/>
                    </a:cubicBezTo>
                    <a:cubicBezTo>
                      <a:pt x="746" y="113"/>
                      <a:pt x="660" y="411"/>
                      <a:pt x="540" y="471"/>
                    </a:cubicBezTo>
                    <a:cubicBezTo>
                      <a:pt x="404" y="533"/>
                      <a:pt x="441" y="570"/>
                      <a:pt x="380" y="619"/>
                    </a:cubicBezTo>
                    <a:cubicBezTo>
                      <a:pt x="306" y="668"/>
                      <a:pt x="219" y="644"/>
                      <a:pt x="108" y="693"/>
                    </a:cubicBezTo>
                    <a:cubicBezTo>
                      <a:pt x="29" y="728"/>
                      <a:pt x="0" y="757"/>
                      <a:pt x="22" y="757"/>
                    </a:cubicBezTo>
                    <a:cubicBezTo>
                      <a:pt x="30" y="757"/>
                      <a:pt x="47" y="753"/>
                      <a:pt x="71" y="742"/>
                    </a:cubicBezTo>
                    <a:cubicBezTo>
                      <a:pt x="84" y="739"/>
                      <a:pt x="94" y="737"/>
                      <a:pt x="102" y="737"/>
                    </a:cubicBezTo>
                    <a:cubicBezTo>
                      <a:pt x="151" y="737"/>
                      <a:pt x="90" y="806"/>
                      <a:pt x="47" y="902"/>
                    </a:cubicBezTo>
                    <a:cubicBezTo>
                      <a:pt x="32" y="942"/>
                      <a:pt x="33" y="955"/>
                      <a:pt x="44" y="955"/>
                    </a:cubicBezTo>
                    <a:cubicBezTo>
                      <a:pt x="61" y="955"/>
                      <a:pt x="101" y="924"/>
                      <a:pt x="145" y="902"/>
                    </a:cubicBezTo>
                    <a:cubicBezTo>
                      <a:pt x="177" y="881"/>
                      <a:pt x="199" y="874"/>
                      <a:pt x="219" y="874"/>
                    </a:cubicBezTo>
                    <a:cubicBezTo>
                      <a:pt x="247" y="874"/>
                      <a:pt x="270" y="888"/>
                      <a:pt x="306" y="902"/>
                    </a:cubicBezTo>
                    <a:cubicBezTo>
                      <a:pt x="322" y="908"/>
                      <a:pt x="336" y="910"/>
                      <a:pt x="348" y="910"/>
                    </a:cubicBezTo>
                    <a:cubicBezTo>
                      <a:pt x="392" y="910"/>
                      <a:pt x="418" y="879"/>
                      <a:pt x="466" y="841"/>
                    </a:cubicBezTo>
                    <a:cubicBezTo>
                      <a:pt x="483" y="830"/>
                      <a:pt x="494" y="826"/>
                      <a:pt x="502" y="826"/>
                    </a:cubicBezTo>
                    <a:cubicBezTo>
                      <a:pt x="524" y="826"/>
                      <a:pt x="525" y="858"/>
                      <a:pt x="552" y="902"/>
                    </a:cubicBezTo>
                    <a:cubicBezTo>
                      <a:pt x="573" y="936"/>
                      <a:pt x="589" y="944"/>
                      <a:pt x="615" y="944"/>
                    </a:cubicBezTo>
                    <a:cubicBezTo>
                      <a:pt x="635" y="944"/>
                      <a:pt x="662" y="939"/>
                      <a:pt x="700" y="939"/>
                    </a:cubicBezTo>
                    <a:cubicBezTo>
                      <a:pt x="798" y="939"/>
                      <a:pt x="774" y="878"/>
                      <a:pt x="786" y="816"/>
                    </a:cubicBezTo>
                    <a:cubicBezTo>
                      <a:pt x="796" y="775"/>
                      <a:pt x="815" y="751"/>
                      <a:pt x="835" y="751"/>
                    </a:cubicBezTo>
                    <a:cubicBezTo>
                      <a:pt x="839" y="751"/>
                      <a:pt x="843" y="752"/>
                      <a:pt x="848" y="754"/>
                    </a:cubicBezTo>
                    <a:cubicBezTo>
                      <a:pt x="865" y="772"/>
                      <a:pt x="888" y="795"/>
                      <a:pt x="913" y="795"/>
                    </a:cubicBezTo>
                    <a:cubicBezTo>
                      <a:pt x="924" y="795"/>
                      <a:pt x="935" y="790"/>
                      <a:pt x="946" y="779"/>
                    </a:cubicBezTo>
                    <a:cubicBezTo>
                      <a:pt x="983" y="742"/>
                      <a:pt x="983" y="693"/>
                      <a:pt x="983" y="594"/>
                    </a:cubicBezTo>
                    <a:cubicBezTo>
                      <a:pt x="983" y="529"/>
                      <a:pt x="983" y="506"/>
                      <a:pt x="986" y="506"/>
                    </a:cubicBezTo>
                    <a:cubicBezTo>
                      <a:pt x="988" y="506"/>
                      <a:pt x="990" y="517"/>
                      <a:pt x="996" y="533"/>
                    </a:cubicBezTo>
                    <a:cubicBezTo>
                      <a:pt x="1004" y="545"/>
                      <a:pt x="1016" y="550"/>
                      <a:pt x="1029" y="550"/>
                    </a:cubicBezTo>
                    <a:cubicBezTo>
                      <a:pt x="1054" y="550"/>
                      <a:pt x="1082" y="529"/>
                      <a:pt x="1082" y="496"/>
                    </a:cubicBezTo>
                    <a:cubicBezTo>
                      <a:pt x="1091" y="460"/>
                      <a:pt x="1118" y="431"/>
                      <a:pt x="1161" y="431"/>
                    </a:cubicBezTo>
                    <a:cubicBezTo>
                      <a:pt x="1177" y="431"/>
                      <a:pt x="1196" y="436"/>
                      <a:pt x="1217" y="446"/>
                    </a:cubicBezTo>
                    <a:cubicBezTo>
                      <a:pt x="1304" y="483"/>
                      <a:pt x="1193" y="545"/>
                      <a:pt x="1193" y="668"/>
                    </a:cubicBezTo>
                    <a:cubicBezTo>
                      <a:pt x="1188" y="716"/>
                      <a:pt x="1216" y="732"/>
                      <a:pt x="1255" y="732"/>
                    </a:cubicBezTo>
                    <a:cubicBezTo>
                      <a:pt x="1316" y="732"/>
                      <a:pt x="1404" y="691"/>
                      <a:pt x="1427" y="668"/>
                    </a:cubicBezTo>
                    <a:cubicBezTo>
                      <a:pt x="1451" y="631"/>
                      <a:pt x="1464" y="582"/>
                      <a:pt x="1464" y="533"/>
                    </a:cubicBezTo>
                    <a:cubicBezTo>
                      <a:pt x="1464" y="533"/>
                      <a:pt x="1599" y="520"/>
                      <a:pt x="1649" y="508"/>
                    </a:cubicBezTo>
                    <a:cubicBezTo>
                      <a:pt x="1698" y="508"/>
                      <a:pt x="1624" y="446"/>
                      <a:pt x="1612" y="422"/>
                    </a:cubicBezTo>
                    <a:cubicBezTo>
                      <a:pt x="1612" y="385"/>
                      <a:pt x="1612" y="385"/>
                      <a:pt x="1673" y="372"/>
                    </a:cubicBezTo>
                    <a:cubicBezTo>
                      <a:pt x="1723" y="360"/>
                      <a:pt x="1673" y="262"/>
                      <a:pt x="1624" y="225"/>
                    </a:cubicBezTo>
                    <a:cubicBezTo>
                      <a:pt x="1587" y="200"/>
                      <a:pt x="1686" y="126"/>
                      <a:pt x="1723" y="101"/>
                    </a:cubicBezTo>
                    <a:cubicBezTo>
                      <a:pt x="1772" y="64"/>
                      <a:pt x="1587" y="27"/>
                      <a:pt x="1501" y="3"/>
                    </a:cubicBezTo>
                    <a:cubicBezTo>
                      <a:pt x="1490" y="1"/>
                      <a:pt x="1481" y="0"/>
                      <a:pt x="1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82"/>
              <p:cNvSpPr/>
              <p:nvPr/>
            </p:nvSpPr>
            <p:spPr>
              <a:xfrm>
                <a:off x="2831200" y="4348125"/>
                <a:ext cx="9875" cy="1975"/>
              </a:xfrm>
              <a:custGeom>
                <a:rect b="b" l="l" r="r" t="t"/>
                <a:pathLst>
                  <a:path extrusionOk="0" h="79" w="395">
                    <a:moveTo>
                      <a:pt x="166" y="0"/>
                    </a:moveTo>
                    <a:cubicBezTo>
                      <a:pt x="151" y="0"/>
                      <a:pt x="137" y="2"/>
                      <a:pt x="124" y="4"/>
                    </a:cubicBezTo>
                    <a:cubicBezTo>
                      <a:pt x="0" y="17"/>
                      <a:pt x="185" y="78"/>
                      <a:pt x="296" y="78"/>
                    </a:cubicBezTo>
                    <a:cubicBezTo>
                      <a:pt x="395" y="78"/>
                      <a:pt x="279" y="0"/>
                      <a:pt x="1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82"/>
              <p:cNvSpPr/>
              <p:nvPr/>
            </p:nvSpPr>
            <p:spPr>
              <a:xfrm>
                <a:off x="2841050" y="4328500"/>
                <a:ext cx="23450" cy="12675"/>
              </a:xfrm>
              <a:custGeom>
                <a:rect b="b" l="l" r="r" t="t"/>
                <a:pathLst>
                  <a:path extrusionOk="0" h="507" w="938">
                    <a:moveTo>
                      <a:pt x="789" y="1"/>
                    </a:moveTo>
                    <a:cubicBezTo>
                      <a:pt x="580" y="25"/>
                      <a:pt x="358" y="62"/>
                      <a:pt x="161" y="136"/>
                    </a:cubicBezTo>
                    <a:cubicBezTo>
                      <a:pt x="99" y="161"/>
                      <a:pt x="1" y="210"/>
                      <a:pt x="13" y="272"/>
                    </a:cubicBezTo>
                    <a:cubicBezTo>
                      <a:pt x="75" y="370"/>
                      <a:pt x="173" y="457"/>
                      <a:pt x="284" y="506"/>
                    </a:cubicBezTo>
                    <a:cubicBezTo>
                      <a:pt x="289" y="507"/>
                      <a:pt x="295" y="507"/>
                      <a:pt x="301" y="507"/>
                    </a:cubicBezTo>
                    <a:cubicBezTo>
                      <a:pt x="417" y="507"/>
                      <a:pt x="633" y="393"/>
                      <a:pt x="715" y="358"/>
                    </a:cubicBezTo>
                    <a:cubicBezTo>
                      <a:pt x="802" y="321"/>
                      <a:pt x="715" y="223"/>
                      <a:pt x="654" y="223"/>
                    </a:cubicBezTo>
                    <a:cubicBezTo>
                      <a:pt x="580" y="223"/>
                      <a:pt x="654" y="161"/>
                      <a:pt x="789" y="149"/>
                    </a:cubicBezTo>
                    <a:cubicBezTo>
                      <a:pt x="937" y="124"/>
                      <a:pt x="900" y="25"/>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82"/>
              <p:cNvSpPr/>
              <p:nvPr/>
            </p:nvSpPr>
            <p:spPr>
              <a:xfrm>
                <a:off x="2828625" y="4330650"/>
                <a:ext cx="9625" cy="5325"/>
              </a:xfrm>
              <a:custGeom>
                <a:rect b="b" l="l" r="r" t="t"/>
                <a:pathLst>
                  <a:path extrusionOk="0" h="213" w="385">
                    <a:moveTo>
                      <a:pt x="166" y="1"/>
                    </a:moveTo>
                    <a:cubicBezTo>
                      <a:pt x="162" y="1"/>
                      <a:pt x="157" y="1"/>
                      <a:pt x="153" y="1"/>
                    </a:cubicBezTo>
                    <a:cubicBezTo>
                      <a:pt x="0" y="1"/>
                      <a:pt x="171" y="212"/>
                      <a:pt x="283" y="212"/>
                    </a:cubicBezTo>
                    <a:cubicBezTo>
                      <a:pt x="289" y="212"/>
                      <a:pt x="295" y="212"/>
                      <a:pt x="300" y="211"/>
                    </a:cubicBezTo>
                    <a:cubicBezTo>
                      <a:pt x="384" y="187"/>
                      <a:pt x="306" y="1"/>
                      <a:pt x="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82"/>
              <p:cNvSpPr/>
              <p:nvPr/>
            </p:nvSpPr>
            <p:spPr>
              <a:xfrm>
                <a:off x="2841675" y="4318950"/>
                <a:ext cx="24650" cy="8150"/>
              </a:xfrm>
              <a:custGeom>
                <a:rect b="b" l="l" r="r" t="t"/>
                <a:pathLst>
                  <a:path extrusionOk="0" h="326" w="986">
                    <a:moveTo>
                      <a:pt x="594" y="0"/>
                    </a:moveTo>
                    <a:cubicBezTo>
                      <a:pt x="516" y="0"/>
                      <a:pt x="366" y="126"/>
                      <a:pt x="271" y="161"/>
                    </a:cubicBezTo>
                    <a:cubicBezTo>
                      <a:pt x="173" y="198"/>
                      <a:pt x="0" y="223"/>
                      <a:pt x="50" y="260"/>
                    </a:cubicBezTo>
                    <a:cubicBezTo>
                      <a:pt x="64" y="274"/>
                      <a:pt x="82" y="279"/>
                      <a:pt x="104" y="279"/>
                    </a:cubicBezTo>
                    <a:cubicBezTo>
                      <a:pt x="137" y="279"/>
                      <a:pt x="177" y="267"/>
                      <a:pt x="222" y="260"/>
                    </a:cubicBezTo>
                    <a:cubicBezTo>
                      <a:pt x="298" y="260"/>
                      <a:pt x="316" y="326"/>
                      <a:pt x="394" y="326"/>
                    </a:cubicBezTo>
                    <a:cubicBezTo>
                      <a:pt x="405" y="326"/>
                      <a:pt x="418" y="324"/>
                      <a:pt x="432" y="321"/>
                    </a:cubicBezTo>
                    <a:cubicBezTo>
                      <a:pt x="481" y="309"/>
                      <a:pt x="542" y="297"/>
                      <a:pt x="604" y="297"/>
                    </a:cubicBezTo>
                    <a:cubicBezTo>
                      <a:pt x="621" y="299"/>
                      <a:pt x="639" y="300"/>
                      <a:pt x="657" y="300"/>
                    </a:cubicBezTo>
                    <a:cubicBezTo>
                      <a:pt x="741" y="300"/>
                      <a:pt x="831" y="278"/>
                      <a:pt x="912" y="247"/>
                    </a:cubicBezTo>
                    <a:cubicBezTo>
                      <a:pt x="986" y="210"/>
                      <a:pt x="666" y="13"/>
                      <a:pt x="604" y="1"/>
                    </a:cubicBezTo>
                    <a:cubicBezTo>
                      <a:pt x="601" y="0"/>
                      <a:pt x="597" y="0"/>
                      <a:pt x="5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82"/>
              <p:cNvSpPr/>
              <p:nvPr/>
            </p:nvSpPr>
            <p:spPr>
              <a:xfrm>
                <a:off x="2904200" y="4349150"/>
                <a:ext cx="33175" cy="25100"/>
              </a:xfrm>
              <a:custGeom>
                <a:rect b="b" l="l" r="r" t="t"/>
                <a:pathLst>
                  <a:path extrusionOk="0" h="1004" w="1327">
                    <a:moveTo>
                      <a:pt x="553" y="1"/>
                    </a:moveTo>
                    <a:cubicBezTo>
                      <a:pt x="506" y="1"/>
                      <a:pt x="393" y="20"/>
                      <a:pt x="309" y="62"/>
                    </a:cubicBezTo>
                    <a:cubicBezTo>
                      <a:pt x="267" y="83"/>
                      <a:pt x="261" y="89"/>
                      <a:pt x="272" y="89"/>
                    </a:cubicBezTo>
                    <a:cubicBezTo>
                      <a:pt x="295" y="89"/>
                      <a:pt x="391" y="62"/>
                      <a:pt x="432" y="62"/>
                    </a:cubicBezTo>
                    <a:cubicBezTo>
                      <a:pt x="493" y="62"/>
                      <a:pt x="456" y="87"/>
                      <a:pt x="444" y="124"/>
                    </a:cubicBezTo>
                    <a:cubicBezTo>
                      <a:pt x="419" y="161"/>
                      <a:pt x="493" y="210"/>
                      <a:pt x="617" y="234"/>
                    </a:cubicBezTo>
                    <a:cubicBezTo>
                      <a:pt x="740" y="271"/>
                      <a:pt x="715" y="345"/>
                      <a:pt x="617" y="358"/>
                    </a:cubicBezTo>
                    <a:cubicBezTo>
                      <a:pt x="530" y="370"/>
                      <a:pt x="617" y="382"/>
                      <a:pt x="715" y="382"/>
                    </a:cubicBezTo>
                    <a:cubicBezTo>
                      <a:pt x="801" y="382"/>
                      <a:pt x="752" y="456"/>
                      <a:pt x="715" y="469"/>
                    </a:cubicBezTo>
                    <a:cubicBezTo>
                      <a:pt x="712" y="470"/>
                      <a:pt x="709" y="471"/>
                      <a:pt x="704" y="471"/>
                    </a:cubicBezTo>
                    <a:cubicBezTo>
                      <a:pt x="642" y="471"/>
                      <a:pt x="462" y="302"/>
                      <a:pt x="358" y="198"/>
                    </a:cubicBezTo>
                    <a:cubicBezTo>
                      <a:pt x="322" y="162"/>
                      <a:pt x="298" y="149"/>
                      <a:pt x="277" y="149"/>
                    </a:cubicBezTo>
                    <a:cubicBezTo>
                      <a:pt x="239" y="149"/>
                      <a:pt x="211" y="191"/>
                      <a:pt x="148" y="222"/>
                    </a:cubicBezTo>
                    <a:cubicBezTo>
                      <a:pt x="62" y="271"/>
                      <a:pt x="136" y="271"/>
                      <a:pt x="247" y="271"/>
                    </a:cubicBezTo>
                    <a:cubicBezTo>
                      <a:pt x="370" y="271"/>
                      <a:pt x="210" y="308"/>
                      <a:pt x="148" y="382"/>
                    </a:cubicBezTo>
                    <a:cubicBezTo>
                      <a:pt x="87" y="444"/>
                      <a:pt x="173" y="407"/>
                      <a:pt x="296" y="432"/>
                    </a:cubicBezTo>
                    <a:cubicBezTo>
                      <a:pt x="432" y="469"/>
                      <a:pt x="296" y="543"/>
                      <a:pt x="222" y="543"/>
                    </a:cubicBezTo>
                    <a:cubicBezTo>
                      <a:pt x="136" y="543"/>
                      <a:pt x="1" y="604"/>
                      <a:pt x="1" y="678"/>
                    </a:cubicBezTo>
                    <a:cubicBezTo>
                      <a:pt x="1" y="707"/>
                      <a:pt x="1" y="716"/>
                      <a:pt x="8" y="716"/>
                    </a:cubicBezTo>
                    <a:cubicBezTo>
                      <a:pt x="22" y="716"/>
                      <a:pt x="66" y="678"/>
                      <a:pt x="198" y="678"/>
                    </a:cubicBezTo>
                    <a:cubicBezTo>
                      <a:pt x="346" y="666"/>
                      <a:pt x="481" y="641"/>
                      <a:pt x="617" y="604"/>
                    </a:cubicBezTo>
                    <a:cubicBezTo>
                      <a:pt x="656" y="596"/>
                      <a:pt x="685" y="592"/>
                      <a:pt x="707" y="592"/>
                    </a:cubicBezTo>
                    <a:cubicBezTo>
                      <a:pt x="784" y="592"/>
                      <a:pt x="774" y="632"/>
                      <a:pt x="764" y="641"/>
                    </a:cubicBezTo>
                    <a:cubicBezTo>
                      <a:pt x="678" y="678"/>
                      <a:pt x="604" y="715"/>
                      <a:pt x="518" y="764"/>
                    </a:cubicBezTo>
                    <a:cubicBezTo>
                      <a:pt x="493" y="801"/>
                      <a:pt x="543" y="801"/>
                      <a:pt x="641" y="863"/>
                    </a:cubicBezTo>
                    <a:cubicBezTo>
                      <a:pt x="740" y="912"/>
                      <a:pt x="617" y="900"/>
                      <a:pt x="592" y="961"/>
                    </a:cubicBezTo>
                    <a:cubicBezTo>
                      <a:pt x="585" y="996"/>
                      <a:pt x="670" y="1003"/>
                      <a:pt x="771" y="1003"/>
                    </a:cubicBezTo>
                    <a:cubicBezTo>
                      <a:pt x="853" y="1003"/>
                      <a:pt x="945" y="998"/>
                      <a:pt x="1011" y="998"/>
                    </a:cubicBezTo>
                    <a:cubicBezTo>
                      <a:pt x="1060" y="998"/>
                      <a:pt x="1220" y="949"/>
                      <a:pt x="1196" y="912"/>
                    </a:cubicBezTo>
                    <a:cubicBezTo>
                      <a:pt x="1183" y="875"/>
                      <a:pt x="1097" y="752"/>
                      <a:pt x="1134" y="715"/>
                    </a:cubicBezTo>
                    <a:cubicBezTo>
                      <a:pt x="1138" y="712"/>
                      <a:pt x="1141" y="710"/>
                      <a:pt x="1145" y="710"/>
                    </a:cubicBezTo>
                    <a:cubicBezTo>
                      <a:pt x="1170" y="710"/>
                      <a:pt x="1204" y="766"/>
                      <a:pt x="1257" y="777"/>
                    </a:cubicBezTo>
                    <a:cubicBezTo>
                      <a:pt x="1260" y="777"/>
                      <a:pt x="1262" y="777"/>
                      <a:pt x="1264" y="777"/>
                    </a:cubicBezTo>
                    <a:cubicBezTo>
                      <a:pt x="1326" y="777"/>
                      <a:pt x="1256" y="616"/>
                      <a:pt x="1220" y="604"/>
                    </a:cubicBezTo>
                    <a:cubicBezTo>
                      <a:pt x="1171" y="592"/>
                      <a:pt x="1208" y="432"/>
                      <a:pt x="1220" y="345"/>
                    </a:cubicBezTo>
                    <a:cubicBezTo>
                      <a:pt x="1220" y="259"/>
                      <a:pt x="1196" y="259"/>
                      <a:pt x="1196" y="234"/>
                    </a:cubicBezTo>
                    <a:cubicBezTo>
                      <a:pt x="1146" y="161"/>
                      <a:pt x="1097" y="99"/>
                      <a:pt x="1036" y="50"/>
                    </a:cubicBezTo>
                    <a:cubicBezTo>
                      <a:pt x="1029" y="44"/>
                      <a:pt x="1021" y="42"/>
                      <a:pt x="1013" y="42"/>
                    </a:cubicBezTo>
                    <a:cubicBezTo>
                      <a:pt x="966" y="42"/>
                      <a:pt x="904" y="127"/>
                      <a:pt x="851" y="148"/>
                    </a:cubicBezTo>
                    <a:cubicBezTo>
                      <a:pt x="839" y="152"/>
                      <a:pt x="826" y="154"/>
                      <a:pt x="813" y="154"/>
                    </a:cubicBezTo>
                    <a:cubicBezTo>
                      <a:pt x="748" y="154"/>
                      <a:pt x="674" y="109"/>
                      <a:pt x="592" y="99"/>
                    </a:cubicBezTo>
                    <a:cubicBezTo>
                      <a:pt x="493" y="87"/>
                      <a:pt x="506" y="25"/>
                      <a:pt x="567" y="13"/>
                    </a:cubicBezTo>
                    <a:cubicBezTo>
                      <a:pt x="583" y="5"/>
                      <a:pt x="575" y="1"/>
                      <a:pt x="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82"/>
              <p:cNvSpPr/>
              <p:nvPr/>
            </p:nvSpPr>
            <p:spPr>
              <a:xfrm>
                <a:off x="2900225" y="4360550"/>
                <a:ext cx="10475" cy="3425"/>
              </a:xfrm>
              <a:custGeom>
                <a:rect b="b" l="l" r="r" t="t"/>
                <a:pathLst>
                  <a:path extrusionOk="0" h="137" w="419">
                    <a:moveTo>
                      <a:pt x="295" y="0"/>
                    </a:moveTo>
                    <a:cubicBezTo>
                      <a:pt x="165" y="0"/>
                      <a:pt x="1" y="137"/>
                      <a:pt x="31" y="137"/>
                    </a:cubicBezTo>
                    <a:cubicBezTo>
                      <a:pt x="33" y="137"/>
                      <a:pt x="34" y="136"/>
                      <a:pt x="36" y="136"/>
                    </a:cubicBezTo>
                    <a:cubicBezTo>
                      <a:pt x="160" y="111"/>
                      <a:pt x="418" y="0"/>
                      <a:pt x="2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82"/>
              <p:cNvSpPr/>
              <p:nvPr/>
            </p:nvSpPr>
            <p:spPr>
              <a:xfrm>
                <a:off x="2897125" y="4359275"/>
                <a:ext cx="9000" cy="2225"/>
              </a:xfrm>
              <a:custGeom>
                <a:rect b="b" l="l" r="r" t="t"/>
                <a:pathLst>
                  <a:path extrusionOk="0" h="89" w="360">
                    <a:moveTo>
                      <a:pt x="298" y="1"/>
                    </a:moveTo>
                    <a:cubicBezTo>
                      <a:pt x="294" y="1"/>
                      <a:pt x="289" y="1"/>
                      <a:pt x="284" y="2"/>
                    </a:cubicBezTo>
                    <a:cubicBezTo>
                      <a:pt x="185" y="2"/>
                      <a:pt x="0" y="88"/>
                      <a:pt x="49" y="88"/>
                    </a:cubicBezTo>
                    <a:cubicBezTo>
                      <a:pt x="177" y="88"/>
                      <a:pt x="359" y="1"/>
                      <a:pt x="2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82"/>
              <p:cNvSpPr/>
              <p:nvPr/>
            </p:nvSpPr>
            <p:spPr>
              <a:xfrm>
                <a:off x="2892575" y="4355650"/>
                <a:ext cx="11650" cy="4025"/>
              </a:xfrm>
              <a:custGeom>
                <a:rect b="b" l="l" r="r" t="t"/>
                <a:pathLst>
                  <a:path extrusionOk="0" h="161" w="466">
                    <a:moveTo>
                      <a:pt x="432" y="0"/>
                    </a:moveTo>
                    <a:cubicBezTo>
                      <a:pt x="325" y="0"/>
                      <a:pt x="1" y="93"/>
                      <a:pt x="84" y="135"/>
                    </a:cubicBezTo>
                    <a:cubicBezTo>
                      <a:pt x="122" y="152"/>
                      <a:pt x="164" y="161"/>
                      <a:pt x="206" y="161"/>
                    </a:cubicBezTo>
                    <a:cubicBezTo>
                      <a:pt x="310" y="161"/>
                      <a:pt x="413" y="108"/>
                      <a:pt x="466" y="11"/>
                    </a:cubicBezTo>
                    <a:cubicBezTo>
                      <a:pt x="466" y="3"/>
                      <a:pt x="453" y="0"/>
                      <a:pt x="4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82"/>
              <p:cNvSpPr/>
              <p:nvPr/>
            </p:nvSpPr>
            <p:spPr>
              <a:xfrm>
                <a:off x="2892800" y="4350375"/>
                <a:ext cx="11125" cy="5325"/>
              </a:xfrm>
              <a:custGeom>
                <a:rect b="b" l="l" r="r" t="t"/>
                <a:pathLst>
                  <a:path extrusionOk="0" h="213" w="445">
                    <a:moveTo>
                      <a:pt x="75" y="1"/>
                    </a:moveTo>
                    <a:cubicBezTo>
                      <a:pt x="1" y="1"/>
                      <a:pt x="13" y="198"/>
                      <a:pt x="87" y="210"/>
                    </a:cubicBezTo>
                    <a:cubicBezTo>
                      <a:pt x="99" y="211"/>
                      <a:pt x="111" y="212"/>
                      <a:pt x="121" y="212"/>
                    </a:cubicBezTo>
                    <a:cubicBezTo>
                      <a:pt x="207" y="212"/>
                      <a:pt x="246" y="173"/>
                      <a:pt x="333" y="173"/>
                    </a:cubicBezTo>
                    <a:cubicBezTo>
                      <a:pt x="444" y="173"/>
                      <a:pt x="148" y="1"/>
                      <a:pt x="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82"/>
              <p:cNvSpPr/>
              <p:nvPr/>
            </p:nvSpPr>
            <p:spPr>
              <a:xfrm>
                <a:off x="2882725" y="4334175"/>
                <a:ext cx="13500" cy="10075"/>
              </a:xfrm>
              <a:custGeom>
                <a:rect b="b" l="l" r="r" t="t"/>
                <a:pathLst>
                  <a:path extrusionOk="0" h="403" w="540">
                    <a:moveTo>
                      <a:pt x="82" y="0"/>
                    </a:moveTo>
                    <a:cubicBezTo>
                      <a:pt x="0" y="0"/>
                      <a:pt x="249" y="402"/>
                      <a:pt x="317" y="402"/>
                    </a:cubicBezTo>
                    <a:cubicBezTo>
                      <a:pt x="539" y="378"/>
                      <a:pt x="256" y="70"/>
                      <a:pt x="108" y="8"/>
                    </a:cubicBezTo>
                    <a:cubicBezTo>
                      <a:pt x="97" y="3"/>
                      <a:pt x="89" y="0"/>
                      <a:pt x="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82"/>
              <p:cNvSpPr/>
              <p:nvPr/>
            </p:nvSpPr>
            <p:spPr>
              <a:xfrm>
                <a:off x="2904425" y="4332100"/>
                <a:ext cx="10625" cy="2625"/>
              </a:xfrm>
              <a:custGeom>
                <a:rect b="b" l="l" r="r" t="t"/>
                <a:pathLst>
                  <a:path extrusionOk="0" h="105" w="425">
                    <a:moveTo>
                      <a:pt x="139" y="0"/>
                    </a:moveTo>
                    <a:cubicBezTo>
                      <a:pt x="122" y="0"/>
                      <a:pt x="105" y="2"/>
                      <a:pt x="90" y="5"/>
                    </a:cubicBezTo>
                    <a:cubicBezTo>
                      <a:pt x="1" y="35"/>
                      <a:pt x="88" y="104"/>
                      <a:pt x="235" y="104"/>
                    </a:cubicBezTo>
                    <a:cubicBezTo>
                      <a:pt x="270" y="104"/>
                      <a:pt x="308" y="100"/>
                      <a:pt x="349" y="91"/>
                    </a:cubicBezTo>
                    <a:cubicBezTo>
                      <a:pt x="424" y="69"/>
                      <a:pt x="263" y="0"/>
                      <a:pt x="1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82"/>
              <p:cNvSpPr/>
              <p:nvPr/>
            </p:nvSpPr>
            <p:spPr>
              <a:xfrm>
                <a:off x="2886025" y="4309800"/>
                <a:ext cx="40375" cy="23475"/>
              </a:xfrm>
              <a:custGeom>
                <a:rect b="b" l="l" r="r" t="t"/>
                <a:pathLst>
                  <a:path extrusionOk="0" h="939" w="1615">
                    <a:moveTo>
                      <a:pt x="557" y="0"/>
                    </a:moveTo>
                    <a:cubicBezTo>
                      <a:pt x="469" y="0"/>
                      <a:pt x="376" y="16"/>
                      <a:pt x="358" y="34"/>
                    </a:cubicBezTo>
                    <a:cubicBezTo>
                      <a:pt x="341" y="42"/>
                      <a:pt x="317" y="45"/>
                      <a:pt x="288" y="45"/>
                    </a:cubicBezTo>
                    <a:cubicBezTo>
                      <a:pt x="231" y="45"/>
                      <a:pt x="157" y="34"/>
                      <a:pt x="99" y="34"/>
                    </a:cubicBezTo>
                    <a:cubicBezTo>
                      <a:pt x="1" y="34"/>
                      <a:pt x="50" y="108"/>
                      <a:pt x="50" y="182"/>
                    </a:cubicBezTo>
                    <a:cubicBezTo>
                      <a:pt x="50" y="231"/>
                      <a:pt x="66" y="236"/>
                      <a:pt x="92" y="236"/>
                    </a:cubicBezTo>
                    <a:cubicBezTo>
                      <a:pt x="100" y="236"/>
                      <a:pt x="109" y="236"/>
                      <a:pt x="119" y="236"/>
                    </a:cubicBezTo>
                    <a:cubicBezTo>
                      <a:pt x="135" y="236"/>
                      <a:pt x="153" y="237"/>
                      <a:pt x="173" y="244"/>
                    </a:cubicBezTo>
                    <a:cubicBezTo>
                      <a:pt x="237" y="276"/>
                      <a:pt x="199" y="308"/>
                      <a:pt x="236" y="308"/>
                    </a:cubicBezTo>
                    <a:cubicBezTo>
                      <a:pt x="242" y="308"/>
                      <a:pt x="249" y="307"/>
                      <a:pt x="259" y="305"/>
                    </a:cubicBezTo>
                    <a:cubicBezTo>
                      <a:pt x="321" y="293"/>
                      <a:pt x="296" y="268"/>
                      <a:pt x="370" y="268"/>
                    </a:cubicBezTo>
                    <a:cubicBezTo>
                      <a:pt x="444" y="268"/>
                      <a:pt x="419" y="268"/>
                      <a:pt x="419" y="367"/>
                    </a:cubicBezTo>
                    <a:cubicBezTo>
                      <a:pt x="415" y="396"/>
                      <a:pt x="422" y="405"/>
                      <a:pt x="435" y="405"/>
                    </a:cubicBezTo>
                    <a:cubicBezTo>
                      <a:pt x="459" y="405"/>
                      <a:pt x="506" y="367"/>
                      <a:pt x="530" y="367"/>
                    </a:cubicBezTo>
                    <a:cubicBezTo>
                      <a:pt x="580" y="367"/>
                      <a:pt x="530" y="404"/>
                      <a:pt x="493" y="416"/>
                    </a:cubicBezTo>
                    <a:cubicBezTo>
                      <a:pt x="444" y="428"/>
                      <a:pt x="493" y="453"/>
                      <a:pt x="530" y="502"/>
                    </a:cubicBezTo>
                    <a:cubicBezTo>
                      <a:pt x="547" y="523"/>
                      <a:pt x="543" y="530"/>
                      <a:pt x="525" y="530"/>
                    </a:cubicBezTo>
                    <a:cubicBezTo>
                      <a:pt x="491" y="530"/>
                      <a:pt x="403" y="502"/>
                      <a:pt x="321" y="502"/>
                    </a:cubicBezTo>
                    <a:cubicBezTo>
                      <a:pt x="261" y="502"/>
                      <a:pt x="235" y="498"/>
                      <a:pt x="223" y="498"/>
                    </a:cubicBezTo>
                    <a:cubicBezTo>
                      <a:pt x="208" y="498"/>
                      <a:pt x="217" y="505"/>
                      <a:pt x="210" y="539"/>
                    </a:cubicBezTo>
                    <a:cubicBezTo>
                      <a:pt x="210" y="601"/>
                      <a:pt x="333" y="663"/>
                      <a:pt x="370" y="663"/>
                    </a:cubicBezTo>
                    <a:cubicBezTo>
                      <a:pt x="407" y="663"/>
                      <a:pt x="629" y="626"/>
                      <a:pt x="728" y="626"/>
                    </a:cubicBezTo>
                    <a:cubicBezTo>
                      <a:pt x="814" y="626"/>
                      <a:pt x="728" y="663"/>
                      <a:pt x="604" y="724"/>
                    </a:cubicBezTo>
                    <a:cubicBezTo>
                      <a:pt x="572" y="746"/>
                      <a:pt x="569" y="754"/>
                      <a:pt x="583" y="754"/>
                    </a:cubicBezTo>
                    <a:cubicBezTo>
                      <a:pt x="618" y="754"/>
                      <a:pt x="759" y="705"/>
                      <a:pt x="838" y="687"/>
                    </a:cubicBezTo>
                    <a:cubicBezTo>
                      <a:pt x="865" y="679"/>
                      <a:pt x="888" y="676"/>
                      <a:pt x="910" y="676"/>
                    </a:cubicBezTo>
                    <a:cubicBezTo>
                      <a:pt x="990" y="676"/>
                      <a:pt x="1047" y="722"/>
                      <a:pt x="1134" y="761"/>
                    </a:cubicBezTo>
                    <a:cubicBezTo>
                      <a:pt x="1245" y="823"/>
                      <a:pt x="1171" y="860"/>
                      <a:pt x="1257" y="909"/>
                    </a:cubicBezTo>
                    <a:cubicBezTo>
                      <a:pt x="1293" y="929"/>
                      <a:pt x="1332" y="939"/>
                      <a:pt x="1371" y="939"/>
                    </a:cubicBezTo>
                    <a:cubicBezTo>
                      <a:pt x="1450" y="939"/>
                      <a:pt x="1528" y="898"/>
                      <a:pt x="1578" y="823"/>
                    </a:cubicBezTo>
                    <a:cubicBezTo>
                      <a:pt x="1615" y="737"/>
                      <a:pt x="1528" y="687"/>
                      <a:pt x="1491" y="650"/>
                    </a:cubicBezTo>
                    <a:cubicBezTo>
                      <a:pt x="1430" y="564"/>
                      <a:pt x="1393" y="478"/>
                      <a:pt x="1368" y="392"/>
                    </a:cubicBezTo>
                    <a:cubicBezTo>
                      <a:pt x="1345" y="337"/>
                      <a:pt x="1296" y="327"/>
                      <a:pt x="1236" y="327"/>
                    </a:cubicBezTo>
                    <a:cubicBezTo>
                      <a:pt x="1201" y="327"/>
                      <a:pt x="1162" y="330"/>
                      <a:pt x="1122" y="330"/>
                    </a:cubicBezTo>
                    <a:cubicBezTo>
                      <a:pt x="1023" y="330"/>
                      <a:pt x="1085" y="318"/>
                      <a:pt x="1011" y="244"/>
                    </a:cubicBezTo>
                    <a:cubicBezTo>
                      <a:pt x="957" y="199"/>
                      <a:pt x="949" y="167"/>
                      <a:pt x="920" y="167"/>
                    </a:cubicBezTo>
                    <a:cubicBezTo>
                      <a:pt x="910" y="167"/>
                      <a:pt x="896" y="172"/>
                      <a:pt x="875" y="182"/>
                    </a:cubicBezTo>
                    <a:cubicBezTo>
                      <a:pt x="801" y="219"/>
                      <a:pt x="826" y="244"/>
                      <a:pt x="728" y="268"/>
                    </a:cubicBezTo>
                    <a:cubicBezTo>
                      <a:pt x="716" y="272"/>
                      <a:pt x="707" y="274"/>
                      <a:pt x="700" y="274"/>
                    </a:cubicBezTo>
                    <a:cubicBezTo>
                      <a:pt x="638" y="274"/>
                      <a:pt x="728" y="136"/>
                      <a:pt x="728" y="59"/>
                    </a:cubicBezTo>
                    <a:cubicBezTo>
                      <a:pt x="728" y="16"/>
                      <a:pt x="644" y="0"/>
                      <a:pt x="5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82"/>
              <p:cNvSpPr/>
              <p:nvPr/>
            </p:nvSpPr>
            <p:spPr>
              <a:xfrm>
                <a:off x="2917750" y="4297575"/>
                <a:ext cx="11725" cy="5700"/>
              </a:xfrm>
              <a:custGeom>
                <a:rect b="b" l="l" r="r" t="t"/>
                <a:pathLst>
                  <a:path extrusionOk="0" h="228" w="469">
                    <a:moveTo>
                      <a:pt x="245" y="0"/>
                    </a:moveTo>
                    <a:cubicBezTo>
                      <a:pt x="177" y="0"/>
                      <a:pt x="105" y="58"/>
                      <a:pt x="62" y="92"/>
                    </a:cubicBezTo>
                    <a:cubicBezTo>
                      <a:pt x="1" y="154"/>
                      <a:pt x="50" y="154"/>
                      <a:pt x="198" y="166"/>
                    </a:cubicBezTo>
                    <a:cubicBezTo>
                      <a:pt x="333" y="191"/>
                      <a:pt x="259" y="227"/>
                      <a:pt x="346" y="227"/>
                    </a:cubicBezTo>
                    <a:cubicBezTo>
                      <a:pt x="469" y="227"/>
                      <a:pt x="432" y="129"/>
                      <a:pt x="333" y="43"/>
                    </a:cubicBezTo>
                    <a:cubicBezTo>
                      <a:pt x="307" y="12"/>
                      <a:pt x="276" y="0"/>
                      <a:pt x="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82"/>
              <p:cNvSpPr/>
              <p:nvPr/>
            </p:nvSpPr>
            <p:spPr>
              <a:xfrm>
                <a:off x="2927600" y="4318950"/>
                <a:ext cx="24675" cy="14300"/>
              </a:xfrm>
              <a:custGeom>
                <a:rect b="b" l="l" r="r" t="t"/>
                <a:pathLst>
                  <a:path extrusionOk="0" h="572" w="987">
                    <a:moveTo>
                      <a:pt x="136" y="1"/>
                    </a:moveTo>
                    <a:lnTo>
                      <a:pt x="136" y="1"/>
                    </a:lnTo>
                    <a:cubicBezTo>
                      <a:pt x="1" y="13"/>
                      <a:pt x="149" y="62"/>
                      <a:pt x="198" y="99"/>
                    </a:cubicBezTo>
                    <a:cubicBezTo>
                      <a:pt x="247" y="136"/>
                      <a:pt x="173" y="124"/>
                      <a:pt x="124" y="186"/>
                    </a:cubicBezTo>
                    <a:cubicBezTo>
                      <a:pt x="63" y="247"/>
                      <a:pt x="247" y="334"/>
                      <a:pt x="408" y="371"/>
                    </a:cubicBezTo>
                    <a:cubicBezTo>
                      <a:pt x="494" y="383"/>
                      <a:pt x="297" y="420"/>
                      <a:pt x="235" y="420"/>
                    </a:cubicBezTo>
                    <a:cubicBezTo>
                      <a:pt x="161" y="432"/>
                      <a:pt x="334" y="506"/>
                      <a:pt x="420" y="555"/>
                    </a:cubicBezTo>
                    <a:cubicBezTo>
                      <a:pt x="436" y="567"/>
                      <a:pt x="458" y="571"/>
                      <a:pt x="484" y="571"/>
                    </a:cubicBezTo>
                    <a:cubicBezTo>
                      <a:pt x="600" y="571"/>
                      <a:pt x="791" y="481"/>
                      <a:pt x="851" y="481"/>
                    </a:cubicBezTo>
                    <a:cubicBezTo>
                      <a:pt x="937" y="481"/>
                      <a:pt x="839" y="383"/>
                      <a:pt x="814" y="321"/>
                    </a:cubicBezTo>
                    <a:cubicBezTo>
                      <a:pt x="777" y="272"/>
                      <a:pt x="863" y="272"/>
                      <a:pt x="925" y="223"/>
                    </a:cubicBezTo>
                    <a:cubicBezTo>
                      <a:pt x="987" y="173"/>
                      <a:pt x="679" y="173"/>
                      <a:pt x="605" y="136"/>
                    </a:cubicBezTo>
                    <a:cubicBezTo>
                      <a:pt x="457" y="62"/>
                      <a:pt x="297" y="26"/>
                      <a:pt x="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82"/>
              <p:cNvSpPr/>
              <p:nvPr/>
            </p:nvSpPr>
            <p:spPr>
              <a:xfrm>
                <a:off x="2942100" y="4333250"/>
                <a:ext cx="20350" cy="5450"/>
              </a:xfrm>
              <a:custGeom>
                <a:rect b="b" l="l" r="r" t="t"/>
                <a:pathLst>
                  <a:path extrusionOk="0" h="218" w="814">
                    <a:moveTo>
                      <a:pt x="180" y="0"/>
                    </a:moveTo>
                    <a:cubicBezTo>
                      <a:pt x="92" y="0"/>
                      <a:pt x="29" y="9"/>
                      <a:pt x="25" y="33"/>
                    </a:cubicBezTo>
                    <a:cubicBezTo>
                      <a:pt x="0" y="94"/>
                      <a:pt x="0" y="205"/>
                      <a:pt x="111" y="205"/>
                    </a:cubicBezTo>
                    <a:cubicBezTo>
                      <a:pt x="271" y="217"/>
                      <a:pt x="444" y="217"/>
                      <a:pt x="604" y="217"/>
                    </a:cubicBezTo>
                    <a:cubicBezTo>
                      <a:pt x="702" y="193"/>
                      <a:pt x="813" y="57"/>
                      <a:pt x="715" y="45"/>
                    </a:cubicBezTo>
                    <a:cubicBezTo>
                      <a:pt x="648" y="37"/>
                      <a:pt x="362" y="0"/>
                      <a:pt x="1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82"/>
              <p:cNvSpPr/>
              <p:nvPr/>
            </p:nvSpPr>
            <p:spPr>
              <a:xfrm>
                <a:off x="2940025" y="4365650"/>
                <a:ext cx="19950" cy="13950"/>
              </a:xfrm>
              <a:custGeom>
                <a:rect b="b" l="l" r="r" t="t"/>
                <a:pathLst>
                  <a:path extrusionOk="0" h="558" w="798">
                    <a:moveTo>
                      <a:pt x="326" y="0"/>
                    </a:moveTo>
                    <a:cubicBezTo>
                      <a:pt x="207" y="0"/>
                      <a:pt x="1" y="255"/>
                      <a:pt x="46" y="289"/>
                    </a:cubicBezTo>
                    <a:cubicBezTo>
                      <a:pt x="132" y="375"/>
                      <a:pt x="231" y="437"/>
                      <a:pt x="342" y="486"/>
                    </a:cubicBezTo>
                    <a:cubicBezTo>
                      <a:pt x="406" y="505"/>
                      <a:pt x="546" y="557"/>
                      <a:pt x="633" y="557"/>
                    </a:cubicBezTo>
                    <a:cubicBezTo>
                      <a:pt x="663" y="557"/>
                      <a:pt x="687" y="551"/>
                      <a:pt x="699" y="536"/>
                    </a:cubicBezTo>
                    <a:cubicBezTo>
                      <a:pt x="748" y="462"/>
                      <a:pt x="699" y="388"/>
                      <a:pt x="711" y="338"/>
                    </a:cubicBezTo>
                    <a:cubicBezTo>
                      <a:pt x="736" y="277"/>
                      <a:pt x="798" y="264"/>
                      <a:pt x="724" y="203"/>
                    </a:cubicBezTo>
                    <a:cubicBezTo>
                      <a:pt x="613" y="129"/>
                      <a:pt x="490" y="55"/>
                      <a:pt x="354" y="6"/>
                    </a:cubicBezTo>
                    <a:cubicBezTo>
                      <a:pt x="346" y="2"/>
                      <a:pt x="336" y="0"/>
                      <a:pt x="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82"/>
              <p:cNvSpPr/>
              <p:nvPr/>
            </p:nvSpPr>
            <p:spPr>
              <a:xfrm>
                <a:off x="2949300" y="4361050"/>
                <a:ext cx="4975" cy="2400"/>
              </a:xfrm>
              <a:custGeom>
                <a:rect b="b" l="l" r="r" t="t"/>
                <a:pathLst>
                  <a:path extrusionOk="0" h="96" w="199">
                    <a:moveTo>
                      <a:pt x="66" y="1"/>
                    </a:moveTo>
                    <a:cubicBezTo>
                      <a:pt x="59" y="1"/>
                      <a:pt x="52" y="2"/>
                      <a:pt x="45" y="5"/>
                    </a:cubicBezTo>
                    <a:cubicBezTo>
                      <a:pt x="1" y="16"/>
                      <a:pt x="55" y="95"/>
                      <a:pt x="119" y="95"/>
                    </a:cubicBezTo>
                    <a:cubicBezTo>
                      <a:pt x="127" y="95"/>
                      <a:pt x="135" y="94"/>
                      <a:pt x="143" y="91"/>
                    </a:cubicBezTo>
                    <a:cubicBezTo>
                      <a:pt x="198" y="80"/>
                      <a:pt x="126" y="1"/>
                      <a:pt x="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82"/>
              <p:cNvSpPr/>
              <p:nvPr/>
            </p:nvSpPr>
            <p:spPr>
              <a:xfrm>
                <a:off x="2971525" y="4335750"/>
                <a:ext cx="11875" cy="7950"/>
              </a:xfrm>
              <a:custGeom>
                <a:rect b="b" l="l" r="r" t="t"/>
                <a:pathLst>
                  <a:path extrusionOk="0" h="318" w="475">
                    <a:moveTo>
                      <a:pt x="56" y="0"/>
                    </a:moveTo>
                    <a:cubicBezTo>
                      <a:pt x="1" y="0"/>
                      <a:pt x="45" y="48"/>
                      <a:pt x="55" y="130"/>
                    </a:cubicBezTo>
                    <a:cubicBezTo>
                      <a:pt x="68" y="228"/>
                      <a:pt x="6" y="216"/>
                      <a:pt x="43" y="265"/>
                    </a:cubicBezTo>
                    <a:cubicBezTo>
                      <a:pt x="69" y="291"/>
                      <a:pt x="77" y="318"/>
                      <a:pt x="101" y="318"/>
                    </a:cubicBezTo>
                    <a:cubicBezTo>
                      <a:pt x="111" y="318"/>
                      <a:pt x="123" y="313"/>
                      <a:pt x="141" y="302"/>
                    </a:cubicBezTo>
                    <a:cubicBezTo>
                      <a:pt x="215" y="253"/>
                      <a:pt x="302" y="228"/>
                      <a:pt x="388" y="179"/>
                    </a:cubicBezTo>
                    <a:cubicBezTo>
                      <a:pt x="474" y="117"/>
                      <a:pt x="228" y="31"/>
                      <a:pt x="104" y="7"/>
                    </a:cubicBezTo>
                    <a:cubicBezTo>
                      <a:pt x="83" y="2"/>
                      <a:pt x="68" y="0"/>
                      <a:pt x="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82"/>
              <p:cNvSpPr/>
              <p:nvPr/>
            </p:nvSpPr>
            <p:spPr>
              <a:xfrm>
                <a:off x="2976600" y="4348375"/>
                <a:ext cx="4100" cy="3975"/>
              </a:xfrm>
              <a:custGeom>
                <a:rect b="b" l="l" r="r" t="t"/>
                <a:pathLst>
                  <a:path extrusionOk="0" h="159" w="164">
                    <a:moveTo>
                      <a:pt x="60" y="1"/>
                    </a:moveTo>
                    <a:cubicBezTo>
                      <a:pt x="7" y="1"/>
                      <a:pt x="1" y="124"/>
                      <a:pt x="62" y="155"/>
                    </a:cubicBezTo>
                    <a:cubicBezTo>
                      <a:pt x="69" y="158"/>
                      <a:pt x="76" y="159"/>
                      <a:pt x="83" y="159"/>
                    </a:cubicBezTo>
                    <a:cubicBezTo>
                      <a:pt x="133" y="159"/>
                      <a:pt x="164" y="84"/>
                      <a:pt x="99" y="19"/>
                    </a:cubicBezTo>
                    <a:cubicBezTo>
                      <a:pt x="84" y="6"/>
                      <a:pt x="71" y="1"/>
                      <a:pt x="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82"/>
              <p:cNvSpPr/>
              <p:nvPr/>
            </p:nvSpPr>
            <p:spPr>
              <a:xfrm>
                <a:off x="2936225" y="4344775"/>
                <a:ext cx="106300" cy="36600"/>
              </a:xfrm>
              <a:custGeom>
                <a:rect b="b" l="l" r="r" t="t"/>
                <a:pathLst>
                  <a:path extrusionOk="0" h="1464" w="4252">
                    <a:moveTo>
                      <a:pt x="368" y="1"/>
                    </a:moveTo>
                    <a:cubicBezTo>
                      <a:pt x="248" y="1"/>
                      <a:pt x="62" y="44"/>
                      <a:pt x="161" y="77"/>
                    </a:cubicBezTo>
                    <a:cubicBezTo>
                      <a:pt x="272" y="114"/>
                      <a:pt x="223" y="126"/>
                      <a:pt x="136" y="151"/>
                    </a:cubicBezTo>
                    <a:cubicBezTo>
                      <a:pt x="50" y="163"/>
                      <a:pt x="1" y="188"/>
                      <a:pt x="136" y="212"/>
                    </a:cubicBezTo>
                    <a:cubicBezTo>
                      <a:pt x="210" y="237"/>
                      <a:pt x="297" y="262"/>
                      <a:pt x="371" y="299"/>
                    </a:cubicBezTo>
                    <a:cubicBezTo>
                      <a:pt x="420" y="311"/>
                      <a:pt x="371" y="360"/>
                      <a:pt x="346" y="360"/>
                    </a:cubicBezTo>
                    <a:cubicBezTo>
                      <a:pt x="321" y="360"/>
                      <a:pt x="383" y="397"/>
                      <a:pt x="481" y="409"/>
                    </a:cubicBezTo>
                    <a:cubicBezTo>
                      <a:pt x="568" y="434"/>
                      <a:pt x="654" y="434"/>
                      <a:pt x="740" y="434"/>
                    </a:cubicBezTo>
                    <a:cubicBezTo>
                      <a:pt x="833" y="434"/>
                      <a:pt x="849" y="413"/>
                      <a:pt x="882" y="413"/>
                    </a:cubicBezTo>
                    <a:cubicBezTo>
                      <a:pt x="893" y="413"/>
                      <a:pt x="907" y="416"/>
                      <a:pt x="925" y="422"/>
                    </a:cubicBezTo>
                    <a:cubicBezTo>
                      <a:pt x="1011" y="446"/>
                      <a:pt x="1024" y="508"/>
                      <a:pt x="1110" y="545"/>
                    </a:cubicBezTo>
                    <a:cubicBezTo>
                      <a:pt x="1196" y="582"/>
                      <a:pt x="1171" y="668"/>
                      <a:pt x="1208" y="730"/>
                    </a:cubicBezTo>
                    <a:cubicBezTo>
                      <a:pt x="1245" y="791"/>
                      <a:pt x="1307" y="816"/>
                      <a:pt x="1270" y="865"/>
                    </a:cubicBezTo>
                    <a:cubicBezTo>
                      <a:pt x="1221" y="915"/>
                      <a:pt x="1159" y="939"/>
                      <a:pt x="1171" y="1026"/>
                    </a:cubicBezTo>
                    <a:cubicBezTo>
                      <a:pt x="1171" y="1099"/>
                      <a:pt x="1208" y="1173"/>
                      <a:pt x="1258" y="1235"/>
                    </a:cubicBezTo>
                    <a:cubicBezTo>
                      <a:pt x="1312" y="1311"/>
                      <a:pt x="1271" y="1387"/>
                      <a:pt x="1336" y="1387"/>
                    </a:cubicBezTo>
                    <a:cubicBezTo>
                      <a:pt x="1345" y="1387"/>
                      <a:pt x="1356" y="1386"/>
                      <a:pt x="1369" y="1383"/>
                    </a:cubicBezTo>
                    <a:cubicBezTo>
                      <a:pt x="1454" y="1354"/>
                      <a:pt x="1488" y="1289"/>
                      <a:pt x="1511" y="1289"/>
                    </a:cubicBezTo>
                    <a:cubicBezTo>
                      <a:pt x="1518" y="1289"/>
                      <a:pt x="1523" y="1295"/>
                      <a:pt x="1529" y="1309"/>
                    </a:cubicBezTo>
                    <a:cubicBezTo>
                      <a:pt x="1560" y="1382"/>
                      <a:pt x="1636" y="1438"/>
                      <a:pt x="1718" y="1438"/>
                    </a:cubicBezTo>
                    <a:cubicBezTo>
                      <a:pt x="1733" y="1438"/>
                      <a:pt x="1748" y="1436"/>
                      <a:pt x="1763" y="1432"/>
                    </a:cubicBezTo>
                    <a:cubicBezTo>
                      <a:pt x="1886" y="1408"/>
                      <a:pt x="1849" y="1383"/>
                      <a:pt x="1960" y="1334"/>
                    </a:cubicBezTo>
                    <a:cubicBezTo>
                      <a:pt x="2037" y="1300"/>
                      <a:pt x="2072" y="1242"/>
                      <a:pt x="2087" y="1242"/>
                    </a:cubicBezTo>
                    <a:cubicBezTo>
                      <a:pt x="2093" y="1242"/>
                      <a:pt x="2096" y="1254"/>
                      <a:pt x="2096" y="1284"/>
                    </a:cubicBezTo>
                    <a:cubicBezTo>
                      <a:pt x="2108" y="1395"/>
                      <a:pt x="2182" y="1444"/>
                      <a:pt x="2280" y="1444"/>
                    </a:cubicBezTo>
                    <a:cubicBezTo>
                      <a:pt x="2347" y="1444"/>
                      <a:pt x="2635" y="1458"/>
                      <a:pt x="2869" y="1458"/>
                    </a:cubicBezTo>
                    <a:cubicBezTo>
                      <a:pt x="3024" y="1458"/>
                      <a:pt x="3155" y="1452"/>
                      <a:pt x="3180" y="1432"/>
                    </a:cubicBezTo>
                    <a:cubicBezTo>
                      <a:pt x="3254" y="1383"/>
                      <a:pt x="3229" y="1309"/>
                      <a:pt x="3266" y="1284"/>
                    </a:cubicBezTo>
                    <a:cubicBezTo>
                      <a:pt x="3282" y="1274"/>
                      <a:pt x="3287" y="1265"/>
                      <a:pt x="3293" y="1265"/>
                    </a:cubicBezTo>
                    <a:cubicBezTo>
                      <a:pt x="3300" y="1265"/>
                      <a:pt x="3311" y="1279"/>
                      <a:pt x="3352" y="1321"/>
                    </a:cubicBezTo>
                    <a:cubicBezTo>
                      <a:pt x="3434" y="1413"/>
                      <a:pt x="3542" y="1463"/>
                      <a:pt x="3653" y="1463"/>
                    </a:cubicBezTo>
                    <a:cubicBezTo>
                      <a:pt x="3676" y="1463"/>
                      <a:pt x="3699" y="1461"/>
                      <a:pt x="3722" y="1457"/>
                    </a:cubicBezTo>
                    <a:cubicBezTo>
                      <a:pt x="3845" y="1420"/>
                      <a:pt x="4005" y="1457"/>
                      <a:pt x="4042" y="1395"/>
                    </a:cubicBezTo>
                    <a:cubicBezTo>
                      <a:pt x="4079" y="1321"/>
                      <a:pt x="4018" y="1321"/>
                      <a:pt x="4104" y="1297"/>
                    </a:cubicBezTo>
                    <a:cubicBezTo>
                      <a:pt x="4178" y="1272"/>
                      <a:pt x="4203" y="1161"/>
                      <a:pt x="4153" y="1161"/>
                    </a:cubicBezTo>
                    <a:cubicBezTo>
                      <a:pt x="4129" y="1161"/>
                      <a:pt x="4027" y="1183"/>
                      <a:pt x="3992" y="1183"/>
                    </a:cubicBezTo>
                    <a:cubicBezTo>
                      <a:pt x="3974" y="1183"/>
                      <a:pt x="3973" y="1178"/>
                      <a:pt x="4005" y="1161"/>
                    </a:cubicBezTo>
                    <a:cubicBezTo>
                      <a:pt x="4104" y="1112"/>
                      <a:pt x="4252" y="927"/>
                      <a:pt x="4178" y="927"/>
                    </a:cubicBezTo>
                    <a:cubicBezTo>
                      <a:pt x="4104" y="927"/>
                      <a:pt x="4141" y="902"/>
                      <a:pt x="4042" y="865"/>
                    </a:cubicBezTo>
                    <a:cubicBezTo>
                      <a:pt x="4004" y="851"/>
                      <a:pt x="3975" y="848"/>
                      <a:pt x="3950" y="848"/>
                    </a:cubicBezTo>
                    <a:cubicBezTo>
                      <a:pt x="3930" y="848"/>
                      <a:pt x="3913" y="850"/>
                      <a:pt x="3896" y="850"/>
                    </a:cubicBezTo>
                    <a:cubicBezTo>
                      <a:pt x="3880" y="850"/>
                      <a:pt x="3864" y="848"/>
                      <a:pt x="3845" y="841"/>
                    </a:cubicBezTo>
                    <a:cubicBezTo>
                      <a:pt x="3784" y="816"/>
                      <a:pt x="3882" y="754"/>
                      <a:pt x="3771" y="754"/>
                    </a:cubicBezTo>
                    <a:lnTo>
                      <a:pt x="3402" y="754"/>
                    </a:lnTo>
                    <a:cubicBezTo>
                      <a:pt x="3313" y="754"/>
                      <a:pt x="3264" y="723"/>
                      <a:pt x="3210" y="723"/>
                    </a:cubicBezTo>
                    <a:cubicBezTo>
                      <a:pt x="3196" y="723"/>
                      <a:pt x="3182" y="725"/>
                      <a:pt x="3168" y="730"/>
                    </a:cubicBezTo>
                    <a:cubicBezTo>
                      <a:pt x="3032" y="791"/>
                      <a:pt x="2884" y="841"/>
                      <a:pt x="2736" y="878"/>
                    </a:cubicBezTo>
                    <a:cubicBezTo>
                      <a:pt x="2650" y="878"/>
                      <a:pt x="2650" y="915"/>
                      <a:pt x="2712" y="939"/>
                    </a:cubicBezTo>
                    <a:cubicBezTo>
                      <a:pt x="2786" y="952"/>
                      <a:pt x="2712" y="976"/>
                      <a:pt x="2662" y="976"/>
                    </a:cubicBezTo>
                    <a:cubicBezTo>
                      <a:pt x="2636" y="976"/>
                      <a:pt x="2621" y="983"/>
                      <a:pt x="2602" y="983"/>
                    </a:cubicBezTo>
                    <a:cubicBezTo>
                      <a:pt x="2576" y="983"/>
                      <a:pt x="2543" y="971"/>
                      <a:pt x="2465" y="915"/>
                    </a:cubicBezTo>
                    <a:cubicBezTo>
                      <a:pt x="2409" y="879"/>
                      <a:pt x="2377" y="869"/>
                      <a:pt x="2351" y="869"/>
                    </a:cubicBezTo>
                    <a:cubicBezTo>
                      <a:pt x="2315" y="869"/>
                      <a:pt x="2294" y="890"/>
                      <a:pt x="2243" y="890"/>
                    </a:cubicBezTo>
                    <a:cubicBezTo>
                      <a:pt x="2169" y="890"/>
                      <a:pt x="2132" y="863"/>
                      <a:pt x="2091" y="863"/>
                    </a:cubicBezTo>
                    <a:cubicBezTo>
                      <a:pt x="2085" y="863"/>
                      <a:pt x="2078" y="864"/>
                      <a:pt x="2071" y="865"/>
                    </a:cubicBezTo>
                    <a:cubicBezTo>
                      <a:pt x="2034" y="878"/>
                      <a:pt x="2083" y="952"/>
                      <a:pt x="2022" y="952"/>
                    </a:cubicBezTo>
                    <a:cubicBezTo>
                      <a:pt x="1960" y="952"/>
                      <a:pt x="1935" y="865"/>
                      <a:pt x="1886" y="865"/>
                    </a:cubicBezTo>
                    <a:cubicBezTo>
                      <a:pt x="1825" y="865"/>
                      <a:pt x="1788" y="853"/>
                      <a:pt x="1849" y="804"/>
                    </a:cubicBezTo>
                    <a:cubicBezTo>
                      <a:pt x="1911" y="767"/>
                      <a:pt x="1923" y="767"/>
                      <a:pt x="1849" y="705"/>
                    </a:cubicBezTo>
                    <a:cubicBezTo>
                      <a:pt x="1791" y="657"/>
                      <a:pt x="1771" y="624"/>
                      <a:pt x="1735" y="624"/>
                    </a:cubicBezTo>
                    <a:cubicBezTo>
                      <a:pt x="1725" y="624"/>
                      <a:pt x="1714" y="626"/>
                      <a:pt x="1701" y="631"/>
                    </a:cubicBezTo>
                    <a:cubicBezTo>
                      <a:pt x="1657" y="658"/>
                      <a:pt x="1542" y="678"/>
                      <a:pt x="1500" y="678"/>
                    </a:cubicBezTo>
                    <a:cubicBezTo>
                      <a:pt x="1484" y="678"/>
                      <a:pt x="1478" y="675"/>
                      <a:pt x="1492" y="668"/>
                    </a:cubicBezTo>
                    <a:cubicBezTo>
                      <a:pt x="1553" y="631"/>
                      <a:pt x="1640" y="619"/>
                      <a:pt x="1566" y="594"/>
                    </a:cubicBezTo>
                    <a:cubicBezTo>
                      <a:pt x="1492" y="582"/>
                      <a:pt x="1332" y="483"/>
                      <a:pt x="1393" y="483"/>
                    </a:cubicBezTo>
                    <a:cubicBezTo>
                      <a:pt x="1438" y="483"/>
                      <a:pt x="1698" y="509"/>
                      <a:pt x="1808" y="509"/>
                    </a:cubicBezTo>
                    <a:cubicBezTo>
                      <a:pt x="1849" y="509"/>
                      <a:pt x="1869" y="506"/>
                      <a:pt x="1849" y="496"/>
                    </a:cubicBezTo>
                    <a:cubicBezTo>
                      <a:pt x="1800" y="459"/>
                      <a:pt x="1738" y="422"/>
                      <a:pt x="1677" y="397"/>
                    </a:cubicBezTo>
                    <a:cubicBezTo>
                      <a:pt x="1603" y="360"/>
                      <a:pt x="1516" y="348"/>
                      <a:pt x="1430" y="348"/>
                    </a:cubicBezTo>
                    <a:cubicBezTo>
                      <a:pt x="1504" y="348"/>
                      <a:pt x="1603" y="323"/>
                      <a:pt x="1553" y="274"/>
                    </a:cubicBezTo>
                    <a:cubicBezTo>
                      <a:pt x="1492" y="237"/>
                      <a:pt x="1443" y="225"/>
                      <a:pt x="1319" y="225"/>
                    </a:cubicBezTo>
                    <a:cubicBezTo>
                      <a:pt x="1208" y="237"/>
                      <a:pt x="1098" y="262"/>
                      <a:pt x="987" y="274"/>
                    </a:cubicBezTo>
                    <a:cubicBezTo>
                      <a:pt x="962" y="274"/>
                      <a:pt x="913" y="323"/>
                      <a:pt x="876" y="336"/>
                    </a:cubicBezTo>
                    <a:cubicBezTo>
                      <a:pt x="876" y="336"/>
                      <a:pt x="1011" y="249"/>
                      <a:pt x="950" y="188"/>
                    </a:cubicBezTo>
                    <a:cubicBezTo>
                      <a:pt x="893" y="142"/>
                      <a:pt x="836" y="75"/>
                      <a:pt x="779" y="75"/>
                    </a:cubicBezTo>
                    <a:cubicBezTo>
                      <a:pt x="774" y="75"/>
                      <a:pt x="769" y="76"/>
                      <a:pt x="765" y="77"/>
                    </a:cubicBezTo>
                    <a:cubicBezTo>
                      <a:pt x="642" y="64"/>
                      <a:pt x="531" y="40"/>
                      <a:pt x="408" y="3"/>
                    </a:cubicBezTo>
                    <a:cubicBezTo>
                      <a:pt x="396" y="2"/>
                      <a:pt x="382" y="1"/>
                      <a:pt x="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82"/>
              <p:cNvSpPr/>
              <p:nvPr/>
            </p:nvSpPr>
            <p:spPr>
              <a:xfrm>
                <a:off x="2940000" y="4277325"/>
                <a:ext cx="69575" cy="51025"/>
              </a:xfrm>
              <a:custGeom>
                <a:rect b="b" l="l" r="r" t="t"/>
                <a:pathLst>
                  <a:path extrusionOk="0" h="2041" w="2783">
                    <a:moveTo>
                      <a:pt x="673" y="0"/>
                    </a:moveTo>
                    <a:cubicBezTo>
                      <a:pt x="553" y="0"/>
                      <a:pt x="522" y="30"/>
                      <a:pt x="565" y="52"/>
                    </a:cubicBezTo>
                    <a:cubicBezTo>
                      <a:pt x="602" y="64"/>
                      <a:pt x="811" y="101"/>
                      <a:pt x="811" y="126"/>
                    </a:cubicBezTo>
                    <a:cubicBezTo>
                      <a:pt x="811" y="163"/>
                      <a:pt x="811" y="187"/>
                      <a:pt x="762" y="187"/>
                    </a:cubicBezTo>
                    <a:cubicBezTo>
                      <a:pt x="700" y="187"/>
                      <a:pt x="577" y="163"/>
                      <a:pt x="552" y="163"/>
                    </a:cubicBezTo>
                    <a:cubicBezTo>
                      <a:pt x="540" y="163"/>
                      <a:pt x="675" y="212"/>
                      <a:pt x="614" y="212"/>
                    </a:cubicBezTo>
                    <a:lnTo>
                      <a:pt x="429" y="212"/>
                    </a:lnTo>
                    <a:cubicBezTo>
                      <a:pt x="367" y="212"/>
                      <a:pt x="330" y="224"/>
                      <a:pt x="306" y="261"/>
                    </a:cubicBezTo>
                    <a:cubicBezTo>
                      <a:pt x="294" y="311"/>
                      <a:pt x="257" y="323"/>
                      <a:pt x="330" y="323"/>
                    </a:cubicBezTo>
                    <a:cubicBezTo>
                      <a:pt x="404" y="335"/>
                      <a:pt x="429" y="397"/>
                      <a:pt x="515" y="421"/>
                    </a:cubicBezTo>
                    <a:cubicBezTo>
                      <a:pt x="602" y="434"/>
                      <a:pt x="491" y="434"/>
                      <a:pt x="491" y="458"/>
                    </a:cubicBezTo>
                    <a:cubicBezTo>
                      <a:pt x="491" y="481"/>
                      <a:pt x="562" y="534"/>
                      <a:pt x="519" y="534"/>
                    </a:cubicBezTo>
                    <a:cubicBezTo>
                      <a:pt x="515" y="534"/>
                      <a:pt x="510" y="533"/>
                      <a:pt x="503" y="532"/>
                    </a:cubicBezTo>
                    <a:cubicBezTo>
                      <a:pt x="441" y="520"/>
                      <a:pt x="330" y="458"/>
                      <a:pt x="281" y="458"/>
                    </a:cubicBezTo>
                    <a:cubicBezTo>
                      <a:pt x="250" y="458"/>
                      <a:pt x="127" y="431"/>
                      <a:pt x="124" y="431"/>
                    </a:cubicBezTo>
                    <a:lnTo>
                      <a:pt x="124" y="431"/>
                    </a:lnTo>
                    <a:cubicBezTo>
                      <a:pt x="124" y="431"/>
                      <a:pt x="126" y="432"/>
                      <a:pt x="133" y="434"/>
                    </a:cubicBezTo>
                    <a:cubicBezTo>
                      <a:pt x="183" y="458"/>
                      <a:pt x="318" y="495"/>
                      <a:pt x="269" y="495"/>
                    </a:cubicBezTo>
                    <a:cubicBezTo>
                      <a:pt x="232" y="495"/>
                      <a:pt x="146" y="495"/>
                      <a:pt x="170" y="545"/>
                    </a:cubicBezTo>
                    <a:cubicBezTo>
                      <a:pt x="207" y="594"/>
                      <a:pt x="330" y="656"/>
                      <a:pt x="244" y="656"/>
                    </a:cubicBezTo>
                    <a:cubicBezTo>
                      <a:pt x="170" y="656"/>
                      <a:pt x="109" y="668"/>
                      <a:pt x="47" y="692"/>
                    </a:cubicBezTo>
                    <a:cubicBezTo>
                      <a:pt x="72" y="692"/>
                      <a:pt x="84" y="729"/>
                      <a:pt x="158" y="754"/>
                    </a:cubicBezTo>
                    <a:cubicBezTo>
                      <a:pt x="201" y="769"/>
                      <a:pt x="249" y="775"/>
                      <a:pt x="296" y="775"/>
                    </a:cubicBezTo>
                    <a:cubicBezTo>
                      <a:pt x="329" y="775"/>
                      <a:pt x="361" y="772"/>
                      <a:pt x="392" y="766"/>
                    </a:cubicBezTo>
                    <a:cubicBezTo>
                      <a:pt x="435" y="759"/>
                      <a:pt x="494" y="752"/>
                      <a:pt x="529" y="752"/>
                    </a:cubicBezTo>
                    <a:cubicBezTo>
                      <a:pt x="555" y="752"/>
                      <a:pt x="568" y="756"/>
                      <a:pt x="552" y="766"/>
                    </a:cubicBezTo>
                    <a:cubicBezTo>
                      <a:pt x="515" y="791"/>
                      <a:pt x="454" y="828"/>
                      <a:pt x="478" y="840"/>
                    </a:cubicBezTo>
                    <a:cubicBezTo>
                      <a:pt x="503" y="853"/>
                      <a:pt x="528" y="890"/>
                      <a:pt x="503" y="890"/>
                    </a:cubicBezTo>
                    <a:lnTo>
                      <a:pt x="269" y="890"/>
                    </a:lnTo>
                    <a:cubicBezTo>
                      <a:pt x="195" y="890"/>
                      <a:pt x="121" y="877"/>
                      <a:pt x="59" y="853"/>
                    </a:cubicBezTo>
                    <a:cubicBezTo>
                      <a:pt x="44" y="842"/>
                      <a:pt x="29" y="836"/>
                      <a:pt x="19" y="836"/>
                    </a:cubicBezTo>
                    <a:cubicBezTo>
                      <a:pt x="4" y="836"/>
                      <a:pt x="1" y="848"/>
                      <a:pt x="22" y="877"/>
                    </a:cubicBezTo>
                    <a:cubicBezTo>
                      <a:pt x="59" y="939"/>
                      <a:pt x="109" y="1111"/>
                      <a:pt x="220" y="1111"/>
                    </a:cubicBezTo>
                    <a:cubicBezTo>
                      <a:pt x="343" y="1124"/>
                      <a:pt x="392" y="1161"/>
                      <a:pt x="330" y="1161"/>
                    </a:cubicBezTo>
                    <a:cubicBezTo>
                      <a:pt x="257" y="1161"/>
                      <a:pt x="257" y="1247"/>
                      <a:pt x="281" y="1259"/>
                    </a:cubicBezTo>
                    <a:cubicBezTo>
                      <a:pt x="293" y="1259"/>
                      <a:pt x="369" y="1334"/>
                      <a:pt x="419" y="1334"/>
                    </a:cubicBezTo>
                    <a:cubicBezTo>
                      <a:pt x="422" y="1334"/>
                      <a:pt x="426" y="1334"/>
                      <a:pt x="429" y="1333"/>
                    </a:cubicBezTo>
                    <a:cubicBezTo>
                      <a:pt x="479" y="1313"/>
                      <a:pt x="521" y="1277"/>
                      <a:pt x="561" y="1277"/>
                    </a:cubicBezTo>
                    <a:cubicBezTo>
                      <a:pt x="570" y="1277"/>
                      <a:pt x="580" y="1279"/>
                      <a:pt x="589" y="1284"/>
                    </a:cubicBezTo>
                    <a:cubicBezTo>
                      <a:pt x="619" y="1304"/>
                      <a:pt x="633" y="1340"/>
                      <a:pt x="657" y="1340"/>
                    </a:cubicBezTo>
                    <a:cubicBezTo>
                      <a:pt x="662" y="1340"/>
                      <a:pt x="668" y="1338"/>
                      <a:pt x="675" y="1333"/>
                    </a:cubicBezTo>
                    <a:cubicBezTo>
                      <a:pt x="719" y="1301"/>
                      <a:pt x="829" y="1230"/>
                      <a:pt x="905" y="1230"/>
                    </a:cubicBezTo>
                    <a:cubicBezTo>
                      <a:pt x="915" y="1230"/>
                      <a:pt x="925" y="1232"/>
                      <a:pt x="934" y="1235"/>
                    </a:cubicBezTo>
                    <a:cubicBezTo>
                      <a:pt x="1008" y="1247"/>
                      <a:pt x="1070" y="1296"/>
                      <a:pt x="1057" y="1296"/>
                    </a:cubicBezTo>
                    <a:cubicBezTo>
                      <a:pt x="1119" y="1309"/>
                      <a:pt x="1181" y="1309"/>
                      <a:pt x="1242" y="1309"/>
                    </a:cubicBezTo>
                    <a:cubicBezTo>
                      <a:pt x="1316" y="1309"/>
                      <a:pt x="1008" y="1333"/>
                      <a:pt x="1020" y="1333"/>
                    </a:cubicBezTo>
                    <a:cubicBezTo>
                      <a:pt x="1131" y="1346"/>
                      <a:pt x="1242" y="1358"/>
                      <a:pt x="1353" y="1382"/>
                    </a:cubicBezTo>
                    <a:cubicBezTo>
                      <a:pt x="1316" y="1395"/>
                      <a:pt x="836" y="1419"/>
                      <a:pt x="774" y="1444"/>
                    </a:cubicBezTo>
                    <a:cubicBezTo>
                      <a:pt x="712" y="1456"/>
                      <a:pt x="589" y="1506"/>
                      <a:pt x="626" y="1555"/>
                    </a:cubicBezTo>
                    <a:cubicBezTo>
                      <a:pt x="651" y="1580"/>
                      <a:pt x="688" y="1604"/>
                      <a:pt x="725" y="1629"/>
                    </a:cubicBezTo>
                    <a:cubicBezTo>
                      <a:pt x="749" y="1629"/>
                      <a:pt x="725" y="1703"/>
                      <a:pt x="786" y="1727"/>
                    </a:cubicBezTo>
                    <a:cubicBezTo>
                      <a:pt x="836" y="1752"/>
                      <a:pt x="996" y="1752"/>
                      <a:pt x="1082" y="1789"/>
                    </a:cubicBezTo>
                    <a:cubicBezTo>
                      <a:pt x="1168" y="1814"/>
                      <a:pt x="1082" y="1814"/>
                      <a:pt x="1020" y="1814"/>
                    </a:cubicBezTo>
                    <a:cubicBezTo>
                      <a:pt x="959" y="1814"/>
                      <a:pt x="860" y="1838"/>
                      <a:pt x="947" y="1875"/>
                    </a:cubicBezTo>
                    <a:cubicBezTo>
                      <a:pt x="1008" y="1937"/>
                      <a:pt x="1094" y="1974"/>
                      <a:pt x="1168" y="1999"/>
                    </a:cubicBezTo>
                    <a:cubicBezTo>
                      <a:pt x="1224" y="2026"/>
                      <a:pt x="1286" y="2040"/>
                      <a:pt x="1350" y="2040"/>
                    </a:cubicBezTo>
                    <a:cubicBezTo>
                      <a:pt x="1372" y="2040"/>
                      <a:pt x="1393" y="2039"/>
                      <a:pt x="1415" y="2036"/>
                    </a:cubicBezTo>
                    <a:cubicBezTo>
                      <a:pt x="1464" y="2011"/>
                      <a:pt x="1600" y="2011"/>
                      <a:pt x="1513" y="1974"/>
                    </a:cubicBezTo>
                    <a:cubicBezTo>
                      <a:pt x="1462" y="1952"/>
                      <a:pt x="1476" y="1934"/>
                      <a:pt x="1507" y="1934"/>
                    </a:cubicBezTo>
                    <a:cubicBezTo>
                      <a:pt x="1528" y="1934"/>
                      <a:pt x="1555" y="1942"/>
                      <a:pt x="1575" y="1962"/>
                    </a:cubicBezTo>
                    <a:cubicBezTo>
                      <a:pt x="1610" y="1988"/>
                      <a:pt x="1638" y="2014"/>
                      <a:pt x="1652" y="2014"/>
                    </a:cubicBezTo>
                    <a:cubicBezTo>
                      <a:pt x="1658" y="2014"/>
                      <a:pt x="1661" y="2009"/>
                      <a:pt x="1661" y="1999"/>
                    </a:cubicBezTo>
                    <a:cubicBezTo>
                      <a:pt x="1661" y="1967"/>
                      <a:pt x="1573" y="1822"/>
                      <a:pt x="1605" y="1822"/>
                    </a:cubicBezTo>
                    <a:cubicBezTo>
                      <a:pt x="1611" y="1822"/>
                      <a:pt x="1621" y="1827"/>
                      <a:pt x="1637" y="1838"/>
                    </a:cubicBezTo>
                    <a:cubicBezTo>
                      <a:pt x="1724" y="1904"/>
                      <a:pt x="1801" y="2017"/>
                      <a:pt x="1835" y="2017"/>
                    </a:cubicBezTo>
                    <a:cubicBezTo>
                      <a:pt x="1839" y="2017"/>
                      <a:pt x="1843" y="2015"/>
                      <a:pt x="1846" y="2011"/>
                    </a:cubicBezTo>
                    <a:cubicBezTo>
                      <a:pt x="1871" y="1986"/>
                      <a:pt x="1945" y="1937"/>
                      <a:pt x="1920" y="1888"/>
                    </a:cubicBezTo>
                    <a:cubicBezTo>
                      <a:pt x="1883" y="1851"/>
                      <a:pt x="1871" y="1801"/>
                      <a:pt x="1920" y="1801"/>
                    </a:cubicBezTo>
                    <a:cubicBezTo>
                      <a:pt x="1965" y="1801"/>
                      <a:pt x="1948" y="1954"/>
                      <a:pt x="1973" y="1954"/>
                    </a:cubicBezTo>
                    <a:cubicBezTo>
                      <a:pt x="1975" y="1954"/>
                      <a:pt x="1978" y="1953"/>
                      <a:pt x="1982" y="1949"/>
                    </a:cubicBezTo>
                    <a:cubicBezTo>
                      <a:pt x="2018" y="1900"/>
                      <a:pt x="2043" y="1826"/>
                      <a:pt x="2031" y="1764"/>
                    </a:cubicBezTo>
                    <a:cubicBezTo>
                      <a:pt x="2018" y="1727"/>
                      <a:pt x="1957" y="1629"/>
                      <a:pt x="1982" y="1580"/>
                    </a:cubicBezTo>
                    <a:cubicBezTo>
                      <a:pt x="1997" y="1556"/>
                      <a:pt x="2018" y="1518"/>
                      <a:pt x="2031" y="1518"/>
                    </a:cubicBezTo>
                    <a:cubicBezTo>
                      <a:pt x="2038" y="1518"/>
                      <a:pt x="2043" y="1531"/>
                      <a:pt x="2043" y="1567"/>
                    </a:cubicBezTo>
                    <a:cubicBezTo>
                      <a:pt x="2043" y="1654"/>
                      <a:pt x="2072" y="1732"/>
                      <a:pt x="2113" y="1732"/>
                    </a:cubicBezTo>
                    <a:cubicBezTo>
                      <a:pt x="2118" y="1732"/>
                      <a:pt x="2124" y="1730"/>
                      <a:pt x="2129" y="1727"/>
                    </a:cubicBezTo>
                    <a:cubicBezTo>
                      <a:pt x="2203" y="1654"/>
                      <a:pt x="2277" y="1580"/>
                      <a:pt x="2363" y="1518"/>
                    </a:cubicBezTo>
                    <a:cubicBezTo>
                      <a:pt x="2397" y="1504"/>
                      <a:pt x="2429" y="1498"/>
                      <a:pt x="2454" y="1498"/>
                    </a:cubicBezTo>
                    <a:cubicBezTo>
                      <a:pt x="2493" y="1498"/>
                      <a:pt x="2514" y="1511"/>
                      <a:pt x="2499" y="1518"/>
                    </a:cubicBezTo>
                    <a:cubicBezTo>
                      <a:pt x="2477" y="1529"/>
                      <a:pt x="2426" y="1569"/>
                      <a:pt x="2450" y="1569"/>
                    </a:cubicBezTo>
                    <a:cubicBezTo>
                      <a:pt x="2453" y="1569"/>
                      <a:pt x="2457" y="1569"/>
                      <a:pt x="2462" y="1567"/>
                    </a:cubicBezTo>
                    <a:cubicBezTo>
                      <a:pt x="2511" y="1543"/>
                      <a:pt x="2721" y="1506"/>
                      <a:pt x="2672" y="1493"/>
                    </a:cubicBezTo>
                    <a:cubicBezTo>
                      <a:pt x="2622" y="1493"/>
                      <a:pt x="2536" y="1493"/>
                      <a:pt x="2598" y="1469"/>
                    </a:cubicBezTo>
                    <a:cubicBezTo>
                      <a:pt x="2659" y="1432"/>
                      <a:pt x="2782" y="1395"/>
                      <a:pt x="2782" y="1346"/>
                    </a:cubicBezTo>
                    <a:cubicBezTo>
                      <a:pt x="2770" y="1284"/>
                      <a:pt x="2647" y="1235"/>
                      <a:pt x="2622" y="1185"/>
                    </a:cubicBezTo>
                    <a:cubicBezTo>
                      <a:pt x="2611" y="1169"/>
                      <a:pt x="2608" y="1162"/>
                      <a:pt x="2601" y="1162"/>
                    </a:cubicBezTo>
                    <a:cubicBezTo>
                      <a:pt x="2594" y="1162"/>
                      <a:pt x="2582" y="1172"/>
                      <a:pt x="2548" y="1185"/>
                    </a:cubicBezTo>
                    <a:cubicBezTo>
                      <a:pt x="2538" y="1189"/>
                      <a:pt x="2530" y="1191"/>
                      <a:pt x="2523" y="1191"/>
                    </a:cubicBezTo>
                    <a:cubicBezTo>
                      <a:pt x="2485" y="1191"/>
                      <a:pt x="2475" y="1144"/>
                      <a:pt x="2413" y="1124"/>
                    </a:cubicBezTo>
                    <a:cubicBezTo>
                      <a:pt x="2395" y="1120"/>
                      <a:pt x="2386" y="1119"/>
                      <a:pt x="2380" y="1119"/>
                    </a:cubicBezTo>
                    <a:cubicBezTo>
                      <a:pt x="2366" y="1119"/>
                      <a:pt x="2368" y="1127"/>
                      <a:pt x="2290" y="1136"/>
                    </a:cubicBezTo>
                    <a:cubicBezTo>
                      <a:pt x="2240" y="1142"/>
                      <a:pt x="2206" y="1148"/>
                      <a:pt x="2191" y="1148"/>
                    </a:cubicBezTo>
                    <a:cubicBezTo>
                      <a:pt x="2176" y="1148"/>
                      <a:pt x="2179" y="1142"/>
                      <a:pt x="2203" y="1124"/>
                    </a:cubicBezTo>
                    <a:cubicBezTo>
                      <a:pt x="2240" y="1087"/>
                      <a:pt x="2327" y="1025"/>
                      <a:pt x="2253" y="1013"/>
                    </a:cubicBezTo>
                    <a:cubicBezTo>
                      <a:pt x="2246" y="1012"/>
                      <a:pt x="2239" y="1011"/>
                      <a:pt x="2233" y="1011"/>
                    </a:cubicBezTo>
                    <a:cubicBezTo>
                      <a:pt x="2198" y="1011"/>
                      <a:pt x="2182" y="1028"/>
                      <a:pt x="2180" y="1028"/>
                    </a:cubicBezTo>
                    <a:cubicBezTo>
                      <a:pt x="2178" y="1028"/>
                      <a:pt x="2182" y="1022"/>
                      <a:pt x="2191" y="1001"/>
                    </a:cubicBezTo>
                    <a:cubicBezTo>
                      <a:pt x="2216" y="951"/>
                      <a:pt x="2277" y="939"/>
                      <a:pt x="2228" y="902"/>
                    </a:cubicBezTo>
                    <a:cubicBezTo>
                      <a:pt x="2191" y="890"/>
                      <a:pt x="2142" y="865"/>
                      <a:pt x="2092" y="865"/>
                    </a:cubicBezTo>
                    <a:cubicBezTo>
                      <a:pt x="2068" y="865"/>
                      <a:pt x="2055" y="853"/>
                      <a:pt x="2105" y="816"/>
                    </a:cubicBezTo>
                    <a:cubicBezTo>
                      <a:pt x="2142" y="779"/>
                      <a:pt x="2179" y="742"/>
                      <a:pt x="2129" y="705"/>
                    </a:cubicBezTo>
                    <a:cubicBezTo>
                      <a:pt x="2084" y="660"/>
                      <a:pt x="2091" y="605"/>
                      <a:pt x="1999" y="605"/>
                    </a:cubicBezTo>
                    <a:cubicBezTo>
                      <a:pt x="1990" y="605"/>
                      <a:pt x="1980" y="605"/>
                      <a:pt x="1969" y="606"/>
                    </a:cubicBezTo>
                    <a:cubicBezTo>
                      <a:pt x="1858" y="606"/>
                      <a:pt x="1760" y="643"/>
                      <a:pt x="1846" y="680"/>
                    </a:cubicBezTo>
                    <a:cubicBezTo>
                      <a:pt x="1920" y="717"/>
                      <a:pt x="2080" y="828"/>
                      <a:pt x="2018" y="828"/>
                    </a:cubicBezTo>
                    <a:cubicBezTo>
                      <a:pt x="1973" y="828"/>
                      <a:pt x="1951" y="847"/>
                      <a:pt x="1929" y="847"/>
                    </a:cubicBezTo>
                    <a:cubicBezTo>
                      <a:pt x="1915" y="847"/>
                      <a:pt x="1902" y="839"/>
                      <a:pt x="1883" y="816"/>
                    </a:cubicBezTo>
                    <a:cubicBezTo>
                      <a:pt x="1821" y="766"/>
                      <a:pt x="1784" y="766"/>
                      <a:pt x="1760" y="692"/>
                    </a:cubicBezTo>
                    <a:cubicBezTo>
                      <a:pt x="1747" y="631"/>
                      <a:pt x="1809" y="569"/>
                      <a:pt x="1723" y="569"/>
                    </a:cubicBezTo>
                    <a:cubicBezTo>
                      <a:pt x="1649" y="557"/>
                      <a:pt x="1439" y="569"/>
                      <a:pt x="1390" y="495"/>
                    </a:cubicBezTo>
                    <a:cubicBezTo>
                      <a:pt x="1329" y="360"/>
                      <a:pt x="1230" y="237"/>
                      <a:pt x="1119" y="126"/>
                    </a:cubicBezTo>
                    <a:cubicBezTo>
                      <a:pt x="996" y="52"/>
                      <a:pt x="873" y="15"/>
                      <a:pt x="737" y="2"/>
                    </a:cubicBezTo>
                    <a:cubicBezTo>
                      <a:pt x="713" y="1"/>
                      <a:pt x="692" y="0"/>
                      <a:pt x="6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82"/>
              <p:cNvSpPr/>
              <p:nvPr/>
            </p:nvSpPr>
            <p:spPr>
              <a:xfrm>
                <a:off x="2967975" y="4247825"/>
                <a:ext cx="183600" cy="109350"/>
              </a:xfrm>
              <a:custGeom>
                <a:rect b="b" l="l" r="r" t="t"/>
                <a:pathLst>
                  <a:path extrusionOk="0" h="4374" w="7344">
                    <a:moveTo>
                      <a:pt x="4978" y="1"/>
                    </a:moveTo>
                    <a:cubicBezTo>
                      <a:pt x="4927" y="1"/>
                      <a:pt x="4894" y="9"/>
                      <a:pt x="4916" y="37"/>
                    </a:cubicBezTo>
                    <a:cubicBezTo>
                      <a:pt x="4962" y="82"/>
                      <a:pt x="5071" y="149"/>
                      <a:pt x="4999" y="149"/>
                    </a:cubicBezTo>
                    <a:cubicBezTo>
                      <a:pt x="4993" y="149"/>
                      <a:pt x="4986" y="148"/>
                      <a:pt x="4978" y="147"/>
                    </a:cubicBezTo>
                    <a:cubicBezTo>
                      <a:pt x="4879" y="135"/>
                      <a:pt x="4830" y="24"/>
                      <a:pt x="4731" y="12"/>
                    </a:cubicBezTo>
                    <a:cubicBezTo>
                      <a:pt x="4721" y="11"/>
                      <a:pt x="4708" y="10"/>
                      <a:pt x="4693" y="10"/>
                    </a:cubicBezTo>
                    <a:cubicBezTo>
                      <a:pt x="4571" y="10"/>
                      <a:pt x="4329" y="53"/>
                      <a:pt x="4362" y="86"/>
                    </a:cubicBezTo>
                    <a:cubicBezTo>
                      <a:pt x="4399" y="111"/>
                      <a:pt x="4423" y="209"/>
                      <a:pt x="4534" y="234"/>
                    </a:cubicBezTo>
                    <a:cubicBezTo>
                      <a:pt x="4564" y="240"/>
                      <a:pt x="4566" y="243"/>
                      <a:pt x="4552" y="243"/>
                    </a:cubicBezTo>
                    <a:cubicBezTo>
                      <a:pt x="4514" y="243"/>
                      <a:pt x="4354" y="221"/>
                      <a:pt x="4300" y="184"/>
                    </a:cubicBezTo>
                    <a:cubicBezTo>
                      <a:pt x="4226" y="135"/>
                      <a:pt x="4152" y="12"/>
                      <a:pt x="4078" y="12"/>
                    </a:cubicBezTo>
                    <a:cubicBezTo>
                      <a:pt x="3992" y="12"/>
                      <a:pt x="3339" y="12"/>
                      <a:pt x="3475" y="86"/>
                    </a:cubicBezTo>
                    <a:cubicBezTo>
                      <a:pt x="3610" y="147"/>
                      <a:pt x="3894" y="369"/>
                      <a:pt x="3844" y="369"/>
                    </a:cubicBezTo>
                    <a:cubicBezTo>
                      <a:pt x="3804" y="379"/>
                      <a:pt x="3715" y="472"/>
                      <a:pt x="3696" y="472"/>
                    </a:cubicBezTo>
                    <a:cubicBezTo>
                      <a:pt x="3692" y="472"/>
                      <a:pt x="3692" y="467"/>
                      <a:pt x="3696" y="456"/>
                    </a:cubicBezTo>
                    <a:cubicBezTo>
                      <a:pt x="3709" y="406"/>
                      <a:pt x="3820" y="406"/>
                      <a:pt x="3696" y="357"/>
                    </a:cubicBezTo>
                    <a:cubicBezTo>
                      <a:pt x="3573" y="295"/>
                      <a:pt x="3499" y="172"/>
                      <a:pt x="3425" y="160"/>
                    </a:cubicBezTo>
                    <a:cubicBezTo>
                      <a:pt x="3314" y="160"/>
                      <a:pt x="3216" y="147"/>
                      <a:pt x="3105" y="135"/>
                    </a:cubicBezTo>
                    <a:cubicBezTo>
                      <a:pt x="3036" y="120"/>
                      <a:pt x="2973" y="109"/>
                      <a:pt x="2908" y="109"/>
                    </a:cubicBezTo>
                    <a:cubicBezTo>
                      <a:pt x="2868" y="109"/>
                      <a:pt x="2827" y="113"/>
                      <a:pt x="2785" y="123"/>
                    </a:cubicBezTo>
                    <a:cubicBezTo>
                      <a:pt x="2809" y="135"/>
                      <a:pt x="2834" y="246"/>
                      <a:pt x="2933" y="246"/>
                    </a:cubicBezTo>
                    <a:cubicBezTo>
                      <a:pt x="3019" y="246"/>
                      <a:pt x="3216" y="271"/>
                      <a:pt x="3117" y="271"/>
                    </a:cubicBezTo>
                    <a:cubicBezTo>
                      <a:pt x="3052" y="271"/>
                      <a:pt x="2936" y="328"/>
                      <a:pt x="2846" y="328"/>
                    </a:cubicBezTo>
                    <a:cubicBezTo>
                      <a:pt x="2818" y="328"/>
                      <a:pt x="2793" y="322"/>
                      <a:pt x="2772" y="308"/>
                    </a:cubicBezTo>
                    <a:cubicBezTo>
                      <a:pt x="2711" y="246"/>
                      <a:pt x="2624" y="197"/>
                      <a:pt x="2538" y="184"/>
                    </a:cubicBezTo>
                    <a:cubicBezTo>
                      <a:pt x="2517" y="184"/>
                      <a:pt x="2502" y="183"/>
                      <a:pt x="2493" y="183"/>
                    </a:cubicBezTo>
                    <a:cubicBezTo>
                      <a:pt x="2470" y="183"/>
                      <a:pt x="2485" y="190"/>
                      <a:pt x="2538" y="234"/>
                    </a:cubicBezTo>
                    <a:cubicBezTo>
                      <a:pt x="2614" y="288"/>
                      <a:pt x="2643" y="400"/>
                      <a:pt x="2589" y="400"/>
                    </a:cubicBezTo>
                    <a:cubicBezTo>
                      <a:pt x="2582" y="400"/>
                      <a:pt x="2573" y="398"/>
                      <a:pt x="2563" y="394"/>
                    </a:cubicBezTo>
                    <a:cubicBezTo>
                      <a:pt x="2477" y="357"/>
                      <a:pt x="2378" y="332"/>
                      <a:pt x="2279" y="332"/>
                    </a:cubicBezTo>
                    <a:cubicBezTo>
                      <a:pt x="2304" y="345"/>
                      <a:pt x="2501" y="406"/>
                      <a:pt x="2427" y="406"/>
                    </a:cubicBezTo>
                    <a:cubicBezTo>
                      <a:pt x="2366" y="406"/>
                      <a:pt x="2169" y="406"/>
                      <a:pt x="2218" y="480"/>
                    </a:cubicBezTo>
                    <a:cubicBezTo>
                      <a:pt x="2267" y="554"/>
                      <a:pt x="2674" y="677"/>
                      <a:pt x="2748" y="702"/>
                    </a:cubicBezTo>
                    <a:cubicBezTo>
                      <a:pt x="2822" y="713"/>
                      <a:pt x="2950" y="877"/>
                      <a:pt x="2938" y="877"/>
                    </a:cubicBezTo>
                    <a:cubicBezTo>
                      <a:pt x="2937" y="877"/>
                      <a:pt x="2931" y="873"/>
                      <a:pt x="2920" y="862"/>
                    </a:cubicBezTo>
                    <a:cubicBezTo>
                      <a:pt x="2834" y="801"/>
                      <a:pt x="2723" y="751"/>
                      <a:pt x="2612" y="739"/>
                    </a:cubicBezTo>
                    <a:cubicBezTo>
                      <a:pt x="2535" y="728"/>
                      <a:pt x="2172" y="559"/>
                      <a:pt x="2149" y="559"/>
                    </a:cubicBezTo>
                    <a:cubicBezTo>
                      <a:pt x="2146" y="559"/>
                      <a:pt x="2149" y="561"/>
                      <a:pt x="2156" y="566"/>
                    </a:cubicBezTo>
                    <a:cubicBezTo>
                      <a:pt x="2222" y="621"/>
                      <a:pt x="2357" y="706"/>
                      <a:pt x="2315" y="706"/>
                    </a:cubicBezTo>
                    <a:cubicBezTo>
                      <a:pt x="2310" y="706"/>
                      <a:pt x="2302" y="705"/>
                      <a:pt x="2292" y="702"/>
                    </a:cubicBezTo>
                    <a:cubicBezTo>
                      <a:pt x="2281" y="701"/>
                      <a:pt x="2272" y="700"/>
                      <a:pt x="2263" y="700"/>
                    </a:cubicBezTo>
                    <a:cubicBezTo>
                      <a:pt x="2219" y="700"/>
                      <a:pt x="2204" y="714"/>
                      <a:pt x="2187" y="714"/>
                    </a:cubicBezTo>
                    <a:cubicBezTo>
                      <a:pt x="2174" y="714"/>
                      <a:pt x="2161" y="706"/>
                      <a:pt x="2132" y="677"/>
                    </a:cubicBezTo>
                    <a:cubicBezTo>
                      <a:pt x="2058" y="603"/>
                      <a:pt x="1959" y="505"/>
                      <a:pt x="1873" y="492"/>
                    </a:cubicBezTo>
                    <a:cubicBezTo>
                      <a:pt x="1808" y="492"/>
                      <a:pt x="1593" y="426"/>
                      <a:pt x="1515" y="426"/>
                    </a:cubicBezTo>
                    <a:cubicBezTo>
                      <a:pt x="1504" y="426"/>
                      <a:pt x="1496" y="428"/>
                      <a:pt x="1491" y="431"/>
                    </a:cubicBezTo>
                    <a:cubicBezTo>
                      <a:pt x="1454" y="468"/>
                      <a:pt x="1639" y="492"/>
                      <a:pt x="1565" y="529"/>
                    </a:cubicBezTo>
                    <a:cubicBezTo>
                      <a:pt x="1491" y="566"/>
                      <a:pt x="1158" y="665"/>
                      <a:pt x="1232" y="665"/>
                    </a:cubicBezTo>
                    <a:cubicBezTo>
                      <a:pt x="1239" y="666"/>
                      <a:pt x="1246" y="667"/>
                      <a:pt x="1253" y="667"/>
                    </a:cubicBezTo>
                    <a:cubicBezTo>
                      <a:pt x="1295" y="667"/>
                      <a:pt x="1338" y="649"/>
                      <a:pt x="1388" y="649"/>
                    </a:cubicBezTo>
                    <a:cubicBezTo>
                      <a:pt x="1419" y="649"/>
                      <a:pt x="1453" y="656"/>
                      <a:pt x="1491" y="677"/>
                    </a:cubicBezTo>
                    <a:cubicBezTo>
                      <a:pt x="1590" y="744"/>
                      <a:pt x="1690" y="790"/>
                      <a:pt x="1647" y="790"/>
                    </a:cubicBezTo>
                    <a:cubicBezTo>
                      <a:pt x="1642" y="790"/>
                      <a:pt x="1635" y="789"/>
                      <a:pt x="1626" y="788"/>
                    </a:cubicBezTo>
                    <a:cubicBezTo>
                      <a:pt x="1540" y="788"/>
                      <a:pt x="1479" y="788"/>
                      <a:pt x="1516" y="813"/>
                    </a:cubicBezTo>
                    <a:cubicBezTo>
                      <a:pt x="1549" y="830"/>
                      <a:pt x="1537" y="864"/>
                      <a:pt x="1510" y="864"/>
                    </a:cubicBezTo>
                    <a:cubicBezTo>
                      <a:pt x="1497" y="864"/>
                      <a:pt x="1482" y="857"/>
                      <a:pt x="1466" y="837"/>
                    </a:cubicBezTo>
                    <a:cubicBezTo>
                      <a:pt x="1417" y="788"/>
                      <a:pt x="1380" y="702"/>
                      <a:pt x="1294" y="702"/>
                    </a:cubicBezTo>
                    <a:cubicBezTo>
                      <a:pt x="1233" y="712"/>
                      <a:pt x="1197" y="831"/>
                      <a:pt x="1145" y="831"/>
                    </a:cubicBezTo>
                    <a:cubicBezTo>
                      <a:pt x="1134" y="831"/>
                      <a:pt x="1122" y="826"/>
                      <a:pt x="1109" y="813"/>
                    </a:cubicBezTo>
                    <a:cubicBezTo>
                      <a:pt x="1035" y="739"/>
                      <a:pt x="1072" y="702"/>
                      <a:pt x="961" y="702"/>
                    </a:cubicBezTo>
                    <a:cubicBezTo>
                      <a:pt x="838" y="702"/>
                      <a:pt x="653" y="776"/>
                      <a:pt x="653" y="825"/>
                    </a:cubicBezTo>
                    <a:cubicBezTo>
                      <a:pt x="653" y="860"/>
                      <a:pt x="615" y="889"/>
                      <a:pt x="580" y="889"/>
                    </a:cubicBezTo>
                    <a:cubicBezTo>
                      <a:pt x="566" y="889"/>
                      <a:pt x="553" y="885"/>
                      <a:pt x="542" y="874"/>
                    </a:cubicBezTo>
                    <a:cubicBezTo>
                      <a:pt x="505" y="837"/>
                      <a:pt x="456" y="825"/>
                      <a:pt x="394" y="825"/>
                    </a:cubicBezTo>
                    <a:cubicBezTo>
                      <a:pt x="320" y="825"/>
                      <a:pt x="210" y="911"/>
                      <a:pt x="148" y="911"/>
                    </a:cubicBezTo>
                    <a:cubicBezTo>
                      <a:pt x="74" y="911"/>
                      <a:pt x="0" y="961"/>
                      <a:pt x="49" y="985"/>
                    </a:cubicBezTo>
                    <a:cubicBezTo>
                      <a:pt x="76" y="1003"/>
                      <a:pt x="110" y="1015"/>
                      <a:pt x="145" y="1015"/>
                    </a:cubicBezTo>
                    <a:cubicBezTo>
                      <a:pt x="158" y="1015"/>
                      <a:pt x="172" y="1013"/>
                      <a:pt x="185" y="1010"/>
                    </a:cubicBezTo>
                    <a:cubicBezTo>
                      <a:pt x="250" y="1001"/>
                      <a:pt x="323" y="977"/>
                      <a:pt x="381" y="977"/>
                    </a:cubicBezTo>
                    <a:cubicBezTo>
                      <a:pt x="400" y="977"/>
                      <a:pt x="416" y="979"/>
                      <a:pt x="431" y="985"/>
                    </a:cubicBezTo>
                    <a:cubicBezTo>
                      <a:pt x="481" y="1022"/>
                      <a:pt x="431" y="1035"/>
                      <a:pt x="370" y="1047"/>
                    </a:cubicBezTo>
                    <a:cubicBezTo>
                      <a:pt x="327" y="1058"/>
                      <a:pt x="221" y="1114"/>
                      <a:pt x="263" y="1114"/>
                    </a:cubicBezTo>
                    <a:cubicBezTo>
                      <a:pt x="269" y="1114"/>
                      <a:pt x="280" y="1112"/>
                      <a:pt x="296" y="1109"/>
                    </a:cubicBezTo>
                    <a:cubicBezTo>
                      <a:pt x="407" y="1096"/>
                      <a:pt x="702" y="1084"/>
                      <a:pt x="813" y="1059"/>
                    </a:cubicBezTo>
                    <a:cubicBezTo>
                      <a:pt x="824" y="1058"/>
                      <a:pt x="833" y="1058"/>
                      <a:pt x="839" y="1058"/>
                    </a:cubicBezTo>
                    <a:cubicBezTo>
                      <a:pt x="904" y="1058"/>
                      <a:pt x="743" y="1110"/>
                      <a:pt x="653" y="1121"/>
                    </a:cubicBezTo>
                    <a:cubicBezTo>
                      <a:pt x="542" y="1133"/>
                      <a:pt x="370" y="1281"/>
                      <a:pt x="394" y="1306"/>
                    </a:cubicBezTo>
                    <a:cubicBezTo>
                      <a:pt x="419" y="1343"/>
                      <a:pt x="468" y="1380"/>
                      <a:pt x="579" y="1380"/>
                    </a:cubicBezTo>
                    <a:cubicBezTo>
                      <a:pt x="653" y="1386"/>
                      <a:pt x="724" y="1389"/>
                      <a:pt x="795" y="1389"/>
                    </a:cubicBezTo>
                    <a:cubicBezTo>
                      <a:pt x="866" y="1389"/>
                      <a:pt x="936" y="1386"/>
                      <a:pt x="1010" y="1380"/>
                    </a:cubicBezTo>
                    <a:cubicBezTo>
                      <a:pt x="1109" y="1367"/>
                      <a:pt x="1380" y="1219"/>
                      <a:pt x="1503" y="1219"/>
                    </a:cubicBezTo>
                    <a:cubicBezTo>
                      <a:pt x="1626" y="1219"/>
                      <a:pt x="1688" y="1219"/>
                      <a:pt x="1602" y="1256"/>
                    </a:cubicBezTo>
                    <a:cubicBezTo>
                      <a:pt x="1503" y="1306"/>
                      <a:pt x="1392" y="1343"/>
                      <a:pt x="1281" y="1367"/>
                    </a:cubicBezTo>
                    <a:cubicBezTo>
                      <a:pt x="1072" y="1404"/>
                      <a:pt x="863" y="1429"/>
                      <a:pt x="665" y="1454"/>
                    </a:cubicBezTo>
                    <a:cubicBezTo>
                      <a:pt x="654" y="1452"/>
                      <a:pt x="644" y="1452"/>
                      <a:pt x="637" y="1452"/>
                    </a:cubicBezTo>
                    <a:cubicBezTo>
                      <a:pt x="578" y="1452"/>
                      <a:pt x="676" y="1494"/>
                      <a:pt x="764" y="1527"/>
                    </a:cubicBezTo>
                    <a:cubicBezTo>
                      <a:pt x="845" y="1558"/>
                      <a:pt x="876" y="1638"/>
                      <a:pt x="967" y="1638"/>
                    </a:cubicBezTo>
                    <a:cubicBezTo>
                      <a:pt x="987" y="1638"/>
                      <a:pt x="1009" y="1635"/>
                      <a:pt x="1035" y="1626"/>
                    </a:cubicBezTo>
                    <a:cubicBezTo>
                      <a:pt x="1183" y="1577"/>
                      <a:pt x="1306" y="1441"/>
                      <a:pt x="1405" y="1429"/>
                    </a:cubicBezTo>
                    <a:cubicBezTo>
                      <a:pt x="1491" y="1404"/>
                      <a:pt x="2033" y="1306"/>
                      <a:pt x="2144" y="1306"/>
                    </a:cubicBezTo>
                    <a:cubicBezTo>
                      <a:pt x="2150" y="1305"/>
                      <a:pt x="2153" y="1305"/>
                      <a:pt x="2154" y="1305"/>
                    </a:cubicBezTo>
                    <a:cubicBezTo>
                      <a:pt x="2173" y="1305"/>
                      <a:pt x="1618" y="1396"/>
                      <a:pt x="1479" y="1454"/>
                    </a:cubicBezTo>
                    <a:cubicBezTo>
                      <a:pt x="1318" y="1515"/>
                      <a:pt x="1183" y="1651"/>
                      <a:pt x="1269" y="1688"/>
                    </a:cubicBezTo>
                    <a:cubicBezTo>
                      <a:pt x="1301" y="1697"/>
                      <a:pt x="1316" y="1699"/>
                      <a:pt x="1332" y="1699"/>
                    </a:cubicBezTo>
                    <a:cubicBezTo>
                      <a:pt x="1350" y="1699"/>
                      <a:pt x="1369" y="1696"/>
                      <a:pt x="1413" y="1696"/>
                    </a:cubicBezTo>
                    <a:cubicBezTo>
                      <a:pt x="1438" y="1696"/>
                      <a:pt x="1471" y="1697"/>
                      <a:pt x="1516" y="1700"/>
                    </a:cubicBezTo>
                    <a:cubicBezTo>
                      <a:pt x="1581" y="1704"/>
                      <a:pt x="1635" y="1709"/>
                      <a:pt x="1683" y="1709"/>
                    </a:cubicBezTo>
                    <a:cubicBezTo>
                      <a:pt x="1769" y="1709"/>
                      <a:pt x="1829" y="1694"/>
                      <a:pt x="1885" y="1638"/>
                    </a:cubicBezTo>
                    <a:cubicBezTo>
                      <a:pt x="1961" y="1574"/>
                      <a:pt x="1942" y="1537"/>
                      <a:pt x="1993" y="1537"/>
                    </a:cubicBezTo>
                    <a:cubicBezTo>
                      <a:pt x="2001" y="1537"/>
                      <a:pt x="2010" y="1538"/>
                      <a:pt x="2021" y="1540"/>
                    </a:cubicBezTo>
                    <a:cubicBezTo>
                      <a:pt x="2082" y="1557"/>
                      <a:pt x="1989" y="1575"/>
                      <a:pt x="2007" y="1575"/>
                    </a:cubicBezTo>
                    <a:cubicBezTo>
                      <a:pt x="2015" y="1575"/>
                      <a:pt x="2042" y="1572"/>
                      <a:pt x="2107" y="1564"/>
                    </a:cubicBezTo>
                    <a:cubicBezTo>
                      <a:pt x="2264" y="1538"/>
                      <a:pt x="2384" y="1512"/>
                      <a:pt x="2410" y="1512"/>
                    </a:cubicBezTo>
                    <a:cubicBezTo>
                      <a:pt x="2421" y="1512"/>
                      <a:pt x="2416" y="1517"/>
                      <a:pt x="2390" y="1527"/>
                    </a:cubicBezTo>
                    <a:cubicBezTo>
                      <a:pt x="2308" y="1563"/>
                      <a:pt x="2002" y="1676"/>
                      <a:pt x="2101" y="1676"/>
                    </a:cubicBezTo>
                    <a:cubicBezTo>
                      <a:pt x="2106" y="1676"/>
                      <a:pt x="2112" y="1676"/>
                      <a:pt x="2119" y="1675"/>
                    </a:cubicBezTo>
                    <a:cubicBezTo>
                      <a:pt x="2267" y="1663"/>
                      <a:pt x="2649" y="1675"/>
                      <a:pt x="2760" y="1589"/>
                    </a:cubicBezTo>
                    <a:cubicBezTo>
                      <a:pt x="2871" y="1503"/>
                      <a:pt x="3019" y="1429"/>
                      <a:pt x="2994" y="1355"/>
                    </a:cubicBezTo>
                    <a:cubicBezTo>
                      <a:pt x="2974" y="1309"/>
                      <a:pt x="2983" y="1298"/>
                      <a:pt x="3003" y="1298"/>
                    </a:cubicBezTo>
                    <a:cubicBezTo>
                      <a:pt x="3020" y="1298"/>
                      <a:pt x="3045" y="1306"/>
                      <a:pt x="3068" y="1306"/>
                    </a:cubicBezTo>
                    <a:cubicBezTo>
                      <a:pt x="3117" y="1306"/>
                      <a:pt x="3130" y="1256"/>
                      <a:pt x="3241" y="1170"/>
                    </a:cubicBezTo>
                    <a:cubicBezTo>
                      <a:pt x="3320" y="1117"/>
                      <a:pt x="3471" y="1076"/>
                      <a:pt x="3507" y="1076"/>
                    </a:cubicBezTo>
                    <a:cubicBezTo>
                      <a:pt x="3521" y="1076"/>
                      <a:pt x="3518" y="1082"/>
                      <a:pt x="3487" y="1096"/>
                    </a:cubicBezTo>
                    <a:cubicBezTo>
                      <a:pt x="3376" y="1158"/>
                      <a:pt x="3314" y="1269"/>
                      <a:pt x="3228" y="1343"/>
                    </a:cubicBezTo>
                    <a:cubicBezTo>
                      <a:pt x="3130" y="1417"/>
                      <a:pt x="3019" y="1491"/>
                      <a:pt x="3154" y="1491"/>
                    </a:cubicBezTo>
                    <a:cubicBezTo>
                      <a:pt x="3222" y="1491"/>
                      <a:pt x="3373" y="1487"/>
                      <a:pt x="3485" y="1487"/>
                    </a:cubicBezTo>
                    <a:cubicBezTo>
                      <a:pt x="3598" y="1487"/>
                      <a:pt x="3672" y="1491"/>
                      <a:pt x="3586" y="1503"/>
                    </a:cubicBezTo>
                    <a:cubicBezTo>
                      <a:pt x="3425" y="1540"/>
                      <a:pt x="2748" y="1651"/>
                      <a:pt x="2933" y="1651"/>
                    </a:cubicBezTo>
                    <a:cubicBezTo>
                      <a:pt x="3105" y="1651"/>
                      <a:pt x="3401" y="1700"/>
                      <a:pt x="3253" y="1712"/>
                    </a:cubicBezTo>
                    <a:cubicBezTo>
                      <a:pt x="3117" y="1725"/>
                      <a:pt x="2649" y="1799"/>
                      <a:pt x="2538" y="1799"/>
                    </a:cubicBezTo>
                    <a:cubicBezTo>
                      <a:pt x="2415" y="1799"/>
                      <a:pt x="1996" y="1823"/>
                      <a:pt x="2095" y="1885"/>
                    </a:cubicBezTo>
                    <a:cubicBezTo>
                      <a:pt x="2193" y="1959"/>
                      <a:pt x="2464" y="2082"/>
                      <a:pt x="2440" y="2131"/>
                    </a:cubicBezTo>
                    <a:cubicBezTo>
                      <a:pt x="2427" y="2193"/>
                      <a:pt x="2440" y="2279"/>
                      <a:pt x="2514" y="2279"/>
                    </a:cubicBezTo>
                    <a:cubicBezTo>
                      <a:pt x="2557" y="2273"/>
                      <a:pt x="2603" y="2270"/>
                      <a:pt x="2649" y="2270"/>
                    </a:cubicBezTo>
                    <a:cubicBezTo>
                      <a:pt x="2695" y="2270"/>
                      <a:pt x="2742" y="2273"/>
                      <a:pt x="2785" y="2279"/>
                    </a:cubicBezTo>
                    <a:cubicBezTo>
                      <a:pt x="2739" y="2288"/>
                      <a:pt x="2612" y="2338"/>
                      <a:pt x="2519" y="2338"/>
                    </a:cubicBezTo>
                    <a:cubicBezTo>
                      <a:pt x="2487" y="2338"/>
                      <a:pt x="2459" y="2332"/>
                      <a:pt x="2440" y="2316"/>
                    </a:cubicBezTo>
                    <a:cubicBezTo>
                      <a:pt x="2353" y="2242"/>
                      <a:pt x="2267" y="2181"/>
                      <a:pt x="2169" y="2119"/>
                    </a:cubicBezTo>
                    <a:cubicBezTo>
                      <a:pt x="2070" y="2057"/>
                      <a:pt x="1984" y="1922"/>
                      <a:pt x="1885" y="1909"/>
                    </a:cubicBezTo>
                    <a:cubicBezTo>
                      <a:pt x="1774" y="1897"/>
                      <a:pt x="1479" y="1885"/>
                      <a:pt x="1405" y="1860"/>
                    </a:cubicBezTo>
                    <a:cubicBezTo>
                      <a:pt x="1380" y="1855"/>
                      <a:pt x="1356" y="1850"/>
                      <a:pt x="1337" y="1850"/>
                    </a:cubicBezTo>
                    <a:cubicBezTo>
                      <a:pt x="1309" y="1850"/>
                      <a:pt x="1289" y="1861"/>
                      <a:pt x="1281" y="1897"/>
                    </a:cubicBezTo>
                    <a:cubicBezTo>
                      <a:pt x="1269" y="1971"/>
                      <a:pt x="1134" y="2045"/>
                      <a:pt x="1306" y="2045"/>
                    </a:cubicBezTo>
                    <a:cubicBezTo>
                      <a:pt x="1479" y="2045"/>
                      <a:pt x="1626" y="2070"/>
                      <a:pt x="1491" y="2070"/>
                    </a:cubicBezTo>
                    <a:cubicBezTo>
                      <a:pt x="1343" y="2070"/>
                      <a:pt x="1158" y="2230"/>
                      <a:pt x="1331" y="2242"/>
                    </a:cubicBezTo>
                    <a:cubicBezTo>
                      <a:pt x="1503" y="2254"/>
                      <a:pt x="1589" y="2254"/>
                      <a:pt x="1651" y="2328"/>
                    </a:cubicBezTo>
                    <a:cubicBezTo>
                      <a:pt x="1725" y="2439"/>
                      <a:pt x="1811" y="2538"/>
                      <a:pt x="1922" y="2599"/>
                    </a:cubicBezTo>
                    <a:cubicBezTo>
                      <a:pt x="2037" y="2673"/>
                      <a:pt x="2090" y="2728"/>
                      <a:pt x="2171" y="2728"/>
                    </a:cubicBezTo>
                    <a:cubicBezTo>
                      <a:pt x="2186" y="2728"/>
                      <a:pt x="2201" y="2726"/>
                      <a:pt x="2218" y="2723"/>
                    </a:cubicBezTo>
                    <a:cubicBezTo>
                      <a:pt x="2299" y="2714"/>
                      <a:pt x="2408" y="2685"/>
                      <a:pt x="2445" y="2685"/>
                    </a:cubicBezTo>
                    <a:cubicBezTo>
                      <a:pt x="2458" y="2685"/>
                      <a:pt x="2462" y="2688"/>
                      <a:pt x="2452" y="2698"/>
                    </a:cubicBezTo>
                    <a:cubicBezTo>
                      <a:pt x="2415" y="2735"/>
                      <a:pt x="2477" y="2809"/>
                      <a:pt x="2341" y="2809"/>
                    </a:cubicBezTo>
                    <a:cubicBezTo>
                      <a:pt x="2264" y="2801"/>
                      <a:pt x="2164" y="2784"/>
                      <a:pt x="2123" y="2784"/>
                    </a:cubicBezTo>
                    <a:cubicBezTo>
                      <a:pt x="2098" y="2784"/>
                      <a:pt x="2094" y="2790"/>
                      <a:pt x="2132" y="2809"/>
                    </a:cubicBezTo>
                    <a:cubicBezTo>
                      <a:pt x="2201" y="2849"/>
                      <a:pt x="2343" y="2952"/>
                      <a:pt x="2305" y="2952"/>
                    </a:cubicBezTo>
                    <a:cubicBezTo>
                      <a:pt x="2296" y="2952"/>
                      <a:pt x="2276" y="2946"/>
                      <a:pt x="2243" y="2932"/>
                    </a:cubicBezTo>
                    <a:cubicBezTo>
                      <a:pt x="2070" y="2871"/>
                      <a:pt x="2045" y="2797"/>
                      <a:pt x="1885" y="2784"/>
                    </a:cubicBezTo>
                    <a:cubicBezTo>
                      <a:pt x="1802" y="2757"/>
                      <a:pt x="1719" y="2743"/>
                      <a:pt x="1631" y="2743"/>
                    </a:cubicBezTo>
                    <a:cubicBezTo>
                      <a:pt x="1601" y="2743"/>
                      <a:pt x="1571" y="2744"/>
                      <a:pt x="1540" y="2747"/>
                    </a:cubicBezTo>
                    <a:cubicBezTo>
                      <a:pt x="1491" y="2784"/>
                      <a:pt x="1429" y="2858"/>
                      <a:pt x="1343" y="2858"/>
                    </a:cubicBezTo>
                    <a:cubicBezTo>
                      <a:pt x="1257" y="2858"/>
                      <a:pt x="1232" y="2883"/>
                      <a:pt x="1208" y="2944"/>
                    </a:cubicBezTo>
                    <a:cubicBezTo>
                      <a:pt x="1195" y="2994"/>
                      <a:pt x="1146" y="3006"/>
                      <a:pt x="1097" y="3031"/>
                    </a:cubicBezTo>
                    <a:cubicBezTo>
                      <a:pt x="1035" y="3043"/>
                      <a:pt x="1072" y="3179"/>
                      <a:pt x="1134" y="3191"/>
                    </a:cubicBezTo>
                    <a:cubicBezTo>
                      <a:pt x="1158" y="3203"/>
                      <a:pt x="1186" y="3209"/>
                      <a:pt x="1215" y="3209"/>
                    </a:cubicBezTo>
                    <a:cubicBezTo>
                      <a:pt x="1244" y="3209"/>
                      <a:pt x="1275" y="3203"/>
                      <a:pt x="1306" y="3191"/>
                    </a:cubicBezTo>
                    <a:cubicBezTo>
                      <a:pt x="1313" y="3188"/>
                      <a:pt x="1318" y="3187"/>
                      <a:pt x="1322" y="3187"/>
                    </a:cubicBezTo>
                    <a:cubicBezTo>
                      <a:pt x="1349" y="3187"/>
                      <a:pt x="1300" y="3254"/>
                      <a:pt x="1364" y="3254"/>
                    </a:cubicBezTo>
                    <a:cubicBezTo>
                      <a:pt x="1369" y="3254"/>
                      <a:pt x="1374" y="3253"/>
                      <a:pt x="1380" y="3252"/>
                    </a:cubicBezTo>
                    <a:cubicBezTo>
                      <a:pt x="1434" y="3252"/>
                      <a:pt x="1458" y="3263"/>
                      <a:pt x="1483" y="3263"/>
                    </a:cubicBezTo>
                    <a:cubicBezTo>
                      <a:pt x="1504" y="3263"/>
                      <a:pt x="1526" y="3256"/>
                      <a:pt x="1565" y="3228"/>
                    </a:cubicBezTo>
                    <a:cubicBezTo>
                      <a:pt x="1638" y="3186"/>
                      <a:pt x="1685" y="3000"/>
                      <a:pt x="1697" y="3000"/>
                    </a:cubicBezTo>
                    <a:cubicBezTo>
                      <a:pt x="1699" y="3000"/>
                      <a:pt x="1700" y="3006"/>
                      <a:pt x="1700" y="3018"/>
                    </a:cubicBezTo>
                    <a:cubicBezTo>
                      <a:pt x="1700" y="3092"/>
                      <a:pt x="1651" y="3105"/>
                      <a:pt x="1725" y="3105"/>
                    </a:cubicBezTo>
                    <a:cubicBezTo>
                      <a:pt x="1799" y="3105"/>
                      <a:pt x="1651" y="3191"/>
                      <a:pt x="1713" y="3191"/>
                    </a:cubicBezTo>
                    <a:cubicBezTo>
                      <a:pt x="1774" y="3191"/>
                      <a:pt x="1565" y="3277"/>
                      <a:pt x="1651" y="3277"/>
                    </a:cubicBezTo>
                    <a:cubicBezTo>
                      <a:pt x="1737" y="3277"/>
                      <a:pt x="1368" y="3351"/>
                      <a:pt x="1516" y="3351"/>
                    </a:cubicBezTo>
                    <a:cubicBezTo>
                      <a:pt x="1549" y="3351"/>
                      <a:pt x="1584" y="3350"/>
                      <a:pt x="1615" y="3350"/>
                    </a:cubicBezTo>
                    <a:cubicBezTo>
                      <a:pt x="1710" y="3350"/>
                      <a:pt x="1774" y="3357"/>
                      <a:pt x="1700" y="3413"/>
                    </a:cubicBezTo>
                    <a:cubicBezTo>
                      <a:pt x="1605" y="3476"/>
                      <a:pt x="1518" y="3568"/>
                      <a:pt x="1552" y="3568"/>
                    </a:cubicBezTo>
                    <a:cubicBezTo>
                      <a:pt x="1557" y="3568"/>
                      <a:pt x="1565" y="3566"/>
                      <a:pt x="1577" y="3561"/>
                    </a:cubicBezTo>
                    <a:cubicBezTo>
                      <a:pt x="1642" y="3533"/>
                      <a:pt x="1755" y="3519"/>
                      <a:pt x="1787" y="3519"/>
                    </a:cubicBezTo>
                    <a:cubicBezTo>
                      <a:pt x="1797" y="3519"/>
                      <a:pt x="1799" y="3520"/>
                      <a:pt x="1787" y="3524"/>
                    </a:cubicBezTo>
                    <a:cubicBezTo>
                      <a:pt x="1725" y="3548"/>
                      <a:pt x="1688" y="3561"/>
                      <a:pt x="1811" y="3573"/>
                    </a:cubicBezTo>
                    <a:cubicBezTo>
                      <a:pt x="1947" y="3561"/>
                      <a:pt x="2070" y="3487"/>
                      <a:pt x="2144" y="3363"/>
                    </a:cubicBezTo>
                    <a:cubicBezTo>
                      <a:pt x="2190" y="3297"/>
                      <a:pt x="2241" y="3263"/>
                      <a:pt x="2265" y="3263"/>
                    </a:cubicBezTo>
                    <a:cubicBezTo>
                      <a:pt x="2286" y="3263"/>
                      <a:pt x="2289" y="3288"/>
                      <a:pt x="2255" y="3339"/>
                    </a:cubicBezTo>
                    <a:cubicBezTo>
                      <a:pt x="2181" y="3437"/>
                      <a:pt x="2021" y="3536"/>
                      <a:pt x="1971" y="3610"/>
                    </a:cubicBezTo>
                    <a:cubicBezTo>
                      <a:pt x="1922" y="3684"/>
                      <a:pt x="1885" y="3671"/>
                      <a:pt x="1799" y="3684"/>
                    </a:cubicBezTo>
                    <a:cubicBezTo>
                      <a:pt x="1741" y="3684"/>
                      <a:pt x="1684" y="3706"/>
                      <a:pt x="1626" y="3706"/>
                    </a:cubicBezTo>
                    <a:cubicBezTo>
                      <a:pt x="1598" y="3706"/>
                      <a:pt x="1569" y="3700"/>
                      <a:pt x="1540" y="3684"/>
                    </a:cubicBezTo>
                    <a:cubicBezTo>
                      <a:pt x="1442" y="3634"/>
                      <a:pt x="1442" y="3622"/>
                      <a:pt x="1405" y="3548"/>
                    </a:cubicBezTo>
                    <a:cubicBezTo>
                      <a:pt x="1355" y="3450"/>
                      <a:pt x="1257" y="3388"/>
                      <a:pt x="1146" y="3388"/>
                    </a:cubicBezTo>
                    <a:cubicBezTo>
                      <a:pt x="1124" y="3388"/>
                      <a:pt x="1097" y="3388"/>
                      <a:pt x="1070" y="3388"/>
                    </a:cubicBezTo>
                    <a:cubicBezTo>
                      <a:pt x="949" y="3388"/>
                      <a:pt x="807" y="3396"/>
                      <a:pt x="887" y="3487"/>
                    </a:cubicBezTo>
                    <a:cubicBezTo>
                      <a:pt x="998" y="3597"/>
                      <a:pt x="924" y="3634"/>
                      <a:pt x="1072" y="3647"/>
                    </a:cubicBezTo>
                    <a:cubicBezTo>
                      <a:pt x="1232" y="3671"/>
                      <a:pt x="1047" y="3708"/>
                      <a:pt x="1109" y="3721"/>
                    </a:cubicBezTo>
                    <a:cubicBezTo>
                      <a:pt x="1171" y="3745"/>
                      <a:pt x="1306" y="3807"/>
                      <a:pt x="1257" y="3807"/>
                    </a:cubicBezTo>
                    <a:cubicBezTo>
                      <a:pt x="1121" y="3807"/>
                      <a:pt x="986" y="3819"/>
                      <a:pt x="863" y="3844"/>
                    </a:cubicBezTo>
                    <a:cubicBezTo>
                      <a:pt x="789" y="3856"/>
                      <a:pt x="579" y="3893"/>
                      <a:pt x="579" y="3992"/>
                    </a:cubicBezTo>
                    <a:cubicBezTo>
                      <a:pt x="579" y="4103"/>
                      <a:pt x="579" y="4177"/>
                      <a:pt x="628" y="4201"/>
                    </a:cubicBezTo>
                    <a:cubicBezTo>
                      <a:pt x="660" y="4217"/>
                      <a:pt x="703" y="4249"/>
                      <a:pt x="739" y="4249"/>
                    </a:cubicBezTo>
                    <a:cubicBezTo>
                      <a:pt x="758" y="4249"/>
                      <a:pt x="776" y="4240"/>
                      <a:pt x="789" y="4214"/>
                    </a:cubicBezTo>
                    <a:cubicBezTo>
                      <a:pt x="829" y="4163"/>
                      <a:pt x="804" y="4105"/>
                      <a:pt x="819" y="4105"/>
                    </a:cubicBezTo>
                    <a:cubicBezTo>
                      <a:pt x="823" y="4105"/>
                      <a:pt x="829" y="4108"/>
                      <a:pt x="838" y="4115"/>
                    </a:cubicBezTo>
                    <a:cubicBezTo>
                      <a:pt x="875" y="4152"/>
                      <a:pt x="801" y="4263"/>
                      <a:pt x="887" y="4263"/>
                    </a:cubicBezTo>
                    <a:lnTo>
                      <a:pt x="1097" y="4263"/>
                    </a:lnTo>
                    <a:cubicBezTo>
                      <a:pt x="1143" y="4276"/>
                      <a:pt x="1178" y="4289"/>
                      <a:pt x="1205" y="4289"/>
                    </a:cubicBezTo>
                    <a:cubicBezTo>
                      <a:pt x="1229" y="4289"/>
                      <a:pt x="1245" y="4279"/>
                      <a:pt x="1257" y="4251"/>
                    </a:cubicBezTo>
                    <a:cubicBezTo>
                      <a:pt x="1265" y="4207"/>
                      <a:pt x="1298" y="4158"/>
                      <a:pt x="1322" y="4158"/>
                    </a:cubicBezTo>
                    <a:cubicBezTo>
                      <a:pt x="1331" y="4158"/>
                      <a:pt x="1339" y="4167"/>
                      <a:pt x="1343" y="4189"/>
                    </a:cubicBezTo>
                    <a:cubicBezTo>
                      <a:pt x="1355" y="4275"/>
                      <a:pt x="1220" y="4263"/>
                      <a:pt x="1405" y="4275"/>
                    </a:cubicBezTo>
                    <a:cubicBezTo>
                      <a:pt x="1515" y="4290"/>
                      <a:pt x="1638" y="4309"/>
                      <a:pt x="1709" y="4309"/>
                    </a:cubicBezTo>
                    <a:cubicBezTo>
                      <a:pt x="1758" y="4309"/>
                      <a:pt x="1782" y="4300"/>
                      <a:pt x="1762" y="4275"/>
                    </a:cubicBezTo>
                    <a:cubicBezTo>
                      <a:pt x="1731" y="4234"/>
                      <a:pt x="1638" y="4183"/>
                      <a:pt x="1669" y="4183"/>
                    </a:cubicBezTo>
                    <a:cubicBezTo>
                      <a:pt x="1675" y="4183"/>
                      <a:pt x="1685" y="4185"/>
                      <a:pt x="1700" y="4189"/>
                    </a:cubicBezTo>
                    <a:cubicBezTo>
                      <a:pt x="1785" y="4198"/>
                      <a:pt x="1805" y="4258"/>
                      <a:pt x="1810" y="4258"/>
                    </a:cubicBezTo>
                    <a:cubicBezTo>
                      <a:pt x="1811" y="4258"/>
                      <a:pt x="1811" y="4253"/>
                      <a:pt x="1811" y="4238"/>
                    </a:cubicBezTo>
                    <a:cubicBezTo>
                      <a:pt x="1820" y="4194"/>
                      <a:pt x="1816" y="4162"/>
                      <a:pt x="1832" y="4162"/>
                    </a:cubicBezTo>
                    <a:cubicBezTo>
                      <a:pt x="1838" y="4162"/>
                      <a:pt x="1847" y="4166"/>
                      <a:pt x="1861" y="4177"/>
                    </a:cubicBezTo>
                    <a:cubicBezTo>
                      <a:pt x="1905" y="4210"/>
                      <a:pt x="2002" y="4264"/>
                      <a:pt x="2028" y="4264"/>
                    </a:cubicBezTo>
                    <a:cubicBezTo>
                      <a:pt x="2030" y="4264"/>
                      <a:pt x="2032" y="4264"/>
                      <a:pt x="2033" y="4263"/>
                    </a:cubicBezTo>
                    <a:cubicBezTo>
                      <a:pt x="2044" y="4240"/>
                      <a:pt x="1983" y="4124"/>
                      <a:pt x="2030" y="4124"/>
                    </a:cubicBezTo>
                    <a:cubicBezTo>
                      <a:pt x="2034" y="4124"/>
                      <a:pt x="2039" y="4125"/>
                      <a:pt x="2045" y="4127"/>
                    </a:cubicBezTo>
                    <a:cubicBezTo>
                      <a:pt x="2107" y="4152"/>
                      <a:pt x="2132" y="4226"/>
                      <a:pt x="2193" y="4226"/>
                    </a:cubicBezTo>
                    <a:cubicBezTo>
                      <a:pt x="2214" y="4226"/>
                      <a:pt x="2236" y="4227"/>
                      <a:pt x="2256" y="4227"/>
                    </a:cubicBezTo>
                    <a:cubicBezTo>
                      <a:pt x="2303" y="4227"/>
                      <a:pt x="2332" y="4221"/>
                      <a:pt x="2279" y="4177"/>
                    </a:cubicBezTo>
                    <a:cubicBezTo>
                      <a:pt x="2234" y="4122"/>
                      <a:pt x="2216" y="4088"/>
                      <a:pt x="2238" y="4088"/>
                    </a:cubicBezTo>
                    <a:cubicBezTo>
                      <a:pt x="2246" y="4088"/>
                      <a:pt x="2260" y="4093"/>
                      <a:pt x="2279" y="4103"/>
                    </a:cubicBezTo>
                    <a:cubicBezTo>
                      <a:pt x="2366" y="4127"/>
                      <a:pt x="2255" y="4103"/>
                      <a:pt x="2403" y="4164"/>
                    </a:cubicBezTo>
                    <a:cubicBezTo>
                      <a:pt x="2453" y="4187"/>
                      <a:pt x="2497" y="4191"/>
                      <a:pt x="2532" y="4191"/>
                    </a:cubicBezTo>
                    <a:cubicBezTo>
                      <a:pt x="2552" y="4191"/>
                      <a:pt x="2569" y="4190"/>
                      <a:pt x="2583" y="4190"/>
                    </a:cubicBezTo>
                    <a:cubicBezTo>
                      <a:pt x="2610" y="4190"/>
                      <a:pt x="2624" y="4195"/>
                      <a:pt x="2624" y="4226"/>
                    </a:cubicBezTo>
                    <a:cubicBezTo>
                      <a:pt x="2624" y="4287"/>
                      <a:pt x="2452" y="4374"/>
                      <a:pt x="2501" y="4374"/>
                    </a:cubicBezTo>
                    <a:cubicBezTo>
                      <a:pt x="2637" y="4361"/>
                      <a:pt x="2772" y="4337"/>
                      <a:pt x="2896" y="4275"/>
                    </a:cubicBezTo>
                    <a:cubicBezTo>
                      <a:pt x="3006" y="4226"/>
                      <a:pt x="3043" y="4189"/>
                      <a:pt x="3142" y="4177"/>
                    </a:cubicBezTo>
                    <a:cubicBezTo>
                      <a:pt x="3241" y="4164"/>
                      <a:pt x="3314" y="4127"/>
                      <a:pt x="3327" y="4041"/>
                    </a:cubicBezTo>
                    <a:cubicBezTo>
                      <a:pt x="3339" y="3955"/>
                      <a:pt x="3290" y="3918"/>
                      <a:pt x="3241" y="3918"/>
                    </a:cubicBezTo>
                    <a:cubicBezTo>
                      <a:pt x="3209" y="3928"/>
                      <a:pt x="3186" y="3957"/>
                      <a:pt x="3141" y="3957"/>
                    </a:cubicBezTo>
                    <a:cubicBezTo>
                      <a:pt x="3134" y="3957"/>
                      <a:pt x="3126" y="3957"/>
                      <a:pt x="3117" y="3955"/>
                    </a:cubicBezTo>
                    <a:cubicBezTo>
                      <a:pt x="3095" y="3947"/>
                      <a:pt x="3070" y="3946"/>
                      <a:pt x="3046" y="3946"/>
                    </a:cubicBezTo>
                    <a:cubicBezTo>
                      <a:pt x="3021" y="3946"/>
                      <a:pt x="2997" y="3948"/>
                      <a:pt x="2980" y="3948"/>
                    </a:cubicBezTo>
                    <a:cubicBezTo>
                      <a:pt x="2958" y="3948"/>
                      <a:pt x="2948" y="3945"/>
                      <a:pt x="2957" y="3930"/>
                    </a:cubicBezTo>
                    <a:cubicBezTo>
                      <a:pt x="2994" y="3893"/>
                      <a:pt x="3093" y="3819"/>
                      <a:pt x="3031" y="3807"/>
                    </a:cubicBezTo>
                    <a:cubicBezTo>
                      <a:pt x="2969" y="3795"/>
                      <a:pt x="2908" y="3795"/>
                      <a:pt x="2859" y="3795"/>
                    </a:cubicBezTo>
                    <a:cubicBezTo>
                      <a:pt x="2823" y="3802"/>
                      <a:pt x="2796" y="3817"/>
                      <a:pt x="2768" y="3817"/>
                    </a:cubicBezTo>
                    <a:cubicBezTo>
                      <a:pt x="2746" y="3817"/>
                      <a:pt x="2725" y="3809"/>
                      <a:pt x="2698" y="3782"/>
                    </a:cubicBezTo>
                    <a:cubicBezTo>
                      <a:pt x="2681" y="3756"/>
                      <a:pt x="2644" y="3735"/>
                      <a:pt x="2611" y="3735"/>
                    </a:cubicBezTo>
                    <a:cubicBezTo>
                      <a:pt x="2598" y="3735"/>
                      <a:pt x="2586" y="3738"/>
                      <a:pt x="2575" y="3745"/>
                    </a:cubicBezTo>
                    <a:cubicBezTo>
                      <a:pt x="2489" y="3758"/>
                      <a:pt x="2415" y="3758"/>
                      <a:pt x="2341" y="3758"/>
                    </a:cubicBezTo>
                    <a:cubicBezTo>
                      <a:pt x="2390" y="3758"/>
                      <a:pt x="2489" y="3758"/>
                      <a:pt x="2452" y="3684"/>
                    </a:cubicBezTo>
                    <a:cubicBezTo>
                      <a:pt x="2409" y="3630"/>
                      <a:pt x="2375" y="3556"/>
                      <a:pt x="2401" y="3556"/>
                    </a:cubicBezTo>
                    <a:cubicBezTo>
                      <a:pt x="2404" y="3556"/>
                      <a:pt x="2409" y="3558"/>
                      <a:pt x="2415" y="3561"/>
                    </a:cubicBezTo>
                    <a:cubicBezTo>
                      <a:pt x="2514" y="3659"/>
                      <a:pt x="2649" y="3708"/>
                      <a:pt x="2797" y="3708"/>
                    </a:cubicBezTo>
                    <a:cubicBezTo>
                      <a:pt x="2909" y="3708"/>
                      <a:pt x="2989" y="3722"/>
                      <a:pt x="3052" y="3722"/>
                    </a:cubicBezTo>
                    <a:cubicBezTo>
                      <a:pt x="3108" y="3722"/>
                      <a:pt x="3151" y="3712"/>
                      <a:pt x="3191" y="3671"/>
                    </a:cubicBezTo>
                    <a:cubicBezTo>
                      <a:pt x="3278" y="3585"/>
                      <a:pt x="3314" y="3511"/>
                      <a:pt x="3265" y="3462"/>
                    </a:cubicBezTo>
                    <a:cubicBezTo>
                      <a:pt x="3216" y="3413"/>
                      <a:pt x="3191" y="3351"/>
                      <a:pt x="3278" y="3339"/>
                    </a:cubicBezTo>
                    <a:cubicBezTo>
                      <a:pt x="3376" y="3326"/>
                      <a:pt x="3968" y="3302"/>
                      <a:pt x="3820" y="3252"/>
                    </a:cubicBezTo>
                    <a:cubicBezTo>
                      <a:pt x="3672" y="3216"/>
                      <a:pt x="3524" y="3166"/>
                      <a:pt x="3623" y="3166"/>
                    </a:cubicBezTo>
                    <a:cubicBezTo>
                      <a:pt x="3721" y="3166"/>
                      <a:pt x="4004" y="3129"/>
                      <a:pt x="3918" y="3068"/>
                    </a:cubicBezTo>
                    <a:cubicBezTo>
                      <a:pt x="3832" y="3018"/>
                      <a:pt x="3573" y="2981"/>
                      <a:pt x="3672" y="2969"/>
                    </a:cubicBezTo>
                    <a:cubicBezTo>
                      <a:pt x="3770" y="2944"/>
                      <a:pt x="4165" y="2944"/>
                      <a:pt x="4078" y="2858"/>
                    </a:cubicBezTo>
                    <a:cubicBezTo>
                      <a:pt x="4047" y="2796"/>
                      <a:pt x="3991" y="2769"/>
                      <a:pt x="3929" y="2769"/>
                    </a:cubicBezTo>
                    <a:cubicBezTo>
                      <a:pt x="3918" y="2769"/>
                      <a:pt x="3906" y="2770"/>
                      <a:pt x="3894" y="2772"/>
                    </a:cubicBezTo>
                    <a:cubicBezTo>
                      <a:pt x="3874" y="2772"/>
                      <a:pt x="3829" y="2774"/>
                      <a:pt x="3785" y="2774"/>
                    </a:cubicBezTo>
                    <a:cubicBezTo>
                      <a:pt x="3720" y="2774"/>
                      <a:pt x="3659" y="2769"/>
                      <a:pt x="3696" y="2747"/>
                    </a:cubicBezTo>
                    <a:cubicBezTo>
                      <a:pt x="3746" y="2710"/>
                      <a:pt x="3844" y="2673"/>
                      <a:pt x="3770" y="2673"/>
                    </a:cubicBezTo>
                    <a:cubicBezTo>
                      <a:pt x="3684" y="2673"/>
                      <a:pt x="3425" y="2698"/>
                      <a:pt x="3376" y="2698"/>
                    </a:cubicBezTo>
                    <a:cubicBezTo>
                      <a:pt x="3335" y="2698"/>
                      <a:pt x="3188" y="2838"/>
                      <a:pt x="3187" y="2838"/>
                    </a:cubicBezTo>
                    <a:cubicBezTo>
                      <a:pt x="3187" y="2838"/>
                      <a:pt x="3192" y="2833"/>
                      <a:pt x="3204" y="2821"/>
                    </a:cubicBezTo>
                    <a:cubicBezTo>
                      <a:pt x="3265" y="2760"/>
                      <a:pt x="3351" y="2673"/>
                      <a:pt x="3290" y="2673"/>
                    </a:cubicBezTo>
                    <a:cubicBezTo>
                      <a:pt x="3216" y="2673"/>
                      <a:pt x="3031" y="2624"/>
                      <a:pt x="3080" y="2624"/>
                    </a:cubicBezTo>
                    <a:lnTo>
                      <a:pt x="3425" y="2624"/>
                    </a:lnTo>
                    <a:cubicBezTo>
                      <a:pt x="3376" y="2624"/>
                      <a:pt x="3216" y="2550"/>
                      <a:pt x="3290" y="2550"/>
                    </a:cubicBezTo>
                    <a:cubicBezTo>
                      <a:pt x="3339" y="2550"/>
                      <a:pt x="3460" y="2561"/>
                      <a:pt x="3509" y="2561"/>
                    </a:cubicBezTo>
                    <a:cubicBezTo>
                      <a:pt x="3534" y="2561"/>
                      <a:pt x="3540" y="2558"/>
                      <a:pt x="3512" y="2550"/>
                    </a:cubicBezTo>
                    <a:cubicBezTo>
                      <a:pt x="3425" y="2513"/>
                      <a:pt x="3228" y="2501"/>
                      <a:pt x="3364" y="2476"/>
                    </a:cubicBezTo>
                    <a:cubicBezTo>
                      <a:pt x="3499" y="2464"/>
                      <a:pt x="3770" y="2476"/>
                      <a:pt x="3733" y="2452"/>
                    </a:cubicBezTo>
                    <a:cubicBezTo>
                      <a:pt x="3684" y="2427"/>
                      <a:pt x="3499" y="2353"/>
                      <a:pt x="3610" y="2353"/>
                    </a:cubicBezTo>
                    <a:cubicBezTo>
                      <a:pt x="3709" y="2365"/>
                      <a:pt x="3758" y="2476"/>
                      <a:pt x="3931" y="2476"/>
                    </a:cubicBezTo>
                    <a:cubicBezTo>
                      <a:pt x="4103" y="2476"/>
                      <a:pt x="4029" y="2439"/>
                      <a:pt x="4152" y="2427"/>
                    </a:cubicBezTo>
                    <a:cubicBezTo>
                      <a:pt x="4276" y="2402"/>
                      <a:pt x="4497" y="2378"/>
                      <a:pt x="4423" y="2328"/>
                    </a:cubicBezTo>
                    <a:cubicBezTo>
                      <a:pt x="4337" y="2279"/>
                      <a:pt x="3955" y="2181"/>
                      <a:pt x="4054" y="2156"/>
                    </a:cubicBezTo>
                    <a:cubicBezTo>
                      <a:pt x="4133" y="2146"/>
                      <a:pt x="4093" y="2112"/>
                      <a:pt x="4151" y="2112"/>
                    </a:cubicBezTo>
                    <a:cubicBezTo>
                      <a:pt x="4165" y="2112"/>
                      <a:pt x="4185" y="2114"/>
                      <a:pt x="4214" y="2119"/>
                    </a:cubicBezTo>
                    <a:cubicBezTo>
                      <a:pt x="4313" y="2131"/>
                      <a:pt x="4411" y="2156"/>
                      <a:pt x="4510" y="2193"/>
                    </a:cubicBezTo>
                    <a:cubicBezTo>
                      <a:pt x="4547" y="2221"/>
                      <a:pt x="4584" y="2276"/>
                      <a:pt x="4652" y="2276"/>
                    </a:cubicBezTo>
                    <a:cubicBezTo>
                      <a:pt x="4674" y="2276"/>
                      <a:pt x="4701" y="2270"/>
                      <a:pt x="4731" y="2254"/>
                    </a:cubicBezTo>
                    <a:cubicBezTo>
                      <a:pt x="4830" y="2217"/>
                      <a:pt x="4916" y="2156"/>
                      <a:pt x="5003" y="2082"/>
                    </a:cubicBezTo>
                    <a:cubicBezTo>
                      <a:pt x="5049" y="2036"/>
                      <a:pt x="5073" y="1958"/>
                      <a:pt x="5046" y="1958"/>
                    </a:cubicBezTo>
                    <a:cubicBezTo>
                      <a:pt x="5044" y="1958"/>
                      <a:pt x="5042" y="1958"/>
                      <a:pt x="5039" y="1959"/>
                    </a:cubicBezTo>
                    <a:cubicBezTo>
                      <a:pt x="4999" y="1979"/>
                      <a:pt x="4767" y="2057"/>
                      <a:pt x="4686" y="2057"/>
                    </a:cubicBezTo>
                    <a:cubicBezTo>
                      <a:pt x="4668" y="2057"/>
                      <a:pt x="4658" y="2054"/>
                      <a:pt x="4658" y="2045"/>
                    </a:cubicBezTo>
                    <a:cubicBezTo>
                      <a:pt x="4647" y="2001"/>
                      <a:pt x="4636" y="1918"/>
                      <a:pt x="4651" y="1918"/>
                    </a:cubicBezTo>
                    <a:cubicBezTo>
                      <a:pt x="4653" y="1918"/>
                      <a:pt x="4655" y="1919"/>
                      <a:pt x="4658" y="1922"/>
                    </a:cubicBezTo>
                    <a:cubicBezTo>
                      <a:pt x="4687" y="1951"/>
                      <a:pt x="4700" y="2011"/>
                      <a:pt x="4759" y="2011"/>
                    </a:cubicBezTo>
                    <a:cubicBezTo>
                      <a:pt x="4775" y="2011"/>
                      <a:pt x="4794" y="2006"/>
                      <a:pt x="4818" y="1996"/>
                    </a:cubicBezTo>
                    <a:cubicBezTo>
                      <a:pt x="4929" y="1959"/>
                      <a:pt x="5175" y="1909"/>
                      <a:pt x="5175" y="1909"/>
                    </a:cubicBezTo>
                    <a:cubicBezTo>
                      <a:pt x="5175" y="1909"/>
                      <a:pt x="4999" y="1723"/>
                      <a:pt x="5042" y="1723"/>
                    </a:cubicBezTo>
                    <a:cubicBezTo>
                      <a:pt x="5044" y="1723"/>
                      <a:pt x="5048" y="1723"/>
                      <a:pt x="5052" y="1725"/>
                    </a:cubicBezTo>
                    <a:cubicBezTo>
                      <a:pt x="5123" y="1755"/>
                      <a:pt x="5127" y="1836"/>
                      <a:pt x="5202" y="1836"/>
                    </a:cubicBezTo>
                    <a:cubicBezTo>
                      <a:pt x="5218" y="1836"/>
                      <a:pt x="5237" y="1832"/>
                      <a:pt x="5261" y="1823"/>
                    </a:cubicBezTo>
                    <a:cubicBezTo>
                      <a:pt x="5397" y="1774"/>
                      <a:pt x="5434" y="1663"/>
                      <a:pt x="5569" y="1601"/>
                    </a:cubicBezTo>
                    <a:cubicBezTo>
                      <a:pt x="5693" y="1552"/>
                      <a:pt x="6050" y="1330"/>
                      <a:pt x="6198" y="1256"/>
                    </a:cubicBezTo>
                    <a:cubicBezTo>
                      <a:pt x="6358" y="1195"/>
                      <a:pt x="6543" y="1084"/>
                      <a:pt x="6493" y="1084"/>
                    </a:cubicBezTo>
                    <a:cubicBezTo>
                      <a:pt x="6438" y="1084"/>
                      <a:pt x="5244" y="1341"/>
                      <a:pt x="5157" y="1341"/>
                    </a:cubicBezTo>
                    <a:cubicBezTo>
                      <a:pt x="5147" y="1341"/>
                      <a:pt x="5152" y="1338"/>
                      <a:pt x="5175" y="1330"/>
                    </a:cubicBezTo>
                    <a:cubicBezTo>
                      <a:pt x="5409" y="1256"/>
                      <a:pt x="5939" y="1084"/>
                      <a:pt x="5890" y="1084"/>
                    </a:cubicBezTo>
                    <a:cubicBezTo>
                      <a:pt x="5860" y="1087"/>
                      <a:pt x="5830" y="1089"/>
                      <a:pt x="5801" y="1089"/>
                    </a:cubicBezTo>
                    <a:cubicBezTo>
                      <a:pt x="5719" y="1089"/>
                      <a:pt x="5638" y="1077"/>
                      <a:pt x="5557" y="1059"/>
                    </a:cubicBezTo>
                    <a:cubicBezTo>
                      <a:pt x="5477" y="1025"/>
                      <a:pt x="5429" y="959"/>
                      <a:pt x="5461" y="959"/>
                    </a:cubicBezTo>
                    <a:cubicBezTo>
                      <a:pt x="5464" y="959"/>
                      <a:pt x="5467" y="960"/>
                      <a:pt x="5471" y="961"/>
                    </a:cubicBezTo>
                    <a:cubicBezTo>
                      <a:pt x="5520" y="985"/>
                      <a:pt x="5582" y="998"/>
                      <a:pt x="5643" y="998"/>
                    </a:cubicBezTo>
                    <a:cubicBezTo>
                      <a:pt x="5717" y="998"/>
                      <a:pt x="5939" y="1010"/>
                      <a:pt x="6050" y="1010"/>
                    </a:cubicBezTo>
                    <a:cubicBezTo>
                      <a:pt x="6161" y="998"/>
                      <a:pt x="6309" y="936"/>
                      <a:pt x="6383" y="936"/>
                    </a:cubicBezTo>
                    <a:lnTo>
                      <a:pt x="6580" y="936"/>
                    </a:lnTo>
                    <a:cubicBezTo>
                      <a:pt x="6691" y="924"/>
                      <a:pt x="7344" y="690"/>
                      <a:pt x="7344" y="579"/>
                    </a:cubicBezTo>
                    <a:cubicBezTo>
                      <a:pt x="7344" y="488"/>
                      <a:pt x="7344" y="480"/>
                      <a:pt x="7290" y="480"/>
                    </a:cubicBezTo>
                    <a:cubicBezTo>
                      <a:pt x="7278" y="480"/>
                      <a:pt x="7263" y="480"/>
                      <a:pt x="7245" y="480"/>
                    </a:cubicBezTo>
                    <a:cubicBezTo>
                      <a:pt x="7134" y="468"/>
                      <a:pt x="7011" y="456"/>
                      <a:pt x="6900" y="456"/>
                    </a:cubicBezTo>
                    <a:cubicBezTo>
                      <a:pt x="6889" y="461"/>
                      <a:pt x="6882" y="470"/>
                      <a:pt x="6878" y="470"/>
                    </a:cubicBezTo>
                    <a:cubicBezTo>
                      <a:pt x="6873" y="470"/>
                      <a:pt x="6870" y="458"/>
                      <a:pt x="6863" y="419"/>
                    </a:cubicBezTo>
                    <a:cubicBezTo>
                      <a:pt x="6863" y="332"/>
                      <a:pt x="6752" y="295"/>
                      <a:pt x="6752" y="258"/>
                    </a:cubicBezTo>
                    <a:cubicBezTo>
                      <a:pt x="6752" y="230"/>
                      <a:pt x="6774" y="201"/>
                      <a:pt x="6739" y="201"/>
                    </a:cubicBezTo>
                    <a:cubicBezTo>
                      <a:pt x="6728" y="201"/>
                      <a:pt x="6713" y="204"/>
                      <a:pt x="6691" y="209"/>
                    </a:cubicBezTo>
                    <a:cubicBezTo>
                      <a:pt x="6630" y="232"/>
                      <a:pt x="6593" y="254"/>
                      <a:pt x="6559" y="254"/>
                    </a:cubicBezTo>
                    <a:cubicBezTo>
                      <a:pt x="6537" y="254"/>
                      <a:pt x="6517" y="245"/>
                      <a:pt x="6493" y="221"/>
                    </a:cubicBezTo>
                    <a:cubicBezTo>
                      <a:pt x="6457" y="175"/>
                      <a:pt x="6440" y="130"/>
                      <a:pt x="6419" y="130"/>
                    </a:cubicBezTo>
                    <a:cubicBezTo>
                      <a:pt x="6412" y="130"/>
                      <a:pt x="6404" y="135"/>
                      <a:pt x="6395" y="147"/>
                    </a:cubicBezTo>
                    <a:cubicBezTo>
                      <a:pt x="6378" y="180"/>
                      <a:pt x="6395" y="180"/>
                      <a:pt x="6375" y="180"/>
                    </a:cubicBezTo>
                    <a:cubicBezTo>
                      <a:pt x="6365" y="180"/>
                      <a:pt x="6346" y="180"/>
                      <a:pt x="6309" y="184"/>
                    </a:cubicBezTo>
                    <a:cubicBezTo>
                      <a:pt x="6185" y="209"/>
                      <a:pt x="6050" y="258"/>
                      <a:pt x="5927" y="283"/>
                    </a:cubicBezTo>
                    <a:cubicBezTo>
                      <a:pt x="5848" y="300"/>
                      <a:pt x="5647" y="318"/>
                      <a:pt x="5583" y="318"/>
                    </a:cubicBezTo>
                    <a:cubicBezTo>
                      <a:pt x="5557" y="318"/>
                      <a:pt x="5554" y="315"/>
                      <a:pt x="5594" y="308"/>
                    </a:cubicBezTo>
                    <a:cubicBezTo>
                      <a:pt x="5742" y="258"/>
                      <a:pt x="5902" y="184"/>
                      <a:pt x="6038" y="111"/>
                    </a:cubicBezTo>
                    <a:lnTo>
                      <a:pt x="6038" y="111"/>
                    </a:lnTo>
                    <a:cubicBezTo>
                      <a:pt x="5998" y="114"/>
                      <a:pt x="5957" y="115"/>
                      <a:pt x="5916" y="115"/>
                    </a:cubicBezTo>
                    <a:cubicBezTo>
                      <a:pt x="5805" y="115"/>
                      <a:pt x="5690" y="104"/>
                      <a:pt x="5582" y="86"/>
                    </a:cubicBezTo>
                    <a:cubicBezTo>
                      <a:pt x="5564" y="88"/>
                      <a:pt x="5546" y="89"/>
                      <a:pt x="5529" y="89"/>
                    </a:cubicBezTo>
                    <a:cubicBezTo>
                      <a:pt x="5451" y="89"/>
                      <a:pt x="5381" y="69"/>
                      <a:pt x="5311" y="49"/>
                    </a:cubicBezTo>
                    <a:cubicBezTo>
                      <a:pt x="5283" y="21"/>
                      <a:pt x="5241" y="7"/>
                      <a:pt x="5201" y="7"/>
                    </a:cubicBezTo>
                    <a:cubicBezTo>
                      <a:pt x="5188" y="7"/>
                      <a:pt x="5175" y="9"/>
                      <a:pt x="5163" y="12"/>
                    </a:cubicBezTo>
                    <a:cubicBezTo>
                      <a:pt x="5122" y="12"/>
                      <a:pt x="5038"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82"/>
              <p:cNvSpPr/>
              <p:nvPr/>
            </p:nvSpPr>
            <p:spPr>
              <a:xfrm>
                <a:off x="3052675" y="4310100"/>
                <a:ext cx="19325" cy="4775"/>
              </a:xfrm>
              <a:custGeom>
                <a:rect b="b" l="l" r="r" t="t"/>
                <a:pathLst>
                  <a:path extrusionOk="0" h="191" w="773">
                    <a:moveTo>
                      <a:pt x="205" y="0"/>
                    </a:moveTo>
                    <a:cubicBezTo>
                      <a:pt x="172" y="0"/>
                      <a:pt x="163" y="7"/>
                      <a:pt x="198" y="22"/>
                    </a:cubicBezTo>
                    <a:cubicBezTo>
                      <a:pt x="333" y="96"/>
                      <a:pt x="0" y="121"/>
                      <a:pt x="136" y="121"/>
                    </a:cubicBezTo>
                    <a:cubicBezTo>
                      <a:pt x="164" y="118"/>
                      <a:pt x="191" y="116"/>
                      <a:pt x="219" y="116"/>
                    </a:cubicBezTo>
                    <a:cubicBezTo>
                      <a:pt x="302" y="116"/>
                      <a:pt x="382" y="130"/>
                      <a:pt x="456" y="158"/>
                    </a:cubicBezTo>
                    <a:cubicBezTo>
                      <a:pt x="502" y="181"/>
                      <a:pt x="580" y="190"/>
                      <a:pt x="644" y="190"/>
                    </a:cubicBezTo>
                    <a:cubicBezTo>
                      <a:pt x="717" y="190"/>
                      <a:pt x="773" y="178"/>
                      <a:pt x="740" y="158"/>
                    </a:cubicBezTo>
                    <a:cubicBezTo>
                      <a:pt x="678" y="121"/>
                      <a:pt x="764" y="96"/>
                      <a:pt x="678" y="71"/>
                    </a:cubicBezTo>
                    <a:cubicBezTo>
                      <a:pt x="614" y="53"/>
                      <a:pt x="303" y="0"/>
                      <a:pt x="2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82"/>
              <p:cNvSpPr/>
              <p:nvPr/>
            </p:nvSpPr>
            <p:spPr>
              <a:xfrm>
                <a:off x="3010000" y="4314025"/>
                <a:ext cx="6650" cy="1975"/>
              </a:xfrm>
              <a:custGeom>
                <a:rect b="b" l="l" r="r" t="t"/>
                <a:pathLst>
                  <a:path extrusionOk="0" h="79" w="266">
                    <a:moveTo>
                      <a:pt x="44" y="1"/>
                    </a:moveTo>
                    <a:cubicBezTo>
                      <a:pt x="0" y="1"/>
                      <a:pt x="141" y="79"/>
                      <a:pt x="208" y="79"/>
                    </a:cubicBezTo>
                    <a:cubicBezTo>
                      <a:pt x="216" y="79"/>
                      <a:pt x="223" y="77"/>
                      <a:pt x="229" y="75"/>
                    </a:cubicBezTo>
                    <a:cubicBezTo>
                      <a:pt x="266" y="38"/>
                      <a:pt x="106" y="1"/>
                      <a:pt x="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82"/>
              <p:cNvSpPr/>
              <p:nvPr/>
            </p:nvSpPr>
            <p:spPr>
              <a:xfrm>
                <a:off x="3040450" y="4358350"/>
                <a:ext cx="6275" cy="2450"/>
              </a:xfrm>
              <a:custGeom>
                <a:rect b="b" l="l" r="r" t="t"/>
                <a:pathLst>
                  <a:path extrusionOk="0" h="98" w="251">
                    <a:moveTo>
                      <a:pt x="159" y="1"/>
                    </a:moveTo>
                    <a:cubicBezTo>
                      <a:pt x="113" y="1"/>
                      <a:pt x="0" y="65"/>
                      <a:pt x="46" y="88"/>
                    </a:cubicBezTo>
                    <a:cubicBezTo>
                      <a:pt x="54" y="95"/>
                      <a:pt x="66" y="97"/>
                      <a:pt x="80" y="97"/>
                    </a:cubicBezTo>
                    <a:cubicBezTo>
                      <a:pt x="146" y="97"/>
                      <a:pt x="251" y="33"/>
                      <a:pt x="169" y="2"/>
                    </a:cubicBezTo>
                    <a:cubicBezTo>
                      <a:pt x="166" y="1"/>
                      <a:pt x="163" y="1"/>
                      <a:pt x="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82"/>
              <p:cNvSpPr/>
              <p:nvPr/>
            </p:nvSpPr>
            <p:spPr>
              <a:xfrm>
                <a:off x="2634700" y="4552700"/>
                <a:ext cx="4900" cy="4450"/>
              </a:xfrm>
              <a:custGeom>
                <a:rect b="b" l="l" r="r" t="t"/>
                <a:pathLst>
                  <a:path extrusionOk="0" h="178" w="196">
                    <a:moveTo>
                      <a:pt x="178" y="0"/>
                    </a:moveTo>
                    <a:cubicBezTo>
                      <a:pt x="139" y="0"/>
                      <a:pt x="1" y="152"/>
                      <a:pt x="24" y="175"/>
                    </a:cubicBezTo>
                    <a:cubicBezTo>
                      <a:pt x="25" y="177"/>
                      <a:pt x="26" y="178"/>
                      <a:pt x="28" y="178"/>
                    </a:cubicBezTo>
                    <a:cubicBezTo>
                      <a:pt x="56" y="178"/>
                      <a:pt x="196" y="14"/>
                      <a:pt x="184" y="3"/>
                    </a:cubicBezTo>
                    <a:cubicBezTo>
                      <a:pt x="183" y="1"/>
                      <a:pt x="180" y="0"/>
                      <a:pt x="1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82"/>
              <p:cNvSpPr/>
              <p:nvPr/>
            </p:nvSpPr>
            <p:spPr>
              <a:xfrm>
                <a:off x="2642075" y="4549800"/>
                <a:ext cx="2175" cy="1550"/>
              </a:xfrm>
              <a:custGeom>
                <a:rect b="b" l="l" r="r" t="t"/>
                <a:pathLst>
                  <a:path extrusionOk="0" h="62" w="87">
                    <a:moveTo>
                      <a:pt x="48" y="0"/>
                    </a:moveTo>
                    <a:cubicBezTo>
                      <a:pt x="25" y="0"/>
                      <a:pt x="0" y="13"/>
                      <a:pt x="0" y="33"/>
                    </a:cubicBezTo>
                    <a:cubicBezTo>
                      <a:pt x="0" y="47"/>
                      <a:pt x="29" y="61"/>
                      <a:pt x="53" y="61"/>
                    </a:cubicBezTo>
                    <a:cubicBezTo>
                      <a:pt x="71" y="61"/>
                      <a:pt x="86" y="53"/>
                      <a:pt x="86" y="33"/>
                    </a:cubicBezTo>
                    <a:cubicBezTo>
                      <a:pt x="86" y="10"/>
                      <a:pt x="68" y="0"/>
                      <a:pt x="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82"/>
              <p:cNvSpPr/>
              <p:nvPr/>
            </p:nvSpPr>
            <p:spPr>
              <a:xfrm>
                <a:off x="2521625" y="4551775"/>
                <a:ext cx="6075" cy="5175"/>
              </a:xfrm>
              <a:custGeom>
                <a:rect b="b" l="l" r="r" t="t"/>
                <a:pathLst>
                  <a:path extrusionOk="0" h="207" w="243">
                    <a:moveTo>
                      <a:pt x="133" y="1"/>
                    </a:moveTo>
                    <a:cubicBezTo>
                      <a:pt x="129" y="1"/>
                      <a:pt x="126" y="2"/>
                      <a:pt x="124" y="3"/>
                    </a:cubicBezTo>
                    <a:cubicBezTo>
                      <a:pt x="99" y="3"/>
                      <a:pt x="0" y="77"/>
                      <a:pt x="13" y="101"/>
                    </a:cubicBezTo>
                    <a:cubicBezTo>
                      <a:pt x="21" y="110"/>
                      <a:pt x="57" y="206"/>
                      <a:pt x="113" y="206"/>
                    </a:cubicBezTo>
                    <a:cubicBezTo>
                      <a:pt x="141" y="206"/>
                      <a:pt x="173" y="183"/>
                      <a:pt x="210" y="114"/>
                    </a:cubicBezTo>
                    <a:cubicBezTo>
                      <a:pt x="243" y="47"/>
                      <a:pt x="167" y="1"/>
                      <a:pt x="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82"/>
              <p:cNvSpPr/>
              <p:nvPr/>
            </p:nvSpPr>
            <p:spPr>
              <a:xfrm>
                <a:off x="3835800" y="4290900"/>
                <a:ext cx="3000" cy="2050"/>
              </a:xfrm>
              <a:custGeom>
                <a:rect b="b" l="l" r="r" t="t"/>
                <a:pathLst>
                  <a:path extrusionOk="0" h="82" w="120">
                    <a:moveTo>
                      <a:pt x="74" y="0"/>
                    </a:moveTo>
                    <a:cubicBezTo>
                      <a:pt x="62" y="0"/>
                      <a:pt x="48" y="7"/>
                      <a:pt x="33" y="26"/>
                    </a:cubicBezTo>
                    <a:cubicBezTo>
                      <a:pt x="0" y="59"/>
                      <a:pt x="50" y="81"/>
                      <a:pt x="86" y="81"/>
                    </a:cubicBezTo>
                    <a:cubicBezTo>
                      <a:pt x="104" y="81"/>
                      <a:pt x="120" y="76"/>
                      <a:pt x="120" y="63"/>
                    </a:cubicBezTo>
                    <a:cubicBezTo>
                      <a:pt x="120" y="38"/>
                      <a:pt x="102" y="0"/>
                      <a:pt x="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82"/>
              <p:cNvSpPr/>
              <p:nvPr/>
            </p:nvSpPr>
            <p:spPr>
              <a:xfrm>
                <a:off x="4279075" y="5047225"/>
                <a:ext cx="2075" cy="875"/>
              </a:xfrm>
              <a:custGeom>
                <a:rect b="b" l="l" r="r" t="t"/>
                <a:pathLst>
                  <a:path extrusionOk="0" h="35" w="83">
                    <a:moveTo>
                      <a:pt x="50" y="1"/>
                    </a:moveTo>
                    <a:cubicBezTo>
                      <a:pt x="33" y="1"/>
                      <a:pt x="14" y="4"/>
                      <a:pt x="8" y="10"/>
                    </a:cubicBezTo>
                    <a:cubicBezTo>
                      <a:pt x="0" y="18"/>
                      <a:pt x="31" y="35"/>
                      <a:pt x="55" y="35"/>
                    </a:cubicBezTo>
                    <a:cubicBezTo>
                      <a:pt x="70" y="35"/>
                      <a:pt x="82" y="29"/>
                      <a:pt x="82" y="10"/>
                    </a:cubicBezTo>
                    <a:cubicBezTo>
                      <a:pt x="82" y="4"/>
                      <a:pt x="67"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82"/>
              <p:cNvSpPr/>
              <p:nvPr/>
            </p:nvSpPr>
            <p:spPr>
              <a:xfrm>
                <a:off x="4263550" y="5044100"/>
                <a:ext cx="2500" cy="2150"/>
              </a:xfrm>
              <a:custGeom>
                <a:rect b="b" l="l" r="r" t="t"/>
                <a:pathLst>
                  <a:path extrusionOk="0" h="86" w="100">
                    <a:moveTo>
                      <a:pt x="54" y="1"/>
                    </a:moveTo>
                    <a:cubicBezTo>
                      <a:pt x="28" y="1"/>
                      <a:pt x="1" y="16"/>
                      <a:pt x="1" y="49"/>
                    </a:cubicBezTo>
                    <a:cubicBezTo>
                      <a:pt x="1" y="75"/>
                      <a:pt x="18" y="85"/>
                      <a:pt x="38" y="85"/>
                    </a:cubicBezTo>
                    <a:cubicBezTo>
                      <a:pt x="66" y="85"/>
                      <a:pt x="99" y="65"/>
                      <a:pt x="99" y="36"/>
                    </a:cubicBezTo>
                    <a:cubicBezTo>
                      <a:pt x="99" y="13"/>
                      <a:pt x="77" y="1"/>
                      <a:pt x="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82"/>
              <p:cNvSpPr/>
              <p:nvPr/>
            </p:nvSpPr>
            <p:spPr>
              <a:xfrm>
                <a:off x="4317725" y="5293925"/>
                <a:ext cx="7375" cy="3825"/>
              </a:xfrm>
              <a:custGeom>
                <a:rect b="b" l="l" r="r" t="t"/>
                <a:pathLst>
                  <a:path extrusionOk="0" h="153" w="295">
                    <a:moveTo>
                      <a:pt x="182" y="1"/>
                    </a:moveTo>
                    <a:cubicBezTo>
                      <a:pt x="101" y="1"/>
                      <a:pt x="1" y="33"/>
                      <a:pt x="15" y="61"/>
                    </a:cubicBezTo>
                    <a:cubicBezTo>
                      <a:pt x="22" y="92"/>
                      <a:pt x="104" y="153"/>
                      <a:pt x="175" y="153"/>
                    </a:cubicBezTo>
                    <a:cubicBezTo>
                      <a:pt x="217" y="153"/>
                      <a:pt x="255" y="132"/>
                      <a:pt x="273" y="73"/>
                    </a:cubicBezTo>
                    <a:cubicBezTo>
                      <a:pt x="295" y="20"/>
                      <a:pt x="244" y="1"/>
                      <a:pt x="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82"/>
              <p:cNvSpPr/>
              <p:nvPr/>
            </p:nvSpPr>
            <p:spPr>
              <a:xfrm>
                <a:off x="3612075" y="4460050"/>
                <a:ext cx="625" cy="25"/>
              </a:xfrm>
              <a:custGeom>
                <a:rect b="b" l="l" r="r" t="t"/>
                <a:pathLst>
                  <a:path extrusionOk="0" h="1" w="25">
                    <a:moveTo>
                      <a:pt x="25" y="0"/>
                    </a:moveTo>
                    <a:cubicBezTo>
                      <a:pt x="0" y="0"/>
                      <a:pt x="12" y="0"/>
                      <a:pt x="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82"/>
              <p:cNvSpPr/>
              <p:nvPr/>
            </p:nvSpPr>
            <p:spPr>
              <a:xfrm>
                <a:off x="3020575" y="4688050"/>
                <a:ext cx="8150" cy="2825"/>
              </a:xfrm>
              <a:custGeom>
                <a:rect b="b" l="l" r="r" t="t"/>
                <a:pathLst>
                  <a:path extrusionOk="0" h="113" w="326">
                    <a:moveTo>
                      <a:pt x="114" y="0"/>
                    </a:moveTo>
                    <a:cubicBezTo>
                      <a:pt x="51" y="0"/>
                      <a:pt x="0" y="5"/>
                      <a:pt x="15" y="10"/>
                    </a:cubicBezTo>
                    <a:cubicBezTo>
                      <a:pt x="41" y="19"/>
                      <a:pt x="152" y="112"/>
                      <a:pt x="233" y="112"/>
                    </a:cubicBezTo>
                    <a:cubicBezTo>
                      <a:pt x="267" y="112"/>
                      <a:pt x="296" y="95"/>
                      <a:pt x="311" y="47"/>
                    </a:cubicBezTo>
                    <a:cubicBezTo>
                      <a:pt x="326" y="11"/>
                      <a:pt x="206" y="0"/>
                      <a:pt x="1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82"/>
              <p:cNvSpPr/>
              <p:nvPr/>
            </p:nvSpPr>
            <p:spPr>
              <a:xfrm>
                <a:off x="3081625" y="5437625"/>
                <a:ext cx="46550" cy="30950"/>
              </a:xfrm>
              <a:custGeom>
                <a:rect b="b" l="l" r="r" t="t"/>
                <a:pathLst>
                  <a:path extrusionOk="0" h="1238" w="1862">
                    <a:moveTo>
                      <a:pt x="761" y="1"/>
                    </a:moveTo>
                    <a:cubicBezTo>
                      <a:pt x="755" y="1"/>
                      <a:pt x="749" y="5"/>
                      <a:pt x="740" y="18"/>
                    </a:cubicBezTo>
                    <a:cubicBezTo>
                      <a:pt x="715" y="67"/>
                      <a:pt x="715" y="91"/>
                      <a:pt x="666" y="91"/>
                    </a:cubicBezTo>
                    <a:cubicBezTo>
                      <a:pt x="625" y="91"/>
                      <a:pt x="611" y="80"/>
                      <a:pt x="599" y="80"/>
                    </a:cubicBezTo>
                    <a:cubicBezTo>
                      <a:pt x="593" y="80"/>
                      <a:pt x="588" y="83"/>
                      <a:pt x="580" y="91"/>
                    </a:cubicBezTo>
                    <a:cubicBezTo>
                      <a:pt x="567" y="116"/>
                      <a:pt x="592" y="153"/>
                      <a:pt x="567" y="190"/>
                    </a:cubicBezTo>
                    <a:cubicBezTo>
                      <a:pt x="543" y="239"/>
                      <a:pt x="530" y="289"/>
                      <a:pt x="530" y="338"/>
                    </a:cubicBezTo>
                    <a:cubicBezTo>
                      <a:pt x="538" y="353"/>
                      <a:pt x="546" y="364"/>
                      <a:pt x="556" y="364"/>
                    </a:cubicBezTo>
                    <a:cubicBezTo>
                      <a:pt x="563" y="364"/>
                      <a:pt x="570" y="360"/>
                      <a:pt x="580" y="350"/>
                    </a:cubicBezTo>
                    <a:cubicBezTo>
                      <a:pt x="597" y="333"/>
                      <a:pt x="680" y="310"/>
                      <a:pt x="724" y="310"/>
                    </a:cubicBezTo>
                    <a:cubicBezTo>
                      <a:pt x="744" y="310"/>
                      <a:pt x="756" y="314"/>
                      <a:pt x="752" y="326"/>
                    </a:cubicBezTo>
                    <a:cubicBezTo>
                      <a:pt x="752" y="350"/>
                      <a:pt x="740" y="412"/>
                      <a:pt x="691" y="424"/>
                    </a:cubicBezTo>
                    <a:cubicBezTo>
                      <a:pt x="629" y="436"/>
                      <a:pt x="604" y="486"/>
                      <a:pt x="604" y="547"/>
                    </a:cubicBezTo>
                    <a:cubicBezTo>
                      <a:pt x="604" y="597"/>
                      <a:pt x="654" y="609"/>
                      <a:pt x="703" y="646"/>
                    </a:cubicBezTo>
                    <a:cubicBezTo>
                      <a:pt x="746" y="678"/>
                      <a:pt x="807" y="710"/>
                      <a:pt x="790" y="710"/>
                    </a:cubicBezTo>
                    <a:cubicBezTo>
                      <a:pt x="788" y="710"/>
                      <a:pt x="783" y="709"/>
                      <a:pt x="777" y="708"/>
                    </a:cubicBezTo>
                    <a:cubicBezTo>
                      <a:pt x="741" y="693"/>
                      <a:pt x="705" y="687"/>
                      <a:pt x="669" y="687"/>
                    </a:cubicBezTo>
                    <a:cubicBezTo>
                      <a:pt x="643" y="687"/>
                      <a:pt x="618" y="690"/>
                      <a:pt x="592" y="695"/>
                    </a:cubicBezTo>
                    <a:cubicBezTo>
                      <a:pt x="567" y="708"/>
                      <a:pt x="552" y="714"/>
                      <a:pt x="538" y="714"/>
                    </a:cubicBezTo>
                    <a:cubicBezTo>
                      <a:pt x="524" y="714"/>
                      <a:pt x="512" y="708"/>
                      <a:pt x="493" y="695"/>
                    </a:cubicBezTo>
                    <a:cubicBezTo>
                      <a:pt x="457" y="671"/>
                      <a:pt x="407" y="658"/>
                      <a:pt x="469" y="658"/>
                    </a:cubicBezTo>
                    <a:cubicBezTo>
                      <a:pt x="518" y="646"/>
                      <a:pt x="481" y="621"/>
                      <a:pt x="493" y="572"/>
                    </a:cubicBezTo>
                    <a:cubicBezTo>
                      <a:pt x="493" y="535"/>
                      <a:pt x="518" y="510"/>
                      <a:pt x="493" y="486"/>
                    </a:cubicBezTo>
                    <a:cubicBezTo>
                      <a:pt x="490" y="479"/>
                      <a:pt x="488" y="476"/>
                      <a:pt x="485" y="476"/>
                    </a:cubicBezTo>
                    <a:cubicBezTo>
                      <a:pt x="478" y="476"/>
                      <a:pt x="471" y="496"/>
                      <a:pt x="444" y="523"/>
                    </a:cubicBezTo>
                    <a:cubicBezTo>
                      <a:pt x="407" y="560"/>
                      <a:pt x="407" y="597"/>
                      <a:pt x="395" y="609"/>
                    </a:cubicBezTo>
                    <a:cubicBezTo>
                      <a:pt x="391" y="613"/>
                      <a:pt x="387" y="614"/>
                      <a:pt x="382" y="614"/>
                    </a:cubicBezTo>
                    <a:cubicBezTo>
                      <a:pt x="373" y="614"/>
                      <a:pt x="362" y="609"/>
                      <a:pt x="346" y="609"/>
                    </a:cubicBezTo>
                    <a:cubicBezTo>
                      <a:pt x="321" y="597"/>
                      <a:pt x="296" y="584"/>
                      <a:pt x="259" y="584"/>
                    </a:cubicBezTo>
                    <a:cubicBezTo>
                      <a:pt x="232" y="584"/>
                      <a:pt x="190" y="564"/>
                      <a:pt x="161" y="564"/>
                    </a:cubicBezTo>
                    <a:cubicBezTo>
                      <a:pt x="151" y="564"/>
                      <a:pt x="142" y="566"/>
                      <a:pt x="136" y="572"/>
                    </a:cubicBezTo>
                    <a:cubicBezTo>
                      <a:pt x="112" y="584"/>
                      <a:pt x="1" y="671"/>
                      <a:pt x="50" y="671"/>
                    </a:cubicBezTo>
                    <a:cubicBezTo>
                      <a:pt x="80" y="671"/>
                      <a:pt x="111" y="612"/>
                      <a:pt x="134" y="612"/>
                    </a:cubicBezTo>
                    <a:cubicBezTo>
                      <a:pt x="139" y="612"/>
                      <a:pt x="144" y="615"/>
                      <a:pt x="148" y="621"/>
                    </a:cubicBezTo>
                    <a:cubicBezTo>
                      <a:pt x="157" y="638"/>
                      <a:pt x="160" y="667"/>
                      <a:pt x="173" y="667"/>
                    </a:cubicBezTo>
                    <a:cubicBezTo>
                      <a:pt x="178" y="667"/>
                      <a:pt x="186" y="661"/>
                      <a:pt x="198" y="646"/>
                    </a:cubicBezTo>
                    <a:cubicBezTo>
                      <a:pt x="206" y="633"/>
                      <a:pt x="215" y="628"/>
                      <a:pt x="223" y="628"/>
                    </a:cubicBezTo>
                    <a:cubicBezTo>
                      <a:pt x="238" y="628"/>
                      <a:pt x="251" y="646"/>
                      <a:pt x="259" y="671"/>
                    </a:cubicBezTo>
                    <a:cubicBezTo>
                      <a:pt x="284" y="695"/>
                      <a:pt x="358" y="695"/>
                      <a:pt x="309" y="720"/>
                    </a:cubicBezTo>
                    <a:cubicBezTo>
                      <a:pt x="290" y="726"/>
                      <a:pt x="266" y="726"/>
                      <a:pt x="244" y="726"/>
                    </a:cubicBezTo>
                    <a:cubicBezTo>
                      <a:pt x="222" y="726"/>
                      <a:pt x="204" y="726"/>
                      <a:pt x="198" y="732"/>
                    </a:cubicBezTo>
                    <a:cubicBezTo>
                      <a:pt x="186" y="755"/>
                      <a:pt x="164" y="820"/>
                      <a:pt x="220" y="820"/>
                    </a:cubicBezTo>
                    <a:cubicBezTo>
                      <a:pt x="224" y="820"/>
                      <a:pt x="229" y="819"/>
                      <a:pt x="235" y="818"/>
                    </a:cubicBezTo>
                    <a:cubicBezTo>
                      <a:pt x="271" y="804"/>
                      <a:pt x="286" y="785"/>
                      <a:pt x="305" y="785"/>
                    </a:cubicBezTo>
                    <a:cubicBezTo>
                      <a:pt x="318" y="785"/>
                      <a:pt x="333" y="793"/>
                      <a:pt x="358" y="818"/>
                    </a:cubicBezTo>
                    <a:cubicBezTo>
                      <a:pt x="420" y="880"/>
                      <a:pt x="444" y="868"/>
                      <a:pt x="395" y="880"/>
                    </a:cubicBezTo>
                    <a:cubicBezTo>
                      <a:pt x="346" y="880"/>
                      <a:pt x="346" y="917"/>
                      <a:pt x="395" y="917"/>
                    </a:cubicBezTo>
                    <a:cubicBezTo>
                      <a:pt x="417" y="924"/>
                      <a:pt x="458" y="936"/>
                      <a:pt x="489" y="936"/>
                    </a:cubicBezTo>
                    <a:cubicBezTo>
                      <a:pt x="509" y="936"/>
                      <a:pt x="526" y="931"/>
                      <a:pt x="530" y="917"/>
                    </a:cubicBezTo>
                    <a:cubicBezTo>
                      <a:pt x="530" y="895"/>
                      <a:pt x="539" y="877"/>
                      <a:pt x="557" y="877"/>
                    </a:cubicBezTo>
                    <a:cubicBezTo>
                      <a:pt x="569" y="877"/>
                      <a:pt x="585" y="885"/>
                      <a:pt x="604" y="905"/>
                    </a:cubicBezTo>
                    <a:cubicBezTo>
                      <a:pt x="629" y="942"/>
                      <a:pt x="654" y="991"/>
                      <a:pt x="678" y="1040"/>
                    </a:cubicBezTo>
                    <a:cubicBezTo>
                      <a:pt x="699" y="1071"/>
                      <a:pt x="811" y="1151"/>
                      <a:pt x="829" y="1151"/>
                    </a:cubicBezTo>
                    <a:cubicBezTo>
                      <a:pt x="833" y="1151"/>
                      <a:pt x="833" y="1147"/>
                      <a:pt x="826" y="1139"/>
                    </a:cubicBezTo>
                    <a:cubicBezTo>
                      <a:pt x="806" y="1098"/>
                      <a:pt x="777" y="1074"/>
                      <a:pt x="796" y="1074"/>
                    </a:cubicBezTo>
                    <a:cubicBezTo>
                      <a:pt x="799" y="1074"/>
                      <a:pt x="805" y="1075"/>
                      <a:pt x="814" y="1077"/>
                    </a:cubicBezTo>
                    <a:cubicBezTo>
                      <a:pt x="844" y="1087"/>
                      <a:pt x="1048" y="1238"/>
                      <a:pt x="1094" y="1238"/>
                    </a:cubicBezTo>
                    <a:cubicBezTo>
                      <a:pt x="1104" y="1238"/>
                      <a:pt x="1106" y="1231"/>
                      <a:pt x="1097" y="1213"/>
                    </a:cubicBezTo>
                    <a:cubicBezTo>
                      <a:pt x="1048" y="1114"/>
                      <a:pt x="900" y="979"/>
                      <a:pt x="962" y="979"/>
                    </a:cubicBezTo>
                    <a:cubicBezTo>
                      <a:pt x="1023" y="979"/>
                      <a:pt x="1183" y="1028"/>
                      <a:pt x="1257" y="1028"/>
                    </a:cubicBezTo>
                    <a:cubicBezTo>
                      <a:pt x="1319" y="1028"/>
                      <a:pt x="1381" y="1016"/>
                      <a:pt x="1442" y="991"/>
                    </a:cubicBezTo>
                    <a:lnTo>
                      <a:pt x="1467" y="991"/>
                    </a:lnTo>
                    <a:cubicBezTo>
                      <a:pt x="1504" y="966"/>
                      <a:pt x="1565" y="942"/>
                      <a:pt x="1615" y="942"/>
                    </a:cubicBezTo>
                    <a:cubicBezTo>
                      <a:pt x="1676" y="929"/>
                      <a:pt x="1861" y="831"/>
                      <a:pt x="1750" y="831"/>
                    </a:cubicBezTo>
                    <a:cubicBezTo>
                      <a:pt x="1627" y="831"/>
                      <a:pt x="1504" y="781"/>
                      <a:pt x="1430" y="695"/>
                    </a:cubicBezTo>
                    <a:cubicBezTo>
                      <a:pt x="1294" y="572"/>
                      <a:pt x="1134" y="363"/>
                      <a:pt x="1060" y="326"/>
                    </a:cubicBezTo>
                    <a:cubicBezTo>
                      <a:pt x="999" y="276"/>
                      <a:pt x="949" y="276"/>
                      <a:pt x="974" y="252"/>
                    </a:cubicBezTo>
                    <a:cubicBezTo>
                      <a:pt x="1011" y="215"/>
                      <a:pt x="1060" y="227"/>
                      <a:pt x="1023" y="178"/>
                    </a:cubicBezTo>
                    <a:cubicBezTo>
                      <a:pt x="986" y="128"/>
                      <a:pt x="974" y="128"/>
                      <a:pt x="949" y="91"/>
                    </a:cubicBezTo>
                    <a:cubicBezTo>
                      <a:pt x="912" y="67"/>
                      <a:pt x="875" y="42"/>
                      <a:pt x="838" y="42"/>
                    </a:cubicBezTo>
                    <a:cubicBezTo>
                      <a:pt x="783" y="42"/>
                      <a:pt x="776" y="1"/>
                      <a:pt x="7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82"/>
              <p:cNvSpPr/>
              <p:nvPr/>
            </p:nvSpPr>
            <p:spPr>
              <a:xfrm>
                <a:off x="2514225" y="4416925"/>
                <a:ext cx="794450" cy="1036075"/>
              </a:xfrm>
              <a:custGeom>
                <a:rect b="b" l="l" r="r" t="t"/>
                <a:pathLst>
                  <a:path extrusionOk="0" h="41443" w="31778">
                    <a:moveTo>
                      <a:pt x="11520" y="2406"/>
                    </a:moveTo>
                    <a:cubicBezTo>
                      <a:pt x="11577" y="2406"/>
                      <a:pt x="11622" y="2422"/>
                      <a:pt x="11644" y="2452"/>
                    </a:cubicBezTo>
                    <a:cubicBezTo>
                      <a:pt x="11681" y="2501"/>
                      <a:pt x="11583" y="2538"/>
                      <a:pt x="11521" y="2588"/>
                    </a:cubicBezTo>
                    <a:cubicBezTo>
                      <a:pt x="11447" y="2625"/>
                      <a:pt x="11460" y="2600"/>
                      <a:pt x="11447" y="2674"/>
                    </a:cubicBezTo>
                    <a:cubicBezTo>
                      <a:pt x="11442" y="2700"/>
                      <a:pt x="11510" y="2708"/>
                      <a:pt x="11594" y="2708"/>
                    </a:cubicBezTo>
                    <a:cubicBezTo>
                      <a:pt x="11706" y="2708"/>
                      <a:pt x="11845" y="2693"/>
                      <a:pt x="11866" y="2686"/>
                    </a:cubicBezTo>
                    <a:cubicBezTo>
                      <a:pt x="11896" y="2686"/>
                      <a:pt x="11967" y="2565"/>
                      <a:pt x="12018" y="2565"/>
                    </a:cubicBezTo>
                    <a:cubicBezTo>
                      <a:pt x="12031" y="2565"/>
                      <a:pt x="12042" y="2571"/>
                      <a:pt x="12051" y="2588"/>
                    </a:cubicBezTo>
                    <a:cubicBezTo>
                      <a:pt x="12076" y="2637"/>
                      <a:pt x="11903" y="2957"/>
                      <a:pt x="11805" y="2982"/>
                    </a:cubicBezTo>
                    <a:lnTo>
                      <a:pt x="11805" y="2970"/>
                    </a:lnTo>
                    <a:cubicBezTo>
                      <a:pt x="11780" y="2976"/>
                      <a:pt x="11763" y="2978"/>
                      <a:pt x="11750" y="2978"/>
                    </a:cubicBezTo>
                    <a:cubicBezTo>
                      <a:pt x="11711" y="2978"/>
                      <a:pt x="11709" y="2957"/>
                      <a:pt x="11644" y="2957"/>
                    </a:cubicBezTo>
                    <a:cubicBezTo>
                      <a:pt x="11558" y="2970"/>
                      <a:pt x="11558" y="2982"/>
                      <a:pt x="11521" y="3043"/>
                    </a:cubicBezTo>
                    <a:cubicBezTo>
                      <a:pt x="11484" y="3117"/>
                      <a:pt x="11570" y="3105"/>
                      <a:pt x="11607" y="3142"/>
                    </a:cubicBezTo>
                    <a:cubicBezTo>
                      <a:pt x="11632" y="3167"/>
                      <a:pt x="11632" y="3173"/>
                      <a:pt x="11617" y="3173"/>
                    </a:cubicBezTo>
                    <a:cubicBezTo>
                      <a:pt x="11601" y="3173"/>
                      <a:pt x="11570" y="3167"/>
                      <a:pt x="11533" y="3167"/>
                    </a:cubicBezTo>
                    <a:cubicBezTo>
                      <a:pt x="11447" y="3167"/>
                      <a:pt x="11349" y="3265"/>
                      <a:pt x="11287" y="3327"/>
                    </a:cubicBezTo>
                    <a:cubicBezTo>
                      <a:pt x="11268" y="3346"/>
                      <a:pt x="11253" y="3353"/>
                      <a:pt x="11242" y="3353"/>
                    </a:cubicBezTo>
                    <a:cubicBezTo>
                      <a:pt x="11217" y="3353"/>
                      <a:pt x="11216" y="3316"/>
                      <a:pt x="11250" y="3290"/>
                    </a:cubicBezTo>
                    <a:cubicBezTo>
                      <a:pt x="11287" y="3253"/>
                      <a:pt x="11398" y="3105"/>
                      <a:pt x="11373" y="3056"/>
                    </a:cubicBezTo>
                    <a:cubicBezTo>
                      <a:pt x="11366" y="3049"/>
                      <a:pt x="11356" y="3046"/>
                      <a:pt x="11345" y="3046"/>
                    </a:cubicBezTo>
                    <a:cubicBezTo>
                      <a:pt x="11295" y="3046"/>
                      <a:pt x="11209" y="3100"/>
                      <a:pt x="11139" y="3130"/>
                    </a:cubicBezTo>
                    <a:cubicBezTo>
                      <a:pt x="11053" y="3154"/>
                      <a:pt x="11090" y="3228"/>
                      <a:pt x="11065" y="3278"/>
                    </a:cubicBezTo>
                    <a:cubicBezTo>
                      <a:pt x="11052" y="3295"/>
                      <a:pt x="11024" y="3301"/>
                      <a:pt x="10987" y="3301"/>
                    </a:cubicBezTo>
                    <a:cubicBezTo>
                      <a:pt x="10916" y="3301"/>
                      <a:pt x="10817" y="3277"/>
                      <a:pt x="10745" y="3253"/>
                    </a:cubicBezTo>
                    <a:cubicBezTo>
                      <a:pt x="10634" y="3228"/>
                      <a:pt x="10708" y="3216"/>
                      <a:pt x="10770" y="3216"/>
                    </a:cubicBezTo>
                    <a:cubicBezTo>
                      <a:pt x="10776" y="3217"/>
                      <a:pt x="10782" y="3218"/>
                      <a:pt x="10788" y="3218"/>
                    </a:cubicBezTo>
                    <a:cubicBezTo>
                      <a:pt x="10836" y="3218"/>
                      <a:pt x="10856" y="3174"/>
                      <a:pt x="10856" y="3130"/>
                    </a:cubicBezTo>
                    <a:cubicBezTo>
                      <a:pt x="10856" y="3080"/>
                      <a:pt x="10917" y="3031"/>
                      <a:pt x="10954" y="2982"/>
                    </a:cubicBezTo>
                    <a:cubicBezTo>
                      <a:pt x="10991" y="2945"/>
                      <a:pt x="10905" y="2896"/>
                      <a:pt x="10893" y="2859"/>
                    </a:cubicBezTo>
                    <a:cubicBezTo>
                      <a:pt x="10886" y="2849"/>
                      <a:pt x="10895" y="2845"/>
                      <a:pt x="10913" y="2845"/>
                    </a:cubicBezTo>
                    <a:cubicBezTo>
                      <a:pt x="10961" y="2845"/>
                      <a:pt x="11073" y="2871"/>
                      <a:pt x="11127" y="2871"/>
                    </a:cubicBezTo>
                    <a:cubicBezTo>
                      <a:pt x="11188" y="2871"/>
                      <a:pt x="11102" y="2797"/>
                      <a:pt x="10991" y="2760"/>
                    </a:cubicBezTo>
                    <a:cubicBezTo>
                      <a:pt x="10967" y="2752"/>
                      <a:pt x="10941" y="2748"/>
                      <a:pt x="10915" y="2748"/>
                    </a:cubicBezTo>
                    <a:cubicBezTo>
                      <a:pt x="10863" y="2748"/>
                      <a:pt x="10811" y="2764"/>
                      <a:pt x="10770" y="2797"/>
                    </a:cubicBezTo>
                    <a:cubicBezTo>
                      <a:pt x="10714" y="2803"/>
                      <a:pt x="10656" y="2806"/>
                      <a:pt x="10597" y="2806"/>
                    </a:cubicBezTo>
                    <a:cubicBezTo>
                      <a:pt x="10539" y="2806"/>
                      <a:pt x="10480" y="2803"/>
                      <a:pt x="10425" y="2797"/>
                    </a:cubicBezTo>
                    <a:cubicBezTo>
                      <a:pt x="10338" y="2797"/>
                      <a:pt x="10388" y="2822"/>
                      <a:pt x="10314" y="2859"/>
                    </a:cubicBezTo>
                    <a:cubicBezTo>
                      <a:pt x="10303" y="2867"/>
                      <a:pt x="10295" y="2871"/>
                      <a:pt x="10290" y="2871"/>
                    </a:cubicBezTo>
                    <a:cubicBezTo>
                      <a:pt x="10265" y="2871"/>
                      <a:pt x="10293" y="2791"/>
                      <a:pt x="10314" y="2760"/>
                    </a:cubicBezTo>
                    <a:cubicBezTo>
                      <a:pt x="10330" y="2727"/>
                      <a:pt x="10363" y="2722"/>
                      <a:pt x="10412" y="2722"/>
                    </a:cubicBezTo>
                    <a:cubicBezTo>
                      <a:pt x="10437" y="2722"/>
                      <a:pt x="10466" y="2723"/>
                      <a:pt x="10498" y="2723"/>
                    </a:cubicBezTo>
                    <a:cubicBezTo>
                      <a:pt x="10597" y="2711"/>
                      <a:pt x="10609" y="2662"/>
                      <a:pt x="10720" y="2625"/>
                    </a:cubicBezTo>
                    <a:cubicBezTo>
                      <a:pt x="10794" y="2600"/>
                      <a:pt x="10868" y="2575"/>
                      <a:pt x="10954" y="2563"/>
                    </a:cubicBezTo>
                    <a:cubicBezTo>
                      <a:pt x="11102" y="2526"/>
                      <a:pt x="11250" y="2489"/>
                      <a:pt x="11398" y="2427"/>
                    </a:cubicBezTo>
                    <a:cubicBezTo>
                      <a:pt x="11442" y="2413"/>
                      <a:pt x="11483" y="2406"/>
                      <a:pt x="11520" y="2406"/>
                    </a:cubicBezTo>
                    <a:close/>
                    <a:moveTo>
                      <a:pt x="13827" y="4223"/>
                    </a:moveTo>
                    <a:cubicBezTo>
                      <a:pt x="13929" y="4223"/>
                      <a:pt x="14029" y="4247"/>
                      <a:pt x="14121" y="4288"/>
                    </a:cubicBezTo>
                    <a:cubicBezTo>
                      <a:pt x="14158" y="4313"/>
                      <a:pt x="14035" y="4313"/>
                      <a:pt x="13985" y="4313"/>
                    </a:cubicBezTo>
                    <a:cubicBezTo>
                      <a:pt x="13948" y="4306"/>
                      <a:pt x="13911" y="4303"/>
                      <a:pt x="13876" y="4303"/>
                    </a:cubicBezTo>
                    <a:cubicBezTo>
                      <a:pt x="13841" y="4303"/>
                      <a:pt x="13807" y="4306"/>
                      <a:pt x="13776" y="4313"/>
                    </a:cubicBezTo>
                    <a:cubicBezTo>
                      <a:pt x="13727" y="4337"/>
                      <a:pt x="13899" y="4337"/>
                      <a:pt x="13899" y="4362"/>
                    </a:cubicBezTo>
                    <a:cubicBezTo>
                      <a:pt x="13899" y="4399"/>
                      <a:pt x="13776" y="4448"/>
                      <a:pt x="13677" y="4460"/>
                    </a:cubicBezTo>
                    <a:cubicBezTo>
                      <a:pt x="13603" y="4473"/>
                      <a:pt x="13542" y="4497"/>
                      <a:pt x="13493" y="4559"/>
                    </a:cubicBezTo>
                    <a:cubicBezTo>
                      <a:pt x="13443" y="4596"/>
                      <a:pt x="13419" y="4658"/>
                      <a:pt x="13357" y="4670"/>
                    </a:cubicBezTo>
                    <a:cubicBezTo>
                      <a:pt x="13348" y="4672"/>
                      <a:pt x="13340" y="4672"/>
                      <a:pt x="13333" y="4672"/>
                    </a:cubicBezTo>
                    <a:cubicBezTo>
                      <a:pt x="13306" y="4672"/>
                      <a:pt x="13296" y="4661"/>
                      <a:pt x="13282" y="4661"/>
                    </a:cubicBezTo>
                    <a:cubicBezTo>
                      <a:pt x="13275" y="4661"/>
                      <a:pt x="13268" y="4663"/>
                      <a:pt x="13258" y="4670"/>
                    </a:cubicBezTo>
                    <a:cubicBezTo>
                      <a:pt x="13221" y="4682"/>
                      <a:pt x="13234" y="4719"/>
                      <a:pt x="13258" y="4731"/>
                    </a:cubicBezTo>
                    <a:cubicBezTo>
                      <a:pt x="13283" y="4731"/>
                      <a:pt x="13382" y="4768"/>
                      <a:pt x="13320" y="4818"/>
                    </a:cubicBezTo>
                    <a:cubicBezTo>
                      <a:pt x="13246" y="4879"/>
                      <a:pt x="13172" y="4867"/>
                      <a:pt x="13061" y="4892"/>
                    </a:cubicBezTo>
                    <a:cubicBezTo>
                      <a:pt x="12950" y="4916"/>
                      <a:pt x="13012" y="4929"/>
                      <a:pt x="13000" y="5003"/>
                    </a:cubicBezTo>
                    <a:cubicBezTo>
                      <a:pt x="13000" y="5064"/>
                      <a:pt x="12876" y="5113"/>
                      <a:pt x="12741" y="5138"/>
                    </a:cubicBezTo>
                    <a:cubicBezTo>
                      <a:pt x="12700" y="5146"/>
                      <a:pt x="12658" y="5150"/>
                      <a:pt x="12615" y="5150"/>
                    </a:cubicBezTo>
                    <a:cubicBezTo>
                      <a:pt x="12518" y="5150"/>
                      <a:pt x="12420" y="5128"/>
                      <a:pt x="12334" y="5076"/>
                    </a:cubicBezTo>
                    <a:cubicBezTo>
                      <a:pt x="12270" y="5001"/>
                      <a:pt x="12196" y="4963"/>
                      <a:pt x="12219" y="4963"/>
                    </a:cubicBezTo>
                    <a:cubicBezTo>
                      <a:pt x="12223" y="4963"/>
                      <a:pt x="12228" y="4964"/>
                      <a:pt x="12236" y="4966"/>
                    </a:cubicBezTo>
                    <a:cubicBezTo>
                      <a:pt x="12241" y="4967"/>
                      <a:pt x="12245" y="4967"/>
                      <a:pt x="12249" y="4967"/>
                    </a:cubicBezTo>
                    <a:cubicBezTo>
                      <a:pt x="12287" y="4967"/>
                      <a:pt x="12301" y="4931"/>
                      <a:pt x="12359" y="4931"/>
                    </a:cubicBezTo>
                    <a:cubicBezTo>
                      <a:pt x="12376" y="4931"/>
                      <a:pt x="12396" y="4933"/>
                      <a:pt x="12421" y="4941"/>
                    </a:cubicBezTo>
                    <a:cubicBezTo>
                      <a:pt x="12438" y="4949"/>
                      <a:pt x="12452" y="4952"/>
                      <a:pt x="12463" y="4952"/>
                    </a:cubicBezTo>
                    <a:cubicBezTo>
                      <a:pt x="12522" y="4952"/>
                      <a:pt x="12500" y="4855"/>
                      <a:pt x="12531" y="4793"/>
                    </a:cubicBezTo>
                    <a:cubicBezTo>
                      <a:pt x="12581" y="4719"/>
                      <a:pt x="12667" y="4744"/>
                      <a:pt x="12729" y="4707"/>
                    </a:cubicBezTo>
                    <a:cubicBezTo>
                      <a:pt x="12790" y="4682"/>
                      <a:pt x="12704" y="4608"/>
                      <a:pt x="12630" y="4584"/>
                    </a:cubicBezTo>
                    <a:cubicBezTo>
                      <a:pt x="12556" y="4547"/>
                      <a:pt x="12581" y="4522"/>
                      <a:pt x="12581" y="4460"/>
                    </a:cubicBezTo>
                    <a:cubicBezTo>
                      <a:pt x="12581" y="4411"/>
                      <a:pt x="12581" y="4436"/>
                      <a:pt x="12519" y="4423"/>
                    </a:cubicBezTo>
                    <a:cubicBezTo>
                      <a:pt x="12476" y="4413"/>
                      <a:pt x="12452" y="4345"/>
                      <a:pt x="12496" y="4345"/>
                    </a:cubicBezTo>
                    <a:cubicBezTo>
                      <a:pt x="12502" y="4345"/>
                      <a:pt x="12510" y="4346"/>
                      <a:pt x="12519" y="4350"/>
                    </a:cubicBezTo>
                    <a:cubicBezTo>
                      <a:pt x="12605" y="4374"/>
                      <a:pt x="12778" y="4448"/>
                      <a:pt x="12852" y="4473"/>
                    </a:cubicBezTo>
                    <a:cubicBezTo>
                      <a:pt x="12913" y="4497"/>
                      <a:pt x="12950" y="4547"/>
                      <a:pt x="13000" y="4596"/>
                    </a:cubicBezTo>
                    <a:cubicBezTo>
                      <a:pt x="13012" y="4605"/>
                      <a:pt x="13035" y="4609"/>
                      <a:pt x="13064" y="4609"/>
                    </a:cubicBezTo>
                    <a:cubicBezTo>
                      <a:pt x="13150" y="4609"/>
                      <a:pt x="13286" y="4574"/>
                      <a:pt x="13332" y="4547"/>
                    </a:cubicBezTo>
                    <a:cubicBezTo>
                      <a:pt x="13394" y="4510"/>
                      <a:pt x="13456" y="4460"/>
                      <a:pt x="13493" y="4399"/>
                    </a:cubicBezTo>
                    <a:cubicBezTo>
                      <a:pt x="13566" y="4313"/>
                      <a:pt x="13665" y="4251"/>
                      <a:pt x="13764" y="4226"/>
                    </a:cubicBezTo>
                    <a:cubicBezTo>
                      <a:pt x="13785" y="4224"/>
                      <a:pt x="13806" y="4223"/>
                      <a:pt x="13827" y="4223"/>
                    </a:cubicBezTo>
                    <a:close/>
                    <a:moveTo>
                      <a:pt x="16544" y="7899"/>
                    </a:moveTo>
                    <a:cubicBezTo>
                      <a:pt x="16575" y="7899"/>
                      <a:pt x="16628" y="7948"/>
                      <a:pt x="16696" y="7997"/>
                    </a:cubicBezTo>
                    <a:cubicBezTo>
                      <a:pt x="16795" y="8046"/>
                      <a:pt x="16782" y="8108"/>
                      <a:pt x="16807" y="8145"/>
                    </a:cubicBezTo>
                    <a:cubicBezTo>
                      <a:pt x="16844" y="8194"/>
                      <a:pt x="16856" y="8305"/>
                      <a:pt x="16881" y="8354"/>
                    </a:cubicBezTo>
                    <a:cubicBezTo>
                      <a:pt x="16930" y="8416"/>
                      <a:pt x="16955" y="8502"/>
                      <a:pt x="16943" y="8576"/>
                    </a:cubicBezTo>
                    <a:cubicBezTo>
                      <a:pt x="16930" y="8687"/>
                      <a:pt x="17029" y="8625"/>
                      <a:pt x="17029" y="8699"/>
                    </a:cubicBezTo>
                    <a:cubicBezTo>
                      <a:pt x="17029" y="8871"/>
                      <a:pt x="17066" y="8773"/>
                      <a:pt x="17103" y="8884"/>
                    </a:cubicBezTo>
                    <a:cubicBezTo>
                      <a:pt x="17127" y="8982"/>
                      <a:pt x="17103" y="9093"/>
                      <a:pt x="17066" y="9180"/>
                    </a:cubicBezTo>
                    <a:cubicBezTo>
                      <a:pt x="17057" y="9198"/>
                      <a:pt x="17048" y="9205"/>
                      <a:pt x="17039" y="9205"/>
                    </a:cubicBezTo>
                    <a:cubicBezTo>
                      <a:pt x="17011" y="9205"/>
                      <a:pt x="16983" y="9131"/>
                      <a:pt x="16955" y="9056"/>
                    </a:cubicBezTo>
                    <a:cubicBezTo>
                      <a:pt x="16918" y="8958"/>
                      <a:pt x="17016" y="8871"/>
                      <a:pt x="17016" y="8798"/>
                    </a:cubicBezTo>
                    <a:cubicBezTo>
                      <a:pt x="17016" y="8755"/>
                      <a:pt x="17005" y="8736"/>
                      <a:pt x="16990" y="8736"/>
                    </a:cubicBezTo>
                    <a:cubicBezTo>
                      <a:pt x="16983" y="8736"/>
                      <a:pt x="16975" y="8740"/>
                      <a:pt x="16967" y="8748"/>
                    </a:cubicBezTo>
                    <a:cubicBezTo>
                      <a:pt x="16946" y="8770"/>
                      <a:pt x="16929" y="8799"/>
                      <a:pt x="16918" y="8799"/>
                    </a:cubicBezTo>
                    <a:cubicBezTo>
                      <a:pt x="16910" y="8799"/>
                      <a:pt x="16906" y="8783"/>
                      <a:pt x="16906" y="8736"/>
                    </a:cubicBezTo>
                    <a:cubicBezTo>
                      <a:pt x="16906" y="8637"/>
                      <a:pt x="16881" y="8650"/>
                      <a:pt x="16819" y="8588"/>
                    </a:cubicBezTo>
                    <a:cubicBezTo>
                      <a:pt x="16809" y="8575"/>
                      <a:pt x="16802" y="8570"/>
                      <a:pt x="16798" y="8570"/>
                    </a:cubicBezTo>
                    <a:cubicBezTo>
                      <a:pt x="16783" y="8570"/>
                      <a:pt x="16802" y="8643"/>
                      <a:pt x="16782" y="8662"/>
                    </a:cubicBezTo>
                    <a:cubicBezTo>
                      <a:pt x="16781" y="8662"/>
                      <a:pt x="16780" y="8662"/>
                      <a:pt x="16779" y="8662"/>
                    </a:cubicBezTo>
                    <a:cubicBezTo>
                      <a:pt x="16739" y="8662"/>
                      <a:pt x="16608" y="8438"/>
                      <a:pt x="16524" y="8366"/>
                    </a:cubicBezTo>
                    <a:lnTo>
                      <a:pt x="16524" y="8354"/>
                    </a:lnTo>
                    <a:cubicBezTo>
                      <a:pt x="16450" y="8280"/>
                      <a:pt x="16524" y="8280"/>
                      <a:pt x="16573" y="8243"/>
                    </a:cubicBezTo>
                    <a:cubicBezTo>
                      <a:pt x="16602" y="8221"/>
                      <a:pt x="16588" y="8216"/>
                      <a:pt x="16558" y="8216"/>
                    </a:cubicBezTo>
                    <a:cubicBezTo>
                      <a:pt x="16538" y="8216"/>
                      <a:pt x="16511" y="8218"/>
                      <a:pt x="16487" y="8218"/>
                    </a:cubicBezTo>
                    <a:cubicBezTo>
                      <a:pt x="16437" y="8218"/>
                      <a:pt x="16450" y="8095"/>
                      <a:pt x="16474" y="8046"/>
                    </a:cubicBezTo>
                    <a:cubicBezTo>
                      <a:pt x="16499" y="7997"/>
                      <a:pt x="16487" y="7947"/>
                      <a:pt x="16524" y="7910"/>
                    </a:cubicBezTo>
                    <a:cubicBezTo>
                      <a:pt x="16529" y="7903"/>
                      <a:pt x="16536" y="7899"/>
                      <a:pt x="16544" y="7899"/>
                    </a:cubicBezTo>
                    <a:close/>
                    <a:moveTo>
                      <a:pt x="21750" y="11406"/>
                    </a:moveTo>
                    <a:cubicBezTo>
                      <a:pt x="21757" y="11406"/>
                      <a:pt x="21764" y="11407"/>
                      <a:pt x="21773" y="11410"/>
                    </a:cubicBezTo>
                    <a:cubicBezTo>
                      <a:pt x="21797" y="11422"/>
                      <a:pt x="21834" y="11447"/>
                      <a:pt x="21846" y="11471"/>
                    </a:cubicBezTo>
                    <a:cubicBezTo>
                      <a:pt x="21859" y="11508"/>
                      <a:pt x="21871" y="11533"/>
                      <a:pt x="21871" y="11570"/>
                    </a:cubicBezTo>
                    <a:cubicBezTo>
                      <a:pt x="21846" y="11644"/>
                      <a:pt x="21809" y="11693"/>
                      <a:pt x="21748" y="11730"/>
                    </a:cubicBezTo>
                    <a:cubicBezTo>
                      <a:pt x="21705" y="11736"/>
                      <a:pt x="21659" y="11739"/>
                      <a:pt x="21612" y="11739"/>
                    </a:cubicBezTo>
                    <a:cubicBezTo>
                      <a:pt x="21566" y="11739"/>
                      <a:pt x="21520" y="11736"/>
                      <a:pt x="21477" y="11730"/>
                    </a:cubicBezTo>
                    <a:cubicBezTo>
                      <a:pt x="21462" y="11724"/>
                      <a:pt x="21445" y="11722"/>
                      <a:pt x="21425" y="11722"/>
                    </a:cubicBezTo>
                    <a:cubicBezTo>
                      <a:pt x="21361" y="11722"/>
                      <a:pt x="21275" y="11748"/>
                      <a:pt x="21218" y="11767"/>
                    </a:cubicBezTo>
                    <a:lnTo>
                      <a:pt x="21181" y="11767"/>
                    </a:lnTo>
                    <a:cubicBezTo>
                      <a:pt x="21119" y="11767"/>
                      <a:pt x="21070" y="11767"/>
                      <a:pt x="21058" y="11730"/>
                    </a:cubicBezTo>
                    <a:cubicBezTo>
                      <a:pt x="21046" y="11705"/>
                      <a:pt x="21169" y="11533"/>
                      <a:pt x="21243" y="11521"/>
                    </a:cubicBezTo>
                    <a:cubicBezTo>
                      <a:pt x="21341" y="11508"/>
                      <a:pt x="21452" y="11496"/>
                      <a:pt x="21551" y="11471"/>
                    </a:cubicBezTo>
                    <a:cubicBezTo>
                      <a:pt x="21569" y="11465"/>
                      <a:pt x="21581" y="11463"/>
                      <a:pt x="21588" y="11463"/>
                    </a:cubicBezTo>
                    <a:cubicBezTo>
                      <a:pt x="21612" y="11463"/>
                      <a:pt x="21600" y="11484"/>
                      <a:pt x="21637" y="11484"/>
                    </a:cubicBezTo>
                    <a:cubicBezTo>
                      <a:pt x="21681" y="11484"/>
                      <a:pt x="21695" y="11406"/>
                      <a:pt x="21750" y="11406"/>
                    </a:cubicBezTo>
                    <a:close/>
                    <a:moveTo>
                      <a:pt x="19080" y="9740"/>
                    </a:moveTo>
                    <a:cubicBezTo>
                      <a:pt x="19083" y="9740"/>
                      <a:pt x="19085" y="9742"/>
                      <a:pt x="19086" y="9746"/>
                    </a:cubicBezTo>
                    <a:cubicBezTo>
                      <a:pt x="19086" y="9796"/>
                      <a:pt x="19111" y="9820"/>
                      <a:pt x="19197" y="9820"/>
                    </a:cubicBezTo>
                    <a:cubicBezTo>
                      <a:pt x="19243" y="9820"/>
                      <a:pt x="19296" y="9812"/>
                      <a:pt x="19344" y="9812"/>
                    </a:cubicBezTo>
                    <a:cubicBezTo>
                      <a:pt x="19400" y="9812"/>
                      <a:pt x="19449" y="9823"/>
                      <a:pt x="19468" y="9870"/>
                    </a:cubicBezTo>
                    <a:cubicBezTo>
                      <a:pt x="19505" y="9943"/>
                      <a:pt x="19530" y="10079"/>
                      <a:pt x="19592" y="10091"/>
                    </a:cubicBezTo>
                    <a:cubicBezTo>
                      <a:pt x="19653" y="10091"/>
                      <a:pt x="19789" y="10104"/>
                      <a:pt x="19801" y="10178"/>
                    </a:cubicBezTo>
                    <a:cubicBezTo>
                      <a:pt x="19801" y="10251"/>
                      <a:pt x="19875" y="10424"/>
                      <a:pt x="19875" y="10486"/>
                    </a:cubicBezTo>
                    <a:cubicBezTo>
                      <a:pt x="19875" y="10596"/>
                      <a:pt x="19949" y="10695"/>
                      <a:pt x="20048" y="10720"/>
                    </a:cubicBezTo>
                    <a:cubicBezTo>
                      <a:pt x="20195" y="10757"/>
                      <a:pt x="20590" y="10781"/>
                      <a:pt x="20688" y="10818"/>
                    </a:cubicBezTo>
                    <a:cubicBezTo>
                      <a:pt x="20774" y="10855"/>
                      <a:pt x="20799" y="10917"/>
                      <a:pt x="20873" y="11003"/>
                    </a:cubicBezTo>
                    <a:cubicBezTo>
                      <a:pt x="20935" y="11089"/>
                      <a:pt x="21021" y="11188"/>
                      <a:pt x="20984" y="11225"/>
                    </a:cubicBezTo>
                    <a:cubicBezTo>
                      <a:pt x="20964" y="11245"/>
                      <a:pt x="20943" y="11308"/>
                      <a:pt x="20909" y="11308"/>
                    </a:cubicBezTo>
                    <a:cubicBezTo>
                      <a:pt x="20902" y="11308"/>
                      <a:pt x="20894" y="11305"/>
                      <a:pt x="20885" y="11299"/>
                    </a:cubicBezTo>
                    <a:cubicBezTo>
                      <a:pt x="20832" y="11267"/>
                      <a:pt x="20604" y="11087"/>
                      <a:pt x="20575" y="11087"/>
                    </a:cubicBezTo>
                    <a:cubicBezTo>
                      <a:pt x="20570" y="11087"/>
                      <a:pt x="20571" y="11092"/>
                      <a:pt x="20577" y="11102"/>
                    </a:cubicBezTo>
                    <a:cubicBezTo>
                      <a:pt x="20614" y="11176"/>
                      <a:pt x="20676" y="11237"/>
                      <a:pt x="20639" y="11286"/>
                    </a:cubicBezTo>
                    <a:cubicBezTo>
                      <a:pt x="20602" y="11348"/>
                      <a:pt x="20577" y="11422"/>
                      <a:pt x="20577" y="11496"/>
                    </a:cubicBezTo>
                    <a:cubicBezTo>
                      <a:pt x="20590" y="11582"/>
                      <a:pt x="20577" y="11668"/>
                      <a:pt x="20540" y="11755"/>
                    </a:cubicBezTo>
                    <a:cubicBezTo>
                      <a:pt x="20491" y="11792"/>
                      <a:pt x="20442" y="11829"/>
                      <a:pt x="20380" y="11866"/>
                    </a:cubicBezTo>
                    <a:cubicBezTo>
                      <a:pt x="20380" y="11866"/>
                      <a:pt x="20368" y="11866"/>
                      <a:pt x="20368" y="11841"/>
                    </a:cubicBezTo>
                    <a:cubicBezTo>
                      <a:pt x="20356" y="11779"/>
                      <a:pt x="20343" y="11718"/>
                      <a:pt x="20343" y="11644"/>
                    </a:cubicBezTo>
                    <a:cubicBezTo>
                      <a:pt x="20343" y="11610"/>
                      <a:pt x="20323" y="11505"/>
                      <a:pt x="20291" y="11505"/>
                    </a:cubicBezTo>
                    <a:cubicBezTo>
                      <a:pt x="20288" y="11505"/>
                      <a:pt x="20285" y="11506"/>
                      <a:pt x="20282" y="11508"/>
                    </a:cubicBezTo>
                    <a:cubicBezTo>
                      <a:pt x="20239" y="11530"/>
                      <a:pt x="20149" y="11626"/>
                      <a:pt x="20102" y="11626"/>
                    </a:cubicBezTo>
                    <a:cubicBezTo>
                      <a:pt x="20095" y="11626"/>
                      <a:pt x="20089" y="11624"/>
                      <a:pt x="20084" y="11619"/>
                    </a:cubicBezTo>
                    <a:cubicBezTo>
                      <a:pt x="20035" y="11570"/>
                      <a:pt x="19998" y="11570"/>
                      <a:pt x="20048" y="11521"/>
                    </a:cubicBezTo>
                    <a:cubicBezTo>
                      <a:pt x="20097" y="11471"/>
                      <a:pt x="20195" y="11348"/>
                      <a:pt x="20183" y="11274"/>
                    </a:cubicBezTo>
                    <a:cubicBezTo>
                      <a:pt x="20158" y="11188"/>
                      <a:pt x="20183" y="11102"/>
                      <a:pt x="20109" y="11052"/>
                    </a:cubicBezTo>
                    <a:cubicBezTo>
                      <a:pt x="20045" y="11010"/>
                      <a:pt x="19899" y="10922"/>
                      <a:pt x="19837" y="10922"/>
                    </a:cubicBezTo>
                    <a:cubicBezTo>
                      <a:pt x="19827" y="10922"/>
                      <a:pt x="19819" y="10924"/>
                      <a:pt x="19813" y="10929"/>
                    </a:cubicBezTo>
                    <a:cubicBezTo>
                      <a:pt x="19789" y="10966"/>
                      <a:pt x="19752" y="11003"/>
                      <a:pt x="19715" y="11028"/>
                    </a:cubicBezTo>
                    <a:cubicBezTo>
                      <a:pt x="19668" y="11063"/>
                      <a:pt x="19710" y="11176"/>
                      <a:pt x="19672" y="11176"/>
                    </a:cubicBezTo>
                    <a:cubicBezTo>
                      <a:pt x="19670" y="11176"/>
                      <a:pt x="19668" y="11176"/>
                      <a:pt x="19666" y="11176"/>
                    </a:cubicBezTo>
                    <a:cubicBezTo>
                      <a:pt x="19641" y="11151"/>
                      <a:pt x="19604" y="11151"/>
                      <a:pt x="19579" y="11151"/>
                    </a:cubicBezTo>
                    <a:cubicBezTo>
                      <a:pt x="19530" y="11225"/>
                      <a:pt x="19493" y="11311"/>
                      <a:pt x="19468" y="11385"/>
                    </a:cubicBezTo>
                    <a:cubicBezTo>
                      <a:pt x="19444" y="11484"/>
                      <a:pt x="19431" y="11570"/>
                      <a:pt x="19431" y="11668"/>
                    </a:cubicBezTo>
                    <a:cubicBezTo>
                      <a:pt x="19444" y="11730"/>
                      <a:pt x="19493" y="12013"/>
                      <a:pt x="19456" y="12075"/>
                    </a:cubicBezTo>
                    <a:cubicBezTo>
                      <a:pt x="19419" y="12137"/>
                      <a:pt x="19333" y="12223"/>
                      <a:pt x="19308" y="12223"/>
                    </a:cubicBezTo>
                    <a:cubicBezTo>
                      <a:pt x="19284" y="12223"/>
                      <a:pt x="19232" y="12261"/>
                      <a:pt x="19200" y="12261"/>
                    </a:cubicBezTo>
                    <a:cubicBezTo>
                      <a:pt x="19184" y="12261"/>
                      <a:pt x="19173" y="12252"/>
                      <a:pt x="19173" y="12223"/>
                    </a:cubicBezTo>
                    <a:cubicBezTo>
                      <a:pt x="19173" y="12149"/>
                      <a:pt x="19111" y="12001"/>
                      <a:pt x="19111" y="11915"/>
                    </a:cubicBezTo>
                    <a:cubicBezTo>
                      <a:pt x="19123" y="11755"/>
                      <a:pt x="19136" y="11582"/>
                      <a:pt x="19173" y="11410"/>
                    </a:cubicBezTo>
                    <a:cubicBezTo>
                      <a:pt x="19193" y="11327"/>
                      <a:pt x="19214" y="11226"/>
                      <a:pt x="19191" y="11226"/>
                    </a:cubicBezTo>
                    <a:cubicBezTo>
                      <a:pt x="19186" y="11226"/>
                      <a:pt x="19180" y="11229"/>
                      <a:pt x="19173" y="11237"/>
                    </a:cubicBezTo>
                    <a:cubicBezTo>
                      <a:pt x="19140" y="11270"/>
                      <a:pt x="19096" y="11314"/>
                      <a:pt x="19081" y="11314"/>
                    </a:cubicBezTo>
                    <a:cubicBezTo>
                      <a:pt x="19074" y="11314"/>
                      <a:pt x="19074" y="11303"/>
                      <a:pt x="19086" y="11274"/>
                    </a:cubicBezTo>
                    <a:cubicBezTo>
                      <a:pt x="19136" y="11151"/>
                      <a:pt x="19197" y="11028"/>
                      <a:pt x="19271" y="10929"/>
                    </a:cubicBezTo>
                    <a:cubicBezTo>
                      <a:pt x="19321" y="10880"/>
                      <a:pt x="19296" y="10892"/>
                      <a:pt x="19407" y="10868"/>
                    </a:cubicBezTo>
                    <a:cubicBezTo>
                      <a:pt x="19521" y="10856"/>
                      <a:pt x="19592" y="10792"/>
                      <a:pt x="19690" y="10792"/>
                    </a:cubicBezTo>
                    <a:cubicBezTo>
                      <a:pt x="19698" y="10792"/>
                      <a:pt x="19706" y="10793"/>
                      <a:pt x="19715" y="10794"/>
                    </a:cubicBezTo>
                    <a:cubicBezTo>
                      <a:pt x="19793" y="10801"/>
                      <a:pt x="19917" y="10829"/>
                      <a:pt x="19984" y="10829"/>
                    </a:cubicBezTo>
                    <a:cubicBezTo>
                      <a:pt x="20021" y="10829"/>
                      <a:pt x="20041" y="10820"/>
                      <a:pt x="20023" y="10794"/>
                    </a:cubicBezTo>
                    <a:cubicBezTo>
                      <a:pt x="19986" y="10732"/>
                      <a:pt x="19961" y="10683"/>
                      <a:pt x="19924" y="10670"/>
                    </a:cubicBezTo>
                    <a:cubicBezTo>
                      <a:pt x="19911" y="10670"/>
                      <a:pt x="19875" y="10681"/>
                      <a:pt x="19846" y="10681"/>
                    </a:cubicBezTo>
                    <a:cubicBezTo>
                      <a:pt x="19821" y="10681"/>
                      <a:pt x="19801" y="10674"/>
                      <a:pt x="19801" y="10646"/>
                    </a:cubicBezTo>
                    <a:cubicBezTo>
                      <a:pt x="19801" y="10572"/>
                      <a:pt x="19813" y="10535"/>
                      <a:pt x="19764" y="10535"/>
                    </a:cubicBezTo>
                    <a:cubicBezTo>
                      <a:pt x="19703" y="10547"/>
                      <a:pt x="19407" y="10633"/>
                      <a:pt x="19345" y="10633"/>
                    </a:cubicBezTo>
                    <a:cubicBezTo>
                      <a:pt x="19259" y="10596"/>
                      <a:pt x="19173" y="10547"/>
                      <a:pt x="19099" y="10486"/>
                    </a:cubicBezTo>
                    <a:cubicBezTo>
                      <a:pt x="19049" y="10449"/>
                      <a:pt x="18963" y="10461"/>
                      <a:pt x="18988" y="10436"/>
                    </a:cubicBezTo>
                    <a:cubicBezTo>
                      <a:pt x="19013" y="10399"/>
                      <a:pt x="19148" y="10276"/>
                      <a:pt x="19099" y="10276"/>
                    </a:cubicBezTo>
                    <a:cubicBezTo>
                      <a:pt x="19013" y="10313"/>
                      <a:pt x="18926" y="10350"/>
                      <a:pt x="18865" y="10412"/>
                    </a:cubicBezTo>
                    <a:cubicBezTo>
                      <a:pt x="18803" y="10449"/>
                      <a:pt x="18741" y="10473"/>
                      <a:pt x="18680" y="10498"/>
                    </a:cubicBezTo>
                    <a:cubicBezTo>
                      <a:pt x="18648" y="10519"/>
                      <a:pt x="18616" y="10577"/>
                      <a:pt x="18553" y="10577"/>
                    </a:cubicBezTo>
                    <a:cubicBezTo>
                      <a:pt x="18543" y="10577"/>
                      <a:pt x="18532" y="10575"/>
                      <a:pt x="18520" y="10572"/>
                    </a:cubicBezTo>
                    <a:cubicBezTo>
                      <a:pt x="18433" y="10560"/>
                      <a:pt x="18421" y="10473"/>
                      <a:pt x="18372" y="10473"/>
                    </a:cubicBezTo>
                    <a:cubicBezTo>
                      <a:pt x="18335" y="10483"/>
                      <a:pt x="18241" y="10527"/>
                      <a:pt x="18187" y="10527"/>
                    </a:cubicBezTo>
                    <a:cubicBezTo>
                      <a:pt x="18170" y="10527"/>
                      <a:pt x="18156" y="10522"/>
                      <a:pt x="18150" y="10510"/>
                    </a:cubicBezTo>
                    <a:cubicBezTo>
                      <a:pt x="18138" y="10473"/>
                      <a:pt x="18372" y="10276"/>
                      <a:pt x="18470" y="10215"/>
                    </a:cubicBezTo>
                    <a:lnTo>
                      <a:pt x="18668" y="10104"/>
                    </a:lnTo>
                    <a:cubicBezTo>
                      <a:pt x="18717" y="10079"/>
                      <a:pt x="18766" y="10042"/>
                      <a:pt x="18815" y="9993"/>
                    </a:cubicBezTo>
                    <a:cubicBezTo>
                      <a:pt x="18865" y="9931"/>
                      <a:pt x="18889" y="9943"/>
                      <a:pt x="18939" y="9894"/>
                    </a:cubicBezTo>
                    <a:cubicBezTo>
                      <a:pt x="18993" y="9851"/>
                      <a:pt x="19057" y="9740"/>
                      <a:pt x="19080" y="9740"/>
                    </a:cubicBezTo>
                    <a:close/>
                    <a:moveTo>
                      <a:pt x="21181" y="11890"/>
                    </a:moveTo>
                    <a:cubicBezTo>
                      <a:pt x="21206" y="11890"/>
                      <a:pt x="21218" y="11890"/>
                      <a:pt x="21218" y="11903"/>
                    </a:cubicBezTo>
                    <a:cubicBezTo>
                      <a:pt x="21169" y="12038"/>
                      <a:pt x="20898" y="12149"/>
                      <a:pt x="20725" y="12260"/>
                    </a:cubicBezTo>
                    <a:cubicBezTo>
                      <a:pt x="20640" y="12311"/>
                      <a:pt x="20537" y="12338"/>
                      <a:pt x="20433" y="12338"/>
                    </a:cubicBezTo>
                    <a:cubicBezTo>
                      <a:pt x="20387" y="12338"/>
                      <a:pt x="20340" y="12333"/>
                      <a:pt x="20294" y="12321"/>
                    </a:cubicBezTo>
                    <a:cubicBezTo>
                      <a:pt x="20195" y="12272"/>
                      <a:pt x="20134" y="12223"/>
                      <a:pt x="20146" y="12174"/>
                    </a:cubicBezTo>
                    <a:cubicBezTo>
                      <a:pt x="20167" y="12132"/>
                      <a:pt x="20265" y="12039"/>
                      <a:pt x="20282" y="12039"/>
                    </a:cubicBezTo>
                    <a:cubicBezTo>
                      <a:pt x="20285" y="12039"/>
                      <a:pt x="20286" y="12042"/>
                      <a:pt x="20282" y="12050"/>
                    </a:cubicBezTo>
                    <a:cubicBezTo>
                      <a:pt x="20257" y="12063"/>
                      <a:pt x="20257" y="12087"/>
                      <a:pt x="20269" y="12112"/>
                    </a:cubicBezTo>
                    <a:cubicBezTo>
                      <a:pt x="20282" y="12149"/>
                      <a:pt x="20306" y="12174"/>
                      <a:pt x="20331" y="12186"/>
                    </a:cubicBezTo>
                    <a:cubicBezTo>
                      <a:pt x="20337" y="12188"/>
                      <a:pt x="20343" y="12190"/>
                      <a:pt x="20349" y="12190"/>
                    </a:cubicBezTo>
                    <a:cubicBezTo>
                      <a:pt x="20441" y="12190"/>
                      <a:pt x="20604" y="11963"/>
                      <a:pt x="20639" y="11952"/>
                    </a:cubicBezTo>
                    <a:cubicBezTo>
                      <a:pt x="20644" y="11950"/>
                      <a:pt x="20650" y="11949"/>
                      <a:pt x="20656" y="11949"/>
                    </a:cubicBezTo>
                    <a:cubicBezTo>
                      <a:pt x="20697" y="11949"/>
                      <a:pt x="20760" y="11978"/>
                      <a:pt x="20824" y="11989"/>
                    </a:cubicBezTo>
                    <a:cubicBezTo>
                      <a:pt x="20832" y="11992"/>
                      <a:pt x="20840" y="11993"/>
                      <a:pt x="20847" y="11993"/>
                    </a:cubicBezTo>
                    <a:cubicBezTo>
                      <a:pt x="20909" y="11993"/>
                      <a:pt x="20952" y="11914"/>
                      <a:pt x="20996" y="11903"/>
                    </a:cubicBezTo>
                    <a:cubicBezTo>
                      <a:pt x="21058" y="11890"/>
                      <a:pt x="21119" y="11890"/>
                      <a:pt x="21181" y="11890"/>
                    </a:cubicBezTo>
                    <a:close/>
                    <a:moveTo>
                      <a:pt x="17460" y="0"/>
                    </a:moveTo>
                    <a:cubicBezTo>
                      <a:pt x="17411" y="0"/>
                      <a:pt x="17325" y="0"/>
                      <a:pt x="17325" y="62"/>
                    </a:cubicBezTo>
                    <a:cubicBezTo>
                      <a:pt x="17325" y="111"/>
                      <a:pt x="17337" y="123"/>
                      <a:pt x="17300" y="123"/>
                    </a:cubicBezTo>
                    <a:cubicBezTo>
                      <a:pt x="17251" y="123"/>
                      <a:pt x="17152" y="185"/>
                      <a:pt x="17251" y="185"/>
                    </a:cubicBezTo>
                    <a:cubicBezTo>
                      <a:pt x="17349" y="185"/>
                      <a:pt x="17374" y="222"/>
                      <a:pt x="17337" y="222"/>
                    </a:cubicBezTo>
                    <a:cubicBezTo>
                      <a:pt x="17300" y="222"/>
                      <a:pt x="17312" y="234"/>
                      <a:pt x="17300" y="259"/>
                    </a:cubicBezTo>
                    <a:cubicBezTo>
                      <a:pt x="17291" y="277"/>
                      <a:pt x="17269" y="288"/>
                      <a:pt x="17243" y="288"/>
                    </a:cubicBezTo>
                    <a:cubicBezTo>
                      <a:pt x="17233" y="288"/>
                      <a:pt x="17224" y="287"/>
                      <a:pt x="17214" y="283"/>
                    </a:cubicBezTo>
                    <a:cubicBezTo>
                      <a:pt x="17194" y="270"/>
                      <a:pt x="17175" y="254"/>
                      <a:pt x="17153" y="254"/>
                    </a:cubicBezTo>
                    <a:cubicBezTo>
                      <a:pt x="17134" y="254"/>
                      <a:pt x="17114" y="267"/>
                      <a:pt x="17090" y="308"/>
                    </a:cubicBezTo>
                    <a:cubicBezTo>
                      <a:pt x="17029" y="407"/>
                      <a:pt x="17004" y="505"/>
                      <a:pt x="17029" y="530"/>
                    </a:cubicBezTo>
                    <a:cubicBezTo>
                      <a:pt x="17078" y="567"/>
                      <a:pt x="17127" y="592"/>
                      <a:pt x="17177" y="616"/>
                    </a:cubicBezTo>
                    <a:cubicBezTo>
                      <a:pt x="17189" y="628"/>
                      <a:pt x="17189" y="628"/>
                      <a:pt x="17127" y="653"/>
                    </a:cubicBezTo>
                    <a:cubicBezTo>
                      <a:pt x="17078" y="690"/>
                      <a:pt x="17041" y="752"/>
                      <a:pt x="17041" y="826"/>
                    </a:cubicBezTo>
                    <a:cubicBezTo>
                      <a:pt x="17078" y="924"/>
                      <a:pt x="17152" y="1010"/>
                      <a:pt x="17238" y="1072"/>
                    </a:cubicBezTo>
                    <a:cubicBezTo>
                      <a:pt x="17273" y="1072"/>
                      <a:pt x="17330" y="1159"/>
                      <a:pt x="17377" y="1159"/>
                    </a:cubicBezTo>
                    <a:cubicBezTo>
                      <a:pt x="17380" y="1159"/>
                      <a:pt x="17383" y="1159"/>
                      <a:pt x="17386" y="1158"/>
                    </a:cubicBezTo>
                    <a:cubicBezTo>
                      <a:pt x="17422" y="1149"/>
                      <a:pt x="17445" y="1120"/>
                      <a:pt x="17475" y="1120"/>
                    </a:cubicBezTo>
                    <a:cubicBezTo>
                      <a:pt x="17485" y="1120"/>
                      <a:pt x="17496" y="1124"/>
                      <a:pt x="17509" y="1134"/>
                    </a:cubicBezTo>
                    <a:cubicBezTo>
                      <a:pt x="17546" y="1183"/>
                      <a:pt x="17583" y="1220"/>
                      <a:pt x="17633" y="1245"/>
                    </a:cubicBezTo>
                    <a:cubicBezTo>
                      <a:pt x="17694" y="1257"/>
                      <a:pt x="17706" y="1282"/>
                      <a:pt x="17645" y="1294"/>
                    </a:cubicBezTo>
                    <a:cubicBezTo>
                      <a:pt x="17596" y="1294"/>
                      <a:pt x="17583" y="1294"/>
                      <a:pt x="17583" y="1343"/>
                    </a:cubicBezTo>
                    <a:cubicBezTo>
                      <a:pt x="17608" y="1392"/>
                      <a:pt x="17583" y="1442"/>
                      <a:pt x="17546" y="1454"/>
                    </a:cubicBezTo>
                    <a:cubicBezTo>
                      <a:pt x="17511" y="1478"/>
                      <a:pt x="17487" y="1603"/>
                      <a:pt x="17539" y="1603"/>
                    </a:cubicBezTo>
                    <a:cubicBezTo>
                      <a:pt x="17541" y="1603"/>
                      <a:pt x="17544" y="1602"/>
                      <a:pt x="17546" y="1602"/>
                    </a:cubicBezTo>
                    <a:cubicBezTo>
                      <a:pt x="17608" y="1590"/>
                      <a:pt x="17670" y="1565"/>
                      <a:pt x="17657" y="1516"/>
                    </a:cubicBezTo>
                    <a:cubicBezTo>
                      <a:pt x="17649" y="1474"/>
                      <a:pt x="17680" y="1449"/>
                      <a:pt x="17705" y="1449"/>
                    </a:cubicBezTo>
                    <a:cubicBezTo>
                      <a:pt x="17717" y="1449"/>
                      <a:pt x="17727" y="1454"/>
                      <a:pt x="17731" y="1466"/>
                    </a:cubicBezTo>
                    <a:cubicBezTo>
                      <a:pt x="17756" y="1516"/>
                      <a:pt x="17731" y="1651"/>
                      <a:pt x="17694" y="1688"/>
                    </a:cubicBezTo>
                    <a:cubicBezTo>
                      <a:pt x="17645" y="1713"/>
                      <a:pt x="17583" y="1750"/>
                      <a:pt x="17571" y="1799"/>
                    </a:cubicBezTo>
                    <a:cubicBezTo>
                      <a:pt x="17571" y="1848"/>
                      <a:pt x="17522" y="1885"/>
                      <a:pt x="17472" y="1885"/>
                    </a:cubicBezTo>
                    <a:cubicBezTo>
                      <a:pt x="17423" y="1898"/>
                      <a:pt x="17300" y="1910"/>
                      <a:pt x="17288" y="1984"/>
                    </a:cubicBezTo>
                    <a:cubicBezTo>
                      <a:pt x="17288" y="2045"/>
                      <a:pt x="17226" y="2045"/>
                      <a:pt x="17251" y="2070"/>
                    </a:cubicBezTo>
                    <a:cubicBezTo>
                      <a:pt x="17288" y="2107"/>
                      <a:pt x="17349" y="2169"/>
                      <a:pt x="17349" y="2230"/>
                    </a:cubicBezTo>
                    <a:cubicBezTo>
                      <a:pt x="17349" y="2279"/>
                      <a:pt x="17349" y="2312"/>
                      <a:pt x="17319" y="2312"/>
                    </a:cubicBezTo>
                    <a:cubicBezTo>
                      <a:pt x="17311" y="2312"/>
                      <a:pt x="17301" y="2309"/>
                      <a:pt x="17288" y="2304"/>
                    </a:cubicBezTo>
                    <a:cubicBezTo>
                      <a:pt x="17249" y="2275"/>
                      <a:pt x="17248" y="2231"/>
                      <a:pt x="17232" y="2231"/>
                    </a:cubicBezTo>
                    <a:cubicBezTo>
                      <a:pt x="17227" y="2231"/>
                      <a:pt x="17222" y="2235"/>
                      <a:pt x="17214" y="2243"/>
                    </a:cubicBezTo>
                    <a:cubicBezTo>
                      <a:pt x="17192" y="2264"/>
                      <a:pt x="17179" y="2277"/>
                      <a:pt x="17164" y="2277"/>
                    </a:cubicBezTo>
                    <a:cubicBezTo>
                      <a:pt x="17154" y="2277"/>
                      <a:pt x="17143" y="2270"/>
                      <a:pt x="17127" y="2255"/>
                    </a:cubicBezTo>
                    <a:cubicBezTo>
                      <a:pt x="17090" y="2218"/>
                      <a:pt x="17016" y="2193"/>
                      <a:pt x="17066" y="2132"/>
                    </a:cubicBezTo>
                    <a:cubicBezTo>
                      <a:pt x="17090" y="2095"/>
                      <a:pt x="17115" y="2033"/>
                      <a:pt x="17115" y="1984"/>
                    </a:cubicBezTo>
                    <a:cubicBezTo>
                      <a:pt x="17115" y="1935"/>
                      <a:pt x="17152" y="1885"/>
                      <a:pt x="17152" y="1848"/>
                    </a:cubicBezTo>
                    <a:cubicBezTo>
                      <a:pt x="17152" y="1835"/>
                      <a:pt x="17148" y="1825"/>
                      <a:pt x="17139" y="1825"/>
                    </a:cubicBezTo>
                    <a:cubicBezTo>
                      <a:pt x="17131" y="1825"/>
                      <a:pt x="17119" y="1832"/>
                      <a:pt x="17103" y="1848"/>
                    </a:cubicBezTo>
                    <a:cubicBezTo>
                      <a:pt x="17079" y="1872"/>
                      <a:pt x="17060" y="1891"/>
                      <a:pt x="17043" y="1891"/>
                    </a:cubicBezTo>
                    <a:cubicBezTo>
                      <a:pt x="17034" y="1891"/>
                      <a:pt x="17025" y="1886"/>
                      <a:pt x="17016" y="1873"/>
                    </a:cubicBezTo>
                    <a:cubicBezTo>
                      <a:pt x="17004" y="1824"/>
                      <a:pt x="16955" y="1836"/>
                      <a:pt x="16918" y="1787"/>
                    </a:cubicBezTo>
                    <a:cubicBezTo>
                      <a:pt x="16881" y="1737"/>
                      <a:pt x="16819" y="1700"/>
                      <a:pt x="16758" y="1688"/>
                    </a:cubicBezTo>
                    <a:cubicBezTo>
                      <a:pt x="16721" y="1688"/>
                      <a:pt x="16708" y="1762"/>
                      <a:pt x="16659" y="1762"/>
                    </a:cubicBezTo>
                    <a:cubicBezTo>
                      <a:pt x="16635" y="1762"/>
                      <a:pt x="16610" y="1750"/>
                      <a:pt x="16573" y="1737"/>
                    </a:cubicBezTo>
                    <a:cubicBezTo>
                      <a:pt x="16570" y="1734"/>
                      <a:pt x="16566" y="1733"/>
                      <a:pt x="16562" y="1733"/>
                    </a:cubicBezTo>
                    <a:cubicBezTo>
                      <a:pt x="16550" y="1733"/>
                      <a:pt x="16536" y="1747"/>
                      <a:pt x="16536" y="1774"/>
                    </a:cubicBezTo>
                    <a:cubicBezTo>
                      <a:pt x="16548" y="1824"/>
                      <a:pt x="16573" y="1799"/>
                      <a:pt x="16585" y="1848"/>
                    </a:cubicBezTo>
                    <a:cubicBezTo>
                      <a:pt x="16598" y="1910"/>
                      <a:pt x="16647" y="1947"/>
                      <a:pt x="16708" y="1947"/>
                    </a:cubicBezTo>
                    <a:cubicBezTo>
                      <a:pt x="16782" y="1947"/>
                      <a:pt x="16844" y="1972"/>
                      <a:pt x="16881" y="2033"/>
                    </a:cubicBezTo>
                    <a:cubicBezTo>
                      <a:pt x="16893" y="2082"/>
                      <a:pt x="16930" y="2132"/>
                      <a:pt x="16844" y="2132"/>
                    </a:cubicBezTo>
                    <a:cubicBezTo>
                      <a:pt x="16758" y="2132"/>
                      <a:pt x="16671" y="2008"/>
                      <a:pt x="16622" y="1984"/>
                    </a:cubicBezTo>
                    <a:cubicBezTo>
                      <a:pt x="16601" y="1968"/>
                      <a:pt x="16589" y="1959"/>
                      <a:pt x="16577" y="1959"/>
                    </a:cubicBezTo>
                    <a:cubicBezTo>
                      <a:pt x="16561" y="1959"/>
                      <a:pt x="16546" y="1974"/>
                      <a:pt x="16511" y="2008"/>
                    </a:cubicBezTo>
                    <a:cubicBezTo>
                      <a:pt x="16487" y="2028"/>
                      <a:pt x="16466" y="2034"/>
                      <a:pt x="16444" y="2034"/>
                    </a:cubicBezTo>
                    <a:cubicBezTo>
                      <a:pt x="16410" y="2034"/>
                      <a:pt x="16373" y="2021"/>
                      <a:pt x="16314" y="2021"/>
                    </a:cubicBezTo>
                    <a:cubicBezTo>
                      <a:pt x="16303" y="2019"/>
                      <a:pt x="16291" y="2019"/>
                      <a:pt x="16277" y="2019"/>
                    </a:cubicBezTo>
                    <a:cubicBezTo>
                      <a:pt x="16170" y="2019"/>
                      <a:pt x="15995" y="2058"/>
                      <a:pt x="15908" y="2058"/>
                    </a:cubicBezTo>
                    <a:cubicBezTo>
                      <a:pt x="15797" y="2058"/>
                      <a:pt x="15686" y="2045"/>
                      <a:pt x="15575" y="1996"/>
                    </a:cubicBezTo>
                    <a:cubicBezTo>
                      <a:pt x="15427" y="1922"/>
                      <a:pt x="15267" y="1922"/>
                      <a:pt x="15205" y="1885"/>
                    </a:cubicBezTo>
                    <a:cubicBezTo>
                      <a:pt x="15144" y="1848"/>
                      <a:pt x="14983" y="1836"/>
                      <a:pt x="14946" y="1750"/>
                    </a:cubicBezTo>
                    <a:cubicBezTo>
                      <a:pt x="14910" y="1663"/>
                      <a:pt x="14922" y="1540"/>
                      <a:pt x="14811" y="1516"/>
                    </a:cubicBezTo>
                    <a:cubicBezTo>
                      <a:pt x="14688" y="1528"/>
                      <a:pt x="14565" y="1553"/>
                      <a:pt x="14441" y="1602"/>
                    </a:cubicBezTo>
                    <a:cubicBezTo>
                      <a:pt x="14343" y="1614"/>
                      <a:pt x="14256" y="1627"/>
                      <a:pt x="14220" y="1676"/>
                    </a:cubicBezTo>
                    <a:cubicBezTo>
                      <a:pt x="14183" y="1725"/>
                      <a:pt x="14146" y="1762"/>
                      <a:pt x="14146" y="1787"/>
                    </a:cubicBezTo>
                    <a:cubicBezTo>
                      <a:pt x="14146" y="1811"/>
                      <a:pt x="14244" y="1811"/>
                      <a:pt x="14306" y="1836"/>
                    </a:cubicBezTo>
                    <a:cubicBezTo>
                      <a:pt x="14348" y="1844"/>
                      <a:pt x="14367" y="1870"/>
                      <a:pt x="14375" y="1870"/>
                    </a:cubicBezTo>
                    <a:cubicBezTo>
                      <a:pt x="14378" y="1870"/>
                      <a:pt x="14380" y="1864"/>
                      <a:pt x="14380" y="1848"/>
                    </a:cubicBezTo>
                    <a:cubicBezTo>
                      <a:pt x="14380" y="1804"/>
                      <a:pt x="14380" y="1760"/>
                      <a:pt x="14406" y="1760"/>
                    </a:cubicBezTo>
                    <a:cubicBezTo>
                      <a:pt x="14409" y="1760"/>
                      <a:pt x="14413" y="1761"/>
                      <a:pt x="14417" y="1762"/>
                    </a:cubicBezTo>
                    <a:cubicBezTo>
                      <a:pt x="14455" y="1772"/>
                      <a:pt x="14463" y="1811"/>
                      <a:pt x="14494" y="1811"/>
                    </a:cubicBezTo>
                    <a:cubicBezTo>
                      <a:pt x="14503" y="1811"/>
                      <a:pt x="14514" y="1807"/>
                      <a:pt x="14528" y="1799"/>
                    </a:cubicBezTo>
                    <a:cubicBezTo>
                      <a:pt x="14589" y="1750"/>
                      <a:pt x="14638" y="1713"/>
                      <a:pt x="14712" y="1676"/>
                    </a:cubicBezTo>
                    <a:cubicBezTo>
                      <a:pt x="14759" y="1656"/>
                      <a:pt x="14805" y="1643"/>
                      <a:pt x="14832" y="1643"/>
                    </a:cubicBezTo>
                    <a:cubicBezTo>
                      <a:pt x="14856" y="1643"/>
                      <a:pt x="14865" y="1653"/>
                      <a:pt x="14848" y="1676"/>
                    </a:cubicBezTo>
                    <a:cubicBezTo>
                      <a:pt x="14799" y="1737"/>
                      <a:pt x="14725" y="1750"/>
                      <a:pt x="14688" y="1811"/>
                    </a:cubicBezTo>
                    <a:cubicBezTo>
                      <a:pt x="14656" y="1854"/>
                      <a:pt x="14605" y="1888"/>
                      <a:pt x="14560" y="1888"/>
                    </a:cubicBezTo>
                    <a:cubicBezTo>
                      <a:pt x="14553" y="1888"/>
                      <a:pt x="14546" y="1887"/>
                      <a:pt x="14540" y="1885"/>
                    </a:cubicBezTo>
                    <a:cubicBezTo>
                      <a:pt x="14491" y="1898"/>
                      <a:pt x="14441" y="1910"/>
                      <a:pt x="14392" y="1935"/>
                    </a:cubicBezTo>
                    <a:cubicBezTo>
                      <a:pt x="14355" y="1972"/>
                      <a:pt x="14318" y="1996"/>
                      <a:pt x="14343" y="2070"/>
                    </a:cubicBezTo>
                    <a:cubicBezTo>
                      <a:pt x="14351" y="2091"/>
                      <a:pt x="14362" y="2095"/>
                      <a:pt x="14373" y="2095"/>
                    </a:cubicBezTo>
                    <a:cubicBezTo>
                      <a:pt x="14380" y="2095"/>
                      <a:pt x="14387" y="2093"/>
                      <a:pt x="14394" y="2093"/>
                    </a:cubicBezTo>
                    <a:cubicBezTo>
                      <a:pt x="14407" y="2093"/>
                      <a:pt x="14417" y="2100"/>
                      <a:pt x="14417" y="2144"/>
                    </a:cubicBezTo>
                    <a:cubicBezTo>
                      <a:pt x="14429" y="2243"/>
                      <a:pt x="14380" y="2280"/>
                      <a:pt x="14441" y="2317"/>
                    </a:cubicBezTo>
                    <a:cubicBezTo>
                      <a:pt x="14503" y="2366"/>
                      <a:pt x="14491" y="2341"/>
                      <a:pt x="14515" y="2403"/>
                    </a:cubicBezTo>
                    <a:cubicBezTo>
                      <a:pt x="14542" y="2457"/>
                      <a:pt x="14530" y="2491"/>
                      <a:pt x="14507" y="2491"/>
                    </a:cubicBezTo>
                    <a:cubicBezTo>
                      <a:pt x="14498" y="2491"/>
                      <a:pt x="14488" y="2487"/>
                      <a:pt x="14478" y="2477"/>
                    </a:cubicBezTo>
                    <a:cubicBezTo>
                      <a:pt x="14440" y="2448"/>
                      <a:pt x="14417" y="2419"/>
                      <a:pt x="14408" y="2419"/>
                    </a:cubicBezTo>
                    <a:cubicBezTo>
                      <a:pt x="14406" y="2419"/>
                      <a:pt x="14404" y="2422"/>
                      <a:pt x="14404" y="2427"/>
                    </a:cubicBezTo>
                    <a:cubicBezTo>
                      <a:pt x="14392" y="2452"/>
                      <a:pt x="14404" y="2514"/>
                      <a:pt x="14392" y="2526"/>
                    </a:cubicBezTo>
                    <a:cubicBezTo>
                      <a:pt x="14390" y="2530"/>
                      <a:pt x="14387" y="2532"/>
                      <a:pt x="14383" y="2532"/>
                    </a:cubicBezTo>
                    <a:cubicBezTo>
                      <a:pt x="14361" y="2532"/>
                      <a:pt x="14314" y="2483"/>
                      <a:pt x="14293" y="2452"/>
                    </a:cubicBezTo>
                    <a:cubicBezTo>
                      <a:pt x="14281" y="2427"/>
                      <a:pt x="14256" y="2403"/>
                      <a:pt x="14220" y="2390"/>
                    </a:cubicBezTo>
                    <a:cubicBezTo>
                      <a:pt x="14207" y="2378"/>
                      <a:pt x="14195" y="2366"/>
                      <a:pt x="14244" y="2366"/>
                    </a:cubicBezTo>
                    <a:cubicBezTo>
                      <a:pt x="14293" y="2366"/>
                      <a:pt x="14367" y="2366"/>
                      <a:pt x="14330" y="2304"/>
                    </a:cubicBezTo>
                    <a:cubicBezTo>
                      <a:pt x="14306" y="2243"/>
                      <a:pt x="14256" y="2267"/>
                      <a:pt x="14281" y="2243"/>
                    </a:cubicBezTo>
                    <a:cubicBezTo>
                      <a:pt x="14318" y="2230"/>
                      <a:pt x="14367" y="2243"/>
                      <a:pt x="14343" y="2206"/>
                    </a:cubicBezTo>
                    <a:cubicBezTo>
                      <a:pt x="14316" y="2170"/>
                      <a:pt x="14295" y="2147"/>
                      <a:pt x="14291" y="2147"/>
                    </a:cubicBezTo>
                    <a:cubicBezTo>
                      <a:pt x="14290" y="2147"/>
                      <a:pt x="14290" y="2150"/>
                      <a:pt x="14293" y="2156"/>
                    </a:cubicBezTo>
                    <a:cubicBezTo>
                      <a:pt x="14306" y="2181"/>
                      <a:pt x="14318" y="2230"/>
                      <a:pt x="14269" y="2230"/>
                    </a:cubicBezTo>
                    <a:cubicBezTo>
                      <a:pt x="14232" y="2218"/>
                      <a:pt x="14170" y="2230"/>
                      <a:pt x="14183" y="2206"/>
                    </a:cubicBezTo>
                    <a:cubicBezTo>
                      <a:pt x="14207" y="2181"/>
                      <a:pt x="14269" y="2132"/>
                      <a:pt x="14232" y="2132"/>
                    </a:cubicBezTo>
                    <a:cubicBezTo>
                      <a:pt x="14195" y="2132"/>
                      <a:pt x="14195" y="2156"/>
                      <a:pt x="14158" y="2169"/>
                    </a:cubicBezTo>
                    <a:cubicBezTo>
                      <a:pt x="14125" y="2169"/>
                      <a:pt x="14098" y="2196"/>
                      <a:pt x="14083" y="2196"/>
                    </a:cubicBezTo>
                    <a:cubicBezTo>
                      <a:pt x="14076" y="2196"/>
                      <a:pt x="14072" y="2189"/>
                      <a:pt x="14072" y="2169"/>
                    </a:cubicBezTo>
                    <a:cubicBezTo>
                      <a:pt x="14072" y="2095"/>
                      <a:pt x="14072" y="2058"/>
                      <a:pt x="14047" y="2058"/>
                    </a:cubicBezTo>
                    <a:cubicBezTo>
                      <a:pt x="14010" y="2058"/>
                      <a:pt x="13961" y="2058"/>
                      <a:pt x="13924" y="2033"/>
                    </a:cubicBezTo>
                    <a:cubicBezTo>
                      <a:pt x="13889" y="2010"/>
                      <a:pt x="13865" y="1921"/>
                      <a:pt x="13832" y="1921"/>
                    </a:cubicBezTo>
                    <a:cubicBezTo>
                      <a:pt x="13830" y="1921"/>
                      <a:pt x="13827" y="1921"/>
                      <a:pt x="13825" y="1922"/>
                    </a:cubicBezTo>
                    <a:cubicBezTo>
                      <a:pt x="13788" y="1935"/>
                      <a:pt x="13677" y="2045"/>
                      <a:pt x="13640" y="2058"/>
                    </a:cubicBezTo>
                    <a:cubicBezTo>
                      <a:pt x="13532" y="2067"/>
                      <a:pt x="13424" y="2071"/>
                      <a:pt x="13316" y="2071"/>
                    </a:cubicBezTo>
                    <a:cubicBezTo>
                      <a:pt x="13141" y="2071"/>
                      <a:pt x="12965" y="2061"/>
                      <a:pt x="12790" y="2045"/>
                    </a:cubicBezTo>
                    <a:cubicBezTo>
                      <a:pt x="12679" y="1996"/>
                      <a:pt x="12482" y="2045"/>
                      <a:pt x="12581" y="1972"/>
                    </a:cubicBezTo>
                    <a:cubicBezTo>
                      <a:pt x="12686" y="1901"/>
                      <a:pt x="12714" y="1798"/>
                      <a:pt x="12779" y="1798"/>
                    </a:cubicBezTo>
                    <a:cubicBezTo>
                      <a:pt x="12783" y="1798"/>
                      <a:pt x="12786" y="1798"/>
                      <a:pt x="12790" y="1799"/>
                    </a:cubicBezTo>
                    <a:cubicBezTo>
                      <a:pt x="12815" y="1807"/>
                      <a:pt x="12845" y="1813"/>
                      <a:pt x="12870" y="1813"/>
                    </a:cubicBezTo>
                    <a:cubicBezTo>
                      <a:pt x="12920" y="1813"/>
                      <a:pt x="12950" y="1791"/>
                      <a:pt x="12876" y="1725"/>
                    </a:cubicBezTo>
                    <a:cubicBezTo>
                      <a:pt x="12778" y="1627"/>
                      <a:pt x="12753" y="1516"/>
                      <a:pt x="12630" y="1516"/>
                    </a:cubicBezTo>
                    <a:cubicBezTo>
                      <a:pt x="12535" y="1506"/>
                      <a:pt x="12491" y="1467"/>
                      <a:pt x="12459" y="1467"/>
                    </a:cubicBezTo>
                    <a:cubicBezTo>
                      <a:pt x="12450" y="1467"/>
                      <a:pt x="12441" y="1470"/>
                      <a:pt x="12433" y="1479"/>
                    </a:cubicBezTo>
                    <a:cubicBezTo>
                      <a:pt x="12396" y="1516"/>
                      <a:pt x="12445" y="1540"/>
                      <a:pt x="12347" y="1540"/>
                    </a:cubicBezTo>
                    <a:cubicBezTo>
                      <a:pt x="12248" y="1540"/>
                      <a:pt x="12273" y="1516"/>
                      <a:pt x="12211" y="1503"/>
                    </a:cubicBezTo>
                    <a:cubicBezTo>
                      <a:pt x="12063" y="1466"/>
                      <a:pt x="11928" y="1429"/>
                      <a:pt x="11780" y="1368"/>
                    </a:cubicBezTo>
                    <a:cubicBezTo>
                      <a:pt x="11694" y="1318"/>
                      <a:pt x="11583" y="1355"/>
                      <a:pt x="11496" y="1318"/>
                    </a:cubicBezTo>
                    <a:cubicBezTo>
                      <a:pt x="11410" y="1269"/>
                      <a:pt x="11238" y="1109"/>
                      <a:pt x="11152" y="1084"/>
                    </a:cubicBezTo>
                    <a:cubicBezTo>
                      <a:pt x="11075" y="1069"/>
                      <a:pt x="10994" y="1059"/>
                      <a:pt x="10915" y="1059"/>
                    </a:cubicBezTo>
                    <a:cubicBezTo>
                      <a:pt x="10865" y="1059"/>
                      <a:pt x="10817" y="1063"/>
                      <a:pt x="10770" y="1072"/>
                    </a:cubicBezTo>
                    <a:cubicBezTo>
                      <a:pt x="10720" y="1097"/>
                      <a:pt x="10659" y="1257"/>
                      <a:pt x="10609" y="1269"/>
                    </a:cubicBezTo>
                    <a:cubicBezTo>
                      <a:pt x="10591" y="1275"/>
                      <a:pt x="10539" y="1282"/>
                      <a:pt x="10492" y="1282"/>
                    </a:cubicBezTo>
                    <a:cubicBezTo>
                      <a:pt x="10446" y="1282"/>
                      <a:pt x="10406" y="1275"/>
                      <a:pt x="10412" y="1257"/>
                    </a:cubicBezTo>
                    <a:cubicBezTo>
                      <a:pt x="10412" y="1208"/>
                      <a:pt x="10560" y="1109"/>
                      <a:pt x="10498" y="1109"/>
                    </a:cubicBezTo>
                    <a:cubicBezTo>
                      <a:pt x="10478" y="1105"/>
                      <a:pt x="10459" y="1105"/>
                      <a:pt x="10442" y="1105"/>
                    </a:cubicBezTo>
                    <a:cubicBezTo>
                      <a:pt x="10409" y="1105"/>
                      <a:pt x="10388" y="1105"/>
                      <a:pt x="10388" y="1072"/>
                    </a:cubicBezTo>
                    <a:cubicBezTo>
                      <a:pt x="10399" y="1025"/>
                      <a:pt x="10388" y="874"/>
                      <a:pt x="10377" y="874"/>
                    </a:cubicBezTo>
                    <a:cubicBezTo>
                      <a:pt x="10376" y="874"/>
                      <a:pt x="10376" y="874"/>
                      <a:pt x="10375" y="875"/>
                    </a:cubicBezTo>
                    <a:cubicBezTo>
                      <a:pt x="10351" y="900"/>
                      <a:pt x="10314" y="924"/>
                      <a:pt x="10277" y="924"/>
                    </a:cubicBezTo>
                    <a:cubicBezTo>
                      <a:pt x="10252" y="924"/>
                      <a:pt x="10190" y="961"/>
                      <a:pt x="10190" y="998"/>
                    </a:cubicBezTo>
                    <a:cubicBezTo>
                      <a:pt x="10193" y="1003"/>
                      <a:pt x="10194" y="1005"/>
                      <a:pt x="10195" y="1005"/>
                    </a:cubicBezTo>
                    <a:cubicBezTo>
                      <a:pt x="10200" y="1005"/>
                      <a:pt x="10198" y="971"/>
                      <a:pt x="10227" y="961"/>
                    </a:cubicBezTo>
                    <a:cubicBezTo>
                      <a:pt x="10242" y="961"/>
                      <a:pt x="10259" y="959"/>
                      <a:pt x="10272" y="959"/>
                    </a:cubicBezTo>
                    <a:cubicBezTo>
                      <a:pt x="10292" y="959"/>
                      <a:pt x="10304" y="964"/>
                      <a:pt x="10289" y="986"/>
                    </a:cubicBezTo>
                    <a:cubicBezTo>
                      <a:pt x="10277" y="1023"/>
                      <a:pt x="10203" y="1072"/>
                      <a:pt x="10227" y="1072"/>
                    </a:cubicBezTo>
                    <a:cubicBezTo>
                      <a:pt x="10252" y="1084"/>
                      <a:pt x="10326" y="1109"/>
                      <a:pt x="10301" y="1109"/>
                    </a:cubicBezTo>
                    <a:cubicBezTo>
                      <a:pt x="10277" y="1109"/>
                      <a:pt x="10190" y="1109"/>
                      <a:pt x="10190" y="1158"/>
                    </a:cubicBezTo>
                    <a:cubicBezTo>
                      <a:pt x="10190" y="1208"/>
                      <a:pt x="10166" y="1294"/>
                      <a:pt x="10129" y="1294"/>
                    </a:cubicBezTo>
                    <a:cubicBezTo>
                      <a:pt x="10104" y="1282"/>
                      <a:pt x="9895" y="1183"/>
                      <a:pt x="9882" y="1121"/>
                    </a:cubicBezTo>
                    <a:cubicBezTo>
                      <a:pt x="9858" y="1035"/>
                      <a:pt x="9821" y="937"/>
                      <a:pt x="9772" y="863"/>
                    </a:cubicBezTo>
                    <a:cubicBezTo>
                      <a:pt x="9685" y="776"/>
                      <a:pt x="9599" y="715"/>
                      <a:pt x="9500" y="653"/>
                    </a:cubicBezTo>
                    <a:cubicBezTo>
                      <a:pt x="9463" y="653"/>
                      <a:pt x="9463" y="690"/>
                      <a:pt x="9513" y="739"/>
                    </a:cubicBezTo>
                    <a:cubicBezTo>
                      <a:pt x="9562" y="801"/>
                      <a:pt x="9648" y="850"/>
                      <a:pt x="9648" y="863"/>
                    </a:cubicBezTo>
                    <a:cubicBezTo>
                      <a:pt x="9652" y="867"/>
                      <a:pt x="9644" y="868"/>
                      <a:pt x="9631" y="868"/>
                    </a:cubicBezTo>
                    <a:cubicBezTo>
                      <a:pt x="9604" y="868"/>
                      <a:pt x="9558" y="863"/>
                      <a:pt x="9550" y="863"/>
                    </a:cubicBezTo>
                    <a:cubicBezTo>
                      <a:pt x="9525" y="863"/>
                      <a:pt x="9451" y="887"/>
                      <a:pt x="9451" y="924"/>
                    </a:cubicBezTo>
                    <a:cubicBezTo>
                      <a:pt x="9439" y="961"/>
                      <a:pt x="9463" y="1023"/>
                      <a:pt x="9427" y="1023"/>
                    </a:cubicBezTo>
                    <a:cubicBezTo>
                      <a:pt x="9393" y="1034"/>
                      <a:pt x="9320" y="1125"/>
                      <a:pt x="9288" y="1125"/>
                    </a:cubicBezTo>
                    <a:cubicBezTo>
                      <a:pt x="9284" y="1125"/>
                      <a:pt x="9281" y="1124"/>
                      <a:pt x="9279" y="1121"/>
                    </a:cubicBezTo>
                    <a:cubicBezTo>
                      <a:pt x="9246" y="1111"/>
                      <a:pt x="9290" y="1043"/>
                      <a:pt x="9284" y="1043"/>
                    </a:cubicBezTo>
                    <a:cubicBezTo>
                      <a:pt x="9283" y="1043"/>
                      <a:pt x="9282" y="1044"/>
                      <a:pt x="9279" y="1047"/>
                    </a:cubicBezTo>
                    <a:cubicBezTo>
                      <a:pt x="9242" y="1072"/>
                      <a:pt x="9106" y="1060"/>
                      <a:pt x="9069" y="1097"/>
                    </a:cubicBezTo>
                    <a:cubicBezTo>
                      <a:pt x="9008" y="1158"/>
                      <a:pt x="8946" y="1232"/>
                      <a:pt x="8897" y="1306"/>
                    </a:cubicBezTo>
                    <a:cubicBezTo>
                      <a:pt x="8865" y="1330"/>
                      <a:pt x="8848" y="1344"/>
                      <a:pt x="8837" y="1344"/>
                    </a:cubicBezTo>
                    <a:cubicBezTo>
                      <a:pt x="8831" y="1344"/>
                      <a:pt x="8827" y="1340"/>
                      <a:pt x="8823" y="1331"/>
                    </a:cubicBezTo>
                    <a:cubicBezTo>
                      <a:pt x="8810" y="1318"/>
                      <a:pt x="8810" y="1269"/>
                      <a:pt x="8798" y="1257"/>
                    </a:cubicBezTo>
                    <a:cubicBezTo>
                      <a:pt x="8798" y="1245"/>
                      <a:pt x="8795" y="1238"/>
                      <a:pt x="8790" y="1238"/>
                    </a:cubicBezTo>
                    <a:cubicBezTo>
                      <a:pt x="8786" y="1238"/>
                      <a:pt x="8780" y="1245"/>
                      <a:pt x="8773" y="1257"/>
                    </a:cubicBezTo>
                    <a:cubicBezTo>
                      <a:pt x="8767" y="1269"/>
                      <a:pt x="8730" y="1269"/>
                      <a:pt x="8692" y="1269"/>
                    </a:cubicBezTo>
                    <a:cubicBezTo>
                      <a:pt x="8653" y="1269"/>
                      <a:pt x="8613" y="1269"/>
                      <a:pt x="8601" y="1282"/>
                    </a:cubicBezTo>
                    <a:cubicBezTo>
                      <a:pt x="8576" y="1318"/>
                      <a:pt x="8576" y="1368"/>
                      <a:pt x="8539" y="1368"/>
                    </a:cubicBezTo>
                    <a:cubicBezTo>
                      <a:pt x="8502" y="1368"/>
                      <a:pt x="8428" y="1442"/>
                      <a:pt x="8404" y="1479"/>
                    </a:cubicBezTo>
                    <a:cubicBezTo>
                      <a:pt x="8367" y="1503"/>
                      <a:pt x="8441" y="1516"/>
                      <a:pt x="8453" y="1540"/>
                    </a:cubicBezTo>
                    <a:cubicBezTo>
                      <a:pt x="8453" y="1577"/>
                      <a:pt x="8367" y="1602"/>
                      <a:pt x="8330" y="1602"/>
                    </a:cubicBezTo>
                    <a:cubicBezTo>
                      <a:pt x="8281" y="1602"/>
                      <a:pt x="8182" y="1590"/>
                      <a:pt x="8244" y="1516"/>
                    </a:cubicBezTo>
                    <a:cubicBezTo>
                      <a:pt x="8293" y="1442"/>
                      <a:pt x="8342" y="1442"/>
                      <a:pt x="8379" y="1405"/>
                    </a:cubicBezTo>
                    <a:cubicBezTo>
                      <a:pt x="8404" y="1368"/>
                      <a:pt x="8453" y="1380"/>
                      <a:pt x="8502" y="1318"/>
                    </a:cubicBezTo>
                    <a:cubicBezTo>
                      <a:pt x="8539" y="1257"/>
                      <a:pt x="8576" y="1195"/>
                      <a:pt x="8638" y="1183"/>
                    </a:cubicBezTo>
                    <a:cubicBezTo>
                      <a:pt x="8675" y="1175"/>
                      <a:pt x="8717" y="1163"/>
                      <a:pt x="8745" y="1163"/>
                    </a:cubicBezTo>
                    <a:cubicBezTo>
                      <a:pt x="8762" y="1163"/>
                      <a:pt x="8773" y="1168"/>
                      <a:pt x="8773" y="1183"/>
                    </a:cubicBezTo>
                    <a:cubicBezTo>
                      <a:pt x="8773" y="1200"/>
                      <a:pt x="8779" y="1209"/>
                      <a:pt x="8787" y="1209"/>
                    </a:cubicBezTo>
                    <a:cubicBezTo>
                      <a:pt x="8796" y="1209"/>
                      <a:pt x="8810" y="1197"/>
                      <a:pt x="8823" y="1171"/>
                    </a:cubicBezTo>
                    <a:cubicBezTo>
                      <a:pt x="8884" y="1097"/>
                      <a:pt x="8958" y="1047"/>
                      <a:pt x="9045" y="1010"/>
                    </a:cubicBezTo>
                    <a:cubicBezTo>
                      <a:pt x="9106" y="973"/>
                      <a:pt x="9168" y="973"/>
                      <a:pt x="9180" y="949"/>
                    </a:cubicBezTo>
                    <a:cubicBezTo>
                      <a:pt x="9180" y="924"/>
                      <a:pt x="9192" y="875"/>
                      <a:pt x="9155" y="875"/>
                    </a:cubicBezTo>
                    <a:cubicBezTo>
                      <a:pt x="9106" y="887"/>
                      <a:pt x="9057" y="900"/>
                      <a:pt x="8995" y="900"/>
                    </a:cubicBezTo>
                    <a:cubicBezTo>
                      <a:pt x="8934" y="900"/>
                      <a:pt x="8872" y="912"/>
                      <a:pt x="8823" y="949"/>
                    </a:cubicBezTo>
                    <a:cubicBezTo>
                      <a:pt x="8798" y="986"/>
                      <a:pt x="8773" y="1035"/>
                      <a:pt x="8712" y="1035"/>
                    </a:cubicBezTo>
                    <a:cubicBezTo>
                      <a:pt x="8638" y="1035"/>
                      <a:pt x="8576" y="1097"/>
                      <a:pt x="8527" y="1097"/>
                    </a:cubicBezTo>
                    <a:cubicBezTo>
                      <a:pt x="8465" y="1097"/>
                      <a:pt x="8404" y="1121"/>
                      <a:pt x="8367" y="1171"/>
                    </a:cubicBezTo>
                    <a:cubicBezTo>
                      <a:pt x="8330" y="1232"/>
                      <a:pt x="8219" y="1257"/>
                      <a:pt x="8194" y="1282"/>
                    </a:cubicBezTo>
                    <a:cubicBezTo>
                      <a:pt x="8172" y="1304"/>
                      <a:pt x="8135" y="1327"/>
                      <a:pt x="8116" y="1327"/>
                    </a:cubicBezTo>
                    <a:cubicBezTo>
                      <a:pt x="8104" y="1327"/>
                      <a:pt x="8099" y="1318"/>
                      <a:pt x="8108" y="1294"/>
                    </a:cubicBezTo>
                    <a:cubicBezTo>
                      <a:pt x="8133" y="1245"/>
                      <a:pt x="8207" y="1220"/>
                      <a:pt x="8157" y="1220"/>
                    </a:cubicBezTo>
                    <a:cubicBezTo>
                      <a:pt x="8108" y="1208"/>
                      <a:pt x="8059" y="1183"/>
                      <a:pt x="8022" y="1146"/>
                    </a:cubicBezTo>
                    <a:cubicBezTo>
                      <a:pt x="8020" y="1142"/>
                      <a:pt x="8018" y="1140"/>
                      <a:pt x="8016" y="1140"/>
                    </a:cubicBezTo>
                    <a:cubicBezTo>
                      <a:pt x="8006" y="1140"/>
                      <a:pt x="7995" y="1185"/>
                      <a:pt x="7985" y="1195"/>
                    </a:cubicBezTo>
                    <a:cubicBezTo>
                      <a:pt x="7948" y="1232"/>
                      <a:pt x="7899" y="1245"/>
                      <a:pt x="7849" y="1257"/>
                    </a:cubicBezTo>
                    <a:cubicBezTo>
                      <a:pt x="7812" y="1257"/>
                      <a:pt x="7763" y="1282"/>
                      <a:pt x="7726" y="1318"/>
                    </a:cubicBezTo>
                    <a:cubicBezTo>
                      <a:pt x="7714" y="1343"/>
                      <a:pt x="7615" y="1355"/>
                      <a:pt x="7640" y="1392"/>
                    </a:cubicBezTo>
                    <a:cubicBezTo>
                      <a:pt x="7652" y="1417"/>
                      <a:pt x="7714" y="1392"/>
                      <a:pt x="7702" y="1429"/>
                    </a:cubicBezTo>
                    <a:cubicBezTo>
                      <a:pt x="7689" y="1479"/>
                      <a:pt x="7652" y="1491"/>
                      <a:pt x="7714" y="1491"/>
                    </a:cubicBezTo>
                    <a:cubicBezTo>
                      <a:pt x="7738" y="1491"/>
                      <a:pt x="7775" y="1497"/>
                      <a:pt x="7811" y="1497"/>
                    </a:cubicBezTo>
                    <a:cubicBezTo>
                      <a:pt x="7846" y="1497"/>
                      <a:pt x="7880" y="1491"/>
                      <a:pt x="7899" y="1466"/>
                    </a:cubicBezTo>
                    <a:cubicBezTo>
                      <a:pt x="7948" y="1417"/>
                      <a:pt x="7997" y="1380"/>
                      <a:pt x="8047" y="1355"/>
                    </a:cubicBezTo>
                    <a:lnTo>
                      <a:pt x="8047" y="1355"/>
                    </a:lnTo>
                    <a:cubicBezTo>
                      <a:pt x="8010" y="1380"/>
                      <a:pt x="7948" y="1454"/>
                      <a:pt x="7948" y="1479"/>
                    </a:cubicBezTo>
                    <a:cubicBezTo>
                      <a:pt x="7959" y="1511"/>
                      <a:pt x="8026" y="1609"/>
                      <a:pt x="8018" y="1609"/>
                    </a:cubicBezTo>
                    <a:cubicBezTo>
                      <a:pt x="8017" y="1609"/>
                      <a:pt x="8014" y="1607"/>
                      <a:pt x="8010" y="1602"/>
                    </a:cubicBezTo>
                    <a:cubicBezTo>
                      <a:pt x="7960" y="1577"/>
                      <a:pt x="8010" y="1540"/>
                      <a:pt x="7923" y="1540"/>
                    </a:cubicBezTo>
                    <a:cubicBezTo>
                      <a:pt x="7914" y="1539"/>
                      <a:pt x="7906" y="1539"/>
                      <a:pt x="7898" y="1539"/>
                    </a:cubicBezTo>
                    <a:cubicBezTo>
                      <a:pt x="7818" y="1539"/>
                      <a:pt x="7786" y="1591"/>
                      <a:pt x="7763" y="1602"/>
                    </a:cubicBezTo>
                    <a:cubicBezTo>
                      <a:pt x="7738" y="1602"/>
                      <a:pt x="7665" y="1565"/>
                      <a:pt x="7615" y="1540"/>
                    </a:cubicBezTo>
                    <a:cubicBezTo>
                      <a:pt x="7554" y="1528"/>
                      <a:pt x="7381" y="1540"/>
                      <a:pt x="7307" y="1503"/>
                    </a:cubicBezTo>
                    <a:cubicBezTo>
                      <a:pt x="7221" y="1454"/>
                      <a:pt x="6999" y="1331"/>
                      <a:pt x="6938" y="1282"/>
                    </a:cubicBezTo>
                    <a:cubicBezTo>
                      <a:pt x="6876" y="1245"/>
                      <a:pt x="6864" y="1195"/>
                      <a:pt x="6901" y="1183"/>
                    </a:cubicBezTo>
                    <a:cubicBezTo>
                      <a:pt x="6925" y="1183"/>
                      <a:pt x="6888" y="1171"/>
                      <a:pt x="6839" y="1171"/>
                    </a:cubicBezTo>
                    <a:cubicBezTo>
                      <a:pt x="6771" y="1183"/>
                      <a:pt x="6703" y="1189"/>
                      <a:pt x="6636" y="1189"/>
                    </a:cubicBezTo>
                    <a:cubicBezTo>
                      <a:pt x="6568" y="1189"/>
                      <a:pt x="6500" y="1183"/>
                      <a:pt x="6432" y="1171"/>
                    </a:cubicBezTo>
                    <a:cubicBezTo>
                      <a:pt x="6420" y="1171"/>
                      <a:pt x="6395" y="1171"/>
                      <a:pt x="6383" y="1158"/>
                    </a:cubicBezTo>
                    <a:cubicBezTo>
                      <a:pt x="6285" y="1109"/>
                      <a:pt x="6137" y="1023"/>
                      <a:pt x="6038" y="986"/>
                    </a:cubicBezTo>
                    <a:cubicBezTo>
                      <a:pt x="6015" y="976"/>
                      <a:pt x="5973" y="972"/>
                      <a:pt x="5923" y="972"/>
                    </a:cubicBezTo>
                    <a:cubicBezTo>
                      <a:pt x="5789" y="972"/>
                      <a:pt x="5596" y="998"/>
                      <a:pt x="5533" y="998"/>
                    </a:cubicBezTo>
                    <a:cubicBezTo>
                      <a:pt x="5447" y="998"/>
                      <a:pt x="5250" y="912"/>
                      <a:pt x="5077" y="900"/>
                    </a:cubicBezTo>
                    <a:cubicBezTo>
                      <a:pt x="4892" y="875"/>
                      <a:pt x="4720" y="838"/>
                      <a:pt x="4547" y="776"/>
                    </a:cubicBezTo>
                    <a:cubicBezTo>
                      <a:pt x="4436" y="752"/>
                      <a:pt x="4313" y="752"/>
                      <a:pt x="4190" y="752"/>
                    </a:cubicBezTo>
                    <a:cubicBezTo>
                      <a:pt x="4116" y="764"/>
                      <a:pt x="4030" y="776"/>
                      <a:pt x="3956" y="776"/>
                    </a:cubicBezTo>
                    <a:cubicBezTo>
                      <a:pt x="3907" y="776"/>
                      <a:pt x="3820" y="715"/>
                      <a:pt x="3771" y="715"/>
                    </a:cubicBezTo>
                    <a:cubicBezTo>
                      <a:pt x="3734" y="702"/>
                      <a:pt x="3623" y="715"/>
                      <a:pt x="3660" y="678"/>
                    </a:cubicBezTo>
                    <a:cubicBezTo>
                      <a:pt x="3697" y="653"/>
                      <a:pt x="3709" y="604"/>
                      <a:pt x="3709" y="567"/>
                    </a:cubicBezTo>
                    <a:cubicBezTo>
                      <a:pt x="3709" y="542"/>
                      <a:pt x="3549" y="555"/>
                      <a:pt x="3537" y="542"/>
                    </a:cubicBezTo>
                    <a:lnTo>
                      <a:pt x="3389" y="542"/>
                    </a:lnTo>
                    <a:cubicBezTo>
                      <a:pt x="3335" y="550"/>
                      <a:pt x="3265" y="573"/>
                      <a:pt x="3222" y="573"/>
                    </a:cubicBezTo>
                    <a:cubicBezTo>
                      <a:pt x="3196" y="573"/>
                      <a:pt x="3180" y="565"/>
                      <a:pt x="3180" y="542"/>
                    </a:cubicBezTo>
                    <a:cubicBezTo>
                      <a:pt x="3180" y="493"/>
                      <a:pt x="3180" y="456"/>
                      <a:pt x="3118" y="456"/>
                    </a:cubicBezTo>
                    <a:cubicBezTo>
                      <a:pt x="3102" y="456"/>
                      <a:pt x="3088" y="455"/>
                      <a:pt x="3076" y="455"/>
                    </a:cubicBezTo>
                    <a:cubicBezTo>
                      <a:pt x="3051" y="455"/>
                      <a:pt x="3032" y="460"/>
                      <a:pt x="3007" y="493"/>
                    </a:cubicBezTo>
                    <a:cubicBezTo>
                      <a:pt x="2978" y="531"/>
                      <a:pt x="2957" y="562"/>
                      <a:pt x="2925" y="562"/>
                    </a:cubicBezTo>
                    <a:cubicBezTo>
                      <a:pt x="2917" y="562"/>
                      <a:pt x="2907" y="560"/>
                      <a:pt x="2896" y="555"/>
                    </a:cubicBezTo>
                    <a:cubicBezTo>
                      <a:pt x="2847" y="530"/>
                      <a:pt x="2798" y="493"/>
                      <a:pt x="2822" y="468"/>
                    </a:cubicBezTo>
                    <a:cubicBezTo>
                      <a:pt x="2859" y="456"/>
                      <a:pt x="2970" y="444"/>
                      <a:pt x="2945" y="407"/>
                    </a:cubicBezTo>
                    <a:cubicBezTo>
                      <a:pt x="2933" y="382"/>
                      <a:pt x="2859" y="370"/>
                      <a:pt x="2699" y="333"/>
                    </a:cubicBezTo>
                    <a:cubicBezTo>
                      <a:pt x="2693" y="331"/>
                      <a:pt x="2688" y="331"/>
                      <a:pt x="2682" y="331"/>
                    </a:cubicBezTo>
                    <a:cubicBezTo>
                      <a:pt x="2596" y="331"/>
                      <a:pt x="2556" y="508"/>
                      <a:pt x="2428" y="555"/>
                    </a:cubicBezTo>
                    <a:cubicBezTo>
                      <a:pt x="2395" y="568"/>
                      <a:pt x="2360" y="572"/>
                      <a:pt x="2324" y="572"/>
                    </a:cubicBezTo>
                    <a:cubicBezTo>
                      <a:pt x="2255" y="572"/>
                      <a:pt x="2182" y="556"/>
                      <a:pt x="2110" y="556"/>
                    </a:cubicBezTo>
                    <a:cubicBezTo>
                      <a:pt x="2080" y="556"/>
                      <a:pt x="2051" y="559"/>
                      <a:pt x="2021" y="567"/>
                    </a:cubicBezTo>
                    <a:cubicBezTo>
                      <a:pt x="1898" y="604"/>
                      <a:pt x="1874" y="678"/>
                      <a:pt x="1910" y="702"/>
                    </a:cubicBezTo>
                    <a:cubicBezTo>
                      <a:pt x="1960" y="715"/>
                      <a:pt x="2009" y="739"/>
                      <a:pt x="1984" y="764"/>
                    </a:cubicBezTo>
                    <a:cubicBezTo>
                      <a:pt x="1980" y="768"/>
                      <a:pt x="1974" y="770"/>
                      <a:pt x="1968" y="770"/>
                    </a:cubicBezTo>
                    <a:cubicBezTo>
                      <a:pt x="1943" y="770"/>
                      <a:pt x="1906" y="746"/>
                      <a:pt x="1892" y="746"/>
                    </a:cubicBezTo>
                    <a:cubicBezTo>
                      <a:pt x="1888" y="746"/>
                      <a:pt x="1886" y="747"/>
                      <a:pt x="1886" y="752"/>
                    </a:cubicBezTo>
                    <a:cubicBezTo>
                      <a:pt x="1886" y="776"/>
                      <a:pt x="1935" y="863"/>
                      <a:pt x="1910" y="863"/>
                    </a:cubicBezTo>
                    <a:cubicBezTo>
                      <a:pt x="1888" y="863"/>
                      <a:pt x="1865" y="724"/>
                      <a:pt x="1822" y="724"/>
                    </a:cubicBezTo>
                    <a:cubicBezTo>
                      <a:pt x="1819" y="724"/>
                      <a:pt x="1815" y="725"/>
                      <a:pt x="1812" y="727"/>
                    </a:cubicBezTo>
                    <a:cubicBezTo>
                      <a:pt x="1763" y="752"/>
                      <a:pt x="1701" y="863"/>
                      <a:pt x="1615" y="875"/>
                    </a:cubicBezTo>
                    <a:cubicBezTo>
                      <a:pt x="1598" y="880"/>
                      <a:pt x="1583" y="881"/>
                      <a:pt x="1567" y="881"/>
                    </a:cubicBezTo>
                    <a:cubicBezTo>
                      <a:pt x="1534" y="881"/>
                      <a:pt x="1502" y="874"/>
                      <a:pt x="1470" y="874"/>
                    </a:cubicBezTo>
                    <a:cubicBezTo>
                      <a:pt x="1437" y="874"/>
                      <a:pt x="1404" y="881"/>
                      <a:pt x="1368" y="912"/>
                    </a:cubicBezTo>
                    <a:cubicBezTo>
                      <a:pt x="1282" y="998"/>
                      <a:pt x="1171" y="1084"/>
                      <a:pt x="1159" y="1171"/>
                    </a:cubicBezTo>
                    <a:cubicBezTo>
                      <a:pt x="1134" y="1257"/>
                      <a:pt x="1159" y="1355"/>
                      <a:pt x="1036" y="1442"/>
                    </a:cubicBezTo>
                    <a:cubicBezTo>
                      <a:pt x="974" y="1503"/>
                      <a:pt x="888" y="1540"/>
                      <a:pt x="802" y="1553"/>
                    </a:cubicBezTo>
                    <a:cubicBezTo>
                      <a:pt x="765" y="1553"/>
                      <a:pt x="530" y="1577"/>
                      <a:pt x="481" y="1577"/>
                    </a:cubicBezTo>
                    <a:cubicBezTo>
                      <a:pt x="420" y="1590"/>
                      <a:pt x="457" y="1663"/>
                      <a:pt x="420" y="1713"/>
                    </a:cubicBezTo>
                    <a:cubicBezTo>
                      <a:pt x="383" y="1762"/>
                      <a:pt x="333" y="1799"/>
                      <a:pt x="346" y="1811"/>
                    </a:cubicBezTo>
                    <a:cubicBezTo>
                      <a:pt x="370" y="1836"/>
                      <a:pt x="457" y="1848"/>
                      <a:pt x="481" y="1885"/>
                    </a:cubicBezTo>
                    <a:cubicBezTo>
                      <a:pt x="518" y="1922"/>
                      <a:pt x="555" y="1935"/>
                      <a:pt x="629" y="1972"/>
                    </a:cubicBezTo>
                    <a:cubicBezTo>
                      <a:pt x="691" y="2021"/>
                      <a:pt x="974" y="2206"/>
                      <a:pt x="999" y="2280"/>
                    </a:cubicBezTo>
                    <a:cubicBezTo>
                      <a:pt x="1023" y="2366"/>
                      <a:pt x="1036" y="2403"/>
                      <a:pt x="1073" y="2427"/>
                    </a:cubicBezTo>
                    <a:cubicBezTo>
                      <a:pt x="1106" y="2436"/>
                      <a:pt x="1174" y="2456"/>
                      <a:pt x="1226" y="2456"/>
                    </a:cubicBezTo>
                    <a:cubicBezTo>
                      <a:pt x="1250" y="2456"/>
                      <a:pt x="1270" y="2451"/>
                      <a:pt x="1282" y="2440"/>
                    </a:cubicBezTo>
                    <a:cubicBezTo>
                      <a:pt x="1301" y="2415"/>
                      <a:pt x="1313" y="2406"/>
                      <a:pt x="1324" y="2406"/>
                    </a:cubicBezTo>
                    <a:cubicBezTo>
                      <a:pt x="1334" y="2406"/>
                      <a:pt x="1344" y="2415"/>
                      <a:pt x="1356" y="2427"/>
                    </a:cubicBezTo>
                    <a:cubicBezTo>
                      <a:pt x="1359" y="2430"/>
                      <a:pt x="1368" y="2431"/>
                      <a:pt x="1379" y="2431"/>
                    </a:cubicBezTo>
                    <a:cubicBezTo>
                      <a:pt x="1390" y="2431"/>
                      <a:pt x="1405" y="2430"/>
                      <a:pt x="1419" y="2430"/>
                    </a:cubicBezTo>
                    <a:cubicBezTo>
                      <a:pt x="1448" y="2430"/>
                      <a:pt x="1479" y="2434"/>
                      <a:pt x="1492" y="2452"/>
                    </a:cubicBezTo>
                    <a:cubicBezTo>
                      <a:pt x="1513" y="2474"/>
                      <a:pt x="1487" y="2555"/>
                      <a:pt x="1446" y="2555"/>
                    </a:cubicBezTo>
                    <a:cubicBezTo>
                      <a:pt x="1441" y="2555"/>
                      <a:pt x="1435" y="2553"/>
                      <a:pt x="1430" y="2551"/>
                    </a:cubicBezTo>
                    <a:cubicBezTo>
                      <a:pt x="1403" y="2542"/>
                      <a:pt x="1362" y="2512"/>
                      <a:pt x="1333" y="2512"/>
                    </a:cubicBezTo>
                    <a:cubicBezTo>
                      <a:pt x="1322" y="2512"/>
                      <a:pt x="1313" y="2516"/>
                      <a:pt x="1307" y="2526"/>
                    </a:cubicBezTo>
                    <a:cubicBezTo>
                      <a:pt x="1270" y="2563"/>
                      <a:pt x="1307" y="2563"/>
                      <a:pt x="1368" y="2612"/>
                    </a:cubicBezTo>
                    <a:cubicBezTo>
                      <a:pt x="1430" y="2662"/>
                      <a:pt x="1455" y="2735"/>
                      <a:pt x="1504" y="2735"/>
                    </a:cubicBezTo>
                    <a:cubicBezTo>
                      <a:pt x="1541" y="2723"/>
                      <a:pt x="1565" y="2698"/>
                      <a:pt x="1602" y="2662"/>
                    </a:cubicBezTo>
                    <a:cubicBezTo>
                      <a:pt x="1627" y="2643"/>
                      <a:pt x="1667" y="2637"/>
                      <a:pt x="1707" y="2637"/>
                    </a:cubicBezTo>
                    <a:cubicBezTo>
                      <a:pt x="1747" y="2637"/>
                      <a:pt x="1787" y="2643"/>
                      <a:pt x="1812" y="2649"/>
                    </a:cubicBezTo>
                    <a:cubicBezTo>
                      <a:pt x="1874" y="2649"/>
                      <a:pt x="1874" y="2735"/>
                      <a:pt x="1787" y="2735"/>
                    </a:cubicBezTo>
                    <a:cubicBezTo>
                      <a:pt x="1701" y="2748"/>
                      <a:pt x="1627" y="2760"/>
                      <a:pt x="1652" y="2809"/>
                    </a:cubicBezTo>
                    <a:cubicBezTo>
                      <a:pt x="1659" y="2839"/>
                      <a:pt x="1658" y="2855"/>
                      <a:pt x="1647" y="2855"/>
                    </a:cubicBezTo>
                    <a:cubicBezTo>
                      <a:pt x="1640" y="2855"/>
                      <a:pt x="1629" y="2849"/>
                      <a:pt x="1615" y="2834"/>
                    </a:cubicBezTo>
                    <a:cubicBezTo>
                      <a:pt x="1606" y="2828"/>
                      <a:pt x="1599" y="2826"/>
                      <a:pt x="1591" y="2826"/>
                    </a:cubicBezTo>
                    <a:cubicBezTo>
                      <a:pt x="1565" y="2826"/>
                      <a:pt x="1539" y="2855"/>
                      <a:pt x="1492" y="2883"/>
                    </a:cubicBezTo>
                    <a:cubicBezTo>
                      <a:pt x="1411" y="2900"/>
                      <a:pt x="1331" y="2910"/>
                      <a:pt x="1253" y="2910"/>
                    </a:cubicBezTo>
                    <a:cubicBezTo>
                      <a:pt x="1162" y="2910"/>
                      <a:pt x="1072" y="2897"/>
                      <a:pt x="986" y="2871"/>
                    </a:cubicBezTo>
                    <a:cubicBezTo>
                      <a:pt x="925" y="2834"/>
                      <a:pt x="949" y="2785"/>
                      <a:pt x="986" y="2735"/>
                    </a:cubicBezTo>
                    <a:cubicBezTo>
                      <a:pt x="1023" y="2698"/>
                      <a:pt x="1011" y="2674"/>
                      <a:pt x="962" y="2674"/>
                    </a:cubicBezTo>
                    <a:cubicBezTo>
                      <a:pt x="839" y="2686"/>
                      <a:pt x="715" y="2723"/>
                      <a:pt x="592" y="2760"/>
                    </a:cubicBezTo>
                    <a:cubicBezTo>
                      <a:pt x="543" y="2785"/>
                      <a:pt x="518" y="2797"/>
                      <a:pt x="555" y="2834"/>
                    </a:cubicBezTo>
                    <a:cubicBezTo>
                      <a:pt x="583" y="2852"/>
                      <a:pt x="576" y="2884"/>
                      <a:pt x="546" y="2884"/>
                    </a:cubicBezTo>
                    <a:cubicBezTo>
                      <a:pt x="535" y="2884"/>
                      <a:pt x="522" y="2880"/>
                      <a:pt x="506" y="2871"/>
                    </a:cubicBezTo>
                    <a:cubicBezTo>
                      <a:pt x="485" y="2863"/>
                      <a:pt x="462" y="2859"/>
                      <a:pt x="438" y="2859"/>
                    </a:cubicBezTo>
                    <a:cubicBezTo>
                      <a:pt x="389" y="2859"/>
                      <a:pt x="337" y="2875"/>
                      <a:pt x="296" y="2908"/>
                    </a:cubicBezTo>
                    <a:cubicBezTo>
                      <a:pt x="247" y="2945"/>
                      <a:pt x="272" y="2970"/>
                      <a:pt x="210" y="2982"/>
                    </a:cubicBezTo>
                    <a:cubicBezTo>
                      <a:pt x="149" y="3007"/>
                      <a:pt x="87" y="3068"/>
                      <a:pt x="50" y="3093"/>
                    </a:cubicBezTo>
                    <a:cubicBezTo>
                      <a:pt x="13" y="3117"/>
                      <a:pt x="1" y="3142"/>
                      <a:pt x="87" y="3179"/>
                    </a:cubicBezTo>
                    <a:cubicBezTo>
                      <a:pt x="173" y="3204"/>
                      <a:pt x="259" y="3228"/>
                      <a:pt x="346" y="3241"/>
                    </a:cubicBezTo>
                    <a:cubicBezTo>
                      <a:pt x="420" y="3241"/>
                      <a:pt x="432" y="3265"/>
                      <a:pt x="383" y="3302"/>
                    </a:cubicBezTo>
                    <a:cubicBezTo>
                      <a:pt x="333" y="3339"/>
                      <a:pt x="247" y="3364"/>
                      <a:pt x="309" y="3401"/>
                    </a:cubicBezTo>
                    <a:cubicBezTo>
                      <a:pt x="346" y="3438"/>
                      <a:pt x="383" y="3487"/>
                      <a:pt x="395" y="3549"/>
                    </a:cubicBezTo>
                    <a:cubicBezTo>
                      <a:pt x="407" y="3586"/>
                      <a:pt x="543" y="3598"/>
                      <a:pt x="617" y="3610"/>
                    </a:cubicBezTo>
                    <a:cubicBezTo>
                      <a:pt x="628" y="3614"/>
                      <a:pt x="638" y="3615"/>
                      <a:pt x="649" y="3615"/>
                    </a:cubicBezTo>
                    <a:cubicBezTo>
                      <a:pt x="700" y="3615"/>
                      <a:pt x="751" y="3581"/>
                      <a:pt x="833" y="3581"/>
                    </a:cubicBezTo>
                    <a:cubicBezTo>
                      <a:pt x="850" y="3581"/>
                      <a:pt x="868" y="3582"/>
                      <a:pt x="888" y="3586"/>
                    </a:cubicBezTo>
                    <a:cubicBezTo>
                      <a:pt x="962" y="3598"/>
                      <a:pt x="1023" y="3598"/>
                      <a:pt x="1097" y="3598"/>
                    </a:cubicBezTo>
                    <a:cubicBezTo>
                      <a:pt x="1116" y="3598"/>
                      <a:pt x="1120" y="3577"/>
                      <a:pt x="1137" y="3577"/>
                    </a:cubicBezTo>
                    <a:cubicBezTo>
                      <a:pt x="1143" y="3577"/>
                      <a:pt x="1150" y="3579"/>
                      <a:pt x="1159" y="3586"/>
                    </a:cubicBezTo>
                    <a:cubicBezTo>
                      <a:pt x="1182" y="3597"/>
                      <a:pt x="1215" y="3661"/>
                      <a:pt x="1239" y="3661"/>
                    </a:cubicBezTo>
                    <a:cubicBezTo>
                      <a:pt x="1241" y="3661"/>
                      <a:pt x="1243" y="3660"/>
                      <a:pt x="1245" y="3660"/>
                    </a:cubicBezTo>
                    <a:cubicBezTo>
                      <a:pt x="1257" y="3660"/>
                      <a:pt x="1319" y="3561"/>
                      <a:pt x="1381" y="3536"/>
                    </a:cubicBezTo>
                    <a:lnTo>
                      <a:pt x="1553" y="3475"/>
                    </a:lnTo>
                    <a:cubicBezTo>
                      <a:pt x="1590" y="3462"/>
                      <a:pt x="1602" y="3413"/>
                      <a:pt x="1627" y="3413"/>
                    </a:cubicBezTo>
                    <a:cubicBezTo>
                      <a:pt x="1676" y="3438"/>
                      <a:pt x="1701" y="3475"/>
                      <a:pt x="1701" y="3512"/>
                    </a:cubicBezTo>
                    <a:cubicBezTo>
                      <a:pt x="1701" y="3549"/>
                      <a:pt x="1652" y="3610"/>
                      <a:pt x="1615" y="3610"/>
                    </a:cubicBezTo>
                    <a:cubicBezTo>
                      <a:pt x="1578" y="3623"/>
                      <a:pt x="1652" y="3721"/>
                      <a:pt x="1664" y="3770"/>
                    </a:cubicBezTo>
                    <a:cubicBezTo>
                      <a:pt x="1701" y="3807"/>
                      <a:pt x="1713" y="3869"/>
                      <a:pt x="1713" y="3918"/>
                    </a:cubicBezTo>
                    <a:cubicBezTo>
                      <a:pt x="1689" y="4017"/>
                      <a:pt x="1602" y="4091"/>
                      <a:pt x="1504" y="4091"/>
                    </a:cubicBezTo>
                    <a:cubicBezTo>
                      <a:pt x="1415" y="4091"/>
                      <a:pt x="1374" y="4059"/>
                      <a:pt x="1354" y="4059"/>
                    </a:cubicBezTo>
                    <a:cubicBezTo>
                      <a:pt x="1350" y="4059"/>
                      <a:pt x="1346" y="4061"/>
                      <a:pt x="1344" y="4066"/>
                    </a:cubicBezTo>
                    <a:cubicBezTo>
                      <a:pt x="1331" y="4078"/>
                      <a:pt x="1257" y="4226"/>
                      <a:pt x="1196" y="4251"/>
                    </a:cubicBezTo>
                    <a:cubicBezTo>
                      <a:pt x="1177" y="4254"/>
                      <a:pt x="1159" y="4256"/>
                      <a:pt x="1141" y="4256"/>
                    </a:cubicBezTo>
                    <a:cubicBezTo>
                      <a:pt x="1086" y="4256"/>
                      <a:pt x="1033" y="4242"/>
                      <a:pt x="986" y="4214"/>
                    </a:cubicBezTo>
                    <a:cubicBezTo>
                      <a:pt x="971" y="4199"/>
                      <a:pt x="951" y="4192"/>
                      <a:pt x="931" y="4192"/>
                    </a:cubicBezTo>
                    <a:cubicBezTo>
                      <a:pt x="902" y="4192"/>
                      <a:pt x="872" y="4205"/>
                      <a:pt x="851" y="4226"/>
                    </a:cubicBezTo>
                    <a:cubicBezTo>
                      <a:pt x="814" y="4276"/>
                      <a:pt x="888" y="4276"/>
                      <a:pt x="851" y="4288"/>
                    </a:cubicBezTo>
                    <a:cubicBezTo>
                      <a:pt x="814" y="4300"/>
                      <a:pt x="777" y="4350"/>
                      <a:pt x="752" y="4374"/>
                    </a:cubicBezTo>
                    <a:cubicBezTo>
                      <a:pt x="734" y="4393"/>
                      <a:pt x="752" y="4393"/>
                      <a:pt x="777" y="4393"/>
                    </a:cubicBezTo>
                    <a:cubicBezTo>
                      <a:pt x="802" y="4393"/>
                      <a:pt x="832" y="4393"/>
                      <a:pt x="839" y="4411"/>
                    </a:cubicBezTo>
                    <a:cubicBezTo>
                      <a:pt x="839" y="4448"/>
                      <a:pt x="789" y="4423"/>
                      <a:pt x="789" y="4460"/>
                    </a:cubicBezTo>
                    <a:cubicBezTo>
                      <a:pt x="789" y="4497"/>
                      <a:pt x="789" y="4510"/>
                      <a:pt x="728" y="4522"/>
                    </a:cubicBezTo>
                    <a:cubicBezTo>
                      <a:pt x="654" y="4559"/>
                      <a:pt x="592" y="4621"/>
                      <a:pt x="555" y="4695"/>
                    </a:cubicBezTo>
                    <a:cubicBezTo>
                      <a:pt x="555" y="4756"/>
                      <a:pt x="580" y="4744"/>
                      <a:pt x="580" y="4781"/>
                    </a:cubicBezTo>
                    <a:cubicBezTo>
                      <a:pt x="567" y="4818"/>
                      <a:pt x="481" y="4867"/>
                      <a:pt x="469" y="4892"/>
                    </a:cubicBezTo>
                    <a:cubicBezTo>
                      <a:pt x="494" y="4966"/>
                      <a:pt x="530" y="5027"/>
                      <a:pt x="580" y="5089"/>
                    </a:cubicBezTo>
                    <a:cubicBezTo>
                      <a:pt x="582" y="5093"/>
                      <a:pt x="585" y="5094"/>
                      <a:pt x="588" y="5094"/>
                    </a:cubicBezTo>
                    <a:cubicBezTo>
                      <a:pt x="614" y="5094"/>
                      <a:pt x="657" y="4962"/>
                      <a:pt x="691" y="4929"/>
                    </a:cubicBezTo>
                    <a:cubicBezTo>
                      <a:pt x="719" y="4900"/>
                      <a:pt x="764" y="4872"/>
                      <a:pt x="780" y="4872"/>
                    </a:cubicBezTo>
                    <a:cubicBezTo>
                      <a:pt x="792" y="4872"/>
                      <a:pt x="789" y="4887"/>
                      <a:pt x="752" y="4929"/>
                    </a:cubicBezTo>
                    <a:cubicBezTo>
                      <a:pt x="654" y="5027"/>
                      <a:pt x="654" y="5052"/>
                      <a:pt x="703" y="5113"/>
                    </a:cubicBezTo>
                    <a:cubicBezTo>
                      <a:pt x="752" y="5175"/>
                      <a:pt x="814" y="5224"/>
                      <a:pt x="888" y="5249"/>
                    </a:cubicBezTo>
                    <a:cubicBezTo>
                      <a:pt x="910" y="5249"/>
                      <a:pt x="1016" y="5135"/>
                      <a:pt x="1024" y="5135"/>
                    </a:cubicBezTo>
                    <a:cubicBezTo>
                      <a:pt x="1024" y="5135"/>
                      <a:pt x="1024" y="5136"/>
                      <a:pt x="1023" y="5138"/>
                    </a:cubicBezTo>
                    <a:cubicBezTo>
                      <a:pt x="1011" y="5163"/>
                      <a:pt x="999" y="5237"/>
                      <a:pt x="1023" y="5237"/>
                    </a:cubicBezTo>
                    <a:cubicBezTo>
                      <a:pt x="1048" y="5249"/>
                      <a:pt x="1110" y="5274"/>
                      <a:pt x="1085" y="5298"/>
                    </a:cubicBezTo>
                    <a:cubicBezTo>
                      <a:pt x="1062" y="5314"/>
                      <a:pt x="1039" y="5324"/>
                      <a:pt x="1016" y="5324"/>
                    </a:cubicBezTo>
                    <a:cubicBezTo>
                      <a:pt x="1002" y="5324"/>
                      <a:pt x="988" y="5320"/>
                      <a:pt x="974" y="5311"/>
                    </a:cubicBezTo>
                    <a:cubicBezTo>
                      <a:pt x="960" y="5303"/>
                      <a:pt x="954" y="5296"/>
                      <a:pt x="942" y="5296"/>
                    </a:cubicBezTo>
                    <a:cubicBezTo>
                      <a:pt x="933" y="5296"/>
                      <a:pt x="921" y="5300"/>
                      <a:pt x="900" y="5311"/>
                    </a:cubicBezTo>
                    <a:cubicBezTo>
                      <a:pt x="896" y="5314"/>
                      <a:pt x="891" y="5316"/>
                      <a:pt x="886" y="5316"/>
                    </a:cubicBezTo>
                    <a:cubicBezTo>
                      <a:pt x="846" y="5316"/>
                      <a:pt x="799" y="5204"/>
                      <a:pt x="758" y="5204"/>
                    </a:cubicBezTo>
                    <a:cubicBezTo>
                      <a:pt x="752" y="5204"/>
                      <a:pt x="746" y="5206"/>
                      <a:pt x="740" y="5212"/>
                    </a:cubicBezTo>
                    <a:cubicBezTo>
                      <a:pt x="703" y="5261"/>
                      <a:pt x="654" y="5372"/>
                      <a:pt x="666" y="5385"/>
                    </a:cubicBezTo>
                    <a:cubicBezTo>
                      <a:pt x="691" y="5397"/>
                      <a:pt x="740" y="5421"/>
                      <a:pt x="789" y="5446"/>
                    </a:cubicBezTo>
                    <a:cubicBezTo>
                      <a:pt x="839" y="5471"/>
                      <a:pt x="900" y="5619"/>
                      <a:pt x="962" y="5643"/>
                    </a:cubicBezTo>
                    <a:cubicBezTo>
                      <a:pt x="971" y="5648"/>
                      <a:pt x="982" y="5650"/>
                      <a:pt x="994" y="5650"/>
                    </a:cubicBezTo>
                    <a:cubicBezTo>
                      <a:pt x="1044" y="5650"/>
                      <a:pt x="1112" y="5616"/>
                      <a:pt x="1171" y="5606"/>
                    </a:cubicBezTo>
                    <a:cubicBezTo>
                      <a:pt x="1245" y="5594"/>
                      <a:pt x="1307" y="5606"/>
                      <a:pt x="1307" y="5545"/>
                    </a:cubicBezTo>
                    <a:cubicBezTo>
                      <a:pt x="1294" y="5471"/>
                      <a:pt x="1319" y="5385"/>
                      <a:pt x="1356" y="5323"/>
                    </a:cubicBezTo>
                    <a:cubicBezTo>
                      <a:pt x="1388" y="5291"/>
                      <a:pt x="1430" y="5272"/>
                      <a:pt x="1451" y="5272"/>
                    </a:cubicBezTo>
                    <a:cubicBezTo>
                      <a:pt x="1470" y="5272"/>
                      <a:pt x="1471" y="5288"/>
                      <a:pt x="1430" y="5323"/>
                    </a:cubicBezTo>
                    <a:cubicBezTo>
                      <a:pt x="1356" y="5385"/>
                      <a:pt x="1294" y="5458"/>
                      <a:pt x="1368" y="5557"/>
                    </a:cubicBezTo>
                    <a:cubicBezTo>
                      <a:pt x="1442" y="5668"/>
                      <a:pt x="1492" y="5754"/>
                      <a:pt x="1479" y="5791"/>
                    </a:cubicBezTo>
                    <a:cubicBezTo>
                      <a:pt x="1467" y="5816"/>
                      <a:pt x="1418" y="5865"/>
                      <a:pt x="1430" y="5890"/>
                    </a:cubicBezTo>
                    <a:cubicBezTo>
                      <a:pt x="1430" y="5914"/>
                      <a:pt x="1516" y="5951"/>
                      <a:pt x="1504" y="5976"/>
                    </a:cubicBezTo>
                    <a:cubicBezTo>
                      <a:pt x="1504" y="5988"/>
                      <a:pt x="1479" y="6050"/>
                      <a:pt x="1442" y="6075"/>
                    </a:cubicBezTo>
                    <a:cubicBezTo>
                      <a:pt x="1422" y="6094"/>
                      <a:pt x="1379" y="6162"/>
                      <a:pt x="1414" y="6162"/>
                    </a:cubicBezTo>
                    <a:cubicBezTo>
                      <a:pt x="1422" y="6162"/>
                      <a:pt x="1435" y="6158"/>
                      <a:pt x="1455" y="6148"/>
                    </a:cubicBezTo>
                    <a:cubicBezTo>
                      <a:pt x="1555" y="6104"/>
                      <a:pt x="1645" y="6009"/>
                      <a:pt x="1661" y="6009"/>
                    </a:cubicBezTo>
                    <a:cubicBezTo>
                      <a:pt x="1663" y="6009"/>
                      <a:pt x="1664" y="6011"/>
                      <a:pt x="1664" y="6013"/>
                    </a:cubicBezTo>
                    <a:cubicBezTo>
                      <a:pt x="1664" y="6036"/>
                      <a:pt x="1633" y="6151"/>
                      <a:pt x="1637" y="6151"/>
                    </a:cubicBezTo>
                    <a:cubicBezTo>
                      <a:pt x="1638" y="6151"/>
                      <a:pt x="1638" y="6150"/>
                      <a:pt x="1639" y="6148"/>
                    </a:cubicBezTo>
                    <a:cubicBezTo>
                      <a:pt x="1664" y="6124"/>
                      <a:pt x="1713" y="6013"/>
                      <a:pt x="1763" y="6001"/>
                    </a:cubicBezTo>
                    <a:cubicBezTo>
                      <a:pt x="1781" y="5993"/>
                      <a:pt x="1794" y="5990"/>
                      <a:pt x="1806" y="5990"/>
                    </a:cubicBezTo>
                    <a:cubicBezTo>
                      <a:pt x="1835" y="5990"/>
                      <a:pt x="1851" y="6008"/>
                      <a:pt x="1886" y="6025"/>
                    </a:cubicBezTo>
                    <a:cubicBezTo>
                      <a:pt x="1935" y="6038"/>
                      <a:pt x="1972" y="6050"/>
                      <a:pt x="2009" y="6062"/>
                    </a:cubicBezTo>
                    <a:cubicBezTo>
                      <a:pt x="2034" y="6087"/>
                      <a:pt x="2095" y="6198"/>
                      <a:pt x="2120" y="6210"/>
                    </a:cubicBezTo>
                    <a:cubicBezTo>
                      <a:pt x="2127" y="6215"/>
                      <a:pt x="2132" y="6217"/>
                      <a:pt x="2138" y="6217"/>
                    </a:cubicBezTo>
                    <a:cubicBezTo>
                      <a:pt x="2161" y="6217"/>
                      <a:pt x="2169" y="6174"/>
                      <a:pt x="2169" y="6124"/>
                    </a:cubicBezTo>
                    <a:cubicBezTo>
                      <a:pt x="2169" y="6075"/>
                      <a:pt x="2243" y="6013"/>
                      <a:pt x="2243" y="5964"/>
                    </a:cubicBezTo>
                    <a:cubicBezTo>
                      <a:pt x="2251" y="5922"/>
                      <a:pt x="2254" y="5892"/>
                      <a:pt x="2259" y="5892"/>
                    </a:cubicBezTo>
                    <a:cubicBezTo>
                      <a:pt x="2261" y="5892"/>
                      <a:pt x="2264" y="5898"/>
                      <a:pt x="2268" y="5914"/>
                    </a:cubicBezTo>
                    <a:cubicBezTo>
                      <a:pt x="2268" y="5964"/>
                      <a:pt x="2317" y="5964"/>
                      <a:pt x="2354" y="5976"/>
                    </a:cubicBezTo>
                    <a:cubicBezTo>
                      <a:pt x="2373" y="5982"/>
                      <a:pt x="2376" y="5982"/>
                      <a:pt x="2368" y="5982"/>
                    </a:cubicBezTo>
                    <a:cubicBezTo>
                      <a:pt x="2360" y="5982"/>
                      <a:pt x="2342" y="5982"/>
                      <a:pt x="2317" y="5988"/>
                    </a:cubicBezTo>
                    <a:cubicBezTo>
                      <a:pt x="2255" y="6013"/>
                      <a:pt x="2243" y="6050"/>
                      <a:pt x="2268" y="6087"/>
                    </a:cubicBezTo>
                    <a:cubicBezTo>
                      <a:pt x="2286" y="6111"/>
                      <a:pt x="2317" y="6124"/>
                      <a:pt x="2348" y="6124"/>
                    </a:cubicBezTo>
                    <a:cubicBezTo>
                      <a:pt x="2379" y="6124"/>
                      <a:pt x="2409" y="6111"/>
                      <a:pt x="2428" y="6087"/>
                    </a:cubicBezTo>
                    <a:cubicBezTo>
                      <a:pt x="2455" y="6060"/>
                      <a:pt x="2478" y="6052"/>
                      <a:pt x="2496" y="6052"/>
                    </a:cubicBezTo>
                    <a:cubicBezTo>
                      <a:pt x="2516" y="6052"/>
                      <a:pt x="2532" y="6061"/>
                      <a:pt x="2545" y="6061"/>
                    </a:cubicBezTo>
                    <a:cubicBezTo>
                      <a:pt x="2552" y="6061"/>
                      <a:pt x="2558" y="6058"/>
                      <a:pt x="2564" y="6050"/>
                    </a:cubicBezTo>
                    <a:cubicBezTo>
                      <a:pt x="2587" y="6015"/>
                      <a:pt x="2665" y="5926"/>
                      <a:pt x="2684" y="5926"/>
                    </a:cubicBezTo>
                    <a:cubicBezTo>
                      <a:pt x="2685" y="5926"/>
                      <a:pt x="2686" y="5926"/>
                      <a:pt x="2687" y="5927"/>
                    </a:cubicBezTo>
                    <a:cubicBezTo>
                      <a:pt x="2687" y="5939"/>
                      <a:pt x="2637" y="5976"/>
                      <a:pt x="2613" y="6025"/>
                    </a:cubicBezTo>
                    <a:cubicBezTo>
                      <a:pt x="2588" y="6075"/>
                      <a:pt x="2539" y="6173"/>
                      <a:pt x="2514" y="6222"/>
                    </a:cubicBezTo>
                    <a:cubicBezTo>
                      <a:pt x="2502" y="6259"/>
                      <a:pt x="2490" y="6309"/>
                      <a:pt x="2527" y="6309"/>
                    </a:cubicBezTo>
                    <a:cubicBezTo>
                      <a:pt x="2576" y="6309"/>
                      <a:pt x="2551" y="6346"/>
                      <a:pt x="2514" y="6346"/>
                    </a:cubicBezTo>
                    <a:cubicBezTo>
                      <a:pt x="2477" y="6346"/>
                      <a:pt x="2477" y="6370"/>
                      <a:pt x="2465" y="6420"/>
                    </a:cubicBezTo>
                    <a:cubicBezTo>
                      <a:pt x="2440" y="6456"/>
                      <a:pt x="2428" y="6567"/>
                      <a:pt x="2465" y="6567"/>
                    </a:cubicBezTo>
                    <a:cubicBezTo>
                      <a:pt x="2514" y="6567"/>
                      <a:pt x="2527" y="6592"/>
                      <a:pt x="2453" y="6604"/>
                    </a:cubicBezTo>
                    <a:cubicBezTo>
                      <a:pt x="2354" y="6654"/>
                      <a:pt x="2280" y="6728"/>
                      <a:pt x="2231" y="6814"/>
                    </a:cubicBezTo>
                    <a:cubicBezTo>
                      <a:pt x="2182" y="6912"/>
                      <a:pt x="2120" y="6888"/>
                      <a:pt x="2046" y="6937"/>
                    </a:cubicBezTo>
                    <a:cubicBezTo>
                      <a:pt x="1947" y="6999"/>
                      <a:pt x="1861" y="7073"/>
                      <a:pt x="1800" y="7171"/>
                    </a:cubicBezTo>
                    <a:cubicBezTo>
                      <a:pt x="1775" y="7220"/>
                      <a:pt x="1787" y="7245"/>
                      <a:pt x="1800" y="7257"/>
                    </a:cubicBezTo>
                    <a:cubicBezTo>
                      <a:pt x="1812" y="7257"/>
                      <a:pt x="1812" y="7282"/>
                      <a:pt x="1775" y="7282"/>
                    </a:cubicBezTo>
                    <a:cubicBezTo>
                      <a:pt x="1750" y="7282"/>
                      <a:pt x="1726" y="7293"/>
                      <a:pt x="1705" y="7293"/>
                    </a:cubicBezTo>
                    <a:cubicBezTo>
                      <a:pt x="1694" y="7293"/>
                      <a:pt x="1685" y="7290"/>
                      <a:pt x="1676" y="7282"/>
                    </a:cubicBezTo>
                    <a:cubicBezTo>
                      <a:pt x="1652" y="7257"/>
                      <a:pt x="1664" y="7245"/>
                      <a:pt x="1615" y="7245"/>
                    </a:cubicBezTo>
                    <a:cubicBezTo>
                      <a:pt x="1529" y="7245"/>
                      <a:pt x="1455" y="7270"/>
                      <a:pt x="1393" y="7331"/>
                    </a:cubicBezTo>
                    <a:cubicBezTo>
                      <a:pt x="1344" y="7381"/>
                      <a:pt x="1319" y="7430"/>
                      <a:pt x="1282" y="7491"/>
                    </a:cubicBezTo>
                    <a:cubicBezTo>
                      <a:pt x="1282" y="7501"/>
                      <a:pt x="1266" y="7583"/>
                      <a:pt x="1311" y="7583"/>
                    </a:cubicBezTo>
                    <a:cubicBezTo>
                      <a:pt x="1322" y="7583"/>
                      <a:pt x="1336" y="7578"/>
                      <a:pt x="1356" y="7565"/>
                    </a:cubicBezTo>
                    <a:cubicBezTo>
                      <a:pt x="1418" y="7504"/>
                      <a:pt x="1479" y="7442"/>
                      <a:pt x="1529" y="7368"/>
                    </a:cubicBezTo>
                    <a:cubicBezTo>
                      <a:pt x="1541" y="7362"/>
                      <a:pt x="1559" y="7359"/>
                      <a:pt x="1573" y="7359"/>
                    </a:cubicBezTo>
                    <a:cubicBezTo>
                      <a:pt x="1587" y="7359"/>
                      <a:pt x="1596" y="7362"/>
                      <a:pt x="1590" y="7368"/>
                    </a:cubicBezTo>
                    <a:cubicBezTo>
                      <a:pt x="1565" y="7393"/>
                      <a:pt x="1516" y="7467"/>
                      <a:pt x="1578" y="7467"/>
                    </a:cubicBezTo>
                    <a:cubicBezTo>
                      <a:pt x="1623" y="7456"/>
                      <a:pt x="1647" y="7404"/>
                      <a:pt x="1660" y="7404"/>
                    </a:cubicBezTo>
                    <a:cubicBezTo>
                      <a:pt x="1662" y="7404"/>
                      <a:pt x="1663" y="7404"/>
                      <a:pt x="1664" y="7405"/>
                    </a:cubicBezTo>
                    <a:cubicBezTo>
                      <a:pt x="1689" y="7418"/>
                      <a:pt x="1689" y="7467"/>
                      <a:pt x="1713" y="7479"/>
                    </a:cubicBezTo>
                    <a:cubicBezTo>
                      <a:pt x="1720" y="7481"/>
                      <a:pt x="1727" y="7482"/>
                      <a:pt x="1736" y="7482"/>
                    </a:cubicBezTo>
                    <a:cubicBezTo>
                      <a:pt x="1777" y="7482"/>
                      <a:pt x="1832" y="7458"/>
                      <a:pt x="1812" y="7418"/>
                    </a:cubicBezTo>
                    <a:cubicBezTo>
                      <a:pt x="1787" y="7368"/>
                      <a:pt x="1824" y="7393"/>
                      <a:pt x="1861" y="7356"/>
                    </a:cubicBezTo>
                    <a:cubicBezTo>
                      <a:pt x="1870" y="7328"/>
                      <a:pt x="1900" y="7314"/>
                      <a:pt x="1925" y="7314"/>
                    </a:cubicBezTo>
                    <a:cubicBezTo>
                      <a:pt x="1934" y="7314"/>
                      <a:pt x="1941" y="7316"/>
                      <a:pt x="1947" y="7319"/>
                    </a:cubicBezTo>
                    <a:cubicBezTo>
                      <a:pt x="1984" y="7319"/>
                      <a:pt x="2009" y="7294"/>
                      <a:pt x="2034" y="7257"/>
                    </a:cubicBezTo>
                    <a:cubicBezTo>
                      <a:pt x="2071" y="7220"/>
                      <a:pt x="2317" y="7171"/>
                      <a:pt x="2305" y="7134"/>
                    </a:cubicBezTo>
                    <a:cubicBezTo>
                      <a:pt x="2280" y="7097"/>
                      <a:pt x="2243" y="7073"/>
                      <a:pt x="2280" y="7036"/>
                    </a:cubicBezTo>
                    <a:cubicBezTo>
                      <a:pt x="2329" y="6999"/>
                      <a:pt x="2761" y="6777"/>
                      <a:pt x="2761" y="6752"/>
                    </a:cubicBezTo>
                    <a:cubicBezTo>
                      <a:pt x="2761" y="6715"/>
                      <a:pt x="2662" y="6691"/>
                      <a:pt x="2724" y="6666"/>
                    </a:cubicBezTo>
                    <a:cubicBezTo>
                      <a:pt x="2810" y="6641"/>
                      <a:pt x="2884" y="6604"/>
                      <a:pt x="2945" y="6555"/>
                    </a:cubicBezTo>
                    <a:cubicBezTo>
                      <a:pt x="3007" y="6493"/>
                      <a:pt x="3155" y="6370"/>
                      <a:pt x="3217" y="6358"/>
                    </a:cubicBezTo>
                    <a:cubicBezTo>
                      <a:pt x="3266" y="6358"/>
                      <a:pt x="3290" y="6358"/>
                      <a:pt x="3290" y="6247"/>
                    </a:cubicBezTo>
                    <a:cubicBezTo>
                      <a:pt x="3303" y="6148"/>
                      <a:pt x="3414" y="6185"/>
                      <a:pt x="3451" y="6124"/>
                    </a:cubicBezTo>
                    <a:cubicBezTo>
                      <a:pt x="3475" y="6050"/>
                      <a:pt x="3364" y="5988"/>
                      <a:pt x="3315" y="5976"/>
                    </a:cubicBezTo>
                    <a:cubicBezTo>
                      <a:pt x="3266" y="5964"/>
                      <a:pt x="3290" y="5840"/>
                      <a:pt x="3352" y="5791"/>
                    </a:cubicBezTo>
                    <a:cubicBezTo>
                      <a:pt x="3414" y="5742"/>
                      <a:pt x="3500" y="5717"/>
                      <a:pt x="3549" y="5668"/>
                    </a:cubicBezTo>
                    <a:cubicBezTo>
                      <a:pt x="3611" y="5619"/>
                      <a:pt x="3660" y="5545"/>
                      <a:pt x="3586" y="5471"/>
                    </a:cubicBezTo>
                    <a:cubicBezTo>
                      <a:pt x="3554" y="5448"/>
                      <a:pt x="3546" y="5440"/>
                      <a:pt x="3549" y="5440"/>
                    </a:cubicBezTo>
                    <a:cubicBezTo>
                      <a:pt x="3555" y="5440"/>
                      <a:pt x="3595" y="5463"/>
                      <a:pt x="3611" y="5471"/>
                    </a:cubicBezTo>
                    <a:cubicBezTo>
                      <a:pt x="3615" y="5473"/>
                      <a:pt x="3620" y="5474"/>
                      <a:pt x="3627" y="5474"/>
                    </a:cubicBezTo>
                    <a:cubicBezTo>
                      <a:pt x="3659" y="5474"/>
                      <a:pt x="3713" y="5448"/>
                      <a:pt x="3734" y="5397"/>
                    </a:cubicBezTo>
                    <a:cubicBezTo>
                      <a:pt x="3783" y="5323"/>
                      <a:pt x="3845" y="5249"/>
                      <a:pt x="3907" y="5200"/>
                    </a:cubicBezTo>
                    <a:cubicBezTo>
                      <a:pt x="3968" y="5138"/>
                      <a:pt x="4042" y="5076"/>
                      <a:pt x="4128" y="5040"/>
                    </a:cubicBezTo>
                    <a:cubicBezTo>
                      <a:pt x="4135" y="5038"/>
                      <a:pt x="4142" y="5038"/>
                      <a:pt x="4148" y="5038"/>
                    </a:cubicBezTo>
                    <a:cubicBezTo>
                      <a:pt x="4201" y="5038"/>
                      <a:pt x="4246" y="5076"/>
                      <a:pt x="4301" y="5076"/>
                    </a:cubicBezTo>
                    <a:cubicBezTo>
                      <a:pt x="4375" y="5089"/>
                      <a:pt x="4362" y="5175"/>
                      <a:pt x="4276" y="5175"/>
                    </a:cubicBezTo>
                    <a:cubicBezTo>
                      <a:pt x="4219" y="5175"/>
                      <a:pt x="4189" y="5159"/>
                      <a:pt x="4160" y="5159"/>
                    </a:cubicBezTo>
                    <a:cubicBezTo>
                      <a:pt x="4146" y="5159"/>
                      <a:pt x="4132" y="5163"/>
                      <a:pt x="4116" y="5175"/>
                    </a:cubicBezTo>
                    <a:cubicBezTo>
                      <a:pt x="4079" y="5212"/>
                      <a:pt x="3968" y="5274"/>
                      <a:pt x="3980" y="5372"/>
                    </a:cubicBezTo>
                    <a:cubicBezTo>
                      <a:pt x="3980" y="5458"/>
                      <a:pt x="3882" y="5545"/>
                      <a:pt x="3857" y="5643"/>
                    </a:cubicBezTo>
                    <a:cubicBezTo>
                      <a:pt x="3839" y="5716"/>
                      <a:pt x="3828" y="5735"/>
                      <a:pt x="3853" y="5735"/>
                    </a:cubicBezTo>
                    <a:cubicBezTo>
                      <a:pt x="3861" y="5735"/>
                      <a:pt x="3875" y="5733"/>
                      <a:pt x="3894" y="5730"/>
                    </a:cubicBezTo>
                    <a:cubicBezTo>
                      <a:pt x="3904" y="5728"/>
                      <a:pt x="3914" y="5727"/>
                      <a:pt x="3923" y="5727"/>
                    </a:cubicBezTo>
                    <a:cubicBezTo>
                      <a:pt x="3982" y="5727"/>
                      <a:pt x="4018" y="5758"/>
                      <a:pt x="3943" y="5779"/>
                    </a:cubicBezTo>
                    <a:cubicBezTo>
                      <a:pt x="3870" y="5816"/>
                      <a:pt x="3820" y="5877"/>
                      <a:pt x="3833" y="5890"/>
                    </a:cubicBezTo>
                    <a:cubicBezTo>
                      <a:pt x="3857" y="5898"/>
                      <a:pt x="3883" y="5902"/>
                      <a:pt x="3909" y="5902"/>
                    </a:cubicBezTo>
                    <a:cubicBezTo>
                      <a:pt x="3961" y="5902"/>
                      <a:pt x="4013" y="5886"/>
                      <a:pt x="4054" y="5853"/>
                    </a:cubicBezTo>
                    <a:cubicBezTo>
                      <a:pt x="4128" y="5791"/>
                      <a:pt x="4178" y="5766"/>
                      <a:pt x="4239" y="5730"/>
                    </a:cubicBezTo>
                    <a:cubicBezTo>
                      <a:pt x="4313" y="5668"/>
                      <a:pt x="4399" y="5619"/>
                      <a:pt x="4486" y="5594"/>
                    </a:cubicBezTo>
                    <a:cubicBezTo>
                      <a:pt x="4535" y="5569"/>
                      <a:pt x="4658" y="5569"/>
                      <a:pt x="4695" y="5508"/>
                    </a:cubicBezTo>
                    <a:cubicBezTo>
                      <a:pt x="4720" y="5458"/>
                      <a:pt x="4658" y="5323"/>
                      <a:pt x="4658" y="5286"/>
                    </a:cubicBezTo>
                    <a:cubicBezTo>
                      <a:pt x="4658" y="5251"/>
                      <a:pt x="4725" y="5149"/>
                      <a:pt x="4763" y="5149"/>
                    </a:cubicBezTo>
                    <a:cubicBezTo>
                      <a:pt x="4765" y="5149"/>
                      <a:pt x="4767" y="5150"/>
                      <a:pt x="4769" y="5150"/>
                    </a:cubicBezTo>
                    <a:cubicBezTo>
                      <a:pt x="4818" y="5163"/>
                      <a:pt x="4880" y="5163"/>
                      <a:pt x="4929" y="5163"/>
                    </a:cubicBezTo>
                    <a:cubicBezTo>
                      <a:pt x="5040" y="5187"/>
                      <a:pt x="5126" y="5224"/>
                      <a:pt x="5213" y="5286"/>
                    </a:cubicBezTo>
                    <a:cubicBezTo>
                      <a:pt x="5235" y="5320"/>
                      <a:pt x="5360" y="5425"/>
                      <a:pt x="5400" y="5425"/>
                    </a:cubicBezTo>
                    <a:cubicBezTo>
                      <a:pt x="5404" y="5425"/>
                      <a:pt x="5408" y="5424"/>
                      <a:pt x="5410" y="5421"/>
                    </a:cubicBezTo>
                    <a:cubicBezTo>
                      <a:pt x="5420" y="5412"/>
                      <a:pt x="5493" y="5315"/>
                      <a:pt x="5515" y="5315"/>
                    </a:cubicBezTo>
                    <a:cubicBezTo>
                      <a:pt x="5521" y="5315"/>
                      <a:pt x="5523" y="5321"/>
                      <a:pt x="5521" y="5335"/>
                    </a:cubicBezTo>
                    <a:cubicBezTo>
                      <a:pt x="5496" y="5421"/>
                      <a:pt x="5570" y="5495"/>
                      <a:pt x="5619" y="5532"/>
                    </a:cubicBezTo>
                    <a:cubicBezTo>
                      <a:pt x="5682" y="5556"/>
                      <a:pt x="5749" y="5564"/>
                      <a:pt x="5815" y="5564"/>
                    </a:cubicBezTo>
                    <a:cubicBezTo>
                      <a:pt x="5853" y="5564"/>
                      <a:pt x="5891" y="5562"/>
                      <a:pt x="5927" y="5557"/>
                    </a:cubicBezTo>
                    <a:cubicBezTo>
                      <a:pt x="6013" y="5557"/>
                      <a:pt x="6038" y="5532"/>
                      <a:pt x="6063" y="5532"/>
                    </a:cubicBezTo>
                    <a:cubicBezTo>
                      <a:pt x="6094" y="5532"/>
                      <a:pt x="6176" y="5575"/>
                      <a:pt x="6231" y="5575"/>
                    </a:cubicBezTo>
                    <a:cubicBezTo>
                      <a:pt x="6242" y="5575"/>
                      <a:pt x="6252" y="5573"/>
                      <a:pt x="6260" y="5569"/>
                    </a:cubicBezTo>
                    <a:cubicBezTo>
                      <a:pt x="6269" y="5565"/>
                      <a:pt x="6275" y="5563"/>
                      <a:pt x="6278" y="5563"/>
                    </a:cubicBezTo>
                    <a:cubicBezTo>
                      <a:pt x="6295" y="5563"/>
                      <a:pt x="6271" y="5603"/>
                      <a:pt x="6322" y="5643"/>
                    </a:cubicBezTo>
                    <a:cubicBezTo>
                      <a:pt x="6368" y="5674"/>
                      <a:pt x="6464" y="5706"/>
                      <a:pt x="6544" y="5706"/>
                    </a:cubicBezTo>
                    <a:cubicBezTo>
                      <a:pt x="6591" y="5706"/>
                      <a:pt x="6632" y="5695"/>
                      <a:pt x="6654" y="5668"/>
                    </a:cubicBezTo>
                    <a:cubicBezTo>
                      <a:pt x="6701" y="5629"/>
                      <a:pt x="6744" y="5599"/>
                      <a:pt x="6768" y="5599"/>
                    </a:cubicBezTo>
                    <a:cubicBezTo>
                      <a:pt x="6782" y="5599"/>
                      <a:pt x="6790" y="5609"/>
                      <a:pt x="6790" y="5631"/>
                    </a:cubicBezTo>
                    <a:cubicBezTo>
                      <a:pt x="6790" y="5680"/>
                      <a:pt x="6716" y="5754"/>
                      <a:pt x="6740" y="5791"/>
                    </a:cubicBezTo>
                    <a:cubicBezTo>
                      <a:pt x="6851" y="5840"/>
                      <a:pt x="6962" y="5914"/>
                      <a:pt x="7073" y="5976"/>
                    </a:cubicBezTo>
                    <a:cubicBezTo>
                      <a:pt x="7184" y="6087"/>
                      <a:pt x="7295" y="6198"/>
                      <a:pt x="7418" y="6284"/>
                    </a:cubicBezTo>
                    <a:cubicBezTo>
                      <a:pt x="7421" y="6285"/>
                      <a:pt x="7424" y="6285"/>
                      <a:pt x="7428" y="6285"/>
                    </a:cubicBezTo>
                    <a:cubicBezTo>
                      <a:pt x="7469" y="6285"/>
                      <a:pt x="7554" y="6221"/>
                      <a:pt x="7554" y="6198"/>
                    </a:cubicBezTo>
                    <a:cubicBezTo>
                      <a:pt x="7554" y="6173"/>
                      <a:pt x="7504" y="6099"/>
                      <a:pt x="7504" y="6075"/>
                    </a:cubicBezTo>
                    <a:cubicBezTo>
                      <a:pt x="7504" y="6070"/>
                      <a:pt x="7509" y="6068"/>
                      <a:pt x="7515" y="6068"/>
                    </a:cubicBezTo>
                    <a:cubicBezTo>
                      <a:pt x="7543" y="6068"/>
                      <a:pt x="7615" y="6102"/>
                      <a:pt x="7615" y="6111"/>
                    </a:cubicBezTo>
                    <a:cubicBezTo>
                      <a:pt x="7628" y="6124"/>
                      <a:pt x="7665" y="6222"/>
                      <a:pt x="7689" y="6222"/>
                    </a:cubicBezTo>
                    <a:cubicBezTo>
                      <a:pt x="7726" y="6235"/>
                      <a:pt x="7775" y="6235"/>
                      <a:pt x="7812" y="6235"/>
                    </a:cubicBezTo>
                    <a:cubicBezTo>
                      <a:pt x="7812" y="6222"/>
                      <a:pt x="7763" y="6050"/>
                      <a:pt x="7751" y="5988"/>
                    </a:cubicBezTo>
                    <a:cubicBezTo>
                      <a:pt x="7742" y="5943"/>
                      <a:pt x="7733" y="5891"/>
                      <a:pt x="7743" y="5891"/>
                    </a:cubicBezTo>
                    <a:cubicBezTo>
                      <a:pt x="7747" y="5891"/>
                      <a:pt x="7753" y="5898"/>
                      <a:pt x="7763" y="5914"/>
                    </a:cubicBezTo>
                    <a:cubicBezTo>
                      <a:pt x="7825" y="6025"/>
                      <a:pt x="7886" y="6148"/>
                      <a:pt x="7948" y="6259"/>
                    </a:cubicBezTo>
                    <a:cubicBezTo>
                      <a:pt x="7985" y="6306"/>
                      <a:pt x="8009" y="6346"/>
                      <a:pt x="8034" y="6346"/>
                    </a:cubicBezTo>
                    <a:cubicBezTo>
                      <a:pt x="8042" y="6346"/>
                      <a:pt x="8050" y="6342"/>
                      <a:pt x="8059" y="6333"/>
                    </a:cubicBezTo>
                    <a:cubicBezTo>
                      <a:pt x="8088" y="6294"/>
                      <a:pt x="8125" y="6232"/>
                      <a:pt x="8127" y="6232"/>
                    </a:cubicBezTo>
                    <a:lnTo>
                      <a:pt x="8127" y="6232"/>
                    </a:lnTo>
                    <a:cubicBezTo>
                      <a:pt x="8128" y="6232"/>
                      <a:pt x="8126" y="6237"/>
                      <a:pt x="8120" y="6247"/>
                    </a:cubicBezTo>
                    <a:cubicBezTo>
                      <a:pt x="8108" y="6321"/>
                      <a:pt x="8133" y="6395"/>
                      <a:pt x="8194" y="6456"/>
                    </a:cubicBezTo>
                    <a:cubicBezTo>
                      <a:pt x="8256" y="6506"/>
                      <a:pt x="8256" y="6543"/>
                      <a:pt x="8281" y="6543"/>
                    </a:cubicBezTo>
                    <a:cubicBezTo>
                      <a:pt x="8305" y="6543"/>
                      <a:pt x="8281" y="6580"/>
                      <a:pt x="8268" y="6592"/>
                    </a:cubicBezTo>
                    <a:cubicBezTo>
                      <a:pt x="8244" y="6617"/>
                      <a:pt x="8268" y="6654"/>
                      <a:pt x="8293" y="6654"/>
                    </a:cubicBezTo>
                    <a:cubicBezTo>
                      <a:pt x="8318" y="6666"/>
                      <a:pt x="8318" y="6678"/>
                      <a:pt x="8293" y="6691"/>
                    </a:cubicBezTo>
                    <a:cubicBezTo>
                      <a:pt x="8268" y="6703"/>
                      <a:pt x="8231" y="6740"/>
                      <a:pt x="8268" y="6752"/>
                    </a:cubicBezTo>
                    <a:cubicBezTo>
                      <a:pt x="8318" y="6777"/>
                      <a:pt x="8367" y="6814"/>
                      <a:pt x="8404" y="6863"/>
                    </a:cubicBezTo>
                    <a:cubicBezTo>
                      <a:pt x="8465" y="6949"/>
                      <a:pt x="8527" y="7036"/>
                      <a:pt x="8613" y="7110"/>
                    </a:cubicBezTo>
                    <a:cubicBezTo>
                      <a:pt x="8619" y="7110"/>
                      <a:pt x="8635" y="7106"/>
                      <a:pt x="8647" y="7106"/>
                    </a:cubicBezTo>
                    <a:cubicBezTo>
                      <a:pt x="8660" y="7106"/>
                      <a:pt x="8669" y="7110"/>
                      <a:pt x="8663" y="7122"/>
                    </a:cubicBezTo>
                    <a:cubicBezTo>
                      <a:pt x="8613" y="7183"/>
                      <a:pt x="8589" y="7257"/>
                      <a:pt x="8576" y="7331"/>
                    </a:cubicBezTo>
                    <a:cubicBezTo>
                      <a:pt x="8576" y="7353"/>
                      <a:pt x="8583" y="7363"/>
                      <a:pt x="8592" y="7363"/>
                    </a:cubicBezTo>
                    <a:cubicBezTo>
                      <a:pt x="8604" y="7363"/>
                      <a:pt x="8619" y="7347"/>
                      <a:pt x="8626" y="7319"/>
                    </a:cubicBezTo>
                    <a:cubicBezTo>
                      <a:pt x="8633" y="7291"/>
                      <a:pt x="8644" y="7262"/>
                      <a:pt x="8657" y="7262"/>
                    </a:cubicBezTo>
                    <a:cubicBezTo>
                      <a:pt x="8666" y="7262"/>
                      <a:pt x="8677" y="7277"/>
                      <a:pt x="8687" y="7319"/>
                    </a:cubicBezTo>
                    <a:cubicBezTo>
                      <a:pt x="8706" y="7405"/>
                      <a:pt x="8726" y="7454"/>
                      <a:pt x="8733" y="7454"/>
                    </a:cubicBezTo>
                    <a:cubicBezTo>
                      <a:pt x="8735" y="7454"/>
                      <a:pt x="8737" y="7450"/>
                      <a:pt x="8737" y="7442"/>
                    </a:cubicBezTo>
                    <a:cubicBezTo>
                      <a:pt x="8746" y="7413"/>
                      <a:pt x="8741" y="7369"/>
                      <a:pt x="8744" y="7369"/>
                    </a:cubicBezTo>
                    <a:lnTo>
                      <a:pt x="8744" y="7369"/>
                    </a:lnTo>
                    <a:cubicBezTo>
                      <a:pt x="8745" y="7369"/>
                      <a:pt x="8746" y="7373"/>
                      <a:pt x="8749" y="7381"/>
                    </a:cubicBezTo>
                    <a:cubicBezTo>
                      <a:pt x="8761" y="7405"/>
                      <a:pt x="8773" y="7479"/>
                      <a:pt x="8823" y="7479"/>
                    </a:cubicBezTo>
                    <a:cubicBezTo>
                      <a:pt x="8829" y="7481"/>
                      <a:pt x="8833" y="7482"/>
                      <a:pt x="8836" y="7482"/>
                    </a:cubicBezTo>
                    <a:cubicBezTo>
                      <a:pt x="8845" y="7482"/>
                      <a:pt x="8847" y="7477"/>
                      <a:pt x="8851" y="7477"/>
                    </a:cubicBezTo>
                    <a:cubicBezTo>
                      <a:pt x="8856" y="7477"/>
                      <a:pt x="8863" y="7482"/>
                      <a:pt x="8884" y="7504"/>
                    </a:cubicBezTo>
                    <a:cubicBezTo>
                      <a:pt x="8914" y="7534"/>
                      <a:pt x="8958" y="7550"/>
                      <a:pt x="8990" y="7550"/>
                    </a:cubicBezTo>
                    <a:cubicBezTo>
                      <a:pt x="9011" y="7550"/>
                      <a:pt x="9027" y="7543"/>
                      <a:pt x="9032" y="7528"/>
                    </a:cubicBezTo>
                    <a:cubicBezTo>
                      <a:pt x="9053" y="7508"/>
                      <a:pt x="9048" y="7461"/>
                      <a:pt x="9053" y="7461"/>
                    </a:cubicBezTo>
                    <a:cubicBezTo>
                      <a:pt x="9054" y="7461"/>
                      <a:pt x="9055" y="7463"/>
                      <a:pt x="9057" y="7467"/>
                    </a:cubicBezTo>
                    <a:cubicBezTo>
                      <a:pt x="9069" y="7491"/>
                      <a:pt x="9069" y="7504"/>
                      <a:pt x="9082" y="7516"/>
                    </a:cubicBezTo>
                    <a:cubicBezTo>
                      <a:pt x="9082" y="7541"/>
                      <a:pt x="9106" y="7565"/>
                      <a:pt x="9118" y="7578"/>
                    </a:cubicBezTo>
                    <a:cubicBezTo>
                      <a:pt x="9143" y="7578"/>
                      <a:pt x="9082" y="7602"/>
                      <a:pt x="9045" y="7639"/>
                    </a:cubicBezTo>
                    <a:cubicBezTo>
                      <a:pt x="9008" y="7676"/>
                      <a:pt x="8946" y="7750"/>
                      <a:pt x="8971" y="7775"/>
                    </a:cubicBezTo>
                    <a:cubicBezTo>
                      <a:pt x="8995" y="7812"/>
                      <a:pt x="9057" y="7935"/>
                      <a:pt x="9082" y="7935"/>
                    </a:cubicBezTo>
                    <a:cubicBezTo>
                      <a:pt x="9118" y="7935"/>
                      <a:pt x="9106" y="7935"/>
                      <a:pt x="9082" y="7960"/>
                    </a:cubicBezTo>
                    <a:cubicBezTo>
                      <a:pt x="9062" y="7988"/>
                      <a:pt x="9043" y="8017"/>
                      <a:pt x="9024" y="8017"/>
                    </a:cubicBezTo>
                    <a:cubicBezTo>
                      <a:pt x="9019" y="8017"/>
                      <a:pt x="9013" y="8015"/>
                      <a:pt x="9008" y="8009"/>
                    </a:cubicBezTo>
                    <a:cubicBezTo>
                      <a:pt x="8988" y="7980"/>
                      <a:pt x="8977" y="7936"/>
                      <a:pt x="8961" y="7936"/>
                    </a:cubicBezTo>
                    <a:cubicBezTo>
                      <a:pt x="8956" y="7936"/>
                      <a:pt x="8951" y="7939"/>
                      <a:pt x="8946" y="7947"/>
                    </a:cubicBezTo>
                    <a:cubicBezTo>
                      <a:pt x="8934" y="7997"/>
                      <a:pt x="8971" y="7997"/>
                      <a:pt x="8995" y="8034"/>
                    </a:cubicBezTo>
                    <a:cubicBezTo>
                      <a:pt x="9020" y="8058"/>
                      <a:pt x="8995" y="8108"/>
                      <a:pt x="8995" y="8120"/>
                    </a:cubicBezTo>
                    <a:cubicBezTo>
                      <a:pt x="8995" y="8145"/>
                      <a:pt x="9032" y="8231"/>
                      <a:pt x="9069" y="8280"/>
                    </a:cubicBezTo>
                    <a:cubicBezTo>
                      <a:pt x="9079" y="8290"/>
                      <a:pt x="9087" y="8293"/>
                      <a:pt x="9093" y="8293"/>
                    </a:cubicBezTo>
                    <a:cubicBezTo>
                      <a:pt x="9113" y="8293"/>
                      <a:pt x="9125" y="8261"/>
                      <a:pt x="9143" y="8243"/>
                    </a:cubicBezTo>
                    <a:cubicBezTo>
                      <a:pt x="9180" y="8231"/>
                      <a:pt x="9229" y="8243"/>
                      <a:pt x="9242" y="8218"/>
                    </a:cubicBezTo>
                    <a:cubicBezTo>
                      <a:pt x="9242" y="8189"/>
                      <a:pt x="9258" y="8134"/>
                      <a:pt x="9264" y="8134"/>
                    </a:cubicBezTo>
                    <a:cubicBezTo>
                      <a:pt x="9265" y="8134"/>
                      <a:pt x="9266" y="8137"/>
                      <a:pt x="9266" y="8145"/>
                    </a:cubicBezTo>
                    <a:cubicBezTo>
                      <a:pt x="9266" y="8194"/>
                      <a:pt x="9316" y="8206"/>
                      <a:pt x="9340" y="8243"/>
                    </a:cubicBezTo>
                    <a:cubicBezTo>
                      <a:pt x="9353" y="8280"/>
                      <a:pt x="9340" y="8268"/>
                      <a:pt x="9316" y="8317"/>
                    </a:cubicBezTo>
                    <a:cubicBezTo>
                      <a:pt x="9316" y="8366"/>
                      <a:pt x="9303" y="8416"/>
                      <a:pt x="9279" y="8465"/>
                    </a:cubicBezTo>
                    <a:cubicBezTo>
                      <a:pt x="9262" y="8498"/>
                      <a:pt x="9268" y="8514"/>
                      <a:pt x="9284" y="8514"/>
                    </a:cubicBezTo>
                    <a:cubicBezTo>
                      <a:pt x="9292" y="8514"/>
                      <a:pt x="9303" y="8510"/>
                      <a:pt x="9316" y="8502"/>
                    </a:cubicBezTo>
                    <a:cubicBezTo>
                      <a:pt x="9340" y="8477"/>
                      <a:pt x="9365" y="8440"/>
                      <a:pt x="9402" y="8440"/>
                    </a:cubicBezTo>
                    <a:cubicBezTo>
                      <a:pt x="9427" y="8440"/>
                      <a:pt x="9439" y="8428"/>
                      <a:pt x="9427" y="8391"/>
                    </a:cubicBezTo>
                    <a:cubicBezTo>
                      <a:pt x="9427" y="8374"/>
                      <a:pt x="9427" y="8351"/>
                      <a:pt x="9435" y="8351"/>
                    </a:cubicBezTo>
                    <a:cubicBezTo>
                      <a:pt x="9438" y="8351"/>
                      <a:pt x="9444" y="8355"/>
                      <a:pt x="9451" y="8366"/>
                    </a:cubicBezTo>
                    <a:cubicBezTo>
                      <a:pt x="9463" y="8391"/>
                      <a:pt x="9488" y="8428"/>
                      <a:pt x="9513" y="8440"/>
                    </a:cubicBezTo>
                    <a:cubicBezTo>
                      <a:pt x="9537" y="8465"/>
                      <a:pt x="9463" y="8453"/>
                      <a:pt x="9500" y="8526"/>
                    </a:cubicBezTo>
                    <a:cubicBezTo>
                      <a:pt x="9525" y="8588"/>
                      <a:pt x="9525" y="8600"/>
                      <a:pt x="9562" y="8625"/>
                    </a:cubicBezTo>
                    <a:cubicBezTo>
                      <a:pt x="9574" y="8634"/>
                      <a:pt x="9588" y="8638"/>
                      <a:pt x="9601" y="8638"/>
                    </a:cubicBezTo>
                    <a:cubicBezTo>
                      <a:pt x="9644" y="8638"/>
                      <a:pt x="9691" y="8601"/>
                      <a:pt x="9710" y="8563"/>
                    </a:cubicBezTo>
                    <a:cubicBezTo>
                      <a:pt x="9723" y="8546"/>
                      <a:pt x="9730" y="8540"/>
                      <a:pt x="9732" y="8540"/>
                    </a:cubicBezTo>
                    <a:cubicBezTo>
                      <a:pt x="9737" y="8540"/>
                      <a:pt x="9726" y="8564"/>
                      <a:pt x="9710" y="8588"/>
                    </a:cubicBezTo>
                    <a:cubicBezTo>
                      <a:pt x="9693" y="8621"/>
                      <a:pt x="9693" y="8621"/>
                      <a:pt x="9710" y="8621"/>
                    </a:cubicBezTo>
                    <a:cubicBezTo>
                      <a:pt x="9718" y="8621"/>
                      <a:pt x="9730" y="8621"/>
                      <a:pt x="9747" y="8625"/>
                    </a:cubicBezTo>
                    <a:cubicBezTo>
                      <a:pt x="9808" y="8625"/>
                      <a:pt x="9821" y="8637"/>
                      <a:pt x="9747" y="8650"/>
                    </a:cubicBezTo>
                    <a:cubicBezTo>
                      <a:pt x="9685" y="8650"/>
                      <a:pt x="9685" y="8687"/>
                      <a:pt x="9636" y="8711"/>
                    </a:cubicBezTo>
                    <a:cubicBezTo>
                      <a:pt x="9587" y="8736"/>
                      <a:pt x="9537" y="8773"/>
                      <a:pt x="9562" y="8835"/>
                    </a:cubicBezTo>
                    <a:cubicBezTo>
                      <a:pt x="9574" y="8863"/>
                      <a:pt x="9596" y="8873"/>
                      <a:pt x="9619" y="8873"/>
                    </a:cubicBezTo>
                    <a:cubicBezTo>
                      <a:pt x="9645" y="8873"/>
                      <a:pt x="9672" y="8860"/>
                      <a:pt x="9685" y="8847"/>
                    </a:cubicBezTo>
                    <a:cubicBezTo>
                      <a:pt x="9693" y="8839"/>
                      <a:pt x="9706" y="8836"/>
                      <a:pt x="9720" y="8836"/>
                    </a:cubicBezTo>
                    <a:cubicBezTo>
                      <a:pt x="9748" y="8836"/>
                      <a:pt x="9784" y="8847"/>
                      <a:pt x="9808" y="8847"/>
                    </a:cubicBezTo>
                    <a:cubicBezTo>
                      <a:pt x="9845" y="8847"/>
                      <a:pt x="9870" y="8871"/>
                      <a:pt x="9821" y="8871"/>
                    </a:cubicBezTo>
                    <a:cubicBezTo>
                      <a:pt x="9772" y="8871"/>
                      <a:pt x="9722" y="8884"/>
                      <a:pt x="9673" y="8908"/>
                    </a:cubicBezTo>
                    <a:cubicBezTo>
                      <a:pt x="9636" y="8945"/>
                      <a:pt x="9599" y="8995"/>
                      <a:pt x="9661" y="8995"/>
                    </a:cubicBezTo>
                    <a:cubicBezTo>
                      <a:pt x="9722" y="8995"/>
                      <a:pt x="9772" y="9019"/>
                      <a:pt x="9698" y="9019"/>
                    </a:cubicBezTo>
                    <a:cubicBezTo>
                      <a:pt x="9624" y="9019"/>
                      <a:pt x="9636" y="9093"/>
                      <a:pt x="9710" y="9130"/>
                    </a:cubicBezTo>
                    <a:cubicBezTo>
                      <a:pt x="9755" y="9148"/>
                      <a:pt x="9807" y="9160"/>
                      <a:pt x="9855" y="9160"/>
                    </a:cubicBezTo>
                    <a:cubicBezTo>
                      <a:pt x="9873" y="9160"/>
                      <a:pt x="9891" y="9158"/>
                      <a:pt x="9907" y="9155"/>
                    </a:cubicBezTo>
                    <a:cubicBezTo>
                      <a:pt x="9969" y="9155"/>
                      <a:pt x="9944" y="9216"/>
                      <a:pt x="9993" y="9229"/>
                    </a:cubicBezTo>
                    <a:cubicBezTo>
                      <a:pt x="10002" y="9232"/>
                      <a:pt x="10010" y="9234"/>
                      <a:pt x="10018" y="9234"/>
                    </a:cubicBezTo>
                    <a:cubicBezTo>
                      <a:pt x="10071" y="9234"/>
                      <a:pt x="10117" y="9173"/>
                      <a:pt x="10117" y="9130"/>
                    </a:cubicBezTo>
                    <a:cubicBezTo>
                      <a:pt x="10121" y="9113"/>
                      <a:pt x="10125" y="9106"/>
                      <a:pt x="10129" y="9106"/>
                    </a:cubicBezTo>
                    <a:cubicBezTo>
                      <a:pt x="10136" y="9106"/>
                      <a:pt x="10141" y="9127"/>
                      <a:pt x="10141" y="9143"/>
                    </a:cubicBezTo>
                    <a:cubicBezTo>
                      <a:pt x="10141" y="9180"/>
                      <a:pt x="10092" y="9229"/>
                      <a:pt x="10080" y="9253"/>
                    </a:cubicBezTo>
                    <a:cubicBezTo>
                      <a:pt x="10055" y="9278"/>
                      <a:pt x="10104" y="9290"/>
                      <a:pt x="10129" y="9315"/>
                    </a:cubicBezTo>
                    <a:cubicBezTo>
                      <a:pt x="10145" y="9325"/>
                      <a:pt x="10163" y="9330"/>
                      <a:pt x="10179" y="9330"/>
                    </a:cubicBezTo>
                    <a:cubicBezTo>
                      <a:pt x="10225" y="9330"/>
                      <a:pt x="10264" y="9295"/>
                      <a:pt x="10264" y="9241"/>
                    </a:cubicBezTo>
                    <a:cubicBezTo>
                      <a:pt x="10264" y="9182"/>
                      <a:pt x="10282" y="9140"/>
                      <a:pt x="10293" y="9140"/>
                    </a:cubicBezTo>
                    <a:cubicBezTo>
                      <a:pt x="10298" y="9140"/>
                      <a:pt x="10301" y="9148"/>
                      <a:pt x="10301" y="9167"/>
                    </a:cubicBezTo>
                    <a:cubicBezTo>
                      <a:pt x="10301" y="9216"/>
                      <a:pt x="10289" y="9266"/>
                      <a:pt x="10277" y="9315"/>
                    </a:cubicBezTo>
                    <a:cubicBezTo>
                      <a:pt x="10270" y="9335"/>
                      <a:pt x="10282" y="9345"/>
                      <a:pt x="10300" y="9345"/>
                    </a:cubicBezTo>
                    <a:cubicBezTo>
                      <a:pt x="10315" y="9345"/>
                      <a:pt x="10334" y="9338"/>
                      <a:pt x="10351" y="9327"/>
                    </a:cubicBezTo>
                    <a:cubicBezTo>
                      <a:pt x="10364" y="9314"/>
                      <a:pt x="10378" y="9304"/>
                      <a:pt x="10381" y="9304"/>
                    </a:cubicBezTo>
                    <a:cubicBezTo>
                      <a:pt x="10384" y="9304"/>
                      <a:pt x="10380" y="9311"/>
                      <a:pt x="10363" y="9327"/>
                    </a:cubicBezTo>
                    <a:cubicBezTo>
                      <a:pt x="10338" y="9377"/>
                      <a:pt x="10326" y="9426"/>
                      <a:pt x="10363" y="9475"/>
                    </a:cubicBezTo>
                    <a:cubicBezTo>
                      <a:pt x="10371" y="9517"/>
                      <a:pt x="10430" y="9575"/>
                      <a:pt x="10471" y="9575"/>
                    </a:cubicBezTo>
                    <a:cubicBezTo>
                      <a:pt x="10491" y="9575"/>
                      <a:pt x="10507" y="9561"/>
                      <a:pt x="10511" y="9525"/>
                    </a:cubicBezTo>
                    <a:cubicBezTo>
                      <a:pt x="10519" y="9450"/>
                      <a:pt x="10527" y="9409"/>
                      <a:pt x="10532" y="9409"/>
                    </a:cubicBezTo>
                    <a:cubicBezTo>
                      <a:pt x="10534" y="9409"/>
                      <a:pt x="10535" y="9418"/>
                      <a:pt x="10535" y="9438"/>
                    </a:cubicBezTo>
                    <a:cubicBezTo>
                      <a:pt x="10548" y="9488"/>
                      <a:pt x="10548" y="9537"/>
                      <a:pt x="10572" y="9586"/>
                    </a:cubicBezTo>
                    <a:cubicBezTo>
                      <a:pt x="10572" y="9635"/>
                      <a:pt x="10523" y="9623"/>
                      <a:pt x="10511" y="9635"/>
                    </a:cubicBezTo>
                    <a:cubicBezTo>
                      <a:pt x="10511" y="9648"/>
                      <a:pt x="10535" y="9660"/>
                      <a:pt x="10585" y="9672"/>
                    </a:cubicBezTo>
                    <a:cubicBezTo>
                      <a:pt x="10604" y="9672"/>
                      <a:pt x="10626" y="9674"/>
                      <a:pt x="10646" y="9674"/>
                    </a:cubicBezTo>
                    <a:cubicBezTo>
                      <a:pt x="10675" y="9674"/>
                      <a:pt x="10701" y="9670"/>
                      <a:pt x="10708" y="9648"/>
                    </a:cubicBezTo>
                    <a:cubicBezTo>
                      <a:pt x="10708" y="9628"/>
                      <a:pt x="10708" y="9615"/>
                      <a:pt x="10710" y="9615"/>
                    </a:cubicBezTo>
                    <a:cubicBezTo>
                      <a:pt x="10711" y="9615"/>
                      <a:pt x="10715" y="9625"/>
                      <a:pt x="10720" y="9648"/>
                    </a:cubicBezTo>
                    <a:cubicBezTo>
                      <a:pt x="10745" y="9697"/>
                      <a:pt x="10757" y="9734"/>
                      <a:pt x="10770" y="9783"/>
                    </a:cubicBezTo>
                    <a:cubicBezTo>
                      <a:pt x="10782" y="9808"/>
                      <a:pt x="10794" y="9833"/>
                      <a:pt x="10819" y="9857"/>
                    </a:cubicBezTo>
                    <a:cubicBezTo>
                      <a:pt x="10843" y="9882"/>
                      <a:pt x="10868" y="9906"/>
                      <a:pt x="10868" y="9931"/>
                    </a:cubicBezTo>
                    <a:cubicBezTo>
                      <a:pt x="10868" y="9956"/>
                      <a:pt x="10905" y="10079"/>
                      <a:pt x="10905" y="10153"/>
                    </a:cubicBezTo>
                    <a:cubicBezTo>
                      <a:pt x="10905" y="10227"/>
                      <a:pt x="10942" y="10412"/>
                      <a:pt x="10880" y="10424"/>
                    </a:cubicBezTo>
                    <a:cubicBezTo>
                      <a:pt x="10852" y="10435"/>
                      <a:pt x="10810" y="10444"/>
                      <a:pt x="10777" y="10444"/>
                    </a:cubicBezTo>
                    <a:cubicBezTo>
                      <a:pt x="10739" y="10444"/>
                      <a:pt x="10713" y="10432"/>
                      <a:pt x="10733" y="10399"/>
                    </a:cubicBezTo>
                    <a:cubicBezTo>
                      <a:pt x="10782" y="10338"/>
                      <a:pt x="10868" y="10215"/>
                      <a:pt x="10819" y="10190"/>
                    </a:cubicBezTo>
                    <a:cubicBezTo>
                      <a:pt x="10770" y="10153"/>
                      <a:pt x="10609" y="10178"/>
                      <a:pt x="10535" y="10141"/>
                    </a:cubicBezTo>
                    <a:cubicBezTo>
                      <a:pt x="10482" y="10114"/>
                      <a:pt x="10417" y="10062"/>
                      <a:pt x="10379" y="10062"/>
                    </a:cubicBezTo>
                    <a:cubicBezTo>
                      <a:pt x="10365" y="10062"/>
                      <a:pt x="10354" y="10070"/>
                      <a:pt x="10351" y="10091"/>
                    </a:cubicBezTo>
                    <a:cubicBezTo>
                      <a:pt x="10363" y="10227"/>
                      <a:pt x="10412" y="10375"/>
                      <a:pt x="10486" y="10498"/>
                    </a:cubicBezTo>
                    <a:cubicBezTo>
                      <a:pt x="10560" y="10609"/>
                      <a:pt x="10462" y="10695"/>
                      <a:pt x="10523" y="10744"/>
                    </a:cubicBezTo>
                    <a:cubicBezTo>
                      <a:pt x="10585" y="10794"/>
                      <a:pt x="10745" y="10806"/>
                      <a:pt x="10683" y="10818"/>
                    </a:cubicBezTo>
                    <a:cubicBezTo>
                      <a:pt x="10597" y="10818"/>
                      <a:pt x="10535" y="10880"/>
                      <a:pt x="10535" y="10966"/>
                    </a:cubicBezTo>
                    <a:cubicBezTo>
                      <a:pt x="10535" y="11065"/>
                      <a:pt x="10560" y="11225"/>
                      <a:pt x="10560" y="11274"/>
                    </a:cubicBezTo>
                    <a:cubicBezTo>
                      <a:pt x="10548" y="11422"/>
                      <a:pt x="10535" y="11558"/>
                      <a:pt x="10498" y="11705"/>
                    </a:cubicBezTo>
                    <a:cubicBezTo>
                      <a:pt x="10474" y="11816"/>
                      <a:pt x="10412" y="11890"/>
                      <a:pt x="10425" y="11989"/>
                    </a:cubicBezTo>
                    <a:cubicBezTo>
                      <a:pt x="10412" y="12075"/>
                      <a:pt x="10425" y="12161"/>
                      <a:pt x="10462" y="12248"/>
                    </a:cubicBezTo>
                    <a:cubicBezTo>
                      <a:pt x="10498" y="12346"/>
                      <a:pt x="10523" y="12445"/>
                      <a:pt x="10511" y="12556"/>
                    </a:cubicBezTo>
                    <a:cubicBezTo>
                      <a:pt x="10511" y="12630"/>
                      <a:pt x="10449" y="12765"/>
                      <a:pt x="10462" y="12814"/>
                    </a:cubicBezTo>
                    <a:cubicBezTo>
                      <a:pt x="10474" y="12864"/>
                      <a:pt x="10560" y="12938"/>
                      <a:pt x="10560" y="13036"/>
                    </a:cubicBezTo>
                    <a:cubicBezTo>
                      <a:pt x="10560" y="13135"/>
                      <a:pt x="10585" y="13233"/>
                      <a:pt x="10634" y="13320"/>
                    </a:cubicBezTo>
                    <a:cubicBezTo>
                      <a:pt x="10696" y="13393"/>
                      <a:pt x="10720" y="13393"/>
                      <a:pt x="10770" y="13480"/>
                    </a:cubicBezTo>
                    <a:cubicBezTo>
                      <a:pt x="10807" y="13566"/>
                      <a:pt x="10807" y="13628"/>
                      <a:pt x="10831" y="13628"/>
                    </a:cubicBezTo>
                    <a:cubicBezTo>
                      <a:pt x="10851" y="13628"/>
                      <a:pt x="10871" y="13580"/>
                      <a:pt x="10884" y="13580"/>
                    </a:cubicBezTo>
                    <a:cubicBezTo>
                      <a:pt x="10887" y="13580"/>
                      <a:pt x="10890" y="13583"/>
                      <a:pt x="10893" y="13591"/>
                    </a:cubicBezTo>
                    <a:cubicBezTo>
                      <a:pt x="10917" y="13628"/>
                      <a:pt x="10979" y="13714"/>
                      <a:pt x="10954" y="13726"/>
                    </a:cubicBezTo>
                    <a:cubicBezTo>
                      <a:pt x="10951" y="13728"/>
                      <a:pt x="10948" y="13728"/>
                      <a:pt x="10945" y="13728"/>
                    </a:cubicBezTo>
                    <a:cubicBezTo>
                      <a:pt x="10927" y="13728"/>
                      <a:pt x="10905" y="13712"/>
                      <a:pt x="10895" y="13712"/>
                    </a:cubicBezTo>
                    <a:cubicBezTo>
                      <a:pt x="10891" y="13712"/>
                      <a:pt x="10889" y="13716"/>
                      <a:pt x="10893" y="13726"/>
                    </a:cubicBezTo>
                    <a:cubicBezTo>
                      <a:pt x="10905" y="13800"/>
                      <a:pt x="10930" y="13862"/>
                      <a:pt x="10967" y="13923"/>
                    </a:cubicBezTo>
                    <a:cubicBezTo>
                      <a:pt x="11016" y="13960"/>
                      <a:pt x="11065" y="13960"/>
                      <a:pt x="11065" y="13997"/>
                    </a:cubicBezTo>
                    <a:cubicBezTo>
                      <a:pt x="11065" y="14046"/>
                      <a:pt x="11016" y="14108"/>
                      <a:pt x="11041" y="14157"/>
                    </a:cubicBezTo>
                    <a:cubicBezTo>
                      <a:pt x="11078" y="14207"/>
                      <a:pt x="11287" y="14453"/>
                      <a:pt x="11324" y="14539"/>
                    </a:cubicBezTo>
                    <a:cubicBezTo>
                      <a:pt x="11349" y="14626"/>
                      <a:pt x="11324" y="14675"/>
                      <a:pt x="11386" y="14687"/>
                    </a:cubicBezTo>
                    <a:cubicBezTo>
                      <a:pt x="11509" y="14736"/>
                      <a:pt x="11620" y="14786"/>
                      <a:pt x="11718" y="14847"/>
                    </a:cubicBezTo>
                    <a:cubicBezTo>
                      <a:pt x="11780" y="14884"/>
                      <a:pt x="11817" y="14847"/>
                      <a:pt x="11891" y="14897"/>
                    </a:cubicBezTo>
                    <a:cubicBezTo>
                      <a:pt x="11952" y="14946"/>
                      <a:pt x="12137" y="15131"/>
                      <a:pt x="12137" y="15205"/>
                    </a:cubicBezTo>
                    <a:cubicBezTo>
                      <a:pt x="12150" y="15242"/>
                      <a:pt x="12150" y="15291"/>
                      <a:pt x="12174" y="15328"/>
                    </a:cubicBezTo>
                    <a:cubicBezTo>
                      <a:pt x="12186" y="15402"/>
                      <a:pt x="12211" y="15463"/>
                      <a:pt x="12248" y="15525"/>
                    </a:cubicBezTo>
                    <a:cubicBezTo>
                      <a:pt x="12310" y="15599"/>
                      <a:pt x="12421" y="15895"/>
                      <a:pt x="12482" y="16018"/>
                    </a:cubicBezTo>
                    <a:cubicBezTo>
                      <a:pt x="12531" y="16141"/>
                      <a:pt x="12507" y="16166"/>
                      <a:pt x="12568" y="16227"/>
                    </a:cubicBezTo>
                    <a:cubicBezTo>
                      <a:pt x="12679" y="16314"/>
                      <a:pt x="12778" y="16412"/>
                      <a:pt x="12864" y="16535"/>
                    </a:cubicBezTo>
                    <a:cubicBezTo>
                      <a:pt x="12889" y="16622"/>
                      <a:pt x="12901" y="16708"/>
                      <a:pt x="12901" y="16794"/>
                    </a:cubicBezTo>
                    <a:cubicBezTo>
                      <a:pt x="12912" y="16828"/>
                      <a:pt x="12913" y="16841"/>
                      <a:pt x="12907" y="16841"/>
                    </a:cubicBezTo>
                    <a:cubicBezTo>
                      <a:pt x="12899" y="16841"/>
                      <a:pt x="12879" y="16821"/>
                      <a:pt x="12852" y="16794"/>
                    </a:cubicBezTo>
                    <a:cubicBezTo>
                      <a:pt x="12834" y="16777"/>
                      <a:pt x="12795" y="16765"/>
                      <a:pt x="12761" y="16765"/>
                    </a:cubicBezTo>
                    <a:cubicBezTo>
                      <a:pt x="12723" y="16765"/>
                      <a:pt x="12691" y="16780"/>
                      <a:pt x="12704" y="16819"/>
                    </a:cubicBezTo>
                    <a:cubicBezTo>
                      <a:pt x="12766" y="16917"/>
                      <a:pt x="12864" y="17004"/>
                      <a:pt x="12975" y="17053"/>
                    </a:cubicBezTo>
                    <a:cubicBezTo>
                      <a:pt x="13024" y="17053"/>
                      <a:pt x="13086" y="17065"/>
                      <a:pt x="13123" y="17102"/>
                    </a:cubicBezTo>
                    <a:cubicBezTo>
                      <a:pt x="13209" y="17188"/>
                      <a:pt x="13295" y="17275"/>
                      <a:pt x="13369" y="17373"/>
                    </a:cubicBezTo>
                    <a:cubicBezTo>
                      <a:pt x="13394" y="17423"/>
                      <a:pt x="13394" y="17484"/>
                      <a:pt x="13369" y="17546"/>
                    </a:cubicBezTo>
                    <a:cubicBezTo>
                      <a:pt x="13332" y="17595"/>
                      <a:pt x="13295" y="17620"/>
                      <a:pt x="13345" y="17657"/>
                    </a:cubicBezTo>
                    <a:cubicBezTo>
                      <a:pt x="13382" y="17706"/>
                      <a:pt x="13542" y="17817"/>
                      <a:pt x="13591" y="17878"/>
                    </a:cubicBezTo>
                    <a:cubicBezTo>
                      <a:pt x="13653" y="17940"/>
                      <a:pt x="13776" y="18063"/>
                      <a:pt x="13825" y="18137"/>
                    </a:cubicBezTo>
                    <a:cubicBezTo>
                      <a:pt x="13859" y="18188"/>
                      <a:pt x="13876" y="18216"/>
                      <a:pt x="13895" y="18216"/>
                    </a:cubicBezTo>
                    <a:cubicBezTo>
                      <a:pt x="13903" y="18216"/>
                      <a:pt x="13912" y="18210"/>
                      <a:pt x="13924" y="18199"/>
                    </a:cubicBezTo>
                    <a:cubicBezTo>
                      <a:pt x="13948" y="18162"/>
                      <a:pt x="14010" y="18088"/>
                      <a:pt x="13973" y="18051"/>
                    </a:cubicBezTo>
                    <a:cubicBezTo>
                      <a:pt x="13936" y="18002"/>
                      <a:pt x="13911" y="17989"/>
                      <a:pt x="13899" y="17940"/>
                    </a:cubicBezTo>
                    <a:cubicBezTo>
                      <a:pt x="13899" y="17891"/>
                      <a:pt x="13899" y="17854"/>
                      <a:pt x="13850" y="17841"/>
                    </a:cubicBezTo>
                    <a:cubicBezTo>
                      <a:pt x="13788" y="17817"/>
                      <a:pt x="13690" y="17854"/>
                      <a:pt x="13677" y="17768"/>
                    </a:cubicBezTo>
                    <a:cubicBezTo>
                      <a:pt x="13653" y="17669"/>
                      <a:pt x="13702" y="17644"/>
                      <a:pt x="13702" y="17620"/>
                    </a:cubicBezTo>
                    <a:cubicBezTo>
                      <a:pt x="13702" y="17595"/>
                      <a:pt x="13677" y="17607"/>
                      <a:pt x="13665" y="17583"/>
                    </a:cubicBezTo>
                    <a:cubicBezTo>
                      <a:pt x="13603" y="17484"/>
                      <a:pt x="13566" y="17386"/>
                      <a:pt x="13542" y="17287"/>
                    </a:cubicBezTo>
                    <a:cubicBezTo>
                      <a:pt x="13530" y="17213"/>
                      <a:pt x="13505" y="17151"/>
                      <a:pt x="13456" y="17090"/>
                    </a:cubicBezTo>
                    <a:cubicBezTo>
                      <a:pt x="13419" y="17053"/>
                      <a:pt x="13258" y="16843"/>
                      <a:pt x="13221" y="16806"/>
                    </a:cubicBezTo>
                    <a:cubicBezTo>
                      <a:pt x="13197" y="16770"/>
                      <a:pt x="13172" y="16597"/>
                      <a:pt x="13123" y="16535"/>
                    </a:cubicBezTo>
                    <a:cubicBezTo>
                      <a:pt x="13086" y="16486"/>
                      <a:pt x="13037" y="16461"/>
                      <a:pt x="13012" y="16425"/>
                    </a:cubicBezTo>
                    <a:cubicBezTo>
                      <a:pt x="12987" y="16351"/>
                      <a:pt x="12950" y="16289"/>
                      <a:pt x="12901" y="16227"/>
                    </a:cubicBezTo>
                    <a:cubicBezTo>
                      <a:pt x="12827" y="16166"/>
                      <a:pt x="12778" y="16129"/>
                      <a:pt x="12766" y="16055"/>
                    </a:cubicBezTo>
                    <a:cubicBezTo>
                      <a:pt x="12753" y="15981"/>
                      <a:pt x="12704" y="15661"/>
                      <a:pt x="12692" y="15611"/>
                    </a:cubicBezTo>
                    <a:cubicBezTo>
                      <a:pt x="12692" y="15574"/>
                      <a:pt x="12692" y="15537"/>
                      <a:pt x="12724" y="15537"/>
                    </a:cubicBezTo>
                    <a:cubicBezTo>
                      <a:pt x="12734" y="15537"/>
                      <a:pt x="12748" y="15541"/>
                      <a:pt x="12766" y="15550"/>
                    </a:cubicBezTo>
                    <a:cubicBezTo>
                      <a:pt x="12832" y="15594"/>
                      <a:pt x="12839" y="15638"/>
                      <a:pt x="12866" y="15638"/>
                    </a:cubicBezTo>
                    <a:cubicBezTo>
                      <a:pt x="12869" y="15638"/>
                      <a:pt x="12873" y="15637"/>
                      <a:pt x="12876" y="15636"/>
                    </a:cubicBezTo>
                    <a:cubicBezTo>
                      <a:pt x="12897" y="15629"/>
                      <a:pt x="12921" y="15619"/>
                      <a:pt x="12942" y="15619"/>
                    </a:cubicBezTo>
                    <a:cubicBezTo>
                      <a:pt x="12960" y="15619"/>
                      <a:pt x="12976" y="15626"/>
                      <a:pt x="12987" y="15648"/>
                    </a:cubicBezTo>
                    <a:cubicBezTo>
                      <a:pt x="13024" y="15698"/>
                      <a:pt x="13098" y="15673"/>
                      <a:pt x="13123" y="15710"/>
                    </a:cubicBezTo>
                    <a:cubicBezTo>
                      <a:pt x="13148" y="15747"/>
                      <a:pt x="13148" y="15919"/>
                      <a:pt x="13209" y="16092"/>
                    </a:cubicBezTo>
                    <a:cubicBezTo>
                      <a:pt x="13283" y="16264"/>
                      <a:pt x="13295" y="16314"/>
                      <a:pt x="13283" y="16351"/>
                    </a:cubicBezTo>
                    <a:cubicBezTo>
                      <a:pt x="13272" y="16383"/>
                      <a:pt x="13223" y="16454"/>
                      <a:pt x="13245" y="16454"/>
                    </a:cubicBezTo>
                    <a:cubicBezTo>
                      <a:pt x="13248" y="16454"/>
                      <a:pt x="13252" y="16452"/>
                      <a:pt x="13258" y="16449"/>
                    </a:cubicBezTo>
                    <a:cubicBezTo>
                      <a:pt x="13305" y="16421"/>
                      <a:pt x="13295" y="16345"/>
                      <a:pt x="13314" y="16345"/>
                    </a:cubicBezTo>
                    <a:cubicBezTo>
                      <a:pt x="13320" y="16345"/>
                      <a:pt x="13329" y="16354"/>
                      <a:pt x="13345" y="16375"/>
                    </a:cubicBezTo>
                    <a:cubicBezTo>
                      <a:pt x="13382" y="16449"/>
                      <a:pt x="13443" y="16523"/>
                      <a:pt x="13493" y="16585"/>
                    </a:cubicBezTo>
                    <a:cubicBezTo>
                      <a:pt x="13542" y="16646"/>
                      <a:pt x="13603" y="16696"/>
                      <a:pt x="13665" y="16720"/>
                    </a:cubicBezTo>
                    <a:cubicBezTo>
                      <a:pt x="13714" y="16745"/>
                      <a:pt x="13665" y="16794"/>
                      <a:pt x="13714" y="16868"/>
                    </a:cubicBezTo>
                    <a:cubicBezTo>
                      <a:pt x="13764" y="16930"/>
                      <a:pt x="13838" y="16942"/>
                      <a:pt x="13862" y="16991"/>
                    </a:cubicBezTo>
                    <a:cubicBezTo>
                      <a:pt x="13875" y="17041"/>
                      <a:pt x="13887" y="17102"/>
                      <a:pt x="13924" y="17115"/>
                    </a:cubicBezTo>
                    <a:cubicBezTo>
                      <a:pt x="13934" y="17115"/>
                      <a:pt x="13951" y="17111"/>
                      <a:pt x="13968" y="17111"/>
                    </a:cubicBezTo>
                    <a:cubicBezTo>
                      <a:pt x="13994" y="17111"/>
                      <a:pt x="14017" y="17119"/>
                      <a:pt x="14010" y="17164"/>
                    </a:cubicBezTo>
                    <a:cubicBezTo>
                      <a:pt x="14010" y="17225"/>
                      <a:pt x="13973" y="17250"/>
                      <a:pt x="13985" y="17312"/>
                    </a:cubicBezTo>
                    <a:cubicBezTo>
                      <a:pt x="14010" y="17386"/>
                      <a:pt x="14084" y="17423"/>
                      <a:pt x="14133" y="17447"/>
                    </a:cubicBezTo>
                    <a:cubicBezTo>
                      <a:pt x="14170" y="17484"/>
                      <a:pt x="14183" y="17521"/>
                      <a:pt x="14207" y="17521"/>
                    </a:cubicBezTo>
                    <a:cubicBezTo>
                      <a:pt x="14256" y="17546"/>
                      <a:pt x="14293" y="17595"/>
                      <a:pt x="14306" y="17644"/>
                    </a:cubicBezTo>
                    <a:cubicBezTo>
                      <a:pt x="14318" y="17681"/>
                      <a:pt x="14343" y="17706"/>
                      <a:pt x="14380" y="17731"/>
                    </a:cubicBezTo>
                    <a:cubicBezTo>
                      <a:pt x="14429" y="17792"/>
                      <a:pt x="14478" y="17841"/>
                      <a:pt x="14528" y="17903"/>
                    </a:cubicBezTo>
                    <a:cubicBezTo>
                      <a:pt x="14577" y="17977"/>
                      <a:pt x="14749" y="18162"/>
                      <a:pt x="14799" y="18236"/>
                    </a:cubicBezTo>
                    <a:cubicBezTo>
                      <a:pt x="14860" y="18322"/>
                      <a:pt x="14922" y="18396"/>
                      <a:pt x="14910" y="18458"/>
                    </a:cubicBezTo>
                    <a:cubicBezTo>
                      <a:pt x="14910" y="18519"/>
                      <a:pt x="14836" y="18556"/>
                      <a:pt x="14885" y="18568"/>
                    </a:cubicBezTo>
                    <a:cubicBezTo>
                      <a:pt x="14922" y="18568"/>
                      <a:pt x="14959" y="18568"/>
                      <a:pt x="14971" y="18618"/>
                    </a:cubicBezTo>
                    <a:cubicBezTo>
                      <a:pt x="14996" y="18667"/>
                      <a:pt x="14946" y="18753"/>
                      <a:pt x="14922" y="18803"/>
                    </a:cubicBezTo>
                    <a:cubicBezTo>
                      <a:pt x="14910" y="18852"/>
                      <a:pt x="14971" y="18839"/>
                      <a:pt x="14959" y="18864"/>
                    </a:cubicBezTo>
                    <a:cubicBezTo>
                      <a:pt x="14946" y="18901"/>
                      <a:pt x="14873" y="18975"/>
                      <a:pt x="14897" y="19024"/>
                    </a:cubicBezTo>
                    <a:cubicBezTo>
                      <a:pt x="14959" y="19135"/>
                      <a:pt x="15033" y="19234"/>
                      <a:pt x="15131" y="19332"/>
                    </a:cubicBezTo>
                    <a:cubicBezTo>
                      <a:pt x="15181" y="19357"/>
                      <a:pt x="15255" y="19357"/>
                      <a:pt x="15316" y="19443"/>
                    </a:cubicBezTo>
                    <a:cubicBezTo>
                      <a:pt x="15365" y="19517"/>
                      <a:pt x="15439" y="19591"/>
                      <a:pt x="15526" y="19628"/>
                    </a:cubicBezTo>
                    <a:cubicBezTo>
                      <a:pt x="15600" y="19653"/>
                      <a:pt x="15747" y="19665"/>
                      <a:pt x="15784" y="19690"/>
                    </a:cubicBezTo>
                    <a:cubicBezTo>
                      <a:pt x="15920" y="19788"/>
                      <a:pt x="16055" y="19887"/>
                      <a:pt x="16203" y="19973"/>
                    </a:cubicBezTo>
                    <a:cubicBezTo>
                      <a:pt x="16339" y="20035"/>
                      <a:pt x="16474" y="20096"/>
                      <a:pt x="16598" y="20158"/>
                    </a:cubicBezTo>
                    <a:cubicBezTo>
                      <a:pt x="16721" y="20219"/>
                      <a:pt x="16869" y="20244"/>
                      <a:pt x="16930" y="20293"/>
                    </a:cubicBezTo>
                    <a:cubicBezTo>
                      <a:pt x="16966" y="20309"/>
                      <a:pt x="17007" y="20316"/>
                      <a:pt x="17048" y="20316"/>
                    </a:cubicBezTo>
                    <a:cubicBezTo>
                      <a:pt x="17105" y="20316"/>
                      <a:pt x="17163" y="20303"/>
                      <a:pt x="17214" y="20281"/>
                    </a:cubicBezTo>
                    <a:cubicBezTo>
                      <a:pt x="17275" y="20232"/>
                      <a:pt x="17325" y="20170"/>
                      <a:pt x="17411" y="20170"/>
                    </a:cubicBezTo>
                    <a:cubicBezTo>
                      <a:pt x="17425" y="20168"/>
                      <a:pt x="17440" y="20167"/>
                      <a:pt x="17454" y="20167"/>
                    </a:cubicBezTo>
                    <a:cubicBezTo>
                      <a:pt x="17525" y="20167"/>
                      <a:pt x="17596" y="20193"/>
                      <a:pt x="17657" y="20244"/>
                    </a:cubicBezTo>
                    <a:cubicBezTo>
                      <a:pt x="17756" y="20318"/>
                      <a:pt x="17830" y="20343"/>
                      <a:pt x="17879" y="20404"/>
                    </a:cubicBezTo>
                    <a:cubicBezTo>
                      <a:pt x="17928" y="20478"/>
                      <a:pt x="17990" y="20564"/>
                      <a:pt x="18051" y="20626"/>
                    </a:cubicBezTo>
                    <a:cubicBezTo>
                      <a:pt x="18064" y="20638"/>
                      <a:pt x="18076" y="20651"/>
                      <a:pt x="18088" y="20663"/>
                    </a:cubicBezTo>
                    <a:cubicBezTo>
                      <a:pt x="18162" y="20737"/>
                      <a:pt x="18224" y="20799"/>
                      <a:pt x="18286" y="20823"/>
                    </a:cubicBezTo>
                    <a:cubicBezTo>
                      <a:pt x="18372" y="20823"/>
                      <a:pt x="18470" y="20836"/>
                      <a:pt x="18557" y="20873"/>
                    </a:cubicBezTo>
                    <a:lnTo>
                      <a:pt x="18581" y="20885"/>
                    </a:lnTo>
                    <a:cubicBezTo>
                      <a:pt x="18668" y="20934"/>
                      <a:pt x="18766" y="20983"/>
                      <a:pt x="18865" y="21020"/>
                    </a:cubicBezTo>
                    <a:cubicBezTo>
                      <a:pt x="18903" y="21036"/>
                      <a:pt x="18950" y="21046"/>
                      <a:pt x="18996" y="21046"/>
                    </a:cubicBezTo>
                    <a:cubicBezTo>
                      <a:pt x="19023" y="21046"/>
                      <a:pt x="19051" y="21042"/>
                      <a:pt x="19074" y="21033"/>
                    </a:cubicBezTo>
                    <a:lnTo>
                      <a:pt x="19099" y="21020"/>
                    </a:lnTo>
                    <a:cubicBezTo>
                      <a:pt x="19123" y="21008"/>
                      <a:pt x="19157" y="21002"/>
                      <a:pt x="19182" y="21002"/>
                    </a:cubicBezTo>
                    <a:cubicBezTo>
                      <a:pt x="19207" y="21002"/>
                      <a:pt x="19222" y="21008"/>
                      <a:pt x="19210" y="21020"/>
                    </a:cubicBezTo>
                    <a:cubicBezTo>
                      <a:pt x="19185" y="21045"/>
                      <a:pt x="19148" y="21107"/>
                      <a:pt x="19160" y="21144"/>
                    </a:cubicBezTo>
                    <a:lnTo>
                      <a:pt x="19173" y="21156"/>
                    </a:lnTo>
                    <a:cubicBezTo>
                      <a:pt x="19210" y="21181"/>
                      <a:pt x="19308" y="21353"/>
                      <a:pt x="19394" y="21452"/>
                    </a:cubicBezTo>
                    <a:cubicBezTo>
                      <a:pt x="19481" y="21538"/>
                      <a:pt x="19567" y="21587"/>
                      <a:pt x="19616" y="21636"/>
                    </a:cubicBezTo>
                    <a:cubicBezTo>
                      <a:pt x="19629" y="21649"/>
                      <a:pt x="19641" y="21661"/>
                      <a:pt x="19653" y="21673"/>
                    </a:cubicBezTo>
                    <a:cubicBezTo>
                      <a:pt x="19678" y="21710"/>
                      <a:pt x="19616" y="21723"/>
                      <a:pt x="19616" y="21760"/>
                    </a:cubicBezTo>
                    <a:cubicBezTo>
                      <a:pt x="19604" y="21797"/>
                      <a:pt x="19555" y="21846"/>
                      <a:pt x="19567" y="21895"/>
                    </a:cubicBezTo>
                    <a:cubicBezTo>
                      <a:pt x="19567" y="21932"/>
                      <a:pt x="19567" y="21969"/>
                      <a:pt x="19604" y="21969"/>
                    </a:cubicBezTo>
                    <a:cubicBezTo>
                      <a:pt x="19653" y="21981"/>
                      <a:pt x="19641" y="22018"/>
                      <a:pt x="19678" y="22031"/>
                    </a:cubicBezTo>
                    <a:cubicBezTo>
                      <a:pt x="19689" y="22042"/>
                      <a:pt x="19702" y="22046"/>
                      <a:pt x="19715" y="22046"/>
                    </a:cubicBezTo>
                    <a:cubicBezTo>
                      <a:pt x="19746" y="22046"/>
                      <a:pt x="19776" y="22020"/>
                      <a:pt x="19776" y="21994"/>
                    </a:cubicBezTo>
                    <a:cubicBezTo>
                      <a:pt x="19776" y="21969"/>
                      <a:pt x="19690" y="21920"/>
                      <a:pt x="19678" y="21895"/>
                    </a:cubicBezTo>
                    <a:cubicBezTo>
                      <a:pt x="19675" y="21889"/>
                      <a:pt x="19675" y="21887"/>
                      <a:pt x="19678" y="21887"/>
                    </a:cubicBezTo>
                    <a:cubicBezTo>
                      <a:pt x="19687" y="21887"/>
                      <a:pt x="19721" y="21913"/>
                      <a:pt x="19739" y="21932"/>
                    </a:cubicBezTo>
                    <a:cubicBezTo>
                      <a:pt x="19764" y="21944"/>
                      <a:pt x="19813" y="21969"/>
                      <a:pt x="19838" y="22043"/>
                    </a:cubicBezTo>
                    <a:cubicBezTo>
                      <a:pt x="19863" y="22105"/>
                      <a:pt x="19875" y="22105"/>
                      <a:pt x="19912" y="22105"/>
                    </a:cubicBezTo>
                    <a:cubicBezTo>
                      <a:pt x="19974" y="22117"/>
                      <a:pt x="20023" y="22154"/>
                      <a:pt x="20048" y="22203"/>
                    </a:cubicBezTo>
                    <a:cubicBezTo>
                      <a:pt x="20072" y="22277"/>
                      <a:pt x="20084" y="22339"/>
                      <a:pt x="20121" y="22388"/>
                    </a:cubicBezTo>
                    <a:cubicBezTo>
                      <a:pt x="20149" y="22406"/>
                      <a:pt x="20182" y="22418"/>
                      <a:pt x="20213" y="22418"/>
                    </a:cubicBezTo>
                    <a:cubicBezTo>
                      <a:pt x="20224" y="22418"/>
                      <a:pt x="20235" y="22416"/>
                      <a:pt x="20245" y="22413"/>
                    </a:cubicBezTo>
                    <a:cubicBezTo>
                      <a:pt x="20269" y="22413"/>
                      <a:pt x="20282" y="22413"/>
                      <a:pt x="20306" y="22425"/>
                    </a:cubicBezTo>
                    <a:cubicBezTo>
                      <a:pt x="20393" y="22437"/>
                      <a:pt x="20466" y="22462"/>
                      <a:pt x="20540" y="22511"/>
                    </a:cubicBezTo>
                    <a:cubicBezTo>
                      <a:pt x="20574" y="22556"/>
                      <a:pt x="20628" y="22611"/>
                      <a:pt x="20638" y="22611"/>
                    </a:cubicBezTo>
                    <a:cubicBezTo>
                      <a:pt x="20638" y="22611"/>
                      <a:pt x="20639" y="22611"/>
                      <a:pt x="20639" y="22610"/>
                    </a:cubicBezTo>
                    <a:cubicBezTo>
                      <a:pt x="20639" y="22592"/>
                      <a:pt x="20653" y="22560"/>
                      <a:pt x="20665" y="22560"/>
                    </a:cubicBezTo>
                    <a:cubicBezTo>
                      <a:pt x="20669" y="22560"/>
                      <a:pt x="20673" y="22563"/>
                      <a:pt x="20676" y="22573"/>
                    </a:cubicBezTo>
                    <a:cubicBezTo>
                      <a:pt x="20688" y="22610"/>
                      <a:pt x="20676" y="22708"/>
                      <a:pt x="20738" y="22721"/>
                    </a:cubicBezTo>
                    <a:cubicBezTo>
                      <a:pt x="20811" y="22721"/>
                      <a:pt x="20836" y="22696"/>
                      <a:pt x="20861" y="22684"/>
                    </a:cubicBezTo>
                    <a:cubicBezTo>
                      <a:pt x="20898" y="22671"/>
                      <a:pt x="20947" y="22671"/>
                      <a:pt x="20910" y="22622"/>
                    </a:cubicBezTo>
                    <a:cubicBezTo>
                      <a:pt x="20873" y="22573"/>
                      <a:pt x="20811" y="22524"/>
                      <a:pt x="20824" y="22487"/>
                    </a:cubicBezTo>
                    <a:cubicBezTo>
                      <a:pt x="20848" y="22450"/>
                      <a:pt x="20885" y="22425"/>
                      <a:pt x="20910" y="22400"/>
                    </a:cubicBezTo>
                    <a:cubicBezTo>
                      <a:pt x="20947" y="22351"/>
                      <a:pt x="20984" y="22302"/>
                      <a:pt x="21033" y="22265"/>
                    </a:cubicBezTo>
                    <a:cubicBezTo>
                      <a:pt x="21054" y="22234"/>
                      <a:pt x="21090" y="22212"/>
                      <a:pt x="21124" y="22212"/>
                    </a:cubicBezTo>
                    <a:cubicBezTo>
                      <a:pt x="21131" y="22212"/>
                      <a:pt x="21138" y="22213"/>
                      <a:pt x="21144" y="22216"/>
                    </a:cubicBezTo>
                    <a:cubicBezTo>
                      <a:pt x="21181" y="22216"/>
                      <a:pt x="21206" y="22277"/>
                      <a:pt x="21230" y="22302"/>
                    </a:cubicBezTo>
                    <a:cubicBezTo>
                      <a:pt x="21237" y="22305"/>
                      <a:pt x="21243" y="22306"/>
                      <a:pt x="21249" y="22306"/>
                    </a:cubicBezTo>
                    <a:cubicBezTo>
                      <a:pt x="21255" y="22306"/>
                      <a:pt x="21260" y="22305"/>
                      <a:pt x="21266" y="22305"/>
                    </a:cubicBezTo>
                    <a:cubicBezTo>
                      <a:pt x="21277" y="22305"/>
                      <a:pt x="21286" y="22308"/>
                      <a:pt x="21292" y="22326"/>
                    </a:cubicBezTo>
                    <a:cubicBezTo>
                      <a:pt x="21292" y="22376"/>
                      <a:pt x="21341" y="22376"/>
                      <a:pt x="21341" y="22413"/>
                    </a:cubicBezTo>
                    <a:cubicBezTo>
                      <a:pt x="21341" y="22450"/>
                      <a:pt x="21317" y="22450"/>
                      <a:pt x="21317" y="22487"/>
                    </a:cubicBezTo>
                    <a:cubicBezTo>
                      <a:pt x="21341" y="22573"/>
                      <a:pt x="21391" y="22659"/>
                      <a:pt x="21452" y="22733"/>
                    </a:cubicBezTo>
                    <a:cubicBezTo>
                      <a:pt x="21526" y="22795"/>
                      <a:pt x="21563" y="22869"/>
                      <a:pt x="21588" y="22967"/>
                    </a:cubicBezTo>
                    <a:lnTo>
                      <a:pt x="21588" y="23177"/>
                    </a:lnTo>
                    <a:cubicBezTo>
                      <a:pt x="21588" y="23226"/>
                      <a:pt x="21575" y="23497"/>
                      <a:pt x="21563" y="23559"/>
                    </a:cubicBezTo>
                    <a:cubicBezTo>
                      <a:pt x="21551" y="23633"/>
                      <a:pt x="21637" y="23682"/>
                      <a:pt x="21612" y="23731"/>
                    </a:cubicBezTo>
                    <a:cubicBezTo>
                      <a:pt x="21588" y="23780"/>
                      <a:pt x="21489" y="24027"/>
                      <a:pt x="21428" y="24051"/>
                    </a:cubicBezTo>
                    <a:cubicBezTo>
                      <a:pt x="21366" y="24076"/>
                      <a:pt x="21317" y="24051"/>
                      <a:pt x="21280" y="24101"/>
                    </a:cubicBezTo>
                    <a:cubicBezTo>
                      <a:pt x="21243" y="24150"/>
                      <a:pt x="21255" y="24212"/>
                      <a:pt x="21243" y="24236"/>
                    </a:cubicBezTo>
                    <a:cubicBezTo>
                      <a:pt x="21218" y="24261"/>
                      <a:pt x="21193" y="24261"/>
                      <a:pt x="21181" y="24298"/>
                    </a:cubicBezTo>
                    <a:cubicBezTo>
                      <a:pt x="21181" y="24323"/>
                      <a:pt x="21181" y="24335"/>
                      <a:pt x="21181" y="24347"/>
                    </a:cubicBezTo>
                    <a:cubicBezTo>
                      <a:pt x="21181" y="24396"/>
                      <a:pt x="21193" y="24446"/>
                      <a:pt x="21169" y="24458"/>
                    </a:cubicBezTo>
                    <a:cubicBezTo>
                      <a:pt x="21119" y="24458"/>
                      <a:pt x="21070" y="24470"/>
                      <a:pt x="21033" y="24495"/>
                    </a:cubicBezTo>
                    <a:cubicBezTo>
                      <a:pt x="20996" y="24532"/>
                      <a:pt x="20935" y="24520"/>
                      <a:pt x="20935" y="24557"/>
                    </a:cubicBezTo>
                    <a:cubicBezTo>
                      <a:pt x="20935" y="24618"/>
                      <a:pt x="20935" y="24668"/>
                      <a:pt x="20910" y="24729"/>
                    </a:cubicBezTo>
                    <a:cubicBezTo>
                      <a:pt x="20898" y="24766"/>
                      <a:pt x="20799" y="24815"/>
                      <a:pt x="20811" y="24852"/>
                    </a:cubicBezTo>
                    <a:cubicBezTo>
                      <a:pt x="20824" y="24889"/>
                      <a:pt x="20824" y="24926"/>
                      <a:pt x="20811" y="24963"/>
                    </a:cubicBezTo>
                    <a:cubicBezTo>
                      <a:pt x="20774" y="25000"/>
                      <a:pt x="20750" y="25037"/>
                      <a:pt x="20738" y="25086"/>
                    </a:cubicBezTo>
                    <a:cubicBezTo>
                      <a:pt x="20713" y="25123"/>
                      <a:pt x="20750" y="25197"/>
                      <a:pt x="20738" y="25247"/>
                    </a:cubicBezTo>
                    <a:cubicBezTo>
                      <a:pt x="20713" y="25284"/>
                      <a:pt x="20688" y="25370"/>
                      <a:pt x="20713" y="25394"/>
                    </a:cubicBezTo>
                    <a:cubicBezTo>
                      <a:pt x="20747" y="25429"/>
                      <a:pt x="20782" y="25507"/>
                      <a:pt x="20816" y="25507"/>
                    </a:cubicBezTo>
                    <a:cubicBezTo>
                      <a:pt x="20819" y="25507"/>
                      <a:pt x="20821" y="25506"/>
                      <a:pt x="20824" y="25505"/>
                    </a:cubicBezTo>
                    <a:cubicBezTo>
                      <a:pt x="20848" y="25505"/>
                      <a:pt x="20898" y="25407"/>
                      <a:pt x="20922" y="25382"/>
                    </a:cubicBezTo>
                    <a:cubicBezTo>
                      <a:pt x="20935" y="25364"/>
                      <a:pt x="20941" y="25354"/>
                      <a:pt x="20942" y="25354"/>
                    </a:cubicBezTo>
                    <a:lnTo>
                      <a:pt x="20942" y="25354"/>
                    </a:lnTo>
                    <a:cubicBezTo>
                      <a:pt x="20944" y="25354"/>
                      <a:pt x="20941" y="25364"/>
                      <a:pt x="20935" y="25382"/>
                    </a:cubicBezTo>
                    <a:cubicBezTo>
                      <a:pt x="20922" y="25419"/>
                      <a:pt x="20935" y="25431"/>
                      <a:pt x="20959" y="25431"/>
                    </a:cubicBezTo>
                    <a:cubicBezTo>
                      <a:pt x="20972" y="25444"/>
                      <a:pt x="20996" y="25431"/>
                      <a:pt x="20972" y="25493"/>
                    </a:cubicBezTo>
                    <a:cubicBezTo>
                      <a:pt x="20959" y="25542"/>
                      <a:pt x="20947" y="25592"/>
                      <a:pt x="20935" y="25653"/>
                    </a:cubicBezTo>
                    <a:cubicBezTo>
                      <a:pt x="20918" y="25686"/>
                      <a:pt x="20907" y="25686"/>
                      <a:pt x="20895" y="25686"/>
                    </a:cubicBezTo>
                    <a:cubicBezTo>
                      <a:pt x="20888" y="25686"/>
                      <a:pt x="20881" y="25686"/>
                      <a:pt x="20873" y="25690"/>
                    </a:cubicBezTo>
                    <a:cubicBezTo>
                      <a:pt x="20861" y="25690"/>
                      <a:pt x="20861" y="25690"/>
                      <a:pt x="20848" y="25703"/>
                    </a:cubicBezTo>
                    <a:cubicBezTo>
                      <a:pt x="20799" y="25739"/>
                      <a:pt x="20762" y="25776"/>
                      <a:pt x="20725" y="25826"/>
                    </a:cubicBezTo>
                    <a:cubicBezTo>
                      <a:pt x="20688" y="25875"/>
                      <a:pt x="20590" y="25974"/>
                      <a:pt x="20627" y="26072"/>
                    </a:cubicBezTo>
                    <a:cubicBezTo>
                      <a:pt x="20651" y="26183"/>
                      <a:pt x="20750" y="26319"/>
                      <a:pt x="20713" y="26356"/>
                    </a:cubicBezTo>
                    <a:cubicBezTo>
                      <a:pt x="20688" y="26380"/>
                      <a:pt x="20639" y="26380"/>
                      <a:pt x="20651" y="26429"/>
                    </a:cubicBezTo>
                    <a:cubicBezTo>
                      <a:pt x="20651" y="26479"/>
                      <a:pt x="20861" y="26516"/>
                      <a:pt x="20959" y="26713"/>
                    </a:cubicBezTo>
                    <a:cubicBezTo>
                      <a:pt x="21009" y="26824"/>
                      <a:pt x="21070" y="26947"/>
                      <a:pt x="21144" y="27058"/>
                    </a:cubicBezTo>
                    <a:cubicBezTo>
                      <a:pt x="21181" y="27107"/>
                      <a:pt x="21304" y="27440"/>
                      <a:pt x="21354" y="27575"/>
                    </a:cubicBezTo>
                    <a:cubicBezTo>
                      <a:pt x="21391" y="27723"/>
                      <a:pt x="21723" y="28352"/>
                      <a:pt x="21760" y="28413"/>
                    </a:cubicBezTo>
                    <a:cubicBezTo>
                      <a:pt x="21809" y="28487"/>
                      <a:pt x="21834" y="28586"/>
                      <a:pt x="21809" y="28610"/>
                    </a:cubicBezTo>
                    <a:cubicBezTo>
                      <a:pt x="21807" y="28616"/>
                      <a:pt x="21804" y="28618"/>
                      <a:pt x="21802" y="28618"/>
                    </a:cubicBezTo>
                    <a:cubicBezTo>
                      <a:pt x="21796" y="28618"/>
                      <a:pt x="21791" y="28608"/>
                      <a:pt x="21788" y="28608"/>
                    </a:cubicBezTo>
                    <a:cubicBezTo>
                      <a:pt x="21786" y="28608"/>
                      <a:pt x="21785" y="28612"/>
                      <a:pt x="21785" y="28623"/>
                    </a:cubicBezTo>
                    <a:cubicBezTo>
                      <a:pt x="21834" y="28746"/>
                      <a:pt x="21908" y="28857"/>
                      <a:pt x="21994" y="28955"/>
                    </a:cubicBezTo>
                    <a:cubicBezTo>
                      <a:pt x="22019" y="28992"/>
                      <a:pt x="22044" y="29029"/>
                      <a:pt x="22068" y="29066"/>
                    </a:cubicBezTo>
                    <a:cubicBezTo>
                      <a:pt x="22093" y="29103"/>
                      <a:pt x="22499" y="29313"/>
                      <a:pt x="22573" y="29387"/>
                    </a:cubicBezTo>
                    <a:cubicBezTo>
                      <a:pt x="22660" y="29473"/>
                      <a:pt x="22980" y="29645"/>
                      <a:pt x="22980" y="29695"/>
                    </a:cubicBezTo>
                    <a:cubicBezTo>
                      <a:pt x="22980" y="29732"/>
                      <a:pt x="23017" y="29756"/>
                      <a:pt x="23054" y="29793"/>
                    </a:cubicBezTo>
                    <a:cubicBezTo>
                      <a:pt x="23103" y="29843"/>
                      <a:pt x="23214" y="29892"/>
                      <a:pt x="23226" y="29929"/>
                    </a:cubicBezTo>
                    <a:cubicBezTo>
                      <a:pt x="23239" y="29966"/>
                      <a:pt x="23239" y="30126"/>
                      <a:pt x="23239" y="30200"/>
                    </a:cubicBezTo>
                    <a:cubicBezTo>
                      <a:pt x="23251" y="30360"/>
                      <a:pt x="23263" y="30520"/>
                      <a:pt x="23263" y="30680"/>
                    </a:cubicBezTo>
                    <a:cubicBezTo>
                      <a:pt x="23276" y="30878"/>
                      <a:pt x="23263" y="31087"/>
                      <a:pt x="23214" y="31284"/>
                    </a:cubicBezTo>
                    <a:cubicBezTo>
                      <a:pt x="23177" y="31333"/>
                      <a:pt x="23140" y="31370"/>
                      <a:pt x="23153" y="31395"/>
                    </a:cubicBezTo>
                    <a:cubicBezTo>
                      <a:pt x="23177" y="31543"/>
                      <a:pt x="23189" y="31691"/>
                      <a:pt x="23189" y="31839"/>
                    </a:cubicBezTo>
                    <a:cubicBezTo>
                      <a:pt x="23177" y="31986"/>
                      <a:pt x="23140" y="32110"/>
                      <a:pt x="23128" y="32196"/>
                    </a:cubicBezTo>
                    <a:cubicBezTo>
                      <a:pt x="23128" y="32282"/>
                      <a:pt x="22992" y="32911"/>
                      <a:pt x="22955" y="33009"/>
                    </a:cubicBezTo>
                    <a:cubicBezTo>
                      <a:pt x="22931" y="33120"/>
                      <a:pt x="23029" y="33317"/>
                      <a:pt x="23005" y="33366"/>
                    </a:cubicBezTo>
                    <a:cubicBezTo>
                      <a:pt x="22980" y="33428"/>
                      <a:pt x="22894" y="33465"/>
                      <a:pt x="22894" y="33539"/>
                    </a:cubicBezTo>
                    <a:cubicBezTo>
                      <a:pt x="22894" y="33601"/>
                      <a:pt x="22931" y="34069"/>
                      <a:pt x="22931" y="34130"/>
                    </a:cubicBezTo>
                    <a:cubicBezTo>
                      <a:pt x="22918" y="34217"/>
                      <a:pt x="22906" y="34303"/>
                      <a:pt x="22894" y="34389"/>
                    </a:cubicBezTo>
                    <a:cubicBezTo>
                      <a:pt x="22906" y="34438"/>
                      <a:pt x="22906" y="34500"/>
                      <a:pt x="22894" y="34549"/>
                    </a:cubicBezTo>
                    <a:cubicBezTo>
                      <a:pt x="22857" y="34623"/>
                      <a:pt x="22598" y="35375"/>
                      <a:pt x="22561" y="35486"/>
                    </a:cubicBezTo>
                    <a:cubicBezTo>
                      <a:pt x="22536" y="35535"/>
                      <a:pt x="22499" y="35597"/>
                      <a:pt x="22450" y="35634"/>
                    </a:cubicBezTo>
                    <a:cubicBezTo>
                      <a:pt x="22413" y="35671"/>
                      <a:pt x="22401" y="35732"/>
                      <a:pt x="22413" y="35781"/>
                    </a:cubicBezTo>
                    <a:cubicBezTo>
                      <a:pt x="22438" y="35843"/>
                      <a:pt x="22475" y="36028"/>
                      <a:pt x="22499" y="36102"/>
                    </a:cubicBezTo>
                    <a:cubicBezTo>
                      <a:pt x="22524" y="36200"/>
                      <a:pt x="22524" y="36299"/>
                      <a:pt x="22499" y="36385"/>
                    </a:cubicBezTo>
                    <a:cubicBezTo>
                      <a:pt x="22463" y="36447"/>
                      <a:pt x="22438" y="36521"/>
                      <a:pt x="22413" y="36582"/>
                    </a:cubicBezTo>
                    <a:cubicBezTo>
                      <a:pt x="22376" y="36693"/>
                      <a:pt x="22352" y="36816"/>
                      <a:pt x="22352" y="36927"/>
                    </a:cubicBezTo>
                    <a:cubicBezTo>
                      <a:pt x="22364" y="37001"/>
                      <a:pt x="22401" y="37075"/>
                      <a:pt x="22450" y="37124"/>
                    </a:cubicBezTo>
                    <a:cubicBezTo>
                      <a:pt x="22455" y="37128"/>
                      <a:pt x="22459" y="37129"/>
                      <a:pt x="22464" y="37129"/>
                    </a:cubicBezTo>
                    <a:cubicBezTo>
                      <a:pt x="22497" y="37129"/>
                      <a:pt x="22530" y="37061"/>
                      <a:pt x="22573" y="37051"/>
                    </a:cubicBezTo>
                    <a:cubicBezTo>
                      <a:pt x="22593" y="37043"/>
                      <a:pt x="22616" y="37040"/>
                      <a:pt x="22640" y="37040"/>
                    </a:cubicBezTo>
                    <a:cubicBezTo>
                      <a:pt x="22692" y="37040"/>
                      <a:pt x="22742" y="37054"/>
                      <a:pt x="22734" y="37063"/>
                    </a:cubicBezTo>
                    <a:cubicBezTo>
                      <a:pt x="22721" y="37087"/>
                      <a:pt x="22610" y="37137"/>
                      <a:pt x="22635" y="37174"/>
                    </a:cubicBezTo>
                    <a:cubicBezTo>
                      <a:pt x="22660" y="37223"/>
                      <a:pt x="22684" y="37260"/>
                      <a:pt x="22660" y="37272"/>
                    </a:cubicBezTo>
                    <a:cubicBezTo>
                      <a:pt x="22647" y="37297"/>
                      <a:pt x="22623" y="37297"/>
                      <a:pt x="22623" y="37371"/>
                    </a:cubicBezTo>
                    <a:cubicBezTo>
                      <a:pt x="22610" y="37445"/>
                      <a:pt x="22573" y="37617"/>
                      <a:pt x="22561" y="37654"/>
                    </a:cubicBezTo>
                    <a:cubicBezTo>
                      <a:pt x="22561" y="37704"/>
                      <a:pt x="22598" y="37790"/>
                      <a:pt x="22586" y="37827"/>
                    </a:cubicBezTo>
                    <a:cubicBezTo>
                      <a:pt x="22573" y="37864"/>
                      <a:pt x="22524" y="37913"/>
                      <a:pt x="22524" y="37938"/>
                    </a:cubicBezTo>
                    <a:cubicBezTo>
                      <a:pt x="22524" y="37962"/>
                      <a:pt x="22647" y="38036"/>
                      <a:pt x="22623" y="38049"/>
                    </a:cubicBezTo>
                    <a:cubicBezTo>
                      <a:pt x="22610" y="38073"/>
                      <a:pt x="22499" y="38086"/>
                      <a:pt x="22499" y="38122"/>
                    </a:cubicBezTo>
                    <a:cubicBezTo>
                      <a:pt x="22512" y="38159"/>
                      <a:pt x="22512" y="38172"/>
                      <a:pt x="22524" y="38184"/>
                    </a:cubicBezTo>
                    <a:cubicBezTo>
                      <a:pt x="22512" y="38184"/>
                      <a:pt x="22512" y="38196"/>
                      <a:pt x="22499" y="38209"/>
                    </a:cubicBezTo>
                    <a:cubicBezTo>
                      <a:pt x="22487" y="38246"/>
                      <a:pt x="22475" y="38307"/>
                      <a:pt x="22524" y="38320"/>
                    </a:cubicBezTo>
                    <a:cubicBezTo>
                      <a:pt x="22554" y="38340"/>
                      <a:pt x="22576" y="38360"/>
                      <a:pt x="22550" y="38360"/>
                    </a:cubicBezTo>
                    <a:cubicBezTo>
                      <a:pt x="22544" y="38360"/>
                      <a:pt x="22535" y="38359"/>
                      <a:pt x="22524" y="38357"/>
                    </a:cubicBezTo>
                    <a:cubicBezTo>
                      <a:pt x="22516" y="38355"/>
                      <a:pt x="22508" y="38354"/>
                      <a:pt x="22501" y="38354"/>
                    </a:cubicBezTo>
                    <a:cubicBezTo>
                      <a:pt x="22453" y="38354"/>
                      <a:pt x="22424" y="38388"/>
                      <a:pt x="22413" y="38431"/>
                    </a:cubicBezTo>
                    <a:cubicBezTo>
                      <a:pt x="22413" y="38455"/>
                      <a:pt x="22450" y="38517"/>
                      <a:pt x="22450" y="38554"/>
                    </a:cubicBezTo>
                    <a:cubicBezTo>
                      <a:pt x="22463" y="38615"/>
                      <a:pt x="22450" y="38665"/>
                      <a:pt x="22426" y="38714"/>
                    </a:cubicBezTo>
                    <a:cubicBezTo>
                      <a:pt x="22418" y="38724"/>
                      <a:pt x="22412" y="38728"/>
                      <a:pt x="22405" y="38728"/>
                    </a:cubicBezTo>
                    <a:cubicBezTo>
                      <a:pt x="22379" y="38728"/>
                      <a:pt x="22362" y="38660"/>
                      <a:pt x="22352" y="38640"/>
                    </a:cubicBezTo>
                    <a:cubicBezTo>
                      <a:pt x="22352" y="38615"/>
                      <a:pt x="22241" y="38554"/>
                      <a:pt x="22241" y="38504"/>
                    </a:cubicBezTo>
                    <a:cubicBezTo>
                      <a:pt x="22241" y="38474"/>
                      <a:pt x="22249" y="38452"/>
                      <a:pt x="22238" y="38452"/>
                    </a:cubicBezTo>
                    <a:cubicBezTo>
                      <a:pt x="22236" y="38452"/>
                      <a:pt x="22233" y="38453"/>
                      <a:pt x="22228" y="38455"/>
                    </a:cubicBezTo>
                    <a:cubicBezTo>
                      <a:pt x="22191" y="38480"/>
                      <a:pt x="22142" y="38504"/>
                      <a:pt x="22118" y="38554"/>
                    </a:cubicBezTo>
                    <a:cubicBezTo>
                      <a:pt x="22093" y="38566"/>
                      <a:pt x="22130" y="38603"/>
                      <a:pt x="22130" y="38628"/>
                    </a:cubicBezTo>
                    <a:cubicBezTo>
                      <a:pt x="22130" y="38665"/>
                      <a:pt x="22105" y="38665"/>
                      <a:pt x="22056" y="38689"/>
                    </a:cubicBezTo>
                    <a:cubicBezTo>
                      <a:pt x="22019" y="38702"/>
                      <a:pt x="21933" y="38763"/>
                      <a:pt x="21933" y="38800"/>
                    </a:cubicBezTo>
                    <a:cubicBezTo>
                      <a:pt x="21933" y="38843"/>
                      <a:pt x="21961" y="38876"/>
                      <a:pt x="21976" y="38876"/>
                    </a:cubicBezTo>
                    <a:cubicBezTo>
                      <a:pt x="21978" y="38876"/>
                      <a:pt x="21980" y="38876"/>
                      <a:pt x="21982" y="38874"/>
                    </a:cubicBezTo>
                    <a:cubicBezTo>
                      <a:pt x="22007" y="38862"/>
                      <a:pt x="21970" y="38812"/>
                      <a:pt x="21982" y="38788"/>
                    </a:cubicBezTo>
                    <a:cubicBezTo>
                      <a:pt x="21985" y="38781"/>
                      <a:pt x="21992" y="38778"/>
                      <a:pt x="22000" y="38778"/>
                    </a:cubicBezTo>
                    <a:cubicBezTo>
                      <a:pt x="22022" y="38778"/>
                      <a:pt x="22057" y="38798"/>
                      <a:pt x="22093" y="38825"/>
                    </a:cubicBezTo>
                    <a:cubicBezTo>
                      <a:pt x="22105" y="38849"/>
                      <a:pt x="22142" y="38862"/>
                      <a:pt x="22179" y="38862"/>
                    </a:cubicBezTo>
                    <a:cubicBezTo>
                      <a:pt x="22204" y="38862"/>
                      <a:pt x="22241" y="38837"/>
                      <a:pt x="22265" y="38837"/>
                    </a:cubicBezTo>
                    <a:cubicBezTo>
                      <a:pt x="22278" y="38837"/>
                      <a:pt x="22315" y="38923"/>
                      <a:pt x="22302" y="38960"/>
                    </a:cubicBezTo>
                    <a:cubicBezTo>
                      <a:pt x="22302" y="38997"/>
                      <a:pt x="22228" y="39022"/>
                      <a:pt x="22228" y="39059"/>
                    </a:cubicBezTo>
                    <a:cubicBezTo>
                      <a:pt x="22228" y="39096"/>
                      <a:pt x="22191" y="39157"/>
                      <a:pt x="22204" y="39182"/>
                    </a:cubicBezTo>
                    <a:cubicBezTo>
                      <a:pt x="22209" y="39193"/>
                      <a:pt x="22230" y="39196"/>
                      <a:pt x="22254" y="39196"/>
                    </a:cubicBezTo>
                    <a:cubicBezTo>
                      <a:pt x="22288" y="39196"/>
                      <a:pt x="22330" y="39189"/>
                      <a:pt x="22352" y="39182"/>
                    </a:cubicBezTo>
                    <a:cubicBezTo>
                      <a:pt x="22354" y="39181"/>
                      <a:pt x="22357" y="39181"/>
                      <a:pt x="22360" y="39181"/>
                    </a:cubicBezTo>
                    <a:cubicBezTo>
                      <a:pt x="22399" y="39181"/>
                      <a:pt x="22510" y="39238"/>
                      <a:pt x="22487" y="39305"/>
                    </a:cubicBezTo>
                    <a:cubicBezTo>
                      <a:pt x="22476" y="39346"/>
                      <a:pt x="22469" y="39359"/>
                      <a:pt x="22462" y="39359"/>
                    </a:cubicBezTo>
                    <a:cubicBezTo>
                      <a:pt x="22454" y="39359"/>
                      <a:pt x="22445" y="39343"/>
                      <a:pt x="22426" y="39330"/>
                    </a:cubicBezTo>
                    <a:cubicBezTo>
                      <a:pt x="22396" y="39320"/>
                      <a:pt x="22326" y="39286"/>
                      <a:pt x="22294" y="39286"/>
                    </a:cubicBezTo>
                    <a:cubicBezTo>
                      <a:pt x="22286" y="39286"/>
                      <a:pt x="22280" y="39288"/>
                      <a:pt x="22278" y="39293"/>
                    </a:cubicBezTo>
                    <a:cubicBezTo>
                      <a:pt x="22253" y="39330"/>
                      <a:pt x="22204" y="39367"/>
                      <a:pt x="22241" y="39404"/>
                    </a:cubicBezTo>
                    <a:cubicBezTo>
                      <a:pt x="22290" y="39441"/>
                      <a:pt x="22302" y="39490"/>
                      <a:pt x="22290" y="39502"/>
                    </a:cubicBezTo>
                    <a:cubicBezTo>
                      <a:pt x="22265" y="39515"/>
                      <a:pt x="22278" y="39576"/>
                      <a:pt x="22265" y="39601"/>
                    </a:cubicBezTo>
                    <a:cubicBezTo>
                      <a:pt x="22253" y="39626"/>
                      <a:pt x="22204" y="39737"/>
                      <a:pt x="22241" y="39749"/>
                    </a:cubicBezTo>
                    <a:cubicBezTo>
                      <a:pt x="22243" y="39750"/>
                      <a:pt x="22246" y="39751"/>
                      <a:pt x="22248" y="39751"/>
                    </a:cubicBezTo>
                    <a:cubicBezTo>
                      <a:pt x="22268" y="39751"/>
                      <a:pt x="22279" y="39708"/>
                      <a:pt x="22290" y="39675"/>
                    </a:cubicBezTo>
                    <a:cubicBezTo>
                      <a:pt x="22298" y="39659"/>
                      <a:pt x="22321" y="39633"/>
                      <a:pt x="22337" y="39633"/>
                    </a:cubicBezTo>
                    <a:cubicBezTo>
                      <a:pt x="22345" y="39633"/>
                      <a:pt x="22352" y="39641"/>
                      <a:pt x="22352" y="39663"/>
                    </a:cubicBezTo>
                    <a:cubicBezTo>
                      <a:pt x="22352" y="39724"/>
                      <a:pt x="22290" y="39823"/>
                      <a:pt x="22327" y="39823"/>
                    </a:cubicBezTo>
                    <a:cubicBezTo>
                      <a:pt x="22364" y="39823"/>
                      <a:pt x="22389" y="39835"/>
                      <a:pt x="22327" y="39847"/>
                    </a:cubicBezTo>
                    <a:cubicBezTo>
                      <a:pt x="22265" y="39872"/>
                      <a:pt x="22265" y="39872"/>
                      <a:pt x="22278" y="39934"/>
                    </a:cubicBezTo>
                    <a:cubicBezTo>
                      <a:pt x="22290" y="39983"/>
                      <a:pt x="22327" y="39983"/>
                      <a:pt x="22327" y="39995"/>
                    </a:cubicBezTo>
                    <a:cubicBezTo>
                      <a:pt x="22339" y="40008"/>
                      <a:pt x="22327" y="40020"/>
                      <a:pt x="22290" y="40020"/>
                    </a:cubicBezTo>
                    <a:cubicBezTo>
                      <a:pt x="22241" y="40020"/>
                      <a:pt x="22204" y="40057"/>
                      <a:pt x="22241" y="40082"/>
                    </a:cubicBezTo>
                    <a:cubicBezTo>
                      <a:pt x="22265" y="40106"/>
                      <a:pt x="22241" y="40119"/>
                      <a:pt x="22241" y="40143"/>
                    </a:cubicBezTo>
                    <a:cubicBezTo>
                      <a:pt x="22228" y="40168"/>
                      <a:pt x="22278" y="40180"/>
                      <a:pt x="22315" y="40205"/>
                    </a:cubicBezTo>
                    <a:cubicBezTo>
                      <a:pt x="22329" y="40212"/>
                      <a:pt x="22339" y="40219"/>
                      <a:pt x="22350" y="40219"/>
                    </a:cubicBezTo>
                    <a:cubicBezTo>
                      <a:pt x="22358" y="40219"/>
                      <a:pt x="22366" y="40215"/>
                      <a:pt x="22376" y="40205"/>
                    </a:cubicBezTo>
                    <a:cubicBezTo>
                      <a:pt x="22389" y="40199"/>
                      <a:pt x="22398" y="40196"/>
                      <a:pt x="22401" y="40196"/>
                    </a:cubicBezTo>
                    <a:cubicBezTo>
                      <a:pt x="22404" y="40196"/>
                      <a:pt x="22401" y="40199"/>
                      <a:pt x="22389" y="40205"/>
                    </a:cubicBezTo>
                    <a:cubicBezTo>
                      <a:pt x="22369" y="40225"/>
                      <a:pt x="22365" y="40261"/>
                      <a:pt x="22377" y="40261"/>
                    </a:cubicBezTo>
                    <a:cubicBezTo>
                      <a:pt x="22380" y="40261"/>
                      <a:pt x="22384" y="40259"/>
                      <a:pt x="22389" y="40254"/>
                    </a:cubicBezTo>
                    <a:cubicBezTo>
                      <a:pt x="22398" y="40251"/>
                      <a:pt x="22405" y="40249"/>
                      <a:pt x="22408" y="40249"/>
                    </a:cubicBezTo>
                    <a:cubicBezTo>
                      <a:pt x="22417" y="40249"/>
                      <a:pt x="22403" y="40261"/>
                      <a:pt x="22376" y="40279"/>
                    </a:cubicBezTo>
                    <a:cubicBezTo>
                      <a:pt x="22352" y="40303"/>
                      <a:pt x="22364" y="40340"/>
                      <a:pt x="22339" y="40353"/>
                    </a:cubicBezTo>
                    <a:cubicBezTo>
                      <a:pt x="22302" y="40377"/>
                      <a:pt x="22278" y="40402"/>
                      <a:pt x="22278" y="40427"/>
                    </a:cubicBezTo>
                    <a:cubicBezTo>
                      <a:pt x="22278" y="40451"/>
                      <a:pt x="22265" y="40501"/>
                      <a:pt x="22278" y="40501"/>
                    </a:cubicBezTo>
                    <a:cubicBezTo>
                      <a:pt x="22315" y="40476"/>
                      <a:pt x="22352" y="40464"/>
                      <a:pt x="22376" y="40439"/>
                    </a:cubicBezTo>
                    <a:cubicBezTo>
                      <a:pt x="22402" y="40422"/>
                      <a:pt x="22416" y="40393"/>
                      <a:pt x="22418" y="40393"/>
                    </a:cubicBezTo>
                    <a:lnTo>
                      <a:pt x="22418" y="40393"/>
                    </a:lnTo>
                    <a:cubicBezTo>
                      <a:pt x="22419" y="40393"/>
                      <a:pt x="22417" y="40399"/>
                      <a:pt x="22413" y="40414"/>
                    </a:cubicBezTo>
                    <a:cubicBezTo>
                      <a:pt x="22401" y="40451"/>
                      <a:pt x="22463" y="40525"/>
                      <a:pt x="22413" y="40550"/>
                    </a:cubicBezTo>
                    <a:cubicBezTo>
                      <a:pt x="22364" y="40562"/>
                      <a:pt x="22352" y="40587"/>
                      <a:pt x="22315" y="40599"/>
                    </a:cubicBezTo>
                    <a:cubicBezTo>
                      <a:pt x="22265" y="40624"/>
                      <a:pt x="22253" y="40624"/>
                      <a:pt x="22315" y="40624"/>
                    </a:cubicBezTo>
                    <a:cubicBezTo>
                      <a:pt x="22330" y="40624"/>
                      <a:pt x="22342" y="40623"/>
                      <a:pt x="22353" y="40623"/>
                    </a:cubicBezTo>
                    <a:cubicBezTo>
                      <a:pt x="22384" y="40623"/>
                      <a:pt x="22398" y="40630"/>
                      <a:pt x="22426" y="40685"/>
                    </a:cubicBezTo>
                    <a:cubicBezTo>
                      <a:pt x="22445" y="40734"/>
                      <a:pt x="22457" y="40767"/>
                      <a:pt x="22473" y="40767"/>
                    </a:cubicBezTo>
                    <a:cubicBezTo>
                      <a:pt x="22477" y="40767"/>
                      <a:pt x="22482" y="40765"/>
                      <a:pt x="22487" y="40759"/>
                    </a:cubicBezTo>
                    <a:cubicBezTo>
                      <a:pt x="22524" y="40722"/>
                      <a:pt x="22536" y="40685"/>
                      <a:pt x="22536" y="40636"/>
                    </a:cubicBezTo>
                    <a:cubicBezTo>
                      <a:pt x="22536" y="40599"/>
                      <a:pt x="22536" y="40574"/>
                      <a:pt x="22536" y="40537"/>
                    </a:cubicBezTo>
                    <a:cubicBezTo>
                      <a:pt x="22549" y="40550"/>
                      <a:pt x="22561" y="40562"/>
                      <a:pt x="22573" y="40587"/>
                    </a:cubicBezTo>
                    <a:cubicBezTo>
                      <a:pt x="22583" y="40607"/>
                      <a:pt x="22601" y="40659"/>
                      <a:pt x="22608" y="40659"/>
                    </a:cubicBezTo>
                    <a:cubicBezTo>
                      <a:pt x="22609" y="40659"/>
                      <a:pt x="22610" y="40656"/>
                      <a:pt x="22610" y="40648"/>
                    </a:cubicBezTo>
                    <a:cubicBezTo>
                      <a:pt x="22610" y="40627"/>
                      <a:pt x="22619" y="40569"/>
                      <a:pt x="22622" y="40569"/>
                    </a:cubicBezTo>
                    <a:cubicBezTo>
                      <a:pt x="22622" y="40569"/>
                      <a:pt x="22623" y="40571"/>
                      <a:pt x="22623" y="40574"/>
                    </a:cubicBezTo>
                    <a:cubicBezTo>
                      <a:pt x="22623" y="40596"/>
                      <a:pt x="22614" y="40653"/>
                      <a:pt x="22619" y="40653"/>
                    </a:cubicBezTo>
                    <a:cubicBezTo>
                      <a:pt x="22620" y="40653"/>
                      <a:pt x="22621" y="40652"/>
                      <a:pt x="22623" y="40648"/>
                    </a:cubicBezTo>
                    <a:cubicBezTo>
                      <a:pt x="22644" y="40638"/>
                      <a:pt x="22675" y="40570"/>
                      <a:pt x="22683" y="40570"/>
                    </a:cubicBezTo>
                    <a:cubicBezTo>
                      <a:pt x="22684" y="40570"/>
                      <a:pt x="22684" y="40571"/>
                      <a:pt x="22684" y="40574"/>
                    </a:cubicBezTo>
                    <a:cubicBezTo>
                      <a:pt x="22684" y="40599"/>
                      <a:pt x="22721" y="40574"/>
                      <a:pt x="22697" y="40611"/>
                    </a:cubicBezTo>
                    <a:cubicBezTo>
                      <a:pt x="22675" y="40644"/>
                      <a:pt x="22653" y="40714"/>
                      <a:pt x="22665" y="40714"/>
                    </a:cubicBezTo>
                    <a:cubicBezTo>
                      <a:pt x="22667" y="40714"/>
                      <a:pt x="22669" y="40713"/>
                      <a:pt x="22672" y="40710"/>
                    </a:cubicBezTo>
                    <a:cubicBezTo>
                      <a:pt x="22673" y="40709"/>
                      <a:pt x="22674" y="40708"/>
                      <a:pt x="22674" y="40708"/>
                    </a:cubicBezTo>
                    <a:lnTo>
                      <a:pt x="22674" y="40708"/>
                    </a:lnTo>
                    <a:cubicBezTo>
                      <a:pt x="22677" y="40708"/>
                      <a:pt x="22650" y="40750"/>
                      <a:pt x="22672" y="40772"/>
                    </a:cubicBezTo>
                    <a:cubicBezTo>
                      <a:pt x="22684" y="40796"/>
                      <a:pt x="22709" y="40821"/>
                      <a:pt x="22684" y="40833"/>
                    </a:cubicBezTo>
                    <a:cubicBezTo>
                      <a:pt x="22672" y="40846"/>
                      <a:pt x="22635" y="40919"/>
                      <a:pt x="22660" y="40919"/>
                    </a:cubicBezTo>
                    <a:cubicBezTo>
                      <a:pt x="22734" y="40919"/>
                      <a:pt x="22808" y="40919"/>
                      <a:pt x="22881" y="40932"/>
                    </a:cubicBezTo>
                    <a:cubicBezTo>
                      <a:pt x="22906" y="40944"/>
                      <a:pt x="22918" y="41006"/>
                      <a:pt x="22955" y="41018"/>
                    </a:cubicBezTo>
                    <a:cubicBezTo>
                      <a:pt x="22980" y="41030"/>
                      <a:pt x="23005" y="41055"/>
                      <a:pt x="22992" y="41092"/>
                    </a:cubicBezTo>
                    <a:cubicBezTo>
                      <a:pt x="22955" y="41129"/>
                      <a:pt x="22918" y="41166"/>
                      <a:pt x="22881" y="41203"/>
                    </a:cubicBezTo>
                    <a:cubicBezTo>
                      <a:pt x="22862" y="41213"/>
                      <a:pt x="22825" y="41231"/>
                      <a:pt x="22806" y="41231"/>
                    </a:cubicBezTo>
                    <a:cubicBezTo>
                      <a:pt x="22801" y="41231"/>
                      <a:pt x="22798" y="41230"/>
                      <a:pt x="22795" y="41227"/>
                    </a:cubicBezTo>
                    <a:cubicBezTo>
                      <a:pt x="22777" y="41215"/>
                      <a:pt x="22761" y="41209"/>
                      <a:pt x="22747" y="41209"/>
                    </a:cubicBezTo>
                    <a:cubicBezTo>
                      <a:pt x="22734" y="41209"/>
                      <a:pt x="22721" y="41215"/>
                      <a:pt x="22709" y="41227"/>
                    </a:cubicBezTo>
                    <a:cubicBezTo>
                      <a:pt x="22672" y="41227"/>
                      <a:pt x="22647" y="41301"/>
                      <a:pt x="22660" y="41301"/>
                    </a:cubicBezTo>
                    <a:cubicBezTo>
                      <a:pt x="22681" y="41301"/>
                      <a:pt x="22693" y="41329"/>
                      <a:pt x="22719" y="41329"/>
                    </a:cubicBezTo>
                    <a:cubicBezTo>
                      <a:pt x="22724" y="41329"/>
                      <a:pt x="22728" y="41328"/>
                      <a:pt x="22734" y="41326"/>
                    </a:cubicBezTo>
                    <a:lnTo>
                      <a:pt x="22783" y="41326"/>
                    </a:lnTo>
                    <a:cubicBezTo>
                      <a:pt x="22746" y="41326"/>
                      <a:pt x="22734" y="41363"/>
                      <a:pt x="22771" y="41363"/>
                    </a:cubicBezTo>
                    <a:cubicBezTo>
                      <a:pt x="22792" y="41363"/>
                      <a:pt x="22814" y="41402"/>
                      <a:pt x="22845" y="41402"/>
                    </a:cubicBezTo>
                    <a:cubicBezTo>
                      <a:pt x="22849" y="41402"/>
                      <a:pt x="22853" y="41401"/>
                      <a:pt x="22857" y="41400"/>
                    </a:cubicBezTo>
                    <a:cubicBezTo>
                      <a:pt x="22894" y="41400"/>
                      <a:pt x="22894" y="41400"/>
                      <a:pt x="22894" y="41425"/>
                    </a:cubicBezTo>
                    <a:cubicBezTo>
                      <a:pt x="22894" y="41433"/>
                      <a:pt x="22894" y="41442"/>
                      <a:pt x="22907" y="41442"/>
                    </a:cubicBezTo>
                    <a:cubicBezTo>
                      <a:pt x="22912" y="41442"/>
                      <a:pt x="22920" y="41441"/>
                      <a:pt x="22931" y="41437"/>
                    </a:cubicBezTo>
                    <a:cubicBezTo>
                      <a:pt x="22968" y="41425"/>
                      <a:pt x="23017" y="41437"/>
                      <a:pt x="23042" y="41363"/>
                    </a:cubicBezTo>
                    <a:cubicBezTo>
                      <a:pt x="23079" y="41301"/>
                      <a:pt x="23017" y="41203"/>
                      <a:pt x="23079" y="41092"/>
                    </a:cubicBezTo>
                    <a:cubicBezTo>
                      <a:pt x="23128" y="40981"/>
                      <a:pt x="23153" y="40993"/>
                      <a:pt x="23214" y="40981"/>
                    </a:cubicBezTo>
                    <a:cubicBezTo>
                      <a:pt x="23276" y="40956"/>
                      <a:pt x="23387" y="40932"/>
                      <a:pt x="23399" y="40882"/>
                    </a:cubicBezTo>
                    <a:cubicBezTo>
                      <a:pt x="23399" y="40858"/>
                      <a:pt x="23411" y="40833"/>
                      <a:pt x="23424" y="40809"/>
                    </a:cubicBezTo>
                    <a:cubicBezTo>
                      <a:pt x="23431" y="40793"/>
                      <a:pt x="23453" y="40783"/>
                      <a:pt x="23474" y="40783"/>
                    </a:cubicBezTo>
                    <a:cubicBezTo>
                      <a:pt x="23487" y="40783"/>
                      <a:pt x="23500" y="40787"/>
                      <a:pt x="23510" y="40796"/>
                    </a:cubicBezTo>
                    <a:cubicBezTo>
                      <a:pt x="23568" y="40835"/>
                      <a:pt x="23626" y="40881"/>
                      <a:pt x="23642" y="40881"/>
                    </a:cubicBezTo>
                    <a:cubicBezTo>
                      <a:pt x="23647" y="40881"/>
                      <a:pt x="23648" y="40878"/>
                      <a:pt x="23645" y="40870"/>
                    </a:cubicBezTo>
                    <a:cubicBezTo>
                      <a:pt x="23633" y="40821"/>
                      <a:pt x="23485" y="40636"/>
                      <a:pt x="23485" y="40513"/>
                    </a:cubicBezTo>
                    <a:cubicBezTo>
                      <a:pt x="23485" y="40402"/>
                      <a:pt x="23424" y="40229"/>
                      <a:pt x="23510" y="40143"/>
                    </a:cubicBezTo>
                    <a:cubicBezTo>
                      <a:pt x="23596" y="40069"/>
                      <a:pt x="23658" y="40069"/>
                      <a:pt x="23621" y="40020"/>
                    </a:cubicBezTo>
                    <a:cubicBezTo>
                      <a:pt x="23608" y="40003"/>
                      <a:pt x="23596" y="39998"/>
                      <a:pt x="23586" y="39998"/>
                    </a:cubicBezTo>
                    <a:cubicBezTo>
                      <a:pt x="23570" y="39998"/>
                      <a:pt x="23556" y="40010"/>
                      <a:pt x="23543" y="40010"/>
                    </a:cubicBezTo>
                    <a:cubicBezTo>
                      <a:pt x="23540" y="40010"/>
                      <a:pt x="23537" y="40009"/>
                      <a:pt x="23534" y="40008"/>
                    </a:cubicBezTo>
                    <a:cubicBezTo>
                      <a:pt x="23498" y="39995"/>
                      <a:pt x="23510" y="39971"/>
                      <a:pt x="23534" y="39971"/>
                    </a:cubicBezTo>
                    <a:cubicBezTo>
                      <a:pt x="23571" y="39971"/>
                      <a:pt x="23584" y="39971"/>
                      <a:pt x="23584" y="39946"/>
                    </a:cubicBezTo>
                    <a:cubicBezTo>
                      <a:pt x="23584" y="39928"/>
                      <a:pt x="23587" y="39918"/>
                      <a:pt x="23590" y="39918"/>
                    </a:cubicBezTo>
                    <a:cubicBezTo>
                      <a:pt x="23593" y="39918"/>
                      <a:pt x="23596" y="39928"/>
                      <a:pt x="23596" y="39946"/>
                    </a:cubicBezTo>
                    <a:cubicBezTo>
                      <a:pt x="23596" y="39983"/>
                      <a:pt x="23621" y="40008"/>
                      <a:pt x="23658" y="40020"/>
                    </a:cubicBezTo>
                    <a:cubicBezTo>
                      <a:pt x="23671" y="40027"/>
                      <a:pt x="23685" y="40030"/>
                      <a:pt x="23699" y="40030"/>
                    </a:cubicBezTo>
                    <a:cubicBezTo>
                      <a:pt x="23734" y="40030"/>
                      <a:pt x="23767" y="40010"/>
                      <a:pt x="23793" y="39983"/>
                    </a:cubicBezTo>
                    <a:cubicBezTo>
                      <a:pt x="23818" y="39934"/>
                      <a:pt x="23793" y="39749"/>
                      <a:pt x="23818" y="39700"/>
                    </a:cubicBezTo>
                    <a:cubicBezTo>
                      <a:pt x="23843" y="39601"/>
                      <a:pt x="23904" y="39527"/>
                      <a:pt x="23978" y="39478"/>
                    </a:cubicBezTo>
                    <a:cubicBezTo>
                      <a:pt x="24077" y="39429"/>
                      <a:pt x="24237" y="39330"/>
                      <a:pt x="24237" y="39293"/>
                    </a:cubicBezTo>
                    <a:cubicBezTo>
                      <a:pt x="24249" y="39268"/>
                      <a:pt x="24224" y="39219"/>
                      <a:pt x="24200" y="39219"/>
                    </a:cubicBezTo>
                    <a:cubicBezTo>
                      <a:pt x="24175" y="39219"/>
                      <a:pt x="24175" y="39219"/>
                      <a:pt x="24200" y="39194"/>
                    </a:cubicBezTo>
                    <a:cubicBezTo>
                      <a:pt x="24237" y="39170"/>
                      <a:pt x="24274" y="39133"/>
                      <a:pt x="24286" y="39084"/>
                    </a:cubicBezTo>
                    <a:cubicBezTo>
                      <a:pt x="24298" y="39034"/>
                      <a:pt x="24261" y="38973"/>
                      <a:pt x="24212" y="38960"/>
                    </a:cubicBezTo>
                    <a:cubicBezTo>
                      <a:pt x="24151" y="38936"/>
                      <a:pt x="24064" y="38948"/>
                      <a:pt x="24027" y="38923"/>
                    </a:cubicBezTo>
                    <a:cubicBezTo>
                      <a:pt x="23990" y="38899"/>
                      <a:pt x="24003" y="38874"/>
                      <a:pt x="23978" y="38862"/>
                    </a:cubicBezTo>
                    <a:cubicBezTo>
                      <a:pt x="23904" y="38825"/>
                      <a:pt x="23843" y="38751"/>
                      <a:pt x="23843" y="38665"/>
                    </a:cubicBezTo>
                    <a:cubicBezTo>
                      <a:pt x="23843" y="38554"/>
                      <a:pt x="23892" y="38443"/>
                      <a:pt x="23966" y="38357"/>
                    </a:cubicBezTo>
                    <a:cubicBezTo>
                      <a:pt x="24035" y="38299"/>
                      <a:pt x="24160" y="38208"/>
                      <a:pt x="24215" y="38208"/>
                    </a:cubicBezTo>
                    <a:cubicBezTo>
                      <a:pt x="24218" y="38208"/>
                      <a:pt x="24222" y="38208"/>
                      <a:pt x="24224" y="38209"/>
                    </a:cubicBezTo>
                    <a:cubicBezTo>
                      <a:pt x="24262" y="38218"/>
                      <a:pt x="24278" y="38242"/>
                      <a:pt x="24294" y="38242"/>
                    </a:cubicBezTo>
                    <a:cubicBezTo>
                      <a:pt x="24300" y="38242"/>
                      <a:pt x="24305" y="38239"/>
                      <a:pt x="24311" y="38233"/>
                    </a:cubicBezTo>
                    <a:cubicBezTo>
                      <a:pt x="24335" y="38209"/>
                      <a:pt x="24298" y="38086"/>
                      <a:pt x="24348" y="38036"/>
                    </a:cubicBezTo>
                    <a:cubicBezTo>
                      <a:pt x="24385" y="37987"/>
                      <a:pt x="24409" y="37925"/>
                      <a:pt x="24409" y="37864"/>
                    </a:cubicBezTo>
                    <a:cubicBezTo>
                      <a:pt x="24385" y="37814"/>
                      <a:pt x="24360" y="37777"/>
                      <a:pt x="24385" y="37741"/>
                    </a:cubicBezTo>
                    <a:cubicBezTo>
                      <a:pt x="24434" y="37691"/>
                      <a:pt x="24471" y="37642"/>
                      <a:pt x="24520" y="37605"/>
                    </a:cubicBezTo>
                    <a:cubicBezTo>
                      <a:pt x="24569" y="37556"/>
                      <a:pt x="24619" y="37568"/>
                      <a:pt x="24582" y="37531"/>
                    </a:cubicBezTo>
                    <a:cubicBezTo>
                      <a:pt x="24545" y="37494"/>
                      <a:pt x="24496" y="37482"/>
                      <a:pt x="24496" y="37432"/>
                    </a:cubicBezTo>
                    <a:cubicBezTo>
                      <a:pt x="24502" y="37405"/>
                      <a:pt x="24532" y="37397"/>
                      <a:pt x="24561" y="37397"/>
                    </a:cubicBezTo>
                    <a:cubicBezTo>
                      <a:pt x="24584" y="37397"/>
                      <a:pt x="24608" y="37402"/>
                      <a:pt x="24619" y="37408"/>
                    </a:cubicBezTo>
                    <a:cubicBezTo>
                      <a:pt x="24643" y="37420"/>
                      <a:pt x="24693" y="37494"/>
                      <a:pt x="24730" y="37494"/>
                    </a:cubicBezTo>
                    <a:cubicBezTo>
                      <a:pt x="24779" y="37482"/>
                      <a:pt x="24816" y="37420"/>
                      <a:pt x="24804" y="37371"/>
                    </a:cubicBezTo>
                    <a:cubicBezTo>
                      <a:pt x="24791" y="37309"/>
                      <a:pt x="24791" y="37272"/>
                      <a:pt x="24754" y="37272"/>
                    </a:cubicBezTo>
                    <a:cubicBezTo>
                      <a:pt x="24717" y="37272"/>
                      <a:pt x="24693" y="37334"/>
                      <a:pt x="24656" y="37334"/>
                    </a:cubicBezTo>
                    <a:cubicBezTo>
                      <a:pt x="24606" y="37334"/>
                      <a:pt x="24569" y="37322"/>
                      <a:pt x="24533" y="37297"/>
                    </a:cubicBezTo>
                    <a:cubicBezTo>
                      <a:pt x="24483" y="37260"/>
                      <a:pt x="24459" y="37198"/>
                      <a:pt x="24459" y="37137"/>
                    </a:cubicBezTo>
                    <a:cubicBezTo>
                      <a:pt x="24459" y="37038"/>
                      <a:pt x="24422" y="36890"/>
                      <a:pt x="24434" y="36829"/>
                    </a:cubicBezTo>
                    <a:cubicBezTo>
                      <a:pt x="24434" y="36800"/>
                      <a:pt x="24447" y="36788"/>
                      <a:pt x="24467" y="36788"/>
                    </a:cubicBezTo>
                    <a:cubicBezTo>
                      <a:pt x="24481" y="36788"/>
                      <a:pt x="24500" y="36794"/>
                      <a:pt x="24520" y="36804"/>
                    </a:cubicBezTo>
                    <a:cubicBezTo>
                      <a:pt x="24606" y="36866"/>
                      <a:pt x="24717" y="36903"/>
                      <a:pt x="24828" y="36927"/>
                    </a:cubicBezTo>
                    <a:cubicBezTo>
                      <a:pt x="24902" y="36927"/>
                      <a:pt x="24988" y="36903"/>
                      <a:pt x="25050" y="36853"/>
                    </a:cubicBezTo>
                    <a:cubicBezTo>
                      <a:pt x="25087" y="36829"/>
                      <a:pt x="25099" y="36792"/>
                      <a:pt x="25099" y="36755"/>
                    </a:cubicBezTo>
                    <a:cubicBezTo>
                      <a:pt x="25087" y="36706"/>
                      <a:pt x="25075" y="36669"/>
                      <a:pt x="25075" y="36619"/>
                    </a:cubicBezTo>
                    <a:cubicBezTo>
                      <a:pt x="25075" y="36570"/>
                      <a:pt x="25173" y="36447"/>
                      <a:pt x="25173" y="36410"/>
                    </a:cubicBezTo>
                    <a:cubicBezTo>
                      <a:pt x="25173" y="36385"/>
                      <a:pt x="25087" y="36287"/>
                      <a:pt x="25099" y="36213"/>
                    </a:cubicBezTo>
                    <a:cubicBezTo>
                      <a:pt x="25113" y="36165"/>
                      <a:pt x="25138" y="36148"/>
                      <a:pt x="25159" y="36148"/>
                    </a:cubicBezTo>
                    <a:cubicBezTo>
                      <a:pt x="25177" y="36148"/>
                      <a:pt x="25192" y="36159"/>
                      <a:pt x="25198" y="36176"/>
                    </a:cubicBezTo>
                    <a:cubicBezTo>
                      <a:pt x="25198" y="36215"/>
                      <a:pt x="25206" y="36277"/>
                      <a:pt x="25209" y="36277"/>
                    </a:cubicBezTo>
                    <a:cubicBezTo>
                      <a:pt x="25210" y="36277"/>
                      <a:pt x="25210" y="36272"/>
                      <a:pt x="25210" y="36262"/>
                    </a:cubicBezTo>
                    <a:cubicBezTo>
                      <a:pt x="25223" y="36213"/>
                      <a:pt x="25210" y="36213"/>
                      <a:pt x="25309" y="36213"/>
                    </a:cubicBezTo>
                    <a:cubicBezTo>
                      <a:pt x="25444" y="36213"/>
                      <a:pt x="25568" y="36188"/>
                      <a:pt x="25703" y="36139"/>
                    </a:cubicBezTo>
                    <a:cubicBezTo>
                      <a:pt x="25826" y="36114"/>
                      <a:pt x="25962" y="36065"/>
                      <a:pt x="26085" y="36016"/>
                    </a:cubicBezTo>
                    <a:cubicBezTo>
                      <a:pt x="26147" y="35966"/>
                      <a:pt x="26233" y="35954"/>
                      <a:pt x="26245" y="35880"/>
                    </a:cubicBezTo>
                    <a:cubicBezTo>
                      <a:pt x="26270" y="35794"/>
                      <a:pt x="26319" y="35720"/>
                      <a:pt x="26393" y="35658"/>
                    </a:cubicBezTo>
                    <a:cubicBezTo>
                      <a:pt x="26442" y="35621"/>
                      <a:pt x="26467" y="35560"/>
                      <a:pt x="26467" y="35498"/>
                    </a:cubicBezTo>
                    <a:cubicBezTo>
                      <a:pt x="26467" y="35424"/>
                      <a:pt x="26467" y="35375"/>
                      <a:pt x="26405" y="35350"/>
                    </a:cubicBezTo>
                    <a:cubicBezTo>
                      <a:pt x="26356" y="35338"/>
                      <a:pt x="26282" y="35301"/>
                      <a:pt x="26282" y="35239"/>
                    </a:cubicBezTo>
                    <a:cubicBezTo>
                      <a:pt x="26282" y="35178"/>
                      <a:pt x="26356" y="35067"/>
                      <a:pt x="26344" y="35042"/>
                    </a:cubicBezTo>
                    <a:cubicBezTo>
                      <a:pt x="26307" y="34968"/>
                      <a:pt x="26245" y="34907"/>
                      <a:pt x="26159" y="34857"/>
                    </a:cubicBezTo>
                    <a:cubicBezTo>
                      <a:pt x="26085" y="34833"/>
                      <a:pt x="26023" y="34833"/>
                      <a:pt x="26036" y="34771"/>
                    </a:cubicBezTo>
                    <a:cubicBezTo>
                      <a:pt x="26036" y="34734"/>
                      <a:pt x="26060" y="34709"/>
                      <a:pt x="26085" y="34697"/>
                    </a:cubicBezTo>
                    <a:lnTo>
                      <a:pt x="26147" y="34697"/>
                    </a:lnTo>
                    <a:cubicBezTo>
                      <a:pt x="26221" y="34734"/>
                      <a:pt x="26294" y="34746"/>
                      <a:pt x="26381" y="34759"/>
                    </a:cubicBezTo>
                    <a:cubicBezTo>
                      <a:pt x="26405" y="34759"/>
                      <a:pt x="26467" y="34820"/>
                      <a:pt x="26516" y="34845"/>
                    </a:cubicBezTo>
                    <a:cubicBezTo>
                      <a:pt x="26556" y="34865"/>
                      <a:pt x="26572" y="34901"/>
                      <a:pt x="26609" y="34901"/>
                    </a:cubicBezTo>
                    <a:cubicBezTo>
                      <a:pt x="26618" y="34901"/>
                      <a:pt x="26628" y="34899"/>
                      <a:pt x="26639" y="34894"/>
                    </a:cubicBezTo>
                    <a:cubicBezTo>
                      <a:pt x="26689" y="34882"/>
                      <a:pt x="26689" y="34870"/>
                      <a:pt x="26763" y="34870"/>
                    </a:cubicBezTo>
                    <a:cubicBezTo>
                      <a:pt x="26824" y="34870"/>
                      <a:pt x="26854" y="34901"/>
                      <a:pt x="26894" y="34901"/>
                    </a:cubicBezTo>
                    <a:cubicBezTo>
                      <a:pt x="26909" y="34901"/>
                      <a:pt x="26926" y="34896"/>
                      <a:pt x="26947" y="34882"/>
                    </a:cubicBezTo>
                    <a:cubicBezTo>
                      <a:pt x="27021" y="34833"/>
                      <a:pt x="27145" y="34783"/>
                      <a:pt x="27182" y="34697"/>
                    </a:cubicBezTo>
                    <a:cubicBezTo>
                      <a:pt x="27206" y="34648"/>
                      <a:pt x="27231" y="34599"/>
                      <a:pt x="27268" y="34549"/>
                    </a:cubicBezTo>
                    <a:cubicBezTo>
                      <a:pt x="27305" y="34500"/>
                      <a:pt x="27329" y="34463"/>
                      <a:pt x="27366" y="34426"/>
                    </a:cubicBezTo>
                    <a:cubicBezTo>
                      <a:pt x="27428" y="34340"/>
                      <a:pt x="27465" y="34143"/>
                      <a:pt x="27514" y="34069"/>
                    </a:cubicBezTo>
                    <a:cubicBezTo>
                      <a:pt x="27564" y="34007"/>
                      <a:pt x="27613" y="33946"/>
                      <a:pt x="27687" y="33909"/>
                    </a:cubicBezTo>
                    <a:cubicBezTo>
                      <a:pt x="27798" y="33810"/>
                      <a:pt x="27884" y="33699"/>
                      <a:pt x="27958" y="33564"/>
                    </a:cubicBezTo>
                    <a:cubicBezTo>
                      <a:pt x="27995" y="33477"/>
                      <a:pt x="28032" y="33231"/>
                      <a:pt x="28143" y="33132"/>
                    </a:cubicBezTo>
                    <a:cubicBezTo>
                      <a:pt x="28254" y="33021"/>
                      <a:pt x="28364" y="32960"/>
                      <a:pt x="28389" y="32886"/>
                    </a:cubicBezTo>
                    <a:cubicBezTo>
                      <a:pt x="28401" y="32787"/>
                      <a:pt x="28414" y="32701"/>
                      <a:pt x="28426" y="32602"/>
                    </a:cubicBezTo>
                    <a:cubicBezTo>
                      <a:pt x="28438" y="32516"/>
                      <a:pt x="28377" y="32430"/>
                      <a:pt x="28401" y="32307"/>
                    </a:cubicBezTo>
                    <a:cubicBezTo>
                      <a:pt x="28426" y="32233"/>
                      <a:pt x="28438" y="32159"/>
                      <a:pt x="28438" y="32085"/>
                    </a:cubicBezTo>
                    <a:cubicBezTo>
                      <a:pt x="28438" y="32036"/>
                      <a:pt x="28401" y="32060"/>
                      <a:pt x="28426" y="32011"/>
                    </a:cubicBezTo>
                    <a:cubicBezTo>
                      <a:pt x="28451" y="31974"/>
                      <a:pt x="28500" y="32011"/>
                      <a:pt x="28549" y="31962"/>
                    </a:cubicBezTo>
                    <a:cubicBezTo>
                      <a:pt x="28611" y="31876"/>
                      <a:pt x="28672" y="31789"/>
                      <a:pt x="28746" y="31715"/>
                    </a:cubicBezTo>
                    <a:cubicBezTo>
                      <a:pt x="28783" y="31691"/>
                      <a:pt x="28820" y="31654"/>
                      <a:pt x="28857" y="31629"/>
                    </a:cubicBezTo>
                    <a:cubicBezTo>
                      <a:pt x="28894" y="31617"/>
                      <a:pt x="29017" y="31506"/>
                      <a:pt x="29079" y="31506"/>
                    </a:cubicBezTo>
                    <a:cubicBezTo>
                      <a:pt x="29137" y="31506"/>
                      <a:pt x="29202" y="31558"/>
                      <a:pt x="29222" y="31558"/>
                    </a:cubicBezTo>
                    <a:cubicBezTo>
                      <a:pt x="29228" y="31558"/>
                      <a:pt x="29230" y="31554"/>
                      <a:pt x="29227" y="31543"/>
                    </a:cubicBezTo>
                    <a:cubicBezTo>
                      <a:pt x="29215" y="31494"/>
                      <a:pt x="29165" y="31494"/>
                      <a:pt x="29190" y="31457"/>
                    </a:cubicBezTo>
                    <a:cubicBezTo>
                      <a:pt x="29215" y="31432"/>
                      <a:pt x="29276" y="31432"/>
                      <a:pt x="29338" y="31395"/>
                    </a:cubicBezTo>
                    <a:cubicBezTo>
                      <a:pt x="29412" y="31370"/>
                      <a:pt x="29412" y="31346"/>
                      <a:pt x="29387" y="31321"/>
                    </a:cubicBezTo>
                    <a:cubicBezTo>
                      <a:pt x="29375" y="31296"/>
                      <a:pt x="29436" y="31284"/>
                      <a:pt x="29449" y="31272"/>
                    </a:cubicBezTo>
                    <a:cubicBezTo>
                      <a:pt x="29453" y="31264"/>
                      <a:pt x="29455" y="31261"/>
                      <a:pt x="29457" y="31261"/>
                    </a:cubicBezTo>
                    <a:cubicBezTo>
                      <a:pt x="29461" y="31261"/>
                      <a:pt x="29461" y="31276"/>
                      <a:pt x="29461" y="31284"/>
                    </a:cubicBezTo>
                    <a:cubicBezTo>
                      <a:pt x="29461" y="31299"/>
                      <a:pt x="29478" y="31305"/>
                      <a:pt x="29507" y="31305"/>
                    </a:cubicBezTo>
                    <a:cubicBezTo>
                      <a:pt x="29527" y="31305"/>
                      <a:pt x="29554" y="31302"/>
                      <a:pt x="29584" y="31296"/>
                    </a:cubicBezTo>
                    <a:cubicBezTo>
                      <a:pt x="29658" y="31284"/>
                      <a:pt x="29695" y="31223"/>
                      <a:pt x="29732" y="31210"/>
                    </a:cubicBezTo>
                    <a:cubicBezTo>
                      <a:pt x="29739" y="31208"/>
                      <a:pt x="29744" y="31208"/>
                      <a:pt x="29747" y="31208"/>
                    </a:cubicBezTo>
                    <a:cubicBezTo>
                      <a:pt x="29769" y="31208"/>
                      <a:pt x="29734" y="31237"/>
                      <a:pt x="29744" y="31247"/>
                    </a:cubicBezTo>
                    <a:cubicBezTo>
                      <a:pt x="29753" y="31265"/>
                      <a:pt x="29787" y="31282"/>
                      <a:pt x="29836" y="31282"/>
                    </a:cubicBezTo>
                    <a:cubicBezTo>
                      <a:pt x="29856" y="31282"/>
                      <a:pt x="29879" y="31279"/>
                      <a:pt x="29905" y="31272"/>
                    </a:cubicBezTo>
                    <a:cubicBezTo>
                      <a:pt x="29991" y="31235"/>
                      <a:pt x="30040" y="31272"/>
                      <a:pt x="30040" y="31198"/>
                    </a:cubicBezTo>
                    <a:cubicBezTo>
                      <a:pt x="30040" y="31124"/>
                      <a:pt x="30139" y="31050"/>
                      <a:pt x="30176" y="31025"/>
                    </a:cubicBezTo>
                    <a:cubicBezTo>
                      <a:pt x="30225" y="30976"/>
                      <a:pt x="30250" y="30914"/>
                      <a:pt x="30250" y="30841"/>
                    </a:cubicBezTo>
                    <a:cubicBezTo>
                      <a:pt x="30262" y="30754"/>
                      <a:pt x="30299" y="30680"/>
                      <a:pt x="30373" y="30619"/>
                    </a:cubicBezTo>
                    <a:cubicBezTo>
                      <a:pt x="30422" y="30557"/>
                      <a:pt x="30459" y="30483"/>
                      <a:pt x="30496" y="30409"/>
                    </a:cubicBezTo>
                    <a:cubicBezTo>
                      <a:pt x="30521" y="30360"/>
                      <a:pt x="30533" y="30360"/>
                      <a:pt x="30558" y="30311"/>
                    </a:cubicBezTo>
                    <a:cubicBezTo>
                      <a:pt x="30570" y="30212"/>
                      <a:pt x="30570" y="30126"/>
                      <a:pt x="30558" y="30040"/>
                    </a:cubicBezTo>
                    <a:cubicBezTo>
                      <a:pt x="30558" y="29966"/>
                      <a:pt x="30582" y="29892"/>
                      <a:pt x="30632" y="29830"/>
                    </a:cubicBezTo>
                    <a:cubicBezTo>
                      <a:pt x="30656" y="29806"/>
                      <a:pt x="30718" y="29806"/>
                      <a:pt x="30718" y="29695"/>
                    </a:cubicBezTo>
                    <a:cubicBezTo>
                      <a:pt x="30706" y="29559"/>
                      <a:pt x="30718" y="29436"/>
                      <a:pt x="30742" y="29313"/>
                    </a:cubicBezTo>
                    <a:cubicBezTo>
                      <a:pt x="30792" y="29202"/>
                      <a:pt x="30742" y="28968"/>
                      <a:pt x="30742" y="28832"/>
                    </a:cubicBezTo>
                    <a:cubicBezTo>
                      <a:pt x="30742" y="28709"/>
                      <a:pt x="30742" y="28598"/>
                      <a:pt x="30755" y="28475"/>
                    </a:cubicBezTo>
                    <a:cubicBezTo>
                      <a:pt x="30779" y="28426"/>
                      <a:pt x="30829" y="28426"/>
                      <a:pt x="30792" y="28389"/>
                    </a:cubicBezTo>
                    <a:cubicBezTo>
                      <a:pt x="30761" y="28348"/>
                      <a:pt x="30739" y="28324"/>
                      <a:pt x="30746" y="28324"/>
                    </a:cubicBezTo>
                    <a:cubicBezTo>
                      <a:pt x="30748" y="28324"/>
                      <a:pt x="30751" y="28325"/>
                      <a:pt x="30755" y="28327"/>
                    </a:cubicBezTo>
                    <a:cubicBezTo>
                      <a:pt x="30785" y="28327"/>
                      <a:pt x="30832" y="28385"/>
                      <a:pt x="30841" y="28385"/>
                    </a:cubicBezTo>
                    <a:cubicBezTo>
                      <a:pt x="30843" y="28385"/>
                      <a:pt x="30843" y="28383"/>
                      <a:pt x="30841" y="28376"/>
                    </a:cubicBezTo>
                    <a:cubicBezTo>
                      <a:pt x="30831" y="28346"/>
                      <a:pt x="30837" y="28308"/>
                      <a:pt x="30840" y="28308"/>
                    </a:cubicBezTo>
                    <a:lnTo>
                      <a:pt x="30840" y="28308"/>
                    </a:lnTo>
                    <a:cubicBezTo>
                      <a:pt x="30841" y="28308"/>
                      <a:pt x="30841" y="28310"/>
                      <a:pt x="30841" y="28315"/>
                    </a:cubicBezTo>
                    <a:cubicBezTo>
                      <a:pt x="30841" y="28324"/>
                      <a:pt x="30843" y="28326"/>
                      <a:pt x="30846" y="28326"/>
                    </a:cubicBezTo>
                    <a:cubicBezTo>
                      <a:pt x="30850" y="28326"/>
                      <a:pt x="30855" y="28323"/>
                      <a:pt x="30863" y="28323"/>
                    </a:cubicBezTo>
                    <a:cubicBezTo>
                      <a:pt x="30867" y="28323"/>
                      <a:pt x="30872" y="28324"/>
                      <a:pt x="30878" y="28327"/>
                    </a:cubicBezTo>
                    <a:cubicBezTo>
                      <a:pt x="30890" y="28339"/>
                      <a:pt x="30899" y="28350"/>
                      <a:pt x="30910" y="28350"/>
                    </a:cubicBezTo>
                    <a:cubicBezTo>
                      <a:pt x="30922" y="28350"/>
                      <a:pt x="30938" y="28336"/>
                      <a:pt x="30964" y="28290"/>
                    </a:cubicBezTo>
                    <a:cubicBezTo>
                      <a:pt x="31014" y="28204"/>
                      <a:pt x="31063" y="28105"/>
                      <a:pt x="31124" y="27982"/>
                    </a:cubicBezTo>
                    <a:cubicBezTo>
                      <a:pt x="31149" y="27871"/>
                      <a:pt x="31223" y="27773"/>
                      <a:pt x="31309" y="27711"/>
                    </a:cubicBezTo>
                    <a:cubicBezTo>
                      <a:pt x="31383" y="27662"/>
                      <a:pt x="31445" y="27600"/>
                      <a:pt x="31482" y="27526"/>
                    </a:cubicBezTo>
                    <a:cubicBezTo>
                      <a:pt x="31593" y="27378"/>
                      <a:pt x="31679" y="27230"/>
                      <a:pt x="31728" y="27058"/>
                    </a:cubicBezTo>
                    <a:cubicBezTo>
                      <a:pt x="31777" y="26861"/>
                      <a:pt x="31753" y="26651"/>
                      <a:pt x="31691" y="26466"/>
                    </a:cubicBezTo>
                    <a:cubicBezTo>
                      <a:pt x="31630" y="26146"/>
                      <a:pt x="31667" y="26084"/>
                      <a:pt x="31531" y="26084"/>
                    </a:cubicBezTo>
                    <a:cubicBezTo>
                      <a:pt x="31517" y="26086"/>
                      <a:pt x="31503" y="26086"/>
                      <a:pt x="31490" y="26086"/>
                    </a:cubicBezTo>
                    <a:cubicBezTo>
                      <a:pt x="31368" y="26086"/>
                      <a:pt x="31250" y="26039"/>
                      <a:pt x="31161" y="25961"/>
                    </a:cubicBezTo>
                    <a:cubicBezTo>
                      <a:pt x="31087" y="25850"/>
                      <a:pt x="30989" y="25764"/>
                      <a:pt x="30890" y="25678"/>
                    </a:cubicBezTo>
                    <a:cubicBezTo>
                      <a:pt x="30792" y="25616"/>
                      <a:pt x="30582" y="25456"/>
                      <a:pt x="30471" y="25444"/>
                    </a:cubicBezTo>
                    <a:cubicBezTo>
                      <a:pt x="30382" y="25444"/>
                      <a:pt x="30343" y="25495"/>
                      <a:pt x="30253" y="25495"/>
                    </a:cubicBezTo>
                    <a:cubicBezTo>
                      <a:pt x="30245" y="25495"/>
                      <a:pt x="30235" y="25494"/>
                      <a:pt x="30225" y="25493"/>
                    </a:cubicBezTo>
                    <a:cubicBezTo>
                      <a:pt x="30077" y="25456"/>
                      <a:pt x="29942" y="25407"/>
                      <a:pt x="29818" y="25345"/>
                    </a:cubicBezTo>
                    <a:cubicBezTo>
                      <a:pt x="29802" y="25337"/>
                      <a:pt x="29786" y="25334"/>
                      <a:pt x="29770" y="25334"/>
                    </a:cubicBezTo>
                    <a:cubicBezTo>
                      <a:pt x="29718" y="25334"/>
                      <a:pt x="29674" y="25373"/>
                      <a:pt x="29646" y="25382"/>
                    </a:cubicBezTo>
                    <a:cubicBezTo>
                      <a:pt x="29609" y="25382"/>
                      <a:pt x="29498" y="25284"/>
                      <a:pt x="29473" y="25247"/>
                    </a:cubicBezTo>
                    <a:cubicBezTo>
                      <a:pt x="29436" y="25173"/>
                      <a:pt x="29375" y="25123"/>
                      <a:pt x="29301" y="25086"/>
                    </a:cubicBezTo>
                    <a:cubicBezTo>
                      <a:pt x="29190" y="25037"/>
                      <a:pt x="28919" y="24889"/>
                      <a:pt x="28845" y="24865"/>
                    </a:cubicBezTo>
                    <a:cubicBezTo>
                      <a:pt x="28808" y="24858"/>
                      <a:pt x="28756" y="24846"/>
                      <a:pt x="28706" y="24846"/>
                    </a:cubicBezTo>
                    <a:cubicBezTo>
                      <a:pt x="28657" y="24846"/>
                      <a:pt x="28611" y="24858"/>
                      <a:pt x="28586" y="24902"/>
                    </a:cubicBezTo>
                    <a:cubicBezTo>
                      <a:pt x="28549" y="25000"/>
                      <a:pt x="28488" y="25086"/>
                      <a:pt x="28414" y="25160"/>
                    </a:cubicBezTo>
                    <a:cubicBezTo>
                      <a:pt x="28364" y="25197"/>
                      <a:pt x="28327" y="25259"/>
                      <a:pt x="28315" y="25321"/>
                    </a:cubicBezTo>
                    <a:cubicBezTo>
                      <a:pt x="28302" y="25340"/>
                      <a:pt x="28289" y="25353"/>
                      <a:pt x="28279" y="25353"/>
                    </a:cubicBezTo>
                    <a:cubicBezTo>
                      <a:pt x="28271" y="25353"/>
                      <a:pt x="28266" y="25343"/>
                      <a:pt x="28266" y="25321"/>
                    </a:cubicBezTo>
                    <a:cubicBezTo>
                      <a:pt x="28254" y="25284"/>
                      <a:pt x="28241" y="25259"/>
                      <a:pt x="28217" y="25247"/>
                    </a:cubicBezTo>
                    <a:cubicBezTo>
                      <a:pt x="28192" y="25222"/>
                      <a:pt x="28180" y="25197"/>
                      <a:pt x="28167" y="25185"/>
                    </a:cubicBezTo>
                    <a:cubicBezTo>
                      <a:pt x="28153" y="25170"/>
                      <a:pt x="28129" y="25151"/>
                      <a:pt x="28110" y="25151"/>
                    </a:cubicBezTo>
                    <a:cubicBezTo>
                      <a:pt x="28097" y="25151"/>
                      <a:pt x="28086" y="25160"/>
                      <a:pt x="28081" y="25185"/>
                    </a:cubicBezTo>
                    <a:cubicBezTo>
                      <a:pt x="28072" y="25222"/>
                      <a:pt x="28076" y="25265"/>
                      <a:pt x="28069" y="25265"/>
                    </a:cubicBezTo>
                    <a:cubicBezTo>
                      <a:pt x="28067" y="25265"/>
                      <a:pt x="28063" y="25259"/>
                      <a:pt x="28056" y="25247"/>
                    </a:cubicBezTo>
                    <a:cubicBezTo>
                      <a:pt x="28044" y="25222"/>
                      <a:pt x="28019" y="25197"/>
                      <a:pt x="28007" y="25173"/>
                    </a:cubicBezTo>
                    <a:cubicBezTo>
                      <a:pt x="27982" y="25148"/>
                      <a:pt x="27982" y="25136"/>
                      <a:pt x="27958" y="25099"/>
                    </a:cubicBezTo>
                    <a:cubicBezTo>
                      <a:pt x="27933" y="25049"/>
                      <a:pt x="27921" y="25013"/>
                      <a:pt x="27933" y="24963"/>
                    </a:cubicBezTo>
                    <a:cubicBezTo>
                      <a:pt x="27933" y="24926"/>
                      <a:pt x="27933" y="24852"/>
                      <a:pt x="27917" y="24852"/>
                    </a:cubicBezTo>
                    <a:cubicBezTo>
                      <a:pt x="27912" y="24852"/>
                      <a:pt x="27905" y="24859"/>
                      <a:pt x="27896" y="24877"/>
                    </a:cubicBezTo>
                    <a:cubicBezTo>
                      <a:pt x="27859" y="24939"/>
                      <a:pt x="27810" y="25049"/>
                      <a:pt x="27748" y="25074"/>
                    </a:cubicBezTo>
                    <a:cubicBezTo>
                      <a:pt x="27732" y="25078"/>
                      <a:pt x="27721" y="25081"/>
                      <a:pt x="27716" y="25081"/>
                    </a:cubicBezTo>
                    <a:cubicBezTo>
                      <a:pt x="27705" y="25081"/>
                      <a:pt x="27716" y="25070"/>
                      <a:pt x="27748" y="25037"/>
                    </a:cubicBezTo>
                    <a:cubicBezTo>
                      <a:pt x="27810" y="25000"/>
                      <a:pt x="27847" y="24939"/>
                      <a:pt x="27872" y="24865"/>
                    </a:cubicBezTo>
                    <a:cubicBezTo>
                      <a:pt x="27872" y="24836"/>
                      <a:pt x="27850" y="24824"/>
                      <a:pt x="27830" y="24824"/>
                    </a:cubicBezTo>
                    <a:cubicBezTo>
                      <a:pt x="27816" y="24824"/>
                      <a:pt x="27803" y="24830"/>
                      <a:pt x="27798" y="24840"/>
                    </a:cubicBezTo>
                    <a:cubicBezTo>
                      <a:pt x="27785" y="24877"/>
                      <a:pt x="27748" y="25000"/>
                      <a:pt x="27687" y="25025"/>
                    </a:cubicBezTo>
                    <a:cubicBezTo>
                      <a:pt x="27669" y="25035"/>
                      <a:pt x="27659" y="25040"/>
                      <a:pt x="27654" y="25040"/>
                    </a:cubicBezTo>
                    <a:cubicBezTo>
                      <a:pt x="27641" y="25040"/>
                      <a:pt x="27664" y="25011"/>
                      <a:pt x="27699" y="24976"/>
                    </a:cubicBezTo>
                    <a:cubicBezTo>
                      <a:pt x="27748" y="24939"/>
                      <a:pt x="27736" y="24889"/>
                      <a:pt x="27761" y="24828"/>
                    </a:cubicBezTo>
                    <a:cubicBezTo>
                      <a:pt x="27785" y="24766"/>
                      <a:pt x="27822" y="24778"/>
                      <a:pt x="27847" y="24717"/>
                    </a:cubicBezTo>
                    <a:cubicBezTo>
                      <a:pt x="27872" y="24655"/>
                      <a:pt x="27847" y="24643"/>
                      <a:pt x="27884" y="24631"/>
                    </a:cubicBezTo>
                    <a:cubicBezTo>
                      <a:pt x="27921" y="24631"/>
                      <a:pt x="27958" y="24594"/>
                      <a:pt x="27982" y="24557"/>
                    </a:cubicBezTo>
                    <a:cubicBezTo>
                      <a:pt x="27990" y="24541"/>
                      <a:pt x="28013" y="24525"/>
                      <a:pt x="28032" y="24525"/>
                    </a:cubicBezTo>
                    <a:cubicBezTo>
                      <a:pt x="28042" y="24525"/>
                      <a:pt x="28052" y="24531"/>
                      <a:pt x="28056" y="24544"/>
                    </a:cubicBezTo>
                    <a:cubicBezTo>
                      <a:pt x="28061" y="24557"/>
                      <a:pt x="28068" y="24563"/>
                      <a:pt x="28076" y="24563"/>
                    </a:cubicBezTo>
                    <a:cubicBezTo>
                      <a:pt x="28092" y="24563"/>
                      <a:pt x="28110" y="24544"/>
                      <a:pt x="28118" y="24520"/>
                    </a:cubicBezTo>
                    <a:cubicBezTo>
                      <a:pt x="28143" y="24495"/>
                      <a:pt x="28143" y="24446"/>
                      <a:pt x="28118" y="24421"/>
                    </a:cubicBezTo>
                    <a:cubicBezTo>
                      <a:pt x="28093" y="24384"/>
                      <a:pt x="28167" y="24323"/>
                      <a:pt x="28167" y="24249"/>
                    </a:cubicBezTo>
                    <a:cubicBezTo>
                      <a:pt x="28167" y="24175"/>
                      <a:pt x="28081" y="24125"/>
                      <a:pt x="28007" y="24101"/>
                    </a:cubicBezTo>
                    <a:cubicBezTo>
                      <a:pt x="27933" y="24064"/>
                      <a:pt x="27921" y="23891"/>
                      <a:pt x="27909" y="23793"/>
                    </a:cubicBezTo>
                    <a:cubicBezTo>
                      <a:pt x="27896" y="23682"/>
                      <a:pt x="27909" y="23559"/>
                      <a:pt x="27847" y="23509"/>
                    </a:cubicBezTo>
                    <a:cubicBezTo>
                      <a:pt x="27835" y="23485"/>
                      <a:pt x="27810" y="23472"/>
                      <a:pt x="27798" y="23460"/>
                    </a:cubicBezTo>
                    <a:cubicBezTo>
                      <a:pt x="27736" y="23423"/>
                      <a:pt x="27674" y="23374"/>
                      <a:pt x="27613" y="23324"/>
                    </a:cubicBezTo>
                    <a:cubicBezTo>
                      <a:pt x="27551" y="23263"/>
                      <a:pt x="27477" y="23140"/>
                      <a:pt x="27391" y="23103"/>
                    </a:cubicBezTo>
                    <a:cubicBezTo>
                      <a:pt x="27342" y="23078"/>
                      <a:pt x="27292" y="23066"/>
                      <a:pt x="27231" y="23041"/>
                    </a:cubicBezTo>
                    <a:cubicBezTo>
                      <a:pt x="27157" y="23016"/>
                      <a:pt x="27083" y="22992"/>
                      <a:pt x="27009" y="22979"/>
                    </a:cubicBezTo>
                    <a:lnTo>
                      <a:pt x="26837" y="22979"/>
                    </a:lnTo>
                    <a:cubicBezTo>
                      <a:pt x="26760" y="23001"/>
                      <a:pt x="26751" y="23043"/>
                      <a:pt x="26724" y="23043"/>
                    </a:cubicBezTo>
                    <a:cubicBezTo>
                      <a:pt x="26721" y="23043"/>
                      <a:pt x="26717" y="23042"/>
                      <a:pt x="26713" y="23041"/>
                    </a:cubicBezTo>
                    <a:cubicBezTo>
                      <a:pt x="26708" y="23043"/>
                      <a:pt x="26703" y="23044"/>
                      <a:pt x="26699" y="23044"/>
                    </a:cubicBezTo>
                    <a:cubicBezTo>
                      <a:pt x="26667" y="23044"/>
                      <a:pt x="26638" y="23011"/>
                      <a:pt x="26627" y="22979"/>
                    </a:cubicBezTo>
                    <a:cubicBezTo>
                      <a:pt x="26609" y="22944"/>
                      <a:pt x="26598" y="22915"/>
                      <a:pt x="26584" y="22915"/>
                    </a:cubicBezTo>
                    <a:cubicBezTo>
                      <a:pt x="26579" y="22915"/>
                      <a:pt x="26573" y="22920"/>
                      <a:pt x="26566" y="22930"/>
                    </a:cubicBezTo>
                    <a:cubicBezTo>
                      <a:pt x="26556" y="22958"/>
                      <a:pt x="26540" y="22993"/>
                      <a:pt x="26512" y="22993"/>
                    </a:cubicBezTo>
                    <a:cubicBezTo>
                      <a:pt x="26502" y="22993"/>
                      <a:pt x="26492" y="22989"/>
                      <a:pt x="26479" y="22979"/>
                    </a:cubicBezTo>
                    <a:lnTo>
                      <a:pt x="26455" y="22967"/>
                    </a:lnTo>
                    <a:cubicBezTo>
                      <a:pt x="26405" y="22943"/>
                      <a:pt x="26368" y="22906"/>
                      <a:pt x="26344" y="22856"/>
                    </a:cubicBezTo>
                    <a:cubicBezTo>
                      <a:pt x="26270" y="22770"/>
                      <a:pt x="26221" y="22782"/>
                      <a:pt x="26171" y="22733"/>
                    </a:cubicBezTo>
                    <a:cubicBezTo>
                      <a:pt x="26122" y="22684"/>
                      <a:pt x="26134" y="22634"/>
                      <a:pt x="26085" y="22573"/>
                    </a:cubicBezTo>
                    <a:cubicBezTo>
                      <a:pt x="26011" y="22437"/>
                      <a:pt x="25913" y="22339"/>
                      <a:pt x="25777" y="22265"/>
                    </a:cubicBezTo>
                    <a:cubicBezTo>
                      <a:pt x="25771" y="22259"/>
                      <a:pt x="25765" y="22256"/>
                      <a:pt x="25758" y="22256"/>
                    </a:cubicBezTo>
                    <a:cubicBezTo>
                      <a:pt x="25752" y="22256"/>
                      <a:pt x="25746" y="22259"/>
                      <a:pt x="25740" y="22265"/>
                    </a:cubicBezTo>
                    <a:cubicBezTo>
                      <a:pt x="25703" y="22259"/>
                      <a:pt x="25666" y="22256"/>
                      <a:pt x="25629" y="22256"/>
                    </a:cubicBezTo>
                    <a:cubicBezTo>
                      <a:pt x="25592" y="22256"/>
                      <a:pt x="25555" y="22259"/>
                      <a:pt x="25518" y="22265"/>
                    </a:cubicBezTo>
                    <a:cubicBezTo>
                      <a:pt x="25500" y="22269"/>
                      <a:pt x="25466" y="22272"/>
                      <a:pt x="25433" y="22272"/>
                    </a:cubicBezTo>
                    <a:cubicBezTo>
                      <a:pt x="25376" y="22272"/>
                      <a:pt x="25323" y="22264"/>
                      <a:pt x="25370" y="22240"/>
                    </a:cubicBezTo>
                    <a:cubicBezTo>
                      <a:pt x="25444" y="22203"/>
                      <a:pt x="25481" y="22228"/>
                      <a:pt x="25494" y="22142"/>
                    </a:cubicBezTo>
                    <a:cubicBezTo>
                      <a:pt x="25506" y="22068"/>
                      <a:pt x="25555" y="22031"/>
                      <a:pt x="25494" y="21994"/>
                    </a:cubicBezTo>
                    <a:cubicBezTo>
                      <a:pt x="25437" y="21949"/>
                      <a:pt x="25391" y="21894"/>
                      <a:pt x="25365" y="21894"/>
                    </a:cubicBezTo>
                    <a:cubicBezTo>
                      <a:pt x="25363" y="21894"/>
                      <a:pt x="25360" y="21894"/>
                      <a:pt x="25358" y="21895"/>
                    </a:cubicBezTo>
                    <a:cubicBezTo>
                      <a:pt x="25326" y="21906"/>
                      <a:pt x="25349" y="21935"/>
                      <a:pt x="25340" y="21935"/>
                    </a:cubicBezTo>
                    <a:cubicBezTo>
                      <a:pt x="25339" y="21935"/>
                      <a:pt x="25337" y="21934"/>
                      <a:pt x="25333" y="21932"/>
                    </a:cubicBezTo>
                    <a:cubicBezTo>
                      <a:pt x="25321" y="21920"/>
                      <a:pt x="25284" y="21908"/>
                      <a:pt x="25272" y="21871"/>
                    </a:cubicBezTo>
                    <a:cubicBezTo>
                      <a:pt x="25269" y="21865"/>
                      <a:pt x="25266" y="21862"/>
                      <a:pt x="25263" y="21862"/>
                    </a:cubicBezTo>
                    <a:cubicBezTo>
                      <a:pt x="25253" y="21862"/>
                      <a:pt x="25241" y="21889"/>
                      <a:pt x="25223" y="21908"/>
                    </a:cubicBezTo>
                    <a:cubicBezTo>
                      <a:pt x="25218" y="21917"/>
                      <a:pt x="25215" y="21921"/>
                      <a:pt x="25213" y="21921"/>
                    </a:cubicBezTo>
                    <a:cubicBezTo>
                      <a:pt x="25210" y="21921"/>
                      <a:pt x="25210" y="21910"/>
                      <a:pt x="25210" y="21895"/>
                    </a:cubicBezTo>
                    <a:cubicBezTo>
                      <a:pt x="25198" y="21846"/>
                      <a:pt x="25173" y="21809"/>
                      <a:pt x="25136" y="21797"/>
                    </a:cubicBezTo>
                    <a:cubicBezTo>
                      <a:pt x="25103" y="21797"/>
                      <a:pt x="25079" y="21848"/>
                      <a:pt x="25066" y="21848"/>
                    </a:cubicBezTo>
                    <a:cubicBezTo>
                      <a:pt x="25065" y="21848"/>
                      <a:pt x="25063" y="21847"/>
                      <a:pt x="25062" y="21846"/>
                    </a:cubicBezTo>
                    <a:cubicBezTo>
                      <a:pt x="25038" y="21834"/>
                      <a:pt x="25050" y="21809"/>
                      <a:pt x="25062" y="21772"/>
                    </a:cubicBezTo>
                    <a:cubicBezTo>
                      <a:pt x="25087" y="21735"/>
                      <a:pt x="25013" y="21735"/>
                      <a:pt x="25062" y="21698"/>
                    </a:cubicBezTo>
                    <a:cubicBezTo>
                      <a:pt x="25124" y="21661"/>
                      <a:pt x="25259" y="21698"/>
                      <a:pt x="25235" y="21649"/>
                    </a:cubicBezTo>
                    <a:cubicBezTo>
                      <a:pt x="25220" y="21627"/>
                      <a:pt x="25210" y="21622"/>
                      <a:pt x="25188" y="21622"/>
                    </a:cubicBezTo>
                    <a:cubicBezTo>
                      <a:pt x="25173" y="21622"/>
                      <a:pt x="25154" y="21624"/>
                      <a:pt x="25124" y="21624"/>
                    </a:cubicBezTo>
                    <a:cubicBezTo>
                      <a:pt x="25084" y="21624"/>
                      <a:pt x="25026" y="21616"/>
                      <a:pt x="24966" y="21616"/>
                    </a:cubicBezTo>
                    <a:cubicBezTo>
                      <a:pt x="24897" y="21616"/>
                      <a:pt x="24825" y="21627"/>
                      <a:pt x="24779" y="21673"/>
                    </a:cubicBezTo>
                    <a:cubicBezTo>
                      <a:pt x="24704" y="21748"/>
                      <a:pt x="24639" y="21814"/>
                      <a:pt x="24582" y="21814"/>
                    </a:cubicBezTo>
                    <a:cubicBezTo>
                      <a:pt x="24574" y="21814"/>
                      <a:pt x="24565" y="21812"/>
                      <a:pt x="24557" y="21809"/>
                    </a:cubicBezTo>
                    <a:cubicBezTo>
                      <a:pt x="24483" y="21809"/>
                      <a:pt x="24409" y="21784"/>
                      <a:pt x="24348" y="21747"/>
                    </a:cubicBezTo>
                    <a:cubicBezTo>
                      <a:pt x="24311" y="21710"/>
                      <a:pt x="24274" y="21649"/>
                      <a:pt x="24224" y="21649"/>
                    </a:cubicBezTo>
                    <a:cubicBezTo>
                      <a:pt x="24163" y="21649"/>
                      <a:pt x="23929" y="21686"/>
                      <a:pt x="23855" y="21686"/>
                    </a:cubicBezTo>
                    <a:cubicBezTo>
                      <a:pt x="23769" y="21686"/>
                      <a:pt x="23744" y="21686"/>
                      <a:pt x="23732" y="21624"/>
                    </a:cubicBezTo>
                    <a:cubicBezTo>
                      <a:pt x="23719" y="21550"/>
                      <a:pt x="23682" y="21415"/>
                      <a:pt x="23608" y="21415"/>
                    </a:cubicBezTo>
                    <a:cubicBezTo>
                      <a:pt x="23559" y="21409"/>
                      <a:pt x="23513" y="21405"/>
                      <a:pt x="23467" y="21405"/>
                    </a:cubicBezTo>
                    <a:cubicBezTo>
                      <a:pt x="23421" y="21405"/>
                      <a:pt x="23374" y="21409"/>
                      <a:pt x="23325" y="21415"/>
                    </a:cubicBezTo>
                    <a:cubicBezTo>
                      <a:pt x="23239" y="21439"/>
                      <a:pt x="23128" y="21501"/>
                      <a:pt x="23103" y="21513"/>
                    </a:cubicBezTo>
                    <a:cubicBezTo>
                      <a:pt x="23079" y="21526"/>
                      <a:pt x="22968" y="21587"/>
                      <a:pt x="22968" y="21636"/>
                    </a:cubicBezTo>
                    <a:cubicBezTo>
                      <a:pt x="22968" y="21698"/>
                      <a:pt x="23103" y="21858"/>
                      <a:pt x="23091" y="21908"/>
                    </a:cubicBezTo>
                    <a:cubicBezTo>
                      <a:pt x="23091" y="21957"/>
                      <a:pt x="23079" y="22105"/>
                      <a:pt x="23017" y="22105"/>
                    </a:cubicBezTo>
                    <a:cubicBezTo>
                      <a:pt x="22955" y="22105"/>
                      <a:pt x="22820" y="21932"/>
                      <a:pt x="22820" y="21895"/>
                    </a:cubicBezTo>
                    <a:cubicBezTo>
                      <a:pt x="22820" y="21846"/>
                      <a:pt x="22943" y="21686"/>
                      <a:pt x="22943" y="21649"/>
                    </a:cubicBezTo>
                    <a:cubicBezTo>
                      <a:pt x="22943" y="21599"/>
                      <a:pt x="22857" y="21513"/>
                      <a:pt x="22844" y="21476"/>
                    </a:cubicBezTo>
                    <a:lnTo>
                      <a:pt x="22844" y="21464"/>
                    </a:lnTo>
                    <a:cubicBezTo>
                      <a:pt x="22857" y="21402"/>
                      <a:pt x="22906" y="21365"/>
                      <a:pt x="22955" y="21341"/>
                    </a:cubicBezTo>
                    <a:cubicBezTo>
                      <a:pt x="23005" y="21328"/>
                      <a:pt x="23103" y="21230"/>
                      <a:pt x="23054" y="21193"/>
                    </a:cubicBezTo>
                    <a:cubicBezTo>
                      <a:pt x="23029" y="21168"/>
                      <a:pt x="22995" y="21156"/>
                      <a:pt x="22962" y="21156"/>
                    </a:cubicBezTo>
                    <a:cubicBezTo>
                      <a:pt x="22928" y="21156"/>
                      <a:pt x="22894" y="21168"/>
                      <a:pt x="22869" y="21193"/>
                    </a:cubicBezTo>
                    <a:cubicBezTo>
                      <a:pt x="22832" y="21230"/>
                      <a:pt x="22795" y="21291"/>
                      <a:pt x="22771" y="21304"/>
                    </a:cubicBezTo>
                    <a:cubicBezTo>
                      <a:pt x="22746" y="21316"/>
                      <a:pt x="22709" y="21341"/>
                      <a:pt x="22684" y="21365"/>
                    </a:cubicBezTo>
                    <a:cubicBezTo>
                      <a:pt x="22660" y="21378"/>
                      <a:pt x="22610" y="21476"/>
                      <a:pt x="22573" y="21489"/>
                    </a:cubicBezTo>
                    <a:cubicBezTo>
                      <a:pt x="22567" y="21490"/>
                      <a:pt x="22560" y="21491"/>
                      <a:pt x="22552" y="21491"/>
                    </a:cubicBezTo>
                    <a:cubicBezTo>
                      <a:pt x="22520" y="21491"/>
                      <a:pt x="22474" y="21481"/>
                      <a:pt x="22433" y="21481"/>
                    </a:cubicBezTo>
                    <a:cubicBezTo>
                      <a:pt x="22398" y="21481"/>
                      <a:pt x="22367" y="21488"/>
                      <a:pt x="22352" y="21513"/>
                    </a:cubicBezTo>
                    <a:cubicBezTo>
                      <a:pt x="22331" y="21566"/>
                      <a:pt x="22310" y="21645"/>
                      <a:pt x="22281" y="21645"/>
                    </a:cubicBezTo>
                    <a:cubicBezTo>
                      <a:pt x="22276" y="21645"/>
                      <a:pt x="22271" y="21642"/>
                      <a:pt x="22265" y="21636"/>
                    </a:cubicBezTo>
                    <a:cubicBezTo>
                      <a:pt x="22241" y="21599"/>
                      <a:pt x="22253" y="21563"/>
                      <a:pt x="22216" y="21550"/>
                    </a:cubicBezTo>
                    <a:cubicBezTo>
                      <a:pt x="22209" y="21548"/>
                      <a:pt x="22203" y="21547"/>
                      <a:pt x="22196" y="21547"/>
                    </a:cubicBezTo>
                    <a:cubicBezTo>
                      <a:pt x="22166" y="21547"/>
                      <a:pt x="22138" y="21567"/>
                      <a:pt x="22118" y="21587"/>
                    </a:cubicBezTo>
                    <a:cubicBezTo>
                      <a:pt x="22068" y="21636"/>
                      <a:pt x="22031" y="21698"/>
                      <a:pt x="22007" y="21772"/>
                    </a:cubicBezTo>
                    <a:cubicBezTo>
                      <a:pt x="21994" y="21858"/>
                      <a:pt x="22019" y="21932"/>
                      <a:pt x="21970" y="21994"/>
                    </a:cubicBezTo>
                    <a:cubicBezTo>
                      <a:pt x="21883" y="22068"/>
                      <a:pt x="21809" y="22154"/>
                      <a:pt x="21760" y="22240"/>
                    </a:cubicBezTo>
                    <a:cubicBezTo>
                      <a:pt x="21725" y="22322"/>
                      <a:pt x="21723" y="22426"/>
                      <a:pt x="21702" y="22426"/>
                    </a:cubicBezTo>
                    <a:cubicBezTo>
                      <a:pt x="21701" y="22426"/>
                      <a:pt x="21700" y="22426"/>
                      <a:pt x="21699" y="22425"/>
                    </a:cubicBezTo>
                    <a:cubicBezTo>
                      <a:pt x="21674" y="22413"/>
                      <a:pt x="21588" y="22228"/>
                      <a:pt x="21538" y="22166"/>
                    </a:cubicBezTo>
                    <a:cubicBezTo>
                      <a:pt x="21490" y="22118"/>
                      <a:pt x="21433" y="22069"/>
                      <a:pt x="21412" y="22069"/>
                    </a:cubicBezTo>
                    <a:cubicBezTo>
                      <a:pt x="21406" y="22069"/>
                      <a:pt x="21403" y="22072"/>
                      <a:pt x="21403" y="22080"/>
                    </a:cubicBezTo>
                    <a:cubicBezTo>
                      <a:pt x="21403" y="22087"/>
                      <a:pt x="21398" y="22090"/>
                      <a:pt x="21390" y="22090"/>
                    </a:cubicBezTo>
                    <a:cubicBezTo>
                      <a:pt x="21370" y="22090"/>
                      <a:pt x="21331" y="22070"/>
                      <a:pt x="21304" y="22043"/>
                    </a:cubicBezTo>
                    <a:cubicBezTo>
                      <a:pt x="21230" y="22006"/>
                      <a:pt x="21156" y="21981"/>
                      <a:pt x="21083" y="21969"/>
                    </a:cubicBezTo>
                    <a:cubicBezTo>
                      <a:pt x="21074" y="21967"/>
                      <a:pt x="21065" y="21966"/>
                      <a:pt x="21057" y="21966"/>
                    </a:cubicBezTo>
                    <a:cubicBezTo>
                      <a:pt x="21021" y="21966"/>
                      <a:pt x="20992" y="21988"/>
                      <a:pt x="20972" y="22018"/>
                    </a:cubicBezTo>
                    <a:cubicBezTo>
                      <a:pt x="20922" y="22055"/>
                      <a:pt x="20873" y="22080"/>
                      <a:pt x="20824" y="22117"/>
                    </a:cubicBezTo>
                    <a:cubicBezTo>
                      <a:pt x="20799" y="22117"/>
                      <a:pt x="20799" y="22154"/>
                      <a:pt x="20738" y="22154"/>
                    </a:cubicBezTo>
                    <a:cubicBezTo>
                      <a:pt x="20721" y="22158"/>
                      <a:pt x="20698" y="22161"/>
                      <a:pt x="20673" y="22161"/>
                    </a:cubicBezTo>
                    <a:cubicBezTo>
                      <a:pt x="20623" y="22161"/>
                      <a:pt x="20565" y="22150"/>
                      <a:pt x="20540" y="22117"/>
                    </a:cubicBezTo>
                    <a:cubicBezTo>
                      <a:pt x="20491" y="22080"/>
                      <a:pt x="20442" y="22068"/>
                      <a:pt x="20393" y="22055"/>
                    </a:cubicBezTo>
                    <a:cubicBezTo>
                      <a:pt x="20368" y="22055"/>
                      <a:pt x="20343" y="22018"/>
                      <a:pt x="20306" y="21969"/>
                    </a:cubicBezTo>
                    <a:cubicBezTo>
                      <a:pt x="20294" y="21944"/>
                      <a:pt x="20269" y="21908"/>
                      <a:pt x="20257" y="21871"/>
                    </a:cubicBezTo>
                    <a:cubicBezTo>
                      <a:pt x="20220" y="21821"/>
                      <a:pt x="20121" y="21723"/>
                      <a:pt x="20060" y="21624"/>
                    </a:cubicBezTo>
                    <a:cubicBezTo>
                      <a:pt x="20035" y="21599"/>
                      <a:pt x="20023" y="21563"/>
                      <a:pt x="20011" y="21538"/>
                    </a:cubicBezTo>
                    <a:cubicBezTo>
                      <a:pt x="19986" y="21464"/>
                      <a:pt x="20060" y="21378"/>
                      <a:pt x="20072" y="21267"/>
                    </a:cubicBezTo>
                    <a:cubicBezTo>
                      <a:pt x="20097" y="21131"/>
                      <a:pt x="20109" y="20996"/>
                      <a:pt x="20121" y="20860"/>
                    </a:cubicBezTo>
                    <a:cubicBezTo>
                      <a:pt x="20121" y="20762"/>
                      <a:pt x="20195" y="20675"/>
                      <a:pt x="20195" y="20589"/>
                    </a:cubicBezTo>
                    <a:cubicBezTo>
                      <a:pt x="20183" y="20503"/>
                      <a:pt x="20195" y="20491"/>
                      <a:pt x="20195" y="20454"/>
                    </a:cubicBezTo>
                    <a:cubicBezTo>
                      <a:pt x="20195" y="20429"/>
                      <a:pt x="20195" y="20429"/>
                      <a:pt x="20171" y="20417"/>
                    </a:cubicBezTo>
                    <a:cubicBezTo>
                      <a:pt x="20158" y="20417"/>
                      <a:pt x="20146" y="20404"/>
                      <a:pt x="20134" y="20404"/>
                    </a:cubicBezTo>
                    <a:cubicBezTo>
                      <a:pt x="20072" y="20392"/>
                      <a:pt x="19998" y="20269"/>
                      <a:pt x="19924" y="20219"/>
                    </a:cubicBezTo>
                    <a:cubicBezTo>
                      <a:pt x="19859" y="20187"/>
                      <a:pt x="19787" y="20170"/>
                      <a:pt x="19718" y="20170"/>
                    </a:cubicBezTo>
                    <a:cubicBezTo>
                      <a:pt x="19683" y="20170"/>
                      <a:pt x="19649" y="20174"/>
                      <a:pt x="19616" y="20183"/>
                    </a:cubicBezTo>
                    <a:cubicBezTo>
                      <a:pt x="19510" y="20204"/>
                      <a:pt x="19450" y="20261"/>
                      <a:pt x="19380" y="20261"/>
                    </a:cubicBezTo>
                    <a:cubicBezTo>
                      <a:pt x="19369" y="20261"/>
                      <a:pt x="19357" y="20260"/>
                      <a:pt x="19345" y="20256"/>
                    </a:cubicBezTo>
                    <a:cubicBezTo>
                      <a:pt x="19268" y="20234"/>
                      <a:pt x="19250" y="20193"/>
                      <a:pt x="19186" y="20193"/>
                    </a:cubicBezTo>
                    <a:cubicBezTo>
                      <a:pt x="19178" y="20193"/>
                      <a:pt x="19170" y="20194"/>
                      <a:pt x="19160" y="20195"/>
                    </a:cubicBezTo>
                    <a:cubicBezTo>
                      <a:pt x="19073" y="20206"/>
                      <a:pt x="19034" y="20246"/>
                      <a:pt x="18974" y="20246"/>
                    </a:cubicBezTo>
                    <a:cubicBezTo>
                      <a:pt x="18967" y="20246"/>
                      <a:pt x="18959" y="20245"/>
                      <a:pt x="18951" y="20244"/>
                    </a:cubicBezTo>
                    <a:lnTo>
                      <a:pt x="18926" y="20232"/>
                    </a:lnTo>
                    <a:cubicBezTo>
                      <a:pt x="18889" y="20219"/>
                      <a:pt x="18865" y="20195"/>
                      <a:pt x="18840" y="20183"/>
                    </a:cubicBezTo>
                    <a:cubicBezTo>
                      <a:pt x="18815" y="20158"/>
                      <a:pt x="18815" y="20133"/>
                      <a:pt x="18865" y="20109"/>
                    </a:cubicBezTo>
                    <a:cubicBezTo>
                      <a:pt x="18951" y="20022"/>
                      <a:pt x="19000" y="19899"/>
                      <a:pt x="19000" y="19764"/>
                    </a:cubicBezTo>
                    <a:cubicBezTo>
                      <a:pt x="18988" y="19677"/>
                      <a:pt x="19013" y="19591"/>
                      <a:pt x="19062" y="19517"/>
                    </a:cubicBezTo>
                    <a:cubicBezTo>
                      <a:pt x="19111" y="19443"/>
                      <a:pt x="19136" y="19357"/>
                      <a:pt x="19148" y="19271"/>
                    </a:cubicBezTo>
                    <a:cubicBezTo>
                      <a:pt x="19148" y="19209"/>
                      <a:pt x="19111" y="19012"/>
                      <a:pt x="19185" y="18901"/>
                    </a:cubicBezTo>
                    <a:cubicBezTo>
                      <a:pt x="19259" y="18803"/>
                      <a:pt x="19333" y="18741"/>
                      <a:pt x="19333" y="18679"/>
                    </a:cubicBezTo>
                    <a:cubicBezTo>
                      <a:pt x="19321" y="18618"/>
                      <a:pt x="19333" y="18556"/>
                      <a:pt x="19197" y="18556"/>
                    </a:cubicBezTo>
                    <a:cubicBezTo>
                      <a:pt x="19049" y="18568"/>
                      <a:pt x="18606" y="18605"/>
                      <a:pt x="18520" y="18716"/>
                    </a:cubicBezTo>
                    <a:cubicBezTo>
                      <a:pt x="18446" y="18815"/>
                      <a:pt x="18483" y="19024"/>
                      <a:pt x="18446" y="19086"/>
                    </a:cubicBezTo>
                    <a:cubicBezTo>
                      <a:pt x="18384" y="19172"/>
                      <a:pt x="18323" y="19246"/>
                      <a:pt x="18261" y="19332"/>
                    </a:cubicBezTo>
                    <a:cubicBezTo>
                      <a:pt x="18249" y="19345"/>
                      <a:pt x="18273" y="19406"/>
                      <a:pt x="18236" y="19431"/>
                    </a:cubicBezTo>
                    <a:cubicBezTo>
                      <a:pt x="18232" y="19432"/>
                      <a:pt x="18228" y="19433"/>
                      <a:pt x="18224" y="19433"/>
                    </a:cubicBezTo>
                    <a:cubicBezTo>
                      <a:pt x="18191" y="19433"/>
                      <a:pt x="18156" y="19393"/>
                      <a:pt x="18101" y="19382"/>
                    </a:cubicBezTo>
                    <a:cubicBezTo>
                      <a:pt x="17978" y="19382"/>
                      <a:pt x="17854" y="19406"/>
                      <a:pt x="17743" y="19456"/>
                    </a:cubicBezTo>
                    <a:cubicBezTo>
                      <a:pt x="17667" y="19481"/>
                      <a:pt x="17613" y="19519"/>
                      <a:pt x="17571" y="19519"/>
                    </a:cubicBezTo>
                    <a:cubicBezTo>
                      <a:pt x="17553" y="19519"/>
                      <a:pt x="17537" y="19511"/>
                      <a:pt x="17522" y="19493"/>
                    </a:cubicBezTo>
                    <a:cubicBezTo>
                      <a:pt x="17460" y="19443"/>
                      <a:pt x="17435" y="19382"/>
                      <a:pt x="17349" y="19357"/>
                    </a:cubicBezTo>
                    <a:cubicBezTo>
                      <a:pt x="17263" y="19345"/>
                      <a:pt x="17127" y="19345"/>
                      <a:pt x="17090" y="19184"/>
                    </a:cubicBezTo>
                    <a:cubicBezTo>
                      <a:pt x="17053" y="19061"/>
                      <a:pt x="17004" y="18950"/>
                      <a:pt x="16930" y="18852"/>
                    </a:cubicBezTo>
                    <a:cubicBezTo>
                      <a:pt x="16856" y="18704"/>
                      <a:pt x="16807" y="18556"/>
                      <a:pt x="16782" y="18396"/>
                    </a:cubicBezTo>
                    <a:cubicBezTo>
                      <a:pt x="16745" y="18248"/>
                      <a:pt x="16733" y="18088"/>
                      <a:pt x="16758" y="17940"/>
                    </a:cubicBezTo>
                    <a:cubicBezTo>
                      <a:pt x="16745" y="17829"/>
                      <a:pt x="16745" y="17706"/>
                      <a:pt x="16745" y="17595"/>
                    </a:cubicBezTo>
                    <a:cubicBezTo>
                      <a:pt x="16758" y="17509"/>
                      <a:pt x="16869" y="17423"/>
                      <a:pt x="16881" y="17312"/>
                    </a:cubicBezTo>
                    <a:cubicBezTo>
                      <a:pt x="16881" y="17275"/>
                      <a:pt x="16881" y="17250"/>
                      <a:pt x="16881" y="17225"/>
                    </a:cubicBezTo>
                    <a:cubicBezTo>
                      <a:pt x="16869" y="17102"/>
                      <a:pt x="16795" y="16917"/>
                      <a:pt x="16782" y="16856"/>
                    </a:cubicBezTo>
                    <a:cubicBezTo>
                      <a:pt x="16777" y="16825"/>
                      <a:pt x="16779" y="16820"/>
                      <a:pt x="16784" y="16820"/>
                    </a:cubicBezTo>
                    <a:cubicBezTo>
                      <a:pt x="16787" y="16820"/>
                      <a:pt x="16792" y="16821"/>
                      <a:pt x="16797" y="16821"/>
                    </a:cubicBezTo>
                    <a:cubicBezTo>
                      <a:pt x="16806" y="16821"/>
                      <a:pt x="16818" y="16817"/>
                      <a:pt x="16832" y="16794"/>
                    </a:cubicBezTo>
                    <a:cubicBezTo>
                      <a:pt x="16869" y="16733"/>
                      <a:pt x="16819" y="16708"/>
                      <a:pt x="16844" y="16671"/>
                    </a:cubicBezTo>
                    <a:cubicBezTo>
                      <a:pt x="16869" y="16646"/>
                      <a:pt x="16893" y="16659"/>
                      <a:pt x="16918" y="16622"/>
                    </a:cubicBezTo>
                    <a:cubicBezTo>
                      <a:pt x="16955" y="16597"/>
                      <a:pt x="17078" y="16535"/>
                      <a:pt x="17078" y="16474"/>
                    </a:cubicBezTo>
                    <a:cubicBezTo>
                      <a:pt x="17078" y="16435"/>
                      <a:pt x="17085" y="16420"/>
                      <a:pt x="17095" y="16420"/>
                    </a:cubicBezTo>
                    <a:cubicBezTo>
                      <a:pt x="17104" y="16420"/>
                      <a:pt x="17116" y="16432"/>
                      <a:pt x="17127" y="16449"/>
                    </a:cubicBezTo>
                    <a:cubicBezTo>
                      <a:pt x="17130" y="16452"/>
                      <a:pt x="17135" y="16453"/>
                      <a:pt x="17141" y="16453"/>
                    </a:cubicBezTo>
                    <a:cubicBezTo>
                      <a:pt x="17184" y="16453"/>
                      <a:pt x="17298" y="16380"/>
                      <a:pt x="17374" y="16326"/>
                    </a:cubicBezTo>
                    <a:cubicBezTo>
                      <a:pt x="17448" y="16277"/>
                      <a:pt x="17509" y="16215"/>
                      <a:pt x="17460" y="16190"/>
                    </a:cubicBezTo>
                    <a:cubicBezTo>
                      <a:pt x="17429" y="16170"/>
                      <a:pt x="17372" y="16123"/>
                      <a:pt x="17398" y="16123"/>
                    </a:cubicBezTo>
                    <a:cubicBezTo>
                      <a:pt x="17403" y="16123"/>
                      <a:pt x="17411" y="16125"/>
                      <a:pt x="17423" y="16129"/>
                    </a:cubicBezTo>
                    <a:cubicBezTo>
                      <a:pt x="17477" y="16138"/>
                      <a:pt x="17492" y="16167"/>
                      <a:pt x="17520" y="16167"/>
                    </a:cubicBezTo>
                    <a:cubicBezTo>
                      <a:pt x="17530" y="16167"/>
                      <a:pt x="17542" y="16163"/>
                      <a:pt x="17559" y="16153"/>
                    </a:cubicBezTo>
                    <a:cubicBezTo>
                      <a:pt x="17620" y="16116"/>
                      <a:pt x="17633" y="16067"/>
                      <a:pt x="17719" y="16067"/>
                    </a:cubicBezTo>
                    <a:cubicBezTo>
                      <a:pt x="17817" y="16067"/>
                      <a:pt x="17891" y="16067"/>
                      <a:pt x="17941" y="16129"/>
                    </a:cubicBezTo>
                    <a:cubicBezTo>
                      <a:pt x="17974" y="16162"/>
                      <a:pt x="17996" y="16174"/>
                      <a:pt x="18015" y="16174"/>
                    </a:cubicBezTo>
                    <a:cubicBezTo>
                      <a:pt x="18032" y="16174"/>
                      <a:pt x="18047" y="16165"/>
                      <a:pt x="18064" y="16153"/>
                    </a:cubicBezTo>
                    <a:cubicBezTo>
                      <a:pt x="18090" y="16136"/>
                      <a:pt x="18121" y="16113"/>
                      <a:pt x="18159" y="16113"/>
                    </a:cubicBezTo>
                    <a:cubicBezTo>
                      <a:pt x="18175" y="16113"/>
                      <a:pt x="18193" y="16118"/>
                      <a:pt x="18212" y="16129"/>
                    </a:cubicBezTo>
                    <a:cubicBezTo>
                      <a:pt x="18282" y="16164"/>
                      <a:pt x="18330" y="16265"/>
                      <a:pt x="18387" y="16265"/>
                    </a:cubicBezTo>
                    <a:cubicBezTo>
                      <a:pt x="18390" y="16265"/>
                      <a:pt x="18393" y="16265"/>
                      <a:pt x="18396" y="16264"/>
                    </a:cubicBezTo>
                    <a:cubicBezTo>
                      <a:pt x="18455" y="16264"/>
                      <a:pt x="18548" y="16140"/>
                      <a:pt x="18588" y="16140"/>
                    </a:cubicBezTo>
                    <a:cubicBezTo>
                      <a:pt x="18590" y="16140"/>
                      <a:pt x="18592" y="16141"/>
                      <a:pt x="18594" y="16141"/>
                    </a:cubicBezTo>
                    <a:cubicBezTo>
                      <a:pt x="18631" y="16166"/>
                      <a:pt x="18754" y="16289"/>
                      <a:pt x="18741" y="16314"/>
                    </a:cubicBezTo>
                    <a:cubicBezTo>
                      <a:pt x="18739" y="16318"/>
                      <a:pt x="18739" y="16320"/>
                      <a:pt x="18742" y="16320"/>
                    </a:cubicBezTo>
                    <a:cubicBezTo>
                      <a:pt x="18751" y="16320"/>
                      <a:pt x="18793" y="16284"/>
                      <a:pt x="18803" y="16264"/>
                    </a:cubicBezTo>
                    <a:cubicBezTo>
                      <a:pt x="18815" y="16252"/>
                      <a:pt x="18803" y="16264"/>
                      <a:pt x="18778" y="16227"/>
                    </a:cubicBezTo>
                    <a:cubicBezTo>
                      <a:pt x="18741" y="16190"/>
                      <a:pt x="18655" y="16141"/>
                      <a:pt x="18692" y="16116"/>
                    </a:cubicBezTo>
                    <a:cubicBezTo>
                      <a:pt x="18729" y="16092"/>
                      <a:pt x="18741" y="16116"/>
                      <a:pt x="18705" y="16080"/>
                    </a:cubicBezTo>
                    <a:cubicBezTo>
                      <a:pt x="18692" y="16055"/>
                      <a:pt x="18680" y="16030"/>
                      <a:pt x="18680" y="15993"/>
                    </a:cubicBezTo>
                    <a:cubicBezTo>
                      <a:pt x="18680" y="15978"/>
                      <a:pt x="18670" y="15968"/>
                      <a:pt x="18657" y="15968"/>
                    </a:cubicBezTo>
                    <a:cubicBezTo>
                      <a:pt x="18649" y="15968"/>
                      <a:pt x="18640" y="15972"/>
                      <a:pt x="18631" y="15981"/>
                    </a:cubicBezTo>
                    <a:cubicBezTo>
                      <a:pt x="18620" y="15986"/>
                      <a:pt x="18586" y="15992"/>
                      <a:pt x="18553" y="15992"/>
                    </a:cubicBezTo>
                    <a:cubicBezTo>
                      <a:pt x="18512" y="15992"/>
                      <a:pt x="18470" y="15984"/>
                      <a:pt x="18470" y="15956"/>
                    </a:cubicBezTo>
                    <a:cubicBezTo>
                      <a:pt x="18481" y="15926"/>
                      <a:pt x="18516" y="15904"/>
                      <a:pt x="18548" y="15904"/>
                    </a:cubicBezTo>
                    <a:cubicBezTo>
                      <a:pt x="18555" y="15904"/>
                      <a:pt x="18562" y="15905"/>
                      <a:pt x="18569" y="15907"/>
                    </a:cubicBezTo>
                    <a:cubicBezTo>
                      <a:pt x="18596" y="15925"/>
                      <a:pt x="18603" y="15957"/>
                      <a:pt x="18641" y="15957"/>
                    </a:cubicBezTo>
                    <a:cubicBezTo>
                      <a:pt x="18654" y="15957"/>
                      <a:pt x="18670" y="15953"/>
                      <a:pt x="18692" y="15944"/>
                    </a:cubicBezTo>
                    <a:cubicBezTo>
                      <a:pt x="18766" y="15919"/>
                      <a:pt x="18852" y="15907"/>
                      <a:pt x="18939" y="15907"/>
                    </a:cubicBezTo>
                    <a:cubicBezTo>
                      <a:pt x="18991" y="15907"/>
                      <a:pt x="19035" y="15880"/>
                      <a:pt x="19062" y="15880"/>
                    </a:cubicBezTo>
                    <a:cubicBezTo>
                      <a:pt x="19067" y="15880"/>
                      <a:pt x="19071" y="15881"/>
                      <a:pt x="19074" y="15882"/>
                    </a:cubicBezTo>
                    <a:cubicBezTo>
                      <a:pt x="19099" y="15895"/>
                      <a:pt x="19074" y="15932"/>
                      <a:pt x="19111" y="15932"/>
                    </a:cubicBezTo>
                    <a:cubicBezTo>
                      <a:pt x="19148" y="15932"/>
                      <a:pt x="19210" y="15907"/>
                      <a:pt x="19296" y="15907"/>
                    </a:cubicBezTo>
                    <a:cubicBezTo>
                      <a:pt x="19333" y="15907"/>
                      <a:pt x="19385" y="15901"/>
                      <a:pt x="19436" y="15901"/>
                    </a:cubicBezTo>
                    <a:cubicBezTo>
                      <a:pt x="19487" y="15901"/>
                      <a:pt x="19536" y="15907"/>
                      <a:pt x="19567" y="15932"/>
                    </a:cubicBezTo>
                    <a:cubicBezTo>
                      <a:pt x="19629" y="15981"/>
                      <a:pt x="19653" y="16055"/>
                      <a:pt x="19690" y="16080"/>
                    </a:cubicBezTo>
                    <a:cubicBezTo>
                      <a:pt x="19716" y="16097"/>
                      <a:pt x="19730" y="16114"/>
                      <a:pt x="19758" y="16114"/>
                    </a:cubicBezTo>
                    <a:cubicBezTo>
                      <a:pt x="19769" y="16114"/>
                      <a:pt x="19783" y="16111"/>
                      <a:pt x="19801" y="16104"/>
                    </a:cubicBezTo>
                    <a:cubicBezTo>
                      <a:pt x="19863" y="16080"/>
                      <a:pt x="19961" y="15993"/>
                      <a:pt x="19986" y="15993"/>
                    </a:cubicBezTo>
                    <a:cubicBezTo>
                      <a:pt x="20011" y="16006"/>
                      <a:pt x="20097" y="16153"/>
                      <a:pt x="20158" y="16203"/>
                    </a:cubicBezTo>
                    <a:cubicBezTo>
                      <a:pt x="20220" y="16252"/>
                      <a:pt x="20331" y="16351"/>
                      <a:pt x="20319" y="16400"/>
                    </a:cubicBezTo>
                    <a:cubicBezTo>
                      <a:pt x="20319" y="16461"/>
                      <a:pt x="20294" y="16560"/>
                      <a:pt x="20294" y="16597"/>
                    </a:cubicBezTo>
                    <a:cubicBezTo>
                      <a:pt x="20294" y="16634"/>
                      <a:pt x="20343" y="16671"/>
                      <a:pt x="20356" y="16696"/>
                    </a:cubicBezTo>
                    <a:cubicBezTo>
                      <a:pt x="20359" y="16702"/>
                      <a:pt x="20359" y="16703"/>
                      <a:pt x="20357" y="16703"/>
                    </a:cubicBezTo>
                    <a:cubicBezTo>
                      <a:pt x="20355" y="16703"/>
                      <a:pt x="20352" y="16702"/>
                      <a:pt x="20348" y="16702"/>
                    </a:cubicBezTo>
                    <a:cubicBezTo>
                      <a:pt x="20340" y="16702"/>
                      <a:pt x="20331" y="16708"/>
                      <a:pt x="20331" y="16745"/>
                    </a:cubicBezTo>
                    <a:cubicBezTo>
                      <a:pt x="20331" y="16819"/>
                      <a:pt x="20331" y="16880"/>
                      <a:pt x="20380" y="16930"/>
                    </a:cubicBezTo>
                    <a:cubicBezTo>
                      <a:pt x="20429" y="16979"/>
                      <a:pt x="20466" y="16954"/>
                      <a:pt x="20466" y="16991"/>
                    </a:cubicBezTo>
                    <a:cubicBezTo>
                      <a:pt x="20466" y="17011"/>
                      <a:pt x="20470" y="17015"/>
                      <a:pt x="20476" y="17015"/>
                    </a:cubicBezTo>
                    <a:cubicBezTo>
                      <a:pt x="20480" y="17015"/>
                      <a:pt x="20484" y="17013"/>
                      <a:pt x="20488" y="17013"/>
                    </a:cubicBezTo>
                    <a:cubicBezTo>
                      <a:pt x="20494" y="17013"/>
                      <a:pt x="20499" y="17016"/>
                      <a:pt x="20503" y="17028"/>
                    </a:cubicBezTo>
                    <a:cubicBezTo>
                      <a:pt x="20516" y="17053"/>
                      <a:pt x="20491" y="17115"/>
                      <a:pt x="20503" y="17176"/>
                    </a:cubicBezTo>
                    <a:cubicBezTo>
                      <a:pt x="20528" y="17250"/>
                      <a:pt x="20602" y="17250"/>
                      <a:pt x="20627" y="17287"/>
                    </a:cubicBezTo>
                    <a:cubicBezTo>
                      <a:pt x="20651" y="17361"/>
                      <a:pt x="20688" y="17435"/>
                      <a:pt x="20725" y="17496"/>
                    </a:cubicBezTo>
                    <a:cubicBezTo>
                      <a:pt x="20727" y="17497"/>
                      <a:pt x="20729" y="17498"/>
                      <a:pt x="20731" y="17498"/>
                    </a:cubicBezTo>
                    <a:cubicBezTo>
                      <a:pt x="20755" y="17498"/>
                      <a:pt x="20793" y="17446"/>
                      <a:pt x="20808" y="17446"/>
                    </a:cubicBezTo>
                    <a:cubicBezTo>
                      <a:pt x="20809" y="17446"/>
                      <a:pt x="20811" y="17446"/>
                      <a:pt x="20811" y="17447"/>
                    </a:cubicBezTo>
                    <a:cubicBezTo>
                      <a:pt x="20836" y="17460"/>
                      <a:pt x="20811" y="17509"/>
                      <a:pt x="20811" y="17533"/>
                    </a:cubicBezTo>
                    <a:cubicBezTo>
                      <a:pt x="20811" y="17538"/>
                      <a:pt x="20816" y="17541"/>
                      <a:pt x="20823" y="17541"/>
                    </a:cubicBezTo>
                    <a:cubicBezTo>
                      <a:pt x="20834" y="17541"/>
                      <a:pt x="20848" y="17532"/>
                      <a:pt x="20848" y="17509"/>
                    </a:cubicBezTo>
                    <a:cubicBezTo>
                      <a:pt x="20848" y="17423"/>
                      <a:pt x="20861" y="17349"/>
                      <a:pt x="20898" y="17262"/>
                    </a:cubicBezTo>
                    <a:cubicBezTo>
                      <a:pt x="20947" y="17115"/>
                      <a:pt x="20947" y="16942"/>
                      <a:pt x="20885" y="16794"/>
                    </a:cubicBezTo>
                    <a:cubicBezTo>
                      <a:pt x="20836" y="16696"/>
                      <a:pt x="20799" y="16597"/>
                      <a:pt x="20774" y="16486"/>
                    </a:cubicBezTo>
                    <a:cubicBezTo>
                      <a:pt x="20750" y="16363"/>
                      <a:pt x="20713" y="16252"/>
                      <a:pt x="20664" y="16129"/>
                    </a:cubicBezTo>
                    <a:cubicBezTo>
                      <a:pt x="20602" y="15993"/>
                      <a:pt x="20577" y="15833"/>
                      <a:pt x="20577" y="15685"/>
                    </a:cubicBezTo>
                    <a:cubicBezTo>
                      <a:pt x="20602" y="15562"/>
                      <a:pt x="20651" y="15463"/>
                      <a:pt x="20725" y="15365"/>
                    </a:cubicBezTo>
                    <a:cubicBezTo>
                      <a:pt x="20774" y="15266"/>
                      <a:pt x="20898" y="15217"/>
                      <a:pt x="20935" y="15168"/>
                    </a:cubicBezTo>
                    <a:cubicBezTo>
                      <a:pt x="20996" y="15131"/>
                      <a:pt x="21046" y="15069"/>
                      <a:pt x="21095" y="15020"/>
                    </a:cubicBezTo>
                    <a:cubicBezTo>
                      <a:pt x="21132" y="14971"/>
                      <a:pt x="21107" y="14958"/>
                      <a:pt x="21144" y="14934"/>
                    </a:cubicBezTo>
                    <a:cubicBezTo>
                      <a:pt x="21193" y="14884"/>
                      <a:pt x="21243" y="14847"/>
                      <a:pt x="21304" y="14823"/>
                    </a:cubicBezTo>
                    <a:cubicBezTo>
                      <a:pt x="21354" y="14786"/>
                      <a:pt x="21403" y="14786"/>
                      <a:pt x="21428" y="14761"/>
                    </a:cubicBezTo>
                    <a:cubicBezTo>
                      <a:pt x="21489" y="14687"/>
                      <a:pt x="21551" y="14626"/>
                      <a:pt x="21625" y="14564"/>
                    </a:cubicBezTo>
                    <a:cubicBezTo>
                      <a:pt x="21686" y="14539"/>
                      <a:pt x="21773" y="14564"/>
                      <a:pt x="21809" y="14527"/>
                    </a:cubicBezTo>
                    <a:cubicBezTo>
                      <a:pt x="21831" y="14494"/>
                      <a:pt x="21854" y="14451"/>
                      <a:pt x="21832" y="14451"/>
                    </a:cubicBezTo>
                    <a:cubicBezTo>
                      <a:pt x="21829" y="14451"/>
                      <a:pt x="21826" y="14452"/>
                      <a:pt x="21822" y="14453"/>
                    </a:cubicBezTo>
                    <a:cubicBezTo>
                      <a:pt x="21782" y="14473"/>
                      <a:pt x="21692" y="14493"/>
                      <a:pt x="21667" y="14493"/>
                    </a:cubicBezTo>
                    <a:cubicBezTo>
                      <a:pt x="21662" y="14493"/>
                      <a:pt x="21659" y="14492"/>
                      <a:pt x="21662" y="14490"/>
                    </a:cubicBezTo>
                    <a:cubicBezTo>
                      <a:pt x="21674" y="14465"/>
                      <a:pt x="21723" y="14465"/>
                      <a:pt x="21736" y="14441"/>
                    </a:cubicBezTo>
                    <a:cubicBezTo>
                      <a:pt x="21736" y="14404"/>
                      <a:pt x="21736" y="14367"/>
                      <a:pt x="21711" y="14342"/>
                    </a:cubicBezTo>
                    <a:cubicBezTo>
                      <a:pt x="21691" y="14322"/>
                      <a:pt x="21687" y="14302"/>
                      <a:pt x="21707" y="14302"/>
                    </a:cubicBezTo>
                    <a:cubicBezTo>
                      <a:pt x="21711" y="14302"/>
                      <a:pt x="21716" y="14303"/>
                      <a:pt x="21723" y="14305"/>
                    </a:cubicBezTo>
                    <a:cubicBezTo>
                      <a:pt x="21740" y="14305"/>
                      <a:pt x="21745" y="14311"/>
                      <a:pt x="21747" y="14311"/>
                    </a:cubicBezTo>
                    <a:cubicBezTo>
                      <a:pt x="21748" y="14311"/>
                      <a:pt x="21748" y="14309"/>
                      <a:pt x="21748" y="14305"/>
                    </a:cubicBezTo>
                    <a:cubicBezTo>
                      <a:pt x="21757" y="14288"/>
                      <a:pt x="21765" y="14270"/>
                      <a:pt x="21770" y="14270"/>
                    </a:cubicBezTo>
                    <a:cubicBezTo>
                      <a:pt x="21771" y="14270"/>
                      <a:pt x="21773" y="14273"/>
                      <a:pt x="21773" y="14281"/>
                    </a:cubicBezTo>
                    <a:cubicBezTo>
                      <a:pt x="21773" y="14318"/>
                      <a:pt x="21785" y="14342"/>
                      <a:pt x="21809" y="14342"/>
                    </a:cubicBezTo>
                    <a:cubicBezTo>
                      <a:pt x="21834" y="14342"/>
                      <a:pt x="21871" y="14318"/>
                      <a:pt x="21920" y="14268"/>
                    </a:cubicBezTo>
                    <a:cubicBezTo>
                      <a:pt x="21945" y="14231"/>
                      <a:pt x="21970" y="14194"/>
                      <a:pt x="21982" y="14145"/>
                    </a:cubicBezTo>
                    <a:cubicBezTo>
                      <a:pt x="21982" y="14142"/>
                      <a:pt x="21978" y="14140"/>
                      <a:pt x="21973" y="14140"/>
                    </a:cubicBezTo>
                    <a:cubicBezTo>
                      <a:pt x="21958" y="14140"/>
                      <a:pt x="21929" y="14152"/>
                      <a:pt x="21920" y="14170"/>
                    </a:cubicBezTo>
                    <a:cubicBezTo>
                      <a:pt x="21913" y="14184"/>
                      <a:pt x="21897" y="14190"/>
                      <a:pt x="21883" y="14190"/>
                    </a:cubicBezTo>
                    <a:cubicBezTo>
                      <a:pt x="21873" y="14190"/>
                      <a:pt x="21864" y="14187"/>
                      <a:pt x="21859" y="14182"/>
                    </a:cubicBezTo>
                    <a:cubicBezTo>
                      <a:pt x="21846" y="14157"/>
                      <a:pt x="21871" y="14157"/>
                      <a:pt x="21822" y="14157"/>
                    </a:cubicBezTo>
                    <a:cubicBezTo>
                      <a:pt x="21789" y="14157"/>
                      <a:pt x="21756" y="14163"/>
                      <a:pt x="21734" y="14163"/>
                    </a:cubicBezTo>
                    <a:cubicBezTo>
                      <a:pt x="21723" y="14163"/>
                      <a:pt x="21715" y="14161"/>
                      <a:pt x="21711" y="14157"/>
                    </a:cubicBezTo>
                    <a:cubicBezTo>
                      <a:pt x="21701" y="14147"/>
                      <a:pt x="21690" y="14102"/>
                      <a:pt x="21709" y="14102"/>
                    </a:cubicBezTo>
                    <a:cubicBezTo>
                      <a:pt x="21712" y="14102"/>
                      <a:pt x="21717" y="14104"/>
                      <a:pt x="21723" y="14108"/>
                    </a:cubicBezTo>
                    <a:cubicBezTo>
                      <a:pt x="21747" y="14124"/>
                      <a:pt x="21771" y="14145"/>
                      <a:pt x="21791" y="14145"/>
                    </a:cubicBezTo>
                    <a:cubicBezTo>
                      <a:pt x="21802" y="14145"/>
                      <a:pt x="21813" y="14138"/>
                      <a:pt x="21822" y="14120"/>
                    </a:cubicBezTo>
                    <a:cubicBezTo>
                      <a:pt x="21846" y="14088"/>
                      <a:pt x="21855" y="14077"/>
                      <a:pt x="21868" y="14077"/>
                    </a:cubicBezTo>
                    <a:cubicBezTo>
                      <a:pt x="21875" y="14077"/>
                      <a:pt x="21883" y="14079"/>
                      <a:pt x="21896" y="14083"/>
                    </a:cubicBezTo>
                    <a:cubicBezTo>
                      <a:pt x="21911" y="14083"/>
                      <a:pt x="21919" y="14085"/>
                      <a:pt x="21924" y="14085"/>
                    </a:cubicBezTo>
                    <a:cubicBezTo>
                      <a:pt x="21931" y="14085"/>
                      <a:pt x="21928" y="14081"/>
                      <a:pt x="21920" y="14059"/>
                    </a:cubicBezTo>
                    <a:cubicBezTo>
                      <a:pt x="21896" y="14010"/>
                      <a:pt x="21871" y="14010"/>
                      <a:pt x="21896" y="13960"/>
                    </a:cubicBezTo>
                    <a:cubicBezTo>
                      <a:pt x="21908" y="13923"/>
                      <a:pt x="21908" y="13862"/>
                      <a:pt x="21871" y="13849"/>
                    </a:cubicBezTo>
                    <a:cubicBezTo>
                      <a:pt x="21846" y="13837"/>
                      <a:pt x="21760" y="13849"/>
                      <a:pt x="21723" y="13812"/>
                    </a:cubicBezTo>
                    <a:cubicBezTo>
                      <a:pt x="21686" y="13775"/>
                      <a:pt x="21662" y="13751"/>
                      <a:pt x="21625" y="13726"/>
                    </a:cubicBezTo>
                    <a:cubicBezTo>
                      <a:pt x="21588" y="13714"/>
                      <a:pt x="21637" y="13701"/>
                      <a:pt x="21662" y="13701"/>
                    </a:cubicBezTo>
                    <a:cubicBezTo>
                      <a:pt x="21678" y="13701"/>
                      <a:pt x="21716" y="13712"/>
                      <a:pt x="21747" y="13712"/>
                    </a:cubicBezTo>
                    <a:cubicBezTo>
                      <a:pt x="21763" y="13712"/>
                      <a:pt x="21777" y="13710"/>
                      <a:pt x="21785" y="13701"/>
                    </a:cubicBezTo>
                    <a:cubicBezTo>
                      <a:pt x="21809" y="13677"/>
                      <a:pt x="21785" y="13652"/>
                      <a:pt x="21760" y="13628"/>
                    </a:cubicBezTo>
                    <a:cubicBezTo>
                      <a:pt x="21686" y="13566"/>
                      <a:pt x="21625" y="13504"/>
                      <a:pt x="21575" y="13430"/>
                    </a:cubicBezTo>
                    <a:cubicBezTo>
                      <a:pt x="21551" y="13381"/>
                      <a:pt x="21551" y="13332"/>
                      <a:pt x="21588" y="13295"/>
                    </a:cubicBezTo>
                    <a:cubicBezTo>
                      <a:pt x="21612" y="13258"/>
                      <a:pt x="21625" y="13221"/>
                      <a:pt x="21625" y="13184"/>
                    </a:cubicBezTo>
                    <a:cubicBezTo>
                      <a:pt x="21625" y="13176"/>
                      <a:pt x="21626" y="13173"/>
                      <a:pt x="21629" y="13173"/>
                    </a:cubicBezTo>
                    <a:cubicBezTo>
                      <a:pt x="21638" y="13173"/>
                      <a:pt x="21659" y="13217"/>
                      <a:pt x="21649" y="13246"/>
                    </a:cubicBezTo>
                    <a:cubicBezTo>
                      <a:pt x="21637" y="13270"/>
                      <a:pt x="21612" y="13270"/>
                      <a:pt x="21625" y="13307"/>
                    </a:cubicBezTo>
                    <a:cubicBezTo>
                      <a:pt x="21636" y="13353"/>
                      <a:pt x="21711" y="13419"/>
                      <a:pt x="21732" y="13419"/>
                    </a:cubicBezTo>
                    <a:cubicBezTo>
                      <a:pt x="21733" y="13419"/>
                      <a:pt x="21735" y="13419"/>
                      <a:pt x="21736" y="13418"/>
                    </a:cubicBezTo>
                    <a:cubicBezTo>
                      <a:pt x="21748" y="13406"/>
                      <a:pt x="21748" y="13332"/>
                      <a:pt x="21760" y="13270"/>
                    </a:cubicBezTo>
                    <a:cubicBezTo>
                      <a:pt x="21760" y="13209"/>
                      <a:pt x="21760" y="13122"/>
                      <a:pt x="21773" y="13098"/>
                    </a:cubicBezTo>
                    <a:cubicBezTo>
                      <a:pt x="21793" y="13077"/>
                      <a:pt x="21857" y="12988"/>
                      <a:pt x="21877" y="12988"/>
                    </a:cubicBezTo>
                    <a:cubicBezTo>
                      <a:pt x="21881" y="12988"/>
                      <a:pt x="21883" y="12991"/>
                      <a:pt x="21883" y="12999"/>
                    </a:cubicBezTo>
                    <a:cubicBezTo>
                      <a:pt x="21871" y="13036"/>
                      <a:pt x="21809" y="13024"/>
                      <a:pt x="21834" y="13147"/>
                    </a:cubicBezTo>
                    <a:cubicBezTo>
                      <a:pt x="21846" y="13270"/>
                      <a:pt x="21809" y="13320"/>
                      <a:pt x="21871" y="13381"/>
                    </a:cubicBezTo>
                    <a:cubicBezTo>
                      <a:pt x="21920" y="13418"/>
                      <a:pt x="21957" y="13492"/>
                      <a:pt x="21970" y="13566"/>
                    </a:cubicBezTo>
                    <a:cubicBezTo>
                      <a:pt x="21957" y="13615"/>
                      <a:pt x="21896" y="13665"/>
                      <a:pt x="21883" y="13726"/>
                    </a:cubicBezTo>
                    <a:cubicBezTo>
                      <a:pt x="21883" y="13752"/>
                      <a:pt x="21883" y="13774"/>
                      <a:pt x="21883" y="13788"/>
                    </a:cubicBezTo>
                    <a:cubicBezTo>
                      <a:pt x="21883" y="13763"/>
                      <a:pt x="21957" y="13665"/>
                      <a:pt x="21994" y="13615"/>
                    </a:cubicBezTo>
                    <a:cubicBezTo>
                      <a:pt x="22019" y="13578"/>
                      <a:pt x="22130" y="13393"/>
                      <a:pt x="22105" y="13332"/>
                    </a:cubicBezTo>
                    <a:cubicBezTo>
                      <a:pt x="22093" y="13258"/>
                      <a:pt x="21994" y="13098"/>
                      <a:pt x="21982" y="13036"/>
                    </a:cubicBezTo>
                    <a:cubicBezTo>
                      <a:pt x="21970" y="12975"/>
                      <a:pt x="21970" y="12950"/>
                      <a:pt x="22007" y="12913"/>
                    </a:cubicBezTo>
                    <a:cubicBezTo>
                      <a:pt x="22030" y="12897"/>
                      <a:pt x="22073" y="12882"/>
                      <a:pt x="22092" y="12882"/>
                    </a:cubicBezTo>
                    <a:cubicBezTo>
                      <a:pt x="22103" y="12882"/>
                      <a:pt x="22106" y="12887"/>
                      <a:pt x="22093" y="12901"/>
                    </a:cubicBezTo>
                    <a:cubicBezTo>
                      <a:pt x="22044" y="12938"/>
                      <a:pt x="22007" y="12913"/>
                      <a:pt x="22019" y="12975"/>
                    </a:cubicBezTo>
                    <a:cubicBezTo>
                      <a:pt x="22019" y="13036"/>
                      <a:pt x="22044" y="13073"/>
                      <a:pt x="22093" y="13110"/>
                    </a:cubicBezTo>
                    <a:cubicBezTo>
                      <a:pt x="22120" y="13137"/>
                      <a:pt x="22134" y="13178"/>
                      <a:pt x="22149" y="13178"/>
                    </a:cubicBezTo>
                    <a:cubicBezTo>
                      <a:pt x="22155" y="13178"/>
                      <a:pt x="22160" y="13172"/>
                      <a:pt x="22167" y="13159"/>
                    </a:cubicBezTo>
                    <a:cubicBezTo>
                      <a:pt x="22204" y="13110"/>
                      <a:pt x="22253" y="13048"/>
                      <a:pt x="22302" y="12962"/>
                    </a:cubicBezTo>
                    <a:cubicBezTo>
                      <a:pt x="22339" y="12901"/>
                      <a:pt x="22364" y="12814"/>
                      <a:pt x="22352" y="12740"/>
                    </a:cubicBezTo>
                    <a:cubicBezTo>
                      <a:pt x="22327" y="12679"/>
                      <a:pt x="22302" y="12630"/>
                      <a:pt x="22327" y="12617"/>
                    </a:cubicBezTo>
                    <a:cubicBezTo>
                      <a:pt x="22339" y="12580"/>
                      <a:pt x="22352" y="12556"/>
                      <a:pt x="22364" y="12519"/>
                    </a:cubicBezTo>
                    <a:cubicBezTo>
                      <a:pt x="22368" y="12505"/>
                      <a:pt x="22371" y="12500"/>
                      <a:pt x="22373" y="12500"/>
                    </a:cubicBezTo>
                    <a:cubicBezTo>
                      <a:pt x="22376" y="12500"/>
                      <a:pt x="22376" y="12515"/>
                      <a:pt x="22376" y="12531"/>
                    </a:cubicBezTo>
                    <a:cubicBezTo>
                      <a:pt x="22376" y="12560"/>
                      <a:pt x="22354" y="12604"/>
                      <a:pt x="22362" y="12604"/>
                    </a:cubicBezTo>
                    <a:cubicBezTo>
                      <a:pt x="22364" y="12604"/>
                      <a:pt x="22368" y="12601"/>
                      <a:pt x="22376" y="12593"/>
                    </a:cubicBezTo>
                    <a:cubicBezTo>
                      <a:pt x="22426" y="12556"/>
                      <a:pt x="22475" y="12519"/>
                      <a:pt x="22524" y="12482"/>
                    </a:cubicBezTo>
                    <a:cubicBezTo>
                      <a:pt x="22586" y="12432"/>
                      <a:pt x="22660" y="12408"/>
                      <a:pt x="22746" y="12408"/>
                    </a:cubicBezTo>
                    <a:cubicBezTo>
                      <a:pt x="22795" y="12408"/>
                      <a:pt x="22848" y="12414"/>
                      <a:pt x="22889" y="12414"/>
                    </a:cubicBezTo>
                    <a:cubicBezTo>
                      <a:pt x="22931" y="12414"/>
                      <a:pt x="22962" y="12408"/>
                      <a:pt x="22968" y="12383"/>
                    </a:cubicBezTo>
                    <a:cubicBezTo>
                      <a:pt x="22978" y="12332"/>
                      <a:pt x="22963" y="12263"/>
                      <a:pt x="22979" y="12263"/>
                    </a:cubicBezTo>
                    <a:cubicBezTo>
                      <a:pt x="22982" y="12263"/>
                      <a:pt x="22986" y="12266"/>
                      <a:pt x="22992" y="12272"/>
                    </a:cubicBezTo>
                    <a:cubicBezTo>
                      <a:pt x="23029" y="12309"/>
                      <a:pt x="22980" y="12358"/>
                      <a:pt x="23029" y="12358"/>
                    </a:cubicBezTo>
                    <a:cubicBezTo>
                      <a:pt x="23066" y="12358"/>
                      <a:pt x="23116" y="12346"/>
                      <a:pt x="23140" y="12309"/>
                    </a:cubicBezTo>
                    <a:cubicBezTo>
                      <a:pt x="23147" y="12302"/>
                      <a:pt x="23153" y="12299"/>
                      <a:pt x="23156" y="12299"/>
                    </a:cubicBezTo>
                    <a:cubicBezTo>
                      <a:pt x="23165" y="12299"/>
                      <a:pt x="23165" y="12316"/>
                      <a:pt x="23165" y="12334"/>
                    </a:cubicBezTo>
                    <a:cubicBezTo>
                      <a:pt x="23165" y="12344"/>
                      <a:pt x="23169" y="12348"/>
                      <a:pt x="23177" y="12348"/>
                    </a:cubicBezTo>
                    <a:cubicBezTo>
                      <a:pt x="23188" y="12348"/>
                      <a:pt x="23205" y="12341"/>
                      <a:pt x="23226" y="12334"/>
                    </a:cubicBezTo>
                    <a:cubicBezTo>
                      <a:pt x="23263" y="12321"/>
                      <a:pt x="23337" y="12285"/>
                      <a:pt x="23337" y="12260"/>
                    </a:cubicBezTo>
                    <a:cubicBezTo>
                      <a:pt x="23350" y="12235"/>
                      <a:pt x="23362" y="12198"/>
                      <a:pt x="23313" y="12186"/>
                    </a:cubicBezTo>
                    <a:cubicBezTo>
                      <a:pt x="23300" y="12182"/>
                      <a:pt x="23289" y="12180"/>
                      <a:pt x="23281" y="12180"/>
                    </a:cubicBezTo>
                    <a:cubicBezTo>
                      <a:pt x="23265" y="12180"/>
                      <a:pt x="23259" y="12186"/>
                      <a:pt x="23276" y="12186"/>
                    </a:cubicBezTo>
                    <a:cubicBezTo>
                      <a:pt x="23288" y="12186"/>
                      <a:pt x="23288" y="12248"/>
                      <a:pt x="23263" y="12260"/>
                    </a:cubicBezTo>
                    <a:cubicBezTo>
                      <a:pt x="23250" y="12264"/>
                      <a:pt x="23238" y="12267"/>
                      <a:pt x="23228" y="12267"/>
                    </a:cubicBezTo>
                    <a:cubicBezTo>
                      <a:pt x="23212" y="12267"/>
                      <a:pt x="23202" y="12259"/>
                      <a:pt x="23202" y="12235"/>
                    </a:cubicBezTo>
                    <a:cubicBezTo>
                      <a:pt x="23177" y="12186"/>
                      <a:pt x="23153" y="12137"/>
                      <a:pt x="23116" y="12100"/>
                    </a:cubicBezTo>
                    <a:cubicBezTo>
                      <a:pt x="23091" y="12075"/>
                      <a:pt x="23091" y="12063"/>
                      <a:pt x="23116" y="12038"/>
                    </a:cubicBezTo>
                    <a:cubicBezTo>
                      <a:pt x="23140" y="12013"/>
                      <a:pt x="23153" y="11976"/>
                      <a:pt x="23140" y="11952"/>
                    </a:cubicBezTo>
                    <a:cubicBezTo>
                      <a:pt x="23128" y="11915"/>
                      <a:pt x="23103" y="11927"/>
                      <a:pt x="23140" y="11866"/>
                    </a:cubicBezTo>
                    <a:cubicBezTo>
                      <a:pt x="23165" y="11829"/>
                      <a:pt x="23177" y="11792"/>
                      <a:pt x="23202" y="11742"/>
                    </a:cubicBezTo>
                    <a:cubicBezTo>
                      <a:pt x="23226" y="11693"/>
                      <a:pt x="23239" y="11681"/>
                      <a:pt x="23263" y="11644"/>
                    </a:cubicBezTo>
                    <a:cubicBezTo>
                      <a:pt x="23276" y="11595"/>
                      <a:pt x="23300" y="11582"/>
                      <a:pt x="23325" y="11582"/>
                    </a:cubicBezTo>
                    <a:cubicBezTo>
                      <a:pt x="23350" y="11582"/>
                      <a:pt x="23374" y="11545"/>
                      <a:pt x="23387" y="11533"/>
                    </a:cubicBezTo>
                    <a:cubicBezTo>
                      <a:pt x="23393" y="11527"/>
                      <a:pt x="23393" y="11524"/>
                      <a:pt x="23393" y="11524"/>
                    </a:cubicBezTo>
                    <a:cubicBezTo>
                      <a:pt x="23393" y="11524"/>
                      <a:pt x="23393" y="11527"/>
                      <a:pt x="23399" y="11533"/>
                    </a:cubicBezTo>
                    <a:cubicBezTo>
                      <a:pt x="23406" y="11536"/>
                      <a:pt x="23416" y="11539"/>
                      <a:pt x="23428" y="11539"/>
                    </a:cubicBezTo>
                    <a:cubicBezTo>
                      <a:pt x="23458" y="11539"/>
                      <a:pt x="23499" y="11524"/>
                      <a:pt x="23534" y="11471"/>
                    </a:cubicBezTo>
                    <a:cubicBezTo>
                      <a:pt x="23566" y="11398"/>
                      <a:pt x="23562" y="11343"/>
                      <a:pt x="23582" y="11343"/>
                    </a:cubicBezTo>
                    <a:cubicBezTo>
                      <a:pt x="23586" y="11343"/>
                      <a:pt x="23591" y="11344"/>
                      <a:pt x="23596" y="11348"/>
                    </a:cubicBezTo>
                    <a:cubicBezTo>
                      <a:pt x="23621" y="11373"/>
                      <a:pt x="23621" y="11434"/>
                      <a:pt x="23658" y="11434"/>
                    </a:cubicBezTo>
                    <a:cubicBezTo>
                      <a:pt x="23707" y="11434"/>
                      <a:pt x="23732" y="11397"/>
                      <a:pt x="23769" y="11373"/>
                    </a:cubicBezTo>
                    <a:cubicBezTo>
                      <a:pt x="23806" y="11348"/>
                      <a:pt x="23843" y="11373"/>
                      <a:pt x="23904" y="11311"/>
                    </a:cubicBezTo>
                    <a:cubicBezTo>
                      <a:pt x="23978" y="11250"/>
                      <a:pt x="24015" y="11262"/>
                      <a:pt x="24052" y="11213"/>
                    </a:cubicBezTo>
                    <a:cubicBezTo>
                      <a:pt x="24052" y="11213"/>
                      <a:pt x="24052" y="11200"/>
                      <a:pt x="24052" y="11188"/>
                    </a:cubicBezTo>
                    <a:cubicBezTo>
                      <a:pt x="24077" y="11163"/>
                      <a:pt x="24052" y="11163"/>
                      <a:pt x="24101" y="11139"/>
                    </a:cubicBezTo>
                    <a:cubicBezTo>
                      <a:pt x="24163" y="11126"/>
                      <a:pt x="24200" y="11102"/>
                      <a:pt x="24249" y="11065"/>
                    </a:cubicBezTo>
                    <a:cubicBezTo>
                      <a:pt x="24268" y="11052"/>
                      <a:pt x="24268" y="11046"/>
                      <a:pt x="24269" y="11046"/>
                    </a:cubicBezTo>
                    <a:cubicBezTo>
                      <a:pt x="24271" y="11046"/>
                      <a:pt x="24274" y="11052"/>
                      <a:pt x="24298" y="11065"/>
                    </a:cubicBezTo>
                    <a:cubicBezTo>
                      <a:pt x="24304" y="11068"/>
                      <a:pt x="24311" y="11069"/>
                      <a:pt x="24317" y="11069"/>
                    </a:cubicBezTo>
                    <a:cubicBezTo>
                      <a:pt x="24363" y="11069"/>
                      <a:pt x="24417" y="11000"/>
                      <a:pt x="24471" y="10978"/>
                    </a:cubicBezTo>
                    <a:cubicBezTo>
                      <a:pt x="24502" y="10960"/>
                      <a:pt x="24523" y="10960"/>
                      <a:pt x="24543" y="10960"/>
                    </a:cubicBezTo>
                    <a:cubicBezTo>
                      <a:pt x="24563" y="10960"/>
                      <a:pt x="24582" y="10960"/>
                      <a:pt x="24606" y="10941"/>
                    </a:cubicBezTo>
                    <a:cubicBezTo>
                      <a:pt x="24643" y="10917"/>
                      <a:pt x="24656" y="10941"/>
                      <a:pt x="24619" y="10905"/>
                    </a:cubicBezTo>
                    <a:cubicBezTo>
                      <a:pt x="24598" y="10863"/>
                      <a:pt x="24568" y="10813"/>
                      <a:pt x="24574" y="10813"/>
                    </a:cubicBezTo>
                    <a:cubicBezTo>
                      <a:pt x="24576" y="10813"/>
                      <a:pt x="24578" y="10814"/>
                      <a:pt x="24582" y="10818"/>
                    </a:cubicBezTo>
                    <a:cubicBezTo>
                      <a:pt x="24606" y="10843"/>
                      <a:pt x="24619" y="10892"/>
                      <a:pt x="24656" y="10892"/>
                    </a:cubicBezTo>
                    <a:cubicBezTo>
                      <a:pt x="24693" y="10892"/>
                      <a:pt x="24717" y="10892"/>
                      <a:pt x="24656" y="10941"/>
                    </a:cubicBezTo>
                    <a:cubicBezTo>
                      <a:pt x="24606" y="10991"/>
                      <a:pt x="24533" y="11003"/>
                      <a:pt x="24557" y="11015"/>
                    </a:cubicBezTo>
                    <a:cubicBezTo>
                      <a:pt x="24594" y="11028"/>
                      <a:pt x="24594" y="11028"/>
                      <a:pt x="24643" y="11028"/>
                    </a:cubicBezTo>
                    <a:cubicBezTo>
                      <a:pt x="24676" y="11028"/>
                      <a:pt x="24747" y="11022"/>
                      <a:pt x="24799" y="11022"/>
                    </a:cubicBezTo>
                    <a:cubicBezTo>
                      <a:pt x="24824" y="11022"/>
                      <a:pt x="24845" y="11024"/>
                      <a:pt x="24853" y="11028"/>
                    </a:cubicBezTo>
                    <a:cubicBezTo>
                      <a:pt x="24878" y="11040"/>
                      <a:pt x="24878" y="11052"/>
                      <a:pt x="24865" y="11065"/>
                    </a:cubicBezTo>
                    <a:cubicBezTo>
                      <a:pt x="24853" y="11065"/>
                      <a:pt x="24841" y="11077"/>
                      <a:pt x="24878" y="11089"/>
                    </a:cubicBezTo>
                    <a:cubicBezTo>
                      <a:pt x="24902" y="11089"/>
                      <a:pt x="24828" y="11102"/>
                      <a:pt x="24804" y="11102"/>
                    </a:cubicBezTo>
                    <a:cubicBezTo>
                      <a:pt x="24779" y="11102"/>
                      <a:pt x="24767" y="11102"/>
                      <a:pt x="24742" y="11126"/>
                    </a:cubicBezTo>
                    <a:cubicBezTo>
                      <a:pt x="24724" y="11145"/>
                      <a:pt x="24726" y="11177"/>
                      <a:pt x="24723" y="11177"/>
                    </a:cubicBezTo>
                    <a:cubicBezTo>
                      <a:pt x="24722" y="11177"/>
                      <a:pt x="24720" y="11173"/>
                      <a:pt x="24717" y="11163"/>
                    </a:cubicBezTo>
                    <a:cubicBezTo>
                      <a:pt x="24693" y="11139"/>
                      <a:pt x="24668" y="11114"/>
                      <a:pt x="24668" y="11089"/>
                    </a:cubicBezTo>
                    <a:cubicBezTo>
                      <a:pt x="24659" y="11080"/>
                      <a:pt x="24664" y="11056"/>
                      <a:pt x="24656" y="11056"/>
                    </a:cubicBezTo>
                    <a:cubicBezTo>
                      <a:pt x="24653" y="11056"/>
                      <a:pt x="24649" y="11059"/>
                      <a:pt x="24643" y="11065"/>
                    </a:cubicBezTo>
                    <a:cubicBezTo>
                      <a:pt x="24627" y="11089"/>
                      <a:pt x="24622" y="11102"/>
                      <a:pt x="24617" y="11102"/>
                    </a:cubicBezTo>
                    <a:cubicBezTo>
                      <a:pt x="24614" y="11102"/>
                      <a:pt x="24611" y="11098"/>
                      <a:pt x="24606" y="11089"/>
                    </a:cubicBezTo>
                    <a:cubicBezTo>
                      <a:pt x="24600" y="11071"/>
                      <a:pt x="24597" y="11059"/>
                      <a:pt x="24591" y="11059"/>
                    </a:cubicBezTo>
                    <a:cubicBezTo>
                      <a:pt x="24585" y="11059"/>
                      <a:pt x="24576" y="11071"/>
                      <a:pt x="24557" y="11102"/>
                    </a:cubicBezTo>
                    <a:cubicBezTo>
                      <a:pt x="24520" y="11151"/>
                      <a:pt x="24520" y="11151"/>
                      <a:pt x="24483" y="11176"/>
                    </a:cubicBezTo>
                    <a:cubicBezTo>
                      <a:pt x="24434" y="11213"/>
                      <a:pt x="24372" y="11237"/>
                      <a:pt x="24323" y="11274"/>
                    </a:cubicBezTo>
                    <a:cubicBezTo>
                      <a:pt x="24286" y="11323"/>
                      <a:pt x="24261" y="11373"/>
                      <a:pt x="24249" y="11434"/>
                    </a:cubicBezTo>
                    <a:cubicBezTo>
                      <a:pt x="24224" y="11484"/>
                      <a:pt x="24237" y="11545"/>
                      <a:pt x="24261" y="11595"/>
                    </a:cubicBezTo>
                    <a:cubicBezTo>
                      <a:pt x="24298" y="11631"/>
                      <a:pt x="24335" y="11656"/>
                      <a:pt x="24385" y="11668"/>
                    </a:cubicBezTo>
                    <a:cubicBezTo>
                      <a:pt x="24409" y="11668"/>
                      <a:pt x="24422" y="11644"/>
                      <a:pt x="24459" y="11619"/>
                    </a:cubicBezTo>
                    <a:cubicBezTo>
                      <a:pt x="24520" y="11558"/>
                      <a:pt x="24582" y="11496"/>
                      <a:pt x="24631" y="11434"/>
                    </a:cubicBezTo>
                    <a:cubicBezTo>
                      <a:pt x="24675" y="11391"/>
                      <a:pt x="24766" y="11280"/>
                      <a:pt x="24778" y="11280"/>
                    </a:cubicBezTo>
                    <a:cubicBezTo>
                      <a:pt x="24780" y="11280"/>
                      <a:pt x="24780" y="11282"/>
                      <a:pt x="24779" y="11286"/>
                    </a:cubicBezTo>
                    <a:cubicBezTo>
                      <a:pt x="24767" y="11311"/>
                      <a:pt x="24754" y="11336"/>
                      <a:pt x="24779" y="11348"/>
                    </a:cubicBezTo>
                    <a:cubicBezTo>
                      <a:pt x="24789" y="11348"/>
                      <a:pt x="24807" y="11350"/>
                      <a:pt x="24825" y="11350"/>
                    </a:cubicBezTo>
                    <a:cubicBezTo>
                      <a:pt x="24853" y="11350"/>
                      <a:pt x="24882" y="11346"/>
                      <a:pt x="24890" y="11323"/>
                    </a:cubicBezTo>
                    <a:cubicBezTo>
                      <a:pt x="24914" y="11286"/>
                      <a:pt x="24902" y="11299"/>
                      <a:pt x="24964" y="11274"/>
                    </a:cubicBezTo>
                    <a:cubicBezTo>
                      <a:pt x="25062" y="11250"/>
                      <a:pt x="25161" y="11200"/>
                      <a:pt x="25247" y="11151"/>
                    </a:cubicBezTo>
                    <a:cubicBezTo>
                      <a:pt x="25321" y="11114"/>
                      <a:pt x="25407" y="11114"/>
                      <a:pt x="25432" y="11089"/>
                    </a:cubicBezTo>
                    <a:cubicBezTo>
                      <a:pt x="25457" y="11077"/>
                      <a:pt x="25444" y="11065"/>
                      <a:pt x="25432" y="11040"/>
                    </a:cubicBezTo>
                    <a:cubicBezTo>
                      <a:pt x="25420" y="11028"/>
                      <a:pt x="25395" y="11028"/>
                      <a:pt x="25420" y="11003"/>
                    </a:cubicBezTo>
                    <a:cubicBezTo>
                      <a:pt x="25444" y="10978"/>
                      <a:pt x="25457" y="10966"/>
                      <a:pt x="25420" y="10966"/>
                    </a:cubicBezTo>
                    <a:cubicBezTo>
                      <a:pt x="25403" y="10966"/>
                      <a:pt x="25377" y="10971"/>
                      <a:pt x="25352" y="10971"/>
                    </a:cubicBezTo>
                    <a:cubicBezTo>
                      <a:pt x="25321" y="10971"/>
                      <a:pt x="25291" y="10963"/>
                      <a:pt x="25284" y="10929"/>
                    </a:cubicBezTo>
                    <a:cubicBezTo>
                      <a:pt x="25278" y="10900"/>
                      <a:pt x="25267" y="10890"/>
                      <a:pt x="25253" y="10890"/>
                    </a:cubicBezTo>
                    <a:cubicBezTo>
                      <a:pt x="25237" y="10890"/>
                      <a:pt x="25218" y="10904"/>
                      <a:pt x="25198" y="10917"/>
                    </a:cubicBezTo>
                    <a:cubicBezTo>
                      <a:pt x="25180" y="10935"/>
                      <a:pt x="25155" y="10946"/>
                      <a:pt x="25124" y="10946"/>
                    </a:cubicBezTo>
                    <a:cubicBezTo>
                      <a:pt x="25112" y="10946"/>
                      <a:pt x="25100" y="10945"/>
                      <a:pt x="25087" y="10941"/>
                    </a:cubicBezTo>
                    <a:cubicBezTo>
                      <a:pt x="25050" y="10941"/>
                      <a:pt x="25050" y="10917"/>
                      <a:pt x="24988" y="10905"/>
                    </a:cubicBezTo>
                    <a:cubicBezTo>
                      <a:pt x="24914" y="10892"/>
                      <a:pt x="24804" y="10905"/>
                      <a:pt x="24791" y="10868"/>
                    </a:cubicBezTo>
                    <a:cubicBezTo>
                      <a:pt x="24779" y="10818"/>
                      <a:pt x="24779" y="10818"/>
                      <a:pt x="24791" y="10794"/>
                    </a:cubicBezTo>
                    <a:cubicBezTo>
                      <a:pt x="24804" y="10781"/>
                      <a:pt x="24779" y="10769"/>
                      <a:pt x="24742" y="10757"/>
                    </a:cubicBezTo>
                    <a:cubicBezTo>
                      <a:pt x="24717" y="10757"/>
                      <a:pt x="24643" y="10757"/>
                      <a:pt x="24619" y="10695"/>
                    </a:cubicBezTo>
                    <a:cubicBezTo>
                      <a:pt x="24594" y="10633"/>
                      <a:pt x="24582" y="10572"/>
                      <a:pt x="24569" y="10510"/>
                    </a:cubicBezTo>
                    <a:cubicBezTo>
                      <a:pt x="24569" y="10449"/>
                      <a:pt x="24508" y="10449"/>
                      <a:pt x="24483" y="10449"/>
                    </a:cubicBezTo>
                    <a:cubicBezTo>
                      <a:pt x="24459" y="10449"/>
                      <a:pt x="24409" y="10449"/>
                      <a:pt x="24446" y="10424"/>
                    </a:cubicBezTo>
                    <a:cubicBezTo>
                      <a:pt x="24496" y="10399"/>
                      <a:pt x="24533" y="10350"/>
                      <a:pt x="24545" y="10301"/>
                    </a:cubicBezTo>
                    <a:cubicBezTo>
                      <a:pt x="24569" y="10251"/>
                      <a:pt x="24569" y="10239"/>
                      <a:pt x="24545" y="10215"/>
                    </a:cubicBezTo>
                    <a:cubicBezTo>
                      <a:pt x="24520" y="10178"/>
                      <a:pt x="24520" y="10141"/>
                      <a:pt x="24508" y="10128"/>
                    </a:cubicBezTo>
                    <a:cubicBezTo>
                      <a:pt x="24503" y="10124"/>
                      <a:pt x="24497" y="10121"/>
                      <a:pt x="24490" y="10121"/>
                    </a:cubicBezTo>
                    <a:cubicBezTo>
                      <a:pt x="24478" y="10121"/>
                      <a:pt x="24462" y="10129"/>
                      <a:pt x="24446" y="10153"/>
                    </a:cubicBezTo>
                    <a:cubicBezTo>
                      <a:pt x="24434" y="10190"/>
                      <a:pt x="24446" y="10227"/>
                      <a:pt x="24409" y="10227"/>
                    </a:cubicBezTo>
                    <a:cubicBezTo>
                      <a:pt x="24385" y="10227"/>
                      <a:pt x="24348" y="10227"/>
                      <a:pt x="24335" y="10190"/>
                    </a:cubicBezTo>
                    <a:cubicBezTo>
                      <a:pt x="24335" y="10165"/>
                      <a:pt x="24372" y="10165"/>
                      <a:pt x="24323" y="10141"/>
                    </a:cubicBezTo>
                    <a:cubicBezTo>
                      <a:pt x="24261" y="10116"/>
                      <a:pt x="24224" y="10079"/>
                      <a:pt x="24261" y="10079"/>
                    </a:cubicBezTo>
                    <a:cubicBezTo>
                      <a:pt x="24278" y="10079"/>
                      <a:pt x="24300" y="10074"/>
                      <a:pt x="24320" y="10074"/>
                    </a:cubicBezTo>
                    <a:cubicBezTo>
                      <a:pt x="24330" y="10074"/>
                      <a:pt x="24339" y="10075"/>
                      <a:pt x="24348" y="10079"/>
                    </a:cubicBezTo>
                    <a:cubicBezTo>
                      <a:pt x="24368" y="10089"/>
                      <a:pt x="24396" y="10107"/>
                      <a:pt x="24425" y="10107"/>
                    </a:cubicBezTo>
                    <a:cubicBezTo>
                      <a:pt x="24432" y="10107"/>
                      <a:pt x="24439" y="10106"/>
                      <a:pt x="24446" y="10104"/>
                    </a:cubicBezTo>
                    <a:cubicBezTo>
                      <a:pt x="24483" y="10079"/>
                      <a:pt x="24582" y="10017"/>
                      <a:pt x="24606" y="9993"/>
                    </a:cubicBezTo>
                    <a:cubicBezTo>
                      <a:pt x="24631" y="9980"/>
                      <a:pt x="24705" y="9968"/>
                      <a:pt x="24705" y="9931"/>
                    </a:cubicBezTo>
                    <a:cubicBezTo>
                      <a:pt x="24705" y="9906"/>
                      <a:pt x="24693" y="9882"/>
                      <a:pt x="24680" y="9857"/>
                    </a:cubicBezTo>
                    <a:cubicBezTo>
                      <a:pt x="24656" y="9833"/>
                      <a:pt x="24631" y="9820"/>
                      <a:pt x="24656" y="9820"/>
                    </a:cubicBezTo>
                    <a:cubicBezTo>
                      <a:pt x="24680" y="9808"/>
                      <a:pt x="24730" y="9820"/>
                      <a:pt x="24693" y="9796"/>
                    </a:cubicBezTo>
                    <a:cubicBezTo>
                      <a:pt x="24594" y="9722"/>
                      <a:pt x="24471" y="9685"/>
                      <a:pt x="24335" y="9672"/>
                    </a:cubicBezTo>
                    <a:cubicBezTo>
                      <a:pt x="24151" y="9709"/>
                      <a:pt x="23966" y="9771"/>
                      <a:pt x="23793" y="9870"/>
                    </a:cubicBezTo>
                    <a:cubicBezTo>
                      <a:pt x="23732" y="9919"/>
                      <a:pt x="23547" y="10042"/>
                      <a:pt x="23510" y="10067"/>
                    </a:cubicBezTo>
                    <a:cubicBezTo>
                      <a:pt x="23411" y="10178"/>
                      <a:pt x="23313" y="10301"/>
                      <a:pt x="23226" y="10424"/>
                    </a:cubicBezTo>
                    <a:cubicBezTo>
                      <a:pt x="23189" y="10486"/>
                      <a:pt x="23153" y="10473"/>
                      <a:pt x="23079" y="10510"/>
                    </a:cubicBezTo>
                    <a:cubicBezTo>
                      <a:pt x="23053" y="10523"/>
                      <a:pt x="23038" y="10529"/>
                      <a:pt x="23030" y="10529"/>
                    </a:cubicBezTo>
                    <a:cubicBezTo>
                      <a:pt x="23016" y="10529"/>
                      <a:pt x="23030" y="10510"/>
                      <a:pt x="23054" y="10486"/>
                    </a:cubicBezTo>
                    <a:cubicBezTo>
                      <a:pt x="23165" y="10399"/>
                      <a:pt x="23251" y="10288"/>
                      <a:pt x="23337" y="10165"/>
                    </a:cubicBezTo>
                    <a:cubicBezTo>
                      <a:pt x="23350" y="10116"/>
                      <a:pt x="23399" y="10104"/>
                      <a:pt x="23337" y="10067"/>
                    </a:cubicBezTo>
                    <a:cubicBezTo>
                      <a:pt x="23288" y="10030"/>
                      <a:pt x="23239" y="10005"/>
                      <a:pt x="23202" y="9968"/>
                    </a:cubicBezTo>
                    <a:cubicBezTo>
                      <a:pt x="23198" y="9965"/>
                      <a:pt x="23197" y="9964"/>
                      <a:pt x="23198" y="9964"/>
                    </a:cubicBezTo>
                    <a:cubicBezTo>
                      <a:pt x="23210" y="9964"/>
                      <a:pt x="23381" y="10042"/>
                      <a:pt x="23436" y="10042"/>
                    </a:cubicBezTo>
                    <a:cubicBezTo>
                      <a:pt x="23498" y="10042"/>
                      <a:pt x="23571" y="9906"/>
                      <a:pt x="23608" y="9857"/>
                    </a:cubicBezTo>
                    <a:cubicBezTo>
                      <a:pt x="23658" y="9796"/>
                      <a:pt x="23744" y="9672"/>
                      <a:pt x="23806" y="9660"/>
                    </a:cubicBezTo>
                    <a:cubicBezTo>
                      <a:pt x="23855" y="9635"/>
                      <a:pt x="24015" y="9660"/>
                      <a:pt x="24027" y="9598"/>
                    </a:cubicBezTo>
                    <a:cubicBezTo>
                      <a:pt x="24052" y="9500"/>
                      <a:pt x="24101" y="9426"/>
                      <a:pt x="24151" y="9352"/>
                    </a:cubicBezTo>
                    <a:cubicBezTo>
                      <a:pt x="24200" y="9315"/>
                      <a:pt x="24249" y="9303"/>
                      <a:pt x="24311" y="9290"/>
                    </a:cubicBezTo>
                    <a:cubicBezTo>
                      <a:pt x="24323" y="9286"/>
                      <a:pt x="24422" y="9285"/>
                      <a:pt x="24551" y="9285"/>
                    </a:cubicBezTo>
                    <a:cubicBezTo>
                      <a:pt x="24810" y="9285"/>
                      <a:pt x="25194" y="9290"/>
                      <a:pt x="25259" y="9290"/>
                    </a:cubicBezTo>
                    <a:cubicBezTo>
                      <a:pt x="25336" y="9290"/>
                      <a:pt x="25364" y="9329"/>
                      <a:pt x="25413" y="9329"/>
                    </a:cubicBezTo>
                    <a:cubicBezTo>
                      <a:pt x="25419" y="9329"/>
                      <a:pt x="25425" y="9329"/>
                      <a:pt x="25432" y="9327"/>
                    </a:cubicBezTo>
                    <a:cubicBezTo>
                      <a:pt x="25506" y="9315"/>
                      <a:pt x="25641" y="9290"/>
                      <a:pt x="25715" y="9266"/>
                    </a:cubicBezTo>
                    <a:cubicBezTo>
                      <a:pt x="25802" y="9253"/>
                      <a:pt x="25888" y="9216"/>
                      <a:pt x="25949" y="9155"/>
                    </a:cubicBezTo>
                    <a:cubicBezTo>
                      <a:pt x="26036" y="9069"/>
                      <a:pt x="26085" y="8958"/>
                      <a:pt x="26147" y="8908"/>
                    </a:cubicBezTo>
                    <a:cubicBezTo>
                      <a:pt x="26177" y="8883"/>
                      <a:pt x="26223" y="8879"/>
                      <a:pt x="26275" y="8879"/>
                    </a:cubicBezTo>
                    <a:cubicBezTo>
                      <a:pt x="26304" y="8879"/>
                      <a:pt x="26336" y="8880"/>
                      <a:pt x="26366" y="8880"/>
                    </a:cubicBezTo>
                    <a:cubicBezTo>
                      <a:pt x="26412" y="8880"/>
                      <a:pt x="26457" y="8877"/>
                      <a:pt x="26492" y="8859"/>
                    </a:cubicBezTo>
                    <a:cubicBezTo>
                      <a:pt x="26615" y="8798"/>
                      <a:pt x="26726" y="8711"/>
                      <a:pt x="26800" y="8600"/>
                    </a:cubicBezTo>
                    <a:cubicBezTo>
                      <a:pt x="26824" y="8551"/>
                      <a:pt x="26837" y="8514"/>
                      <a:pt x="26763" y="8490"/>
                    </a:cubicBezTo>
                    <a:cubicBezTo>
                      <a:pt x="26701" y="8465"/>
                      <a:pt x="26602" y="8440"/>
                      <a:pt x="26652" y="8428"/>
                    </a:cubicBezTo>
                    <a:cubicBezTo>
                      <a:pt x="26701" y="8403"/>
                      <a:pt x="26763" y="8440"/>
                      <a:pt x="26763" y="8366"/>
                    </a:cubicBezTo>
                    <a:cubicBezTo>
                      <a:pt x="26750" y="8292"/>
                      <a:pt x="26763" y="8268"/>
                      <a:pt x="26738" y="8255"/>
                    </a:cubicBezTo>
                    <a:cubicBezTo>
                      <a:pt x="26713" y="8243"/>
                      <a:pt x="26726" y="8255"/>
                      <a:pt x="26763" y="8218"/>
                    </a:cubicBezTo>
                    <a:cubicBezTo>
                      <a:pt x="26800" y="8194"/>
                      <a:pt x="26824" y="8181"/>
                      <a:pt x="26763" y="8120"/>
                    </a:cubicBezTo>
                    <a:cubicBezTo>
                      <a:pt x="26689" y="8046"/>
                      <a:pt x="26664" y="8046"/>
                      <a:pt x="26639" y="8021"/>
                    </a:cubicBezTo>
                    <a:cubicBezTo>
                      <a:pt x="26614" y="8004"/>
                      <a:pt x="26606" y="7981"/>
                      <a:pt x="26591" y="7981"/>
                    </a:cubicBezTo>
                    <a:cubicBezTo>
                      <a:pt x="26585" y="7981"/>
                      <a:pt x="26577" y="7985"/>
                      <a:pt x="26566" y="7997"/>
                    </a:cubicBezTo>
                    <a:cubicBezTo>
                      <a:pt x="26541" y="8034"/>
                      <a:pt x="26492" y="8046"/>
                      <a:pt x="26455" y="8046"/>
                    </a:cubicBezTo>
                    <a:cubicBezTo>
                      <a:pt x="26405" y="8046"/>
                      <a:pt x="26442" y="8009"/>
                      <a:pt x="26467" y="7972"/>
                    </a:cubicBezTo>
                    <a:cubicBezTo>
                      <a:pt x="26504" y="7935"/>
                      <a:pt x="26467" y="7910"/>
                      <a:pt x="26442" y="7886"/>
                    </a:cubicBezTo>
                    <a:cubicBezTo>
                      <a:pt x="26405" y="7849"/>
                      <a:pt x="26393" y="7812"/>
                      <a:pt x="26319" y="7812"/>
                    </a:cubicBezTo>
                    <a:cubicBezTo>
                      <a:pt x="26270" y="7812"/>
                      <a:pt x="26208" y="7824"/>
                      <a:pt x="26171" y="7861"/>
                    </a:cubicBezTo>
                    <a:cubicBezTo>
                      <a:pt x="26134" y="7886"/>
                      <a:pt x="26110" y="7873"/>
                      <a:pt x="26085" y="7910"/>
                    </a:cubicBezTo>
                    <a:cubicBezTo>
                      <a:pt x="26048" y="7984"/>
                      <a:pt x="25999" y="8021"/>
                      <a:pt x="25925" y="8046"/>
                    </a:cubicBezTo>
                    <a:cubicBezTo>
                      <a:pt x="25869" y="8057"/>
                      <a:pt x="25813" y="8109"/>
                      <a:pt x="25775" y="8109"/>
                    </a:cubicBezTo>
                    <a:cubicBezTo>
                      <a:pt x="25772" y="8109"/>
                      <a:pt x="25768" y="8109"/>
                      <a:pt x="25765" y="8108"/>
                    </a:cubicBezTo>
                    <a:cubicBezTo>
                      <a:pt x="25728" y="8095"/>
                      <a:pt x="25641" y="7997"/>
                      <a:pt x="25604" y="7972"/>
                    </a:cubicBezTo>
                    <a:cubicBezTo>
                      <a:pt x="25576" y="7958"/>
                      <a:pt x="25572" y="7944"/>
                      <a:pt x="25586" y="7944"/>
                    </a:cubicBezTo>
                    <a:cubicBezTo>
                      <a:pt x="25596" y="7944"/>
                      <a:pt x="25615" y="7951"/>
                      <a:pt x="25641" y="7972"/>
                    </a:cubicBezTo>
                    <a:cubicBezTo>
                      <a:pt x="25687" y="8009"/>
                      <a:pt x="25719" y="8052"/>
                      <a:pt x="25748" y="8052"/>
                    </a:cubicBezTo>
                    <a:cubicBezTo>
                      <a:pt x="25758" y="8052"/>
                      <a:pt x="25767" y="8046"/>
                      <a:pt x="25777" y="8034"/>
                    </a:cubicBezTo>
                    <a:cubicBezTo>
                      <a:pt x="25826" y="7972"/>
                      <a:pt x="25888" y="7923"/>
                      <a:pt x="25949" y="7898"/>
                    </a:cubicBezTo>
                    <a:cubicBezTo>
                      <a:pt x="26011" y="7861"/>
                      <a:pt x="25925" y="7873"/>
                      <a:pt x="25900" y="7861"/>
                    </a:cubicBezTo>
                    <a:cubicBezTo>
                      <a:pt x="25876" y="7849"/>
                      <a:pt x="25925" y="7849"/>
                      <a:pt x="25999" y="7849"/>
                    </a:cubicBezTo>
                    <a:cubicBezTo>
                      <a:pt x="26060" y="7824"/>
                      <a:pt x="26122" y="7800"/>
                      <a:pt x="26184" y="7775"/>
                    </a:cubicBezTo>
                    <a:cubicBezTo>
                      <a:pt x="26270" y="7738"/>
                      <a:pt x="26381" y="7701"/>
                      <a:pt x="26381" y="7676"/>
                    </a:cubicBezTo>
                    <a:cubicBezTo>
                      <a:pt x="26381" y="7664"/>
                      <a:pt x="26344" y="7639"/>
                      <a:pt x="26319" y="7615"/>
                    </a:cubicBezTo>
                    <a:cubicBezTo>
                      <a:pt x="26282" y="7590"/>
                      <a:pt x="26294" y="7553"/>
                      <a:pt x="26282" y="7541"/>
                    </a:cubicBezTo>
                    <a:cubicBezTo>
                      <a:pt x="26278" y="7533"/>
                      <a:pt x="26275" y="7530"/>
                      <a:pt x="26270" y="7530"/>
                    </a:cubicBezTo>
                    <a:cubicBezTo>
                      <a:pt x="26260" y="7530"/>
                      <a:pt x="26246" y="7545"/>
                      <a:pt x="26221" y="7553"/>
                    </a:cubicBezTo>
                    <a:cubicBezTo>
                      <a:pt x="26208" y="7555"/>
                      <a:pt x="26195" y="7556"/>
                      <a:pt x="26183" y="7556"/>
                    </a:cubicBezTo>
                    <a:cubicBezTo>
                      <a:pt x="26122" y="7556"/>
                      <a:pt x="26064" y="7532"/>
                      <a:pt x="26023" y="7491"/>
                    </a:cubicBezTo>
                    <a:cubicBezTo>
                      <a:pt x="26001" y="7463"/>
                      <a:pt x="25994" y="7448"/>
                      <a:pt x="25984" y="7448"/>
                    </a:cubicBezTo>
                    <a:cubicBezTo>
                      <a:pt x="25973" y="7448"/>
                      <a:pt x="25959" y="7469"/>
                      <a:pt x="25913" y="7516"/>
                    </a:cubicBezTo>
                    <a:cubicBezTo>
                      <a:pt x="25859" y="7569"/>
                      <a:pt x="25811" y="7594"/>
                      <a:pt x="25793" y="7594"/>
                    </a:cubicBezTo>
                    <a:cubicBezTo>
                      <a:pt x="25782" y="7594"/>
                      <a:pt x="25783" y="7584"/>
                      <a:pt x="25802" y="7565"/>
                    </a:cubicBezTo>
                    <a:cubicBezTo>
                      <a:pt x="25839" y="7516"/>
                      <a:pt x="25888" y="7479"/>
                      <a:pt x="25851" y="7442"/>
                    </a:cubicBezTo>
                    <a:cubicBezTo>
                      <a:pt x="25847" y="7436"/>
                      <a:pt x="25839" y="7433"/>
                      <a:pt x="25829" y="7433"/>
                    </a:cubicBezTo>
                    <a:cubicBezTo>
                      <a:pt x="25781" y="7433"/>
                      <a:pt x="25684" y="7491"/>
                      <a:pt x="25654" y="7491"/>
                    </a:cubicBezTo>
                    <a:cubicBezTo>
                      <a:pt x="25645" y="7495"/>
                      <a:pt x="25637" y="7496"/>
                      <a:pt x="25631" y="7496"/>
                    </a:cubicBezTo>
                    <a:cubicBezTo>
                      <a:pt x="25614" y="7496"/>
                      <a:pt x="25614" y="7482"/>
                      <a:pt x="25641" y="7455"/>
                    </a:cubicBezTo>
                    <a:cubicBezTo>
                      <a:pt x="25678" y="7405"/>
                      <a:pt x="25691" y="7393"/>
                      <a:pt x="25703" y="7356"/>
                    </a:cubicBezTo>
                    <a:cubicBezTo>
                      <a:pt x="25728" y="7331"/>
                      <a:pt x="25703" y="7233"/>
                      <a:pt x="25666" y="7220"/>
                    </a:cubicBezTo>
                    <a:cubicBezTo>
                      <a:pt x="25629" y="7220"/>
                      <a:pt x="25555" y="7196"/>
                      <a:pt x="25543" y="7146"/>
                    </a:cubicBezTo>
                    <a:cubicBezTo>
                      <a:pt x="25535" y="7114"/>
                      <a:pt x="25510" y="7108"/>
                      <a:pt x="25487" y="7108"/>
                    </a:cubicBezTo>
                    <a:cubicBezTo>
                      <a:pt x="25476" y="7108"/>
                      <a:pt x="25465" y="7110"/>
                      <a:pt x="25457" y="7110"/>
                    </a:cubicBezTo>
                    <a:cubicBezTo>
                      <a:pt x="25407" y="7085"/>
                      <a:pt x="25383" y="7048"/>
                      <a:pt x="25370" y="6999"/>
                    </a:cubicBezTo>
                    <a:cubicBezTo>
                      <a:pt x="25370" y="6990"/>
                      <a:pt x="25368" y="6988"/>
                      <a:pt x="25363" y="6988"/>
                    </a:cubicBezTo>
                    <a:cubicBezTo>
                      <a:pt x="25354" y="6988"/>
                      <a:pt x="25338" y="6999"/>
                      <a:pt x="25321" y="6999"/>
                    </a:cubicBezTo>
                    <a:cubicBezTo>
                      <a:pt x="25296" y="6999"/>
                      <a:pt x="25296" y="6999"/>
                      <a:pt x="25296" y="6962"/>
                    </a:cubicBezTo>
                    <a:cubicBezTo>
                      <a:pt x="25309" y="6912"/>
                      <a:pt x="25272" y="6900"/>
                      <a:pt x="25247" y="6863"/>
                    </a:cubicBezTo>
                    <a:cubicBezTo>
                      <a:pt x="25217" y="6843"/>
                      <a:pt x="25186" y="6780"/>
                      <a:pt x="25197" y="6780"/>
                    </a:cubicBezTo>
                    <a:cubicBezTo>
                      <a:pt x="25200" y="6780"/>
                      <a:pt x="25204" y="6783"/>
                      <a:pt x="25210" y="6789"/>
                    </a:cubicBezTo>
                    <a:cubicBezTo>
                      <a:pt x="25240" y="6819"/>
                      <a:pt x="25270" y="6873"/>
                      <a:pt x="25300" y="6873"/>
                    </a:cubicBezTo>
                    <a:cubicBezTo>
                      <a:pt x="25307" y="6873"/>
                      <a:pt x="25314" y="6870"/>
                      <a:pt x="25321" y="6863"/>
                    </a:cubicBezTo>
                    <a:cubicBezTo>
                      <a:pt x="25358" y="6838"/>
                      <a:pt x="25321" y="6814"/>
                      <a:pt x="25383" y="6801"/>
                    </a:cubicBezTo>
                    <a:cubicBezTo>
                      <a:pt x="25444" y="6789"/>
                      <a:pt x="25481" y="6752"/>
                      <a:pt x="25444" y="6691"/>
                    </a:cubicBezTo>
                    <a:cubicBezTo>
                      <a:pt x="25407" y="6641"/>
                      <a:pt x="25358" y="6592"/>
                      <a:pt x="25296" y="6567"/>
                    </a:cubicBezTo>
                    <a:cubicBezTo>
                      <a:pt x="25247" y="6543"/>
                      <a:pt x="25186" y="6543"/>
                      <a:pt x="25223" y="6530"/>
                    </a:cubicBezTo>
                    <a:cubicBezTo>
                      <a:pt x="25259" y="6518"/>
                      <a:pt x="25321" y="6481"/>
                      <a:pt x="25321" y="6444"/>
                    </a:cubicBezTo>
                    <a:cubicBezTo>
                      <a:pt x="25321" y="6407"/>
                      <a:pt x="25223" y="6370"/>
                      <a:pt x="25198" y="6346"/>
                    </a:cubicBezTo>
                    <a:cubicBezTo>
                      <a:pt x="25186" y="6333"/>
                      <a:pt x="25173" y="6309"/>
                      <a:pt x="25161" y="6284"/>
                    </a:cubicBezTo>
                    <a:cubicBezTo>
                      <a:pt x="25153" y="6276"/>
                      <a:pt x="25144" y="6273"/>
                      <a:pt x="25135" y="6273"/>
                    </a:cubicBezTo>
                    <a:cubicBezTo>
                      <a:pt x="25115" y="6273"/>
                      <a:pt x="25092" y="6288"/>
                      <a:pt x="25075" y="6296"/>
                    </a:cubicBezTo>
                    <a:cubicBezTo>
                      <a:pt x="25058" y="6302"/>
                      <a:pt x="25037" y="6307"/>
                      <a:pt x="25023" y="6307"/>
                    </a:cubicBezTo>
                    <a:cubicBezTo>
                      <a:pt x="25007" y="6307"/>
                      <a:pt x="25004" y="6299"/>
                      <a:pt x="25038" y="6272"/>
                    </a:cubicBezTo>
                    <a:cubicBezTo>
                      <a:pt x="25099" y="6235"/>
                      <a:pt x="25161" y="6222"/>
                      <a:pt x="25124" y="6185"/>
                    </a:cubicBezTo>
                    <a:cubicBezTo>
                      <a:pt x="25106" y="6149"/>
                      <a:pt x="25108" y="6126"/>
                      <a:pt x="25091" y="6126"/>
                    </a:cubicBezTo>
                    <a:cubicBezTo>
                      <a:pt x="25084" y="6126"/>
                      <a:pt x="25076" y="6130"/>
                      <a:pt x="25062" y="6136"/>
                    </a:cubicBezTo>
                    <a:cubicBezTo>
                      <a:pt x="25023" y="6152"/>
                      <a:pt x="24968" y="6173"/>
                      <a:pt x="24944" y="6173"/>
                    </a:cubicBezTo>
                    <a:cubicBezTo>
                      <a:pt x="24930" y="6173"/>
                      <a:pt x="24926" y="6166"/>
                      <a:pt x="24939" y="6148"/>
                    </a:cubicBezTo>
                    <a:cubicBezTo>
                      <a:pt x="24988" y="6111"/>
                      <a:pt x="25038" y="6111"/>
                      <a:pt x="25038" y="6062"/>
                    </a:cubicBezTo>
                    <a:cubicBezTo>
                      <a:pt x="25050" y="6013"/>
                      <a:pt x="25038" y="6013"/>
                      <a:pt x="25013" y="5964"/>
                    </a:cubicBezTo>
                    <a:cubicBezTo>
                      <a:pt x="24992" y="5912"/>
                      <a:pt x="24998" y="5860"/>
                      <a:pt x="24978" y="5860"/>
                    </a:cubicBezTo>
                    <a:cubicBezTo>
                      <a:pt x="24974" y="5860"/>
                      <a:pt x="24969" y="5861"/>
                      <a:pt x="24964" y="5865"/>
                    </a:cubicBezTo>
                    <a:cubicBezTo>
                      <a:pt x="24945" y="5871"/>
                      <a:pt x="24927" y="5874"/>
                      <a:pt x="24914" y="5874"/>
                    </a:cubicBezTo>
                    <a:cubicBezTo>
                      <a:pt x="24902" y="5874"/>
                      <a:pt x="24896" y="5871"/>
                      <a:pt x="24902" y="5865"/>
                    </a:cubicBezTo>
                    <a:cubicBezTo>
                      <a:pt x="24927" y="5840"/>
                      <a:pt x="24865" y="5754"/>
                      <a:pt x="24816" y="5656"/>
                    </a:cubicBezTo>
                    <a:cubicBezTo>
                      <a:pt x="24767" y="5569"/>
                      <a:pt x="24767" y="5545"/>
                      <a:pt x="24742" y="5508"/>
                    </a:cubicBezTo>
                    <a:cubicBezTo>
                      <a:pt x="24717" y="5446"/>
                      <a:pt x="24705" y="5372"/>
                      <a:pt x="24693" y="5311"/>
                    </a:cubicBezTo>
                    <a:cubicBezTo>
                      <a:pt x="24684" y="5298"/>
                      <a:pt x="24678" y="5293"/>
                      <a:pt x="24671" y="5293"/>
                    </a:cubicBezTo>
                    <a:cubicBezTo>
                      <a:pt x="24658" y="5293"/>
                      <a:pt x="24648" y="5315"/>
                      <a:pt x="24631" y="5348"/>
                    </a:cubicBezTo>
                    <a:cubicBezTo>
                      <a:pt x="24606" y="5397"/>
                      <a:pt x="24582" y="5446"/>
                      <a:pt x="24569" y="5483"/>
                    </a:cubicBezTo>
                    <a:cubicBezTo>
                      <a:pt x="24545" y="5508"/>
                      <a:pt x="24545" y="5545"/>
                      <a:pt x="24569" y="5569"/>
                    </a:cubicBezTo>
                    <a:cubicBezTo>
                      <a:pt x="24594" y="5569"/>
                      <a:pt x="24557" y="5582"/>
                      <a:pt x="24520" y="5582"/>
                    </a:cubicBezTo>
                    <a:cubicBezTo>
                      <a:pt x="24483" y="5582"/>
                      <a:pt x="24446" y="5668"/>
                      <a:pt x="24483" y="5693"/>
                    </a:cubicBezTo>
                    <a:cubicBezTo>
                      <a:pt x="24514" y="5703"/>
                      <a:pt x="24561" y="5763"/>
                      <a:pt x="24556" y="5763"/>
                    </a:cubicBezTo>
                    <a:cubicBezTo>
                      <a:pt x="24555" y="5763"/>
                      <a:pt x="24551" y="5761"/>
                      <a:pt x="24545" y="5754"/>
                    </a:cubicBezTo>
                    <a:cubicBezTo>
                      <a:pt x="24528" y="5737"/>
                      <a:pt x="24516" y="5728"/>
                      <a:pt x="24506" y="5728"/>
                    </a:cubicBezTo>
                    <a:cubicBezTo>
                      <a:pt x="24494" y="5728"/>
                      <a:pt x="24484" y="5740"/>
                      <a:pt x="24471" y="5766"/>
                    </a:cubicBezTo>
                    <a:cubicBezTo>
                      <a:pt x="24446" y="5816"/>
                      <a:pt x="24385" y="5828"/>
                      <a:pt x="24434" y="5865"/>
                    </a:cubicBezTo>
                    <a:cubicBezTo>
                      <a:pt x="24483" y="5890"/>
                      <a:pt x="24508" y="5902"/>
                      <a:pt x="24434" y="5927"/>
                    </a:cubicBezTo>
                    <a:cubicBezTo>
                      <a:pt x="24372" y="5939"/>
                      <a:pt x="24323" y="5939"/>
                      <a:pt x="24335" y="6001"/>
                    </a:cubicBezTo>
                    <a:cubicBezTo>
                      <a:pt x="24348" y="6050"/>
                      <a:pt x="24372" y="6124"/>
                      <a:pt x="24335" y="6161"/>
                    </a:cubicBezTo>
                    <a:cubicBezTo>
                      <a:pt x="24326" y="6175"/>
                      <a:pt x="24322" y="6182"/>
                      <a:pt x="24320" y="6182"/>
                    </a:cubicBezTo>
                    <a:cubicBezTo>
                      <a:pt x="24316" y="6182"/>
                      <a:pt x="24318" y="6162"/>
                      <a:pt x="24311" y="6124"/>
                    </a:cubicBezTo>
                    <a:cubicBezTo>
                      <a:pt x="24301" y="6077"/>
                      <a:pt x="24249" y="6037"/>
                      <a:pt x="24214" y="6037"/>
                    </a:cubicBezTo>
                    <a:cubicBezTo>
                      <a:pt x="24203" y="6037"/>
                      <a:pt x="24193" y="6041"/>
                      <a:pt x="24188" y="6050"/>
                    </a:cubicBezTo>
                    <a:cubicBezTo>
                      <a:pt x="24163" y="6075"/>
                      <a:pt x="24126" y="6148"/>
                      <a:pt x="24077" y="6173"/>
                    </a:cubicBezTo>
                    <a:cubicBezTo>
                      <a:pt x="24027" y="6198"/>
                      <a:pt x="23953" y="6235"/>
                      <a:pt x="23953" y="6272"/>
                    </a:cubicBezTo>
                    <a:cubicBezTo>
                      <a:pt x="23953" y="6287"/>
                      <a:pt x="23949" y="6294"/>
                      <a:pt x="23944" y="6294"/>
                    </a:cubicBezTo>
                    <a:cubicBezTo>
                      <a:pt x="23937" y="6294"/>
                      <a:pt x="23929" y="6281"/>
                      <a:pt x="23929" y="6259"/>
                    </a:cubicBezTo>
                    <a:cubicBezTo>
                      <a:pt x="23919" y="6240"/>
                      <a:pt x="23910" y="6199"/>
                      <a:pt x="23894" y="6199"/>
                    </a:cubicBezTo>
                    <a:cubicBezTo>
                      <a:pt x="23890" y="6199"/>
                      <a:pt x="23885" y="6202"/>
                      <a:pt x="23879" y="6210"/>
                    </a:cubicBezTo>
                    <a:cubicBezTo>
                      <a:pt x="23867" y="6222"/>
                      <a:pt x="23855" y="6232"/>
                      <a:pt x="23847" y="6232"/>
                    </a:cubicBezTo>
                    <a:cubicBezTo>
                      <a:pt x="23839" y="6232"/>
                      <a:pt x="23836" y="6222"/>
                      <a:pt x="23843" y="6198"/>
                    </a:cubicBezTo>
                    <a:cubicBezTo>
                      <a:pt x="23862" y="6159"/>
                      <a:pt x="23858" y="6113"/>
                      <a:pt x="23850" y="6113"/>
                    </a:cubicBezTo>
                    <a:cubicBezTo>
                      <a:pt x="23848" y="6113"/>
                      <a:pt x="23845" y="6116"/>
                      <a:pt x="23843" y="6124"/>
                    </a:cubicBezTo>
                    <a:cubicBezTo>
                      <a:pt x="23793" y="6210"/>
                      <a:pt x="23732" y="6284"/>
                      <a:pt x="23658" y="6333"/>
                    </a:cubicBezTo>
                    <a:cubicBezTo>
                      <a:pt x="23608" y="6358"/>
                      <a:pt x="23559" y="6383"/>
                      <a:pt x="23522" y="6420"/>
                    </a:cubicBezTo>
                    <a:cubicBezTo>
                      <a:pt x="23517" y="6424"/>
                      <a:pt x="23514" y="6426"/>
                      <a:pt x="23511" y="6426"/>
                    </a:cubicBezTo>
                    <a:cubicBezTo>
                      <a:pt x="23498" y="6426"/>
                      <a:pt x="23502" y="6390"/>
                      <a:pt x="23522" y="6370"/>
                    </a:cubicBezTo>
                    <a:cubicBezTo>
                      <a:pt x="23596" y="6333"/>
                      <a:pt x="23658" y="6296"/>
                      <a:pt x="23719" y="6247"/>
                    </a:cubicBezTo>
                    <a:cubicBezTo>
                      <a:pt x="23756" y="6210"/>
                      <a:pt x="23818" y="6161"/>
                      <a:pt x="23793" y="6111"/>
                    </a:cubicBezTo>
                    <a:cubicBezTo>
                      <a:pt x="23769" y="6062"/>
                      <a:pt x="23744" y="5951"/>
                      <a:pt x="23707" y="5951"/>
                    </a:cubicBezTo>
                    <a:cubicBezTo>
                      <a:pt x="23621" y="5951"/>
                      <a:pt x="23547" y="5964"/>
                      <a:pt x="23473" y="5976"/>
                    </a:cubicBezTo>
                    <a:cubicBezTo>
                      <a:pt x="23461" y="6001"/>
                      <a:pt x="23473" y="6038"/>
                      <a:pt x="23436" y="6038"/>
                    </a:cubicBezTo>
                    <a:cubicBezTo>
                      <a:pt x="23399" y="6038"/>
                      <a:pt x="23362" y="6038"/>
                      <a:pt x="23325" y="6013"/>
                    </a:cubicBezTo>
                    <a:cubicBezTo>
                      <a:pt x="23288" y="6001"/>
                      <a:pt x="23300" y="6001"/>
                      <a:pt x="23337" y="5976"/>
                    </a:cubicBezTo>
                    <a:cubicBezTo>
                      <a:pt x="23374" y="5964"/>
                      <a:pt x="23387" y="5939"/>
                      <a:pt x="23399" y="5902"/>
                    </a:cubicBezTo>
                    <a:cubicBezTo>
                      <a:pt x="23403" y="5890"/>
                      <a:pt x="23408" y="5886"/>
                      <a:pt x="23414" y="5886"/>
                    </a:cubicBezTo>
                    <a:cubicBezTo>
                      <a:pt x="23427" y="5886"/>
                      <a:pt x="23444" y="5906"/>
                      <a:pt x="23461" y="5914"/>
                    </a:cubicBezTo>
                    <a:cubicBezTo>
                      <a:pt x="23469" y="5932"/>
                      <a:pt x="23478" y="5955"/>
                      <a:pt x="23482" y="5955"/>
                    </a:cubicBezTo>
                    <a:cubicBezTo>
                      <a:pt x="23484" y="5955"/>
                      <a:pt x="23485" y="5950"/>
                      <a:pt x="23485" y="5939"/>
                    </a:cubicBezTo>
                    <a:cubicBezTo>
                      <a:pt x="23485" y="5902"/>
                      <a:pt x="23485" y="5877"/>
                      <a:pt x="23510" y="5853"/>
                    </a:cubicBezTo>
                    <a:cubicBezTo>
                      <a:pt x="23534" y="5828"/>
                      <a:pt x="23547" y="5766"/>
                      <a:pt x="23510" y="5754"/>
                    </a:cubicBezTo>
                    <a:cubicBezTo>
                      <a:pt x="23473" y="5742"/>
                      <a:pt x="23424" y="5754"/>
                      <a:pt x="23436" y="5717"/>
                    </a:cubicBezTo>
                    <a:cubicBezTo>
                      <a:pt x="23461" y="5668"/>
                      <a:pt x="23461" y="5606"/>
                      <a:pt x="23448" y="5557"/>
                    </a:cubicBezTo>
                    <a:cubicBezTo>
                      <a:pt x="23424" y="5520"/>
                      <a:pt x="23424" y="5508"/>
                      <a:pt x="23374" y="5495"/>
                    </a:cubicBezTo>
                    <a:cubicBezTo>
                      <a:pt x="23337" y="5483"/>
                      <a:pt x="23374" y="5495"/>
                      <a:pt x="23399" y="5471"/>
                    </a:cubicBezTo>
                    <a:cubicBezTo>
                      <a:pt x="23424" y="5446"/>
                      <a:pt x="23473" y="5434"/>
                      <a:pt x="23448" y="5397"/>
                    </a:cubicBezTo>
                    <a:cubicBezTo>
                      <a:pt x="23424" y="5372"/>
                      <a:pt x="23387" y="5323"/>
                      <a:pt x="23387" y="5298"/>
                    </a:cubicBezTo>
                    <a:cubicBezTo>
                      <a:pt x="23411" y="5261"/>
                      <a:pt x="23436" y="5224"/>
                      <a:pt x="23461" y="5187"/>
                    </a:cubicBezTo>
                    <a:cubicBezTo>
                      <a:pt x="23498" y="5163"/>
                      <a:pt x="23498" y="5113"/>
                      <a:pt x="23461" y="5076"/>
                    </a:cubicBezTo>
                    <a:cubicBezTo>
                      <a:pt x="23459" y="5075"/>
                      <a:pt x="23458" y="5075"/>
                      <a:pt x="23456" y="5075"/>
                    </a:cubicBezTo>
                    <a:cubicBezTo>
                      <a:pt x="23439" y="5075"/>
                      <a:pt x="23396" y="5126"/>
                      <a:pt x="23362" y="5126"/>
                    </a:cubicBezTo>
                    <a:cubicBezTo>
                      <a:pt x="23337" y="5126"/>
                      <a:pt x="23350" y="5089"/>
                      <a:pt x="23300" y="5076"/>
                    </a:cubicBezTo>
                    <a:cubicBezTo>
                      <a:pt x="23251" y="5064"/>
                      <a:pt x="23042" y="5040"/>
                      <a:pt x="22992" y="4978"/>
                    </a:cubicBezTo>
                    <a:cubicBezTo>
                      <a:pt x="22943" y="4916"/>
                      <a:pt x="22980" y="4879"/>
                      <a:pt x="22931" y="4842"/>
                    </a:cubicBezTo>
                    <a:cubicBezTo>
                      <a:pt x="22881" y="4805"/>
                      <a:pt x="22869" y="4818"/>
                      <a:pt x="22832" y="4793"/>
                    </a:cubicBezTo>
                    <a:cubicBezTo>
                      <a:pt x="22795" y="4768"/>
                      <a:pt x="22808" y="4719"/>
                      <a:pt x="22795" y="4707"/>
                    </a:cubicBezTo>
                    <a:cubicBezTo>
                      <a:pt x="22793" y="4705"/>
                      <a:pt x="22792" y="4704"/>
                      <a:pt x="22790" y="4704"/>
                    </a:cubicBezTo>
                    <a:cubicBezTo>
                      <a:pt x="22779" y="4704"/>
                      <a:pt x="22765" y="4731"/>
                      <a:pt x="22734" y="4731"/>
                    </a:cubicBezTo>
                    <a:cubicBezTo>
                      <a:pt x="22717" y="4731"/>
                      <a:pt x="22708" y="4733"/>
                      <a:pt x="22703" y="4733"/>
                    </a:cubicBezTo>
                    <a:cubicBezTo>
                      <a:pt x="22693" y="4733"/>
                      <a:pt x="22701" y="4727"/>
                      <a:pt x="22709" y="4695"/>
                    </a:cubicBezTo>
                    <a:cubicBezTo>
                      <a:pt x="22734" y="4670"/>
                      <a:pt x="22721" y="4621"/>
                      <a:pt x="22684" y="4608"/>
                    </a:cubicBezTo>
                    <a:cubicBezTo>
                      <a:pt x="22635" y="4571"/>
                      <a:pt x="22635" y="4571"/>
                      <a:pt x="22586" y="4547"/>
                    </a:cubicBezTo>
                    <a:cubicBezTo>
                      <a:pt x="22556" y="4517"/>
                      <a:pt x="22558" y="4463"/>
                      <a:pt x="22508" y="4463"/>
                    </a:cubicBezTo>
                    <a:cubicBezTo>
                      <a:pt x="22496" y="4463"/>
                      <a:pt x="22481" y="4466"/>
                      <a:pt x="22463" y="4473"/>
                    </a:cubicBezTo>
                    <a:cubicBezTo>
                      <a:pt x="22382" y="4507"/>
                      <a:pt x="22323" y="4585"/>
                      <a:pt x="22255" y="4585"/>
                    </a:cubicBezTo>
                    <a:cubicBezTo>
                      <a:pt x="22250" y="4585"/>
                      <a:pt x="22246" y="4584"/>
                      <a:pt x="22241" y="4584"/>
                    </a:cubicBezTo>
                    <a:cubicBezTo>
                      <a:pt x="22186" y="4573"/>
                      <a:pt x="22151" y="4532"/>
                      <a:pt x="22100" y="4532"/>
                    </a:cubicBezTo>
                    <a:cubicBezTo>
                      <a:pt x="22094" y="4532"/>
                      <a:pt x="22087" y="4533"/>
                      <a:pt x="22081" y="4534"/>
                    </a:cubicBezTo>
                    <a:cubicBezTo>
                      <a:pt x="22035" y="4543"/>
                      <a:pt x="22023" y="4573"/>
                      <a:pt x="22000" y="4573"/>
                    </a:cubicBezTo>
                    <a:cubicBezTo>
                      <a:pt x="21992" y="4573"/>
                      <a:pt x="21983" y="4569"/>
                      <a:pt x="21970" y="4559"/>
                    </a:cubicBezTo>
                    <a:cubicBezTo>
                      <a:pt x="21920" y="4522"/>
                      <a:pt x="21896" y="4485"/>
                      <a:pt x="21809" y="4460"/>
                    </a:cubicBezTo>
                    <a:cubicBezTo>
                      <a:pt x="21750" y="4443"/>
                      <a:pt x="21702" y="4415"/>
                      <a:pt x="21646" y="4415"/>
                    </a:cubicBezTo>
                    <a:cubicBezTo>
                      <a:pt x="21621" y="4415"/>
                      <a:pt x="21594" y="4420"/>
                      <a:pt x="21563" y="4436"/>
                    </a:cubicBezTo>
                    <a:cubicBezTo>
                      <a:pt x="21477" y="4473"/>
                      <a:pt x="21366" y="4497"/>
                      <a:pt x="21428" y="4633"/>
                    </a:cubicBezTo>
                    <a:cubicBezTo>
                      <a:pt x="21477" y="4768"/>
                      <a:pt x="21551" y="4768"/>
                      <a:pt x="21514" y="4855"/>
                    </a:cubicBezTo>
                    <a:cubicBezTo>
                      <a:pt x="21489" y="4916"/>
                      <a:pt x="21477" y="4978"/>
                      <a:pt x="21477" y="5052"/>
                    </a:cubicBezTo>
                    <a:cubicBezTo>
                      <a:pt x="21464" y="5113"/>
                      <a:pt x="21415" y="5076"/>
                      <a:pt x="21440" y="5126"/>
                    </a:cubicBezTo>
                    <a:cubicBezTo>
                      <a:pt x="21452" y="5175"/>
                      <a:pt x="21489" y="5187"/>
                      <a:pt x="21501" y="5249"/>
                    </a:cubicBezTo>
                    <a:cubicBezTo>
                      <a:pt x="21526" y="5311"/>
                      <a:pt x="21501" y="5311"/>
                      <a:pt x="21526" y="5348"/>
                    </a:cubicBezTo>
                    <a:cubicBezTo>
                      <a:pt x="21538" y="5385"/>
                      <a:pt x="21563" y="5434"/>
                      <a:pt x="21563" y="5471"/>
                    </a:cubicBezTo>
                    <a:cubicBezTo>
                      <a:pt x="21563" y="5495"/>
                      <a:pt x="21551" y="5643"/>
                      <a:pt x="21526" y="5643"/>
                    </a:cubicBezTo>
                    <a:cubicBezTo>
                      <a:pt x="21520" y="5643"/>
                      <a:pt x="21512" y="5635"/>
                      <a:pt x="21504" y="5635"/>
                    </a:cubicBezTo>
                    <a:cubicBezTo>
                      <a:pt x="21494" y="5635"/>
                      <a:pt x="21483" y="5646"/>
                      <a:pt x="21477" y="5693"/>
                    </a:cubicBezTo>
                    <a:cubicBezTo>
                      <a:pt x="21464" y="5766"/>
                      <a:pt x="21428" y="5840"/>
                      <a:pt x="21378" y="5902"/>
                    </a:cubicBezTo>
                    <a:cubicBezTo>
                      <a:pt x="21317" y="5964"/>
                      <a:pt x="21280" y="6050"/>
                      <a:pt x="21317" y="6075"/>
                    </a:cubicBezTo>
                    <a:cubicBezTo>
                      <a:pt x="21366" y="6111"/>
                      <a:pt x="21773" y="6383"/>
                      <a:pt x="21773" y="6604"/>
                    </a:cubicBezTo>
                    <a:cubicBezTo>
                      <a:pt x="21773" y="6814"/>
                      <a:pt x="21883" y="7048"/>
                      <a:pt x="21612" y="7257"/>
                    </a:cubicBezTo>
                    <a:cubicBezTo>
                      <a:pt x="21477" y="7393"/>
                      <a:pt x="21304" y="7504"/>
                      <a:pt x="21132" y="7590"/>
                    </a:cubicBezTo>
                    <a:cubicBezTo>
                      <a:pt x="21058" y="7602"/>
                      <a:pt x="21033" y="7701"/>
                      <a:pt x="21119" y="7836"/>
                    </a:cubicBezTo>
                    <a:cubicBezTo>
                      <a:pt x="21206" y="7960"/>
                      <a:pt x="21169" y="7997"/>
                      <a:pt x="21156" y="8034"/>
                    </a:cubicBezTo>
                    <a:cubicBezTo>
                      <a:pt x="21156" y="8071"/>
                      <a:pt x="21193" y="8095"/>
                      <a:pt x="21193" y="8120"/>
                    </a:cubicBezTo>
                    <a:cubicBezTo>
                      <a:pt x="21181" y="8194"/>
                      <a:pt x="21193" y="8280"/>
                      <a:pt x="21218" y="8342"/>
                    </a:cubicBezTo>
                    <a:cubicBezTo>
                      <a:pt x="21280" y="8477"/>
                      <a:pt x="21292" y="8613"/>
                      <a:pt x="21255" y="8650"/>
                    </a:cubicBezTo>
                    <a:cubicBezTo>
                      <a:pt x="21218" y="8687"/>
                      <a:pt x="21169" y="8724"/>
                      <a:pt x="21206" y="8761"/>
                    </a:cubicBezTo>
                    <a:cubicBezTo>
                      <a:pt x="21243" y="8798"/>
                      <a:pt x="21230" y="8884"/>
                      <a:pt x="21218" y="8921"/>
                    </a:cubicBezTo>
                    <a:cubicBezTo>
                      <a:pt x="21218" y="8940"/>
                      <a:pt x="21216" y="8948"/>
                      <a:pt x="21213" y="8948"/>
                    </a:cubicBezTo>
                    <a:cubicBezTo>
                      <a:pt x="21207" y="8948"/>
                      <a:pt x="21196" y="8927"/>
                      <a:pt x="21181" y="8896"/>
                    </a:cubicBezTo>
                    <a:cubicBezTo>
                      <a:pt x="21156" y="8859"/>
                      <a:pt x="21132" y="8835"/>
                      <a:pt x="21095" y="8835"/>
                    </a:cubicBezTo>
                    <a:cubicBezTo>
                      <a:pt x="21058" y="8835"/>
                      <a:pt x="21021" y="8921"/>
                      <a:pt x="21033" y="8970"/>
                    </a:cubicBezTo>
                    <a:cubicBezTo>
                      <a:pt x="21044" y="9024"/>
                      <a:pt x="21113" y="9137"/>
                      <a:pt x="21103" y="9137"/>
                    </a:cubicBezTo>
                    <a:cubicBezTo>
                      <a:pt x="21102" y="9137"/>
                      <a:pt x="21099" y="9135"/>
                      <a:pt x="21095" y="9130"/>
                    </a:cubicBezTo>
                    <a:cubicBezTo>
                      <a:pt x="21046" y="9081"/>
                      <a:pt x="20898" y="8908"/>
                      <a:pt x="20848" y="8908"/>
                    </a:cubicBezTo>
                    <a:cubicBezTo>
                      <a:pt x="20807" y="8919"/>
                      <a:pt x="20697" y="9006"/>
                      <a:pt x="20691" y="9006"/>
                    </a:cubicBezTo>
                    <a:cubicBezTo>
                      <a:pt x="20690" y="9006"/>
                      <a:pt x="20692" y="9003"/>
                      <a:pt x="20701" y="8995"/>
                    </a:cubicBezTo>
                    <a:cubicBezTo>
                      <a:pt x="20750" y="8945"/>
                      <a:pt x="20824" y="8847"/>
                      <a:pt x="20774" y="8773"/>
                    </a:cubicBezTo>
                    <a:cubicBezTo>
                      <a:pt x="20725" y="8687"/>
                      <a:pt x="20651" y="8625"/>
                      <a:pt x="20565" y="8588"/>
                    </a:cubicBezTo>
                    <a:cubicBezTo>
                      <a:pt x="20491" y="8576"/>
                      <a:pt x="20491" y="8576"/>
                      <a:pt x="20528" y="8539"/>
                    </a:cubicBezTo>
                    <a:cubicBezTo>
                      <a:pt x="20553" y="8502"/>
                      <a:pt x="20479" y="8440"/>
                      <a:pt x="20429" y="8366"/>
                    </a:cubicBezTo>
                    <a:cubicBezTo>
                      <a:pt x="20393" y="8305"/>
                      <a:pt x="20393" y="8218"/>
                      <a:pt x="20417" y="8145"/>
                    </a:cubicBezTo>
                    <a:cubicBezTo>
                      <a:pt x="20429" y="8083"/>
                      <a:pt x="20429" y="8009"/>
                      <a:pt x="20405" y="7935"/>
                    </a:cubicBezTo>
                    <a:cubicBezTo>
                      <a:pt x="20380" y="7898"/>
                      <a:pt x="20306" y="7824"/>
                      <a:pt x="20343" y="7775"/>
                    </a:cubicBezTo>
                    <a:cubicBezTo>
                      <a:pt x="20393" y="7713"/>
                      <a:pt x="20405" y="7639"/>
                      <a:pt x="20393" y="7565"/>
                    </a:cubicBezTo>
                    <a:cubicBezTo>
                      <a:pt x="20380" y="7504"/>
                      <a:pt x="20319" y="7455"/>
                      <a:pt x="20245" y="7455"/>
                    </a:cubicBezTo>
                    <a:cubicBezTo>
                      <a:pt x="20084" y="7418"/>
                      <a:pt x="19924" y="7418"/>
                      <a:pt x="19764" y="7418"/>
                    </a:cubicBezTo>
                    <a:cubicBezTo>
                      <a:pt x="19736" y="7445"/>
                      <a:pt x="19674" y="7522"/>
                      <a:pt x="19660" y="7522"/>
                    </a:cubicBezTo>
                    <a:cubicBezTo>
                      <a:pt x="19656" y="7522"/>
                      <a:pt x="19656" y="7513"/>
                      <a:pt x="19666" y="7491"/>
                    </a:cubicBezTo>
                    <a:cubicBezTo>
                      <a:pt x="19690" y="7405"/>
                      <a:pt x="19666" y="7393"/>
                      <a:pt x="19592" y="7331"/>
                    </a:cubicBezTo>
                    <a:cubicBezTo>
                      <a:pt x="19456" y="7257"/>
                      <a:pt x="19308" y="7183"/>
                      <a:pt x="19160" y="7122"/>
                    </a:cubicBezTo>
                    <a:cubicBezTo>
                      <a:pt x="19099" y="7085"/>
                      <a:pt x="19099" y="7048"/>
                      <a:pt x="19074" y="7011"/>
                    </a:cubicBezTo>
                    <a:cubicBezTo>
                      <a:pt x="19037" y="6962"/>
                      <a:pt x="18976" y="6925"/>
                      <a:pt x="18914" y="6875"/>
                    </a:cubicBezTo>
                    <a:cubicBezTo>
                      <a:pt x="18877" y="6838"/>
                      <a:pt x="18840" y="6814"/>
                      <a:pt x="18791" y="6789"/>
                    </a:cubicBezTo>
                    <a:cubicBezTo>
                      <a:pt x="18717" y="6765"/>
                      <a:pt x="18643" y="6752"/>
                      <a:pt x="18581" y="6740"/>
                    </a:cubicBezTo>
                    <a:cubicBezTo>
                      <a:pt x="18532" y="6715"/>
                      <a:pt x="18458" y="6641"/>
                      <a:pt x="18372" y="6641"/>
                    </a:cubicBezTo>
                    <a:cubicBezTo>
                      <a:pt x="18286" y="6654"/>
                      <a:pt x="18212" y="6678"/>
                      <a:pt x="18125" y="6703"/>
                    </a:cubicBezTo>
                    <a:cubicBezTo>
                      <a:pt x="18072" y="6712"/>
                      <a:pt x="17948" y="6746"/>
                      <a:pt x="17906" y="6746"/>
                    </a:cubicBezTo>
                    <a:cubicBezTo>
                      <a:pt x="17890" y="6746"/>
                      <a:pt x="17886" y="6741"/>
                      <a:pt x="17904" y="6728"/>
                    </a:cubicBezTo>
                    <a:cubicBezTo>
                      <a:pt x="17953" y="6678"/>
                      <a:pt x="18015" y="6666"/>
                      <a:pt x="17978" y="6567"/>
                    </a:cubicBezTo>
                    <a:cubicBezTo>
                      <a:pt x="17953" y="6469"/>
                      <a:pt x="17830" y="6148"/>
                      <a:pt x="17793" y="6111"/>
                    </a:cubicBezTo>
                    <a:cubicBezTo>
                      <a:pt x="17768" y="6062"/>
                      <a:pt x="17657" y="6025"/>
                      <a:pt x="17608" y="6025"/>
                    </a:cubicBezTo>
                    <a:cubicBezTo>
                      <a:pt x="17559" y="6025"/>
                      <a:pt x="17435" y="6025"/>
                      <a:pt x="17411" y="5964"/>
                    </a:cubicBezTo>
                    <a:cubicBezTo>
                      <a:pt x="17398" y="5914"/>
                      <a:pt x="17423" y="5902"/>
                      <a:pt x="17435" y="5865"/>
                    </a:cubicBezTo>
                    <a:cubicBezTo>
                      <a:pt x="17423" y="5705"/>
                      <a:pt x="17435" y="5545"/>
                      <a:pt x="17460" y="5385"/>
                    </a:cubicBezTo>
                    <a:cubicBezTo>
                      <a:pt x="17509" y="5224"/>
                      <a:pt x="17633" y="5003"/>
                      <a:pt x="17645" y="4929"/>
                    </a:cubicBezTo>
                    <a:cubicBezTo>
                      <a:pt x="17657" y="4867"/>
                      <a:pt x="17670" y="4855"/>
                      <a:pt x="17731" y="4830"/>
                    </a:cubicBezTo>
                    <a:cubicBezTo>
                      <a:pt x="17780" y="4818"/>
                      <a:pt x="17793" y="4818"/>
                      <a:pt x="17780" y="4768"/>
                    </a:cubicBezTo>
                    <a:cubicBezTo>
                      <a:pt x="17756" y="4731"/>
                      <a:pt x="17793" y="4633"/>
                      <a:pt x="17867" y="4621"/>
                    </a:cubicBezTo>
                    <a:cubicBezTo>
                      <a:pt x="17928" y="4608"/>
                      <a:pt x="17941" y="4584"/>
                      <a:pt x="17891" y="4571"/>
                    </a:cubicBezTo>
                    <a:cubicBezTo>
                      <a:pt x="17842" y="4559"/>
                      <a:pt x="17854" y="4534"/>
                      <a:pt x="17904" y="4534"/>
                    </a:cubicBezTo>
                    <a:cubicBezTo>
                      <a:pt x="17953" y="4522"/>
                      <a:pt x="17891" y="4485"/>
                      <a:pt x="17953" y="4460"/>
                    </a:cubicBezTo>
                    <a:cubicBezTo>
                      <a:pt x="17965" y="4456"/>
                      <a:pt x="17974" y="4454"/>
                      <a:pt x="17981" y="4454"/>
                    </a:cubicBezTo>
                    <a:cubicBezTo>
                      <a:pt x="18012" y="4454"/>
                      <a:pt x="18009" y="4487"/>
                      <a:pt x="18039" y="4497"/>
                    </a:cubicBezTo>
                    <a:cubicBezTo>
                      <a:pt x="18064" y="4497"/>
                      <a:pt x="18138" y="4362"/>
                      <a:pt x="18101" y="4362"/>
                    </a:cubicBezTo>
                    <a:cubicBezTo>
                      <a:pt x="18064" y="4350"/>
                      <a:pt x="17978" y="4337"/>
                      <a:pt x="18002" y="4313"/>
                    </a:cubicBezTo>
                    <a:cubicBezTo>
                      <a:pt x="18031" y="4291"/>
                      <a:pt x="18064" y="4278"/>
                      <a:pt x="18096" y="4278"/>
                    </a:cubicBezTo>
                    <a:cubicBezTo>
                      <a:pt x="18119" y="4278"/>
                      <a:pt x="18142" y="4285"/>
                      <a:pt x="18162" y="4300"/>
                    </a:cubicBezTo>
                    <a:cubicBezTo>
                      <a:pt x="18214" y="4331"/>
                      <a:pt x="18257" y="4380"/>
                      <a:pt x="18277" y="4380"/>
                    </a:cubicBezTo>
                    <a:cubicBezTo>
                      <a:pt x="18281" y="4380"/>
                      <a:pt x="18284" y="4378"/>
                      <a:pt x="18286" y="4374"/>
                    </a:cubicBezTo>
                    <a:cubicBezTo>
                      <a:pt x="18298" y="4350"/>
                      <a:pt x="18310" y="4276"/>
                      <a:pt x="18347" y="4276"/>
                    </a:cubicBezTo>
                    <a:cubicBezTo>
                      <a:pt x="18421" y="4251"/>
                      <a:pt x="18433" y="4165"/>
                      <a:pt x="18384" y="4115"/>
                    </a:cubicBezTo>
                    <a:cubicBezTo>
                      <a:pt x="18335" y="4066"/>
                      <a:pt x="18261" y="4017"/>
                      <a:pt x="18187" y="3992"/>
                    </a:cubicBezTo>
                    <a:cubicBezTo>
                      <a:pt x="18165" y="3989"/>
                      <a:pt x="18144" y="3987"/>
                      <a:pt x="18122" y="3987"/>
                    </a:cubicBezTo>
                    <a:cubicBezTo>
                      <a:pt x="18070" y="3987"/>
                      <a:pt x="18017" y="3996"/>
                      <a:pt x="17965" y="4005"/>
                    </a:cubicBezTo>
                    <a:cubicBezTo>
                      <a:pt x="17961" y="4005"/>
                      <a:pt x="17956" y="4006"/>
                      <a:pt x="17953" y="4006"/>
                    </a:cubicBezTo>
                    <a:cubicBezTo>
                      <a:pt x="17911" y="4006"/>
                      <a:pt x="17956" y="3941"/>
                      <a:pt x="17990" y="3918"/>
                    </a:cubicBezTo>
                    <a:cubicBezTo>
                      <a:pt x="18015" y="3894"/>
                      <a:pt x="17854" y="3844"/>
                      <a:pt x="17830" y="3844"/>
                    </a:cubicBezTo>
                    <a:cubicBezTo>
                      <a:pt x="17805" y="3844"/>
                      <a:pt x="17780" y="3857"/>
                      <a:pt x="17743" y="3857"/>
                    </a:cubicBezTo>
                    <a:cubicBezTo>
                      <a:pt x="17719" y="3857"/>
                      <a:pt x="17682" y="3820"/>
                      <a:pt x="17645" y="3807"/>
                    </a:cubicBezTo>
                    <a:cubicBezTo>
                      <a:pt x="17596" y="3807"/>
                      <a:pt x="17645" y="3770"/>
                      <a:pt x="17670" y="3770"/>
                    </a:cubicBezTo>
                    <a:cubicBezTo>
                      <a:pt x="17706" y="3770"/>
                      <a:pt x="17694" y="3770"/>
                      <a:pt x="17731" y="3746"/>
                    </a:cubicBezTo>
                    <a:cubicBezTo>
                      <a:pt x="17741" y="3736"/>
                      <a:pt x="17752" y="3732"/>
                      <a:pt x="17761" y="3732"/>
                    </a:cubicBezTo>
                    <a:cubicBezTo>
                      <a:pt x="17777" y="3732"/>
                      <a:pt x="17788" y="3743"/>
                      <a:pt x="17780" y="3758"/>
                    </a:cubicBezTo>
                    <a:cubicBezTo>
                      <a:pt x="17768" y="3795"/>
                      <a:pt x="17805" y="3807"/>
                      <a:pt x="17842" y="3807"/>
                    </a:cubicBezTo>
                    <a:cubicBezTo>
                      <a:pt x="17859" y="3804"/>
                      <a:pt x="17874" y="3803"/>
                      <a:pt x="17889" y="3803"/>
                    </a:cubicBezTo>
                    <a:cubicBezTo>
                      <a:pt x="17930" y="3803"/>
                      <a:pt x="17966" y="3814"/>
                      <a:pt x="18002" y="3832"/>
                    </a:cubicBezTo>
                    <a:cubicBezTo>
                      <a:pt x="18051" y="3857"/>
                      <a:pt x="18088" y="3869"/>
                      <a:pt x="18138" y="3894"/>
                    </a:cubicBezTo>
                    <a:cubicBezTo>
                      <a:pt x="18175" y="3894"/>
                      <a:pt x="18125" y="3918"/>
                      <a:pt x="18162" y="3931"/>
                    </a:cubicBezTo>
                    <a:cubicBezTo>
                      <a:pt x="18182" y="3931"/>
                      <a:pt x="18186" y="3915"/>
                      <a:pt x="18212" y="3915"/>
                    </a:cubicBezTo>
                    <a:cubicBezTo>
                      <a:pt x="18219" y="3915"/>
                      <a:pt x="18226" y="3916"/>
                      <a:pt x="18236" y="3918"/>
                    </a:cubicBezTo>
                    <a:cubicBezTo>
                      <a:pt x="18282" y="3930"/>
                      <a:pt x="18350" y="4006"/>
                      <a:pt x="18389" y="4006"/>
                    </a:cubicBezTo>
                    <a:cubicBezTo>
                      <a:pt x="18391" y="4006"/>
                      <a:pt x="18394" y="4005"/>
                      <a:pt x="18396" y="4005"/>
                    </a:cubicBezTo>
                    <a:cubicBezTo>
                      <a:pt x="18421" y="3980"/>
                      <a:pt x="18372" y="3955"/>
                      <a:pt x="18446" y="3955"/>
                    </a:cubicBezTo>
                    <a:cubicBezTo>
                      <a:pt x="18456" y="3953"/>
                      <a:pt x="18466" y="3953"/>
                      <a:pt x="18477" y="3953"/>
                    </a:cubicBezTo>
                    <a:cubicBezTo>
                      <a:pt x="18504" y="3953"/>
                      <a:pt x="18532" y="3957"/>
                      <a:pt x="18552" y="3957"/>
                    </a:cubicBezTo>
                    <a:cubicBezTo>
                      <a:pt x="18573" y="3957"/>
                      <a:pt x="18587" y="3952"/>
                      <a:pt x="18581" y="3931"/>
                    </a:cubicBezTo>
                    <a:cubicBezTo>
                      <a:pt x="18569" y="3881"/>
                      <a:pt x="18532" y="3869"/>
                      <a:pt x="18557" y="3820"/>
                    </a:cubicBezTo>
                    <a:cubicBezTo>
                      <a:pt x="18577" y="3779"/>
                      <a:pt x="18615" y="3712"/>
                      <a:pt x="18620" y="3712"/>
                    </a:cubicBezTo>
                    <a:lnTo>
                      <a:pt x="18620" y="3712"/>
                    </a:lnTo>
                    <a:cubicBezTo>
                      <a:pt x="18621" y="3712"/>
                      <a:pt x="18620" y="3715"/>
                      <a:pt x="18618" y="3721"/>
                    </a:cubicBezTo>
                    <a:cubicBezTo>
                      <a:pt x="18608" y="3752"/>
                      <a:pt x="18737" y="3801"/>
                      <a:pt x="18822" y="3801"/>
                    </a:cubicBezTo>
                    <a:cubicBezTo>
                      <a:pt x="18838" y="3801"/>
                      <a:pt x="18853" y="3799"/>
                      <a:pt x="18865" y="3795"/>
                    </a:cubicBezTo>
                    <a:cubicBezTo>
                      <a:pt x="18939" y="3770"/>
                      <a:pt x="19037" y="3721"/>
                      <a:pt x="19049" y="3647"/>
                    </a:cubicBezTo>
                    <a:cubicBezTo>
                      <a:pt x="19062" y="3573"/>
                      <a:pt x="19222" y="3462"/>
                      <a:pt x="19234" y="3401"/>
                    </a:cubicBezTo>
                    <a:cubicBezTo>
                      <a:pt x="19259" y="3339"/>
                      <a:pt x="19247" y="3278"/>
                      <a:pt x="19197" y="3228"/>
                    </a:cubicBezTo>
                    <a:cubicBezTo>
                      <a:pt x="19185" y="3216"/>
                      <a:pt x="19166" y="3212"/>
                      <a:pt x="19141" y="3212"/>
                    </a:cubicBezTo>
                    <a:cubicBezTo>
                      <a:pt x="19092" y="3212"/>
                      <a:pt x="19021" y="3228"/>
                      <a:pt x="18939" y="3228"/>
                    </a:cubicBezTo>
                    <a:cubicBezTo>
                      <a:pt x="18815" y="3216"/>
                      <a:pt x="18705" y="3142"/>
                      <a:pt x="18631" y="3056"/>
                    </a:cubicBezTo>
                    <a:cubicBezTo>
                      <a:pt x="18594" y="3007"/>
                      <a:pt x="18544" y="2970"/>
                      <a:pt x="18495" y="2957"/>
                    </a:cubicBezTo>
                    <a:cubicBezTo>
                      <a:pt x="18452" y="2945"/>
                      <a:pt x="18378" y="2945"/>
                      <a:pt x="18321" y="2945"/>
                    </a:cubicBezTo>
                    <a:cubicBezTo>
                      <a:pt x="18264" y="2945"/>
                      <a:pt x="18224" y="2945"/>
                      <a:pt x="18249" y="2933"/>
                    </a:cubicBezTo>
                    <a:cubicBezTo>
                      <a:pt x="18265" y="2920"/>
                      <a:pt x="18292" y="2916"/>
                      <a:pt x="18324" y="2916"/>
                    </a:cubicBezTo>
                    <a:cubicBezTo>
                      <a:pt x="18388" y="2916"/>
                      <a:pt x="18470" y="2933"/>
                      <a:pt x="18520" y="2933"/>
                    </a:cubicBezTo>
                    <a:cubicBezTo>
                      <a:pt x="18581" y="2933"/>
                      <a:pt x="18532" y="2908"/>
                      <a:pt x="18594" y="2908"/>
                    </a:cubicBezTo>
                    <a:cubicBezTo>
                      <a:pt x="18626" y="2908"/>
                      <a:pt x="18642" y="2903"/>
                      <a:pt x="18655" y="2903"/>
                    </a:cubicBezTo>
                    <a:cubicBezTo>
                      <a:pt x="18671" y="2903"/>
                      <a:pt x="18683" y="2911"/>
                      <a:pt x="18717" y="2945"/>
                    </a:cubicBezTo>
                    <a:cubicBezTo>
                      <a:pt x="18815" y="3019"/>
                      <a:pt x="18914" y="3093"/>
                      <a:pt x="19025" y="3154"/>
                    </a:cubicBezTo>
                    <a:cubicBezTo>
                      <a:pt x="19057" y="3162"/>
                      <a:pt x="19103" y="3196"/>
                      <a:pt x="19156" y="3196"/>
                    </a:cubicBezTo>
                    <a:cubicBezTo>
                      <a:pt x="19185" y="3196"/>
                      <a:pt x="19216" y="3185"/>
                      <a:pt x="19247" y="3154"/>
                    </a:cubicBezTo>
                    <a:cubicBezTo>
                      <a:pt x="19321" y="3093"/>
                      <a:pt x="19382" y="3019"/>
                      <a:pt x="19431" y="2933"/>
                    </a:cubicBezTo>
                    <a:cubicBezTo>
                      <a:pt x="19444" y="2896"/>
                      <a:pt x="19518" y="2846"/>
                      <a:pt x="19493" y="2822"/>
                    </a:cubicBezTo>
                    <a:cubicBezTo>
                      <a:pt x="19481" y="2797"/>
                      <a:pt x="19370" y="2785"/>
                      <a:pt x="19345" y="2735"/>
                    </a:cubicBezTo>
                    <a:cubicBezTo>
                      <a:pt x="19333" y="2686"/>
                      <a:pt x="19358" y="2637"/>
                      <a:pt x="19407" y="2637"/>
                    </a:cubicBezTo>
                    <a:cubicBezTo>
                      <a:pt x="19424" y="2635"/>
                      <a:pt x="19441" y="2634"/>
                      <a:pt x="19459" y="2634"/>
                    </a:cubicBezTo>
                    <a:cubicBezTo>
                      <a:pt x="19543" y="2634"/>
                      <a:pt x="19633" y="2658"/>
                      <a:pt x="19715" y="2698"/>
                    </a:cubicBezTo>
                    <a:cubicBezTo>
                      <a:pt x="19758" y="2734"/>
                      <a:pt x="19784" y="2754"/>
                      <a:pt x="19811" y="2754"/>
                    </a:cubicBezTo>
                    <a:cubicBezTo>
                      <a:pt x="19830" y="2754"/>
                      <a:pt x="19849" y="2744"/>
                      <a:pt x="19875" y="2723"/>
                    </a:cubicBezTo>
                    <a:cubicBezTo>
                      <a:pt x="19912" y="2705"/>
                      <a:pt x="19918" y="2699"/>
                      <a:pt x="19918" y="2698"/>
                    </a:cubicBezTo>
                    <a:lnTo>
                      <a:pt x="19918" y="2698"/>
                    </a:lnTo>
                    <a:cubicBezTo>
                      <a:pt x="19918" y="2699"/>
                      <a:pt x="19912" y="2705"/>
                      <a:pt x="19924" y="2711"/>
                    </a:cubicBezTo>
                    <a:cubicBezTo>
                      <a:pt x="19930" y="2722"/>
                      <a:pt x="19948" y="2728"/>
                      <a:pt x="19965" y="2728"/>
                    </a:cubicBezTo>
                    <a:cubicBezTo>
                      <a:pt x="19986" y="2728"/>
                      <a:pt x="20005" y="2719"/>
                      <a:pt x="19998" y="2698"/>
                    </a:cubicBezTo>
                    <a:cubicBezTo>
                      <a:pt x="19998" y="2649"/>
                      <a:pt x="19998" y="2625"/>
                      <a:pt x="19924" y="2563"/>
                    </a:cubicBezTo>
                    <a:cubicBezTo>
                      <a:pt x="19863" y="2526"/>
                      <a:pt x="19801" y="2489"/>
                      <a:pt x="19715" y="2477"/>
                    </a:cubicBezTo>
                    <a:cubicBezTo>
                      <a:pt x="19690" y="2477"/>
                      <a:pt x="19764" y="2440"/>
                      <a:pt x="19789" y="2427"/>
                    </a:cubicBezTo>
                    <a:cubicBezTo>
                      <a:pt x="19791" y="2426"/>
                      <a:pt x="19795" y="2425"/>
                      <a:pt x="19799" y="2425"/>
                    </a:cubicBezTo>
                    <a:cubicBezTo>
                      <a:pt x="19831" y="2425"/>
                      <a:pt x="19904" y="2468"/>
                      <a:pt x="19937" y="2501"/>
                    </a:cubicBezTo>
                    <a:cubicBezTo>
                      <a:pt x="19974" y="2538"/>
                      <a:pt x="20023" y="2501"/>
                      <a:pt x="20023" y="2551"/>
                    </a:cubicBezTo>
                    <a:cubicBezTo>
                      <a:pt x="20023" y="2612"/>
                      <a:pt x="20060" y="2637"/>
                      <a:pt x="20109" y="2674"/>
                    </a:cubicBezTo>
                    <a:cubicBezTo>
                      <a:pt x="20158" y="2703"/>
                      <a:pt x="20221" y="2763"/>
                      <a:pt x="20228" y="2763"/>
                    </a:cubicBezTo>
                    <a:cubicBezTo>
                      <a:pt x="20230" y="2763"/>
                      <a:pt x="20228" y="2758"/>
                      <a:pt x="20220" y="2748"/>
                    </a:cubicBezTo>
                    <a:cubicBezTo>
                      <a:pt x="20195" y="2686"/>
                      <a:pt x="20171" y="2711"/>
                      <a:pt x="20245" y="2649"/>
                    </a:cubicBezTo>
                    <a:cubicBezTo>
                      <a:pt x="20306" y="2588"/>
                      <a:pt x="20429" y="2526"/>
                      <a:pt x="20466" y="2464"/>
                    </a:cubicBezTo>
                    <a:cubicBezTo>
                      <a:pt x="20491" y="2403"/>
                      <a:pt x="20540" y="2378"/>
                      <a:pt x="20590" y="2317"/>
                    </a:cubicBezTo>
                    <a:cubicBezTo>
                      <a:pt x="20627" y="2243"/>
                      <a:pt x="20614" y="2144"/>
                      <a:pt x="20577" y="2119"/>
                    </a:cubicBezTo>
                    <a:cubicBezTo>
                      <a:pt x="20503" y="2082"/>
                      <a:pt x="20454" y="2021"/>
                      <a:pt x="20417" y="1947"/>
                    </a:cubicBezTo>
                    <a:cubicBezTo>
                      <a:pt x="20417" y="1873"/>
                      <a:pt x="20393" y="1824"/>
                      <a:pt x="20343" y="1774"/>
                    </a:cubicBezTo>
                    <a:cubicBezTo>
                      <a:pt x="20306" y="1713"/>
                      <a:pt x="20282" y="1700"/>
                      <a:pt x="20331" y="1700"/>
                    </a:cubicBezTo>
                    <a:cubicBezTo>
                      <a:pt x="20393" y="1700"/>
                      <a:pt x="20614" y="1676"/>
                      <a:pt x="20614" y="1627"/>
                    </a:cubicBezTo>
                    <a:cubicBezTo>
                      <a:pt x="20627" y="1577"/>
                      <a:pt x="20651" y="1577"/>
                      <a:pt x="20553" y="1540"/>
                    </a:cubicBezTo>
                    <a:cubicBezTo>
                      <a:pt x="20466" y="1503"/>
                      <a:pt x="20454" y="1503"/>
                      <a:pt x="20528" y="1454"/>
                    </a:cubicBezTo>
                    <a:cubicBezTo>
                      <a:pt x="20590" y="1405"/>
                      <a:pt x="20651" y="1405"/>
                      <a:pt x="20602" y="1380"/>
                    </a:cubicBezTo>
                    <a:cubicBezTo>
                      <a:pt x="20553" y="1355"/>
                      <a:pt x="20491" y="1343"/>
                      <a:pt x="20442" y="1343"/>
                    </a:cubicBezTo>
                    <a:cubicBezTo>
                      <a:pt x="20368" y="1343"/>
                      <a:pt x="20356" y="1245"/>
                      <a:pt x="20282" y="1220"/>
                    </a:cubicBezTo>
                    <a:cubicBezTo>
                      <a:pt x="20208" y="1208"/>
                      <a:pt x="20134" y="1183"/>
                      <a:pt x="20208" y="1158"/>
                    </a:cubicBezTo>
                    <a:cubicBezTo>
                      <a:pt x="20282" y="1134"/>
                      <a:pt x="20405" y="1121"/>
                      <a:pt x="20282" y="1121"/>
                    </a:cubicBezTo>
                    <a:cubicBezTo>
                      <a:pt x="20171" y="1121"/>
                      <a:pt x="20060" y="1097"/>
                      <a:pt x="19961" y="1072"/>
                    </a:cubicBezTo>
                    <a:cubicBezTo>
                      <a:pt x="19918" y="1058"/>
                      <a:pt x="19870" y="1052"/>
                      <a:pt x="19824" y="1052"/>
                    </a:cubicBezTo>
                    <a:cubicBezTo>
                      <a:pt x="19791" y="1052"/>
                      <a:pt x="19758" y="1055"/>
                      <a:pt x="19727" y="1060"/>
                    </a:cubicBezTo>
                    <a:cubicBezTo>
                      <a:pt x="19703" y="1060"/>
                      <a:pt x="19678" y="1023"/>
                      <a:pt x="19641" y="1023"/>
                    </a:cubicBezTo>
                    <a:cubicBezTo>
                      <a:pt x="19592" y="1035"/>
                      <a:pt x="19653" y="1023"/>
                      <a:pt x="19666" y="1084"/>
                    </a:cubicBezTo>
                    <a:cubicBezTo>
                      <a:pt x="19666" y="1134"/>
                      <a:pt x="19616" y="1195"/>
                      <a:pt x="19629" y="1257"/>
                    </a:cubicBezTo>
                    <a:cubicBezTo>
                      <a:pt x="19641" y="1306"/>
                      <a:pt x="19690" y="1306"/>
                      <a:pt x="19764" y="1380"/>
                    </a:cubicBezTo>
                    <a:cubicBezTo>
                      <a:pt x="19850" y="1454"/>
                      <a:pt x="19863" y="1454"/>
                      <a:pt x="19826" y="1466"/>
                    </a:cubicBezTo>
                    <a:cubicBezTo>
                      <a:pt x="19776" y="1466"/>
                      <a:pt x="19690" y="1503"/>
                      <a:pt x="19727" y="1503"/>
                    </a:cubicBezTo>
                    <a:cubicBezTo>
                      <a:pt x="19764" y="1516"/>
                      <a:pt x="19850" y="1553"/>
                      <a:pt x="19764" y="1565"/>
                    </a:cubicBezTo>
                    <a:cubicBezTo>
                      <a:pt x="19678" y="1565"/>
                      <a:pt x="19641" y="1565"/>
                      <a:pt x="19604" y="1663"/>
                    </a:cubicBezTo>
                    <a:cubicBezTo>
                      <a:pt x="19592" y="1774"/>
                      <a:pt x="19555" y="1885"/>
                      <a:pt x="19505" y="1996"/>
                    </a:cubicBezTo>
                    <a:cubicBezTo>
                      <a:pt x="19456" y="2045"/>
                      <a:pt x="19431" y="2119"/>
                      <a:pt x="19419" y="2193"/>
                    </a:cubicBezTo>
                    <a:cubicBezTo>
                      <a:pt x="19419" y="2255"/>
                      <a:pt x="19407" y="2206"/>
                      <a:pt x="19333" y="2255"/>
                    </a:cubicBezTo>
                    <a:cubicBezTo>
                      <a:pt x="19268" y="2298"/>
                      <a:pt x="19241" y="2370"/>
                      <a:pt x="19219" y="2370"/>
                    </a:cubicBezTo>
                    <a:cubicBezTo>
                      <a:pt x="19216" y="2370"/>
                      <a:pt x="19213" y="2369"/>
                      <a:pt x="19210" y="2366"/>
                    </a:cubicBezTo>
                    <a:cubicBezTo>
                      <a:pt x="19185" y="2341"/>
                      <a:pt x="19185" y="2267"/>
                      <a:pt x="19136" y="2193"/>
                    </a:cubicBezTo>
                    <a:cubicBezTo>
                      <a:pt x="19074" y="2119"/>
                      <a:pt x="18963" y="2058"/>
                      <a:pt x="18963" y="1972"/>
                    </a:cubicBezTo>
                    <a:cubicBezTo>
                      <a:pt x="18963" y="1885"/>
                      <a:pt x="18976" y="1774"/>
                      <a:pt x="19013" y="1774"/>
                    </a:cubicBezTo>
                    <a:cubicBezTo>
                      <a:pt x="19031" y="1774"/>
                      <a:pt x="19059" y="1784"/>
                      <a:pt x="19079" y="1784"/>
                    </a:cubicBezTo>
                    <a:cubicBezTo>
                      <a:pt x="19099" y="1784"/>
                      <a:pt x="19111" y="1774"/>
                      <a:pt x="19099" y="1737"/>
                    </a:cubicBezTo>
                    <a:cubicBezTo>
                      <a:pt x="19086" y="1663"/>
                      <a:pt x="19086" y="1614"/>
                      <a:pt x="19062" y="1565"/>
                    </a:cubicBezTo>
                    <a:cubicBezTo>
                      <a:pt x="19000" y="1479"/>
                      <a:pt x="18914" y="1392"/>
                      <a:pt x="18815" y="1331"/>
                    </a:cubicBezTo>
                    <a:cubicBezTo>
                      <a:pt x="18807" y="1329"/>
                      <a:pt x="18800" y="1328"/>
                      <a:pt x="18792" y="1328"/>
                    </a:cubicBezTo>
                    <a:cubicBezTo>
                      <a:pt x="18741" y="1328"/>
                      <a:pt x="18700" y="1363"/>
                      <a:pt x="18668" y="1417"/>
                    </a:cubicBezTo>
                    <a:cubicBezTo>
                      <a:pt x="18631" y="1466"/>
                      <a:pt x="18655" y="1663"/>
                      <a:pt x="18618" y="1688"/>
                    </a:cubicBezTo>
                    <a:cubicBezTo>
                      <a:pt x="18608" y="1704"/>
                      <a:pt x="18580" y="1710"/>
                      <a:pt x="18551" y="1710"/>
                    </a:cubicBezTo>
                    <a:cubicBezTo>
                      <a:pt x="18510" y="1710"/>
                      <a:pt x="18465" y="1697"/>
                      <a:pt x="18458" y="1676"/>
                    </a:cubicBezTo>
                    <a:cubicBezTo>
                      <a:pt x="18446" y="1577"/>
                      <a:pt x="18421" y="1479"/>
                      <a:pt x="18384" y="1392"/>
                    </a:cubicBezTo>
                    <a:cubicBezTo>
                      <a:pt x="18347" y="1355"/>
                      <a:pt x="18286" y="1318"/>
                      <a:pt x="18323" y="1306"/>
                    </a:cubicBezTo>
                    <a:cubicBezTo>
                      <a:pt x="18335" y="1300"/>
                      <a:pt x="18347" y="1297"/>
                      <a:pt x="18360" y="1297"/>
                    </a:cubicBezTo>
                    <a:cubicBezTo>
                      <a:pt x="18372" y="1297"/>
                      <a:pt x="18384" y="1300"/>
                      <a:pt x="18396" y="1306"/>
                    </a:cubicBezTo>
                    <a:cubicBezTo>
                      <a:pt x="18416" y="1306"/>
                      <a:pt x="18428" y="1338"/>
                      <a:pt x="18451" y="1338"/>
                    </a:cubicBezTo>
                    <a:cubicBezTo>
                      <a:pt x="18457" y="1338"/>
                      <a:pt x="18463" y="1336"/>
                      <a:pt x="18470" y="1331"/>
                    </a:cubicBezTo>
                    <a:cubicBezTo>
                      <a:pt x="18495" y="1306"/>
                      <a:pt x="18532" y="1306"/>
                      <a:pt x="18495" y="1269"/>
                    </a:cubicBezTo>
                    <a:cubicBezTo>
                      <a:pt x="18463" y="1226"/>
                      <a:pt x="18477" y="1193"/>
                      <a:pt x="18457" y="1193"/>
                    </a:cubicBezTo>
                    <a:cubicBezTo>
                      <a:pt x="18454" y="1193"/>
                      <a:pt x="18451" y="1194"/>
                      <a:pt x="18446" y="1195"/>
                    </a:cubicBezTo>
                    <a:cubicBezTo>
                      <a:pt x="18416" y="1195"/>
                      <a:pt x="18402" y="1243"/>
                      <a:pt x="18379" y="1243"/>
                    </a:cubicBezTo>
                    <a:cubicBezTo>
                      <a:pt x="18373" y="1243"/>
                      <a:pt x="18367" y="1240"/>
                      <a:pt x="18360" y="1232"/>
                    </a:cubicBezTo>
                    <a:cubicBezTo>
                      <a:pt x="18337" y="1199"/>
                      <a:pt x="18296" y="1156"/>
                      <a:pt x="18261" y="1156"/>
                    </a:cubicBezTo>
                    <a:cubicBezTo>
                      <a:pt x="18257" y="1156"/>
                      <a:pt x="18253" y="1157"/>
                      <a:pt x="18249" y="1158"/>
                    </a:cubicBezTo>
                    <a:cubicBezTo>
                      <a:pt x="18223" y="1167"/>
                      <a:pt x="18204" y="1187"/>
                      <a:pt x="18178" y="1187"/>
                    </a:cubicBezTo>
                    <a:cubicBezTo>
                      <a:pt x="18166" y="1187"/>
                      <a:pt x="18153" y="1182"/>
                      <a:pt x="18138" y="1171"/>
                    </a:cubicBezTo>
                    <a:cubicBezTo>
                      <a:pt x="18088" y="1134"/>
                      <a:pt x="18064" y="1109"/>
                      <a:pt x="18027" y="1109"/>
                    </a:cubicBezTo>
                    <a:cubicBezTo>
                      <a:pt x="18025" y="1110"/>
                      <a:pt x="18023" y="1110"/>
                      <a:pt x="18022" y="1110"/>
                    </a:cubicBezTo>
                    <a:cubicBezTo>
                      <a:pt x="17997" y="1110"/>
                      <a:pt x="18063" y="1010"/>
                      <a:pt x="18051" y="998"/>
                    </a:cubicBezTo>
                    <a:cubicBezTo>
                      <a:pt x="18027" y="998"/>
                      <a:pt x="18064" y="998"/>
                      <a:pt x="18088" y="986"/>
                    </a:cubicBezTo>
                    <a:cubicBezTo>
                      <a:pt x="18113" y="961"/>
                      <a:pt x="18088" y="924"/>
                      <a:pt x="18113" y="900"/>
                    </a:cubicBezTo>
                    <a:cubicBezTo>
                      <a:pt x="18122" y="890"/>
                      <a:pt x="18133" y="888"/>
                      <a:pt x="18144" y="888"/>
                    </a:cubicBezTo>
                    <a:cubicBezTo>
                      <a:pt x="18155" y="888"/>
                      <a:pt x="18167" y="891"/>
                      <a:pt x="18175" y="891"/>
                    </a:cubicBezTo>
                    <a:cubicBezTo>
                      <a:pt x="18180" y="891"/>
                      <a:pt x="18184" y="890"/>
                      <a:pt x="18187" y="887"/>
                    </a:cubicBezTo>
                    <a:cubicBezTo>
                      <a:pt x="18212" y="863"/>
                      <a:pt x="18138" y="838"/>
                      <a:pt x="18113" y="801"/>
                    </a:cubicBezTo>
                    <a:cubicBezTo>
                      <a:pt x="18101" y="752"/>
                      <a:pt x="18088" y="715"/>
                      <a:pt x="18076" y="665"/>
                    </a:cubicBezTo>
                    <a:cubicBezTo>
                      <a:pt x="18064" y="641"/>
                      <a:pt x="18039" y="641"/>
                      <a:pt x="18002" y="616"/>
                    </a:cubicBezTo>
                    <a:cubicBezTo>
                      <a:pt x="17965" y="592"/>
                      <a:pt x="17953" y="542"/>
                      <a:pt x="17916" y="542"/>
                    </a:cubicBezTo>
                    <a:cubicBezTo>
                      <a:pt x="17879" y="542"/>
                      <a:pt x="17904" y="407"/>
                      <a:pt x="17879" y="345"/>
                    </a:cubicBezTo>
                    <a:cubicBezTo>
                      <a:pt x="17854" y="296"/>
                      <a:pt x="17817" y="247"/>
                      <a:pt x="17780" y="210"/>
                    </a:cubicBezTo>
                    <a:cubicBezTo>
                      <a:pt x="17743" y="160"/>
                      <a:pt x="17756" y="99"/>
                      <a:pt x="17670" y="86"/>
                    </a:cubicBezTo>
                    <a:cubicBezTo>
                      <a:pt x="17583" y="62"/>
                      <a:pt x="17509" y="86"/>
                      <a:pt x="17497" y="49"/>
                    </a:cubicBezTo>
                    <a:cubicBezTo>
                      <a:pt x="17485" y="12"/>
                      <a:pt x="17497" y="0"/>
                      <a:pt x="174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82"/>
              <p:cNvSpPr/>
              <p:nvPr/>
            </p:nvSpPr>
            <p:spPr>
              <a:xfrm>
                <a:off x="3071475" y="4890625"/>
                <a:ext cx="37600" cy="17125"/>
              </a:xfrm>
              <a:custGeom>
                <a:rect b="b" l="l" r="r" t="t"/>
                <a:pathLst>
                  <a:path extrusionOk="0" h="685" w="1504">
                    <a:moveTo>
                      <a:pt x="371" y="0"/>
                    </a:moveTo>
                    <a:cubicBezTo>
                      <a:pt x="333" y="0"/>
                      <a:pt x="299" y="21"/>
                      <a:pt x="283" y="52"/>
                    </a:cubicBezTo>
                    <a:cubicBezTo>
                      <a:pt x="271" y="76"/>
                      <a:pt x="283" y="113"/>
                      <a:pt x="333" y="138"/>
                    </a:cubicBezTo>
                    <a:cubicBezTo>
                      <a:pt x="382" y="163"/>
                      <a:pt x="382" y="212"/>
                      <a:pt x="407" y="261"/>
                    </a:cubicBezTo>
                    <a:cubicBezTo>
                      <a:pt x="419" y="298"/>
                      <a:pt x="481" y="372"/>
                      <a:pt x="493" y="409"/>
                    </a:cubicBezTo>
                    <a:cubicBezTo>
                      <a:pt x="505" y="446"/>
                      <a:pt x="456" y="495"/>
                      <a:pt x="407" y="495"/>
                    </a:cubicBezTo>
                    <a:cubicBezTo>
                      <a:pt x="397" y="498"/>
                      <a:pt x="386" y="499"/>
                      <a:pt x="375" y="499"/>
                    </a:cubicBezTo>
                    <a:cubicBezTo>
                      <a:pt x="328" y="499"/>
                      <a:pt x="276" y="481"/>
                      <a:pt x="296" y="471"/>
                    </a:cubicBezTo>
                    <a:cubicBezTo>
                      <a:pt x="320" y="471"/>
                      <a:pt x="308" y="409"/>
                      <a:pt x="246" y="409"/>
                    </a:cubicBezTo>
                    <a:cubicBezTo>
                      <a:pt x="197" y="409"/>
                      <a:pt x="160" y="446"/>
                      <a:pt x="86" y="446"/>
                    </a:cubicBezTo>
                    <a:cubicBezTo>
                      <a:pt x="0" y="446"/>
                      <a:pt x="49" y="520"/>
                      <a:pt x="49" y="520"/>
                    </a:cubicBezTo>
                    <a:cubicBezTo>
                      <a:pt x="49" y="520"/>
                      <a:pt x="101" y="563"/>
                      <a:pt x="139" y="563"/>
                    </a:cubicBezTo>
                    <a:cubicBezTo>
                      <a:pt x="147" y="563"/>
                      <a:pt x="154" y="561"/>
                      <a:pt x="160" y="557"/>
                    </a:cubicBezTo>
                    <a:cubicBezTo>
                      <a:pt x="166" y="553"/>
                      <a:pt x="177" y="552"/>
                      <a:pt x="194" y="552"/>
                    </a:cubicBezTo>
                    <a:cubicBezTo>
                      <a:pt x="257" y="552"/>
                      <a:pt x="391" y="574"/>
                      <a:pt x="502" y="574"/>
                    </a:cubicBezTo>
                    <a:cubicBezTo>
                      <a:pt x="551" y="574"/>
                      <a:pt x="596" y="570"/>
                      <a:pt x="628" y="557"/>
                    </a:cubicBezTo>
                    <a:lnTo>
                      <a:pt x="653" y="557"/>
                    </a:lnTo>
                    <a:cubicBezTo>
                      <a:pt x="678" y="569"/>
                      <a:pt x="678" y="655"/>
                      <a:pt x="715" y="680"/>
                    </a:cubicBezTo>
                    <a:cubicBezTo>
                      <a:pt x="718" y="683"/>
                      <a:pt x="721" y="685"/>
                      <a:pt x="725" y="685"/>
                    </a:cubicBezTo>
                    <a:cubicBezTo>
                      <a:pt x="749" y="685"/>
                      <a:pt x="778" y="619"/>
                      <a:pt x="789" y="545"/>
                    </a:cubicBezTo>
                    <a:cubicBezTo>
                      <a:pt x="798" y="489"/>
                      <a:pt x="890" y="482"/>
                      <a:pt x="951" y="482"/>
                    </a:cubicBezTo>
                    <a:cubicBezTo>
                      <a:pt x="972" y="482"/>
                      <a:pt x="989" y="483"/>
                      <a:pt x="998" y="483"/>
                    </a:cubicBezTo>
                    <a:cubicBezTo>
                      <a:pt x="1047" y="483"/>
                      <a:pt x="1097" y="508"/>
                      <a:pt x="1158" y="520"/>
                    </a:cubicBezTo>
                    <a:cubicBezTo>
                      <a:pt x="1195" y="520"/>
                      <a:pt x="1228" y="507"/>
                      <a:pt x="1261" y="507"/>
                    </a:cubicBezTo>
                    <a:cubicBezTo>
                      <a:pt x="1283" y="507"/>
                      <a:pt x="1306" y="512"/>
                      <a:pt x="1331" y="532"/>
                    </a:cubicBezTo>
                    <a:cubicBezTo>
                      <a:pt x="1348" y="546"/>
                      <a:pt x="1360" y="552"/>
                      <a:pt x="1369" y="552"/>
                    </a:cubicBezTo>
                    <a:cubicBezTo>
                      <a:pt x="1391" y="552"/>
                      <a:pt x="1398" y="515"/>
                      <a:pt x="1442" y="471"/>
                    </a:cubicBezTo>
                    <a:cubicBezTo>
                      <a:pt x="1503" y="409"/>
                      <a:pt x="1392" y="360"/>
                      <a:pt x="1306" y="347"/>
                    </a:cubicBezTo>
                    <a:cubicBezTo>
                      <a:pt x="1208" y="323"/>
                      <a:pt x="1121" y="212"/>
                      <a:pt x="1035" y="138"/>
                    </a:cubicBezTo>
                    <a:cubicBezTo>
                      <a:pt x="961" y="76"/>
                      <a:pt x="863" y="27"/>
                      <a:pt x="764" y="27"/>
                    </a:cubicBezTo>
                    <a:cubicBezTo>
                      <a:pt x="721" y="27"/>
                      <a:pt x="690" y="24"/>
                      <a:pt x="673" y="24"/>
                    </a:cubicBezTo>
                    <a:cubicBezTo>
                      <a:pt x="656" y="24"/>
                      <a:pt x="653" y="27"/>
                      <a:pt x="665" y="39"/>
                    </a:cubicBezTo>
                    <a:cubicBezTo>
                      <a:pt x="690" y="64"/>
                      <a:pt x="715" y="89"/>
                      <a:pt x="678" y="113"/>
                    </a:cubicBezTo>
                    <a:lnTo>
                      <a:pt x="628" y="113"/>
                    </a:lnTo>
                    <a:cubicBezTo>
                      <a:pt x="567" y="89"/>
                      <a:pt x="493" y="64"/>
                      <a:pt x="444" y="27"/>
                    </a:cubicBezTo>
                    <a:cubicBezTo>
                      <a:pt x="420" y="8"/>
                      <a:pt x="395"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82"/>
              <p:cNvSpPr/>
              <p:nvPr/>
            </p:nvSpPr>
            <p:spPr>
              <a:xfrm>
                <a:off x="4240150" y="5092650"/>
                <a:ext cx="23000" cy="13675"/>
              </a:xfrm>
              <a:custGeom>
                <a:rect b="b" l="l" r="r" t="t"/>
                <a:pathLst>
                  <a:path extrusionOk="0" h="547" w="920">
                    <a:moveTo>
                      <a:pt x="808" y="1"/>
                    </a:moveTo>
                    <a:cubicBezTo>
                      <a:pt x="796" y="1"/>
                      <a:pt x="786" y="2"/>
                      <a:pt x="777" y="4"/>
                    </a:cubicBezTo>
                    <a:cubicBezTo>
                      <a:pt x="690" y="17"/>
                      <a:pt x="616" y="17"/>
                      <a:pt x="542" y="17"/>
                    </a:cubicBezTo>
                    <a:cubicBezTo>
                      <a:pt x="469" y="29"/>
                      <a:pt x="407" y="66"/>
                      <a:pt x="370" y="127"/>
                    </a:cubicBezTo>
                    <a:lnTo>
                      <a:pt x="345" y="152"/>
                    </a:lnTo>
                    <a:cubicBezTo>
                      <a:pt x="308" y="177"/>
                      <a:pt x="271" y="201"/>
                      <a:pt x="234" y="226"/>
                    </a:cubicBezTo>
                    <a:cubicBezTo>
                      <a:pt x="197" y="263"/>
                      <a:pt x="50" y="325"/>
                      <a:pt x="37" y="374"/>
                    </a:cubicBezTo>
                    <a:cubicBezTo>
                      <a:pt x="13" y="411"/>
                      <a:pt x="0" y="546"/>
                      <a:pt x="37" y="546"/>
                    </a:cubicBezTo>
                    <a:cubicBezTo>
                      <a:pt x="87" y="534"/>
                      <a:pt x="160" y="509"/>
                      <a:pt x="197" y="509"/>
                    </a:cubicBezTo>
                    <a:cubicBezTo>
                      <a:pt x="234" y="509"/>
                      <a:pt x="321" y="362"/>
                      <a:pt x="382" y="325"/>
                    </a:cubicBezTo>
                    <a:cubicBezTo>
                      <a:pt x="395" y="312"/>
                      <a:pt x="407" y="300"/>
                      <a:pt x="419" y="288"/>
                    </a:cubicBezTo>
                    <a:cubicBezTo>
                      <a:pt x="505" y="238"/>
                      <a:pt x="653" y="164"/>
                      <a:pt x="715" y="152"/>
                    </a:cubicBezTo>
                    <a:cubicBezTo>
                      <a:pt x="777" y="115"/>
                      <a:pt x="838" y="78"/>
                      <a:pt x="900" y="41"/>
                    </a:cubicBezTo>
                    <a:cubicBezTo>
                      <a:pt x="920" y="21"/>
                      <a:pt x="858" y="1"/>
                      <a:pt x="8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82"/>
              <p:cNvSpPr/>
              <p:nvPr/>
            </p:nvSpPr>
            <p:spPr>
              <a:xfrm>
                <a:off x="4289750" y="5044975"/>
                <a:ext cx="113975" cy="64475"/>
              </a:xfrm>
              <a:custGeom>
                <a:rect b="b" l="l" r="r" t="t"/>
                <a:pathLst>
                  <a:path extrusionOk="0" h="2579" w="4559">
                    <a:moveTo>
                      <a:pt x="1425" y="0"/>
                    </a:moveTo>
                    <a:cubicBezTo>
                      <a:pt x="1360" y="0"/>
                      <a:pt x="1317" y="65"/>
                      <a:pt x="1306" y="88"/>
                    </a:cubicBezTo>
                    <a:cubicBezTo>
                      <a:pt x="1294" y="125"/>
                      <a:pt x="1318" y="174"/>
                      <a:pt x="1269" y="186"/>
                    </a:cubicBezTo>
                    <a:cubicBezTo>
                      <a:pt x="1220" y="186"/>
                      <a:pt x="1134" y="186"/>
                      <a:pt x="1097" y="223"/>
                    </a:cubicBezTo>
                    <a:cubicBezTo>
                      <a:pt x="1060" y="271"/>
                      <a:pt x="954" y="532"/>
                      <a:pt x="845" y="532"/>
                    </a:cubicBezTo>
                    <a:cubicBezTo>
                      <a:pt x="843" y="532"/>
                      <a:pt x="840" y="532"/>
                      <a:pt x="838" y="531"/>
                    </a:cubicBezTo>
                    <a:cubicBezTo>
                      <a:pt x="776" y="531"/>
                      <a:pt x="702" y="519"/>
                      <a:pt x="690" y="470"/>
                    </a:cubicBezTo>
                    <a:cubicBezTo>
                      <a:pt x="690" y="408"/>
                      <a:pt x="665" y="346"/>
                      <a:pt x="616" y="297"/>
                    </a:cubicBezTo>
                    <a:cubicBezTo>
                      <a:pt x="586" y="257"/>
                      <a:pt x="572" y="201"/>
                      <a:pt x="555" y="201"/>
                    </a:cubicBezTo>
                    <a:cubicBezTo>
                      <a:pt x="551" y="201"/>
                      <a:pt x="547" y="204"/>
                      <a:pt x="542" y="211"/>
                    </a:cubicBezTo>
                    <a:cubicBezTo>
                      <a:pt x="520" y="245"/>
                      <a:pt x="487" y="299"/>
                      <a:pt x="453" y="299"/>
                    </a:cubicBezTo>
                    <a:cubicBezTo>
                      <a:pt x="450" y="299"/>
                      <a:pt x="447" y="298"/>
                      <a:pt x="444" y="297"/>
                    </a:cubicBezTo>
                    <a:cubicBezTo>
                      <a:pt x="422" y="287"/>
                      <a:pt x="365" y="258"/>
                      <a:pt x="333" y="258"/>
                    </a:cubicBezTo>
                    <a:cubicBezTo>
                      <a:pt x="328" y="258"/>
                      <a:pt x="324" y="258"/>
                      <a:pt x="320" y="260"/>
                    </a:cubicBezTo>
                    <a:cubicBezTo>
                      <a:pt x="283" y="285"/>
                      <a:pt x="222" y="371"/>
                      <a:pt x="160" y="371"/>
                    </a:cubicBezTo>
                    <a:cubicBezTo>
                      <a:pt x="107" y="371"/>
                      <a:pt x="82" y="344"/>
                      <a:pt x="68" y="344"/>
                    </a:cubicBezTo>
                    <a:cubicBezTo>
                      <a:pt x="65" y="344"/>
                      <a:pt x="63" y="345"/>
                      <a:pt x="62" y="346"/>
                    </a:cubicBezTo>
                    <a:cubicBezTo>
                      <a:pt x="49" y="371"/>
                      <a:pt x="0" y="408"/>
                      <a:pt x="62" y="408"/>
                    </a:cubicBezTo>
                    <a:cubicBezTo>
                      <a:pt x="123" y="420"/>
                      <a:pt x="173" y="457"/>
                      <a:pt x="197" y="519"/>
                    </a:cubicBezTo>
                    <a:cubicBezTo>
                      <a:pt x="210" y="556"/>
                      <a:pt x="185" y="654"/>
                      <a:pt x="222" y="679"/>
                    </a:cubicBezTo>
                    <a:cubicBezTo>
                      <a:pt x="271" y="716"/>
                      <a:pt x="320" y="741"/>
                      <a:pt x="370" y="765"/>
                    </a:cubicBezTo>
                    <a:cubicBezTo>
                      <a:pt x="394" y="765"/>
                      <a:pt x="357" y="753"/>
                      <a:pt x="357" y="704"/>
                    </a:cubicBezTo>
                    <a:cubicBezTo>
                      <a:pt x="357" y="642"/>
                      <a:pt x="370" y="581"/>
                      <a:pt x="394" y="531"/>
                    </a:cubicBezTo>
                    <a:cubicBezTo>
                      <a:pt x="424" y="482"/>
                      <a:pt x="468" y="418"/>
                      <a:pt x="473" y="418"/>
                    </a:cubicBezTo>
                    <a:lnTo>
                      <a:pt x="473" y="418"/>
                    </a:lnTo>
                    <a:cubicBezTo>
                      <a:pt x="475" y="418"/>
                      <a:pt x="473" y="422"/>
                      <a:pt x="468" y="433"/>
                    </a:cubicBezTo>
                    <a:cubicBezTo>
                      <a:pt x="444" y="470"/>
                      <a:pt x="382" y="544"/>
                      <a:pt x="431" y="593"/>
                    </a:cubicBezTo>
                    <a:cubicBezTo>
                      <a:pt x="485" y="636"/>
                      <a:pt x="597" y="708"/>
                      <a:pt x="656" y="708"/>
                    </a:cubicBezTo>
                    <a:cubicBezTo>
                      <a:pt x="665" y="708"/>
                      <a:pt x="672" y="707"/>
                      <a:pt x="678" y="704"/>
                    </a:cubicBezTo>
                    <a:cubicBezTo>
                      <a:pt x="698" y="694"/>
                      <a:pt x="712" y="679"/>
                      <a:pt x="720" y="670"/>
                    </a:cubicBezTo>
                    <a:lnTo>
                      <a:pt x="720" y="670"/>
                    </a:lnTo>
                    <a:cubicBezTo>
                      <a:pt x="718" y="672"/>
                      <a:pt x="717" y="675"/>
                      <a:pt x="715" y="679"/>
                    </a:cubicBezTo>
                    <a:cubicBezTo>
                      <a:pt x="702" y="728"/>
                      <a:pt x="678" y="741"/>
                      <a:pt x="752" y="778"/>
                    </a:cubicBezTo>
                    <a:cubicBezTo>
                      <a:pt x="826" y="815"/>
                      <a:pt x="936" y="802"/>
                      <a:pt x="1072" y="901"/>
                    </a:cubicBezTo>
                    <a:cubicBezTo>
                      <a:pt x="1195" y="999"/>
                      <a:pt x="1405" y="1061"/>
                      <a:pt x="1466" y="1123"/>
                    </a:cubicBezTo>
                    <a:cubicBezTo>
                      <a:pt x="1540" y="1197"/>
                      <a:pt x="1528" y="1160"/>
                      <a:pt x="1553" y="1234"/>
                    </a:cubicBezTo>
                    <a:cubicBezTo>
                      <a:pt x="1565" y="1307"/>
                      <a:pt x="1589" y="1357"/>
                      <a:pt x="1626" y="1406"/>
                    </a:cubicBezTo>
                    <a:cubicBezTo>
                      <a:pt x="1676" y="1455"/>
                      <a:pt x="1799" y="1492"/>
                      <a:pt x="1737" y="1505"/>
                    </a:cubicBezTo>
                    <a:cubicBezTo>
                      <a:pt x="1663" y="1517"/>
                      <a:pt x="1614" y="1554"/>
                      <a:pt x="1676" y="1554"/>
                    </a:cubicBezTo>
                    <a:cubicBezTo>
                      <a:pt x="1737" y="1554"/>
                      <a:pt x="1762" y="1579"/>
                      <a:pt x="1725" y="1579"/>
                    </a:cubicBezTo>
                    <a:cubicBezTo>
                      <a:pt x="1676" y="1579"/>
                      <a:pt x="1688" y="1640"/>
                      <a:pt x="1663" y="1652"/>
                    </a:cubicBezTo>
                    <a:cubicBezTo>
                      <a:pt x="1639" y="1677"/>
                      <a:pt x="1602" y="1677"/>
                      <a:pt x="1577" y="1677"/>
                    </a:cubicBezTo>
                    <a:cubicBezTo>
                      <a:pt x="1528" y="1677"/>
                      <a:pt x="1540" y="1714"/>
                      <a:pt x="1491" y="1751"/>
                    </a:cubicBezTo>
                    <a:cubicBezTo>
                      <a:pt x="1442" y="1788"/>
                      <a:pt x="1368" y="1899"/>
                      <a:pt x="1417" y="1899"/>
                    </a:cubicBezTo>
                    <a:cubicBezTo>
                      <a:pt x="1439" y="1906"/>
                      <a:pt x="1517" y="1918"/>
                      <a:pt x="1576" y="1918"/>
                    </a:cubicBezTo>
                    <a:cubicBezTo>
                      <a:pt x="1615" y="1918"/>
                      <a:pt x="1646" y="1913"/>
                      <a:pt x="1651" y="1899"/>
                    </a:cubicBezTo>
                    <a:cubicBezTo>
                      <a:pt x="1663" y="1874"/>
                      <a:pt x="1676" y="1751"/>
                      <a:pt x="1676" y="1726"/>
                    </a:cubicBezTo>
                    <a:cubicBezTo>
                      <a:pt x="1676" y="1719"/>
                      <a:pt x="1704" y="1701"/>
                      <a:pt x="1720" y="1701"/>
                    </a:cubicBezTo>
                    <a:cubicBezTo>
                      <a:pt x="1730" y="1701"/>
                      <a:pt x="1734" y="1708"/>
                      <a:pt x="1725" y="1726"/>
                    </a:cubicBezTo>
                    <a:cubicBezTo>
                      <a:pt x="1700" y="1776"/>
                      <a:pt x="1663" y="1813"/>
                      <a:pt x="1700" y="1837"/>
                    </a:cubicBezTo>
                    <a:cubicBezTo>
                      <a:pt x="1728" y="1856"/>
                      <a:pt x="1810" y="1888"/>
                      <a:pt x="1865" y="1888"/>
                    </a:cubicBezTo>
                    <a:cubicBezTo>
                      <a:pt x="1884" y="1888"/>
                      <a:pt x="1900" y="1884"/>
                      <a:pt x="1910" y="1874"/>
                    </a:cubicBezTo>
                    <a:cubicBezTo>
                      <a:pt x="1938" y="1846"/>
                      <a:pt x="1945" y="1796"/>
                      <a:pt x="1952" y="1796"/>
                    </a:cubicBezTo>
                    <a:cubicBezTo>
                      <a:pt x="1954" y="1796"/>
                      <a:pt x="1956" y="1801"/>
                      <a:pt x="1959" y="1813"/>
                    </a:cubicBezTo>
                    <a:cubicBezTo>
                      <a:pt x="1959" y="1862"/>
                      <a:pt x="1885" y="1837"/>
                      <a:pt x="1984" y="1948"/>
                    </a:cubicBezTo>
                    <a:cubicBezTo>
                      <a:pt x="2045" y="2010"/>
                      <a:pt x="2107" y="2071"/>
                      <a:pt x="2181" y="2133"/>
                    </a:cubicBezTo>
                    <a:lnTo>
                      <a:pt x="2193" y="2133"/>
                    </a:lnTo>
                    <a:cubicBezTo>
                      <a:pt x="2279" y="2158"/>
                      <a:pt x="2378" y="2170"/>
                      <a:pt x="2477" y="2170"/>
                    </a:cubicBezTo>
                    <a:cubicBezTo>
                      <a:pt x="2575" y="2158"/>
                      <a:pt x="2674" y="2108"/>
                      <a:pt x="2748" y="2047"/>
                    </a:cubicBezTo>
                    <a:cubicBezTo>
                      <a:pt x="2772" y="2022"/>
                      <a:pt x="2686" y="2010"/>
                      <a:pt x="2624" y="1961"/>
                    </a:cubicBezTo>
                    <a:cubicBezTo>
                      <a:pt x="2581" y="1932"/>
                      <a:pt x="2546" y="1898"/>
                      <a:pt x="2562" y="1898"/>
                    </a:cubicBezTo>
                    <a:cubicBezTo>
                      <a:pt x="2573" y="1898"/>
                      <a:pt x="2610" y="1915"/>
                      <a:pt x="2686" y="1961"/>
                    </a:cubicBezTo>
                    <a:cubicBezTo>
                      <a:pt x="2730" y="1989"/>
                      <a:pt x="2758" y="1999"/>
                      <a:pt x="2775" y="1999"/>
                    </a:cubicBezTo>
                    <a:cubicBezTo>
                      <a:pt x="2825" y="1999"/>
                      <a:pt x="2782" y="1908"/>
                      <a:pt x="2772" y="1899"/>
                    </a:cubicBezTo>
                    <a:cubicBezTo>
                      <a:pt x="2762" y="1878"/>
                      <a:pt x="2742" y="1793"/>
                      <a:pt x="2752" y="1793"/>
                    </a:cubicBezTo>
                    <a:cubicBezTo>
                      <a:pt x="2754" y="1793"/>
                      <a:pt x="2757" y="1795"/>
                      <a:pt x="2760" y="1800"/>
                    </a:cubicBezTo>
                    <a:cubicBezTo>
                      <a:pt x="2788" y="1819"/>
                      <a:pt x="2831" y="1845"/>
                      <a:pt x="2855" y="1845"/>
                    </a:cubicBezTo>
                    <a:cubicBezTo>
                      <a:pt x="2863" y="1845"/>
                      <a:pt x="2868" y="1843"/>
                      <a:pt x="2871" y="1837"/>
                    </a:cubicBezTo>
                    <a:cubicBezTo>
                      <a:pt x="2871" y="1815"/>
                      <a:pt x="2842" y="1735"/>
                      <a:pt x="2861" y="1735"/>
                    </a:cubicBezTo>
                    <a:cubicBezTo>
                      <a:pt x="2864" y="1735"/>
                      <a:pt x="2867" y="1736"/>
                      <a:pt x="2871" y="1739"/>
                    </a:cubicBezTo>
                    <a:cubicBezTo>
                      <a:pt x="2882" y="1746"/>
                      <a:pt x="2895" y="1749"/>
                      <a:pt x="2909" y="1749"/>
                    </a:cubicBezTo>
                    <a:cubicBezTo>
                      <a:pt x="2942" y="1749"/>
                      <a:pt x="2980" y="1732"/>
                      <a:pt x="3006" y="1714"/>
                    </a:cubicBezTo>
                    <a:cubicBezTo>
                      <a:pt x="3013" y="1712"/>
                      <a:pt x="3018" y="1711"/>
                      <a:pt x="3022" y="1711"/>
                    </a:cubicBezTo>
                    <a:cubicBezTo>
                      <a:pt x="3046" y="1711"/>
                      <a:pt x="3060" y="1737"/>
                      <a:pt x="3142" y="1788"/>
                    </a:cubicBezTo>
                    <a:cubicBezTo>
                      <a:pt x="3210" y="1826"/>
                      <a:pt x="3273" y="1840"/>
                      <a:pt x="3315" y="1840"/>
                    </a:cubicBezTo>
                    <a:cubicBezTo>
                      <a:pt x="3341" y="1840"/>
                      <a:pt x="3359" y="1835"/>
                      <a:pt x="3364" y="1825"/>
                    </a:cubicBezTo>
                    <a:cubicBezTo>
                      <a:pt x="3364" y="1820"/>
                      <a:pt x="3364" y="1818"/>
                      <a:pt x="3364" y="1818"/>
                    </a:cubicBezTo>
                    <a:cubicBezTo>
                      <a:pt x="3365" y="1818"/>
                      <a:pt x="3371" y="1857"/>
                      <a:pt x="3401" y="1887"/>
                    </a:cubicBezTo>
                    <a:cubicBezTo>
                      <a:pt x="3450" y="1936"/>
                      <a:pt x="3487" y="1985"/>
                      <a:pt x="3524" y="2047"/>
                    </a:cubicBezTo>
                    <a:cubicBezTo>
                      <a:pt x="3561" y="2084"/>
                      <a:pt x="3586" y="2133"/>
                      <a:pt x="3610" y="2182"/>
                    </a:cubicBezTo>
                    <a:cubicBezTo>
                      <a:pt x="3647" y="2244"/>
                      <a:pt x="3758" y="2441"/>
                      <a:pt x="3844" y="2441"/>
                    </a:cubicBezTo>
                    <a:cubicBezTo>
                      <a:pt x="3869" y="2438"/>
                      <a:pt x="3894" y="2436"/>
                      <a:pt x="3920" y="2436"/>
                    </a:cubicBezTo>
                    <a:cubicBezTo>
                      <a:pt x="3998" y="2436"/>
                      <a:pt x="4078" y="2450"/>
                      <a:pt x="4152" y="2478"/>
                    </a:cubicBezTo>
                    <a:cubicBezTo>
                      <a:pt x="4253" y="2523"/>
                      <a:pt x="4334" y="2578"/>
                      <a:pt x="4385" y="2578"/>
                    </a:cubicBezTo>
                    <a:cubicBezTo>
                      <a:pt x="4390" y="2578"/>
                      <a:pt x="4394" y="2578"/>
                      <a:pt x="4399" y="2577"/>
                    </a:cubicBezTo>
                    <a:cubicBezTo>
                      <a:pt x="4448" y="2564"/>
                      <a:pt x="4423" y="2527"/>
                      <a:pt x="4460" y="2515"/>
                    </a:cubicBezTo>
                    <a:cubicBezTo>
                      <a:pt x="4485" y="2515"/>
                      <a:pt x="4559" y="2503"/>
                      <a:pt x="4510" y="2490"/>
                    </a:cubicBezTo>
                    <a:cubicBezTo>
                      <a:pt x="4460" y="2466"/>
                      <a:pt x="4288" y="2392"/>
                      <a:pt x="4276" y="2342"/>
                    </a:cubicBezTo>
                    <a:cubicBezTo>
                      <a:pt x="4276" y="2318"/>
                      <a:pt x="4316" y="2315"/>
                      <a:pt x="4345" y="2315"/>
                    </a:cubicBezTo>
                    <a:cubicBezTo>
                      <a:pt x="4355" y="2315"/>
                      <a:pt x="4363" y="2315"/>
                      <a:pt x="4369" y="2315"/>
                    </a:cubicBezTo>
                    <a:cubicBezTo>
                      <a:pt x="4380" y="2315"/>
                      <a:pt x="4378" y="2314"/>
                      <a:pt x="4349" y="2306"/>
                    </a:cubicBezTo>
                    <a:cubicBezTo>
                      <a:pt x="4313" y="2293"/>
                      <a:pt x="4263" y="2281"/>
                      <a:pt x="4226" y="2281"/>
                    </a:cubicBezTo>
                    <a:cubicBezTo>
                      <a:pt x="4165" y="2269"/>
                      <a:pt x="4128" y="2256"/>
                      <a:pt x="4128" y="2207"/>
                    </a:cubicBezTo>
                    <a:cubicBezTo>
                      <a:pt x="4128" y="2158"/>
                      <a:pt x="4140" y="2133"/>
                      <a:pt x="4078" y="2133"/>
                    </a:cubicBezTo>
                    <a:cubicBezTo>
                      <a:pt x="4017" y="2133"/>
                      <a:pt x="3918" y="2022"/>
                      <a:pt x="3918" y="1985"/>
                    </a:cubicBezTo>
                    <a:cubicBezTo>
                      <a:pt x="3918" y="1948"/>
                      <a:pt x="3943" y="1924"/>
                      <a:pt x="3894" y="1887"/>
                    </a:cubicBezTo>
                    <a:cubicBezTo>
                      <a:pt x="3795" y="1788"/>
                      <a:pt x="3709" y="1689"/>
                      <a:pt x="3635" y="1591"/>
                    </a:cubicBezTo>
                    <a:cubicBezTo>
                      <a:pt x="3573" y="1505"/>
                      <a:pt x="3512" y="1517"/>
                      <a:pt x="3573" y="1505"/>
                    </a:cubicBezTo>
                    <a:cubicBezTo>
                      <a:pt x="3581" y="1503"/>
                      <a:pt x="3592" y="1502"/>
                      <a:pt x="3605" y="1502"/>
                    </a:cubicBezTo>
                    <a:cubicBezTo>
                      <a:pt x="3640" y="1502"/>
                      <a:pt x="3689" y="1506"/>
                      <a:pt x="3733" y="1506"/>
                    </a:cubicBezTo>
                    <a:cubicBezTo>
                      <a:pt x="3805" y="1506"/>
                      <a:pt x="3865" y="1496"/>
                      <a:pt x="3832" y="1443"/>
                    </a:cubicBezTo>
                    <a:cubicBezTo>
                      <a:pt x="3758" y="1344"/>
                      <a:pt x="3795" y="1332"/>
                      <a:pt x="3746" y="1295"/>
                    </a:cubicBezTo>
                    <a:cubicBezTo>
                      <a:pt x="3731" y="1289"/>
                      <a:pt x="3720" y="1288"/>
                      <a:pt x="3711" y="1288"/>
                    </a:cubicBezTo>
                    <a:cubicBezTo>
                      <a:pt x="3697" y="1288"/>
                      <a:pt x="3688" y="1291"/>
                      <a:pt x="3676" y="1291"/>
                    </a:cubicBezTo>
                    <a:cubicBezTo>
                      <a:pt x="3661" y="1291"/>
                      <a:pt x="3642" y="1285"/>
                      <a:pt x="3610" y="1258"/>
                    </a:cubicBezTo>
                    <a:lnTo>
                      <a:pt x="3413" y="1110"/>
                    </a:lnTo>
                    <a:cubicBezTo>
                      <a:pt x="3351" y="1061"/>
                      <a:pt x="3327" y="950"/>
                      <a:pt x="3278" y="889"/>
                    </a:cubicBezTo>
                    <a:cubicBezTo>
                      <a:pt x="3216" y="815"/>
                      <a:pt x="3142" y="753"/>
                      <a:pt x="3068" y="704"/>
                    </a:cubicBezTo>
                    <a:cubicBezTo>
                      <a:pt x="3006" y="654"/>
                      <a:pt x="2945" y="679"/>
                      <a:pt x="2883" y="630"/>
                    </a:cubicBezTo>
                    <a:cubicBezTo>
                      <a:pt x="2822" y="581"/>
                      <a:pt x="2772" y="507"/>
                      <a:pt x="2735" y="507"/>
                    </a:cubicBezTo>
                    <a:cubicBezTo>
                      <a:pt x="2600" y="482"/>
                      <a:pt x="2477" y="433"/>
                      <a:pt x="2366" y="371"/>
                    </a:cubicBezTo>
                    <a:cubicBezTo>
                      <a:pt x="2316" y="346"/>
                      <a:pt x="2267" y="322"/>
                      <a:pt x="2206" y="309"/>
                    </a:cubicBezTo>
                    <a:cubicBezTo>
                      <a:pt x="2156" y="297"/>
                      <a:pt x="2107" y="285"/>
                      <a:pt x="2058" y="272"/>
                    </a:cubicBezTo>
                    <a:cubicBezTo>
                      <a:pt x="1971" y="260"/>
                      <a:pt x="1885" y="236"/>
                      <a:pt x="1811" y="199"/>
                    </a:cubicBezTo>
                    <a:cubicBezTo>
                      <a:pt x="1700" y="149"/>
                      <a:pt x="1503" y="14"/>
                      <a:pt x="1442" y="1"/>
                    </a:cubicBezTo>
                    <a:cubicBezTo>
                      <a:pt x="1436" y="0"/>
                      <a:pt x="1431" y="0"/>
                      <a:pt x="14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82"/>
              <p:cNvSpPr/>
              <p:nvPr/>
            </p:nvSpPr>
            <p:spPr>
              <a:xfrm>
                <a:off x="4153575" y="4985025"/>
                <a:ext cx="61950" cy="77900"/>
              </a:xfrm>
              <a:custGeom>
                <a:rect b="b" l="l" r="r" t="t"/>
                <a:pathLst>
                  <a:path extrusionOk="0" h="3116" w="2478">
                    <a:moveTo>
                      <a:pt x="1847" y="0"/>
                    </a:moveTo>
                    <a:cubicBezTo>
                      <a:pt x="1843" y="0"/>
                      <a:pt x="1836" y="6"/>
                      <a:pt x="1825" y="21"/>
                    </a:cubicBezTo>
                    <a:cubicBezTo>
                      <a:pt x="1775" y="71"/>
                      <a:pt x="1640" y="280"/>
                      <a:pt x="1615" y="317"/>
                    </a:cubicBezTo>
                    <a:cubicBezTo>
                      <a:pt x="1578" y="354"/>
                      <a:pt x="1492" y="453"/>
                      <a:pt x="1517" y="490"/>
                    </a:cubicBezTo>
                    <a:cubicBezTo>
                      <a:pt x="1529" y="527"/>
                      <a:pt x="1566" y="539"/>
                      <a:pt x="1504" y="551"/>
                    </a:cubicBezTo>
                    <a:cubicBezTo>
                      <a:pt x="1430" y="564"/>
                      <a:pt x="1356" y="588"/>
                      <a:pt x="1295" y="613"/>
                    </a:cubicBezTo>
                    <a:cubicBezTo>
                      <a:pt x="1282" y="625"/>
                      <a:pt x="1258" y="650"/>
                      <a:pt x="1233" y="662"/>
                    </a:cubicBezTo>
                    <a:lnTo>
                      <a:pt x="1147" y="761"/>
                    </a:lnTo>
                    <a:cubicBezTo>
                      <a:pt x="1073" y="872"/>
                      <a:pt x="999" y="970"/>
                      <a:pt x="900" y="1056"/>
                    </a:cubicBezTo>
                    <a:cubicBezTo>
                      <a:pt x="790" y="1081"/>
                      <a:pt x="679" y="1130"/>
                      <a:pt x="580" y="1192"/>
                    </a:cubicBezTo>
                    <a:cubicBezTo>
                      <a:pt x="543" y="1241"/>
                      <a:pt x="457" y="1451"/>
                      <a:pt x="494" y="1475"/>
                    </a:cubicBezTo>
                    <a:cubicBezTo>
                      <a:pt x="527" y="1497"/>
                      <a:pt x="570" y="1539"/>
                      <a:pt x="543" y="1539"/>
                    </a:cubicBezTo>
                    <a:cubicBezTo>
                      <a:pt x="540" y="1539"/>
                      <a:pt x="536" y="1538"/>
                      <a:pt x="531" y="1537"/>
                    </a:cubicBezTo>
                    <a:cubicBezTo>
                      <a:pt x="469" y="1525"/>
                      <a:pt x="395" y="1512"/>
                      <a:pt x="334" y="1475"/>
                    </a:cubicBezTo>
                    <a:cubicBezTo>
                      <a:pt x="297" y="1451"/>
                      <a:pt x="247" y="1426"/>
                      <a:pt x="210" y="1401"/>
                    </a:cubicBezTo>
                    <a:cubicBezTo>
                      <a:pt x="186" y="1389"/>
                      <a:pt x="173" y="1377"/>
                      <a:pt x="149" y="1377"/>
                    </a:cubicBezTo>
                    <a:cubicBezTo>
                      <a:pt x="137" y="1389"/>
                      <a:pt x="112" y="1401"/>
                      <a:pt x="124" y="1426"/>
                    </a:cubicBezTo>
                    <a:cubicBezTo>
                      <a:pt x="63" y="1537"/>
                      <a:pt x="26" y="1648"/>
                      <a:pt x="1" y="1771"/>
                    </a:cubicBezTo>
                    <a:cubicBezTo>
                      <a:pt x="1" y="1870"/>
                      <a:pt x="75" y="1931"/>
                      <a:pt x="75" y="2017"/>
                    </a:cubicBezTo>
                    <a:cubicBezTo>
                      <a:pt x="75" y="2104"/>
                      <a:pt x="87" y="2104"/>
                      <a:pt x="149" y="2190"/>
                    </a:cubicBezTo>
                    <a:cubicBezTo>
                      <a:pt x="210" y="2289"/>
                      <a:pt x="247" y="2399"/>
                      <a:pt x="247" y="2510"/>
                    </a:cubicBezTo>
                    <a:cubicBezTo>
                      <a:pt x="247" y="2584"/>
                      <a:pt x="284" y="2658"/>
                      <a:pt x="346" y="2707"/>
                    </a:cubicBezTo>
                    <a:cubicBezTo>
                      <a:pt x="420" y="2769"/>
                      <a:pt x="506" y="2794"/>
                      <a:pt x="592" y="2806"/>
                    </a:cubicBezTo>
                    <a:cubicBezTo>
                      <a:pt x="635" y="2806"/>
                      <a:pt x="661" y="2798"/>
                      <a:pt x="675" y="2798"/>
                    </a:cubicBezTo>
                    <a:cubicBezTo>
                      <a:pt x="686" y="2798"/>
                      <a:pt x="691" y="2802"/>
                      <a:pt x="691" y="2818"/>
                    </a:cubicBezTo>
                    <a:cubicBezTo>
                      <a:pt x="691" y="2868"/>
                      <a:pt x="642" y="2917"/>
                      <a:pt x="716" y="2917"/>
                    </a:cubicBezTo>
                    <a:cubicBezTo>
                      <a:pt x="763" y="2917"/>
                      <a:pt x="810" y="2928"/>
                      <a:pt x="849" y="2928"/>
                    </a:cubicBezTo>
                    <a:cubicBezTo>
                      <a:pt x="881" y="2928"/>
                      <a:pt x="908" y="2920"/>
                      <a:pt x="925" y="2892"/>
                    </a:cubicBezTo>
                    <a:cubicBezTo>
                      <a:pt x="953" y="2846"/>
                      <a:pt x="939" y="2800"/>
                      <a:pt x="956" y="2800"/>
                    </a:cubicBezTo>
                    <a:cubicBezTo>
                      <a:pt x="962" y="2800"/>
                      <a:pt x="971" y="2806"/>
                      <a:pt x="987" y="2818"/>
                    </a:cubicBezTo>
                    <a:cubicBezTo>
                      <a:pt x="1036" y="2868"/>
                      <a:pt x="1098" y="2905"/>
                      <a:pt x="1159" y="2905"/>
                    </a:cubicBezTo>
                    <a:cubicBezTo>
                      <a:pt x="1234" y="2905"/>
                      <a:pt x="1274" y="2847"/>
                      <a:pt x="1299" y="2847"/>
                    </a:cubicBezTo>
                    <a:cubicBezTo>
                      <a:pt x="1307" y="2847"/>
                      <a:pt x="1314" y="2853"/>
                      <a:pt x="1319" y="2868"/>
                    </a:cubicBezTo>
                    <a:cubicBezTo>
                      <a:pt x="1343" y="2914"/>
                      <a:pt x="1322" y="3116"/>
                      <a:pt x="1362" y="3116"/>
                    </a:cubicBezTo>
                    <a:cubicBezTo>
                      <a:pt x="1364" y="3116"/>
                      <a:pt x="1366" y="3115"/>
                      <a:pt x="1369" y="3114"/>
                    </a:cubicBezTo>
                    <a:cubicBezTo>
                      <a:pt x="1467" y="3052"/>
                      <a:pt x="1566" y="3015"/>
                      <a:pt x="1664" y="2979"/>
                    </a:cubicBezTo>
                    <a:cubicBezTo>
                      <a:pt x="1675" y="2979"/>
                      <a:pt x="1695" y="3072"/>
                      <a:pt x="1708" y="3072"/>
                    </a:cubicBezTo>
                    <a:cubicBezTo>
                      <a:pt x="1710" y="3072"/>
                      <a:pt x="1712" y="3070"/>
                      <a:pt x="1714" y="3065"/>
                    </a:cubicBezTo>
                    <a:cubicBezTo>
                      <a:pt x="1726" y="3040"/>
                      <a:pt x="1775" y="2954"/>
                      <a:pt x="1738" y="2917"/>
                    </a:cubicBezTo>
                    <a:cubicBezTo>
                      <a:pt x="1701" y="2880"/>
                      <a:pt x="1701" y="2818"/>
                      <a:pt x="1726" y="2781"/>
                    </a:cubicBezTo>
                    <a:cubicBezTo>
                      <a:pt x="1751" y="2707"/>
                      <a:pt x="1788" y="2683"/>
                      <a:pt x="1775" y="2621"/>
                    </a:cubicBezTo>
                    <a:cubicBezTo>
                      <a:pt x="1763" y="2560"/>
                      <a:pt x="1726" y="2510"/>
                      <a:pt x="1751" y="2461"/>
                    </a:cubicBezTo>
                    <a:cubicBezTo>
                      <a:pt x="1800" y="2399"/>
                      <a:pt x="1849" y="2338"/>
                      <a:pt x="1911" y="2276"/>
                    </a:cubicBezTo>
                    <a:cubicBezTo>
                      <a:pt x="1972" y="2202"/>
                      <a:pt x="2046" y="2104"/>
                      <a:pt x="2034" y="2042"/>
                    </a:cubicBezTo>
                    <a:cubicBezTo>
                      <a:pt x="2022" y="1980"/>
                      <a:pt x="1948" y="1882"/>
                      <a:pt x="2046" y="1796"/>
                    </a:cubicBezTo>
                    <a:cubicBezTo>
                      <a:pt x="2115" y="1727"/>
                      <a:pt x="2160" y="1690"/>
                      <a:pt x="2194" y="1690"/>
                    </a:cubicBezTo>
                    <a:cubicBezTo>
                      <a:pt x="2203" y="1690"/>
                      <a:pt x="2211" y="1692"/>
                      <a:pt x="2219" y="1697"/>
                    </a:cubicBezTo>
                    <a:cubicBezTo>
                      <a:pt x="2226" y="1704"/>
                      <a:pt x="2242" y="1707"/>
                      <a:pt x="2262" y="1707"/>
                    </a:cubicBezTo>
                    <a:cubicBezTo>
                      <a:pt x="2313" y="1707"/>
                      <a:pt x="2384" y="1687"/>
                      <a:pt x="2367" y="1660"/>
                    </a:cubicBezTo>
                    <a:cubicBezTo>
                      <a:pt x="2293" y="1586"/>
                      <a:pt x="2219" y="1500"/>
                      <a:pt x="2145" y="1401"/>
                    </a:cubicBezTo>
                    <a:cubicBezTo>
                      <a:pt x="2120" y="1340"/>
                      <a:pt x="2145" y="1290"/>
                      <a:pt x="2120" y="1254"/>
                    </a:cubicBezTo>
                    <a:cubicBezTo>
                      <a:pt x="2083" y="1204"/>
                      <a:pt x="1960" y="1007"/>
                      <a:pt x="1997" y="970"/>
                    </a:cubicBezTo>
                    <a:cubicBezTo>
                      <a:pt x="2001" y="965"/>
                      <a:pt x="2006" y="962"/>
                      <a:pt x="2013" y="962"/>
                    </a:cubicBezTo>
                    <a:cubicBezTo>
                      <a:pt x="2038" y="962"/>
                      <a:pt x="2079" y="996"/>
                      <a:pt x="2098" y="996"/>
                    </a:cubicBezTo>
                    <a:cubicBezTo>
                      <a:pt x="2107" y="996"/>
                      <a:pt x="2111" y="989"/>
                      <a:pt x="2108" y="970"/>
                    </a:cubicBezTo>
                    <a:cubicBezTo>
                      <a:pt x="2083" y="884"/>
                      <a:pt x="2009" y="896"/>
                      <a:pt x="2059" y="822"/>
                    </a:cubicBezTo>
                    <a:cubicBezTo>
                      <a:pt x="2071" y="798"/>
                      <a:pt x="2083" y="785"/>
                      <a:pt x="2108" y="773"/>
                    </a:cubicBezTo>
                    <a:cubicBezTo>
                      <a:pt x="2170" y="736"/>
                      <a:pt x="2293" y="724"/>
                      <a:pt x="2256" y="687"/>
                    </a:cubicBezTo>
                    <a:cubicBezTo>
                      <a:pt x="2231" y="650"/>
                      <a:pt x="2182" y="600"/>
                      <a:pt x="2194" y="564"/>
                    </a:cubicBezTo>
                    <a:cubicBezTo>
                      <a:pt x="2194" y="541"/>
                      <a:pt x="2203" y="537"/>
                      <a:pt x="2226" y="537"/>
                    </a:cubicBezTo>
                    <a:cubicBezTo>
                      <a:pt x="2242" y="537"/>
                      <a:pt x="2263" y="539"/>
                      <a:pt x="2293" y="539"/>
                    </a:cubicBezTo>
                    <a:cubicBezTo>
                      <a:pt x="2367" y="539"/>
                      <a:pt x="2478" y="477"/>
                      <a:pt x="2441" y="453"/>
                    </a:cubicBezTo>
                    <a:cubicBezTo>
                      <a:pt x="2397" y="420"/>
                      <a:pt x="2304" y="338"/>
                      <a:pt x="2258" y="338"/>
                    </a:cubicBezTo>
                    <a:cubicBezTo>
                      <a:pt x="2252" y="338"/>
                      <a:pt x="2248" y="339"/>
                      <a:pt x="2243" y="342"/>
                    </a:cubicBezTo>
                    <a:cubicBezTo>
                      <a:pt x="2227" y="350"/>
                      <a:pt x="2199" y="376"/>
                      <a:pt x="2178" y="376"/>
                    </a:cubicBezTo>
                    <a:cubicBezTo>
                      <a:pt x="2169" y="376"/>
                      <a:pt x="2161" y="370"/>
                      <a:pt x="2157" y="354"/>
                    </a:cubicBezTo>
                    <a:cubicBezTo>
                      <a:pt x="2147" y="313"/>
                      <a:pt x="2171" y="289"/>
                      <a:pt x="2151" y="289"/>
                    </a:cubicBezTo>
                    <a:cubicBezTo>
                      <a:pt x="2147" y="289"/>
                      <a:pt x="2141" y="290"/>
                      <a:pt x="2133" y="292"/>
                    </a:cubicBezTo>
                    <a:cubicBezTo>
                      <a:pt x="2108" y="292"/>
                      <a:pt x="2094" y="314"/>
                      <a:pt x="2088" y="314"/>
                    </a:cubicBezTo>
                    <a:cubicBezTo>
                      <a:pt x="2085" y="314"/>
                      <a:pt x="2083" y="309"/>
                      <a:pt x="2083" y="292"/>
                    </a:cubicBezTo>
                    <a:cubicBezTo>
                      <a:pt x="2083" y="231"/>
                      <a:pt x="2083" y="120"/>
                      <a:pt x="2046" y="95"/>
                    </a:cubicBezTo>
                    <a:cubicBezTo>
                      <a:pt x="2018" y="67"/>
                      <a:pt x="1960" y="2"/>
                      <a:pt x="1929" y="2"/>
                    </a:cubicBezTo>
                    <a:cubicBezTo>
                      <a:pt x="1920" y="2"/>
                      <a:pt x="1914" y="7"/>
                      <a:pt x="1911" y="21"/>
                    </a:cubicBezTo>
                    <a:cubicBezTo>
                      <a:pt x="1896" y="51"/>
                      <a:pt x="1876" y="68"/>
                      <a:pt x="1863" y="68"/>
                    </a:cubicBezTo>
                    <a:cubicBezTo>
                      <a:pt x="1855" y="68"/>
                      <a:pt x="1849" y="61"/>
                      <a:pt x="1849" y="46"/>
                    </a:cubicBezTo>
                    <a:cubicBezTo>
                      <a:pt x="1849" y="29"/>
                      <a:pt x="1855" y="0"/>
                      <a:pt x="18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82"/>
              <p:cNvSpPr/>
              <p:nvPr/>
            </p:nvSpPr>
            <p:spPr>
              <a:xfrm>
                <a:off x="3414925" y="4335800"/>
                <a:ext cx="1184100" cy="947650"/>
              </a:xfrm>
              <a:custGeom>
                <a:rect b="b" l="l" r="r" t="t"/>
                <a:pathLst>
                  <a:path extrusionOk="0" h="37906" w="47364">
                    <a:moveTo>
                      <a:pt x="4982" y="11975"/>
                    </a:moveTo>
                    <a:cubicBezTo>
                      <a:pt x="4980" y="11975"/>
                      <a:pt x="4982" y="11981"/>
                      <a:pt x="4991" y="11981"/>
                    </a:cubicBezTo>
                    <a:cubicBezTo>
                      <a:pt x="4986" y="11977"/>
                      <a:pt x="4984" y="11975"/>
                      <a:pt x="4982" y="11975"/>
                    </a:cubicBezTo>
                    <a:close/>
                    <a:moveTo>
                      <a:pt x="29767" y="10485"/>
                    </a:moveTo>
                    <a:cubicBezTo>
                      <a:pt x="29793" y="10485"/>
                      <a:pt x="29791" y="10621"/>
                      <a:pt x="29769" y="10687"/>
                    </a:cubicBezTo>
                    <a:cubicBezTo>
                      <a:pt x="29744" y="10761"/>
                      <a:pt x="29744" y="10921"/>
                      <a:pt x="29707" y="11118"/>
                    </a:cubicBezTo>
                    <a:cubicBezTo>
                      <a:pt x="29658" y="11316"/>
                      <a:pt x="29559" y="11266"/>
                      <a:pt x="29498" y="11316"/>
                    </a:cubicBezTo>
                    <a:cubicBezTo>
                      <a:pt x="29436" y="11377"/>
                      <a:pt x="29498" y="11340"/>
                      <a:pt x="29584" y="11365"/>
                    </a:cubicBezTo>
                    <a:cubicBezTo>
                      <a:pt x="29670" y="11377"/>
                      <a:pt x="29559" y="11414"/>
                      <a:pt x="29485" y="11476"/>
                    </a:cubicBezTo>
                    <a:cubicBezTo>
                      <a:pt x="29411" y="11550"/>
                      <a:pt x="29338" y="11599"/>
                      <a:pt x="29202" y="11698"/>
                    </a:cubicBezTo>
                    <a:cubicBezTo>
                      <a:pt x="29140" y="11747"/>
                      <a:pt x="29054" y="11796"/>
                      <a:pt x="28980" y="11833"/>
                    </a:cubicBezTo>
                    <a:cubicBezTo>
                      <a:pt x="28906" y="11882"/>
                      <a:pt x="28882" y="11969"/>
                      <a:pt x="28832" y="12043"/>
                    </a:cubicBezTo>
                    <a:cubicBezTo>
                      <a:pt x="28745" y="12091"/>
                      <a:pt x="28643" y="12124"/>
                      <a:pt x="28543" y="12124"/>
                    </a:cubicBezTo>
                    <a:cubicBezTo>
                      <a:pt x="28516" y="12124"/>
                      <a:pt x="28489" y="12122"/>
                      <a:pt x="28463" y="12116"/>
                    </a:cubicBezTo>
                    <a:cubicBezTo>
                      <a:pt x="28382" y="12105"/>
                      <a:pt x="28388" y="12017"/>
                      <a:pt x="28450" y="12017"/>
                    </a:cubicBezTo>
                    <a:cubicBezTo>
                      <a:pt x="28454" y="12017"/>
                      <a:pt x="28458" y="12017"/>
                      <a:pt x="28463" y="12018"/>
                    </a:cubicBezTo>
                    <a:cubicBezTo>
                      <a:pt x="28467" y="12019"/>
                      <a:pt x="28472" y="12019"/>
                      <a:pt x="28476" y="12019"/>
                    </a:cubicBezTo>
                    <a:cubicBezTo>
                      <a:pt x="28551" y="12019"/>
                      <a:pt x="28663" y="11930"/>
                      <a:pt x="28709" y="11907"/>
                    </a:cubicBezTo>
                    <a:cubicBezTo>
                      <a:pt x="28771" y="11870"/>
                      <a:pt x="28820" y="11821"/>
                      <a:pt x="28869" y="11759"/>
                    </a:cubicBezTo>
                    <a:cubicBezTo>
                      <a:pt x="28943" y="11673"/>
                      <a:pt x="28943" y="11710"/>
                      <a:pt x="29017" y="11624"/>
                    </a:cubicBezTo>
                    <a:cubicBezTo>
                      <a:pt x="29091" y="11537"/>
                      <a:pt x="29177" y="11500"/>
                      <a:pt x="29227" y="11451"/>
                    </a:cubicBezTo>
                    <a:cubicBezTo>
                      <a:pt x="29276" y="11402"/>
                      <a:pt x="29251" y="11402"/>
                      <a:pt x="29251" y="11353"/>
                    </a:cubicBezTo>
                    <a:cubicBezTo>
                      <a:pt x="29264" y="11316"/>
                      <a:pt x="29436" y="11094"/>
                      <a:pt x="29485" y="10995"/>
                    </a:cubicBezTo>
                    <a:cubicBezTo>
                      <a:pt x="29547" y="10872"/>
                      <a:pt x="29596" y="10749"/>
                      <a:pt x="29621" y="10613"/>
                    </a:cubicBezTo>
                    <a:cubicBezTo>
                      <a:pt x="29621" y="10564"/>
                      <a:pt x="29719" y="10527"/>
                      <a:pt x="29756" y="10490"/>
                    </a:cubicBezTo>
                    <a:cubicBezTo>
                      <a:pt x="29760" y="10486"/>
                      <a:pt x="29764" y="10485"/>
                      <a:pt x="29767" y="10485"/>
                    </a:cubicBezTo>
                    <a:close/>
                    <a:moveTo>
                      <a:pt x="22809" y="13816"/>
                    </a:moveTo>
                    <a:cubicBezTo>
                      <a:pt x="22819" y="13816"/>
                      <a:pt x="22818" y="13905"/>
                      <a:pt x="22795" y="13940"/>
                    </a:cubicBezTo>
                    <a:cubicBezTo>
                      <a:pt x="22784" y="13956"/>
                      <a:pt x="22758" y="13960"/>
                      <a:pt x="22723" y="13960"/>
                    </a:cubicBezTo>
                    <a:cubicBezTo>
                      <a:pt x="22677" y="13960"/>
                      <a:pt x="22617" y="13952"/>
                      <a:pt x="22561" y="13952"/>
                    </a:cubicBezTo>
                    <a:cubicBezTo>
                      <a:pt x="22450" y="13952"/>
                      <a:pt x="22401" y="13940"/>
                      <a:pt x="22364" y="13891"/>
                    </a:cubicBezTo>
                    <a:cubicBezTo>
                      <a:pt x="22358" y="13880"/>
                      <a:pt x="22397" y="13877"/>
                      <a:pt x="22446" y="13877"/>
                    </a:cubicBezTo>
                    <a:cubicBezTo>
                      <a:pt x="22512" y="13877"/>
                      <a:pt x="22596" y="13884"/>
                      <a:pt x="22610" y="13891"/>
                    </a:cubicBezTo>
                    <a:cubicBezTo>
                      <a:pt x="22615" y="13893"/>
                      <a:pt x="22621" y="13894"/>
                      <a:pt x="22628" y="13894"/>
                    </a:cubicBezTo>
                    <a:cubicBezTo>
                      <a:pt x="22655" y="13894"/>
                      <a:pt x="22696" y="13878"/>
                      <a:pt x="22746" y="13878"/>
                    </a:cubicBezTo>
                    <a:cubicBezTo>
                      <a:pt x="22795" y="13878"/>
                      <a:pt x="22783" y="13829"/>
                      <a:pt x="22807" y="13817"/>
                    </a:cubicBezTo>
                    <a:cubicBezTo>
                      <a:pt x="22808" y="13816"/>
                      <a:pt x="22809" y="13816"/>
                      <a:pt x="22809" y="13816"/>
                    </a:cubicBezTo>
                    <a:close/>
                    <a:moveTo>
                      <a:pt x="21992" y="13840"/>
                    </a:moveTo>
                    <a:cubicBezTo>
                      <a:pt x="22051" y="13840"/>
                      <a:pt x="22125" y="13846"/>
                      <a:pt x="22166" y="13878"/>
                    </a:cubicBezTo>
                    <a:cubicBezTo>
                      <a:pt x="22188" y="13893"/>
                      <a:pt x="22142" y="13899"/>
                      <a:pt x="22085" y="13899"/>
                    </a:cubicBezTo>
                    <a:cubicBezTo>
                      <a:pt x="22045" y="13899"/>
                      <a:pt x="22000" y="13896"/>
                      <a:pt x="21969" y="13891"/>
                    </a:cubicBezTo>
                    <a:lnTo>
                      <a:pt x="21957" y="13891"/>
                    </a:lnTo>
                    <a:cubicBezTo>
                      <a:pt x="21895" y="13891"/>
                      <a:pt x="21797" y="14039"/>
                      <a:pt x="21723" y="14063"/>
                    </a:cubicBezTo>
                    <a:cubicBezTo>
                      <a:pt x="21661" y="14076"/>
                      <a:pt x="21661" y="14162"/>
                      <a:pt x="21624" y="14248"/>
                    </a:cubicBezTo>
                    <a:cubicBezTo>
                      <a:pt x="21587" y="14334"/>
                      <a:pt x="21624" y="14297"/>
                      <a:pt x="21637" y="14371"/>
                    </a:cubicBezTo>
                    <a:cubicBezTo>
                      <a:pt x="21641" y="14395"/>
                      <a:pt x="21639" y="14405"/>
                      <a:pt x="21634" y="14405"/>
                    </a:cubicBezTo>
                    <a:cubicBezTo>
                      <a:pt x="21622" y="14405"/>
                      <a:pt x="21592" y="14364"/>
                      <a:pt x="21550" y="14322"/>
                    </a:cubicBezTo>
                    <a:cubicBezTo>
                      <a:pt x="21489" y="14248"/>
                      <a:pt x="21489" y="14150"/>
                      <a:pt x="21526" y="14063"/>
                    </a:cubicBezTo>
                    <a:cubicBezTo>
                      <a:pt x="21575" y="14002"/>
                      <a:pt x="21624" y="13952"/>
                      <a:pt x="21698" y="13915"/>
                    </a:cubicBezTo>
                    <a:cubicBezTo>
                      <a:pt x="21760" y="13866"/>
                      <a:pt x="21846" y="13841"/>
                      <a:pt x="21920" y="13841"/>
                    </a:cubicBezTo>
                    <a:cubicBezTo>
                      <a:pt x="21936" y="13841"/>
                      <a:pt x="21963" y="13840"/>
                      <a:pt x="21992" y="13840"/>
                    </a:cubicBezTo>
                    <a:close/>
                    <a:moveTo>
                      <a:pt x="18211" y="14051"/>
                    </a:moveTo>
                    <a:cubicBezTo>
                      <a:pt x="18285" y="14051"/>
                      <a:pt x="18335" y="14162"/>
                      <a:pt x="18335" y="14199"/>
                    </a:cubicBezTo>
                    <a:cubicBezTo>
                      <a:pt x="18322" y="14285"/>
                      <a:pt x="18335" y="14371"/>
                      <a:pt x="18347" y="14445"/>
                    </a:cubicBezTo>
                    <a:cubicBezTo>
                      <a:pt x="18384" y="14495"/>
                      <a:pt x="18396" y="14519"/>
                      <a:pt x="18384" y="14556"/>
                    </a:cubicBezTo>
                    <a:lnTo>
                      <a:pt x="18372" y="14556"/>
                    </a:lnTo>
                    <a:cubicBezTo>
                      <a:pt x="18372" y="14568"/>
                      <a:pt x="18359" y="14581"/>
                      <a:pt x="18359" y="14593"/>
                    </a:cubicBezTo>
                    <a:cubicBezTo>
                      <a:pt x="18310" y="14655"/>
                      <a:pt x="18310" y="14741"/>
                      <a:pt x="18224" y="14753"/>
                    </a:cubicBezTo>
                    <a:cubicBezTo>
                      <a:pt x="18154" y="14763"/>
                      <a:pt x="18132" y="14781"/>
                      <a:pt x="18101" y="14781"/>
                    </a:cubicBezTo>
                    <a:cubicBezTo>
                      <a:pt x="18093" y="14781"/>
                      <a:pt x="18085" y="14780"/>
                      <a:pt x="18076" y="14778"/>
                    </a:cubicBezTo>
                    <a:cubicBezTo>
                      <a:pt x="17977" y="14741"/>
                      <a:pt x="17990" y="14704"/>
                      <a:pt x="18002" y="14630"/>
                    </a:cubicBezTo>
                    <a:cubicBezTo>
                      <a:pt x="18027" y="14568"/>
                      <a:pt x="18076" y="14482"/>
                      <a:pt x="18076" y="14421"/>
                    </a:cubicBezTo>
                    <a:lnTo>
                      <a:pt x="18076" y="14359"/>
                    </a:lnTo>
                    <a:cubicBezTo>
                      <a:pt x="18076" y="14322"/>
                      <a:pt x="18076" y="14285"/>
                      <a:pt x="18063" y="14273"/>
                    </a:cubicBezTo>
                    <a:cubicBezTo>
                      <a:pt x="18054" y="14254"/>
                      <a:pt x="18014" y="14212"/>
                      <a:pt x="17986" y="14212"/>
                    </a:cubicBezTo>
                    <a:cubicBezTo>
                      <a:pt x="17978" y="14212"/>
                      <a:pt x="17970" y="14215"/>
                      <a:pt x="17965" y="14223"/>
                    </a:cubicBezTo>
                    <a:cubicBezTo>
                      <a:pt x="17965" y="14248"/>
                      <a:pt x="17953" y="14260"/>
                      <a:pt x="17953" y="14285"/>
                    </a:cubicBezTo>
                    <a:cubicBezTo>
                      <a:pt x="17940" y="14347"/>
                      <a:pt x="17928" y="14408"/>
                      <a:pt x="17928" y="14470"/>
                    </a:cubicBezTo>
                    <a:cubicBezTo>
                      <a:pt x="17928" y="14529"/>
                      <a:pt x="17951" y="14668"/>
                      <a:pt x="17931" y="14668"/>
                    </a:cubicBezTo>
                    <a:cubicBezTo>
                      <a:pt x="17930" y="14668"/>
                      <a:pt x="17929" y="14668"/>
                      <a:pt x="17928" y="14667"/>
                    </a:cubicBezTo>
                    <a:cubicBezTo>
                      <a:pt x="17903" y="14667"/>
                      <a:pt x="17829" y="14655"/>
                      <a:pt x="17817" y="14605"/>
                    </a:cubicBezTo>
                    <a:cubicBezTo>
                      <a:pt x="17805" y="14531"/>
                      <a:pt x="17805" y="14470"/>
                      <a:pt x="17817" y="14408"/>
                    </a:cubicBezTo>
                    <a:cubicBezTo>
                      <a:pt x="17829" y="14371"/>
                      <a:pt x="17866" y="14297"/>
                      <a:pt x="17879" y="14248"/>
                    </a:cubicBezTo>
                    <a:cubicBezTo>
                      <a:pt x="17891" y="14223"/>
                      <a:pt x="17903" y="14199"/>
                      <a:pt x="17903" y="14174"/>
                    </a:cubicBezTo>
                    <a:cubicBezTo>
                      <a:pt x="17903" y="14131"/>
                      <a:pt x="17903" y="14098"/>
                      <a:pt x="17936" y="14098"/>
                    </a:cubicBezTo>
                    <a:cubicBezTo>
                      <a:pt x="17940" y="14098"/>
                      <a:pt x="17946" y="14099"/>
                      <a:pt x="17953" y="14100"/>
                    </a:cubicBezTo>
                    <a:cubicBezTo>
                      <a:pt x="18002" y="14113"/>
                      <a:pt x="18039" y="14125"/>
                      <a:pt x="18063" y="14150"/>
                    </a:cubicBezTo>
                    <a:cubicBezTo>
                      <a:pt x="18091" y="14163"/>
                      <a:pt x="18103" y="14173"/>
                      <a:pt x="18114" y="14173"/>
                    </a:cubicBezTo>
                    <a:cubicBezTo>
                      <a:pt x="18124" y="14173"/>
                      <a:pt x="18133" y="14166"/>
                      <a:pt x="18150" y="14150"/>
                    </a:cubicBezTo>
                    <a:cubicBezTo>
                      <a:pt x="18174" y="14113"/>
                      <a:pt x="18150" y="14051"/>
                      <a:pt x="18211" y="14051"/>
                    </a:cubicBezTo>
                    <a:close/>
                    <a:moveTo>
                      <a:pt x="16141" y="13706"/>
                    </a:moveTo>
                    <a:cubicBezTo>
                      <a:pt x="16215" y="13706"/>
                      <a:pt x="16289" y="13731"/>
                      <a:pt x="16351" y="13780"/>
                    </a:cubicBezTo>
                    <a:cubicBezTo>
                      <a:pt x="16359" y="13784"/>
                      <a:pt x="16366" y="13786"/>
                      <a:pt x="16373" y="13786"/>
                    </a:cubicBezTo>
                    <a:cubicBezTo>
                      <a:pt x="16409" y="13786"/>
                      <a:pt x="16433" y="13741"/>
                      <a:pt x="16474" y="13731"/>
                    </a:cubicBezTo>
                    <a:cubicBezTo>
                      <a:pt x="16478" y="13730"/>
                      <a:pt x="16482" y="13729"/>
                      <a:pt x="16486" y="13729"/>
                    </a:cubicBezTo>
                    <a:cubicBezTo>
                      <a:pt x="16540" y="13729"/>
                      <a:pt x="16574" y="13809"/>
                      <a:pt x="16597" y="13866"/>
                    </a:cubicBezTo>
                    <a:cubicBezTo>
                      <a:pt x="16622" y="13940"/>
                      <a:pt x="16634" y="14014"/>
                      <a:pt x="16634" y="14088"/>
                    </a:cubicBezTo>
                    <a:cubicBezTo>
                      <a:pt x="16634" y="14174"/>
                      <a:pt x="16573" y="14162"/>
                      <a:pt x="16560" y="14211"/>
                    </a:cubicBezTo>
                    <a:cubicBezTo>
                      <a:pt x="16536" y="14248"/>
                      <a:pt x="16647" y="14211"/>
                      <a:pt x="16597" y="14297"/>
                    </a:cubicBezTo>
                    <a:cubicBezTo>
                      <a:pt x="16585" y="14322"/>
                      <a:pt x="16576" y="14328"/>
                      <a:pt x="16560" y="14328"/>
                    </a:cubicBezTo>
                    <a:cubicBezTo>
                      <a:pt x="16545" y="14328"/>
                      <a:pt x="16523" y="14322"/>
                      <a:pt x="16486" y="14322"/>
                    </a:cubicBezTo>
                    <a:cubicBezTo>
                      <a:pt x="16412" y="14322"/>
                      <a:pt x="16302" y="14285"/>
                      <a:pt x="16203" y="14285"/>
                    </a:cubicBezTo>
                    <a:cubicBezTo>
                      <a:pt x="16104" y="14285"/>
                      <a:pt x="16067" y="14396"/>
                      <a:pt x="16067" y="14445"/>
                    </a:cubicBezTo>
                    <a:cubicBezTo>
                      <a:pt x="16067" y="14507"/>
                      <a:pt x="16104" y="14556"/>
                      <a:pt x="16092" y="14581"/>
                    </a:cubicBezTo>
                    <a:cubicBezTo>
                      <a:pt x="16090" y="14588"/>
                      <a:pt x="16084" y="14591"/>
                      <a:pt x="16077" y="14591"/>
                    </a:cubicBezTo>
                    <a:cubicBezTo>
                      <a:pt x="16047" y="14591"/>
                      <a:pt x="15986" y="14544"/>
                      <a:pt x="15957" y="14544"/>
                    </a:cubicBezTo>
                    <a:cubicBezTo>
                      <a:pt x="15907" y="14544"/>
                      <a:pt x="15907" y="14568"/>
                      <a:pt x="15907" y="14605"/>
                    </a:cubicBezTo>
                    <a:cubicBezTo>
                      <a:pt x="15907" y="14642"/>
                      <a:pt x="15981" y="14642"/>
                      <a:pt x="16018" y="14679"/>
                    </a:cubicBezTo>
                    <a:cubicBezTo>
                      <a:pt x="16055" y="14704"/>
                      <a:pt x="16043" y="14803"/>
                      <a:pt x="16104" y="14864"/>
                    </a:cubicBezTo>
                    <a:cubicBezTo>
                      <a:pt x="16166" y="14926"/>
                      <a:pt x="16117" y="15024"/>
                      <a:pt x="16117" y="15037"/>
                    </a:cubicBezTo>
                    <a:cubicBezTo>
                      <a:pt x="16129" y="15061"/>
                      <a:pt x="16191" y="15061"/>
                      <a:pt x="16215" y="15061"/>
                    </a:cubicBezTo>
                    <a:cubicBezTo>
                      <a:pt x="16228" y="15061"/>
                      <a:pt x="16252" y="15111"/>
                      <a:pt x="16314" y="15160"/>
                    </a:cubicBezTo>
                    <a:cubicBezTo>
                      <a:pt x="16375" y="15221"/>
                      <a:pt x="16425" y="15197"/>
                      <a:pt x="16449" y="15246"/>
                    </a:cubicBezTo>
                    <a:cubicBezTo>
                      <a:pt x="16486" y="15308"/>
                      <a:pt x="16425" y="15345"/>
                      <a:pt x="16412" y="15443"/>
                    </a:cubicBezTo>
                    <a:cubicBezTo>
                      <a:pt x="16412" y="15456"/>
                      <a:pt x="16412" y="15480"/>
                      <a:pt x="16412" y="15493"/>
                    </a:cubicBezTo>
                    <a:cubicBezTo>
                      <a:pt x="16437" y="15603"/>
                      <a:pt x="16536" y="15739"/>
                      <a:pt x="16548" y="15801"/>
                    </a:cubicBezTo>
                    <a:cubicBezTo>
                      <a:pt x="16560" y="15862"/>
                      <a:pt x="16523" y="15862"/>
                      <a:pt x="16499" y="15911"/>
                    </a:cubicBezTo>
                    <a:cubicBezTo>
                      <a:pt x="16474" y="15948"/>
                      <a:pt x="16437" y="15985"/>
                      <a:pt x="16462" y="16047"/>
                    </a:cubicBezTo>
                    <a:cubicBezTo>
                      <a:pt x="16486" y="16109"/>
                      <a:pt x="16573" y="16084"/>
                      <a:pt x="16634" y="16121"/>
                    </a:cubicBezTo>
                    <a:cubicBezTo>
                      <a:pt x="16696" y="16146"/>
                      <a:pt x="16696" y="16256"/>
                      <a:pt x="16659" y="16306"/>
                    </a:cubicBezTo>
                    <a:cubicBezTo>
                      <a:pt x="16634" y="16367"/>
                      <a:pt x="16733" y="16417"/>
                      <a:pt x="16757" y="16466"/>
                    </a:cubicBezTo>
                    <a:cubicBezTo>
                      <a:pt x="16794" y="16515"/>
                      <a:pt x="16745" y="16540"/>
                      <a:pt x="16733" y="16577"/>
                    </a:cubicBezTo>
                    <a:cubicBezTo>
                      <a:pt x="16733" y="16626"/>
                      <a:pt x="16745" y="16811"/>
                      <a:pt x="16745" y="16946"/>
                    </a:cubicBezTo>
                    <a:cubicBezTo>
                      <a:pt x="16745" y="17033"/>
                      <a:pt x="16745" y="17082"/>
                      <a:pt x="16720" y="17107"/>
                    </a:cubicBezTo>
                    <a:cubicBezTo>
                      <a:pt x="16597" y="17168"/>
                      <a:pt x="16462" y="17205"/>
                      <a:pt x="16314" y="17218"/>
                    </a:cubicBezTo>
                    <a:cubicBezTo>
                      <a:pt x="16309" y="17218"/>
                      <a:pt x="16305" y="17218"/>
                      <a:pt x="16300" y="17218"/>
                    </a:cubicBezTo>
                    <a:cubicBezTo>
                      <a:pt x="16092" y="17218"/>
                      <a:pt x="15820" y="16958"/>
                      <a:pt x="15796" y="16922"/>
                    </a:cubicBezTo>
                    <a:cubicBezTo>
                      <a:pt x="15759" y="16885"/>
                      <a:pt x="15624" y="16922"/>
                      <a:pt x="15575" y="16873"/>
                    </a:cubicBezTo>
                    <a:cubicBezTo>
                      <a:pt x="15525" y="16823"/>
                      <a:pt x="15538" y="16712"/>
                      <a:pt x="15538" y="16626"/>
                    </a:cubicBezTo>
                    <a:lnTo>
                      <a:pt x="15538" y="16491"/>
                    </a:lnTo>
                    <a:cubicBezTo>
                      <a:pt x="15538" y="16404"/>
                      <a:pt x="15587" y="16441"/>
                      <a:pt x="15624" y="16380"/>
                    </a:cubicBezTo>
                    <a:cubicBezTo>
                      <a:pt x="15661" y="16293"/>
                      <a:pt x="15685" y="16195"/>
                      <a:pt x="15698" y="16096"/>
                    </a:cubicBezTo>
                    <a:cubicBezTo>
                      <a:pt x="15722" y="16035"/>
                      <a:pt x="15747" y="16084"/>
                      <a:pt x="15735" y="15998"/>
                    </a:cubicBezTo>
                    <a:cubicBezTo>
                      <a:pt x="15685" y="15838"/>
                      <a:pt x="15599" y="15677"/>
                      <a:pt x="15488" y="15542"/>
                    </a:cubicBezTo>
                    <a:cubicBezTo>
                      <a:pt x="15488" y="15530"/>
                      <a:pt x="15464" y="15517"/>
                      <a:pt x="15451" y="15493"/>
                    </a:cubicBezTo>
                    <a:cubicBezTo>
                      <a:pt x="15353" y="15369"/>
                      <a:pt x="15267" y="15221"/>
                      <a:pt x="15205" y="15061"/>
                    </a:cubicBezTo>
                    <a:cubicBezTo>
                      <a:pt x="15180" y="14975"/>
                      <a:pt x="15230" y="14803"/>
                      <a:pt x="15205" y="14778"/>
                    </a:cubicBezTo>
                    <a:cubicBezTo>
                      <a:pt x="15168" y="14753"/>
                      <a:pt x="15119" y="14679"/>
                      <a:pt x="15094" y="14655"/>
                    </a:cubicBezTo>
                    <a:cubicBezTo>
                      <a:pt x="15082" y="14630"/>
                      <a:pt x="14983" y="14593"/>
                      <a:pt x="15032" y="14556"/>
                    </a:cubicBezTo>
                    <a:cubicBezTo>
                      <a:pt x="15119" y="14445"/>
                      <a:pt x="15180" y="14322"/>
                      <a:pt x="15242" y="14199"/>
                    </a:cubicBezTo>
                    <a:cubicBezTo>
                      <a:pt x="15248" y="14174"/>
                      <a:pt x="15263" y="14168"/>
                      <a:pt x="15282" y="14168"/>
                    </a:cubicBezTo>
                    <a:cubicBezTo>
                      <a:pt x="15300" y="14168"/>
                      <a:pt x="15322" y="14174"/>
                      <a:pt x="15340" y="14174"/>
                    </a:cubicBezTo>
                    <a:cubicBezTo>
                      <a:pt x="15377" y="14174"/>
                      <a:pt x="15439" y="14113"/>
                      <a:pt x="15476" y="14063"/>
                    </a:cubicBezTo>
                    <a:cubicBezTo>
                      <a:pt x="15525" y="14002"/>
                      <a:pt x="15575" y="14026"/>
                      <a:pt x="15599" y="14002"/>
                    </a:cubicBezTo>
                    <a:cubicBezTo>
                      <a:pt x="15612" y="13989"/>
                      <a:pt x="15612" y="13965"/>
                      <a:pt x="15636" y="13940"/>
                    </a:cubicBezTo>
                    <a:cubicBezTo>
                      <a:pt x="15648" y="13915"/>
                      <a:pt x="15673" y="13878"/>
                      <a:pt x="15698" y="13854"/>
                    </a:cubicBezTo>
                    <a:cubicBezTo>
                      <a:pt x="15710" y="13848"/>
                      <a:pt x="15722" y="13848"/>
                      <a:pt x="15742" y="13848"/>
                    </a:cubicBezTo>
                    <a:cubicBezTo>
                      <a:pt x="15762" y="13848"/>
                      <a:pt x="15790" y="13848"/>
                      <a:pt x="15833" y="13841"/>
                    </a:cubicBezTo>
                    <a:cubicBezTo>
                      <a:pt x="15920" y="13817"/>
                      <a:pt x="16043" y="13706"/>
                      <a:pt x="16141" y="13706"/>
                    </a:cubicBezTo>
                    <a:close/>
                    <a:moveTo>
                      <a:pt x="11743" y="27762"/>
                    </a:moveTo>
                    <a:cubicBezTo>
                      <a:pt x="11751" y="27762"/>
                      <a:pt x="11759" y="27763"/>
                      <a:pt x="11767" y="27765"/>
                    </a:cubicBezTo>
                    <a:cubicBezTo>
                      <a:pt x="11775" y="27767"/>
                      <a:pt x="11783" y="27767"/>
                      <a:pt x="11791" y="27767"/>
                    </a:cubicBezTo>
                    <a:cubicBezTo>
                      <a:pt x="11806" y="27767"/>
                      <a:pt x="11820" y="27765"/>
                      <a:pt x="11833" y="27765"/>
                    </a:cubicBezTo>
                    <a:cubicBezTo>
                      <a:pt x="11854" y="27765"/>
                      <a:pt x="11872" y="27771"/>
                      <a:pt x="11890" y="27802"/>
                    </a:cubicBezTo>
                    <a:lnTo>
                      <a:pt x="11915" y="27851"/>
                    </a:lnTo>
                    <a:cubicBezTo>
                      <a:pt x="11940" y="27888"/>
                      <a:pt x="11952" y="27913"/>
                      <a:pt x="11977" y="27913"/>
                    </a:cubicBezTo>
                    <a:cubicBezTo>
                      <a:pt x="12014" y="27913"/>
                      <a:pt x="12075" y="27913"/>
                      <a:pt x="12026" y="27949"/>
                    </a:cubicBezTo>
                    <a:cubicBezTo>
                      <a:pt x="11964" y="27986"/>
                      <a:pt x="11964" y="28060"/>
                      <a:pt x="11952" y="28122"/>
                    </a:cubicBezTo>
                    <a:cubicBezTo>
                      <a:pt x="11952" y="28134"/>
                      <a:pt x="11952" y="28147"/>
                      <a:pt x="11952" y="28159"/>
                    </a:cubicBezTo>
                    <a:cubicBezTo>
                      <a:pt x="11927" y="28208"/>
                      <a:pt x="11903" y="28258"/>
                      <a:pt x="11866" y="28307"/>
                    </a:cubicBezTo>
                    <a:cubicBezTo>
                      <a:pt x="11829" y="28344"/>
                      <a:pt x="11767" y="28430"/>
                      <a:pt x="11706" y="28430"/>
                    </a:cubicBezTo>
                    <a:cubicBezTo>
                      <a:pt x="11689" y="28430"/>
                      <a:pt x="11667" y="28419"/>
                      <a:pt x="11658" y="28419"/>
                    </a:cubicBezTo>
                    <a:cubicBezTo>
                      <a:pt x="11654" y="28419"/>
                      <a:pt x="11652" y="28422"/>
                      <a:pt x="11656" y="28430"/>
                    </a:cubicBezTo>
                    <a:cubicBezTo>
                      <a:pt x="11718" y="28455"/>
                      <a:pt x="11780" y="28467"/>
                      <a:pt x="11841" y="28479"/>
                    </a:cubicBezTo>
                    <a:cubicBezTo>
                      <a:pt x="11878" y="28479"/>
                      <a:pt x="11854" y="28553"/>
                      <a:pt x="11792" y="28553"/>
                    </a:cubicBezTo>
                    <a:cubicBezTo>
                      <a:pt x="11737" y="28553"/>
                      <a:pt x="11673" y="28514"/>
                      <a:pt x="11607" y="28514"/>
                    </a:cubicBezTo>
                    <a:cubicBezTo>
                      <a:pt x="11599" y="28514"/>
                      <a:pt x="11591" y="28515"/>
                      <a:pt x="11582" y="28516"/>
                    </a:cubicBezTo>
                    <a:cubicBezTo>
                      <a:pt x="11523" y="28516"/>
                      <a:pt x="11511" y="28564"/>
                      <a:pt x="11484" y="28564"/>
                    </a:cubicBezTo>
                    <a:cubicBezTo>
                      <a:pt x="11477" y="28564"/>
                      <a:pt x="11469" y="28561"/>
                      <a:pt x="11459" y="28553"/>
                    </a:cubicBezTo>
                    <a:cubicBezTo>
                      <a:pt x="11410" y="28529"/>
                      <a:pt x="11348" y="28492"/>
                      <a:pt x="11373" y="28405"/>
                    </a:cubicBezTo>
                    <a:cubicBezTo>
                      <a:pt x="11385" y="28307"/>
                      <a:pt x="11447" y="28221"/>
                      <a:pt x="11435" y="28159"/>
                    </a:cubicBezTo>
                    <a:cubicBezTo>
                      <a:pt x="11422" y="28097"/>
                      <a:pt x="11398" y="28097"/>
                      <a:pt x="11422" y="28048"/>
                    </a:cubicBezTo>
                    <a:cubicBezTo>
                      <a:pt x="11435" y="28011"/>
                      <a:pt x="11447" y="27925"/>
                      <a:pt x="11484" y="27900"/>
                    </a:cubicBezTo>
                    <a:cubicBezTo>
                      <a:pt x="11521" y="27876"/>
                      <a:pt x="11595" y="27863"/>
                      <a:pt x="11644" y="27814"/>
                    </a:cubicBezTo>
                    <a:lnTo>
                      <a:pt x="11644" y="27814"/>
                    </a:lnTo>
                    <a:lnTo>
                      <a:pt x="11632" y="27826"/>
                    </a:lnTo>
                    <a:cubicBezTo>
                      <a:pt x="11673" y="27785"/>
                      <a:pt x="11705" y="27762"/>
                      <a:pt x="11743" y="27762"/>
                    </a:cubicBezTo>
                    <a:close/>
                    <a:moveTo>
                      <a:pt x="10797" y="28855"/>
                    </a:moveTo>
                    <a:cubicBezTo>
                      <a:pt x="10800" y="28855"/>
                      <a:pt x="10803" y="28857"/>
                      <a:pt x="10806" y="28861"/>
                    </a:cubicBezTo>
                    <a:cubicBezTo>
                      <a:pt x="10843" y="28923"/>
                      <a:pt x="10868" y="28997"/>
                      <a:pt x="10892" y="29083"/>
                    </a:cubicBezTo>
                    <a:cubicBezTo>
                      <a:pt x="10905" y="29132"/>
                      <a:pt x="10917" y="29194"/>
                      <a:pt x="10917" y="29256"/>
                    </a:cubicBezTo>
                    <a:cubicBezTo>
                      <a:pt x="10917" y="29354"/>
                      <a:pt x="10991" y="29539"/>
                      <a:pt x="10991" y="29588"/>
                    </a:cubicBezTo>
                    <a:cubicBezTo>
                      <a:pt x="10991" y="29638"/>
                      <a:pt x="11040" y="29674"/>
                      <a:pt x="11065" y="29711"/>
                    </a:cubicBezTo>
                    <a:cubicBezTo>
                      <a:pt x="11077" y="29736"/>
                      <a:pt x="11065" y="29859"/>
                      <a:pt x="11077" y="29909"/>
                    </a:cubicBezTo>
                    <a:cubicBezTo>
                      <a:pt x="11102" y="29958"/>
                      <a:pt x="11200" y="30118"/>
                      <a:pt x="11188" y="30155"/>
                    </a:cubicBezTo>
                    <a:cubicBezTo>
                      <a:pt x="11188" y="30158"/>
                      <a:pt x="11186" y="30160"/>
                      <a:pt x="11183" y="30160"/>
                    </a:cubicBezTo>
                    <a:cubicBezTo>
                      <a:pt x="11174" y="30160"/>
                      <a:pt x="11154" y="30148"/>
                      <a:pt x="11127" y="30130"/>
                    </a:cubicBezTo>
                    <a:cubicBezTo>
                      <a:pt x="11114" y="30130"/>
                      <a:pt x="11114" y="30130"/>
                      <a:pt x="11102" y="30118"/>
                    </a:cubicBezTo>
                    <a:cubicBezTo>
                      <a:pt x="11065" y="30081"/>
                      <a:pt x="11028" y="30032"/>
                      <a:pt x="11028" y="29970"/>
                    </a:cubicBezTo>
                    <a:cubicBezTo>
                      <a:pt x="11016" y="29909"/>
                      <a:pt x="11028" y="29921"/>
                      <a:pt x="10991" y="29884"/>
                    </a:cubicBezTo>
                    <a:cubicBezTo>
                      <a:pt x="10929" y="29835"/>
                      <a:pt x="10880" y="29785"/>
                      <a:pt x="10855" y="29711"/>
                    </a:cubicBezTo>
                    <a:cubicBezTo>
                      <a:pt x="10843" y="29638"/>
                      <a:pt x="10855" y="29477"/>
                      <a:pt x="10843" y="29428"/>
                    </a:cubicBezTo>
                    <a:cubicBezTo>
                      <a:pt x="10819" y="29366"/>
                      <a:pt x="10782" y="29379"/>
                      <a:pt x="10782" y="29293"/>
                    </a:cubicBezTo>
                    <a:cubicBezTo>
                      <a:pt x="10770" y="29212"/>
                      <a:pt x="10759" y="28855"/>
                      <a:pt x="10797" y="28855"/>
                    </a:cubicBezTo>
                    <a:close/>
                    <a:moveTo>
                      <a:pt x="11883" y="30597"/>
                    </a:moveTo>
                    <a:cubicBezTo>
                      <a:pt x="11897" y="30597"/>
                      <a:pt x="11918" y="30604"/>
                      <a:pt x="11940" y="30611"/>
                    </a:cubicBezTo>
                    <a:cubicBezTo>
                      <a:pt x="11952" y="30623"/>
                      <a:pt x="11964" y="30623"/>
                      <a:pt x="11977" y="30636"/>
                    </a:cubicBezTo>
                    <a:cubicBezTo>
                      <a:pt x="12001" y="30722"/>
                      <a:pt x="12026" y="30820"/>
                      <a:pt x="12026" y="30907"/>
                    </a:cubicBezTo>
                    <a:cubicBezTo>
                      <a:pt x="12063" y="30968"/>
                      <a:pt x="12063" y="30981"/>
                      <a:pt x="12075" y="31042"/>
                    </a:cubicBezTo>
                    <a:cubicBezTo>
                      <a:pt x="12075" y="31054"/>
                      <a:pt x="12088" y="31067"/>
                      <a:pt x="12088" y="31091"/>
                    </a:cubicBezTo>
                    <a:cubicBezTo>
                      <a:pt x="12088" y="31116"/>
                      <a:pt x="12088" y="31141"/>
                      <a:pt x="12088" y="31178"/>
                    </a:cubicBezTo>
                    <a:cubicBezTo>
                      <a:pt x="12088" y="31239"/>
                      <a:pt x="12088" y="31301"/>
                      <a:pt x="12075" y="31363"/>
                    </a:cubicBezTo>
                    <a:cubicBezTo>
                      <a:pt x="12063" y="31424"/>
                      <a:pt x="12075" y="31486"/>
                      <a:pt x="12100" y="31535"/>
                    </a:cubicBezTo>
                    <a:cubicBezTo>
                      <a:pt x="12137" y="31572"/>
                      <a:pt x="12149" y="31671"/>
                      <a:pt x="12174" y="31683"/>
                    </a:cubicBezTo>
                    <a:cubicBezTo>
                      <a:pt x="12199" y="31708"/>
                      <a:pt x="12186" y="31732"/>
                      <a:pt x="12174" y="31769"/>
                    </a:cubicBezTo>
                    <a:cubicBezTo>
                      <a:pt x="12165" y="31797"/>
                      <a:pt x="12148" y="31831"/>
                      <a:pt x="12136" y="31831"/>
                    </a:cubicBezTo>
                    <a:cubicBezTo>
                      <a:pt x="12132" y="31831"/>
                      <a:pt x="12128" y="31828"/>
                      <a:pt x="12125" y="31818"/>
                    </a:cubicBezTo>
                    <a:cubicBezTo>
                      <a:pt x="12088" y="31757"/>
                      <a:pt x="12051" y="31794"/>
                      <a:pt x="12038" y="31732"/>
                    </a:cubicBezTo>
                    <a:cubicBezTo>
                      <a:pt x="12026" y="31683"/>
                      <a:pt x="12026" y="31683"/>
                      <a:pt x="12014" y="31621"/>
                    </a:cubicBezTo>
                    <a:cubicBezTo>
                      <a:pt x="12001" y="31560"/>
                      <a:pt x="11989" y="31523"/>
                      <a:pt x="11989" y="31473"/>
                    </a:cubicBezTo>
                    <a:cubicBezTo>
                      <a:pt x="11989" y="31412"/>
                      <a:pt x="12014" y="31399"/>
                      <a:pt x="11989" y="31338"/>
                    </a:cubicBezTo>
                    <a:cubicBezTo>
                      <a:pt x="11986" y="31327"/>
                      <a:pt x="11982" y="31324"/>
                      <a:pt x="11977" y="31324"/>
                    </a:cubicBezTo>
                    <a:cubicBezTo>
                      <a:pt x="11964" y="31324"/>
                      <a:pt x="11946" y="31347"/>
                      <a:pt x="11936" y="31347"/>
                    </a:cubicBezTo>
                    <a:cubicBezTo>
                      <a:pt x="11931" y="31347"/>
                      <a:pt x="11927" y="31341"/>
                      <a:pt x="11927" y="31326"/>
                    </a:cubicBezTo>
                    <a:cubicBezTo>
                      <a:pt x="11915" y="31276"/>
                      <a:pt x="11927" y="31239"/>
                      <a:pt x="11940" y="31202"/>
                    </a:cubicBezTo>
                    <a:cubicBezTo>
                      <a:pt x="11964" y="31153"/>
                      <a:pt x="11977" y="31104"/>
                      <a:pt x="11964" y="31042"/>
                    </a:cubicBezTo>
                    <a:cubicBezTo>
                      <a:pt x="11977" y="30968"/>
                      <a:pt x="11977" y="30894"/>
                      <a:pt x="11964" y="30833"/>
                    </a:cubicBezTo>
                    <a:cubicBezTo>
                      <a:pt x="11940" y="30734"/>
                      <a:pt x="11878" y="30636"/>
                      <a:pt x="11866" y="30611"/>
                    </a:cubicBezTo>
                    <a:cubicBezTo>
                      <a:pt x="11866" y="30600"/>
                      <a:pt x="11872" y="30597"/>
                      <a:pt x="11883" y="30597"/>
                    </a:cubicBezTo>
                    <a:close/>
                    <a:moveTo>
                      <a:pt x="28447" y="0"/>
                    </a:moveTo>
                    <a:cubicBezTo>
                      <a:pt x="28439" y="0"/>
                      <a:pt x="28432" y="2"/>
                      <a:pt x="28426" y="5"/>
                    </a:cubicBezTo>
                    <a:cubicBezTo>
                      <a:pt x="28340" y="29"/>
                      <a:pt x="28253" y="66"/>
                      <a:pt x="28167" y="78"/>
                    </a:cubicBezTo>
                    <a:cubicBezTo>
                      <a:pt x="28056" y="128"/>
                      <a:pt x="27945" y="202"/>
                      <a:pt x="27847" y="300"/>
                    </a:cubicBezTo>
                    <a:cubicBezTo>
                      <a:pt x="27797" y="374"/>
                      <a:pt x="27674" y="448"/>
                      <a:pt x="27699" y="497"/>
                    </a:cubicBezTo>
                    <a:cubicBezTo>
                      <a:pt x="27711" y="534"/>
                      <a:pt x="27760" y="522"/>
                      <a:pt x="27760" y="571"/>
                    </a:cubicBezTo>
                    <a:cubicBezTo>
                      <a:pt x="27760" y="621"/>
                      <a:pt x="27723" y="682"/>
                      <a:pt x="27773" y="695"/>
                    </a:cubicBezTo>
                    <a:cubicBezTo>
                      <a:pt x="27825" y="705"/>
                      <a:pt x="27956" y="777"/>
                      <a:pt x="27936" y="777"/>
                    </a:cubicBezTo>
                    <a:cubicBezTo>
                      <a:pt x="27932" y="777"/>
                      <a:pt x="27924" y="774"/>
                      <a:pt x="27908" y="768"/>
                    </a:cubicBezTo>
                    <a:cubicBezTo>
                      <a:pt x="27736" y="744"/>
                      <a:pt x="27551" y="744"/>
                      <a:pt x="27378" y="744"/>
                    </a:cubicBezTo>
                    <a:cubicBezTo>
                      <a:pt x="27326" y="736"/>
                      <a:pt x="27283" y="724"/>
                      <a:pt x="27265" y="724"/>
                    </a:cubicBezTo>
                    <a:cubicBezTo>
                      <a:pt x="27254" y="724"/>
                      <a:pt x="27253" y="729"/>
                      <a:pt x="27268" y="744"/>
                    </a:cubicBezTo>
                    <a:cubicBezTo>
                      <a:pt x="27317" y="793"/>
                      <a:pt x="27366" y="855"/>
                      <a:pt x="27415" y="916"/>
                    </a:cubicBezTo>
                    <a:cubicBezTo>
                      <a:pt x="27422" y="936"/>
                      <a:pt x="27422" y="949"/>
                      <a:pt x="27408" y="949"/>
                    </a:cubicBezTo>
                    <a:cubicBezTo>
                      <a:pt x="27397" y="949"/>
                      <a:pt x="27376" y="939"/>
                      <a:pt x="27341" y="916"/>
                    </a:cubicBezTo>
                    <a:cubicBezTo>
                      <a:pt x="27280" y="892"/>
                      <a:pt x="27218" y="867"/>
                      <a:pt x="27144" y="867"/>
                    </a:cubicBezTo>
                    <a:cubicBezTo>
                      <a:pt x="27095" y="879"/>
                      <a:pt x="27070" y="867"/>
                      <a:pt x="27021" y="916"/>
                    </a:cubicBezTo>
                    <a:cubicBezTo>
                      <a:pt x="27009" y="941"/>
                      <a:pt x="26972" y="953"/>
                      <a:pt x="26935" y="953"/>
                    </a:cubicBezTo>
                    <a:cubicBezTo>
                      <a:pt x="26923" y="953"/>
                      <a:pt x="26923" y="990"/>
                      <a:pt x="26886" y="990"/>
                    </a:cubicBezTo>
                    <a:cubicBezTo>
                      <a:pt x="26864" y="990"/>
                      <a:pt x="26847" y="998"/>
                      <a:pt x="26837" y="998"/>
                    </a:cubicBezTo>
                    <a:cubicBezTo>
                      <a:pt x="26828" y="998"/>
                      <a:pt x="26824" y="994"/>
                      <a:pt x="26824" y="978"/>
                    </a:cubicBezTo>
                    <a:cubicBezTo>
                      <a:pt x="26824" y="959"/>
                      <a:pt x="26824" y="917"/>
                      <a:pt x="26818" y="917"/>
                    </a:cubicBezTo>
                    <a:cubicBezTo>
                      <a:pt x="26816" y="917"/>
                      <a:pt x="26814" y="920"/>
                      <a:pt x="26812" y="929"/>
                    </a:cubicBezTo>
                    <a:cubicBezTo>
                      <a:pt x="26787" y="966"/>
                      <a:pt x="26738" y="1003"/>
                      <a:pt x="26701" y="1015"/>
                    </a:cubicBezTo>
                    <a:cubicBezTo>
                      <a:pt x="26665" y="1024"/>
                      <a:pt x="26597" y="1058"/>
                      <a:pt x="26581" y="1058"/>
                    </a:cubicBezTo>
                    <a:cubicBezTo>
                      <a:pt x="26575" y="1058"/>
                      <a:pt x="26576" y="1053"/>
                      <a:pt x="26590" y="1040"/>
                    </a:cubicBezTo>
                    <a:cubicBezTo>
                      <a:pt x="26651" y="990"/>
                      <a:pt x="26725" y="953"/>
                      <a:pt x="26651" y="953"/>
                    </a:cubicBezTo>
                    <a:cubicBezTo>
                      <a:pt x="26590" y="941"/>
                      <a:pt x="26528" y="941"/>
                      <a:pt x="26442" y="941"/>
                    </a:cubicBezTo>
                    <a:cubicBezTo>
                      <a:pt x="26343" y="941"/>
                      <a:pt x="26442" y="916"/>
                      <a:pt x="26442" y="892"/>
                    </a:cubicBezTo>
                    <a:cubicBezTo>
                      <a:pt x="26442" y="882"/>
                      <a:pt x="26505" y="838"/>
                      <a:pt x="26488" y="838"/>
                    </a:cubicBezTo>
                    <a:cubicBezTo>
                      <a:pt x="26483" y="838"/>
                      <a:pt x="26469" y="843"/>
                      <a:pt x="26442" y="855"/>
                    </a:cubicBezTo>
                    <a:cubicBezTo>
                      <a:pt x="26356" y="904"/>
                      <a:pt x="26270" y="941"/>
                      <a:pt x="26171" y="966"/>
                    </a:cubicBezTo>
                    <a:cubicBezTo>
                      <a:pt x="26085" y="978"/>
                      <a:pt x="26011" y="978"/>
                      <a:pt x="26023" y="1015"/>
                    </a:cubicBezTo>
                    <a:cubicBezTo>
                      <a:pt x="26035" y="1040"/>
                      <a:pt x="26048" y="1052"/>
                      <a:pt x="26134" y="1052"/>
                    </a:cubicBezTo>
                    <a:cubicBezTo>
                      <a:pt x="26220" y="1052"/>
                      <a:pt x="26220" y="1064"/>
                      <a:pt x="26159" y="1077"/>
                    </a:cubicBezTo>
                    <a:cubicBezTo>
                      <a:pt x="26097" y="1077"/>
                      <a:pt x="25863" y="1138"/>
                      <a:pt x="25789" y="1163"/>
                    </a:cubicBezTo>
                    <a:cubicBezTo>
                      <a:pt x="25727" y="1187"/>
                      <a:pt x="25764" y="1212"/>
                      <a:pt x="25666" y="1212"/>
                    </a:cubicBezTo>
                    <a:cubicBezTo>
                      <a:pt x="25653" y="1214"/>
                      <a:pt x="25640" y="1215"/>
                      <a:pt x="25628" y="1215"/>
                    </a:cubicBezTo>
                    <a:cubicBezTo>
                      <a:pt x="25582" y="1215"/>
                      <a:pt x="25542" y="1203"/>
                      <a:pt x="25505" y="1203"/>
                    </a:cubicBezTo>
                    <a:cubicBezTo>
                      <a:pt x="25489" y="1203"/>
                      <a:pt x="25472" y="1206"/>
                      <a:pt x="25456" y="1212"/>
                    </a:cubicBezTo>
                    <a:cubicBezTo>
                      <a:pt x="25395" y="1237"/>
                      <a:pt x="25382" y="1298"/>
                      <a:pt x="25308" y="1323"/>
                    </a:cubicBezTo>
                    <a:cubicBezTo>
                      <a:pt x="25289" y="1329"/>
                      <a:pt x="25272" y="1330"/>
                      <a:pt x="25257" y="1330"/>
                    </a:cubicBezTo>
                    <a:cubicBezTo>
                      <a:pt x="25230" y="1330"/>
                      <a:pt x="25209" y="1325"/>
                      <a:pt x="25192" y="1325"/>
                    </a:cubicBezTo>
                    <a:cubicBezTo>
                      <a:pt x="25176" y="1325"/>
                      <a:pt x="25162" y="1329"/>
                      <a:pt x="25148" y="1348"/>
                    </a:cubicBezTo>
                    <a:cubicBezTo>
                      <a:pt x="25111" y="1385"/>
                      <a:pt x="25013" y="1483"/>
                      <a:pt x="24963" y="1495"/>
                    </a:cubicBezTo>
                    <a:cubicBezTo>
                      <a:pt x="24951" y="1500"/>
                      <a:pt x="24935" y="1501"/>
                      <a:pt x="24915" y="1501"/>
                    </a:cubicBezTo>
                    <a:cubicBezTo>
                      <a:pt x="24874" y="1501"/>
                      <a:pt x="24820" y="1495"/>
                      <a:pt x="24754" y="1495"/>
                    </a:cubicBezTo>
                    <a:cubicBezTo>
                      <a:pt x="24668" y="1495"/>
                      <a:pt x="24742" y="1520"/>
                      <a:pt x="24803" y="1545"/>
                    </a:cubicBezTo>
                    <a:cubicBezTo>
                      <a:pt x="24865" y="1569"/>
                      <a:pt x="24890" y="1594"/>
                      <a:pt x="24816" y="1606"/>
                    </a:cubicBezTo>
                    <a:cubicBezTo>
                      <a:pt x="24754" y="1606"/>
                      <a:pt x="24446" y="1619"/>
                      <a:pt x="24569" y="1619"/>
                    </a:cubicBezTo>
                    <a:cubicBezTo>
                      <a:pt x="24692" y="1631"/>
                      <a:pt x="24791" y="1643"/>
                      <a:pt x="24705" y="1643"/>
                    </a:cubicBezTo>
                    <a:cubicBezTo>
                      <a:pt x="24618" y="1643"/>
                      <a:pt x="24581" y="1643"/>
                      <a:pt x="24631" y="1656"/>
                    </a:cubicBezTo>
                    <a:cubicBezTo>
                      <a:pt x="24680" y="1656"/>
                      <a:pt x="24791" y="1705"/>
                      <a:pt x="24692" y="1705"/>
                    </a:cubicBezTo>
                    <a:cubicBezTo>
                      <a:pt x="24594" y="1717"/>
                      <a:pt x="24692" y="1730"/>
                      <a:pt x="24668" y="1754"/>
                    </a:cubicBezTo>
                    <a:cubicBezTo>
                      <a:pt x="24640" y="1764"/>
                      <a:pt x="24633" y="1787"/>
                      <a:pt x="24610" y="1787"/>
                    </a:cubicBezTo>
                    <a:cubicBezTo>
                      <a:pt x="24602" y="1787"/>
                      <a:pt x="24593" y="1785"/>
                      <a:pt x="24581" y="1779"/>
                    </a:cubicBezTo>
                    <a:cubicBezTo>
                      <a:pt x="24548" y="1765"/>
                      <a:pt x="24506" y="1756"/>
                      <a:pt x="24488" y="1756"/>
                    </a:cubicBezTo>
                    <a:cubicBezTo>
                      <a:pt x="24473" y="1756"/>
                      <a:pt x="24474" y="1762"/>
                      <a:pt x="24508" y="1779"/>
                    </a:cubicBezTo>
                    <a:cubicBezTo>
                      <a:pt x="24569" y="1828"/>
                      <a:pt x="24631" y="1853"/>
                      <a:pt x="24606" y="1865"/>
                    </a:cubicBezTo>
                    <a:cubicBezTo>
                      <a:pt x="24581" y="1877"/>
                      <a:pt x="24508" y="1865"/>
                      <a:pt x="24557" y="1902"/>
                    </a:cubicBezTo>
                    <a:cubicBezTo>
                      <a:pt x="24606" y="1927"/>
                      <a:pt x="24729" y="1951"/>
                      <a:pt x="24692" y="1964"/>
                    </a:cubicBezTo>
                    <a:cubicBezTo>
                      <a:pt x="24668" y="1988"/>
                      <a:pt x="24631" y="2013"/>
                      <a:pt x="24680" y="2062"/>
                    </a:cubicBezTo>
                    <a:cubicBezTo>
                      <a:pt x="24717" y="2112"/>
                      <a:pt x="24754" y="2161"/>
                      <a:pt x="24729" y="2185"/>
                    </a:cubicBezTo>
                    <a:cubicBezTo>
                      <a:pt x="24692" y="2198"/>
                      <a:pt x="24446" y="2198"/>
                      <a:pt x="24397" y="2235"/>
                    </a:cubicBezTo>
                    <a:cubicBezTo>
                      <a:pt x="24356" y="2265"/>
                      <a:pt x="24341" y="2287"/>
                      <a:pt x="24295" y="2287"/>
                    </a:cubicBezTo>
                    <a:cubicBezTo>
                      <a:pt x="24285" y="2287"/>
                      <a:pt x="24274" y="2286"/>
                      <a:pt x="24261" y="2284"/>
                    </a:cubicBezTo>
                    <a:cubicBezTo>
                      <a:pt x="24230" y="2278"/>
                      <a:pt x="24196" y="2275"/>
                      <a:pt x="24163" y="2275"/>
                    </a:cubicBezTo>
                    <a:cubicBezTo>
                      <a:pt x="24129" y="2275"/>
                      <a:pt x="24095" y="2278"/>
                      <a:pt x="24064" y="2284"/>
                    </a:cubicBezTo>
                    <a:cubicBezTo>
                      <a:pt x="23953" y="2284"/>
                      <a:pt x="23497" y="2321"/>
                      <a:pt x="23374" y="2333"/>
                    </a:cubicBezTo>
                    <a:cubicBezTo>
                      <a:pt x="23263" y="2358"/>
                      <a:pt x="23177" y="2506"/>
                      <a:pt x="23226" y="2592"/>
                    </a:cubicBezTo>
                    <a:cubicBezTo>
                      <a:pt x="23275" y="2666"/>
                      <a:pt x="23300" y="2703"/>
                      <a:pt x="23275" y="2740"/>
                    </a:cubicBezTo>
                    <a:cubicBezTo>
                      <a:pt x="23238" y="2838"/>
                      <a:pt x="23275" y="2949"/>
                      <a:pt x="23362" y="2999"/>
                    </a:cubicBezTo>
                    <a:cubicBezTo>
                      <a:pt x="23413" y="3024"/>
                      <a:pt x="23458" y="3026"/>
                      <a:pt x="23496" y="3026"/>
                    </a:cubicBezTo>
                    <a:cubicBezTo>
                      <a:pt x="23504" y="3026"/>
                      <a:pt x="23512" y="3026"/>
                      <a:pt x="23519" y="3026"/>
                    </a:cubicBezTo>
                    <a:cubicBezTo>
                      <a:pt x="23562" y="3026"/>
                      <a:pt x="23596" y="3029"/>
                      <a:pt x="23620" y="3073"/>
                    </a:cubicBezTo>
                    <a:cubicBezTo>
                      <a:pt x="23670" y="3159"/>
                      <a:pt x="23756" y="3319"/>
                      <a:pt x="23719" y="3319"/>
                    </a:cubicBezTo>
                    <a:cubicBezTo>
                      <a:pt x="23657" y="3331"/>
                      <a:pt x="23608" y="3331"/>
                      <a:pt x="23546" y="3331"/>
                    </a:cubicBezTo>
                    <a:cubicBezTo>
                      <a:pt x="23485" y="3331"/>
                      <a:pt x="23448" y="3294"/>
                      <a:pt x="23362" y="3220"/>
                    </a:cubicBezTo>
                    <a:cubicBezTo>
                      <a:pt x="23226" y="3122"/>
                      <a:pt x="23078" y="3048"/>
                      <a:pt x="22918" y="3011"/>
                    </a:cubicBezTo>
                    <a:cubicBezTo>
                      <a:pt x="22844" y="2999"/>
                      <a:pt x="22696" y="3011"/>
                      <a:pt x="22684" y="2974"/>
                    </a:cubicBezTo>
                    <a:cubicBezTo>
                      <a:pt x="22672" y="2937"/>
                      <a:pt x="22709" y="2925"/>
                      <a:pt x="22684" y="2912"/>
                    </a:cubicBezTo>
                    <a:cubicBezTo>
                      <a:pt x="22663" y="2898"/>
                      <a:pt x="22604" y="2884"/>
                      <a:pt x="22552" y="2884"/>
                    </a:cubicBezTo>
                    <a:cubicBezTo>
                      <a:pt x="22513" y="2884"/>
                      <a:pt x="22478" y="2892"/>
                      <a:pt x="22462" y="2912"/>
                    </a:cubicBezTo>
                    <a:cubicBezTo>
                      <a:pt x="22425" y="2962"/>
                      <a:pt x="22351" y="2974"/>
                      <a:pt x="22401" y="2986"/>
                    </a:cubicBezTo>
                    <a:cubicBezTo>
                      <a:pt x="22438" y="2999"/>
                      <a:pt x="22635" y="3036"/>
                      <a:pt x="22598" y="3048"/>
                    </a:cubicBezTo>
                    <a:cubicBezTo>
                      <a:pt x="22548" y="3060"/>
                      <a:pt x="22475" y="3060"/>
                      <a:pt x="22487" y="3097"/>
                    </a:cubicBezTo>
                    <a:cubicBezTo>
                      <a:pt x="22511" y="3122"/>
                      <a:pt x="22659" y="3110"/>
                      <a:pt x="22659" y="3159"/>
                    </a:cubicBezTo>
                    <a:cubicBezTo>
                      <a:pt x="22659" y="3208"/>
                      <a:pt x="22684" y="3282"/>
                      <a:pt x="22647" y="3282"/>
                    </a:cubicBezTo>
                    <a:cubicBezTo>
                      <a:pt x="22585" y="3282"/>
                      <a:pt x="22524" y="3270"/>
                      <a:pt x="22475" y="3233"/>
                    </a:cubicBezTo>
                    <a:cubicBezTo>
                      <a:pt x="22435" y="3213"/>
                      <a:pt x="22387" y="3177"/>
                      <a:pt x="22337" y="3177"/>
                    </a:cubicBezTo>
                    <a:cubicBezTo>
                      <a:pt x="22326" y="3177"/>
                      <a:pt x="22314" y="3179"/>
                      <a:pt x="22302" y="3183"/>
                    </a:cubicBezTo>
                    <a:cubicBezTo>
                      <a:pt x="22228" y="3208"/>
                      <a:pt x="22166" y="3183"/>
                      <a:pt x="22203" y="3319"/>
                    </a:cubicBezTo>
                    <a:cubicBezTo>
                      <a:pt x="22253" y="3455"/>
                      <a:pt x="22302" y="3430"/>
                      <a:pt x="22401" y="3479"/>
                    </a:cubicBezTo>
                    <a:cubicBezTo>
                      <a:pt x="22511" y="3516"/>
                      <a:pt x="22511" y="3492"/>
                      <a:pt x="22598" y="3553"/>
                    </a:cubicBezTo>
                    <a:cubicBezTo>
                      <a:pt x="22684" y="3602"/>
                      <a:pt x="22709" y="3627"/>
                      <a:pt x="22733" y="3664"/>
                    </a:cubicBezTo>
                    <a:cubicBezTo>
                      <a:pt x="22742" y="3691"/>
                      <a:pt x="22764" y="3711"/>
                      <a:pt x="22789" y="3711"/>
                    </a:cubicBezTo>
                    <a:cubicBezTo>
                      <a:pt x="22799" y="3711"/>
                      <a:pt x="22809" y="3708"/>
                      <a:pt x="22820" y="3701"/>
                    </a:cubicBezTo>
                    <a:cubicBezTo>
                      <a:pt x="22824" y="3700"/>
                      <a:pt x="22827" y="3699"/>
                      <a:pt x="22831" y="3699"/>
                    </a:cubicBezTo>
                    <a:cubicBezTo>
                      <a:pt x="22858" y="3699"/>
                      <a:pt x="22863" y="3738"/>
                      <a:pt x="22820" y="3738"/>
                    </a:cubicBezTo>
                    <a:cubicBezTo>
                      <a:pt x="22795" y="3738"/>
                      <a:pt x="22743" y="3754"/>
                      <a:pt x="22700" y="3754"/>
                    </a:cubicBezTo>
                    <a:cubicBezTo>
                      <a:pt x="22679" y="3754"/>
                      <a:pt x="22659" y="3750"/>
                      <a:pt x="22647" y="3738"/>
                    </a:cubicBezTo>
                    <a:cubicBezTo>
                      <a:pt x="22610" y="3676"/>
                      <a:pt x="22548" y="3627"/>
                      <a:pt x="22475" y="3615"/>
                    </a:cubicBezTo>
                    <a:cubicBezTo>
                      <a:pt x="22401" y="3590"/>
                      <a:pt x="22093" y="3590"/>
                      <a:pt x="22043" y="3553"/>
                    </a:cubicBezTo>
                    <a:cubicBezTo>
                      <a:pt x="21994" y="3504"/>
                      <a:pt x="21994" y="3479"/>
                      <a:pt x="22019" y="3455"/>
                    </a:cubicBezTo>
                    <a:cubicBezTo>
                      <a:pt x="22031" y="3430"/>
                      <a:pt x="22056" y="3430"/>
                      <a:pt x="22031" y="3381"/>
                    </a:cubicBezTo>
                    <a:cubicBezTo>
                      <a:pt x="22006" y="3319"/>
                      <a:pt x="21982" y="3319"/>
                      <a:pt x="21994" y="3257"/>
                    </a:cubicBezTo>
                    <a:cubicBezTo>
                      <a:pt x="22031" y="3171"/>
                      <a:pt x="22056" y="3085"/>
                      <a:pt x="22068" y="2999"/>
                    </a:cubicBezTo>
                    <a:cubicBezTo>
                      <a:pt x="22068" y="2925"/>
                      <a:pt x="22068" y="2814"/>
                      <a:pt x="22006" y="2789"/>
                    </a:cubicBezTo>
                    <a:cubicBezTo>
                      <a:pt x="21967" y="2766"/>
                      <a:pt x="21948" y="2757"/>
                      <a:pt x="21933" y="2757"/>
                    </a:cubicBezTo>
                    <a:cubicBezTo>
                      <a:pt x="21924" y="2757"/>
                      <a:pt x="21917" y="2760"/>
                      <a:pt x="21908" y="2765"/>
                    </a:cubicBezTo>
                    <a:cubicBezTo>
                      <a:pt x="21895" y="2789"/>
                      <a:pt x="21908" y="2814"/>
                      <a:pt x="21920" y="2863"/>
                    </a:cubicBezTo>
                    <a:cubicBezTo>
                      <a:pt x="21932" y="2925"/>
                      <a:pt x="21932" y="2986"/>
                      <a:pt x="21920" y="3048"/>
                    </a:cubicBezTo>
                    <a:cubicBezTo>
                      <a:pt x="21908" y="3110"/>
                      <a:pt x="21858" y="3171"/>
                      <a:pt x="21797" y="3196"/>
                    </a:cubicBezTo>
                    <a:cubicBezTo>
                      <a:pt x="21723" y="3233"/>
                      <a:pt x="21649" y="3233"/>
                      <a:pt x="21624" y="3282"/>
                    </a:cubicBezTo>
                    <a:cubicBezTo>
                      <a:pt x="21575" y="3356"/>
                      <a:pt x="21526" y="3418"/>
                      <a:pt x="21489" y="3492"/>
                    </a:cubicBezTo>
                    <a:cubicBezTo>
                      <a:pt x="21489" y="3528"/>
                      <a:pt x="21489" y="3492"/>
                      <a:pt x="21550" y="3553"/>
                    </a:cubicBezTo>
                    <a:cubicBezTo>
                      <a:pt x="21624" y="3652"/>
                      <a:pt x="21698" y="3763"/>
                      <a:pt x="21748" y="3873"/>
                    </a:cubicBezTo>
                    <a:cubicBezTo>
                      <a:pt x="21785" y="3923"/>
                      <a:pt x="21760" y="3935"/>
                      <a:pt x="21735" y="3972"/>
                    </a:cubicBezTo>
                    <a:cubicBezTo>
                      <a:pt x="21686" y="4058"/>
                      <a:pt x="21649" y="4145"/>
                      <a:pt x="21624" y="4231"/>
                    </a:cubicBezTo>
                    <a:cubicBezTo>
                      <a:pt x="21587" y="4329"/>
                      <a:pt x="21575" y="4391"/>
                      <a:pt x="21587" y="4403"/>
                    </a:cubicBezTo>
                    <a:cubicBezTo>
                      <a:pt x="21612" y="4428"/>
                      <a:pt x="21624" y="4465"/>
                      <a:pt x="21624" y="4502"/>
                    </a:cubicBezTo>
                    <a:cubicBezTo>
                      <a:pt x="21624" y="4537"/>
                      <a:pt x="21647" y="4651"/>
                      <a:pt x="21681" y="4651"/>
                    </a:cubicBezTo>
                    <a:cubicBezTo>
                      <a:pt x="21682" y="4651"/>
                      <a:pt x="21684" y="4650"/>
                      <a:pt x="21686" y="4650"/>
                    </a:cubicBezTo>
                    <a:cubicBezTo>
                      <a:pt x="21723" y="4637"/>
                      <a:pt x="21723" y="4625"/>
                      <a:pt x="21760" y="4625"/>
                    </a:cubicBezTo>
                    <a:cubicBezTo>
                      <a:pt x="21809" y="4625"/>
                      <a:pt x="21785" y="4650"/>
                      <a:pt x="21846" y="4650"/>
                    </a:cubicBezTo>
                    <a:cubicBezTo>
                      <a:pt x="21908" y="4637"/>
                      <a:pt x="21945" y="4563"/>
                      <a:pt x="22019" y="4563"/>
                    </a:cubicBezTo>
                    <a:cubicBezTo>
                      <a:pt x="22117" y="4576"/>
                      <a:pt x="22203" y="4588"/>
                      <a:pt x="22302" y="4625"/>
                    </a:cubicBezTo>
                    <a:cubicBezTo>
                      <a:pt x="22376" y="4637"/>
                      <a:pt x="22438" y="4674"/>
                      <a:pt x="22487" y="4736"/>
                    </a:cubicBezTo>
                    <a:cubicBezTo>
                      <a:pt x="22548" y="4785"/>
                      <a:pt x="22585" y="4859"/>
                      <a:pt x="22610" y="4933"/>
                    </a:cubicBezTo>
                    <a:cubicBezTo>
                      <a:pt x="22635" y="4970"/>
                      <a:pt x="22635" y="5007"/>
                      <a:pt x="22610" y="5044"/>
                    </a:cubicBezTo>
                    <a:cubicBezTo>
                      <a:pt x="22573" y="5093"/>
                      <a:pt x="22536" y="5143"/>
                      <a:pt x="22511" y="5204"/>
                    </a:cubicBezTo>
                    <a:cubicBezTo>
                      <a:pt x="22511" y="5229"/>
                      <a:pt x="22548" y="5253"/>
                      <a:pt x="22622" y="5290"/>
                    </a:cubicBezTo>
                    <a:cubicBezTo>
                      <a:pt x="22709" y="5327"/>
                      <a:pt x="22893" y="5377"/>
                      <a:pt x="22832" y="5377"/>
                    </a:cubicBezTo>
                    <a:cubicBezTo>
                      <a:pt x="22791" y="5377"/>
                      <a:pt x="22700" y="5388"/>
                      <a:pt x="22634" y="5388"/>
                    </a:cubicBezTo>
                    <a:cubicBezTo>
                      <a:pt x="22600" y="5388"/>
                      <a:pt x="22573" y="5385"/>
                      <a:pt x="22561" y="5377"/>
                    </a:cubicBezTo>
                    <a:cubicBezTo>
                      <a:pt x="22524" y="5352"/>
                      <a:pt x="22487" y="5340"/>
                      <a:pt x="22450" y="5327"/>
                    </a:cubicBezTo>
                    <a:cubicBezTo>
                      <a:pt x="22450" y="5303"/>
                      <a:pt x="22450" y="5278"/>
                      <a:pt x="22450" y="5266"/>
                    </a:cubicBezTo>
                    <a:cubicBezTo>
                      <a:pt x="22450" y="5204"/>
                      <a:pt x="22388" y="5192"/>
                      <a:pt x="22401" y="5155"/>
                    </a:cubicBezTo>
                    <a:cubicBezTo>
                      <a:pt x="22425" y="5118"/>
                      <a:pt x="22499" y="5032"/>
                      <a:pt x="22462" y="4970"/>
                    </a:cubicBezTo>
                    <a:cubicBezTo>
                      <a:pt x="22413" y="4908"/>
                      <a:pt x="22351" y="4933"/>
                      <a:pt x="22327" y="4859"/>
                    </a:cubicBezTo>
                    <a:cubicBezTo>
                      <a:pt x="22302" y="4798"/>
                      <a:pt x="22314" y="4748"/>
                      <a:pt x="22240" y="4736"/>
                    </a:cubicBezTo>
                    <a:cubicBezTo>
                      <a:pt x="22228" y="4732"/>
                      <a:pt x="22215" y="4730"/>
                      <a:pt x="22202" y="4730"/>
                    </a:cubicBezTo>
                    <a:cubicBezTo>
                      <a:pt x="22145" y="4730"/>
                      <a:pt x="22085" y="4762"/>
                      <a:pt x="22036" y="4762"/>
                    </a:cubicBezTo>
                    <a:cubicBezTo>
                      <a:pt x="22030" y="4762"/>
                      <a:pt x="22024" y="4762"/>
                      <a:pt x="22019" y="4761"/>
                    </a:cubicBezTo>
                    <a:cubicBezTo>
                      <a:pt x="21945" y="4761"/>
                      <a:pt x="21871" y="4785"/>
                      <a:pt x="21809" y="4835"/>
                    </a:cubicBezTo>
                    <a:cubicBezTo>
                      <a:pt x="21772" y="4872"/>
                      <a:pt x="21871" y="4884"/>
                      <a:pt x="21834" y="4908"/>
                    </a:cubicBezTo>
                    <a:cubicBezTo>
                      <a:pt x="21797" y="4921"/>
                      <a:pt x="21760" y="5007"/>
                      <a:pt x="21772" y="5032"/>
                    </a:cubicBezTo>
                    <a:cubicBezTo>
                      <a:pt x="21809" y="5044"/>
                      <a:pt x="21846" y="5081"/>
                      <a:pt x="21846" y="5118"/>
                    </a:cubicBezTo>
                    <a:cubicBezTo>
                      <a:pt x="21858" y="5180"/>
                      <a:pt x="21883" y="5266"/>
                      <a:pt x="21846" y="5303"/>
                    </a:cubicBezTo>
                    <a:cubicBezTo>
                      <a:pt x="21821" y="5352"/>
                      <a:pt x="21698" y="5463"/>
                      <a:pt x="21686" y="5500"/>
                    </a:cubicBezTo>
                    <a:cubicBezTo>
                      <a:pt x="21674" y="5525"/>
                      <a:pt x="21637" y="5648"/>
                      <a:pt x="21600" y="5697"/>
                    </a:cubicBezTo>
                    <a:cubicBezTo>
                      <a:pt x="21550" y="5734"/>
                      <a:pt x="21304" y="5820"/>
                      <a:pt x="21292" y="5870"/>
                    </a:cubicBezTo>
                    <a:cubicBezTo>
                      <a:pt x="21267" y="5931"/>
                      <a:pt x="21279" y="5993"/>
                      <a:pt x="21218" y="6005"/>
                    </a:cubicBezTo>
                    <a:cubicBezTo>
                      <a:pt x="21181" y="6005"/>
                      <a:pt x="21132" y="5993"/>
                      <a:pt x="21082" y="5980"/>
                    </a:cubicBezTo>
                    <a:cubicBezTo>
                      <a:pt x="21043" y="5957"/>
                      <a:pt x="20999" y="5948"/>
                      <a:pt x="20953" y="5948"/>
                    </a:cubicBezTo>
                    <a:cubicBezTo>
                      <a:pt x="20927" y="5948"/>
                      <a:pt x="20900" y="5951"/>
                      <a:pt x="20873" y="5956"/>
                    </a:cubicBezTo>
                    <a:cubicBezTo>
                      <a:pt x="20857" y="5959"/>
                      <a:pt x="20842" y="5960"/>
                      <a:pt x="20827" y="5960"/>
                    </a:cubicBezTo>
                    <a:cubicBezTo>
                      <a:pt x="20781" y="5960"/>
                      <a:pt x="20737" y="5947"/>
                      <a:pt x="20700" y="5919"/>
                    </a:cubicBezTo>
                    <a:cubicBezTo>
                      <a:pt x="20676" y="5900"/>
                      <a:pt x="20642" y="5900"/>
                      <a:pt x="20611" y="5900"/>
                    </a:cubicBezTo>
                    <a:cubicBezTo>
                      <a:pt x="20580" y="5900"/>
                      <a:pt x="20552" y="5900"/>
                      <a:pt x="20540" y="5882"/>
                    </a:cubicBezTo>
                    <a:cubicBezTo>
                      <a:pt x="20515" y="5845"/>
                      <a:pt x="20528" y="5796"/>
                      <a:pt x="20503" y="5771"/>
                    </a:cubicBezTo>
                    <a:cubicBezTo>
                      <a:pt x="20491" y="5752"/>
                      <a:pt x="20506" y="5746"/>
                      <a:pt x="20528" y="5746"/>
                    </a:cubicBezTo>
                    <a:cubicBezTo>
                      <a:pt x="20549" y="5746"/>
                      <a:pt x="20577" y="5752"/>
                      <a:pt x="20589" y="5759"/>
                    </a:cubicBezTo>
                    <a:cubicBezTo>
                      <a:pt x="20614" y="5771"/>
                      <a:pt x="20589" y="5783"/>
                      <a:pt x="20614" y="5833"/>
                    </a:cubicBezTo>
                    <a:cubicBezTo>
                      <a:pt x="20626" y="5870"/>
                      <a:pt x="20663" y="5882"/>
                      <a:pt x="20700" y="5882"/>
                    </a:cubicBezTo>
                    <a:cubicBezTo>
                      <a:pt x="20725" y="5882"/>
                      <a:pt x="20725" y="5820"/>
                      <a:pt x="20750" y="5796"/>
                    </a:cubicBezTo>
                    <a:cubicBezTo>
                      <a:pt x="20765" y="5791"/>
                      <a:pt x="20776" y="5788"/>
                      <a:pt x="20785" y="5788"/>
                    </a:cubicBezTo>
                    <a:cubicBezTo>
                      <a:pt x="20797" y="5788"/>
                      <a:pt x="20804" y="5793"/>
                      <a:pt x="20811" y="5808"/>
                    </a:cubicBezTo>
                    <a:cubicBezTo>
                      <a:pt x="20823" y="5833"/>
                      <a:pt x="20823" y="5870"/>
                      <a:pt x="20860" y="5870"/>
                    </a:cubicBezTo>
                    <a:cubicBezTo>
                      <a:pt x="20897" y="5870"/>
                      <a:pt x="21070" y="5845"/>
                      <a:pt x="21082" y="5808"/>
                    </a:cubicBezTo>
                    <a:cubicBezTo>
                      <a:pt x="21095" y="5771"/>
                      <a:pt x="21045" y="5746"/>
                      <a:pt x="21045" y="5746"/>
                    </a:cubicBezTo>
                    <a:cubicBezTo>
                      <a:pt x="21045" y="5746"/>
                      <a:pt x="21033" y="5709"/>
                      <a:pt x="21082" y="5697"/>
                    </a:cubicBezTo>
                    <a:cubicBezTo>
                      <a:pt x="21119" y="5672"/>
                      <a:pt x="21119" y="5672"/>
                      <a:pt x="21168" y="5623"/>
                    </a:cubicBezTo>
                    <a:cubicBezTo>
                      <a:pt x="21218" y="5574"/>
                      <a:pt x="21292" y="5549"/>
                      <a:pt x="21304" y="5488"/>
                    </a:cubicBezTo>
                    <a:cubicBezTo>
                      <a:pt x="21316" y="5426"/>
                      <a:pt x="21304" y="5414"/>
                      <a:pt x="21378" y="5401"/>
                    </a:cubicBezTo>
                    <a:cubicBezTo>
                      <a:pt x="21452" y="5389"/>
                      <a:pt x="21501" y="5315"/>
                      <a:pt x="21489" y="5241"/>
                    </a:cubicBezTo>
                    <a:cubicBezTo>
                      <a:pt x="21476" y="5155"/>
                      <a:pt x="21440" y="5093"/>
                      <a:pt x="21489" y="5044"/>
                    </a:cubicBezTo>
                    <a:cubicBezTo>
                      <a:pt x="21538" y="5007"/>
                      <a:pt x="21600" y="4995"/>
                      <a:pt x="21575" y="4945"/>
                    </a:cubicBezTo>
                    <a:cubicBezTo>
                      <a:pt x="21538" y="4908"/>
                      <a:pt x="21366" y="4884"/>
                      <a:pt x="21341" y="4699"/>
                    </a:cubicBezTo>
                    <a:cubicBezTo>
                      <a:pt x="21329" y="4551"/>
                      <a:pt x="21329" y="4416"/>
                      <a:pt x="21341" y="4280"/>
                    </a:cubicBezTo>
                    <a:cubicBezTo>
                      <a:pt x="21341" y="4120"/>
                      <a:pt x="21304" y="4046"/>
                      <a:pt x="21341" y="4021"/>
                    </a:cubicBezTo>
                    <a:cubicBezTo>
                      <a:pt x="21378" y="3984"/>
                      <a:pt x="21464" y="3861"/>
                      <a:pt x="21403" y="3763"/>
                    </a:cubicBezTo>
                    <a:cubicBezTo>
                      <a:pt x="21329" y="3652"/>
                      <a:pt x="21156" y="3528"/>
                      <a:pt x="21168" y="3467"/>
                    </a:cubicBezTo>
                    <a:cubicBezTo>
                      <a:pt x="21181" y="3418"/>
                      <a:pt x="21267" y="3405"/>
                      <a:pt x="21304" y="3294"/>
                    </a:cubicBezTo>
                    <a:cubicBezTo>
                      <a:pt x="21341" y="3220"/>
                      <a:pt x="21366" y="3134"/>
                      <a:pt x="21390" y="3060"/>
                    </a:cubicBezTo>
                    <a:cubicBezTo>
                      <a:pt x="21403" y="2974"/>
                      <a:pt x="21464" y="2851"/>
                      <a:pt x="21341" y="2814"/>
                    </a:cubicBezTo>
                    <a:cubicBezTo>
                      <a:pt x="21230" y="2777"/>
                      <a:pt x="21181" y="2715"/>
                      <a:pt x="21058" y="2715"/>
                    </a:cubicBezTo>
                    <a:cubicBezTo>
                      <a:pt x="20922" y="2715"/>
                      <a:pt x="20774" y="2715"/>
                      <a:pt x="20626" y="2691"/>
                    </a:cubicBezTo>
                    <a:cubicBezTo>
                      <a:pt x="20624" y="2690"/>
                      <a:pt x="20621" y="2690"/>
                      <a:pt x="20619" y="2690"/>
                    </a:cubicBezTo>
                    <a:cubicBezTo>
                      <a:pt x="20562" y="2690"/>
                      <a:pt x="20525" y="2820"/>
                      <a:pt x="20466" y="2962"/>
                    </a:cubicBezTo>
                    <a:cubicBezTo>
                      <a:pt x="20417" y="3110"/>
                      <a:pt x="20368" y="3294"/>
                      <a:pt x="20269" y="3381"/>
                    </a:cubicBezTo>
                    <a:cubicBezTo>
                      <a:pt x="20170" y="3455"/>
                      <a:pt x="19998" y="3578"/>
                      <a:pt x="19961" y="3615"/>
                    </a:cubicBezTo>
                    <a:cubicBezTo>
                      <a:pt x="19924" y="3639"/>
                      <a:pt x="19936" y="3664"/>
                      <a:pt x="19936" y="3701"/>
                    </a:cubicBezTo>
                    <a:cubicBezTo>
                      <a:pt x="19924" y="3738"/>
                      <a:pt x="19924" y="3775"/>
                      <a:pt x="19936" y="3775"/>
                    </a:cubicBezTo>
                    <a:cubicBezTo>
                      <a:pt x="19949" y="3775"/>
                      <a:pt x="19986" y="3769"/>
                      <a:pt x="20019" y="3769"/>
                    </a:cubicBezTo>
                    <a:cubicBezTo>
                      <a:pt x="20053" y="3769"/>
                      <a:pt x="20084" y="3775"/>
                      <a:pt x="20084" y="3800"/>
                    </a:cubicBezTo>
                    <a:cubicBezTo>
                      <a:pt x="20072" y="3849"/>
                      <a:pt x="20072" y="3898"/>
                      <a:pt x="20072" y="3947"/>
                    </a:cubicBezTo>
                    <a:cubicBezTo>
                      <a:pt x="20060" y="3997"/>
                      <a:pt x="20047" y="4046"/>
                      <a:pt x="20035" y="4108"/>
                    </a:cubicBezTo>
                    <a:cubicBezTo>
                      <a:pt x="20035" y="4120"/>
                      <a:pt x="20072" y="4157"/>
                      <a:pt x="20047" y="4194"/>
                    </a:cubicBezTo>
                    <a:cubicBezTo>
                      <a:pt x="20010" y="4243"/>
                      <a:pt x="19949" y="4231"/>
                      <a:pt x="19936" y="4280"/>
                    </a:cubicBezTo>
                    <a:cubicBezTo>
                      <a:pt x="19924" y="4342"/>
                      <a:pt x="19949" y="4379"/>
                      <a:pt x="19986" y="4379"/>
                    </a:cubicBezTo>
                    <a:cubicBezTo>
                      <a:pt x="20010" y="4372"/>
                      <a:pt x="20035" y="4369"/>
                      <a:pt x="20058" y="4369"/>
                    </a:cubicBezTo>
                    <a:cubicBezTo>
                      <a:pt x="20081" y="4369"/>
                      <a:pt x="20103" y="4372"/>
                      <a:pt x="20121" y="4379"/>
                    </a:cubicBezTo>
                    <a:cubicBezTo>
                      <a:pt x="20183" y="4403"/>
                      <a:pt x="20281" y="4391"/>
                      <a:pt x="20281" y="4453"/>
                    </a:cubicBezTo>
                    <a:cubicBezTo>
                      <a:pt x="20269" y="4539"/>
                      <a:pt x="20294" y="4625"/>
                      <a:pt x="20343" y="4699"/>
                    </a:cubicBezTo>
                    <a:cubicBezTo>
                      <a:pt x="20380" y="4727"/>
                      <a:pt x="20431" y="4741"/>
                      <a:pt x="20480" y="4741"/>
                    </a:cubicBezTo>
                    <a:cubicBezTo>
                      <a:pt x="20496" y="4741"/>
                      <a:pt x="20512" y="4739"/>
                      <a:pt x="20528" y="4736"/>
                    </a:cubicBezTo>
                    <a:cubicBezTo>
                      <a:pt x="20565" y="4736"/>
                      <a:pt x="20515" y="4798"/>
                      <a:pt x="20491" y="4835"/>
                    </a:cubicBezTo>
                    <a:cubicBezTo>
                      <a:pt x="20470" y="4877"/>
                      <a:pt x="20412" y="5101"/>
                      <a:pt x="20342" y="5101"/>
                    </a:cubicBezTo>
                    <a:cubicBezTo>
                      <a:pt x="20330" y="5101"/>
                      <a:pt x="20318" y="5095"/>
                      <a:pt x="20306" y="5081"/>
                    </a:cubicBezTo>
                    <a:cubicBezTo>
                      <a:pt x="20220" y="4982"/>
                      <a:pt x="20121" y="4896"/>
                      <a:pt x="20023" y="4810"/>
                    </a:cubicBezTo>
                    <a:cubicBezTo>
                      <a:pt x="19998" y="4785"/>
                      <a:pt x="19961" y="4761"/>
                      <a:pt x="19924" y="4748"/>
                    </a:cubicBezTo>
                    <a:cubicBezTo>
                      <a:pt x="19887" y="4736"/>
                      <a:pt x="19665" y="4650"/>
                      <a:pt x="19579" y="4613"/>
                    </a:cubicBezTo>
                    <a:cubicBezTo>
                      <a:pt x="19493" y="4576"/>
                      <a:pt x="19419" y="4527"/>
                      <a:pt x="19345" y="4465"/>
                    </a:cubicBezTo>
                    <a:cubicBezTo>
                      <a:pt x="19135" y="4403"/>
                      <a:pt x="18914" y="4366"/>
                      <a:pt x="18692" y="4342"/>
                    </a:cubicBezTo>
                    <a:cubicBezTo>
                      <a:pt x="18653" y="4334"/>
                      <a:pt x="18601" y="4317"/>
                      <a:pt x="18558" y="4317"/>
                    </a:cubicBezTo>
                    <a:cubicBezTo>
                      <a:pt x="18531" y="4317"/>
                      <a:pt x="18509" y="4323"/>
                      <a:pt x="18495" y="4342"/>
                    </a:cubicBezTo>
                    <a:cubicBezTo>
                      <a:pt x="18458" y="4379"/>
                      <a:pt x="18433" y="4379"/>
                      <a:pt x="18421" y="4416"/>
                    </a:cubicBezTo>
                    <a:cubicBezTo>
                      <a:pt x="18408" y="4453"/>
                      <a:pt x="18458" y="4551"/>
                      <a:pt x="18495" y="4600"/>
                    </a:cubicBezTo>
                    <a:cubicBezTo>
                      <a:pt x="18519" y="4650"/>
                      <a:pt x="18569" y="4687"/>
                      <a:pt x="18519" y="4736"/>
                    </a:cubicBezTo>
                    <a:cubicBezTo>
                      <a:pt x="18470" y="4785"/>
                      <a:pt x="18458" y="4859"/>
                      <a:pt x="18396" y="4859"/>
                    </a:cubicBezTo>
                    <a:cubicBezTo>
                      <a:pt x="18359" y="4859"/>
                      <a:pt x="18328" y="4853"/>
                      <a:pt x="18307" y="4853"/>
                    </a:cubicBezTo>
                    <a:cubicBezTo>
                      <a:pt x="18285" y="4853"/>
                      <a:pt x="18273" y="4859"/>
                      <a:pt x="18273" y="4884"/>
                    </a:cubicBezTo>
                    <a:cubicBezTo>
                      <a:pt x="18261" y="4921"/>
                      <a:pt x="18335" y="4982"/>
                      <a:pt x="18298" y="4995"/>
                    </a:cubicBezTo>
                    <a:cubicBezTo>
                      <a:pt x="18282" y="4998"/>
                      <a:pt x="18266" y="4999"/>
                      <a:pt x="18249" y="4999"/>
                    </a:cubicBezTo>
                    <a:cubicBezTo>
                      <a:pt x="18200" y="4999"/>
                      <a:pt x="18147" y="4985"/>
                      <a:pt x="18100" y="4958"/>
                    </a:cubicBezTo>
                    <a:cubicBezTo>
                      <a:pt x="18076" y="4921"/>
                      <a:pt x="18076" y="4872"/>
                      <a:pt x="18113" y="4859"/>
                    </a:cubicBezTo>
                    <a:cubicBezTo>
                      <a:pt x="18137" y="4835"/>
                      <a:pt x="18174" y="4810"/>
                      <a:pt x="18150" y="4773"/>
                    </a:cubicBezTo>
                    <a:cubicBezTo>
                      <a:pt x="18129" y="4742"/>
                      <a:pt x="18073" y="4693"/>
                      <a:pt x="18020" y="4693"/>
                    </a:cubicBezTo>
                    <a:cubicBezTo>
                      <a:pt x="18009" y="4693"/>
                      <a:pt x="17999" y="4695"/>
                      <a:pt x="17990" y="4699"/>
                    </a:cubicBezTo>
                    <a:cubicBezTo>
                      <a:pt x="17928" y="4736"/>
                      <a:pt x="17768" y="4835"/>
                      <a:pt x="17718" y="4872"/>
                    </a:cubicBezTo>
                    <a:cubicBezTo>
                      <a:pt x="17699" y="4886"/>
                      <a:pt x="17676" y="4891"/>
                      <a:pt x="17650" y="4891"/>
                    </a:cubicBezTo>
                    <a:cubicBezTo>
                      <a:pt x="17609" y="4891"/>
                      <a:pt x="17561" y="4879"/>
                      <a:pt x="17509" y="4872"/>
                    </a:cubicBezTo>
                    <a:cubicBezTo>
                      <a:pt x="17386" y="4872"/>
                      <a:pt x="17263" y="4908"/>
                      <a:pt x="17164" y="4982"/>
                    </a:cubicBezTo>
                    <a:cubicBezTo>
                      <a:pt x="17127" y="5007"/>
                      <a:pt x="17102" y="5069"/>
                      <a:pt x="17041" y="5069"/>
                    </a:cubicBezTo>
                    <a:cubicBezTo>
                      <a:pt x="16992" y="5069"/>
                      <a:pt x="16696" y="5069"/>
                      <a:pt x="16708" y="5032"/>
                    </a:cubicBezTo>
                    <a:cubicBezTo>
                      <a:pt x="16720" y="4995"/>
                      <a:pt x="16794" y="5007"/>
                      <a:pt x="16807" y="4995"/>
                    </a:cubicBezTo>
                    <a:cubicBezTo>
                      <a:pt x="16819" y="4982"/>
                      <a:pt x="16794" y="4896"/>
                      <a:pt x="16819" y="4835"/>
                    </a:cubicBezTo>
                    <a:cubicBezTo>
                      <a:pt x="16831" y="4785"/>
                      <a:pt x="16942" y="4736"/>
                      <a:pt x="16905" y="4724"/>
                    </a:cubicBezTo>
                    <a:cubicBezTo>
                      <a:pt x="16890" y="4721"/>
                      <a:pt x="16875" y="4720"/>
                      <a:pt x="16861" y="4720"/>
                    </a:cubicBezTo>
                    <a:cubicBezTo>
                      <a:pt x="16793" y="4720"/>
                      <a:pt x="16732" y="4743"/>
                      <a:pt x="16671" y="4773"/>
                    </a:cubicBezTo>
                    <a:cubicBezTo>
                      <a:pt x="16573" y="4810"/>
                      <a:pt x="16499" y="4810"/>
                      <a:pt x="16511" y="4896"/>
                    </a:cubicBezTo>
                    <a:cubicBezTo>
                      <a:pt x="16523" y="4982"/>
                      <a:pt x="16536" y="4982"/>
                      <a:pt x="16499" y="4982"/>
                    </a:cubicBezTo>
                    <a:cubicBezTo>
                      <a:pt x="16462" y="4982"/>
                      <a:pt x="16474" y="4970"/>
                      <a:pt x="16412" y="4945"/>
                    </a:cubicBezTo>
                    <a:cubicBezTo>
                      <a:pt x="16392" y="4943"/>
                      <a:pt x="16371" y="4942"/>
                      <a:pt x="16350" y="4942"/>
                    </a:cubicBezTo>
                    <a:cubicBezTo>
                      <a:pt x="16245" y="4942"/>
                      <a:pt x="16135" y="4968"/>
                      <a:pt x="16043" y="5019"/>
                    </a:cubicBezTo>
                    <a:cubicBezTo>
                      <a:pt x="15944" y="5081"/>
                      <a:pt x="15710" y="5241"/>
                      <a:pt x="15673" y="5241"/>
                    </a:cubicBezTo>
                    <a:cubicBezTo>
                      <a:pt x="15636" y="5253"/>
                      <a:pt x="15451" y="5278"/>
                      <a:pt x="15427" y="5352"/>
                    </a:cubicBezTo>
                    <a:cubicBezTo>
                      <a:pt x="15390" y="5414"/>
                      <a:pt x="15377" y="5672"/>
                      <a:pt x="15291" y="5685"/>
                    </a:cubicBezTo>
                    <a:cubicBezTo>
                      <a:pt x="15232" y="5693"/>
                      <a:pt x="15104" y="5713"/>
                      <a:pt x="15021" y="5713"/>
                    </a:cubicBezTo>
                    <a:cubicBezTo>
                      <a:pt x="14983" y="5713"/>
                      <a:pt x="14954" y="5709"/>
                      <a:pt x="14946" y="5697"/>
                    </a:cubicBezTo>
                    <a:cubicBezTo>
                      <a:pt x="14909" y="5623"/>
                      <a:pt x="14860" y="5562"/>
                      <a:pt x="14786" y="5525"/>
                    </a:cubicBezTo>
                    <a:cubicBezTo>
                      <a:pt x="14712" y="5475"/>
                      <a:pt x="14626" y="5475"/>
                      <a:pt x="14650" y="5426"/>
                    </a:cubicBezTo>
                    <a:cubicBezTo>
                      <a:pt x="14687" y="5377"/>
                      <a:pt x="14712" y="5315"/>
                      <a:pt x="14774" y="5278"/>
                    </a:cubicBezTo>
                    <a:cubicBezTo>
                      <a:pt x="14848" y="5241"/>
                      <a:pt x="15082" y="5266"/>
                      <a:pt x="15082" y="5217"/>
                    </a:cubicBezTo>
                    <a:cubicBezTo>
                      <a:pt x="15045" y="5118"/>
                      <a:pt x="14983" y="5032"/>
                      <a:pt x="14922" y="4945"/>
                    </a:cubicBezTo>
                    <a:cubicBezTo>
                      <a:pt x="14870" y="4894"/>
                      <a:pt x="14802" y="4868"/>
                      <a:pt x="14730" y="4868"/>
                    </a:cubicBezTo>
                    <a:cubicBezTo>
                      <a:pt x="14716" y="4868"/>
                      <a:pt x="14702" y="4869"/>
                      <a:pt x="14687" y="4872"/>
                    </a:cubicBezTo>
                    <a:cubicBezTo>
                      <a:pt x="14589" y="4872"/>
                      <a:pt x="14490" y="4872"/>
                      <a:pt x="14404" y="4859"/>
                    </a:cubicBezTo>
                    <a:cubicBezTo>
                      <a:pt x="14371" y="4851"/>
                      <a:pt x="14309" y="4825"/>
                      <a:pt x="14288" y="4825"/>
                    </a:cubicBezTo>
                    <a:cubicBezTo>
                      <a:pt x="14278" y="4825"/>
                      <a:pt x="14277" y="4831"/>
                      <a:pt x="14293" y="4847"/>
                    </a:cubicBezTo>
                    <a:cubicBezTo>
                      <a:pt x="14330" y="4896"/>
                      <a:pt x="14478" y="4921"/>
                      <a:pt x="14478" y="4982"/>
                    </a:cubicBezTo>
                    <a:cubicBezTo>
                      <a:pt x="14490" y="5069"/>
                      <a:pt x="14478" y="5167"/>
                      <a:pt x="14441" y="5266"/>
                    </a:cubicBezTo>
                    <a:cubicBezTo>
                      <a:pt x="14404" y="5327"/>
                      <a:pt x="14342" y="5463"/>
                      <a:pt x="14379" y="5488"/>
                    </a:cubicBezTo>
                    <a:cubicBezTo>
                      <a:pt x="14429" y="5500"/>
                      <a:pt x="14589" y="5623"/>
                      <a:pt x="14540" y="5734"/>
                    </a:cubicBezTo>
                    <a:cubicBezTo>
                      <a:pt x="14490" y="5820"/>
                      <a:pt x="14466" y="5907"/>
                      <a:pt x="14453" y="6005"/>
                    </a:cubicBezTo>
                    <a:cubicBezTo>
                      <a:pt x="14453" y="6055"/>
                      <a:pt x="14486" y="6145"/>
                      <a:pt x="14472" y="6145"/>
                    </a:cubicBezTo>
                    <a:cubicBezTo>
                      <a:pt x="14469" y="6145"/>
                      <a:pt x="14463" y="6140"/>
                      <a:pt x="14453" y="6128"/>
                    </a:cubicBezTo>
                    <a:cubicBezTo>
                      <a:pt x="14423" y="6087"/>
                      <a:pt x="14400" y="6021"/>
                      <a:pt x="14372" y="6021"/>
                    </a:cubicBezTo>
                    <a:cubicBezTo>
                      <a:pt x="14367" y="6021"/>
                      <a:pt x="14361" y="6023"/>
                      <a:pt x="14355" y="6030"/>
                    </a:cubicBezTo>
                    <a:cubicBezTo>
                      <a:pt x="14329" y="6047"/>
                      <a:pt x="14285" y="6070"/>
                      <a:pt x="14274" y="6070"/>
                    </a:cubicBezTo>
                    <a:cubicBezTo>
                      <a:pt x="14269" y="6070"/>
                      <a:pt x="14270" y="6066"/>
                      <a:pt x="14281" y="6054"/>
                    </a:cubicBezTo>
                    <a:cubicBezTo>
                      <a:pt x="14318" y="6005"/>
                      <a:pt x="14367" y="5980"/>
                      <a:pt x="14318" y="5943"/>
                    </a:cubicBezTo>
                    <a:cubicBezTo>
                      <a:pt x="14232" y="5907"/>
                      <a:pt x="14145" y="5894"/>
                      <a:pt x="14047" y="5870"/>
                    </a:cubicBezTo>
                    <a:cubicBezTo>
                      <a:pt x="14044" y="5869"/>
                      <a:pt x="14042" y="5868"/>
                      <a:pt x="14039" y="5868"/>
                    </a:cubicBezTo>
                    <a:cubicBezTo>
                      <a:pt x="13997" y="5868"/>
                      <a:pt x="13907" y="5947"/>
                      <a:pt x="13850" y="6005"/>
                    </a:cubicBezTo>
                    <a:cubicBezTo>
                      <a:pt x="13776" y="6042"/>
                      <a:pt x="13702" y="6091"/>
                      <a:pt x="13615" y="6128"/>
                    </a:cubicBezTo>
                    <a:cubicBezTo>
                      <a:pt x="13591" y="6153"/>
                      <a:pt x="13468" y="6288"/>
                      <a:pt x="13406" y="6338"/>
                    </a:cubicBezTo>
                    <a:cubicBezTo>
                      <a:pt x="13357" y="6387"/>
                      <a:pt x="13529" y="6498"/>
                      <a:pt x="13566" y="6572"/>
                    </a:cubicBezTo>
                    <a:cubicBezTo>
                      <a:pt x="13587" y="6646"/>
                      <a:pt x="13627" y="6766"/>
                      <a:pt x="13566" y="6766"/>
                    </a:cubicBezTo>
                    <a:cubicBezTo>
                      <a:pt x="13557" y="6766"/>
                      <a:pt x="13544" y="6763"/>
                      <a:pt x="13529" y="6757"/>
                    </a:cubicBezTo>
                    <a:cubicBezTo>
                      <a:pt x="13437" y="6716"/>
                      <a:pt x="13243" y="6649"/>
                      <a:pt x="13151" y="6649"/>
                    </a:cubicBezTo>
                    <a:cubicBezTo>
                      <a:pt x="13133" y="6649"/>
                      <a:pt x="13119" y="6652"/>
                      <a:pt x="13110" y="6658"/>
                    </a:cubicBezTo>
                    <a:cubicBezTo>
                      <a:pt x="13086" y="6670"/>
                      <a:pt x="13049" y="6677"/>
                      <a:pt x="13021" y="6677"/>
                    </a:cubicBezTo>
                    <a:cubicBezTo>
                      <a:pt x="12993" y="6677"/>
                      <a:pt x="12975" y="6670"/>
                      <a:pt x="12987" y="6658"/>
                    </a:cubicBezTo>
                    <a:cubicBezTo>
                      <a:pt x="13012" y="6633"/>
                      <a:pt x="13012" y="6621"/>
                      <a:pt x="12925" y="6560"/>
                    </a:cubicBezTo>
                    <a:cubicBezTo>
                      <a:pt x="12855" y="6509"/>
                      <a:pt x="12801" y="6467"/>
                      <a:pt x="12770" y="6467"/>
                    </a:cubicBezTo>
                    <a:cubicBezTo>
                      <a:pt x="12763" y="6467"/>
                      <a:pt x="12757" y="6469"/>
                      <a:pt x="12753" y="6473"/>
                    </a:cubicBezTo>
                    <a:cubicBezTo>
                      <a:pt x="12716" y="6498"/>
                      <a:pt x="12654" y="6572"/>
                      <a:pt x="12667" y="6609"/>
                    </a:cubicBezTo>
                    <a:cubicBezTo>
                      <a:pt x="12716" y="6683"/>
                      <a:pt x="12765" y="6744"/>
                      <a:pt x="12827" y="6794"/>
                    </a:cubicBezTo>
                    <a:cubicBezTo>
                      <a:pt x="12852" y="6818"/>
                      <a:pt x="13012" y="6818"/>
                      <a:pt x="13012" y="6855"/>
                    </a:cubicBezTo>
                    <a:cubicBezTo>
                      <a:pt x="13012" y="6929"/>
                      <a:pt x="12975" y="6991"/>
                      <a:pt x="12925" y="7028"/>
                    </a:cubicBezTo>
                    <a:cubicBezTo>
                      <a:pt x="12903" y="7039"/>
                      <a:pt x="12879" y="7045"/>
                      <a:pt x="12854" y="7045"/>
                    </a:cubicBezTo>
                    <a:cubicBezTo>
                      <a:pt x="12823" y="7045"/>
                      <a:pt x="12792" y="7036"/>
                      <a:pt x="12765" y="7015"/>
                    </a:cubicBezTo>
                    <a:cubicBezTo>
                      <a:pt x="12716" y="6978"/>
                      <a:pt x="12642" y="7003"/>
                      <a:pt x="12605" y="6978"/>
                    </a:cubicBezTo>
                    <a:cubicBezTo>
                      <a:pt x="12556" y="6941"/>
                      <a:pt x="12494" y="6855"/>
                      <a:pt x="12445" y="6818"/>
                    </a:cubicBezTo>
                    <a:cubicBezTo>
                      <a:pt x="12383" y="6781"/>
                      <a:pt x="12260" y="6769"/>
                      <a:pt x="12260" y="6707"/>
                    </a:cubicBezTo>
                    <a:cubicBezTo>
                      <a:pt x="12260" y="6621"/>
                      <a:pt x="12235" y="6535"/>
                      <a:pt x="12186" y="6461"/>
                    </a:cubicBezTo>
                    <a:cubicBezTo>
                      <a:pt x="12149" y="6412"/>
                      <a:pt x="12100" y="6399"/>
                      <a:pt x="12137" y="6362"/>
                    </a:cubicBezTo>
                    <a:cubicBezTo>
                      <a:pt x="12174" y="6313"/>
                      <a:pt x="12272" y="6215"/>
                      <a:pt x="12260" y="6178"/>
                    </a:cubicBezTo>
                    <a:cubicBezTo>
                      <a:pt x="12223" y="6116"/>
                      <a:pt x="12186" y="6067"/>
                      <a:pt x="12149" y="6017"/>
                    </a:cubicBezTo>
                    <a:cubicBezTo>
                      <a:pt x="12075" y="5968"/>
                      <a:pt x="12014" y="5931"/>
                      <a:pt x="11927" y="5907"/>
                    </a:cubicBezTo>
                    <a:cubicBezTo>
                      <a:pt x="11878" y="5882"/>
                      <a:pt x="11952" y="5894"/>
                      <a:pt x="11903" y="5833"/>
                    </a:cubicBezTo>
                    <a:cubicBezTo>
                      <a:pt x="11884" y="5805"/>
                      <a:pt x="11852" y="5791"/>
                      <a:pt x="11816" y="5791"/>
                    </a:cubicBezTo>
                    <a:cubicBezTo>
                      <a:pt x="11804" y="5791"/>
                      <a:pt x="11792" y="5793"/>
                      <a:pt x="11780" y="5796"/>
                    </a:cubicBezTo>
                    <a:cubicBezTo>
                      <a:pt x="11780" y="5796"/>
                      <a:pt x="11829" y="5783"/>
                      <a:pt x="11780" y="5734"/>
                    </a:cubicBezTo>
                    <a:cubicBezTo>
                      <a:pt x="11743" y="5672"/>
                      <a:pt x="11693" y="5623"/>
                      <a:pt x="11632" y="5586"/>
                    </a:cubicBezTo>
                    <a:cubicBezTo>
                      <a:pt x="11582" y="5549"/>
                      <a:pt x="11521" y="5525"/>
                      <a:pt x="11595" y="5525"/>
                    </a:cubicBezTo>
                    <a:cubicBezTo>
                      <a:pt x="11607" y="5522"/>
                      <a:pt x="11619" y="5521"/>
                      <a:pt x="11631" y="5521"/>
                    </a:cubicBezTo>
                    <a:cubicBezTo>
                      <a:pt x="11689" y="5521"/>
                      <a:pt x="11736" y="5547"/>
                      <a:pt x="11767" y="5598"/>
                    </a:cubicBezTo>
                    <a:cubicBezTo>
                      <a:pt x="11799" y="5661"/>
                      <a:pt x="11874" y="5715"/>
                      <a:pt x="11911" y="5715"/>
                    </a:cubicBezTo>
                    <a:cubicBezTo>
                      <a:pt x="11918" y="5715"/>
                      <a:pt x="11924" y="5713"/>
                      <a:pt x="11927" y="5709"/>
                    </a:cubicBezTo>
                    <a:cubicBezTo>
                      <a:pt x="11936" y="5692"/>
                      <a:pt x="11951" y="5675"/>
                      <a:pt x="11959" y="5675"/>
                    </a:cubicBezTo>
                    <a:cubicBezTo>
                      <a:pt x="11962" y="5675"/>
                      <a:pt x="11964" y="5677"/>
                      <a:pt x="11964" y="5685"/>
                    </a:cubicBezTo>
                    <a:cubicBezTo>
                      <a:pt x="11964" y="5709"/>
                      <a:pt x="12063" y="5734"/>
                      <a:pt x="12162" y="5759"/>
                    </a:cubicBezTo>
                    <a:cubicBezTo>
                      <a:pt x="12297" y="5833"/>
                      <a:pt x="12433" y="5882"/>
                      <a:pt x="12580" y="5907"/>
                    </a:cubicBezTo>
                    <a:cubicBezTo>
                      <a:pt x="12667" y="5907"/>
                      <a:pt x="12765" y="5931"/>
                      <a:pt x="12839" y="5980"/>
                    </a:cubicBezTo>
                    <a:cubicBezTo>
                      <a:pt x="12915" y="6022"/>
                      <a:pt x="13001" y="6047"/>
                      <a:pt x="13084" y="6047"/>
                    </a:cubicBezTo>
                    <a:cubicBezTo>
                      <a:pt x="13123" y="6047"/>
                      <a:pt x="13161" y="6042"/>
                      <a:pt x="13197" y="6030"/>
                    </a:cubicBezTo>
                    <a:cubicBezTo>
                      <a:pt x="13369" y="5968"/>
                      <a:pt x="13529" y="5870"/>
                      <a:pt x="13665" y="5746"/>
                    </a:cubicBezTo>
                    <a:cubicBezTo>
                      <a:pt x="13726" y="5672"/>
                      <a:pt x="13800" y="5697"/>
                      <a:pt x="13788" y="5611"/>
                    </a:cubicBezTo>
                    <a:cubicBezTo>
                      <a:pt x="13751" y="5537"/>
                      <a:pt x="13739" y="5451"/>
                      <a:pt x="13739" y="5377"/>
                    </a:cubicBezTo>
                    <a:cubicBezTo>
                      <a:pt x="13739" y="5290"/>
                      <a:pt x="13763" y="5303"/>
                      <a:pt x="13640" y="5253"/>
                    </a:cubicBezTo>
                    <a:cubicBezTo>
                      <a:pt x="13579" y="5229"/>
                      <a:pt x="13517" y="5192"/>
                      <a:pt x="13468" y="5143"/>
                    </a:cubicBezTo>
                    <a:cubicBezTo>
                      <a:pt x="13418" y="5093"/>
                      <a:pt x="13357" y="5106"/>
                      <a:pt x="13295" y="5044"/>
                    </a:cubicBezTo>
                    <a:cubicBezTo>
                      <a:pt x="13234" y="4982"/>
                      <a:pt x="13221" y="4921"/>
                      <a:pt x="13135" y="4921"/>
                    </a:cubicBezTo>
                    <a:cubicBezTo>
                      <a:pt x="13073" y="4908"/>
                      <a:pt x="13012" y="4884"/>
                      <a:pt x="12962" y="4835"/>
                    </a:cubicBezTo>
                    <a:cubicBezTo>
                      <a:pt x="12765" y="4711"/>
                      <a:pt x="12556" y="4613"/>
                      <a:pt x="12346" y="4527"/>
                    </a:cubicBezTo>
                    <a:cubicBezTo>
                      <a:pt x="12316" y="4536"/>
                      <a:pt x="12311" y="4555"/>
                      <a:pt x="12284" y="4555"/>
                    </a:cubicBezTo>
                    <a:cubicBezTo>
                      <a:pt x="12277" y="4555"/>
                      <a:pt x="12270" y="4554"/>
                      <a:pt x="12260" y="4551"/>
                    </a:cubicBezTo>
                    <a:cubicBezTo>
                      <a:pt x="12226" y="4540"/>
                      <a:pt x="12142" y="4488"/>
                      <a:pt x="12090" y="4488"/>
                    </a:cubicBezTo>
                    <a:cubicBezTo>
                      <a:pt x="12085" y="4488"/>
                      <a:pt x="12080" y="4488"/>
                      <a:pt x="12075" y="4490"/>
                    </a:cubicBezTo>
                    <a:cubicBezTo>
                      <a:pt x="12014" y="4490"/>
                      <a:pt x="11915" y="4613"/>
                      <a:pt x="11878" y="4637"/>
                    </a:cubicBezTo>
                    <a:cubicBezTo>
                      <a:pt x="11867" y="4643"/>
                      <a:pt x="11858" y="4645"/>
                      <a:pt x="11851" y="4645"/>
                    </a:cubicBezTo>
                    <a:cubicBezTo>
                      <a:pt x="11827" y="4645"/>
                      <a:pt x="11830" y="4617"/>
                      <a:pt x="11878" y="4588"/>
                    </a:cubicBezTo>
                    <a:cubicBezTo>
                      <a:pt x="11927" y="4539"/>
                      <a:pt x="11964" y="4527"/>
                      <a:pt x="11915" y="4490"/>
                    </a:cubicBezTo>
                    <a:cubicBezTo>
                      <a:pt x="11878" y="4453"/>
                      <a:pt x="11878" y="4465"/>
                      <a:pt x="11817" y="4453"/>
                    </a:cubicBezTo>
                    <a:cubicBezTo>
                      <a:pt x="11767" y="4440"/>
                      <a:pt x="11706" y="4416"/>
                      <a:pt x="11669" y="4379"/>
                    </a:cubicBezTo>
                    <a:cubicBezTo>
                      <a:pt x="11669" y="4379"/>
                      <a:pt x="11585" y="4316"/>
                      <a:pt x="11630" y="4316"/>
                    </a:cubicBezTo>
                    <a:cubicBezTo>
                      <a:pt x="11634" y="4316"/>
                      <a:pt x="11638" y="4316"/>
                      <a:pt x="11644" y="4317"/>
                    </a:cubicBezTo>
                    <a:cubicBezTo>
                      <a:pt x="11708" y="4326"/>
                      <a:pt x="11778" y="4355"/>
                      <a:pt x="11815" y="4355"/>
                    </a:cubicBezTo>
                    <a:cubicBezTo>
                      <a:pt x="11829" y="4355"/>
                      <a:pt x="11838" y="4351"/>
                      <a:pt x="11841" y="4342"/>
                    </a:cubicBezTo>
                    <a:cubicBezTo>
                      <a:pt x="11841" y="4292"/>
                      <a:pt x="11866" y="4317"/>
                      <a:pt x="11780" y="4280"/>
                    </a:cubicBezTo>
                    <a:cubicBezTo>
                      <a:pt x="11691" y="4236"/>
                      <a:pt x="11643" y="4192"/>
                      <a:pt x="11607" y="4192"/>
                    </a:cubicBezTo>
                    <a:cubicBezTo>
                      <a:pt x="11603" y="4192"/>
                      <a:pt x="11599" y="4193"/>
                      <a:pt x="11595" y="4194"/>
                    </a:cubicBezTo>
                    <a:cubicBezTo>
                      <a:pt x="11561" y="4217"/>
                      <a:pt x="11442" y="4344"/>
                      <a:pt x="11425" y="4344"/>
                    </a:cubicBezTo>
                    <a:cubicBezTo>
                      <a:pt x="11423" y="4344"/>
                      <a:pt x="11422" y="4344"/>
                      <a:pt x="11422" y="4342"/>
                    </a:cubicBezTo>
                    <a:cubicBezTo>
                      <a:pt x="11422" y="4305"/>
                      <a:pt x="11422" y="4280"/>
                      <a:pt x="11410" y="4268"/>
                    </a:cubicBezTo>
                    <a:cubicBezTo>
                      <a:pt x="11402" y="4260"/>
                      <a:pt x="11361" y="4243"/>
                      <a:pt x="11325" y="4243"/>
                    </a:cubicBezTo>
                    <a:cubicBezTo>
                      <a:pt x="11304" y="4243"/>
                      <a:pt x="11284" y="4249"/>
                      <a:pt x="11274" y="4268"/>
                    </a:cubicBezTo>
                    <a:cubicBezTo>
                      <a:pt x="11256" y="4304"/>
                      <a:pt x="11245" y="4347"/>
                      <a:pt x="11235" y="4347"/>
                    </a:cubicBezTo>
                    <a:cubicBezTo>
                      <a:pt x="11232" y="4347"/>
                      <a:pt x="11228" y="4342"/>
                      <a:pt x="11225" y="4329"/>
                    </a:cubicBezTo>
                    <a:cubicBezTo>
                      <a:pt x="11225" y="4317"/>
                      <a:pt x="11213" y="4305"/>
                      <a:pt x="11213" y="4292"/>
                    </a:cubicBezTo>
                    <a:cubicBezTo>
                      <a:pt x="11203" y="4254"/>
                      <a:pt x="11186" y="4207"/>
                      <a:pt x="11179" y="4207"/>
                    </a:cubicBezTo>
                    <a:cubicBezTo>
                      <a:pt x="11177" y="4207"/>
                      <a:pt x="11176" y="4211"/>
                      <a:pt x="11176" y="4218"/>
                    </a:cubicBezTo>
                    <a:cubicBezTo>
                      <a:pt x="11176" y="4241"/>
                      <a:pt x="11166" y="4294"/>
                      <a:pt x="11136" y="4294"/>
                    </a:cubicBezTo>
                    <a:cubicBezTo>
                      <a:pt x="11133" y="4294"/>
                      <a:pt x="11130" y="4293"/>
                      <a:pt x="11127" y="4292"/>
                    </a:cubicBezTo>
                    <a:cubicBezTo>
                      <a:pt x="11108" y="4286"/>
                      <a:pt x="11090" y="4283"/>
                      <a:pt x="11071" y="4283"/>
                    </a:cubicBezTo>
                    <a:cubicBezTo>
                      <a:pt x="11053" y="4283"/>
                      <a:pt x="11034" y="4286"/>
                      <a:pt x="11016" y="4292"/>
                    </a:cubicBezTo>
                    <a:lnTo>
                      <a:pt x="10991" y="4292"/>
                    </a:lnTo>
                    <a:cubicBezTo>
                      <a:pt x="11016" y="4280"/>
                      <a:pt x="11028" y="4280"/>
                      <a:pt x="11040" y="4268"/>
                    </a:cubicBezTo>
                    <a:cubicBezTo>
                      <a:pt x="11077" y="4231"/>
                      <a:pt x="11077" y="4218"/>
                      <a:pt x="11016" y="4182"/>
                    </a:cubicBezTo>
                    <a:cubicBezTo>
                      <a:pt x="10954" y="4132"/>
                      <a:pt x="10782" y="4108"/>
                      <a:pt x="10855" y="4095"/>
                    </a:cubicBezTo>
                    <a:cubicBezTo>
                      <a:pt x="10861" y="4094"/>
                      <a:pt x="10867" y="4094"/>
                      <a:pt x="10873" y="4094"/>
                    </a:cubicBezTo>
                    <a:cubicBezTo>
                      <a:pt x="10929" y="4094"/>
                      <a:pt x="10982" y="4130"/>
                      <a:pt x="11044" y="4130"/>
                    </a:cubicBezTo>
                    <a:cubicBezTo>
                      <a:pt x="11070" y="4130"/>
                      <a:pt x="11097" y="4124"/>
                      <a:pt x="11127" y="4108"/>
                    </a:cubicBezTo>
                    <a:cubicBezTo>
                      <a:pt x="11200" y="4083"/>
                      <a:pt x="11250" y="4046"/>
                      <a:pt x="11299" y="3997"/>
                    </a:cubicBezTo>
                    <a:cubicBezTo>
                      <a:pt x="11336" y="3960"/>
                      <a:pt x="11361" y="3923"/>
                      <a:pt x="11262" y="3873"/>
                    </a:cubicBezTo>
                    <a:cubicBezTo>
                      <a:pt x="11176" y="3824"/>
                      <a:pt x="11065" y="3800"/>
                      <a:pt x="11003" y="3750"/>
                    </a:cubicBezTo>
                    <a:cubicBezTo>
                      <a:pt x="10959" y="3720"/>
                      <a:pt x="10936" y="3704"/>
                      <a:pt x="10915" y="3704"/>
                    </a:cubicBezTo>
                    <a:cubicBezTo>
                      <a:pt x="10901" y="3704"/>
                      <a:pt x="10887" y="3711"/>
                      <a:pt x="10868" y="3726"/>
                    </a:cubicBezTo>
                    <a:cubicBezTo>
                      <a:pt x="10831" y="3763"/>
                      <a:pt x="10794" y="3812"/>
                      <a:pt x="10769" y="3873"/>
                    </a:cubicBezTo>
                    <a:cubicBezTo>
                      <a:pt x="10749" y="3924"/>
                      <a:pt x="10721" y="3966"/>
                      <a:pt x="10704" y="3966"/>
                    </a:cubicBezTo>
                    <a:cubicBezTo>
                      <a:pt x="10701" y="3966"/>
                      <a:pt x="10698" y="3964"/>
                      <a:pt x="10695" y="3960"/>
                    </a:cubicBezTo>
                    <a:cubicBezTo>
                      <a:pt x="10683" y="3923"/>
                      <a:pt x="10732" y="3849"/>
                      <a:pt x="10671" y="3837"/>
                    </a:cubicBezTo>
                    <a:cubicBezTo>
                      <a:pt x="10609" y="3837"/>
                      <a:pt x="10560" y="3812"/>
                      <a:pt x="10634" y="3812"/>
                    </a:cubicBezTo>
                    <a:cubicBezTo>
                      <a:pt x="10708" y="3800"/>
                      <a:pt x="10745" y="3812"/>
                      <a:pt x="10695" y="3787"/>
                    </a:cubicBezTo>
                    <a:cubicBezTo>
                      <a:pt x="10634" y="3750"/>
                      <a:pt x="10535" y="3775"/>
                      <a:pt x="10634" y="3738"/>
                    </a:cubicBezTo>
                    <a:cubicBezTo>
                      <a:pt x="10732" y="3713"/>
                      <a:pt x="10806" y="3726"/>
                      <a:pt x="10732" y="3664"/>
                    </a:cubicBezTo>
                    <a:cubicBezTo>
                      <a:pt x="10694" y="3634"/>
                      <a:pt x="10623" y="3613"/>
                      <a:pt x="10569" y="3613"/>
                    </a:cubicBezTo>
                    <a:cubicBezTo>
                      <a:pt x="10535" y="3613"/>
                      <a:pt x="10508" y="3621"/>
                      <a:pt x="10498" y="3639"/>
                    </a:cubicBezTo>
                    <a:cubicBezTo>
                      <a:pt x="10461" y="3689"/>
                      <a:pt x="10560" y="3726"/>
                      <a:pt x="10523" y="3750"/>
                    </a:cubicBezTo>
                    <a:cubicBezTo>
                      <a:pt x="10474" y="3787"/>
                      <a:pt x="10424" y="3837"/>
                      <a:pt x="10387" y="3886"/>
                    </a:cubicBezTo>
                    <a:cubicBezTo>
                      <a:pt x="10362" y="3911"/>
                      <a:pt x="10336" y="3949"/>
                      <a:pt x="10323" y="3949"/>
                    </a:cubicBezTo>
                    <a:cubicBezTo>
                      <a:pt x="10317" y="3949"/>
                      <a:pt x="10313" y="3942"/>
                      <a:pt x="10313" y="3923"/>
                    </a:cubicBezTo>
                    <a:cubicBezTo>
                      <a:pt x="10313" y="3861"/>
                      <a:pt x="10289" y="3800"/>
                      <a:pt x="10313" y="3750"/>
                    </a:cubicBezTo>
                    <a:cubicBezTo>
                      <a:pt x="10324" y="3709"/>
                      <a:pt x="10325" y="3686"/>
                      <a:pt x="10305" y="3686"/>
                    </a:cubicBezTo>
                    <a:cubicBezTo>
                      <a:pt x="10300" y="3686"/>
                      <a:pt x="10295" y="3687"/>
                      <a:pt x="10289" y="3689"/>
                    </a:cubicBezTo>
                    <a:cubicBezTo>
                      <a:pt x="10252" y="3701"/>
                      <a:pt x="10042" y="4058"/>
                      <a:pt x="9993" y="4058"/>
                    </a:cubicBezTo>
                    <a:cubicBezTo>
                      <a:pt x="9956" y="4058"/>
                      <a:pt x="9944" y="4058"/>
                      <a:pt x="9944" y="3997"/>
                    </a:cubicBezTo>
                    <a:cubicBezTo>
                      <a:pt x="9993" y="3910"/>
                      <a:pt x="10042" y="3824"/>
                      <a:pt x="10104" y="3738"/>
                    </a:cubicBezTo>
                    <a:cubicBezTo>
                      <a:pt x="10141" y="3701"/>
                      <a:pt x="10153" y="3676"/>
                      <a:pt x="10141" y="3639"/>
                    </a:cubicBezTo>
                    <a:cubicBezTo>
                      <a:pt x="10132" y="3612"/>
                      <a:pt x="10122" y="3598"/>
                      <a:pt x="10092" y="3598"/>
                    </a:cubicBezTo>
                    <a:cubicBezTo>
                      <a:pt x="10082" y="3598"/>
                      <a:pt x="10070" y="3599"/>
                      <a:pt x="10055" y="3602"/>
                    </a:cubicBezTo>
                    <a:cubicBezTo>
                      <a:pt x="9993" y="3615"/>
                      <a:pt x="9981" y="3627"/>
                      <a:pt x="10018" y="3627"/>
                    </a:cubicBezTo>
                    <a:cubicBezTo>
                      <a:pt x="10055" y="3639"/>
                      <a:pt x="10092" y="3652"/>
                      <a:pt x="10018" y="3664"/>
                    </a:cubicBezTo>
                    <a:cubicBezTo>
                      <a:pt x="9973" y="3664"/>
                      <a:pt x="9928" y="3690"/>
                      <a:pt x="9902" y="3690"/>
                    </a:cubicBezTo>
                    <a:cubicBezTo>
                      <a:pt x="9892" y="3690"/>
                      <a:pt x="9885" y="3686"/>
                      <a:pt x="9882" y="3676"/>
                    </a:cubicBezTo>
                    <a:cubicBezTo>
                      <a:pt x="9882" y="3656"/>
                      <a:pt x="9882" y="3609"/>
                      <a:pt x="9868" y="3609"/>
                    </a:cubicBezTo>
                    <a:cubicBezTo>
                      <a:pt x="9865" y="3609"/>
                      <a:pt x="9861" y="3611"/>
                      <a:pt x="9857" y="3615"/>
                    </a:cubicBezTo>
                    <a:cubicBezTo>
                      <a:pt x="9833" y="3639"/>
                      <a:pt x="9808" y="3676"/>
                      <a:pt x="9784" y="3713"/>
                    </a:cubicBezTo>
                    <a:cubicBezTo>
                      <a:pt x="9759" y="3738"/>
                      <a:pt x="9808" y="3812"/>
                      <a:pt x="9820" y="3837"/>
                    </a:cubicBezTo>
                    <a:cubicBezTo>
                      <a:pt x="9828" y="3852"/>
                      <a:pt x="9821" y="3868"/>
                      <a:pt x="9809" y="3868"/>
                    </a:cubicBezTo>
                    <a:cubicBezTo>
                      <a:pt x="9802" y="3868"/>
                      <a:pt x="9793" y="3862"/>
                      <a:pt x="9784" y="3849"/>
                    </a:cubicBezTo>
                    <a:cubicBezTo>
                      <a:pt x="9770" y="3835"/>
                      <a:pt x="9760" y="3825"/>
                      <a:pt x="9754" y="3825"/>
                    </a:cubicBezTo>
                    <a:cubicBezTo>
                      <a:pt x="9749" y="3825"/>
                      <a:pt x="9747" y="3832"/>
                      <a:pt x="9747" y="3849"/>
                    </a:cubicBezTo>
                    <a:cubicBezTo>
                      <a:pt x="9737" y="3888"/>
                      <a:pt x="9750" y="3934"/>
                      <a:pt x="9744" y="3934"/>
                    </a:cubicBezTo>
                    <a:cubicBezTo>
                      <a:pt x="9742" y="3934"/>
                      <a:pt x="9739" y="3931"/>
                      <a:pt x="9734" y="3923"/>
                    </a:cubicBezTo>
                    <a:cubicBezTo>
                      <a:pt x="9707" y="3895"/>
                      <a:pt x="9707" y="3881"/>
                      <a:pt x="9687" y="3881"/>
                    </a:cubicBezTo>
                    <a:cubicBezTo>
                      <a:pt x="9681" y="3881"/>
                      <a:pt x="9673" y="3883"/>
                      <a:pt x="9660" y="3886"/>
                    </a:cubicBezTo>
                    <a:cubicBezTo>
                      <a:pt x="9632" y="3900"/>
                      <a:pt x="9608" y="3914"/>
                      <a:pt x="9599" y="3914"/>
                    </a:cubicBezTo>
                    <a:cubicBezTo>
                      <a:pt x="9593" y="3914"/>
                      <a:pt x="9595" y="3907"/>
                      <a:pt x="9611" y="3886"/>
                    </a:cubicBezTo>
                    <a:cubicBezTo>
                      <a:pt x="9636" y="3824"/>
                      <a:pt x="9734" y="3800"/>
                      <a:pt x="9673" y="3800"/>
                    </a:cubicBezTo>
                    <a:cubicBezTo>
                      <a:pt x="9611" y="3800"/>
                      <a:pt x="9574" y="3873"/>
                      <a:pt x="9525" y="3886"/>
                    </a:cubicBezTo>
                    <a:cubicBezTo>
                      <a:pt x="9505" y="3886"/>
                      <a:pt x="9485" y="3884"/>
                      <a:pt x="9470" y="3884"/>
                    </a:cubicBezTo>
                    <a:cubicBezTo>
                      <a:pt x="9448" y="3884"/>
                      <a:pt x="9436" y="3888"/>
                      <a:pt x="9451" y="3910"/>
                    </a:cubicBezTo>
                    <a:cubicBezTo>
                      <a:pt x="9488" y="3960"/>
                      <a:pt x="9525" y="4021"/>
                      <a:pt x="9549" y="4021"/>
                    </a:cubicBezTo>
                    <a:cubicBezTo>
                      <a:pt x="9556" y="4019"/>
                      <a:pt x="9563" y="4018"/>
                      <a:pt x="9568" y="4018"/>
                    </a:cubicBezTo>
                    <a:cubicBezTo>
                      <a:pt x="9593" y="4018"/>
                      <a:pt x="9604" y="4038"/>
                      <a:pt x="9574" y="4058"/>
                    </a:cubicBezTo>
                    <a:cubicBezTo>
                      <a:pt x="9543" y="4079"/>
                      <a:pt x="9556" y="4153"/>
                      <a:pt x="9538" y="4153"/>
                    </a:cubicBezTo>
                    <a:cubicBezTo>
                      <a:pt x="9535" y="4153"/>
                      <a:pt x="9530" y="4150"/>
                      <a:pt x="9525" y="4145"/>
                    </a:cubicBezTo>
                    <a:cubicBezTo>
                      <a:pt x="9475" y="4108"/>
                      <a:pt x="9475" y="4083"/>
                      <a:pt x="9439" y="4083"/>
                    </a:cubicBezTo>
                    <a:cubicBezTo>
                      <a:pt x="9414" y="4083"/>
                      <a:pt x="9402" y="4046"/>
                      <a:pt x="9389" y="4021"/>
                    </a:cubicBezTo>
                    <a:cubicBezTo>
                      <a:pt x="9383" y="4003"/>
                      <a:pt x="9383" y="3991"/>
                      <a:pt x="9380" y="3991"/>
                    </a:cubicBezTo>
                    <a:cubicBezTo>
                      <a:pt x="9377" y="3991"/>
                      <a:pt x="9371" y="4003"/>
                      <a:pt x="9352" y="4034"/>
                    </a:cubicBezTo>
                    <a:cubicBezTo>
                      <a:pt x="9331" y="4063"/>
                      <a:pt x="9322" y="4074"/>
                      <a:pt x="9313" y="4074"/>
                    </a:cubicBezTo>
                    <a:cubicBezTo>
                      <a:pt x="9307" y="4074"/>
                      <a:pt x="9301" y="4069"/>
                      <a:pt x="9291" y="4058"/>
                    </a:cubicBezTo>
                    <a:cubicBezTo>
                      <a:pt x="9266" y="4034"/>
                      <a:pt x="9278" y="4009"/>
                      <a:pt x="9254" y="3997"/>
                    </a:cubicBezTo>
                    <a:cubicBezTo>
                      <a:pt x="9192" y="3997"/>
                      <a:pt x="9130" y="4009"/>
                      <a:pt x="9081" y="4021"/>
                    </a:cubicBezTo>
                    <a:cubicBezTo>
                      <a:pt x="9020" y="4021"/>
                      <a:pt x="9020" y="4021"/>
                      <a:pt x="9118" y="4046"/>
                    </a:cubicBezTo>
                    <a:cubicBezTo>
                      <a:pt x="9198" y="4069"/>
                      <a:pt x="9278" y="4134"/>
                      <a:pt x="9260" y="4134"/>
                    </a:cubicBezTo>
                    <a:cubicBezTo>
                      <a:pt x="9259" y="4134"/>
                      <a:pt x="9257" y="4133"/>
                      <a:pt x="9254" y="4132"/>
                    </a:cubicBezTo>
                    <a:cubicBezTo>
                      <a:pt x="9204" y="4132"/>
                      <a:pt x="9204" y="4132"/>
                      <a:pt x="9204" y="4182"/>
                    </a:cubicBezTo>
                    <a:cubicBezTo>
                      <a:pt x="9204" y="4214"/>
                      <a:pt x="9242" y="4284"/>
                      <a:pt x="9235" y="4284"/>
                    </a:cubicBezTo>
                    <a:cubicBezTo>
                      <a:pt x="9234" y="4284"/>
                      <a:pt x="9232" y="4283"/>
                      <a:pt x="9229" y="4280"/>
                    </a:cubicBezTo>
                    <a:cubicBezTo>
                      <a:pt x="9192" y="4243"/>
                      <a:pt x="9106" y="4218"/>
                      <a:pt x="9081" y="4194"/>
                    </a:cubicBezTo>
                    <a:cubicBezTo>
                      <a:pt x="9078" y="4191"/>
                      <a:pt x="9074" y="4189"/>
                      <a:pt x="9069" y="4189"/>
                    </a:cubicBezTo>
                    <a:cubicBezTo>
                      <a:pt x="9057" y="4189"/>
                      <a:pt x="9044" y="4200"/>
                      <a:pt x="9044" y="4218"/>
                    </a:cubicBezTo>
                    <a:cubicBezTo>
                      <a:pt x="9044" y="4240"/>
                      <a:pt x="9036" y="4253"/>
                      <a:pt x="9024" y="4253"/>
                    </a:cubicBezTo>
                    <a:cubicBezTo>
                      <a:pt x="9016" y="4253"/>
                      <a:pt x="9005" y="4246"/>
                      <a:pt x="8995" y="4231"/>
                    </a:cubicBezTo>
                    <a:cubicBezTo>
                      <a:pt x="8978" y="4205"/>
                      <a:pt x="8985" y="4179"/>
                      <a:pt x="8982" y="4179"/>
                    </a:cubicBezTo>
                    <a:lnTo>
                      <a:pt x="8982" y="4179"/>
                    </a:lnTo>
                    <a:cubicBezTo>
                      <a:pt x="8981" y="4179"/>
                      <a:pt x="8978" y="4183"/>
                      <a:pt x="8970" y="4194"/>
                    </a:cubicBezTo>
                    <a:cubicBezTo>
                      <a:pt x="8958" y="4231"/>
                      <a:pt x="8884" y="4280"/>
                      <a:pt x="8909" y="4329"/>
                    </a:cubicBezTo>
                    <a:cubicBezTo>
                      <a:pt x="8942" y="4362"/>
                      <a:pt x="8965" y="4405"/>
                      <a:pt x="8926" y="4405"/>
                    </a:cubicBezTo>
                    <a:cubicBezTo>
                      <a:pt x="8921" y="4405"/>
                      <a:pt x="8915" y="4405"/>
                      <a:pt x="8909" y="4403"/>
                    </a:cubicBezTo>
                    <a:cubicBezTo>
                      <a:pt x="8895" y="4403"/>
                      <a:pt x="8883" y="4404"/>
                      <a:pt x="8872" y="4404"/>
                    </a:cubicBezTo>
                    <a:cubicBezTo>
                      <a:pt x="8847" y="4404"/>
                      <a:pt x="8835" y="4398"/>
                      <a:pt x="8835" y="4354"/>
                    </a:cubicBezTo>
                    <a:cubicBezTo>
                      <a:pt x="8835" y="4297"/>
                      <a:pt x="8856" y="4229"/>
                      <a:pt x="8830" y="4229"/>
                    </a:cubicBezTo>
                    <a:cubicBezTo>
                      <a:pt x="8828" y="4229"/>
                      <a:pt x="8825" y="4230"/>
                      <a:pt x="8822" y="4231"/>
                    </a:cubicBezTo>
                    <a:cubicBezTo>
                      <a:pt x="8773" y="4243"/>
                      <a:pt x="8822" y="4268"/>
                      <a:pt x="8761" y="4280"/>
                    </a:cubicBezTo>
                    <a:cubicBezTo>
                      <a:pt x="8699" y="4292"/>
                      <a:pt x="8699" y="4329"/>
                      <a:pt x="8736" y="4342"/>
                    </a:cubicBezTo>
                    <a:cubicBezTo>
                      <a:pt x="8749" y="4342"/>
                      <a:pt x="8755" y="4340"/>
                      <a:pt x="8757" y="4340"/>
                    </a:cubicBezTo>
                    <a:cubicBezTo>
                      <a:pt x="8761" y="4340"/>
                      <a:pt x="8744" y="4346"/>
                      <a:pt x="8712" y="4379"/>
                    </a:cubicBezTo>
                    <a:cubicBezTo>
                      <a:pt x="8685" y="4405"/>
                      <a:pt x="8658" y="4452"/>
                      <a:pt x="8650" y="4452"/>
                    </a:cubicBezTo>
                    <a:cubicBezTo>
                      <a:pt x="8647" y="4452"/>
                      <a:pt x="8647" y="4445"/>
                      <a:pt x="8650" y="4428"/>
                    </a:cubicBezTo>
                    <a:cubicBezTo>
                      <a:pt x="8675" y="4354"/>
                      <a:pt x="8699" y="4342"/>
                      <a:pt x="8650" y="4317"/>
                    </a:cubicBezTo>
                    <a:cubicBezTo>
                      <a:pt x="8613" y="4280"/>
                      <a:pt x="8514" y="4243"/>
                      <a:pt x="8564" y="4231"/>
                    </a:cubicBezTo>
                    <a:cubicBezTo>
                      <a:pt x="8625" y="4231"/>
                      <a:pt x="8699" y="4231"/>
                      <a:pt x="8625" y="4182"/>
                    </a:cubicBezTo>
                    <a:cubicBezTo>
                      <a:pt x="8588" y="4157"/>
                      <a:pt x="8539" y="4145"/>
                      <a:pt x="8502" y="4145"/>
                    </a:cubicBezTo>
                    <a:cubicBezTo>
                      <a:pt x="8490" y="4141"/>
                      <a:pt x="8481" y="4140"/>
                      <a:pt x="8476" y="4140"/>
                    </a:cubicBezTo>
                    <a:cubicBezTo>
                      <a:pt x="8459" y="4140"/>
                      <a:pt x="8468" y="4154"/>
                      <a:pt x="8477" y="4182"/>
                    </a:cubicBezTo>
                    <a:cubicBezTo>
                      <a:pt x="8490" y="4218"/>
                      <a:pt x="8527" y="4292"/>
                      <a:pt x="8502" y="4292"/>
                    </a:cubicBezTo>
                    <a:cubicBezTo>
                      <a:pt x="8477" y="4305"/>
                      <a:pt x="8453" y="4305"/>
                      <a:pt x="8428" y="4305"/>
                    </a:cubicBezTo>
                    <a:cubicBezTo>
                      <a:pt x="8395" y="4305"/>
                      <a:pt x="8343" y="4344"/>
                      <a:pt x="8375" y="4344"/>
                    </a:cubicBezTo>
                    <a:cubicBezTo>
                      <a:pt x="8379" y="4344"/>
                      <a:pt x="8384" y="4343"/>
                      <a:pt x="8391" y="4342"/>
                    </a:cubicBezTo>
                    <a:cubicBezTo>
                      <a:pt x="8440" y="4342"/>
                      <a:pt x="8473" y="4336"/>
                      <a:pt x="8475" y="4336"/>
                    </a:cubicBezTo>
                    <a:cubicBezTo>
                      <a:pt x="8476" y="4336"/>
                      <a:pt x="8469" y="4338"/>
                      <a:pt x="8453" y="4342"/>
                    </a:cubicBezTo>
                    <a:cubicBezTo>
                      <a:pt x="8416" y="4366"/>
                      <a:pt x="8379" y="4366"/>
                      <a:pt x="8440" y="4391"/>
                    </a:cubicBezTo>
                    <a:cubicBezTo>
                      <a:pt x="8486" y="4406"/>
                      <a:pt x="8508" y="4417"/>
                      <a:pt x="8519" y="4417"/>
                    </a:cubicBezTo>
                    <a:cubicBezTo>
                      <a:pt x="8525" y="4417"/>
                      <a:pt x="8527" y="4413"/>
                      <a:pt x="8527" y="4403"/>
                    </a:cubicBezTo>
                    <a:cubicBezTo>
                      <a:pt x="8527" y="4381"/>
                      <a:pt x="8536" y="4363"/>
                      <a:pt x="8543" y="4363"/>
                    </a:cubicBezTo>
                    <a:cubicBezTo>
                      <a:pt x="8547" y="4363"/>
                      <a:pt x="8551" y="4371"/>
                      <a:pt x="8551" y="4391"/>
                    </a:cubicBezTo>
                    <a:cubicBezTo>
                      <a:pt x="8541" y="4423"/>
                      <a:pt x="8548" y="4482"/>
                      <a:pt x="8535" y="4482"/>
                    </a:cubicBezTo>
                    <a:cubicBezTo>
                      <a:pt x="8533" y="4482"/>
                      <a:pt x="8530" y="4481"/>
                      <a:pt x="8527" y="4477"/>
                    </a:cubicBezTo>
                    <a:cubicBezTo>
                      <a:pt x="8490" y="4453"/>
                      <a:pt x="8465" y="4428"/>
                      <a:pt x="8428" y="4416"/>
                    </a:cubicBezTo>
                    <a:cubicBezTo>
                      <a:pt x="8396" y="4405"/>
                      <a:pt x="8392" y="4349"/>
                      <a:pt x="8368" y="4349"/>
                    </a:cubicBezTo>
                    <a:cubicBezTo>
                      <a:pt x="8364" y="4349"/>
                      <a:pt x="8359" y="4351"/>
                      <a:pt x="8354" y="4354"/>
                    </a:cubicBezTo>
                    <a:cubicBezTo>
                      <a:pt x="8314" y="4374"/>
                      <a:pt x="8274" y="4410"/>
                      <a:pt x="8254" y="4410"/>
                    </a:cubicBezTo>
                    <a:cubicBezTo>
                      <a:pt x="8249" y="4410"/>
                      <a:pt x="8246" y="4408"/>
                      <a:pt x="8243" y="4403"/>
                    </a:cubicBezTo>
                    <a:cubicBezTo>
                      <a:pt x="8243" y="4384"/>
                      <a:pt x="8236" y="4371"/>
                      <a:pt x="8224" y="4371"/>
                    </a:cubicBezTo>
                    <a:cubicBezTo>
                      <a:pt x="8213" y="4371"/>
                      <a:pt x="8199" y="4380"/>
                      <a:pt x="8182" y="4403"/>
                    </a:cubicBezTo>
                    <a:cubicBezTo>
                      <a:pt x="8132" y="4440"/>
                      <a:pt x="8059" y="4465"/>
                      <a:pt x="8071" y="4502"/>
                    </a:cubicBezTo>
                    <a:cubicBezTo>
                      <a:pt x="8071" y="4551"/>
                      <a:pt x="8108" y="4563"/>
                      <a:pt x="8083" y="4576"/>
                    </a:cubicBezTo>
                    <a:cubicBezTo>
                      <a:pt x="8073" y="4596"/>
                      <a:pt x="8054" y="4643"/>
                      <a:pt x="8077" y="4643"/>
                    </a:cubicBezTo>
                    <a:cubicBezTo>
                      <a:pt x="8082" y="4643"/>
                      <a:pt x="8088" y="4641"/>
                      <a:pt x="8095" y="4637"/>
                    </a:cubicBezTo>
                    <a:cubicBezTo>
                      <a:pt x="8152" y="4615"/>
                      <a:pt x="8146" y="4562"/>
                      <a:pt x="8173" y="4562"/>
                    </a:cubicBezTo>
                    <a:cubicBezTo>
                      <a:pt x="8176" y="4562"/>
                      <a:pt x="8178" y="4562"/>
                      <a:pt x="8182" y="4563"/>
                    </a:cubicBezTo>
                    <a:cubicBezTo>
                      <a:pt x="8200" y="4572"/>
                      <a:pt x="8198" y="4607"/>
                      <a:pt x="8219" y="4607"/>
                    </a:cubicBezTo>
                    <a:cubicBezTo>
                      <a:pt x="8227" y="4607"/>
                      <a:pt x="8239" y="4602"/>
                      <a:pt x="8256" y="4588"/>
                    </a:cubicBezTo>
                    <a:cubicBezTo>
                      <a:pt x="8273" y="4575"/>
                      <a:pt x="8286" y="4570"/>
                      <a:pt x="8293" y="4570"/>
                    </a:cubicBezTo>
                    <a:cubicBezTo>
                      <a:pt x="8306" y="4570"/>
                      <a:pt x="8300" y="4589"/>
                      <a:pt x="8268" y="4613"/>
                    </a:cubicBezTo>
                    <a:cubicBezTo>
                      <a:pt x="8231" y="4650"/>
                      <a:pt x="8206" y="4650"/>
                      <a:pt x="8206" y="4699"/>
                    </a:cubicBezTo>
                    <a:cubicBezTo>
                      <a:pt x="8206" y="4741"/>
                      <a:pt x="8216" y="4830"/>
                      <a:pt x="8202" y="4830"/>
                    </a:cubicBezTo>
                    <a:cubicBezTo>
                      <a:pt x="8200" y="4830"/>
                      <a:pt x="8197" y="4827"/>
                      <a:pt x="8194" y="4822"/>
                    </a:cubicBezTo>
                    <a:cubicBezTo>
                      <a:pt x="8163" y="4802"/>
                      <a:pt x="8132" y="4755"/>
                      <a:pt x="8108" y="4755"/>
                    </a:cubicBezTo>
                    <a:cubicBezTo>
                      <a:pt x="8104" y="4755"/>
                      <a:pt x="8099" y="4757"/>
                      <a:pt x="8095" y="4761"/>
                    </a:cubicBezTo>
                    <a:cubicBezTo>
                      <a:pt x="8068" y="4779"/>
                      <a:pt x="8040" y="4832"/>
                      <a:pt x="8033" y="4832"/>
                    </a:cubicBezTo>
                    <a:cubicBezTo>
                      <a:pt x="8031" y="4832"/>
                      <a:pt x="8031" y="4826"/>
                      <a:pt x="8034" y="4810"/>
                    </a:cubicBezTo>
                    <a:cubicBezTo>
                      <a:pt x="8042" y="4768"/>
                      <a:pt x="8039" y="4749"/>
                      <a:pt x="8025" y="4749"/>
                    </a:cubicBezTo>
                    <a:cubicBezTo>
                      <a:pt x="8018" y="4749"/>
                      <a:pt x="8009" y="4753"/>
                      <a:pt x="7997" y="4761"/>
                    </a:cubicBezTo>
                    <a:cubicBezTo>
                      <a:pt x="7980" y="4778"/>
                      <a:pt x="7963" y="4812"/>
                      <a:pt x="7954" y="4812"/>
                    </a:cubicBezTo>
                    <a:cubicBezTo>
                      <a:pt x="7950" y="4812"/>
                      <a:pt x="7948" y="4805"/>
                      <a:pt x="7948" y="4785"/>
                    </a:cubicBezTo>
                    <a:cubicBezTo>
                      <a:pt x="7948" y="4737"/>
                      <a:pt x="7963" y="4667"/>
                      <a:pt x="7958" y="4667"/>
                    </a:cubicBezTo>
                    <a:lnTo>
                      <a:pt x="7958" y="4667"/>
                    </a:lnTo>
                    <a:cubicBezTo>
                      <a:pt x="7956" y="4667"/>
                      <a:pt x="7953" y="4673"/>
                      <a:pt x="7948" y="4687"/>
                    </a:cubicBezTo>
                    <a:cubicBezTo>
                      <a:pt x="7918" y="4726"/>
                      <a:pt x="7904" y="4814"/>
                      <a:pt x="7880" y="4814"/>
                    </a:cubicBezTo>
                    <a:cubicBezTo>
                      <a:pt x="7875" y="4814"/>
                      <a:pt x="7869" y="4809"/>
                      <a:pt x="7861" y="4798"/>
                    </a:cubicBezTo>
                    <a:cubicBezTo>
                      <a:pt x="7837" y="4748"/>
                      <a:pt x="7824" y="4699"/>
                      <a:pt x="7837" y="4637"/>
                    </a:cubicBezTo>
                    <a:cubicBezTo>
                      <a:pt x="7848" y="4604"/>
                      <a:pt x="7909" y="4511"/>
                      <a:pt x="7885" y="4511"/>
                    </a:cubicBezTo>
                    <a:cubicBezTo>
                      <a:pt x="7882" y="4511"/>
                      <a:pt x="7879" y="4512"/>
                      <a:pt x="7874" y="4514"/>
                    </a:cubicBezTo>
                    <a:cubicBezTo>
                      <a:pt x="7824" y="4551"/>
                      <a:pt x="7714" y="4613"/>
                      <a:pt x="7738" y="4637"/>
                    </a:cubicBezTo>
                    <a:cubicBezTo>
                      <a:pt x="7768" y="4667"/>
                      <a:pt x="7815" y="4706"/>
                      <a:pt x="7798" y="4706"/>
                    </a:cubicBezTo>
                    <a:cubicBezTo>
                      <a:pt x="7794" y="4706"/>
                      <a:pt x="7787" y="4704"/>
                      <a:pt x="7775" y="4699"/>
                    </a:cubicBezTo>
                    <a:cubicBezTo>
                      <a:pt x="7747" y="4688"/>
                      <a:pt x="7731" y="4679"/>
                      <a:pt x="7722" y="4679"/>
                    </a:cubicBezTo>
                    <a:cubicBezTo>
                      <a:pt x="7711" y="4679"/>
                      <a:pt x="7708" y="4691"/>
                      <a:pt x="7701" y="4724"/>
                    </a:cubicBezTo>
                    <a:cubicBezTo>
                      <a:pt x="7693" y="4757"/>
                      <a:pt x="7685" y="4773"/>
                      <a:pt x="7677" y="4773"/>
                    </a:cubicBezTo>
                    <a:cubicBezTo>
                      <a:pt x="7672" y="4773"/>
                      <a:pt x="7668" y="4769"/>
                      <a:pt x="7664" y="4761"/>
                    </a:cubicBezTo>
                    <a:cubicBezTo>
                      <a:pt x="7656" y="4737"/>
                      <a:pt x="7659" y="4723"/>
                      <a:pt x="7648" y="4723"/>
                    </a:cubicBezTo>
                    <a:cubicBezTo>
                      <a:pt x="7642" y="4723"/>
                      <a:pt x="7632" y="4727"/>
                      <a:pt x="7615" y="4736"/>
                    </a:cubicBezTo>
                    <a:cubicBezTo>
                      <a:pt x="7582" y="4769"/>
                      <a:pt x="7529" y="4812"/>
                      <a:pt x="7571" y="4812"/>
                    </a:cubicBezTo>
                    <a:cubicBezTo>
                      <a:pt x="7576" y="4812"/>
                      <a:pt x="7582" y="4811"/>
                      <a:pt x="7590" y="4810"/>
                    </a:cubicBezTo>
                    <a:cubicBezTo>
                      <a:pt x="7603" y="4807"/>
                      <a:pt x="7615" y="4806"/>
                      <a:pt x="7626" y="4806"/>
                    </a:cubicBezTo>
                    <a:cubicBezTo>
                      <a:pt x="7673" y="4806"/>
                      <a:pt x="7706" y="4822"/>
                      <a:pt x="7677" y="4822"/>
                    </a:cubicBezTo>
                    <a:cubicBezTo>
                      <a:pt x="7640" y="4822"/>
                      <a:pt x="7627" y="4847"/>
                      <a:pt x="7664" y="4847"/>
                    </a:cubicBezTo>
                    <a:cubicBezTo>
                      <a:pt x="7697" y="4847"/>
                      <a:pt x="7703" y="4825"/>
                      <a:pt x="7706" y="4825"/>
                    </a:cubicBezTo>
                    <a:cubicBezTo>
                      <a:pt x="7708" y="4825"/>
                      <a:pt x="7709" y="4830"/>
                      <a:pt x="7714" y="4847"/>
                    </a:cubicBezTo>
                    <a:cubicBezTo>
                      <a:pt x="7726" y="4896"/>
                      <a:pt x="7726" y="4908"/>
                      <a:pt x="7677" y="4908"/>
                    </a:cubicBezTo>
                    <a:cubicBezTo>
                      <a:pt x="7649" y="4908"/>
                      <a:pt x="7635" y="4867"/>
                      <a:pt x="7609" y="4867"/>
                    </a:cubicBezTo>
                    <a:cubicBezTo>
                      <a:pt x="7600" y="4867"/>
                      <a:pt x="7590" y="4872"/>
                      <a:pt x="7578" y="4884"/>
                    </a:cubicBezTo>
                    <a:cubicBezTo>
                      <a:pt x="7516" y="4945"/>
                      <a:pt x="7516" y="5019"/>
                      <a:pt x="7479" y="5019"/>
                    </a:cubicBezTo>
                    <a:cubicBezTo>
                      <a:pt x="7430" y="5032"/>
                      <a:pt x="7282" y="5044"/>
                      <a:pt x="7332" y="5056"/>
                    </a:cubicBezTo>
                    <a:cubicBezTo>
                      <a:pt x="7362" y="5069"/>
                      <a:pt x="7393" y="5075"/>
                      <a:pt x="7424" y="5075"/>
                    </a:cubicBezTo>
                    <a:cubicBezTo>
                      <a:pt x="7455" y="5075"/>
                      <a:pt x="7486" y="5069"/>
                      <a:pt x="7516" y="5056"/>
                    </a:cubicBezTo>
                    <a:cubicBezTo>
                      <a:pt x="7584" y="5023"/>
                      <a:pt x="7610" y="4968"/>
                      <a:pt x="7652" y="4968"/>
                    </a:cubicBezTo>
                    <a:cubicBezTo>
                      <a:pt x="7656" y="4968"/>
                      <a:pt x="7660" y="4969"/>
                      <a:pt x="7664" y="4970"/>
                    </a:cubicBezTo>
                    <a:cubicBezTo>
                      <a:pt x="7689" y="4976"/>
                      <a:pt x="7701" y="4982"/>
                      <a:pt x="7712" y="4982"/>
                    </a:cubicBezTo>
                    <a:cubicBezTo>
                      <a:pt x="7723" y="4982"/>
                      <a:pt x="7732" y="4976"/>
                      <a:pt x="7750" y="4958"/>
                    </a:cubicBezTo>
                    <a:cubicBezTo>
                      <a:pt x="7764" y="4949"/>
                      <a:pt x="7773" y="4946"/>
                      <a:pt x="7781" y="4946"/>
                    </a:cubicBezTo>
                    <a:cubicBezTo>
                      <a:pt x="7791" y="4946"/>
                      <a:pt x="7800" y="4949"/>
                      <a:pt x="7816" y="4949"/>
                    </a:cubicBezTo>
                    <a:cubicBezTo>
                      <a:pt x="7824" y="4949"/>
                      <a:pt x="7835" y="4948"/>
                      <a:pt x="7849" y="4945"/>
                    </a:cubicBezTo>
                    <a:cubicBezTo>
                      <a:pt x="7898" y="4921"/>
                      <a:pt x="7861" y="4896"/>
                      <a:pt x="7837" y="4859"/>
                    </a:cubicBezTo>
                    <a:cubicBezTo>
                      <a:pt x="7827" y="4849"/>
                      <a:pt x="7825" y="4845"/>
                      <a:pt x="7827" y="4845"/>
                    </a:cubicBezTo>
                    <a:cubicBezTo>
                      <a:pt x="7835" y="4845"/>
                      <a:pt x="7874" y="4872"/>
                      <a:pt x="7874" y="4872"/>
                    </a:cubicBezTo>
                    <a:cubicBezTo>
                      <a:pt x="7874" y="4872"/>
                      <a:pt x="7874" y="4921"/>
                      <a:pt x="7911" y="4921"/>
                    </a:cubicBezTo>
                    <a:cubicBezTo>
                      <a:pt x="7929" y="4911"/>
                      <a:pt x="7976" y="4867"/>
                      <a:pt x="7987" y="4867"/>
                    </a:cubicBezTo>
                    <a:cubicBezTo>
                      <a:pt x="7991" y="4867"/>
                      <a:pt x="7991" y="4872"/>
                      <a:pt x="7985" y="4884"/>
                    </a:cubicBezTo>
                    <a:cubicBezTo>
                      <a:pt x="7972" y="4933"/>
                      <a:pt x="7923" y="4921"/>
                      <a:pt x="7948" y="4958"/>
                    </a:cubicBezTo>
                    <a:cubicBezTo>
                      <a:pt x="7948" y="4982"/>
                      <a:pt x="7935" y="4982"/>
                      <a:pt x="7923" y="4995"/>
                    </a:cubicBezTo>
                    <a:cubicBezTo>
                      <a:pt x="7964" y="4995"/>
                      <a:pt x="8005" y="4984"/>
                      <a:pt x="8017" y="4984"/>
                    </a:cubicBezTo>
                    <a:cubicBezTo>
                      <a:pt x="8023" y="4984"/>
                      <a:pt x="8022" y="4987"/>
                      <a:pt x="8009" y="4995"/>
                    </a:cubicBezTo>
                    <a:cubicBezTo>
                      <a:pt x="7977" y="5016"/>
                      <a:pt x="7900" y="5074"/>
                      <a:pt x="7918" y="5074"/>
                    </a:cubicBezTo>
                    <a:cubicBezTo>
                      <a:pt x="7921" y="5074"/>
                      <a:pt x="7927" y="5072"/>
                      <a:pt x="7935" y="5069"/>
                    </a:cubicBezTo>
                    <a:cubicBezTo>
                      <a:pt x="7985" y="5069"/>
                      <a:pt x="8022" y="5044"/>
                      <a:pt x="8046" y="5019"/>
                    </a:cubicBezTo>
                    <a:cubicBezTo>
                      <a:pt x="8060" y="5009"/>
                      <a:pt x="8074" y="5005"/>
                      <a:pt x="8086" y="5005"/>
                    </a:cubicBezTo>
                    <a:cubicBezTo>
                      <a:pt x="8111" y="5005"/>
                      <a:pt x="8125" y="5021"/>
                      <a:pt x="8109" y="5021"/>
                    </a:cubicBezTo>
                    <a:cubicBezTo>
                      <a:pt x="8106" y="5021"/>
                      <a:pt x="8101" y="5021"/>
                      <a:pt x="8095" y="5019"/>
                    </a:cubicBezTo>
                    <a:cubicBezTo>
                      <a:pt x="8092" y="5018"/>
                      <a:pt x="8088" y="5018"/>
                      <a:pt x="8084" y="5018"/>
                    </a:cubicBezTo>
                    <a:cubicBezTo>
                      <a:pt x="8039" y="5018"/>
                      <a:pt x="7994" y="5082"/>
                      <a:pt x="7960" y="5093"/>
                    </a:cubicBezTo>
                    <a:cubicBezTo>
                      <a:pt x="7923" y="5106"/>
                      <a:pt x="7935" y="5143"/>
                      <a:pt x="7923" y="5167"/>
                    </a:cubicBezTo>
                    <a:cubicBezTo>
                      <a:pt x="7908" y="5182"/>
                      <a:pt x="7894" y="5201"/>
                      <a:pt x="7876" y="5201"/>
                    </a:cubicBezTo>
                    <a:cubicBezTo>
                      <a:pt x="7865" y="5201"/>
                      <a:pt x="7852" y="5192"/>
                      <a:pt x="7837" y="5167"/>
                    </a:cubicBezTo>
                    <a:cubicBezTo>
                      <a:pt x="7817" y="5118"/>
                      <a:pt x="7829" y="5054"/>
                      <a:pt x="7822" y="5054"/>
                    </a:cubicBezTo>
                    <a:cubicBezTo>
                      <a:pt x="7820" y="5054"/>
                      <a:pt x="7817" y="5058"/>
                      <a:pt x="7812" y="5069"/>
                    </a:cubicBezTo>
                    <a:cubicBezTo>
                      <a:pt x="7782" y="5109"/>
                      <a:pt x="7801" y="5181"/>
                      <a:pt x="7796" y="5181"/>
                    </a:cubicBezTo>
                    <a:cubicBezTo>
                      <a:pt x="7795" y="5181"/>
                      <a:pt x="7792" y="5177"/>
                      <a:pt x="7787" y="5167"/>
                    </a:cubicBezTo>
                    <a:cubicBezTo>
                      <a:pt x="7768" y="5138"/>
                      <a:pt x="7756" y="5094"/>
                      <a:pt x="7734" y="5094"/>
                    </a:cubicBezTo>
                    <a:cubicBezTo>
                      <a:pt x="7728" y="5094"/>
                      <a:pt x="7722" y="5098"/>
                      <a:pt x="7714" y="5106"/>
                    </a:cubicBezTo>
                    <a:cubicBezTo>
                      <a:pt x="7677" y="5143"/>
                      <a:pt x="7652" y="5180"/>
                      <a:pt x="7627" y="5217"/>
                    </a:cubicBezTo>
                    <a:cubicBezTo>
                      <a:pt x="7594" y="5250"/>
                      <a:pt x="7561" y="5292"/>
                      <a:pt x="7581" y="5292"/>
                    </a:cubicBezTo>
                    <a:cubicBezTo>
                      <a:pt x="7583" y="5292"/>
                      <a:pt x="7586" y="5292"/>
                      <a:pt x="7590" y="5290"/>
                    </a:cubicBezTo>
                    <a:cubicBezTo>
                      <a:pt x="7636" y="5290"/>
                      <a:pt x="7682" y="5215"/>
                      <a:pt x="7688" y="5215"/>
                    </a:cubicBezTo>
                    <a:cubicBezTo>
                      <a:pt x="7689" y="5215"/>
                      <a:pt x="7689" y="5216"/>
                      <a:pt x="7689" y="5217"/>
                    </a:cubicBezTo>
                    <a:cubicBezTo>
                      <a:pt x="7689" y="5241"/>
                      <a:pt x="7689" y="5266"/>
                      <a:pt x="7714" y="5266"/>
                    </a:cubicBezTo>
                    <a:cubicBezTo>
                      <a:pt x="7750" y="5266"/>
                      <a:pt x="7812" y="5278"/>
                      <a:pt x="7763" y="5278"/>
                    </a:cubicBezTo>
                    <a:cubicBezTo>
                      <a:pt x="7714" y="5278"/>
                      <a:pt x="7677" y="5290"/>
                      <a:pt x="7640" y="5303"/>
                    </a:cubicBezTo>
                    <a:cubicBezTo>
                      <a:pt x="7603" y="5327"/>
                      <a:pt x="7652" y="5352"/>
                      <a:pt x="7714" y="5352"/>
                    </a:cubicBezTo>
                    <a:cubicBezTo>
                      <a:pt x="7720" y="5350"/>
                      <a:pt x="7727" y="5350"/>
                      <a:pt x="7733" y="5350"/>
                    </a:cubicBezTo>
                    <a:cubicBezTo>
                      <a:pt x="7772" y="5350"/>
                      <a:pt x="7796" y="5382"/>
                      <a:pt x="7775" y="5414"/>
                    </a:cubicBezTo>
                    <a:cubicBezTo>
                      <a:pt x="7770" y="5429"/>
                      <a:pt x="7771" y="5436"/>
                      <a:pt x="7771" y="5436"/>
                    </a:cubicBezTo>
                    <a:cubicBezTo>
                      <a:pt x="7770" y="5436"/>
                      <a:pt x="7767" y="5423"/>
                      <a:pt x="7738" y="5401"/>
                    </a:cubicBezTo>
                    <a:cubicBezTo>
                      <a:pt x="7714" y="5377"/>
                      <a:pt x="7701" y="5371"/>
                      <a:pt x="7689" y="5371"/>
                    </a:cubicBezTo>
                    <a:cubicBezTo>
                      <a:pt x="7677" y="5371"/>
                      <a:pt x="7664" y="5377"/>
                      <a:pt x="7640" y="5377"/>
                    </a:cubicBezTo>
                    <a:cubicBezTo>
                      <a:pt x="7603" y="5377"/>
                      <a:pt x="7615" y="5414"/>
                      <a:pt x="7566" y="5438"/>
                    </a:cubicBezTo>
                    <a:cubicBezTo>
                      <a:pt x="7529" y="5451"/>
                      <a:pt x="7442" y="5488"/>
                      <a:pt x="7504" y="5488"/>
                    </a:cubicBezTo>
                    <a:cubicBezTo>
                      <a:pt x="7553" y="5488"/>
                      <a:pt x="7603" y="5471"/>
                      <a:pt x="7641" y="5471"/>
                    </a:cubicBezTo>
                    <a:cubicBezTo>
                      <a:pt x="7660" y="5471"/>
                      <a:pt x="7677" y="5475"/>
                      <a:pt x="7689" y="5488"/>
                    </a:cubicBezTo>
                    <a:cubicBezTo>
                      <a:pt x="7716" y="5506"/>
                      <a:pt x="7730" y="5538"/>
                      <a:pt x="7710" y="5538"/>
                    </a:cubicBezTo>
                    <a:cubicBezTo>
                      <a:pt x="7703" y="5538"/>
                      <a:pt x="7692" y="5534"/>
                      <a:pt x="7677" y="5525"/>
                    </a:cubicBezTo>
                    <a:cubicBezTo>
                      <a:pt x="7650" y="5509"/>
                      <a:pt x="7640" y="5504"/>
                      <a:pt x="7632" y="5504"/>
                    </a:cubicBezTo>
                    <a:cubicBezTo>
                      <a:pt x="7623" y="5504"/>
                      <a:pt x="7618" y="5512"/>
                      <a:pt x="7590" y="5512"/>
                    </a:cubicBezTo>
                    <a:cubicBezTo>
                      <a:pt x="7553" y="5512"/>
                      <a:pt x="7541" y="5525"/>
                      <a:pt x="7566" y="5525"/>
                    </a:cubicBezTo>
                    <a:cubicBezTo>
                      <a:pt x="7595" y="5525"/>
                      <a:pt x="7593" y="5556"/>
                      <a:pt x="7566" y="5556"/>
                    </a:cubicBezTo>
                    <a:cubicBezTo>
                      <a:pt x="7559" y="5556"/>
                      <a:pt x="7551" y="5554"/>
                      <a:pt x="7541" y="5549"/>
                    </a:cubicBezTo>
                    <a:cubicBezTo>
                      <a:pt x="7498" y="5532"/>
                      <a:pt x="7485" y="5509"/>
                      <a:pt x="7465" y="5509"/>
                    </a:cubicBezTo>
                    <a:cubicBezTo>
                      <a:pt x="7456" y="5509"/>
                      <a:pt x="7445" y="5513"/>
                      <a:pt x="7430" y="5525"/>
                    </a:cubicBezTo>
                    <a:cubicBezTo>
                      <a:pt x="7389" y="5557"/>
                      <a:pt x="7386" y="5563"/>
                      <a:pt x="7407" y="5563"/>
                    </a:cubicBezTo>
                    <a:cubicBezTo>
                      <a:pt x="7418" y="5563"/>
                      <a:pt x="7434" y="5562"/>
                      <a:pt x="7455" y="5562"/>
                    </a:cubicBezTo>
                    <a:cubicBezTo>
                      <a:pt x="7504" y="5562"/>
                      <a:pt x="7516" y="5598"/>
                      <a:pt x="7455" y="5598"/>
                    </a:cubicBezTo>
                    <a:cubicBezTo>
                      <a:pt x="7405" y="5598"/>
                      <a:pt x="7356" y="5635"/>
                      <a:pt x="7344" y="5685"/>
                    </a:cubicBezTo>
                    <a:cubicBezTo>
                      <a:pt x="7332" y="5722"/>
                      <a:pt x="7344" y="5709"/>
                      <a:pt x="7356" y="5734"/>
                    </a:cubicBezTo>
                    <a:cubicBezTo>
                      <a:pt x="7369" y="5759"/>
                      <a:pt x="7381" y="5771"/>
                      <a:pt x="7332" y="5771"/>
                    </a:cubicBezTo>
                    <a:cubicBezTo>
                      <a:pt x="7282" y="5771"/>
                      <a:pt x="7282" y="5783"/>
                      <a:pt x="7245" y="5808"/>
                    </a:cubicBezTo>
                    <a:cubicBezTo>
                      <a:pt x="7196" y="5845"/>
                      <a:pt x="7221" y="5870"/>
                      <a:pt x="7245" y="5870"/>
                    </a:cubicBezTo>
                    <a:cubicBezTo>
                      <a:pt x="7258" y="5870"/>
                      <a:pt x="7258" y="5894"/>
                      <a:pt x="7221" y="5894"/>
                    </a:cubicBezTo>
                    <a:cubicBezTo>
                      <a:pt x="7196" y="5894"/>
                      <a:pt x="7171" y="5931"/>
                      <a:pt x="7208" y="5931"/>
                    </a:cubicBezTo>
                    <a:cubicBezTo>
                      <a:pt x="7229" y="5931"/>
                      <a:pt x="7247" y="5923"/>
                      <a:pt x="7255" y="5923"/>
                    </a:cubicBezTo>
                    <a:cubicBezTo>
                      <a:pt x="7261" y="5923"/>
                      <a:pt x="7263" y="5928"/>
                      <a:pt x="7258" y="5943"/>
                    </a:cubicBezTo>
                    <a:cubicBezTo>
                      <a:pt x="7233" y="5980"/>
                      <a:pt x="7208" y="5993"/>
                      <a:pt x="7270" y="5993"/>
                    </a:cubicBezTo>
                    <a:cubicBezTo>
                      <a:pt x="7295" y="5987"/>
                      <a:pt x="7316" y="5984"/>
                      <a:pt x="7336" y="5984"/>
                    </a:cubicBezTo>
                    <a:cubicBezTo>
                      <a:pt x="7356" y="5984"/>
                      <a:pt x="7375" y="5987"/>
                      <a:pt x="7393" y="5993"/>
                    </a:cubicBezTo>
                    <a:cubicBezTo>
                      <a:pt x="7412" y="5999"/>
                      <a:pt x="7409" y="5999"/>
                      <a:pt x="7398" y="5999"/>
                    </a:cubicBezTo>
                    <a:cubicBezTo>
                      <a:pt x="7387" y="5999"/>
                      <a:pt x="7369" y="5999"/>
                      <a:pt x="7356" y="6005"/>
                    </a:cubicBezTo>
                    <a:cubicBezTo>
                      <a:pt x="7336" y="6025"/>
                      <a:pt x="7341" y="6045"/>
                      <a:pt x="7309" y="6045"/>
                    </a:cubicBezTo>
                    <a:cubicBezTo>
                      <a:pt x="7302" y="6045"/>
                      <a:pt x="7294" y="6044"/>
                      <a:pt x="7282" y="6042"/>
                    </a:cubicBezTo>
                    <a:cubicBezTo>
                      <a:pt x="7241" y="6042"/>
                      <a:pt x="7228" y="6037"/>
                      <a:pt x="7216" y="6037"/>
                    </a:cubicBezTo>
                    <a:cubicBezTo>
                      <a:pt x="7210" y="6037"/>
                      <a:pt x="7204" y="6038"/>
                      <a:pt x="7196" y="6042"/>
                    </a:cubicBezTo>
                    <a:cubicBezTo>
                      <a:pt x="7178" y="6048"/>
                      <a:pt x="7162" y="6051"/>
                      <a:pt x="7147" y="6051"/>
                    </a:cubicBezTo>
                    <a:cubicBezTo>
                      <a:pt x="7131" y="6051"/>
                      <a:pt x="7116" y="6048"/>
                      <a:pt x="7097" y="6042"/>
                    </a:cubicBezTo>
                    <a:cubicBezTo>
                      <a:pt x="7048" y="6042"/>
                      <a:pt x="7011" y="6067"/>
                      <a:pt x="7048" y="6067"/>
                    </a:cubicBezTo>
                    <a:cubicBezTo>
                      <a:pt x="7073" y="6079"/>
                      <a:pt x="7122" y="6116"/>
                      <a:pt x="7085" y="6116"/>
                    </a:cubicBezTo>
                    <a:cubicBezTo>
                      <a:pt x="7060" y="6116"/>
                      <a:pt x="6987" y="6141"/>
                      <a:pt x="7048" y="6141"/>
                    </a:cubicBezTo>
                    <a:cubicBezTo>
                      <a:pt x="7097" y="6141"/>
                      <a:pt x="7125" y="6124"/>
                      <a:pt x="7141" y="6124"/>
                    </a:cubicBezTo>
                    <a:cubicBezTo>
                      <a:pt x="7149" y="6124"/>
                      <a:pt x="7155" y="6128"/>
                      <a:pt x="7159" y="6141"/>
                    </a:cubicBezTo>
                    <a:cubicBezTo>
                      <a:pt x="7159" y="6178"/>
                      <a:pt x="7159" y="6178"/>
                      <a:pt x="7122" y="6178"/>
                    </a:cubicBezTo>
                    <a:cubicBezTo>
                      <a:pt x="7085" y="6178"/>
                      <a:pt x="7085" y="6239"/>
                      <a:pt x="7048" y="6264"/>
                    </a:cubicBezTo>
                    <a:cubicBezTo>
                      <a:pt x="7030" y="6276"/>
                      <a:pt x="7036" y="6276"/>
                      <a:pt x="7047" y="6276"/>
                    </a:cubicBezTo>
                    <a:cubicBezTo>
                      <a:pt x="7057" y="6276"/>
                      <a:pt x="7073" y="6276"/>
                      <a:pt x="7073" y="6288"/>
                    </a:cubicBezTo>
                    <a:cubicBezTo>
                      <a:pt x="7073" y="6313"/>
                      <a:pt x="7048" y="6301"/>
                      <a:pt x="7011" y="6325"/>
                    </a:cubicBezTo>
                    <a:cubicBezTo>
                      <a:pt x="6962" y="6338"/>
                      <a:pt x="7036" y="6350"/>
                      <a:pt x="7060" y="6350"/>
                    </a:cubicBezTo>
                    <a:cubicBezTo>
                      <a:pt x="7073" y="6362"/>
                      <a:pt x="7073" y="6362"/>
                      <a:pt x="7036" y="6362"/>
                    </a:cubicBezTo>
                    <a:cubicBezTo>
                      <a:pt x="6987" y="6362"/>
                      <a:pt x="6974" y="6362"/>
                      <a:pt x="6999" y="6424"/>
                    </a:cubicBezTo>
                    <a:cubicBezTo>
                      <a:pt x="7024" y="6461"/>
                      <a:pt x="7048" y="6486"/>
                      <a:pt x="7085" y="6498"/>
                    </a:cubicBezTo>
                    <a:lnTo>
                      <a:pt x="6987" y="6498"/>
                    </a:lnTo>
                    <a:cubicBezTo>
                      <a:pt x="6925" y="6498"/>
                      <a:pt x="6900" y="6498"/>
                      <a:pt x="6863" y="6560"/>
                    </a:cubicBezTo>
                    <a:cubicBezTo>
                      <a:pt x="6843" y="6600"/>
                      <a:pt x="6856" y="6624"/>
                      <a:pt x="6827" y="6624"/>
                    </a:cubicBezTo>
                    <a:cubicBezTo>
                      <a:pt x="6820" y="6624"/>
                      <a:pt x="6812" y="6623"/>
                      <a:pt x="6802" y="6621"/>
                    </a:cubicBezTo>
                    <a:cubicBezTo>
                      <a:pt x="6759" y="6614"/>
                      <a:pt x="6708" y="6607"/>
                      <a:pt x="6682" y="6607"/>
                    </a:cubicBezTo>
                    <a:cubicBezTo>
                      <a:pt x="6663" y="6607"/>
                      <a:pt x="6658" y="6611"/>
                      <a:pt x="6679" y="6621"/>
                    </a:cubicBezTo>
                    <a:cubicBezTo>
                      <a:pt x="6728" y="6646"/>
                      <a:pt x="6777" y="6658"/>
                      <a:pt x="6826" y="6658"/>
                    </a:cubicBezTo>
                    <a:cubicBezTo>
                      <a:pt x="6863" y="6658"/>
                      <a:pt x="6888" y="6597"/>
                      <a:pt x="6937" y="6584"/>
                    </a:cubicBezTo>
                    <a:cubicBezTo>
                      <a:pt x="6973" y="6577"/>
                      <a:pt x="6996" y="6570"/>
                      <a:pt x="7000" y="6570"/>
                    </a:cubicBezTo>
                    <a:cubicBezTo>
                      <a:pt x="7003" y="6570"/>
                      <a:pt x="6995" y="6574"/>
                      <a:pt x="6974" y="6584"/>
                    </a:cubicBezTo>
                    <a:cubicBezTo>
                      <a:pt x="6913" y="6609"/>
                      <a:pt x="6913" y="6670"/>
                      <a:pt x="6888" y="6683"/>
                    </a:cubicBezTo>
                    <a:cubicBezTo>
                      <a:pt x="6851" y="6683"/>
                      <a:pt x="6802" y="6683"/>
                      <a:pt x="6814" y="6720"/>
                    </a:cubicBezTo>
                    <a:cubicBezTo>
                      <a:pt x="6826" y="6757"/>
                      <a:pt x="6863" y="6794"/>
                      <a:pt x="6826" y="6806"/>
                    </a:cubicBezTo>
                    <a:cubicBezTo>
                      <a:pt x="6813" y="6819"/>
                      <a:pt x="6799" y="6829"/>
                      <a:pt x="6786" y="6829"/>
                    </a:cubicBezTo>
                    <a:cubicBezTo>
                      <a:pt x="6775" y="6829"/>
                      <a:pt x="6764" y="6823"/>
                      <a:pt x="6752" y="6806"/>
                    </a:cubicBezTo>
                    <a:cubicBezTo>
                      <a:pt x="6734" y="6788"/>
                      <a:pt x="6710" y="6776"/>
                      <a:pt x="6683" y="6776"/>
                    </a:cubicBezTo>
                    <a:cubicBezTo>
                      <a:pt x="6674" y="6776"/>
                      <a:pt x="6664" y="6778"/>
                      <a:pt x="6654" y="6781"/>
                    </a:cubicBezTo>
                    <a:cubicBezTo>
                      <a:pt x="6605" y="6831"/>
                      <a:pt x="6555" y="6880"/>
                      <a:pt x="6518" y="6941"/>
                    </a:cubicBezTo>
                    <a:cubicBezTo>
                      <a:pt x="6481" y="6978"/>
                      <a:pt x="6444" y="7003"/>
                      <a:pt x="6481" y="7003"/>
                    </a:cubicBezTo>
                    <a:cubicBezTo>
                      <a:pt x="6518" y="7003"/>
                      <a:pt x="6531" y="7028"/>
                      <a:pt x="6506" y="7028"/>
                    </a:cubicBezTo>
                    <a:cubicBezTo>
                      <a:pt x="6469" y="7040"/>
                      <a:pt x="6457" y="7065"/>
                      <a:pt x="6432" y="7077"/>
                    </a:cubicBezTo>
                    <a:cubicBezTo>
                      <a:pt x="6407" y="7077"/>
                      <a:pt x="6334" y="7102"/>
                      <a:pt x="6383" y="7114"/>
                    </a:cubicBezTo>
                    <a:cubicBezTo>
                      <a:pt x="6420" y="7126"/>
                      <a:pt x="6432" y="7126"/>
                      <a:pt x="6432" y="7176"/>
                    </a:cubicBezTo>
                    <a:cubicBezTo>
                      <a:pt x="6432" y="7198"/>
                      <a:pt x="6440" y="7206"/>
                      <a:pt x="6454" y="7206"/>
                    </a:cubicBezTo>
                    <a:cubicBezTo>
                      <a:pt x="6477" y="7206"/>
                      <a:pt x="6516" y="7183"/>
                      <a:pt x="6555" y="7176"/>
                    </a:cubicBezTo>
                    <a:cubicBezTo>
                      <a:pt x="6617" y="7151"/>
                      <a:pt x="6728" y="7151"/>
                      <a:pt x="6715" y="7114"/>
                    </a:cubicBezTo>
                    <a:cubicBezTo>
                      <a:pt x="6715" y="7077"/>
                      <a:pt x="6691" y="7114"/>
                      <a:pt x="6679" y="7065"/>
                    </a:cubicBezTo>
                    <a:cubicBezTo>
                      <a:pt x="6672" y="7032"/>
                      <a:pt x="6672" y="7017"/>
                      <a:pt x="6680" y="7017"/>
                    </a:cubicBezTo>
                    <a:cubicBezTo>
                      <a:pt x="6686" y="7017"/>
                      <a:pt x="6698" y="7029"/>
                      <a:pt x="6715" y="7052"/>
                    </a:cubicBezTo>
                    <a:cubicBezTo>
                      <a:pt x="6765" y="7089"/>
                      <a:pt x="6826" y="7114"/>
                      <a:pt x="6777" y="7114"/>
                    </a:cubicBezTo>
                    <a:cubicBezTo>
                      <a:pt x="6740" y="7126"/>
                      <a:pt x="6777" y="7151"/>
                      <a:pt x="6728" y="7188"/>
                    </a:cubicBezTo>
                    <a:cubicBezTo>
                      <a:pt x="6691" y="7200"/>
                      <a:pt x="6666" y="7225"/>
                      <a:pt x="6642" y="7250"/>
                    </a:cubicBezTo>
                    <a:cubicBezTo>
                      <a:pt x="6628" y="7263"/>
                      <a:pt x="6611" y="7273"/>
                      <a:pt x="6596" y="7273"/>
                    </a:cubicBezTo>
                    <a:cubicBezTo>
                      <a:pt x="6584" y="7273"/>
                      <a:pt x="6573" y="7266"/>
                      <a:pt x="6568" y="7250"/>
                    </a:cubicBezTo>
                    <a:cubicBezTo>
                      <a:pt x="6555" y="7237"/>
                      <a:pt x="6546" y="7231"/>
                      <a:pt x="6538" y="7231"/>
                    </a:cubicBezTo>
                    <a:cubicBezTo>
                      <a:pt x="6531" y="7231"/>
                      <a:pt x="6525" y="7237"/>
                      <a:pt x="6518" y="7250"/>
                    </a:cubicBezTo>
                    <a:cubicBezTo>
                      <a:pt x="6494" y="7274"/>
                      <a:pt x="6469" y="7286"/>
                      <a:pt x="6432" y="7286"/>
                    </a:cubicBezTo>
                    <a:cubicBezTo>
                      <a:pt x="6407" y="7286"/>
                      <a:pt x="6395" y="7274"/>
                      <a:pt x="6383" y="7237"/>
                    </a:cubicBezTo>
                    <a:cubicBezTo>
                      <a:pt x="6374" y="7219"/>
                      <a:pt x="6371" y="7182"/>
                      <a:pt x="6356" y="7182"/>
                    </a:cubicBezTo>
                    <a:cubicBezTo>
                      <a:pt x="6351" y="7182"/>
                      <a:pt x="6344" y="7187"/>
                      <a:pt x="6334" y="7200"/>
                    </a:cubicBezTo>
                    <a:cubicBezTo>
                      <a:pt x="6309" y="7250"/>
                      <a:pt x="6309" y="7311"/>
                      <a:pt x="6272" y="7311"/>
                    </a:cubicBezTo>
                    <a:cubicBezTo>
                      <a:pt x="6223" y="7311"/>
                      <a:pt x="6198" y="7311"/>
                      <a:pt x="6210" y="7250"/>
                    </a:cubicBezTo>
                    <a:cubicBezTo>
                      <a:pt x="6226" y="7202"/>
                      <a:pt x="6227" y="7175"/>
                      <a:pt x="6218" y="7175"/>
                    </a:cubicBezTo>
                    <a:cubicBezTo>
                      <a:pt x="6214" y="7175"/>
                      <a:pt x="6207" y="7183"/>
                      <a:pt x="6198" y="7200"/>
                    </a:cubicBezTo>
                    <a:cubicBezTo>
                      <a:pt x="6186" y="7237"/>
                      <a:pt x="6173" y="7274"/>
                      <a:pt x="6173" y="7311"/>
                    </a:cubicBezTo>
                    <a:cubicBezTo>
                      <a:pt x="6152" y="7354"/>
                      <a:pt x="6196" y="7387"/>
                      <a:pt x="6159" y="7387"/>
                    </a:cubicBezTo>
                    <a:cubicBezTo>
                      <a:pt x="6153" y="7387"/>
                      <a:pt x="6146" y="7387"/>
                      <a:pt x="6136" y="7385"/>
                    </a:cubicBezTo>
                    <a:cubicBezTo>
                      <a:pt x="6110" y="7377"/>
                      <a:pt x="6091" y="7375"/>
                      <a:pt x="6078" y="7375"/>
                    </a:cubicBezTo>
                    <a:cubicBezTo>
                      <a:pt x="6048" y="7375"/>
                      <a:pt x="6043" y="7389"/>
                      <a:pt x="6026" y="7397"/>
                    </a:cubicBezTo>
                    <a:cubicBezTo>
                      <a:pt x="6013" y="7422"/>
                      <a:pt x="6026" y="7447"/>
                      <a:pt x="6038" y="7496"/>
                    </a:cubicBezTo>
                    <a:cubicBezTo>
                      <a:pt x="6044" y="7516"/>
                      <a:pt x="6037" y="7528"/>
                      <a:pt x="6027" y="7528"/>
                    </a:cubicBezTo>
                    <a:cubicBezTo>
                      <a:pt x="6018" y="7528"/>
                      <a:pt x="6007" y="7519"/>
                      <a:pt x="6001" y="7496"/>
                    </a:cubicBezTo>
                    <a:cubicBezTo>
                      <a:pt x="5989" y="7447"/>
                      <a:pt x="6026" y="7422"/>
                      <a:pt x="5989" y="7422"/>
                    </a:cubicBezTo>
                    <a:cubicBezTo>
                      <a:pt x="5979" y="7419"/>
                      <a:pt x="5969" y="7417"/>
                      <a:pt x="5959" y="7417"/>
                    </a:cubicBezTo>
                    <a:cubicBezTo>
                      <a:pt x="5932" y="7417"/>
                      <a:pt x="5905" y="7429"/>
                      <a:pt x="5878" y="7447"/>
                    </a:cubicBezTo>
                    <a:cubicBezTo>
                      <a:pt x="5841" y="7471"/>
                      <a:pt x="5791" y="7447"/>
                      <a:pt x="5791" y="7508"/>
                    </a:cubicBezTo>
                    <a:cubicBezTo>
                      <a:pt x="5791" y="7558"/>
                      <a:pt x="5754" y="7570"/>
                      <a:pt x="5816" y="7570"/>
                    </a:cubicBezTo>
                    <a:cubicBezTo>
                      <a:pt x="5849" y="7570"/>
                      <a:pt x="5871" y="7581"/>
                      <a:pt x="5896" y="7581"/>
                    </a:cubicBezTo>
                    <a:cubicBezTo>
                      <a:pt x="5909" y="7581"/>
                      <a:pt x="5923" y="7578"/>
                      <a:pt x="5939" y="7570"/>
                    </a:cubicBezTo>
                    <a:cubicBezTo>
                      <a:pt x="5979" y="7560"/>
                      <a:pt x="6003" y="7542"/>
                      <a:pt x="6024" y="7542"/>
                    </a:cubicBezTo>
                    <a:cubicBezTo>
                      <a:pt x="6028" y="7542"/>
                      <a:pt x="6033" y="7543"/>
                      <a:pt x="6038" y="7545"/>
                    </a:cubicBezTo>
                    <a:cubicBezTo>
                      <a:pt x="6045" y="7559"/>
                      <a:pt x="6059" y="7569"/>
                      <a:pt x="6074" y="7569"/>
                    </a:cubicBezTo>
                    <a:cubicBezTo>
                      <a:pt x="6087" y="7569"/>
                      <a:pt x="6101" y="7562"/>
                      <a:pt x="6112" y="7545"/>
                    </a:cubicBezTo>
                    <a:cubicBezTo>
                      <a:pt x="6124" y="7527"/>
                      <a:pt x="6139" y="7518"/>
                      <a:pt x="6147" y="7518"/>
                    </a:cubicBezTo>
                    <a:cubicBezTo>
                      <a:pt x="6155" y="7518"/>
                      <a:pt x="6155" y="7527"/>
                      <a:pt x="6136" y="7545"/>
                    </a:cubicBezTo>
                    <a:cubicBezTo>
                      <a:pt x="6120" y="7578"/>
                      <a:pt x="6109" y="7589"/>
                      <a:pt x="6089" y="7589"/>
                    </a:cubicBezTo>
                    <a:cubicBezTo>
                      <a:pt x="6079" y="7589"/>
                      <a:pt x="6067" y="7586"/>
                      <a:pt x="6050" y="7582"/>
                    </a:cubicBezTo>
                    <a:cubicBezTo>
                      <a:pt x="6032" y="7576"/>
                      <a:pt x="6010" y="7573"/>
                      <a:pt x="5989" y="7573"/>
                    </a:cubicBezTo>
                    <a:cubicBezTo>
                      <a:pt x="5967" y="7573"/>
                      <a:pt x="5945" y="7576"/>
                      <a:pt x="5927" y="7582"/>
                    </a:cubicBezTo>
                    <a:cubicBezTo>
                      <a:pt x="5903" y="7606"/>
                      <a:pt x="5875" y="7614"/>
                      <a:pt x="5845" y="7614"/>
                    </a:cubicBezTo>
                    <a:cubicBezTo>
                      <a:pt x="5827" y="7614"/>
                      <a:pt x="5809" y="7611"/>
                      <a:pt x="5791" y="7607"/>
                    </a:cubicBezTo>
                    <a:cubicBezTo>
                      <a:pt x="5764" y="7601"/>
                      <a:pt x="5726" y="7596"/>
                      <a:pt x="5693" y="7596"/>
                    </a:cubicBezTo>
                    <a:cubicBezTo>
                      <a:pt x="5653" y="7596"/>
                      <a:pt x="5619" y="7604"/>
                      <a:pt x="5619" y="7631"/>
                    </a:cubicBezTo>
                    <a:cubicBezTo>
                      <a:pt x="5611" y="7664"/>
                      <a:pt x="5619" y="7664"/>
                      <a:pt x="5640" y="7664"/>
                    </a:cubicBezTo>
                    <a:cubicBezTo>
                      <a:pt x="5650" y="7664"/>
                      <a:pt x="5664" y="7664"/>
                      <a:pt x="5681" y="7668"/>
                    </a:cubicBezTo>
                    <a:cubicBezTo>
                      <a:pt x="5742" y="7681"/>
                      <a:pt x="5791" y="7705"/>
                      <a:pt x="5791" y="7767"/>
                    </a:cubicBezTo>
                    <a:cubicBezTo>
                      <a:pt x="5791" y="7817"/>
                      <a:pt x="5780" y="7867"/>
                      <a:pt x="5769" y="7867"/>
                    </a:cubicBezTo>
                    <a:cubicBezTo>
                      <a:pt x="5764" y="7867"/>
                      <a:pt x="5758" y="7856"/>
                      <a:pt x="5754" y="7829"/>
                    </a:cubicBezTo>
                    <a:cubicBezTo>
                      <a:pt x="5754" y="7755"/>
                      <a:pt x="5767" y="7718"/>
                      <a:pt x="5717" y="7705"/>
                    </a:cubicBezTo>
                    <a:cubicBezTo>
                      <a:pt x="5682" y="7705"/>
                      <a:pt x="5659" y="7697"/>
                      <a:pt x="5646" y="7697"/>
                    </a:cubicBezTo>
                    <a:cubicBezTo>
                      <a:pt x="5636" y="7697"/>
                      <a:pt x="5631" y="7702"/>
                      <a:pt x="5631" y="7718"/>
                    </a:cubicBezTo>
                    <a:cubicBezTo>
                      <a:pt x="5622" y="7756"/>
                      <a:pt x="5620" y="7824"/>
                      <a:pt x="5619" y="7824"/>
                    </a:cubicBezTo>
                    <a:cubicBezTo>
                      <a:pt x="5619" y="7824"/>
                      <a:pt x="5619" y="7818"/>
                      <a:pt x="5619" y="7804"/>
                    </a:cubicBezTo>
                    <a:cubicBezTo>
                      <a:pt x="5607" y="7742"/>
                      <a:pt x="5631" y="7718"/>
                      <a:pt x="5607" y="7681"/>
                    </a:cubicBezTo>
                    <a:cubicBezTo>
                      <a:pt x="5588" y="7653"/>
                      <a:pt x="5598" y="7603"/>
                      <a:pt x="5592" y="7603"/>
                    </a:cubicBezTo>
                    <a:lnTo>
                      <a:pt x="5592" y="7603"/>
                    </a:lnTo>
                    <a:cubicBezTo>
                      <a:pt x="5591" y="7603"/>
                      <a:pt x="5588" y="7608"/>
                      <a:pt x="5582" y="7619"/>
                    </a:cubicBezTo>
                    <a:cubicBezTo>
                      <a:pt x="5557" y="7668"/>
                      <a:pt x="5533" y="7681"/>
                      <a:pt x="5533" y="7718"/>
                    </a:cubicBezTo>
                    <a:cubicBezTo>
                      <a:pt x="5533" y="7755"/>
                      <a:pt x="5508" y="7829"/>
                      <a:pt x="5533" y="7829"/>
                    </a:cubicBezTo>
                    <a:cubicBezTo>
                      <a:pt x="5542" y="7829"/>
                      <a:pt x="5551" y="7849"/>
                      <a:pt x="5545" y="7849"/>
                    </a:cubicBezTo>
                    <a:cubicBezTo>
                      <a:pt x="5543" y="7849"/>
                      <a:pt x="5539" y="7847"/>
                      <a:pt x="5533" y="7841"/>
                    </a:cubicBezTo>
                    <a:cubicBezTo>
                      <a:pt x="5508" y="7816"/>
                      <a:pt x="5496" y="7816"/>
                      <a:pt x="5471" y="7767"/>
                    </a:cubicBezTo>
                    <a:cubicBezTo>
                      <a:pt x="5466" y="7746"/>
                      <a:pt x="5465" y="7739"/>
                      <a:pt x="5463" y="7739"/>
                    </a:cubicBezTo>
                    <a:cubicBezTo>
                      <a:pt x="5460" y="7739"/>
                      <a:pt x="5455" y="7753"/>
                      <a:pt x="5434" y="7767"/>
                    </a:cubicBezTo>
                    <a:cubicBezTo>
                      <a:pt x="5409" y="7779"/>
                      <a:pt x="5422" y="7841"/>
                      <a:pt x="5385" y="7841"/>
                    </a:cubicBezTo>
                    <a:cubicBezTo>
                      <a:pt x="5336" y="7841"/>
                      <a:pt x="5286" y="7878"/>
                      <a:pt x="5286" y="7890"/>
                    </a:cubicBezTo>
                    <a:cubicBezTo>
                      <a:pt x="5286" y="7915"/>
                      <a:pt x="5311" y="7927"/>
                      <a:pt x="5286" y="7952"/>
                    </a:cubicBezTo>
                    <a:cubicBezTo>
                      <a:pt x="5262" y="7976"/>
                      <a:pt x="5274" y="8026"/>
                      <a:pt x="5286" y="8026"/>
                    </a:cubicBezTo>
                    <a:cubicBezTo>
                      <a:pt x="5292" y="8026"/>
                      <a:pt x="5311" y="8023"/>
                      <a:pt x="5331" y="8023"/>
                    </a:cubicBezTo>
                    <a:cubicBezTo>
                      <a:pt x="5351" y="8023"/>
                      <a:pt x="5372" y="8026"/>
                      <a:pt x="5385" y="8038"/>
                    </a:cubicBezTo>
                    <a:cubicBezTo>
                      <a:pt x="5406" y="8059"/>
                      <a:pt x="5446" y="8090"/>
                      <a:pt x="5432" y="8090"/>
                    </a:cubicBezTo>
                    <a:cubicBezTo>
                      <a:pt x="5430" y="8090"/>
                      <a:pt x="5427" y="8089"/>
                      <a:pt x="5422" y="8087"/>
                    </a:cubicBezTo>
                    <a:cubicBezTo>
                      <a:pt x="5412" y="8085"/>
                      <a:pt x="5405" y="8084"/>
                      <a:pt x="5398" y="8084"/>
                    </a:cubicBezTo>
                    <a:cubicBezTo>
                      <a:pt x="5371" y="8084"/>
                      <a:pt x="5365" y="8102"/>
                      <a:pt x="5336" y="8112"/>
                    </a:cubicBezTo>
                    <a:cubicBezTo>
                      <a:pt x="5299" y="8124"/>
                      <a:pt x="5274" y="8174"/>
                      <a:pt x="5286" y="8186"/>
                    </a:cubicBezTo>
                    <a:cubicBezTo>
                      <a:pt x="5311" y="8211"/>
                      <a:pt x="5336" y="8223"/>
                      <a:pt x="5360" y="8235"/>
                    </a:cubicBezTo>
                    <a:cubicBezTo>
                      <a:pt x="5397" y="8235"/>
                      <a:pt x="5434" y="8235"/>
                      <a:pt x="5459" y="8211"/>
                    </a:cubicBezTo>
                    <a:cubicBezTo>
                      <a:pt x="5470" y="8203"/>
                      <a:pt x="5484" y="8200"/>
                      <a:pt x="5496" y="8200"/>
                    </a:cubicBezTo>
                    <a:cubicBezTo>
                      <a:pt x="5525" y="8200"/>
                      <a:pt x="5544" y="8218"/>
                      <a:pt x="5483" y="8235"/>
                    </a:cubicBezTo>
                    <a:cubicBezTo>
                      <a:pt x="5409" y="8248"/>
                      <a:pt x="5446" y="8248"/>
                      <a:pt x="5385" y="8272"/>
                    </a:cubicBezTo>
                    <a:cubicBezTo>
                      <a:pt x="5336" y="8272"/>
                      <a:pt x="5299" y="8309"/>
                      <a:pt x="5274" y="8346"/>
                    </a:cubicBezTo>
                    <a:cubicBezTo>
                      <a:pt x="5262" y="8371"/>
                      <a:pt x="5274" y="8383"/>
                      <a:pt x="5336" y="8395"/>
                    </a:cubicBezTo>
                    <a:cubicBezTo>
                      <a:pt x="5385" y="8408"/>
                      <a:pt x="5434" y="8408"/>
                      <a:pt x="5446" y="8457"/>
                    </a:cubicBezTo>
                    <a:cubicBezTo>
                      <a:pt x="5446" y="8485"/>
                      <a:pt x="5446" y="8535"/>
                      <a:pt x="5435" y="8535"/>
                    </a:cubicBezTo>
                    <a:cubicBezTo>
                      <a:pt x="5432" y="8535"/>
                      <a:pt x="5428" y="8530"/>
                      <a:pt x="5422" y="8519"/>
                    </a:cubicBezTo>
                    <a:cubicBezTo>
                      <a:pt x="5411" y="8475"/>
                      <a:pt x="5419" y="8430"/>
                      <a:pt x="5386" y="8430"/>
                    </a:cubicBezTo>
                    <a:cubicBezTo>
                      <a:pt x="5382" y="8430"/>
                      <a:pt x="5378" y="8431"/>
                      <a:pt x="5372" y="8432"/>
                    </a:cubicBezTo>
                    <a:cubicBezTo>
                      <a:pt x="5323" y="8432"/>
                      <a:pt x="5336" y="8457"/>
                      <a:pt x="5311" y="8482"/>
                    </a:cubicBezTo>
                    <a:cubicBezTo>
                      <a:pt x="5286" y="8519"/>
                      <a:pt x="5286" y="8556"/>
                      <a:pt x="5311" y="8593"/>
                    </a:cubicBezTo>
                    <a:cubicBezTo>
                      <a:pt x="5336" y="8617"/>
                      <a:pt x="5360" y="8617"/>
                      <a:pt x="5397" y="8617"/>
                    </a:cubicBezTo>
                    <a:cubicBezTo>
                      <a:pt x="5422" y="8617"/>
                      <a:pt x="5446" y="8630"/>
                      <a:pt x="5459" y="8642"/>
                    </a:cubicBezTo>
                    <a:cubicBezTo>
                      <a:pt x="5473" y="8656"/>
                      <a:pt x="5488" y="8662"/>
                      <a:pt x="5502" y="8662"/>
                    </a:cubicBezTo>
                    <a:cubicBezTo>
                      <a:pt x="5512" y="8662"/>
                      <a:pt x="5522" y="8659"/>
                      <a:pt x="5533" y="8654"/>
                    </a:cubicBezTo>
                    <a:cubicBezTo>
                      <a:pt x="5570" y="8642"/>
                      <a:pt x="5570" y="8642"/>
                      <a:pt x="5594" y="8593"/>
                    </a:cubicBezTo>
                    <a:cubicBezTo>
                      <a:pt x="5603" y="8556"/>
                      <a:pt x="5612" y="8534"/>
                      <a:pt x="5631" y="8534"/>
                    </a:cubicBezTo>
                    <a:cubicBezTo>
                      <a:pt x="5638" y="8534"/>
                      <a:pt x="5646" y="8537"/>
                      <a:pt x="5656" y="8543"/>
                    </a:cubicBezTo>
                    <a:cubicBezTo>
                      <a:pt x="5656" y="8543"/>
                      <a:pt x="5631" y="8543"/>
                      <a:pt x="5619" y="8580"/>
                    </a:cubicBezTo>
                    <a:cubicBezTo>
                      <a:pt x="5594" y="8642"/>
                      <a:pt x="5557" y="8703"/>
                      <a:pt x="5533" y="8703"/>
                    </a:cubicBezTo>
                    <a:lnTo>
                      <a:pt x="5459" y="8703"/>
                    </a:lnTo>
                    <a:cubicBezTo>
                      <a:pt x="5434" y="8703"/>
                      <a:pt x="5520" y="8740"/>
                      <a:pt x="5545" y="8753"/>
                    </a:cubicBezTo>
                    <a:cubicBezTo>
                      <a:pt x="5559" y="8767"/>
                      <a:pt x="5561" y="8781"/>
                      <a:pt x="5551" y="8781"/>
                    </a:cubicBezTo>
                    <a:cubicBezTo>
                      <a:pt x="5543" y="8781"/>
                      <a:pt x="5529" y="8774"/>
                      <a:pt x="5508" y="8753"/>
                    </a:cubicBezTo>
                    <a:cubicBezTo>
                      <a:pt x="5492" y="8740"/>
                      <a:pt x="5479" y="8735"/>
                      <a:pt x="5471" y="8735"/>
                    </a:cubicBezTo>
                    <a:cubicBezTo>
                      <a:pt x="5455" y="8735"/>
                      <a:pt x="5455" y="8757"/>
                      <a:pt x="5471" y="8790"/>
                    </a:cubicBezTo>
                    <a:cubicBezTo>
                      <a:pt x="5483" y="8851"/>
                      <a:pt x="5533" y="8839"/>
                      <a:pt x="5557" y="8851"/>
                    </a:cubicBezTo>
                    <a:cubicBezTo>
                      <a:pt x="5594" y="8864"/>
                      <a:pt x="5656" y="8888"/>
                      <a:pt x="5594" y="8888"/>
                    </a:cubicBezTo>
                    <a:cubicBezTo>
                      <a:pt x="5557" y="8888"/>
                      <a:pt x="5520" y="8876"/>
                      <a:pt x="5483" y="8864"/>
                    </a:cubicBezTo>
                    <a:cubicBezTo>
                      <a:pt x="5472" y="8864"/>
                      <a:pt x="5457" y="8869"/>
                      <a:pt x="5441" y="8869"/>
                    </a:cubicBezTo>
                    <a:cubicBezTo>
                      <a:pt x="5422" y="8869"/>
                      <a:pt x="5404" y="8861"/>
                      <a:pt x="5397" y="8827"/>
                    </a:cubicBezTo>
                    <a:cubicBezTo>
                      <a:pt x="5378" y="8778"/>
                      <a:pt x="5397" y="8698"/>
                      <a:pt x="5387" y="8698"/>
                    </a:cubicBezTo>
                    <a:cubicBezTo>
                      <a:pt x="5385" y="8698"/>
                      <a:pt x="5380" y="8703"/>
                      <a:pt x="5372" y="8716"/>
                    </a:cubicBezTo>
                    <a:cubicBezTo>
                      <a:pt x="5348" y="8753"/>
                      <a:pt x="5336" y="8802"/>
                      <a:pt x="5336" y="8839"/>
                    </a:cubicBezTo>
                    <a:cubicBezTo>
                      <a:pt x="5336" y="8876"/>
                      <a:pt x="5409" y="8888"/>
                      <a:pt x="5372" y="8913"/>
                    </a:cubicBezTo>
                    <a:cubicBezTo>
                      <a:pt x="5348" y="8925"/>
                      <a:pt x="5336" y="8962"/>
                      <a:pt x="5336" y="8999"/>
                    </a:cubicBezTo>
                    <a:cubicBezTo>
                      <a:pt x="5336" y="9013"/>
                      <a:pt x="5336" y="9023"/>
                      <a:pt x="5342" y="9023"/>
                    </a:cubicBezTo>
                    <a:cubicBezTo>
                      <a:pt x="5347" y="9023"/>
                      <a:pt x="5356" y="9016"/>
                      <a:pt x="5372" y="8999"/>
                    </a:cubicBezTo>
                    <a:cubicBezTo>
                      <a:pt x="5397" y="8975"/>
                      <a:pt x="5413" y="8975"/>
                      <a:pt x="5423" y="8975"/>
                    </a:cubicBezTo>
                    <a:cubicBezTo>
                      <a:pt x="5434" y="8975"/>
                      <a:pt x="5440" y="8975"/>
                      <a:pt x="5446" y="8950"/>
                    </a:cubicBezTo>
                    <a:cubicBezTo>
                      <a:pt x="5454" y="8921"/>
                      <a:pt x="5461" y="8909"/>
                      <a:pt x="5466" y="8909"/>
                    </a:cubicBezTo>
                    <a:cubicBezTo>
                      <a:pt x="5469" y="8909"/>
                      <a:pt x="5471" y="8915"/>
                      <a:pt x="5471" y="8925"/>
                    </a:cubicBezTo>
                    <a:cubicBezTo>
                      <a:pt x="5471" y="8950"/>
                      <a:pt x="5471" y="8962"/>
                      <a:pt x="5508" y="8962"/>
                    </a:cubicBezTo>
                    <a:cubicBezTo>
                      <a:pt x="5520" y="8950"/>
                      <a:pt x="5533" y="8950"/>
                      <a:pt x="5545" y="8938"/>
                    </a:cubicBezTo>
                    <a:cubicBezTo>
                      <a:pt x="5553" y="8929"/>
                      <a:pt x="5567" y="8904"/>
                      <a:pt x="5576" y="8904"/>
                    </a:cubicBezTo>
                    <a:cubicBezTo>
                      <a:pt x="5579" y="8904"/>
                      <a:pt x="5582" y="8909"/>
                      <a:pt x="5582" y="8925"/>
                    </a:cubicBezTo>
                    <a:cubicBezTo>
                      <a:pt x="5582" y="8944"/>
                      <a:pt x="5579" y="8944"/>
                      <a:pt x="5577" y="8944"/>
                    </a:cubicBezTo>
                    <a:cubicBezTo>
                      <a:pt x="5576" y="8944"/>
                      <a:pt x="5576" y="8944"/>
                      <a:pt x="5582" y="8962"/>
                    </a:cubicBezTo>
                    <a:cubicBezTo>
                      <a:pt x="5594" y="8999"/>
                      <a:pt x="5570" y="9011"/>
                      <a:pt x="5545" y="9024"/>
                    </a:cubicBezTo>
                    <a:cubicBezTo>
                      <a:pt x="5508" y="9036"/>
                      <a:pt x="5508" y="9085"/>
                      <a:pt x="5533" y="9110"/>
                    </a:cubicBezTo>
                    <a:cubicBezTo>
                      <a:pt x="5540" y="9125"/>
                      <a:pt x="5557" y="9136"/>
                      <a:pt x="5569" y="9136"/>
                    </a:cubicBezTo>
                    <a:cubicBezTo>
                      <a:pt x="5577" y="9136"/>
                      <a:pt x="5582" y="9132"/>
                      <a:pt x="5582" y="9122"/>
                    </a:cubicBezTo>
                    <a:cubicBezTo>
                      <a:pt x="5585" y="9113"/>
                      <a:pt x="5590" y="9109"/>
                      <a:pt x="5595" y="9109"/>
                    </a:cubicBezTo>
                    <a:cubicBezTo>
                      <a:pt x="5609" y="9109"/>
                      <a:pt x="5621" y="9138"/>
                      <a:pt x="5594" y="9147"/>
                    </a:cubicBezTo>
                    <a:cubicBezTo>
                      <a:pt x="5577" y="9156"/>
                      <a:pt x="5553" y="9164"/>
                      <a:pt x="5532" y="9164"/>
                    </a:cubicBezTo>
                    <a:cubicBezTo>
                      <a:pt x="5523" y="9164"/>
                      <a:pt x="5515" y="9163"/>
                      <a:pt x="5508" y="9159"/>
                    </a:cubicBezTo>
                    <a:cubicBezTo>
                      <a:pt x="5446" y="9159"/>
                      <a:pt x="5434" y="9196"/>
                      <a:pt x="5422" y="9233"/>
                    </a:cubicBezTo>
                    <a:cubicBezTo>
                      <a:pt x="5409" y="9258"/>
                      <a:pt x="5446" y="9283"/>
                      <a:pt x="5471" y="9283"/>
                    </a:cubicBezTo>
                    <a:cubicBezTo>
                      <a:pt x="5496" y="9295"/>
                      <a:pt x="5545" y="9356"/>
                      <a:pt x="5619" y="9393"/>
                    </a:cubicBezTo>
                    <a:cubicBezTo>
                      <a:pt x="5637" y="9404"/>
                      <a:pt x="5651" y="9408"/>
                      <a:pt x="5662" y="9408"/>
                    </a:cubicBezTo>
                    <a:cubicBezTo>
                      <a:pt x="5681" y="9408"/>
                      <a:pt x="5692" y="9399"/>
                      <a:pt x="5702" y="9399"/>
                    </a:cubicBezTo>
                    <a:cubicBezTo>
                      <a:pt x="5707" y="9399"/>
                      <a:pt x="5712" y="9400"/>
                      <a:pt x="5717" y="9406"/>
                    </a:cubicBezTo>
                    <a:cubicBezTo>
                      <a:pt x="5742" y="9430"/>
                      <a:pt x="5767" y="9455"/>
                      <a:pt x="5791" y="9467"/>
                    </a:cubicBezTo>
                    <a:cubicBezTo>
                      <a:pt x="5828" y="9474"/>
                      <a:pt x="5865" y="9477"/>
                      <a:pt x="5902" y="9477"/>
                    </a:cubicBezTo>
                    <a:cubicBezTo>
                      <a:pt x="5939" y="9477"/>
                      <a:pt x="5976" y="9474"/>
                      <a:pt x="6013" y="9467"/>
                    </a:cubicBezTo>
                    <a:cubicBezTo>
                      <a:pt x="6062" y="9430"/>
                      <a:pt x="6223" y="9295"/>
                      <a:pt x="6297" y="9246"/>
                    </a:cubicBezTo>
                    <a:cubicBezTo>
                      <a:pt x="6370" y="9196"/>
                      <a:pt x="6346" y="9159"/>
                      <a:pt x="6420" y="9110"/>
                    </a:cubicBezTo>
                    <a:cubicBezTo>
                      <a:pt x="6506" y="9061"/>
                      <a:pt x="6543" y="9073"/>
                      <a:pt x="6568" y="8999"/>
                    </a:cubicBezTo>
                    <a:cubicBezTo>
                      <a:pt x="6592" y="8925"/>
                      <a:pt x="6592" y="8876"/>
                      <a:pt x="6605" y="8851"/>
                    </a:cubicBezTo>
                    <a:cubicBezTo>
                      <a:pt x="6609" y="8843"/>
                      <a:pt x="6611" y="8838"/>
                      <a:pt x="6614" y="8838"/>
                    </a:cubicBezTo>
                    <a:cubicBezTo>
                      <a:pt x="6619" y="8838"/>
                      <a:pt x="6625" y="8862"/>
                      <a:pt x="6642" y="8938"/>
                    </a:cubicBezTo>
                    <a:cubicBezTo>
                      <a:pt x="6654" y="9048"/>
                      <a:pt x="6728" y="8999"/>
                      <a:pt x="6740" y="9036"/>
                    </a:cubicBezTo>
                    <a:cubicBezTo>
                      <a:pt x="6752" y="9073"/>
                      <a:pt x="6715" y="9048"/>
                      <a:pt x="6740" y="9135"/>
                    </a:cubicBezTo>
                    <a:cubicBezTo>
                      <a:pt x="6765" y="9209"/>
                      <a:pt x="6777" y="9184"/>
                      <a:pt x="6777" y="9258"/>
                    </a:cubicBezTo>
                    <a:cubicBezTo>
                      <a:pt x="6777" y="9332"/>
                      <a:pt x="6900" y="9393"/>
                      <a:pt x="6900" y="9455"/>
                    </a:cubicBezTo>
                    <a:cubicBezTo>
                      <a:pt x="6913" y="9504"/>
                      <a:pt x="6876" y="9529"/>
                      <a:pt x="6900" y="9578"/>
                    </a:cubicBezTo>
                    <a:cubicBezTo>
                      <a:pt x="6937" y="9701"/>
                      <a:pt x="6987" y="9825"/>
                      <a:pt x="7036" y="9948"/>
                    </a:cubicBezTo>
                    <a:cubicBezTo>
                      <a:pt x="7073" y="9973"/>
                      <a:pt x="7159" y="10034"/>
                      <a:pt x="7147" y="10071"/>
                    </a:cubicBezTo>
                    <a:cubicBezTo>
                      <a:pt x="7134" y="10133"/>
                      <a:pt x="7134" y="10194"/>
                      <a:pt x="7134" y="10256"/>
                    </a:cubicBezTo>
                    <a:cubicBezTo>
                      <a:pt x="7147" y="10281"/>
                      <a:pt x="7159" y="10355"/>
                      <a:pt x="7184" y="10416"/>
                    </a:cubicBezTo>
                    <a:cubicBezTo>
                      <a:pt x="7208" y="10478"/>
                      <a:pt x="7147" y="10527"/>
                      <a:pt x="7245" y="10527"/>
                    </a:cubicBezTo>
                    <a:cubicBezTo>
                      <a:pt x="7298" y="10527"/>
                      <a:pt x="7361" y="10541"/>
                      <a:pt x="7407" y="10541"/>
                    </a:cubicBezTo>
                    <a:cubicBezTo>
                      <a:pt x="7446" y="10541"/>
                      <a:pt x="7473" y="10530"/>
                      <a:pt x="7467" y="10490"/>
                    </a:cubicBezTo>
                    <a:cubicBezTo>
                      <a:pt x="7455" y="10404"/>
                      <a:pt x="7442" y="10293"/>
                      <a:pt x="7516" y="10281"/>
                    </a:cubicBezTo>
                    <a:cubicBezTo>
                      <a:pt x="7578" y="10281"/>
                      <a:pt x="7590" y="10231"/>
                      <a:pt x="7652" y="10231"/>
                    </a:cubicBezTo>
                    <a:cubicBezTo>
                      <a:pt x="7698" y="10231"/>
                      <a:pt x="7758" y="10273"/>
                      <a:pt x="7801" y="10273"/>
                    </a:cubicBezTo>
                    <a:cubicBezTo>
                      <a:pt x="7815" y="10273"/>
                      <a:pt x="7828" y="10268"/>
                      <a:pt x="7837" y="10256"/>
                    </a:cubicBezTo>
                    <a:cubicBezTo>
                      <a:pt x="7874" y="10207"/>
                      <a:pt x="7886" y="10133"/>
                      <a:pt x="7911" y="10083"/>
                    </a:cubicBezTo>
                    <a:cubicBezTo>
                      <a:pt x="7960" y="9936"/>
                      <a:pt x="7997" y="9775"/>
                      <a:pt x="8009" y="9603"/>
                    </a:cubicBezTo>
                    <a:cubicBezTo>
                      <a:pt x="8022" y="9529"/>
                      <a:pt x="8009" y="9455"/>
                      <a:pt x="7997" y="9369"/>
                    </a:cubicBezTo>
                    <a:cubicBezTo>
                      <a:pt x="7972" y="9320"/>
                      <a:pt x="7923" y="9270"/>
                      <a:pt x="7997" y="9270"/>
                    </a:cubicBezTo>
                    <a:cubicBezTo>
                      <a:pt x="8083" y="9246"/>
                      <a:pt x="8169" y="9196"/>
                      <a:pt x="8243" y="9135"/>
                    </a:cubicBezTo>
                    <a:cubicBezTo>
                      <a:pt x="8280" y="9098"/>
                      <a:pt x="8268" y="9085"/>
                      <a:pt x="8256" y="9061"/>
                    </a:cubicBezTo>
                    <a:cubicBezTo>
                      <a:pt x="8256" y="9055"/>
                      <a:pt x="8268" y="9055"/>
                      <a:pt x="8286" y="9055"/>
                    </a:cubicBezTo>
                    <a:cubicBezTo>
                      <a:pt x="8305" y="9055"/>
                      <a:pt x="8330" y="9055"/>
                      <a:pt x="8354" y="9048"/>
                    </a:cubicBezTo>
                    <a:cubicBezTo>
                      <a:pt x="8391" y="9036"/>
                      <a:pt x="8440" y="8975"/>
                      <a:pt x="8391" y="8950"/>
                    </a:cubicBezTo>
                    <a:cubicBezTo>
                      <a:pt x="8342" y="8913"/>
                      <a:pt x="8342" y="8925"/>
                      <a:pt x="8391" y="8876"/>
                    </a:cubicBezTo>
                    <a:cubicBezTo>
                      <a:pt x="8440" y="8839"/>
                      <a:pt x="8564" y="8777"/>
                      <a:pt x="8514" y="8716"/>
                    </a:cubicBezTo>
                    <a:cubicBezTo>
                      <a:pt x="8428" y="8617"/>
                      <a:pt x="8342" y="8519"/>
                      <a:pt x="8243" y="8445"/>
                    </a:cubicBezTo>
                    <a:cubicBezTo>
                      <a:pt x="8157" y="8383"/>
                      <a:pt x="8132" y="8383"/>
                      <a:pt x="8120" y="8297"/>
                    </a:cubicBezTo>
                    <a:cubicBezTo>
                      <a:pt x="8108" y="8161"/>
                      <a:pt x="8120" y="8013"/>
                      <a:pt x="8169" y="7866"/>
                    </a:cubicBezTo>
                    <a:cubicBezTo>
                      <a:pt x="8219" y="7742"/>
                      <a:pt x="8231" y="7742"/>
                      <a:pt x="8182" y="7705"/>
                    </a:cubicBezTo>
                    <a:cubicBezTo>
                      <a:pt x="8145" y="7668"/>
                      <a:pt x="8108" y="7656"/>
                      <a:pt x="8169" y="7607"/>
                    </a:cubicBezTo>
                    <a:cubicBezTo>
                      <a:pt x="8243" y="7558"/>
                      <a:pt x="8317" y="7496"/>
                      <a:pt x="8354" y="7422"/>
                    </a:cubicBezTo>
                    <a:cubicBezTo>
                      <a:pt x="8404" y="7348"/>
                      <a:pt x="8465" y="7286"/>
                      <a:pt x="8551" y="7250"/>
                    </a:cubicBezTo>
                    <a:cubicBezTo>
                      <a:pt x="8650" y="7200"/>
                      <a:pt x="8749" y="7126"/>
                      <a:pt x="8835" y="7052"/>
                    </a:cubicBezTo>
                    <a:cubicBezTo>
                      <a:pt x="8896" y="6991"/>
                      <a:pt x="8933" y="6978"/>
                      <a:pt x="8995" y="6917"/>
                    </a:cubicBezTo>
                    <a:cubicBezTo>
                      <a:pt x="9057" y="6880"/>
                      <a:pt x="9094" y="6806"/>
                      <a:pt x="9094" y="6744"/>
                    </a:cubicBezTo>
                    <a:cubicBezTo>
                      <a:pt x="9094" y="6707"/>
                      <a:pt x="9081" y="6707"/>
                      <a:pt x="9032" y="6633"/>
                    </a:cubicBezTo>
                    <a:cubicBezTo>
                      <a:pt x="8995" y="6560"/>
                      <a:pt x="9032" y="6523"/>
                      <a:pt x="9044" y="6498"/>
                    </a:cubicBezTo>
                    <a:cubicBezTo>
                      <a:pt x="9069" y="6486"/>
                      <a:pt x="9217" y="6449"/>
                      <a:pt x="9167" y="6387"/>
                    </a:cubicBezTo>
                    <a:cubicBezTo>
                      <a:pt x="9130" y="6338"/>
                      <a:pt x="9106" y="6301"/>
                      <a:pt x="9204" y="6252"/>
                    </a:cubicBezTo>
                    <a:cubicBezTo>
                      <a:pt x="9303" y="6215"/>
                      <a:pt x="9303" y="6178"/>
                      <a:pt x="9365" y="6128"/>
                    </a:cubicBezTo>
                    <a:cubicBezTo>
                      <a:pt x="9406" y="6101"/>
                      <a:pt x="9428" y="6085"/>
                      <a:pt x="9446" y="6085"/>
                    </a:cubicBezTo>
                    <a:cubicBezTo>
                      <a:pt x="9460" y="6085"/>
                      <a:pt x="9472" y="6094"/>
                      <a:pt x="9488" y="6116"/>
                    </a:cubicBezTo>
                    <a:cubicBezTo>
                      <a:pt x="9515" y="6136"/>
                      <a:pt x="9523" y="6145"/>
                      <a:pt x="9534" y="6145"/>
                    </a:cubicBezTo>
                    <a:cubicBezTo>
                      <a:pt x="9542" y="6145"/>
                      <a:pt x="9552" y="6139"/>
                      <a:pt x="9574" y="6128"/>
                    </a:cubicBezTo>
                    <a:cubicBezTo>
                      <a:pt x="9610" y="6107"/>
                      <a:pt x="9625" y="6094"/>
                      <a:pt x="9650" y="6094"/>
                    </a:cubicBezTo>
                    <a:cubicBezTo>
                      <a:pt x="9669" y="6094"/>
                      <a:pt x="9693" y="6100"/>
                      <a:pt x="9734" y="6116"/>
                    </a:cubicBezTo>
                    <a:lnTo>
                      <a:pt x="9747" y="6116"/>
                    </a:lnTo>
                    <a:cubicBezTo>
                      <a:pt x="9833" y="6153"/>
                      <a:pt x="9919" y="6227"/>
                      <a:pt x="9968" y="6239"/>
                    </a:cubicBezTo>
                    <a:cubicBezTo>
                      <a:pt x="10005" y="6252"/>
                      <a:pt x="9944" y="6399"/>
                      <a:pt x="9993" y="6436"/>
                    </a:cubicBezTo>
                    <a:cubicBezTo>
                      <a:pt x="10042" y="6486"/>
                      <a:pt x="10055" y="6535"/>
                      <a:pt x="10018" y="6535"/>
                    </a:cubicBezTo>
                    <a:cubicBezTo>
                      <a:pt x="9985" y="6535"/>
                      <a:pt x="9957" y="6551"/>
                      <a:pt x="9939" y="6551"/>
                    </a:cubicBezTo>
                    <a:cubicBezTo>
                      <a:pt x="9930" y="6551"/>
                      <a:pt x="9923" y="6547"/>
                      <a:pt x="9919" y="6535"/>
                    </a:cubicBezTo>
                    <a:cubicBezTo>
                      <a:pt x="9919" y="6519"/>
                      <a:pt x="9915" y="6513"/>
                      <a:pt x="9909" y="6513"/>
                    </a:cubicBezTo>
                    <a:cubicBezTo>
                      <a:pt x="9901" y="6513"/>
                      <a:pt x="9889" y="6526"/>
                      <a:pt x="9882" y="6547"/>
                    </a:cubicBezTo>
                    <a:cubicBezTo>
                      <a:pt x="9845" y="6597"/>
                      <a:pt x="9796" y="6646"/>
                      <a:pt x="9759" y="6695"/>
                    </a:cubicBezTo>
                    <a:cubicBezTo>
                      <a:pt x="9710" y="6744"/>
                      <a:pt x="9685" y="6880"/>
                      <a:pt x="9623" y="6892"/>
                    </a:cubicBezTo>
                    <a:cubicBezTo>
                      <a:pt x="9574" y="6905"/>
                      <a:pt x="9537" y="6929"/>
                      <a:pt x="9525" y="6978"/>
                    </a:cubicBezTo>
                    <a:cubicBezTo>
                      <a:pt x="9475" y="7028"/>
                      <a:pt x="9377" y="7102"/>
                      <a:pt x="9315" y="7163"/>
                    </a:cubicBezTo>
                    <a:cubicBezTo>
                      <a:pt x="9266" y="7237"/>
                      <a:pt x="9241" y="7262"/>
                      <a:pt x="9167" y="7262"/>
                    </a:cubicBezTo>
                    <a:cubicBezTo>
                      <a:pt x="9094" y="7262"/>
                      <a:pt x="9167" y="7286"/>
                      <a:pt x="9106" y="7360"/>
                    </a:cubicBezTo>
                    <a:cubicBezTo>
                      <a:pt x="9057" y="7422"/>
                      <a:pt x="9020" y="7422"/>
                      <a:pt x="9057" y="7558"/>
                    </a:cubicBezTo>
                    <a:cubicBezTo>
                      <a:pt x="9081" y="7705"/>
                      <a:pt x="9057" y="7718"/>
                      <a:pt x="9094" y="7792"/>
                    </a:cubicBezTo>
                    <a:cubicBezTo>
                      <a:pt x="9118" y="7853"/>
                      <a:pt x="9180" y="7792"/>
                      <a:pt x="9167" y="7890"/>
                    </a:cubicBezTo>
                    <a:cubicBezTo>
                      <a:pt x="9143" y="8001"/>
                      <a:pt x="9143" y="8223"/>
                      <a:pt x="9118" y="8321"/>
                    </a:cubicBezTo>
                    <a:cubicBezTo>
                      <a:pt x="9094" y="8420"/>
                      <a:pt x="9057" y="8383"/>
                      <a:pt x="9155" y="8420"/>
                    </a:cubicBezTo>
                    <a:cubicBezTo>
                      <a:pt x="9241" y="8457"/>
                      <a:pt x="9303" y="8494"/>
                      <a:pt x="9266" y="8519"/>
                    </a:cubicBezTo>
                    <a:cubicBezTo>
                      <a:pt x="9226" y="8539"/>
                      <a:pt x="9160" y="8617"/>
                      <a:pt x="9179" y="8617"/>
                    </a:cubicBezTo>
                    <a:cubicBezTo>
                      <a:pt x="9183" y="8617"/>
                      <a:pt x="9191" y="8614"/>
                      <a:pt x="9204" y="8605"/>
                    </a:cubicBezTo>
                    <a:cubicBezTo>
                      <a:pt x="9280" y="8572"/>
                      <a:pt x="9309" y="8463"/>
                      <a:pt x="9331" y="8463"/>
                    </a:cubicBezTo>
                    <a:cubicBezTo>
                      <a:pt x="9334" y="8463"/>
                      <a:pt x="9337" y="8465"/>
                      <a:pt x="9340" y="8469"/>
                    </a:cubicBezTo>
                    <a:cubicBezTo>
                      <a:pt x="9365" y="8519"/>
                      <a:pt x="9365" y="8568"/>
                      <a:pt x="9340" y="8617"/>
                    </a:cubicBezTo>
                    <a:cubicBezTo>
                      <a:pt x="9322" y="8644"/>
                      <a:pt x="9298" y="8690"/>
                      <a:pt x="9319" y="8690"/>
                    </a:cubicBezTo>
                    <a:cubicBezTo>
                      <a:pt x="9326" y="8690"/>
                      <a:pt x="9341" y="8683"/>
                      <a:pt x="9365" y="8666"/>
                    </a:cubicBezTo>
                    <a:cubicBezTo>
                      <a:pt x="9419" y="8613"/>
                      <a:pt x="9453" y="8552"/>
                      <a:pt x="9477" y="8552"/>
                    </a:cubicBezTo>
                    <a:cubicBezTo>
                      <a:pt x="9486" y="8552"/>
                      <a:pt x="9493" y="8560"/>
                      <a:pt x="9500" y="8580"/>
                    </a:cubicBezTo>
                    <a:cubicBezTo>
                      <a:pt x="9511" y="8643"/>
                      <a:pt x="9441" y="8697"/>
                      <a:pt x="9472" y="8697"/>
                    </a:cubicBezTo>
                    <a:cubicBezTo>
                      <a:pt x="9478" y="8697"/>
                      <a:pt x="9487" y="8695"/>
                      <a:pt x="9500" y="8691"/>
                    </a:cubicBezTo>
                    <a:cubicBezTo>
                      <a:pt x="9599" y="8691"/>
                      <a:pt x="9710" y="8666"/>
                      <a:pt x="9808" y="8630"/>
                    </a:cubicBezTo>
                    <a:cubicBezTo>
                      <a:pt x="9931" y="8568"/>
                      <a:pt x="10079" y="8519"/>
                      <a:pt x="10215" y="8482"/>
                    </a:cubicBezTo>
                    <a:cubicBezTo>
                      <a:pt x="10326" y="8469"/>
                      <a:pt x="10523" y="8445"/>
                      <a:pt x="10634" y="8420"/>
                    </a:cubicBezTo>
                    <a:lnTo>
                      <a:pt x="10658" y="8420"/>
                    </a:lnTo>
                    <a:cubicBezTo>
                      <a:pt x="10711" y="8413"/>
                      <a:pt x="10750" y="8401"/>
                      <a:pt x="10772" y="8401"/>
                    </a:cubicBezTo>
                    <a:cubicBezTo>
                      <a:pt x="10786" y="8401"/>
                      <a:pt x="10794" y="8406"/>
                      <a:pt x="10794" y="8420"/>
                    </a:cubicBezTo>
                    <a:cubicBezTo>
                      <a:pt x="10794" y="8482"/>
                      <a:pt x="10819" y="8531"/>
                      <a:pt x="10868" y="8556"/>
                    </a:cubicBezTo>
                    <a:cubicBezTo>
                      <a:pt x="10917" y="8593"/>
                      <a:pt x="11127" y="8642"/>
                      <a:pt x="11114" y="8666"/>
                    </a:cubicBezTo>
                    <a:cubicBezTo>
                      <a:pt x="11090" y="8691"/>
                      <a:pt x="11077" y="8716"/>
                      <a:pt x="10991" y="8716"/>
                    </a:cubicBezTo>
                    <a:cubicBezTo>
                      <a:pt x="10892" y="8716"/>
                      <a:pt x="10732" y="8716"/>
                      <a:pt x="10683" y="8777"/>
                    </a:cubicBezTo>
                    <a:cubicBezTo>
                      <a:pt x="10658" y="8802"/>
                      <a:pt x="10646" y="8827"/>
                      <a:pt x="10634" y="8839"/>
                    </a:cubicBezTo>
                    <a:cubicBezTo>
                      <a:pt x="10634" y="8864"/>
                      <a:pt x="10609" y="8888"/>
                      <a:pt x="10584" y="8901"/>
                    </a:cubicBezTo>
                    <a:cubicBezTo>
                      <a:pt x="10437" y="8901"/>
                      <a:pt x="10289" y="8888"/>
                      <a:pt x="10153" y="8864"/>
                    </a:cubicBezTo>
                    <a:cubicBezTo>
                      <a:pt x="10117" y="8857"/>
                      <a:pt x="10081" y="8854"/>
                      <a:pt x="10044" y="8854"/>
                    </a:cubicBezTo>
                    <a:cubicBezTo>
                      <a:pt x="9945" y="8854"/>
                      <a:pt x="9846" y="8877"/>
                      <a:pt x="9747" y="8913"/>
                    </a:cubicBezTo>
                    <a:cubicBezTo>
                      <a:pt x="9710" y="8950"/>
                      <a:pt x="9623" y="9048"/>
                      <a:pt x="9574" y="9048"/>
                    </a:cubicBezTo>
                    <a:cubicBezTo>
                      <a:pt x="9525" y="9061"/>
                      <a:pt x="9475" y="9122"/>
                      <a:pt x="9537" y="9122"/>
                    </a:cubicBezTo>
                    <a:cubicBezTo>
                      <a:pt x="9599" y="9122"/>
                      <a:pt x="9623" y="9159"/>
                      <a:pt x="9611" y="9184"/>
                    </a:cubicBezTo>
                    <a:cubicBezTo>
                      <a:pt x="9586" y="9221"/>
                      <a:pt x="9574" y="9233"/>
                      <a:pt x="9599" y="9283"/>
                    </a:cubicBezTo>
                    <a:cubicBezTo>
                      <a:pt x="9623" y="9332"/>
                      <a:pt x="9599" y="9356"/>
                      <a:pt x="9697" y="9369"/>
                    </a:cubicBezTo>
                    <a:cubicBezTo>
                      <a:pt x="9707" y="9370"/>
                      <a:pt x="9716" y="9371"/>
                      <a:pt x="9725" y="9371"/>
                    </a:cubicBezTo>
                    <a:cubicBezTo>
                      <a:pt x="9774" y="9371"/>
                      <a:pt x="9817" y="9356"/>
                      <a:pt x="9839" y="9356"/>
                    </a:cubicBezTo>
                    <a:cubicBezTo>
                      <a:pt x="9855" y="9356"/>
                      <a:pt x="9860" y="9365"/>
                      <a:pt x="9845" y="9393"/>
                    </a:cubicBezTo>
                    <a:cubicBezTo>
                      <a:pt x="9808" y="9443"/>
                      <a:pt x="9784" y="9492"/>
                      <a:pt x="9771" y="9541"/>
                    </a:cubicBezTo>
                    <a:cubicBezTo>
                      <a:pt x="9771" y="9566"/>
                      <a:pt x="9771" y="9591"/>
                      <a:pt x="9771" y="9615"/>
                    </a:cubicBezTo>
                    <a:cubicBezTo>
                      <a:pt x="9771" y="9689"/>
                      <a:pt x="9771" y="9775"/>
                      <a:pt x="9734" y="9800"/>
                    </a:cubicBezTo>
                    <a:cubicBezTo>
                      <a:pt x="9704" y="9820"/>
                      <a:pt x="9649" y="9899"/>
                      <a:pt x="9596" y="9899"/>
                    </a:cubicBezTo>
                    <a:cubicBezTo>
                      <a:pt x="9584" y="9899"/>
                      <a:pt x="9573" y="9895"/>
                      <a:pt x="9562" y="9886"/>
                    </a:cubicBezTo>
                    <a:cubicBezTo>
                      <a:pt x="9512" y="9837"/>
                      <a:pt x="9426" y="9726"/>
                      <a:pt x="9377" y="9677"/>
                    </a:cubicBezTo>
                    <a:cubicBezTo>
                      <a:pt x="9339" y="9639"/>
                      <a:pt x="9323" y="9623"/>
                      <a:pt x="9296" y="9623"/>
                    </a:cubicBezTo>
                    <a:cubicBezTo>
                      <a:pt x="9287" y="9623"/>
                      <a:pt x="9278" y="9625"/>
                      <a:pt x="9266" y="9628"/>
                    </a:cubicBezTo>
                    <a:cubicBezTo>
                      <a:pt x="9229" y="9640"/>
                      <a:pt x="9143" y="9652"/>
                      <a:pt x="9094" y="9763"/>
                    </a:cubicBezTo>
                    <a:cubicBezTo>
                      <a:pt x="9044" y="9849"/>
                      <a:pt x="9020" y="9936"/>
                      <a:pt x="8995" y="10034"/>
                    </a:cubicBezTo>
                    <a:cubicBezTo>
                      <a:pt x="8995" y="10120"/>
                      <a:pt x="8983" y="10194"/>
                      <a:pt x="8995" y="10281"/>
                    </a:cubicBezTo>
                    <a:cubicBezTo>
                      <a:pt x="8995" y="10330"/>
                      <a:pt x="8995" y="10379"/>
                      <a:pt x="9007" y="10428"/>
                    </a:cubicBezTo>
                    <a:cubicBezTo>
                      <a:pt x="9032" y="10478"/>
                      <a:pt x="9044" y="10527"/>
                      <a:pt x="9032" y="10589"/>
                    </a:cubicBezTo>
                    <a:cubicBezTo>
                      <a:pt x="9032" y="10650"/>
                      <a:pt x="9020" y="10712"/>
                      <a:pt x="9007" y="10712"/>
                    </a:cubicBezTo>
                    <a:cubicBezTo>
                      <a:pt x="8999" y="10712"/>
                      <a:pt x="8969" y="10723"/>
                      <a:pt x="8950" y="10723"/>
                    </a:cubicBezTo>
                    <a:cubicBezTo>
                      <a:pt x="8940" y="10723"/>
                      <a:pt x="8933" y="10720"/>
                      <a:pt x="8933" y="10712"/>
                    </a:cubicBezTo>
                    <a:cubicBezTo>
                      <a:pt x="8933" y="10692"/>
                      <a:pt x="8941" y="10656"/>
                      <a:pt x="8918" y="10656"/>
                    </a:cubicBezTo>
                    <a:cubicBezTo>
                      <a:pt x="8913" y="10656"/>
                      <a:pt x="8906" y="10658"/>
                      <a:pt x="8896" y="10663"/>
                    </a:cubicBezTo>
                    <a:cubicBezTo>
                      <a:pt x="8872" y="10687"/>
                      <a:pt x="8835" y="10700"/>
                      <a:pt x="8810" y="10700"/>
                    </a:cubicBezTo>
                    <a:cubicBezTo>
                      <a:pt x="8804" y="10698"/>
                      <a:pt x="8797" y="10698"/>
                      <a:pt x="8791" y="10698"/>
                    </a:cubicBezTo>
                    <a:cubicBezTo>
                      <a:pt x="8739" y="10698"/>
                      <a:pt x="8699" y="10742"/>
                      <a:pt x="8699" y="10786"/>
                    </a:cubicBezTo>
                    <a:cubicBezTo>
                      <a:pt x="8699" y="10837"/>
                      <a:pt x="8687" y="10864"/>
                      <a:pt x="8672" y="10864"/>
                    </a:cubicBezTo>
                    <a:cubicBezTo>
                      <a:pt x="8665" y="10864"/>
                      <a:pt x="8658" y="10859"/>
                      <a:pt x="8650" y="10847"/>
                    </a:cubicBezTo>
                    <a:cubicBezTo>
                      <a:pt x="8641" y="10834"/>
                      <a:pt x="8635" y="10827"/>
                      <a:pt x="8631" y="10827"/>
                    </a:cubicBezTo>
                    <a:cubicBezTo>
                      <a:pt x="8625" y="10827"/>
                      <a:pt x="8625" y="10846"/>
                      <a:pt x="8625" y="10884"/>
                    </a:cubicBezTo>
                    <a:cubicBezTo>
                      <a:pt x="8625" y="10926"/>
                      <a:pt x="8614" y="10951"/>
                      <a:pt x="8587" y="10951"/>
                    </a:cubicBezTo>
                    <a:cubicBezTo>
                      <a:pt x="8575" y="10951"/>
                      <a:pt x="8559" y="10945"/>
                      <a:pt x="8539" y="10934"/>
                    </a:cubicBezTo>
                    <a:cubicBezTo>
                      <a:pt x="8490" y="10909"/>
                      <a:pt x="8440" y="10860"/>
                      <a:pt x="8416" y="10810"/>
                    </a:cubicBezTo>
                    <a:cubicBezTo>
                      <a:pt x="8391" y="10761"/>
                      <a:pt x="8330" y="10736"/>
                      <a:pt x="8268" y="10736"/>
                    </a:cubicBezTo>
                    <a:cubicBezTo>
                      <a:pt x="8219" y="10749"/>
                      <a:pt x="8009" y="10884"/>
                      <a:pt x="7948" y="10921"/>
                    </a:cubicBezTo>
                    <a:cubicBezTo>
                      <a:pt x="7824" y="10995"/>
                      <a:pt x="7701" y="11045"/>
                      <a:pt x="7566" y="11081"/>
                    </a:cubicBezTo>
                    <a:cubicBezTo>
                      <a:pt x="7479" y="11094"/>
                      <a:pt x="7566" y="11155"/>
                      <a:pt x="7516" y="11155"/>
                    </a:cubicBezTo>
                    <a:lnTo>
                      <a:pt x="7479" y="11155"/>
                    </a:lnTo>
                    <a:cubicBezTo>
                      <a:pt x="7467" y="11155"/>
                      <a:pt x="7455" y="11143"/>
                      <a:pt x="7418" y="11106"/>
                    </a:cubicBezTo>
                    <a:cubicBezTo>
                      <a:pt x="7369" y="11057"/>
                      <a:pt x="7295" y="11020"/>
                      <a:pt x="7307" y="10983"/>
                    </a:cubicBezTo>
                    <a:cubicBezTo>
                      <a:pt x="7318" y="10951"/>
                      <a:pt x="7319" y="10853"/>
                      <a:pt x="7303" y="10853"/>
                    </a:cubicBezTo>
                    <a:cubicBezTo>
                      <a:pt x="7301" y="10853"/>
                      <a:pt x="7298" y="10855"/>
                      <a:pt x="7295" y="10860"/>
                    </a:cubicBezTo>
                    <a:cubicBezTo>
                      <a:pt x="7258" y="10897"/>
                      <a:pt x="7270" y="10995"/>
                      <a:pt x="7245" y="10995"/>
                    </a:cubicBezTo>
                    <a:cubicBezTo>
                      <a:pt x="7208" y="10995"/>
                      <a:pt x="7184" y="10958"/>
                      <a:pt x="7134" y="10946"/>
                    </a:cubicBezTo>
                    <a:cubicBezTo>
                      <a:pt x="7060" y="10958"/>
                      <a:pt x="6999" y="10983"/>
                      <a:pt x="6925" y="11020"/>
                    </a:cubicBezTo>
                    <a:cubicBezTo>
                      <a:pt x="6900" y="11032"/>
                      <a:pt x="6888" y="11081"/>
                      <a:pt x="6814" y="11094"/>
                    </a:cubicBezTo>
                    <a:cubicBezTo>
                      <a:pt x="6785" y="11098"/>
                      <a:pt x="6755" y="11101"/>
                      <a:pt x="6729" y="11101"/>
                    </a:cubicBezTo>
                    <a:cubicBezTo>
                      <a:pt x="6677" y="11101"/>
                      <a:pt x="6642" y="11090"/>
                      <a:pt x="6666" y="11057"/>
                    </a:cubicBezTo>
                    <a:cubicBezTo>
                      <a:pt x="6698" y="11003"/>
                      <a:pt x="6731" y="10968"/>
                      <a:pt x="6690" y="10968"/>
                    </a:cubicBezTo>
                    <a:cubicBezTo>
                      <a:pt x="6683" y="10968"/>
                      <a:pt x="6676" y="10969"/>
                      <a:pt x="6666" y="10971"/>
                    </a:cubicBezTo>
                    <a:cubicBezTo>
                      <a:pt x="6642" y="10971"/>
                      <a:pt x="6609" y="10973"/>
                      <a:pt x="6579" y="10973"/>
                    </a:cubicBezTo>
                    <a:cubicBezTo>
                      <a:pt x="6534" y="10973"/>
                      <a:pt x="6494" y="10968"/>
                      <a:pt x="6494" y="10946"/>
                    </a:cubicBezTo>
                    <a:cubicBezTo>
                      <a:pt x="6481" y="10897"/>
                      <a:pt x="6518" y="10847"/>
                      <a:pt x="6494" y="10786"/>
                    </a:cubicBezTo>
                    <a:cubicBezTo>
                      <a:pt x="6494" y="10773"/>
                      <a:pt x="6494" y="10761"/>
                      <a:pt x="6481" y="10749"/>
                    </a:cubicBezTo>
                    <a:cubicBezTo>
                      <a:pt x="6432" y="10675"/>
                      <a:pt x="6358" y="10663"/>
                      <a:pt x="6346" y="10613"/>
                    </a:cubicBezTo>
                    <a:cubicBezTo>
                      <a:pt x="6346" y="10564"/>
                      <a:pt x="6395" y="10589"/>
                      <a:pt x="6420" y="10527"/>
                    </a:cubicBezTo>
                    <a:cubicBezTo>
                      <a:pt x="6457" y="10478"/>
                      <a:pt x="6407" y="10478"/>
                      <a:pt x="6457" y="10416"/>
                    </a:cubicBezTo>
                    <a:cubicBezTo>
                      <a:pt x="6497" y="10376"/>
                      <a:pt x="6504" y="10304"/>
                      <a:pt x="6512" y="10304"/>
                    </a:cubicBezTo>
                    <a:cubicBezTo>
                      <a:pt x="6514" y="10304"/>
                      <a:pt x="6516" y="10308"/>
                      <a:pt x="6518" y="10318"/>
                    </a:cubicBezTo>
                    <a:cubicBezTo>
                      <a:pt x="6534" y="10342"/>
                      <a:pt x="6540" y="10360"/>
                      <a:pt x="6549" y="10360"/>
                    </a:cubicBezTo>
                    <a:cubicBezTo>
                      <a:pt x="6553" y="10360"/>
                      <a:pt x="6559" y="10355"/>
                      <a:pt x="6568" y="10342"/>
                    </a:cubicBezTo>
                    <a:cubicBezTo>
                      <a:pt x="6592" y="10305"/>
                      <a:pt x="6629" y="10268"/>
                      <a:pt x="6654" y="10244"/>
                    </a:cubicBezTo>
                    <a:cubicBezTo>
                      <a:pt x="6715" y="10194"/>
                      <a:pt x="6740" y="10170"/>
                      <a:pt x="6654" y="10120"/>
                    </a:cubicBezTo>
                    <a:cubicBezTo>
                      <a:pt x="6580" y="10083"/>
                      <a:pt x="6531" y="10083"/>
                      <a:pt x="6531" y="9997"/>
                    </a:cubicBezTo>
                    <a:cubicBezTo>
                      <a:pt x="6518" y="9923"/>
                      <a:pt x="6494" y="9923"/>
                      <a:pt x="6494" y="9886"/>
                    </a:cubicBezTo>
                    <a:cubicBezTo>
                      <a:pt x="6489" y="9867"/>
                      <a:pt x="6502" y="9863"/>
                      <a:pt x="6519" y="9863"/>
                    </a:cubicBezTo>
                    <a:cubicBezTo>
                      <a:pt x="6530" y="9863"/>
                      <a:pt x="6544" y="9864"/>
                      <a:pt x="6555" y="9864"/>
                    </a:cubicBezTo>
                    <a:cubicBezTo>
                      <a:pt x="6569" y="9864"/>
                      <a:pt x="6580" y="9862"/>
                      <a:pt x="6580" y="9849"/>
                    </a:cubicBezTo>
                    <a:cubicBezTo>
                      <a:pt x="6592" y="9788"/>
                      <a:pt x="6592" y="9726"/>
                      <a:pt x="6592" y="9665"/>
                    </a:cubicBezTo>
                    <a:cubicBezTo>
                      <a:pt x="6592" y="9658"/>
                      <a:pt x="6592" y="9656"/>
                      <a:pt x="6590" y="9656"/>
                    </a:cubicBezTo>
                    <a:cubicBezTo>
                      <a:pt x="6584" y="9656"/>
                      <a:pt x="6568" y="9677"/>
                      <a:pt x="6531" y="9677"/>
                    </a:cubicBezTo>
                    <a:cubicBezTo>
                      <a:pt x="6506" y="9677"/>
                      <a:pt x="6488" y="9668"/>
                      <a:pt x="6471" y="9668"/>
                    </a:cubicBezTo>
                    <a:cubicBezTo>
                      <a:pt x="6454" y="9668"/>
                      <a:pt x="6438" y="9677"/>
                      <a:pt x="6420" y="9714"/>
                    </a:cubicBezTo>
                    <a:cubicBezTo>
                      <a:pt x="6395" y="9788"/>
                      <a:pt x="6358" y="9849"/>
                      <a:pt x="6334" y="9849"/>
                    </a:cubicBezTo>
                    <a:lnTo>
                      <a:pt x="6161" y="9849"/>
                    </a:lnTo>
                    <a:cubicBezTo>
                      <a:pt x="6112" y="9862"/>
                      <a:pt x="6038" y="9973"/>
                      <a:pt x="6075" y="9985"/>
                    </a:cubicBezTo>
                    <a:cubicBezTo>
                      <a:pt x="6097" y="9992"/>
                      <a:pt x="6106" y="10004"/>
                      <a:pt x="6121" y="10004"/>
                    </a:cubicBezTo>
                    <a:cubicBezTo>
                      <a:pt x="6130" y="10004"/>
                      <a:pt x="6142" y="9999"/>
                      <a:pt x="6161" y="9985"/>
                    </a:cubicBezTo>
                    <a:cubicBezTo>
                      <a:pt x="6198" y="9948"/>
                      <a:pt x="6210" y="9948"/>
                      <a:pt x="6235" y="9923"/>
                    </a:cubicBezTo>
                    <a:cubicBezTo>
                      <a:pt x="6244" y="9915"/>
                      <a:pt x="6251" y="9910"/>
                      <a:pt x="6257" y="9910"/>
                    </a:cubicBezTo>
                    <a:cubicBezTo>
                      <a:pt x="6268" y="9910"/>
                      <a:pt x="6276" y="9924"/>
                      <a:pt x="6284" y="9948"/>
                    </a:cubicBezTo>
                    <a:cubicBezTo>
                      <a:pt x="6284" y="9979"/>
                      <a:pt x="6311" y="10055"/>
                      <a:pt x="6304" y="10055"/>
                    </a:cubicBezTo>
                    <a:cubicBezTo>
                      <a:pt x="6303" y="10055"/>
                      <a:pt x="6300" y="10052"/>
                      <a:pt x="6297" y="10046"/>
                    </a:cubicBezTo>
                    <a:cubicBezTo>
                      <a:pt x="6267" y="10027"/>
                      <a:pt x="6237" y="9990"/>
                      <a:pt x="6220" y="9990"/>
                    </a:cubicBezTo>
                    <a:cubicBezTo>
                      <a:pt x="6216" y="9990"/>
                      <a:pt x="6213" y="9992"/>
                      <a:pt x="6210" y="9997"/>
                    </a:cubicBezTo>
                    <a:cubicBezTo>
                      <a:pt x="6198" y="10034"/>
                      <a:pt x="6186" y="10059"/>
                      <a:pt x="6173" y="10083"/>
                    </a:cubicBezTo>
                    <a:cubicBezTo>
                      <a:pt x="6173" y="10083"/>
                      <a:pt x="6112" y="10083"/>
                      <a:pt x="6112" y="10059"/>
                    </a:cubicBezTo>
                    <a:cubicBezTo>
                      <a:pt x="6108" y="10052"/>
                      <a:pt x="6107" y="10049"/>
                      <a:pt x="6106" y="10049"/>
                    </a:cubicBezTo>
                    <a:cubicBezTo>
                      <a:pt x="6103" y="10049"/>
                      <a:pt x="6105" y="10066"/>
                      <a:pt x="6087" y="10083"/>
                    </a:cubicBezTo>
                    <a:cubicBezTo>
                      <a:pt x="6084" y="10085"/>
                      <a:pt x="6080" y="10085"/>
                      <a:pt x="6077" y="10085"/>
                    </a:cubicBezTo>
                    <a:cubicBezTo>
                      <a:pt x="6056" y="10085"/>
                      <a:pt x="6044" y="10059"/>
                      <a:pt x="6035" y="10059"/>
                    </a:cubicBezTo>
                    <a:cubicBezTo>
                      <a:pt x="6031" y="10059"/>
                      <a:pt x="6028" y="10062"/>
                      <a:pt x="6026" y="10071"/>
                    </a:cubicBezTo>
                    <a:cubicBezTo>
                      <a:pt x="6001" y="10096"/>
                      <a:pt x="6001" y="10083"/>
                      <a:pt x="6001" y="10194"/>
                    </a:cubicBezTo>
                    <a:cubicBezTo>
                      <a:pt x="6001" y="10281"/>
                      <a:pt x="6013" y="10367"/>
                      <a:pt x="6038" y="10441"/>
                    </a:cubicBezTo>
                    <a:cubicBezTo>
                      <a:pt x="6075" y="10502"/>
                      <a:pt x="6112" y="10465"/>
                      <a:pt x="6124" y="10527"/>
                    </a:cubicBezTo>
                    <a:cubicBezTo>
                      <a:pt x="6136" y="10589"/>
                      <a:pt x="6149" y="10613"/>
                      <a:pt x="6124" y="10650"/>
                    </a:cubicBezTo>
                    <a:cubicBezTo>
                      <a:pt x="6112" y="10687"/>
                      <a:pt x="6050" y="10687"/>
                      <a:pt x="6112" y="10749"/>
                    </a:cubicBezTo>
                    <a:cubicBezTo>
                      <a:pt x="6124" y="10749"/>
                      <a:pt x="6124" y="10749"/>
                      <a:pt x="6124" y="10761"/>
                    </a:cubicBezTo>
                    <a:cubicBezTo>
                      <a:pt x="6173" y="10798"/>
                      <a:pt x="6186" y="10773"/>
                      <a:pt x="6186" y="10847"/>
                    </a:cubicBezTo>
                    <a:cubicBezTo>
                      <a:pt x="6186" y="10921"/>
                      <a:pt x="6124" y="10884"/>
                      <a:pt x="6149" y="10971"/>
                    </a:cubicBezTo>
                    <a:cubicBezTo>
                      <a:pt x="6186" y="11057"/>
                      <a:pt x="6186" y="11057"/>
                      <a:pt x="6186" y="11106"/>
                    </a:cubicBezTo>
                    <a:cubicBezTo>
                      <a:pt x="6186" y="11123"/>
                      <a:pt x="6193" y="11128"/>
                      <a:pt x="6203" y="11128"/>
                    </a:cubicBezTo>
                    <a:cubicBezTo>
                      <a:pt x="6224" y="11128"/>
                      <a:pt x="6260" y="11106"/>
                      <a:pt x="6284" y="11106"/>
                    </a:cubicBezTo>
                    <a:cubicBezTo>
                      <a:pt x="6319" y="11106"/>
                      <a:pt x="6438" y="11244"/>
                      <a:pt x="6425" y="11244"/>
                    </a:cubicBezTo>
                    <a:cubicBezTo>
                      <a:pt x="6424" y="11244"/>
                      <a:pt x="6422" y="11243"/>
                      <a:pt x="6420" y="11242"/>
                    </a:cubicBezTo>
                    <a:cubicBezTo>
                      <a:pt x="6383" y="11217"/>
                      <a:pt x="6346" y="11192"/>
                      <a:pt x="6309" y="11180"/>
                    </a:cubicBezTo>
                    <a:cubicBezTo>
                      <a:pt x="6294" y="11166"/>
                      <a:pt x="6280" y="11160"/>
                      <a:pt x="6263" y="11160"/>
                    </a:cubicBezTo>
                    <a:cubicBezTo>
                      <a:pt x="6251" y="11160"/>
                      <a:pt x="6238" y="11163"/>
                      <a:pt x="6223" y="11168"/>
                    </a:cubicBezTo>
                    <a:cubicBezTo>
                      <a:pt x="6186" y="11168"/>
                      <a:pt x="6124" y="11168"/>
                      <a:pt x="6124" y="11229"/>
                    </a:cubicBezTo>
                    <a:cubicBezTo>
                      <a:pt x="6124" y="11291"/>
                      <a:pt x="6136" y="11303"/>
                      <a:pt x="6087" y="11303"/>
                    </a:cubicBezTo>
                    <a:cubicBezTo>
                      <a:pt x="6026" y="11303"/>
                      <a:pt x="5989" y="11242"/>
                      <a:pt x="5927" y="11242"/>
                    </a:cubicBezTo>
                    <a:cubicBezTo>
                      <a:pt x="5889" y="11234"/>
                      <a:pt x="5843" y="11222"/>
                      <a:pt x="5812" y="11222"/>
                    </a:cubicBezTo>
                    <a:cubicBezTo>
                      <a:pt x="5792" y="11222"/>
                      <a:pt x="5779" y="11227"/>
                      <a:pt x="5779" y="11242"/>
                    </a:cubicBezTo>
                    <a:cubicBezTo>
                      <a:pt x="5779" y="11266"/>
                      <a:pt x="5779" y="11279"/>
                      <a:pt x="5779" y="11303"/>
                    </a:cubicBezTo>
                    <a:cubicBezTo>
                      <a:pt x="5779" y="11316"/>
                      <a:pt x="5779" y="11328"/>
                      <a:pt x="5767" y="11328"/>
                    </a:cubicBezTo>
                    <a:cubicBezTo>
                      <a:pt x="5736" y="11328"/>
                      <a:pt x="5697" y="11285"/>
                      <a:pt x="5670" y="11285"/>
                    </a:cubicBezTo>
                    <a:cubicBezTo>
                      <a:pt x="5665" y="11285"/>
                      <a:pt x="5660" y="11287"/>
                      <a:pt x="5656" y="11291"/>
                    </a:cubicBezTo>
                    <a:cubicBezTo>
                      <a:pt x="5631" y="11303"/>
                      <a:pt x="5619" y="11328"/>
                      <a:pt x="5582" y="11328"/>
                    </a:cubicBezTo>
                    <a:cubicBezTo>
                      <a:pt x="5570" y="11324"/>
                      <a:pt x="5557" y="11322"/>
                      <a:pt x="5545" y="11322"/>
                    </a:cubicBezTo>
                    <a:cubicBezTo>
                      <a:pt x="5519" y="11322"/>
                      <a:pt x="5492" y="11328"/>
                      <a:pt x="5459" y="11328"/>
                    </a:cubicBezTo>
                    <a:cubicBezTo>
                      <a:pt x="5434" y="11365"/>
                      <a:pt x="5397" y="11402"/>
                      <a:pt x="5360" y="11439"/>
                    </a:cubicBezTo>
                    <a:cubicBezTo>
                      <a:pt x="5336" y="11463"/>
                      <a:pt x="5360" y="11476"/>
                      <a:pt x="5397" y="11488"/>
                    </a:cubicBezTo>
                    <a:cubicBezTo>
                      <a:pt x="5420" y="11511"/>
                      <a:pt x="5455" y="11612"/>
                      <a:pt x="5406" y="11612"/>
                    </a:cubicBezTo>
                    <a:cubicBezTo>
                      <a:pt x="5403" y="11612"/>
                      <a:pt x="5400" y="11612"/>
                      <a:pt x="5397" y="11611"/>
                    </a:cubicBezTo>
                    <a:cubicBezTo>
                      <a:pt x="5323" y="11599"/>
                      <a:pt x="5299" y="11611"/>
                      <a:pt x="5299" y="11574"/>
                    </a:cubicBezTo>
                    <a:cubicBezTo>
                      <a:pt x="5308" y="11545"/>
                      <a:pt x="5356" y="11486"/>
                      <a:pt x="5346" y="11486"/>
                    </a:cubicBezTo>
                    <a:cubicBezTo>
                      <a:pt x="5343" y="11486"/>
                      <a:pt x="5336" y="11490"/>
                      <a:pt x="5323" y="11500"/>
                    </a:cubicBezTo>
                    <a:cubicBezTo>
                      <a:pt x="5274" y="11550"/>
                      <a:pt x="5249" y="11537"/>
                      <a:pt x="5212" y="11562"/>
                    </a:cubicBezTo>
                    <a:cubicBezTo>
                      <a:pt x="5163" y="11599"/>
                      <a:pt x="5212" y="11673"/>
                      <a:pt x="5163" y="11698"/>
                    </a:cubicBezTo>
                    <a:cubicBezTo>
                      <a:pt x="5126" y="11735"/>
                      <a:pt x="5126" y="11735"/>
                      <a:pt x="5101" y="11808"/>
                    </a:cubicBezTo>
                    <a:cubicBezTo>
                      <a:pt x="5064" y="11882"/>
                      <a:pt x="5064" y="11833"/>
                      <a:pt x="5064" y="11870"/>
                    </a:cubicBezTo>
                    <a:cubicBezTo>
                      <a:pt x="5052" y="11919"/>
                      <a:pt x="5027" y="11944"/>
                      <a:pt x="5064" y="11944"/>
                    </a:cubicBezTo>
                    <a:cubicBezTo>
                      <a:pt x="5084" y="11944"/>
                      <a:pt x="5135" y="11960"/>
                      <a:pt x="5117" y="11960"/>
                    </a:cubicBezTo>
                    <a:cubicBezTo>
                      <a:pt x="5113" y="11960"/>
                      <a:pt x="5104" y="11959"/>
                      <a:pt x="5089" y="11956"/>
                    </a:cubicBezTo>
                    <a:cubicBezTo>
                      <a:pt x="5064" y="11952"/>
                      <a:pt x="5048" y="11951"/>
                      <a:pt x="5037" y="11951"/>
                    </a:cubicBezTo>
                    <a:cubicBezTo>
                      <a:pt x="5014" y="11951"/>
                      <a:pt x="5011" y="11956"/>
                      <a:pt x="5003" y="11956"/>
                    </a:cubicBezTo>
                    <a:cubicBezTo>
                      <a:pt x="5003" y="11956"/>
                      <a:pt x="5003" y="11956"/>
                      <a:pt x="5003" y="11969"/>
                    </a:cubicBezTo>
                    <a:cubicBezTo>
                      <a:pt x="5003" y="11969"/>
                      <a:pt x="5077" y="11981"/>
                      <a:pt x="5052" y="11981"/>
                    </a:cubicBezTo>
                    <a:lnTo>
                      <a:pt x="4991" y="11981"/>
                    </a:lnTo>
                    <a:cubicBezTo>
                      <a:pt x="4991" y="11981"/>
                      <a:pt x="5027" y="12030"/>
                      <a:pt x="5040" y="12030"/>
                    </a:cubicBezTo>
                    <a:cubicBezTo>
                      <a:pt x="5047" y="12034"/>
                      <a:pt x="5049" y="12035"/>
                      <a:pt x="5047" y="12035"/>
                    </a:cubicBezTo>
                    <a:cubicBezTo>
                      <a:pt x="5044" y="12035"/>
                      <a:pt x="5020" y="12027"/>
                      <a:pt x="5003" y="12018"/>
                    </a:cubicBezTo>
                    <a:cubicBezTo>
                      <a:pt x="4991" y="12012"/>
                      <a:pt x="4972" y="12006"/>
                      <a:pt x="4963" y="12006"/>
                    </a:cubicBezTo>
                    <a:cubicBezTo>
                      <a:pt x="4954" y="12006"/>
                      <a:pt x="4954" y="12012"/>
                      <a:pt x="4978" y="12030"/>
                    </a:cubicBezTo>
                    <a:cubicBezTo>
                      <a:pt x="5010" y="12054"/>
                      <a:pt x="5032" y="12068"/>
                      <a:pt x="5026" y="12068"/>
                    </a:cubicBezTo>
                    <a:cubicBezTo>
                      <a:pt x="5023" y="12068"/>
                      <a:pt x="5012" y="12064"/>
                      <a:pt x="4991" y="12055"/>
                    </a:cubicBezTo>
                    <a:cubicBezTo>
                      <a:pt x="4947" y="12040"/>
                      <a:pt x="4933" y="12034"/>
                      <a:pt x="4930" y="12034"/>
                    </a:cubicBezTo>
                    <a:cubicBezTo>
                      <a:pt x="4927" y="12034"/>
                      <a:pt x="4929" y="12037"/>
                      <a:pt x="4929" y="12043"/>
                    </a:cubicBezTo>
                    <a:cubicBezTo>
                      <a:pt x="4929" y="12055"/>
                      <a:pt x="4991" y="12104"/>
                      <a:pt x="4978" y="12104"/>
                    </a:cubicBezTo>
                    <a:cubicBezTo>
                      <a:pt x="4954" y="12092"/>
                      <a:pt x="4941" y="12080"/>
                      <a:pt x="4917" y="12080"/>
                    </a:cubicBezTo>
                    <a:lnTo>
                      <a:pt x="4867" y="12080"/>
                    </a:lnTo>
                    <a:cubicBezTo>
                      <a:pt x="4855" y="12080"/>
                      <a:pt x="4867" y="12080"/>
                      <a:pt x="4855" y="12092"/>
                    </a:cubicBezTo>
                    <a:cubicBezTo>
                      <a:pt x="4830" y="12104"/>
                      <a:pt x="4793" y="12116"/>
                      <a:pt x="4769" y="12129"/>
                    </a:cubicBezTo>
                    <a:cubicBezTo>
                      <a:pt x="4732" y="12141"/>
                      <a:pt x="4719" y="12190"/>
                      <a:pt x="4695" y="12190"/>
                    </a:cubicBezTo>
                    <a:cubicBezTo>
                      <a:pt x="4682" y="12190"/>
                      <a:pt x="4658" y="12187"/>
                      <a:pt x="4632" y="12187"/>
                    </a:cubicBezTo>
                    <a:cubicBezTo>
                      <a:pt x="4605" y="12187"/>
                      <a:pt x="4578" y="12190"/>
                      <a:pt x="4559" y="12203"/>
                    </a:cubicBezTo>
                    <a:cubicBezTo>
                      <a:pt x="4498" y="12252"/>
                      <a:pt x="4461" y="12326"/>
                      <a:pt x="4448" y="12400"/>
                    </a:cubicBezTo>
                    <a:cubicBezTo>
                      <a:pt x="4448" y="12474"/>
                      <a:pt x="4461" y="12486"/>
                      <a:pt x="4411" y="12535"/>
                    </a:cubicBezTo>
                    <a:cubicBezTo>
                      <a:pt x="4362" y="12585"/>
                      <a:pt x="4301" y="12622"/>
                      <a:pt x="4227" y="12646"/>
                    </a:cubicBezTo>
                    <a:cubicBezTo>
                      <a:pt x="4153" y="12659"/>
                      <a:pt x="4165" y="12708"/>
                      <a:pt x="4153" y="12745"/>
                    </a:cubicBezTo>
                    <a:cubicBezTo>
                      <a:pt x="4140" y="12770"/>
                      <a:pt x="4128" y="12831"/>
                      <a:pt x="4091" y="12831"/>
                    </a:cubicBezTo>
                    <a:cubicBezTo>
                      <a:pt x="4054" y="12831"/>
                      <a:pt x="3857" y="12831"/>
                      <a:pt x="3832" y="12794"/>
                    </a:cubicBezTo>
                    <a:cubicBezTo>
                      <a:pt x="3795" y="12745"/>
                      <a:pt x="3758" y="12708"/>
                      <a:pt x="3709" y="12708"/>
                    </a:cubicBezTo>
                    <a:cubicBezTo>
                      <a:pt x="3686" y="12708"/>
                      <a:pt x="3664" y="12700"/>
                      <a:pt x="3649" y="12700"/>
                    </a:cubicBezTo>
                    <a:cubicBezTo>
                      <a:pt x="3633" y="12700"/>
                      <a:pt x="3628" y="12711"/>
                      <a:pt x="3647" y="12757"/>
                    </a:cubicBezTo>
                    <a:cubicBezTo>
                      <a:pt x="3697" y="12843"/>
                      <a:pt x="3734" y="12979"/>
                      <a:pt x="3746" y="13004"/>
                    </a:cubicBezTo>
                    <a:cubicBezTo>
                      <a:pt x="3758" y="13041"/>
                      <a:pt x="3709" y="13078"/>
                      <a:pt x="3660" y="13078"/>
                    </a:cubicBezTo>
                    <a:cubicBezTo>
                      <a:pt x="3611" y="13078"/>
                      <a:pt x="3537" y="13065"/>
                      <a:pt x="3524" y="13065"/>
                    </a:cubicBezTo>
                    <a:cubicBezTo>
                      <a:pt x="3517" y="13073"/>
                      <a:pt x="3487" y="13085"/>
                      <a:pt x="3458" y="13085"/>
                    </a:cubicBezTo>
                    <a:cubicBezTo>
                      <a:pt x="3440" y="13085"/>
                      <a:pt x="3423" y="13080"/>
                      <a:pt x="3413" y="13065"/>
                    </a:cubicBezTo>
                    <a:cubicBezTo>
                      <a:pt x="3364" y="13028"/>
                      <a:pt x="3315" y="12991"/>
                      <a:pt x="3266" y="12967"/>
                    </a:cubicBezTo>
                    <a:cubicBezTo>
                      <a:pt x="3241" y="12967"/>
                      <a:pt x="3081" y="13065"/>
                      <a:pt x="3019" y="13090"/>
                    </a:cubicBezTo>
                    <a:cubicBezTo>
                      <a:pt x="2945" y="13102"/>
                      <a:pt x="2921" y="13115"/>
                      <a:pt x="2957" y="13139"/>
                    </a:cubicBezTo>
                    <a:cubicBezTo>
                      <a:pt x="3007" y="13151"/>
                      <a:pt x="3031" y="13213"/>
                      <a:pt x="3007" y="13225"/>
                    </a:cubicBezTo>
                    <a:cubicBezTo>
                      <a:pt x="2982" y="13250"/>
                      <a:pt x="2933" y="13262"/>
                      <a:pt x="2957" y="13287"/>
                    </a:cubicBezTo>
                    <a:cubicBezTo>
                      <a:pt x="3019" y="13324"/>
                      <a:pt x="3093" y="13361"/>
                      <a:pt x="3179" y="13386"/>
                    </a:cubicBezTo>
                    <a:cubicBezTo>
                      <a:pt x="3253" y="13398"/>
                      <a:pt x="3401" y="13460"/>
                      <a:pt x="3450" y="13460"/>
                    </a:cubicBezTo>
                    <a:cubicBezTo>
                      <a:pt x="3500" y="13472"/>
                      <a:pt x="3561" y="13509"/>
                      <a:pt x="3598" y="13533"/>
                    </a:cubicBezTo>
                    <a:cubicBezTo>
                      <a:pt x="3660" y="13558"/>
                      <a:pt x="3586" y="13570"/>
                      <a:pt x="3574" y="13583"/>
                    </a:cubicBezTo>
                    <a:cubicBezTo>
                      <a:pt x="3549" y="13632"/>
                      <a:pt x="3549" y="13694"/>
                      <a:pt x="3574" y="13743"/>
                    </a:cubicBezTo>
                    <a:cubicBezTo>
                      <a:pt x="3623" y="13805"/>
                      <a:pt x="3684" y="13854"/>
                      <a:pt x="3758" y="13878"/>
                    </a:cubicBezTo>
                    <a:cubicBezTo>
                      <a:pt x="3795" y="13878"/>
                      <a:pt x="3845" y="13965"/>
                      <a:pt x="3820" y="14014"/>
                    </a:cubicBezTo>
                    <a:cubicBezTo>
                      <a:pt x="3795" y="14076"/>
                      <a:pt x="3771" y="14088"/>
                      <a:pt x="3820" y="14137"/>
                    </a:cubicBezTo>
                    <a:cubicBezTo>
                      <a:pt x="3864" y="14170"/>
                      <a:pt x="3926" y="14318"/>
                      <a:pt x="3915" y="14318"/>
                    </a:cubicBezTo>
                    <a:cubicBezTo>
                      <a:pt x="3913" y="14318"/>
                      <a:pt x="3911" y="14315"/>
                      <a:pt x="3906" y="14310"/>
                    </a:cubicBezTo>
                    <a:cubicBezTo>
                      <a:pt x="3865" y="14269"/>
                      <a:pt x="3833" y="14159"/>
                      <a:pt x="3816" y="14159"/>
                    </a:cubicBezTo>
                    <a:cubicBezTo>
                      <a:pt x="3812" y="14159"/>
                      <a:pt x="3810" y="14164"/>
                      <a:pt x="3808" y="14174"/>
                    </a:cubicBezTo>
                    <a:cubicBezTo>
                      <a:pt x="3795" y="14236"/>
                      <a:pt x="3734" y="14729"/>
                      <a:pt x="3721" y="14803"/>
                    </a:cubicBezTo>
                    <a:cubicBezTo>
                      <a:pt x="3709" y="14852"/>
                      <a:pt x="3684" y="14889"/>
                      <a:pt x="3647" y="14913"/>
                    </a:cubicBezTo>
                    <a:cubicBezTo>
                      <a:pt x="3635" y="14926"/>
                      <a:pt x="3611" y="14926"/>
                      <a:pt x="3586" y="14926"/>
                    </a:cubicBezTo>
                    <a:cubicBezTo>
                      <a:pt x="3535" y="14926"/>
                      <a:pt x="3475" y="14883"/>
                      <a:pt x="3435" y="14883"/>
                    </a:cubicBezTo>
                    <a:cubicBezTo>
                      <a:pt x="3427" y="14883"/>
                      <a:pt x="3420" y="14885"/>
                      <a:pt x="3413" y="14889"/>
                    </a:cubicBezTo>
                    <a:cubicBezTo>
                      <a:pt x="3377" y="14907"/>
                      <a:pt x="3341" y="14918"/>
                      <a:pt x="3300" y="14918"/>
                    </a:cubicBezTo>
                    <a:cubicBezTo>
                      <a:pt x="3285" y="14918"/>
                      <a:pt x="3270" y="14917"/>
                      <a:pt x="3253" y="14913"/>
                    </a:cubicBezTo>
                    <a:cubicBezTo>
                      <a:pt x="3093" y="14889"/>
                      <a:pt x="2933" y="14876"/>
                      <a:pt x="2773" y="14864"/>
                    </a:cubicBezTo>
                    <a:cubicBezTo>
                      <a:pt x="2600" y="14864"/>
                      <a:pt x="2440" y="14840"/>
                      <a:pt x="2267" y="14815"/>
                    </a:cubicBezTo>
                    <a:cubicBezTo>
                      <a:pt x="2258" y="14812"/>
                      <a:pt x="2248" y="14811"/>
                      <a:pt x="2239" y="14811"/>
                    </a:cubicBezTo>
                    <a:cubicBezTo>
                      <a:pt x="2157" y="14811"/>
                      <a:pt x="2105" y="14901"/>
                      <a:pt x="2083" y="14901"/>
                    </a:cubicBezTo>
                    <a:cubicBezTo>
                      <a:pt x="2021" y="14926"/>
                      <a:pt x="1959" y="14963"/>
                      <a:pt x="1898" y="14987"/>
                    </a:cubicBezTo>
                    <a:cubicBezTo>
                      <a:pt x="1849" y="15012"/>
                      <a:pt x="1849" y="15086"/>
                      <a:pt x="1886" y="15123"/>
                    </a:cubicBezTo>
                    <a:cubicBezTo>
                      <a:pt x="1935" y="15185"/>
                      <a:pt x="1959" y="15271"/>
                      <a:pt x="1947" y="15357"/>
                    </a:cubicBezTo>
                    <a:lnTo>
                      <a:pt x="1947" y="15382"/>
                    </a:lnTo>
                    <a:cubicBezTo>
                      <a:pt x="1947" y="15456"/>
                      <a:pt x="1984" y="15554"/>
                      <a:pt x="1984" y="15579"/>
                    </a:cubicBezTo>
                    <a:cubicBezTo>
                      <a:pt x="1972" y="15764"/>
                      <a:pt x="1947" y="15936"/>
                      <a:pt x="1910" y="16096"/>
                    </a:cubicBezTo>
                    <a:cubicBezTo>
                      <a:pt x="1886" y="16183"/>
                      <a:pt x="1861" y="16269"/>
                      <a:pt x="1836" y="16343"/>
                    </a:cubicBezTo>
                    <a:cubicBezTo>
                      <a:pt x="1836" y="16387"/>
                      <a:pt x="1866" y="16533"/>
                      <a:pt x="1881" y="16533"/>
                    </a:cubicBezTo>
                    <a:cubicBezTo>
                      <a:pt x="1883" y="16533"/>
                      <a:pt x="1884" y="16531"/>
                      <a:pt x="1886" y="16528"/>
                    </a:cubicBezTo>
                    <a:cubicBezTo>
                      <a:pt x="1888" y="16518"/>
                      <a:pt x="1892" y="16514"/>
                      <a:pt x="1898" y="16514"/>
                    </a:cubicBezTo>
                    <a:cubicBezTo>
                      <a:pt x="1922" y="16514"/>
                      <a:pt x="1969" y="16593"/>
                      <a:pt x="1959" y="16663"/>
                    </a:cubicBezTo>
                    <a:cubicBezTo>
                      <a:pt x="1947" y="16762"/>
                      <a:pt x="1922" y="16971"/>
                      <a:pt x="1959" y="16983"/>
                    </a:cubicBezTo>
                    <a:cubicBezTo>
                      <a:pt x="1983" y="16991"/>
                      <a:pt x="2046" y="17014"/>
                      <a:pt x="2110" y="17014"/>
                    </a:cubicBezTo>
                    <a:cubicBezTo>
                      <a:pt x="2148" y="17014"/>
                      <a:pt x="2186" y="17006"/>
                      <a:pt x="2218" y="16983"/>
                    </a:cubicBezTo>
                    <a:cubicBezTo>
                      <a:pt x="2243" y="16959"/>
                      <a:pt x="2267" y="16946"/>
                      <a:pt x="2280" y="16934"/>
                    </a:cubicBezTo>
                    <a:cubicBezTo>
                      <a:pt x="2307" y="16921"/>
                      <a:pt x="2334" y="16911"/>
                      <a:pt x="2359" y="16911"/>
                    </a:cubicBezTo>
                    <a:cubicBezTo>
                      <a:pt x="2379" y="16911"/>
                      <a:pt x="2399" y="16917"/>
                      <a:pt x="2415" y="16934"/>
                    </a:cubicBezTo>
                    <a:cubicBezTo>
                      <a:pt x="2452" y="16971"/>
                      <a:pt x="2625" y="17291"/>
                      <a:pt x="2674" y="17316"/>
                    </a:cubicBezTo>
                    <a:cubicBezTo>
                      <a:pt x="2697" y="17324"/>
                      <a:pt x="2719" y="17336"/>
                      <a:pt x="2739" y="17336"/>
                    </a:cubicBezTo>
                    <a:cubicBezTo>
                      <a:pt x="2751" y="17336"/>
                      <a:pt x="2763" y="17331"/>
                      <a:pt x="2773" y="17316"/>
                    </a:cubicBezTo>
                    <a:cubicBezTo>
                      <a:pt x="2810" y="17291"/>
                      <a:pt x="2822" y="17193"/>
                      <a:pt x="2871" y="17181"/>
                    </a:cubicBezTo>
                    <a:cubicBezTo>
                      <a:pt x="2957" y="17144"/>
                      <a:pt x="3044" y="17119"/>
                      <a:pt x="3130" y="17107"/>
                    </a:cubicBezTo>
                    <a:cubicBezTo>
                      <a:pt x="3163" y="17110"/>
                      <a:pt x="3195" y="17111"/>
                      <a:pt x="3227" y="17111"/>
                    </a:cubicBezTo>
                    <a:cubicBezTo>
                      <a:pt x="3314" y="17111"/>
                      <a:pt x="3397" y="17100"/>
                      <a:pt x="3487" y="17082"/>
                    </a:cubicBezTo>
                    <a:cubicBezTo>
                      <a:pt x="3561" y="17057"/>
                      <a:pt x="3611" y="17033"/>
                      <a:pt x="3623" y="16971"/>
                    </a:cubicBezTo>
                    <a:cubicBezTo>
                      <a:pt x="3635" y="16910"/>
                      <a:pt x="3845" y="16848"/>
                      <a:pt x="3869" y="16762"/>
                    </a:cubicBezTo>
                    <a:cubicBezTo>
                      <a:pt x="3894" y="16675"/>
                      <a:pt x="3968" y="16528"/>
                      <a:pt x="4042" y="16491"/>
                    </a:cubicBezTo>
                    <a:cubicBezTo>
                      <a:pt x="4103" y="16454"/>
                      <a:pt x="4103" y="16429"/>
                      <a:pt x="4079" y="16380"/>
                    </a:cubicBezTo>
                    <a:cubicBezTo>
                      <a:pt x="4042" y="16330"/>
                      <a:pt x="3956" y="16244"/>
                      <a:pt x="4005" y="16158"/>
                    </a:cubicBezTo>
                    <a:cubicBezTo>
                      <a:pt x="4054" y="16047"/>
                      <a:pt x="4116" y="15948"/>
                      <a:pt x="4190" y="15862"/>
                    </a:cubicBezTo>
                    <a:cubicBezTo>
                      <a:pt x="4227" y="15825"/>
                      <a:pt x="4239" y="15776"/>
                      <a:pt x="4251" y="15727"/>
                    </a:cubicBezTo>
                    <a:cubicBezTo>
                      <a:pt x="4251" y="15702"/>
                      <a:pt x="4510" y="15616"/>
                      <a:pt x="4584" y="15566"/>
                    </a:cubicBezTo>
                    <a:cubicBezTo>
                      <a:pt x="4658" y="15505"/>
                      <a:pt x="4855" y="15406"/>
                      <a:pt x="4830" y="15308"/>
                    </a:cubicBezTo>
                    <a:cubicBezTo>
                      <a:pt x="4830" y="15283"/>
                      <a:pt x="4818" y="15258"/>
                      <a:pt x="4806" y="15221"/>
                    </a:cubicBezTo>
                    <a:cubicBezTo>
                      <a:pt x="4781" y="15160"/>
                      <a:pt x="4769" y="15086"/>
                      <a:pt x="4781" y="15024"/>
                    </a:cubicBezTo>
                    <a:cubicBezTo>
                      <a:pt x="4818" y="14950"/>
                      <a:pt x="4880" y="14852"/>
                      <a:pt x="4966" y="14827"/>
                    </a:cubicBezTo>
                    <a:cubicBezTo>
                      <a:pt x="4980" y="14825"/>
                      <a:pt x="4993" y="14824"/>
                      <a:pt x="5005" y="14824"/>
                    </a:cubicBezTo>
                    <a:cubicBezTo>
                      <a:pt x="5056" y="14824"/>
                      <a:pt x="5093" y="14842"/>
                      <a:pt x="5163" y="14852"/>
                    </a:cubicBezTo>
                    <a:cubicBezTo>
                      <a:pt x="5262" y="14876"/>
                      <a:pt x="5348" y="14987"/>
                      <a:pt x="5459" y="14987"/>
                    </a:cubicBezTo>
                    <a:cubicBezTo>
                      <a:pt x="5570" y="14975"/>
                      <a:pt x="5668" y="14913"/>
                      <a:pt x="5742" y="14840"/>
                    </a:cubicBezTo>
                    <a:cubicBezTo>
                      <a:pt x="5779" y="14815"/>
                      <a:pt x="5828" y="14778"/>
                      <a:pt x="5878" y="14766"/>
                    </a:cubicBezTo>
                    <a:cubicBezTo>
                      <a:pt x="5939" y="14741"/>
                      <a:pt x="6001" y="14704"/>
                      <a:pt x="6050" y="14667"/>
                    </a:cubicBezTo>
                    <a:cubicBezTo>
                      <a:pt x="6112" y="14605"/>
                      <a:pt x="6124" y="14556"/>
                      <a:pt x="6198" y="14544"/>
                    </a:cubicBezTo>
                    <a:cubicBezTo>
                      <a:pt x="6272" y="14544"/>
                      <a:pt x="6370" y="14667"/>
                      <a:pt x="6420" y="14667"/>
                    </a:cubicBezTo>
                    <a:cubicBezTo>
                      <a:pt x="6469" y="14667"/>
                      <a:pt x="6481" y="14778"/>
                      <a:pt x="6506" y="14827"/>
                    </a:cubicBezTo>
                    <a:cubicBezTo>
                      <a:pt x="6543" y="14901"/>
                      <a:pt x="6568" y="14975"/>
                      <a:pt x="6580" y="15061"/>
                    </a:cubicBezTo>
                    <a:cubicBezTo>
                      <a:pt x="6592" y="15111"/>
                      <a:pt x="6802" y="15271"/>
                      <a:pt x="6863" y="15332"/>
                    </a:cubicBezTo>
                    <a:cubicBezTo>
                      <a:pt x="6950" y="15443"/>
                      <a:pt x="7048" y="15530"/>
                      <a:pt x="7159" y="15616"/>
                    </a:cubicBezTo>
                    <a:cubicBezTo>
                      <a:pt x="7245" y="15628"/>
                      <a:pt x="7319" y="15677"/>
                      <a:pt x="7381" y="15751"/>
                    </a:cubicBezTo>
                    <a:cubicBezTo>
                      <a:pt x="7467" y="15850"/>
                      <a:pt x="7516" y="15875"/>
                      <a:pt x="7590" y="15948"/>
                    </a:cubicBezTo>
                    <a:cubicBezTo>
                      <a:pt x="7677" y="16035"/>
                      <a:pt x="7750" y="16022"/>
                      <a:pt x="7763" y="16072"/>
                    </a:cubicBezTo>
                    <a:cubicBezTo>
                      <a:pt x="7763" y="16121"/>
                      <a:pt x="7824" y="16269"/>
                      <a:pt x="7837" y="16330"/>
                    </a:cubicBezTo>
                    <a:cubicBezTo>
                      <a:pt x="7849" y="16392"/>
                      <a:pt x="7775" y="16503"/>
                      <a:pt x="7763" y="16540"/>
                    </a:cubicBezTo>
                    <a:cubicBezTo>
                      <a:pt x="7763" y="16584"/>
                      <a:pt x="7763" y="16730"/>
                      <a:pt x="7781" y="16730"/>
                    </a:cubicBezTo>
                    <a:cubicBezTo>
                      <a:pt x="7783" y="16730"/>
                      <a:pt x="7785" y="16728"/>
                      <a:pt x="7787" y="16725"/>
                    </a:cubicBezTo>
                    <a:cubicBezTo>
                      <a:pt x="7800" y="16700"/>
                      <a:pt x="7911" y="16552"/>
                      <a:pt x="7923" y="16503"/>
                    </a:cubicBezTo>
                    <a:cubicBezTo>
                      <a:pt x="7935" y="16454"/>
                      <a:pt x="7972" y="16417"/>
                      <a:pt x="8009" y="16392"/>
                    </a:cubicBezTo>
                    <a:cubicBezTo>
                      <a:pt x="8059" y="16380"/>
                      <a:pt x="8071" y="16330"/>
                      <a:pt x="8059" y="16293"/>
                    </a:cubicBezTo>
                    <a:cubicBezTo>
                      <a:pt x="8046" y="16244"/>
                      <a:pt x="7923" y="16158"/>
                      <a:pt x="7923" y="16109"/>
                    </a:cubicBezTo>
                    <a:cubicBezTo>
                      <a:pt x="7911" y="16059"/>
                      <a:pt x="7923" y="15998"/>
                      <a:pt x="7960" y="15961"/>
                    </a:cubicBezTo>
                    <a:cubicBezTo>
                      <a:pt x="7997" y="15924"/>
                      <a:pt x="8027" y="15886"/>
                      <a:pt x="8061" y="15886"/>
                    </a:cubicBezTo>
                    <a:cubicBezTo>
                      <a:pt x="8072" y="15886"/>
                      <a:pt x="8083" y="15890"/>
                      <a:pt x="8095" y="15899"/>
                    </a:cubicBezTo>
                    <a:cubicBezTo>
                      <a:pt x="8145" y="15936"/>
                      <a:pt x="8231" y="15936"/>
                      <a:pt x="8256" y="15998"/>
                    </a:cubicBezTo>
                    <a:cubicBezTo>
                      <a:pt x="8275" y="16046"/>
                      <a:pt x="8302" y="16079"/>
                      <a:pt x="8325" y="16079"/>
                    </a:cubicBezTo>
                    <a:cubicBezTo>
                      <a:pt x="8331" y="16079"/>
                      <a:pt x="8337" y="16077"/>
                      <a:pt x="8342" y="16072"/>
                    </a:cubicBezTo>
                    <a:cubicBezTo>
                      <a:pt x="8367" y="16010"/>
                      <a:pt x="8354" y="15924"/>
                      <a:pt x="8293" y="15875"/>
                    </a:cubicBezTo>
                    <a:cubicBezTo>
                      <a:pt x="8219" y="15801"/>
                      <a:pt x="8132" y="15739"/>
                      <a:pt x="8034" y="15690"/>
                    </a:cubicBezTo>
                    <a:cubicBezTo>
                      <a:pt x="7985" y="15665"/>
                      <a:pt x="7787" y="15591"/>
                      <a:pt x="7800" y="15542"/>
                    </a:cubicBezTo>
                    <a:cubicBezTo>
                      <a:pt x="7800" y="15505"/>
                      <a:pt x="7861" y="15456"/>
                      <a:pt x="7837" y="15431"/>
                    </a:cubicBezTo>
                    <a:cubicBezTo>
                      <a:pt x="7818" y="15419"/>
                      <a:pt x="7809" y="15416"/>
                      <a:pt x="7794" y="15416"/>
                    </a:cubicBezTo>
                    <a:cubicBezTo>
                      <a:pt x="7778" y="15416"/>
                      <a:pt x="7757" y="15419"/>
                      <a:pt x="7714" y="15419"/>
                    </a:cubicBezTo>
                    <a:cubicBezTo>
                      <a:pt x="7627" y="15419"/>
                      <a:pt x="7590" y="15369"/>
                      <a:pt x="7541" y="15332"/>
                    </a:cubicBezTo>
                    <a:cubicBezTo>
                      <a:pt x="7455" y="15246"/>
                      <a:pt x="7381" y="15135"/>
                      <a:pt x="7344" y="15024"/>
                    </a:cubicBezTo>
                    <a:cubicBezTo>
                      <a:pt x="7307" y="14926"/>
                      <a:pt x="7307" y="14876"/>
                      <a:pt x="7221" y="14827"/>
                    </a:cubicBezTo>
                    <a:cubicBezTo>
                      <a:pt x="7147" y="14766"/>
                      <a:pt x="7011" y="14704"/>
                      <a:pt x="6999" y="14630"/>
                    </a:cubicBezTo>
                    <a:cubicBezTo>
                      <a:pt x="6987" y="14556"/>
                      <a:pt x="6999" y="14495"/>
                      <a:pt x="7024" y="14433"/>
                    </a:cubicBezTo>
                    <a:cubicBezTo>
                      <a:pt x="7048" y="14421"/>
                      <a:pt x="7048" y="14384"/>
                      <a:pt x="7036" y="14359"/>
                    </a:cubicBezTo>
                    <a:cubicBezTo>
                      <a:pt x="7011" y="14310"/>
                      <a:pt x="7011" y="14236"/>
                      <a:pt x="7048" y="14211"/>
                    </a:cubicBezTo>
                    <a:cubicBezTo>
                      <a:pt x="7067" y="14199"/>
                      <a:pt x="7091" y="14199"/>
                      <a:pt x="7111" y="14199"/>
                    </a:cubicBezTo>
                    <a:cubicBezTo>
                      <a:pt x="7131" y="14199"/>
                      <a:pt x="7147" y="14199"/>
                      <a:pt x="7147" y="14186"/>
                    </a:cubicBezTo>
                    <a:cubicBezTo>
                      <a:pt x="7147" y="14150"/>
                      <a:pt x="7159" y="14100"/>
                      <a:pt x="7196" y="14100"/>
                    </a:cubicBezTo>
                    <a:cubicBezTo>
                      <a:pt x="7224" y="14100"/>
                      <a:pt x="7256" y="14092"/>
                      <a:pt x="7279" y="14092"/>
                    </a:cubicBezTo>
                    <a:cubicBezTo>
                      <a:pt x="7296" y="14092"/>
                      <a:pt x="7307" y="14097"/>
                      <a:pt x="7307" y="14113"/>
                    </a:cubicBezTo>
                    <a:cubicBezTo>
                      <a:pt x="7307" y="14150"/>
                      <a:pt x="7307" y="14199"/>
                      <a:pt x="7307" y="14236"/>
                    </a:cubicBezTo>
                    <a:lnTo>
                      <a:pt x="7307" y="14260"/>
                    </a:lnTo>
                    <a:cubicBezTo>
                      <a:pt x="7307" y="14313"/>
                      <a:pt x="7334" y="14430"/>
                      <a:pt x="7350" y="14430"/>
                    </a:cubicBezTo>
                    <a:cubicBezTo>
                      <a:pt x="7352" y="14430"/>
                      <a:pt x="7354" y="14427"/>
                      <a:pt x="7356" y="14421"/>
                    </a:cubicBezTo>
                    <a:cubicBezTo>
                      <a:pt x="7363" y="14395"/>
                      <a:pt x="7390" y="14379"/>
                      <a:pt x="7414" y="14379"/>
                    </a:cubicBezTo>
                    <a:cubicBezTo>
                      <a:pt x="7436" y="14379"/>
                      <a:pt x="7455" y="14391"/>
                      <a:pt x="7455" y="14421"/>
                    </a:cubicBezTo>
                    <a:cubicBezTo>
                      <a:pt x="7464" y="14468"/>
                      <a:pt x="7459" y="14523"/>
                      <a:pt x="7468" y="14523"/>
                    </a:cubicBezTo>
                    <a:cubicBezTo>
                      <a:pt x="7470" y="14523"/>
                      <a:pt x="7474" y="14518"/>
                      <a:pt x="7479" y="14507"/>
                    </a:cubicBezTo>
                    <a:cubicBezTo>
                      <a:pt x="7492" y="14458"/>
                      <a:pt x="7467" y="14396"/>
                      <a:pt x="7492" y="14371"/>
                    </a:cubicBezTo>
                    <a:cubicBezTo>
                      <a:pt x="7504" y="14359"/>
                      <a:pt x="7519" y="14347"/>
                      <a:pt x="7533" y="14347"/>
                    </a:cubicBezTo>
                    <a:cubicBezTo>
                      <a:pt x="7547" y="14347"/>
                      <a:pt x="7560" y="14359"/>
                      <a:pt x="7566" y="14396"/>
                    </a:cubicBezTo>
                    <a:cubicBezTo>
                      <a:pt x="7590" y="14470"/>
                      <a:pt x="7603" y="14556"/>
                      <a:pt x="7652" y="14593"/>
                    </a:cubicBezTo>
                    <a:cubicBezTo>
                      <a:pt x="7701" y="14642"/>
                      <a:pt x="7726" y="14716"/>
                      <a:pt x="7787" y="14778"/>
                    </a:cubicBezTo>
                    <a:cubicBezTo>
                      <a:pt x="7861" y="14840"/>
                      <a:pt x="7874" y="14876"/>
                      <a:pt x="7923" y="14889"/>
                    </a:cubicBezTo>
                    <a:cubicBezTo>
                      <a:pt x="7972" y="14901"/>
                      <a:pt x="7997" y="14950"/>
                      <a:pt x="8095" y="15024"/>
                    </a:cubicBezTo>
                    <a:cubicBezTo>
                      <a:pt x="8194" y="15086"/>
                      <a:pt x="8293" y="15160"/>
                      <a:pt x="8379" y="15234"/>
                    </a:cubicBezTo>
                    <a:cubicBezTo>
                      <a:pt x="8404" y="15258"/>
                      <a:pt x="8428" y="15283"/>
                      <a:pt x="8453" y="15308"/>
                    </a:cubicBezTo>
                    <a:cubicBezTo>
                      <a:pt x="8490" y="15357"/>
                      <a:pt x="8539" y="15394"/>
                      <a:pt x="8588" y="15419"/>
                    </a:cubicBezTo>
                    <a:cubicBezTo>
                      <a:pt x="8601" y="15443"/>
                      <a:pt x="8613" y="15456"/>
                      <a:pt x="8601" y="15480"/>
                    </a:cubicBezTo>
                    <a:cubicBezTo>
                      <a:pt x="8588" y="15603"/>
                      <a:pt x="8576" y="15727"/>
                      <a:pt x="8588" y="15850"/>
                    </a:cubicBezTo>
                    <a:cubicBezTo>
                      <a:pt x="8601" y="15936"/>
                      <a:pt x="8613" y="15998"/>
                      <a:pt x="8650" y="16010"/>
                    </a:cubicBezTo>
                    <a:cubicBezTo>
                      <a:pt x="8675" y="16022"/>
                      <a:pt x="8699" y="16022"/>
                      <a:pt x="8724" y="16096"/>
                    </a:cubicBezTo>
                    <a:cubicBezTo>
                      <a:pt x="8724" y="16133"/>
                      <a:pt x="8736" y="16158"/>
                      <a:pt x="8761" y="16170"/>
                    </a:cubicBezTo>
                    <a:cubicBezTo>
                      <a:pt x="8785" y="16220"/>
                      <a:pt x="8810" y="16256"/>
                      <a:pt x="8847" y="16281"/>
                    </a:cubicBezTo>
                    <a:cubicBezTo>
                      <a:pt x="8896" y="16330"/>
                      <a:pt x="8946" y="16343"/>
                      <a:pt x="8946" y="16404"/>
                    </a:cubicBezTo>
                    <a:cubicBezTo>
                      <a:pt x="8958" y="16503"/>
                      <a:pt x="8970" y="16589"/>
                      <a:pt x="9007" y="16675"/>
                    </a:cubicBezTo>
                    <a:cubicBezTo>
                      <a:pt x="9007" y="16737"/>
                      <a:pt x="9032" y="16786"/>
                      <a:pt x="9069" y="16836"/>
                    </a:cubicBezTo>
                    <a:cubicBezTo>
                      <a:pt x="9106" y="16860"/>
                      <a:pt x="9106" y="16897"/>
                      <a:pt x="9094" y="16922"/>
                    </a:cubicBezTo>
                    <a:cubicBezTo>
                      <a:pt x="9081" y="16946"/>
                      <a:pt x="9057" y="17020"/>
                      <a:pt x="9094" y="17045"/>
                    </a:cubicBezTo>
                    <a:cubicBezTo>
                      <a:pt x="9104" y="17055"/>
                      <a:pt x="9110" y="17059"/>
                      <a:pt x="9115" y="17059"/>
                    </a:cubicBezTo>
                    <a:cubicBezTo>
                      <a:pt x="9127" y="17059"/>
                      <a:pt x="9128" y="17033"/>
                      <a:pt x="9155" y="17033"/>
                    </a:cubicBezTo>
                    <a:cubicBezTo>
                      <a:pt x="9192" y="17045"/>
                      <a:pt x="9192" y="17033"/>
                      <a:pt x="9229" y="17094"/>
                    </a:cubicBezTo>
                    <a:cubicBezTo>
                      <a:pt x="9248" y="17132"/>
                      <a:pt x="9245" y="17169"/>
                      <a:pt x="9259" y="17169"/>
                    </a:cubicBezTo>
                    <a:cubicBezTo>
                      <a:pt x="9263" y="17169"/>
                      <a:pt x="9269" y="17165"/>
                      <a:pt x="9278" y="17156"/>
                    </a:cubicBezTo>
                    <a:cubicBezTo>
                      <a:pt x="9298" y="17136"/>
                      <a:pt x="9310" y="17100"/>
                      <a:pt x="9334" y="17100"/>
                    </a:cubicBezTo>
                    <a:cubicBezTo>
                      <a:pt x="9339" y="17100"/>
                      <a:pt x="9345" y="17102"/>
                      <a:pt x="9352" y="17107"/>
                    </a:cubicBezTo>
                    <a:cubicBezTo>
                      <a:pt x="9381" y="17135"/>
                      <a:pt x="9394" y="17185"/>
                      <a:pt x="9405" y="17185"/>
                    </a:cubicBezTo>
                    <a:cubicBezTo>
                      <a:pt x="9408" y="17185"/>
                      <a:pt x="9411" y="17180"/>
                      <a:pt x="9414" y="17168"/>
                    </a:cubicBezTo>
                    <a:cubicBezTo>
                      <a:pt x="9426" y="17119"/>
                      <a:pt x="9451" y="17119"/>
                      <a:pt x="9414" y="17045"/>
                    </a:cubicBezTo>
                    <a:cubicBezTo>
                      <a:pt x="9377" y="16971"/>
                      <a:pt x="9426" y="16959"/>
                      <a:pt x="9389" y="16897"/>
                    </a:cubicBezTo>
                    <a:cubicBezTo>
                      <a:pt x="9378" y="16869"/>
                      <a:pt x="9380" y="16862"/>
                      <a:pt x="9389" y="16862"/>
                    </a:cubicBezTo>
                    <a:cubicBezTo>
                      <a:pt x="9401" y="16862"/>
                      <a:pt x="9424" y="16873"/>
                      <a:pt x="9451" y="16873"/>
                    </a:cubicBezTo>
                    <a:cubicBezTo>
                      <a:pt x="9474" y="16873"/>
                      <a:pt x="9520" y="16891"/>
                      <a:pt x="9540" y="16891"/>
                    </a:cubicBezTo>
                    <a:cubicBezTo>
                      <a:pt x="9553" y="16891"/>
                      <a:pt x="9556" y="16884"/>
                      <a:pt x="9537" y="16860"/>
                    </a:cubicBezTo>
                    <a:cubicBezTo>
                      <a:pt x="9488" y="16799"/>
                      <a:pt x="9463" y="16786"/>
                      <a:pt x="9451" y="16749"/>
                    </a:cubicBezTo>
                    <a:cubicBezTo>
                      <a:pt x="9426" y="16700"/>
                      <a:pt x="9451" y="16725"/>
                      <a:pt x="9475" y="16700"/>
                    </a:cubicBezTo>
                    <a:cubicBezTo>
                      <a:pt x="9489" y="16687"/>
                      <a:pt x="9495" y="16677"/>
                      <a:pt x="9504" y="16677"/>
                    </a:cubicBezTo>
                    <a:cubicBezTo>
                      <a:pt x="9511" y="16677"/>
                      <a:pt x="9520" y="16683"/>
                      <a:pt x="9537" y="16700"/>
                    </a:cubicBezTo>
                    <a:cubicBezTo>
                      <a:pt x="9571" y="16723"/>
                      <a:pt x="9605" y="16788"/>
                      <a:pt x="9630" y="16788"/>
                    </a:cubicBezTo>
                    <a:cubicBezTo>
                      <a:pt x="9632" y="16788"/>
                      <a:pt x="9634" y="16787"/>
                      <a:pt x="9636" y="16786"/>
                    </a:cubicBezTo>
                    <a:cubicBezTo>
                      <a:pt x="9648" y="16762"/>
                      <a:pt x="9648" y="16725"/>
                      <a:pt x="9636" y="16700"/>
                    </a:cubicBezTo>
                    <a:cubicBezTo>
                      <a:pt x="9636" y="16680"/>
                      <a:pt x="9620" y="16644"/>
                      <a:pt x="9639" y="16644"/>
                    </a:cubicBezTo>
                    <a:cubicBezTo>
                      <a:pt x="9644" y="16644"/>
                      <a:pt x="9651" y="16646"/>
                      <a:pt x="9660" y="16651"/>
                    </a:cubicBezTo>
                    <a:cubicBezTo>
                      <a:pt x="9689" y="16670"/>
                      <a:pt x="9733" y="16712"/>
                      <a:pt x="9751" y="16712"/>
                    </a:cubicBezTo>
                    <a:cubicBezTo>
                      <a:pt x="9756" y="16712"/>
                      <a:pt x="9759" y="16708"/>
                      <a:pt x="9759" y="16700"/>
                    </a:cubicBezTo>
                    <a:cubicBezTo>
                      <a:pt x="9759" y="16663"/>
                      <a:pt x="9747" y="16663"/>
                      <a:pt x="9697" y="16589"/>
                    </a:cubicBezTo>
                    <a:cubicBezTo>
                      <a:pt x="9648" y="16503"/>
                      <a:pt x="9710" y="16528"/>
                      <a:pt x="9623" y="16478"/>
                    </a:cubicBezTo>
                    <a:cubicBezTo>
                      <a:pt x="9525" y="16417"/>
                      <a:pt x="9463" y="16380"/>
                      <a:pt x="9463" y="16330"/>
                    </a:cubicBezTo>
                    <a:cubicBezTo>
                      <a:pt x="9463" y="16320"/>
                      <a:pt x="9468" y="16318"/>
                      <a:pt x="9473" y="16318"/>
                    </a:cubicBezTo>
                    <a:cubicBezTo>
                      <a:pt x="9480" y="16318"/>
                      <a:pt x="9488" y="16322"/>
                      <a:pt x="9490" y="16322"/>
                    </a:cubicBezTo>
                    <a:cubicBezTo>
                      <a:pt x="9492" y="16322"/>
                      <a:pt x="9487" y="16317"/>
                      <a:pt x="9463" y="16293"/>
                    </a:cubicBezTo>
                    <a:cubicBezTo>
                      <a:pt x="9402" y="16220"/>
                      <a:pt x="9352" y="16146"/>
                      <a:pt x="9315" y="16059"/>
                    </a:cubicBezTo>
                    <a:cubicBezTo>
                      <a:pt x="9291" y="15973"/>
                      <a:pt x="9315" y="15911"/>
                      <a:pt x="9340" y="15899"/>
                    </a:cubicBezTo>
                    <a:cubicBezTo>
                      <a:pt x="9343" y="15898"/>
                      <a:pt x="9347" y="15897"/>
                      <a:pt x="9350" y="15897"/>
                    </a:cubicBezTo>
                    <a:cubicBezTo>
                      <a:pt x="9375" y="15897"/>
                      <a:pt x="9410" y="15930"/>
                      <a:pt x="9463" y="15973"/>
                    </a:cubicBezTo>
                    <a:cubicBezTo>
                      <a:pt x="9500" y="16010"/>
                      <a:pt x="9524" y="16048"/>
                      <a:pt x="9533" y="16048"/>
                    </a:cubicBezTo>
                    <a:cubicBezTo>
                      <a:pt x="9536" y="16048"/>
                      <a:pt x="9537" y="16044"/>
                      <a:pt x="9537" y="16035"/>
                    </a:cubicBezTo>
                    <a:cubicBezTo>
                      <a:pt x="9537" y="16003"/>
                      <a:pt x="9537" y="15971"/>
                      <a:pt x="9553" y="15971"/>
                    </a:cubicBezTo>
                    <a:cubicBezTo>
                      <a:pt x="9556" y="15971"/>
                      <a:pt x="9558" y="15971"/>
                      <a:pt x="9562" y="15973"/>
                    </a:cubicBezTo>
                    <a:cubicBezTo>
                      <a:pt x="9589" y="15991"/>
                      <a:pt x="9630" y="16023"/>
                      <a:pt x="9639" y="16023"/>
                    </a:cubicBezTo>
                    <a:cubicBezTo>
                      <a:pt x="9643" y="16023"/>
                      <a:pt x="9642" y="16020"/>
                      <a:pt x="9636" y="16010"/>
                    </a:cubicBezTo>
                    <a:cubicBezTo>
                      <a:pt x="9625" y="15978"/>
                      <a:pt x="9577" y="15946"/>
                      <a:pt x="9597" y="15946"/>
                    </a:cubicBezTo>
                    <a:cubicBezTo>
                      <a:pt x="9600" y="15946"/>
                      <a:pt x="9604" y="15947"/>
                      <a:pt x="9611" y="15948"/>
                    </a:cubicBezTo>
                    <a:cubicBezTo>
                      <a:pt x="9655" y="15957"/>
                      <a:pt x="9726" y="15992"/>
                      <a:pt x="9738" y="15992"/>
                    </a:cubicBezTo>
                    <a:cubicBezTo>
                      <a:pt x="9743" y="15992"/>
                      <a:pt x="9739" y="15987"/>
                      <a:pt x="9722" y="15973"/>
                    </a:cubicBezTo>
                    <a:cubicBezTo>
                      <a:pt x="9673" y="15911"/>
                      <a:pt x="9549" y="15875"/>
                      <a:pt x="9611" y="15813"/>
                    </a:cubicBezTo>
                    <a:cubicBezTo>
                      <a:pt x="9642" y="15782"/>
                      <a:pt x="9657" y="15779"/>
                      <a:pt x="9671" y="15779"/>
                    </a:cubicBezTo>
                    <a:cubicBezTo>
                      <a:pt x="9675" y="15779"/>
                      <a:pt x="9678" y="15779"/>
                      <a:pt x="9681" y="15779"/>
                    </a:cubicBezTo>
                    <a:cubicBezTo>
                      <a:pt x="9692" y="15779"/>
                      <a:pt x="9703" y="15777"/>
                      <a:pt x="9722" y="15764"/>
                    </a:cubicBezTo>
                    <a:cubicBezTo>
                      <a:pt x="9759" y="15745"/>
                      <a:pt x="9788" y="15713"/>
                      <a:pt x="9801" y="15713"/>
                    </a:cubicBezTo>
                    <a:cubicBezTo>
                      <a:pt x="9806" y="15713"/>
                      <a:pt x="9808" y="15717"/>
                      <a:pt x="9808" y="15727"/>
                    </a:cubicBezTo>
                    <a:cubicBezTo>
                      <a:pt x="9798" y="15758"/>
                      <a:pt x="9770" y="15849"/>
                      <a:pt x="9776" y="15849"/>
                    </a:cubicBezTo>
                    <a:cubicBezTo>
                      <a:pt x="9777" y="15849"/>
                      <a:pt x="9780" y="15846"/>
                      <a:pt x="9784" y="15838"/>
                    </a:cubicBezTo>
                    <a:cubicBezTo>
                      <a:pt x="9820" y="15801"/>
                      <a:pt x="9857" y="15727"/>
                      <a:pt x="9931" y="15727"/>
                    </a:cubicBezTo>
                    <a:cubicBezTo>
                      <a:pt x="10005" y="15739"/>
                      <a:pt x="10030" y="15764"/>
                      <a:pt x="10104" y="15813"/>
                    </a:cubicBezTo>
                    <a:lnTo>
                      <a:pt x="10129" y="15825"/>
                    </a:lnTo>
                    <a:cubicBezTo>
                      <a:pt x="10156" y="15853"/>
                      <a:pt x="10191" y="15867"/>
                      <a:pt x="10222" y="15867"/>
                    </a:cubicBezTo>
                    <a:cubicBezTo>
                      <a:pt x="10232" y="15867"/>
                      <a:pt x="10242" y="15865"/>
                      <a:pt x="10252" y="15862"/>
                    </a:cubicBezTo>
                    <a:cubicBezTo>
                      <a:pt x="10338" y="15862"/>
                      <a:pt x="10412" y="15825"/>
                      <a:pt x="10461" y="15764"/>
                    </a:cubicBezTo>
                    <a:cubicBezTo>
                      <a:pt x="10498" y="15727"/>
                      <a:pt x="10671" y="15702"/>
                      <a:pt x="10708" y="15702"/>
                    </a:cubicBezTo>
                    <a:cubicBezTo>
                      <a:pt x="10745" y="15702"/>
                      <a:pt x="10819" y="15702"/>
                      <a:pt x="10794" y="15677"/>
                    </a:cubicBezTo>
                    <a:cubicBezTo>
                      <a:pt x="10782" y="15640"/>
                      <a:pt x="10831" y="15653"/>
                      <a:pt x="10757" y="15603"/>
                    </a:cubicBezTo>
                    <a:cubicBezTo>
                      <a:pt x="10683" y="15554"/>
                      <a:pt x="10572" y="15542"/>
                      <a:pt x="10572" y="15456"/>
                    </a:cubicBezTo>
                    <a:cubicBezTo>
                      <a:pt x="10572" y="15431"/>
                      <a:pt x="10572" y="15406"/>
                      <a:pt x="10560" y="15394"/>
                    </a:cubicBezTo>
                    <a:cubicBezTo>
                      <a:pt x="10560" y="15357"/>
                      <a:pt x="10547" y="15320"/>
                      <a:pt x="10535" y="15283"/>
                    </a:cubicBezTo>
                    <a:cubicBezTo>
                      <a:pt x="10523" y="15258"/>
                      <a:pt x="10560" y="15123"/>
                      <a:pt x="10584" y="15049"/>
                    </a:cubicBezTo>
                    <a:cubicBezTo>
                      <a:pt x="10597" y="15000"/>
                      <a:pt x="10634" y="14950"/>
                      <a:pt x="10671" y="14913"/>
                    </a:cubicBezTo>
                    <a:cubicBezTo>
                      <a:pt x="10695" y="14876"/>
                      <a:pt x="10708" y="14840"/>
                      <a:pt x="10720" y="14803"/>
                    </a:cubicBezTo>
                    <a:cubicBezTo>
                      <a:pt x="10732" y="14729"/>
                      <a:pt x="10732" y="14618"/>
                      <a:pt x="10745" y="14568"/>
                    </a:cubicBezTo>
                    <a:cubicBezTo>
                      <a:pt x="10782" y="14482"/>
                      <a:pt x="10757" y="14445"/>
                      <a:pt x="10794" y="14421"/>
                    </a:cubicBezTo>
                    <a:cubicBezTo>
                      <a:pt x="10808" y="14410"/>
                      <a:pt x="10822" y="14408"/>
                      <a:pt x="10836" y="14408"/>
                    </a:cubicBezTo>
                    <a:cubicBezTo>
                      <a:pt x="10850" y="14408"/>
                      <a:pt x="10864" y="14410"/>
                      <a:pt x="10879" y="14410"/>
                    </a:cubicBezTo>
                    <a:cubicBezTo>
                      <a:pt x="10902" y="14410"/>
                      <a:pt x="10927" y="14404"/>
                      <a:pt x="10954" y="14371"/>
                    </a:cubicBezTo>
                    <a:cubicBezTo>
                      <a:pt x="10979" y="14347"/>
                      <a:pt x="10991" y="14310"/>
                      <a:pt x="11003" y="14273"/>
                    </a:cubicBezTo>
                    <a:cubicBezTo>
                      <a:pt x="11003" y="14248"/>
                      <a:pt x="11003" y="14211"/>
                      <a:pt x="11003" y="14186"/>
                    </a:cubicBezTo>
                    <a:cubicBezTo>
                      <a:pt x="10979" y="14150"/>
                      <a:pt x="10929" y="14137"/>
                      <a:pt x="10979" y="14113"/>
                    </a:cubicBezTo>
                    <a:cubicBezTo>
                      <a:pt x="11028" y="14076"/>
                      <a:pt x="11102" y="14002"/>
                      <a:pt x="11176" y="13940"/>
                    </a:cubicBezTo>
                    <a:cubicBezTo>
                      <a:pt x="11237" y="13878"/>
                      <a:pt x="11213" y="13817"/>
                      <a:pt x="11299" y="13780"/>
                    </a:cubicBezTo>
                    <a:cubicBezTo>
                      <a:pt x="11330" y="13772"/>
                      <a:pt x="11353" y="13768"/>
                      <a:pt x="11370" y="13768"/>
                    </a:cubicBezTo>
                    <a:cubicBezTo>
                      <a:pt x="11408" y="13768"/>
                      <a:pt x="11422" y="13787"/>
                      <a:pt x="11447" y="13829"/>
                    </a:cubicBezTo>
                    <a:cubicBezTo>
                      <a:pt x="11484" y="13891"/>
                      <a:pt x="11472" y="13928"/>
                      <a:pt x="11545" y="13928"/>
                    </a:cubicBezTo>
                    <a:cubicBezTo>
                      <a:pt x="11624" y="13928"/>
                      <a:pt x="11672" y="13979"/>
                      <a:pt x="11745" y="13979"/>
                    </a:cubicBezTo>
                    <a:cubicBezTo>
                      <a:pt x="11752" y="13979"/>
                      <a:pt x="11759" y="13978"/>
                      <a:pt x="11767" y="13977"/>
                    </a:cubicBezTo>
                    <a:cubicBezTo>
                      <a:pt x="11803" y="13972"/>
                      <a:pt x="11845" y="13969"/>
                      <a:pt x="11881" y="13969"/>
                    </a:cubicBezTo>
                    <a:cubicBezTo>
                      <a:pt x="11932" y="13969"/>
                      <a:pt x="11972" y="13975"/>
                      <a:pt x="11964" y="13989"/>
                    </a:cubicBezTo>
                    <a:cubicBezTo>
                      <a:pt x="11890" y="14051"/>
                      <a:pt x="11804" y="14113"/>
                      <a:pt x="11706" y="14150"/>
                    </a:cubicBezTo>
                    <a:cubicBezTo>
                      <a:pt x="11669" y="14174"/>
                      <a:pt x="11656" y="14186"/>
                      <a:pt x="11706" y="14211"/>
                    </a:cubicBezTo>
                    <a:cubicBezTo>
                      <a:pt x="11767" y="14236"/>
                      <a:pt x="11890" y="14260"/>
                      <a:pt x="11890" y="14310"/>
                    </a:cubicBezTo>
                    <a:cubicBezTo>
                      <a:pt x="11890" y="14371"/>
                      <a:pt x="11829" y="14421"/>
                      <a:pt x="11854" y="14470"/>
                    </a:cubicBezTo>
                    <a:cubicBezTo>
                      <a:pt x="11887" y="14503"/>
                      <a:pt x="11939" y="14546"/>
                      <a:pt x="11985" y="14546"/>
                    </a:cubicBezTo>
                    <a:cubicBezTo>
                      <a:pt x="11991" y="14546"/>
                      <a:pt x="11996" y="14545"/>
                      <a:pt x="12001" y="14544"/>
                    </a:cubicBezTo>
                    <a:cubicBezTo>
                      <a:pt x="12038" y="14531"/>
                      <a:pt x="12112" y="14433"/>
                      <a:pt x="12174" y="14421"/>
                    </a:cubicBezTo>
                    <a:cubicBezTo>
                      <a:pt x="12235" y="14396"/>
                      <a:pt x="12309" y="14310"/>
                      <a:pt x="12396" y="14310"/>
                    </a:cubicBezTo>
                    <a:cubicBezTo>
                      <a:pt x="12426" y="14315"/>
                      <a:pt x="12457" y="14318"/>
                      <a:pt x="12488" y="14318"/>
                    </a:cubicBezTo>
                    <a:cubicBezTo>
                      <a:pt x="12531" y="14318"/>
                      <a:pt x="12574" y="14312"/>
                      <a:pt x="12617" y="14297"/>
                    </a:cubicBezTo>
                    <a:cubicBezTo>
                      <a:pt x="12654" y="14285"/>
                      <a:pt x="12679" y="14260"/>
                      <a:pt x="12654" y="14248"/>
                    </a:cubicBezTo>
                    <a:cubicBezTo>
                      <a:pt x="12630" y="14236"/>
                      <a:pt x="12728" y="14211"/>
                      <a:pt x="12691" y="14199"/>
                    </a:cubicBezTo>
                    <a:lnTo>
                      <a:pt x="12507" y="14199"/>
                    </a:lnTo>
                    <a:cubicBezTo>
                      <a:pt x="12482" y="14199"/>
                      <a:pt x="12424" y="14232"/>
                      <a:pt x="12371" y="14232"/>
                    </a:cubicBezTo>
                    <a:cubicBezTo>
                      <a:pt x="12344" y="14232"/>
                      <a:pt x="12318" y="14223"/>
                      <a:pt x="12297" y="14199"/>
                    </a:cubicBezTo>
                    <a:cubicBezTo>
                      <a:pt x="12248" y="14137"/>
                      <a:pt x="12199" y="14088"/>
                      <a:pt x="12223" y="14014"/>
                    </a:cubicBezTo>
                    <a:cubicBezTo>
                      <a:pt x="12272" y="13940"/>
                      <a:pt x="12334" y="13866"/>
                      <a:pt x="12408" y="13817"/>
                    </a:cubicBezTo>
                    <a:cubicBezTo>
                      <a:pt x="12457" y="13768"/>
                      <a:pt x="12605" y="13768"/>
                      <a:pt x="12704" y="13706"/>
                    </a:cubicBezTo>
                    <a:cubicBezTo>
                      <a:pt x="12790" y="13657"/>
                      <a:pt x="12889" y="13620"/>
                      <a:pt x="12987" y="13607"/>
                    </a:cubicBezTo>
                    <a:lnTo>
                      <a:pt x="13012" y="13607"/>
                    </a:lnTo>
                    <a:cubicBezTo>
                      <a:pt x="13051" y="13604"/>
                      <a:pt x="13086" y="13603"/>
                      <a:pt x="13114" y="13603"/>
                    </a:cubicBezTo>
                    <a:cubicBezTo>
                      <a:pt x="13191" y="13603"/>
                      <a:pt x="13224" y="13614"/>
                      <a:pt x="13197" y="13632"/>
                    </a:cubicBezTo>
                    <a:cubicBezTo>
                      <a:pt x="13147" y="13657"/>
                      <a:pt x="13012" y="13780"/>
                      <a:pt x="12975" y="13780"/>
                    </a:cubicBezTo>
                    <a:cubicBezTo>
                      <a:pt x="12938" y="13780"/>
                      <a:pt x="12950" y="13817"/>
                      <a:pt x="13012" y="13854"/>
                    </a:cubicBezTo>
                    <a:cubicBezTo>
                      <a:pt x="13061" y="13903"/>
                      <a:pt x="13086" y="13965"/>
                      <a:pt x="13024" y="13977"/>
                    </a:cubicBezTo>
                    <a:cubicBezTo>
                      <a:pt x="12950" y="14002"/>
                      <a:pt x="12889" y="14063"/>
                      <a:pt x="12864" y="14150"/>
                    </a:cubicBezTo>
                    <a:cubicBezTo>
                      <a:pt x="12852" y="14223"/>
                      <a:pt x="12852" y="14236"/>
                      <a:pt x="12802" y="14248"/>
                    </a:cubicBezTo>
                    <a:cubicBezTo>
                      <a:pt x="12741" y="14260"/>
                      <a:pt x="12716" y="14260"/>
                      <a:pt x="12704" y="14285"/>
                    </a:cubicBezTo>
                    <a:cubicBezTo>
                      <a:pt x="12704" y="14322"/>
                      <a:pt x="12667" y="14310"/>
                      <a:pt x="12728" y="14347"/>
                    </a:cubicBezTo>
                    <a:cubicBezTo>
                      <a:pt x="12778" y="14384"/>
                      <a:pt x="12741" y="14421"/>
                      <a:pt x="12790" y="14445"/>
                    </a:cubicBezTo>
                    <a:cubicBezTo>
                      <a:pt x="12839" y="14470"/>
                      <a:pt x="12925" y="14495"/>
                      <a:pt x="12975" y="14531"/>
                    </a:cubicBezTo>
                    <a:cubicBezTo>
                      <a:pt x="13086" y="14618"/>
                      <a:pt x="13184" y="14692"/>
                      <a:pt x="13295" y="14790"/>
                    </a:cubicBezTo>
                    <a:cubicBezTo>
                      <a:pt x="13320" y="14815"/>
                      <a:pt x="13344" y="14852"/>
                      <a:pt x="13369" y="14889"/>
                    </a:cubicBezTo>
                    <a:cubicBezTo>
                      <a:pt x="13418" y="14938"/>
                      <a:pt x="13480" y="14987"/>
                      <a:pt x="13542" y="15012"/>
                    </a:cubicBezTo>
                    <a:cubicBezTo>
                      <a:pt x="13640" y="15074"/>
                      <a:pt x="13726" y="15148"/>
                      <a:pt x="13788" y="15234"/>
                    </a:cubicBezTo>
                    <a:cubicBezTo>
                      <a:pt x="13825" y="15332"/>
                      <a:pt x="13825" y="15419"/>
                      <a:pt x="13788" y="15517"/>
                    </a:cubicBezTo>
                    <a:cubicBezTo>
                      <a:pt x="13788" y="15530"/>
                      <a:pt x="13788" y="15542"/>
                      <a:pt x="13776" y="15554"/>
                    </a:cubicBezTo>
                    <a:cubicBezTo>
                      <a:pt x="13689" y="15628"/>
                      <a:pt x="13591" y="15690"/>
                      <a:pt x="13468" y="15727"/>
                    </a:cubicBezTo>
                    <a:cubicBezTo>
                      <a:pt x="13406" y="15727"/>
                      <a:pt x="13295" y="15714"/>
                      <a:pt x="13221" y="15714"/>
                    </a:cubicBezTo>
                    <a:cubicBezTo>
                      <a:pt x="13086" y="15714"/>
                      <a:pt x="12962" y="15714"/>
                      <a:pt x="12839" y="15690"/>
                    </a:cubicBezTo>
                    <a:cubicBezTo>
                      <a:pt x="12790" y="15677"/>
                      <a:pt x="12704" y="15591"/>
                      <a:pt x="12679" y="15591"/>
                    </a:cubicBezTo>
                    <a:cubicBezTo>
                      <a:pt x="12662" y="15600"/>
                      <a:pt x="12651" y="15614"/>
                      <a:pt x="12625" y="15614"/>
                    </a:cubicBezTo>
                    <a:cubicBezTo>
                      <a:pt x="12614" y="15614"/>
                      <a:pt x="12600" y="15611"/>
                      <a:pt x="12580" y="15603"/>
                    </a:cubicBezTo>
                    <a:cubicBezTo>
                      <a:pt x="12519" y="15579"/>
                      <a:pt x="12568" y="15542"/>
                      <a:pt x="12494" y="15517"/>
                    </a:cubicBezTo>
                    <a:cubicBezTo>
                      <a:pt x="12408" y="15480"/>
                      <a:pt x="12346" y="15505"/>
                      <a:pt x="12309" y="15456"/>
                    </a:cubicBezTo>
                    <a:cubicBezTo>
                      <a:pt x="12287" y="15422"/>
                      <a:pt x="12264" y="15368"/>
                      <a:pt x="12242" y="15368"/>
                    </a:cubicBezTo>
                    <a:cubicBezTo>
                      <a:pt x="12240" y="15368"/>
                      <a:pt x="12238" y="15368"/>
                      <a:pt x="12235" y="15369"/>
                    </a:cubicBezTo>
                    <a:cubicBezTo>
                      <a:pt x="12223" y="15375"/>
                      <a:pt x="12128" y="15375"/>
                      <a:pt x="12028" y="15375"/>
                    </a:cubicBezTo>
                    <a:cubicBezTo>
                      <a:pt x="11927" y="15375"/>
                      <a:pt x="11823" y="15375"/>
                      <a:pt x="11792" y="15382"/>
                    </a:cubicBezTo>
                    <a:cubicBezTo>
                      <a:pt x="11730" y="15406"/>
                      <a:pt x="11496" y="15579"/>
                      <a:pt x="11410" y="15616"/>
                    </a:cubicBezTo>
                    <a:cubicBezTo>
                      <a:pt x="11332" y="15639"/>
                      <a:pt x="11244" y="15648"/>
                      <a:pt x="11155" y="15648"/>
                    </a:cubicBezTo>
                    <a:cubicBezTo>
                      <a:pt x="11104" y="15648"/>
                      <a:pt x="11053" y="15645"/>
                      <a:pt x="11003" y="15640"/>
                    </a:cubicBezTo>
                    <a:cubicBezTo>
                      <a:pt x="10960" y="15640"/>
                      <a:pt x="10932" y="15637"/>
                      <a:pt x="10912" y="15637"/>
                    </a:cubicBezTo>
                    <a:cubicBezTo>
                      <a:pt x="10892" y="15637"/>
                      <a:pt x="10880" y="15640"/>
                      <a:pt x="10868" y="15653"/>
                    </a:cubicBezTo>
                    <a:cubicBezTo>
                      <a:pt x="10855" y="15690"/>
                      <a:pt x="10819" y="15702"/>
                      <a:pt x="10855" y="15714"/>
                    </a:cubicBezTo>
                    <a:cubicBezTo>
                      <a:pt x="10905" y="15739"/>
                      <a:pt x="10942" y="15751"/>
                      <a:pt x="10905" y="15764"/>
                    </a:cubicBezTo>
                    <a:cubicBezTo>
                      <a:pt x="10868" y="15788"/>
                      <a:pt x="10794" y="15764"/>
                      <a:pt x="10794" y="15801"/>
                    </a:cubicBezTo>
                    <a:cubicBezTo>
                      <a:pt x="10794" y="15850"/>
                      <a:pt x="10831" y="15875"/>
                      <a:pt x="10782" y="15875"/>
                    </a:cubicBezTo>
                    <a:lnTo>
                      <a:pt x="10510" y="15875"/>
                    </a:lnTo>
                    <a:cubicBezTo>
                      <a:pt x="10492" y="15881"/>
                      <a:pt x="10470" y="15884"/>
                      <a:pt x="10447" y="15884"/>
                    </a:cubicBezTo>
                    <a:cubicBezTo>
                      <a:pt x="10424" y="15884"/>
                      <a:pt x="10400" y="15881"/>
                      <a:pt x="10375" y="15875"/>
                    </a:cubicBezTo>
                    <a:cubicBezTo>
                      <a:pt x="10344" y="15868"/>
                      <a:pt x="10316" y="15865"/>
                      <a:pt x="10289" y="15865"/>
                    </a:cubicBezTo>
                    <a:cubicBezTo>
                      <a:pt x="10261" y="15865"/>
                      <a:pt x="10233" y="15868"/>
                      <a:pt x="10202" y="15875"/>
                    </a:cubicBezTo>
                    <a:cubicBezTo>
                      <a:pt x="10178" y="15899"/>
                      <a:pt x="10202" y="15998"/>
                      <a:pt x="10165" y="16035"/>
                    </a:cubicBezTo>
                    <a:cubicBezTo>
                      <a:pt x="10129" y="16072"/>
                      <a:pt x="10092" y="16146"/>
                      <a:pt x="10116" y="16158"/>
                    </a:cubicBezTo>
                    <a:cubicBezTo>
                      <a:pt x="10150" y="16169"/>
                      <a:pt x="10183" y="16221"/>
                      <a:pt x="10208" y="16221"/>
                    </a:cubicBezTo>
                    <a:cubicBezTo>
                      <a:pt x="10210" y="16221"/>
                      <a:pt x="10213" y="16221"/>
                      <a:pt x="10215" y="16220"/>
                    </a:cubicBezTo>
                    <a:cubicBezTo>
                      <a:pt x="10224" y="16200"/>
                      <a:pt x="10264" y="16159"/>
                      <a:pt x="10287" y="16159"/>
                    </a:cubicBezTo>
                    <a:cubicBezTo>
                      <a:pt x="10293" y="16159"/>
                      <a:pt x="10298" y="16162"/>
                      <a:pt x="10301" y="16170"/>
                    </a:cubicBezTo>
                    <a:cubicBezTo>
                      <a:pt x="10301" y="16195"/>
                      <a:pt x="10326" y="16220"/>
                      <a:pt x="10276" y="16232"/>
                    </a:cubicBezTo>
                    <a:cubicBezTo>
                      <a:pt x="10239" y="16256"/>
                      <a:pt x="10190" y="16306"/>
                      <a:pt x="10202" y="16318"/>
                    </a:cubicBezTo>
                    <a:cubicBezTo>
                      <a:pt x="10205" y="16321"/>
                      <a:pt x="10210" y="16322"/>
                      <a:pt x="10216" y="16322"/>
                    </a:cubicBezTo>
                    <a:cubicBezTo>
                      <a:pt x="10233" y="16322"/>
                      <a:pt x="10260" y="16315"/>
                      <a:pt x="10281" y="16315"/>
                    </a:cubicBezTo>
                    <a:cubicBezTo>
                      <a:pt x="10289" y="16315"/>
                      <a:pt x="10296" y="16315"/>
                      <a:pt x="10301" y="16318"/>
                    </a:cubicBezTo>
                    <a:cubicBezTo>
                      <a:pt x="10313" y="16330"/>
                      <a:pt x="10301" y="16355"/>
                      <a:pt x="10301" y="16417"/>
                    </a:cubicBezTo>
                    <a:cubicBezTo>
                      <a:pt x="10301" y="16478"/>
                      <a:pt x="10375" y="16528"/>
                      <a:pt x="10313" y="16540"/>
                    </a:cubicBezTo>
                    <a:cubicBezTo>
                      <a:pt x="10310" y="16541"/>
                      <a:pt x="10307" y="16541"/>
                      <a:pt x="10304" y="16541"/>
                    </a:cubicBezTo>
                    <a:cubicBezTo>
                      <a:pt x="10261" y="16541"/>
                      <a:pt x="10244" y="16478"/>
                      <a:pt x="10227" y="16478"/>
                    </a:cubicBezTo>
                    <a:cubicBezTo>
                      <a:pt x="10223" y="16478"/>
                      <a:pt x="10219" y="16482"/>
                      <a:pt x="10215" y="16491"/>
                    </a:cubicBezTo>
                    <a:cubicBezTo>
                      <a:pt x="10202" y="16540"/>
                      <a:pt x="10178" y="16577"/>
                      <a:pt x="10190" y="16614"/>
                    </a:cubicBezTo>
                    <a:cubicBezTo>
                      <a:pt x="10202" y="16626"/>
                      <a:pt x="10215" y="16626"/>
                      <a:pt x="10230" y="16626"/>
                    </a:cubicBezTo>
                    <a:cubicBezTo>
                      <a:pt x="10246" y="16626"/>
                      <a:pt x="10264" y="16626"/>
                      <a:pt x="10289" y="16638"/>
                    </a:cubicBezTo>
                    <a:cubicBezTo>
                      <a:pt x="10326" y="16663"/>
                      <a:pt x="10289" y="16663"/>
                      <a:pt x="10289" y="16725"/>
                    </a:cubicBezTo>
                    <a:cubicBezTo>
                      <a:pt x="10289" y="16786"/>
                      <a:pt x="10202" y="16774"/>
                      <a:pt x="10313" y="16823"/>
                    </a:cubicBezTo>
                    <a:cubicBezTo>
                      <a:pt x="10424" y="16860"/>
                      <a:pt x="10461" y="16873"/>
                      <a:pt x="10461" y="16897"/>
                    </a:cubicBezTo>
                    <a:cubicBezTo>
                      <a:pt x="10461" y="16922"/>
                      <a:pt x="10461" y="16971"/>
                      <a:pt x="10437" y="16983"/>
                    </a:cubicBezTo>
                    <a:cubicBezTo>
                      <a:pt x="10425" y="17006"/>
                      <a:pt x="10373" y="17059"/>
                      <a:pt x="10383" y="17059"/>
                    </a:cubicBezTo>
                    <a:cubicBezTo>
                      <a:pt x="10384" y="17059"/>
                      <a:pt x="10385" y="17058"/>
                      <a:pt x="10387" y="17057"/>
                    </a:cubicBezTo>
                    <a:cubicBezTo>
                      <a:pt x="10410" y="17057"/>
                      <a:pt x="10463" y="17006"/>
                      <a:pt x="10491" y="17006"/>
                    </a:cubicBezTo>
                    <a:cubicBezTo>
                      <a:pt x="10493" y="17006"/>
                      <a:pt x="10496" y="17007"/>
                      <a:pt x="10498" y="17008"/>
                    </a:cubicBezTo>
                    <a:cubicBezTo>
                      <a:pt x="10510" y="17020"/>
                      <a:pt x="10560" y="17070"/>
                      <a:pt x="10523" y="17070"/>
                    </a:cubicBezTo>
                    <a:cubicBezTo>
                      <a:pt x="10474" y="17070"/>
                      <a:pt x="10412" y="17094"/>
                      <a:pt x="10461" y="17094"/>
                    </a:cubicBezTo>
                    <a:cubicBezTo>
                      <a:pt x="10498" y="17094"/>
                      <a:pt x="10535" y="17094"/>
                      <a:pt x="10560" y="17082"/>
                    </a:cubicBezTo>
                    <a:lnTo>
                      <a:pt x="10560" y="17082"/>
                    </a:lnTo>
                    <a:cubicBezTo>
                      <a:pt x="10572" y="17119"/>
                      <a:pt x="10572" y="17168"/>
                      <a:pt x="10547" y="17205"/>
                    </a:cubicBezTo>
                    <a:cubicBezTo>
                      <a:pt x="10513" y="17262"/>
                      <a:pt x="10479" y="17330"/>
                      <a:pt x="10513" y="17330"/>
                    </a:cubicBezTo>
                    <a:cubicBezTo>
                      <a:pt x="10516" y="17330"/>
                      <a:pt x="10519" y="17329"/>
                      <a:pt x="10523" y="17328"/>
                    </a:cubicBezTo>
                    <a:cubicBezTo>
                      <a:pt x="10544" y="17328"/>
                      <a:pt x="10561" y="17335"/>
                      <a:pt x="10575" y="17335"/>
                    </a:cubicBezTo>
                    <a:cubicBezTo>
                      <a:pt x="10593" y="17335"/>
                      <a:pt x="10607" y="17323"/>
                      <a:pt x="10621" y="17267"/>
                    </a:cubicBezTo>
                    <a:cubicBezTo>
                      <a:pt x="10634" y="17168"/>
                      <a:pt x="10621" y="17094"/>
                      <a:pt x="10683" y="17094"/>
                    </a:cubicBezTo>
                    <a:cubicBezTo>
                      <a:pt x="10686" y="17094"/>
                      <a:pt x="10690" y="17093"/>
                      <a:pt x="10693" y="17093"/>
                    </a:cubicBezTo>
                    <a:cubicBezTo>
                      <a:pt x="10757" y="17093"/>
                      <a:pt x="10870" y="17195"/>
                      <a:pt x="10917" y="17242"/>
                    </a:cubicBezTo>
                    <a:cubicBezTo>
                      <a:pt x="10939" y="17260"/>
                      <a:pt x="10976" y="17268"/>
                      <a:pt x="11016" y="17268"/>
                    </a:cubicBezTo>
                    <a:cubicBezTo>
                      <a:pt x="11088" y="17268"/>
                      <a:pt x="11168" y="17241"/>
                      <a:pt x="11176" y="17193"/>
                    </a:cubicBezTo>
                    <a:cubicBezTo>
                      <a:pt x="11185" y="17145"/>
                      <a:pt x="11173" y="17075"/>
                      <a:pt x="11236" y="17075"/>
                    </a:cubicBezTo>
                    <a:cubicBezTo>
                      <a:pt x="11254" y="17075"/>
                      <a:pt x="11278" y="17081"/>
                      <a:pt x="11311" y="17094"/>
                    </a:cubicBezTo>
                    <a:cubicBezTo>
                      <a:pt x="11450" y="17152"/>
                      <a:pt x="11600" y="17318"/>
                      <a:pt x="11689" y="17318"/>
                    </a:cubicBezTo>
                    <a:cubicBezTo>
                      <a:pt x="11695" y="17318"/>
                      <a:pt x="11700" y="17318"/>
                      <a:pt x="11706" y="17316"/>
                    </a:cubicBezTo>
                    <a:cubicBezTo>
                      <a:pt x="11841" y="17279"/>
                      <a:pt x="11964" y="17218"/>
                      <a:pt x="12075" y="17144"/>
                    </a:cubicBezTo>
                    <a:cubicBezTo>
                      <a:pt x="12111" y="17099"/>
                      <a:pt x="12134" y="17067"/>
                      <a:pt x="12176" y="17067"/>
                    </a:cubicBezTo>
                    <a:cubicBezTo>
                      <a:pt x="12193" y="17067"/>
                      <a:pt x="12212" y="17072"/>
                      <a:pt x="12235" y="17082"/>
                    </a:cubicBezTo>
                    <a:cubicBezTo>
                      <a:pt x="12288" y="17108"/>
                      <a:pt x="12322" y="17134"/>
                      <a:pt x="12350" y="17134"/>
                    </a:cubicBezTo>
                    <a:cubicBezTo>
                      <a:pt x="12362" y="17134"/>
                      <a:pt x="12373" y="17130"/>
                      <a:pt x="12383" y="17119"/>
                    </a:cubicBezTo>
                    <a:cubicBezTo>
                      <a:pt x="12416" y="17086"/>
                      <a:pt x="12449" y="17064"/>
                      <a:pt x="12471" y="17064"/>
                    </a:cubicBezTo>
                    <a:cubicBezTo>
                      <a:pt x="12482" y="17064"/>
                      <a:pt x="12490" y="17070"/>
                      <a:pt x="12494" y="17082"/>
                    </a:cubicBezTo>
                    <a:cubicBezTo>
                      <a:pt x="12507" y="17107"/>
                      <a:pt x="12470" y="17156"/>
                      <a:pt x="12457" y="17193"/>
                    </a:cubicBezTo>
                    <a:cubicBezTo>
                      <a:pt x="12445" y="17230"/>
                      <a:pt x="12507" y="17279"/>
                      <a:pt x="12507" y="17304"/>
                    </a:cubicBezTo>
                    <a:cubicBezTo>
                      <a:pt x="12507" y="17328"/>
                      <a:pt x="12482" y="17328"/>
                      <a:pt x="12457" y="17328"/>
                    </a:cubicBezTo>
                    <a:cubicBezTo>
                      <a:pt x="12445" y="17341"/>
                      <a:pt x="12433" y="17365"/>
                      <a:pt x="12433" y="17378"/>
                    </a:cubicBezTo>
                    <a:cubicBezTo>
                      <a:pt x="12408" y="17427"/>
                      <a:pt x="12445" y="17452"/>
                      <a:pt x="12445" y="17538"/>
                    </a:cubicBezTo>
                    <a:cubicBezTo>
                      <a:pt x="12457" y="17612"/>
                      <a:pt x="12457" y="17673"/>
                      <a:pt x="12445" y="17747"/>
                    </a:cubicBezTo>
                    <a:cubicBezTo>
                      <a:pt x="12445" y="17760"/>
                      <a:pt x="12445" y="17784"/>
                      <a:pt x="12433" y="17797"/>
                    </a:cubicBezTo>
                    <a:cubicBezTo>
                      <a:pt x="12383" y="17871"/>
                      <a:pt x="12334" y="18105"/>
                      <a:pt x="12297" y="18154"/>
                    </a:cubicBezTo>
                    <a:cubicBezTo>
                      <a:pt x="12297" y="18179"/>
                      <a:pt x="12272" y="18203"/>
                      <a:pt x="12260" y="18216"/>
                    </a:cubicBezTo>
                    <a:cubicBezTo>
                      <a:pt x="12248" y="18240"/>
                      <a:pt x="12235" y="18277"/>
                      <a:pt x="12223" y="18339"/>
                    </a:cubicBezTo>
                    <a:cubicBezTo>
                      <a:pt x="12186" y="18462"/>
                      <a:pt x="12137" y="18598"/>
                      <a:pt x="12112" y="18659"/>
                    </a:cubicBezTo>
                    <a:cubicBezTo>
                      <a:pt x="12100" y="18696"/>
                      <a:pt x="12075" y="18733"/>
                      <a:pt x="12038" y="18770"/>
                    </a:cubicBezTo>
                    <a:cubicBezTo>
                      <a:pt x="12014" y="18795"/>
                      <a:pt x="11989" y="18807"/>
                      <a:pt x="11964" y="18819"/>
                    </a:cubicBezTo>
                    <a:cubicBezTo>
                      <a:pt x="11903" y="18832"/>
                      <a:pt x="11841" y="18844"/>
                      <a:pt x="11780" y="18844"/>
                    </a:cubicBezTo>
                    <a:cubicBezTo>
                      <a:pt x="11751" y="18851"/>
                      <a:pt x="11719" y="18858"/>
                      <a:pt x="11691" y="18858"/>
                    </a:cubicBezTo>
                    <a:cubicBezTo>
                      <a:pt x="11671" y="18858"/>
                      <a:pt x="11654" y="18854"/>
                      <a:pt x="11644" y="18844"/>
                    </a:cubicBezTo>
                    <a:cubicBezTo>
                      <a:pt x="11569" y="18779"/>
                      <a:pt x="11475" y="18743"/>
                      <a:pt x="11378" y="18743"/>
                    </a:cubicBezTo>
                    <a:cubicBezTo>
                      <a:pt x="11364" y="18743"/>
                      <a:pt x="11350" y="18744"/>
                      <a:pt x="11336" y="18745"/>
                    </a:cubicBezTo>
                    <a:cubicBezTo>
                      <a:pt x="11320" y="18743"/>
                      <a:pt x="11303" y="18742"/>
                      <a:pt x="11286" y="18742"/>
                    </a:cubicBezTo>
                    <a:cubicBezTo>
                      <a:pt x="11202" y="18742"/>
                      <a:pt x="11114" y="18768"/>
                      <a:pt x="11053" y="18819"/>
                    </a:cubicBezTo>
                    <a:cubicBezTo>
                      <a:pt x="10963" y="18882"/>
                      <a:pt x="10906" y="18925"/>
                      <a:pt x="10839" y="18925"/>
                    </a:cubicBezTo>
                    <a:cubicBezTo>
                      <a:pt x="10814" y="18925"/>
                      <a:pt x="10787" y="18919"/>
                      <a:pt x="10757" y="18906"/>
                    </a:cubicBezTo>
                    <a:cubicBezTo>
                      <a:pt x="10646" y="18869"/>
                      <a:pt x="10190" y="18758"/>
                      <a:pt x="10055" y="18733"/>
                    </a:cubicBezTo>
                    <a:cubicBezTo>
                      <a:pt x="10005" y="18733"/>
                      <a:pt x="9956" y="18708"/>
                      <a:pt x="9919" y="18671"/>
                    </a:cubicBezTo>
                    <a:cubicBezTo>
                      <a:pt x="9907" y="18659"/>
                      <a:pt x="9882" y="18635"/>
                      <a:pt x="9857" y="18635"/>
                    </a:cubicBezTo>
                    <a:cubicBezTo>
                      <a:pt x="9771" y="18585"/>
                      <a:pt x="9586" y="18573"/>
                      <a:pt x="9512" y="18524"/>
                    </a:cubicBezTo>
                    <a:cubicBezTo>
                      <a:pt x="9435" y="18468"/>
                      <a:pt x="9417" y="18333"/>
                      <a:pt x="9218" y="18333"/>
                    </a:cubicBezTo>
                    <a:cubicBezTo>
                      <a:pt x="9195" y="18333"/>
                      <a:pt x="9170" y="18335"/>
                      <a:pt x="9143" y="18339"/>
                    </a:cubicBezTo>
                    <a:cubicBezTo>
                      <a:pt x="8946" y="18339"/>
                      <a:pt x="8773" y="18462"/>
                      <a:pt x="8699" y="18647"/>
                    </a:cubicBezTo>
                    <a:cubicBezTo>
                      <a:pt x="8687" y="18733"/>
                      <a:pt x="8785" y="18819"/>
                      <a:pt x="8749" y="18893"/>
                    </a:cubicBezTo>
                    <a:cubicBezTo>
                      <a:pt x="8715" y="18949"/>
                      <a:pt x="8661" y="19108"/>
                      <a:pt x="8568" y="19108"/>
                    </a:cubicBezTo>
                    <a:cubicBezTo>
                      <a:pt x="8559" y="19108"/>
                      <a:pt x="8549" y="19106"/>
                      <a:pt x="8539" y="19103"/>
                    </a:cubicBezTo>
                    <a:cubicBezTo>
                      <a:pt x="8428" y="19078"/>
                      <a:pt x="8206" y="18930"/>
                      <a:pt x="8059" y="18881"/>
                    </a:cubicBezTo>
                    <a:cubicBezTo>
                      <a:pt x="7898" y="18832"/>
                      <a:pt x="7787" y="18881"/>
                      <a:pt x="7750" y="18758"/>
                    </a:cubicBezTo>
                    <a:cubicBezTo>
                      <a:pt x="7701" y="18635"/>
                      <a:pt x="7726" y="18573"/>
                      <a:pt x="7652" y="18524"/>
                    </a:cubicBezTo>
                    <a:cubicBezTo>
                      <a:pt x="7566" y="18474"/>
                      <a:pt x="7479" y="18437"/>
                      <a:pt x="7393" y="18413"/>
                    </a:cubicBezTo>
                    <a:cubicBezTo>
                      <a:pt x="7319" y="18376"/>
                      <a:pt x="7245" y="18351"/>
                      <a:pt x="7171" y="18339"/>
                    </a:cubicBezTo>
                    <a:cubicBezTo>
                      <a:pt x="7157" y="18341"/>
                      <a:pt x="7142" y="18342"/>
                      <a:pt x="7127" y="18342"/>
                    </a:cubicBezTo>
                    <a:cubicBezTo>
                      <a:pt x="7056" y="18342"/>
                      <a:pt x="6986" y="18318"/>
                      <a:pt x="6925" y="18277"/>
                    </a:cubicBezTo>
                    <a:cubicBezTo>
                      <a:pt x="6900" y="18265"/>
                      <a:pt x="6876" y="18240"/>
                      <a:pt x="6851" y="18240"/>
                    </a:cubicBezTo>
                    <a:cubicBezTo>
                      <a:pt x="6802" y="18228"/>
                      <a:pt x="6752" y="18240"/>
                      <a:pt x="6740" y="18191"/>
                    </a:cubicBezTo>
                    <a:cubicBezTo>
                      <a:pt x="6710" y="18131"/>
                      <a:pt x="6721" y="18070"/>
                      <a:pt x="6699" y="18070"/>
                    </a:cubicBezTo>
                    <a:cubicBezTo>
                      <a:pt x="6694" y="18070"/>
                      <a:pt x="6688" y="18073"/>
                      <a:pt x="6679" y="18080"/>
                    </a:cubicBezTo>
                    <a:cubicBezTo>
                      <a:pt x="6658" y="18088"/>
                      <a:pt x="6636" y="18092"/>
                      <a:pt x="6615" y="18092"/>
                    </a:cubicBezTo>
                    <a:cubicBezTo>
                      <a:pt x="6572" y="18092"/>
                      <a:pt x="6531" y="18076"/>
                      <a:pt x="6506" y="18043"/>
                    </a:cubicBezTo>
                    <a:cubicBezTo>
                      <a:pt x="6457" y="17981"/>
                      <a:pt x="6457" y="17957"/>
                      <a:pt x="6518" y="17908"/>
                    </a:cubicBezTo>
                    <a:cubicBezTo>
                      <a:pt x="6642" y="17871"/>
                      <a:pt x="6715" y="17760"/>
                      <a:pt x="6728" y="17624"/>
                    </a:cubicBezTo>
                    <a:cubicBezTo>
                      <a:pt x="6728" y="17464"/>
                      <a:pt x="6543" y="17365"/>
                      <a:pt x="6580" y="17291"/>
                    </a:cubicBezTo>
                    <a:cubicBezTo>
                      <a:pt x="6617" y="17230"/>
                      <a:pt x="6728" y="17230"/>
                      <a:pt x="6728" y="17144"/>
                    </a:cubicBezTo>
                    <a:cubicBezTo>
                      <a:pt x="6728" y="17077"/>
                      <a:pt x="6750" y="17017"/>
                      <a:pt x="6731" y="17017"/>
                    </a:cubicBezTo>
                    <a:cubicBezTo>
                      <a:pt x="6726" y="17017"/>
                      <a:pt x="6717" y="17022"/>
                      <a:pt x="6703" y="17033"/>
                    </a:cubicBezTo>
                    <a:cubicBezTo>
                      <a:pt x="6655" y="17071"/>
                      <a:pt x="6608" y="17139"/>
                      <a:pt x="6589" y="17139"/>
                    </a:cubicBezTo>
                    <a:cubicBezTo>
                      <a:pt x="6583" y="17139"/>
                      <a:pt x="6580" y="17133"/>
                      <a:pt x="6580" y="17119"/>
                    </a:cubicBezTo>
                    <a:cubicBezTo>
                      <a:pt x="6568" y="17033"/>
                      <a:pt x="6506" y="16971"/>
                      <a:pt x="6432" y="16946"/>
                    </a:cubicBezTo>
                    <a:cubicBezTo>
                      <a:pt x="6346" y="16946"/>
                      <a:pt x="6198" y="17057"/>
                      <a:pt x="6136" y="17082"/>
                    </a:cubicBezTo>
                    <a:cubicBezTo>
                      <a:pt x="6128" y="17084"/>
                      <a:pt x="6120" y="17085"/>
                      <a:pt x="6113" y="17085"/>
                    </a:cubicBezTo>
                    <a:cubicBezTo>
                      <a:pt x="6071" y="17085"/>
                      <a:pt x="6061" y="17057"/>
                      <a:pt x="6050" y="17057"/>
                    </a:cubicBezTo>
                    <a:cubicBezTo>
                      <a:pt x="6030" y="17057"/>
                      <a:pt x="6019" y="17073"/>
                      <a:pt x="5996" y="17073"/>
                    </a:cubicBezTo>
                    <a:cubicBezTo>
                      <a:pt x="5990" y="17073"/>
                      <a:pt x="5984" y="17072"/>
                      <a:pt x="5976" y="17070"/>
                    </a:cubicBezTo>
                    <a:cubicBezTo>
                      <a:pt x="5942" y="17058"/>
                      <a:pt x="5918" y="16994"/>
                      <a:pt x="5886" y="16994"/>
                    </a:cubicBezTo>
                    <a:cubicBezTo>
                      <a:pt x="5883" y="16994"/>
                      <a:pt x="5880" y="16995"/>
                      <a:pt x="5878" y="16996"/>
                    </a:cubicBezTo>
                    <a:cubicBezTo>
                      <a:pt x="5846" y="16996"/>
                      <a:pt x="5850" y="17050"/>
                      <a:pt x="5798" y="17050"/>
                    </a:cubicBezTo>
                    <a:cubicBezTo>
                      <a:pt x="5789" y="17050"/>
                      <a:pt x="5779" y="17049"/>
                      <a:pt x="5767" y="17045"/>
                    </a:cubicBezTo>
                    <a:cubicBezTo>
                      <a:pt x="5701" y="17034"/>
                      <a:pt x="5684" y="16994"/>
                      <a:pt x="5655" y="16994"/>
                    </a:cubicBezTo>
                    <a:cubicBezTo>
                      <a:pt x="5651" y="16994"/>
                      <a:pt x="5648" y="16994"/>
                      <a:pt x="5644" y="16996"/>
                    </a:cubicBezTo>
                    <a:cubicBezTo>
                      <a:pt x="5607" y="17020"/>
                      <a:pt x="5545" y="17094"/>
                      <a:pt x="5508" y="17094"/>
                    </a:cubicBezTo>
                    <a:cubicBezTo>
                      <a:pt x="5464" y="17094"/>
                      <a:pt x="5420" y="17133"/>
                      <a:pt x="5377" y="17133"/>
                    </a:cubicBezTo>
                    <a:cubicBezTo>
                      <a:pt x="5371" y="17133"/>
                      <a:pt x="5366" y="17133"/>
                      <a:pt x="5360" y="17131"/>
                    </a:cubicBezTo>
                    <a:cubicBezTo>
                      <a:pt x="5323" y="17131"/>
                      <a:pt x="5311" y="17082"/>
                      <a:pt x="5262" y="17070"/>
                    </a:cubicBezTo>
                    <a:cubicBezTo>
                      <a:pt x="5212" y="17064"/>
                      <a:pt x="5160" y="17060"/>
                      <a:pt x="5108" y="17060"/>
                    </a:cubicBezTo>
                    <a:cubicBezTo>
                      <a:pt x="5055" y="17060"/>
                      <a:pt x="5003" y="17064"/>
                      <a:pt x="4954" y="17070"/>
                    </a:cubicBezTo>
                    <a:cubicBezTo>
                      <a:pt x="4892" y="17094"/>
                      <a:pt x="4448" y="17181"/>
                      <a:pt x="4362" y="17218"/>
                    </a:cubicBezTo>
                    <a:cubicBezTo>
                      <a:pt x="4276" y="17242"/>
                      <a:pt x="4202" y="17291"/>
                      <a:pt x="4128" y="17341"/>
                    </a:cubicBezTo>
                    <a:cubicBezTo>
                      <a:pt x="4116" y="17378"/>
                      <a:pt x="4079" y="17402"/>
                      <a:pt x="4029" y="17402"/>
                    </a:cubicBezTo>
                    <a:cubicBezTo>
                      <a:pt x="3956" y="17415"/>
                      <a:pt x="3894" y="17452"/>
                      <a:pt x="3832" y="17489"/>
                    </a:cubicBezTo>
                    <a:cubicBezTo>
                      <a:pt x="3808" y="17513"/>
                      <a:pt x="3734" y="17661"/>
                      <a:pt x="3635" y="17661"/>
                    </a:cubicBezTo>
                    <a:lnTo>
                      <a:pt x="3623" y="17661"/>
                    </a:lnTo>
                    <a:cubicBezTo>
                      <a:pt x="3524" y="17649"/>
                      <a:pt x="3413" y="17587"/>
                      <a:pt x="3389" y="17587"/>
                    </a:cubicBezTo>
                    <a:cubicBezTo>
                      <a:pt x="3368" y="17587"/>
                      <a:pt x="3337" y="17614"/>
                      <a:pt x="3306" y="17614"/>
                    </a:cubicBezTo>
                    <a:cubicBezTo>
                      <a:pt x="3301" y="17614"/>
                      <a:pt x="3295" y="17614"/>
                      <a:pt x="3290" y="17612"/>
                    </a:cubicBezTo>
                    <a:cubicBezTo>
                      <a:pt x="3269" y="17601"/>
                      <a:pt x="3248" y="17572"/>
                      <a:pt x="3219" y="17572"/>
                    </a:cubicBezTo>
                    <a:cubicBezTo>
                      <a:pt x="3214" y="17572"/>
                      <a:pt x="3209" y="17573"/>
                      <a:pt x="3204" y="17575"/>
                    </a:cubicBezTo>
                    <a:cubicBezTo>
                      <a:pt x="3175" y="17584"/>
                      <a:pt x="3095" y="17623"/>
                      <a:pt x="3032" y="17623"/>
                    </a:cubicBezTo>
                    <a:cubicBezTo>
                      <a:pt x="3013" y="17623"/>
                      <a:pt x="2996" y="17620"/>
                      <a:pt x="2982" y="17612"/>
                    </a:cubicBezTo>
                    <a:cubicBezTo>
                      <a:pt x="2921" y="17563"/>
                      <a:pt x="2847" y="17452"/>
                      <a:pt x="2810" y="17427"/>
                    </a:cubicBezTo>
                    <a:cubicBezTo>
                      <a:pt x="2797" y="17419"/>
                      <a:pt x="2785" y="17416"/>
                      <a:pt x="2773" y="17416"/>
                    </a:cubicBezTo>
                    <a:cubicBezTo>
                      <a:pt x="2748" y="17416"/>
                      <a:pt x="2723" y="17427"/>
                      <a:pt x="2699" y="17427"/>
                    </a:cubicBezTo>
                    <a:cubicBezTo>
                      <a:pt x="2674" y="17427"/>
                      <a:pt x="2637" y="17735"/>
                      <a:pt x="2514" y="17895"/>
                    </a:cubicBezTo>
                    <a:cubicBezTo>
                      <a:pt x="2391" y="18043"/>
                      <a:pt x="2292" y="18142"/>
                      <a:pt x="2181" y="18166"/>
                    </a:cubicBezTo>
                    <a:cubicBezTo>
                      <a:pt x="2058" y="18228"/>
                      <a:pt x="1959" y="18314"/>
                      <a:pt x="1898" y="18437"/>
                    </a:cubicBezTo>
                    <a:cubicBezTo>
                      <a:pt x="1849" y="18524"/>
                      <a:pt x="1861" y="18659"/>
                      <a:pt x="1824" y="18684"/>
                    </a:cubicBezTo>
                    <a:cubicBezTo>
                      <a:pt x="1787" y="18782"/>
                      <a:pt x="1762" y="18893"/>
                      <a:pt x="1762" y="19004"/>
                    </a:cubicBezTo>
                    <a:cubicBezTo>
                      <a:pt x="1762" y="19053"/>
                      <a:pt x="1812" y="19090"/>
                      <a:pt x="1775" y="19152"/>
                    </a:cubicBezTo>
                    <a:cubicBezTo>
                      <a:pt x="1750" y="19226"/>
                      <a:pt x="1676" y="19497"/>
                      <a:pt x="1590" y="19534"/>
                    </a:cubicBezTo>
                    <a:cubicBezTo>
                      <a:pt x="1516" y="19571"/>
                      <a:pt x="1442" y="19620"/>
                      <a:pt x="1380" y="19682"/>
                    </a:cubicBezTo>
                    <a:cubicBezTo>
                      <a:pt x="1306" y="19743"/>
                      <a:pt x="1220" y="19793"/>
                      <a:pt x="1122" y="19830"/>
                    </a:cubicBezTo>
                    <a:cubicBezTo>
                      <a:pt x="1085" y="19830"/>
                      <a:pt x="1048" y="19879"/>
                      <a:pt x="1011" y="19928"/>
                    </a:cubicBezTo>
                    <a:cubicBezTo>
                      <a:pt x="949" y="20027"/>
                      <a:pt x="887" y="20175"/>
                      <a:pt x="863" y="20212"/>
                    </a:cubicBezTo>
                    <a:cubicBezTo>
                      <a:pt x="838" y="20236"/>
                      <a:pt x="666" y="20310"/>
                      <a:pt x="592" y="20483"/>
                    </a:cubicBezTo>
                    <a:cubicBezTo>
                      <a:pt x="530" y="20668"/>
                      <a:pt x="542" y="20852"/>
                      <a:pt x="506" y="20889"/>
                    </a:cubicBezTo>
                    <a:cubicBezTo>
                      <a:pt x="432" y="20963"/>
                      <a:pt x="382" y="21037"/>
                      <a:pt x="333" y="21123"/>
                    </a:cubicBezTo>
                    <a:cubicBezTo>
                      <a:pt x="247" y="21284"/>
                      <a:pt x="185" y="21493"/>
                      <a:pt x="136" y="21530"/>
                    </a:cubicBezTo>
                    <a:cubicBezTo>
                      <a:pt x="87" y="21629"/>
                      <a:pt x="50" y="21715"/>
                      <a:pt x="37" y="21826"/>
                    </a:cubicBezTo>
                    <a:cubicBezTo>
                      <a:pt x="25" y="21924"/>
                      <a:pt x="74" y="21937"/>
                      <a:pt x="124" y="21998"/>
                    </a:cubicBezTo>
                    <a:cubicBezTo>
                      <a:pt x="161" y="22060"/>
                      <a:pt x="210" y="22084"/>
                      <a:pt x="210" y="22171"/>
                    </a:cubicBezTo>
                    <a:cubicBezTo>
                      <a:pt x="185" y="22257"/>
                      <a:pt x="173" y="22343"/>
                      <a:pt x="161" y="22429"/>
                    </a:cubicBezTo>
                    <a:cubicBezTo>
                      <a:pt x="161" y="22479"/>
                      <a:pt x="345" y="22664"/>
                      <a:pt x="296" y="22824"/>
                    </a:cubicBezTo>
                    <a:cubicBezTo>
                      <a:pt x="247" y="22947"/>
                      <a:pt x="210" y="23070"/>
                      <a:pt x="173" y="23193"/>
                    </a:cubicBezTo>
                    <a:cubicBezTo>
                      <a:pt x="173" y="23230"/>
                      <a:pt x="161" y="23267"/>
                      <a:pt x="161" y="23304"/>
                    </a:cubicBezTo>
                    <a:cubicBezTo>
                      <a:pt x="148" y="23366"/>
                      <a:pt x="136" y="23415"/>
                      <a:pt x="111" y="23464"/>
                    </a:cubicBezTo>
                    <a:cubicBezTo>
                      <a:pt x="87" y="23514"/>
                      <a:pt x="136" y="23551"/>
                      <a:pt x="136" y="23600"/>
                    </a:cubicBezTo>
                    <a:cubicBezTo>
                      <a:pt x="136" y="23649"/>
                      <a:pt x="111" y="23649"/>
                      <a:pt x="87" y="23711"/>
                    </a:cubicBezTo>
                    <a:cubicBezTo>
                      <a:pt x="62" y="23760"/>
                      <a:pt x="0" y="23736"/>
                      <a:pt x="62" y="23785"/>
                    </a:cubicBezTo>
                    <a:cubicBezTo>
                      <a:pt x="111" y="23822"/>
                      <a:pt x="173" y="23871"/>
                      <a:pt x="148" y="23908"/>
                    </a:cubicBezTo>
                    <a:cubicBezTo>
                      <a:pt x="124" y="23945"/>
                      <a:pt x="74" y="23920"/>
                      <a:pt x="111" y="23970"/>
                    </a:cubicBezTo>
                    <a:cubicBezTo>
                      <a:pt x="161" y="24007"/>
                      <a:pt x="99" y="24007"/>
                      <a:pt x="161" y="24031"/>
                    </a:cubicBezTo>
                    <a:cubicBezTo>
                      <a:pt x="173" y="24031"/>
                      <a:pt x="173" y="24044"/>
                      <a:pt x="173" y="24056"/>
                    </a:cubicBezTo>
                    <a:cubicBezTo>
                      <a:pt x="173" y="24068"/>
                      <a:pt x="124" y="24118"/>
                      <a:pt x="124" y="24154"/>
                    </a:cubicBezTo>
                    <a:lnTo>
                      <a:pt x="124" y="24179"/>
                    </a:lnTo>
                    <a:cubicBezTo>
                      <a:pt x="111" y="24241"/>
                      <a:pt x="111" y="24302"/>
                      <a:pt x="136" y="24352"/>
                    </a:cubicBezTo>
                    <a:cubicBezTo>
                      <a:pt x="136" y="24364"/>
                      <a:pt x="148" y="24376"/>
                      <a:pt x="161" y="24389"/>
                    </a:cubicBezTo>
                    <a:cubicBezTo>
                      <a:pt x="185" y="24450"/>
                      <a:pt x="210" y="24524"/>
                      <a:pt x="259" y="24524"/>
                    </a:cubicBezTo>
                    <a:lnTo>
                      <a:pt x="481" y="24524"/>
                    </a:lnTo>
                    <a:cubicBezTo>
                      <a:pt x="506" y="24524"/>
                      <a:pt x="432" y="24536"/>
                      <a:pt x="432" y="24586"/>
                    </a:cubicBezTo>
                    <a:cubicBezTo>
                      <a:pt x="444" y="24647"/>
                      <a:pt x="493" y="24697"/>
                      <a:pt x="555" y="24758"/>
                    </a:cubicBezTo>
                    <a:lnTo>
                      <a:pt x="592" y="24795"/>
                    </a:lnTo>
                    <a:cubicBezTo>
                      <a:pt x="666" y="24881"/>
                      <a:pt x="653" y="24955"/>
                      <a:pt x="764" y="25066"/>
                    </a:cubicBezTo>
                    <a:cubicBezTo>
                      <a:pt x="838" y="25140"/>
                      <a:pt x="900" y="25226"/>
                      <a:pt x="937" y="25325"/>
                    </a:cubicBezTo>
                    <a:cubicBezTo>
                      <a:pt x="961" y="25362"/>
                      <a:pt x="974" y="25411"/>
                      <a:pt x="986" y="25448"/>
                    </a:cubicBezTo>
                    <a:cubicBezTo>
                      <a:pt x="998" y="25559"/>
                      <a:pt x="1011" y="25547"/>
                      <a:pt x="1085" y="25633"/>
                    </a:cubicBezTo>
                    <a:cubicBezTo>
                      <a:pt x="1171" y="25732"/>
                      <a:pt x="1109" y="25744"/>
                      <a:pt x="1196" y="25818"/>
                    </a:cubicBezTo>
                    <a:cubicBezTo>
                      <a:pt x="1232" y="25855"/>
                      <a:pt x="1294" y="25879"/>
                      <a:pt x="1356" y="25916"/>
                    </a:cubicBezTo>
                    <a:cubicBezTo>
                      <a:pt x="1430" y="25953"/>
                      <a:pt x="1504" y="26003"/>
                      <a:pt x="1565" y="26064"/>
                    </a:cubicBezTo>
                    <a:cubicBezTo>
                      <a:pt x="1676" y="26151"/>
                      <a:pt x="1787" y="26298"/>
                      <a:pt x="1898" y="26397"/>
                    </a:cubicBezTo>
                    <a:cubicBezTo>
                      <a:pt x="1986" y="26474"/>
                      <a:pt x="2103" y="26600"/>
                      <a:pt x="2250" y="26600"/>
                    </a:cubicBezTo>
                    <a:cubicBezTo>
                      <a:pt x="2268" y="26600"/>
                      <a:pt x="2286" y="26598"/>
                      <a:pt x="2304" y="26594"/>
                    </a:cubicBezTo>
                    <a:cubicBezTo>
                      <a:pt x="2317" y="26582"/>
                      <a:pt x="2329" y="26582"/>
                      <a:pt x="2341" y="26582"/>
                    </a:cubicBezTo>
                    <a:cubicBezTo>
                      <a:pt x="2551" y="26471"/>
                      <a:pt x="2797" y="26397"/>
                      <a:pt x="3044" y="26385"/>
                    </a:cubicBezTo>
                    <a:cubicBezTo>
                      <a:pt x="3179" y="26397"/>
                      <a:pt x="3302" y="26409"/>
                      <a:pt x="3426" y="26446"/>
                    </a:cubicBezTo>
                    <a:cubicBezTo>
                      <a:pt x="3500" y="26459"/>
                      <a:pt x="3549" y="26483"/>
                      <a:pt x="3586" y="26483"/>
                    </a:cubicBezTo>
                    <a:cubicBezTo>
                      <a:pt x="3590" y="26485"/>
                      <a:pt x="3596" y="26486"/>
                      <a:pt x="3603" y="26486"/>
                    </a:cubicBezTo>
                    <a:cubicBezTo>
                      <a:pt x="3688" y="26486"/>
                      <a:pt x="3934" y="26353"/>
                      <a:pt x="4128" y="26261"/>
                    </a:cubicBezTo>
                    <a:cubicBezTo>
                      <a:pt x="4214" y="26224"/>
                      <a:pt x="4313" y="26188"/>
                      <a:pt x="4399" y="26151"/>
                    </a:cubicBezTo>
                    <a:lnTo>
                      <a:pt x="4535" y="26101"/>
                    </a:lnTo>
                    <a:cubicBezTo>
                      <a:pt x="4596" y="26089"/>
                      <a:pt x="4658" y="26064"/>
                      <a:pt x="4682" y="26064"/>
                    </a:cubicBezTo>
                    <a:cubicBezTo>
                      <a:pt x="4732" y="26052"/>
                      <a:pt x="4781" y="26040"/>
                      <a:pt x="4818" y="26040"/>
                    </a:cubicBezTo>
                    <a:lnTo>
                      <a:pt x="4880" y="26040"/>
                    </a:lnTo>
                    <a:cubicBezTo>
                      <a:pt x="4900" y="26037"/>
                      <a:pt x="4920" y="26035"/>
                      <a:pt x="4940" y="26035"/>
                    </a:cubicBezTo>
                    <a:cubicBezTo>
                      <a:pt x="5005" y="26035"/>
                      <a:pt x="5067" y="26051"/>
                      <a:pt x="5114" y="26089"/>
                    </a:cubicBezTo>
                    <a:cubicBezTo>
                      <a:pt x="5212" y="26151"/>
                      <a:pt x="5372" y="26261"/>
                      <a:pt x="5385" y="26311"/>
                    </a:cubicBezTo>
                    <a:cubicBezTo>
                      <a:pt x="5385" y="26360"/>
                      <a:pt x="5311" y="26360"/>
                      <a:pt x="5397" y="26483"/>
                    </a:cubicBezTo>
                    <a:cubicBezTo>
                      <a:pt x="5474" y="26570"/>
                      <a:pt x="5476" y="26634"/>
                      <a:pt x="5520" y="26634"/>
                    </a:cubicBezTo>
                    <a:cubicBezTo>
                      <a:pt x="5533" y="26634"/>
                      <a:pt x="5548" y="26629"/>
                      <a:pt x="5570" y="26619"/>
                    </a:cubicBezTo>
                    <a:cubicBezTo>
                      <a:pt x="5644" y="26582"/>
                      <a:pt x="5705" y="26557"/>
                      <a:pt x="5779" y="26533"/>
                    </a:cubicBezTo>
                    <a:lnTo>
                      <a:pt x="5779" y="26533"/>
                    </a:lnTo>
                    <a:cubicBezTo>
                      <a:pt x="5791" y="26545"/>
                      <a:pt x="5717" y="26582"/>
                      <a:pt x="5754" y="26582"/>
                    </a:cubicBezTo>
                    <a:cubicBezTo>
                      <a:pt x="5804" y="26582"/>
                      <a:pt x="5841" y="26545"/>
                      <a:pt x="5915" y="26545"/>
                    </a:cubicBezTo>
                    <a:cubicBezTo>
                      <a:pt x="5976" y="26533"/>
                      <a:pt x="6062" y="26508"/>
                      <a:pt x="6050" y="26496"/>
                    </a:cubicBezTo>
                    <a:cubicBezTo>
                      <a:pt x="6040" y="26475"/>
                      <a:pt x="6071" y="26455"/>
                      <a:pt x="6090" y="26455"/>
                    </a:cubicBezTo>
                    <a:cubicBezTo>
                      <a:pt x="6094" y="26455"/>
                      <a:pt x="6097" y="26456"/>
                      <a:pt x="6099" y="26459"/>
                    </a:cubicBezTo>
                    <a:cubicBezTo>
                      <a:pt x="6112" y="26471"/>
                      <a:pt x="6112" y="26496"/>
                      <a:pt x="6124" y="26508"/>
                    </a:cubicBezTo>
                    <a:cubicBezTo>
                      <a:pt x="6136" y="26533"/>
                      <a:pt x="6161" y="26569"/>
                      <a:pt x="6173" y="26582"/>
                    </a:cubicBezTo>
                    <a:cubicBezTo>
                      <a:pt x="6186" y="26582"/>
                      <a:pt x="6260" y="26680"/>
                      <a:pt x="6272" y="26693"/>
                    </a:cubicBezTo>
                    <a:cubicBezTo>
                      <a:pt x="6273" y="26694"/>
                      <a:pt x="6274" y="26694"/>
                      <a:pt x="6276" y="26694"/>
                    </a:cubicBezTo>
                    <a:cubicBezTo>
                      <a:pt x="6286" y="26694"/>
                      <a:pt x="6301" y="26668"/>
                      <a:pt x="6322" y="26668"/>
                    </a:cubicBezTo>
                    <a:cubicBezTo>
                      <a:pt x="6329" y="26668"/>
                      <a:pt x="6337" y="26672"/>
                      <a:pt x="6346" y="26680"/>
                    </a:cubicBezTo>
                    <a:cubicBezTo>
                      <a:pt x="6370" y="26730"/>
                      <a:pt x="6358" y="26754"/>
                      <a:pt x="6407" y="26828"/>
                    </a:cubicBezTo>
                    <a:cubicBezTo>
                      <a:pt x="6444" y="26927"/>
                      <a:pt x="6457" y="27038"/>
                      <a:pt x="6432" y="27149"/>
                    </a:cubicBezTo>
                    <a:cubicBezTo>
                      <a:pt x="6420" y="27173"/>
                      <a:pt x="6420" y="27198"/>
                      <a:pt x="6432" y="27235"/>
                    </a:cubicBezTo>
                    <a:cubicBezTo>
                      <a:pt x="6432" y="27259"/>
                      <a:pt x="6432" y="27296"/>
                      <a:pt x="6407" y="27309"/>
                    </a:cubicBezTo>
                    <a:cubicBezTo>
                      <a:pt x="6358" y="27370"/>
                      <a:pt x="6260" y="27469"/>
                      <a:pt x="6297" y="27481"/>
                    </a:cubicBezTo>
                    <a:cubicBezTo>
                      <a:pt x="6334" y="27494"/>
                      <a:pt x="6358" y="27531"/>
                      <a:pt x="6370" y="27568"/>
                    </a:cubicBezTo>
                    <a:cubicBezTo>
                      <a:pt x="6370" y="27604"/>
                      <a:pt x="6309" y="27629"/>
                      <a:pt x="6309" y="27666"/>
                    </a:cubicBezTo>
                    <a:cubicBezTo>
                      <a:pt x="6297" y="27691"/>
                      <a:pt x="6309" y="27715"/>
                      <a:pt x="6334" y="27728"/>
                    </a:cubicBezTo>
                    <a:cubicBezTo>
                      <a:pt x="6358" y="27740"/>
                      <a:pt x="6358" y="27777"/>
                      <a:pt x="6334" y="27789"/>
                    </a:cubicBezTo>
                    <a:cubicBezTo>
                      <a:pt x="6309" y="27802"/>
                      <a:pt x="6321" y="27888"/>
                      <a:pt x="6297" y="27925"/>
                    </a:cubicBezTo>
                    <a:cubicBezTo>
                      <a:pt x="6272" y="27962"/>
                      <a:pt x="6223" y="28023"/>
                      <a:pt x="6210" y="28060"/>
                    </a:cubicBezTo>
                    <a:cubicBezTo>
                      <a:pt x="6210" y="28147"/>
                      <a:pt x="6235" y="28221"/>
                      <a:pt x="6284" y="28294"/>
                    </a:cubicBezTo>
                    <a:cubicBezTo>
                      <a:pt x="6346" y="28381"/>
                      <a:pt x="6555" y="28689"/>
                      <a:pt x="6592" y="28750"/>
                    </a:cubicBezTo>
                    <a:cubicBezTo>
                      <a:pt x="6617" y="28775"/>
                      <a:pt x="6654" y="28849"/>
                      <a:pt x="6715" y="28911"/>
                    </a:cubicBezTo>
                    <a:cubicBezTo>
                      <a:pt x="6802" y="29009"/>
                      <a:pt x="6876" y="29120"/>
                      <a:pt x="6950" y="29219"/>
                    </a:cubicBezTo>
                    <a:cubicBezTo>
                      <a:pt x="6950" y="29231"/>
                      <a:pt x="6950" y="29243"/>
                      <a:pt x="6950" y="29243"/>
                    </a:cubicBezTo>
                    <a:cubicBezTo>
                      <a:pt x="6950" y="29305"/>
                      <a:pt x="6962" y="29379"/>
                      <a:pt x="6962" y="29440"/>
                    </a:cubicBezTo>
                    <a:cubicBezTo>
                      <a:pt x="6962" y="29490"/>
                      <a:pt x="6962" y="29527"/>
                      <a:pt x="6974" y="29564"/>
                    </a:cubicBezTo>
                    <a:cubicBezTo>
                      <a:pt x="6974" y="29576"/>
                      <a:pt x="6987" y="29588"/>
                      <a:pt x="6987" y="29588"/>
                    </a:cubicBezTo>
                    <a:cubicBezTo>
                      <a:pt x="7036" y="29724"/>
                      <a:pt x="7159" y="30007"/>
                      <a:pt x="7196" y="30106"/>
                    </a:cubicBezTo>
                    <a:cubicBezTo>
                      <a:pt x="7221" y="30192"/>
                      <a:pt x="7221" y="30241"/>
                      <a:pt x="7196" y="30291"/>
                    </a:cubicBezTo>
                    <a:cubicBezTo>
                      <a:pt x="7159" y="30340"/>
                      <a:pt x="7085" y="30303"/>
                      <a:pt x="7196" y="30525"/>
                    </a:cubicBezTo>
                    <a:cubicBezTo>
                      <a:pt x="7295" y="30685"/>
                      <a:pt x="7344" y="30882"/>
                      <a:pt x="7332" y="31079"/>
                    </a:cubicBezTo>
                    <a:cubicBezTo>
                      <a:pt x="7307" y="31202"/>
                      <a:pt x="7245" y="31313"/>
                      <a:pt x="7159" y="31412"/>
                    </a:cubicBezTo>
                    <a:cubicBezTo>
                      <a:pt x="7110" y="31473"/>
                      <a:pt x="7097" y="31535"/>
                      <a:pt x="7060" y="31584"/>
                    </a:cubicBezTo>
                    <a:cubicBezTo>
                      <a:pt x="7024" y="31634"/>
                      <a:pt x="6950" y="32151"/>
                      <a:pt x="6900" y="32250"/>
                    </a:cubicBezTo>
                    <a:cubicBezTo>
                      <a:pt x="6876" y="32398"/>
                      <a:pt x="6863" y="32545"/>
                      <a:pt x="6863" y="32693"/>
                    </a:cubicBezTo>
                    <a:lnTo>
                      <a:pt x="6863" y="32853"/>
                    </a:lnTo>
                    <a:cubicBezTo>
                      <a:pt x="6863" y="32927"/>
                      <a:pt x="7073" y="33223"/>
                      <a:pt x="7110" y="33346"/>
                    </a:cubicBezTo>
                    <a:cubicBezTo>
                      <a:pt x="7147" y="33457"/>
                      <a:pt x="7245" y="33741"/>
                      <a:pt x="7307" y="33864"/>
                    </a:cubicBezTo>
                    <a:cubicBezTo>
                      <a:pt x="7356" y="33987"/>
                      <a:pt x="7479" y="34209"/>
                      <a:pt x="7455" y="34258"/>
                    </a:cubicBezTo>
                    <a:cubicBezTo>
                      <a:pt x="7442" y="34443"/>
                      <a:pt x="7455" y="34628"/>
                      <a:pt x="7492" y="34800"/>
                    </a:cubicBezTo>
                    <a:cubicBezTo>
                      <a:pt x="7529" y="34923"/>
                      <a:pt x="7541" y="35219"/>
                      <a:pt x="7578" y="35392"/>
                    </a:cubicBezTo>
                    <a:cubicBezTo>
                      <a:pt x="7640" y="35601"/>
                      <a:pt x="7738" y="35798"/>
                      <a:pt x="7861" y="35983"/>
                    </a:cubicBezTo>
                    <a:cubicBezTo>
                      <a:pt x="7861" y="35995"/>
                      <a:pt x="7874" y="36008"/>
                      <a:pt x="7886" y="36020"/>
                    </a:cubicBezTo>
                    <a:cubicBezTo>
                      <a:pt x="7972" y="36217"/>
                      <a:pt x="8046" y="36427"/>
                      <a:pt x="8095" y="36624"/>
                    </a:cubicBezTo>
                    <a:cubicBezTo>
                      <a:pt x="8120" y="36722"/>
                      <a:pt x="8293" y="36919"/>
                      <a:pt x="8305" y="37055"/>
                    </a:cubicBezTo>
                    <a:cubicBezTo>
                      <a:pt x="8305" y="37191"/>
                      <a:pt x="8293" y="37264"/>
                      <a:pt x="8243" y="37289"/>
                    </a:cubicBezTo>
                    <a:cubicBezTo>
                      <a:pt x="8206" y="37326"/>
                      <a:pt x="8219" y="37400"/>
                      <a:pt x="8243" y="37449"/>
                    </a:cubicBezTo>
                    <a:cubicBezTo>
                      <a:pt x="8280" y="37523"/>
                      <a:pt x="8305" y="37597"/>
                      <a:pt x="8305" y="37683"/>
                    </a:cubicBezTo>
                    <a:cubicBezTo>
                      <a:pt x="8295" y="37725"/>
                      <a:pt x="8302" y="37775"/>
                      <a:pt x="8312" y="37775"/>
                    </a:cubicBezTo>
                    <a:cubicBezTo>
                      <a:pt x="8313" y="37775"/>
                      <a:pt x="8315" y="37774"/>
                      <a:pt x="8317" y="37770"/>
                    </a:cubicBezTo>
                    <a:cubicBezTo>
                      <a:pt x="8326" y="37742"/>
                      <a:pt x="8336" y="37681"/>
                      <a:pt x="8350" y="37681"/>
                    </a:cubicBezTo>
                    <a:cubicBezTo>
                      <a:pt x="8355" y="37681"/>
                      <a:pt x="8360" y="37689"/>
                      <a:pt x="8367" y="37708"/>
                    </a:cubicBezTo>
                    <a:cubicBezTo>
                      <a:pt x="8404" y="37782"/>
                      <a:pt x="8428" y="37770"/>
                      <a:pt x="8477" y="37819"/>
                    </a:cubicBezTo>
                    <a:cubicBezTo>
                      <a:pt x="8527" y="37856"/>
                      <a:pt x="8527" y="37893"/>
                      <a:pt x="8588" y="37905"/>
                    </a:cubicBezTo>
                    <a:cubicBezTo>
                      <a:pt x="8591" y="37906"/>
                      <a:pt x="8593" y="37906"/>
                      <a:pt x="8596" y="37906"/>
                    </a:cubicBezTo>
                    <a:cubicBezTo>
                      <a:pt x="8660" y="37906"/>
                      <a:pt x="8777" y="37770"/>
                      <a:pt x="8872" y="37770"/>
                    </a:cubicBezTo>
                    <a:cubicBezTo>
                      <a:pt x="8946" y="37770"/>
                      <a:pt x="8987" y="37792"/>
                      <a:pt x="9024" y="37792"/>
                    </a:cubicBezTo>
                    <a:cubicBezTo>
                      <a:pt x="9043" y="37792"/>
                      <a:pt x="9061" y="37786"/>
                      <a:pt x="9081" y="37770"/>
                    </a:cubicBezTo>
                    <a:cubicBezTo>
                      <a:pt x="9147" y="37726"/>
                      <a:pt x="9105" y="37681"/>
                      <a:pt x="9201" y="37681"/>
                    </a:cubicBezTo>
                    <a:cubicBezTo>
                      <a:pt x="9212" y="37681"/>
                      <a:pt x="9226" y="37682"/>
                      <a:pt x="9241" y="37683"/>
                    </a:cubicBezTo>
                    <a:cubicBezTo>
                      <a:pt x="9321" y="37690"/>
                      <a:pt x="9405" y="37693"/>
                      <a:pt x="9488" y="37693"/>
                    </a:cubicBezTo>
                    <a:cubicBezTo>
                      <a:pt x="9571" y="37693"/>
                      <a:pt x="9654" y="37690"/>
                      <a:pt x="9734" y="37683"/>
                    </a:cubicBezTo>
                    <a:cubicBezTo>
                      <a:pt x="9784" y="37683"/>
                      <a:pt x="9771" y="37609"/>
                      <a:pt x="9796" y="37597"/>
                    </a:cubicBezTo>
                    <a:cubicBezTo>
                      <a:pt x="9812" y="37597"/>
                      <a:pt x="9823" y="37570"/>
                      <a:pt x="9836" y="37570"/>
                    </a:cubicBezTo>
                    <a:cubicBezTo>
                      <a:pt x="9842" y="37570"/>
                      <a:pt x="9849" y="37577"/>
                      <a:pt x="9857" y="37597"/>
                    </a:cubicBezTo>
                    <a:cubicBezTo>
                      <a:pt x="9886" y="37653"/>
                      <a:pt x="9914" y="37717"/>
                      <a:pt x="9936" y="37717"/>
                    </a:cubicBezTo>
                    <a:cubicBezTo>
                      <a:pt x="9944" y="37717"/>
                      <a:pt x="9950" y="37710"/>
                      <a:pt x="9956" y="37696"/>
                    </a:cubicBezTo>
                    <a:cubicBezTo>
                      <a:pt x="9981" y="37646"/>
                      <a:pt x="9919" y="37572"/>
                      <a:pt x="10005" y="37572"/>
                    </a:cubicBezTo>
                    <a:cubicBezTo>
                      <a:pt x="10053" y="37572"/>
                      <a:pt x="10086" y="37590"/>
                      <a:pt x="10126" y="37590"/>
                    </a:cubicBezTo>
                    <a:cubicBezTo>
                      <a:pt x="10171" y="37590"/>
                      <a:pt x="10224" y="37570"/>
                      <a:pt x="10313" y="37486"/>
                    </a:cubicBezTo>
                    <a:cubicBezTo>
                      <a:pt x="10535" y="37301"/>
                      <a:pt x="10720" y="37092"/>
                      <a:pt x="10905" y="36870"/>
                    </a:cubicBezTo>
                    <a:cubicBezTo>
                      <a:pt x="10966" y="36759"/>
                      <a:pt x="10979" y="36784"/>
                      <a:pt x="11040" y="36673"/>
                    </a:cubicBezTo>
                    <a:cubicBezTo>
                      <a:pt x="11114" y="36501"/>
                      <a:pt x="11200" y="36340"/>
                      <a:pt x="11299" y="36180"/>
                    </a:cubicBezTo>
                    <a:cubicBezTo>
                      <a:pt x="11385" y="36106"/>
                      <a:pt x="11459" y="36032"/>
                      <a:pt x="11533" y="35946"/>
                    </a:cubicBezTo>
                    <a:cubicBezTo>
                      <a:pt x="11582" y="35811"/>
                      <a:pt x="11619" y="35663"/>
                      <a:pt x="11644" y="35502"/>
                    </a:cubicBezTo>
                    <a:cubicBezTo>
                      <a:pt x="11656" y="35466"/>
                      <a:pt x="11656" y="35416"/>
                      <a:pt x="11656" y="35367"/>
                    </a:cubicBezTo>
                    <a:cubicBezTo>
                      <a:pt x="11656" y="35295"/>
                      <a:pt x="11652" y="35286"/>
                      <a:pt x="11642" y="35286"/>
                    </a:cubicBezTo>
                    <a:cubicBezTo>
                      <a:pt x="11638" y="35286"/>
                      <a:pt x="11633" y="35287"/>
                      <a:pt x="11628" y="35287"/>
                    </a:cubicBezTo>
                    <a:cubicBezTo>
                      <a:pt x="11622" y="35287"/>
                      <a:pt x="11615" y="35286"/>
                      <a:pt x="11607" y="35281"/>
                    </a:cubicBezTo>
                    <a:cubicBezTo>
                      <a:pt x="11558" y="35268"/>
                      <a:pt x="11570" y="35256"/>
                      <a:pt x="11619" y="35182"/>
                    </a:cubicBezTo>
                    <a:cubicBezTo>
                      <a:pt x="11669" y="35108"/>
                      <a:pt x="11656" y="35059"/>
                      <a:pt x="11755" y="34997"/>
                    </a:cubicBezTo>
                    <a:cubicBezTo>
                      <a:pt x="11878" y="34948"/>
                      <a:pt x="11989" y="34899"/>
                      <a:pt x="12100" y="34825"/>
                    </a:cubicBezTo>
                    <a:cubicBezTo>
                      <a:pt x="12186" y="34751"/>
                      <a:pt x="12235" y="34702"/>
                      <a:pt x="12235" y="34628"/>
                    </a:cubicBezTo>
                    <a:cubicBezTo>
                      <a:pt x="12235" y="34529"/>
                      <a:pt x="12235" y="34418"/>
                      <a:pt x="12248" y="34320"/>
                    </a:cubicBezTo>
                    <a:cubicBezTo>
                      <a:pt x="12248" y="34159"/>
                      <a:pt x="12223" y="34012"/>
                      <a:pt x="12174" y="33851"/>
                    </a:cubicBezTo>
                    <a:cubicBezTo>
                      <a:pt x="12137" y="33753"/>
                      <a:pt x="12100" y="33642"/>
                      <a:pt x="12088" y="33519"/>
                    </a:cubicBezTo>
                    <a:cubicBezTo>
                      <a:pt x="12077" y="33415"/>
                      <a:pt x="12014" y="33310"/>
                      <a:pt x="12039" y="33310"/>
                    </a:cubicBezTo>
                    <a:cubicBezTo>
                      <a:pt x="12044" y="33310"/>
                      <a:pt x="12052" y="33314"/>
                      <a:pt x="12063" y="33322"/>
                    </a:cubicBezTo>
                    <a:cubicBezTo>
                      <a:pt x="12094" y="33352"/>
                      <a:pt x="12109" y="33377"/>
                      <a:pt x="12129" y="33377"/>
                    </a:cubicBezTo>
                    <a:cubicBezTo>
                      <a:pt x="12149" y="33377"/>
                      <a:pt x="12174" y="33352"/>
                      <a:pt x="12223" y="33285"/>
                    </a:cubicBezTo>
                    <a:cubicBezTo>
                      <a:pt x="12322" y="33149"/>
                      <a:pt x="12396" y="33161"/>
                      <a:pt x="12457" y="33112"/>
                    </a:cubicBezTo>
                    <a:cubicBezTo>
                      <a:pt x="12519" y="33051"/>
                      <a:pt x="12593" y="32779"/>
                      <a:pt x="12654" y="32755"/>
                    </a:cubicBezTo>
                    <a:cubicBezTo>
                      <a:pt x="12665" y="32751"/>
                      <a:pt x="12673" y="32749"/>
                      <a:pt x="12680" y="32749"/>
                    </a:cubicBezTo>
                    <a:cubicBezTo>
                      <a:pt x="12695" y="32749"/>
                      <a:pt x="12706" y="32755"/>
                      <a:pt x="12724" y="32755"/>
                    </a:cubicBezTo>
                    <a:cubicBezTo>
                      <a:pt x="12750" y="32755"/>
                      <a:pt x="12790" y="32743"/>
                      <a:pt x="12876" y="32681"/>
                    </a:cubicBezTo>
                    <a:cubicBezTo>
                      <a:pt x="13049" y="32570"/>
                      <a:pt x="13160" y="32558"/>
                      <a:pt x="13258" y="32434"/>
                    </a:cubicBezTo>
                    <a:cubicBezTo>
                      <a:pt x="13381" y="32287"/>
                      <a:pt x="13480" y="32114"/>
                      <a:pt x="13542" y="31929"/>
                    </a:cubicBezTo>
                    <a:cubicBezTo>
                      <a:pt x="13505" y="31794"/>
                      <a:pt x="13468" y="31658"/>
                      <a:pt x="13455" y="31510"/>
                    </a:cubicBezTo>
                    <a:cubicBezTo>
                      <a:pt x="13443" y="31424"/>
                      <a:pt x="13455" y="31005"/>
                      <a:pt x="13443" y="30882"/>
                    </a:cubicBezTo>
                    <a:cubicBezTo>
                      <a:pt x="13431" y="30796"/>
                      <a:pt x="13455" y="30771"/>
                      <a:pt x="13431" y="30734"/>
                    </a:cubicBezTo>
                    <a:lnTo>
                      <a:pt x="13381" y="30697"/>
                    </a:lnTo>
                    <a:cubicBezTo>
                      <a:pt x="13320" y="30648"/>
                      <a:pt x="13270" y="30562"/>
                      <a:pt x="13270" y="30475"/>
                    </a:cubicBezTo>
                    <a:cubicBezTo>
                      <a:pt x="13246" y="30377"/>
                      <a:pt x="13197" y="30340"/>
                      <a:pt x="13197" y="30241"/>
                    </a:cubicBezTo>
                    <a:cubicBezTo>
                      <a:pt x="13197" y="30155"/>
                      <a:pt x="13197" y="30069"/>
                      <a:pt x="13184" y="29983"/>
                    </a:cubicBezTo>
                    <a:cubicBezTo>
                      <a:pt x="13160" y="29946"/>
                      <a:pt x="13172" y="29909"/>
                      <a:pt x="13184" y="29872"/>
                    </a:cubicBezTo>
                    <a:cubicBezTo>
                      <a:pt x="13221" y="29822"/>
                      <a:pt x="13258" y="29835"/>
                      <a:pt x="13209" y="29773"/>
                    </a:cubicBezTo>
                    <a:cubicBezTo>
                      <a:pt x="13160" y="29699"/>
                      <a:pt x="13036" y="29638"/>
                      <a:pt x="13049" y="29477"/>
                    </a:cubicBezTo>
                    <a:cubicBezTo>
                      <a:pt x="13073" y="29354"/>
                      <a:pt x="13110" y="29243"/>
                      <a:pt x="13172" y="29120"/>
                    </a:cubicBezTo>
                    <a:cubicBezTo>
                      <a:pt x="13184" y="29083"/>
                      <a:pt x="13209" y="29046"/>
                      <a:pt x="13234" y="28997"/>
                    </a:cubicBezTo>
                    <a:cubicBezTo>
                      <a:pt x="13344" y="28824"/>
                      <a:pt x="13344" y="28639"/>
                      <a:pt x="13406" y="28566"/>
                    </a:cubicBezTo>
                    <a:cubicBezTo>
                      <a:pt x="13468" y="28492"/>
                      <a:pt x="13492" y="28529"/>
                      <a:pt x="13529" y="28467"/>
                    </a:cubicBezTo>
                    <a:cubicBezTo>
                      <a:pt x="13566" y="28405"/>
                      <a:pt x="13529" y="28393"/>
                      <a:pt x="13628" y="28344"/>
                    </a:cubicBezTo>
                    <a:cubicBezTo>
                      <a:pt x="13739" y="28294"/>
                      <a:pt x="13862" y="28023"/>
                      <a:pt x="13948" y="27913"/>
                    </a:cubicBezTo>
                    <a:cubicBezTo>
                      <a:pt x="14121" y="27703"/>
                      <a:pt x="14293" y="27506"/>
                      <a:pt x="14503" y="27333"/>
                    </a:cubicBezTo>
                    <a:cubicBezTo>
                      <a:pt x="14786" y="27173"/>
                      <a:pt x="15020" y="26939"/>
                      <a:pt x="15193" y="26656"/>
                    </a:cubicBezTo>
                    <a:cubicBezTo>
                      <a:pt x="15340" y="26397"/>
                      <a:pt x="15488" y="26126"/>
                      <a:pt x="15612" y="25843"/>
                    </a:cubicBezTo>
                    <a:cubicBezTo>
                      <a:pt x="15661" y="25719"/>
                      <a:pt x="15870" y="25424"/>
                      <a:pt x="15920" y="25300"/>
                    </a:cubicBezTo>
                    <a:cubicBezTo>
                      <a:pt x="15969" y="25153"/>
                      <a:pt x="16006" y="25005"/>
                      <a:pt x="16030" y="24844"/>
                    </a:cubicBezTo>
                    <a:cubicBezTo>
                      <a:pt x="16043" y="24746"/>
                      <a:pt x="16030" y="24660"/>
                      <a:pt x="16018" y="24573"/>
                    </a:cubicBezTo>
                    <a:cubicBezTo>
                      <a:pt x="16030" y="24549"/>
                      <a:pt x="16055" y="24512"/>
                      <a:pt x="15993" y="24512"/>
                    </a:cubicBezTo>
                    <a:cubicBezTo>
                      <a:pt x="15975" y="24512"/>
                      <a:pt x="15960" y="24511"/>
                      <a:pt x="15946" y="24511"/>
                    </a:cubicBezTo>
                    <a:cubicBezTo>
                      <a:pt x="15906" y="24511"/>
                      <a:pt x="15883" y="24518"/>
                      <a:pt x="15846" y="24573"/>
                    </a:cubicBezTo>
                    <a:cubicBezTo>
                      <a:pt x="15809" y="24635"/>
                      <a:pt x="15735" y="24672"/>
                      <a:pt x="15538" y="24672"/>
                    </a:cubicBezTo>
                    <a:cubicBezTo>
                      <a:pt x="15358" y="24672"/>
                      <a:pt x="15281" y="24723"/>
                      <a:pt x="15222" y="24723"/>
                    </a:cubicBezTo>
                    <a:cubicBezTo>
                      <a:pt x="15216" y="24723"/>
                      <a:pt x="15211" y="24722"/>
                      <a:pt x="15205" y="24721"/>
                    </a:cubicBezTo>
                    <a:cubicBezTo>
                      <a:pt x="15170" y="24721"/>
                      <a:pt x="15184" y="24684"/>
                      <a:pt x="15157" y="24684"/>
                    </a:cubicBezTo>
                    <a:cubicBezTo>
                      <a:pt x="15145" y="24684"/>
                      <a:pt x="15127" y="24691"/>
                      <a:pt x="15094" y="24709"/>
                    </a:cubicBezTo>
                    <a:cubicBezTo>
                      <a:pt x="14971" y="24758"/>
                      <a:pt x="15008" y="24832"/>
                      <a:pt x="14897" y="24832"/>
                    </a:cubicBezTo>
                    <a:cubicBezTo>
                      <a:pt x="14828" y="24832"/>
                      <a:pt x="14831" y="24790"/>
                      <a:pt x="14789" y="24790"/>
                    </a:cubicBezTo>
                    <a:cubicBezTo>
                      <a:pt x="14771" y="24790"/>
                      <a:pt x="14744" y="24798"/>
                      <a:pt x="14700" y="24820"/>
                    </a:cubicBezTo>
                    <a:cubicBezTo>
                      <a:pt x="14554" y="24876"/>
                      <a:pt x="14520" y="24932"/>
                      <a:pt x="14469" y="24932"/>
                    </a:cubicBezTo>
                    <a:cubicBezTo>
                      <a:pt x="14464" y="24932"/>
                      <a:pt x="14459" y="24932"/>
                      <a:pt x="14453" y="24931"/>
                    </a:cubicBezTo>
                    <a:cubicBezTo>
                      <a:pt x="14355" y="24906"/>
                      <a:pt x="14268" y="24844"/>
                      <a:pt x="14219" y="24758"/>
                    </a:cubicBezTo>
                    <a:cubicBezTo>
                      <a:pt x="14207" y="24721"/>
                      <a:pt x="14195" y="24672"/>
                      <a:pt x="14170" y="24635"/>
                    </a:cubicBezTo>
                    <a:cubicBezTo>
                      <a:pt x="14158" y="24598"/>
                      <a:pt x="14121" y="24586"/>
                      <a:pt x="14084" y="24573"/>
                    </a:cubicBezTo>
                    <a:cubicBezTo>
                      <a:pt x="14041" y="24573"/>
                      <a:pt x="13997" y="24580"/>
                      <a:pt x="13976" y="24580"/>
                    </a:cubicBezTo>
                    <a:cubicBezTo>
                      <a:pt x="13954" y="24580"/>
                      <a:pt x="13954" y="24573"/>
                      <a:pt x="13997" y="24549"/>
                    </a:cubicBezTo>
                    <a:cubicBezTo>
                      <a:pt x="14084" y="24499"/>
                      <a:pt x="14207" y="24450"/>
                      <a:pt x="14170" y="24389"/>
                    </a:cubicBezTo>
                    <a:cubicBezTo>
                      <a:pt x="14145" y="24339"/>
                      <a:pt x="14096" y="24315"/>
                      <a:pt x="14047" y="24265"/>
                    </a:cubicBezTo>
                    <a:cubicBezTo>
                      <a:pt x="14034" y="24241"/>
                      <a:pt x="14022" y="24228"/>
                      <a:pt x="14010" y="24204"/>
                    </a:cubicBezTo>
                    <a:cubicBezTo>
                      <a:pt x="13948" y="24130"/>
                      <a:pt x="13813" y="23982"/>
                      <a:pt x="13751" y="23896"/>
                    </a:cubicBezTo>
                    <a:cubicBezTo>
                      <a:pt x="13689" y="23822"/>
                      <a:pt x="13677" y="23711"/>
                      <a:pt x="13554" y="23674"/>
                    </a:cubicBezTo>
                    <a:cubicBezTo>
                      <a:pt x="13443" y="23637"/>
                      <a:pt x="13468" y="23649"/>
                      <a:pt x="13418" y="23612"/>
                    </a:cubicBezTo>
                    <a:cubicBezTo>
                      <a:pt x="13387" y="23581"/>
                      <a:pt x="13338" y="23506"/>
                      <a:pt x="13324" y="23506"/>
                    </a:cubicBezTo>
                    <a:cubicBezTo>
                      <a:pt x="13321" y="23506"/>
                      <a:pt x="13320" y="23508"/>
                      <a:pt x="13320" y="23514"/>
                    </a:cubicBezTo>
                    <a:cubicBezTo>
                      <a:pt x="13320" y="23544"/>
                      <a:pt x="13337" y="23609"/>
                      <a:pt x="13328" y="23609"/>
                    </a:cubicBezTo>
                    <a:cubicBezTo>
                      <a:pt x="13327" y="23609"/>
                      <a:pt x="13324" y="23606"/>
                      <a:pt x="13320" y="23600"/>
                    </a:cubicBezTo>
                    <a:cubicBezTo>
                      <a:pt x="13246" y="23452"/>
                      <a:pt x="13197" y="23292"/>
                      <a:pt x="13172" y="23132"/>
                    </a:cubicBezTo>
                    <a:cubicBezTo>
                      <a:pt x="13147" y="22959"/>
                      <a:pt x="13135" y="22848"/>
                      <a:pt x="13061" y="22774"/>
                    </a:cubicBezTo>
                    <a:cubicBezTo>
                      <a:pt x="13036" y="22774"/>
                      <a:pt x="13024" y="22762"/>
                      <a:pt x="13012" y="22738"/>
                    </a:cubicBezTo>
                    <a:cubicBezTo>
                      <a:pt x="12901" y="22651"/>
                      <a:pt x="12802" y="22528"/>
                      <a:pt x="12741" y="22393"/>
                    </a:cubicBezTo>
                    <a:cubicBezTo>
                      <a:pt x="12716" y="22232"/>
                      <a:pt x="12704" y="22060"/>
                      <a:pt x="12716" y="21900"/>
                    </a:cubicBezTo>
                    <a:cubicBezTo>
                      <a:pt x="12716" y="21863"/>
                      <a:pt x="12778" y="21863"/>
                      <a:pt x="12753" y="21838"/>
                    </a:cubicBezTo>
                    <a:cubicBezTo>
                      <a:pt x="12716" y="21813"/>
                      <a:pt x="12654" y="21752"/>
                      <a:pt x="12654" y="21703"/>
                    </a:cubicBezTo>
                    <a:cubicBezTo>
                      <a:pt x="12654" y="21641"/>
                      <a:pt x="12630" y="21579"/>
                      <a:pt x="12593" y="21530"/>
                    </a:cubicBezTo>
                    <a:cubicBezTo>
                      <a:pt x="12544" y="21456"/>
                      <a:pt x="12396" y="21370"/>
                      <a:pt x="12371" y="21308"/>
                    </a:cubicBezTo>
                    <a:cubicBezTo>
                      <a:pt x="12359" y="21296"/>
                      <a:pt x="12359" y="21271"/>
                      <a:pt x="12359" y="21259"/>
                    </a:cubicBezTo>
                    <a:cubicBezTo>
                      <a:pt x="12334" y="21173"/>
                      <a:pt x="12322" y="21086"/>
                      <a:pt x="12309" y="21000"/>
                    </a:cubicBezTo>
                    <a:cubicBezTo>
                      <a:pt x="12309" y="20998"/>
                      <a:pt x="12311" y="20998"/>
                      <a:pt x="12315" y="20998"/>
                    </a:cubicBezTo>
                    <a:cubicBezTo>
                      <a:pt x="12326" y="20998"/>
                      <a:pt x="12350" y="21005"/>
                      <a:pt x="12364" y="21005"/>
                    </a:cubicBezTo>
                    <a:cubicBezTo>
                      <a:pt x="12375" y="21005"/>
                      <a:pt x="12380" y="21001"/>
                      <a:pt x="12371" y="20988"/>
                    </a:cubicBezTo>
                    <a:cubicBezTo>
                      <a:pt x="12359" y="20951"/>
                      <a:pt x="12223" y="20778"/>
                      <a:pt x="12186" y="20705"/>
                    </a:cubicBezTo>
                    <a:cubicBezTo>
                      <a:pt x="12162" y="20631"/>
                      <a:pt x="12100" y="20495"/>
                      <a:pt x="12038" y="20335"/>
                    </a:cubicBezTo>
                    <a:cubicBezTo>
                      <a:pt x="11964" y="20162"/>
                      <a:pt x="11915" y="20064"/>
                      <a:pt x="11903" y="20015"/>
                    </a:cubicBezTo>
                    <a:cubicBezTo>
                      <a:pt x="11890" y="19978"/>
                      <a:pt x="11878" y="19928"/>
                      <a:pt x="11866" y="19879"/>
                    </a:cubicBezTo>
                    <a:cubicBezTo>
                      <a:pt x="11829" y="19793"/>
                      <a:pt x="11780" y="19706"/>
                      <a:pt x="11718" y="19620"/>
                    </a:cubicBezTo>
                    <a:cubicBezTo>
                      <a:pt x="11693" y="19571"/>
                      <a:pt x="11669" y="19534"/>
                      <a:pt x="11644" y="19485"/>
                    </a:cubicBezTo>
                    <a:cubicBezTo>
                      <a:pt x="11607" y="19411"/>
                      <a:pt x="11595" y="19337"/>
                      <a:pt x="11582" y="19251"/>
                    </a:cubicBezTo>
                    <a:cubicBezTo>
                      <a:pt x="11582" y="19218"/>
                      <a:pt x="11573" y="19082"/>
                      <a:pt x="11579" y="19082"/>
                    </a:cubicBezTo>
                    <a:lnTo>
                      <a:pt x="11579" y="19082"/>
                    </a:lnTo>
                    <a:cubicBezTo>
                      <a:pt x="11580" y="19082"/>
                      <a:pt x="11581" y="19084"/>
                      <a:pt x="11582" y="19090"/>
                    </a:cubicBezTo>
                    <a:cubicBezTo>
                      <a:pt x="11595" y="19140"/>
                      <a:pt x="11780" y="19497"/>
                      <a:pt x="11804" y="19559"/>
                    </a:cubicBezTo>
                    <a:cubicBezTo>
                      <a:pt x="11817" y="19633"/>
                      <a:pt x="11866" y="19694"/>
                      <a:pt x="11915" y="19743"/>
                    </a:cubicBezTo>
                    <a:cubicBezTo>
                      <a:pt x="11964" y="19792"/>
                      <a:pt x="11990" y="19872"/>
                      <a:pt x="12010" y="19872"/>
                    </a:cubicBezTo>
                    <a:cubicBezTo>
                      <a:pt x="12016" y="19872"/>
                      <a:pt x="12021" y="19867"/>
                      <a:pt x="12026" y="19854"/>
                    </a:cubicBezTo>
                    <a:cubicBezTo>
                      <a:pt x="12051" y="19805"/>
                      <a:pt x="12063" y="19743"/>
                      <a:pt x="12088" y="19694"/>
                    </a:cubicBezTo>
                    <a:cubicBezTo>
                      <a:pt x="12088" y="19670"/>
                      <a:pt x="12088" y="19645"/>
                      <a:pt x="12100" y="19633"/>
                    </a:cubicBezTo>
                    <a:cubicBezTo>
                      <a:pt x="12107" y="19610"/>
                      <a:pt x="12115" y="19593"/>
                      <a:pt x="12119" y="19593"/>
                    </a:cubicBezTo>
                    <a:cubicBezTo>
                      <a:pt x="12123" y="19593"/>
                      <a:pt x="12125" y="19601"/>
                      <a:pt x="12125" y="19620"/>
                    </a:cubicBezTo>
                    <a:cubicBezTo>
                      <a:pt x="12114" y="19663"/>
                      <a:pt x="12122" y="19724"/>
                      <a:pt x="12148" y="19724"/>
                    </a:cubicBezTo>
                    <a:cubicBezTo>
                      <a:pt x="12152" y="19724"/>
                      <a:pt x="12156" y="19722"/>
                      <a:pt x="12162" y="19719"/>
                    </a:cubicBezTo>
                    <a:cubicBezTo>
                      <a:pt x="12164" y="19718"/>
                      <a:pt x="12166" y="19718"/>
                      <a:pt x="12168" y="19718"/>
                    </a:cubicBezTo>
                    <a:cubicBezTo>
                      <a:pt x="12207" y="19718"/>
                      <a:pt x="12275" y="19811"/>
                      <a:pt x="12322" y="19916"/>
                    </a:cubicBezTo>
                    <a:cubicBezTo>
                      <a:pt x="12383" y="20027"/>
                      <a:pt x="12654" y="20544"/>
                      <a:pt x="12667" y="20594"/>
                    </a:cubicBezTo>
                    <a:cubicBezTo>
                      <a:pt x="12704" y="20655"/>
                      <a:pt x="12728" y="20717"/>
                      <a:pt x="12741" y="20778"/>
                    </a:cubicBezTo>
                    <a:cubicBezTo>
                      <a:pt x="12753" y="20840"/>
                      <a:pt x="12901" y="20951"/>
                      <a:pt x="12962" y="21000"/>
                    </a:cubicBezTo>
                    <a:cubicBezTo>
                      <a:pt x="13061" y="21111"/>
                      <a:pt x="13123" y="21247"/>
                      <a:pt x="13147" y="21394"/>
                    </a:cubicBezTo>
                    <a:cubicBezTo>
                      <a:pt x="13184" y="21567"/>
                      <a:pt x="13147" y="21715"/>
                      <a:pt x="13209" y="21863"/>
                    </a:cubicBezTo>
                    <a:cubicBezTo>
                      <a:pt x="13295" y="21998"/>
                      <a:pt x="13394" y="22109"/>
                      <a:pt x="13517" y="22208"/>
                    </a:cubicBezTo>
                    <a:cubicBezTo>
                      <a:pt x="13566" y="22245"/>
                      <a:pt x="13702" y="22602"/>
                      <a:pt x="13776" y="22750"/>
                    </a:cubicBezTo>
                    <a:cubicBezTo>
                      <a:pt x="13862" y="22898"/>
                      <a:pt x="13985" y="23009"/>
                      <a:pt x="14010" y="23083"/>
                    </a:cubicBezTo>
                    <a:cubicBezTo>
                      <a:pt x="14022" y="23132"/>
                      <a:pt x="14034" y="23181"/>
                      <a:pt x="14034" y="23218"/>
                    </a:cubicBezTo>
                    <a:cubicBezTo>
                      <a:pt x="14034" y="23267"/>
                      <a:pt x="14034" y="23304"/>
                      <a:pt x="14022" y="23354"/>
                    </a:cubicBezTo>
                    <a:cubicBezTo>
                      <a:pt x="13985" y="23477"/>
                      <a:pt x="14071" y="23760"/>
                      <a:pt x="14133" y="23994"/>
                    </a:cubicBezTo>
                    <a:cubicBezTo>
                      <a:pt x="14195" y="24228"/>
                      <a:pt x="14158" y="24228"/>
                      <a:pt x="14244" y="24253"/>
                    </a:cubicBezTo>
                    <a:cubicBezTo>
                      <a:pt x="14289" y="24276"/>
                      <a:pt x="14338" y="24287"/>
                      <a:pt x="14386" y="24287"/>
                    </a:cubicBezTo>
                    <a:cubicBezTo>
                      <a:pt x="14469" y="24287"/>
                      <a:pt x="14551" y="24254"/>
                      <a:pt x="14613" y="24191"/>
                    </a:cubicBezTo>
                    <a:cubicBezTo>
                      <a:pt x="14731" y="24092"/>
                      <a:pt x="14749" y="24079"/>
                      <a:pt x="14809" y="24079"/>
                    </a:cubicBezTo>
                    <a:cubicBezTo>
                      <a:pt x="14830" y="24079"/>
                      <a:pt x="14857" y="24081"/>
                      <a:pt x="14897" y="24081"/>
                    </a:cubicBezTo>
                    <a:cubicBezTo>
                      <a:pt x="15045" y="24068"/>
                      <a:pt x="15069" y="23933"/>
                      <a:pt x="15217" y="23908"/>
                    </a:cubicBezTo>
                    <a:cubicBezTo>
                      <a:pt x="15365" y="23883"/>
                      <a:pt x="15513" y="23822"/>
                      <a:pt x="15624" y="23736"/>
                    </a:cubicBezTo>
                    <a:cubicBezTo>
                      <a:pt x="15735" y="23637"/>
                      <a:pt x="16104" y="23612"/>
                      <a:pt x="16203" y="23501"/>
                    </a:cubicBezTo>
                    <a:cubicBezTo>
                      <a:pt x="16314" y="23378"/>
                      <a:pt x="16228" y="23366"/>
                      <a:pt x="16326" y="23267"/>
                    </a:cubicBezTo>
                    <a:cubicBezTo>
                      <a:pt x="16388" y="23218"/>
                      <a:pt x="16449" y="23181"/>
                      <a:pt x="16511" y="23144"/>
                    </a:cubicBezTo>
                    <a:cubicBezTo>
                      <a:pt x="16597" y="23083"/>
                      <a:pt x="16696" y="23058"/>
                      <a:pt x="16794" y="23058"/>
                    </a:cubicBezTo>
                    <a:cubicBezTo>
                      <a:pt x="16812" y="23060"/>
                      <a:pt x="16830" y="23060"/>
                      <a:pt x="16847" y="23060"/>
                    </a:cubicBezTo>
                    <a:cubicBezTo>
                      <a:pt x="16963" y="23060"/>
                      <a:pt x="17062" y="23027"/>
                      <a:pt x="17041" y="22984"/>
                    </a:cubicBezTo>
                    <a:cubicBezTo>
                      <a:pt x="17028" y="22922"/>
                      <a:pt x="16992" y="22910"/>
                      <a:pt x="17053" y="22861"/>
                    </a:cubicBezTo>
                    <a:cubicBezTo>
                      <a:pt x="17127" y="22824"/>
                      <a:pt x="17287" y="22836"/>
                      <a:pt x="17349" y="22738"/>
                    </a:cubicBezTo>
                    <a:cubicBezTo>
                      <a:pt x="17398" y="22627"/>
                      <a:pt x="17410" y="22553"/>
                      <a:pt x="17521" y="22528"/>
                    </a:cubicBezTo>
                    <a:cubicBezTo>
                      <a:pt x="17632" y="22503"/>
                      <a:pt x="17645" y="22466"/>
                      <a:pt x="17632" y="22306"/>
                    </a:cubicBezTo>
                    <a:cubicBezTo>
                      <a:pt x="17620" y="22134"/>
                      <a:pt x="17583" y="22084"/>
                      <a:pt x="17706" y="22048"/>
                    </a:cubicBezTo>
                    <a:cubicBezTo>
                      <a:pt x="17817" y="22023"/>
                      <a:pt x="17866" y="22035"/>
                      <a:pt x="17891" y="21937"/>
                    </a:cubicBezTo>
                    <a:cubicBezTo>
                      <a:pt x="17965" y="21813"/>
                      <a:pt x="18027" y="21703"/>
                      <a:pt x="18100" y="21592"/>
                    </a:cubicBezTo>
                    <a:cubicBezTo>
                      <a:pt x="18162" y="21481"/>
                      <a:pt x="18150" y="21468"/>
                      <a:pt x="18100" y="21456"/>
                    </a:cubicBezTo>
                    <a:cubicBezTo>
                      <a:pt x="18039" y="21407"/>
                      <a:pt x="17977" y="21345"/>
                      <a:pt x="17928" y="21271"/>
                    </a:cubicBezTo>
                    <a:cubicBezTo>
                      <a:pt x="17879" y="21185"/>
                      <a:pt x="17891" y="21160"/>
                      <a:pt x="17817" y="21136"/>
                    </a:cubicBezTo>
                    <a:cubicBezTo>
                      <a:pt x="17743" y="21111"/>
                      <a:pt x="17509" y="21086"/>
                      <a:pt x="17410" y="20914"/>
                    </a:cubicBezTo>
                    <a:cubicBezTo>
                      <a:pt x="17337" y="20803"/>
                      <a:pt x="17287" y="20680"/>
                      <a:pt x="17275" y="20544"/>
                    </a:cubicBezTo>
                    <a:cubicBezTo>
                      <a:pt x="17285" y="20475"/>
                      <a:pt x="17334" y="20375"/>
                      <a:pt x="17328" y="20375"/>
                    </a:cubicBezTo>
                    <a:lnTo>
                      <a:pt x="17328" y="20375"/>
                    </a:lnTo>
                    <a:cubicBezTo>
                      <a:pt x="17327" y="20375"/>
                      <a:pt x="17322" y="20382"/>
                      <a:pt x="17312" y="20396"/>
                    </a:cubicBezTo>
                    <a:cubicBezTo>
                      <a:pt x="17238" y="20495"/>
                      <a:pt x="17152" y="20594"/>
                      <a:pt x="17065" y="20680"/>
                    </a:cubicBezTo>
                    <a:cubicBezTo>
                      <a:pt x="16979" y="20754"/>
                      <a:pt x="16844" y="20939"/>
                      <a:pt x="16745" y="20963"/>
                    </a:cubicBezTo>
                    <a:cubicBezTo>
                      <a:pt x="16714" y="20982"/>
                      <a:pt x="16680" y="20991"/>
                      <a:pt x="16647" y="20991"/>
                    </a:cubicBezTo>
                    <a:cubicBezTo>
                      <a:pt x="16613" y="20991"/>
                      <a:pt x="16579" y="20982"/>
                      <a:pt x="16548" y="20963"/>
                    </a:cubicBezTo>
                    <a:cubicBezTo>
                      <a:pt x="16536" y="20960"/>
                      <a:pt x="16525" y="20959"/>
                      <a:pt x="16514" y="20959"/>
                    </a:cubicBezTo>
                    <a:cubicBezTo>
                      <a:pt x="16483" y="20959"/>
                      <a:pt x="16456" y="20972"/>
                      <a:pt x="16400" y="21000"/>
                    </a:cubicBezTo>
                    <a:cubicBezTo>
                      <a:pt x="16340" y="21026"/>
                      <a:pt x="16322" y="21063"/>
                      <a:pt x="16296" y="21063"/>
                    </a:cubicBezTo>
                    <a:cubicBezTo>
                      <a:pt x="16284" y="21063"/>
                      <a:pt x="16271" y="21056"/>
                      <a:pt x="16252" y="21037"/>
                    </a:cubicBezTo>
                    <a:cubicBezTo>
                      <a:pt x="16252" y="21037"/>
                      <a:pt x="16240" y="21037"/>
                      <a:pt x="16240" y="21025"/>
                    </a:cubicBezTo>
                    <a:cubicBezTo>
                      <a:pt x="16191" y="20976"/>
                      <a:pt x="16166" y="20926"/>
                      <a:pt x="16104" y="20902"/>
                    </a:cubicBezTo>
                    <a:cubicBezTo>
                      <a:pt x="16080" y="20889"/>
                      <a:pt x="16080" y="20865"/>
                      <a:pt x="16104" y="20852"/>
                    </a:cubicBezTo>
                    <a:cubicBezTo>
                      <a:pt x="16141" y="20815"/>
                      <a:pt x="16154" y="20778"/>
                      <a:pt x="16166" y="20729"/>
                    </a:cubicBezTo>
                    <a:lnTo>
                      <a:pt x="16166" y="20520"/>
                    </a:lnTo>
                    <a:cubicBezTo>
                      <a:pt x="16166" y="20483"/>
                      <a:pt x="16104" y="20409"/>
                      <a:pt x="16080" y="20409"/>
                    </a:cubicBezTo>
                    <a:cubicBezTo>
                      <a:pt x="16043" y="20421"/>
                      <a:pt x="16006" y="20446"/>
                      <a:pt x="15993" y="20544"/>
                    </a:cubicBezTo>
                    <a:cubicBezTo>
                      <a:pt x="15981" y="20606"/>
                      <a:pt x="15969" y="20668"/>
                      <a:pt x="15969" y="20692"/>
                    </a:cubicBezTo>
                    <a:cubicBezTo>
                      <a:pt x="15961" y="20716"/>
                      <a:pt x="15958" y="20724"/>
                      <a:pt x="15957" y="20724"/>
                    </a:cubicBezTo>
                    <a:cubicBezTo>
                      <a:pt x="15957" y="20724"/>
                      <a:pt x="15957" y="20721"/>
                      <a:pt x="15957" y="20717"/>
                    </a:cubicBezTo>
                    <a:cubicBezTo>
                      <a:pt x="15883" y="20618"/>
                      <a:pt x="15821" y="20495"/>
                      <a:pt x="15759" y="20384"/>
                    </a:cubicBezTo>
                    <a:cubicBezTo>
                      <a:pt x="15759" y="20335"/>
                      <a:pt x="15833" y="20335"/>
                      <a:pt x="15833" y="20286"/>
                    </a:cubicBezTo>
                    <a:cubicBezTo>
                      <a:pt x="15846" y="20236"/>
                      <a:pt x="15883" y="20224"/>
                      <a:pt x="15821" y="20187"/>
                    </a:cubicBezTo>
                    <a:cubicBezTo>
                      <a:pt x="15759" y="20150"/>
                      <a:pt x="15685" y="20150"/>
                      <a:pt x="15685" y="20088"/>
                    </a:cubicBezTo>
                    <a:cubicBezTo>
                      <a:pt x="15685" y="20027"/>
                      <a:pt x="15636" y="20064"/>
                      <a:pt x="15599" y="20027"/>
                    </a:cubicBezTo>
                    <a:cubicBezTo>
                      <a:pt x="15525" y="19916"/>
                      <a:pt x="15464" y="19793"/>
                      <a:pt x="15414" y="19657"/>
                    </a:cubicBezTo>
                    <a:cubicBezTo>
                      <a:pt x="15414" y="19657"/>
                      <a:pt x="15414" y="19645"/>
                      <a:pt x="15402" y="19633"/>
                    </a:cubicBezTo>
                    <a:cubicBezTo>
                      <a:pt x="15353" y="19472"/>
                      <a:pt x="15291" y="19423"/>
                      <a:pt x="15291" y="19374"/>
                    </a:cubicBezTo>
                    <a:cubicBezTo>
                      <a:pt x="15291" y="19357"/>
                      <a:pt x="15296" y="19351"/>
                      <a:pt x="15303" y="19351"/>
                    </a:cubicBezTo>
                    <a:cubicBezTo>
                      <a:pt x="15314" y="19351"/>
                      <a:pt x="15333" y="19364"/>
                      <a:pt x="15352" y="19364"/>
                    </a:cubicBezTo>
                    <a:cubicBezTo>
                      <a:pt x="15356" y="19364"/>
                      <a:pt x="15361" y="19363"/>
                      <a:pt x="15365" y="19361"/>
                    </a:cubicBezTo>
                    <a:cubicBezTo>
                      <a:pt x="15390" y="19349"/>
                      <a:pt x="15390" y="19337"/>
                      <a:pt x="15340" y="19275"/>
                    </a:cubicBezTo>
                    <a:cubicBezTo>
                      <a:pt x="15316" y="19251"/>
                      <a:pt x="15303" y="19226"/>
                      <a:pt x="15279" y="19189"/>
                    </a:cubicBezTo>
                    <a:lnTo>
                      <a:pt x="15279" y="19189"/>
                    </a:lnTo>
                    <a:cubicBezTo>
                      <a:pt x="15279" y="19189"/>
                      <a:pt x="15291" y="19189"/>
                      <a:pt x="15303" y="19201"/>
                    </a:cubicBezTo>
                    <a:cubicBezTo>
                      <a:pt x="15350" y="19239"/>
                      <a:pt x="15404" y="19276"/>
                      <a:pt x="15438" y="19276"/>
                    </a:cubicBezTo>
                    <a:cubicBezTo>
                      <a:pt x="15449" y="19276"/>
                      <a:pt x="15458" y="19272"/>
                      <a:pt x="15464" y="19263"/>
                    </a:cubicBezTo>
                    <a:cubicBezTo>
                      <a:pt x="15488" y="19226"/>
                      <a:pt x="15513" y="19226"/>
                      <a:pt x="15513" y="19189"/>
                    </a:cubicBezTo>
                    <a:cubicBezTo>
                      <a:pt x="15513" y="19146"/>
                      <a:pt x="15522" y="19074"/>
                      <a:pt x="15533" y="19074"/>
                    </a:cubicBezTo>
                    <a:cubicBezTo>
                      <a:pt x="15535" y="19074"/>
                      <a:pt x="15536" y="19075"/>
                      <a:pt x="15538" y="19078"/>
                    </a:cubicBezTo>
                    <a:cubicBezTo>
                      <a:pt x="15550" y="19115"/>
                      <a:pt x="15587" y="19140"/>
                      <a:pt x="15624" y="19140"/>
                    </a:cubicBezTo>
                    <a:cubicBezTo>
                      <a:pt x="15656" y="19140"/>
                      <a:pt x="15615" y="19194"/>
                      <a:pt x="15641" y="19194"/>
                    </a:cubicBezTo>
                    <a:cubicBezTo>
                      <a:pt x="15646" y="19194"/>
                      <a:pt x="15652" y="19192"/>
                      <a:pt x="15661" y="19189"/>
                    </a:cubicBezTo>
                    <a:cubicBezTo>
                      <a:pt x="15722" y="19177"/>
                      <a:pt x="15722" y="19127"/>
                      <a:pt x="15759" y="19127"/>
                    </a:cubicBezTo>
                    <a:cubicBezTo>
                      <a:pt x="15784" y="19140"/>
                      <a:pt x="15772" y="19177"/>
                      <a:pt x="15833" y="19238"/>
                    </a:cubicBezTo>
                    <a:cubicBezTo>
                      <a:pt x="15920" y="19386"/>
                      <a:pt x="15993" y="19546"/>
                      <a:pt x="16055" y="19706"/>
                    </a:cubicBezTo>
                    <a:cubicBezTo>
                      <a:pt x="16080" y="19768"/>
                      <a:pt x="16129" y="19817"/>
                      <a:pt x="16191" y="19854"/>
                    </a:cubicBezTo>
                    <a:cubicBezTo>
                      <a:pt x="16252" y="19891"/>
                      <a:pt x="16388" y="20027"/>
                      <a:pt x="16511" y="20113"/>
                    </a:cubicBezTo>
                    <a:cubicBezTo>
                      <a:pt x="16617" y="20177"/>
                      <a:pt x="16843" y="20268"/>
                      <a:pt x="16927" y="20268"/>
                    </a:cubicBezTo>
                    <a:cubicBezTo>
                      <a:pt x="16940" y="20268"/>
                      <a:pt x="16950" y="20266"/>
                      <a:pt x="16955" y="20261"/>
                    </a:cubicBezTo>
                    <a:cubicBezTo>
                      <a:pt x="16985" y="20231"/>
                      <a:pt x="17057" y="20208"/>
                      <a:pt x="17075" y="20208"/>
                    </a:cubicBezTo>
                    <a:cubicBezTo>
                      <a:pt x="17079" y="20208"/>
                      <a:pt x="17080" y="20209"/>
                      <a:pt x="17078" y="20212"/>
                    </a:cubicBezTo>
                    <a:cubicBezTo>
                      <a:pt x="17078" y="20222"/>
                      <a:pt x="17038" y="20271"/>
                      <a:pt x="17054" y="20271"/>
                    </a:cubicBezTo>
                    <a:cubicBezTo>
                      <a:pt x="17058" y="20271"/>
                      <a:pt x="17066" y="20268"/>
                      <a:pt x="17078" y="20261"/>
                    </a:cubicBezTo>
                    <a:cubicBezTo>
                      <a:pt x="17152" y="20236"/>
                      <a:pt x="17213" y="20187"/>
                      <a:pt x="17263" y="20138"/>
                    </a:cubicBezTo>
                    <a:cubicBezTo>
                      <a:pt x="17279" y="20116"/>
                      <a:pt x="17281" y="20111"/>
                      <a:pt x="17277" y="20111"/>
                    </a:cubicBezTo>
                    <a:cubicBezTo>
                      <a:pt x="17274" y="20111"/>
                      <a:pt x="17265" y="20116"/>
                      <a:pt x="17258" y="20116"/>
                    </a:cubicBezTo>
                    <a:cubicBezTo>
                      <a:pt x="17255" y="20116"/>
                      <a:pt x="17252" y="20115"/>
                      <a:pt x="17250" y="20113"/>
                    </a:cubicBezTo>
                    <a:cubicBezTo>
                      <a:pt x="17226" y="20101"/>
                      <a:pt x="17250" y="20076"/>
                      <a:pt x="17287" y="20076"/>
                    </a:cubicBezTo>
                    <a:cubicBezTo>
                      <a:pt x="17349" y="20088"/>
                      <a:pt x="17410" y="20113"/>
                      <a:pt x="17435" y="20162"/>
                    </a:cubicBezTo>
                    <a:cubicBezTo>
                      <a:pt x="17472" y="20236"/>
                      <a:pt x="17497" y="20433"/>
                      <a:pt x="17546" y="20470"/>
                    </a:cubicBezTo>
                    <a:cubicBezTo>
                      <a:pt x="17768" y="20557"/>
                      <a:pt x="18002" y="20606"/>
                      <a:pt x="18236" y="20631"/>
                    </a:cubicBezTo>
                    <a:cubicBezTo>
                      <a:pt x="18347" y="20643"/>
                      <a:pt x="18458" y="20668"/>
                      <a:pt x="18569" y="20705"/>
                    </a:cubicBezTo>
                    <a:cubicBezTo>
                      <a:pt x="18585" y="20705"/>
                      <a:pt x="18602" y="20710"/>
                      <a:pt x="18618" y="20710"/>
                    </a:cubicBezTo>
                    <a:cubicBezTo>
                      <a:pt x="18626" y="20710"/>
                      <a:pt x="18634" y="20709"/>
                      <a:pt x="18643" y="20705"/>
                    </a:cubicBezTo>
                    <a:cubicBezTo>
                      <a:pt x="18803" y="20692"/>
                      <a:pt x="18951" y="20655"/>
                      <a:pt x="19098" y="20606"/>
                    </a:cubicBezTo>
                    <a:cubicBezTo>
                      <a:pt x="19102" y="20604"/>
                      <a:pt x="19106" y="20603"/>
                      <a:pt x="19110" y="20603"/>
                    </a:cubicBezTo>
                    <a:cubicBezTo>
                      <a:pt x="19135" y="20603"/>
                      <a:pt x="19172" y="20631"/>
                      <a:pt x="19246" y="20631"/>
                    </a:cubicBezTo>
                    <a:cubicBezTo>
                      <a:pt x="19308" y="20643"/>
                      <a:pt x="19370" y="20649"/>
                      <a:pt x="19431" y="20649"/>
                    </a:cubicBezTo>
                    <a:cubicBezTo>
                      <a:pt x="19493" y="20649"/>
                      <a:pt x="19554" y="20643"/>
                      <a:pt x="19616" y="20631"/>
                    </a:cubicBezTo>
                    <a:cubicBezTo>
                      <a:pt x="19670" y="20617"/>
                      <a:pt x="19709" y="20607"/>
                      <a:pt x="19738" y="20607"/>
                    </a:cubicBezTo>
                    <a:cubicBezTo>
                      <a:pt x="19761" y="20607"/>
                      <a:pt x="19777" y="20614"/>
                      <a:pt x="19788" y="20631"/>
                    </a:cubicBezTo>
                    <a:cubicBezTo>
                      <a:pt x="19813" y="20680"/>
                      <a:pt x="19801" y="20766"/>
                      <a:pt x="19838" y="20778"/>
                    </a:cubicBezTo>
                    <a:cubicBezTo>
                      <a:pt x="19887" y="20791"/>
                      <a:pt x="19924" y="20828"/>
                      <a:pt x="19936" y="20877"/>
                    </a:cubicBezTo>
                    <a:cubicBezTo>
                      <a:pt x="19949" y="20951"/>
                      <a:pt x="19986" y="21025"/>
                      <a:pt x="20035" y="21086"/>
                    </a:cubicBezTo>
                    <a:cubicBezTo>
                      <a:pt x="20048" y="21100"/>
                      <a:pt x="20059" y="21105"/>
                      <a:pt x="20066" y="21105"/>
                    </a:cubicBezTo>
                    <a:cubicBezTo>
                      <a:pt x="20079" y="21105"/>
                      <a:pt x="20084" y="21090"/>
                      <a:pt x="20084" y="21074"/>
                    </a:cubicBezTo>
                    <a:cubicBezTo>
                      <a:pt x="20084" y="21057"/>
                      <a:pt x="20072" y="21028"/>
                      <a:pt x="20077" y="21028"/>
                    </a:cubicBezTo>
                    <a:cubicBezTo>
                      <a:pt x="20080" y="21028"/>
                      <a:pt x="20085" y="21034"/>
                      <a:pt x="20097" y="21049"/>
                    </a:cubicBezTo>
                    <a:cubicBezTo>
                      <a:pt x="20106" y="21062"/>
                      <a:pt x="20110" y="21066"/>
                      <a:pt x="20111" y="21066"/>
                    </a:cubicBezTo>
                    <a:cubicBezTo>
                      <a:pt x="20113" y="21066"/>
                      <a:pt x="20111" y="21058"/>
                      <a:pt x="20113" y="21058"/>
                    </a:cubicBezTo>
                    <a:lnTo>
                      <a:pt x="20113" y="21058"/>
                    </a:lnTo>
                    <a:cubicBezTo>
                      <a:pt x="20115" y="21058"/>
                      <a:pt x="20123" y="21066"/>
                      <a:pt x="20146" y="21099"/>
                    </a:cubicBezTo>
                    <a:cubicBezTo>
                      <a:pt x="20158" y="21111"/>
                      <a:pt x="20170" y="21123"/>
                      <a:pt x="20170" y="21136"/>
                    </a:cubicBezTo>
                    <a:cubicBezTo>
                      <a:pt x="20220" y="21210"/>
                      <a:pt x="20244" y="21296"/>
                      <a:pt x="20294" y="21308"/>
                    </a:cubicBezTo>
                    <a:cubicBezTo>
                      <a:pt x="20352" y="21320"/>
                      <a:pt x="20377" y="21408"/>
                      <a:pt x="20441" y="21408"/>
                    </a:cubicBezTo>
                    <a:cubicBezTo>
                      <a:pt x="20445" y="21408"/>
                      <a:pt x="20449" y="21408"/>
                      <a:pt x="20454" y="21407"/>
                    </a:cubicBezTo>
                    <a:cubicBezTo>
                      <a:pt x="20528" y="21407"/>
                      <a:pt x="20552" y="21370"/>
                      <a:pt x="20626" y="21370"/>
                    </a:cubicBezTo>
                    <a:cubicBezTo>
                      <a:pt x="20700" y="21370"/>
                      <a:pt x="20700" y="21382"/>
                      <a:pt x="20663" y="21407"/>
                    </a:cubicBezTo>
                    <a:cubicBezTo>
                      <a:pt x="20626" y="21431"/>
                      <a:pt x="20565" y="21530"/>
                      <a:pt x="20515" y="21542"/>
                    </a:cubicBezTo>
                    <a:cubicBezTo>
                      <a:pt x="20466" y="21542"/>
                      <a:pt x="20429" y="21530"/>
                      <a:pt x="20392" y="21505"/>
                    </a:cubicBezTo>
                    <a:cubicBezTo>
                      <a:pt x="20390" y="21504"/>
                      <a:pt x="20389" y="21504"/>
                      <a:pt x="20387" y="21504"/>
                    </a:cubicBezTo>
                    <a:cubicBezTo>
                      <a:pt x="20368" y="21504"/>
                      <a:pt x="20369" y="21570"/>
                      <a:pt x="20380" y="21604"/>
                    </a:cubicBezTo>
                    <a:cubicBezTo>
                      <a:pt x="20454" y="21715"/>
                      <a:pt x="20540" y="21813"/>
                      <a:pt x="20626" y="21912"/>
                    </a:cubicBezTo>
                    <a:cubicBezTo>
                      <a:pt x="20687" y="21973"/>
                      <a:pt x="20731" y="22017"/>
                      <a:pt x="20793" y="22017"/>
                    </a:cubicBezTo>
                    <a:cubicBezTo>
                      <a:pt x="20806" y="22017"/>
                      <a:pt x="20821" y="22015"/>
                      <a:pt x="20836" y="22011"/>
                    </a:cubicBezTo>
                    <a:cubicBezTo>
                      <a:pt x="20922" y="21998"/>
                      <a:pt x="20984" y="21961"/>
                      <a:pt x="21045" y="21912"/>
                    </a:cubicBezTo>
                    <a:cubicBezTo>
                      <a:pt x="21107" y="21850"/>
                      <a:pt x="21181" y="21826"/>
                      <a:pt x="21144" y="21776"/>
                    </a:cubicBezTo>
                    <a:cubicBezTo>
                      <a:pt x="21119" y="21727"/>
                      <a:pt x="21082" y="21727"/>
                      <a:pt x="21107" y="21690"/>
                    </a:cubicBezTo>
                    <a:cubicBezTo>
                      <a:pt x="21119" y="21653"/>
                      <a:pt x="21144" y="21666"/>
                      <a:pt x="21144" y="21616"/>
                    </a:cubicBezTo>
                    <a:cubicBezTo>
                      <a:pt x="21144" y="21579"/>
                      <a:pt x="21156" y="21567"/>
                      <a:pt x="21205" y="21567"/>
                    </a:cubicBezTo>
                    <a:cubicBezTo>
                      <a:pt x="21242" y="21567"/>
                      <a:pt x="21267" y="21567"/>
                      <a:pt x="21230" y="21592"/>
                    </a:cubicBezTo>
                    <a:cubicBezTo>
                      <a:pt x="21193" y="21629"/>
                      <a:pt x="21218" y="21666"/>
                      <a:pt x="21230" y="21666"/>
                    </a:cubicBezTo>
                    <a:cubicBezTo>
                      <a:pt x="21237" y="21662"/>
                      <a:pt x="21242" y="21661"/>
                      <a:pt x="21247" y="21661"/>
                    </a:cubicBezTo>
                    <a:cubicBezTo>
                      <a:pt x="21259" y="21661"/>
                      <a:pt x="21260" y="21672"/>
                      <a:pt x="21242" y="21690"/>
                    </a:cubicBezTo>
                    <a:cubicBezTo>
                      <a:pt x="21205" y="21727"/>
                      <a:pt x="21156" y="21752"/>
                      <a:pt x="21205" y="21752"/>
                    </a:cubicBezTo>
                    <a:cubicBezTo>
                      <a:pt x="21230" y="21752"/>
                      <a:pt x="21245" y="21746"/>
                      <a:pt x="21252" y="21746"/>
                    </a:cubicBezTo>
                    <a:cubicBezTo>
                      <a:pt x="21258" y="21746"/>
                      <a:pt x="21255" y="21752"/>
                      <a:pt x="21242" y="21776"/>
                    </a:cubicBezTo>
                    <a:cubicBezTo>
                      <a:pt x="21205" y="21813"/>
                      <a:pt x="21156" y="21826"/>
                      <a:pt x="21218" y="21875"/>
                    </a:cubicBezTo>
                    <a:cubicBezTo>
                      <a:pt x="21267" y="21887"/>
                      <a:pt x="21304" y="21949"/>
                      <a:pt x="21292" y="21998"/>
                    </a:cubicBezTo>
                    <a:cubicBezTo>
                      <a:pt x="21292" y="22048"/>
                      <a:pt x="21279" y="22097"/>
                      <a:pt x="21255" y="22146"/>
                    </a:cubicBezTo>
                    <a:cubicBezTo>
                      <a:pt x="21255" y="22195"/>
                      <a:pt x="21181" y="22183"/>
                      <a:pt x="21255" y="22294"/>
                    </a:cubicBezTo>
                    <a:cubicBezTo>
                      <a:pt x="21292" y="22417"/>
                      <a:pt x="21304" y="22540"/>
                      <a:pt x="21292" y="22664"/>
                    </a:cubicBezTo>
                    <a:cubicBezTo>
                      <a:pt x="21292" y="22738"/>
                      <a:pt x="21292" y="22799"/>
                      <a:pt x="21279" y="22873"/>
                    </a:cubicBezTo>
                    <a:cubicBezTo>
                      <a:pt x="21279" y="22948"/>
                      <a:pt x="21261" y="23041"/>
                      <a:pt x="21272" y="23041"/>
                    </a:cubicBezTo>
                    <a:cubicBezTo>
                      <a:pt x="21274" y="23041"/>
                      <a:pt x="21276" y="23038"/>
                      <a:pt x="21279" y="23033"/>
                    </a:cubicBezTo>
                    <a:cubicBezTo>
                      <a:pt x="21299" y="22995"/>
                      <a:pt x="21303" y="22912"/>
                      <a:pt x="21315" y="22912"/>
                    </a:cubicBezTo>
                    <a:cubicBezTo>
                      <a:pt x="21319" y="22912"/>
                      <a:pt x="21323" y="22918"/>
                      <a:pt x="21329" y="22935"/>
                    </a:cubicBezTo>
                    <a:cubicBezTo>
                      <a:pt x="21366" y="23095"/>
                      <a:pt x="21403" y="23243"/>
                      <a:pt x="21452" y="23403"/>
                    </a:cubicBezTo>
                    <a:cubicBezTo>
                      <a:pt x="21563" y="23600"/>
                      <a:pt x="21637" y="23822"/>
                      <a:pt x="21686" y="24056"/>
                    </a:cubicBezTo>
                    <a:cubicBezTo>
                      <a:pt x="21711" y="24278"/>
                      <a:pt x="21698" y="24302"/>
                      <a:pt x="21809" y="24450"/>
                    </a:cubicBezTo>
                    <a:cubicBezTo>
                      <a:pt x="21908" y="24598"/>
                      <a:pt x="21982" y="24771"/>
                      <a:pt x="22031" y="24943"/>
                    </a:cubicBezTo>
                    <a:cubicBezTo>
                      <a:pt x="22105" y="25128"/>
                      <a:pt x="22031" y="25189"/>
                      <a:pt x="22093" y="25300"/>
                    </a:cubicBezTo>
                    <a:cubicBezTo>
                      <a:pt x="22142" y="25399"/>
                      <a:pt x="22191" y="25498"/>
                      <a:pt x="22265" y="25584"/>
                    </a:cubicBezTo>
                    <a:cubicBezTo>
                      <a:pt x="22281" y="25600"/>
                      <a:pt x="22302" y="25606"/>
                      <a:pt x="22325" y="25606"/>
                    </a:cubicBezTo>
                    <a:cubicBezTo>
                      <a:pt x="22410" y="25606"/>
                      <a:pt x="22526" y="25516"/>
                      <a:pt x="22536" y="25448"/>
                    </a:cubicBezTo>
                    <a:cubicBezTo>
                      <a:pt x="22561" y="25362"/>
                      <a:pt x="22548" y="25337"/>
                      <a:pt x="22598" y="25263"/>
                    </a:cubicBezTo>
                    <a:cubicBezTo>
                      <a:pt x="22635" y="25202"/>
                      <a:pt x="22684" y="25140"/>
                      <a:pt x="22746" y="25103"/>
                    </a:cubicBezTo>
                    <a:cubicBezTo>
                      <a:pt x="22820" y="25054"/>
                      <a:pt x="22918" y="25054"/>
                      <a:pt x="22918" y="24968"/>
                    </a:cubicBezTo>
                    <a:cubicBezTo>
                      <a:pt x="22893" y="24869"/>
                      <a:pt x="22881" y="24758"/>
                      <a:pt x="22869" y="24647"/>
                    </a:cubicBezTo>
                    <a:cubicBezTo>
                      <a:pt x="22881" y="24536"/>
                      <a:pt x="22918" y="24438"/>
                      <a:pt x="22992" y="24352"/>
                    </a:cubicBezTo>
                    <a:cubicBezTo>
                      <a:pt x="23041" y="24278"/>
                      <a:pt x="23041" y="24179"/>
                      <a:pt x="23017" y="24105"/>
                    </a:cubicBezTo>
                    <a:cubicBezTo>
                      <a:pt x="22967" y="23945"/>
                      <a:pt x="22943" y="23785"/>
                      <a:pt x="22943" y="23625"/>
                    </a:cubicBezTo>
                    <a:cubicBezTo>
                      <a:pt x="22967" y="23551"/>
                      <a:pt x="23017" y="23452"/>
                      <a:pt x="23078" y="23428"/>
                    </a:cubicBezTo>
                    <a:cubicBezTo>
                      <a:pt x="23128" y="23415"/>
                      <a:pt x="23189" y="23366"/>
                      <a:pt x="23263" y="23329"/>
                    </a:cubicBezTo>
                    <a:cubicBezTo>
                      <a:pt x="23337" y="23292"/>
                      <a:pt x="23411" y="23292"/>
                      <a:pt x="23448" y="23255"/>
                    </a:cubicBezTo>
                    <a:cubicBezTo>
                      <a:pt x="23485" y="23206"/>
                      <a:pt x="23448" y="23144"/>
                      <a:pt x="23534" y="23095"/>
                    </a:cubicBezTo>
                    <a:cubicBezTo>
                      <a:pt x="23620" y="23046"/>
                      <a:pt x="23670" y="22910"/>
                      <a:pt x="23768" y="22824"/>
                    </a:cubicBezTo>
                    <a:cubicBezTo>
                      <a:pt x="23879" y="22713"/>
                      <a:pt x="23990" y="22590"/>
                      <a:pt x="24076" y="22466"/>
                    </a:cubicBezTo>
                    <a:cubicBezTo>
                      <a:pt x="24150" y="22380"/>
                      <a:pt x="24150" y="22356"/>
                      <a:pt x="24249" y="22306"/>
                    </a:cubicBezTo>
                    <a:cubicBezTo>
                      <a:pt x="24347" y="22269"/>
                      <a:pt x="24508" y="22109"/>
                      <a:pt x="24520" y="22035"/>
                    </a:cubicBezTo>
                    <a:cubicBezTo>
                      <a:pt x="24532" y="21949"/>
                      <a:pt x="24446" y="21875"/>
                      <a:pt x="24520" y="21838"/>
                    </a:cubicBezTo>
                    <a:cubicBezTo>
                      <a:pt x="24606" y="21813"/>
                      <a:pt x="24680" y="21752"/>
                      <a:pt x="24742" y="21690"/>
                    </a:cubicBezTo>
                    <a:cubicBezTo>
                      <a:pt x="24780" y="21613"/>
                      <a:pt x="24842" y="21520"/>
                      <a:pt x="24849" y="21520"/>
                    </a:cubicBezTo>
                    <a:lnTo>
                      <a:pt x="24849" y="21520"/>
                    </a:lnTo>
                    <a:cubicBezTo>
                      <a:pt x="24850" y="21520"/>
                      <a:pt x="24848" y="21527"/>
                      <a:pt x="24840" y="21542"/>
                    </a:cubicBezTo>
                    <a:cubicBezTo>
                      <a:pt x="24791" y="21616"/>
                      <a:pt x="24754" y="21690"/>
                      <a:pt x="24791" y="21690"/>
                    </a:cubicBezTo>
                    <a:cubicBezTo>
                      <a:pt x="24825" y="21690"/>
                      <a:pt x="24824" y="21749"/>
                      <a:pt x="24844" y="21749"/>
                    </a:cubicBezTo>
                    <a:cubicBezTo>
                      <a:pt x="24853" y="21749"/>
                      <a:pt x="24867" y="21737"/>
                      <a:pt x="24890" y="21703"/>
                    </a:cubicBezTo>
                    <a:cubicBezTo>
                      <a:pt x="24928" y="21645"/>
                      <a:pt x="24946" y="21624"/>
                      <a:pt x="24955" y="21624"/>
                    </a:cubicBezTo>
                    <a:cubicBezTo>
                      <a:pt x="24963" y="21624"/>
                      <a:pt x="24963" y="21642"/>
                      <a:pt x="24963" y="21666"/>
                    </a:cubicBezTo>
                    <a:cubicBezTo>
                      <a:pt x="24963" y="21690"/>
                      <a:pt x="24976" y="21715"/>
                      <a:pt x="25000" y="21739"/>
                    </a:cubicBezTo>
                    <a:cubicBezTo>
                      <a:pt x="25000" y="21739"/>
                      <a:pt x="25013" y="21739"/>
                      <a:pt x="25013" y="21727"/>
                    </a:cubicBezTo>
                    <a:cubicBezTo>
                      <a:pt x="25033" y="21687"/>
                      <a:pt x="25028" y="21584"/>
                      <a:pt x="25033" y="21584"/>
                    </a:cubicBezTo>
                    <a:lnTo>
                      <a:pt x="25033" y="21584"/>
                    </a:lnTo>
                    <a:cubicBezTo>
                      <a:pt x="25034" y="21584"/>
                      <a:pt x="25035" y="21590"/>
                      <a:pt x="25037" y="21604"/>
                    </a:cubicBezTo>
                    <a:cubicBezTo>
                      <a:pt x="25051" y="21652"/>
                      <a:pt x="25065" y="21669"/>
                      <a:pt x="25074" y="21669"/>
                    </a:cubicBezTo>
                    <a:cubicBezTo>
                      <a:pt x="25082" y="21669"/>
                      <a:pt x="25087" y="21658"/>
                      <a:pt x="25087" y="21641"/>
                    </a:cubicBezTo>
                    <a:cubicBezTo>
                      <a:pt x="25087" y="21625"/>
                      <a:pt x="25082" y="21607"/>
                      <a:pt x="25079" y="21596"/>
                    </a:cubicBezTo>
                    <a:lnTo>
                      <a:pt x="25079" y="21596"/>
                    </a:lnTo>
                    <a:cubicBezTo>
                      <a:pt x="25081" y="21601"/>
                      <a:pt x="25083" y="21607"/>
                      <a:pt x="25087" y="21616"/>
                    </a:cubicBezTo>
                    <a:cubicBezTo>
                      <a:pt x="25101" y="21659"/>
                      <a:pt x="25115" y="21686"/>
                      <a:pt x="25127" y="21686"/>
                    </a:cubicBezTo>
                    <a:cubicBezTo>
                      <a:pt x="25136" y="21686"/>
                      <a:pt x="25143" y="21672"/>
                      <a:pt x="25148" y="21641"/>
                    </a:cubicBezTo>
                    <a:cubicBezTo>
                      <a:pt x="25167" y="21594"/>
                      <a:pt x="25143" y="21497"/>
                      <a:pt x="25152" y="21497"/>
                    </a:cubicBezTo>
                    <a:cubicBezTo>
                      <a:pt x="25155" y="21497"/>
                      <a:pt x="25161" y="21507"/>
                      <a:pt x="25173" y="21530"/>
                    </a:cubicBezTo>
                    <a:cubicBezTo>
                      <a:pt x="25215" y="21605"/>
                      <a:pt x="25251" y="21640"/>
                      <a:pt x="25285" y="21640"/>
                    </a:cubicBezTo>
                    <a:cubicBezTo>
                      <a:pt x="25301" y="21640"/>
                      <a:pt x="25317" y="21632"/>
                      <a:pt x="25333" y="21616"/>
                    </a:cubicBezTo>
                    <a:cubicBezTo>
                      <a:pt x="25370" y="21555"/>
                      <a:pt x="25296" y="21407"/>
                      <a:pt x="25296" y="21333"/>
                    </a:cubicBezTo>
                    <a:cubicBezTo>
                      <a:pt x="25296" y="21271"/>
                      <a:pt x="25296" y="21271"/>
                      <a:pt x="25259" y="21222"/>
                    </a:cubicBezTo>
                    <a:cubicBezTo>
                      <a:pt x="25251" y="21214"/>
                      <a:pt x="25248" y="21211"/>
                      <a:pt x="25249" y="21211"/>
                    </a:cubicBezTo>
                    <a:lnTo>
                      <a:pt x="25249" y="21211"/>
                    </a:lnTo>
                    <a:cubicBezTo>
                      <a:pt x="25252" y="21211"/>
                      <a:pt x="25304" y="21257"/>
                      <a:pt x="25333" y="21296"/>
                    </a:cubicBezTo>
                    <a:cubicBezTo>
                      <a:pt x="25358" y="21333"/>
                      <a:pt x="25358" y="21407"/>
                      <a:pt x="25407" y="21407"/>
                    </a:cubicBezTo>
                    <a:cubicBezTo>
                      <a:pt x="25417" y="21409"/>
                      <a:pt x="25426" y="21410"/>
                      <a:pt x="25434" y="21410"/>
                    </a:cubicBezTo>
                    <a:cubicBezTo>
                      <a:pt x="25466" y="21410"/>
                      <a:pt x="25486" y="21394"/>
                      <a:pt x="25506" y="21394"/>
                    </a:cubicBezTo>
                    <a:cubicBezTo>
                      <a:pt x="25530" y="21394"/>
                      <a:pt x="25543" y="21394"/>
                      <a:pt x="25543" y="21431"/>
                    </a:cubicBezTo>
                    <a:cubicBezTo>
                      <a:pt x="25543" y="21468"/>
                      <a:pt x="25616" y="21444"/>
                      <a:pt x="25616" y="21542"/>
                    </a:cubicBezTo>
                    <a:cubicBezTo>
                      <a:pt x="25604" y="21616"/>
                      <a:pt x="25604" y="21703"/>
                      <a:pt x="25616" y="21776"/>
                    </a:cubicBezTo>
                    <a:cubicBezTo>
                      <a:pt x="25629" y="21813"/>
                      <a:pt x="25641" y="21850"/>
                      <a:pt x="25653" y="21887"/>
                    </a:cubicBezTo>
                    <a:cubicBezTo>
                      <a:pt x="25666" y="21937"/>
                      <a:pt x="25690" y="21986"/>
                      <a:pt x="25715" y="22023"/>
                    </a:cubicBezTo>
                    <a:cubicBezTo>
                      <a:pt x="25778" y="22118"/>
                      <a:pt x="25851" y="22258"/>
                      <a:pt x="25870" y="22258"/>
                    </a:cubicBezTo>
                    <a:cubicBezTo>
                      <a:pt x="25873" y="22258"/>
                      <a:pt x="25875" y="22254"/>
                      <a:pt x="25875" y="22245"/>
                    </a:cubicBezTo>
                    <a:cubicBezTo>
                      <a:pt x="25875" y="22195"/>
                      <a:pt x="25826" y="22136"/>
                      <a:pt x="25835" y="22136"/>
                    </a:cubicBezTo>
                    <a:cubicBezTo>
                      <a:pt x="25837" y="22136"/>
                      <a:pt x="25841" y="22139"/>
                      <a:pt x="25851" y="22146"/>
                    </a:cubicBezTo>
                    <a:cubicBezTo>
                      <a:pt x="25900" y="22195"/>
                      <a:pt x="26048" y="22405"/>
                      <a:pt x="25998" y="22454"/>
                    </a:cubicBezTo>
                    <a:cubicBezTo>
                      <a:pt x="25967" y="22497"/>
                      <a:pt x="25953" y="22585"/>
                      <a:pt x="25966" y="22585"/>
                    </a:cubicBezTo>
                    <a:cubicBezTo>
                      <a:pt x="25968" y="22585"/>
                      <a:pt x="25970" y="22582"/>
                      <a:pt x="25974" y="22577"/>
                    </a:cubicBezTo>
                    <a:cubicBezTo>
                      <a:pt x="25982" y="22552"/>
                      <a:pt x="26003" y="22509"/>
                      <a:pt x="26026" y="22509"/>
                    </a:cubicBezTo>
                    <a:cubicBezTo>
                      <a:pt x="26037" y="22509"/>
                      <a:pt x="26049" y="22517"/>
                      <a:pt x="26060" y="22540"/>
                    </a:cubicBezTo>
                    <a:cubicBezTo>
                      <a:pt x="26122" y="22664"/>
                      <a:pt x="26159" y="22811"/>
                      <a:pt x="26146" y="22947"/>
                    </a:cubicBezTo>
                    <a:cubicBezTo>
                      <a:pt x="26134" y="23070"/>
                      <a:pt x="26122" y="23206"/>
                      <a:pt x="26122" y="23329"/>
                    </a:cubicBezTo>
                    <a:cubicBezTo>
                      <a:pt x="26114" y="23366"/>
                      <a:pt x="26116" y="23395"/>
                      <a:pt x="26124" y="23395"/>
                    </a:cubicBezTo>
                    <a:cubicBezTo>
                      <a:pt x="26129" y="23395"/>
                      <a:pt x="26137" y="23383"/>
                      <a:pt x="26146" y="23354"/>
                    </a:cubicBezTo>
                    <a:cubicBezTo>
                      <a:pt x="26165" y="23297"/>
                      <a:pt x="26184" y="23234"/>
                      <a:pt x="26186" y="23234"/>
                    </a:cubicBezTo>
                    <a:lnTo>
                      <a:pt x="26186" y="23234"/>
                    </a:lnTo>
                    <a:cubicBezTo>
                      <a:pt x="26187" y="23234"/>
                      <a:pt x="26186" y="23240"/>
                      <a:pt x="26183" y="23255"/>
                    </a:cubicBezTo>
                    <a:cubicBezTo>
                      <a:pt x="26172" y="23310"/>
                      <a:pt x="26171" y="23394"/>
                      <a:pt x="26180" y="23394"/>
                    </a:cubicBezTo>
                    <a:cubicBezTo>
                      <a:pt x="26181" y="23394"/>
                      <a:pt x="26182" y="23393"/>
                      <a:pt x="26183" y="23391"/>
                    </a:cubicBezTo>
                    <a:cubicBezTo>
                      <a:pt x="26192" y="23373"/>
                      <a:pt x="26208" y="23335"/>
                      <a:pt x="26220" y="23335"/>
                    </a:cubicBezTo>
                    <a:cubicBezTo>
                      <a:pt x="26225" y="23335"/>
                      <a:pt x="26229" y="23340"/>
                      <a:pt x="26233" y="23354"/>
                    </a:cubicBezTo>
                    <a:cubicBezTo>
                      <a:pt x="26242" y="23393"/>
                      <a:pt x="26237" y="23455"/>
                      <a:pt x="26246" y="23455"/>
                    </a:cubicBezTo>
                    <a:cubicBezTo>
                      <a:pt x="26248" y="23455"/>
                      <a:pt x="26252" y="23450"/>
                      <a:pt x="26257" y="23440"/>
                    </a:cubicBezTo>
                    <a:cubicBezTo>
                      <a:pt x="26277" y="23401"/>
                      <a:pt x="26304" y="23339"/>
                      <a:pt x="26314" y="23339"/>
                    </a:cubicBezTo>
                    <a:cubicBezTo>
                      <a:pt x="26317" y="23339"/>
                      <a:pt x="26319" y="23343"/>
                      <a:pt x="26319" y="23354"/>
                    </a:cubicBezTo>
                    <a:cubicBezTo>
                      <a:pt x="26319" y="23386"/>
                      <a:pt x="26297" y="23414"/>
                      <a:pt x="26304" y="23414"/>
                    </a:cubicBezTo>
                    <a:cubicBezTo>
                      <a:pt x="26308" y="23414"/>
                      <a:pt x="26319" y="23407"/>
                      <a:pt x="26343" y="23391"/>
                    </a:cubicBezTo>
                    <a:cubicBezTo>
                      <a:pt x="26417" y="23354"/>
                      <a:pt x="26331" y="23366"/>
                      <a:pt x="26417" y="23329"/>
                    </a:cubicBezTo>
                    <a:cubicBezTo>
                      <a:pt x="26479" y="23317"/>
                      <a:pt x="26541" y="23267"/>
                      <a:pt x="26590" y="23218"/>
                    </a:cubicBezTo>
                    <a:cubicBezTo>
                      <a:pt x="26627" y="23181"/>
                      <a:pt x="26651" y="23132"/>
                      <a:pt x="26664" y="23095"/>
                    </a:cubicBezTo>
                    <a:cubicBezTo>
                      <a:pt x="26672" y="23071"/>
                      <a:pt x="26669" y="23046"/>
                      <a:pt x="26674" y="23046"/>
                    </a:cubicBezTo>
                    <a:cubicBezTo>
                      <a:pt x="26676" y="23046"/>
                      <a:pt x="26680" y="23053"/>
                      <a:pt x="26688" y="23070"/>
                    </a:cubicBezTo>
                    <a:cubicBezTo>
                      <a:pt x="26701" y="23132"/>
                      <a:pt x="26676" y="23193"/>
                      <a:pt x="26713" y="23206"/>
                    </a:cubicBezTo>
                    <a:cubicBezTo>
                      <a:pt x="26727" y="23206"/>
                      <a:pt x="26742" y="23202"/>
                      <a:pt x="26756" y="23202"/>
                    </a:cubicBezTo>
                    <a:cubicBezTo>
                      <a:pt x="26781" y="23202"/>
                      <a:pt x="26804" y="23212"/>
                      <a:pt x="26812" y="23267"/>
                    </a:cubicBezTo>
                    <a:cubicBezTo>
                      <a:pt x="26812" y="23354"/>
                      <a:pt x="26861" y="23883"/>
                      <a:pt x="26935" y="23994"/>
                    </a:cubicBezTo>
                    <a:cubicBezTo>
                      <a:pt x="27021" y="24118"/>
                      <a:pt x="27033" y="24093"/>
                      <a:pt x="27033" y="24154"/>
                    </a:cubicBezTo>
                    <a:cubicBezTo>
                      <a:pt x="27033" y="24203"/>
                      <a:pt x="27072" y="24252"/>
                      <a:pt x="27088" y="24252"/>
                    </a:cubicBezTo>
                    <a:cubicBezTo>
                      <a:pt x="27092" y="24252"/>
                      <a:pt x="27095" y="24248"/>
                      <a:pt x="27095" y="24241"/>
                    </a:cubicBezTo>
                    <a:cubicBezTo>
                      <a:pt x="27095" y="24249"/>
                      <a:pt x="27095" y="24262"/>
                      <a:pt x="27095" y="24278"/>
                    </a:cubicBezTo>
                    <a:cubicBezTo>
                      <a:pt x="27083" y="24315"/>
                      <a:pt x="27083" y="24352"/>
                      <a:pt x="27083" y="24401"/>
                    </a:cubicBezTo>
                    <a:cubicBezTo>
                      <a:pt x="27083" y="24424"/>
                      <a:pt x="27088" y="24433"/>
                      <a:pt x="27094" y="24433"/>
                    </a:cubicBezTo>
                    <a:cubicBezTo>
                      <a:pt x="27098" y="24433"/>
                      <a:pt x="27103" y="24430"/>
                      <a:pt x="27107" y="24426"/>
                    </a:cubicBezTo>
                    <a:cubicBezTo>
                      <a:pt x="27112" y="24421"/>
                      <a:pt x="27116" y="24419"/>
                      <a:pt x="27118" y="24419"/>
                    </a:cubicBezTo>
                    <a:cubicBezTo>
                      <a:pt x="27127" y="24419"/>
                      <a:pt x="27115" y="24453"/>
                      <a:pt x="27095" y="24463"/>
                    </a:cubicBezTo>
                    <a:cubicBezTo>
                      <a:pt x="27058" y="24499"/>
                      <a:pt x="27033" y="24549"/>
                      <a:pt x="27033" y="24598"/>
                    </a:cubicBezTo>
                    <a:cubicBezTo>
                      <a:pt x="27033" y="24627"/>
                      <a:pt x="27048" y="24655"/>
                      <a:pt x="27055" y="24655"/>
                    </a:cubicBezTo>
                    <a:cubicBezTo>
                      <a:pt x="27057" y="24655"/>
                      <a:pt x="27058" y="24653"/>
                      <a:pt x="27058" y="24647"/>
                    </a:cubicBezTo>
                    <a:cubicBezTo>
                      <a:pt x="27058" y="24632"/>
                      <a:pt x="27093" y="24611"/>
                      <a:pt x="27116" y="24611"/>
                    </a:cubicBezTo>
                    <a:cubicBezTo>
                      <a:pt x="27128" y="24611"/>
                      <a:pt x="27136" y="24617"/>
                      <a:pt x="27132" y="24635"/>
                    </a:cubicBezTo>
                    <a:cubicBezTo>
                      <a:pt x="27120" y="24672"/>
                      <a:pt x="27095" y="24758"/>
                      <a:pt x="27083" y="24808"/>
                    </a:cubicBezTo>
                    <a:cubicBezTo>
                      <a:pt x="27070" y="24857"/>
                      <a:pt x="27046" y="24857"/>
                      <a:pt x="27033" y="24906"/>
                    </a:cubicBezTo>
                    <a:cubicBezTo>
                      <a:pt x="27021" y="24980"/>
                      <a:pt x="27021" y="25042"/>
                      <a:pt x="27021" y="25116"/>
                    </a:cubicBezTo>
                    <a:cubicBezTo>
                      <a:pt x="27021" y="25202"/>
                      <a:pt x="27021" y="25288"/>
                      <a:pt x="27009" y="25374"/>
                    </a:cubicBezTo>
                    <a:cubicBezTo>
                      <a:pt x="27009" y="25448"/>
                      <a:pt x="26984" y="25473"/>
                      <a:pt x="27009" y="25522"/>
                    </a:cubicBezTo>
                    <a:cubicBezTo>
                      <a:pt x="27021" y="25559"/>
                      <a:pt x="27058" y="25534"/>
                      <a:pt x="27107" y="25571"/>
                    </a:cubicBezTo>
                    <a:cubicBezTo>
                      <a:pt x="27144" y="25608"/>
                      <a:pt x="27243" y="25830"/>
                      <a:pt x="27305" y="25879"/>
                    </a:cubicBezTo>
                    <a:cubicBezTo>
                      <a:pt x="27354" y="25941"/>
                      <a:pt x="27391" y="26003"/>
                      <a:pt x="27428" y="26064"/>
                    </a:cubicBezTo>
                    <a:cubicBezTo>
                      <a:pt x="27440" y="26077"/>
                      <a:pt x="27440" y="26077"/>
                      <a:pt x="27452" y="26089"/>
                    </a:cubicBezTo>
                    <a:cubicBezTo>
                      <a:pt x="27502" y="26163"/>
                      <a:pt x="27489" y="26434"/>
                      <a:pt x="27514" y="26533"/>
                    </a:cubicBezTo>
                    <a:cubicBezTo>
                      <a:pt x="27539" y="26643"/>
                      <a:pt x="27576" y="26742"/>
                      <a:pt x="27625" y="26841"/>
                    </a:cubicBezTo>
                    <a:cubicBezTo>
                      <a:pt x="27650" y="26902"/>
                      <a:pt x="27699" y="26976"/>
                      <a:pt x="27736" y="27075"/>
                    </a:cubicBezTo>
                    <a:cubicBezTo>
                      <a:pt x="27773" y="27173"/>
                      <a:pt x="27859" y="27235"/>
                      <a:pt x="27970" y="27321"/>
                    </a:cubicBezTo>
                    <a:cubicBezTo>
                      <a:pt x="28068" y="27407"/>
                      <a:pt x="28167" y="27481"/>
                      <a:pt x="28278" y="27555"/>
                    </a:cubicBezTo>
                    <a:cubicBezTo>
                      <a:pt x="28294" y="27558"/>
                      <a:pt x="28310" y="27560"/>
                      <a:pt x="28325" y="27560"/>
                    </a:cubicBezTo>
                    <a:cubicBezTo>
                      <a:pt x="28366" y="27560"/>
                      <a:pt x="28402" y="27549"/>
                      <a:pt x="28438" y="27531"/>
                    </a:cubicBezTo>
                    <a:cubicBezTo>
                      <a:pt x="28450" y="27518"/>
                      <a:pt x="28450" y="27518"/>
                      <a:pt x="28413" y="27420"/>
                    </a:cubicBezTo>
                    <a:cubicBezTo>
                      <a:pt x="28376" y="27333"/>
                      <a:pt x="28290" y="27235"/>
                      <a:pt x="28266" y="27149"/>
                    </a:cubicBezTo>
                    <a:cubicBezTo>
                      <a:pt x="28216" y="27038"/>
                      <a:pt x="28204" y="26914"/>
                      <a:pt x="28204" y="26779"/>
                    </a:cubicBezTo>
                    <a:cubicBezTo>
                      <a:pt x="28216" y="26693"/>
                      <a:pt x="28266" y="26557"/>
                      <a:pt x="28204" y="26471"/>
                    </a:cubicBezTo>
                    <a:cubicBezTo>
                      <a:pt x="28118" y="26360"/>
                      <a:pt x="28031" y="26261"/>
                      <a:pt x="27933" y="26175"/>
                    </a:cubicBezTo>
                    <a:cubicBezTo>
                      <a:pt x="27921" y="26163"/>
                      <a:pt x="27908" y="26163"/>
                      <a:pt x="27896" y="26151"/>
                    </a:cubicBezTo>
                    <a:cubicBezTo>
                      <a:pt x="27834" y="26089"/>
                      <a:pt x="27797" y="25990"/>
                      <a:pt x="27711" y="25953"/>
                    </a:cubicBezTo>
                    <a:cubicBezTo>
                      <a:pt x="27625" y="25916"/>
                      <a:pt x="27514" y="25929"/>
                      <a:pt x="27465" y="25843"/>
                    </a:cubicBezTo>
                    <a:cubicBezTo>
                      <a:pt x="27440" y="25786"/>
                      <a:pt x="27443" y="25756"/>
                      <a:pt x="27458" y="25756"/>
                    </a:cubicBezTo>
                    <a:cubicBezTo>
                      <a:pt x="27465" y="25756"/>
                      <a:pt x="27477" y="25764"/>
                      <a:pt x="27489" y="25781"/>
                    </a:cubicBezTo>
                    <a:cubicBezTo>
                      <a:pt x="27500" y="25797"/>
                      <a:pt x="27509" y="25811"/>
                      <a:pt x="27512" y="25811"/>
                    </a:cubicBezTo>
                    <a:cubicBezTo>
                      <a:pt x="27515" y="25811"/>
                      <a:pt x="27510" y="25788"/>
                      <a:pt x="27489" y="25719"/>
                    </a:cubicBezTo>
                    <a:cubicBezTo>
                      <a:pt x="27452" y="25608"/>
                      <a:pt x="27403" y="25473"/>
                      <a:pt x="27378" y="25399"/>
                    </a:cubicBezTo>
                    <a:cubicBezTo>
                      <a:pt x="27366" y="25337"/>
                      <a:pt x="27415" y="25350"/>
                      <a:pt x="27341" y="25313"/>
                    </a:cubicBezTo>
                    <a:cubicBezTo>
                      <a:pt x="27280" y="25288"/>
                      <a:pt x="27231" y="25263"/>
                      <a:pt x="27218" y="25202"/>
                    </a:cubicBezTo>
                    <a:cubicBezTo>
                      <a:pt x="27218" y="25091"/>
                      <a:pt x="27231" y="24992"/>
                      <a:pt x="27268" y="24894"/>
                    </a:cubicBezTo>
                    <a:cubicBezTo>
                      <a:pt x="27305" y="24783"/>
                      <a:pt x="27329" y="24734"/>
                      <a:pt x="27341" y="24647"/>
                    </a:cubicBezTo>
                    <a:cubicBezTo>
                      <a:pt x="27366" y="24561"/>
                      <a:pt x="27415" y="24598"/>
                      <a:pt x="27415" y="24450"/>
                    </a:cubicBezTo>
                    <a:cubicBezTo>
                      <a:pt x="27403" y="24327"/>
                      <a:pt x="27415" y="24216"/>
                      <a:pt x="27428" y="24105"/>
                    </a:cubicBezTo>
                    <a:cubicBezTo>
                      <a:pt x="27436" y="24097"/>
                      <a:pt x="27464" y="24091"/>
                      <a:pt x="27497" y="24091"/>
                    </a:cubicBezTo>
                    <a:cubicBezTo>
                      <a:pt x="27557" y="24091"/>
                      <a:pt x="27633" y="24111"/>
                      <a:pt x="27625" y="24167"/>
                    </a:cubicBezTo>
                    <a:cubicBezTo>
                      <a:pt x="27625" y="24265"/>
                      <a:pt x="27588" y="24364"/>
                      <a:pt x="27637" y="24364"/>
                    </a:cubicBezTo>
                    <a:cubicBezTo>
                      <a:pt x="27670" y="24356"/>
                      <a:pt x="27704" y="24352"/>
                      <a:pt x="27738" y="24352"/>
                    </a:cubicBezTo>
                    <a:cubicBezTo>
                      <a:pt x="27807" y="24352"/>
                      <a:pt x="27875" y="24368"/>
                      <a:pt x="27933" y="24401"/>
                    </a:cubicBezTo>
                    <a:cubicBezTo>
                      <a:pt x="28007" y="24463"/>
                      <a:pt x="28031" y="24450"/>
                      <a:pt x="28081" y="24524"/>
                    </a:cubicBezTo>
                    <a:cubicBezTo>
                      <a:pt x="28081" y="24524"/>
                      <a:pt x="28081" y="24536"/>
                      <a:pt x="28093" y="24536"/>
                    </a:cubicBezTo>
                    <a:cubicBezTo>
                      <a:pt x="28130" y="24610"/>
                      <a:pt x="28155" y="24684"/>
                      <a:pt x="28167" y="24771"/>
                    </a:cubicBezTo>
                    <a:cubicBezTo>
                      <a:pt x="28176" y="24815"/>
                      <a:pt x="28191" y="24847"/>
                      <a:pt x="28204" y="24847"/>
                    </a:cubicBezTo>
                    <a:cubicBezTo>
                      <a:pt x="28209" y="24847"/>
                      <a:pt x="28213" y="24842"/>
                      <a:pt x="28216" y="24832"/>
                    </a:cubicBezTo>
                    <a:cubicBezTo>
                      <a:pt x="28223" y="24825"/>
                      <a:pt x="28230" y="24822"/>
                      <a:pt x="28236" y="24822"/>
                    </a:cubicBezTo>
                    <a:cubicBezTo>
                      <a:pt x="28253" y="24822"/>
                      <a:pt x="28266" y="24842"/>
                      <a:pt x="28266" y="24869"/>
                    </a:cubicBezTo>
                    <a:cubicBezTo>
                      <a:pt x="28266" y="24918"/>
                      <a:pt x="28253" y="24943"/>
                      <a:pt x="28303" y="24943"/>
                    </a:cubicBezTo>
                    <a:cubicBezTo>
                      <a:pt x="28340" y="24943"/>
                      <a:pt x="28340" y="24992"/>
                      <a:pt x="28340" y="25017"/>
                    </a:cubicBezTo>
                    <a:cubicBezTo>
                      <a:pt x="28349" y="25036"/>
                      <a:pt x="28344" y="25083"/>
                      <a:pt x="28352" y="25083"/>
                    </a:cubicBezTo>
                    <a:cubicBezTo>
                      <a:pt x="28354" y="25083"/>
                      <a:pt x="28358" y="25078"/>
                      <a:pt x="28364" y="25066"/>
                    </a:cubicBezTo>
                    <a:cubicBezTo>
                      <a:pt x="28394" y="25026"/>
                      <a:pt x="28424" y="24970"/>
                      <a:pt x="28454" y="24970"/>
                    </a:cubicBezTo>
                    <a:cubicBezTo>
                      <a:pt x="28461" y="24970"/>
                      <a:pt x="28468" y="24973"/>
                      <a:pt x="28475" y="24980"/>
                    </a:cubicBezTo>
                    <a:cubicBezTo>
                      <a:pt x="28487" y="25005"/>
                      <a:pt x="28475" y="25017"/>
                      <a:pt x="28512" y="25042"/>
                    </a:cubicBezTo>
                    <a:cubicBezTo>
                      <a:pt x="28561" y="25054"/>
                      <a:pt x="28623" y="25042"/>
                      <a:pt x="28623" y="25079"/>
                    </a:cubicBezTo>
                    <a:cubicBezTo>
                      <a:pt x="28623" y="25116"/>
                      <a:pt x="28561" y="25189"/>
                      <a:pt x="28549" y="25251"/>
                    </a:cubicBezTo>
                    <a:cubicBezTo>
                      <a:pt x="28537" y="25313"/>
                      <a:pt x="28537" y="25485"/>
                      <a:pt x="28561" y="25485"/>
                    </a:cubicBezTo>
                    <a:cubicBezTo>
                      <a:pt x="28598" y="25485"/>
                      <a:pt x="28672" y="25411"/>
                      <a:pt x="28721" y="25374"/>
                    </a:cubicBezTo>
                    <a:cubicBezTo>
                      <a:pt x="28771" y="25350"/>
                      <a:pt x="28771" y="25362"/>
                      <a:pt x="28832" y="25313"/>
                    </a:cubicBezTo>
                    <a:cubicBezTo>
                      <a:pt x="28882" y="25276"/>
                      <a:pt x="28906" y="25251"/>
                      <a:pt x="28894" y="25214"/>
                    </a:cubicBezTo>
                    <a:cubicBezTo>
                      <a:pt x="28873" y="25173"/>
                      <a:pt x="28826" y="25122"/>
                      <a:pt x="28834" y="25122"/>
                    </a:cubicBezTo>
                    <a:cubicBezTo>
                      <a:pt x="28836" y="25122"/>
                      <a:pt x="28839" y="25124"/>
                      <a:pt x="28845" y="25128"/>
                    </a:cubicBezTo>
                    <a:cubicBezTo>
                      <a:pt x="28879" y="25139"/>
                      <a:pt x="28923" y="25203"/>
                      <a:pt x="28940" y="25203"/>
                    </a:cubicBezTo>
                    <a:cubicBezTo>
                      <a:pt x="28941" y="25203"/>
                      <a:pt x="28942" y="25203"/>
                      <a:pt x="28943" y="25202"/>
                    </a:cubicBezTo>
                    <a:cubicBezTo>
                      <a:pt x="28980" y="25189"/>
                      <a:pt x="28980" y="25140"/>
                      <a:pt x="28968" y="25116"/>
                    </a:cubicBezTo>
                    <a:cubicBezTo>
                      <a:pt x="28951" y="25099"/>
                      <a:pt x="28931" y="25079"/>
                      <a:pt x="28919" y="25066"/>
                    </a:cubicBezTo>
                    <a:lnTo>
                      <a:pt x="28919" y="25066"/>
                    </a:lnTo>
                    <a:cubicBezTo>
                      <a:pt x="28954" y="25084"/>
                      <a:pt x="28989" y="25133"/>
                      <a:pt x="29006" y="25133"/>
                    </a:cubicBezTo>
                    <a:cubicBezTo>
                      <a:pt x="29013" y="25133"/>
                      <a:pt x="29017" y="25125"/>
                      <a:pt x="29017" y="25103"/>
                    </a:cubicBezTo>
                    <a:cubicBezTo>
                      <a:pt x="29005" y="25042"/>
                      <a:pt x="28980" y="25054"/>
                      <a:pt x="28993" y="25017"/>
                    </a:cubicBezTo>
                    <a:cubicBezTo>
                      <a:pt x="28999" y="25005"/>
                      <a:pt x="29005" y="25002"/>
                      <a:pt x="29009" y="25002"/>
                    </a:cubicBezTo>
                    <a:cubicBezTo>
                      <a:pt x="29014" y="25002"/>
                      <a:pt x="29017" y="25005"/>
                      <a:pt x="29017" y="25005"/>
                    </a:cubicBezTo>
                    <a:cubicBezTo>
                      <a:pt x="29017" y="25005"/>
                      <a:pt x="29029" y="24943"/>
                      <a:pt x="29029" y="24931"/>
                    </a:cubicBezTo>
                    <a:cubicBezTo>
                      <a:pt x="29029" y="24917"/>
                      <a:pt x="29029" y="24907"/>
                      <a:pt x="29040" y="24907"/>
                    </a:cubicBezTo>
                    <a:cubicBezTo>
                      <a:pt x="29048" y="24907"/>
                      <a:pt x="29063" y="24914"/>
                      <a:pt x="29091" y="24931"/>
                    </a:cubicBezTo>
                    <a:cubicBezTo>
                      <a:pt x="29134" y="24952"/>
                      <a:pt x="29112" y="24982"/>
                      <a:pt x="29145" y="24982"/>
                    </a:cubicBezTo>
                    <a:cubicBezTo>
                      <a:pt x="29150" y="24982"/>
                      <a:pt x="29157" y="24982"/>
                      <a:pt x="29165" y="24980"/>
                    </a:cubicBezTo>
                    <a:cubicBezTo>
                      <a:pt x="29288" y="24918"/>
                      <a:pt x="29399" y="24820"/>
                      <a:pt x="29485" y="24721"/>
                    </a:cubicBezTo>
                    <a:cubicBezTo>
                      <a:pt x="29621" y="24586"/>
                      <a:pt x="29621" y="24672"/>
                      <a:pt x="29621" y="24524"/>
                    </a:cubicBezTo>
                    <a:cubicBezTo>
                      <a:pt x="29621" y="24389"/>
                      <a:pt x="29584" y="24389"/>
                      <a:pt x="29633" y="24339"/>
                    </a:cubicBezTo>
                    <a:cubicBezTo>
                      <a:pt x="29670" y="24302"/>
                      <a:pt x="29707" y="24315"/>
                      <a:pt x="29683" y="24265"/>
                    </a:cubicBezTo>
                    <a:cubicBezTo>
                      <a:pt x="29670" y="24216"/>
                      <a:pt x="29646" y="24241"/>
                      <a:pt x="29646" y="24154"/>
                    </a:cubicBezTo>
                    <a:cubicBezTo>
                      <a:pt x="29633" y="24019"/>
                      <a:pt x="29609" y="23871"/>
                      <a:pt x="29572" y="23748"/>
                    </a:cubicBezTo>
                    <a:cubicBezTo>
                      <a:pt x="29522" y="23612"/>
                      <a:pt x="29461" y="23501"/>
                      <a:pt x="29387" y="23378"/>
                    </a:cubicBezTo>
                    <a:cubicBezTo>
                      <a:pt x="29338" y="23292"/>
                      <a:pt x="29325" y="23317"/>
                      <a:pt x="29251" y="23230"/>
                    </a:cubicBezTo>
                    <a:cubicBezTo>
                      <a:pt x="29165" y="23156"/>
                      <a:pt x="29079" y="23070"/>
                      <a:pt x="29017" y="22984"/>
                    </a:cubicBezTo>
                    <a:cubicBezTo>
                      <a:pt x="28956" y="22898"/>
                      <a:pt x="28993" y="22885"/>
                      <a:pt x="28943" y="22824"/>
                    </a:cubicBezTo>
                    <a:cubicBezTo>
                      <a:pt x="28894" y="22774"/>
                      <a:pt x="28832" y="22688"/>
                      <a:pt x="28783" y="22627"/>
                    </a:cubicBezTo>
                    <a:cubicBezTo>
                      <a:pt x="28746" y="22577"/>
                      <a:pt x="28783" y="22442"/>
                      <a:pt x="28783" y="22368"/>
                    </a:cubicBezTo>
                    <a:cubicBezTo>
                      <a:pt x="28783" y="22306"/>
                      <a:pt x="28882" y="22282"/>
                      <a:pt x="28919" y="22208"/>
                    </a:cubicBezTo>
                    <a:cubicBezTo>
                      <a:pt x="28968" y="22146"/>
                      <a:pt x="29005" y="22084"/>
                      <a:pt x="29029" y="22023"/>
                    </a:cubicBezTo>
                    <a:cubicBezTo>
                      <a:pt x="29029" y="21986"/>
                      <a:pt x="29079" y="21974"/>
                      <a:pt x="29140" y="21924"/>
                    </a:cubicBezTo>
                    <a:cubicBezTo>
                      <a:pt x="29190" y="21875"/>
                      <a:pt x="29239" y="21826"/>
                      <a:pt x="29288" y="21789"/>
                    </a:cubicBezTo>
                    <a:cubicBezTo>
                      <a:pt x="29301" y="21789"/>
                      <a:pt x="29313" y="21776"/>
                      <a:pt x="29325" y="21776"/>
                    </a:cubicBezTo>
                    <a:cubicBezTo>
                      <a:pt x="29356" y="21758"/>
                      <a:pt x="29381" y="21758"/>
                      <a:pt x="29401" y="21758"/>
                    </a:cubicBezTo>
                    <a:cubicBezTo>
                      <a:pt x="29421" y="21758"/>
                      <a:pt x="29436" y="21758"/>
                      <a:pt x="29448" y="21739"/>
                    </a:cubicBezTo>
                    <a:cubicBezTo>
                      <a:pt x="29466" y="21714"/>
                      <a:pt x="29459" y="21682"/>
                      <a:pt x="29470" y="21682"/>
                    </a:cubicBezTo>
                    <a:cubicBezTo>
                      <a:pt x="29475" y="21682"/>
                      <a:pt x="29483" y="21688"/>
                      <a:pt x="29498" y="21703"/>
                    </a:cubicBezTo>
                    <a:cubicBezTo>
                      <a:pt x="29547" y="21752"/>
                      <a:pt x="29547" y="21789"/>
                      <a:pt x="29596" y="21801"/>
                    </a:cubicBezTo>
                    <a:cubicBezTo>
                      <a:pt x="29637" y="21801"/>
                      <a:pt x="29667" y="21790"/>
                      <a:pt x="29690" y="21790"/>
                    </a:cubicBezTo>
                    <a:cubicBezTo>
                      <a:pt x="29702" y="21790"/>
                      <a:pt x="29711" y="21793"/>
                      <a:pt x="29719" y="21801"/>
                    </a:cubicBezTo>
                    <a:cubicBezTo>
                      <a:pt x="29744" y="21813"/>
                      <a:pt x="29781" y="21826"/>
                      <a:pt x="29756" y="21875"/>
                    </a:cubicBezTo>
                    <a:cubicBezTo>
                      <a:pt x="29719" y="21924"/>
                      <a:pt x="29695" y="21949"/>
                      <a:pt x="29732" y="22011"/>
                    </a:cubicBezTo>
                    <a:cubicBezTo>
                      <a:pt x="29767" y="22069"/>
                      <a:pt x="29802" y="22172"/>
                      <a:pt x="29837" y="22172"/>
                    </a:cubicBezTo>
                    <a:cubicBezTo>
                      <a:pt x="29839" y="22172"/>
                      <a:pt x="29841" y="22171"/>
                      <a:pt x="29843" y="22171"/>
                    </a:cubicBezTo>
                    <a:cubicBezTo>
                      <a:pt x="29892" y="22158"/>
                      <a:pt x="29966" y="22134"/>
                      <a:pt x="29941" y="22084"/>
                    </a:cubicBezTo>
                    <a:cubicBezTo>
                      <a:pt x="29904" y="22048"/>
                      <a:pt x="29830" y="22023"/>
                      <a:pt x="29855" y="21974"/>
                    </a:cubicBezTo>
                    <a:cubicBezTo>
                      <a:pt x="29892" y="21912"/>
                      <a:pt x="29929" y="21863"/>
                      <a:pt x="29978" y="21826"/>
                    </a:cubicBezTo>
                    <a:cubicBezTo>
                      <a:pt x="30052" y="21789"/>
                      <a:pt x="30188" y="21764"/>
                      <a:pt x="30225" y="21727"/>
                    </a:cubicBezTo>
                    <a:cubicBezTo>
                      <a:pt x="30249" y="21703"/>
                      <a:pt x="30265" y="21696"/>
                      <a:pt x="30277" y="21696"/>
                    </a:cubicBezTo>
                    <a:cubicBezTo>
                      <a:pt x="30289" y="21696"/>
                      <a:pt x="30299" y="21703"/>
                      <a:pt x="30311" y="21703"/>
                    </a:cubicBezTo>
                    <a:cubicBezTo>
                      <a:pt x="30318" y="21705"/>
                      <a:pt x="30324" y="21706"/>
                      <a:pt x="30330" y="21706"/>
                    </a:cubicBezTo>
                    <a:cubicBezTo>
                      <a:pt x="30353" y="21706"/>
                      <a:pt x="30365" y="21688"/>
                      <a:pt x="30385" y="21678"/>
                    </a:cubicBezTo>
                    <a:cubicBezTo>
                      <a:pt x="30391" y="21676"/>
                      <a:pt x="30397" y="21675"/>
                      <a:pt x="30404" y="21675"/>
                    </a:cubicBezTo>
                    <a:cubicBezTo>
                      <a:pt x="30422" y="21675"/>
                      <a:pt x="30442" y="21680"/>
                      <a:pt x="30460" y="21680"/>
                    </a:cubicBezTo>
                    <a:cubicBezTo>
                      <a:pt x="30480" y="21680"/>
                      <a:pt x="30497" y="21675"/>
                      <a:pt x="30508" y="21653"/>
                    </a:cubicBezTo>
                    <a:cubicBezTo>
                      <a:pt x="30533" y="21616"/>
                      <a:pt x="30557" y="21592"/>
                      <a:pt x="30582" y="21592"/>
                    </a:cubicBezTo>
                    <a:cubicBezTo>
                      <a:pt x="30619" y="21592"/>
                      <a:pt x="30644" y="21592"/>
                      <a:pt x="30644" y="21555"/>
                    </a:cubicBezTo>
                    <a:cubicBezTo>
                      <a:pt x="30633" y="21523"/>
                      <a:pt x="30622" y="21464"/>
                      <a:pt x="30635" y="21464"/>
                    </a:cubicBezTo>
                    <a:cubicBezTo>
                      <a:pt x="30637" y="21464"/>
                      <a:pt x="30640" y="21465"/>
                      <a:pt x="30644" y="21468"/>
                    </a:cubicBezTo>
                    <a:cubicBezTo>
                      <a:pt x="30656" y="21505"/>
                      <a:pt x="30668" y="21530"/>
                      <a:pt x="30718" y="21530"/>
                    </a:cubicBezTo>
                    <a:cubicBezTo>
                      <a:pt x="30779" y="21530"/>
                      <a:pt x="30804" y="21468"/>
                      <a:pt x="30865" y="21456"/>
                    </a:cubicBezTo>
                    <a:cubicBezTo>
                      <a:pt x="30878" y="21450"/>
                      <a:pt x="30885" y="21448"/>
                      <a:pt x="30891" y="21448"/>
                    </a:cubicBezTo>
                    <a:cubicBezTo>
                      <a:pt x="30909" y="21448"/>
                      <a:pt x="30909" y="21468"/>
                      <a:pt x="30964" y="21468"/>
                    </a:cubicBezTo>
                    <a:lnTo>
                      <a:pt x="31136" y="21468"/>
                    </a:lnTo>
                    <a:cubicBezTo>
                      <a:pt x="31173" y="21468"/>
                      <a:pt x="31186" y="21444"/>
                      <a:pt x="31223" y="21407"/>
                    </a:cubicBezTo>
                    <a:cubicBezTo>
                      <a:pt x="31247" y="21394"/>
                      <a:pt x="31284" y="21382"/>
                      <a:pt x="31309" y="21382"/>
                    </a:cubicBezTo>
                    <a:cubicBezTo>
                      <a:pt x="31334" y="21370"/>
                      <a:pt x="31334" y="21358"/>
                      <a:pt x="31358" y="21321"/>
                    </a:cubicBezTo>
                    <a:cubicBezTo>
                      <a:pt x="31383" y="21284"/>
                      <a:pt x="31432" y="21234"/>
                      <a:pt x="31432" y="21210"/>
                    </a:cubicBezTo>
                    <a:cubicBezTo>
                      <a:pt x="31432" y="21210"/>
                      <a:pt x="31457" y="21210"/>
                      <a:pt x="31506" y="21185"/>
                    </a:cubicBezTo>
                    <a:cubicBezTo>
                      <a:pt x="31568" y="21160"/>
                      <a:pt x="31617" y="21123"/>
                      <a:pt x="31654" y="21074"/>
                    </a:cubicBezTo>
                    <a:cubicBezTo>
                      <a:pt x="31691" y="21037"/>
                      <a:pt x="31703" y="21013"/>
                      <a:pt x="31691" y="20988"/>
                    </a:cubicBezTo>
                    <a:cubicBezTo>
                      <a:pt x="31679" y="20963"/>
                      <a:pt x="31740" y="20951"/>
                      <a:pt x="31814" y="20926"/>
                    </a:cubicBezTo>
                    <a:cubicBezTo>
                      <a:pt x="31876" y="20902"/>
                      <a:pt x="31876" y="20889"/>
                      <a:pt x="31888" y="20852"/>
                    </a:cubicBezTo>
                    <a:cubicBezTo>
                      <a:pt x="31913" y="20815"/>
                      <a:pt x="31950" y="20766"/>
                      <a:pt x="31974" y="20729"/>
                    </a:cubicBezTo>
                    <a:cubicBezTo>
                      <a:pt x="31999" y="20692"/>
                      <a:pt x="32048" y="20655"/>
                      <a:pt x="32048" y="20606"/>
                    </a:cubicBezTo>
                    <a:cubicBezTo>
                      <a:pt x="32048" y="20557"/>
                      <a:pt x="32098" y="20520"/>
                      <a:pt x="32036" y="20507"/>
                    </a:cubicBezTo>
                    <a:cubicBezTo>
                      <a:pt x="31987" y="20483"/>
                      <a:pt x="31974" y="20470"/>
                      <a:pt x="31999" y="20470"/>
                    </a:cubicBezTo>
                    <a:cubicBezTo>
                      <a:pt x="32036" y="20458"/>
                      <a:pt x="32134" y="20470"/>
                      <a:pt x="32122" y="20396"/>
                    </a:cubicBezTo>
                    <a:cubicBezTo>
                      <a:pt x="32122" y="20335"/>
                      <a:pt x="32048" y="20323"/>
                      <a:pt x="32061" y="20298"/>
                    </a:cubicBezTo>
                    <a:cubicBezTo>
                      <a:pt x="32073" y="20286"/>
                      <a:pt x="32091" y="20286"/>
                      <a:pt x="32111" y="20286"/>
                    </a:cubicBezTo>
                    <a:cubicBezTo>
                      <a:pt x="32131" y="20286"/>
                      <a:pt x="32153" y="20286"/>
                      <a:pt x="32171" y="20273"/>
                    </a:cubicBezTo>
                    <a:cubicBezTo>
                      <a:pt x="32245" y="20187"/>
                      <a:pt x="32307" y="20088"/>
                      <a:pt x="32344" y="19978"/>
                    </a:cubicBezTo>
                    <a:cubicBezTo>
                      <a:pt x="32344" y="19916"/>
                      <a:pt x="32282" y="19928"/>
                      <a:pt x="32356" y="19891"/>
                    </a:cubicBezTo>
                    <a:cubicBezTo>
                      <a:pt x="32443" y="19867"/>
                      <a:pt x="32516" y="19830"/>
                      <a:pt x="32516" y="19768"/>
                    </a:cubicBezTo>
                    <a:cubicBezTo>
                      <a:pt x="32516" y="19706"/>
                      <a:pt x="32516" y="19743"/>
                      <a:pt x="32492" y="19694"/>
                    </a:cubicBezTo>
                    <a:cubicBezTo>
                      <a:pt x="32475" y="19661"/>
                      <a:pt x="32486" y="19661"/>
                      <a:pt x="32503" y="19661"/>
                    </a:cubicBezTo>
                    <a:cubicBezTo>
                      <a:pt x="32511" y="19661"/>
                      <a:pt x="32521" y="19661"/>
                      <a:pt x="32529" y="19657"/>
                    </a:cubicBezTo>
                    <a:cubicBezTo>
                      <a:pt x="32566" y="19633"/>
                      <a:pt x="32553" y="19657"/>
                      <a:pt x="32553" y="19583"/>
                    </a:cubicBezTo>
                    <a:cubicBezTo>
                      <a:pt x="32553" y="19530"/>
                      <a:pt x="32535" y="19495"/>
                      <a:pt x="32546" y="19495"/>
                    </a:cubicBezTo>
                    <a:cubicBezTo>
                      <a:pt x="32548" y="19495"/>
                      <a:pt x="32550" y="19495"/>
                      <a:pt x="32553" y="19497"/>
                    </a:cubicBezTo>
                    <a:cubicBezTo>
                      <a:pt x="32574" y="19518"/>
                      <a:pt x="32595" y="19564"/>
                      <a:pt x="32608" y="19564"/>
                    </a:cubicBezTo>
                    <a:cubicBezTo>
                      <a:pt x="32611" y="19564"/>
                      <a:pt x="32613" y="19563"/>
                      <a:pt x="32615" y="19559"/>
                    </a:cubicBezTo>
                    <a:cubicBezTo>
                      <a:pt x="32615" y="19534"/>
                      <a:pt x="32701" y="19509"/>
                      <a:pt x="32652" y="19460"/>
                    </a:cubicBezTo>
                    <a:cubicBezTo>
                      <a:pt x="32603" y="19398"/>
                      <a:pt x="32566" y="19411"/>
                      <a:pt x="32603" y="19386"/>
                    </a:cubicBezTo>
                    <a:cubicBezTo>
                      <a:pt x="32640" y="19349"/>
                      <a:pt x="32738" y="19275"/>
                      <a:pt x="32701" y="19275"/>
                    </a:cubicBezTo>
                    <a:cubicBezTo>
                      <a:pt x="32684" y="19275"/>
                      <a:pt x="32660" y="19312"/>
                      <a:pt x="32626" y="19312"/>
                    </a:cubicBezTo>
                    <a:cubicBezTo>
                      <a:pt x="32612" y="19312"/>
                      <a:pt x="32596" y="19306"/>
                      <a:pt x="32578" y="19288"/>
                    </a:cubicBezTo>
                    <a:cubicBezTo>
                      <a:pt x="32526" y="19246"/>
                      <a:pt x="32509" y="19196"/>
                      <a:pt x="32483" y="19196"/>
                    </a:cubicBezTo>
                    <a:cubicBezTo>
                      <a:pt x="32478" y="19196"/>
                      <a:pt x="32473" y="19197"/>
                      <a:pt x="32467" y="19201"/>
                    </a:cubicBezTo>
                    <a:cubicBezTo>
                      <a:pt x="32443" y="19214"/>
                      <a:pt x="32430" y="19238"/>
                      <a:pt x="32381" y="19251"/>
                    </a:cubicBezTo>
                    <a:cubicBezTo>
                      <a:pt x="32375" y="19252"/>
                      <a:pt x="32370" y="19253"/>
                      <a:pt x="32365" y="19253"/>
                    </a:cubicBezTo>
                    <a:cubicBezTo>
                      <a:pt x="32326" y="19253"/>
                      <a:pt x="32302" y="19214"/>
                      <a:pt x="32258" y="19214"/>
                    </a:cubicBezTo>
                    <a:cubicBezTo>
                      <a:pt x="32208" y="19214"/>
                      <a:pt x="32282" y="19214"/>
                      <a:pt x="32332" y="19177"/>
                    </a:cubicBezTo>
                    <a:cubicBezTo>
                      <a:pt x="32381" y="19152"/>
                      <a:pt x="32430" y="19090"/>
                      <a:pt x="32492" y="19053"/>
                    </a:cubicBezTo>
                    <a:cubicBezTo>
                      <a:pt x="32553" y="19016"/>
                      <a:pt x="32627" y="19029"/>
                      <a:pt x="32603" y="18967"/>
                    </a:cubicBezTo>
                    <a:cubicBezTo>
                      <a:pt x="32578" y="18906"/>
                      <a:pt x="32603" y="18918"/>
                      <a:pt x="32529" y="18869"/>
                    </a:cubicBezTo>
                    <a:cubicBezTo>
                      <a:pt x="32479" y="18844"/>
                      <a:pt x="32443" y="18807"/>
                      <a:pt x="32418" y="18770"/>
                    </a:cubicBezTo>
                    <a:cubicBezTo>
                      <a:pt x="32356" y="18696"/>
                      <a:pt x="32356" y="18671"/>
                      <a:pt x="32307" y="18671"/>
                    </a:cubicBezTo>
                    <a:cubicBezTo>
                      <a:pt x="32270" y="18671"/>
                      <a:pt x="32246" y="18685"/>
                      <a:pt x="32223" y="18685"/>
                    </a:cubicBezTo>
                    <a:cubicBezTo>
                      <a:pt x="32207" y="18685"/>
                      <a:pt x="32191" y="18679"/>
                      <a:pt x="32171" y="18659"/>
                    </a:cubicBezTo>
                    <a:cubicBezTo>
                      <a:pt x="32133" y="18620"/>
                      <a:pt x="32109" y="18574"/>
                      <a:pt x="32119" y="18574"/>
                    </a:cubicBezTo>
                    <a:cubicBezTo>
                      <a:pt x="32122" y="18574"/>
                      <a:pt x="32127" y="18577"/>
                      <a:pt x="32134" y="18585"/>
                    </a:cubicBezTo>
                    <a:cubicBezTo>
                      <a:pt x="32179" y="18618"/>
                      <a:pt x="32203" y="18661"/>
                      <a:pt x="32243" y="18661"/>
                    </a:cubicBezTo>
                    <a:cubicBezTo>
                      <a:pt x="32247" y="18661"/>
                      <a:pt x="32252" y="18660"/>
                      <a:pt x="32258" y="18659"/>
                    </a:cubicBezTo>
                    <a:cubicBezTo>
                      <a:pt x="32273" y="18656"/>
                      <a:pt x="32289" y="18655"/>
                      <a:pt x="32304" y="18655"/>
                    </a:cubicBezTo>
                    <a:cubicBezTo>
                      <a:pt x="32350" y="18655"/>
                      <a:pt x="32396" y="18668"/>
                      <a:pt x="32443" y="18696"/>
                    </a:cubicBezTo>
                    <a:cubicBezTo>
                      <a:pt x="32492" y="18733"/>
                      <a:pt x="32504" y="18758"/>
                      <a:pt x="32541" y="18758"/>
                    </a:cubicBezTo>
                    <a:cubicBezTo>
                      <a:pt x="32553" y="18758"/>
                      <a:pt x="32568" y="18759"/>
                      <a:pt x="32582" y="18759"/>
                    </a:cubicBezTo>
                    <a:cubicBezTo>
                      <a:pt x="32610" y="18759"/>
                      <a:pt x="32631" y="18754"/>
                      <a:pt x="32615" y="18721"/>
                    </a:cubicBezTo>
                    <a:cubicBezTo>
                      <a:pt x="32566" y="18659"/>
                      <a:pt x="32516" y="18598"/>
                      <a:pt x="32455" y="18548"/>
                    </a:cubicBezTo>
                    <a:cubicBezTo>
                      <a:pt x="32381" y="18487"/>
                      <a:pt x="32369" y="18462"/>
                      <a:pt x="32356" y="18425"/>
                    </a:cubicBezTo>
                    <a:cubicBezTo>
                      <a:pt x="32344" y="18326"/>
                      <a:pt x="32319" y="18216"/>
                      <a:pt x="32282" y="18117"/>
                    </a:cubicBezTo>
                    <a:cubicBezTo>
                      <a:pt x="32233" y="18006"/>
                      <a:pt x="32282" y="17994"/>
                      <a:pt x="32171" y="17932"/>
                    </a:cubicBezTo>
                    <a:cubicBezTo>
                      <a:pt x="32061" y="17871"/>
                      <a:pt x="31962" y="17858"/>
                      <a:pt x="31987" y="17772"/>
                    </a:cubicBezTo>
                    <a:cubicBezTo>
                      <a:pt x="32036" y="17673"/>
                      <a:pt x="32085" y="17600"/>
                      <a:pt x="32159" y="17513"/>
                    </a:cubicBezTo>
                    <a:cubicBezTo>
                      <a:pt x="32196" y="17452"/>
                      <a:pt x="32221" y="17427"/>
                      <a:pt x="32196" y="17402"/>
                    </a:cubicBezTo>
                    <a:cubicBezTo>
                      <a:pt x="32166" y="17382"/>
                      <a:pt x="32152" y="17362"/>
                      <a:pt x="32188" y="17362"/>
                    </a:cubicBezTo>
                    <a:cubicBezTo>
                      <a:pt x="32197" y="17362"/>
                      <a:pt x="32207" y="17363"/>
                      <a:pt x="32221" y="17365"/>
                    </a:cubicBezTo>
                    <a:cubicBezTo>
                      <a:pt x="32260" y="17376"/>
                      <a:pt x="32288" y="17383"/>
                      <a:pt x="32308" y="17383"/>
                    </a:cubicBezTo>
                    <a:cubicBezTo>
                      <a:pt x="32333" y="17383"/>
                      <a:pt x="32344" y="17373"/>
                      <a:pt x="32344" y="17353"/>
                    </a:cubicBezTo>
                    <a:cubicBezTo>
                      <a:pt x="32344" y="17316"/>
                      <a:pt x="32295" y="17291"/>
                      <a:pt x="32344" y="17255"/>
                    </a:cubicBezTo>
                    <a:cubicBezTo>
                      <a:pt x="32406" y="17230"/>
                      <a:pt x="32406" y="17230"/>
                      <a:pt x="32467" y="17193"/>
                    </a:cubicBezTo>
                    <a:cubicBezTo>
                      <a:pt x="32519" y="17162"/>
                      <a:pt x="32649" y="17113"/>
                      <a:pt x="32689" y="17113"/>
                    </a:cubicBezTo>
                    <a:cubicBezTo>
                      <a:pt x="32697" y="17113"/>
                      <a:pt x="32701" y="17115"/>
                      <a:pt x="32701" y="17119"/>
                    </a:cubicBezTo>
                    <a:cubicBezTo>
                      <a:pt x="32701" y="17148"/>
                      <a:pt x="32686" y="17176"/>
                      <a:pt x="32703" y="17176"/>
                    </a:cubicBezTo>
                    <a:cubicBezTo>
                      <a:pt x="32707" y="17176"/>
                      <a:pt x="32715" y="17174"/>
                      <a:pt x="32726" y="17168"/>
                    </a:cubicBezTo>
                    <a:cubicBezTo>
                      <a:pt x="32775" y="17131"/>
                      <a:pt x="32812" y="17094"/>
                      <a:pt x="32800" y="17057"/>
                    </a:cubicBezTo>
                    <a:cubicBezTo>
                      <a:pt x="32788" y="17008"/>
                      <a:pt x="32751" y="16946"/>
                      <a:pt x="32701" y="16946"/>
                    </a:cubicBezTo>
                    <a:cubicBezTo>
                      <a:pt x="32679" y="16955"/>
                      <a:pt x="32656" y="16959"/>
                      <a:pt x="32632" y="16959"/>
                    </a:cubicBezTo>
                    <a:cubicBezTo>
                      <a:pt x="32589" y="16959"/>
                      <a:pt x="32544" y="16946"/>
                      <a:pt x="32504" y="16922"/>
                    </a:cubicBezTo>
                    <a:cubicBezTo>
                      <a:pt x="32454" y="16880"/>
                      <a:pt x="32426" y="16855"/>
                      <a:pt x="32395" y="16855"/>
                    </a:cubicBezTo>
                    <a:cubicBezTo>
                      <a:pt x="32380" y="16855"/>
                      <a:pt x="32364" y="16861"/>
                      <a:pt x="32344" y="16873"/>
                    </a:cubicBezTo>
                    <a:cubicBezTo>
                      <a:pt x="32282" y="16910"/>
                      <a:pt x="32196" y="17020"/>
                      <a:pt x="32110" y="17033"/>
                    </a:cubicBezTo>
                    <a:cubicBezTo>
                      <a:pt x="32083" y="17037"/>
                      <a:pt x="32056" y="17040"/>
                      <a:pt x="32031" y="17040"/>
                    </a:cubicBezTo>
                    <a:cubicBezTo>
                      <a:pt x="31988" y="17040"/>
                      <a:pt x="31953" y="17032"/>
                      <a:pt x="31937" y="17008"/>
                    </a:cubicBezTo>
                    <a:cubicBezTo>
                      <a:pt x="31925" y="16971"/>
                      <a:pt x="31962" y="16873"/>
                      <a:pt x="31962" y="16823"/>
                    </a:cubicBezTo>
                    <a:cubicBezTo>
                      <a:pt x="31930" y="16780"/>
                      <a:pt x="31879" y="16747"/>
                      <a:pt x="31818" y="16747"/>
                    </a:cubicBezTo>
                    <a:cubicBezTo>
                      <a:pt x="31809" y="16747"/>
                      <a:pt x="31799" y="16748"/>
                      <a:pt x="31789" y="16749"/>
                    </a:cubicBezTo>
                    <a:cubicBezTo>
                      <a:pt x="31703" y="16749"/>
                      <a:pt x="31580" y="16651"/>
                      <a:pt x="31592" y="16565"/>
                    </a:cubicBezTo>
                    <a:cubicBezTo>
                      <a:pt x="31592" y="16487"/>
                      <a:pt x="31642" y="16400"/>
                      <a:pt x="31687" y="16400"/>
                    </a:cubicBezTo>
                    <a:cubicBezTo>
                      <a:pt x="31693" y="16400"/>
                      <a:pt x="31698" y="16402"/>
                      <a:pt x="31703" y="16404"/>
                    </a:cubicBezTo>
                    <a:cubicBezTo>
                      <a:pt x="31741" y="16420"/>
                      <a:pt x="31761" y="16430"/>
                      <a:pt x="31784" y="16430"/>
                    </a:cubicBezTo>
                    <a:cubicBezTo>
                      <a:pt x="31799" y="16430"/>
                      <a:pt x="31815" y="16426"/>
                      <a:pt x="31839" y="16417"/>
                    </a:cubicBezTo>
                    <a:cubicBezTo>
                      <a:pt x="31900" y="16404"/>
                      <a:pt x="31950" y="16380"/>
                      <a:pt x="31999" y="16330"/>
                    </a:cubicBezTo>
                    <a:cubicBezTo>
                      <a:pt x="32048" y="16256"/>
                      <a:pt x="32110" y="16183"/>
                      <a:pt x="32184" y="16133"/>
                    </a:cubicBezTo>
                    <a:cubicBezTo>
                      <a:pt x="32245" y="16096"/>
                      <a:pt x="32344" y="15936"/>
                      <a:pt x="32393" y="15899"/>
                    </a:cubicBezTo>
                    <a:cubicBezTo>
                      <a:pt x="32431" y="15871"/>
                      <a:pt x="32455" y="15842"/>
                      <a:pt x="32509" y="15842"/>
                    </a:cubicBezTo>
                    <a:cubicBezTo>
                      <a:pt x="32525" y="15842"/>
                      <a:pt x="32544" y="15844"/>
                      <a:pt x="32566" y="15850"/>
                    </a:cubicBezTo>
                    <a:cubicBezTo>
                      <a:pt x="32664" y="15887"/>
                      <a:pt x="32738" y="15887"/>
                      <a:pt x="32714" y="15948"/>
                    </a:cubicBezTo>
                    <a:cubicBezTo>
                      <a:pt x="32689" y="16010"/>
                      <a:pt x="32640" y="16170"/>
                      <a:pt x="32590" y="16183"/>
                    </a:cubicBezTo>
                    <a:cubicBezTo>
                      <a:pt x="32541" y="16195"/>
                      <a:pt x="32443" y="16306"/>
                      <a:pt x="32504" y="16306"/>
                    </a:cubicBezTo>
                    <a:cubicBezTo>
                      <a:pt x="32544" y="16306"/>
                      <a:pt x="32567" y="16322"/>
                      <a:pt x="32594" y="16322"/>
                    </a:cubicBezTo>
                    <a:cubicBezTo>
                      <a:pt x="32601" y="16322"/>
                      <a:pt x="32608" y="16321"/>
                      <a:pt x="32615" y="16318"/>
                    </a:cubicBezTo>
                    <a:cubicBezTo>
                      <a:pt x="32652" y="16318"/>
                      <a:pt x="32615" y="16318"/>
                      <a:pt x="32603" y="16355"/>
                    </a:cubicBezTo>
                    <a:cubicBezTo>
                      <a:pt x="32578" y="16380"/>
                      <a:pt x="32504" y="16466"/>
                      <a:pt x="32492" y="16491"/>
                    </a:cubicBezTo>
                    <a:cubicBezTo>
                      <a:pt x="32473" y="16509"/>
                      <a:pt x="32476" y="16536"/>
                      <a:pt x="32495" y="16536"/>
                    </a:cubicBezTo>
                    <a:cubicBezTo>
                      <a:pt x="32501" y="16536"/>
                      <a:pt x="32508" y="16533"/>
                      <a:pt x="32516" y="16528"/>
                    </a:cubicBezTo>
                    <a:cubicBezTo>
                      <a:pt x="32553" y="16478"/>
                      <a:pt x="32603" y="16454"/>
                      <a:pt x="32640" y="16417"/>
                    </a:cubicBezTo>
                    <a:cubicBezTo>
                      <a:pt x="32701" y="16392"/>
                      <a:pt x="32775" y="16306"/>
                      <a:pt x="32837" y="16269"/>
                    </a:cubicBezTo>
                    <a:cubicBezTo>
                      <a:pt x="32935" y="16207"/>
                      <a:pt x="33059" y="16183"/>
                      <a:pt x="33169" y="16183"/>
                    </a:cubicBezTo>
                    <a:lnTo>
                      <a:pt x="33194" y="16183"/>
                    </a:lnTo>
                    <a:cubicBezTo>
                      <a:pt x="33305" y="16220"/>
                      <a:pt x="33391" y="16269"/>
                      <a:pt x="33428" y="16269"/>
                    </a:cubicBezTo>
                    <a:cubicBezTo>
                      <a:pt x="33443" y="16269"/>
                      <a:pt x="33456" y="16265"/>
                      <a:pt x="33465" y="16265"/>
                    </a:cubicBezTo>
                    <a:cubicBezTo>
                      <a:pt x="33479" y="16265"/>
                      <a:pt x="33485" y="16274"/>
                      <a:pt x="33478" y="16318"/>
                    </a:cubicBezTo>
                    <a:cubicBezTo>
                      <a:pt x="33465" y="16380"/>
                      <a:pt x="33453" y="16441"/>
                      <a:pt x="33428" y="16503"/>
                    </a:cubicBezTo>
                    <a:cubicBezTo>
                      <a:pt x="33428" y="16515"/>
                      <a:pt x="33453" y="16528"/>
                      <a:pt x="33478" y="16528"/>
                    </a:cubicBezTo>
                    <a:cubicBezTo>
                      <a:pt x="33502" y="16528"/>
                      <a:pt x="33514" y="16552"/>
                      <a:pt x="33453" y="16552"/>
                    </a:cubicBezTo>
                    <a:cubicBezTo>
                      <a:pt x="33404" y="16565"/>
                      <a:pt x="33354" y="16638"/>
                      <a:pt x="33354" y="16675"/>
                    </a:cubicBezTo>
                    <a:cubicBezTo>
                      <a:pt x="33342" y="16712"/>
                      <a:pt x="33317" y="16737"/>
                      <a:pt x="33354" y="16737"/>
                    </a:cubicBezTo>
                    <a:cubicBezTo>
                      <a:pt x="33391" y="16737"/>
                      <a:pt x="33391" y="16774"/>
                      <a:pt x="33391" y="16799"/>
                    </a:cubicBezTo>
                    <a:cubicBezTo>
                      <a:pt x="33391" y="16801"/>
                      <a:pt x="33393" y="16802"/>
                      <a:pt x="33395" y="16802"/>
                    </a:cubicBezTo>
                    <a:cubicBezTo>
                      <a:pt x="33405" y="16802"/>
                      <a:pt x="33431" y="16786"/>
                      <a:pt x="33441" y="16786"/>
                    </a:cubicBezTo>
                    <a:cubicBezTo>
                      <a:pt x="33453" y="16786"/>
                      <a:pt x="33465" y="16786"/>
                      <a:pt x="33465" y="16811"/>
                    </a:cubicBezTo>
                    <a:cubicBezTo>
                      <a:pt x="33465" y="16829"/>
                      <a:pt x="33439" y="16840"/>
                      <a:pt x="33444" y="16840"/>
                    </a:cubicBezTo>
                    <a:cubicBezTo>
                      <a:pt x="33446" y="16840"/>
                      <a:pt x="33452" y="16839"/>
                      <a:pt x="33465" y="16836"/>
                    </a:cubicBezTo>
                    <a:cubicBezTo>
                      <a:pt x="33497" y="16836"/>
                      <a:pt x="33501" y="16781"/>
                      <a:pt x="33549" y="16781"/>
                    </a:cubicBezTo>
                    <a:cubicBezTo>
                      <a:pt x="33556" y="16781"/>
                      <a:pt x="33566" y="16783"/>
                      <a:pt x="33576" y="16786"/>
                    </a:cubicBezTo>
                    <a:cubicBezTo>
                      <a:pt x="33650" y="16811"/>
                      <a:pt x="33638" y="16811"/>
                      <a:pt x="33687" y="16836"/>
                    </a:cubicBezTo>
                    <a:cubicBezTo>
                      <a:pt x="33712" y="16842"/>
                      <a:pt x="33724" y="16842"/>
                      <a:pt x="33732" y="16842"/>
                    </a:cubicBezTo>
                    <a:cubicBezTo>
                      <a:pt x="33739" y="16842"/>
                      <a:pt x="33742" y="16842"/>
                      <a:pt x="33749" y="16848"/>
                    </a:cubicBezTo>
                    <a:cubicBezTo>
                      <a:pt x="33761" y="16860"/>
                      <a:pt x="33773" y="16885"/>
                      <a:pt x="33773" y="16897"/>
                    </a:cubicBezTo>
                    <a:cubicBezTo>
                      <a:pt x="33798" y="16959"/>
                      <a:pt x="33773" y="17008"/>
                      <a:pt x="33798" y="17033"/>
                    </a:cubicBezTo>
                    <a:cubicBezTo>
                      <a:pt x="33835" y="17057"/>
                      <a:pt x="33859" y="17131"/>
                      <a:pt x="33798" y="17131"/>
                    </a:cubicBezTo>
                    <a:cubicBezTo>
                      <a:pt x="33770" y="17131"/>
                      <a:pt x="33725" y="17123"/>
                      <a:pt x="33695" y="17123"/>
                    </a:cubicBezTo>
                    <a:cubicBezTo>
                      <a:pt x="33672" y="17123"/>
                      <a:pt x="33657" y="17128"/>
                      <a:pt x="33662" y="17144"/>
                    </a:cubicBezTo>
                    <a:cubicBezTo>
                      <a:pt x="33687" y="17181"/>
                      <a:pt x="33736" y="17205"/>
                      <a:pt x="33749" y="17242"/>
                    </a:cubicBezTo>
                    <a:cubicBezTo>
                      <a:pt x="33761" y="17291"/>
                      <a:pt x="33798" y="17365"/>
                      <a:pt x="33761" y="17365"/>
                    </a:cubicBezTo>
                    <a:cubicBezTo>
                      <a:pt x="33736" y="17365"/>
                      <a:pt x="33724" y="17390"/>
                      <a:pt x="33749" y="17402"/>
                    </a:cubicBezTo>
                    <a:cubicBezTo>
                      <a:pt x="33773" y="17427"/>
                      <a:pt x="33786" y="17464"/>
                      <a:pt x="33761" y="17501"/>
                    </a:cubicBezTo>
                    <a:cubicBezTo>
                      <a:pt x="33736" y="17526"/>
                      <a:pt x="33724" y="17550"/>
                      <a:pt x="33699" y="17636"/>
                    </a:cubicBezTo>
                    <a:cubicBezTo>
                      <a:pt x="33680" y="17705"/>
                      <a:pt x="33660" y="17743"/>
                      <a:pt x="33672" y="17743"/>
                    </a:cubicBezTo>
                    <a:cubicBezTo>
                      <a:pt x="33674" y="17743"/>
                      <a:pt x="33679" y="17740"/>
                      <a:pt x="33687" y="17735"/>
                    </a:cubicBezTo>
                    <a:cubicBezTo>
                      <a:pt x="33691" y="17734"/>
                      <a:pt x="33694" y="17733"/>
                      <a:pt x="33696" y="17733"/>
                    </a:cubicBezTo>
                    <a:cubicBezTo>
                      <a:pt x="33712" y="17733"/>
                      <a:pt x="33687" y="17762"/>
                      <a:pt x="33702" y="17762"/>
                    </a:cubicBezTo>
                    <a:cubicBezTo>
                      <a:pt x="33704" y="17762"/>
                      <a:pt x="33707" y="17761"/>
                      <a:pt x="33712" y="17760"/>
                    </a:cubicBezTo>
                    <a:cubicBezTo>
                      <a:pt x="33719" y="17757"/>
                      <a:pt x="33725" y="17756"/>
                      <a:pt x="33731" y="17756"/>
                    </a:cubicBezTo>
                    <a:cubicBezTo>
                      <a:pt x="33757" y="17756"/>
                      <a:pt x="33771" y="17774"/>
                      <a:pt x="33761" y="17784"/>
                    </a:cubicBezTo>
                    <a:cubicBezTo>
                      <a:pt x="33736" y="17784"/>
                      <a:pt x="33712" y="17809"/>
                      <a:pt x="33724" y="17809"/>
                    </a:cubicBezTo>
                    <a:cubicBezTo>
                      <a:pt x="33749" y="17809"/>
                      <a:pt x="33724" y="17809"/>
                      <a:pt x="33724" y="17846"/>
                    </a:cubicBezTo>
                    <a:cubicBezTo>
                      <a:pt x="33724" y="17871"/>
                      <a:pt x="33699" y="17883"/>
                      <a:pt x="33675" y="17895"/>
                    </a:cubicBezTo>
                    <a:cubicBezTo>
                      <a:pt x="33654" y="17895"/>
                      <a:pt x="33624" y="17965"/>
                      <a:pt x="33638" y="17965"/>
                    </a:cubicBezTo>
                    <a:cubicBezTo>
                      <a:pt x="33640" y="17965"/>
                      <a:pt x="33644" y="17963"/>
                      <a:pt x="33650" y="17957"/>
                    </a:cubicBezTo>
                    <a:cubicBezTo>
                      <a:pt x="33669" y="17938"/>
                      <a:pt x="33680" y="17891"/>
                      <a:pt x="33696" y="17891"/>
                    </a:cubicBezTo>
                    <a:cubicBezTo>
                      <a:pt x="33700" y="17891"/>
                      <a:pt x="33706" y="17896"/>
                      <a:pt x="33712" y="17908"/>
                    </a:cubicBezTo>
                    <a:cubicBezTo>
                      <a:pt x="33720" y="17932"/>
                      <a:pt x="33717" y="17956"/>
                      <a:pt x="33728" y="17956"/>
                    </a:cubicBezTo>
                    <a:cubicBezTo>
                      <a:pt x="33734" y="17956"/>
                      <a:pt x="33744" y="17949"/>
                      <a:pt x="33761" y="17932"/>
                    </a:cubicBezTo>
                    <a:cubicBezTo>
                      <a:pt x="33810" y="17895"/>
                      <a:pt x="33835" y="17908"/>
                      <a:pt x="33859" y="17883"/>
                    </a:cubicBezTo>
                    <a:cubicBezTo>
                      <a:pt x="33877" y="17857"/>
                      <a:pt x="33894" y="17831"/>
                      <a:pt x="33903" y="17831"/>
                    </a:cubicBezTo>
                    <a:cubicBezTo>
                      <a:pt x="33907" y="17831"/>
                      <a:pt x="33909" y="17835"/>
                      <a:pt x="33909" y="17846"/>
                    </a:cubicBezTo>
                    <a:cubicBezTo>
                      <a:pt x="33919" y="17866"/>
                      <a:pt x="33929" y="17902"/>
                      <a:pt x="33939" y="17902"/>
                    </a:cubicBezTo>
                    <a:cubicBezTo>
                      <a:pt x="33941" y="17902"/>
                      <a:pt x="33943" y="17900"/>
                      <a:pt x="33946" y="17895"/>
                    </a:cubicBezTo>
                    <a:cubicBezTo>
                      <a:pt x="33970" y="17871"/>
                      <a:pt x="33983" y="17834"/>
                      <a:pt x="34007" y="17809"/>
                    </a:cubicBezTo>
                    <a:cubicBezTo>
                      <a:pt x="34013" y="17790"/>
                      <a:pt x="34020" y="17781"/>
                      <a:pt x="34026" y="17781"/>
                    </a:cubicBezTo>
                    <a:cubicBezTo>
                      <a:pt x="34032" y="17781"/>
                      <a:pt x="34038" y="17790"/>
                      <a:pt x="34044" y="17809"/>
                    </a:cubicBezTo>
                    <a:cubicBezTo>
                      <a:pt x="34054" y="17828"/>
                      <a:pt x="34063" y="17854"/>
                      <a:pt x="34078" y="17854"/>
                    </a:cubicBezTo>
                    <a:cubicBezTo>
                      <a:pt x="34083" y="17854"/>
                      <a:pt x="34088" y="17852"/>
                      <a:pt x="34094" y="17846"/>
                    </a:cubicBezTo>
                    <a:cubicBezTo>
                      <a:pt x="34106" y="17809"/>
                      <a:pt x="34094" y="17797"/>
                      <a:pt x="34118" y="17797"/>
                    </a:cubicBezTo>
                    <a:cubicBezTo>
                      <a:pt x="34131" y="17801"/>
                      <a:pt x="34144" y="17802"/>
                      <a:pt x="34158" y="17802"/>
                    </a:cubicBezTo>
                    <a:cubicBezTo>
                      <a:pt x="34185" y="17802"/>
                      <a:pt x="34213" y="17797"/>
                      <a:pt x="34229" y="17797"/>
                    </a:cubicBezTo>
                    <a:cubicBezTo>
                      <a:pt x="34254" y="17797"/>
                      <a:pt x="34278" y="17797"/>
                      <a:pt x="34266" y="17784"/>
                    </a:cubicBezTo>
                    <a:cubicBezTo>
                      <a:pt x="34254" y="17760"/>
                      <a:pt x="34254" y="17735"/>
                      <a:pt x="34278" y="17723"/>
                    </a:cubicBezTo>
                    <a:cubicBezTo>
                      <a:pt x="34328" y="17723"/>
                      <a:pt x="34377" y="17710"/>
                      <a:pt x="34414" y="17686"/>
                    </a:cubicBezTo>
                    <a:cubicBezTo>
                      <a:pt x="34439" y="17649"/>
                      <a:pt x="34414" y="17624"/>
                      <a:pt x="34463" y="17612"/>
                    </a:cubicBezTo>
                    <a:cubicBezTo>
                      <a:pt x="34483" y="17612"/>
                      <a:pt x="34500" y="17601"/>
                      <a:pt x="34513" y="17601"/>
                    </a:cubicBezTo>
                    <a:cubicBezTo>
                      <a:pt x="34523" y="17601"/>
                      <a:pt x="34532" y="17608"/>
                      <a:pt x="34537" y="17636"/>
                    </a:cubicBezTo>
                    <a:cubicBezTo>
                      <a:pt x="34537" y="17678"/>
                      <a:pt x="34549" y="17703"/>
                      <a:pt x="34556" y="17703"/>
                    </a:cubicBezTo>
                    <a:cubicBezTo>
                      <a:pt x="34559" y="17703"/>
                      <a:pt x="34562" y="17698"/>
                      <a:pt x="34562" y="17686"/>
                    </a:cubicBezTo>
                    <a:cubicBezTo>
                      <a:pt x="34562" y="17661"/>
                      <a:pt x="34599" y="17649"/>
                      <a:pt x="34562" y="17612"/>
                    </a:cubicBezTo>
                    <a:cubicBezTo>
                      <a:pt x="34537" y="17563"/>
                      <a:pt x="34476" y="17439"/>
                      <a:pt x="34451" y="17415"/>
                    </a:cubicBezTo>
                    <a:cubicBezTo>
                      <a:pt x="34426" y="17390"/>
                      <a:pt x="34426" y="17353"/>
                      <a:pt x="34426" y="17316"/>
                    </a:cubicBezTo>
                    <a:cubicBezTo>
                      <a:pt x="34426" y="17205"/>
                      <a:pt x="34402" y="17082"/>
                      <a:pt x="34377" y="16971"/>
                    </a:cubicBezTo>
                    <a:cubicBezTo>
                      <a:pt x="34340" y="16860"/>
                      <a:pt x="34291" y="16762"/>
                      <a:pt x="34217" y="16663"/>
                    </a:cubicBezTo>
                    <a:cubicBezTo>
                      <a:pt x="34217" y="16651"/>
                      <a:pt x="34204" y="16626"/>
                      <a:pt x="34192" y="16601"/>
                    </a:cubicBezTo>
                    <a:cubicBezTo>
                      <a:pt x="34155" y="16528"/>
                      <a:pt x="34106" y="16466"/>
                      <a:pt x="34032" y="16417"/>
                    </a:cubicBezTo>
                    <a:cubicBezTo>
                      <a:pt x="33946" y="16355"/>
                      <a:pt x="33921" y="16380"/>
                      <a:pt x="33983" y="16318"/>
                    </a:cubicBezTo>
                    <a:cubicBezTo>
                      <a:pt x="34032" y="16256"/>
                      <a:pt x="33983" y="16256"/>
                      <a:pt x="34057" y="16195"/>
                    </a:cubicBezTo>
                    <a:cubicBezTo>
                      <a:pt x="34143" y="16121"/>
                      <a:pt x="34217" y="16121"/>
                      <a:pt x="34278" y="16035"/>
                    </a:cubicBezTo>
                    <a:cubicBezTo>
                      <a:pt x="34328" y="15973"/>
                      <a:pt x="34402" y="15911"/>
                      <a:pt x="34476" y="15862"/>
                    </a:cubicBezTo>
                    <a:cubicBezTo>
                      <a:pt x="34525" y="15813"/>
                      <a:pt x="34525" y="15653"/>
                      <a:pt x="34500" y="15603"/>
                    </a:cubicBezTo>
                    <a:cubicBezTo>
                      <a:pt x="34488" y="15566"/>
                      <a:pt x="34500" y="15517"/>
                      <a:pt x="34537" y="15493"/>
                    </a:cubicBezTo>
                    <a:cubicBezTo>
                      <a:pt x="34599" y="15419"/>
                      <a:pt x="34660" y="15357"/>
                      <a:pt x="34710" y="15295"/>
                    </a:cubicBezTo>
                    <a:lnTo>
                      <a:pt x="34722" y="15283"/>
                    </a:lnTo>
                    <a:cubicBezTo>
                      <a:pt x="34796" y="15234"/>
                      <a:pt x="34858" y="15271"/>
                      <a:pt x="34894" y="15221"/>
                    </a:cubicBezTo>
                    <a:cubicBezTo>
                      <a:pt x="34944" y="15185"/>
                      <a:pt x="34956" y="15123"/>
                      <a:pt x="35042" y="15098"/>
                    </a:cubicBezTo>
                    <a:cubicBezTo>
                      <a:pt x="35050" y="15097"/>
                      <a:pt x="35057" y="15096"/>
                      <a:pt x="35064" y="15096"/>
                    </a:cubicBezTo>
                    <a:cubicBezTo>
                      <a:pt x="35117" y="15096"/>
                      <a:pt x="35124" y="15138"/>
                      <a:pt x="35190" y="15160"/>
                    </a:cubicBezTo>
                    <a:cubicBezTo>
                      <a:pt x="35239" y="15184"/>
                      <a:pt x="35282" y="15219"/>
                      <a:pt x="35345" y="15219"/>
                    </a:cubicBezTo>
                    <a:cubicBezTo>
                      <a:pt x="35377" y="15219"/>
                      <a:pt x="35415" y="15210"/>
                      <a:pt x="35461" y="15185"/>
                    </a:cubicBezTo>
                    <a:cubicBezTo>
                      <a:pt x="35609" y="15098"/>
                      <a:pt x="35757" y="14987"/>
                      <a:pt x="35868" y="14864"/>
                    </a:cubicBezTo>
                    <a:cubicBezTo>
                      <a:pt x="35991" y="14679"/>
                      <a:pt x="36114" y="14544"/>
                      <a:pt x="36176" y="14458"/>
                    </a:cubicBezTo>
                    <a:cubicBezTo>
                      <a:pt x="36299" y="14297"/>
                      <a:pt x="36422" y="14137"/>
                      <a:pt x="36533" y="13965"/>
                    </a:cubicBezTo>
                    <a:cubicBezTo>
                      <a:pt x="36644" y="13755"/>
                      <a:pt x="36780" y="13558"/>
                      <a:pt x="36915" y="13373"/>
                    </a:cubicBezTo>
                    <a:cubicBezTo>
                      <a:pt x="37001" y="13225"/>
                      <a:pt x="37063" y="13065"/>
                      <a:pt x="37100" y="12893"/>
                    </a:cubicBezTo>
                    <a:cubicBezTo>
                      <a:pt x="37125" y="12770"/>
                      <a:pt x="37088" y="12449"/>
                      <a:pt x="37100" y="12363"/>
                    </a:cubicBezTo>
                    <a:cubicBezTo>
                      <a:pt x="37125" y="12264"/>
                      <a:pt x="37297" y="12006"/>
                      <a:pt x="37309" y="11895"/>
                    </a:cubicBezTo>
                    <a:cubicBezTo>
                      <a:pt x="37309" y="11796"/>
                      <a:pt x="37359" y="11722"/>
                      <a:pt x="37309" y="11661"/>
                    </a:cubicBezTo>
                    <a:cubicBezTo>
                      <a:pt x="37248" y="11599"/>
                      <a:pt x="37211" y="11574"/>
                      <a:pt x="37223" y="11562"/>
                    </a:cubicBezTo>
                    <a:cubicBezTo>
                      <a:pt x="37225" y="11557"/>
                      <a:pt x="37230" y="11556"/>
                      <a:pt x="37235" y="11556"/>
                    </a:cubicBezTo>
                    <a:cubicBezTo>
                      <a:pt x="37249" y="11556"/>
                      <a:pt x="37270" y="11566"/>
                      <a:pt x="37284" y="11566"/>
                    </a:cubicBezTo>
                    <a:cubicBezTo>
                      <a:pt x="37295" y="11566"/>
                      <a:pt x="37302" y="11560"/>
                      <a:pt x="37297" y="11537"/>
                    </a:cubicBezTo>
                    <a:cubicBezTo>
                      <a:pt x="37297" y="11476"/>
                      <a:pt x="37285" y="11451"/>
                      <a:pt x="37248" y="11426"/>
                    </a:cubicBezTo>
                    <a:cubicBezTo>
                      <a:pt x="37186" y="11377"/>
                      <a:pt x="37125" y="11316"/>
                      <a:pt x="37075" y="11254"/>
                    </a:cubicBezTo>
                    <a:cubicBezTo>
                      <a:pt x="37014" y="11155"/>
                      <a:pt x="37063" y="11168"/>
                      <a:pt x="36927" y="11143"/>
                    </a:cubicBezTo>
                    <a:cubicBezTo>
                      <a:pt x="36828" y="11123"/>
                      <a:pt x="36769" y="11071"/>
                      <a:pt x="36737" y="11071"/>
                    </a:cubicBezTo>
                    <a:cubicBezTo>
                      <a:pt x="36729" y="11071"/>
                      <a:pt x="36723" y="11074"/>
                      <a:pt x="36718" y="11081"/>
                    </a:cubicBezTo>
                    <a:cubicBezTo>
                      <a:pt x="36693" y="11118"/>
                      <a:pt x="36755" y="11205"/>
                      <a:pt x="36693" y="11205"/>
                    </a:cubicBezTo>
                    <a:cubicBezTo>
                      <a:pt x="36644" y="11205"/>
                      <a:pt x="36632" y="11242"/>
                      <a:pt x="36607" y="11279"/>
                    </a:cubicBezTo>
                    <a:cubicBezTo>
                      <a:pt x="36576" y="11310"/>
                      <a:pt x="36519" y="11358"/>
                      <a:pt x="36472" y="11358"/>
                    </a:cubicBezTo>
                    <a:cubicBezTo>
                      <a:pt x="36463" y="11358"/>
                      <a:pt x="36455" y="11356"/>
                      <a:pt x="36447" y="11353"/>
                    </a:cubicBezTo>
                    <a:cubicBezTo>
                      <a:pt x="36398" y="11316"/>
                      <a:pt x="36422" y="11279"/>
                      <a:pt x="36435" y="11254"/>
                    </a:cubicBezTo>
                    <a:cubicBezTo>
                      <a:pt x="36447" y="11229"/>
                      <a:pt x="36410" y="11254"/>
                      <a:pt x="36410" y="11192"/>
                    </a:cubicBezTo>
                    <a:cubicBezTo>
                      <a:pt x="36398" y="11118"/>
                      <a:pt x="36472" y="11106"/>
                      <a:pt x="36447" y="11069"/>
                    </a:cubicBezTo>
                    <a:cubicBezTo>
                      <a:pt x="36443" y="11057"/>
                      <a:pt x="36441" y="11053"/>
                      <a:pt x="36440" y="11053"/>
                    </a:cubicBezTo>
                    <a:cubicBezTo>
                      <a:pt x="36436" y="11053"/>
                      <a:pt x="36431" y="11069"/>
                      <a:pt x="36398" y="11069"/>
                    </a:cubicBezTo>
                    <a:cubicBezTo>
                      <a:pt x="36348" y="11069"/>
                      <a:pt x="36299" y="11094"/>
                      <a:pt x="36299" y="11131"/>
                    </a:cubicBezTo>
                    <a:cubicBezTo>
                      <a:pt x="36287" y="11168"/>
                      <a:pt x="36361" y="11217"/>
                      <a:pt x="36287" y="11229"/>
                    </a:cubicBezTo>
                    <a:cubicBezTo>
                      <a:pt x="36250" y="11236"/>
                      <a:pt x="36231" y="11245"/>
                      <a:pt x="36221" y="11245"/>
                    </a:cubicBezTo>
                    <a:cubicBezTo>
                      <a:pt x="36210" y="11245"/>
                      <a:pt x="36207" y="11236"/>
                      <a:pt x="36201" y="11205"/>
                    </a:cubicBezTo>
                    <a:cubicBezTo>
                      <a:pt x="36201" y="11143"/>
                      <a:pt x="36250" y="10983"/>
                      <a:pt x="36213" y="10958"/>
                    </a:cubicBezTo>
                    <a:lnTo>
                      <a:pt x="36213" y="10946"/>
                    </a:lnTo>
                    <a:cubicBezTo>
                      <a:pt x="36213" y="10944"/>
                      <a:pt x="36213" y="10943"/>
                      <a:pt x="36213" y="10943"/>
                    </a:cubicBezTo>
                    <a:cubicBezTo>
                      <a:pt x="36212" y="10943"/>
                      <a:pt x="36205" y="10961"/>
                      <a:pt x="36167" y="10961"/>
                    </a:cubicBezTo>
                    <a:cubicBezTo>
                      <a:pt x="36159" y="10961"/>
                      <a:pt x="36150" y="10960"/>
                      <a:pt x="36139" y="10958"/>
                    </a:cubicBezTo>
                    <a:cubicBezTo>
                      <a:pt x="36102" y="10958"/>
                      <a:pt x="36076" y="10960"/>
                      <a:pt x="36055" y="10960"/>
                    </a:cubicBezTo>
                    <a:cubicBezTo>
                      <a:pt x="36014" y="10960"/>
                      <a:pt x="35995" y="10954"/>
                      <a:pt x="35954" y="10921"/>
                    </a:cubicBezTo>
                    <a:cubicBezTo>
                      <a:pt x="35893" y="10872"/>
                      <a:pt x="35856" y="10860"/>
                      <a:pt x="35905" y="10810"/>
                    </a:cubicBezTo>
                    <a:cubicBezTo>
                      <a:pt x="35954" y="10761"/>
                      <a:pt x="36102" y="10687"/>
                      <a:pt x="36151" y="10589"/>
                    </a:cubicBezTo>
                    <a:cubicBezTo>
                      <a:pt x="36213" y="10490"/>
                      <a:pt x="36509" y="10342"/>
                      <a:pt x="36546" y="10231"/>
                    </a:cubicBezTo>
                    <a:cubicBezTo>
                      <a:pt x="36644" y="10059"/>
                      <a:pt x="36792" y="9923"/>
                      <a:pt x="36952" y="9825"/>
                    </a:cubicBezTo>
                    <a:cubicBezTo>
                      <a:pt x="37112" y="9714"/>
                      <a:pt x="37063" y="9689"/>
                      <a:pt x="37137" y="9578"/>
                    </a:cubicBezTo>
                    <a:cubicBezTo>
                      <a:pt x="37211" y="9467"/>
                      <a:pt x="37383" y="9381"/>
                      <a:pt x="37457" y="9295"/>
                    </a:cubicBezTo>
                    <a:cubicBezTo>
                      <a:pt x="37519" y="9196"/>
                      <a:pt x="37605" y="9122"/>
                      <a:pt x="37704" y="9073"/>
                    </a:cubicBezTo>
                    <a:cubicBezTo>
                      <a:pt x="37827" y="9036"/>
                      <a:pt x="37950" y="9024"/>
                      <a:pt x="38073" y="9011"/>
                    </a:cubicBezTo>
                    <a:cubicBezTo>
                      <a:pt x="38258" y="9011"/>
                      <a:pt x="38369" y="9011"/>
                      <a:pt x="38381" y="9061"/>
                    </a:cubicBezTo>
                    <a:cubicBezTo>
                      <a:pt x="38401" y="9089"/>
                      <a:pt x="38405" y="9118"/>
                      <a:pt x="38434" y="9118"/>
                    </a:cubicBezTo>
                    <a:cubicBezTo>
                      <a:pt x="38443" y="9118"/>
                      <a:pt x="38454" y="9116"/>
                      <a:pt x="38468" y="9110"/>
                    </a:cubicBezTo>
                    <a:cubicBezTo>
                      <a:pt x="38542" y="9073"/>
                      <a:pt x="38603" y="9048"/>
                      <a:pt x="38677" y="9036"/>
                    </a:cubicBezTo>
                    <a:cubicBezTo>
                      <a:pt x="38714" y="9036"/>
                      <a:pt x="38739" y="9085"/>
                      <a:pt x="38776" y="9085"/>
                    </a:cubicBezTo>
                    <a:cubicBezTo>
                      <a:pt x="38825" y="9085"/>
                      <a:pt x="38887" y="9073"/>
                      <a:pt x="38936" y="9061"/>
                    </a:cubicBezTo>
                    <a:cubicBezTo>
                      <a:pt x="38938" y="9057"/>
                      <a:pt x="38940" y="9055"/>
                      <a:pt x="38942" y="9055"/>
                    </a:cubicBezTo>
                    <a:cubicBezTo>
                      <a:pt x="38954" y="9055"/>
                      <a:pt x="38971" y="9098"/>
                      <a:pt x="39022" y="9098"/>
                    </a:cubicBezTo>
                    <a:cubicBezTo>
                      <a:pt x="39084" y="9098"/>
                      <a:pt x="39121" y="9098"/>
                      <a:pt x="39121" y="9061"/>
                    </a:cubicBezTo>
                    <a:cubicBezTo>
                      <a:pt x="39121" y="8999"/>
                      <a:pt x="39158" y="8962"/>
                      <a:pt x="39207" y="8938"/>
                    </a:cubicBezTo>
                    <a:cubicBezTo>
                      <a:pt x="39243" y="8922"/>
                      <a:pt x="39281" y="8915"/>
                      <a:pt x="39321" y="8915"/>
                    </a:cubicBezTo>
                    <a:cubicBezTo>
                      <a:pt x="39376" y="8915"/>
                      <a:pt x="39433" y="8928"/>
                      <a:pt x="39490" y="8950"/>
                    </a:cubicBezTo>
                    <a:cubicBezTo>
                      <a:pt x="39530" y="8980"/>
                      <a:pt x="39570" y="9034"/>
                      <a:pt x="39603" y="9034"/>
                    </a:cubicBezTo>
                    <a:cubicBezTo>
                      <a:pt x="39611" y="9034"/>
                      <a:pt x="39619" y="9031"/>
                      <a:pt x="39626" y="9024"/>
                    </a:cubicBezTo>
                    <a:cubicBezTo>
                      <a:pt x="39633" y="9017"/>
                      <a:pt x="39646" y="9014"/>
                      <a:pt x="39663" y="9014"/>
                    </a:cubicBezTo>
                    <a:cubicBezTo>
                      <a:pt x="39707" y="9014"/>
                      <a:pt x="39772" y="9034"/>
                      <a:pt x="39798" y="9061"/>
                    </a:cubicBezTo>
                    <a:cubicBezTo>
                      <a:pt x="39848" y="9110"/>
                      <a:pt x="39885" y="9159"/>
                      <a:pt x="39848" y="9159"/>
                    </a:cubicBezTo>
                    <a:cubicBezTo>
                      <a:pt x="39823" y="9159"/>
                      <a:pt x="39776" y="9148"/>
                      <a:pt x="39745" y="9148"/>
                    </a:cubicBezTo>
                    <a:cubicBezTo>
                      <a:pt x="39729" y="9148"/>
                      <a:pt x="39716" y="9151"/>
                      <a:pt x="39712" y="9159"/>
                    </a:cubicBezTo>
                    <a:cubicBezTo>
                      <a:pt x="39700" y="9196"/>
                      <a:pt x="39651" y="9246"/>
                      <a:pt x="39761" y="9246"/>
                    </a:cubicBezTo>
                    <a:cubicBezTo>
                      <a:pt x="39823" y="9246"/>
                      <a:pt x="39885" y="9233"/>
                      <a:pt x="39946" y="9221"/>
                    </a:cubicBezTo>
                    <a:cubicBezTo>
                      <a:pt x="39979" y="9221"/>
                      <a:pt x="39996" y="9232"/>
                      <a:pt x="40025" y="9232"/>
                    </a:cubicBezTo>
                    <a:cubicBezTo>
                      <a:pt x="40039" y="9232"/>
                      <a:pt x="40057" y="9229"/>
                      <a:pt x="40082" y="9221"/>
                    </a:cubicBezTo>
                    <a:cubicBezTo>
                      <a:pt x="40149" y="9187"/>
                      <a:pt x="40155" y="9133"/>
                      <a:pt x="40202" y="9133"/>
                    </a:cubicBezTo>
                    <a:cubicBezTo>
                      <a:pt x="40207" y="9133"/>
                      <a:pt x="40212" y="9134"/>
                      <a:pt x="40217" y="9135"/>
                    </a:cubicBezTo>
                    <a:cubicBezTo>
                      <a:pt x="40279" y="9135"/>
                      <a:pt x="40304" y="9184"/>
                      <a:pt x="40353" y="9184"/>
                    </a:cubicBezTo>
                    <a:cubicBezTo>
                      <a:pt x="40451" y="9184"/>
                      <a:pt x="40538" y="9159"/>
                      <a:pt x="40624" y="9110"/>
                    </a:cubicBezTo>
                    <a:cubicBezTo>
                      <a:pt x="40636" y="9085"/>
                      <a:pt x="40661" y="9061"/>
                      <a:pt x="40575" y="9036"/>
                    </a:cubicBezTo>
                    <a:cubicBezTo>
                      <a:pt x="40501" y="8999"/>
                      <a:pt x="40402" y="9048"/>
                      <a:pt x="40414" y="8975"/>
                    </a:cubicBezTo>
                    <a:cubicBezTo>
                      <a:pt x="40427" y="8901"/>
                      <a:pt x="40451" y="8827"/>
                      <a:pt x="40488" y="8765"/>
                    </a:cubicBezTo>
                    <a:cubicBezTo>
                      <a:pt x="40562" y="8679"/>
                      <a:pt x="40538" y="8630"/>
                      <a:pt x="40612" y="8605"/>
                    </a:cubicBezTo>
                    <a:cubicBezTo>
                      <a:pt x="40686" y="8593"/>
                      <a:pt x="40759" y="8457"/>
                      <a:pt x="40846" y="8395"/>
                    </a:cubicBezTo>
                    <a:cubicBezTo>
                      <a:pt x="40920" y="8334"/>
                      <a:pt x="40957" y="8334"/>
                      <a:pt x="40994" y="8248"/>
                    </a:cubicBezTo>
                    <a:cubicBezTo>
                      <a:pt x="41031" y="8161"/>
                      <a:pt x="41031" y="8137"/>
                      <a:pt x="41104" y="8100"/>
                    </a:cubicBezTo>
                    <a:cubicBezTo>
                      <a:pt x="41162" y="8067"/>
                      <a:pt x="41214" y="8067"/>
                      <a:pt x="41268" y="8067"/>
                    </a:cubicBezTo>
                    <a:cubicBezTo>
                      <a:pt x="41295" y="8067"/>
                      <a:pt x="41322" y="8067"/>
                      <a:pt x="41351" y="8063"/>
                    </a:cubicBezTo>
                    <a:cubicBezTo>
                      <a:pt x="41415" y="8054"/>
                      <a:pt x="41499" y="8004"/>
                      <a:pt x="41559" y="8004"/>
                    </a:cubicBezTo>
                    <a:cubicBezTo>
                      <a:pt x="41579" y="8004"/>
                      <a:pt x="41597" y="8010"/>
                      <a:pt x="41610" y="8026"/>
                    </a:cubicBezTo>
                    <a:cubicBezTo>
                      <a:pt x="41663" y="8079"/>
                      <a:pt x="41670" y="8114"/>
                      <a:pt x="41687" y="8114"/>
                    </a:cubicBezTo>
                    <a:cubicBezTo>
                      <a:pt x="41690" y="8114"/>
                      <a:pt x="41693" y="8114"/>
                      <a:pt x="41696" y="8112"/>
                    </a:cubicBezTo>
                    <a:cubicBezTo>
                      <a:pt x="41719" y="8089"/>
                      <a:pt x="41806" y="8012"/>
                      <a:pt x="41838" y="8012"/>
                    </a:cubicBezTo>
                    <a:cubicBezTo>
                      <a:pt x="41840" y="8012"/>
                      <a:pt x="41842" y="8013"/>
                      <a:pt x="41844" y="8013"/>
                    </a:cubicBezTo>
                    <a:cubicBezTo>
                      <a:pt x="41868" y="8026"/>
                      <a:pt x="41893" y="8038"/>
                      <a:pt x="41868" y="8100"/>
                    </a:cubicBezTo>
                    <a:cubicBezTo>
                      <a:pt x="41831" y="8149"/>
                      <a:pt x="41770" y="8211"/>
                      <a:pt x="41770" y="8285"/>
                    </a:cubicBezTo>
                    <a:cubicBezTo>
                      <a:pt x="41770" y="8346"/>
                      <a:pt x="41745" y="8358"/>
                      <a:pt x="41794" y="8358"/>
                    </a:cubicBezTo>
                    <a:cubicBezTo>
                      <a:pt x="41802" y="8360"/>
                      <a:pt x="41811" y="8361"/>
                      <a:pt x="41820" y="8361"/>
                    </a:cubicBezTo>
                    <a:cubicBezTo>
                      <a:pt x="41844" y="8361"/>
                      <a:pt x="41869" y="8357"/>
                      <a:pt x="41887" y="8357"/>
                    </a:cubicBezTo>
                    <a:cubicBezTo>
                      <a:pt x="41906" y="8357"/>
                      <a:pt x="41916" y="8362"/>
                      <a:pt x="41905" y="8383"/>
                    </a:cubicBezTo>
                    <a:cubicBezTo>
                      <a:pt x="41882" y="8418"/>
                      <a:pt x="41804" y="8507"/>
                      <a:pt x="41836" y="8507"/>
                    </a:cubicBezTo>
                    <a:cubicBezTo>
                      <a:pt x="41838" y="8507"/>
                      <a:pt x="41841" y="8507"/>
                      <a:pt x="41844" y="8506"/>
                    </a:cubicBezTo>
                    <a:cubicBezTo>
                      <a:pt x="41905" y="8494"/>
                      <a:pt x="41979" y="8457"/>
                      <a:pt x="42016" y="8408"/>
                    </a:cubicBezTo>
                    <a:cubicBezTo>
                      <a:pt x="42127" y="8309"/>
                      <a:pt x="42287" y="8124"/>
                      <a:pt x="42361" y="8112"/>
                    </a:cubicBezTo>
                    <a:cubicBezTo>
                      <a:pt x="42370" y="8111"/>
                      <a:pt x="42378" y="8110"/>
                      <a:pt x="42386" y="8110"/>
                    </a:cubicBezTo>
                    <a:cubicBezTo>
                      <a:pt x="42429" y="8110"/>
                      <a:pt x="42465" y="8126"/>
                      <a:pt x="42488" y="8126"/>
                    </a:cubicBezTo>
                    <a:cubicBezTo>
                      <a:pt x="42498" y="8126"/>
                      <a:pt x="42506" y="8122"/>
                      <a:pt x="42509" y="8112"/>
                    </a:cubicBezTo>
                    <a:cubicBezTo>
                      <a:pt x="42521" y="8075"/>
                      <a:pt x="42497" y="8013"/>
                      <a:pt x="42509" y="7976"/>
                    </a:cubicBezTo>
                    <a:cubicBezTo>
                      <a:pt x="42534" y="7940"/>
                      <a:pt x="42509" y="7890"/>
                      <a:pt x="42558" y="7829"/>
                    </a:cubicBezTo>
                    <a:cubicBezTo>
                      <a:pt x="42608" y="7755"/>
                      <a:pt x="42558" y="7767"/>
                      <a:pt x="42657" y="7730"/>
                    </a:cubicBezTo>
                    <a:cubicBezTo>
                      <a:pt x="42749" y="7689"/>
                      <a:pt x="42798" y="7665"/>
                      <a:pt x="42834" y="7665"/>
                    </a:cubicBezTo>
                    <a:cubicBezTo>
                      <a:pt x="42841" y="7665"/>
                      <a:pt x="42848" y="7666"/>
                      <a:pt x="42854" y="7668"/>
                    </a:cubicBezTo>
                    <a:cubicBezTo>
                      <a:pt x="42903" y="7693"/>
                      <a:pt x="42940" y="7730"/>
                      <a:pt x="43014" y="7742"/>
                    </a:cubicBezTo>
                    <a:cubicBezTo>
                      <a:pt x="43088" y="7742"/>
                      <a:pt x="43051" y="7742"/>
                      <a:pt x="42928" y="7767"/>
                    </a:cubicBezTo>
                    <a:cubicBezTo>
                      <a:pt x="42805" y="7804"/>
                      <a:pt x="42780" y="7841"/>
                      <a:pt x="42780" y="7915"/>
                    </a:cubicBezTo>
                    <a:cubicBezTo>
                      <a:pt x="42780" y="8001"/>
                      <a:pt x="42780" y="8112"/>
                      <a:pt x="42756" y="8112"/>
                    </a:cubicBezTo>
                    <a:cubicBezTo>
                      <a:pt x="42731" y="8124"/>
                      <a:pt x="42706" y="8137"/>
                      <a:pt x="42719" y="8186"/>
                    </a:cubicBezTo>
                    <a:cubicBezTo>
                      <a:pt x="42731" y="8248"/>
                      <a:pt x="42780" y="8198"/>
                      <a:pt x="42731" y="8272"/>
                    </a:cubicBezTo>
                    <a:cubicBezTo>
                      <a:pt x="42694" y="8334"/>
                      <a:pt x="42620" y="8371"/>
                      <a:pt x="42645" y="8395"/>
                    </a:cubicBezTo>
                    <a:cubicBezTo>
                      <a:pt x="42657" y="8408"/>
                      <a:pt x="42706" y="8420"/>
                      <a:pt x="42558" y="8469"/>
                    </a:cubicBezTo>
                    <a:cubicBezTo>
                      <a:pt x="42460" y="8506"/>
                      <a:pt x="42361" y="8568"/>
                      <a:pt x="42287" y="8654"/>
                    </a:cubicBezTo>
                    <a:cubicBezTo>
                      <a:pt x="42250" y="8679"/>
                      <a:pt x="42250" y="8691"/>
                      <a:pt x="42189" y="8753"/>
                    </a:cubicBezTo>
                    <a:cubicBezTo>
                      <a:pt x="42127" y="8814"/>
                      <a:pt x="42078" y="8888"/>
                      <a:pt x="42016" y="8950"/>
                    </a:cubicBezTo>
                    <a:cubicBezTo>
                      <a:pt x="42001" y="8965"/>
                      <a:pt x="41990" y="8969"/>
                      <a:pt x="41981" y="8969"/>
                    </a:cubicBezTo>
                    <a:cubicBezTo>
                      <a:pt x="41974" y="8969"/>
                      <a:pt x="41968" y="8967"/>
                      <a:pt x="41961" y="8967"/>
                    </a:cubicBezTo>
                    <a:cubicBezTo>
                      <a:pt x="41948" y="8967"/>
                      <a:pt x="41933" y="8973"/>
                      <a:pt x="41905" y="9011"/>
                    </a:cubicBezTo>
                    <a:cubicBezTo>
                      <a:pt x="41831" y="9110"/>
                      <a:pt x="41807" y="9098"/>
                      <a:pt x="41757" y="9172"/>
                    </a:cubicBezTo>
                    <a:cubicBezTo>
                      <a:pt x="41696" y="9283"/>
                      <a:pt x="41622" y="9393"/>
                      <a:pt x="41523" y="9480"/>
                    </a:cubicBezTo>
                    <a:cubicBezTo>
                      <a:pt x="41400" y="9591"/>
                      <a:pt x="41351" y="9640"/>
                      <a:pt x="41265" y="9652"/>
                    </a:cubicBezTo>
                    <a:cubicBezTo>
                      <a:pt x="41188" y="9663"/>
                      <a:pt x="41170" y="9703"/>
                      <a:pt x="41132" y="9703"/>
                    </a:cubicBezTo>
                    <a:cubicBezTo>
                      <a:pt x="41127" y="9703"/>
                      <a:pt x="41122" y="9703"/>
                      <a:pt x="41117" y="9701"/>
                    </a:cubicBezTo>
                    <a:cubicBezTo>
                      <a:pt x="41092" y="9695"/>
                      <a:pt x="41074" y="9689"/>
                      <a:pt x="41060" y="9689"/>
                    </a:cubicBezTo>
                    <a:cubicBezTo>
                      <a:pt x="41046" y="9689"/>
                      <a:pt x="41037" y="9695"/>
                      <a:pt x="41031" y="9714"/>
                    </a:cubicBezTo>
                    <a:cubicBezTo>
                      <a:pt x="41031" y="9751"/>
                      <a:pt x="41055" y="9923"/>
                      <a:pt x="40994" y="9985"/>
                    </a:cubicBezTo>
                    <a:cubicBezTo>
                      <a:pt x="40920" y="10046"/>
                      <a:pt x="40846" y="10133"/>
                      <a:pt x="40784" y="10219"/>
                    </a:cubicBezTo>
                    <a:cubicBezTo>
                      <a:pt x="40722" y="10416"/>
                      <a:pt x="40710" y="10613"/>
                      <a:pt x="40747" y="10798"/>
                    </a:cubicBezTo>
                    <a:cubicBezTo>
                      <a:pt x="40796" y="10995"/>
                      <a:pt x="40821" y="11451"/>
                      <a:pt x="40833" y="11574"/>
                    </a:cubicBezTo>
                    <a:cubicBezTo>
                      <a:pt x="40858" y="11698"/>
                      <a:pt x="40932" y="11771"/>
                      <a:pt x="40944" y="11845"/>
                    </a:cubicBezTo>
                    <a:cubicBezTo>
                      <a:pt x="40944" y="11919"/>
                      <a:pt x="40969" y="12104"/>
                      <a:pt x="40969" y="12153"/>
                    </a:cubicBezTo>
                    <a:cubicBezTo>
                      <a:pt x="40969" y="12203"/>
                      <a:pt x="40994" y="12141"/>
                      <a:pt x="40994" y="12227"/>
                    </a:cubicBezTo>
                    <a:cubicBezTo>
                      <a:pt x="41004" y="12287"/>
                      <a:pt x="40981" y="12364"/>
                      <a:pt x="40992" y="12364"/>
                    </a:cubicBezTo>
                    <a:cubicBezTo>
                      <a:pt x="40995" y="12364"/>
                      <a:pt x="40999" y="12360"/>
                      <a:pt x="41006" y="12351"/>
                    </a:cubicBezTo>
                    <a:cubicBezTo>
                      <a:pt x="41055" y="12301"/>
                      <a:pt x="41215" y="12129"/>
                      <a:pt x="41302" y="12043"/>
                    </a:cubicBezTo>
                    <a:cubicBezTo>
                      <a:pt x="41363" y="11956"/>
                      <a:pt x="41400" y="11870"/>
                      <a:pt x="41412" y="11759"/>
                    </a:cubicBezTo>
                    <a:cubicBezTo>
                      <a:pt x="41462" y="11661"/>
                      <a:pt x="41412" y="11636"/>
                      <a:pt x="41523" y="11587"/>
                    </a:cubicBezTo>
                    <a:cubicBezTo>
                      <a:pt x="41606" y="11545"/>
                      <a:pt x="41663" y="11495"/>
                      <a:pt x="41709" y="11495"/>
                    </a:cubicBezTo>
                    <a:cubicBezTo>
                      <a:pt x="41717" y="11495"/>
                      <a:pt x="41725" y="11497"/>
                      <a:pt x="41733" y="11500"/>
                    </a:cubicBezTo>
                    <a:cubicBezTo>
                      <a:pt x="41754" y="11515"/>
                      <a:pt x="41771" y="11529"/>
                      <a:pt x="41782" y="11529"/>
                    </a:cubicBezTo>
                    <a:cubicBezTo>
                      <a:pt x="41790" y="11529"/>
                      <a:pt x="41794" y="11521"/>
                      <a:pt x="41794" y="11500"/>
                    </a:cubicBezTo>
                    <a:cubicBezTo>
                      <a:pt x="41794" y="11439"/>
                      <a:pt x="41696" y="11316"/>
                      <a:pt x="41770" y="11180"/>
                    </a:cubicBezTo>
                    <a:cubicBezTo>
                      <a:pt x="41844" y="11032"/>
                      <a:pt x="41905" y="10983"/>
                      <a:pt x="42004" y="10983"/>
                    </a:cubicBezTo>
                    <a:cubicBezTo>
                      <a:pt x="42047" y="10983"/>
                      <a:pt x="42090" y="10989"/>
                      <a:pt x="42130" y="10989"/>
                    </a:cubicBezTo>
                    <a:cubicBezTo>
                      <a:pt x="42170" y="10989"/>
                      <a:pt x="42207" y="10983"/>
                      <a:pt x="42238" y="10958"/>
                    </a:cubicBezTo>
                    <a:cubicBezTo>
                      <a:pt x="42300" y="10909"/>
                      <a:pt x="42361" y="10946"/>
                      <a:pt x="42312" y="10860"/>
                    </a:cubicBezTo>
                    <a:cubicBezTo>
                      <a:pt x="42250" y="10786"/>
                      <a:pt x="42201" y="10736"/>
                      <a:pt x="42201" y="10650"/>
                    </a:cubicBezTo>
                    <a:cubicBezTo>
                      <a:pt x="42213" y="10552"/>
                      <a:pt x="42263" y="10465"/>
                      <a:pt x="42324" y="10404"/>
                    </a:cubicBezTo>
                    <a:cubicBezTo>
                      <a:pt x="42360" y="10368"/>
                      <a:pt x="42377" y="10345"/>
                      <a:pt x="42397" y="10345"/>
                    </a:cubicBezTo>
                    <a:cubicBezTo>
                      <a:pt x="42405" y="10345"/>
                      <a:pt x="42413" y="10348"/>
                      <a:pt x="42423" y="10355"/>
                    </a:cubicBezTo>
                    <a:cubicBezTo>
                      <a:pt x="42449" y="10381"/>
                      <a:pt x="42483" y="10401"/>
                      <a:pt x="42508" y="10401"/>
                    </a:cubicBezTo>
                    <a:cubicBezTo>
                      <a:pt x="42518" y="10401"/>
                      <a:pt x="42527" y="10398"/>
                      <a:pt x="42534" y="10391"/>
                    </a:cubicBezTo>
                    <a:cubicBezTo>
                      <a:pt x="42571" y="10355"/>
                      <a:pt x="42595" y="10293"/>
                      <a:pt x="42571" y="10231"/>
                    </a:cubicBezTo>
                    <a:cubicBezTo>
                      <a:pt x="42571" y="10157"/>
                      <a:pt x="42509" y="10157"/>
                      <a:pt x="42472" y="10096"/>
                    </a:cubicBezTo>
                    <a:cubicBezTo>
                      <a:pt x="42435" y="10034"/>
                      <a:pt x="42423" y="9886"/>
                      <a:pt x="42472" y="9849"/>
                    </a:cubicBezTo>
                    <a:cubicBezTo>
                      <a:pt x="42521" y="9812"/>
                      <a:pt x="42583" y="9775"/>
                      <a:pt x="42558" y="9738"/>
                    </a:cubicBezTo>
                    <a:cubicBezTo>
                      <a:pt x="42535" y="9704"/>
                      <a:pt x="42469" y="9626"/>
                      <a:pt x="42441" y="9626"/>
                    </a:cubicBezTo>
                    <a:cubicBezTo>
                      <a:pt x="42439" y="9626"/>
                      <a:pt x="42437" y="9627"/>
                      <a:pt x="42435" y="9628"/>
                    </a:cubicBezTo>
                    <a:cubicBezTo>
                      <a:pt x="42401" y="9628"/>
                      <a:pt x="42409" y="9703"/>
                      <a:pt x="42370" y="9703"/>
                    </a:cubicBezTo>
                    <a:cubicBezTo>
                      <a:pt x="42368" y="9703"/>
                      <a:pt x="42365" y="9702"/>
                      <a:pt x="42361" y="9701"/>
                    </a:cubicBezTo>
                    <a:cubicBezTo>
                      <a:pt x="42312" y="9701"/>
                      <a:pt x="42263" y="9665"/>
                      <a:pt x="42263" y="9615"/>
                    </a:cubicBezTo>
                    <a:cubicBezTo>
                      <a:pt x="42275" y="9504"/>
                      <a:pt x="42324" y="9406"/>
                      <a:pt x="42398" y="9332"/>
                    </a:cubicBezTo>
                    <a:cubicBezTo>
                      <a:pt x="42460" y="9258"/>
                      <a:pt x="42497" y="9258"/>
                      <a:pt x="42521" y="9159"/>
                    </a:cubicBezTo>
                    <a:cubicBezTo>
                      <a:pt x="42546" y="9061"/>
                      <a:pt x="42571" y="8975"/>
                      <a:pt x="42620" y="8888"/>
                    </a:cubicBezTo>
                    <a:cubicBezTo>
                      <a:pt x="42650" y="8848"/>
                      <a:pt x="42698" y="8765"/>
                      <a:pt x="42727" y="8765"/>
                    </a:cubicBezTo>
                    <a:cubicBezTo>
                      <a:pt x="42733" y="8765"/>
                      <a:pt x="42739" y="8769"/>
                      <a:pt x="42743" y="8777"/>
                    </a:cubicBezTo>
                    <a:cubicBezTo>
                      <a:pt x="42751" y="8816"/>
                      <a:pt x="42763" y="8835"/>
                      <a:pt x="42781" y="8835"/>
                    </a:cubicBezTo>
                    <a:cubicBezTo>
                      <a:pt x="42791" y="8835"/>
                      <a:pt x="42803" y="8828"/>
                      <a:pt x="42817" y="8814"/>
                    </a:cubicBezTo>
                    <a:cubicBezTo>
                      <a:pt x="42846" y="8795"/>
                      <a:pt x="42852" y="8754"/>
                      <a:pt x="42877" y="8754"/>
                    </a:cubicBezTo>
                    <a:cubicBezTo>
                      <a:pt x="42884" y="8754"/>
                      <a:pt x="42892" y="8757"/>
                      <a:pt x="42903" y="8765"/>
                    </a:cubicBezTo>
                    <a:cubicBezTo>
                      <a:pt x="42941" y="8802"/>
                      <a:pt x="42950" y="8840"/>
                      <a:pt x="42968" y="8840"/>
                    </a:cubicBezTo>
                    <a:cubicBezTo>
                      <a:pt x="42974" y="8840"/>
                      <a:pt x="42981" y="8836"/>
                      <a:pt x="42990" y="8827"/>
                    </a:cubicBezTo>
                    <a:cubicBezTo>
                      <a:pt x="43051" y="8777"/>
                      <a:pt x="43101" y="8716"/>
                      <a:pt x="43162" y="8666"/>
                    </a:cubicBezTo>
                    <a:cubicBezTo>
                      <a:pt x="43201" y="8640"/>
                      <a:pt x="43244" y="8625"/>
                      <a:pt x="43271" y="8625"/>
                    </a:cubicBezTo>
                    <a:cubicBezTo>
                      <a:pt x="43296" y="8625"/>
                      <a:pt x="43309" y="8637"/>
                      <a:pt x="43298" y="8666"/>
                    </a:cubicBezTo>
                    <a:cubicBezTo>
                      <a:pt x="43275" y="8711"/>
                      <a:pt x="43243" y="8868"/>
                      <a:pt x="43274" y="8868"/>
                    </a:cubicBezTo>
                    <a:cubicBezTo>
                      <a:pt x="43277" y="8868"/>
                      <a:pt x="43281" y="8867"/>
                      <a:pt x="43285" y="8864"/>
                    </a:cubicBezTo>
                    <a:cubicBezTo>
                      <a:pt x="43359" y="8790"/>
                      <a:pt x="43446" y="8716"/>
                      <a:pt x="43532" y="8654"/>
                    </a:cubicBezTo>
                    <a:cubicBezTo>
                      <a:pt x="43606" y="8617"/>
                      <a:pt x="43680" y="8580"/>
                      <a:pt x="43766" y="8568"/>
                    </a:cubicBezTo>
                    <a:cubicBezTo>
                      <a:pt x="43802" y="8563"/>
                      <a:pt x="43838" y="8561"/>
                      <a:pt x="43873" y="8561"/>
                    </a:cubicBezTo>
                    <a:cubicBezTo>
                      <a:pt x="43935" y="8561"/>
                      <a:pt x="43995" y="8569"/>
                      <a:pt x="44049" y="8593"/>
                    </a:cubicBezTo>
                    <a:cubicBezTo>
                      <a:pt x="44086" y="8617"/>
                      <a:pt x="44197" y="8790"/>
                      <a:pt x="44246" y="8802"/>
                    </a:cubicBezTo>
                    <a:cubicBezTo>
                      <a:pt x="44250" y="8803"/>
                      <a:pt x="44252" y="8804"/>
                      <a:pt x="44255" y="8804"/>
                    </a:cubicBezTo>
                    <a:cubicBezTo>
                      <a:pt x="44282" y="8804"/>
                      <a:pt x="44274" y="8747"/>
                      <a:pt x="44308" y="8691"/>
                    </a:cubicBezTo>
                    <a:cubicBezTo>
                      <a:pt x="44357" y="8642"/>
                      <a:pt x="44530" y="8543"/>
                      <a:pt x="44616" y="8432"/>
                    </a:cubicBezTo>
                    <a:cubicBezTo>
                      <a:pt x="44715" y="8346"/>
                      <a:pt x="44825" y="8272"/>
                      <a:pt x="44949" y="8211"/>
                    </a:cubicBezTo>
                    <a:cubicBezTo>
                      <a:pt x="45035" y="8149"/>
                      <a:pt x="45491" y="7927"/>
                      <a:pt x="45639" y="7853"/>
                    </a:cubicBezTo>
                    <a:cubicBezTo>
                      <a:pt x="45774" y="7779"/>
                      <a:pt x="45897" y="7718"/>
                      <a:pt x="45873" y="7668"/>
                    </a:cubicBezTo>
                    <a:cubicBezTo>
                      <a:pt x="45866" y="7641"/>
                      <a:pt x="45874" y="7633"/>
                      <a:pt x="45887" y="7633"/>
                    </a:cubicBezTo>
                    <a:cubicBezTo>
                      <a:pt x="45898" y="7633"/>
                      <a:pt x="45911" y="7638"/>
                      <a:pt x="45922" y="7644"/>
                    </a:cubicBezTo>
                    <a:cubicBezTo>
                      <a:pt x="45959" y="7656"/>
                      <a:pt x="45959" y="7718"/>
                      <a:pt x="46021" y="7718"/>
                    </a:cubicBezTo>
                    <a:cubicBezTo>
                      <a:pt x="46107" y="7718"/>
                      <a:pt x="46193" y="7742"/>
                      <a:pt x="46267" y="7792"/>
                    </a:cubicBezTo>
                    <a:cubicBezTo>
                      <a:pt x="46307" y="7816"/>
                      <a:pt x="46337" y="7835"/>
                      <a:pt x="46356" y="7835"/>
                    </a:cubicBezTo>
                    <a:cubicBezTo>
                      <a:pt x="46366" y="7835"/>
                      <a:pt x="46374" y="7829"/>
                      <a:pt x="46378" y="7816"/>
                    </a:cubicBezTo>
                    <a:cubicBezTo>
                      <a:pt x="46403" y="7792"/>
                      <a:pt x="46501" y="7668"/>
                      <a:pt x="46477" y="7619"/>
                    </a:cubicBezTo>
                    <a:cubicBezTo>
                      <a:pt x="46452" y="7582"/>
                      <a:pt x="46452" y="7533"/>
                      <a:pt x="46427" y="7484"/>
                    </a:cubicBezTo>
                    <a:cubicBezTo>
                      <a:pt x="46390" y="7422"/>
                      <a:pt x="46341" y="7373"/>
                      <a:pt x="46279" y="7336"/>
                    </a:cubicBezTo>
                    <a:cubicBezTo>
                      <a:pt x="46218" y="7299"/>
                      <a:pt x="46279" y="7274"/>
                      <a:pt x="46279" y="7237"/>
                    </a:cubicBezTo>
                    <a:cubicBezTo>
                      <a:pt x="46279" y="7151"/>
                      <a:pt x="46255" y="7077"/>
                      <a:pt x="46218" y="7003"/>
                    </a:cubicBezTo>
                    <a:cubicBezTo>
                      <a:pt x="46206" y="6992"/>
                      <a:pt x="46198" y="6987"/>
                      <a:pt x="46192" y="6987"/>
                    </a:cubicBezTo>
                    <a:cubicBezTo>
                      <a:pt x="46175" y="6987"/>
                      <a:pt x="46169" y="7013"/>
                      <a:pt x="46147" y="7013"/>
                    </a:cubicBezTo>
                    <a:cubicBezTo>
                      <a:pt x="46140" y="7013"/>
                      <a:pt x="46131" y="7010"/>
                      <a:pt x="46119" y="7003"/>
                    </a:cubicBezTo>
                    <a:cubicBezTo>
                      <a:pt x="46058" y="6966"/>
                      <a:pt x="45984" y="6905"/>
                      <a:pt x="45984" y="6855"/>
                    </a:cubicBezTo>
                    <a:cubicBezTo>
                      <a:pt x="45971" y="6794"/>
                      <a:pt x="45996" y="6757"/>
                      <a:pt x="45947" y="6757"/>
                    </a:cubicBezTo>
                    <a:cubicBezTo>
                      <a:pt x="45910" y="6757"/>
                      <a:pt x="45910" y="6769"/>
                      <a:pt x="45860" y="6794"/>
                    </a:cubicBezTo>
                    <a:cubicBezTo>
                      <a:pt x="45832" y="6801"/>
                      <a:pt x="45804" y="6808"/>
                      <a:pt x="45777" y="6808"/>
                    </a:cubicBezTo>
                    <a:cubicBezTo>
                      <a:pt x="45758" y="6808"/>
                      <a:pt x="45741" y="6804"/>
                      <a:pt x="45725" y="6794"/>
                    </a:cubicBezTo>
                    <a:cubicBezTo>
                      <a:pt x="45700" y="6757"/>
                      <a:pt x="45626" y="6707"/>
                      <a:pt x="45688" y="6707"/>
                    </a:cubicBezTo>
                    <a:cubicBezTo>
                      <a:pt x="45729" y="6707"/>
                      <a:pt x="45803" y="6718"/>
                      <a:pt x="45833" y="6718"/>
                    </a:cubicBezTo>
                    <a:cubicBezTo>
                      <a:pt x="45848" y="6718"/>
                      <a:pt x="45852" y="6716"/>
                      <a:pt x="45836" y="6707"/>
                    </a:cubicBezTo>
                    <a:cubicBezTo>
                      <a:pt x="45787" y="6683"/>
                      <a:pt x="45676" y="6670"/>
                      <a:pt x="45737" y="6646"/>
                    </a:cubicBezTo>
                    <a:cubicBezTo>
                      <a:pt x="45774" y="6633"/>
                      <a:pt x="45811" y="6627"/>
                      <a:pt x="45847" y="6627"/>
                    </a:cubicBezTo>
                    <a:cubicBezTo>
                      <a:pt x="45882" y="6627"/>
                      <a:pt x="45916" y="6633"/>
                      <a:pt x="45947" y="6646"/>
                    </a:cubicBezTo>
                    <a:cubicBezTo>
                      <a:pt x="46021" y="6683"/>
                      <a:pt x="46033" y="6744"/>
                      <a:pt x="46107" y="6757"/>
                    </a:cubicBezTo>
                    <a:cubicBezTo>
                      <a:pt x="46144" y="6775"/>
                      <a:pt x="46181" y="6784"/>
                      <a:pt x="46218" y="6784"/>
                    </a:cubicBezTo>
                    <a:cubicBezTo>
                      <a:pt x="46255" y="6784"/>
                      <a:pt x="46292" y="6775"/>
                      <a:pt x="46329" y="6757"/>
                    </a:cubicBezTo>
                    <a:cubicBezTo>
                      <a:pt x="46452" y="6695"/>
                      <a:pt x="46698" y="6633"/>
                      <a:pt x="46661" y="6597"/>
                    </a:cubicBezTo>
                    <a:cubicBezTo>
                      <a:pt x="46624" y="6560"/>
                      <a:pt x="46550" y="6547"/>
                      <a:pt x="46612" y="6510"/>
                    </a:cubicBezTo>
                    <a:cubicBezTo>
                      <a:pt x="46674" y="6473"/>
                      <a:pt x="46772" y="6449"/>
                      <a:pt x="46772" y="6412"/>
                    </a:cubicBezTo>
                    <a:cubicBezTo>
                      <a:pt x="46772" y="6362"/>
                      <a:pt x="46661" y="6276"/>
                      <a:pt x="46661" y="6227"/>
                    </a:cubicBezTo>
                    <a:cubicBezTo>
                      <a:pt x="46661" y="6178"/>
                      <a:pt x="46785" y="6116"/>
                      <a:pt x="46785" y="6079"/>
                    </a:cubicBezTo>
                    <a:cubicBezTo>
                      <a:pt x="46788" y="6066"/>
                      <a:pt x="46791" y="6062"/>
                      <a:pt x="46795" y="6062"/>
                    </a:cubicBezTo>
                    <a:cubicBezTo>
                      <a:pt x="46805" y="6062"/>
                      <a:pt x="46821" y="6093"/>
                      <a:pt x="46857" y="6093"/>
                    </a:cubicBezTo>
                    <a:cubicBezTo>
                      <a:pt x="46861" y="6093"/>
                      <a:pt x="46866" y="6092"/>
                      <a:pt x="46871" y="6091"/>
                    </a:cubicBezTo>
                    <a:cubicBezTo>
                      <a:pt x="46895" y="6085"/>
                      <a:pt x="46942" y="6079"/>
                      <a:pt x="46974" y="6079"/>
                    </a:cubicBezTo>
                    <a:cubicBezTo>
                      <a:pt x="47006" y="6079"/>
                      <a:pt x="47025" y="6085"/>
                      <a:pt x="46994" y="6104"/>
                    </a:cubicBezTo>
                    <a:cubicBezTo>
                      <a:pt x="46920" y="6141"/>
                      <a:pt x="46846" y="6190"/>
                      <a:pt x="46895" y="6239"/>
                    </a:cubicBezTo>
                    <a:cubicBezTo>
                      <a:pt x="46932" y="6276"/>
                      <a:pt x="46969" y="6325"/>
                      <a:pt x="46969" y="6362"/>
                    </a:cubicBezTo>
                    <a:cubicBezTo>
                      <a:pt x="46969" y="6405"/>
                      <a:pt x="46942" y="6439"/>
                      <a:pt x="46991" y="6439"/>
                    </a:cubicBezTo>
                    <a:cubicBezTo>
                      <a:pt x="46998" y="6439"/>
                      <a:pt x="47007" y="6438"/>
                      <a:pt x="47019" y="6436"/>
                    </a:cubicBezTo>
                    <a:cubicBezTo>
                      <a:pt x="47105" y="6412"/>
                      <a:pt x="47204" y="6387"/>
                      <a:pt x="47302" y="6387"/>
                    </a:cubicBezTo>
                    <a:cubicBezTo>
                      <a:pt x="47314" y="6381"/>
                      <a:pt x="47324" y="6378"/>
                      <a:pt x="47333" y="6378"/>
                    </a:cubicBezTo>
                    <a:cubicBezTo>
                      <a:pt x="47342" y="6378"/>
                      <a:pt x="47351" y="6381"/>
                      <a:pt x="47364" y="6387"/>
                    </a:cubicBezTo>
                    <a:lnTo>
                      <a:pt x="47364" y="5204"/>
                    </a:lnTo>
                    <a:cubicBezTo>
                      <a:pt x="47314" y="5180"/>
                      <a:pt x="47265" y="5155"/>
                      <a:pt x="47228" y="5118"/>
                    </a:cubicBezTo>
                    <a:cubicBezTo>
                      <a:pt x="47179" y="5069"/>
                      <a:pt x="47117" y="5032"/>
                      <a:pt x="47043" y="5019"/>
                    </a:cubicBezTo>
                    <a:cubicBezTo>
                      <a:pt x="46982" y="5007"/>
                      <a:pt x="46982" y="4995"/>
                      <a:pt x="46920" y="4933"/>
                    </a:cubicBezTo>
                    <a:cubicBezTo>
                      <a:pt x="46809" y="4872"/>
                      <a:pt x="46698" y="4822"/>
                      <a:pt x="46587" y="4785"/>
                    </a:cubicBezTo>
                    <a:cubicBezTo>
                      <a:pt x="46538" y="4748"/>
                      <a:pt x="46501" y="4674"/>
                      <a:pt x="46403" y="4625"/>
                    </a:cubicBezTo>
                    <a:cubicBezTo>
                      <a:pt x="46292" y="4563"/>
                      <a:pt x="45934" y="4465"/>
                      <a:pt x="45860" y="4428"/>
                    </a:cubicBezTo>
                    <a:cubicBezTo>
                      <a:pt x="45774" y="4403"/>
                      <a:pt x="45774" y="4354"/>
                      <a:pt x="45688" y="4354"/>
                    </a:cubicBezTo>
                    <a:cubicBezTo>
                      <a:pt x="45602" y="4354"/>
                      <a:pt x="45170" y="4329"/>
                      <a:pt x="45121" y="4317"/>
                    </a:cubicBezTo>
                    <a:cubicBezTo>
                      <a:pt x="45078" y="4300"/>
                      <a:pt x="45071" y="4282"/>
                      <a:pt x="45062" y="4282"/>
                    </a:cubicBezTo>
                    <a:cubicBezTo>
                      <a:pt x="45059" y="4282"/>
                      <a:pt x="45054" y="4285"/>
                      <a:pt x="45047" y="4292"/>
                    </a:cubicBezTo>
                    <a:cubicBezTo>
                      <a:pt x="45010" y="4317"/>
                      <a:pt x="45047" y="4354"/>
                      <a:pt x="44998" y="4354"/>
                    </a:cubicBezTo>
                    <a:cubicBezTo>
                      <a:pt x="44949" y="4342"/>
                      <a:pt x="44628" y="4243"/>
                      <a:pt x="44517" y="4231"/>
                    </a:cubicBezTo>
                    <a:cubicBezTo>
                      <a:pt x="44490" y="4224"/>
                      <a:pt x="44465" y="4221"/>
                      <a:pt x="44444" y="4221"/>
                    </a:cubicBezTo>
                    <a:cubicBezTo>
                      <a:pt x="44388" y="4221"/>
                      <a:pt x="44354" y="4241"/>
                      <a:pt x="44345" y="4268"/>
                    </a:cubicBezTo>
                    <a:cubicBezTo>
                      <a:pt x="44333" y="4317"/>
                      <a:pt x="44308" y="4366"/>
                      <a:pt x="44271" y="4403"/>
                    </a:cubicBezTo>
                    <a:cubicBezTo>
                      <a:pt x="44259" y="4416"/>
                      <a:pt x="44271" y="4453"/>
                      <a:pt x="44308" y="4453"/>
                    </a:cubicBezTo>
                    <a:cubicBezTo>
                      <a:pt x="44370" y="4502"/>
                      <a:pt x="44431" y="4563"/>
                      <a:pt x="44456" y="4637"/>
                    </a:cubicBezTo>
                    <a:cubicBezTo>
                      <a:pt x="44480" y="4687"/>
                      <a:pt x="44493" y="4711"/>
                      <a:pt x="44431" y="4761"/>
                    </a:cubicBezTo>
                    <a:cubicBezTo>
                      <a:pt x="44370" y="4810"/>
                      <a:pt x="44357" y="4847"/>
                      <a:pt x="44283" y="4847"/>
                    </a:cubicBezTo>
                    <a:cubicBezTo>
                      <a:pt x="44259" y="4847"/>
                      <a:pt x="44230" y="4851"/>
                      <a:pt x="44202" y="4851"/>
                    </a:cubicBezTo>
                    <a:cubicBezTo>
                      <a:pt x="44159" y="4851"/>
                      <a:pt x="44116" y="4842"/>
                      <a:pt x="44086" y="4798"/>
                    </a:cubicBezTo>
                    <a:cubicBezTo>
                      <a:pt x="44037" y="4736"/>
                      <a:pt x="44099" y="4736"/>
                      <a:pt x="43988" y="4699"/>
                    </a:cubicBezTo>
                    <a:cubicBezTo>
                      <a:pt x="43877" y="4650"/>
                      <a:pt x="43803" y="4662"/>
                      <a:pt x="43803" y="4600"/>
                    </a:cubicBezTo>
                    <a:cubicBezTo>
                      <a:pt x="43803" y="4539"/>
                      <a:pt x="43815" y="4514"/>
                      <a:pt x="43791" y="4490"/>
                    </a:cubicBezTo>
                    <a:cubicBezTo>
                      <a:pt x="43766" y="4453"/>
                      <a:pt x="43754" y="4453"/>
                      <a:pt x="43717" y="4440"/>
                    </a:cubicBezTo>
                    <a:cubicBezTo>
                      <a:pt x="43688" y="4421"/>
                      <a:pt x="43674" y="4395"/>
                      <a:pt x="43653" y="4395"/>
                    </a:cubicBezTo>
                    <a:cubicBezTo>
                      <a:pt x="43646" y="4395"/>
                      <a:pt x="43639" y="4398"/>
                      <a:pt x="43630" y="4403"/>
                    </a:cubicBezTo>
                    <a:cubicBezTo>
                      <a:pt x="43593" y="4453"/>
                      <a:pt x="43544" y="4477"/>
                      <a:pt x="43495" y="4490"/>
                    </a:cubicBezTo>
                    <a:cubicBezTo>
                      <a:pt x="43454" y="4494"/>
                      <a:pt x="43414" y="4497"/>
                      <a:pt x="43373" y="4497"/>
                    </a:cubicBezTo>
                    <a:cubicBezTo>
                      <a:pt x="43303" y="4497"/>
                      <a:pt x="43232" y="4488"/>
                      <a:pt x="43162" y="4465"/>
                    </a:cubicBezTo>
                    <a:cubicBezTo>
                      <a:pt x="43064" y="4440"/>
                      <a:pt x="42854" y="4440"/>
                      <a:pt x="42731" y="4416"/>
                    </a:cubicBezTo>
                    <a:cubicBezTo>
                      <a:pt x="42652" y="4398"/>
                      <a:pt x="42629" y="4381"/>
                      <a:pt x="42579" y="4381"/>
                    </a:cubicBezTo>
                    <a:cubicBezTo>
                      <a:pt x="42558" y="4381"/>
                      <a:pt x="42533" y="4384"/>
                      <a:pt x="42497" y="4391"/>
                    </a:cubicBezTo>
                    <a:cubicBezTo>
                      <a:pt x="42456" y="4399"/>
                      <a:pt x="42419" y="4401"/>
                      <a:pt x="42386" y="4401"/>
                    </a:cubicBezTo>
                    <a:cubicBezTo>
                      <a:pt x="42370" y="4401"/>
                      <a:pt x="42355" y="4400"/>
                      <a:pt x="42341" y="4400"/>
                    </a:cubicBezTo>
                    <a:cubicBezTo>
                      <a:pt x="42300" y="4400"/>
                      <a:pt x="42269" y="4403"/>
                      <a:pt x="42250" y="4428"/>
                    </a:cubicBezTo>
                    <a:cubicBezTo>
                      <a:pt x="42213" y="4477"/>
                      <a:pt x="42164" y="4453"/>
                      <a:pt x="42164" y="4588"/>
                    </a:cubicBezTo>
                    <a:cubicBezTo>
                      <a:pt x="42164" y="4692"/>
                      <a:pt x="42182" y="4769"/>
                      <a:pt x="42172" y="4769"/>
                    </a:cubicBezTo>
                    <a:cubicBezTo>
                      <a:pt x="42171" y="4769"/>
                      <a:pt x="42168" y="4766"/>
                      <a:pt x="42164" y="4761"/>
                    </a:cubicBezTo>
                    <a:cubicBezTo>
                      <a:pt x="42127" y="4687"/>
                      <a:pt x="42090" y="4613"/>
                      <a:pt x="42078" y="4527"/>
                    </a:cubicBezTo>
                    <a:cubicBezTo>
                      <a:pt x="42066" y="4477"/>
                      <a:pt x="41992" y="4440"/>
                      <a:pt x="41942" y="4416"/>
                    </a:cubicBezTo>
                    <a:cubicBezTo>
                      <a:pt x="41893" y="4391"/>
                      <a:pt x="41733" y="4416"/>
                      <a:pt x="41757" y="4329"/>
                    </a:cubicBezTo>
                    <a:cubicBezTo>
                      <a:pt x="41794" y="4231"/>
                      <a:pt x="41819" y="4157"/>
                      <a:pt x="41831" y="4120"/>
                    </a:cubicBezTo>
                    <a:cubicBezTo>
                      <a:pt x="41844" y="4083"/>
                      <a:pt x="41831" y="4021"/>
                      <a:pt x="41757" y="3960"/>
                    </a:cubicBezTo>
                    <a:cubicBezTo>
                      <a:pt x="41674" y="3900"/>
                      <a:pt x="41369" y="3700"/>
                      <a:pt x="41137" y="3700"/>
                    </a:cubicBezTo>
                    <a:cubicBezTo>
                      <a:pt x="41130" y="3700"/>
                      <a:pt x="41123" y="3701"/>
                      <a:pt x="41117" y="3701"/>
                    </a:cubicBezTo>
                    <a:cubicBezTo>
                      <a:pt x="40883" y="3726"/>
                      <a:pt x="40464" y="3849"/>
                      <a:pt x="40254" y="3849"/>
                    </a:cubicBezTo>
                    <a:cubicBezTo>
                      <a:pt x="40045" y="3849"/>
                      <a:pt x="39934" y="3837"/>
                      <a:pt x="39897" y="3800"/>
                    </a:cubicBezTo>
                    <a:cubicBezTo>
                      <a:pt x="39872" y="3775"/>
                      <a:pt x="39872" y="3763"/>
                      <a:pt x="39922" y="3738"/>
                    </a:cubicBezTo>
                    <a:cubicBezTo>
                      <a:pt x="39959" y="3726"/>
                      <a:pt x="39946" y="3713"/>
                      <a:pt x="39885" y="3676"/>
                    </a:cubicBezTo>
                    <a:cubicBezTo>
                      <a:pt x="39839" y="3642"/>
                      <a:pt x="39772" y="3576"/>
                      <a:pt x="39685" y="3576"/>
                    </a:cubicBezTo>
                    <a:cubicBezTo>
                      <a:pt x="39678" y="3576"/>
                      <a:pt x="39670" y="3577"/>
                      <a:pt x="39663" y="3578"/>
                    </a:cubicBezTo>
                    <a:cubicBezTo>
                      <a:pt x="39564" y="3590"/>
                      <a:pt x="39515" y="3627"/>
                      <a:pt x="39466" y="3627"/>
                    </a:cubicBezTo>
                    <a:cubicBezTo>
                      <a:pt x="39416" y="3627"/>
                      <a:pt x="39466" y="3615"/>
                      <a:pt x="39527" y="3590"/>
                    </a:cubicBezTo>
                    <a:cubicBezTo>
                      <a:pt x="39589" y="3553"/>
                      <a:pt x="39614" y="3504"/>
                      <a:pt x="39540" y="3504"/>
                    </a:cubicBezTo>
                    <a:cubicBezTo>
                      <a:pt x="39482" y="3504"/>
                      <a:pt x="39457" y="3520"/>
                      <a:pt x="39440" y="3520"/>
                    </a:cubicBezTo>
                    <a:cubicBezTo>
                      <a:pt x="39431" y="3520"/>
                      <a:pt x="39425" y="3516"/>
                      <a:pt x="39416" y="3504"/>
                    </a:cubicBezTo>
                    <a:cubicBezTo>
                      <a:pt x="39392" y="3455"/>
                      <a:pt x="39404" y="3492"/>
                      <a:pt x="39330" y="3455"/>
                    </a:cubicBezTo>
                    <a:cubicBezTo>
                      <a:pt x="39269" y="3430"/>
                      <a:pt x="39232" y="3430"/>
                      <a:pt x="39195" y="3393"/>
                    </a:cubicBezTo>
                    <a:cubicBezTo>
                      <a:pt x="39170" y="3356"/>
                      <a:pt x="39145" y="3319"/>
                      <a:pt x="39195" y="3319"/>
                    </a:cubicBezTo>
                    <a:cubicBezTo>
                      <a:pt x="39232" y="3325"/>
                      <a:pt x="39272" y="3328"/>
                      <a:pt x="39312" y="3328"/>
                    </a:cubicBezTo>
                    <a:cubicBezTo>
                      <a:pt x="39352" y="3328"/>
                      <a:pt x="39392" y="3325"/>
                      <a:pt x="39429" y="3319"/>
                    </a:cubicBezTo>
                    <a:cubicBezTo>
                      <a:pt x="39441" y="3294"/>
                      <a:pt x="39466" y="3270"/>
                      <a:pt x="39392" y="3220"/>
                    </a:cubicBezTo>
                    <a:cubicBezTo>
                      <a:pt x="39318" y="3147"/>
                      <a:pt x="39207" y="3097"/>
                      <a:pt x="39096" y="3097"/>
                    </a:cubicBezTo>
                    <a:cubicBezTo>
                      <a:pt x="38970" y="3089"/>
                      <a:pt x="38875" y="3061"/>
                      <a:pt x="38809" y="3061"/>
                    </a:cubicBezTo>
                    <a:cubicBezTo>
                      <a:pt x="38772" y="3061"/>
                      <a:pt x="38744" y="3070"/>
                      <a:pt x="38726" y="3097"/>
                    </a:cubicBezTo>
                    <a:cubicBezTo>
                      <a:pt x="38640" y="3220"/>
                      <a:pt x="38517" y="3319"/>
                      <a:pt x="38381" y="3393"/>
                    </a:cubicBezTo>
                    <a:cubicBezTo>
                      <a:pt x="38283" y="3393"/>
                      <a:pt x="38258" y="3393"/>
                      <a:pt x="38258" y="3356"/>
                    </a:cubicBezTo>
                    <a:cubicBezTo>
                      <a:pt x="38271" y="3319"/>
                      <a:pt x="38258" y="3282"/>
                      <a:pt x="38307" y="3282"/>
                    </a:cubicBezTo>
                    <a:cubicBezTo>
                      <a:pt x="38328" y="3282"/>
                      <a:pt x="38349" y="3283"/>
                      <a:pt x="38366" y="3283"/>
                    </a:cubicBezTo>
                    <a:cubicBezTo>
                      <a:pt x="38402" y="3283"/>
                      <a:pt x="38427" y="3278"/>
                      <a:pt x="38418" y="3245"/>
                    </a:cubicBezTo>
                    <a:cubicBezTo>
                      <a:pt x="38406" y="3208"/>
                      <a:pt x="38394" y="3171"/>
                      <a:pt x="38381" y="3134"/>
                    </a:cubicBezTo>
                    <a:cubicBezTo>
                      <a:pt x="38361" y="3114"/>
                      <a:pt x="38374" y="3094"/>
                      <a:pt x="38339" y="3094"/>
                    </a:cubicBezTo>
                    <a:cubicBezTo>
                      <a:pt x="38331" y="3094"/>
                      <a:pt x="38321" y="3095"/>
                      <a:pt x="38307" y="3097"/>
                    </a:cubicBezTo>
                    <a:cubicBezTo>
                      <a:pt x="38247" y="3106"/>
                      <a:pt x="38179" y="3115"/>
                      <a:pt x="38110" y="3115"/>
                    </a:cubicBezTo>
                    <a:cubicBezTo>
                      <a:pt x="38082" y="3115"/>
                      <a:pt x="38053" y="3113"/>
                      <a:pt x="38024" y="3110"/>
                    </a:cubicBezTo>
                    <a:cubicBezTo>
                      <a:pt x="38035" y="3098"/>
                      <a:pt x="38166" y="3007"/>
                      <a:pt x="38228" y="3007"/>
                    </a:cubicBezTo>
                    <a:cubicBezTo>
                      <a:pt x="38235" y="3007"/>
                      <a:pt x="38241" y="3009"/>
                      <a:pt x="38246" y="3011"/>
                    </a:cubicBezTo>
                    <a:cubicBezTo>
                      <a:pt x="38307" y="3023"/>
                      <a:pt x="38357" y="3036"/>
                      <a:pt x="38418" y="3036"/>
                    </a:cubicBezTo>
                    <a:cubicBezTo>
                      <a:pt x="38520" y="3051"/>
                      <a:pt x="38641" y="3067"/>
                      <a:pt x="38682" y="3067"/>
                    </a:cubicBezTo>
                    <a:cubicBezTo>
                      <a:pt x="38706" y="3067"/>
                      <a:pt x="38702" y="3062"/>
                      <a:pt x="38652" y="3048"/>
                    </a:cubicBezTo>
                    <a:cubicBezTo>
                      <a:pt x="38517" y="2999"/>
                      <a:pt x="38381" y="2962"/>
                      <a:pt x="38234" y="2937"/>
                    </a:cubicBezTo>
                    <a:cubicBezTo>
                      <a:pt x="38123" y="2937"/>
                      <a:pt x="37691" y="2851"/>
                      <a:pt x="37568" y="2851"/>
                    </a:cubicBezTo>
                    <a:cubicBezTo>
                      <a:pt x="37555" y="2854"/>
                      <a:pt x="37541" y="2856"/>
                      <a:pt x="37526" y="2856"/>
                    </a:cubicBezTo>
                    <a:cubicBezTo>
                      <a:pt x="37486" y="2856"/>
                      <a:pt x="37441" y="2844"/>
                      <a:pt x="37396" y="2826"/>
                    </a:cubicBezTo>
                    <a:cubicBezTo>
                      <a:pt x="37338" y="2807"/>
                      <a:pt x="37266" y="2765"/>
                      <a:pt x="37236" y="2765"/>
                    </a:cubicBezTo>
                    <a:cubicBezTo>
                      <a:pt x="37228" y="2765"/>
                      <a:pt x="37223" y="2769"/>
                      <a:pt x="37223" y="2777"/>
                    </a:cubicBezTo>
                    <a:cubicBezTo>
                      <a:pt x="37223" y="2814"/>
                      <a:pt x="37285" y="2863"/>
                      <a:pt x="37236" y="2900"/>
                    </a:cubicBezTo>
                    <a:cubicBezTo>
                      <a:pt x="37199" y="2937"/>
                      <a:pt x="37014" y="2925"/>
                      <a:pt x="36927" y="2962"/>
                    </a:cubicBezTo>
                    <a:cubicBezTo>
                      <a:pt x="36854" y="3011"/>
                      <a:pt x="36829" y="3060"/>
                      <a:pt x="36841" y="3097"/>
                    </a:cubicBezTo>
                    <a:cubicBezTo>
                      <a:pt x="36851" y="3128"/>
                      <a:pt x="36862" y="3150"/>
                      <a:pt x="36885" y="3150"/>
                    </a:cubicBezTo>
                    <a:cubicBezTo>
                      <a:pt x="36891" y="3150"/>
                      <a:pt x="36896" y="3149"/>
                      <a:pt x="36903" y="3147"/>
                    </a:cubicBezTo>
                    <a:cubicBezTo>
                      <a:pt x="36930" y="3138"/>
                      <a:pt x="37014" y="3103"/>
                      <a:pt x="37040" y="3103"/>
                    </a:cubicBezTo>
                    <a:cubicBezTo>
                      <a:pt x="37051" y="3103"/>
                      <a:pt x="37052" y="3108"/>
                      <a:pt x="37038" y="3122"/>
                    </a:cubicBezTo>
                    <a:cubicBezTo>
                      <a:pt x="36989" y="3159"/>
                      <a:pt x="36927" y="3196"/>
                      <a:pt x="36952" y="3245"/>
                    </a:cubicBezTo>
                    <a:cubicBezTo>
                      <a:pt x="36989" y="3294"/>
                      <a:pt x="36940" y="3331"/>
                      <a:pt x="36964" y="3393"/>
                    </a:cubicBezTo>
                    <a:cubicBezTo>
                      <a:pt x="37001" y="3442"/>
                      <a:pt x="37088" y="3492"/>
                      <a:pt x="37026" y="3492"/>
                    </a:cubicBezTo>
                    <a:cubicBezTo>
                      <a:pt x="36976" y="3500"/>
                      <a:pt x="36902" y="3520"/>
                      <a:pt x="36849" y="3520"/>
                    </a:cubicBezTo>
                    <a:cubicBezTo>
                      <a:pt x="36824" y="3520"/>
                      <a:pt x="36804" y="3516"/>
                      <a:pt x="36792" y="3504"/>
                    </a:cubicBezTo>
                    <a:cubicBezTo>
                      <a:pt x="36743" y="3467"/>
                      <a:pt x="36767" y="3467"/>
                      <a:pt x="36792" y="3455"/>
                    </a:cubicBezTo>
                    <a:cubicBezTo>
                      <a:pt x="36804" y="3442"/>
                      <a:pt x="36792" y="3418"/>
                      <a:pt x="36730" y="3418"/>
                    </a:cubicBezTo>
                    <a:cubicBezTo>
                      <a:pt x="36686" y="3418"/>
                      <a:pt x="36590" y="3468"/>
                      <a:pt x="36536" y="3468"/>
                    </a:cubicBezTo>
                    <a:cubicBezTo>
                      <a:pt x="36530" y="3468"/>
                      <a:pt x="36525" y="3468"/>
                      <a:pt x="36521" y="3467"/>
                    </a:cubicBezTo>
                    <a:cubicBezTo>
                      <a:pt x="36487" y="3458"/>
                      <a:pt x="36419" y="3439"/>
                      <a:pt x="36387" y="3439"/>
                    </a:cubicBezTo>
                    <a:cubicBezTo>
                      <a:pt x="36372" y="3439"/>
                      <a:pt x="36365" y="3443"/>
                      <a:pt x="36373" y="3455"/>
                    </a:cubicBezTo>
                    <a:cubicBezTo>
                      <a:pt x="36398" y="3479"/>
                      <a:pt x="36385" y="3479"/>
                      <a:pt x="36472" y="3492"/>
                    </a:cubicBezTo>
                    <a:cubicBezTo>
                      <a:pt x="36546" y="3504"/>
                      <a:pt x="36632" y="3553"/>
                      <a:pt x="36595" y="3602"/>
                    </a:cubicBezTo>
                    <a:cubicBezTo>
                      <a:pt x="36563" y="3626"/>
                      <a:pt x="36531" y="3645"/>
                      <a:pt x="36499" y="3645"/>
                    </a:cubicBezTo>
                    <a:cubicBezTo>
                      <a:pt x="36481" y="3645"/>
                      <a:pt x="36464" y="3640"/>
                      <a:pt x="36447" y="3627"/>
                    </a:cubicBezTo>
                    <a:cubicBezTo>
                      <a:pt x="36398" y="3590"/>
                      <a:pt x="36435" y="3541"/>
                      <a:pt x="36410" y="3504"/>
                    </a:cubicBezTo>
                    <a:cubicBezTo>
                      <a:pt x="36373" y="3479"/>
                      <a:pt x="36336" y="3492"/>
                      <a:pt x="36274" y="3479"/>
                    </a:cubicBezTo>
                    <a:cubicBezTo>
                      <a:pt x="36193" y="3449"/>
                      <a:pt x="36112" y="3427"/>
                      <a:pt x="36024" y="3427"/>
                    </a:cubicBezTo>
                    <a:cubicBezTo>
                      <a:pt x="36005" y="3427"/>
                      <a:pt x="35986" y="3428"/>
                      <a:pt x="35966" y="3430"/>
                    </a:cubicBezTo>
                    <a:cubicBezTo>
                      <a:pt x="35843" y="3455"/>
                      <a:pt x="35856" y="3442"/>
                      <a:pt x="35794" y="3492"/>
                    </a:cubicBezTo>
                    <a:cubicBezTo>
                      <a:pt x="35750" y="3527"/>
                      <a:pt x="35731" y="3556"/>
                      <a:pt x="35683" y="3556"/>
                    </a:cubicBezTo>
                    <a:cubicBezTo>
                      <a:pt x="35664" y="3556"/>
                      <a:pt x="35641" y="3551"/>
                      <a:pt x="35609" y="3541"/>
                    </a:cubicBezTo>
                    <a:cubicBezTo>
                      <a:pt x="35511" y="3504"/>
                      <a:pt x="35412" y="3430"/>
                      <a:pt x="35350" y="3344"/>
                    </a:cubicBezTo>
                    <a:cubicBezTo>
                      <a:pt x="35318" y="3287"/>
                      <a:pt x="35312" y="3257"/>
                      <a:pt x="35302" y="3257"/>
                    </a:cubicBezTo>
                    <a:cubicBezTo>
                      <a:pt x="35296" y="3257"/>
                      <a:pt x="35289" y="3265"/>
                      <a:pt x="35276" y="3282"/>
                    </a:cubicBezTo>
                    <a:cubicBezTo>
                      <a:pt x="35227" y="3356"/>
                      <a:pt x="35166" y="3430"/>
                      <a:pt x="35129" y="3504"/>
                    </a:cubicBezTo>
                    <a:cubicBezTo>
                      <a:pt x="35092" y="3565"/>
                      <a:pt x="35042" y="3750"/>
                      <a:pt x="34993" y="3800"/>
                    </a:cubicBezTo>
                    <a:cubicBezTo>
                      <a:pt x="34953" y="3824"/>
                      <a:pt x="34960" y="3842"/>
                      <a:pt x="34942" y="3842"/>
                    </a:cubicBezTo>
                    <a:cubicBezTo>
                      <a:pt x="34933" y="3842"/>
                      <a:pt x="34917" y="3837"/>
                      <a:pt x="34882" y="3824"/>
                    </a:cubicBezTo>
                    <a:cubicBezTo>
                      <a:pt x="34759" y="3787"/>
                      <a:pt x="34648" y="3713"/>
                      <a:pt x="34562" y="3627"/>
                    </a:cubicBezTo>
                    <a:cubicBezTo>
                      <a:pt x="34488" y="3504"/>
                      <a:pt x="34402" y="3393"/>
                      <a:pt x="34303" y="3294"/>
                    </a:cubicBezTo>
                    <a:cubicBezTo>
                      <a:pt x="34254" y="3245"/>
                      <a:pt x="34192" y="3171"/>
                      <a:pt x="34204" y="3147"/>
                    </a:cubicBezTo>
                    <a:cubicBezTo>
                      <a:pt x="34211" y="3136"/>
                      <a:pt x="34221" y="3133"/>
                      <a:pt x="34232" y="3133"/>
                    </a:cubicBezTo>
                    <a:cubicBezTo>
                      <a:pt x="34262" y="3133"/>
                      <a:pt x="34304" y="3159"/>
                      <a:pt x="34340" y="3159"/>
                    </a:cubicBezTo>
                    <a:cubicBezTo>
                      <a:pt x="34344" y="3160"/>
                      <a:pt x="34350" y="3160"/>
                      <a:pt x="34355" y="3160"/>
                    </a:cubicBezTo>
                    <a:cubicBezTo>
                      <a:pt x="34417" y="3160"/>
                      <a:pt x="34555" y="3104"/>
                      <a:pt x="34488" y="3048"/>
                    </a:cubicBezTo>
                    <a:cubicBezTo>
                      <a:pt x="34439" y="2999"/>
                      <a:pt x="34365" y="2974"/>
                      <a:pt x="34303" y="2949"/>
                    </a:cubicBezTo>
                    <a:cubicBezTo>
                      <a:pt x="34266" y="2925"/>
                      <a:pt x="34254" y="2912"/>
                      <a:pt x="34315" y="2900"/>
                    </a:cubicBezTo>
                    <a:cubicBezTo>
                      <a:pt x="34365" y="2888"/>
                      <a:pt x="34439" y="2838"/>
                      <a:pt x="34365" y="2802"/>
                    </a:cubicBezTo>
                    <a:cubicBezTo>
                      <a:pt x="34303" y="2765"/>
                      <a:pt x="34229" y="2777"/>
                      <a:pt x="34291" y="2740"/>
                    </a:cubicBezTo>
                    <a:cubicBezTo>
                      <a:pt x="34340" y="2691"/>
                      <a:pt x="34451" y="2604"/>
                      <a:pt x="34340" y="2567"/>
                    </a:cubicBezTo>
                    <a:cubicBezTo>
                      <a:pt x="34241" y="2530"/>
                      <a:pt x="34266" y="2555"/>
                      <a:pt x="34204" y="2493"/>
                    </a:cubicBezTo>
                    <a:cubicBezTo>
                      <a:pt x="34162" y="2451"/>
                      <a:pt x="34110" y="2417"/>
                      <a:pt x="34048" y="2417"/>
                    </a:cubicBezTo>
                    <a:cubicBezTo>
                      <a:pt x="34039" y="2417"/>
                      <a:pt x="34029" y="2418"/>
                      <a:pt x="34020" y="2420"/>
                    </a:cubicBezTo>
                    <a:cubicBezTo>
                      <a:pt x="33985" y="2420"/>
                      <a:pt x="33961" y="2418"/>
                      <a:pt x="33941" y="2418"/>
                    </a:cubicBezTo>
                    <a:cubicBezTo>
                      <a:pt x="33912" y="2418"/>
                      <a:pt x="33894" y="2422"/>
                      <a:pt x="33872" y="2444"/>
                    </a:cubicBezTo>
                    <a:cubicBezTo>
                      <a:pt x="33834" y="2482"/>
                      <a:pt x="33825" y="2498"/>
                      <a:pt x="33812" y="2498"/>
                    </a:cubicBezTo>
                    <a:cubicBezTo>
                      <a:pt x="33808" y="2498"/>
                      <a:pt x="33804" y="2496"/>
                      <a:pt x="33798" y="2493"/>
                    </a:cubicBezTo>
                    <a:cubicBezTo>
                      <a:pt x="33761" y="2469"/>
                      <a:pt x="33798" y="2444"/>
                      <a:pt x="33736" y="2432"/>
                    </a:cubicBezTo>
                    <a:cubicBezTo>
                      <a:pt x="33729" y="2430"/>
                      <a:pt x="33721" y="2430"/>
                      <a:pt x="33714" y="2430"/>
                    </a:cubicBezTo>
                    <a:cubicBezTo>
                      <a:pt x="33683" y="2430"/>
                      <a:pt x="33650" y="2439"/>
                      <a:pt x="33616" y="2439"/>
                    </a:cubicBezTo>
                    <a:cubicBezTo>
                      <a:pt x="33587" y="2439"/>
                      <a:pt x="33557" y="2432"/>
                      <a:pt x="33527" y="2407"/>
                    </a:cubicBezTo>
                    <a:cubicBezTo>
                      <a:pt x="33465" y="2346"/>
                      <a:pt x="33391" y="2346"/>
                      <a:pt x="33367" y="2296"/>
                    </a:cubicBezTo>
                    <a:cubicBezTo>
                      <a:pt x="33344" y="2266"/>
                      <a:pt x="33349" y="2245"/>
                      <a:pt x="33339" y="2245"/>
                    </a:cubicBezTo>
                    <a:cubicBezTo>
                      <a:pt x="33333" y="2245"/>
                      <a:pt x="33321" y="2253"/>
                      <a:pt x="33293" y="2272"/>
                    </a:cubicBezTo>
                    <a:cubicBezTo>
                      <a:pt x="33219" y="2321"/>
                      <a:pt x="33219" y="2333"/>
                      <a:pt x="33194" y="2333"/>
                    </a:cubicBezTo>
                    <a:cubicBezTo>
                      <a:pt x="33174" y="2333"/>
                      <a:pt x="33163" y="2302"/>
                      <a:pt x="33140" y="2302"/>
                    </a:cubicBezTo>
                    <a:cubicBezTo>
                      <a:pt x="33134" y="2302"/>
                      <a:pt x="33128" y="2304"/>
                      <a:pt x="33120" y="2309"/>
                    </a:cubicBezTo>
                    <a:cubicBezTo>
                      <a:pt x="33096" y="2333"/>
                      <a:pt x="33009" y="2407"/>
                      <a:pt x="33034" y="2481"/>
                    </a:cubicBezTo>
                    <a:cubicBezTo>
                      <a:pt x="33046" y="2555"/>
                      <a:pt x="33120" y="2530"/>
                      <a:pt x="33071" y="2604"/>
                    </a:cubicBezTo>
                    <a:cubicBezTo>
                      <a:pt x="33034" y="2678"/>
                      <a:pt x="33083" y="2691"/>
                      <a:pt x="33022" y="2691"/>
                    </a:cubicBezTo>
                    <a:cubicBezTo>
                      <a:pt x="32948" y="2691"/>
                      <a:pt x="32837" y="2703"/>
                      <a:pt x="32861" y="2715"/>
                    </a:cubicBezTo>
                    <a:cubicBezTo>
                      <a:pt x="32895" y="2726"/>
                      <a:pt x="33061" y="2778"/>
                      <a:pt x="33035" y="2778"/>
                    </a:cubicBezTo>
                    <a:cubicBezTo>
                      <a:pt x="33033" y="2778"/>
                      <a:pt x="33028" y="2778"/>
                      <a:pt x="33022" y="2777"/>
                    </a:cubicBezTo>
                    <a:cubicBezTo>
                      <a:pt x="32960" y="2765"/>
                      <a:pt x="32898" y="2752"/>
                      <a:pt x="32849" y="2740"/>
                    </a:cubicBezTo>
                    <a:cubicBezTo>
                      <a:pt x="32738" y="2715"/>
                      <a:pt x="32369" y="2728"/>
                      <a:pt x="32319" y="2703"/>
                    </a:cubicBezTo>
                    <a:cubicBezTo>
                      <a:pt x="32270" y="2666"/>
                      <a:pt x="32270" y="2629"/>
                      <a:pt x="32233" y="2629"/>
                    </a:cubicBezTo>
                    <a:cubicBezTo>
                      <a:pt x="32203" y="2629"/>
                      <a:pt x="32166" y="2661"/>
                      <a:pt x="32121" y="2661"/>
                    </a:cubicBezTo>
                    <a:cubicBezTo>
                      <a:pt x="32109" y="2661"/>
                      <a:pt x="32098" y="2659"/>
                      <a:pt x="32085" y="2654"/>
                    </a:cubicBezTo>
                    <a:cubicBezTo>
                      <a:pt x="32024" y="2641"/>
                      <a:pt x="31839" y="2592"/>
                      <a:pt x="31851" y="2530"/>
                    </a:cubicBezTo>
                    <a:cubicBezTo>
                      <a:pt x="31863" y="2481"/>
                      <a:pt x="31987" y="2469"/>
                      <a:pt x="31950" y="2432"/>
                    </a:cubicBezTo>
                    <a:cubicBezTo>
                      <a:pt x="31922" y="2404"/>
                      <a:pt x="31887" y="2390"/>
                      <a:pt x="31851" y="2390"/>
                    </a:cubicBezTo>
                    <a:cubicBezTo>
                      <a:pt x="31839" y="2390"/>
                      <a:pt x="31826" y="2392"/>
                      <a:pt x="31814" y="2395"/>
                    </a:cubicBezTo>
                    <a:cubicBezTo>
                      <a:pt x="31629" y="2383"/>
                      <a:pt x="31444" y="2358"/>
                      <a:pt x="31260" y="2333"/>
                    </a:cubicBezTo>
                    <a:cubicBezTo>
                      <a:pt x="31161" y="2333"/>
                      <a:pt x="31063" y="2333"/>
                      <a:pt x="30964" y="2370"/>
                    </a:cubicBezTo>
                    <a:cubicBezTo>
                      <a:pt x="30947" y="2372"/>
                      <a:pt x="30927" y="2373"/>
                      <a:pt x="30907" y="2373"/>
                    </a:cubicBezTo>
                    <a:cubicBezTo>
                      <a:pt x="30876" y="2373"/>
                      <a:pt x="30844" y="2372"/>
                      <a:pt x="30815" y="2372"/>
                    </a:cubicBezTo>
                    <a:cubicBezTo>
                      <a:pt x="30754" y="2372"/>
                      <a:pt x="30709" y="2378"/>
                      <a:pt x="30730" y="2420"/>
                    </a:cubicBezTo>
                    <a:cubicBezTo>
                      <a:pt x="30775" y="2476"/>
                      <a:pt x="30810" y="2532"/>
                      <a:pt x="30750" y="2532"/>
                    </a:cubicBezTo>
                    <a:cubicBezTo>
                      <a:pt x="30744" y="2532"/>
                      <a:pt x="30737" y="2532"/>
                      <a:pt x="30730" y="2530"/>
                    </a:cubicBezTo>
                    <a:cubicBezTo>
                      <a:pt x="30656" y="2518"/>
                      <a:pt x="30582" y="2469"/>
                      <a:pt x="30619" y="2407"/>
                    </a:cubicBezTo>
                    <a:cubicBezTo>
                      <a:pt x="30656" y="2346"/>
                      <a:pt x="30594" y="2210"/>
                      <a:pt x="30570" y="2185"/>
                    </a:cubicBezTo>
                    <a:cubicBezTo>
                      <a:pt x="30568" y="2182"/>
                      <a:pt x="30567" y="2181"/>
                      <a:pt x="30565" y="2181"/>
                    </a:cubicBezTo>
                    <a:cubicBezTo>
                      <a:pt x="30554" y="2181"/>
                      <a:pt x="30540" y="2250"/>
                      <a:pt x="30508" y="2272"/>
                    </a:cubicBezTo>
                    <a:cubicBezTo>
                      <a:pt x="30459" y="2296"/>
                      <a:pt x="30397" y="2296"/>
                      <a:pt x="30348" y="2296"/>
                    </a:cubicBezTo>
                    <a:cubicBezTo>
                      <a:pt x="30274" y="2296"/>
                      <a:pt x="30249" y="2296"/>
                      <a:pt x="30225" y="2259"/>
                    </a:cubicBezTo>
                    <a:cubicBezTo>
                      <a:pt x="30200" y="2222"/>
                      <a:pt x="30249" y="2148"/>
                      <a:pt x="30188" y="2148"/>
                    </a:cubicBezTo>
                    <a:cubicBezTo>
                      <a:pt x="30175" y="2146"/>
                      <a:pt x="30166" y="2145"/>
                      <a:pt x="30157" y="2145"/>
                    </a:cubicBezTo>
                    <a:cubicBezTo>
                      <a:pt x="30123" y="2145"/>
                      <a:pt x="30111" y="2161"/>
                      <a:pt x="30052" y="2161"/>
                    </a:cubicBezTo>
                    <a:cubicBezTo>
                      <a:pt x="30003" y="2161"/>
                      <a:pt x="29959" y="2133"/>
                      <a:pt x="29917" y="2133"/>
                    </a:cubicBezTo>
                    <a:cubicBezTo>
                      <a:pt x="29896" y="2133"/>
                      <a:pt x="29876" y="2140"/>
                      <a:pt x="29855" y="2161"/>
                    </a:cubicBezTo>
                    <a:cubicBezTo>
                      <a:pt x="29793" y="2222"/>
                      <a:pt x="29719" y="2272"/>
                      <a:pt x="29744" y="2284"/>
                    </a:cubicBezTo>
                    <a:cubicBezTo>
                      <a:pt x="29769" y="2296"/>
                      <a:pt x="29781" y="2296"/>
                      <a:pt x="29830" y="2296"/>
                    </a:cubicBezTo>
                    <a:cubicBezTo>
                      <a:pt x="29892" y="2296"/>
                      <a:pt x="29929" y="2346"/>
                      <a:pt x="29880" y="2383"/>
                    </a:cubicBezTo>
                    <a:cubicBezTo>
                      <a:pt x="29818" y="2407"/>
                      <a:pt x="29781" y="2395"/>
                      <a:pt x="29707" y="2407"/>
                    </a:cubicBezTo>
                    <a:cubicBezTo>
                      <a:pt x="29633" y="2420"/>
                      <a:pt x="29670" y="2444"/>
                      <a:pt x="29596" y="2481"/>
                    </a:cubicBezTo>
                    <a:cubicBezTo>
                      <a:pt x="29522" y="2518"/>
                      <a:pt x="29522" y="2481"/>
                      <a:pt x="29448" y="2530"/>
                    </a:cubicBezTo>
                    <a:cubicBezTo>
                      <a:pt x="29374" y="2580"/>
                      <a:pt x="29288" y="2592"/>
                      <a:pt x="29202" y="2592"/>
                    </a:cubicBezTo>
                    <a:cubicBezTo>
                      <a:pt x="29147" y="2592"/>
                      <a:pt x="29100" y="2587"/>
                      <a:pt x="29061" y="2587"/>
                    </a:cubicBezTo>
                    <a:cubicBezTo>
                      <a:pt x="29012" y="2587"/>
                      <a:pt x="28976" y="2595"/>
                      <a:pt x="28956" y="2629"/>
                    </a:cubicBezTo>
                    <a:cubicBezTo>
                      <a:pt x="28919" y="2691"/>
                      <a:pt x="28956" y="2740"/>
                      <a:pt x="28820" y="2789"/>
                    </a:cubicBezTo>
                    <a:cubicBezTo>
                      <a:pt x="28767" y="2804"/>
                      <a:pt x="28719" y="2809"/>
                      <a:pt x="28686" y="2809"/>
                    </a:cubicBezTo>
                    <a:cubicBezTo>
                      <a:pt x="28636" y="2809"/>
                      <a:pt x="28620" y="2797"/>
                      <a:pt x="28672" y="2789"/>
                    </a:cubicBezTo>
                    <a:cubicBezTo>
                      <a:pt x="28746" y="2765"/>
                      <a:pt x="28845" y="2728"/>
                      <a:pt x="28857" y="2654"/>
                    </a:cubicBezTo>
                    <a:cubicBezTo>
                      <a:pt x="28882" y="2580"/>
                      <a:pt x="28906" y="2493"/>
                      <a:pt x="28956" y="2493"/>
                    </a:cubicBezTo>
                    <a:cubicBezTo>
                      <a:pt x="28987" y="2493"/>
                      <a:pt x="28992" y="2521"/>
                      <a:pt x="29008" y="2521"/>
                    </a:cubicBezTo>
                    <a:cubicBezTo>
                      <a:pt x="29011" y="2521"/>
                      <a:pt x="29014" y="2520"/>
                      <a:pt x="29017" y="2518"/>
                    </a:cubicBezTo>
                    <a:cubicBezTo>
                      <a:pt x="29066" y="2457"/>
                      <a:pt x="29128" y="2420"/>
                      <a:pt x="29190" y="2383"/>
                    </a:cubicBezTo>
                    <a:cubicBezTo>
                      <a:pt x="29301" y="2346"/>
                      <a:pt x="29399" y="2296"/>
                      <a:pt x="29498" y="2235"/>
                    </a:cubicBezTo>
                    <a:cubicBezTo>
                      <a:pt x="29596" y="2185"/>
                      <a:pt x="29683" y="2124"/>
                      <a:pt x="29769" y="2062"/>
                    </a:cubicBezTo>
                    <a:cubicBezTo>
                      <a:pt x="29867" y="1976"/>
                      <a:pt x="29978" y="1902"/>
                      <a:pt x="30101" y="1828"/>
                    </a:cubicBezTo>
                    <a:cubicBezTo>
                      <a:pt x="30212" y="1767"/>
                      <a:pt x="30336" y="1693"/>
                      <a:pt x="30459" y="1631"/>
                    </a:cubicBezTo>
                    <a:cubicBezTo>
                      <a:pt x="30545" y="1582"/>
                      <a:pt x="30619" y="1520"/>
                      <a:pt x="30681" y="1446"/>
                    </a:cubicBezTo>
                    <a:cubicBezTo>
                      <a:pt x="30718" y="1385"/>
                      <a:pt x="30742" y="1360"/>
                      <a:pt x="30705" y="1323"/>
                    </a:cubicBezTo>
                    <a:cubicBezTo>
                      <a:pt x="30662" y="1280"/>
                      <a:pt x="30638" y="1247"/>
                      <a:pt x="30616" y="1247"/>
                    </a:cubicBezTo>
                    <a:cubicBezTo>
                      <a:pt x="30613" y="1247"/>
                      <a:pt x="30610" y="1247"/>
                      <a:pt x="30607" y="1249"/>
                    </a:cubicBezTo>
                    <a:cubicBezTo>
                      <a:pt x="30590" y="1257"/>
                      <a:pt x="30585" y="1283"/>
                      <a:pt x="30575" y="1283"/>
                    </a:cubicBezTo>
                    <a:cubicBezTo>
                      <a:pt x="30571" y="1283"/>
                      <a:pt x="30565" y="1277"/>
                      <a:pt x="30557" y="1261"/>
                    </a:cubicBezTo>
                    <a:cubicBezTo>
                      <a:pt x="30533" y="1224"/>
                      <a:pt x="30557" y="1237"/>
                      <a:pt x="30496" y="1200"/>
                    </a:cubicBezTo>
                    <a:cubicBezTo>
                      <a:pt x="30446" y="1163"/>
                      <a:pt x="30385" y="1126"/>
                      <a:pt x="30434" y="1126"/>
                    </a:cubicBezTo>
                    <a:cubicBezTo>
                      <a:pt x="30445" y="1122"/>
                      <a:pt x="30456" y="1121"/>
                      <a:pt x="30467" y="1121"/>
                    </a:cubicBezTo>
                    <a:cubicBezTo>
                      <a:pt x="30493" y="1121"/>
                      <a:pt x="30519" y="1129"/>
                      <a:pt x="30545" y="1138"/>
                    </a:cubicBezTo>
                    <a:cubicBezTo>
                      <a:pt x="30570" y="1175"/>
                      <a:pt x="30619" y="1200"/>
                      <a:pt x="30668" y="1200"/>
                    </a:cubicBezTo>
                    <a:cubicBezTo>
                      <a:pt x="30718" y="1200"/>
                      <a:pt x="30816" y="1187"/>
                      <a:pt x="30779" y="1138"/>
                    </a:cubicBezTo>
                    <a:cubicBezTo>
                      <a:pt x="30742" y="1089"/>
                      <a:pt x="30754" y="1126"/>
                      <a:pt x="30730" y="1077"/>
                    </a:cubicBezTo>
                    <a:cubicBezTo>
                      <a:pt x="30693" y="1027"/>
                      <a:pt x="30718" y="1003"/>
                      <a:pt x="30681" y="953"/>
                    </a:cubicBezTo>
                    <a:cubicBezTo>
                      <a:pt x="30663" y="927"/>
                      <a:pt x="30658" y="901"/>
                      <a:pt x="30639" y="901"/>
                    </a:cubicBezTo>
                    <a:cubicBezTo>
                      <a:pt x="30631" y="901"/>
                      <a:pt x="30621" y="906"/>
                      <a:pt x="30607" y="916"/>
                    </a:cubicBezTo>
                    <a:cubicBezTo>
                      <a:pt x="30579" y="944"/>
                      <a:pt x="30543" y="1015"/>
                      <a:pt x="30523" y="1015"/>
                    </a:cubicBezTo>
                    <a:cubicBezTo>
                      <a:pt x="30516" y="1015"/>
                      <a:pt x="30511" y="1008"/>
                      <a:pt x="30508" y="990"/>
                    </a:cubicBezTo>
                    <a:cubicBezTo>
                      <a:pt x="30508" y="916"/>
                      <a:pt x="30545" y="892"/>
                      <a:pt x="30496" y="867"/>
                    </a:cubicBezTo>
                    <a:cubicBezTo>
                      <a:pt x="30459" y="830"/>
                      <a:pt x="30471" y="781"/>
                      <a:pt x="30409" y="781"/>
                    </a:cubicBezTo>
                    <a:cubicBezTo>
                      <a:pt x="30348" y="768"/>
                      <a:pt x="30373" y="732"/>
                      <a:pt x="30323" y="707"/>
                    </a:cubicBezTo>
                    <a:cubicBezTo>
                      <a:pt x="30278" y="696"/>
                      <a:pt x="30036" y="581"/>
                      <a:pt x="29958" y="581"/>
                    </a:cubicBezTo>
                    <a:cubicBezTo>
                      <a:pt x="29951" y="581"/>
                      <a:pt x="29945" y="582"/>
                      <a:pt x="29941" y="584"/>
                    </a:cubicBezTo>
                    <a:cubicBezTo>
                      <a:pt x="29894" y="603"/>
                      <a:pt x="29876" y="629"/>
                      <a:pt x="29842" y="629"/>
                    </a:cubicBezTo>
                    <a:cubicBezTo>
                      <a:pt x="29832" y="629"/>
                      <a:pt x="29820" y="626"/>
                      <a:pt x="29806" y="621"/>
                    </a:cubicBezTo>
                    <a:cubicBezTo>
                      <a:pt x="29736" y="612"/>
                      <a:pt x="29660" y="603"/>
                      <a:pt x="29587" y="603"/>
                    </a:cubicBezTo>
                    <a:cubicBezTo>
                      <a:pt x="29557" y="603"/>
                      <a:pt x="29527" y="605"/>
                      <a:pt x="29498" y="608"/>
                    </a:cubicBezTo>
                    <a:cubicBezTo>
                      <a:pt x="29441" y="608"/>
                      <a:pt x="29413" y="600"/>
                      <a:pt x="29395" y="600"/>
                    </a:cubicBezTo>
                    <a:cubicBezTo>
                      <a:pt x="29381" y="600"/>
                      <a:pt x="29373" y="605"/>
                      <a:pt x="29362" y="621"/>
                    </a:cubicBezTo>
                    <a:cubicBezTo>
                      <a:pt x="29338" y="658"/>
                      <a:pt x="29338" y="719"/>
                      <a:pt x="29288" y="719"/>
                    </a:cubicBezTo>
                    <a:cubicBezTo>
                      <a:pt x="29255" y="719"/>
                      <a:pt x="29113" y="741"/>
                      <a:pt x="29036" y="741"/>
                    </a:cubicBezTo>
                    <a:cubicBezTo>
                      <a:pt x="28998" y="741"/>
                      <a:pt x="28976" y="736"/>
                      <a:pt x="28993" y="719"/>
                    </a:cubicBezTo>
                    <a:cubicBezTo>
                      <a:pt x="29042" y="670"/>
                      <a:pt x="29091" y="633"/>
                      <a:pt x="29128" y="584"/>
                    </a:cubicBezTo>
                    <a:cubicBezTo>
                      <a:pt x="29165" y="547"/>
                      <a:pt x="29239" y="460"/>
                      <a:pt x="29177" y="448"/>
                    </a:cubicBezTo>
                    <a:cubicBezTo>
                      <a:pt x="29116" y="439"/>
                      <a:pt x="29049" y="431"/>
                      <a:pt x="28985" y="431"/>
                    </a:cubicBezTo>
                    <a:cubicBezTo>
                      <a:pt x="28958" y="431"/>
                      <a:pt x="28932" y="432"/>
                      <a:pt x="28906" y="436"/>
                    </a:cubicBezTo>
                    <a:cubicBezTo>
                      <a:pt x="28845" y="436"/>
                      <a:pt x="28758" y="436"/>
                      <a:pt x="28808" y="387"/>
                    </a:cubicBezTo>
                    <a:cubicBezTo>
                      <a:pt x="28869" y="350"/>
                      <a:pt x="28882" y="337"/>
                      <a:pt x="28795" y="337"/>
                    </a:cubicBezTo>
                    <a:cubicBezTo>
                      <a:pt x="28721" y="337"/>
                      <a:pt x="28623" y="362"/>
                      <a:pt x="28549" y="374"/>
                    </a:cubicBezTo>
                    <a:cubicBezTo>
                      <a:pt x="28475" y="374"/>
                      <a:pt x="28438" y="362"/>
                      <a:pt x="28549" y="325"/>
                    </a:cubicBezTo>
                    <a:cubicBezTo>
                      <a:pt x="28635" y="313"/>
                      <a:pt x="28721" y="276"/>
                      <a:pt x="28795" y="239"/>
                    </a:cubicBezTo>
                    <a:cubicBezTo>
                      <a:pt x="28804" y="230"/>
                      <a:pt x="28817" y="229"/>
                      <a:pt x="28832" y="229"/>
                    </a:cubicBezTo>
                    <a:cubicBezTo>
                      <a:pt x="28839" y="229"/>
                      <a:pt x="28847" y="229"/>
                      <a:pt x="28854" y="229"/>
                    </a:cubicBezTo>
                    <a:cubicBezTo>
                      <a:pt x="28875" y="229"/>
                      <a:pt x="28894" y="226"/>
                      <a:pt x="28894" y="202"/>
                    </a:cubicBezTo>
                    <a:cubicBezTo>
                      <a:pt x="28882" y="165"/>
                      <a:pt x="28882" y="103"/>
                      <a:pt x="28808" y="103"/>
                    </a:cubicBezTo>
                    <a:cubicBezTo>
                      <a:pt x="28758" y="103"/>
                      <a:pt x="28709" y="103"/>
                      <a:pt x="28660" y="91"/>
                    </a:cubicBezTo>
                    <a:cubicBezTo>
                      <a:pt x="28606" y="69"/>
                      <a:pt x="28504" y="0"/>
                      <a:pt x="284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82"/>
              <p:cNvSpPr/>
              <p:nvPr/>
            </p:nvSpPr>
            <p:spPr>
              <a:xfrm>
                <a:off x="4347950" y="4613175"/>
                <a:ext cx="20075" cy="75225"/>
              </a:xfrm>
              <a:custGeom>
                <a:rect b="b" l="l" r="r" t="t"/>
                <a:pathLst>
                  <a:path extrusionOk="0" h="3009" w="803">
                    <a:moveTo>
                      <a:pt x="241" y="0"/>
                    </a:moveTo>
                    <a:cubicBezTo>
                      <a:pt x="225" y="0"/>
                      <a:pt x="225" y="8"/>
                      <a:pt x="247" y="36"/>
                    </a:cubicBezTo>
                    <a:cubicBezTo>
                      <a:pt x="296" y="110"/>
                      <a:pt x="333" y="208"/>
                      <a:pt x="309" y="233"/>
                    </a:cubicBezTo>
                    <a:cubicBezTo>
                      <a:pt x="284" y="258"/>
                      <a:pt x="247" y="307"/>
                      <a:pt x="210" y="307"/>
                    </a:cubicBezTo>
                    <a:cubicBezTo>
                      <a:pt x="186" y="307"/>
                      <a:pt x="136" y="307"/>
                      <a:pt x="136" y="368"/>
                    </a:cubicBezTo>
                    <a:cubicBezTo>
                      <a:pt x="136" y="492"/>
                      <a:pt x="124" y="615"/>
                      <a:pt x="87" y="738"/>
                    </a:cubicBezTo>
                    <a:cubicBezTo>
                      <a:pt x="50" y="763"/>
                      <a:pt x="1" y="775"/>
                      <a:pt x="50" y="886"/>
                    </a:cubicBezTo>
                    <a:cubicBezTo>
                      <a:pt x="99" y="997"/>
                      <a:pt x="210" y="1058"/>
                      <a:pt x="210" y="1145"/>
                    </a:cubicBezTo>
                    <a:cubicBezTo>
                      <a:pt x="210" y="1219"/>
                      <a:pt x="247" y="1293"/>
                      <a:pt x="210" y="1379"/>
                    </a:cubicBezTo>
                    <a:cubicBezTo>
                      <a:pt x="198" y="1502"/>
                      <a:pt x="198" y="1638"/>
                      <a:pt x="223" y="1761"/>
                    </a:cubicBezTo>
                    <a:cubicBezTo>
                      <a:pt x="223" y="1798"/>
                      <a:pt x="210" y="1847"/>
                      <a:pt x="198" y="1896"/>
                    </a:cubicBezTo>
                    <a:cubicBezTo>
                      <a:pt x="149" y="1995"/>
                      <a:pt x="149" y="2118"/>
                      <a:pt x="161" y="2229"/>
                    </a:cubicBezTo>
                    <a:cubicBezTo>
                      <a:pt x="198" y="2291"/>
                      <a:pt x="161" y="2401"/>
                      <a:pt x="161" y="2525"/>
                    </a:cubicBezTo>
                    <a:cubicBezTo>
                      <a:pt x="136" y="2648"/>
                      <a:pt x="124" y="2771"/>
                      <a:pt x="124" y="2894"/>
                    </a:cubicBezTo>
                    <a:cubicBezTo>
                      <a:pt x="142" y="2974"/>
                      <a:pt x="147" y="3009"/>
                      <a:pt x="157" y="3009"/>
                    </a:cubicBezTo>
                    <a:cubicBezTo>
                      <a:pt x="161" y="3009"/>
                      <a:pt x="166" y="3003"/>
                      <a:pt x="173" y="2993"/>
                    </a:cubicBezTo>
                    <a:cubicBezTo>
                      <a:pt x="197" y="2957"/>
                      <a:pt x="175" y="2820"/>
                      <a:pt x="272" y="2820"/>
                    </a:cubicBezTo>
                    <a:cubicBezTo>
                      <a:pt x="276" y="2820"/>
                      <a:pt x="280" y="2820"/>
                      <a:pt x="284" y="2820"/>
                    </a:cubicBezTo>
                    <a:cubicBezTo>
                      <a:pt x="300" y="2824"/>
                      <a:pt x="314" y="2826"/>
                      <a:pt x="328" y="2826"/>
                    </a:cubicBezTo>
                    <a:cubicBezTo>
                      <a:pt x="367" y="2826"/>
                      <a:pt x="398" y="2814"/>
                      <a:pt x="420" y="2814"/>
                    </a:cubicBezTo>
                    <a:cubicBezTo>
                      <a:pt x="439" y="2814"/>
                      <a:pt x="452" y="2823"/>
                      <a:pt x="457" y="2857"/>
                    </a:cubicBezTo>
                    <a:cubicBezTo>
                      <a:pt x="457" y="2924"/>
                      <a:pt x="493" y="3005"/>
                      <a:pt x="510" y="3005"/>
                    </a:cubicBezTo>
                    <a:cubicBezTo>
                      <a:pt x="515" y="3005"/>
                      <a:pt x="518" y="2998"/>
                      <a:pt x="518" y="2981"/>
                    </a:cubicBezTo>
                    <a:cubicBezTo>
                      <a:pt x="518" y="2907"/>
                      <a:pt x="555" y="2820"/>
                      <a:pt x="469" y="2722"/>
                    </a:cubicBezTo>
                    <a:cubicBezTo>
                      <a:pt x="395" y="2623"/>
                      <a:pt x="309" y="2562"/>
                      <a:pt x="284" y="2451"/>
                    </a:cubicBezTo>
                    <a:cubicBezTo>
                      <a:pt x="260" y="2328"/>
                      <a:pt x="260" y="2180"/>
                      <a:pt x="296" y="2143"/>
                    </a:cubicBezTo>
                    <a:cubicBezTo>
                      <a:pt x="346" y="2093"/>
                      <a:pt x="370" y="2044"/>
                      <a:pt x="395" y="1983"/>
                    </a:cubicBezTo>
                    <a:cubicBezTo>
                      <a:pt x="395" y="1933"/>
                      <a:pt x="395" y="1933"/>
                      <a:pt x="481" y="1896"/>
                    </a:cubicBezTo>
                    <a:cubicBezTo>
                      <a:pt x="509" y="1882"/>
                      <a:pt x="538" y="1876"/>
                      <a:pt x="567" y="1876"/>
                    </a:cubicBezTo>
                    <a:cubicBezTo>
                      <a:pt x="615" y="1876"/>
                      <a:pt x="660" y="1895"/>
                      <a:pt x="691" y="1933"/>
                    </a:cubicBezTo>
                    <a:cubicBezTo>
                      <a:pt x="756" y="1989"/>
                      <a:pt x="800" y="2074"/>
                      <a:pt x="802" y="2074"/>
                    </a:cubicBezTo>
                    <a:cubicBezTo>
                      <a:pt x="802" y="2074"/>
                      <a:pt x="798" y="2065"/>
                      <a:pt x="789" y="2044"/>
                    </a:cubicBezTo>
                    <a:cubicBezTo>
                      <a:pt x="777" y="1995"/>
                      <a:pt x="728" y="1884"/>
                      <a:pt x="678" y="1761"/>
                    </a:cubicBezTo>
                    <a:cubicBezTo>
                      <a:pt x="641" y="1675"/>
                      <a:pt x="605" y="1576"/>
                      <a:pt x="580" y="1477"/>
                    </a:cubicBezTo>
                    <a:cubicBezTo>
                      <a:pt x="568" y="1366"/>
                      <a:pt x="457" y="898"/>
                      <a:pt x="444" y="824"/>
                    </a:cubicBezTo>
                    <a:cubicBezTo>
                      <a:pt x="432" y="738"/>
                      <a:pt x="457" y="701"/>
                      <a:pt x="457" y="603"/>
                    </a:cubicBezTo>
                    <a:cubicBezTo>
                      <a:pt x="457" y="516"/>
                      <a:pt x="395" y="221"/>
                      <a:pt x="383" y="122"/>
                    </a:cubicBezTo>
                    <a:cubicBezTo>
                      <a:pt x="370" y="36"/>
                      <a:pt x="370" y="11"/>
                      <a:pt x="346" y="11"/>
                    </a:cubicBezTo>
                    <a:cubicBezTo>
                      <a:pt x="299" y="11"/>
                      <a:pt x="259" y="0"/>
                      <a:pt x="2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82"/>
              <p:cNvSpPr/>
              <p:nvPr/>
            </p:nvSpPr>
            <p:spPr>
              <a:xfrm>
                <a:off x="3453050" y="4602275"/>
                <a:ext cx="31500" cy="35425"/>
              </a:xfrm>
              <a:custGeom>
                <a:rect b="b" l="l" r="r" t="t"/>
                <a:pathLst>
                  <a:path extrusionOk="0" h="1417" w="1260">
                    <a:moveTo>
                      <a:pt x="1012" y="0"/>
                    </a:moveTo>
                    <a:cubicBezTo>
                      <a:pt x="1005" y="0"/>
                      <a:pt x="998" y="1"/>
                      <a:pt x="989" y="4"/>
                    </a:cubicBezTo>
                    <a:cubicBezTo>
                      <a:pt x="940" y="16"/>
                      <a:pt x="890" y="4"/>
                      <a:pt x="829" y="41"/>
                    </a:cubicBezTo>
                    <a:cubicBezTo>
                      <a:pt x="816" y="65"/>
                      <a:pt x="792" y="77"/>
                      <a:pt x="755" y="77"/>
                    </a:cubicBezTo>
                    <a:cubicBezTo>
                      <a:pt x="748" y="81"/>
                      <a:pt x="740" y="83"/>
                      <a:pt x="733" y="83"/>
                    </a:cubicBezTo>
                    <a:cubicBezTo>
                      <a:pt x="716" y="83"/>
                      <a:pt x="698" y="74"/>
                      <a:pt x="681" y="65"/>
                    </a:cubicBezTo>
                    <a:cubicBezTo>
                      <a:pt x="662" y="59"/>
                      <a:pt x="646" y="57"/>
                      <a:pt x="632" y="57"/>
                    </a:cubicBezTo>
                    <a:cubicBezTo>
                      <a:pt x="588" y="57"/>
                      <a:pt x="558" y="77"/>
                      <a:pt x="521" y="77"/>
                    </a:cubicBezTo>
                    <a:cubicBezTo>
                      <a:pt x="471" y="77"/>
                      <a:pt x="508" y="102"/>
                      <a:pt x="521" y="114"/>
                    </a:cubicBezTo>
                    <a:cubicBezTo>
                      <a:pt x="545" y="139"/>
                      <a:pt x="459" y="164"/>
                      <a:pt x="447" y="176"/>
                    </a:cubicBezTo>
                    <a:cubicBezTo>
                      <a:pt x="434" y="176"/>
                      <a:pt x="385" y="213"/>
                      <a:pt x="459" y="213"/>
                    </a:cubicBezTo>
                    <a:cubicBezTo>
                      <a:pt x="521" y="213"/>
                      <a:pt x="582" y="275"/>
                      <a:pt x="545" y="287"/>
                    </a:cubicBezTo>
                    <a:cubicBezTo>
                      <a:pt x="508" y="299"/>
                      <a:pt x="410" y="324"/>
                      <a:pt x="385" y="336"/>
                    </a:cubicBezTo>
                    <a:cubicBezTo>
                      <a:pt x="356" y="351"/>
                      <a:pt x="327" y="357"/>
                      <a:pt x="301" y="357"/>
                    </a:cubicBezTo>
                    <a:cubicBezTo>
                      <a:pt x="282" y="357"/>
                      <a:pt x="265" y="354"/>
                      <a:pt x="250" y="349"/>
                    </a:cubicBezTo>
                    <a:cubicBezTo>
                      <a:pt x="188" y="349"/>
                      <a:pt x="77" y="398"/>
                      <a:pt x="114" y="398"/>
                    </a:cubicBezTo>
                    <a:cubicBezTo>
                      <a:pt x="163" y="398"/>
                      <a:pt x="176" y="422"/>
                      <a:pt x="139" y="435"/>
                    </a:cubicBezTo>
                    <a:cubicBezTo>
                      <a:pt x="102" y="435"/>
                      <a:pt x="52" y="472"/>
                      <a:pt x="114" y="472"/>
                    </a:cubicBezTo>
                    <a:cubicBezTo>
                      <a:pt x="176" y="472"/>
                      <a:pt x="40" y="496"/>
                      <a:pt x="89" y="496"/>
                    </a:cubicBezTo>
                    <a:cubicBezTo>
                      <a:pt x="139" y="496"/>
                      <a:pt x="225" y="558"/>
                      <a:pt x="188" y="583"/>
                    </a:cubicBezTo>
                    <a:cubicBezTo>
                      <a:pt x="151" y="607"/>
                      <a:pt x="52" y="681"/>
                      <a:pt x="114" y="706"/>
                    </a:cubicBezTo>
                    <a:cubicBezTo>
                      <a:pt x="163" y="718"/>
                      <a:pt x="225" y="731"/>
                      <a:pt x="274" y="743"/>
                    </a:cubicBezTo>
                    <a:cubicBezTo>
                      <a:pt x="299" y="743"/>
                      <a:pt x="336" y="743"/>
                      <a:pt x="299" y="804"/>
                    </a:cubicBezTo>
                    <a:cubicBezTo>
                      <a:pt x="250" y="891"/>
                      <a:pt x="213" y="965"/>
                      <a:pt x="188" y="1051"/>
                    </a:cubicBezTo>
                    <a:cubicBezTo>
                      <a:pt x="163" y="1112"/>
                      <a:pt x="126" y="1137"/>
                      <a:pt x="77" y="1137"/>
                    </a:cubicBezTo>
                    <a:cubicBezTo>
                      <a:pt x="40" y="1137"/>
                      <a:pt x="16" y="1162"/>
                      <a:pt x="77" y="1162"/>
                    </a:cubicBezTo>
                    <a:cubicBezTo>
                      <a:pt x="151" y="1162"/>
                      <a:pt x="151" y="1174"/>
                      <a:pt x="114" y="1174"/>
                    </a:cubicBezTo>
                    <a:cubicBezTo>
                      <a:pt x="68" y="1174"/>
                      <a:pt x="1" y="1249"/>
                      <a:pt x="32" y="1249"/>
                    </a:cubicBezTo>
                    <a:cubicBezTo>
                      <a:pt x="34" y="1249"/>
                      <a:pt x="37" y="1249"/>
                      <a:pt x="40" y="1248"/>
                    </a:cubicBezTo>
                    <a:cubicBezTo>
                      <a:pt x="74" y="1240"/>
                      <a:pt x="119" y="1220"/>
                      <a:pt x="136" y="1220"/>
                    </a:cubicBezTo>
                    <a:cubicBezTo>
                      <a:pt x="144" y="1220"/>
                      <a:pt x="147" y="1224"/>
                      <a:pt x="139" y="1236"/>
                    </a:cubicBezTo>
                    <a:cubicBezTo>
                      <a:pt x="107" y="1257"/>
                      <a:pt x="84" y="1353"/>
                      <a:pt x="103" y="1353"/>
                    </a:cubicBezTo>
                    <a:cubicBezTo>
                      <a:pt x="106" y="1353"/>
                      <a:pt x="109" y="1351"/>
                      <a:pt x="114" y="1347"/>
                    </a:cubicBezTo>
                    <a:cubicBezTo>
                      <a:pt x="148" y="1329"/>
                      <a:pt x="189" y="1306"/>
                      <a:pt x="206" y="1306"/>
                    </a:cubicBezTo>
                    <a:cubicBezTo>
                      <a:pt x="213" y="1306"/>
                      <a:pt x="216" y="1311"/>
                      <a:pt x="213" y="1322"/>
                    </a:cubicBezTo>
                    <a:cubicBezTo>
                      <a:pt x="192" y="1343"/>
                      <a:pt x="206" y="1416"/>
                      <a:pt x="226" y="1416"/>
                    </a:cubicBezTo>
                    <a:cubicBezTo>
                      <a:pt x="230" y="1416"/>
                      <a:pt x="233" y="1414"/>
                      <a:pt x="237" y="1408"/>
                    </a:cubicBezTo>
                    <a:cubicBezTo>
                      <a:pt x="243" y="1396"/>
                      <a:pt x="256" y="1396"/>
                      <a:pt x="274" y="1396"/>
                    </a:cubicBezTo>
                    <a:cubicBezTo>
                      <a:pt x="293" y="1396"/>
                      <a:pt x="317" y="1396"/>
                      <a:pt x="348" y="1384"/>
                    </a:cubicBezTo>
                    <a:cubicBezTo>
                      <a:pt x="422" y="1359"/>
                      <a:pt x="595" y="1236"/>
                      <a:pt x="693" y="1199"/>
                    </a:cubicBezTo>
                    <a:cubicBezTo>
                      <a:pt x="749" y="1180"/>
                      <a:pt x="795" y="1180"/>
                      <a:pt x="835" y="1180"/>
                    </a:cubicBezTo>
                    <a:cubicBezTo>
                      <a:pt x="875" y="1180"/>
                      <a:pt x="909" y="1180"/>
                      <a:pt x="940" y="1162"/>
                    </a:cubicBezTo>
                    <a:cubicBezTo>
                      <a:pt x="1001" y="1125"/>
                      <a:pt x="1001" y="1063"/>
                      <a:pt x="1014" y="1002"/>
                    </a:cubicBezTo>
                    <a:cubicBezTo>
                      <a:pt x="1038" y="928"/>
                      <a:pt x="1100" y="891"/>
                      <a:pt x="1075" y="755"/>
                    </a:cubicBezTo>
                    <a:cubicBezTo>
                      <a:pt x="1063" y="657"/>
                      <a:pt x="1026" y="570"/>
                      <a:pt x="989" y="484"/>
                    </a:cubicBezTo>
                    <a:lnTo>
                      <a:pt x="989" y="459"/>
                    </a:lnTo>
                    <a:cubicBezTo>
                      <a:pt x="1026" y="459"/>
                      <a:pt x="1075" y="447"/>
                      <a:pt x="1100" y="422"/>
                    </a:cubicBezTo>
                    <a:cubicBezTo>
                      <a:pt x="1161" y="373"/>
                      <a:pt x="1198" y="299"/>
                      <a:pt x="1223" y="287"/>
                    </a:cubicBezTo>
                    <a:cubicBezTo>
                      <a:pt x="1260" y="262"/>
                      <a:pt x="1186" y="213"/>
                      <a:pt x="1161" y="213"/>
                    </a:cubicBezTo>
                    <a:cubicBezTo>
                      <a:pt x="1124" y="213"/>
                      <a:pt x="1137" y="213"/>
                      <a:pt x="1149" y="188"/>
                    </a:cubicBezTo>
                    <a:cubicBezTo>
                      <a:pt x="1137" y="139"/>
                      <a:pt x="1112" y="90"/>
                      <a:pt x="1087" y="41"/>
                    </a:cubicBezTo>
                    <a:cubicBezTo>
                      <a:pt x="1047" y="20"/>
                      <a:pt x="1040" y="0"/>
                      <a:pt x="10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82"/>
              <p:cNvSpPr/>
              <p:nvPr/>
            </p:nvSpPr>
            <p:spPr>
              <a:xfrm>
                <a:off x="3080400" y="4239175"/>
                <a:ext cx="365975" cy="316825"/>
              </a:xfrm>
              <a:custGeom>
                <a:rect b="b" l="l" r="r" t="t"/>
                <a:pathLst>
                  <a:path extrusionOk="0" h="12673" w="14639">
                    <a:moveTo>
                      <a:pt x="4177" y="6248"/>
                    </a:moveTo>
                    <a:lnTo>
                      <a:pt x="4177" y="6248"/>
                    </a:lnTo>
                    <a:cubicBezTo>
                      <a:pt x="4177" y="6255"/>
                      <a:pt x="4179" y="6262"/>
                      <a:pt x="4180" y="6262"/>
                    </a:cubicBezTo>
                    <a:cubicBezTo>
                      <a:pt x="4180" y="6262"/>
                      <a:pt x="4180" y="6258"/>
                      <a:pt x="4177" y="6248"/>
                    </a:cubicBezTo>
                    <a:close/>
                    <a:moveTo>
                      <a:pt x="9525" y="1"/>
                    </a:moveTo>
                    <a:cubicBezTo>
                      <a:pt x="9303" y="1"/>
                      <a:pt x="9081" y="13"/>
                      <a:pt x="8859" y="38"/>
                    </a:cubicBezTo>
                    <a:cubicBezTo>
                      <a:pt x="8759" y="60"/>
                      <a:pt x="8790" y="152"/>
                      <a:pt x="8751" y="152"/>
                    </a:cubicBezTo>
                    <a:cubicBezTo>
                      <a:pt x="8747" y="152"/>
                      <a:pt x="8742" y="151"/>
                      <a:pt x="8736" y="148"/>
                    </a:cubicBezTo>
                    <a:cubicBezTo>
                      <a:pt x="8681" y="138"/>
                      <a:pt x="8539" y="58"/>
                      <a:pt x="8482" y="58"/>
                    </a:cubicBezTo>
                    <a:cubicBezTo>
                      <a:pt x="8475" y="58"/>
                      <a:pt x="8469" y="60"/>
                      <a:pt x="8465" y="62"/>
                    </a:cubicBezTo>
                    <a:cubicBezTo>
                      <a:pt x="8440" y="112"/>
                      <a:pt x="8404" y="124"/>
                      <a:pt x="8354" y="124"/>
                    </a:cubicBezTo>
                    <a:cubicBezTo>
                      <a:pt x="8330" y="124"/>
                      <a:pt x="8304" y="123"/>
                      <a:pt x="8281" y="123"/>
                    </a:cubicBezTo>
                    <a:cubicBezTo>
                      <a:pt x="8225" y="123"/>
                      <a:pt x="8187" y="129"/>
                      <a:pt x="8231" y="173"/>
                    </a:cubicBezTo>
                    <a:cubicBezTo>
                      <a:pt x="8293" y="247"/>
                      <a:pt x="8736" y="321"/>
                      <a:pt x="8650" y="321"/>
                    </a:cubicBezTo>
                    <a:cubicBezTo>
                      <a:pt x="8564" y="321"/>
                      <a:pt x="8243" y="420"/>
                      <a:pt x="8157" y="420"/>
                    </a:cubicBezTo>
                    <a:cubicBezTo>
                      <a:pt x="8078" y="420"/>
                      <a:pt x="8268" y="533"/>
                      <a:pt x="8243" y="533"/>
                    </a:cubicBezTo>
                    <a:cubicBezTo>
                      <a:pt x="8241" y="533"/>
                      <a:pt x="8237" y="533"/>
                      <a:pt x="8231" y="530"/>
                    </a:cubicBezTo>
                    <a:cubicBezTo>
                      <a:pt x="8157" y="506"/>
                      <a:pt x="8095" y="469"/>
                      <a:pt x="8046" y="432"/>
                    </a:cubicBezTo>
                    <a:cubicBezTo>
                      <a:pt x="8036" y="421"/>
                      <a:pt x="8017" y="418"/>
                      <a:pt x="7995" y="418"/>
                    </a:cubicBezTo>
                    <a:cubicBezTo>
                      <a:pt x="7947" y="418"/>
                      <a:pt x="7880" y="434"/>
                      <a:pt x="7828" y="434"/>
                    </a:cubicBezTo>
                    <a:cubicBezTo>
                      <a:pt x="7818" y="434"/>
                      <a:pt x="7808" y="433"/>
                      <a:pt x="7800" y="432"/>
                    </a:cubicBezTo>
                    <a:cubicBezTo>
                      <a:pt x="7652" y="358"/>
                      <a:pt x="7492" y="296"/>
                      <a:pt x="7332" y="247"/>
                    </a:cubicBezTo>
                    <a:cubicBezTo>
                      <a:pt x="7316" y="244"/>
                      <a:pt x="7303" y="243"/>
                      <a:pt x="7292" y="243"/>
                    </a:cubicBezTo>
                    <a:cubicBezTo>
                      <a:pt x="7212" y="243"/>
                      <a:pt x="7219" y="309"/>
                      <a:pt x="7122" y="309"/>
                    </a:cubicBezTo>
                    <a:cubicBezTo>
                      <a:pt x="6999" y="309"/>
                      <a:pt x="6617" y="309"/>
                      <a:pt x="6703" y="358"/>
                    </a:cubicBezTo>
                    <a:cubicBezTo>
                      <a:pt x="6888" y="432"/>
                      <a:pt x="7085" y="493"/>
                      <a:pt x="7282" y="506"/>
                    </a:cubicBezTo>
                    <a:cubicBezTo>
                      <a:pt x="7418" y="506"/>
                      <a:pt x="7898" y="567"/>
                      <a:pt x="7923" y="641"/>
                    </a:cubicBezTo>
                    <a:cubicBezTo>
                      <a:pt x="7944" y="716"/>
                      <a:pt x="7947" y="848"/>
                      <a:pt x="7931" y="848"/>
                    </a:cubicBezTo>
                    <a:cubicBezTo>
                      <a:pt x="7929" y="848"/>
                      <a:pt x="7926" y="845"/>
                      <a:pt x="7923" y="838"/>
                    </a:cubicBezTo>
                    <a:cubicBezTo>
                      <a:pt x="7898" y="789"/>
                      <a:pt x="7935" y="703"/>
                      <a:pt x="7775" y="654"/>
                    </a:cubicBezTo>
                    <a:cubicBezTo>
                      <a:pt x="7681" y="625"/>
                      <a:pt x="7604" y="613"/>
                      <a:pt x="7559" y="613"/>
                    </a:cubicBezTo>
                    <a:cubicBezTo>
                      <a:pt x="7527" y="613"/>
                      <a:pt x="7511" y="619"/>
                      <a:pt x="7516" y="629"/>
                    </a:cubicBezTo>
                    <a:cubicBezTo>
                      <a:pt x="7516" y="650"/>
                      <a:pt x="7580" y="762"/>
                      <a:pt x="7559" y="762"/>
                    </a:cubicBezTo>
                    <a:cubicBezTo>
                      <a:pt x="7555" y="762"/>
                      <a:pt x="7550" y="759"/>
                      <a:pt x="7541" y="752"/>
                    </a:cubicBezTo>
                    <a:cubicBezTo>
                      <a:pt x="7479" y="691"/>
                      <a:pt x="7467" y="629"/>
                      <a:pt x="7369" y="592"/>
                    </a:cubicBezTo>
                    <a:cubicBezTo>
                      <a:pt x="7188" y="574"/>
                      <a:pt x="7008" y="563"/>
                      <a:pt x="6832" y="563"/>
                    </a:cubicBezTo>
                    <a:cubicBezTo>
                      <a:pt x="6768" y="563"/>
                      <a:pt x="6704" y="564"/>
                      <a:pt x="6642" y="567"/>
                    </a:cubicBezTo>
                    <a:cubicBezTo>
                      <a:pt x="6580" y="580"/>
                      <a:pt x="6937" y="789"/>
                      <a:pt x="7110" y="875"/>
                    </a:cubicBezTo>
                    <a:cubicBezTo>
                      <a:pt x="7241" y="937"/>
                      <a:pt x="7267" y="961"/>
                      <a:pt x="7248" y="961"/>
                    </a:cubicBezTo>
                    <a:cubicBezTo>
                      <a:pt x="7241" y="961"/>
                      <a:pt x="7226" y="957"/>
                      <a:pt x="7208" y="949"/>
                    </a:cubicBezTo>
                    <a:cubicBezTo>
                      <a:pt x="7141" y="937"/>
                      <a:pt x="7076" y="931"/>
                      <a:pt x="7011" y="931"/>
                    </a:cubicBezTo>
                    <a:cubicBezTo>
                      <a:pt x="6947" y="931"/>
                      <a:pt x="6882" y="937"/>
                      <a:pt x="6814" y="949"/>
                    </a:cubicBezTo>
                    <a:cubicBezTo>
                      <a:pt x="6792" y="972"/>
                      <a:pt x="6830" y="1076"/>
                      <a:pt x="6828" y="1076"/>
                    </a:cubicBezTo>
                    <a:cubicBezTo>
                      <a:pt x="6828" y="1076"/>
                      <a:pt x="6827" y="1075"/>
                      <a:pt x="6826" y="1073"/>
                    </a:cubicBezTo>
                    <a:cubicBezTo>
                      <a:pt x="6814" y="1048"/>
                      <a:pt x="6703" y="962"/>
                      <a:pt x="6715" y="937"/>
                    </a:cubicBezTo>
                    <a:cubicBezTo>
                      <a:pt x="6728" y="900"/>
                      <a:pt x="6863" y="925"/>
                      <a:pt x="6839" y="900"/>
                    </a:cubicBezTo>
                    <a:cubicBezTo>
                      <a:pt x="6765" y="814"/>
                      <a:pt x="6679" y="740"/>
                      <a:pt x="6568" y="703"/>
                    </a:cubicBezTo>
                    <a:cubicBezTo>
                      <a:pt x="6469" y="670"/>
                      <a:pt x="6310" y="643"/>
                      <a:pt x="6219" y="643"/>
                    </a:cubicBezTo>
                    <a:cubicBezTo>
                      <a:pt x="6173" y="643"/>
                      <a:pt x="6145" y="650"/>
                      <a:pt x="6149" y="666"/>
                    </a:cubicBezTo>
                    <a:cubicBezTo>
                      <a:pt x="6210" y="765"/>
                      <a:pt x="6297" y="851"/>
                      <a:pt x="6407" y="888"/>
                    </a:cubicBezTo>
                    <a:cubicBezTo>
                      <a:pt x="6580" y="949"/>
                      <a:pt x="6740" y="1036"/>
                      <a:pt x="6863" y="1171"/>
                    </a:cubicBezTo>
                    <a:cubicBezTo>
                      <a:pt x="6873" y="1219"/>
                      <a:pt x="6830" y="1289"/>
                      <a:pt x="6776" y="1289"/>
                    </a:cubicBezTo>
                    <a:cubicBezTo>
                      <a:pt x="6761" y="1289"/>
                      <a:pt x="6744" y="1283"/>
                      <a:pt x="6728" y="1270"/>
                    </a:cubicBezTo>
                    <a:cubicBezTo>
                      <a:pt x="6617" y="1196"/>
                      <a:pt x="6518" y="1122"/>
                      <a:pt x="6407" y="1060"/>
                    </a:cubicBezTo>
                    <a:cubicBezTo>
                      <a:pt x="6334" y="1036"/>
                      <a:pt x="5717" y="789"/>
                      <a:pt x="5631" y="777"/>
                    </a:cubicBezTo>
                    <a:cubicBezTo>
                      <a:pt x="5594" y="771"/>
                      <a:pt x="5511" y="765"/>
                      <a:pt x="5440" y="765"/>
                    </a:cubicBezTo>
                    <a:cubicBezTo>
                      <a:pt x="5369" y="765"/>
                      <a:pt x="5311" y="771"/>
                      <a:pt x="5323" y="789"/>
                    </a:cubicBezTo>
                    <a:cubicBezTo>
                      <a:pt x="5348" y="838"/>
                      <a:pt x="5434" y="1036"/>
                      <a:pt x="5508" y="1073"/>
                    </a:cubicBezTo>
                    <a:cubicBezTo>
                      <a:pt x="5582" y="1110"/>
                      <a:pt x="5680" y="1183"/>
                      <a:pt x="5594" y="1183"/>
                    </a:cubicBezTo>
                    <a:cubicBezTo>
                      <a:pt x="5537" y="1183"/>
                      <a:pt x="5430" y="1167"/>
                      <a:pt x="5369" y="1167"/>
                    </a:cubicBezTo>
                    <a:cubicBezTo>
                      <a:pt x="5338" y="1167"/>
                      <a:pt x="5319" y="1171"/>
                      <a:pt x="5323" y="1183"/>
                    </a:cubicBezTo>
                    <a:cubicBezTo>
                      <a:pt x="5323" y="1220"/>
                      <a:pt x="5483" y="1282"/>
                      <a:pt x="5520" y="1319"/>
                    </a:cubicBezTo>
                    <a:cubicBezTo>
                      <a:pt x="5534" y="1339"/>
                      <a:pt x="5543" y="1352"/>
                      <a:pt x="5534" y="1352"/>
                    </a:cubicBezTo>
                    <a:cubicBezTo>
                      <a:pt x="5526" y="1352"/>
                      <a:pt x="5505" y="1342"/>
                      <a:pt x="5459" y="1319"/>
                    </a:cubicBezTo>
                    <a:cubicBezTo>
                      <a:pt x="5274" y="1233"/>
                      <a:pt x="5089" y="1147"/>
                      <a:pt x="4892" y="1073"/>
                    </a:cubicBezTo>
                    <a:cubicBezTo>
                      <a:pt x="4855" y="1073"/>
                      <a:pt x="4843" y="1233"/>
                      <a:pt x="4818" y="1245"/>
                    </a:cubicBezTo>
                    <a:cubicBezTo>
                      <a:pt x="4793" y="1257"/>
                      <a:pt x="4756" y="1257"/>
                      <a:pt x="4732" y="1307"/>
                    </a:cubicBezTo>
                    <a:cubicBezTo>
                      <a:pt x="4710" y="1340"/>
                      <a:pt x="4668" y="1472"/>
                      <a:pt x="4650" y="1472"/>
                    </a:cubicBezTo>
                    <a:cubicBezTo>
                      <a:pt x="4648" y="1472"/>
                      <a:pt x="4647" y="1471"/>
                      <a:pt x="4645" y="1467"/>
                    </a:cubicBezTo>
                    <a:cubicBezTo>
                      <a:pt x="4621" y="1393"/>
                      <a:pt x="4633" y="1307"/>
                      <a:pt x="4670" y="1245"/>
                    </a:cubicBezTo>
                    <a:cubicBezTo>
                      <a:pt x="4732" y="1171"/>
                      <a:pt x="4682" y="949"/>
                      <a:pt x="4572" y="925"/>
                    </a:cubicBezTo>
                    <a:cubicBezTo>
                      <a:pt x="4522" y="906"/>
                      <a:pt x="4467" y="897"/>
                      <a:pt x="4410" y="897"/>
                    </a:cubicBezTo>
                    <a:cubicBezTo>
                      <a:pt x="4353" y="897"/>
                      <a:pt x="4294" y="906"/>
                      <a:pt x="4239" y="925"/>
                    </a:cubicBezTo>
                    <a:cubicBezTo>
                      <a:pt x="4066" y="962"/>
                      <a:pt x="3721" y="1023"/>
                      <a:pt x="3561" y="1048"/>
                    </a:cubicBezTo>
                    <a:cubicBezTo>
                      <a:pt x="3401" y="1060"/>
                      <a:pt x="3266" y="1110"/>
                      <a:pt x="3339" y="1122"/>
                    </a:cubicBezTo>
                    <a:cubicBezTo>
                      <a:pt x="3426" y="1122"/>
                      <a:pt x="3500" y="1159"/>
                      <a:pt x="3549" y="1220"/>
                    </a:cubicBezTo>
                    <a:cubicBezTo>
                      <a:pt x="3623" y="1294"/>
                      <a:pt x="3660" y="1294"/>
                      <a:pt x="3734" y="1331"/>
                    </a:cubicBezTo>
                    <a:cubicBezTo>
                      <a:pt x="3795" y="1362"/>
                      <a:pt x="3922" y="1501"/>
                      <a:pt x="3890" y="1501"/>
                    </a:cubicBezTo>
                    <a:cubicBezTo>
                      <a:pt x="3883" y="1501"/>
                      <a:pt x="3869" y="1494"/>
                      <a:pt x="3845" y="1479"/>
                    </a:cubicBezTo>
                    <a:cubicBezTo>
                      <a:pt x="3721" y="1405"/>
                      <a:pt x="3635" y="1418"/>
                      <a:pt x="3561" y="1381"/>
                    </a:cubicBezTo>
                    <a:cubicBezTo>
                      <a:pt x="3487" y="1331"/>
                      <a:pt x="3500" y="1233"/>
                      <a:pt x="3389" y="1208"/>
                    </a:cubicBezTo>
                    <a:cubicBezTo>
                      <a:pt x="3336" y="1199"/>
                      <a:pt x="3282" y="1195"/>
                      <a:pt x="3227" y="1195"/>
                    </a:cubicBezTo>
                    <a:cubicBezTo>
                      <a:pt x="3127" y="1195"/>
                      <a:pt x="3024" y="1209"/>
                      <a:pt x="2921" y="1233"/>
                    </a:cubicBezTo>
                    <a:cubicBezTo>
                      <a:pt x="2810" y="1257"/>
                      <a:pt x="2797" y="1270"/>
                      <a:pt x="2847" y="1331"/>
                    </a:cubicBezTo>
                    <a:cubicBezTo>
                      <a:pt x="2896" y="1405"/>
                      <a:pt x="2908" y="1479"/>
                      <a:pt x="2884" y="1553"/>
                    </a:cubicBezTo>
                    <a:cubicBezTo>
                      <a:pt x="2872" y="1586"/>
                      <a:pt x="2911" y="1719"/>
                      <a:pt x="2866" y="1719"/>
                    </a:cubicBezTo>
                    <a:cubicBezTo>
                      <a:pt x="2860" y="1719"/>
                      <a:pt x="2854" y="1717"/>
                      <a:pt x="2847" y="1713"/>
                    </a:cubicBezTo>
                    <a:cubicBezTo>
                      <a:pt x="2729" y="1671"/>
                      <a:pt x="2602" y="1637"/>
                      <a:pt x="2474" y="1637"/>
                    </a:cubicBezTo>
                    <a:cubicBezTo>
                      <a:pt x="2454" y="1637"/>
                      <a:pt x="2435" y="1638"/>
                      <a:pt x="2415" y="1639"/>
                    </a:cubicBezTo>
                    <a:cubicBezTo>
                      <a:pt x="2354" y="1676"/>
                      <a:pt x="2391" y="1861"/>
                      <a:pt x="2403" y="1886"/>
                    </a:cubicBezTo>
                    <a:cubicBezTo>
                      <a:pt x="2418" y="1900"/>
                      <a:pt x="2415" y="1920"/>
                      <a:pt x="2400" y="1920"/>
                    </a:cubicBezTo>
                    <a:cubicBezTo>
                      <a:pt x="2390" y="1920"/>
                      <a:pt x="2374" y="1911"/>
                      <a:pt x="2354" y="1886"/>
                    </a:cubicBezTo>
                    <a:cubicBezTo>
                      <a:pt x="2308" y="1830"/>
                      <a:pt x="2241" y="1740"/>
                      <a:pt x="2148" y="1740"/>
                    </a:cubicBezTo>
                    <a:cubicBezTo>
                      <a:pt x="2117" y="1740"/>
                      <a:pt x="2083" y="1750"/>
                      <a:pt x="2046" y="1775"/>
                    </a:cubicBezTo>
                    <a:cubicBezTo>
                      <a:pt x="1886" y="1886"/>
                      <a:pt x="1725" y="1997"/>
                      <a:pt x="1553" y="2083"/>
                    </a:cubicBezTo>
                    <a:cubicBezTo>
                      <a:pt x="1454" y="2120"/>
                      <a:pt x="1368" y="2182"/>
                      <a:pt x="1294" y="2243"/>
                    </a:cubicBezTo>
                    <a:cubicBezTo>
                      <a:pt x="1269" y="2268"/>
                      <a:pt x="1368" y="2342"/>
                      <a:pt x="1405" y="2354"/>
                    </a:cubicBezTo>
                    <a:cubicBezTo>
                      <a:pt x="1528" y="2379"/>
                      <a:pt x="1639" y="2403"/>
                      <a:pt x="1762" y="2403"/>
                    </a:cubicBezTo>
                    <a:cubicBezTo>
                      <a:pt x="1857" y="2403"/>
                      <a:pt x="2106" y="2349"/>
                      <a:pt x="2137" y="2349"/>
                    </a:cubicBezTo>
                    <a:cubicBezTo>
                      <a:pt x="2142" y="2349"/>
                      <a:pt x="2141" y="2351"/>
                      <a:pt x="2132" y="2354"/>
                    </a:cubicBezTo>
                    <a:cubicBezTo>
                      <a:pt x="2083" y="2366"/>
                      <a:pt x="1898" y="2440"/>
                      <a:pt x="1910" y="2588"/>
                    </a:cubicBezTo>
                    <a:cubicBezTo>
                      <a:pt x="1922" y="2724"/>
                      <a:pt x="2021" y="2711"/>
                      <a:pt x="1898" y="2835"/>
                    </a:cubicBezTo>
                    <a:cubicBezTo>
                      <a:pt x="1775" y="2945"/>
                      <a:pt x="1701" y="3007"/>
                      <a:pt x="1651" y="3007"/>
                    </a:cubicBezTo>
                    <a:cubicBezTo>
                      <a:pt x="1605" y="3007"/>
                      <a:pt x="1594" y="2986"/>
                      <a:pt x="1570" y="2986"/>
                    </a:cubicBezTo>
                    <a:cubicBezTo>
                      <a:pt x="1562" y="2986"/>
                      <a:pt x="1553" y="2989"/>
                      <a:pt x="1541" y="2995"/>
                    </a:cubicBezTo>
                    <a:cubicBezTo>
                      <a:pt x="1506" y="3003"/>
                      <a:pt x="1477" y="3012"/>
                      <a:pt x="1446" y="3012"/>
                    </a:cubicBezTo>
                    <a:cubicBezTo>
                      <a:pt x="1433" y="3012"/>
                      <a:pt x="1419" y="3011"/>
                      <a:pt x="1405" y="3007"/>
                    </a:cubicBezTo>
                    <a:cubicBezTo>
                      <a:pt x="1379" y="2999"/>
                      <a:pt x="1366" y="2984"/>
                      <a:pt x="1343" y="2984"/>
                    </a:cubicBezTo>
                    <a:cubicBezTo>
                      <a:pt x="1333" y="2984"/>
                      <a:pt x="1322" y="2987"/>
                      <a:pt x="1306" y="2995"/>
                    </a:cubicBezTo>
                    <a:cubicBezTo>
                      <a:pt x="1245" y="3007"/>
                      <a:pt x="1035" y="3032"/>
                      <a:pt x="998" y="3081"/>
                    </a:cubicBezTo>
                    <a:cubicBezTo>
                      <a:pt x="949" y="3143"/>
                      <a:pt x="998" y="3155"/>
                      <a:pt x="887" y="3180"/>
                    </a:cubicBezTo>
                    <a:cubicBezTo>
                      <a:pt x="797" y="3191"/>
                      <a:pt x="448" y="3306"/>
                      <a:pt x="352" y="3306"/>
                    </a:cubicBezTo>
                    <a:cubicBezTo>
                      <a:pt x="344" y="3306"/>
                      <a:pt x="337" y="3305"/>
                      <a:pt x="333" y="3303"/>
                    </a:cubicBezTo>
                    <a:cubicBezTo>
                      <a:pt x="306" y="3289"/>
                      <a:pt x="272" y="3279"/>
                      <a:pt x="244" y="3279"/>
                    </a:cubicBezTo>
                    <a:cubicBezTo>
                      <a:pt x="221" y="3279"/>
                      <a:pt x="203" y="3286"/>
                      <a:pt x="197" y="3303"/>
                    </a:cubicBezTo>
                    <a:cubicBezTo>
                      <a:pt x="185" y="3340"/>
                      <a:pt x="136" y="3389"/>
                      <a:pt x="111" y="3389"/>
                    </a:cubicBezTo>
                    <a:cubicBezTo>
                      <a:pt x="109" y="3388"/>
                      <a:pt x="107" y="3388"/>
                      <a:pt x="104" y="3388"/>
                    </a:cubicBezTo>
                    <a:cubicBezTo>
                      <a:pt x="66" y="3388"/>
                      <a:pt x="3" y="3475"/>
                      <a:pt x="37" y="3475"/>
                    </a:cubicBezTo>
                    <a:cubicBezTo>
                      <a:pt x="87" y="3488"/>
                      <a:pt x="37" y="3574"/>
                      <a:pt x="25" y="3574"/>
                    </a:cubicBezTo>
                    <a:cubicBezTo>
                      <a:pt x="0" y="3574"/>
                      <a:pt x="25" y="3611"/>
                      <a:pt x="74" y="3648"/>
                    </a:cubicBezTo>
                    <a:cubicBezTo>
                      <a:pt x="127" y="3690"/>
                      <a:pt x="144" y="3778"/>
                      <a:pt x="171" y="3778"/>
                    </a:cubicBezTo>
                    <a:cubicBezTo>
                      <a:pt x="175" y="3778"/>
                      <a:pt x="180" y="3776"/>
                      <a:pt x="185" y="3771"/>
                    </a:cubicBezTo>
                    <a:cubicBezTo>
                      <a:pt x="202" y="3754"/>
                      <a:pt x="225" y="3720"/>
                      <a:pt x="257" y="3720"/>
                    </a:cubicBezTo>
                    <a:cubicBezTo>
                      <a:pt x="272" y="3720"/>
                      <a:pt x="289" y="3727"/>
                      <a:pt x="308" y="3746"/>
                    </a:cubicBezTo>
                    <a:cubicBezTo>
                      <a:pt x="354" y="3792"/>
                      <a:pt x="413" y="3817"/>
                      <a:pt x="471" y="3817"/>
                    </a:cubicBezTo>
                    <a:cubicBezTo>
                      <a:pt x="491" y="3817"/>
                      <a:pt x="511" y="3814"/>
                      <a:pt x="530" y="3808"/>
                    </a:cubicBezTo>
                    <a:cubicBezTo>
                      <a:pt x="593" y="3790"/>
                      <a:pt x="656" y="3752"/>
                      <a:pt x="666" y="3752"/>
                    </a:cubicBezTo>
                    <a:cubicBezTo>
                      <a:pt x="670" y="3752"/>
                      <a:pt x="667" y="3758"/>
                      <a:pt x="653" y="3771"/>
                    </a:cubicBezTo>
                    <a:cubicBezTo>
                      <a:pt x="604" y="3820"/>
                      <a:pt x="616" y="3845"/>
                      <a:pt x="690" y="3919"/>
                    </a:cubicBezTo>
                    <a:cubicBezTo>
                      <a:pt x="761" y="3980"/>
                      <a:pt x="882" y="4024"/>
                      <a:pt x="944" y="4024"/>
                    </a:cubicBezTo>
                    <a:cubicBezTo>
                      <a:pt x="957" y="4024"/>
                      <a:pt x="967" y="4022"/>
                      <a:pt x="974" y="4017"/>
                    </a:cubicBezTo>
                    <a:cubicBezTo>
                      <a:pt x="995" y="3996"/>
                      <a:pt x="1007" y="3939"/>
                      <a:pt x="1049" y="3939"/>
                    </a:cubicBezTo>
                    <a:cubicBezTo>
                      <a:pt x="1056" y="3939"/>
                      <a:pt x="1064" y="3940"/>
                      <a:pt x="1072" y="3943"/>
                    </a:cubicBezTo>
                    <a:cubicBezTo>
                      <a:pt x="1128" y="3962"/>
                      <a:pt x="1183" y="3971"/>
                      <a:pt x="1239" y="3971"/>
                    </a:cubicBezTo>
                    <a:cubicBezTo>
                      <a:pt x="1294" y="3971"/>
                      <a:pt x="1350" y="3962"/>
                      <a:pt x="1405" y="3943"/>
                    </a:cubicBezTo>
                    <a:cubicBezTo>
                      <a:pt x="1432" y="3917"/>
                      <a:pt x="1446" y="3871"/>
                      <a:pt x="1479" y="3871"/>
                    </a:cubicBezTo>
                    <a:cubicBezTo>
                      <a:pt x="1492" y="3871"/>
                      <a:pt x="1508" y="3877"/>
                      <a:pt x="1528" y="3894"/>
                    </a:cubicBezTo>
                    <a:cubicBezTo>
                      <a:pt x="1602" y="3956"/>
                      <a:pt x="1688" y="3993"/>
                      <a:pt x="1614" y="4030"/>
                    </a:cubicBezTo>
                    <a:cubicBezTo>
                      <a:pt x="1596" y="4044"/>
                      <a:pt x="1545" y="4048"/>
                      <a:pt x="1481" y="4048"/>
                    </a:cubicBezTo>
                    <a:cubicBezTo>
                      <a:pt x="1412" y="4048"/>
                      <a:pt x="1329" y="4044"/>
                      <a:pt x="1253" y="4044"/>
                    </a:cubicBezTo>
                    <a:cubicBezTo>
                      <a:pt x="1159" y="4044"/>
                      <a:pt x="1076" y="4050"/>
                      <a:pt x="1048" y="4079"/>
                    </a:cubicBezTo>
                    <a:cubicBezTo>
                      <a:pt x="974" y="4141"/>
                      <a:pt x="1331" y="4178"/>
                      <a:pt x="1417" y="4178"/>
                    </a:cubicBezTo>
                    <a:cubicBezTo>
                      <a:pt x="1356" y="4183"/>
                      <a:pt x="1297" y="4186"/>
                      <a:pt x="1239" y="4186"/>
                    </a:cubicBezTo>
                    <a:cubicBezTo>
                      <a:pt x="1157" y="4186"/>
                      <a:pt x="1078" y="4180"/>
                      <a:pt x="998" y="4165"/>
                    </a:cubicBezTo>
                    <a:cubicBezTo>
                      <a:pt x="924" y="4141"/>
                      <a:pt x="851" y="4128"/>
                      <a:pt x="777" y="4128"/>
                    </a:cubicBezTo>
                    <a:cubicBezTo>
                      <a:pt x="703" y="4128"/>
                      <a:pt x="629" y="4141"/>
                      <a:pt x="555" y="4165"/>
                    </a:cubicBezTo>
                    <a:cubicBezTo>
                      <a:pt x="493" y="4190"/>
                      <a:pt x="370" y="4264"/>
                      <a:pt x="481" y="4313"/>
                    </a:cubicBezTo>
                    <a:cubicBezTo>
                      <a:pt x="551" y="4352"/>
                      <a:pt x="592" y="4376"/>
                      <a:pt x="631" y="4376"/>
                    </a:cubicBezTo>
                    <a:cubicBezTo>
                      <a:pt x="653" y="4376"/>
                      <a:pt x="676" y="4368"/>
                      <a:pt x="703" y="4350"/>
                    </a:cubicBezTo>
                    <a:cubicBezTo>
                      <a:pt x="726" y="4327"/>
                      <a:pt x="742" y="4318"/>
                      <a:pt x="751" y="4318"/>
                    </a:cubicBezTo>
                    <a:cubicBezTo>
                      <a:pt x="767" y="4318"/>
                      <a:pt x="763" y="4344"/>
                      <a:pt x="740" y="4375"/>
                    </a:cubicBezTo>
                    <a:cubicBezTo>
                      <a:pt x="715" y="4412"/>
                      <a:pt x="826" y="4461"/>
                      <a:pt x="912" y="4461"/>
                    </a:cubicBezTo>
                    <a:cubicBezTo>
                      <a:pt x="945" y="4465"/>
                      <a:pt x="974" y="4466"/>
                      <a:pt x="1002" y="4466"/>
                    </a:cubicBezTo>
                    <a:cubicBezTo>
                      <a:pt x="1059" y="4466"/>
                      <a:pt x="1113" y="4461"/>
                      <a:pt x="1196" y="4461"/>
                    </a:cubicBezTo>
                    <a:cubicBezTo>
                      <a:pt x="1294" y="4461"/>
                      <a:pt x="1196" y="4486"/>
                      <a:pt x="1122" y="4510"/>
                    </a:cubicBezTo>
                    <a:cubicBezTo>
                      <a:pt x="1035" y="4535"/>
                      <a:pt x="912" y="4523"/>
                      <a:pt x="900" y="4597"/>
                    </a:cubicBezTo>
                    <a:cubicBezTo>
                      <a:pt x="875" y="4670"/>
                      <a:pt x="912" y="4670"/>
                      <a:pt x="1023" y="4732"/>
                    </a:cubicBezTo>
                    <a:cubicBezTo>
                      <a:pt x="1171" y="4806"/>
                      <a:pt x="1331" y="4855"/>
                      <a:pt x="1504" y="4880"/>
                    </a:cubicBezTo>
                    <a:cubicBezTo>
                      <a:pt x="1491" y="4855"/>
                      <a:pt x="1368" y="4757"/>
                      <a:pt x="1417" y="4744"/>
                    </a:cubicBezTo>
                    <a:cubicBezTo>
                      <a:pt x="1423" y="4743"/>
                      <a:pt x="1428" y="4743"/>
                      <a:pt x="1434" y="4743"/>
                    </a:cubicBezTo>
                    <a:cubicBezTo>
                      <a:pt x="1474" y="4743"/>
                      <a:pt x="1498" y="4775"/>
                      <a:pt x="1530" y="4775"/>
                    </a:cubicBezTo>
                    <a:cubicBezTo>
                      <a:pt x="1537" y="4775"/>
                      <a:pt x="1544" y="4773"/>
                      <a:pt x="1553" y="4769"/>
                    </a:cubicBezTo>
                    <a:cubicBezTo>
                      <a:pt x="1581" y="4750"/>
                      <a:pt x="1668" y="4651"/>
                      <a:pt x="1718" y="4651"/>
                    </a:cubicBezTo>
                    <a:cubicBezTo>
                      <a:pt x="1733" y="4651"/>
                      <a:pt x="1744" y="4660"/>
                      <a:pt x="1750" y="4683"/>
                    </a:cubicBezTo>
                    <a:cubicBezTo>
                      <a:pt x="1784" y="4773"/>
                      <a:pt x="1714" y="4832"/>
                      <a:pt x="1750" y="4832"/>
                    </a:cubicBezTo>
                    <a:cubicBezTo>
                      <a:pt x="1753" y="4832"/>
                      <a:pt x="1757" y="4832"/>
                      <a:pt x="1762" y="4831"/>
                    </a:cubicBezTo>
                    <a:cubicBezTo>
                      <a:pt x="1849" y="4806"/>
                      <a:pt x="1922" y="4781"/>
                      <a:pt x="1996" y="4732"/>
                    </a:cubicBezTo>
                    <a:cubicBezTo>
                      <a:pt x="2043" y="4701"/>
                      <a:pt x="2060" y="4675"/>
                      <a:pt x="2076" y="4675"/>
                    </a:cubicBezTo>
                    <a:cubicBezTo>
                      <a:pt x="2085" y="4675"/>
                      <a:pt x="2093" y="4684"/>
                      <a:pt x="2107" y="4707"/>
                    </a:cubicBezTo>
                    <a:cubicBezTo>
                      <a:pt x="2135" y="4735"/>
                      <a:pt x="2151" y="4751"/>
                      <a:pt x="2168" y="4751"/>
                    </a:cubicBezTo>
                    <a:cubicBezTo>
                      <a:pt x="2182" y="4751"/>
                      <a:pt x="2197" y="4741"/>
                      <a:pt x="2218" y="4720"/>
                    </a:cubicBezTo>
                    <a:cubicBezTo>
                      <a:pt x="2269" y="4689"/>
                      <a:pt x="2244" y="4667"/>
                      <a:pt x="2303" y="4667"/>
                    </a:cubicBezTo>
                    <a:cubicBezTo>
                      <a:pt x="2315" y="4667"/>
                      <a:pt x="2332" y="4668"/>
                      <a:pt x="2354" y="4670"/>
                    </a:cubicBezTo>
                    <a:cubicBezTo>
                      <a:pt x="2477" y="4683"/>
                      <a:pt x="2600" y="4720"/>
                      <a:pt x="2723" y="4757"/>
                    </a:cubicBezTo>
                    <a:cubicBezTo>
                      <a:pt x="2797" y="4781"/>
                      <a:pt x="3044" y="4806"/>
                      <a:pt x="3142" y="4892"/>
                    </a:cubicBezTo>
                    <a:cubicBezTo>
                      <a:pt x="3180" y="4922"/>
                      <a:pt x="3195" y="4930"/>
                      <a:pt x="3202" y="4930"/>
                    </a:cubicBezTo>
                    <a:cubicBezTo>
                      <a:pt x="3210" y="4930"/>
                      <a:pt x="3208" y="4920"/>
                      <a:pt x="3218" y="4920"/>
                    </a:cubicBezTo>
                    <a:cubicBezTo>
                      <a:pt x="3226" y="4920"/>
                      <a:pt x="3239" y="4925"/>
                      <a:pt x="3266" y="4942"/>
                    </a:cubicBezTo>
                    <a:cubicBezTo>
                      <a:pt x="3376" y="4991"/>
                      <a:pt x="3463" y="4991"/>
                      <a:pt x="3512" y="5052"/>
                    </a:cubicBezTo>
                    <a:cubicBezTo>
                      <a:pt x="3561" y="5126"/>
                      <a:pt x="3500" y="5188"/>
                      <a:pt x="3500" y="5213"/>
                    </a:cubicBezTo>
                    <a:cubicBezTo>
                      <a:pt x="3537" y="5274"/>
                      <a:pt x="3586" y="5323"/>
                      <a:pt x="3647" y="5360"/>
                    </a:cubicBezTo>
                    <a:cubicBezTo>
                      <a:pt x="3697" y="5410"/>
                      <a:pt x="3808" y="5385"/>
                      <a:pt x="3832" y="5447"/>
                    </a:cubicBezTo>
                    <a:cubicBezTo>
                      <a:pt x="3869" y="5508"/>
                      <a:pt x="3919" y="5582"/>
                      <a:pt x="3968" y="5632"/>
                    </a:cubicBezTo>
                    <a:cubicBezTo>
                      <a:pt x="4005" y="5668"/>
                      <a:pt x="3992" y="5804"/>
                      <a:pt x="4029" y="5878"/>
                    </a:cubicBezTo>
                    <a:cubicBezTo>
                      <a:pt x="4079" y="5964"/>
                      <a:pt x="4153" y="6075"/>
                      <a:pt x="4128" y="6124"/>
                    </a:cubicBezTo>
                    <a:cubicBezTo>
                      <a:pt x="4091" y="6186"/>
                      <a:pt x="4153" y="6211"/>
                      <a:pt x="4177" y="6248"/>
                    </a:cubicBezTo>
                    <a:lnTo>
                      <a:pt x="4177" y="6248"/>
                    </a:lnTo>
                    <a:cubicBezTo>
                      <a:pt x="4177" y="6240"/>
                      <a:pt x="4179" y="6233"/>
                      <a:pt x="4187" y="6233"/>
                    </a:cubicBezTo>
                    <a:cubicBezTo>
                      <a:pt x="4193" y="6233"/>
                      <a:pt x="4201" y="6237"/>
                      <a:pt x="4214" y="6248"/>
                    </a:cubicBezTo>
                    <a:cubicBezTo>
                      <a:pt x="4264" y="6285"/>
                      <a:pt x="4313" y="6309"/>
                      <a:pt x="4288" y="6334"/>
                    </a:cubicBezTo>
                    <a:cubicBezTo>
                      <a:pt x="4264" y="6346"/>
                      <a:pt x="4202" y="6408"/>
                      <a:pt x="4214" y="6432"/>
                    </a:cubicBezTo>
                    <a:cubicBezTo>
                      <a:pt x="4225" y="6465"/>
                      <a:pt x="4207" y="6508"/>
                      <a:pt x="4220" y="6508"/>
                    </a:cubicBezTo>
                    <a:cubicBezTo>
                      <a:pt x="4222" y="6508"/>
                      <a:pt x="4224" y="6508"/>
                      <a:pt x="4227" y="6506"/>
                    </a:cubicBezTo>
                    <a:cubicBezTo>
                      <a:pt x="4246" y="6497"/>
                      <a:pt x="4280" y="6458"/>
                      <a:pt x="4311" y="6458"/>
                    </a:cubicBezTo>
                    <a:cubicBezTo>
                      <a:pt x="4320" y="6458"/>
                      <a:pt x="4329" y="6461"/>
                      <a:pt x="4337" y="6469"/>
                    </a:cubicBezTo>
                    <a:cubicBezTo>
                      <a:pt x="4387" y="6543"/>
                      <a:pt x="4399" y="6630"/>
                      <a:pt x="4374" y="6716"/>
                    </a:cubicBezTo>
                    <a:cubicBezTo>
                      <a:pt x="4337" y="6728"/>
                      <a:pt x="4362" y="6728"/>
                      <a:pt x="4424" y="6753"/>
                    </a:cubicBezTo>
                    <a:cubicBezTo>
                      <a:pt x="4498" y="6777"/>
                      <a:pt x="4461" y="6790"/>
                      <a:pt x="4411" y="6802"/>
                    </a:cubicBezTo>
                    <a:cubicBezTo>
                      <a:pt x="4358" y="6813"/>
                      <a:pt x="4379" y="6908"/>
                      <a:pt x="4353" y="6908"/>
                    </a:cubicBezTo>
                    <a:cubicBezTo>
                      <a:pt x="4349" y="6908"/>
                      <a:pt x="4344" y="6905"/>
                      <a:pt x="4337" y="6901"/>
                    </a:cubicBezTo>
                    <a:cubicBezTo>
                      <a:pt x="4288" y="6876"/>
                      <a:pt x="4288" y="6851"/>
                      <a:pt x="4300" y="6839"/>
                    </a:cubicBezTo>
                    <a:cubicBezTo>
                      <a:pt x="4325" y="6814"/>
                      <a:pt x="4337" y="6814"/>
                      <a:pt x="4300" y="6802"/>
                    </a:cubicBezTo>
                    <a:cubicBezTo>
                      <a:pt x="4290" y="6792"/>
                      <a:pt x="4269" y="6788"/>
                      <a:pt x="4249" y="6788"/>
                    </a:cubicBezTo>
                    <a:cubicBezTo>
                      <a:pt x="4223" y="6788"/>
                      <a:pt x="4200" y="6795"/>
                      <a:pt x="4214" y="6802"/>
                    </a:cubicBezTo>
                    <a:cubicBezTo>
                      <a:pt x="4251" y="6814"/>
                      <a:pt x="4288" y="6851"/>
                      <a:pt x="4264" y="6851"/>
                    </a:cubicBezTo>
                    <a:cubicBezTo>
                      <a:pt x="4227" y="6851"/>
                      <a:pt x="4165" y="6901"/>
                      <a:pt x="4190" y="6913"/>
                    </a:cubicBezTo>
                    <a:cubicBezTo>
                      <a:pt x="4202" y="6938"/>
                      <a:pt x="4313" y="6975"/>
                      <a:pt x="4288" y="6999"/>
                    </a:cubicBezTo>
                    <a:cubicBezTo>
                      <a:pt x="4264" y="7024"/>
                      <a:pt x="4239" y="7073"/>
                      <a:pt x="4300" y="7085"/>
                    </a:cubicBezTo>
                    <a:cubicBezTo>
                      <a:pt x="4350" y="7073"/>
                      <a:pt x="4387" y="7061"/>
                      <a:pt x="4424" y="7024"/>
                    </a:cubicBezTo>
                    <a:lnTo>
                      <a:pt x="4424" y="7024"/>
                    </a:lnTo>
                    <a:cubicBezTo>
                      <a:pt x="4387" y="7061"/>
                      <a:pt x="4362" y="7110"/>
                      <a:pt x="4313" y="7110"/>
                    </a:cubicBezTo>
                    <a:cubicBezTo>
                      <a:pt x="4276" y="7110"/>
                      <a:pt x="4239" y="7089"/>
                      <a:pt x="4218" y="7089"/>
                    </a:cubicBezTo>
                    <a:cubicBezTo>
                      <a:pt x="4210" y="7089"/>
                      <a:pt x="4205" y="7092"/>
                      <a:pt x="4202" y="7098"/>
                    </a:cubicBezTo>
                    <a:cubicBezTo>
                      <a:pt x="4190" y="7122"/>
                      <a:pt x="4227" y="7147"/>
                      <a:pt x="4202" y="7159"/>
                    </a:cubicBezTo>
                    <a:cubicBezTo>
                      <a:pt x="4177" y="7172"/>
                      <a:pt x="4116" y="7196"/>
                      <a:pt x="4140" y="7209"/>
                    </a:cubicBezTo>
                    <a:cubicBezTo>
                      <a:pt x="4177" y="7221"/>
                      <a:pt x="4214" y="7258"/>
                      <a:pt x="4227" y="7295"/>
                    </a:cubicBezTo>
                    <a:cubicBezTo>
                      <a:pt x="4234" y="7316"/>
                      <a:pt x="4245" y="7330"/>
                      <a:pt x="4256" y="7330"/>
                    </a:cubicBezTo>
                    <a:cubicBezTo>
                      <a:pt x="4263" y="7330"/>
                      <a:pt x="4271" y="7323"/>
                      <a:pt x="4276" y="7307"/>
                    </a:cubicBezTo>
                    <a:cubicBezTo>
                      <a:pt x="4280" y="7298"/>
                      <a:pt x="4291" y="7294"/>
                      <a:pt x="4304" y="7294"/>
                    </a:cubicBezTo>
                    <a:cubicBezTo>
                      <a:pt x="4329" y="7294"/>
                      <a:pt x="4363" y="7308"/>
                      <a:pt x="4387" y="7332"/>
                    </a:cubicBezTo>
                    <a:cubicBezTo>
                      <a:pt x="4414" y="7343"/>
                      <a:pt x="4442" y="7349"/>
                      <a:pt x="4469" y="7349"/>
                    </a:cubicBezTo>
                    <a:cubicBezTo>
                      <a:pt x="4501" y="7349"/>
                      <a:pt x="4532" y="7340"/>
                      <a:pt x="4559" y="7320"/>
                    </a:cubicBezTo>
                    <a:cubicBezTo>
                      <a:pt x="4584" y="7295"/>
                      <a:pt x="4559" y="7209"/>
                      <a:pt x="4621" y="7172"/>
                    </a:cubicBezTo>
                    <a:cubicBezTo>
                      <a:pt x="4670" y="7147"/>
                      <a:pt x="4769" y="7159"/>
                      <a:pt x="4707" y="7061"/>
                    </a:cubicBezTo>
                    <a:cubicBezTo>
                      <a:pt x="4658" y="7012"/>
                      <a:pt x="4633" y="6938"/>
                      <a:pt x="4633" y="6851"/>
                    </a:cubicBezTo>
                    <a:cubicBezTo>
                      <a:pt x="4633" y="6840"/>
                      <a:pt x="4634" y="6836"/>
                      <a:pt x="4635" y="6836"/>
                    </a:cubicBezTo>
                    <a:cubicBezTo>
                      <a:pt x="4642" y="6836"/>
                      <a:pt x="4660" y="6932"/>
                      <a:pt x="4670" y="6962"/>
                    </a:cubicBezTo>
                    <a:cubicBezTo>
                      <a:pt x="4695" y="6999"/>
                      <a:pt x="4707" y="7073"/>
                      <a:pt x="4744" y="7085"/>
                    </a:cubicBezTo>
                    <a:cubicBezTo>
                      <a:pt x="4761" y="7091"/>
                      <a:pt x="4781" y="7099"/>
                      <a:pt x="4800" y="7099"/>
                    </a:cubicBezTo>
                    <a:cubicBezTo>
                      <a:pt x="4821" y="7099"/>
                      <a:pt x="4842" y="7088"/>
                      <a:pt x="4855" y="7048"/>
                    </a:cubicBezTo>
                    <a:cubicBezTo>
                      <a:pt x="4861" y="7033"/>
                      <a:pt x="4866" y="7027"/>
                      <a:pt x="4868" y="7027"/>
                    </a:cubicBezTo>
                    <a:cubicBezTo>
                      <a:pt x="4877" y="7027"/>
                      <a:pt x="4867" y="7082"/>
                      <a:pt x="4830" y="7110"/>
                    </a:cubicBezTo>
                    <a:cubicBezTo>
                      <a:pt x="4793" y="7147"/>
                      <a:pt x="4806" y="7209"/>
                      <a:pt x="4756" y="7233"/>
                    </a:cubicBezTo>
                    <a:cubicBezTo>
                      <a:pt x="4732" y="7252"/>
                      <a:pt x="4738" y="7261"/>
                      <a:pt x="4753" y="7261"/>
                    </a:cubicBezTo>
                    <a:cubicBezTo>
                      <a:pt x="4769" y="7261"/>
                      <a:pt x="4793" y="7252"/>
                      <a:pt x="4806" y="7233"/>
                    </a:cubicBezTo>
                    <a:cubicBezTo>
                      <a:pt x="4842" y="7215"/>
                      <a:pt x="4891" y="7204"/>
                      <a:pt x="4939" y="7204"/>
                    </a:cubicBezTo>
                    <a:cubicBezTo>
                      <a:pt x="4957" y="7204"/>
                      <a:pt x="4974" y="7205"/>
                      <a:pt x="4990" y="7209"/>
                    </a:cubicBezTo>
                    <a:cubicBezTo>
                      <a:pt x="4994" y="7209"/>
                      <a:pt x="4998" y="7210"/>
                      <a:pt x="5002" y="7210"/>
                    </a:cubicBezTo>
                    <a:cubicBezTo>
                      <a:pt x="5051" y="7210"/>
                      <a:pt x="5121" y="7158"/>
                      <a:pt x="5138" y="7158"/>
                    </a:cubicBezTo>
                    <a:cubicBezTo>
                      <a:pt x="5143" y="7158"/>
                      <a:pt x="5143" y="7162"/>
                      <a:pt x="5138" y="7172"/>
                    </a:cubicBezTo>
                    <a:cubicBezTo>
                      <a:pt x="5114" y="7221"/>
                      <a:pt x="5151" y="7233"/>
                      <a:pt x="5064" y="7233"/>
                    </a:cubicBezTo>
                    <a:cubicBezTo>
                      <a:pt x="5015" y="7233"/>
                      <a:pt x="4954" y="7246"/>
                      <a:pt x="4917" y="7283"/>
                    </a:cubicBezTo>
                    <a:cubicBezTo>
                      <a:pt x="4878" y="7302"/>
                      <a:pt x="4832" y="7343"/>
                      <a:pt x="4890" y="7343"/>
                    </a:cubicBezTo>
                    <a:cubicBezTo>
                      <a:pt x="4906" y="7343"/>
                      <a:pt x="4930" y="7340"/>
                      <a:pt x="4966" y="7332"/>
                    </a:cubicBezTo>
                    <a:cubicBezTo>
                      <a:pt x="5072" y="7317"/>
                      <a:pt x="5174" y="7306"/>
                      <a:pt x="5213" y="7306"/>
                    </a:cubicBezTo>
                    <a:cubicBezTo>
                      <a:pt x="5238" y="7306"/>
                      <a:pt x="5238" y="7310"/>
                      <a:pt x="5200" y="7320"/>
                    </a:cubicBezTo>
                    <a:cubicBezTo>
                      <a:pt x="5114" y="7332"/>
                      <a:pt x="4954" y="7344"/>
                      <a:pt x="4990" y="7381"/>
                    </a:cubicBezTo>
                    <a:cubicBezTo>
                      <a:pt x="5015" y="7406"/>
                      <a:pt x="5052" y="7406"/>
                      <a:pt x="5077" y="7430"/>
                    </a:cubicBezTo>
                    <a:cubicBezTo>
                      <a:pt x="5089" y="7455"/>
                      <a:pt x="5089" y="7480"/>
                      <a:pt x="5114" y="7517"/>
                    </a:cubicBezTo>
                    <a:cubicBezTo>
                      <a:pt x="5126" y="7541"/>
                      <a:pt x="5126" y="7578"/>
                      <a:pt x="5101" y="7591"/>
                    </a:cubicBezTo>
                    <a:cubicBezTo>
                      <a:pt x="5082" y="7591"/>
                      <a:pt x="5070" y="7622"/>
                      <a:pt x="5085" y="7622"/>
                    </a:cubicBezTo>
                    <a:cubicBezTo>
                      <a:pt x="5089" y="7622"/>
                      <a:pt x="5094" y="7620"/>
                      <a:pt x="5101" y="7615"/>
                    </a:cubicBezTo>
                    <a:cubicBezTo>
                      <a:pt x="5126" y="7591"/>
                      <a:pt x="5175" y="7578"/>
                      <a:pt x="5212" y="7578"/>
                    </a:cubicBezTo>
                    <a:cubicBezTo>
                      <a:pt x="5274" y="7578"/>
                      <a:pt x="5262" y="7591"/>
                      <a:pt x="5274" y="7640"/>
                    </a:cubicBezTo>
                    <a:cubicBezTo>
                      <a:pt x="5286" y="7677"/>
                      <a:pt x="5385" y="7825"/>
                      <a:pt x="5348" y="7837"/>
                    </a:cubicBezTo>
                    <a:cubicBezTo>
                      <a:pt x="5329" y="7849"/>
                      <a:pt x="5308" y="7856"/>
                      <a:pt x="5286" y="7856"/>
                    </a:cubicBezTo>
                    <a:cubicBezTo>
                      <a:pt x="5265" y="7856"/>
                      <a:pt x="5243" y="7849"/>
                      <a:pt x="5225" y="7837"/>
                    </a:cubicBezTo>
                    <a:cubicBezTo>
                      <a:pt x="5126" y="7775"/>
                      <a:pt x="5027" y="7726"/>
                      <a:pt x="4917" y="7689"/>
                    </a:cubicBezTo>
                    <a:cubicBezTo>
                      <a:pt x="4793" y="7665"/>
                      <a:pt x="4682" y="7640"/>
                      <a:pt x="4559" y="7640"/>
                    </a:cubicBezTo>
                    <a:cubicBezTo>
                      <a:pt x="4498" y="7652"/>
                      <a:pt x="4436" y="7665"/>
                      <a:pt x="4547" y="7763"/>
                    </a:cubicBezTo>
                    <a:cubicBezTo>
                      <a:pt x="4658" y="7849"/>
                      <a:pt x="4744" y="7825"/>
                      <a:pt x="4830" y="7874"/>
                    </a:cubicBezTo>
                    <a:cubicBezTo>
                      <a:pt x="4917" y="7936"/>
                      <a:pt x="4966" y="8034"/>
                      <a:pt x="5040" y="8034"/>
                    </a:cubicBezTo>
                    <a:cubicBezTo>
                      <a:pt x="5089" y="8034"/>
                      <a:pt x="5171" y="8012"/>
                      <a:pt x="5231" y="8012"/>
                    </a:cubicBezTo>
                    <a:cubicBezTo>
                      <a:pt x="5262" y="8012"/>
                      <a:pt x="5286" y="8018"/>
                      <a:pt x="5299" y="8034"/>
                    </a:cubicBezTo>
                    <a:cubicBezTo>
                      <a:pt x="5335" y="8059"/>
                      <a:pt x="5385" y="8059"/>
                      <a:pt x="5422" y="8059"/>
                    </a:cubicBezTo>
                    <a:cubicBezTo>
                      <a:pt x="5459" y="8059"/>
                      <a:pt x="5459" y="8170"/>
                      <a:pt x="5422" y="8182"/>
                    </a:cubicBezTo>
                    <a:cubicBezTo>
                      <a:pt x="5372" y="8194"/>
                      <a:pt x="5360" y="8207"/>
                      <a:pt x="5385" y="8244"/>
                    </a:cubicBezTo>
                    <a:cubicBezTo>
                      <a:pt x="5422" y="8281"/>
                      <a:pt x="5471" y="8318"/>
                      <a:pt x="5397" y="8318"/>
                    </a:cubicBezTo>
                    <a:cubicBezTo>
                      <a:pt x="5348" y="8330"/>
                      <a:pt x="5311" y="8379"/>
                      <a:pt x="5323" y="8428"/>
                    </a:cubicBezTo>
                    <a:cubicBezTo>
                      <a:pt x="5323" y="8452"/>
                      <a:pt x="5318" y="8460"/>
                      <a:pt x="5327" y="8460"/>
                    </a:cubicBezTo>
                    <a:cubicBezTo>
                      <a:pt x="5332" y="8460"/>
                      <a:pt x="5342" y="8458"/>
                      <a:pt x="5360" y="8453"/>
                    </a:cubicBezTo>
                    <a:cubicBezTo>
                      <a:pt x="5422" y="8453"/>
                      <a:pt x="5446" y="8490"/>
                      <a:pt x="5385" y="8502"/>
                    </a:cubicBezTo>
                    <a:cubicBezTo>
                      <a:pt x="5357" y="8502"/>
                      <a:pt x="5332" y="8498"/>
                      <a:pt x="5313" y="8498"/>
                    </a:cubicBezTo>
                    <a:cubicBezTo>
                      <a:pt x="5289" y="8498"/>
                      <a:pt x="5274" y="8505"/>
                      <a:pt x="5274" y="8539"/>
                    </a:cubicBezTo>
                    <a:cubicBezTo>
                      <a:pt x="5274" y="8604"/>
                      <a:pt x="5226" y="8679"/>
                      <a:pt x="5240" y="8679"/>
                    </a:cubicBezTo>
                    <a:cubicBezTo>
                      <a:pt x="5242" y="8679"/>
                      <a:pt x="5245" y="8678"/>
                      <a:pt x="5249" y="8675"/>
                    </a:cubicBezTo>
                    <a:cubicBezTo>
                      <a:pt x="5266" y="8664"/>
                      <a:pt x="5290" y="8658"/>
                      <a:pt x="5308" y="8658"/>
                    </a:cubicBezTo>
                    <a:cubicBezTo>
                      <a:pt x="5330" y="8658"/>
                      <a:pt x="5344" y="8667"/>
                      <a:pt x="5323" y="8687"/>
                    </a:cubicBezTo>
                    <a:cubicBezTo>
                      <a:pt x="5286" y="8724"/>
                      <a:pt x="5262" y="8786"/>
                      <a:pt x="5212" y="8786"/>
                    </a:cubicBezTo>
                    <a:cubicBezTo>
                      <a:pt x="5138" y="8786"/>
                      <a:pt x="5064" y="8773"/>
                      <a:pt x="5003" y="8737"/>
                    </a:cubicBezTo>
                    <a:cubicBezTo>
                      <a:pt x="5000" y="8736"/>
                      <a:pt x="4998" y="8736"/>
                      <a:pt x="4995" y="8736"/>
                    </a:cubicBezTo>
                    <a:cubicBezTo>
                      <a:pt x="4950" y="8736"/>
                      <a:pt x="4915" y="8835"/>
                      <a:pt x="4880" y="8835"/>
                    </a:cubicBezTo>
                    <a:cubicBezTo>
                      <a:pt x="4850" y="8835"/>
                      <a:pt x="4829" y="8822"/>
                      <a:pt x="4820" y="8822"/>
                    </a:cubicBezTo>
                    <a:cubicBezTo>
                      <a:pt x="4814" y="8822"/>
                      <a:pt x="4813" y="8828"/>
                      <a:pt x="4818" y="8847"/>
                    </a:cubicBezTo>
                    <a:cubicBezTo>
                      <a:pt x="4830" y="8884"/>
                      <a:pt x="4867" y="8872"/>
                      <a:pt x="4892" y="8909"/>
                    </a:cubicBezTo>
                    <a:cubicBezTo>
                      <a:pt x="4901" y="8937"/>
                      <a:pt x="4959" y="8971"/>
                      <a:pt x="4982" y="8971"/>
                    </a:cubicBezTo>
                    <a:cubicBezTo>
                      <a:pt x="4990" y="8971"/>
                      <a:pt x="4994" y="8968"/>
                      <a:pt x="4990" y="8958"/>
                    </a:cubicBezTo>
                    <a:cubicBezTo>
                      <a:pt x="4983" y="8935"/>
                      <a:pt x="4970" y="8926"/>
                      <a:pt x="4980" y="8926"/>
                    </a:cubicBezTo>
                    <a:cubicBezTo>
                      <a:pt x="4987" y="8926"/>
                      <a:pt x="5000" y="8929"/>
                      <a:pt x="5027" y="8934"/>
                    </a:cubicBezTo>
                    <a:cubicBezTo>
                      <a:pt x="5055" y="8939"/>
                      <a:pt x="5073" y="8945"/>
                      <a:pt x="5088" y="8945"/>
                    </a:cubicBezTo>
                    <a:cubicBezTo>
                      <a:pt x="5107" y="8945"/>
                      <a:pt x="5123" y="8936"/>
                      <a:pt x="5151" y="8909"/>
                    </a:cubicBezTo>
                    <a:cubicBezTo>
                      <a:pt x="5181" y="8879"/>
                      <a:pt x="5220" y="8857"/>
                      <a:pt x="5260" y="8857"/>
                    </a:cubicBezTo>
                    <a:cubicBezTo>
                      <a:pt x="5269" y="8857"/>
                      <a:pt x="5277" y="8858"/>
                      <a:pt x="5286" y="8860"/>
                    </a:cubicBezTo>
                    <a:cubicBezTo>
                      <a:pt x="5323" y="8860"/>
                      <a:pt x="5360" y="8872"/>
                      <a:pt x="5299" y="8872"/>
                    </a:cubicBezTo>
                    <a:cubicBezTo>
                      <a:pt x="5237" y="8884"/>
                      <a:pt x="5188" y="8934"/>
                      <a:pt x="5237" y="8934"/>
                    </a:cubicBezTo>
                    <a:cubicBezTo>
                      <a:pt x="5286" y="8946"/>
                      <a:pt x="5323" y="8983"/>
                      <a:pt x="5286" y="8995"/>
                    </a:cubicBezTo>
                    <a:cubicBezTo>
                      <a:pt x="5249" y="9008"/>
                      <a:pt x="5323" y="9008"/>
                      <a:pt x="5372" y="9020"/>
                    </a:cubicBezTo>
                    <a:cubicBezTo>
                      <a:pt x="5409" y="9032"/>
                      <a:pt x="5570" y="9069"/>
                      <a:pt x="5483" y="9069"/>
                    </a:cubicBezTo>
                    <a:cubicBezTo>
                      <a:pt x="5449" y="9063"/>
                      <a:pt x="5420" y="9055"/>
                      <a:pt x="5408" y="9055"/>
                    </a:cubicBezTo>
                    <a:cubicBezTo>
                      <a:pt x="5393" y="9055"/>
                      <a:pt x="5400" y="9066"/>
                      <a:pt x="5446" y="9106"/>
                    </a:cubicBezTo>
                    <a:cubicBezTo>
                      <a:pt x="5513" y="9163"/>
                      <a:pt x="5573" y="9221"/>
                      <a:pt x="5556" y="9221"/>
                    </a:cubicBezTo>
                    <a:cubicBezTo>
                      <a:pt x="5551" y="9221"/>
                      <a:pt x="5540" y="9216"/>
                      <a:pt x="5520" y="9205"/>
                    </a:cubicBezTo>
                    <a:cubicBezTo>
                      <a:pt x="5459" y="9155"/>
                      <a:pt x="5385" y="9106"/>
                      <a:pt x="5335" y="9045"/>
                    </a:cubicBezTo>
                    <a:cubicBezTo>
                      <a:pt x="5299" y="9020"/>
                      <a:pt x="5249" y="9008"/>
                      <a:pt x="5212" y="9008"/>
                    </a:cubicBezTo>
                    <a:lnTo>
                      <a:pt x="5040" y="9008"/>
                    </a:lnTo>
                    <a:cubicBezTo>
                      <a:pt x="5031" y="9009"/>
                      <a:pt x="5023" y="9010"/>
                      <a:pt x="5015" y="9010"/>
                    </a:cubicBezTo>
                    <a:cubicBezTo>
                      <a:pt x="4970" y="9010"/>
                      <a:pt x="4945" y="8983"/>
                      <a:pt x="4892" y="8983"/>
                    </a:cubicBezTo>
                    <a:cubicBezTo>
                      <a:pt x="4818" y="8983"/>
                      <a:pt x="4818" y="9057"/>
                      <a:pt x="4793" y="9094"/>
                    </a:cubicBezTo>
                    <a:cubicBezTo>
                      <a:pt x="4769" y="9118"/>
                      <a:pt x="4695" y="9131"/>
                      <a:pt x="4682" y="9168"/>
                    </a:cubicBezTo>
                    <a:cubicBezTo>
                      <a:pt x="4682" y="9201"/>
                      <a:pt x="4662" y="9256"/>
                      <a:pt x="4696" y="9256"/>
                    </a:cubicBezTo>
                    <a:cubicBezTo>
                      <a:pt x="4699" y="9256"/>
                      <a:pt x="4703" y="9255"/>
                      <a:pt x="4707" y="9254"/>
                    </a:cubicBezTo>
                    <a:cubicBezTo>
                      <a:pt x="4781" y="9217"/>
                      <a:pt x="4855" y="9168"/>
                      <a:pt x="4929" y="9118"/>
                    </a:cubicBezTo>
                    <a:cubicBezTo>
                      <a:pt x="4949" y="9098"/>
                      <a:pt x="4970" y="9035"/>
                      <a:pt x="4976" y="9035"/>
                    </a:cubicBezTo>
                    <a:cubicBezTo>
                      <a:pt x="4977" y="9035"/>
                      <a:pt x="4978" y="9038"/>
                      <a:pt x="4978" y="9045"/>
                    </a:cubicBezTo>
                    <a:cubicBezTo>
                      <a:pt x="4978" y="9082"/>
                      <a:pt x="4978" y="9094"/>
                      <a:pt x="5015" y="9094"/>
                    </a:cubicBezTo>
                    <a:cubicBezTo>
                      <a:pt x="5034" y="9094"/>
                      <a:pt x="5049" y="9088"/>
                      <a:pt x="5061" y="9088"/>
                    </a:cubicBezTo>
                    <a:cubicBezTo>
                      <a:pt x="5074" y="9088"/>
                      <a:pt x="5083" y="9094"/>
                      <a:pt x="5089" y="9118"/>
                    </a:cubicBezTo>
                    <a:cubicBezTo>
                      <a:pt x="5098" y="9146"/>
                      <a:pt x="5135" y="9181"/>
                      <a:pt x="5153" y="9181"/>
                    </a:cubicBezTo>
                    <a:cubicBezTo>
                      <a:pt x="5159" y="9181"/>
                      <a:pt x="5163" y="9177"/>
                      <a:pt x="5163" y="9168"/>
                    </a:cubicBezTo>
                    <a:cubicBezTo>
                      <a:pt x="5174" y="9146"/>
                      <a:pt x="5156" y="9104"/>
                      <a:pt x="5186" y="9104"/>
                    </a:cubicBezTo>
                    <a:cubicBezTo>
                      <a:pt x="5190" y="9104"/>
                      <a:pt x="5195" y="9105"/>
                      <a:pt x="5200" y="9106"/>
                    </a:cubicBezTo>
                    <a:cubicBezTo>
                      <a:pt x="5237" y="9106"/>
                      <a:pt x="5212" y="9118"/>
                      <a:pt x="5249" y="9155"/>
                    </a:cubicBezTo>
                    <a:cubicBezTo>
                      <a:pt x="5272" y="9171"/>
                      <a:pt x="5286" y="9181"/>
                      <a:pt x="5298" y="9181"/>
                    </a:cubicBezTo>
                    <a:cubicBezTo>
                      <a:pt x="5306" y="9181"/>
                      <a:pt x="5314" y="9177"/>
                      <a:pt x="5323" y="9168"/>
                    </a:cubicBezTo>
                    <a:cubicBezTo>
                      <a:pt x="5329" y="9158"/>
                      <a:pt x="5337" y="9154"/>
                      <a:pt x="5344" y="9154"/>
                    </a:cubicBezTo>
                    <a:cubicBezTo>
                      <a:pt x="5367" y="9154"/>
                      <a:pt x="5394" y="9186"/>
                      <a:pt x="5422" y="9205"/>
                    </a:cubicBezTo>
                    <a:cubicBezTo>
                      <a:pt x="5443" y="9219"/>
                      <a:pt x="5452" y="9225"/>
                      <a:pt x="5446" y="9225"/>
                    </a:cubicBezTo>
                    <a:cubicBezTo>
                      <a:pt x="5442" y="9225"/>
                      <a:pt x="5430" y="9222"/>
                      <a:pt x="5409" y="9217"/>
                    </a:cubicBezTo>
                    <a:cubicBezTo>
                      <a:pt x="5360" y="9217"/>
                      <a:pt x="5385" y="9254"/>
                      <a:pt x="5422" y="9254"/>
                    </a:cubicBezTo>
                    <a:cubicBezTo>
                      <a:pt x="5451" y="9254"/>
                      <a:pt x="5505" y="9286"/>
                      <a:pt x="5480" y="9286"/>
                    </a:cubicBezTo>
                    <a:cubicBezTo>
                      <a:pt x="5474" y="9286"/>
                      <a:pt x="5464" y="9284"/>
                      <a:pt x="5446" y="9279"/>
                    </a:cubicBezTo>
                    <a:cubicBezTo>
                      <a:pt x="5372" y="9266"/>
                      <a:pt x="5323" y="9266"/>
                      <a:pt x="5299" y="9242"/>
                    </a:cubicBezTo>
                    <a:cubicBezTo>
                      <a:pt x="5275" y="9226"/>
                      <a:pt x="5251" y="9194"/>
                      <a:pt x="5233" y="9194"/>
                    </a:cubicBezTo>
                    <a:cubicBezTo>
                      <a:pt x="5224" y="9194"/>
                      <a:pt x="5217" y="9203"/>
                      <a:pt x="5212" y="9229"/>
                    </a:cubicBezTo>
                    <a:cubicBezTo>
                      <a:pt x="5212" y="9258"/>
                      <a:pt x="5207" y="9268"/>
                      <a:pt x="5201" y="9268"/>
                    </a:cubicBezTo>
                    <a:cubicBezTo>
                      <a:pt x="5195" y="9268"/>
                      <a:pt x="5188" y="9255"/>
                      <a:pt x="5188" y="9242"/>
                    </a:cubicBezTo>
                    <a:cubicBezTo>
                      <a:pt x="5188" y="9227"/>
                      <a:pt x="5183" y="9221"/>
                      <a:pt x="5172" y="9221"/>
                    </a:cubicBezTo>
                    <a:cubicBezTo>
                      <a:pt x="5165" y="9221"/>
                      <a:pt x="5154" y="9224"/>
                      <a:pt x="5138" y="9229"/>
                    </a:cubicBezTo>
                    <a:cubicBezTo>
                      <a:pt x="5136" y="9231"/>
                      <a:pt x="5133" y="9231"/>
                      <a:pt x="5131" y="9231"/>
                    </a:cubicBezTo>
                    <a:cubicBezTo>
                      <a:pt x="5111" y="9231"/>
                      <a:pt x="5096" y="9192"/>
                      <a:pt x="5052" y="9192"/>
                    </a:cubicBezTo>
                    <a:cubicBezTo>
                      <a:pt x="5019" y="9192"/>
                      <a:pt x="4970" y="9176"/>
                      <a:pt x="4930" y="9176"/>
                    </a:cubicBezTo>
                    <a:cubicBezTo>
                      <a:pt x="4910" y="9176"/>
                      <a:pt x="4892" y="9180"/>
                      <a:pt x="4880" y="9192"/>
                    </a:cubicBezTo>
                    <a:cubicBezTo>
                      <a:pt x="4830" y="9229"/>
                      <a:pt x="4633" y="9291"/>
                      <a:pt x="4633" y="9328"/>
                    </a:cubicBezTo>
                    <a:cubicBezTo>
                      <a:pt x="4633" y="9359"/>
                      <a:pt x="4616" y="9408"/>
                      <a:pt x="4640" y="9408"/>
                    </a:cubicBezTo>
                    <a:cubicBezTo>
                      <a:pt x="4644" y="9408"/>
                      <a:pt x="4650" y="9406"/>
                      <a:pt x="4658" y="9402"/>
                    </a:cubicBezTo>
                    <a:cubicBezTo>
                      <a:pt x="4695" y="9377"/>
                      <a:pt x="4867" y="9390"/>
                      <a:pt x="4917" y="9365"/>
                    </a:cubicBezTo>
                    <a:cubicBezTo>
                      <a:pt x="4954" y="9353"/>
                      <a:pt x="4994" y="9346"/>
                      <a:pt x="5034" y="9346"/>
                    </a:cubicBezTo>
                    <a:cubicBezTo>
                      <a:pt x="5074" y="9346"/>
                      <a:pt x="5114" y="9353"/>
                      <a:pt x="5151" y="9365"/>
                    </a:cubicBezTo>
                    <a:cubicBezTo>
                      <a:pt x="5184" y="9387"/>
                      <a:pt x="5218" y="9440"/>
                      <a:pt x="5280" y="9440"/>
                    </a:cubicBezTo>
                    <a:cubicBezTo>
                      <a:pt x="5286" y="9440"/>
                      <a:pt x="5292" y="9440"/>
                      <a:pt x="5299" y="9439"/>
                    </a:cubicBezTo>
                    <a:cubicBezTo>
                      <a:pt x="5311" y="9437"/>
                      <a:pt x="5321" y="9436"/>
                      <a:pt x="5330" y="9436"/>
                    </a:cubicBezTo>
                    <a:cubicBezTo>
                      <a:pt x="5380" y="9436"/>
                      <a:pt x="5364" y="9463"/>
                      <a:pt x="5311" y="9463"/>
                    </a:cubicBezTo>
                    <a:cubicBezTo>
                      <a:pt x="5262" y="9463"/>
                      <a:pt x="5200" y="9451"/>
                      <a:pt x="5163" y="9402"/>
                    </a:cubicBezTo>
                    <a:cubicBezTo>
                      <a:pt x="5115" y="9378"/>
                      <a:pt x="5062" y="9364"/>
                      <a:pt x="5011" y="9364"/>
                    </a:cubicBezTo>
                    <a:cubicBezTo>
                      <a:pt x="4983" y="9364"/>
                      <a:pt x="4955" y="9368"/>
                      <a:pt x="4929" y="9377"/>
                    </a:cubicBezTo>
                    <a:cubicBezTo>
                      <a:pt x="4830" y="9390"/>
                      <a:pt x="4744" y="9414"/>
                      <a:pt x="4658" y="9451"/>
                    </a:cubicBezTo>
                    <a:cubicBezTo>
                      <a:pt x="4621" y="9488"/>
                      <a:pt x="4658" y="9550"/>
                      <a:pt x="4719" y="9550"/>
                    </a:cubicBezTo>
                    <a:cubicBezTo>
                      <a:pt x="4793" y="9550"/>
                      <a:pt x="4867" y="9550"/>
                      <a:pt x="4941" y="9562"/>
                    </a:cubicBezTo>
                    <a:cubicBezTo>
                      <a:pt x="4892" y="9562"/>
                      <a:pt x="4892" y="9599"/>
                      <a:pt x="4867" y="9624"/>
                    </a:cubicBezTo>
                    <a:cubicBezTo>
                      <a:pt x="4843" y="9648"/>
                      <a:pt x="4756" y="9661"/>
                      <a:pt x="4732" y="9685"/>
                    </a:cubicBezTo>
                    <a:cubicBezTo>
                      <a:pt x="4695" y="9698"/>
                      <a:pt x="4695" y="9735"/>
                      <a:pt x="4781" y="9735"/>
                    </a:cubicBezTo>
                    <a:cubicBezTo>
                      <a:pt x="4867" y="9735"/>
                      <a:pt x="4904" y="9759"/>
                      <a:pt x="4830" y="9759"/>
                    </a:cubicBezTo>
                    <a:cubicBezTo>
                      <a:pt x="4812" y="9759"/>
                      <a:pt x="4791" y="9758"/>
                      <a:pt x="4770" y="9758"/>
                    </a:cubicBezTo>
                    <a:cubicBezTo>
                      <a:pt x="4709" y="9758"/>
                      <a:pt x="4649" y="9765"/>
                      <a:pt x="4658" y="9821"/>
                    </a:cubicBezTo>
                    <a:cubicBezTo>
                      <a:pt x="4658" y="9898"/>
                      <a:pt x="4678" y="9946"/>
                      <a:pt x="4717" y="9946"/>
                    </a:cubicBezTo>
                    <a:cubicBezTo>
                      <a:pt x="4722" y="9946"/>
                      <a:pt x="4727" y="9945"/>
                      <a:pt x="4732" y="9944"/>
                    </a:cubicBezTo>
                    <a:cubicBezTo>
                      <a:pt x="4781" y="9919"/>
                      <a:pt x="4978" y="9747"/>
                      <a:pt x="5089" y="9661"/>
                    </a:cubicBezTo>
                    <a:cubicBezTo>
                      <a:pt x="5163" y="9587"/>
                      <a:pt x="5262" y="9537"/>
                      <a:pt x="5372" y="9525"/>
                    </a:cubicBezTo>
                    <a:cubicBezTo>
                      <a:pt x="5471" y="9525"/>
                      <a:pt x="5545" y="9550"/>
                      <a:pt x="5422" y="9550"/>
                    </a:cubicBezTo>
                    <a:cubicBezTo>
                      <a:pt x="5311" y="9550"/>
                      <a:pt x="5262" y="9587"/>
                      <a:pt x="5360" y="9587"/>
                    </a:cubicBezTo>
                    <a:cubicBezTo>
                      <a:pt x="5471" y="9587"/>
                      <a:pt x="5520" y="9611"/>
                      <a:pt x="5372" y="9611"/>
                    </a:cubicBezTo>
                    <a:cubicBezTo>
                      <a:pt x="5237" y="9611"/>
                      <a:pt x="4855" y="9858"/>
                      <a:pt x="4769" y="9969"/>
                    </a:cubicBezTo>
                    <a:cubicBezTo>
                      <a:pt x="4733" y="10015"/>
                      <a:pt x="4735" y="10029"/>
                      <a:pt x="4755" y="10029"/>
                    </a:cubicBezTo>
                    <a:cubicBezTo>
                      <a:pt x="4782" y="10029"/>
                      <a:pt x="4844" y="10001"/>
                      <a:pt x="4880" y="9993"/>
                    </a:cubicBezTo>
                    <a:cubicBezTo>
                      <a:pt x="4932" y="9993"/>
                      <a:pt x="5067" y="9966"/>
                      <a:pt x="5073" y="9966"/>
                    </a:cubicBezTo>
                    <a:cubicBezTo>
                      <a:pt x="5074" y="9966"/>
                      <a:pt x="5071" y="9967"/>
                      <a:pt x="5064" y="9969"/>
                    </a:cubicBezTo>
                    <a:cubicBezTo>
                      <a:pt x="5027" y="9993"/>
                      <a:pt x="4990" y="10018"/>
                      <a:pt x="4941" y="10030"/>
                    </a:cubicBezTo>
                    <a:cubicBezTo>
                      <a:pt x="4892" y="10043"/>
                      <a:pt x="4843" y="10018"/>
                      <a:pt x="4855" y="10080"/>
                    </a:cubicBezTo>
                    <a:cubicBezTo>
                      <a:pt x="4876" y="10122"/>
                      <a:pt x="4925" y="10237"/>
                      <a:pt x="4954" y="10237"/>
                    </a:cubicBezTo>
                    <a:cubicBezTo>
                      <a:pt x="4958" y="10237"/>
                      <a:pt x="4962" y="10234"/>
                      <a:pt x="4966" y="10227"/>
                    </a:cubicBezTo>
                    <a:cubicBezTo>
                      <a:pt x="5003" y="10190"/>
                      <a:pt x="5089" y="10092"/>
                      <a:pt x="5126" y="10080"/>
                    </a:cubicBezTo>
                    <a:cubicBezTo>
                      <a:pt x="5200" y="10080"/>
                      <a:pt x="5262" y="10080"/>
                      <a:pt x="5335" y="10092"/>
                    </a:cubicBezTo>
                    <a:lnTo>
                      <a:pt x="5126" y="10092"/>
                    </a:lnTo>
                    <a:cubicBezTo>
                      <a:pt x="5101" y="10092"/>
                      <a:pt x="4978" y="10203"/>
                      <a:pt x="4978" y="10240"/>
                    </a:cubicBezTo>
                    <a:cubicBezTo>
                      <a:pt x="4978" y="10277"/>
                      <a:pt x="4978" y="10252"/>
                      <a:pt x="4990" y="10301"/>
                    </a:cubicBezTo>
                    <a:cubicBezTo>
                      <a:pt x="5003" y="10363"/>
                      <a:pt x="5003" y="10449"/>
                      <a:pt x="5027" y="10486"/>
                    </a:cubicBezTo>
                    <a:cubicBezTo>
                      <a:pt x="5033" y="10509"/>
                      <a:pt x="5047" y="10519"/>
                      <a:pt x="5062" y="10519"/>
                    </a:cubicBezTo>
                    <a:cubicBezTo>
                      <a:pt x="5080" y="10519"/>
                      <a:pt x="5101" y="10506"/>
                      <a:pt x="5114" y="10486"/>
                    </a:cubicBezTo>
                    <a:cubicBezTo>
                      <a:pt x="5122" y="10477"/>
                      <a:pt x="5128" y="10473"/>
                      <a:pt x="5131" y="10473"/>
                    </a:cubicBezTo>
                    <a:cubicBezTo>
                      <a:pt x="5135" y="10473"/>
                      <a:pt x="5130" y="10487"/>
                      <a:pt x="5114" y="10511"/>
                    </a:cubicBezTo>
                    <a:cubicBezTo>
                      <a:pt x="5091" y="10545"/>
                      <a:pt x="5038" y="10763"/>
                      <a:pt x="5066" y="10763"/>
                    </a:cubicBezTo>
                    <a:cubicBezTo>
                      <a:pt x="5069" y="10763"/>
                      <a:pt x="5072" y="10761"/>
                      <a:pt x="5077" y="10757"/>
                    </a:cubicBezTo>
                    <a:cubicBezTo>
                      <a:pt x="5114" y="10720"/>
                      <a:pt x="5188" y="10597"/>
                      <a:pt x="5237" y="10572"/>
                    </a:cubicBezTo>
                    <a:cubicBezTo>
                      <a:pt x="5248" y="10570"/>
                      <a:pt x="5254" y="10568"/>
                      <a:pt x="5257" y="10568"/>
                    </a:cubicBezTo>
                    <a:cubicBezTo>
                      <a:pt x="5267" y="10568"/>
                      <a:pt x="5240" y="10586"/>
                      <a:pt x="5249" y="10634"/>
                    </a:cubicBezTo>
                    <a:cubicBezTo>
                      <a:pt x="5259" y="10683"/>
                      <a:pt x="5269" y="10747"/>
                      <a:pt x="5291" y="10747"/>
                    </a:cubicBezTo>
                    <a:cubicBezTo>
                      <a:pt x="5297" y="10747"/>
                      <a:pt x="5303" y="10743"/>
                      <a:pt x="5311" y="10733"/>
                    </a:cubicBezTo>
                    <a:cubicBezTo>
                      <a:pt x="5335" y="10671"/>
                      <a:pt x="5372" y="10696"/>
                      <a:pt x="5372" y="10659"/>
                    </a:cubicBezTo>
                    <a:cubicBezTo>
                      <a:pt x="5372" y="10622"/>
                      <a:pt x="5434" y="10609"/>
                      <a:pt x="5360" y="10498"/>
                    </a:cubicBezTo>
                    <a:cubicBezTo>
                      <a:pt x="5306" y="10437"/>
                      <a:pt x="5277" y="10390"/>
                      <a:pt x="5283" y="10390"/>
                    </a:cubicBezTo>
                    <a:cubicBezTo>
                      <a:pt x="5286" y="10390"/>
                      <a:pt x="5303" y="10407"/>
                      <a:pt x="5335" y="10449"/>
                    </a:cubicBezTo>
                    <a:cubicBezTo>
                      <a:pt x="5392" y="10534"/>
                      <a:pt x="5412" y="10590"/>
                      <a:pt x="5430" y="10590"/>
                    </a:cubicBezTo>
                    <a:cubicBezTo>
                      <a:pt x="5435" y="10590"/>
                      <a:pt x="5441" y="10584"/>
                      <a:pt x="5446" y="10572"/>
                    </a:cubicBezTo>
                    <a:cubicBezTo>
                      <a:pt x="5471" y="10540"/>
                      <a:pt x="5490" y="10523"/>
                      <a:pt x="5497" y="10523"/>
                    </a:cubicBezTo>
                    <a:cubicBezTo>
                      <a:pt x="5500" y="10523"/>
                      <a:pt x="5500" y="10527"/>
                      <a:pt x="5496" y="10535"/>
                    </a:cubicBezTo>
                    <a:cubicBezTo>
                      <a:pt x="5484" y="10547"/>
                      <a:pt x="5586" y="10713"/>
                      <a:pt x="5585" y="10713"/>
                    </a:cubicBezTo>
                    <a:cubicBezTo>
                      <a:pt x="5585" y="10713"/>
                      <a:pt x="5584" y="10711"/>
                      <a:pt x="5582" y="10708"/>
                    </a:cubicBezTo>
                    <a:cubicBezTo>
                      <a:pt x="5545" y="10683"/>
                      <a:pt x="5545" y="10671"/>
                      <a:pt x="5508" y="10646"/>
                    </a:cubicBezTo>
                    <a:cubicBezTo>
                      <a:pt x="5500" y="10639"/>
                      <a:pt x="5492" y="10634"/>
                      <a:pt x="5485" y="10634"/>
                    </a:cubicBezTo>
                    <a:cubicBezTo>
                      <a:pt x="5470" y="10634"/>
                      <a:pt x="5459" y="10654"/>
                      <a:pt x="5459" y="10696"/>
                    </a:cubicBezTo>
                    <a:cubicBezTo>
                      <a:pt x="5459" y="10757"/>
                      <a:pt x="5520" y="10880"/>
                      <a:pt x="5496" y="10930"/>
                    </a:cubicBezTo>
                    <a:cubicBezTo>
                      <a:pt x="5485" y="10946"/>
                      <a:pt x="5479" y="10955"/>
                      <a:pt x="5475" y="10955"/>
                    </a:cubicBezTo>
                    <a:cubicBezTo>
                      <a:pt x="5471" y="10955"/>
                      <a:pt x="5471" y="10940"/>
                      <a:pt x="5471" y="10905"/>
                    </a:cubicBezTo>
                    <a:cubicBezTo>
                      <a:pt x="5471" y="10847"/>
                      <a:pt x="5482" y="10768"/>
                      <a:pt x="5433" y="10768"/>
                    </a:cubicBezTo>
                    <a:cubicBezTo>
                      <a:pt x="5429" y="10768"/>
                      <a:pt x="5426" y="10769"/>
                      <a:pt x="5422" y="10770"/>
                    </a:cubicBezTo>
                    <a:cubicBezTo>
                      <a:pt x="5385" y="10794"/>
                      <a:pt x="5348" y="10806"/>
                      <a:pt x="5323" y="10831"/>
                    </a:cubicBezTo>
                    <a:cubicBezTo>
                      <a:pt x="5274" y="10856"/>
                      <a:pt x="5212" y="10991"/>
                      <a:pt x="5200" y="11028"/>
                    </a:cubicBezTo>
                    <a:cubicBezTo>
                      <a:pt x="5200" y="11052"/>
                      <a:pt x="5236" y="11066"/>
                      <a:pt x="5271" y="11066"/>
                    </a:cubicBezTo>
                    <a:cubicBezTo>
                      <a:pt x="5291" y="11066"/>
                      <a:pt x="5310" y="11062"/>
                      <a:pt x="5323" y="11053"/>
                    </a:cubicBezTo>
                    <a:cubicBezTo>
                      <a:pt x="5325" y="11052"/>
                      <a:pt x="5327" y="11052"/>
                      <a:pt x="5329" y="11052"/>
                    </a:cubicBezTo>
                    <a:cubicBezTo>
                      <a:pt x="5365" y="11052"/>
                      <a:pt x="5286" y="11178"/>
                      <a:pt x="5286" y="11213"/>
                    </a:cubicBezTo>
                    <a:cubicBezTo>
                      <a:pt x="5288" y="11218"/>
                      <a:pt x="5290" y="11220"/>
                      <a:pt x="5293" y="11220"/>
                    </a:cubicBezTo>
                    <a:cubicBezTo>
                      <a:pt x="5308" y="11220"/>
                      <a:pt x="5337" y="11172"/>
                      <a:pt x="5361" y="11172"/>
                    </a:cubicBezTo>
                    <a:cubicBezTo>
                      <a:pt x="5370" y="11172"/>
                      <a:pt x="5379" y="11179"/>
                      <a:pt x="5385" y="11201"/>
                    </a:cubicBezTo>
                    <a:cubicBezTo>
                      <a:pt x="5422" y="11275"/>
                      <a:pt x="5385" y="11324"/>
                      <a:pt x="5434" y="11349"/>
                    </a:cubicBezTo>
                    <a:cubicBezTo>
                      <a:pt x="5483" y="11373"/>
                      <a:pt x="5533" y="11386"/>
                      <a:pt x="5508" y="11447"/>
                    </a:cubicBezTo>
                    <a:cubicBezTo>
                      <a:pt x="5483" y="11496"/>
                      <a:pt x="5409" y="11546"/>
                      <a:pt x="5496" y="11595"/>
                    </a:cubicBezTo>
                    <a:cubicBezTo>
                      <a:pt x="5557" y="11644"/>
                      <a:pt x="5607" y="11706"/>
                      <a:pt x="5656" y="11768"/>
                    </a:cubicBezTo>
                    <a:cubicBezTo>
                      <a:pt x="5668" y="11787"/>
                      <a:pt x="5682" y="11795"/>
                      <a:pt x="5697" y="11795"/>
                    </a:cubicBezTo>
                    <a:cubicBezTo>
                      <a:pt x="5727" y="11795"/>
                      <a:pt x="5758" y="11764"/>
                      <a:pt x="5767" y="11755"/>
                    </a:cubicBezTo>
                    <a:cubicBezTo>
                      <a:pt x="5772" y="11745"/>
                      <a:pt x="5775" y="11736"/>
                      <a:pt x="5778" y="11736"/>
                    </a:cubicBezTo>
                    <a:cubicBezTo>
                      <a:pt x="5781" y="11736"/>
                      <a:pt x="5784" y="11750"/>
                      <a:pt x="5791" y="11792"/>
                    </a:cubicBezTo>
                    <a:cubicBezTo>
                      <a:pt x="5779" y="11841"/>
                      <a:pt x="5779" y="11903"/>
                      <a:pt x="5791" y="11965"/>
                    </a:cubicBezTo>
                    <a:cubicBezTo>
                      <a:pt x="5791" y="12003"/>
                      <a:pt x="5822" y="12050"/>
                      <a:pt x="5841" y="12050"/>
                    </a:cubicBezTo>
                    <a:cubicBezTo>
                      <a:pt x="5846" y="12050"/>
                      <a:pt x="5850" y="12047"/>
                      <a:pt x="5853" y="12039"/>
                    </a:cubicBezTo>
                    <a:cubicBezTo>
                      <a:pt x="5863" y="12024"/>
                      <a:pt x="5869" y="12017"/>
                      <a:pt x="5875" y="12017"/>
                    </a:cubicBezTo>
                    <a:cubicBezTo>
                      <a:pt x="5885" y="12017"/>
                      <a:pt x="5897" y="12033"/>
                      <a:pt x="5927" y="12063"/>
                    </a:cubicBezTo>
                    <a:cubicBezTo>
                      <a:pt x="5989" y="12137"/>
                      <a:pt x="6062" y="12199"/>
                      <a:pt x="6136" y="12236"/>
                    </a:cubicBezTo>
                    <a:cubicBezTo>
                      <a:pt x="6163" y="12245"/>
                      <a:pt x="6187" y="12249"/>
                      <a:pt x="6211" y="12249"/>
                    </a:cubicBezTo>
                    <a:cubicBezTo>
                      <a:pt x="6254" y="12249"/>
                      <a:pt x="6294" y="12235"/>
                      <a:pt x="6334" y="12211"/>
                    </a:cubicBezTo>
                    <a:cubicBezTo>
                      <a:pt x="6339" y="12207"/>
                      <a:pt x="6346" y="12206"/>
                      <a:pt x="6354" y="12206"/>
                    </a:cubicBezTo>
                    <a:cubicBezTo>
                      <a:pt x="6385" y="12206"/>
                      <a:pt x="6430" y="12228"/>
                      <a:pt x="6462" y="12228"/>
                    </a:cubicBezTo>
                    <a:cubicBezTo>
                      <a:pt x="6476" y="12228"/>
                      <a:pt x="6487" y="12224"/>
                      <a:pt x="6494" y="12211"/>
                    </a:cubicBezTo>
                    <a:cubicBezTo>
                      <a:pt x="6506" y="12186"/>
                      <a:pt x="6512" y="12171"/>
                      <a:pt x="6515" y="12171"/>
                    </a:cubicBezTo>
                    <a:cubicBezTo>
                      <a:pt x="6518" y="12171"/>
                      <a:pt x="6518" y="12186"/>
                      <a:pt x="6518" y="12223"/>
                    </a:cubicBezTo>
                    <a:cubicBezTo>
                      <a:pt x="6518" y="12286"/>
                      <a:pt x="6505" y="12355"/>
                      <a:pt x="6512" y="12355"/>
                    </a:cubicBezTo>
                    <a:cubicBezTo>
                      <a:pt x="6515" y="12355"/>
                      <a:pt x="6521" y="12346"/>
                      <a:pt x="6531" y="12322"/>
                    </a:cubicBezTo>
                    <a:cubicBezTo>
                      <a:pt x="6560" y="12253"/>
                      <a:pt x="6621" y="12153"/>
                      <a:pt x="6632" y="12153"/>
                    </a:cubicBezTo>
                    <a:cubicBezTo>
                      <a:pt x="6635" y="12153"/>
                      <a:pt x="6634" y="12159"/>
                      <a:pt x="6629" y="12174"/>
                    </a:cubicBezTo>
                    <a:cubicBezTo>
                      <a:pt x="6592" y="12236"/>
                      <a:pt x="6605" y="12273"/>
                      <a:pt x="6642" y="12273"/>
                    </a:cubicBezTo>
                    <a:lnTo>
                      <a:pt x="6654" y="12273"/>
                    </a:lnTo>
                    <a:cubicBezTo>
                      <a:pt x="6642" y="12273"/>
                      <a:pt x="6629" y="12285"/>
                      <a:pt x="6617" y="12297"/>
                    </a:cubicBezTo>
                    <a:cubicBezTo>
                      <a:pt x="6586" y="12328"/>
                      <a:pt x="6563" y="12377"/>
                      <a:pt x="6594" y="12377"/>
                    </a:cubicBezTo>
                    <a:cubicBezTo>
                      <a:pt x="6599" y="12377"/>
                      <a:pt x="6607" y="12375"/>
                      <a:pt x="6617" y="12371"/>
                    </a:cubicBezTo>
                    <a:cubicBezTo>
                      <a:pt x="6636" y="12365"/>
                      <a:pt x="6651" y="12362"/>
                      <a:pt x="6663" y="12362"/>
                    </a:cubicBezTo>
                    <a:cubicBezTo>
                      <a:pt x="6696" y="12362"/>
                      <a:pt x="6700" y="12387"/>
                      <a:pt x="6691" y="12433"/>
                    </a:cubicBezTo>
                    <a:cubicBezTo>
                      <a:pt x="6679" y="12462"/>
                      <a:pt x="6679" y="12475"/>
                      <a:pt x="6686" y="12475"/>
                    </a:cubicBezTo>
                    <a:cubicBezTo>
                      <a:pt x="6695" y="12475"/>
                      <a:pt x="6714" y="12459"/>
                      <a:pt x="6740" y="12433"/>
                    </a:cubicBezTo>
                    <a:cubicBezTo>
                      <a:pt x="6773" y="12407"/>
                      <a:pt x="6802" y="12391"/>
                      <a:pt x="6815" y="12391"/>
                    </a:cubicBezTo>
                    <a:cubicBezTo>
                      <a:pt x="6826" y="12391"/>
                      <a:pt x="6825" y="12404"/>
                      <a:pt x="6802" y="12433"/>
                    </a:cubicBezTo>
                    <a:cubicBezTo>
                      <a:pt x="6774" y="12487"/>
                      <a:pt x="6707" y="12589"/>
                      <a:pt x="6713" y="12589"/>
                    </a:cubicBezTo>
                    <a:cubicBezTo>
                      <a:pt x="6715" y="12589"/>
                      <a:pt x="6727" y="12576"/>
                      <a:pt x="6752" y="12544"/>
                    </a:cubicBezTo>
                    <a:cubicBezTo>
                      <a:pt x="6779" y="12510"/>
                      <a:pt x="6796" y="12498"/>
                      <a:pt x="6807" y="12498"/>
                    </a:cubicBezTo>
                    <a:cubicBezTo>
                      <a:pt x="6829" y="12498"/>
                      <a:pt x="6822" y="12553"/>
                      <a:pt x="6824" y="12553"/>
                    </a:cubicBezTo>
                    <a:cubicBezTo>
                      <a:pt x="6824" y="12553"/>
                      <a:pt x="6825" y="12550"/>
                      <a:pt x="6826" y="12544"/>
                    </a:cubicBezTo>
                    <a:cubicBezTo>
                      <a:pt x="6826" y="12544"/>
                      <a:pt x="6826" y="12560"/>
                      <a:pt x="6833" y="12560"/>
                    </a:cubicBezTo>
                    <a:cubicBezTo>
                      <a:pt x="6834" y="12560"/>
                      <a:pt x="6836" y="12559"/>
                      <a:pt x="6839" y="12556"/>
                    </a:cubicBezTo>
                    <a:cubicBezTo>
                      <a:pt x="6901" y="12529"/>
                      <a:pt x="6944" y="12457"/>
                      <a:pt x="6959" y="12457"/>
                    </a:cubicBezTo>
                    <a:cubicBezTo>
                      <a:pt x="6964" y="12457"/>
                      <a:pt x="6965" y="12467"/>
                      <a:pt x="6962" y="12495"/>
                    </a:cubicBezTo>
                    <a:cubicBezTo>
                      <a:pt x="6962" y="12528"/>
                      <a:pt x="6952" y="12672"/>
                      <a:pt x="6959" y="12672"/>
                    </a:cubicBezTo>
                    <a:cubicBezTo>
                      <a:pt x="6960" y="12672"/>
                      <a:pt x="6961" y="12671"/>
                      <a:pt x="6962" y="12667"/>
                    </a:cubicBezTo>
                    <a:cubicBezTo>
                      <a:pt x="6999" y="12630"/>
                      <a:pt x="7036" y="12593"/>
                      <a:pt x="7085" y="12568"/>
                    </a:cubicBezTo>
                    <a:cubicBezTo>
                      <a:pt x="7122" y="12568"/>
                      <a:pt x="7184" y="12519"/>
                      <a:pt x="7159" y="12482"/>
                    </a:cubicBezTo>
                    <a:cubicBezTo>
                      <a:pt x="7122" y="12445"/>
                      <a:pt x="7073" y="12421"/>
                      <a:pt x="7048" y="12384"/>
                    </a:cubicBezTo>
                    <a:cubicBezTo>
                      <a:pt x="7036" y="12371"/>
                      <a:pt x="7032" y="12367"/>
                      <a:pt x="7034" y="12367"/>
                    </a:cubicBezTo>
                    <a:cubicBezTo>
                      <a:pt x="7039" y="12367"/>
                      <a:pt x="7069" y="12384"/>
                      <a:pt x="7110" y="12384"/>
                    </a:cubicBezTo>
                    <a:cubicBezTo>
                      <a:pt x="7171" y="12384"/>
                      <a:pt x="7270" y="12371"/>
                      <a:pt x="7233" y="12322"/>
                    </a:cubicBezTo>
                    <a:cubicBezTo>
                      <a:pt x="7208" y="12285"/>
                      <a:pt x="7134" y="12260"/>
                      <a:pt x="7159" y="12248"/>
                    </a:cubicBezTo>
                    <a:cubicBezTo>
                      <a:pt x="7171" y="12223"/>
                      <a:pt x="7319" y="12186"/>
                      <a:pt x="7270" y="12174"/>
                    </a:cubicBezTo>
                    <a:cubicBezTo>
                      <a:pt x="7221" y="12162"/>
                      <a:pt x="7134" y="12150"/>
                      <a:pt x="7159" y="12137"/>
                    </a:cubicBezTo>
                    <a:cubicBezTo>
                      <a:pt x="7171" y="12113"/>
                      <a:pt x="7356" y="11989"/>
                      <a:pt x="7319" y="11977"/>
                    </a:cubicBezTo>
                    <a:cubicBezTo>
                      <a:pt x="7295" y="11965"/>
                      <a:pt x="7196" y="11940"/>
                      <a:pt x="7245" y="11915"/>
                    </a:cubicBezTo>
                    <a:cubicBezTo>
                      <a:pt x="7282" y="11891"/>
                      <a:pt x="7369" y="11878"/>
                      <a:pt x="7369" y="11829"/>
                    </a:cubicBezTo>
                    <a:cubicBezTo>
                      <a:pt x="7369" y="11768"/>
                      <a:pt x="7369" y="11632"/>
                      <a:pt x="7332" y="11607"/>
                    </a:cubicBezTo>
                    <a:cubicBezTo>
                      <a:pt x="7307" y="11595"/>
                      <a:pt x="7393" y="11533"/>
                      <a:pt x="7369" y="11521"/>
                    </a:cubicBezTo>
                    <a:cubicBezTo>
                      <a:pt x="7344" y="11496"/>
                      <a:pt x="7208" y="11410"/>
                      <a:pt x="7233" y="11410"/>
                    </a:cubicBezTo>
                    <a:cubicBezTo>
                      <a:pt x="7270" y="11398"/>
                      <a:pt x="7578" y="11410"/>
                      <a:pt x="7541" y="11349"/>
                    </a:cubicBezTo>
                    <a:cubicBezTo>
                      <a:pt x="7504" y="11299"/>
                      <a:pt x="7405" y="11250"/>
                      <a:pt x="7442" y="11238"/>
                    </a:cubicBezTo>
                    <a:cubicBezTo>
                      <a:pt x="7459" y="11238"/>
                      <a:pt x="7574" y="11265"/>
                      <a:pt x="7630" y="11265"/>
                    </a:cubicBezTo>
                    <a:cubicBezTo>
                      <a:pt x="7659" y="11265"/>
                      <a:pt x="7672" y="11258"/>
                      <a:pt x="7652" y="11238"/>
                    </a:cubicBezTo>
                    <a:cubicBezTo>
                      <a:pt x="7596" y="11193"/>
                      <a:pt x="7488" y="11138"/>
                      <a:pt x="7507" y="11138"/>
                    </a:cubicBezTo>
                    <a:cubicBezTo>
                      <a:pt x="7509" y="11138"/>
                      <a:pt x="7512" y="11138"/>
                      <a:pt x="7516" y="11139"/>
                    </a:cubicBezTo>
                    <a:cubicBezTo>
                      <a:pt x="7546" y="11147"/>
                      <a:pt x="7617" y="11159"/>
                      <a:pt x="7660" y="11159"/>
                    </a:cubicBezTo>
                    <a:cubicBezTo>
                      <a:pt x="7688" y="11159"/>
                      <a:pt x="7703" y="11154"/>
                      <a:pt x="7689" y="11139"/>
                    </a:cubicBezTo>
                    <a:cubicBezTo>
                      <a:pt x="7640" y="11115"/>
                      <a:pt x="7775" y="11078"/>
                      <a:pt x="7738" y="11041"/>
                    </a:cubicBezTo>
                    <a:cubicBezTo>
                      <a:pt x="7689" y="11016"/>
                      <a:pt x="7541" y="10942"/>
                      <a:pt x="7578" y="10942"/>
                    </a:cubicBezTo>
                    <a:cubicBezTo>
                      <a:pt x="7601" y="10942"/>
                      <a:pt x="7679" y="10961"/>
                      <a:pt x="7731" y="10961"/>
                    </a:cubicBezTo>
                    <a:cubicBezTo>
                      <a:pt x="7763" y="10961"/>
                      <a:pt x="7785" y="10953"/>
                      <a:pt x="7775" y="10930"/>
                    </a:cubicBezTo>
                    <a:cubicBezTo>
                      <a:pt x="7763" y="10868"/>
                      <a:pt x="7812" y="10856"/>
                      <a:pt x="7726" y="10819"/>
                    </a:cubicBezTo>
                    <a:cubicBezTo>
                      <a:pt x="7652" y="10770"/>
                      <a:pt x="7541" y="10770"/>
                      <a:pt x="7590" y="10745"/>
                    </a:cubicBezTo>
                    <a:cubicBezTo>
                      <a:pt x="7640" y="10708"/>
                      <a:pt x="7898" y="10720"/>
                      <a:pt x="7886" y="10659"/>
                    </a:cubicBezTo>
                    <a:cubicBezTo>
                      <a:pt x="7886" y="10597"/>
                      <a:pt x="7837" y="10535"/>
                      <a:pt x="7787" y="10511"/>
                    </a:cubicBezTo>
                    <a:cubicBezTo>
                      <a:pt x="7726" y="10498"/>
                      <a:pt x="7578" y="10437"/>
                      <a:pt x="7664" y="10400"/>
                    </a:cubicBezTo>
                    <a:cubicBezTo>
                      <a:pt x="7707" y="10379"/>
                      <a:pt x="7759" y="10348"/>
                      <a:pt x="7796" y="10348"/>
                    </a:cubicBezTo>
                    <a:cubicBezTo>
                      <a:pt x="7802" y="10348"/>
                      <a:pt x="7807" y="10349"/>
                      <a:pt x="7812" y="10351"/>
                    </a:cubicBezTo>
                    <a:cubicBezTo>
                      <a:pt x="7831" y="10360"/>
                      <a:pt x="7821" y="10399"/>
                      <a:pt x="7838" y="10399"/>
                    </a:cubicBezTo>
                    <a:cubicBezTo>
                      <a:pt x="7843" y="10399"/>
                      <a:pt x="7850" y="10396"/>
                      <a:pt x="7861" y="10388"/>
                    </a:cubicBezTo>
                    <a:cubicBezTo>
                      <a:pt x="7948" y="10326"/>
                      <a:pt x="8009" y="10326"/>
                      <a:pt x="7972" y="10289"/>
                    </a:cubicBezTo>
                    <a:cubicBezTo>
                      <a:pt x="7948" y="10240"/>
                      <a:pt x="7886" y="10190"/>
                      <a:pt x="7898" y="10166"/>
                    </a:cubicBezTo>
                    <a:cubicBezTo>
                      <a:pt x="7923" y="10141"/>
                      <a:pt x="8009" y="10129"/>
                      <a:pt x="8009" y="10092"/>
                    </a:cubicBezTo>
                    <a:cubicBezTo>
                      <a:pt x="8009" y="10084"/>
                      <a:pt x="8009" y="10081"/>
                      <a:pt x="8013" y="10081"/>
                    </a:cubicBezTo>
                    <a:cubicBezTo>
                      <a:pt x="8020" y="10081"/>
                      <a:pt x="8042" y="10092"/>
                      <a:pt x="8108" y="10092"/>
                    </a:cubicBezTo>
                    <a:cubicBezTo>
                      <a:pt x="8162" y="10092"/>
                      <a:pt x="8244" y="10116"/>
                      <a:pt x="8296" y="10116"/>
                    </a:cubicBezTo>
                    <a:cubicBezTo>
                      <a:pt x="8327" y="10116"/>
                      <a:pt x="8347" y="10107"/>
                      <a:pt x="8342" y="10080"/>
                    </a:cubicBezTo>
                    <a:cubicBezTo>
                      <a:pt x="8330" y="10006"/>
                      <a:pt x="8280" y="9993"/>
                      <a:pt x="8330" y="9956"/>
                    </a:cubicBezTo>
                    <a:cubicBezTo>
                      <a:pt x="8367" y="9907"/>
                      <a:pt x="8391" y="9858"/>
                      <a:pt x="8416" y="9808"/>
                    </a:cubicBezTo>
                    <a:cubicBezTo>
                      <a:pt x="8429" y="9775"/>
                      <a:pt x="8478" y="9764"/>
                      <a:pt x="8514" y="9764"/>
                    </a:cubicBezTo>
                    <a:cubicBezTo>
                      <a:pt x="8546" y="9764"/>
                      <a:pt x="8568" y="9772"/>
                      <a:pt x="8551" y="9784"/>
                    </a:cubicBezTo>
                    <a:cubicBezTo>
                      <a:pt x="8514" y="9833"/>
                      <a:pt x="8490" y="9882"/>
                      <a:pt x="8477" y="9944"/>
                    </a:cubicBezTo>
                    <a:cubicBezTo>
                      <a:pt x="8457" y="9996"/>
                      <a:pt x="8401" y="10091"/>
                      <a:pt x="8421" y="10091"/>
                    </a:cubicBezTo>
                    <a:cubicBezTo>
                      <a:pt x="8424" y="10091"/>
                      <a:pt x="8431" y="10087"/>
                      <a:pt x="8440" y="10080"/>
                    </a:cubicBezTo>
                    <a:cubicBezTo>
                      <a:pt x="8490" y="10043"/>
                      <a:pt x="8527" y="10043"/>
                      <a:pt x="8576" y="10018"/>
                    </a:cubicBezTo>
                    <a:cubicBezTo>
                      <a:pt x="8625" y="9993"/>
                      <a:pt x="8625" y="9969"/>
                      <a:pt x="8650" y="9969"/>
                    </a:cubicBezTo>
                    <a:cubicBezTo>
                      <a:pt x="8680" y="9979"/>
                      <a:pt x="8725" y="10028"/>
                      <a:pt x="8742" y="10028"/>
                    </a:cubicBezTo>
                    <a:cubicBezTo>
                      <a:pt x="8746" y="10028"/>
                      <a:pt x="8749" y="10025"/>
                      <a:pt x="8749" y="10018"/>
                    </a:cubicBezTo>
                    <a:cubicBezTo>
                      <a:pt x="8760" y="9983"/>
                      <a:pt x="8750" y="9906"/>
                      <a:pt x="8779" y="9906"/>
                    </a:cubicBezTo>
                    <a:cubicBezTo>
                      <a:pt x="8781" y="9906"/>
                      <a:pt x="8783" y="9906"/>
                      <a:pt x="8785" y="9907"/>
                    </a:cubicBezTo>
                    <a:cubicBezTo>
                      <a:pt x="8804" y="9926"/>
                      <a:pt x="8831" y="9952"/>
                      <a:pt x="8858" y="9952"/>
                    </a:cubicBezTo>
                    <a:cubicBezTo>
                      <a:pt x="8867" y="9952"/>
                      <a:pt x="8875" y="9950"/>
                      <a:pt x="8884" y="9944"/>
                    </a:cubicBezTo>
                    <a:cubicBezTo>
                      <a:pt x="8921" y="9932"/>
                      <a:pt x="8970" y="9796"/>
                      <a:pt x="9032" y="9796"/>
                    </a:cubicBezTo>
                    <a:cubicBezTo>
                      <a:pt x="9094" y="9796"/>
                      <a:pt x="9155" y="9772"/>
                      <a:pt x="9204" y="9710"/>
                    </a:cubicBezTo>
                    <a:cubicBezTo>
                      <a:pt x="9254" y="9611"/>
                      <a:pt x="9328" y="9525"/>
                      <a:pt x="9402" y="9451"/>
                    </a:cubicBezTo>
                    <a:cubicBezTo>
                      <a:pt x="9451" y="9365"/>
                      <a:pt x="9500" y="9291"/>
                      <a:pt x="9549" y="9205"/>
                    </a:cubicBezTo>
                    <a:cubicBezTo>
                      <a:pt x="9574" y="9168"/>
                      <a:pt x="9820" y="9118"/>
                      <a:pt x="9796" y="9020"/>
                    </a:cubicBezTo>
                    <a:cubicBezTo>
                      <a:pt x="9784" y="8940"/>
                      <a:pt x="9699" y="8733"/>
                      <a:pt x="9736" y="8733"/>
                    </a:cubicBezTo>
                    <a:cubicBezTo>
                      <a:pt x="9738" y="8733"/>
                      <a:pt x="9742" y="8734"/>
                      <a:pt x="9747" y="8737"/>
                    </a:cubicBezTo>
                    <a:cubicBezTo>
                      <a:pt x="9796" y="8773"/>
                      <a:pt x="9931" y="8946"/>
                      <a:pt x="10030" y="8958"/>
                    </a:cubicBezTo>
                    <a:cubicBezTo>
                      <a:pt x="10116" y="8958"/>
                      <a:pt x="10178" y="8946"/>
                      <a:pt x="10178" y="8897"/>
                    </a:cubicBezTo>
                    <a:cubicBezTo>
                      <a:pt x="10178" y="8883"/>
                      <a:pt x="10180" y="8878"/>
                      <a:pt x="10184" y="8878"/>
                    </a:cubicBezTo>
                    <a:cubicBezTo>
                      <a:pt x="10193" y="8878"/>
                      <a:pt x="10213" y="8909"/>
                      <a:pt x="10239" y="8909"/>
                    </a:cubicBezTo>
                    <a:cubicBezTo>
                      <a:pt x="10261" y="8909"/>
                      <a:pt x="10302" y="8917"/>
                      <a:pt x="10326" y="8917"/>
                    </a:cubicBezTo>
                    <a:cubicBezTo>
                      <a:pt x="10345" y="8917"/>
                      <a:pt x="10354" y="8913"/>
                      <a:pt x="10338" y="8897"/>
                    </a:cubicBezTo>
                    <a:cubicBezTo>
                      <a:pt x="10313" y="8860"/>
                      <a:pt x="10276" y="8823"/>
                      <a:pt x="10326" y="8810"/>
                    </a:cubicBezTo>
                    <a:cubicBezTo>
                      <a:pt x="10335" y="8804"/>
                      <a:pt x="10341" y="8802"/>
                      <a:pt x="10346" y="8802"/>
                    </a:cubicBezTo>
                    <a:cubicBezTo>
                      <a:pt x="10362" y="8802"/>
                      <a:pt x="10369" y="8823"/>
                      <a:pt x="10424" y="8823"/>
                    </a:cubicBezTo>
                    <a:cubicBezTo>
                      <a:pt x="10444" y="8826"/>
                      <a:pt x="10465" y="8828"/>
                      <a:pt x="10486" y="8828"/>
                    </a:cubicBezTo>
                    <a:cubicBezTo>
                      <a:pt x="10543" y="8828"/>
                      <a:pt x="10604" y="8816"/>
                      <a:pt x="10658" y="8798"/>
                    </a:cubicBezTo>
                    <a:cubicBezTo>
                      <a:pt x="10831" y="8773"/>
                      <a:pt x="10979" y="8724"/>
                      <a:pt x="11139" y="8675"/>
                    </a:cubicBezTo>
                    <a:cubicBezTo>
                      <a:pt x="11262" y="8613"/>
                      <a:pt x="11619" y="8342"/>
                      <a:pt x="11718" y="8281"/>
                    </a:cubicBezTo>
                    <a:cubicBezTo>
                      <a:pt x="11817" y="8207"/>
                      <a:pt x="12235" y="7997"/>
                      <a:pt x="12174" y="7997"/>
                    </a:cubicBezTo>
                    <a:cubicBezTo>
                      <a:pt x="12038" y="7997"/>
                      <a:pt x="11903" y="7985"/>
                      <a:pt x="11767" y="7960"/>
                    </a:cubicBezTo>
                    <a:cubicBezTo>
                      <a:pt x="11669" y="7911"/>
                      <a:pt x="11558" y="7874"/>
                      <a:pt x="11447" y="7862"/>
                    </a:cubicBezTo>
                    <a:cubicBezTo>
                      <a:pt x="11366" y="7862"/>
                      <a:pt x="11219" y="7949"/>
                      <a:pt x="11182" y="7949"/>
                    </a:cubicBezTo>
                    <a:cubicBezTo>
                      <a:pt x="11179" y="7949"/>
                      <a:pt x="11177" y="7949"/>
                      <a:pt x="11176" y="7948"/>
                    </a:cubicBezTo>
                    <a:cubicBezTo>
                      <a:pt x="11157" y="7929"/>
                      <a:pt x="11138" y="7903"/>
                      <a:pt x="11114" y="7903"/>
                    </a:cubicBezTo>
                    <a:cubicBezTo>
                      <a:pt x="11106" y="7903"/>
                      <a:pt x="11098" y="7905"/>
                      <a:pt x="11090" y="7911"/>
                    </a:cubicBezTo>
                    <a:cubicBezTo>
                      <a:pt x="11066" y="7923"/>
                      <a:pt x="10987" y="8035"/>
                      <a:pt x="10958" y="8035"/>
                    </a:cubicBezTo>
                    <a:cubicBezTo>
                      <a:pt x="10957" y="8035"/>
                      <a:pt x="10955" y="8035"/>
                      <a:pt x="10954" y="8034"/>
                    </a:cubicBezTo>
                    <a:cubicBezTo>
                      <a:pt x="10929" y="8034"/>
                      <a:pt x="10831" y="7985"/>
                      <a:pt x="10929" y="7936"/>
                    </a:cubicBezTo>
                    <a:cubicBezTo>
                      <a:pt x="11016" y="7886"/>
                      <a:pt x="11225" y="7837"/>
                      <a:pt x="11151" y="7837"/>
                    </a:cubicBezTo>
                    <a:cubicBezTo>
                      <a:pt x="11083" y="7843"/>
                      <a:pt x="11013" y="7846"/>
                      <a:pt x="10942" y="7846"/>
                    </a:cubicBezTo>
                    <a:cubicBezTo>
                      <a:pt x="10871" y="7846"/>
                      <a:pt x="10800" y="7843"/>
                      <a:pt x="10732" y="7837"/>
                    </a:cubicBezTo>
                    <a:cubicBezTo>
                      <a:pt x="10683" y="7825"/>
                      <a:pt x="10621" y="7800"/>
                      <a:pt x="10572" y="7800"/>
                    </a:cubicBezTo>
                    <a:cubicBezTo>
                      <a:pt x="10547" y="7800"/>
                      <a:pt x="10609" y="7775"/>
                      <a:pt x="10671" y="7726"/>
                    </a:cubicBezTo>
                    <a:cubicBezTo>
                      <a:pt x="10732" y="7689"/>
                      <a:pt x="10782" y="7652"/>
                      <a:pt x="10806" y="7603"/>
                    </a:cubicBezTo>
                    <a:cubicBezTo>
                      <a:pt x="10817" y="7549"/>
                      <a:pt x="10828" y="7514"/>
                      <a:pt x="10871" y="7514"/>
                    </a:cubicBezTo>
                    <a:cubicBezTo>
                      <a:pt x="10877" y="7514"/>
                      <a:pt x="10884" y="7515"/>
                      <a:pt x="10892" y="7517"/>
                    </a:cubicBezTo>
                    <a:cubicBezTo>
                      <a:pt x="10947" y="7526"/>
                      <a:pt x="10955" y="7555"/>
                      <a:pt x="10999" y="7555"/>
                    </a:cubicBezTo>
                    <a:cubicBezTo>
                      <a:pt x="11015" y="7555"/>
                      <a:pt x="11036" y="7551"/>
                      <a:pt x="11065" y="7541"/>
                    </a:cubicBezTo>
                    <a:cubicBezTo>
                      <a:pt x="11188" y="7517"/>
                      <a:pt x="11509" y="7430"/>
                      <a:pt x="11459" y="7406"/>
                    </a:cubicBezTo>
                    <a:cubicBezTo>
                      <a:pt x="11410" y="7369"/>
                      <a:pt x="11299" y="7307"/>
                      <a:pt x="11237" y="7270"/>
                    </a:cubicBezTo>
                    <a:cubicBezTo>
                      <a:pt x="11212" y="7255"/>
                      <a:pt x="11212" y="7246"/>
                      <a:pt x="11230" y="7246"/>
                    </a:cubicBezTo>
                    <a:cubicBezTo>
                      <a:pt x="11256" y="7246"/>
                      <a:pt x="11318" y="7264"/>
                      <a:pt x="11398" y="7307"/>
                    </a:cubicBezTo>
                    <a:cubicBezTo>
                      <a:pt x="11509" y="7344"/>
                      <a:pt x="11607" y="7406"/>
                      <a:pt x="11706" y="7480"/>
                    </a:cubicBezTo>
                    <a:cubicBezTo>
                      <a:pt x="11730" y="7529"/>
                      <a:pt x="11632" y="7640"/>
                      <a:pt x="11804" y="7726"/>
                    </a:cubicBezTo>
                    <a:cubicBezTo>
                      <a:pt x="11854" y="7757"/>
                      <a:pt x="11900" y="7768"/>
                      <a:pt x="11940" y="7768"/>
                    </a:cubicBezTo>
                    <a:cubicBezTo>
                      <a:pt x="12029" y="7768"/>
                      <a:pt x="12088" y="7711"/>
                      <a:pt x="12088" y="7677"/>
                    </a:cubicBezTo>
                    <a:cubicBezTo>
                      <a:pt x="12088" y="7672"/>
                      <a:pt x="12088" y="7670"/>
                      <a:pt x="12089" y="7670"/>
                    </a:cubicBezTo>
                    <a:cubicBezTo>
                      <a:pt x="12094" y="7670"/>
                      <a:pt x="12119" y="7795"/>
                      <a:pt x="12159" y="7795"/>
                    </a:cubicBezTo>
                    <a:cubicBezTo>
                      <a:pt x="12167" y="7795"/>
                      <a:pt x="12176" y="7789"/>
                      <a:pt x="12186" y="7775"/>
                    </a:cubicBezTo>
                    <a:cubicBezTo>
                      <a:pt x="12272" y="7689"/>
                      <a:pt x="12309" y="7578"/>
                      <a:pt x="12297" y="7467"/>
                    </a:cubicBezTo>
                    <a:cubicBezTo>
                      <a:pt x="12274" y="7354"/>
                      <a:pt x="12262" y="7230"/>
                      <a:pt x="12241" y="7230"/>
                    </a:cubicBezTo>
                    <a:cubicBezTo>
                      <a:pt x="12239" y="7230"/>
                      <a:pt x="12237" y="7231"/>
                      <a:pt x="12235" y="7233"/>
                    </a:cubicBezTo>
                    <a:cubicBezTo>
                      <a:pt x="12217" y="7252"/>
                      <a:pt x="12172" y="7284"/>
                      <a:pt x="12149" y="7284"/>
                    </a:cubicBezTo>
                    <a:cubicBezTo>
                      <a:pt x="12142" y="7284"/>
                      <a:pt x="12137" y="7280"/>
                      <a:pt x="12137" y="7270"/>
                    </a:cubicBezTo>
                    <a:cubicBezTo>
                      <a:pt x="12137" y="7233"/>
                      <a:pt x="12174" y="7221"/>
                      <a:pt x="12112" y="7172"/>
                    </a:cubicBezTo>
                    <a:cubicBezTo>
                      <a:pt x="11952" y="7036"/>
                      <a:pt x="11767" y="6913"/>
                      <a:pt x="11582" y="6802"/>
                    </a:cubicBezTo>
                    <a:cubicBezTo>
                      <a:pt x="11579" y="6801"/>
                      <a:pt x="11576" y="6801"/>
                      <a:pt x="11572" y="6801"/>
                    </a:cubicBezTo>
                    <a:cubicBezTo>
                      <a:pt x="11522" y="6801"/>
                      <a:pt x="11445" y="6878"/>
                      <a:pt x="11422" y="6913"/>
                    </a:cubicBezTo>
                    <a:cubicBezTo>
                      <a:pt x="11419" y="6916"/>
                      <a:pt x="11417" y="6917"/>
                      <a:pt x="11416" y="6917"/>
                    </a:cubicBezTo>
                    <a:cubicBezTo>
                      <a:pt x="11406" y="6917"/>
                      <a:pt x="11432" y="6848"/>
                      <a:pt x="11410" y="6827"/>
                    </a:cubicBezTo>
                    <a:cubicBezTo>
                      <a:pt x="11373" y="6802"/>
                      <a:pt x="11299" y="6790"/>
                      <a:pt x="11348" y="6777"/>
                    </a:cubicBezTo>
                    <a:cubicBezTo>
                      <a:pt x="11373" y="6777"/>
                      <a:pt x="11416" y="6784"/>
                      <a:pt x="11455" y="6784"/>
                    </a:cubicBezTo>
                    <a:cubicBezTo>
                      <a:pt x="11493" y="6784"/>
                      <a:pt x="11527" y="6777"/>
                      <a:pt x="11533" y="6753"/>
                    </a:cubicBezTo>
                    <a:cubicBezTo>
                      <a:pt x="11533" y="6691"/>
                      <a:pt x="11570" y="6654"/>
                      <a:pt x="11533" y="6617"/>
                    </a:cubicBezTo>
                    <a:cubicBezTo>
                      <a:pt x="11511" y="6595"/>
                      <a:pt x="11467" y="6577"/>
                      <a:pt x="11427" y="6577"/>
                    </a:cubicBezTo>
                    <a:cubicBezTo>
                      <a:pt x="11400" y="6577"/>
                      <a:pt x="11375" y="6585"/>
                      <a:pt x="11361" y="6605"/>
                    </a:cubicBezTo>
                    <a:cubicBezTo>
                      <a:pt x="11328" y="6638"/>
                      <a:pt x="11265" y="6681"/>
                      <a:pt x="11226" y="6681"/>
                    </a:cubicBezTo>
                    <a:cubicBezTo>
                      <a:pt x="11221" y="6681"/>
                      <a:pt x="11217" y="6680"/>
                      <a:pt x="11213" y="6679"/>
                    </a:cubicBezTo>
                    <a:cubicBezTo>
                      <a:pt x="11178" y="6667"/>
                      <a:pt x="11144" y="6591"/>
                      <a:pt x="11079" y="6591"/>
                    </a:cubicBezTo>
                    <a:cubicBezTo>
                      <a:pt x="11075" y="6591"/>
                      <a:pt x="11070" y="6592"/>
                      <a:pt x="11065" y="6593"/>
                    </a:cubicBezTo>
                    <a:cubicBezTo>
                      <a:pt x="11050" y="6598"/>
                      <a:pt x="11036" y="6599"/>
                      <a:pt x="11023" y="6599"/>
                    </a:cubicBezTo>
                    <a:cubicBezTo>
                      <a:pt x="10971" y="6599"/>
                      <a:pt x="10939" y="6568"/>
                      <a:pt x="10979" y="6568"/>
                    </a:cubicBezTo>
                    <a:cubicBezTo>
                      <a:pt x="11010" y="6568"/>
                      <a:pt x="11069" y="6541"/>
                      <a:pt x="11109" y="6541"/>
                    </a:cubicBezTo>
                    <a:cubicBezTo>
                      <a:pt x="11115" y="6541"/>
                      <a:pt x="11121" y="6542"/>
                      <a:pt x="11127" y="6543"/>
                    </a:cubicBezTo>
                    <a:cubicBezTo>
                      <a:pt x="11156" y="6543"/>
                      <a:pt x="11194" y="6606"/>
                      <a:pt x="11233" y="6606"/>
                    </a:cubicBezTo>
                    <a:cubicBezTo>
                      <a:pt x="11242" y="6606"/>
                      <a:pt x="11252" y="6602"/>
                      <a:pt x="11262" y="6593"/>
                    </a:cubicBezTo>
                    <a:cubicBezTo>
                      <a:pt x="11311" y="6556"/>
                      <a:pt x="11496" y="6531"/>
                      <a:pt x="11509" y="6519"/>
                    </a:cubicBezTo>
                    <a:cubicBezTo>
                      <a:pt x="11521" y="6519"/>
                      <a:pt x="11398" y="6408"/>
                      <a:pt x="11299" y="6408"/>
                    </a:cubicBezTo>
                    <a:cubicBezTo>
                      <a:pt x="11176" y="6408"/>
                      <a:pt x="11065" y="6420"/>
                      <a:pt x="10942" y="6457"/>
                    </a:cubicBezTo>
                    <a:cubicBezTo>
                      <a:pt x="10991" y="6395"/>
                      <a:pt x="11065" y="6358"/>
                      <a:pt x="11151" y="6346"/>
                    </a:cubicBezTo>
                    <a:cubicBezTo>
                      <a:pt x="11262" y="6346"/>
                      <a:pt x="10966" y="6285"/>
                      <a:pt x="10954" y="6235"/>
                    </a:cubicBezTo>
                    <a:lnTo>
                      <a:pt x="10954" y="6235"/>
                    </a:lnTo>
                    <a:cubicBezTo>
                      <a:pt x="11077" y="6272"/>
                      <a:pt x="11200" y="6309"/>
                      <a:pt x="11324" y="6334"/>
                    </a:cubicBezTo>
                    <a:cubicBezTo>
                      <a:pt x="11361" y="6297"/>
                      <a:pt x="11398" y="6272"/>
                      <a:pt x="11447" y="6248"/>
                    </a:cubicBezTo>
                    <a:cubicBezTo>
                      <a:pt x="11472" y="6248"/>
                      <a:pt x="11545" y="6248"/>
                      <a:pt x="11533" y="6211"/>
                    </a:cubicBezTo>
                    <a:cubicBezTo>
                      <a:pt x="11522" y="6177"/>
                      <a:pt x="11377" y="6009"/>
                      <a:pt x="11380" y="6009"/>
                    </a:cubicBezTo>
                    <a:lnTo>
                      <a:pt x="11380" y="6009"/>
                    </a:lnTo>
                    <a:cubicBezTo>
                      <a:pt x="11381" y="6009"/>
                      <a:pt x="11382" y="6010"/>
                      <a:pt x="11385" y="6013"/>
                    </a:cubicBezTo>
                    <a:cubicBezTo>
                      <a:pt x="11421" y="6037"/>
                      <a:pt x="11603" y="6162"/>
                      <a:pt x="11640" y="6162"/>
                    </a:cubicBezTo>
                    <a:cubicBezTo>
                      <a:pt x="11642" y="6162"/>
                      <a:pt x="11643" y="6162"/>
                      <a:pt x="11644" y="6161"/>
                    </a:cubicBezTo>
                    <a:cubicBezTo>
                      <a:pt x="11681" y="6149"/>
                      <a:pt x="11669" y="6063"/>
                      <a:pt x="11743" y="6063"/>
                    </a:cubicBezTo>
                    <a:cubicBezTo>
                      <a:pt x="11878" y="6087"/>
                      <a:pt x="12001" y="6124"/>
                      <a:pt x="12137" y="6174"/>
                    </a:cubicBezTo>
                    <a:cubicBezTo>
                      <a:pt x="12088" y="6174"/>
                      <a:pt x="11881" y="6111"/>
                      <a:pt x="11806" y="6111"/>
                    </a:cubicBezTo>
                    <a:cubicBezTo>
                      <a:pt x="11787" y="6111"/>
                      <a:pt x="11777" y="6115"/>
                      <a:pt x="11780" y="6124"/>
                    </a:cubicBezTo>
                    <a:cubicBezTo>
                      <a:pt x="11854" y="6211"/>
                      <a:pt x="11940" y="6272"/>
                      <a:pt x="12051" y="6309"/>
                    </a:cubicBezTo>
                    <a:cubicBezTo>
                      <a:pt x="12174" y="6309"/>
                      <a:pt x="12285" y="6285"/>
                      <a:pt x="12396" y="6235"/>
                    </a:cubicBezTo>
                    <a:cubicBezTo>
                      <a:pt x="12403" y="6234"/>
                      <a:pt x="12411" y="6233"/>
                      <a:pt x="12419" y="6233"/>
                    </a:cubicBezTo>
                    <a:cubicBezTo>
                      <a:pt x="12452" y="6233"/>
                      <a:pt x="12490" y="6242"/>
                      <a:pt x="12521" y="6242"/>
                    </a:cubicBezTo>
                    <a:cubicBezTo>
                      <a:pt x="12548" y="6242"/>
                      <a:pt x="12570" y="6236"/>
                      <a:pt x="12580" y="6211"/>
                    </a:cubicBezTo>
                    <a:cubicBezTo>
                      <a:pt x="12593" y="6149"/>
                      <a:pt x="12691" y="6087"/>
                      <a:pt x="12593" y="6026"/>
                    </a:cubicBezTo>
                    <a:cubicBezTo>
                      <a:pt x="12505" y="5977"/>
                      <a:pt x="12363" y="5913"/>
                      <a:pt x="12308" y="5913"/>
                    </a:cubicBezTo>
                    <a:cubicBezTo>
                      <a:pt x="12293" y="5913"/>
                      <a:pt x="12285" y="5917"/>
                      <a:pt x="12285" y="5927"/>
                    </a:cubicBezTo>
                    <a:cubicBezTo>
                      <a:pt x="12285" y="5958"/>
                      <a:pt x="12311" y="6092"/>
                      <a:pt x="12297" y="6092"/>
                    </a:cubicBezTo>
                    <a:cubicBezTo>
                      <a:pt x="12295" y="6092"/>
                      <a:pt x="12291" y="6087"/>
                      <a:pt x="12285" y="6075"/>
                    </a:cubicBezTo>
                    <a:cubicBezTo>
                      <a:pt x="12235" y="6001"/>
                      <a:pt x="12211" y="5903"/>
                      <a:pt x="12149" y="5903"/>
                    </a:cubicBezTo>
                    <a:cubicBezTo>
                      <a:pt x="12088" y="5903"/>
                      <a:pt x="12235" y="5890"/>
                      <a:pt x="12186" y="5816"/>
                    </a:cubicBezTo>
                    <a:cubicBezTo>
                      <a:pt x="12137" y="5730"/>
                      <a:pt x="12248" y="5779"/>
                      <a:pt x="12248" y="5632"/>
                    </a:cubicBezTo>
                    <a:cubicBezTo>
                      <a:pt x="12251" y="5596"/>
                      <a:pt x="12254" y="5582"/>
                      <a:pt x="12257" y="5582"/>
                    </a:cubicBezTo>
                    <a:cubicBezTo>
                      <a:pt x="12270" y="5582"/>
                      <a:pt x="12285" y="5756"/>
                      <a:pt x="12285" y="5804"/>
                    </a:cubicBezTo>
                    <a:cubicBezTo>
                      <a:pt x="12285" y="5866"/>
                      <a:pt x="12297" y="5878"/>
                      <a:pt x="12420" y="5878"/>
                    </a:cubicBezTo>
                    <a:cubicBezTo>
                      <a:pt x="12532" y="5878"/>
                      <a:pt x="12634" y="5827"/>
                      <a:pt x="12717" y="5827"/>
                    </a:cubicBezTo>
                    <a:cubicBezTo>
                      <a:pt x="12725" y="5827"/>
                      <a:pt x="12733" y="5828"/>
                      <a:pt x="12741" y="5829"/>
                    </a:cubicBezTo>
                    <a:cubicBezTo>
                      <a:pt x="12802" y="5829"/>
                      <a:pt x="12864" y="5792"/>
                      <a:pt x="12901" y="5730"/>
                    </a:cubicBezTo>
                    <a:cubicBezTo>
                      <a:pt x="12938" y="5681"/>
                      <a:pt x="12913" y="5632"/>
                      <a:pt x="12864" y="5619"/>
                    </a:cubicBezTo>
                    <a:cubicBezTo>
                      <a:pt x="12848" y="5613"/>
                      <a:pt x="12838" y="5611"/>
                      <a:pt x="12832" y="5611"/>
                    </a:cubicBezTo>
                    <a:cubicBezTo>
                      <a:pt x="12817" y="5611"/>
                      <a:pt x="12816" y="5622"/>
                      <a:pt x="12784" y="5622"/>
                    </a:cubicBezTo>
                    <a:cubicBezTo>
                      <a:pt x="12776" y="5622"/>
                      <a:pt x="12766" y="5621"/>
                      <a:pt x="12753" y="5619"/>
                    </a:cubicBezTo>
                    <a:cubicBezTo>
                      <a:pt x="12679" y="5607"/>
                      <a:pt x="12778" y="5545"/>
                      <a:pt x="12753" y="5496"/>
                    </a:cubicBezTo>
                    <a:cubicBezTo>
                      <a:pt x="12742" y="5443"/>
                      <a:pt x="12704" y="5353"/>
                      <a:pt x="12662" y="5353"/>
                    </a:cubicBezTo>
                    <a:cubicBezTo>
                      <a:pt x="12656" y="5353"/>
                      <a:pt x="12649" y="5355"/>
                      <a:pt x="12642" y="5360"/>
                    </a:cubicBezTo>
                    <a:cubicBezTo>
                      <a:pt x="12628" y="5371"/>
                      <a:pt x="12611" y="5374"/>
                      <a:pt x="12593" y="5374"/>
                    </a:cubicBezTo>
                    <a:cubicBezTo>
                      <a:pt x="12555" y="5374"/>
                      <a:pt x="12513" y="5358"/>
                      <a:pt x="12484" y="5358"/>
                    </a:cubicBezTo>
                    <a:cubicBezTo>
                      <a:pt x="12479" y="5358"/>
                      <a:pt x="12474" y="5359"/>
                      <a:pt x="12470" y="5360"/>
                    </a:cubicBezTo>
                    <a:cubicBezTo>
                      <a:pt x="12452" y="5369"/>
                      <a:pt x="12395" y="5404"/>
                      <a:pt x="12342" y="5404"/>
                    </a:cubicBezTo>
                    <a:cubicBezTo>
                      <a:pt x="12322" y="5404"/>
                      <a:pt x="12302" y="5399"/>
                      <a:pt x="12285" y="5385"/>
                    </a:cubicBezTo>
                    <a:cubicBezTo>
                      <a:pt x="12263" y="5368"/>
                      <a:pt x="12257" y="5363"/>
                      <a:pt x="12260" y="5363"/>
                    </a:cubicBezTo>
                    <a:cubicBezTo>
                      <a:pt x="12265" y="5363"/>
                      <a:pt x="12293" y="5375"/>
                      <a:pt x="12325" y="5375"/>
                    </a:cubicBezTo>
                    <a:cubicBezTo>
                      <a:pt x="12332" y="5375"/>
                      <a:pt x="12339" y="5374"/>
                      <a:pt x="12346" y="5373"/>
                    </a:cubicBezTo>
                    <a:cubicBezTo>
                      <a:pt x="12420" y="5360"/>
                      <a:pt x="12470" y="5323"/>
                      <a:pt x="12519" y="5287"/>
                    </a:cubicBezTo>
                    <a:cubicBezTo>
                      <a:pt x="12546" y="5259"/>
                      <a:pt x="12594" y="5198"/>
                      <a:pt x="12637" y="5198"/>
                    </a:cubicBezTo>
                    <a:cubicBezTo>
                      <a:pt x="12652" y="5198"/>
                      <a:pt x="12666" y="5206"/>
                      <a:pt x="12679" y="5225"/>
                    </a:cubicBezTo>
                    <a:cubicBezTo>
                      <a:pt x="12715" y="5279"/>
                      <a:pt x="12738" y="5313"/>
                      <a:pt x="12767" y="5313"/>
                    </a:cubicBezTo>
                    <a:cubicBezTo>
                      <a:pt x="12778" y="5313"/>
                      <a:pt x="12789" y="5309"/>
                      <a:pt x="12802" y="5299"/>
                    </a:cubicBezTo>
                    <a:cubicBezTo>
                      <a:pt x="12852" y="5262"/>
                      <a:pt x="12852" y="5200"/>
                      <a:pt x="12864" y="5163"/>
                    </a:cubicBezTo>
                    <a:cubicBezTo>
                      <a:pt x="12876" y="5077"/>
                      <a:pt x="12827" y="5003"/>
                      <a:pt x="12753" y="4954"/>
                    </a:cubicBezTo>
                    <a:cubicBezTo>
                      <a:pt x="12701" y="4922"/>
                      <a:pt x="12711" y="4903"/>
                      <a:pt x="12738" y="4903"/>
                    </a:cubicBezTo>
                    <a:cubicBezTo>
                      <a:pt x="12763" y="4903"/>
                      <a:pt x="12803" y="4919"/>
                      <a:pt x="12827" y="4954"/>
                    </a:cubicBezTo>
                    <a:cubicBezTo>
                      <a:pt x="12870" y="5019"/>
                      <a:pt x="12866" y="5094"/>
                      <a:pt x="12890" y="5094"/>
                    </a:cubicBezTo>
                    <a:cubicBezTo>
                      <a:pt x="12893" y="5094"/>
                      <a:pt x="12896" y="5092"/>
                      <a:pt x="12901" y="5089"/>
                    </a:cubicBezTo>
                    <a:cubicBezTo>
                      <a:pt x="12938" y="5052"/>
                      <a:pt x="12987" y="5003"/>
                      <a:pt x="12938" y="4929"/>
                    </a:cubicBezTo>
                    <a:cubicBezTo>
                      <a:pt x="12876" y="4855"/>
                      <a:pt x="12827" y="4806"/>
                      <a:pt x="12778" y="4744"/>
                    </a:cubicBezTo>
                    <a:cubicBezTo>
                      <a:pt x="12751" y="4700"/>
                      <a:pt x="12744" y="4694"/>
                      <a:pt x="12710" y="4694"/>
                    </a:cubicBezTo>
                    <a:cubicBezTo>
                      <a:pt x="12697" y="4694"/>
                      <a:pt x="12679" y="4695"/>
                      <a:pt x="12654" y="4695"/>
                    </a:cubicBezTo>
                    <a:cubicBezTo>
                      <a:pt x="12624" y="4701"/>
                      <a:pt x="12593" y="4704"/>
                      <a:pt x="12560" y="4704"/>
                    </a:cubicBezTo>
                    <a:cubicBezTo>
                      <a:pt x="12528" y="4704"/>
                      <a:pt x="12494" y="4701"/>
                      <a:pt x="12457" y="4695"/>
                    </a:cubicBezTo>
                    <a:cubicBezTo>
                      <a:pt x="12408" y="4683"/>
                      <a:pt x="12359" y="4646"/>
                      <a:pt x="12334" y="4584"/>
                    </a:cubicBezTo>
                    <a:cubicBezTo>
                      <a:pt x="12309" y="4535"/>
                      <a:pt x="12309" y="4498"/>
                      <a:pt x="12248" y="4486"/>
                    </a:cubicBezTo>
                    <a:cubicBezTo>
                      <a:pt x="12218" y="4486"/>
                      <a:pt x="12185" y="4490"/>
                      <a:pt x="12157" y="4490"/>
                    </a:cubicBezTo>
                    <a:cubicBezTo>
                      <a:pt x="12115" y="4490"/>
                      <a:pt x="12085" y="4481"/>
                      <a:pt x="12100" y="4436"/>
                    </a:cubicBezTo>
                    <a:cubicBezTo>
                      <a:pt x="12127" y="4392"/>
                      <a:pt x="12153" y="4329"/>
                      <a:pt x="12189" y="4329"/>
                    </a:cubicBezTo>
                    <a:cubicBezTo>
                      <a:pt x="12203" y="4329"/>
                      <a:pt x="12218" y="4338"/>
                      <a:pt x="12235" y="4362"/>
                    </a:cubicBezTo>
                    <a:cubicBezTo>
                      <a:pt x="12272" y="4414"/>
                      <a:pt x="12304" y="4443"/>
                      <a:pt x="12340" y="4443"/>
                    </a:cubicBezTo>
                    <a:cubicBezTo>
                      <a:pt x="12364" y="4443"/>
                      <a:pt x="12390" y="4429"/>
                      <a:pt x="12420" y="4399"/>
                    </a:cubicBezTo>
                    <a:cubicBezTo>
                      <a:pt x="12492" y="4338"/>
                      <a:pt x="12556" y="4267"/>
                      <a:pt x="12646" y="4267"/>
                    </a:cubicBezTo>
                    <a:cubicBezTo>
                      <a:pt x="12664" y="4267"/>
                      <a:pt x="12683" y="4270"/>
                      <a:pt x="12704" y="4276"/>
                    </a:cubicBezTo>
                    <a:cubicBezTo>
                      <a:pt x="12813" y="4296"/>
                      <a:pt x="12961" y="4379"/>
                      <a:pt x="13048" y="4379"/>
                    </a:cubicBezTo>
                    <a:cubicBezTo>
                      <a:pt x="13069" y="4379"/>
                      <a:pt x="13086" y="4374"/>
                      <a:pt x="13098" y="4362"/>
                    </a:cubicBezTo>
                    <a:cubicBezTo>
                      <a:pt x="13170" y="4302"/>
                      <a:pt x="13195" y="4042"/>
                      <a:pt x="13047" y="4042"/>
                    </a:cubicBezTo>
                    <a:cubicBezTo>
                      <a:pt x="13043" y="4042"/>
                      <a:pt x="13040" y="4042"/>
                      <a:pt x="13036" y="4042"/>
                    </a:cubicBezTo>
                    <a:cubicBezTo>
                      <a:pt x="12925" y="4059"/>
                      <a:pt x="12915" y="4082"/>
                      <a:pt x="12890" y="4082"/>
                    </a:cubicBezTo>
                    <a:cubicBezTo>
                      <a:pt x="12879" y="4082"/>
                      <a:pt x="12865" y="4078"/>
                      <a:pt x="12839" y="4067"/>
                    </a:cubicBezTo>
                    <a:cubicBezTo>
                      <a:pt x="12753" y="4030"/>
                      <a:pt x="12667" y="3980"/>
                      <a:pt x="12605" y="3919"/>
                    </a:cubicBezTo>
                    <a:cubicBezTo>
                      <a:pt x="12554" y="3868"/>
                      <a:pt x="12550" y="3840"/>
                      <a:pt x="12601" y="3840"/>
                    </a:cubicBezTo>
                    <a:cubicBezTo>
                      <a:pt x="12624" y="3840"/>
                      <a:pt x="12658" y="3846"/>
                      <a:pt x="12704" y="3857"/>
                    </a:cubicBezTo>
                    <a:cubicBezTo>
                      <a:pt x="12802" y="3890"/>
                      <a:pt x="12906" y="3923"/>
                      <a:pt x="12943" y="3923"/>
                    </a:cubicBezTo>
                    <a:cubicBezTo>
                      <a:pt x="12961" y="3923"/>
                      <a:pt x="12962" y="3915"/>
                      <a:pt x="12938" y="3894"/>
                    </a:cubicBezTo>
                    <a:cubicBezTo>
                      <a:pt x="12827" y="3796"/>
                      <a:pt x="12704" y="3722"/>
                      <a:pt x="12580" y="3672"/>
                    </a:cubicBezTo>
                    <a:cubicBezTo>
                      <a:pt x="12547" y="3666"/>
                      <a:pt x="12517" y="3655"/>
                      <a:pt x="12492" y="3655"/>
                    </a:cubicBezTo>
                    <a:cubicBezTo>
                      <a:pt x="12472" y="3655"/>
                      <a:pt x="12456" y="3662"/>
                      <a:pt x="12445" y="3685"/>
                    </a:cubicBezTo>
                    <a:cubicBezTo>
                      <a:pt x="12433" y="3734"/>
                      <a:pt x="12408" y="3833"/>
                      <a:pt x="12359" y="3833"/>
                    </a:cubicBezTo>
                    <a:cubicBezTo>
                      <a:pt x="12336" y="3833"/>
                      <a:pt x="12295" y="3851"/>
                      <a:pt x="12272" y="3851"/>
                    </a:cubicBezTo>
                    <a:cubicBezTo>
                      <a:pt x="12258" y="3851"/>
                      <a:pt x="12251" y="3844"/>
                      <a:pt x="12260" y="3820"/>
                    </a:cubicBezTo>
                    <a:cubicBezTo>
                      <a:pt x="12285" y="3759"/>
                      <a:pt x="12359" y="3512"/>
                      <a:pt x="12408" y="3414"/>
                    </a:cubicBezTo>
                    <a:cubicBezTo>
                      <a:pt x="12457" y="3315"/>
                      <a:pt x="12433" y="3217"/>
                      <a:pt x="12470" y="3180"/>
                    </a:cubicBezTo>
                    <a:cubicBezTo>
                      <a:pt x="12494" y="3143"/>
                      <a:pt x="12704" y="3167"/>
                      <a:pt x="12716" y="3118"/>
                    </a:cubicBezTo>
                    <a:cubicBezTo>
                      <a:pt x="12728" y="3056"/>
                      <a:pt x="12765" y="3007"/>
                      <a:pt x="12815" y="2970"/>
                    </a:cubicBezTo>
                    <a:cubicBezTo>
                      <a:pt x="12876" y="2908"/>
                      <a:pt x="12962" y="2896"/>
                      <a:pt x="12888" y="2859"/>
                    </a:cubicBezTo>
                    <a:cubicBezTo>
                      <a:pt x="12815" y="2835"/>
                      <a:pt x="12827" y="2674"/>
                      <a:pt x="12839" y="2600"/>
                    </a:cubicBezTo>
                    <a:cubicBezTo>
                      <a:pt x="12845" y="2570"/>
                      <a:pt x="12885" y="2567"/>
                      <a:pt x="12936" y="2567"/>
                    </a:cubicBezTo>
                    <a:cubicBezTo>
                      <a:pt x="12949" y="2567"/>
                      <a:pt x="12962" y="2567"/>
                      <a:pt x="12976" y="2567"/>
                    </a:cubicBezTo>
                    <a:cubicBezTo>
                      <a:pt x="13017" y="2567"/>
                      <a:pt x="13061" y="2565"/>
                      <a:pt x="13098" y="2551"/>
                    </a:cubicBezTo>
                    <a:cubicBezTo>
                      <a:pt x="13184" y="2502"/>
                      <a:pt x="13369" y="2379"/>
                      <a:pt x="13283" y="2379"/>
                    </a:cubicBezTo>
                    <a:lnTo>
                      <a:pt x="12913" y="2379"/>
                    </a:lnTo>
                    <a:cubicBezTo>
                      <a:pt x="12815" y="2379"/>
                      <a:pt x="12728" y="2428"/>
                      <a:pt x="12691" y="2514"/>
                    </a:cubicBezTo>
                    <a:cubicBezTo>
                      <a:pt x="12686" y="2540"/>
                      <a:pt x="12664" y="2551"/>
                      <a:pt x="12639" y="2551"/>
                    </a:cubicBezTo>
                    <a:cubicBezTo>
                      <a:pt x="12605" y="2551"/>
                      <a:pt x="12568" y="2530"/>
                      <a:pt x="12568" y="2502"/>
                    </a:cubicBezTo>
                    <a:cubicBezTo>
                      <a:pt x="12568" y="2453"/>
                      <a:pt x="12605" y="2268"/>
                      <a:pt x="12741" y="2243"/>
                    </a:cubicBezTo>
                    <a:cubicBezTo>
                      <a:pt x="12756" y="2240"/>
                      <a:pt x="12777" y="2239"/>
                      <a:pt x="12802" y="2239"/>
                    </a:cubicBezTo>
                    <a:cubicBezTo>
                      <a:pt x="12932" y="2239"/>
                      <a:pt x="13166" y="2277"/>
                      <a:pt x="13300" y="2277"/>
                    </a:cubicBezTo>
                    <a:cubicBezTo>
                      <a:pt x="13335" y="2277"/>
                      <a:pt x="13363" y="2274"/>
                      <a:pt x="13381" y="2268"/>
                    </a:cubicBezTo>
                    <a:cubicBezTo>
                      <a:pt x="13480" y="2231"/>
                      <a:pt x="13615" y="2095"/>
                      <a:pt x="13566" y="2095"/>
                    </a:cubicBezTo>
                    <a:cubicBezTo>
                      <a:pt x="13527" y="2085"/>
                      <a:pt x="13439" y="2020"/>
                      <a:pt x="13368" y="2020"/>
                    </a:cubicBezTo>
                    <a:cubicBezTo>
                      <a:pt x="13351" y="2020"/>
                      <a:pt x="13334" y="2024"/>
                      <a:pt x="13320" y="2034"/>
                    </a:cubicBezTo>
                    <a:cubicBezTo>
                      <a:pt x="13270" y="2052"/>
                      <a:pt x="13221" y="2061"/>
                      <a:pt x="13172" y="2061"/>
                    </a:cubicBezTo>
                    <a:cubicBezTo>
                      <a:pt x="13123" y="2061"/>
                      <a:pt x="13073" y="2052"/>
                      <a:pt x="13024" y="2034"/>
                    </a:cubicBezTo>
                    <a:cubicBezTo>
                      <a:pt x="12901" y="1997"/>
                      <a:pt x="12593" y="1997"/>
                      <a:pt x="12691" y="1984"/>
                    </a:cubicBezTo>
                    <a:cubicBezTo>
                      <a:pt x="12749" y="1984"/>
                      <a:pt x="12878" y="2006"/>
                      <a:pt x="12983" y="2006"/>
                    </a:cubicBezTo>
                    <a:cubicBezTo>
                      <a:pt x="13035" y="2006"/>
                      <a:pt x="13082" y="2001"/>
                      <a:pt x="13110" y="1984"/>
                    </a:cubicBezTo>
                    <a:cubicBezTo>
                      <a:pt x="13168" y="1952"/>
                      <a:pt x="13231" y="1935"/>
                      <a:pt x="13292" y="1935"/>
                    </a:cubicBezTo>
                    <a:cubicBezTo>
                      <a:pt x="13322" y="1935"/>
                      <a:pt x="13353" y="1939"/>
                      <a:pt x="13381" y="1947"/>
                    </a:cubicBezTo>
                    <a:cubicBezTo>
                      <a:pt x="13418" y="1956"/>
                      <a:pt x="13455" y="1960"/>
                      <a:pt x="13492" y="1960"/>
                    </a:cubicBezTo>
                    <a:cubicBezTo>
                      <a:pt x="13565" y="1960"/>
                      <a:pt x="13636" y="1943"/>
                      <a:pt x="13702" y="1910"/>
                    </a:cubicBezTo>
                    <a:cubicBezTo>
                      <a:pt x="13763" y="1873"/>
                      <a:pt x="13911" y="1898"/>
                      <a:pt x="13936" y="1837"/>
                    </a:cubicBezTo>
                    <a:cubicBezTo>
                      <a:pt x="13948" y="1775"/>
                      <a:pt x="13837" y="1713"/>
                      <a:pt x="13887" y="1701"/>
                    </a:cubicBezTo>
                    <a:cubicBezTo>
                      <a:pt x="13997" y="1689"/>
                      <a:pt x="14121" y="1664"/>
                      <a:pt x="14219" y="1602"/>
                    </a:cubicBezTo>
                    <a:cubicBezTo>
                      <a:pt x="14342" y="1504"/>
                      <a:pt x="14638" y="1442"/>
                      <a:pt x="14564" y="1393"/>
                    </a:cubicBezTo>
                    <a:cubicBezTo>
                      <a:pt x="14379" y="1294"/>
                      <a:pt x="14170" y="1220"/>
                      <a:pt x="13960" y="1183"/>
                    </a:cubicBezTo>
                    <a:cubicBezTo>
                      <a:pt x="13885" y="1183"/>
                      <a:pt x="13772" y="1164"/>
                      <a:pt x="13663" y="1164"/>
                    </a:cubicBezTo>
                    <a:cubicBezTo>
                      <a:pt x="13575" y="1164"/>
                      <a:pt x="13491" y="1177"/>
                      <a:pt x="13431" y="1220"/>
                    </a:cubicBezTo>
                    <a:cubicBezTo>
                      <a:pt x="13307" y="1299"/>
                      <a:pt x="13244" y="1471"/>
                      <a:pt x="13150" y="1471"/>
                    </a:cubicBezTo>
                    <a:cubicBezTo>
                      <a:pt x="13141" y="1471"/>
                      <a:pt x="13132" y="1470"/>
                      <a:pt x="13123" y="1467"/>
                    </a:cubicBezTo>
                    <a:cubicBezTo>
                      <a:pt x="13052" y="1436"/>
                      <a:pt x="12981" y="1414"/>
                      <a:pt x="12903" y="1414"/>
                    </a:cubicBezTo>
                    <a:cubicBezTo>
                      <a:pt x="12886" y="1414"/>
                      <a:pt x="12869" y="1415"/>
                      <a:pt x="12852" y="1418"/>
                    </a:cubicBezTo>
                    <a:cubicBezTo>
                      <a:pt x="12824" y="1436"/>
                      <a:pt x="12732" y="1504"/>
                      <a:pt x="12695" y="1504"/>
                    </a:cubicBezTo>
                    <a:cubicBezTo>
                      <a:pt x="12683" y="1504"/>
                      <a:pt x="12676" y="1497"/>
                      <a:pt x="12679" y="1479"/>
                    </a:cubicBezTo>
                    <a:cubicBezTo>
                      <a:pt x="12690" y="1423"/>
                      <a:pt x="12712" y="1367"/>
                      <a:pt x="12678" y="1367"/>
                    </a:cubicBezTo>
                    <a:cubicBezTo>
                      <a:pt x="12675" y="1367"/>
                      <a:pt x="12671" y="1367"/>
                      <a:pt x="12667" y="1368"/>
                    </a:cubicBezTo>
                    <a:cubicBezTo>
                      <a:pt x="12543" y="1430"/>
                      <a:pt x="12445" y="1492"/>
                      <a:pt x="12346" y="1578"/>
                    </a:cubicBezTo>
                    <a:cubicBezTo>
                      <a:pt x="12272" y="1639"/>
                      <a:pt x="11952" y="1787"/>
                      <a:pt x="11903" y="1849"/>
                    </a:cubicBezTo>
                    <a:cubicBezTo>
                      <a:pt x="11873" y="1898"/>
                      <a:pt x="11691" y="2036"/>
                      <a:pt x="11667" y="2036"/>
                    </a:cubicBezTo>
                    <a:cubicBezTo>
                      <a:pt x="11661" y="2036"/>
                      <a:pt x="11664" y="2028"/>
                      <a:pt x="11681" y="2009"/>
                    </a:cubicBezTo>
                    <a:cubicBezTo>
                      <a:pt x="11767" y="1923"/>
                      <a:pt x="11878" y="1750"/>
                      <a:pt x="12001" y="1639"/>
                    </a:cubicBezTo>
                    <a:cubicBezTo>
                      <a:pt x="12112" y="1541"/>
                      <a:pt x="12260" y="1282"/>
                      <a:pt x="12198" y="1183"/>
                    </a:cubicBezTo>
                    <a:cubicBezTo>
                      <a:pt x="12158" y="1111"/>
                      <a:pt x="12046" y="1060"/>
                      <a:pt x="11948" y="1060"/>
                    </a:cubicBezTo>
                    <a:cubicBezTo>
                      <a:pt x="11895" y="1060"/>
                      <a:pt x="11847" y="1075"/>
                      <a:pt x="11817" y="1110"/>
                    </a:cubicBezTo>
                    <a:cubicBezTo>
                      <a:pt x="11718" y="1220"/>
                      <a:pt x="11743" y="1257"/>
                      <a:pt x="11656" y="1294"/>
                    </a:cubicBezTo>
                    <a:cubicBezTo>
                      <a:pt x="11422" y="1393"/>
                      <a:pt x="11176" y="1467"/>
                      <a:pt x="10942" y="1528"/>
                    </a:cubicBezTo>
                    <a:cubicBezTo>
                      <a:pt x="10917" y="1504"/>
                      <a:pt x="10868" y="1442"/>
                      <a:pt x="10954" y="1405"/>
                    </a:cubicBezTo>
                    <a:cubicBezTo>
                      <a:pt x="11040" y="1368"/>
                      <a:pt x="11472" y="1220"/>
                      <a:pt x="11447" y="1171"/>
                    </a:cubicBezTo>
                    <a:cubicBezTo>
                      <a:pt x="11419" y="1134"/>
                      <a:pt x="11002" y="1117"/>
                      <a:pt x="10725" y="1117"/>
                    </a:cubicBezTo>
                    <a:cubicBezTo>
                      <a:pt x="10639" y="1117"/>
                      <a:pt x="10566" y="1119"/>
                      <a:pt x="10523" y="1122"/>
                    </a:cubicBezTo>
                    <a:cubicBezTo>
                      <a:pt x="10326" y="1134"/>
                      <a:pt x="10116" y="1196"/>
                      <a:pt x="9993" y="1220"/>
                    </a:cubicBezTo>
                    <a:cubicBezTo>
                      <a:pt x="9892" y="1231"/>
                      <a:pt x="9734" y="1323"/>
                      <a:pt x="9666" y="1323"/>
                    </a:cubicBezTo>
                    <a:cubicBezTo>
                      <a:pt x="9651" y="1323"/>
                      <a:pt x="9640" y="1318"/>
                      <a:pt x="9636" y="1307"/>
                    </a:cubicBezTo>
                    <a:cubicBezTo>
                      <a:pt x="9623" y="1257"/>
                      <a:pt x="9549" y="1245"/>
                      <a:pt x="9660" y="1196"/>
                    </a:cubicBezTo>
                    <a:cubicBezTo>
                      <a:pt x="9780" y="1148"/>
                      <a:pt x="10187" y="973"/>
                      <a:pt x="10459" y="973"/>
                    </a:cubicBezTo>
                    <a:cubicBezTo>
                      <a:pt x="10468" y="973"/>
                      <a:pt x="10477" y="974"/>
                      <a:pt x="10486" y="974"/>
                    </a:cubicBezTo>
                    <a:cubicBezTo>
                      <a:pt x="10692" y="983"/>
                      <a:pt x="11139" y="1007"/>
                      <a:pt x="11370" y="1007"/>
                    </a:cubicBezTo>
                    <a:cubicBezTo>
                      <a:pt x="11443" y="1007"/>
                      <a:pt x="11494" y="1005"/>
                      <a:pt x="11509" y="999"/>
                    </a:cubicBezTo>
                    <a:cubicBezTo>
                      <a:pt x="11656" y="949"/>
                      <a:pt x="11817" y="912"/>
                      <a:pt x="11977" y="875"/>
                    </a:cubicBezTo>
                    <a:cubicBezTo>
                      <a:pt x="12137" y="851"/>
                      <a:pt x="12383" y="740"/>
                      <a:pt x="12346" y="691"/>
                    </a:cubicBezTo>
                    <a:cubicBezTo>
                      <a:pt x="12235" y="629"/>
                      <a:pt x="12112" y="592"/>
                      <a:pt x="11989" y="555"/>
                    </a:cubicBezTo>
                    <a:cubicBezTo>
                      <a:pt x="11969" y="550"/>
                      <a:pt x="11951" y="547"/>
                      <a:pt x="11935" y="547"/>
                    </a:cubicBezTo>
                    <a:cubicBezTo>
                      <a:pt x="11863" y="547"/>
                      <a:pt x="11827" y="593"/>
                      <a:pt x="11794" y="593"/>
                    </a:cubicBezTo>
                    <a:cubicBezTo>
                      <a:pt x="11785" y="593"/>
                      <a:pt x="11777" y="589"/>
                      <a:pt x="11767" y="580"/>
                    </a:cubicBezTo>
                    <a:cubicBezTo>
                      <a:pt x="11718" y="530"/>
                      <a:pt x="11730" y="506"/>
                      <a:pt x="11644" y="506"/>
                    </a:cubicBezTo>
                    <a:cubicBezTo>
                      <a:pt x="11558" y="506"/>
                      <a:pt x="11410" y="580"/>
                      <a:pt x="11373" y="580"/>
                    </a:cubicBezTo>
                    <a:cubicBezTo>
                      <a:pt x="11348" y="567"/>
                      <a:pt x="11582" y="395"/>
                      <a:pt x="11545" y="358"/>
                    </a:cubicBezTo>
                    <a:cubicBezTo>
                      <a:pt x="11459" y="346"/>
                      <a:pt x="11370" y="339"/>
                      <a:pt x="11281" y="339"/>
                    </a:cubicBezTo>
                    <a:cubicBezTo>
                      <a:pt x="11191" y="339"/>
                      <a:pt x="11102" y="346"/>
                      <a:pt x="11016" y="358"/>
                    </a:cubicBezTo>
                    <a:cubicBezTo>
                      <a:pt x="11002" y="359"/>
                      <a:pt x="10988" y="359"/>
                      <a:pt x="10972" y="359"/>
                    </a:cubicBezTo>
                    <a:cubicBezTo>
                      <a:pt x="10819" y="359"/>
                      <a:pt x="10581" y="316"/>
                      <a:pt x="10449" y="316"/>
                    </a:cubicBezTo>
                    <a:cubicBezTo>
                      <a:pt x="10424" y="316"/>
                      <a:pt x="10403" y="317"/>
                      <a:pt x="10387" y="321"/>
                    </a:cubicBezTo>
                    <a:cubicBezTo>
                      <a:pt x="10276" y="346"/>
                      <a:pt x="9956" y="420"/>
                      <a:pt x="9857" y="420"/>
                    </a:cubicBezTo>
                    <a:cubicBezTo>
                      <a:pt x="9771" y="432"/>
                      <a:pt x="9414" y="457"/>
                      <a:pt x="9266" y="469"/>
                    </a:cubicBezTo>
                    <a:cubicBezTo>
                      <a:pt x="9106" y="469"/>
                      <a:pt x="9439" y="432"/>
                      <a:pt x="9574" y="407"/>
                    </a:cubicBezTo>
                    <a:cubicBezTo>
                      <a:pt x="9697" y="383"/>
                      <a:pt x="9820" y="358"/>
                      <a:pt x="9968" y="321"/>
                    </a:cubicBezTo>
                    <a:cubicBezTo>
                      <a:pt x="10190" y="293"/>
                      <a:pt x="10405" y="279"/>
                      <a:pt x="10618" y="279"/>
                    </a:cubicBezTo>
                    <a:cubicBezTo>
                      <a:pt x="10689" y="279"/>
                      <a:pt x="10760" y="281"/>
                      <a:pt x="10831" y="284"/>
                    </a:cubicBezTo>
                    <a:cubicBezTo>
                      <a:pt x="10848" y="285"/>
                      <a:pt x="10868" y="286"/>
                      <a:pt x="10889" y="286"/>
                    </a:cubicBezTo>
                    <a:cubicBezTo>
                      <a:pt x="11068" y="286"/>
                      <a:pt x="11366" y="243"/>
                      <a:pt x="11311" y="210"/>
                    </a:cubicBezTo>
                    <a:cubicBezTo>
                      <a:pt x="11176" y="124"/>
                      <a:pt x="11016" y="75"/>
                      <a:pt x="10843" y="75"/>
                    </a:cubicBezTo>
                    <a:cubicBezTo>
                      <a:pt x="10816" y="77"/>
                      <a:pt x="10788" y="78"/>
                      <a:pt x="10761" y="78"/>
                    </a:cubicBezTo>
                    <a:cubicBezTo>
                      <a:pt x="10628" y="78"/>
                      <a:pt x="10497" y="54"/>
                      <a:pt x="10375" y="13"/>
                    </a:cubicBezTo>
                    <a:cubicBezTo>
                      <a:pt x="10325" y="4"/>
                      <a:pt x="10208" y="1"/>
                      <a:pt x="10075" y="1"/>
                    </a:cubicBezTo>
                    <a:cubicBezTo>
                      <a:pt x="9930" y="1"/>
                      <a:pt x="9767" y="4"/>
                      <a:pt x="9655" y="4"/>
                    </a:cubicBezTo>
                    <a:cubicBezTo>
                      <a:pt x="9592" y="4"/>
                      <a:pt x="9544" y="3"/>
                      <a:pt x="95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82"/>
              <p:cNvSpPr/>
              <p:nvPr/>
            </p:nvSpPr>
            <p:spPr>
              <a:xfrm>
                <a:off x="3187275" y="4436700"/>
                <a:ext cx="20050" cy="12100"/>
              </a:xfrm>
              <a:custGeom>
                <a:rect b="b" l="l" r="r" t="t"/>
                <a:pathLst>
                  <a:path extrusionOk="0" h="484" w="802">
                    <a:moveTo>
                      <a:pt x="210" y="0"/>
                    </a:moveTo>
                    <a:cubicBezTo>
                      <a:pt x="127" y="0"/>
                      <a:pt x="54" y="19"/>
                      <a:pt x="75" y="59"/>
                    </a:cubicBezTo>
                    <a:cubicBezTo>
                      <a:pt x="124" y="121"/>
                      <a:pt x="210" y="146"/>
                      <a:pt x="173" y="146"/>
                    </a:cubicBezTo>
                    <a:cubicBezTo>
                      <a:pt x="136" y="158"/>
                      <a:pt x="62" y="219"/>
                      <a:pt x="87" y="244"/>
                    </a:cubicBezTo>
                    <a:cubicBezTo>
                      <a:pt x="112" y="281"/>
                      <a:pt x="1" y="330"/>
                      <a:pt x="112" y="330"/>
                    </a:cubicBezTo>
                    <a:cubicBezTo>
                      <a:pt x="223" y="343"/>
                      <a:pt x="297" y="330"/>
                      <a:pt x="321" y="367"/>
                    </a:cubicBezTo>
                    <a:cubicBezTo>
                      <a:pt x="346" y="392"/>
                      <a:pt x="235" y="454"/>
                      <a:pt x="297" y="466"/>
                    </a:cubicBezTo>
                    <a:cubicBezTo>
                      <a:pt x="335" y="477"/>
                      <a:pt x="377" y="483"/>
                      <a:pt x="418" y="483"/>
                    </a:cubicBezTo>
                    <a:cubicBezTo>
                      <a:pt x="469" y="483"/>
                      <a:pt x="520" y="474"/>
                      <a:pt x="568" y="454"/>
                    </a:cubicBezTo>
                    <a:cubicBezTo>
                      <a:pt x="666" y="380"/>
                      <a:pt x="802" y="355"/>
                      <a:pt x="789" y="293"/>
                    </a:cubicBezTo>
                    <a:cubicBezTo>
                      <a:pt x="765" y="232"/>
                      <a:pt x="703" y="269"/>
                      <a:pt x="642" y="195"/>
                    </a:cubicBezTo>
                    <a:cubicBezTo>
                      <a:pt x="568" y="121"/>
                      <a:pt x="481" y="59"/>
                      <a:pt x="383" y="35"/>
                    </a:cubicBezTo>
                    <a:cubicBezTo>
                      <a:pt x="350" y="12"/>
                      <a:pt x="277" y="0"/>
                      <a:pt x="2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82"/>
              <p:cNvSpPr/>
              <p:nvPr/>
            </p:nvSpPr>
            <p:spPr>
              <a:xfrm>
                <a:off x="3195300" y="4424625"/>
                <a:ext cx="3400" cy="2175"/>
              </a:xfrm>
              <a:custGeom>
                <a:rect b="b" l="l" r="r" t="t"/>
                <a:pathLst>
                  <a:path extrusionOk="0" h="87" w="136">
                    <a:moveTo>
                      <a:pt x="49" y="0"/>
                    </a:moveTo>
                    <a:cubicBezTo>
                      <a:pt x="0" y="0"/>
                      <a:pt x="0" y="74"/>
                      <a:pt x="49" y="86"/>
                    </a:cubicBezTo>
                    <a:cubicBezTo>
                      <a:pt x="136" y="86"/>
                      <a:pt x="111" y="0"/>
                      <a:pt x="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82"/>
              <p:cNvSpPr/>
              <p:nvPr/>
            </p:nvSpPr>
            <p:spPr>
              <a:xfrm>
                <a:off x="3198450" y="4261625"/>
                <a:ext cx="13525" cy="6050"/>
              </a:xfrm>
              <a:custGeom>
                <a:rect b="b" l="l" r="r" t="t"/>
                <a:pathLst>
                  <a:path extrusionOk="0" h="242" w="541">
                    <a:moveTo>
                      <a:pt x="41" y="1"/>
                    </a:moveTo>
                    <a:cubicBezTo>
                      <a:pt x="0" y="1"/>
                      <a:pt x="34" y="73"/>
                      <a:pt x="84" y="113"/>
                    </a:cubicBezTo>
                    <a:cubicBezTo>
                      <a:pt x="195" y="175"/>
                      <a:pt x="305" y="212"/>
                      <a:pt x="429" y="236"/>
                    </a:cubicBezTo>
                    <a:cubicBezTo>
                      <a:pt x="446" y="240"/>
                      <a:pt x="459" y="241"/>
                      <a:pt x="470" y="241"/>
                    </a:cubicBezTo>
                    <a:cubicBezTo>
                      <a:pt x="541" y="241"/>
                      <a:pt x="501" y="180"/>
                      <a:pt x="416" y="138"/>
                    </a:cubicBezTo>
                    <a:cubicBezTo>
                      <a:pt x="305" y="88"/>
                      <a:pt x="195" y="39"/>
                      <a:pt x="84" y="14"/>
                    </a:cubicBezTo>
                    <a:cubicBezTo>
                      <a:pt x="65" y="5"/>
                      <a:pt x="51" y="1"/>
                      <a:pt x="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82"/>
              <p:cNvSpPr/>
              <p:nvPr/>
            </p:nvSpPr>
            <p:spPr>
              <a:xfrm>
                <a:off x="3227625" y="4251800"/>
                <a:ext cx="5575" cy="1875"/>
              </a:xfrm>
              <a:custGeom>
                <a:rect b="b" l="l" r="r" t="t"/>
                <a:pathLst>
                  <a:path extrusionOk="0" h="75" w="223">
                    <a:moveTo>
                      <a:pt x="87" y="1"/>
                    </a:moveTo>
                    <a:cubicBezTo>
                      <a:pt x="1" y="1"/>
                      <a:pt x="50" y="75"/>
                      <a:pt x="136" y="75"/>
                    </a:cubicBezTo>
                    <a:cubicBezTo>
                      <a:pt x="223" y="75"/>
                      <a:pt x="173" y="1"/>
                      <a:pt x="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82"/>
              <p:cNvSpPr/>
              <p:nvPr/>
            </p:nvSpPr>
            <p:spPr>
              <a:xfrm>
                <a:off x="3238100" y="4249250"/>
                <a:ext cx="9575" cy="3525"/>
              </a:xfrm>
              <a:custGeom>
                <a:rect b="b" l="l" r="r" t="t"/>
                <a:pathLst>
                  <a:path extrusionOk="0" h="141" w="383">
                    <a:moveTo>
                      <a:pt x="120" y="0"/>
                    </a:moveTo>
                    <a:cubicBezTo>
                      <a:pt x="89" y="0"/>
                      <a:pt x="64" y="5"/>
                      <a:pt x="50" y="17"/>
                    </a:cubicBezTo>
                    <a:cubicBezTo>
                      <a:pt x="1" y="54"/>
                      <a:pt x="38" y="66"/>
                      <a:pt x="87" y="103"/>
                    </a:cubicBezTo>
                    <a:cubicBezTo>
                      <a:pt x="122" y="124"/>
                      <a:pt x="210" y="140"/>
                      <a:pt x="281" y="140"/>
                    </a:cubicBezTo>
                    <a:cubicBezTo>
                      <a:pt x="337" y="140"/>
                      <a:pt x="383" y="130"/>
                      <a:pt x="383" y="103"/>
                    </a:cubicBezTo>
                    <a:cubicBezTo>
                      <a:pt x="383" y="55"/>
                      <a:pt x="222" y="0"/>
                      <a:pt x="1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82"/>
              <p:cNvSpPr/>
              <p:nvPr/>
            </p:nvSpPr>
            <p:spPr>
              <a:xfrm>
                <a:off x="3274775" y="4244375"/>
                <a:ext cx="12325" cy="4850"/>
              </a:xfrm>
              <a:custGeom>
                <a:rect b="b" l="l" r="r" t="t"/>
                <a:pathLst>
                  <a:path extrusionOk="0" h="194" w="493">
                    <a:moveTo>
                      <a:pt x="46" y="0"/>
                    </a:moveTo>
                    <a:cubicBezTo>
                      <a:pt x="42" y="0"/>
                      <a:pt x="39" y="1"/>
                      <a:pt x="37" y="2"/>
                    </a:cubicBezTo>
                    <a:cubicBezTo>
                      <a:pt x="0" y="14"/>
                      <a:pt x="160" y="88"/>
                      <a:pt x="234" y="113"/>
                    </a:cubicBezTo>
                    <a:cubicBezTo>
                      <a:pt x="266" y="122"/>
                      <a:pt x="254" y="124"/>
                      <a:pt x="225" y="124"/>
                    </a:cubicBezTo>
                    <a:cubicBezTo>
                      <a:pt x="194" y="124"/>
                      <a:pt x="142" y="122"/>
                      <a:pt x="105" y="122"/>
                    </a:cubicBezTo>
                    <a:cubicBezTo>
                      <a:pt x="84" y="122"/>
                      <a:pt x="67" y="123"/>
                      <a:pt x="62" y="125"/>
                    </a:cubicBezTo>
                    <a:cubicBezTo>
                      <a:pt x="49" y="138"/>
                      <a:pt x="173" y="162"/>
                      <a:pt x="247" y="187"/>
                    </a:cubicBezTo>
                    <a:cubicBezTo>
                      <a:pt x="261" y="192"/>
                      <a:pt x="273" y="194"/>
                      <a:pt x="282" y="194"/>
                    </a:cubicBezTo>
                    <a:cubicBezTo>
                      <a:pt x="323" y="194"/>
                      <a:pt x="326" y="158"/>
                      <a:pt x="296" y="138"/>
                    </a:cubicBezTo>
                    <a:cubicBezTo>
                      <a:pt x="259" y="125"/>
                      <a:pt x="382" y="138"/>
                      <a:pt x="431" y="113"/>
                    </a:cubicBezTo>
                    <a:cubicBezTo>
                      <a:pt x="493" y="88"/>
                      <a:pt x="370" y="64"/>
                      <a:pt x="284" y="51"/>
                    </a:cubicBezTo>
                    <a:cubicBezTo>
                      <a:pt x="205" y="51"/>
                      <a:pt x="86" y="0"/>
                      <a:pt x="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82"/>
              <p:cNvSpPr/>
              <p:nvPr/>
            </p:nvSpPr>
            <p:spPr>
              <a:xfrm>
                <a:off x="3392625" y="4265275"/>
                <a:ext cx="6525" cy="4025"/>
              </a:xfrm>
              <a:custGeom>
                <a:rect b="b" l="l" r="r" t="t"/>
                <a:pathLst>
                  <a:path extrusionOk="0" h="161" w="261">
                    <a:moveTo>
                      <a:pt x="69" y="1"/>
                    </a:moveTo>
                    <a:cubicBezTo>
                      <a:pt x="63" y="1"/>
                      <a:pt x="59" y="2"/>
                      <a:pt x="54" y="4"/>
                    </a:cubicBezTo>
                    <a:cubicBezTo>
                      <a:pt x="0" y="15"/>
                      <a:pt x="128" y="160"/>
                      <a:pt x="201" y="160"/>
                    </a:cubicBezTo>
                    <a:cubicBezTo>
                      <a:pt x="211" y="160"/>
                      <a:pt x="220" y="158"/>
                      <a:pt x="227" y="152"/>
                    </a:cubicBezTo>
                    <a:cubicBezTo>
                      <a:pt x="261" y="118"/>
                      <a:pt x="129" y="1"/>
                      <a:pt x="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82"/>
              <p:cNvSpPr/>
              <p:nvPr/>
            </p:nvSpPr>
            <p:spPr>
              <a:xfrm>
                <a:off x="3402600" y="4270600"/>
                <a:ext cx="6175" cy="1875"/>
              </a:xfrm>
              <a:custGeom>
                <a:rect b="b" l="l" r="r" t="t"/>
                <a:pathLst>
                  <a:path extrusionOk="0" h="75" w="247">
                    <a:moveTo>
                      <a:pt x="74" y="0"/>
                    </a:moveTo>
                    <a:cubicBezTo>
                      <a:pt x="0" y="0"/>
                      <a:pt x="87" y="74"/>
                      <a:pt x="173" y="74"/>
                    </a:cubicBezTo>
                    <a:cubicBezTo>
                      <a:pt x="247" y="74"/>
                      <a:pt x="148" y="13"/>
                      <a:pt x="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82"/>
              <p:cNvSpPr/>
              <p:nvPr/>
            </p:nvSpPr>
            <p:spPr>
              <a:xfrm>
                <a:off x="3402325" y="4350675"/>
                <a:ext cx="4600" cy="9900"/>
              </a:xfrm>
              <a:custGeom>
                <a:rect b="b" l="l" r="r" t="t"/>
                <a:pathLst>
                  <a:path extrusionOk="0" h="396" w="184">
                    <a:moveTo>
                      <a:pt x="73" y="1"/>
                    </a:moveTo>
                    <a:cubicBezTo>
                      <a:pt x="0" y="1"/>
                      <a:pt x="143" y="396"/>
                      <a:pt x="159" y="396"/>
                    </a:cubicBezTo>
                    <a:cubicBezTo>
                      <a:pt x="159" y="396"/>
                      <a:pt x="159" y="395"/>
                      <a:pt x="159" y="395"/>
                    </a:cubicBezTo>
                    <a:cubicBezTo>
                      <a:pt x="184" y="395"/>
                      <a:pt x="159" y="13"/>
                      <a:pt x="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82"/>
              <p:cNvSpPr/>
              <p:nvPr/>
            </p:nvSpPr>
            <p:spPr>
              <a:xfrm>
                <a:off x="3403825" y="4369475"/>
                <a:ext cx="7350" cy="4825"/>
              </a:xfrm>
              <a:custGeom>
                <a:rect b="b" l="l" r="r" t="t"/>
                <a:pathLst>
                  <a:path extrusionOk="0" h="193" w="294">
                    <a:moveTo>
                      <a:pt x="62" y="1"/>
                    </a:moveTo>
                    <a:cubicBezTo>
                      <a:pt x="50" y="13"/>
                      <a:pt x="1" y="161"/>
                      <a:pt x="62" y="173"/>
                    </a:cubicBezTo>
                    <a:cubicBezTo>
                      <a:pt x="92" y="181"/>
                      <a:pt x="177" y="193"/>
                      <a:pt x="233" y="193"/>
                    </a:cubicBezTo>
                    <a:cubicBezTo>
                      <a:pt x="269" y="193"/>
                      <a:pt x="294" y="188"/>
                      <a:pt x="284" y="173"/>
                    </a:cubicBezTo>
                    <a:cubicBezTo>
                      <a:pt x="223" y="99"/>
                      <a:pt x="149" y="38"/>
                      <a:pt x="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82"/>
              <p:cNvSpPr/>
              <p:nvPr/>
            </p:nvSpPr>
            <p:spPr>
              <a:xfrm>
                <a:off x="3370875" y="4401475"/>
                <a:ext cx="16050" cy="11450"/>
              </a:xfrm>
              <a:custGeom>
                <a:rect b="b" l="l" r="r" t="t"/>
                <a:pathLst>
                  <a:path extrusionOk="0" h="458" w="642">
                    <a:moveTo>
                      <a:pt x="244" y="0"/>
                    </a:moveTo>
                    <a:cubicBezTo>
                      <a:pt x="231" y="0"/>
                      <a:pt x="220" y="1"/>
                      <a:pt x="210" y="2"/>
                    </a:cubicBezTo>
                    <a:cubicBezTo>
                      <a:pt x="99" y="14"/>
                      <a:pt x="25" y="64"/>
                      <a:pt x="13" y="138"/>
                    </a:cubicBezTo>
                    <a:cubicBezTo>
                      <a:pt x="0" y="310"/>
                      <a:pt x="506" y="458"/>
                      <a:pt x="543" y="458"/>
                    </a:cubicBezTo>
                    <a:cubicBezTo>
                      <a:pt x="592" y="458"/>
                      <a:pt x="530" y="359"/>
                      <a:pt x="469" y="322"/>
                    </a:cubicBezTo>
                    <a:cubicBezTo>
                      <a:pt x="419" y="285"/>
                      <a:pt x="543" y="298"/>
                      <a:pt x="592" y="285"/>
                    </a:cubicBezTo>
                    <a:cubicBezTo>
                      <a:pt x="641" y="285"/>
                      <a:pt x="481" y="236"/>
                      <a:pt x="407" y="175"/>
                    </a:cubicBezTo>
                    <a:cubicBezTo>
                      <a:pt x="373" y="147"/>
                      <a:pt x="384" y="139"/>
                      <a:pt x="411" y="139"/>
                    </a:cubicBezTo>
                    <a:cubicBezTo>
                      <a:pt x="433" y="139"/>
                      <a:pt x="466" y="144"/>
                      <a:pt x="493" y="150"/>
                    </a:cubicBezTo>
                    <a:cubicBezTo>
                      <a:pt x="543" y="150"/>
                      <a:pt x="604" y="113"/>
                      <a:pt x="616" y="76"/>
                    </a:cubicBezTo>
                    <a:cubicBezTo>
                      <a:pt x="616" y="53"/>
                      <a:pt x="371" y="0"/>
                      <a:pt x="2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82"/>
              <p:cNvSpPr/>
              <p:nvPr/>
            </p:nvSpPr>
            <p:spPr>
              <a:xfrm>
                <a:off x="3367475" y="4396275"/>
                <a:ext cx="10825" cy="2175"/>
              </a:xfrm>
              <a:custGeom>
                <a:rect b="b" l="l" r="r" t="t"/>
                <a:pathLst>
                  <a:path extrusionOk="0" h="87" w="433">
                    <a:moveTo>
                      <a:pt x="247" y="1"/>
                    </a:moveTo>
                    <a:cubicBezTo>
                      <a:pt x="161" y="1"/>
                      <a:pt x="87" y="13"/>
                      <a:pt x="1" y="25"/>
                    </a:cubicBezTo>
                    <a:cubicBezTo>
                      <a:pt x="124" y="50"/>
                      <a:pt x="260" y="74"/>
                      <a:pt x="383" y="87"/>
                    </a:cubicBezTo>
                    <a:cubicBezTo>
                      <a:pt x="432" y="62"/>
                      <a:pt x="297" y="1"/>
                      <a:pt x="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82"/>
              <p:cNvSpPr/>
              <p:nvPr/>
            </p:nvSpPr>
            <p:spPr>
              <a:xfrm>
                <a:off x="3350550" y="4426950"/>
                <a:ext cx="15950" cy="6275"/>
              </a:xfrm>
              <a:custGeom>
                <a:rect b="b" l="l" r="r" t="t"/>
                <a:pathLst>
                  <a:path extrusionOk="0" h="251" w="638">
                    <a:moveTo>
                      <a:pt x="556" y="1"/>
                    </a:moveTo>
                    <a:cubicBezTo>
                      <a:pt x="548" y="1"/>
                      <a:pt x="539" y="2"/>
                      <a:pt x="530" y="6"/>
                    </a:cubicBezTo>
                    <a:cubicBezTo>
                      <a:pt x="444" y="43"/>
                      <a:pt x="222" y="67"/>
                      <a:pt x="173" y="92"/>
                    </a:cubicBezTo>
                    <a:cubicBezTo>
                      <a:pt x="123" y="104"/>
                      <a:pt x="0" y="240"/>
                      <a:pt x="25" y="240"/>
                    </a:cubicBezTo>
                    <a:cubicBezTo>
                      <a:pt x="36" y="240"/>
                      <a:pt x="133" y="251"/>
                      <a:pt x="247" y="251"/>
                    </a:cubicBezTo>
                    <a:cubicBezTo>
                      <a:pt x="375" y="251"/>
                      <a:pt x="526" y="237"/>
                      <a:pt x="604" y="178"/>
                    </a:cubicBezTo>
                    <a:cubicBezTo>
                      <a:pt x="637" y="145"/>
                      <a:pt x="630" y="1"/>
                      <a:pt x="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82"/>
              <p:cNvSpPr/>
              <p:nvPr/>
            </p:nvSpPr>
            <p:spPr>
              <a:xfrm>
                <a:off x="3210700" y="4440625"/>
                <a:ext cx="3400" cy="5300"/>
              </a:xfrm>
              <a:custGeom>
                <a:rect b="b" l="l" r="r" t="t"/>
                <a:pathLst>
                  <a:path extrusionOk="0" h="212" w="136">
                    <a:moveTo>
                      <a:pt x="62" y="1"/>
                    </a:moveTo>
                    <a:cubicBezTo>
                      <a:pt x="37" y="1"/>
                      <a:pt x="0" y="124"/>
                      <a:pt x="13" y="136"/>
                    </a:cubicBezTo>
                    <a:cubicBezTo>
                      <a:pt x="13" y="159"/>
                      <a:pt x="23" y="212"/>
                      <a:pt x="34" y="212"/>
                    </a:cubicBezTo>
                    <a:cubicBezTo>
                      <a:pt x="35" y="212"/>
                      <a:pt x="36" y="211"/>
                      <a:pt x="37" y="210"/>
                    </a:cubicBezTo>
                    <a:cubicBezTo>
                      <a:pt x="62" y="198"/>
                      <a:pt x="136" y="149"/>
                      <a:pt x="123" y="99"/>
                    </a:cubicBezTo>
                    <a:cubicBezTo>
                      <a:pt x="99" y="50"/>
                      <a:pt x="87" y="13"/>
                      <a:pt x="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82"/>
              <p:cNvSpPr/>
              <p:nvPr/>
            </p:nvSpPr>
            <p:spPr>
              <a:xfrm>
                <a:off x="3199600" y="4422725"/>
                <a:ext cx="4650" cy="3200"/>
              </a:xfrm>
              <a:custGeom>
                <a:rect b="b" l="l" r="r" t="t"/>
                <a:pathLst>
                  <a:path extrusionOk="0" h="128" w="186">
                    <a:moveTo>
                      <a:pt x="67" y="1"/>
                    </a:moveTo>
                    <a:cubicBezTo>
                      <a:pt x="66" y="1"/>
                      <a:pt x="64" y="1"/>
                      <a:pt x="62" y="2"/>
                    </a:cubicBezTo>
                    <a:cubicBezTo>
                      <a:pt x="25" y="15"/>
                      <a:pt x="1" y="15"/>
                      <a:pt x="25" y="51"/>
                    </a:cubicBezTo>
                    <a:cubicBezTo>
                      <a:pt x="47" y="84"/>
                      <a:pt x="50" y="127"/>
                      <a:pt x="85" y="127"/>
                    </a:cubicBezTo>
                    <a:cubicBezTo>
                      <a:pt x="89" y="127"/>
                      <a:pt x="94" y="127"/>
                      <a:pt x="99" y="125"/>
                    </a:cubicBezTo>
                    <a:cubicBezTo>
                      <a:pt x="136" y="101"/>
                      <a:pt x="186" y="88"/>
                      <a:pt x="161" y="76"/>
                    </a:cubicBezTo>
                    <a:cubicBezTo>
                      <a:pt x="126" y="76"/>
                      <a:pt x="92" y="1"/>
                      <a:pt x="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82"/>
              <p:cNvSpPr/>
              <p:nvPr/>
            </p:nvSpPr>
            <p:spPr>
              <a:xfrm>
                <a:off x="3409350" y="4333100"/>
                <a:ext cx="3050" cy="1800"/>
              </a:xfrm>
              <a:custGeom>
                <a:rect b="b" l="l" r="r" t="t"/>
                <a:pathLst>
                  <a:path extrusionOk="0" h="72" w="122">
                    <a:moveTo>
                      <a:pt x="86" y="0"/>
                    </a:moveTo>
                    <a:cubicBezTo>
                      <a:pt x="52" y="0"/>
                      <a:pt x="1" y="38"/>
                      <a:pt x="26" y="63"/>
                    </a:cubicBezTo>
                    <a:cubicBezTo>
                      <a:pt x="32" y="69"/>
                      <a:pt x="40" y="71"/>
                      <a:pt x="50" y="71"/>
                    </a:cubicBezTo>
                    <a:cubicBezTo>
                      <a:pt x="81" y="71"/>
                      <a:pt x="122" y="45"/>
                      <a:pt x="112" y="26"/>
                    </a:cubicBezTo>
                    <a:cubicBezTo>
                      <a:pt x="112" y="7"/>
                      <a:pt x="101" y="0"/>
                      <a:pt x="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82"/>
              <p:cNvSpPr/>
              <p:nvPr/>
            </p:nvSpPr>
            <p:spPr>
              <a:xfrm>
                <a:off x="3399750" y="4317175"/>
                <a:ext cx="3675" cy="1925"/>
              </a:xfrm>
              <a:custGeom>
                <a:rect b="b" l="l" r="r" t="t"/>
                <a:pathLst>
                  <a:path extrusionOk="0" h="77" w="147">
                    <a:moveTo>
                      <a:pt x="79" y="0"/>
                    </a:moveTo>
                    <a:cubicBezTo>
                      <a:pt x="33" y="0"/>
                      <a:pt x="1" y="52"/>
                      <a:pt x="41" y="72"/>
                    </a:cubicBezTo>
                    <a:cubicBezTo>
                      <a:pt x="48" y="75"/>
                      <a:pt x="55" y="77"/>
                      <a:pt x="62" y="77"/>
                    </a:cubicBezTo>
                    <a:cubicBezTo>
                      <a:pt x="105" y="77"/>
                      <a:pt x="146" y="21"/>
                      <a:pt x="114" y="10"/>
                    </a:cubicBezTo>
                    <a:cubicBezTo>
                      <a:pt x="103" y="3"/>
                      <a:pt x="91" y="0"/>
                      <a:pt x="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82"/>
              <p:cNvSpPr/>
              <p:nvPr/>
            </p:nvSpPr>
            <p:spPr>
              <a:xfrm>
                <a:off x="3409250" y="4312325"/>
                <a:ext cx="3100" cy="2025"/>
              </a:xfrm>
              <a:custGeom>
                <a:rect b="b" l="l" r="r" t="t"/>
                <a:pathLst>
                  <a:path extrusionOk="0" h="81" w="124">
                    <a:moveTo>
                      <a:pt x="90" y="0"/>
                    </a:moveTo>
                    <a:cubicBezTo>
                      <a:pt x="60" y="0"/>
                      <a:pt x="0" y="39"/>
                      <a:pt x="30" y="69"/>
                    </a:cubicBezTo>
                    <a:cubicBezTo>
                      <a:pt x="38" y="77"/>
                      <a:pt x="47" y="80"/>
                      <a:pt x="57" y="80"/>
                    </a:cubicBezTo>
                    <a:cubicBezTo>
                      <a:pt x="90" y="80"/>
                      <a:pt x="123" y="36"/>
                      <a:pt x="104" y="7"/>
                    </a:cubicBezTo>
                    <a:cubicBezTo>
                      <a:pt x="102" y="3"/>
                      <a:pt x="97" y="0"/>
                      <a:pt x="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82"/>
              <p:cNvSpPr/>
              <p:nvPr/>
            </p:nvSpPr>
            <p:spPr>
              <a:xfrm>
                <a:off x="3083875" y="4339550"/>
                <a:ext cx="5525" cy="725"/>
              </a:xfrm>
              <a:custGeom>
                <a:rect b="b" l="l" r="r" t="t"/>
                <a:pathLst>
                  <a:path extrusionOk="0" h="29" w="221">
                    <a:moveTo>
                      <a:pt x="53" y="1"/>
                    </a:moveTo>
                    <a:cubicBezTo>
                      <a:pt x="19" y="1"/>
                      <a:pt x="1" y="4"/>
                      <a:pt x="22" y="15"/>
                    </a:cubicBezTo>
                    <a:cubicBezTo>
                      <a:pt x="42" y="25"/>
                      <a:pt x="83" y="29"/>
                      <a:pt x="121" y="29"/>
                    </a:cubicBezTo>
                    <a:cubicBezTo>
                      <a:pt x="173" y="29"/>
                      <a:pt x="221" y="22"/>
                      <a:pt x="206" y="15"/>
                    </a:cubicBezTo>
                    <a:cubicBezTo>
                      <a:pt x="171" y="8"/>
                      <a:pt x="98" y="1"/>
                      <a:pt x="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82"/>
              <p:cNvSpPr/>
              <p:nvPr/>
            </p:nvSpPr>
            <p:spPr>
              <a:xfrm>
                <a:off x="3091575" y="4339250"/>
                <a:ext cx="5175" cy="600"/>
              </a:xfrm>
              <a:custGeom>
                <a:rect b="b" l="l" r="r" t="t"/>
                <a:pathLst>
                  <a:path extrusionOk="0" h="24" w="207">
                    <a:moveTo>
                      <a:pt x="53" y="0"/>
                    </a:moveTo>
                    <a:cubicBezTo>
                      <a:pt x="20" y="0"/>
                      <a:pt x="1" y="4"/>
                      <a:pt x="22" y="14"/>
                    </a:cubicBezTo>
                    <a:cubicBezTo>
                      <a:pt x="52" y="21"/>
                      <a:pt x="83" y="24"/>
                      <a:pt x="114" y="24"/>
                    </a:cubicBezTo>
                    <a:cubicBezTo>
                      <a:pt x="145" y="24"/>
                      <a:pt x="176" y="21"/>
                      <a:pt x="206" y="14"/>
                    </a:cubicBezTo>
                    <a:cubicBezTo>
                      <a:pt x="171" y="7"/>
                      <a:pt x="98" y="0"/>
                      <a:pt x="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99" name="Google Shape;5899;p82"/>
            <p:cNvSpPr/>
            <p:nvPr/>
          </p:nvSpPr>
          <p:spPr>
            <a:xfrm>
              <a:off x="4862183" y="3305557"/>
              <a:ext cx="1007599" cy="635138"/>
            </a:xfrm>
            <a:custGeom>
              <a:rect b="b" l="l" r="r" t="t"/>
              <a:pathLst>
                <a:path extrusionOk="0" h="44038" w="69863">
                  <a:moveTo>
                    <a:pt x="11582" y="37"/>
                  </a:moveTo>
                  <a:lnTo>
                    <a:pt x="19936" y="1873"/>
                  </a:lnTo>
                  <a:lnTo>
                    <a:pt x="12408" y="12876"/>
                  </a:lnTo>
                  <a:lnTo>
                    <a:pt x="11582" y="37"/>
                  </a:lnTo>
                  <a:close/>
                  <a:moveTo>
                    <a:pt x="41893" y="12568"/>
                  </a:moveTo>
                  <a:lnTo>
                    <a:pt x="28167" y="17497"/>
                  </a:lnTo>
                  <a:lnTo>
                    <a:pt x="30520" y="12728"/>
                  </a:lnTo>
                  <a:lnTo>
                    <a:pt x="41893" y="12568"/>
                  </a:lnTo>
                  <a:close/>
                  <a:moveTo>
                    <a:pt x="4177" y="12568"/>
                  </a:moveTo>
                  <a:lnTo>
                    <a:pt x="12334" y="12950"/>
                  </a:lnTo>
                  <a:lnTo>
                    <a:pt x="3881" y="18766"/>
                  </a:lnTo>
                  <a:lnTo>
                    <a:pt x="4177" y="12568"/>
                  </a:lnTo>
                  <a:close/>
                  <a:moveTo>
                    <a:pt x="51294" y="10104"/>
                  </a:moveTo>
                  <a:lnTo>
                    <a:pt x="58342" y="14293"/>
                  </a:lnTo>
                  <a:lnTo>
                    <a:pt x="53635" y="19197"/>
                  </a:lnTo>
                  <a:lnTo>
                    <a:pt x="36693" y="26763"/>
                  </a:lnTo>
                  <a:lnTo>
                    <a:pt x="51208" y="10203"/>
                  </a:lnTo>
                  <a:lnTo>
                    <a:pt x="46538" y="19542"/>
                  </a:lnTo>
                  <a:lnTo>
                    <a:pt x="46575" y="19567"/>
                  </a:lnTo>
                  <a:lnTo>
                    <a:pt x="51294" y="10104"/>
                  </a:lnTo>
                  <a:close/>
                  <a:moveTo>
                    <a:pt x="41967" y="12642"/>
                  </a:moveTo>
                  <a:lnTo>
                    <a:pt x="36607" y="26775"/>
                  </a:lnTo>
                  <a:lnTo>
                    <a:pt x="36607" y="26799"/>
                  </a:lnTo>
                  <a:lnTo>
                    <a:pt x="30188" y="25493"/>
                  </a:lnTo>
                  <a:lnTo>
                    <a:pt x="41967" y="12642"/>
                  </a:lnTo>
                  <a:close/>
                  <a:moveTo>
                    <a:pt x="12371" y="12975"/>
                  </a:moveTo>
                  <a:lnTo>
                    <a:pt x="12371" y="12987"/>
                  </a:lnTo>
                  <a:lnTo>
                    <a:pt x="16757" y="29744"/>
                  </a:lnTo>
                  <a:lnTo>
                    <a:pt x="3894" y="18815"/>
                  </a:lnTo>
                  <a:lnTo>
                    <a:pt x="12371" y="12975"/>
                  </a:lnTo>
                  <a:close/>
                  <a:moveTo>
                    <a:pt x="3931" y="18901"/>
                  </a:moveTo>
                  <a:lnTo>
                    <a:pt x="16757" y="29794"/>
                  </a:lnTo>
                  <a:lnTo>
                    <a:pt x="13603" y="31938"/>
                  </a:lnTo>
                  <a:lnTo>
                    <a:pt x="13615" y="31974"/>
                  </a:lnTo>
                  <a:lnTo>
                    <a:pt x="16757" y="29843"/>
                  </a:lnTo>
                  <a:lnTo>
                    <a:pt x="14675" y="38098"/>
                  </a:lnTo>
                  <a:lnTo>
                    <a:pt x="3931" y="18901"/>
                  </a:lnTo>
                  <a:close/>
                  <a:moveTo>
                    <a:pt x="11533" y="0"/>
                  </a:moveTo>
                  <a:lnTo>
                    <a:pt x="12358" y="12889"/>
                  </a:lnTo>
                  <a:lnTo>
                    <a:pt x="12358" y="12889"/>
                  </a:lnTo>
                  <a:lnTo>
                    <a:pt x="5138" y="6543"/>
                  </a:lnTo>
                  <a:lnTo>
                    <a:pt x="5114" y="6580"/>
                  </a:lnTo>
                  <a:lnTo>
                    <a:pt x="12334" y="12913"/>
                  </a:lnTo>
                  <a:lnTo>
                    <a:pt x="4165" y="12531"/>
                  </a:lnTo>
                  <a:lnTo>
                    <a:pt x="1084" y="4535"/>
                  </a:lnTo>
                  <a:lnTo>
                    <a:pt x="1047" y="4547"/>
                  </a:lnTo>
                  <a:lnTo>
                    <a:pt x="4140" y="12556"/>
                  </a:lnTo>
                  <a:lnTo>
                    <a:pt x="3844" y="18729"/>
                  </a:lnTo>
                  <a:lnTo>
                    <a:pt x="37" y="10400"/>
                  </a:lnTo>
                  <a:lnTo>
                    <a:pt x="0" y="10412"/>
                  </a:lnTo>
                  <a:lnTo>
                    <a:pt x="3832" y="18803"/>
                  </a:lnTo>
                  <a:lnTo>
                    <a:pt x="3832" y="18815"/>
                  </a:lnTo>
                  <a:lnTo>
                    <a:pt x="14675" y="38148"/>
                  </a:lnTo>
                  <a:lnTo>
                    <a:pt x="12543" y="44025"/>
                  </a:lnTo>
                  <a:lnTo>
                    <a:pt x="12580" y="44037"/>
                  </a:lnTo>
                  <a:lnTo>
                    <a:pt x="14687" y="38184"/>
                  </a:lnTo>
                  <a:lnTo>
                    <a:pt x="16794" y="29855"/>
                  </a:lnTo>
                  <a:lnTo>
                    <a:pt x="18889" y="36041"/>
                  </a:lnTo>
                  <a:lnTo>
                    <a:pt x="18926" y="36028"/>
                  </a:lnTo>
                  <a:lnTo>
                    <a:pt x="16807" y="29794"/>
                  </a:lnTo>
                  <a:lnTo>
                    <a:pt x="16819" y="29744"/>
                  </a:lnTo>
                  <a:lnTo>
                    <a:pt x="16794" y="29757"/>
                  </a:lnTo>
                  <a:lnTo>
                    <a:pt x="12408" y="12950"/>
                  </a:lnTo>
                  <a:lnTo>
                    <a:pt x="30471" y="12728"/>
                  </a:lnTo>
                  <a:lnTo>
                    <a:pt x="28093" y="17571"/>
                  </a:lnTo>
                  <a:lnTo>
                    <a:pt x="28093" y="17571"/>
                  </a:lnTo>
                  <a:lnTo>
                    <a:pt x="41954" y="12593"/>
                  </a:lnTo>
                  <a:lnTo>
                    <a:pt x="30114" y="25518"/>
                  </a:lnTo>
                  <a:lnTo>
                    <a:pt x="36582" y="26836"/>
                  </a:lnTo>
                  <a:lnTo>
                    <a:pt x="34130" y="28685"/>
                  </a:lnTo>
                  <a:lnTo>
                    <a:pt x="34143" y="28709"/>
                  </a:lnTo>
                  <a:lnTo>
                    <a:pt x="36595" y="26861"/>
                  </a:lnTo>
                  <a:lnTo>
                    <a:pt x="35523" y="35498"/>
                  </a:lnTo>
                  <a:lnTo>
                    <a:pt x="35560" y="35498"/>
                  </a:lnTo>
                  <a:lnTo>
                    <a:pt x="36632" y="26873"/>
                  </a:lnTo>
                  <a:lnTo>
                    <a:pt x="40981" y="35190"/>
                  </a:lnTo>
                  <a:lnTo>
                    <a:pt x="41018" y="35178"/>
                  </a:lnTo>
                  <a:lnTo>
                    <a:pt x="36656" y="26824"/>
                  </a:lnTo>
                  <a:lnTo>
                    <a:pt x="53635" y="19234"/>
                  </a:lnTo>
                  <a:lnTo>
                    <a:pt x="59710" y="35942"/>
                  </a:lnTo>
                  <a:lnTo>
                    <a:pt x="59710" y="35954"/>
                  </a:lnTo>
                  <a:lnTo>
                    <a:pt x="69838" y="42509"/>
                  </a:lnTo>
                  <a:lnTo>
                    <a:pt x="69862" y="42485"/>
                  </a:lnTo>
                  <a:lnTo>
                    <a:pt x="59759" y="35942"/>
                  </a:lnTo>
                  <a:lnTo>
                    <a:pt x="62999" y="30533"/>
                  </a:lnTo>
                  <a:lnTo>
                    <a:pt x="62975" y="30508"/>
                  </a:lnTo>
                  <a:lnTo>
                    <a:pt x="59734" y="35905"/>
                  </a:lnTo>
                  <a:lnTo>
                    <a:pt x="53672" y="19222"/>
                  </a:lnTo>
                  <a:lnTo>
                    <a:pt x="58379" y="14306"/>
                  </a:lnTo>
                  <a:lnTo>
                    <a:pt x="58366" y="14293"/>
                  </a:lnTo>
                  <a:lnTo>
                    <a:pt x="58379" y="14269"/>
                  </a:lnTo>
                  <a:lnTo>
                    <a:pt x="51343" y="10104"/>
                  </a:lnTo>
                  <a:lnTo>
                    <a:pt x="62235" y="9648"/>
                  </a:lnTo>
                  <a:lnTo>
                    <a:pt x="68926" y="7356"/>
                  </a:lnTo>
                  <a:lnTo>
                    <a:pt x="68914" y="7319"/>
                  </a:lnTo>
                  <a:lnTo>
                    <a:pt x="62235" y="9599"/>
                  </a:lnTo>
                  <a:lnTo>
                    <a:pt x="51368" y="10067"/>
                  </a:lnTo>
                  <a:lnTo>
                    <a:pt x="51368" y="10067"/>
                  </a:lnTo>
                  <a:lnTo>
                    <a:pt x="58206" y="6642"/>
                  </a:lnTo>
                  <a:lnTo>
                    <a:pt x="58194" y="6629"/>
                  </a:lnTo>
                  <a:lnTo>
                    <a:pt x="58206" y="6605"/>
                  </a:lnTo>
                  <a:lnTo>
                    <a:pt x="52403" y="617"/>
                  </a:lnTo>
                  <a:lnTo>
                    <a:pt x="52378" y="641"/>
                  </a:lnTo>
                  <a:lnTo>
                    <a:pt x="58157" y="6605"/>
                  </a:lnTo>
                  <a:lnTo>
                    <a:pt x="51294" y="10055"/>
                  </a:lnTo>
                  <a:lnTo>
                    <a:pt x="50579" y="4227"/>
                  </a:lnTo>
                  <a:lnTo>
                    <a:pt x="50542" y="4227"/>
                  </a:lnTo>
                  <a:lnTo>
                    <a:pt x="51257" y="10067"/>
                  </a:lnTo>
                  <a:lnTo>
                    <a:pt x="51245" y="10079"/>
                  </a:lnTo>
                  <a:lnTo>
                    <a:pt x="51257" y="10079"/>
                  </a:lnTo>
                  <a:lnTo>
                    <a:pt x="36669" y="26713"/>
                  </a:lnTo>
                  <a:lnTo>
                    <a:pt x="42028" y="12544"/>
                  </a:lnTo>
                  <a:lnTo>
                    <a:pt x="46674" y="8921"/>
                  </a:lnTo>
                  <a:lnTo>
                    <a:pt x="46649" y="8884"/>
                  </a:lnTo>
                  <a:lnTo>
                    <a:pt x="42016" y="12507"/>
                  </a:lnTo>
                  <a:lnTo>
                    <a:pt x="33921" y="1245"/>
                  </a:lnTo>
                  <a:lnTo>
                    <a:pt x="33896" y="1270"/>
                  </a:lnTo>
                  <a:lnTo>
                    <a:pt x="41967" y="12531"/>
                  </a:lnTo>
                  <a:lnTo>
                    <a:pt x="30533" y="12679"/>
                  </a:lnTo>
                  <a:lnTo>
                    <a:pt x="30533" y="12679"/>
                  </a:lnTo>
                  <a:lnTo>
                    <a:pt x="32824" y="8034"/>
                  </a:lnTo>
                  <a:lnTo>
                    <a:pt x="32787" y="8022"/>
                  </a:lnTo>
                  <a:lnTo>
                    <a:pt x="30496" y="12679"/>
                  </a:lnTo>
                  <a:lnTo>
                    <a:pt x="12420" y="12926"/>
                  </a:lnTo>
                  <a:lnTo>
                    <a:pt x="12420" y="12926"/>
                  </a:lnTo>
                  <a:lnTo>
                    <a:pt x="19985" y="1886"/>
                  </a:lnTo>
                  <a:lnTo>
                    <a:pt x="19998" y="1861"/>
                  </a:lnTo>
                  <a:lnTo>
                    <a:pt x="11533" y="0"/>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0" name="Google Shape;5900;p82"/>
            <p:cNvGrpSpPr/>
            <p:nvPr/>
          </p:nvGrpSpPr>
          <p:grpSpPr>
            <a:xfrm>
              <a:off x="4851510" y="3282978"/>
              <a:ext cx="1028757" cy="669305"/>
              <a:chOff x="2732000" y="1526850"/>
              <a:chExt cx="1783250" cy="1160175"/>
            </a:xfrm>
          </p:grpSpPr>
          <p:sp>
            <p:nvSpPr>
              <p:cNvPr id="5901" name="Google Shape;5901;p82"/>
              <p:cNvSpPr/>
              <p:nvPr/>
            </p:nvSpPr>
            <p:spPr>
              <a:xfrm>
                <a:off x="3766400" y="1850425"/>
                <a:ext cx="68700" cy="62425"/>
              </a:xfrm>
              <a:custGeom>
                <a:rect b="b" l="l" r="r" t="t"/>
                <a:pathLst>
                  <a:path extrusionOk="0" h="2497" w="2748">
                    <a:moveTo>
                      <a:pt x="1371" y="1"/>
                    </a:moveTo>
                    <a:cubicBezTo>
                      <a:pt x="1277" y="1"/>
                      <a:pt x="1180" y="12"/>
                      <a:pt x="1084" y="35"/>
                    </a:cubicBezTo>
                    <a:cubicBezTo>
                      <a:pt x="407" y="195"/>
                      <a:pt x="0" y="861"/>
                      <a:pt x="160" y="1538"/>
                    </a:cubicBezTo>
                    <a:cubicBezTo>
                      <a:pt x="287" y="2108"/>
                      <a:pt x="801" y="2497"/>
                      <a:pt x="1364" y="2497"/>
                    </a:cubicBezTo>
                    <a:cubicBezTo>
                      <a:pt x="1459" y="2497"/>
                      <a:pt x="1555" y="2486"/>
                      <a:pt x="1651" y="2462"/>
                    </a:cubicBezTo>
                    <a:cubicBezTo>
                      <a:pt x="2329" y="2302"/>
                      <a:pt x="2748" y="1637"/>
                      <a:pt x="2588" y="959"/>
                    </a:cubicBezTo>
                    <a:cubicBezTo>
                      <a:pt x="2450" y="390"/>
                      <a:pt x="1934" y="1"/>
                      <a:pt x="137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82"/>
              <p:cNvSpPr/>
              <p:nvPr/>
            </p:nvSpPr>
            <p:spPr>
              <a:xfrm>
                <a:off x="3469450" y="2168575"/>
                <a:ext cx="68700" cy="62550"/>
              </a:xfrm>
              <a:custGeom>
                <a:rect b="b" l="l" r="r" t="t"/>
                <a:pathLst>
                  <a:path extrusionOk="0" h="2502" w="2748">
                    <a:moveTo>
                      <a:pt x="1374" y="0"/>
                    </a:moveTo>
                    <a:cubicBezTo>
                      <a:pt x="1054" y="0"/>
                      <a:pt x="733" y="123"/>
                      <a:pt x="493" y="370"/>
                    </a:cubicBezTo>
                    <a:cubicBezTo>
                      <a:pt x="0" y="850"/>
                      <a:pt x="0" y="1639"/>
                      <a:pt x="493" y="2132"/>
                    </a:cubicBezTo>
                    <a:cubicBezTo>
                      <a:pt x="733" y="2378"/>
                      <a:pt x="1054" y="2501"/>
                      <a:pt x="1374" y="2501"/>
                    </a:cubicBezTo>
                    <a:cubicBezTo>
                      <a:pt x="1694" y="2501"/>
                      <a:pt x="2015" y="2378"/>
                      <a:pt x="2255" y="2132"/>
                    </a:cubicBezTo>
                    <a:cubicBezTo>
                      <a:pt x="2748" y="1639"/>
                      <a:pt x="2748" y="850"/>
                      <a:pt x="2255" y="370"/>
                    </a:cubicBezTo>
                    <a:cubicBezTo>
                      <a:pt x="2015" y="123"/>
                      <a:pt x="1694" y="0"/>
                      <a:pt x="13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82"/>
              <p:cNvSpPr/>
              <p:nvPr/>
            </p:nvSpPr>
            <p:spPr>
              <a:xfrm>
                <a:off x="4059625" y="2013625"/>
                <a:ext cx="73050" cy="62500"/>
              </a:xfrm>
              <a:custGeom>
                <a:rect b="b" l="l" r="r" t="t"/>
                <a:pathLst>
                  <a:path extrusionOk="0" h="2500" w="2922">
                    <a:moveTo>
                      <a:pt x="1258" y="1"/>
                    </a:moveTo>
                    <a:cubicBezTo>
                      <a:pt x="568" y="1"/>
                      <a:pt x="1" y="555"/>
                      <a:pt x="1" y="1245"/>
                    </a:cubicBezTo>
                    <a:cubicBezTo>
                      <a:pt x="1" y="1997"/>
                      <a:pt x="624" y="2499"/>
                      <a:pt x="1267" y="2499"/>
                    </a:cubicBezTo>
                    <a:cubicBezTo>
                      <a:pt x="1573" y="2499"/>
                      <a:pt x="1883" y="2386"/>
                      <a:pt x="2133" y="2132"/>
                    </a:cubicBezTo>
                    <a:cubicBezTo>
                      <a:pt x="2921" y="1344"/>
                      <a:pt x="2367" y="1"/>
                      <a:pt x="125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82"/>
              <p:cNvSpPr/>
              <p:nvPr/>
            </p:nvSpPr>
            <p:spPr>
              <a:xfrm>
                <a:off x="4163450" y="1701900"/>
                <a:ext cx="73025" cy="62575"/>
              </a:xfrm>
              <a:custGeom>
                <a:rect b="b" l="l" r="r" t="t"/>
                <a:pathLst>
                  <a:path extrusionOk="0" h="2503" w="2921">
                    <a:moveTo>
                      <a:pt x="1676" y="0"/>
                    </a:moveTo>
                    <a:cubicBezTo>
                      <a:pt x="567" y="0"/>
                      <a:pt x="0" y="1343"/>
                      <a:pt x="789" y="2132"/>
                    </a:cubicBezTo>
                    <a:cubicBezTo>
                      <a:pt x="1045" y="2388"/>
                      <a:pt x="1359" y="2502"/>
                      <a:pt x="1667" y="2502"/>
                    </a:cubicBezTo>
                    <a:cubicBezTo>
                      <a:pt x="2308" y="2502"/>
                      <a:pt x="2920" y="2006"/>
                      <a:pt x="2920" y="1257"/>
                    </a:cubicBezTo>
                    <a:cubicBezTo>
                      <a:pt x="2920" y="567"/>
                      <a:pt x="2366" y="0"/>
                      <a:pt x="167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82"/>
              <p:cNvSpPr/>
              <p:nvPr/>
            </p:nvSpPr>
            <p:spPr>
              <a:xfrm>
                <a:off x="3076400" y="2487150"/>
                <a:ext cx="68700" cy="62400"/>
              </a:xfrm>
              <a:custGeom>
                <a:rect b="b" l="l" r="r" t="t"/>
                <a:pathLst>
                  <a:path extrusionOk="0" h="2496" w="2748">
                    <a:moveTo>
                      <a:pt x="1384" y="0"/>
                    </a:moveTo>
                    <a:cubicBezTo>
                      <a:pt x="1289" y="0"/>
                      <a:pt x="1193" y="11"/>
                      <a:pt x="1097" y="34"/>
                    </a:cubicBezTo>
                    <a:cubicBezTo>
                      <a:pt x="419" y="195"/>
                      <a:pt x="0" y="860"/>
                      <a:pt x="160" y="1538"/>
                    </a:cubicBezTo>
                    <a:cubicBezTo>
                      <a:pt x="297" y="2107"/>
                      <a:pt x="813" y="2496"/>
                      <a:pt x="1376" y="2496"/>
                    </a:cubicBezTo>
                    <a:cubicBezTo>
                      <a:pt x="1471" y="2496"/>
                      <a:pt x="1568" y="2485"/>
                      <a:pt x="1664" y="2462"/>
                    </a:cubicBezTo>
                    <a:cubicBezTo>
                      <a:pt x="2341" y="2302"/>
                      <a:pt x="2748" y="1636"/>
                      <a:pt x="2600" y="959"/>
                    </a:cubicBezTo>
                    <a:cubicBezTo>
                      <a:pt x="2463" y="389"/>
                      <a:pt x="1947" y="0"/>
                      <a:pt x="138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82"/>
              <p:cNvSpPr/>
              <p:nvPr/>
            </p:nvSpPr>
            <p:spPr>
              <a:xfrm>
                <a:off x="3138925" y="2281300"/>
                <a:ext cx="73025" cy="62575"/>
              </a:xfrm>
              <a:custGeom>
                <a:rect b="b" l="l" r="r" t="t"/>
                <a:pathLst>
                  <a:path extrusionOk="0" h="2503" w="2921">
                    <a:moveTo>
                      <a:pt x="1261" y="1"/>
                    </a:moveTo>
                    <a:cubicBezTo>
                      <a:pt x="620" y="1"/>
                      <a:pt x="0" y="500"/>
                      <a:pt x="0" y="1258"/>
                    </a:cubicBezTo>
                    <a:cubicBezTo>
                      <a:pt x="0" y="1948"/>
                      <a:pt x="567" y="2502"/>
                      <a:pt x="1257" y="2502"/>
                    </a:cubicBezTo>
                    <a:cubicBezTo>
                      <a:pt x="2366" y="2502"/>
                      <a:pt x="2921" y="1159"/>
                      <a:pt x="2132" y="370"/>
                    </a:cubicBezTo>
                    <a:cubicBezTo>
                      <a:pt x="1881" y="115"/>
                      <a:pt x="1568" y="1"/>
                      <a:pt x="1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82"/>
              <p:cNvSpPr/>
              <p:nvPr/>
            </p:nvSpPr>
            <p:spPr>
              <a:xfrm>
                <a:off x="3187900" y="2440550"/>
                <a:ext cx="62550" cy="62575"/>
              </a:xfrm>
              <a:custGeom>
                <a:rect b="b" l="l" r="r" t="t"/>
                <a:pathLst>
                  <a:path extrusionOk="0" h="2503" w="2502">
                    <a:moveTo>
                      <a:pt x="1245" y="1"/>
                    </a:moveTo>
                    <a:cubicBezTo>
                      <a:pt x="555" y="1"/>
                      <a:pt x="0" y="568"/>
                      <a:pt x="0" y="1245"/>
                    </a:cubicBezTo>
                    <a:cubicBezTo>
                      <a:pt x="0" y="1935"/>
                      <a:pt x="555" y="2502"/>
                      <a:pt x="1245" y="2502"/>
                    </a:cubicBezTo>
                    <a:cubicBezTo>
                      <a:pt x="1935" y="2502"/>
                      <a:pt x="2502" y="1935"/>
                      <a:pt x="2502" y="1245"/>
                    </a:cubicBezTo>
                    <a:cubicBezTo>
                      <a:pt x="2502" y="568"/>
                      <a:pt x="1935" y="1"/>
                      <a:pt x="1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82"/>
              <p:cNvSpPr/>
              <p:nvPr/>
            </p:nvSpPr>
            <p:spPr>
              <a:xfrm>
                <a:off x="3536275" y="1737400"/>
                <a:ext cx="68725" cy="62425"/>
              </a:xfrm>
              <a:custGeom>
                <a:rect b="b" l="l" r="r" t="t"/>
                <a:pathLst>
                  <a:path extrusionOk="0" h="2497" w="2749">
                    <a:moveTo>
                      <a:pt x="1376" y="0"/>
                    </a:moveTo>
                    <a:cubicBezTo>
                      <a:pt x="1281" y="0"/>
                      <a:pt x="1183" y="11"/>
                      <a:pt x="1085" y="34"/>
                    </a:cubicBezTo>
                    <a:cubicBezTo>
                      <a:pt x="420" y="194"/>
                      <a:pt x="1" y="872"/>
                      <a:pt x="161" y="1537"/>
                    </a:cubicBezTo>
                    <a:cubicBezTo>
                      <a:pt x="298" y="2116"/>
                      <a:pt x="802" y="2496"/>
                      <a:pt x="1368" y="2496"/>
                    </a:cubicBezTo>
                    <a:cubicBezTo>
                      <a:pt x="1465" y="2496"/>
                      <a:pt x="1565" y="2485"/>
                      <a:pt x="1664" y="2462"/>
                    </a:cubicBezTo>
                    <a:cubicBezTo>
                      <a:pt x="2330" y="2314"/>
                      <a:pt x="2749" y="1636"/>
                      <a:pt x="2588" y="958"/>
                    </a:cubicBezTo>
                    <a:cubicBezTo>
                      <a:pt x="2451" y="389"/>
                      <a:pt x="1944" y="0"/>
                      <a:pt x="137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82"/>
              <p:cNvSpPr/>
              <p:nvPr/>
            </p:nvSpPr>
            <p:spPr>
              <a:xfrm>
                <a:off x="4294050" y="2299775"/>
                <a:ext cx="73025" cy="62375"/>
              </a:xfrm>
              <a:custGeom>
                <a:rect b="b" l="l" r="r" t="t"/>
                <a:pathLst>
                  <a:path extrusionOk="0" h="2495" w="2921">
                    <a:moveTo>
                      <a:pt x="1223" y="1"/>
                    </a:moveTo>
                    <a:cubicBezTo>
                      <a:pt x="543" y="1"/>
                      <a:pt x="1" y="563"/>
                      <a:pt x="1" y="1246"/>
                    </a:cubicBezTo>
                    <a:cubicBezTo>
                      <a:pt x="1" y="1998"/>
                      <a:pt x="618" y="2495"/>
                      <a:pt x="1262" y="2495"/>
                    </a:cubicBezTo>
                    <a:cubicBezTo>
                      <a:pt x="1567" y="2495"/>
                      <a:pt x="1878" y="2383"/>
                      <a:pt x="2132" y="2133"/>
                    </a:cubicBezTo>
                    <a:cubicBezTo>
                      <a:pt x="2921" y="1344"/>
                      <a:pt x="2354" y="1"/>
                      <a:pt x="1245" y="1"/>
                    </a:cubicBezTo>
                    <a:cubicBezTo>
                      <a:pt x="1238" y="1"/>
                      <a:pt x="1230" y="1"/>
                      <a:pt x="12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82"/>
              <p:cNvSpPr/>
              <p:nvPr/>
            </p:nvSpPr>
            <p:spPr>
              <a:xfrm>
                <a:off x="3983250" y="1642450"/>
                <a:ext cx="72925" cy="62550"/>
              </a:xfrm>
              <a:custGeom>
                <a:rect b="b" l="l" r="r" t="t"/>
                <a:pathLst>
                  <a:path extrusionOk="0" h="2502" w="2917">
                    <a:moveTo>
                      <a:pt x="1260" y="0"/>
                    </a:moveTo>
                    <a:cubicBezTo>
                      <a:pt x="1255" y="0"/>
                      <a:pt x="1250" y="0"/>
                      <a:pt x="1245" y="0"/>
                    </a:cubicBezTo>
                    <a:cubicBezTo>
                      <a:pt x="555" y="0"/>
                      <a:pt x="0" y="555"/>
                      <a:pt x="0" y="1245"/>
                    </a:cubicBezTo>
                    <a:cubicBezTo>
                      <a:pt x="0" y="2003"/>
                      <a:pt x="614" y="2502"/>
                      <a:pt x="1256" y="2502"/>
                    </a:cubicBezTo>
                    <a:cubicBezTo>
                      <a:pt x="1563" y="2502"/>
                      <a:pt x="1876" y="2387"/>
                      <a:pt x="2132" y="2132"/>
                    </a:cubicBezTo>
                    <a:cubicBezTo>
                      <a:pt x="2917" y="1347"/>
                      <a:pt x="2359" y="0"/>
                      <a:pt x="126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82"/>
              <p:cNvSpPr/>
              <p:nvPr/>
            </p:nvSpPr>
            <p:spPr>
              <a:xfrm>
                <a:off x="2742800" y="1650150"/>
                <a:ext cx="68700" cy="62550"/>
              </a:xfrm>
              <a:custGeom>
                <a:rect b="b" l="l" r="r" t="t"/>
                <a:pathLst>
                  <a:path extrusionOk="0" h="2502" w="2748">
                    <a:moveTo>
                      <a:pt x="1374" y="0"/>
                    </a:moveTo>
                    <a:cubicBezTo>
                      <a:pt x="1054" y="0"/>
                      <a:pt x="733" y="124"/>
                      <a:pt x="493" y="370"/>
                    </a:cubicBezTo>
                    <a:cubicBezTo>
                      <a:pt x="0" y="850"/>
                      <a:pt x="0" y="1639"/>
                      <a:pt x="493" y="2132"/>
                    </a:cubicBezTo>
                    <a:cubicBezTo>
                      <a:pt x="733" y="2378"/>
                      <a:pt x="1054" y="2502"/>
                      <a:pt x="1374" y="2502"/>
                    </a:cubicBezTo>
                    <a:cubicBezTo>
                      <a:pt x="1694" y="2502"/>
                      <a:pt x="2015" y="2378"/>
                      <a:pt x="2255" y="2132"/>
                    </a:cubicBezTo>
                    <a:cubicBezTo>
                      <a:pt x="2748" y="1639"/>
                      <a:pt x="2748" y="850"/>
                      <a:pt x="2255" y="370"/>
                    </a:cubicBezTo>
                    <a:cubicBezTo>
                      <a:pt x="2015" y="124"/>
                      <a:pt x="1694" y="0"/>
                      <a:pt x="13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82"/>
              <p:cNvSpPr/>
              <p:nvPr/>
            </p:nvSpPr>
            <p:spPr>
              <a:xfrm>
                <a:off x="3338825" y="1526850"/>
                <a:ext cx="68425" cy="62400"/>
              </a:xfrm>
              <a:custGeom>
                <a:rect b="b" l="l" r="r" t="t"/>
                <a:pathLst>
                  <a:path extrusionOk="0" h="2496" w="2737">
                    <a:moveTo>
                      <a:pt x="1369" y="1"/>
                    </a:moveTo>
                    <a:cubicBezTo>
                      <a:pt x="1048" y="1"/>
                      <a:pt x="728" y="121"/>
                      <a:pt x="482" y="361"/>
                    </a:cubicBezTo>
                    <a:cubicBezTo>
                      <a:pt x="1" y="854"/>
                      <a:pt x="1" y="1642"/>
                      <a:pt x="482" y="2135"/>
                    </a:cubicBezTo>
                    <a:cubicBezTo>
                      <a:pt x="728" y="2376"/>
                      <a:pt x="1048" y="2496"/>
                      <a:pt x="1369" y="2496"/>
                    </a:cubicBezTo>
                    <a:cubicBezTo>
                      <a:pt x="1689" y="2496"/>
                      <a:pt x="2009" y="2376"/>
                      <a:pt x="2256" y="2135"/>
                    </a:cubicBezTo>
                    <a:cubicBezTo>
                      <a:pt x="2736" y="1642"/>
                      <a:pt x="2736" y="854"/>
                      <a:pt x="2256" y="361"/>
                    </a:cubicBezTo>
                    <a:cubicBezTo>
                      <a:pt x="2009" y="121"/>
                      <a:pt x="1689" y="1"/>
                      <a:pt x="136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82"/>
              <p:cNvSpPr/>
              <p:nvPr/>
            </p:nvSpPr>
            <p:spPr>
              <a:xfrm>
                <a:off x="2812725" y="2006775"/>
                <a:ext cx="68400" cy="62400"/>
              </a:xfrm>
              <a:custGeom>
                <a:rect b="b" l="l" r="r" t="t"/>
                <a:pathLst>
                  <a:path extrusionOk="0" h="2496" w="2736">
                    <a:moveTo>
                      <a:pt x="1368" y="0"/>
                    </a:moveTo>
                    <a:cubicBezTo>
                      <a:pt x="1047" y="0"/>
                      <a:pt x="727" y="121"/>
                      <a:pt x="481" y="361"/>
                    </a:cubicBezTo>
                    <a:cubicBezTo>
                      <a:pt x="0" y="854"/>
                      <a:pt x="0" y="1642"/>
                      <a:pt x="481" y="2135"/>
                    </a:cubicBezTo>
                    <a:cubicBezTo>
                      <a:pt x="727" y="2375"/>
                      <a:pt x="1047" y="2495"/>
                      <a:pt x="1368" y="2495"/>
                    </a:cubicBezTo>
                    <a:cubicBezTo>
                      <a:pt x="1688" y="2495"/>
                      <a:pt x="2008" y="2375"/>
                      <a:pt x="2255" y="2135"/>
                    </a:cubicBezTo>
                    <a:cubicBezTo>
                      <a:pt x="2735" y="1642"/>
                      <a:pt x="2735" y="854"/>
                      <a:pt x="2255" y="361"/>
                    </a:cubicBezTo>
                    <a:cubicBezTo>
                      <a:pt x="2008" y="121"/>
                      <a:pt x="1688" y="0"/>
                      <a:pt x="136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82"/>
              <p:cNvSpPr/>
              <p:nvPr/>
            </p:nvSpPr>
            <p:spPr>
              <a:xfrm>
                <a:off x="3025250" y="1857425"/>
                <a:ext cx="72725" cy="62575"/>
              </a:xfrm>
              <a:custGeom>
                <a:rect b="b" l="l" r="r" t="t"/>
                <a:pathLst>
                  <a:path extrusionOk="0" h="2503" w="2909">
                    <a:moveTo>
                      <a:pt x="1254" y="1"/>
                    </a:moveTo>
                    <a:cubicBezTo>
                      <a:pt x="614" y="1"/>
                      <a:pt x="1" y="497"/>
                      <a:pt x="1" y="1246"/>
                    </a:cubicBezTo>
                    <a:cubicBezTo>
                      <a:pt x="1" y="1936"/>
                      <a:pt x="555" y="2503"/>
                      <a:pt x="1245" y="2503"/>
                    </a:cubicBezTo>
                    <a:cubicBezTo>
                      <a:pt x="2354" y="2503"/>
                      <a:pt x="2909" y="1160"/>
                      <a:pt x="2132" y="371"/>
                    </a:cubicBezTo>
                    <a:cubicBezTo>
                      <a:pt x="1877" y="115"/>
                      <a:pt x="1562" y="1"/>
                      <a:pt x="125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82"/>
              <p:cNvSpPr/>
              <p:nvPr/>
            </p:nvSpPr>
            <p:spPr>
              <a:xfrm>
                <a:off x="2844125" y="1700725"/>
                <a:ext cx="68725" cy="62425"/>
              </a:xfrm>
              <a:custGeom>
                <a:rect b="b" l="l" r="r" t="t"/>
                <a:pathLst>
                  <a:path extrusionOk="0" h="2497" w="2749">
                    <a:moveTo>
                      <a:pt x="1385" y="1"/>
                    </a:moveTo>
                    <a:cubicBezTo>
                      <a:pt x="1290" y="1"/>
                      <a:pt x="1193" y="12"/>
                      <a:pt x="1097" y="35"/>
                    </a:cubicBezTo>
                    <a:cubicBezTo>
                      <a:pt x="420" y="195"/>
                      <a:pt x="1" y="860"/>
                      <a:pt x="161" y="1538"/>
                    </a:cubicBezTo>
                    <a:cubicBezTo>
                      <a:pt x="298" y="2108"/>
                      <a:pt x="814" y="2496"/>
                      <a:pt x="1377" y="2496"/>
                    </a:cubicBezTo>
                    <a:cubicBezTo>
                      <a:pt x="1472" y="2496"/>
                      <a:pt x="1568" y="2485"/>
                      <a:pt x="1664" y="2462"/>
                    </a:cubicBezTo>
                    <a:cubicBezTo>
                      <a:pt x="2342" y="2302"/>
                      <a:pt x="2749" y="1637"/>
                      <a:pt x="2601" y="959"/>
                    </a:cubicBezTo>
                    <a:cubicBezTo>
                      <a:pt x="2464" y="390"/>
                      <a:pt x="1948" y="1"/>
                      <a:pt x="138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82"/>
              <p:cNvSpPr/>
              <p:nvPr/>
            </p:nvSpPr>
            <p:spPr>
              <a:xfrm>
                <a:off x="3873900" y="1758625"/>
                <a:ext cx="68700" cy="62425"/>
              </a:xfrm>
              <a:custGeom>
                <a:rect b="b" l="l" r="r" t="t"/>
                <a:pathLst>
                  <a:path extrusionOk="0" h="2497" w="2748">
                    <a:moveTo>
                      <a:pt x="1389" y="1"/>
                    </a:moveTo>
                    <a:cubicBezTo>
                      <a:pt x="1293" y="1"/>
                      <a:pt x="1195" y="12"/>
                      <a:pt x="1097" y="35"/>
                    </a:cubicBezTo>
                    <a:cubicBezTo>
                      <a:pt x="419" y="183"/>
                      <a:pt x="0" y="861"/>
                      <a:pt x="160" y="1526"/>
                    </a:cubicBezTo>
                    <a:cubicBezTo>
                      <a:pt x="297" y="2106"/>
                      <a:pt x="814" y="2497"/>
                      <a:pt x="1377" y="2497"/>
                    </a:cubicBezTo>
                    <a:cubicBezTo>
                      <a:pt x="1472" y="2497"/>
                      <a:pt x="1568" y="2486"/>
                      <a:pt x="1664" y="2463"/>
                    </a:cubicBezTo>
                    <a:cubicBezTo>
                      <a:pt x="2341" y="2303"/>
                      <a:pt x="2748" y="1625"/>
                      <a:pt x="2588" y="959"/>
                    </a:cubicBezTo>
                    <a:cubicBezTo>
                      <a:pt x="2462" y="381"/>
                      <a:pt x="1950" y="1"/>
                      <a:pt x="13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82"/>
              <p:cNvSpPr/>
              <p:nvPr/>
            </p:nvSpPr>
            <p:spPr>
              <a:xfrm>
                <a:off x="4437900" y="1719900"/>
                <a:ext cx="70875" cy="62425"/>
              </a:xfrm>
              <a:custGeom>
                <a:rect b="b" l="l" r="r" t="t"/>
                <a:pathLst>
                  <a:path extrusionOk="0" h="2497" w="2835">
                    <a:moveTo>
                      <a:pt x="1416" y="0"/>
                    </a:moveTo>
                    <a:cubicBezTo>
                      <a:pt x="1256" y="0"/>
                      <a:pt x="1094" y="30"/>
                      <a:pt x="937" y="93"/>
                    </a:cubicBezTo>
                    <a:cubicBezTo>
                      <a:pt x="309" y="352"/>
                      <a:pt x="1" y="1092"/>
                      <a:pt x="272" y="1732"/>
                    </a:cubicBezTo>
                    <a:cubicBezTo>
                      <a:pt x="466" y="2205"/>
                      <a:pt x="926" y="2496"/>
                      <a:pt x="1414" y="2496"/>
                    </a:cubicBezTo>
                    <a:cubicBezTo>
                      <a:pt x="1575" y="2496"/>
                      <a:pt x="1739" y="2465"/>
                      <a:pt x="1898" y="2398"/>
                    </a:cubicBezTo>
                    <a:cubicBezTo>
                      <a:pt x="2539" y="2139"/>
                      <a:pt x="2835" y="1412"/>
                      <a:pt x="2576" y="771"/>
                    </a:cubicBezTo>
                    <a:cubicBezTo>
                      <a:pt x="2380" y="287"/>
                      <a:pt x="1911" y="0"/>
                      <a:pt x="141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82"/>
              <p:cNvSpPr/>
              <p:nvPr/>
            </p:nvSpPr>
            <p:spPr>
              <a:xfrm>
                <a:off x="3885600" y="2022800"/>
                <a:ext cx="68725" cy="62400"/>
              </a:xfrm>
              <a:custGeom>
                <a:rect b="b" l="l" r="r" t="t"/>
                <a:pathLst>
                  <a:path extrusionOk="0" h="2496" w="2749">
                    <a:moveTo>
                      <a:pt x="1374" y="0"/>
                    </a:moveTo>
                    <a:cubicBezTo>
                      <a:pt x="1054" y="0"/>
                      <a:pt x="734" y="120"/>
                      <a:pt x="493" y="360"/>
                    </a:cubicBezTo>
                    <a:cubicBezTo>
                      <a:pt x="0" y="853"/>
                      <a:pt x="0" y="1642"/>
                      <a:pt x="493" y="2135"/>
                    </a:cubicBezTo>
                    <a:cubicBezTo>
                      <a:pt x="734" y="2375"/>
                      <a:pt x="1054" y="2495"/>
                      <a:pt x="1374" y="2495"/>
                    </a:cubicBezTo>
                    <a:cubicBezTo>
                      <a:pt x="1695" y="2495"/>
                      <a:pt x="2015" y="2375"/>
                      <a:pt x="2255" y="2135"/>
                    </a:cubicBezTo>
                    <a:cubicBezTo>
                      <a:pt x="2748" y="1642"/>
                      <a:pt x="2748" y="853"/>
                      <a:pt x="2255" y="360"/>
                    </a:cubicBezTo>
                    <a:cubicBezTo>
                      <a:pt x="2015" y="120"/>
                      <a:pt x="1695" y="0"/>
                      <a:pt x="13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82"/>
              <p:cNvSpPr/>
              <p:nvPr/>
            </p:nvSpPr>
            <p:spPr>
              <a:xfrm>
                <a:off x="3596350" y="2418150"/>
                <a:ext cx="68725" cy="62400"/>
              </a:xfrm>
              <a:custGeom>
                <a:rect b="b" l="l" r="r" t="t"/>
                <a:pathLst>
                  <a:path extrusionOk="0" h="2496" w="2749">
                    <a:moveTo>
                      <a:pt x="1376" y="0"/>
                    </a:moveTo>
                    <a:cubicBezTo>
                      <a:pt x="1280" y="0"/>
                      <a:pt x="1183" y="11"/>
                      <a:pt x="1085" y="34"/>
                    </a:cubicBezTo>
                    <a:cubicBezTo>
                      <a:pt x="420" y="195"/>
                      <a:pt x="1" y="860"/>
                      <a:pt x="161" y="1538"/>
                    </a:cubicBezTo>
                    <a:cubicBezTo>
                      <a:pt x="298" y="2107"/>
                      <a:pt x="805" y="2496"/>
                      <a:pt x="1373" y="2496"/>
                    </a:cubicBezTo>
                    <a:cubicBezTo>
                      <a:pt x="1469" y="2496"/>
                      <a:pt x="1566" y="2485"/>
                      <a:pt x="1664" y="2462"/>
                    </a:cubicBezTo>
                    <a:cubicBezTo>
                      <a:pt x="2329" y="2302"/>
                      <a:pt x="2748" y="1636"/>
                      <a:pt x="2588" y="959"/>
                    </a:cubicBezTo>
                    <a:cubicBezTo>
                      <a:pt x="2451" y="389"/>
                      <a:pt x="1944" y="0"/>
                      <a:pt x="137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82"/>
              <p:cNvSpPr/>
              <p:nvPr/>
            </p:nvSpPr>
            <p:spPr>
              <a:xfrm>
                <a:off x="3004925" y="1537175"/>
                <a:ext cx="68725" cy="62625"/>
              </a:xfrm>
              <a:custGeom>
                <a:rect b="b" l="l" r="r" t="t"/>
                <a:pathLst>
                  <a:path extrusionOk="0" h="2505" w="2749">
                    <a:moveTo>
                      <a:pt x="1384" y="0"/>
                    </a:moveTo>
                    <a:cubicBezTo>
                      <a:pt x="1289" y="0"/>
                      <a:pt x="1193" y="11"/>
                      <a:pt x="1097" y="34"/>
                    </a:cubicBezTo>
                    <a:cubicBezTo>
                      <a:pt x="420" y="194"/>
                      <a:pt x="1" y="872"/>
                      <a:pt x="161" y="1538"/>
                    </a:cubicBezTo>
                    <a:cubicBezTo>
                      <a:pt x="299" y="2122"/>
                      <a:pt x="821" y="2504"/>
                      <a:pt x="1389" y="2504"/>
                    </a:cubicBezTo>
                    <a:cubicBezTo>
                      <a:pt x="1480" y="2504"/>
                      <a:pt x="1572" y="2494"/>
                      <a:pt x="1664" y="2474"/>
                    </a:cubicBezTo>
                    <a:cubicBezTo>
                      <a:pt x="2342" y="2314"/>
                      <a:pt x="2748" y="1636"/>
                      <a:pt x="2600" y="971"/>
                    </a:cubicBezTo>
                    <a:cubicBezTo>
                      <a:pt x="2463" y="391"/>
                      <a:pt x="1947" y="0"/>
                      <a:pt x="138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82"/>
              <p:cNvSpPr/>
              <p:nvPr/>
            </p:nvSpPr>
            <p:spPr>
              <a:xfrm>
                <a:off x="2835825" y="1863000"/>
                <a:ext cx="37600" cy="37300"/>
              </a:xfrm>
              <a:custGeom>
                <a:rect b="b" l="l" r="r" t="t"/>
                <a:pathLst>
                  <a:path extrusionOk="0" h="1492" w="1504">
                    <a:moveTo>
                      <a:pt x="752" y="0"/>
                    </a:moveTo>
                    <a:cubicBezTo>
                      <a:pt x="333" y="0"/>
                      <a:pt x="0" y="333"/>
                      <a:pt x="0" y="740"/>
                    </a:cubicBezTo>
                    <a:cubicBezTo>
                      <a:pt x="0" y="1159"/>
                      <a:pt x="333" y="1491"/>
                      <a:pt x="752" y="1491"/>
                    </a:cubicBezTo>
                    <a:cubicBezTo>
                      <a:pt x="1158" y="1491"/>
                      <a:pt x="1503" y="1159"/>
                      <a:pt x="1503" y="740"/>
                    </a:cubicBezTo>
                    <a:cubicBezTo>
                      <a:pt x="1503" y="333"/>
                      <a:pt x="1158" y="0"/>
                      <a:pt x="75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82"/>
              <p:cNvSpPr/>
              <p:nvPr/>
            </p:nvSpPr>
            <p:spPr>
              <a:xfrm>
                <a:off x="4013750" y="1801075"/>
                <a:ext cx="37600" cy="37600"/>
              </a:xfrm>
              <a:custGeom>
                <a:rect b="b" l="l" r="r" t="t"/>
                <a:pathLst>
                  <a:path extrusionOk="0" h="1504" w="1504">
                    <a:moveTo>
                      <a:pt x="752" y="1"/>
                    </a:moveTo>
                    <a:cubicBezTo>
                      <a:pt x="333" y="1"/>
                      <a:pt x="0" y="333"/>
                      <a:pt x="0" y="752"/>
                    </a:cubicBezTo>
                    <a:cubicBezTo>
                      <a:pt x="0" y="1159"/>
                      <a:pt x="333" y="1504"/>
                      <a:pt x="752" y="1504"/>
                    </a:cubicBezTo>
                    <a:cubicBezTo>
                      <a:pt x="1171" y="1504"/>
                      <a:pt x="1503" y="1159"/>
                      <a:pt x="1503" y="752"/>
                    </a:cubicBezTo>
                    <a:cubicBezTo>
                      <a:pt x="1503" y="333"/>
                      <a:pt x="1171" y="1"/>
                      <a:pt x="7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82"/>
              <p:cNvSpPr/>
              <p:nvPr/>
            </p:nvSpPr>
            <p:spPr>
              <a:xfrm>
                <a:off x="3645325" y="2219575"/>
                <a:ext cx="41000" cy="37550"/>
              </a:xfrm>
              <a:custGeom>
                <a:rect b="b" l="l" r="r" t="t"/>
                <a:pathLst>
                  <a:path extrusionOk="0" h="1502" w="1640">
                    <a:moveTo>
                      <a:pt x="805" y="1"/>
                    </a:moveTo>
                    <a:cubicBezTo>
                      <a:pt x="751" y="1"/>
                      <a:pt x="696" y="6"/>
                      <a:pt x="641" y="18"/>
                    </a:cubicBezTo>
                    <a:cubicBezTo>
                      <a:pt x="247" y="116"/>
                      <a:pt x="1" y="523"/>
                      <a:pt x="87" y="930"/>
                    </a:cubicBezTo>
                    <a:cubicBezTo>
                      <a:pt x="172" y="1271"/>
                      <a:pt x="488" y="1501"/>
                      <a:pt x="827" y="1501"/>
                    </a:cubicBezTo>
                    <a:cubicBezTo>
                      <a:pt x="880" y="1501"/>
                      <a:pt x="933" y="1496"/>
                      <a:pt x="986" y="1484"/>
                    </a:cubicBezTo>
                    <a:cubicBezTo>
                      <a:pt x="1393" y="1386"/>
                      <a:pt x="1639" y="979"/>
                      <a:pt x="1553" y="585"/>
                    </a:cubicBezTo>
                    <a:cubicBezTo>
                      <a:pt x="1468" y="233"/>
                      <a:pt x="1152" y="1"/>
                      <a:pt x="8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82"/>
              <p:cNvSpPr/>
              <p:nvPr/>
            </p:nvSpPr>
            <p:spPr>
              <a:xfrm>
                <a:off x="3072075" y="2347850"/>
                <a:ext cx="37300" cy="37600"/>
              </a:xfrm>
              <a:custGeom>
                <a:rect b="b" l="l" r="r" t="t"/>
                <a:pathLst>
                  <a:path extrusionOk="0" h="1504" w="1492">
                    <a:moveTo>
                      <a:pt x="740" y="0"/>
                    </a:moveTo>
                    <a:cubicBezTo>
                      <a:pt x="333" y="0"/>
                      <a:pt x="1" y="333"/>
                      <a:pt x="1" y="752"/>
                    </a:cubicBezTo>
                    <a:cubicBezTo>
                      <a:pt x="1" y="1158"/>
                      <a:pt x="333" y="1503"/>
                      <a:pt x="740" y="1503"/>
                    </a:cubicBezTo>
                    <a:cubicBezTo>
                      <a:pt x="1159" y="1503"/>
                      <a:pt x="1492" y="1158"/>
                      <a:pt x="1492" y="752"/>
                    </a:cubicBezTo>
                    <a:cubicBezTo>
                      <a:pt x="1492" y="333"/>
                      <a:pt x="1159" y="0"/>
                      <a:pt x="74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82"/>
              <p:cNvSpPr/>
              <p:nvPr/>
            </p:nvSpPr>
            <p:spPr>
              <a:xfrm>
                <a:off x="2732000" y="1809100"/>
                <a:ext cx="37625" cy="37600"/>
              </a:xfrm>
              <a:custGeom>
                <a:rect b="b" l="l" r="r" t="t"/>
                <a:pathLst>
                  <a:path extrusionOk="0" h="1504" w="1505">
                    <a:moveTo>
                      <a:pt x="752" y="0"/>
                    </a:moveTo>
                    <a:cubicBezTo>
                      <a:pt x="346" y="0"/>
                      <a:pt x="1" y="333"/>
                      <a:pt x="1" y="752"/>
                    </a:cubicBezTo>
                    <a:cubicBezTo>
                      <a:pt x="1" y="1171"/>
                      <a:pt x="346" y="1503"/>
                      <a:pt x="752" y="1503"/>
                    </a:cubicBezTo>
                    <a:cubicBezTo>
                      <a:pt x="1171" y="1503"/>
                      <a:pt x="1504" y="1171"/>
                      <a:pt x="1504" y="752"/>
                    </a:cubicBezTo>
                    <a:cubicBezTo>
                      <a:pt x="1504" y="333"/>
                      <a:pt x="1171" y="0"/>
                      <a:pt x="75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82"/>
              <p:cNvSpPr/>
              <p:nvPr/>
            </p:nvSpPr>
            <p:spPr>
              <a:xfrm>
                <a:off x="3434950" y="1987125"/>
                <a:ext cx="37600" cy="37625"/>
              </a:xfrm>
              <a:custGeom>
                <a:rect b="b" l="l" r="r" t="t"/>
                <a:pathLst>
                  <a:path extrusionOk="0" h="1505" w="1504">
                    <a:moveTo>
                      <a:pt x="752" y="1"/>
                    </a:moveTo>
                    <a:cubicBezTo>
                      <a:pt x="333" y="1"/>
                      <a:pt x="0" y="334"/>
                      <a:pt x="0" y="753"/>
                    </a:cubicBezTo>
                    <a:cubicBezTo>
                      <a:pt x="0" y="1171"/>
                      <a:pt x="333" y="1504"/>
                      <a:pt x="752" y="1504"/>
                    </a:cubicBezTo>
                    <a:cubicBezTo>
                      <a:pt x="1158" y="1504"/>
                      <a:pt x="1503" y="1171"/>
                      <a:pt x="1503" y="753"/>
                    </a:cubicBezTo>
                    <a:cubicBezTo>
                      <a:pt x="1503" y="334"/>
                      <a:pt x="1158" y="1"/>
                      <a:pt x="7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82"/>
              <p:cNvSpPr/>
              <p:nvPr/>
            </p:nvSpPr>
            <p:spPr>
              <a:xfrm>
                <a:off x="4287575" y="1789375"/>
                <a:ext cx="37600" cy="37600"/>
              </a:xfrm>
              <a:custGeom>
                <a:rect b="b" l="l" r="r" t="t"/>
                <a:pathLst>
                  <a:path extrusionOk="0" h="1504" w="1504">
                    <a:moveTo>
                      <a:pt x="752" y="1"/>
                    </a:moveTo>
                    <a:cubicBezTo>
                      <a:pt x="333" y="1"/>
                      <a:pt x="1" y="346"/>
                      <a:pt x="1" y="752"/>
                    </a:cubicBezTo>
                    <a:cubicBezTo>
                      <a:pt x="1" y="1171"/>
                      <a:pt x="333" y="1504"/>
                      <a:pt x="752" y="1504"/>
                    </a:cubicBezTo>
                    <a:cubicBezTo>
                      <a:pt x="1159" y="1504"/>
                      <a:pt x="1504" y="1171"/>
                      <a:pt x="1504" y="752"/>
                    </a:cubicBezTo>
                    <a:cubicBezTo>
                      <a:pt x="1504" y="346"/>
                      <a:pt x="1159" y="1"/>
                      <a:pt x="7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82"/>
              <p:cNvSpPr/>
              <p:nvPr/>
            </p:nvSpPr>
            <p:spPr>
              <a:xfrm>
                <a:off x="4039300" y="1562675"/>
                <a:ext cx="37300" cy="37600"/>
              </a:xfrm>
              <a:custGeom>
                <a:rect b="b" l="l" r="r" t="t"/>
                <a:pathLst>
                  <a:path extrusionOk="0" h="1504" w="1492">
                    <a:moveTo>
                      <a:pt x="752" y="0"/>
                    </a:moveTo>
                    <a:cubicBezTo>
                      <a:pt x="333" y="0"/>
                      <a:pt x="1" y="333"/>
                      <a:pt x="1" y="752"/>
                    </a:cubicBezTo>
                    <a:cubicBezTo>
                      <a:pt x="1" y="1158"/>
                      <a:pt x="333" y="1503"/>
                      <a:pt x="752" y="1503"/>
                    </a:cubicBezTo>
                    <a:cubicBezTo>
                      <a:pt x="1159" y="1503"/>
                      <a:pt x="1492" y="1158"/>
                      <a:pt x="1492" y="752"/>
                    </a:cubicBezTo>
                    <a:cubicBezTo>
                      <a:pt x="1492" y="333"/>
                      <a:pt x="1159" y="0"/>
                      <a:pt x="75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82"/>
              <p:cNvSpPr/>
              <p:nvPr/>
            </p:nvSpPr>
            <p:spPr>
              <a:xfrm>
                <a:off x="3754075" y="2428650"/>
                <a:ext cx="42525" cy="37400"/>
              </a:xfrm>
              <a:custGeom>
                <a:rect b="b" l="l" r="r" t="t"/>
                <a:pathLst>
                  <a:path extrusionOk="0" h="1496" w="1701">
                    <a:moveTo>
                      <a:pt x="847" y="0"/>
                    </a:moveTo>
                    <a:cubicBezTo>
                      <a:pt x="552" y="0"/>
                      <a:pt x="272" y="176"/>
                      <a:pt x="160" y="465"/>
                    </a:cubicBezTo>
                    <a:cubicBezTo>
                      <a:pt x="0" y="847"/>
                      <a:pt x="185" y="1278"/>
                      <a:pt x="567" y="1438"/>
                    </a:cubicBezTo>
                    <a:cubicBezTo>
                      <a:pt x="661" y="1477"/>
                      <a:pt x="757" y="1496"/>
                      <a:pt x="852" y="1496"/>
                    </a:cubicBezTo>
                    <a:cubicBezTo>
                      <a:pt x="1144" y="1496"/>
                      <a:pt x="1419" y="1320"/>
                      <a:pt x="1540" y="1031"/>
                    </a:cubicBezTo>
                    <a:cubicBezTo>
                      <a:pt x="1701" y="649"/>
                      <a:pt x="1516" y="218"/>
                      <a:pt x="1134" y="58"/>
                    </a:cubicBezTo>
                    <a:cubicBezTo>
                      <a:pt x="1040" y="19"/>
                      <a:pt x="943" y="0"/>
                      <a:pt x="84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82"/>
              <p:cNvSpPr/>
              <p:nvPr/>
            </p:nvSpPr>
            <p:spPr>
              <a:xfrm>
                <a:off x="4471475" y="2611600"/>
                <a:ext cx="43775" cy="37525"/>
              </a:xfrm>
              <a:custGeom>
                <a:rect b="b" l="l" r="r" t="t"/>
                <a:pathLst>
                  <a:path extrusionOk="0" h="1501" w="1751">
                    <a:moveTo>
                      <a:pt x="1000" y="0"/>
                    </a:moveTo>
                    <a:cubicBezTo>
                      <a:pt x="818" y="0"/>
                      <a:pt x="632" y="68"/>
                      <a:pt x="481" y="219"/>
                    </a:cubicBezTo>
                    <a:cubicBezTo>
                      <a:pt x="1" y="687"/>
                      <a:pt x="346" y="1488"/>
                      <a:pt x="1011" y="1501"/>
                    </a:cubicBezTo>
                    <a:cubicBezTo>
                      <a:pt x="1418" y="1501"/>
                      <a:pt x="1750" y="1156"/>
                      <a:pt x="1750" y="749"/>
                    </a:cubicBezTo>
                    <a:cubicBezTo>
                      <a:pt x="1750" y="298"/>
                      <a:pt x="1383" y="0"/>
                      <a:pt x="100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82"/>
              <p:cNvSpPr/>
              <p:nvPr/>
            </p:nvSpPr>
            <p:spPr>
              <a:xfrm>
                <a:off x="3045900" y="2649725"/>
                <a:ext cx="37300" cy="37300"/>
              </a:xfrm>
              <a:custGeom>
                <a:rect b="b" l="l" r="r" t="t"/>
                <a:pathLst>
                  <a:path extrusionOk="0" h="1492" w="1492">
                    <a:moveTo>
                      <a:pt x="740" y="0"/>
                    </a:moveTo>
                    <a:cubicBezTo>
                      <a:pt x="333" y="0"/>
                      <a:pt x="0" y="333"/>
                      <a:pt x="0" y="752"/>
                    </a:cubicBezTo>
                    <a:cubicBezTo>
                      <a:pt x="0" y="1158"/>
                      <a:pt x="333" y="1491"/>
                      <a:pt x="740" y="1491"/>
                    </a:cubicBezTo>
                    <a:cubicBezTo>
                      <a:pt x="1159" y="1491"/>
                      <a:pt x="1491" y="1158"/>
                      <a:pt x="1491" y="752"/>
                    </a:cubicBezTo>
                    <a:cubicBezTo>
                      <a:pt x="1491" y="333"/>
                      <a:pt x="1159" y="0"/>
                      <a:pt x="74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82"/>
              <p:cNvSpPr/>
              <p:nvPr/>
            </p:nvSpPr>
            <p:spPr>
              <a:xfrm>
                <a:off x="3583225" y="2266300"/>
                <a:ext cx="44875" cy="37525"/>
              </a:xfrm>
              <a:custGeom>
                <a:rect b="b" l="l" r="r" t="t"/>
                <a:pathLst>
                  <a:path extrusionOk="0" h="1501" w="1795">
                    <a:moveTo>
                      <a:pt x="809" y="1"/>
                    </a:moveTo>
                    <a:cubicBezTo>
                      <a:pt x="446" y="1"/>
                      <a:pt x="127" y="269"/>
                      <a:pt x="82" y="638"/>
                    </a:cubicBezTo>
                    <a:cubicBezTo>
                      <a:pt x="0" y="1130"/>
                      <a:pt x="390" y="1501"/>
                      <a:pt x="818" y="1501"/>
                    </a:cubicBezTo>
                    <a:cubicBezTo>
                      <a:pt x="969" y="1501"/>
                      <a:pt x="1124" y="1455"/>
                      <a:pt x="1265" y="1352"/>
                    </a:cubicBezTo>
                    <a:cubicBezTo>
                      <a:pt x="1795" y="946"/>
                      <a:pt x="1585" y="108"/>
                      <a:pt x="920" y="9"/>
                    </a:cubicBezTo>
                    <a:cubicBezTo>
                      <a:pt x="883" y="4"/>
                      <a:pt x="845" y="1"/>
                      <a:pt x="80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82"/>
              <p:cNvSpPr/>
              <p:nvPr/>
            </p:nvSpPr>
            <p:spPr>
              <a:xfrm>
                <a:off x="4225050" y="2447725"/>
                <a:ext cx="43775" cy="37525"/>
              </a:xfrm>
              <a:custGeom>
                <a:rect b="b" l="l" r="r" t="t"/>
                <a:pathLst>
                  <a:path extrusionOk="0" h="1501" w="1751">
                    <a:moveTo>
                      <a:pt x="750" y="0"/>
                    </a:moveTo>
                    <a:cubicBezTo>
                      <a:pt x="368" y="0"/>
                      <a:pt x="1" y="298"/>
                      <a:pt x="1" y="749"/>
                    </a:cubicBezTo>
                    <a:cubicBezTo>
                      <a:pt x="1" y="1168"/>
                      <a:pt x="333" y="1501"/>
                      <a:pt x="752" y="1501"/>
                    </a:cubicBezTo>
                    <a:cubicBezTo>
                      <a:pt x="1418" y="1501"/>
                      <a:pt x="1750" y="687"/>
                      <a:pt x="1270" y="219"/>
                    </a:cubicBezTo>
                    <a:cubicBezTo>
                      <a:pt x="1119" y="68"/>
                      <a:pt x="933" y="0"/>
                      <a:pt x="75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82"/>
              <p:cNvSpPr/>
              <p:nvPr/>
            </p:nvSpPr>
            <p:spPr>
              <a:xfrm>
                <a:off x="4184700" y="1906425"/>
                <a:ext cx="43775" cy="37525"/>
              </a:xfrm>
              <a:custGeom>
                <a:rect b="b" l="l" r="r" t="t"/>
                <a:pathLst>
                  <a:path extrusionOk="0" h="1501" w="1751">
                    <a:moveTo>
                      <a:pt x="998" y="1"/>
                    </a:moveTo>
                    <a:cubicBezTo>
                      <a:pt x="333" y="1"/>
                      <a:pt x="0" y="802"/>
                      <a:pt x="469" y="1282"/>
                    </a:cubicBezTo>
                    <a:cubicBezTo>
                      <a:pt x="624" y="1433"/>
                      <a:pt x="812" y="1501"/>
                      <a:pt x="996" y="1501"/>
                    </a:cubicBezTo>
                    <a:cubicBezTo>
                      <a:pt x="1383" y="1501"/>
                      <a:pt x="1750" y="1203"/>
                      <a:pt x="1750" y="752"/>
                    </a:cubicBezTo>
                    <a:cubicBezTo>
                      <a:pt x="1750" y="333"/>
                      <a:pt x="1417" y="1"/>
                      <a:pt x="99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82"/>
              <p:cNvSpPr/>
              <p:nvPr/>
            </p:nvSpPr>
            <p:spPr>
              <a:xfrm>
                <a:off x="3575400" y="1583100"/>
                <a:ext cx="42225" cy="37400"/>
              </a:xfrm>
              <a:custGeom>
                <a:rect b="b" l="l" r="r" t="t"/>
                <a:pathLst>
                  <a:path extrusionOk="0" h="1496" w="1689">
                    <a:moveTo>
                      <a:pt x="848" y="0"/>
                    </a:moveTo>
                    <a:cubicBezTo>
                      <a:pt x="552" y="0"/>
                      <a:pt x="270" y="176"/>
                      <a:pt x="149" y="464"/>
                    </a:cubicBezTo>
                    <a:cubicBezTo>
                      <a:pt x="1" y="846"/>
                      <a:pt x="173" y="1278"/>
                      <a:pt x="555" y="1438"/>
                    </a:cubicBezTo>
                    <a:cubicBezTo>
                      <a:pt x="649" y="1477"/>
                      <a:pt x="746" y="1496"/>
                      <a:pt x="842" y="1496"/>
                    </a:cubicBezTo>
                    <a:cubicBezTo>
                      <a:pt x="1138" y="1496"/>
                      <a:pt x="1420" y="1320"/>
                      <a:pt x="1541" y="1031"/>
                    </a:cubicBezTo>
                    <a:cubicBezTo>
                      <a:pt x="1689" y="649"/>
                      <a:pt x="1516" y="218"/>
                      <a:pt x="1134" y="58"/>
                    </a:cubicBezTo>
                    <a:cubicBezTo>
                      <a:pt x="1041" y="19"/>
                      <a:pt x="943" y="0"/>
                      <a:pt x="84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82"/>
              <p:cNvSpPr/>
              <p:nvPr/>
            </p:nvSpPr>
            <p:spPr>
              <a:xfrm>
                <a:off x="3231025" y="1595925"/>
                <a:ext cx="37300" cy="37300"/>
              </a:xfrm>
              <a:custGeom>
                <a:rect b="b" l="l" r="r" t="t"/>
                <a:pathLst>
                  <a:path extrusionOk="0" h="1492" w="1492">
                    <a:moveTo>
                      <a:pt x="752" y="1"/>
                    </a:moveTo>
                    <a:cubicBezTo>
                      <a:pt x="333" y="1"/>
                      <a:pt x="0" y="333"/>
                      <a:pt x="0" y="752"/>
                    </a:cubicBezTo>
                    <a:cubicBezTo>
                      <a:pt x="0" y="1159"/>
                      <a:pt x="333" y="1492"/>
                      <a:pt x="752" y="1492"/>
                    </a:cubicBezTo>
                    <a:cubicBezTo>
                      <a:pt x="1159" y="1492"/>
                      <a:pt x="1491" y="1159"/>
                      <a:pt x="1491" y="752"/>
                    </a:cubicBezTo>
                    <a:cubicBezTo>
                      <a:pt x="1491" y="333"/>
                      <a:pt x="1159" y="1"/>
                      <a:pt x="7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37" name="Google Shape;5937;p82"/>
          <p:cNvGrpSpPr/>
          <p:nvPr/>
        </p:nvGrpSpPr>
        <p:grpSpPr>
          <a:xfrm>
            <a:off x="4005100" y="1921297"/>
            <a:ext cx="2127409" cy="1097580"/>
            <a:chOff x="4758945" y="2591412"/>
            <a:chExt cx="1114585" cy="575011"/>
          </a:xfrm>
        </p:grpSpPr>
        <p:grpSp>
          <p:nvGrpSpPr>
            <p:cNvPr id="5938" name="Google Shape;5938;p82"/>
            <p:cNvGrpSpPr/>
            <p:nvPr/>
          </p:nvGrpSpPr>
          <p:grpSpPr>
            <a:xfrm>
              <a:off x="4758945" y="2591412"/>
              <a:ext cx="1114585" cy="575011"/>
              <a:chOff x="4758945" y="2591412"/>
              <a:chExt cx="1114585" cy="575011"/>
            </a:xfrm>
          </p:grpSpPr>
          <p:sp>
            <p:nvSpPr>
              <p:cNvPr id="5939" name="Google Shape;5939;p82"/>
              <p:cNvSpPr/>
              <p:nvPr/>
            </p:nvSpPr>
            <p:spPr>
              <a:xfrm>
                <a:off x="5448196" y="3022270"/>
                <a:ext cx="16903" cy="14596"/>
              </a:xfrm>
              <a:custGeom>
                <a:rect b="b" l="l" r="r" t="t"/>
                <a:pathLst>
                  <a:path extrusionOk="0" h="1012" w="1172">
                    <a:moveTo>
                      <a:pt x="491" y="209"/>
                    </a:moveTo>
                    <a:cubicBezTo>
                      <a:pt x="496" y="209"/>
                      <a:pt x="501" y="209"/>
                      <a:pt x="506" y="210"/>
                    </a:cubicBezTo>
                    <a:cubicBezTo>
                      <a:pt x="666" y="210"/>
                      <a:pt x="789" y="345"/>
                      <a:pt x="802" y="505"/>
                    </a:cubicBezTo>
                    <a:cubicBezTo>
                      <a:pt x="810" y="696"/>
                      <a:pt x="656" y="820"/>
                      <a:pt x="494" y="820"/>
                    </a:cubicBezTo>
                    <a:cubicBezTo>
                      <a:pt x="416" y="820"/>
                      <a:pt x="336" y="791"/>
                      <a:pt x="272" y="727"/>
                    </a:cubicBezTo>
                    <a:cubicBezTo>
                      <a:pt x="78" y="545"/>
                      <a:pt x="218" y="209"/>
                      <a:pt x="491" y="209"/>
                    </a:cubicBezTo>
                    <a:close/>
                    <a:moveTo>
                      <a:pt x="494" y="0"/>
                    </a:moveTo>
                    <a:cubicBezTo>
                      <a:pt x="223" y="0"/>
                      <a:pt x="1" y="222"/>
                      <a:pt x="1" y="505"/>
                    </a:cubicBezTo>
                    <a:cubicBezTo>
                      <a:pt x="1" y="806"/>
                      <a:pt x="251" y="1011"/>
                      <a:pt x="508" y="1011"/>
                    </a:cubicBezTo>
                    <a:cubicBezTo>
                      <a:pt x="629" y="1011"/>
                      <a:pt x="752" y="965"/>
                      <a:pt x="851" y="863"/>
                    </a:cubicBezTo>
                    <a:cubicBezTo>
                      <a:pt x="1171" y="542"/>
                      <a:pt x="950" y="0"/>
                      <a:pt x="49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82"/>
              <p:cNvSpPr/>
              <p:nvPr/>
            </p:nvSpPr>
            <p:spPr>
              <a:xfrm>
                <a:off x="5456546" y="3007126"/>
                <a:ext cx="8553" cy="7327"/>
              </a:xfrm>
              <a:custGeom>
                <a:rect b="b" l="l" r="r" t="t"/>
                <a:pathLst>
                  <a:path extrusionOk="0" h="508" w="593">
                    <a:moveTo>
                      <a:pt x="300" y="226"/>
                    </a:moveTo>
                    <a:cubicBezTo>
                      <a:pt x="331" y="226"/>
                      <a:pt x="390" y="298"/>
                      <a:pt x="334" y="298"/>
                    </a:cubicBezTo>
                    <a:cubicBezTo>
                      <a:pt x="309" y="298"/>
                      <a:pt x="284" y="286"/>
                      <a:pt x="284" y="249"/>
                    </a:cubicBezTo>
                    <a:cubicBezTo>
                      <a:pt x="284" y="232"/>
                      <a:pt x="291" y="226"/>
                      <a:pt x="300" y="226"/>
                    </a:cubicBezTo>
                    <a:close/>
                    <a:moveTo>
                      <a:pt x="340" y="1"/>
                    </a:moveTo>
                    <a:cubicBezTo>
                      <a:pt x="278" y="1"/>
                      <a:pt x="213" y="24"/>
                      <a:pt x="161" y="77"/>
                    </a:cubicBezTo>
                    <a:cubicBezTo>
                      <a:pt x="1" y="237"/>
                      <a:pt x="112" y="508"/>
                      <a:pt x="334" y="508"/>
                    </a:cubicBezTo>
                    <a:cubicBezTo>
                      <a:pt x="469" y="508"/>
                      <a:pt x="592" y="397"/>
                      <a:pt x="592" y="249"/>
                    </a:cubicBezTo>
                    <a:cubicBezTo>
                      <a:pt x="592" y="100"/>
                      <a:pt x="470" y="1"/>
                      <a:pt x="34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82"/>
              <p:cNvSpPr/>
              <p:nvPr/>
            </p:nvSpPr>
            <p:spPr>
              <a:xfrm>
                <a:off x="5531904" y="2597917"/>
                <a:ext cx="9778" cy="8351"/>
              </a:xfrm>
              <a:custGeom>
                <a:rect b="b" l="l" r="r" t="t"/>
                <a:pathLst>
                  <a:path extrusionOk="0" h="579" w="678">
                    <a:moveTo>
                      <a:pt x="268" y="207"/>
                    </a:moveTo>
                    <a:cubicBezTo>
                      <a:pt x="273" y="207"/>
                      <a:pt x="278" y="208"/>
                      <a:pt x="284" y="209"/>
                    </a:cubicBezTo>
                    <a:cubicBezTo>
                      <a:pt x="333" y="209"/>
                      <a:pt x="370" y="246"/>
                      <a:pt x="370" y="295"/>
                    </a:cubicBezTo>
                    <a:cubicBezTo>
                      <a:pt x="370" y="345"/>
                      <a:pt x="333" y="382"/>
                      <a:pt x="284" y="382"/>
                    </a:cubicBezTo>
                    <a:cubicBezTo>
                      <a:pt x="247" y="382"/>
                      <a:pt x="197" y="345"/>
                      <a:pt x="210" y="295"/>
                    </a:cubicBezTo>
                    <a:cubicBezTo>
                      <a:pt x="199" y="251"/>
                      <a:pt x="227" y="207"/>
                      <a:pt x="268" y="207"/>
                    </a:cubicBezTo>
                    <a:close/>
                    <a:moveTo>
                      <a:pt x="292" y="0"/>
                    </a:moveTo>
                    <a:cubicBezTo>
                      <a:pt x="143" y="0"/>
                      <a:pt x="0" y="119"/>
                      <a:pt x="0" y="295"/>
                    </a:cubicBezTo>
                    <a:cubicBezTo>
                      <a:pt x="0" y="455"/>
                      <a:pt x="123" y="579"/>
                      <a:pt x="284" y="579"/>
                    </a:cubicBezTo>
                    <a:cubicBezTo>
                      <a:pt x="542" y="579"/>
                      <a:pt x="678" y="271"/>
                      <a:pt x="493" y="86"/>
                    </a:cubicBezTo>
                    <a:cubicBezTo>
                      <a:pt x="434" y="27"/>
                      <a:pt x="362" y="0"/>
                      <a:pt x="2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82"/>
              <p:cNvSpPr/>
              <p:nvPr/>
            </p:nvSpPr>
            <p:spPr>
              <a:xfrm>
                <a:off x="5821739" y="2669496"/>
                <a:ext cx="8538" cy="7327"/>
              </a:xfrm>
              <a:custGeom>
                <a:rect b="b" l="l" r="r" t="t"/>
                <a:pathLst>
                  <a:path extrusionOk="0" h="508" w="592">
                    <a:moveTo>
                      <a:pt x="247" y="199"/>
                    </a:moveTo>
                    <a:cubicBezTo>
                      <a:pt x="313" y="199"/>
                      <a:pt x="248" y="272"/>
                      <a:pt x="220" y="272"/>
                    </a:cubicBezTo>
                    <a:cubicBezTo>
                      <a:pt x="212" y="272"/>
                      <a:pt x="207" y="266"/>
                      <a:pt x="210" y="249"/>
                    </a:cubicBezTo>
                    <a:cubicBezTo>
                      <a:pt x="210" y="224"/>
                      <a:pt x="222" y="212"/>
                      <a:pt x="247" y="212"/>
                    </a:cubicBezTo>
                    <a:lnTo>
                      <a:pt x="247" y="199"/>
                    </a:lnTo>
                    <a:close/>
                    <a:moveTo>
                      <a:pt x="254" y="1"/>
                    </a:moveTo>
                    <a:cubicBezTo>
                      <a:pt x="124" y="1"/>
                      <a:pt x="0" y="103"/>
                      <a:pt x="0" y="261"/>
                    </a:cubicBezTo>
                    <a:cubicBezTo>
                      <a:pt x="0" y="396"/>
                      <a:pt x="111" y="507"/>
                      <a:pt x="247" y="507"/>
                    </a:cubicBezTo>
                    <a:cubicBezTo>
                      <a:pt x="481" y="507"/>
                      <a:pt x="592" y="236"/>
                      <a:pt x="432" y="76"/>
                    </a:cubicBezTo>
                    <a:cubicBezTo>
                      <a:pt x="380" y="24"/>
                      <a:pt x="316" y="1"/>
                      <a:pt x="25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82"/>
              <p:cNvSpPr/>
              <p:nvPr/>
            </p:nvSpPr>
            <p:spPr>
              <a:xfrm>
                <a:off x="5759001" y="2870141"/>
                <a:ext cx="8553" cy="7327"/>
              </a:xfrm>
              <a:custGeom>
                <a:rect b="b" l="l" r="r" t="t"/>
                <a:pathLst>
                  <a:path extrusionOk="0" h="508" w="593">
                    <a:moveTo>
                      <a:pt x="260" y="201"/>
                    </a:moveTo>
                    <a:cubicBezTo>
                      <a:pt x="284" y="201"/>
                      <a:pt x="309" y="217"/>
                      <a:pt x="309" y="247"/>
                    </a:cubicBezTo>
                    <a:cubicBezTo>
                      <a:pt x="309" y="278"/>
                      <a:pt x="284" y="294"/>
                      <a:pt x="260" y="294"/>
                    </a:cubicBezTo>
                    <a:cubicBezTo>
                      <a:pt x="235" y="294"/>
                      <a:pt x="210" y="278"/>
                      <a:pt x="210" y="247"/>
                    </a:cubicBezTo>
                    <a:cubicBezTo>
                      <a:pt x="210" y="217"/>
                      <a:pt x="235" y="201"/>
                      <a:pt x="260" y="201"/>
                    </a:cubicBezTo>
                    <a:close/>
                    <a:moveTo>
                      <a:pt x="260" y="1"/>
                    </a:moveTo>
                    <a:cubicBezTo>
                      <a:pt x="124" y="1"/>
                      <a:pt x="1" y="112"/>
                      <a:pt x="13" y="247"/>
                    </a:cubicBezTo>
                    <a:cubicBezTo>
                      <a:pt x="13" y="406"/>
                      <a:pt x="137" y="508"/>
                      <a:pt x="267" y="508"/>
                    </a:cubicBezTo>
                    <a:cubicBezTo>
                      <a:pt x="329" y="508"/>
                      <a:pt x="393" y="484"/>
                      <a:pt x="444" y="432"/>
                    </a:cubicBezTo>
                    <a:cubicBezTo>
                      <a:pt x="592" y="272"/>
                      <a:pt x="481" y="1"/>
                      <a:pt x="26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82"/>
              <p:cNvSpPr/>
              <p:nvPr/>
            </p:nvSpPr>
            <p:spPr>
              <a:xfrm>
                <a:off x="5766645" y="2877252"/>
                <a:ext cx="8553" cy="7327"/>
              </a:xfrm>
              <a:custGeom>
                <a:rect b="b" l="l" r="r" t="t"/>
                <a:pathLst>
                  <a:path extrusionOk="0" h="508" w="593">
                    <a:moveTo>
                      <a:pt x="259" y="210"/>
                    </a:moveTo>
                    <a:cubicBezTo>
                      <a:pt x="284" y="210"/>
                      <a:pt x="296" y="235"/>
                      <a:pt x="296" y="260"/>
                    </a:cubicBezTo>
                    <a:lnTo>
                      <a:pt x="309" y="260"/>
                    </a:lnTo>
                    <a:cubicBezTo>
                      <a:pt x="309" y="277"/>
                      <a:pt x="302" y="283"/>
                      <a:pt x="293" y="283"/>
                    </a:cubicBezTo>
                    <a:cubicBezTo>
                      <a:pt x="262" y="283"/>
                      <a:pt x="203" y="210"/>
                      <a:pt x="259" y="210"/>
                    </a:cubicBezTo>
                    <a:close/>
                    <a:moveTo>
                      <a:pt x="247" y="1"/>
                    </a:moveTo>
                    <a:cubicBezTo>
                      <a:pt x="112" y="1"/>
                      <a:pt x="1" y="112"/>
                      <a:pt x="1" y="260"/>
                    </a:cubicBezTo>
                    <a:cubicBezTo>
                      <a:pt x="1" y="409"/>
                      <a:pt x="123" y="508"/>
                      <a:pt x="253" y="508"/>
                    </a:cubicBezTo>
                    <a:cubicBezTo>
                      <a:pt x="315" y="508"/>
                      <a:pt x="380" y="484"/>
                      <a:pt x="432" y="432"/>
                    </a:cubicBezTo>
                    <a:cubicBezTo>
                      <a:pt x="592" y="272"/>
                      <a:pt x="481" y="1"/>
                      <a:pt x="24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82"/>
              <p:cNvSpPr/>
              <p:nvPr/>
            </p:nvSpPr>
            <p:spPr>
              <a:xfrm>
                <a:off x="5776063" y="2747608"/>
                <a:ext cx="34672" cy="44061"/>
              </a:xfrm>
              <a:custGeom>
                <a:rect b="b" l="l" r="r" t="t"/>
                <a:pathLst>
                  <a:path extrusionOk="0" h="3055" w="2404">
                    <a:moveTo>
                      <a:pt x="1997" y="205"/>
                    </a:moveTo>
                    <a:cubicBezTo>
                      <a:pt x="2054" y="205"/>
                      <a:pt x="1994" y="278"/>
                      <a:pt x="1963" y="278"/>
                    </a:cubicBezTo>
                    <a:cubicBezTo>
                      <a:pt x="1954" y="278"/>
                      <a:pt x="1948" y="271"/>
                      <a:pt x="1948" y="254"/>
                    </a:cubicBezTo>
                    <a:cubicBezTo>
                      <a:pt x="1948" y="229"/>
                      <a:pt x="1972" y="205"/>
                      <a:pt x="1997" y="205"/>
                    </a:cubicBezTo>
                    <a:close/>
                    <a:moveTo>
                      <a:pt x="2058" y="1794"/>
                    </a:moveTo>
                    <a:cubicBezTo>
                      <a:pt x="2083" y="1794"/>
                      <a:pt x="2108" y="1819"/>
                      <a:pt x="2108" y="1843"/>
                    </a:cubicBezTo>
                    <a:cubicBezTo>
                      <a:pt x="2108" y="1860"/>
                      <a:pt x="2101" y="1867"/>
                      <a:pt x="2092" y="1867"/>
                    </a:cubicBezTo>
                    <a:cubicBezTo>
                      <a:pt x="2061" y="1867"/>
                      <a:pt x="2002" y="1794"/>
                      <a:pt x="2058" y="1794"/>
                    </a:cubicBezTo>
                    <a:close/>
                    <a:moveTo>
                      <a:pt x="1960" y="500"/>
                    </a:moveTo>
                    <a:lnTo>
                      <a:pt x="1997" y="1597"/>
                    </a:lnTo>
                    <a:cubicBezTo>
                      <a:pt x="1886" y="1622"/>
                      <a:pt x="1812" y="1733"/>
                      <a:pt x="1812" y="1843"/>
                    </a:cubicBezTo>
                    <a:cubicBezTo>
                      <a:pt x="1812" y="1868"/>
                      <a:pt x="1812" y="1880"/>
                      <a:pt x="1812" y="1905"/>
                    </a:cubicBezTo>
                    <a:lnTo>
                      <a:pt x="1097" y="2275"/>
                    </a:lnTo>
                    <a:cubicBezTo>
                      <a:pt x="1060" y="2213"/>
                      <a:pt x="1011" y="2164"/>
                      <a:pt x="962" y="2139"/>
                    </a:cubicBezTo>
                    <a:lnTo>
                      <a:pt x="1923" y="500"/>
                    </a:lnTo>
                    <a:close/>
                    <a:moveTo>
                      <a:pt x="667" y="2248"/>
                    </a:moveTo>
                    <a:cubicBezTo>
                      <a:pt x="818" y="2248"/>
                      <a:pt x="966" y="2364"/>
                      <a:pt x="974" y="2546"/>
                    </a:cubicBezTo>
                    <a:cubicBezTo>
                      <a:pt x="974" y="2706"/>
                      <a:pt x="839" y="2854"/>
                      <a:pt x="678" y="2854"/>
                    </a:cubicBezTo>
                    <a:cubicBezTo>
                      <a:pt x="407" y="2854"/>
                      <a:pt x="272" y="2533"/>
                      <a:pt x="457" y="2336"/>
                    </a:cubicBezTo>
                    <a:cubicBezTo>
                      <a:pt x="517" y="2276"/>
                      <a:pt x="592" y="2248"/>
                      <a:pt x="667" y="2248"/>
                    </a:cubicBezTo>
                    <a:close/>
                    <a:moveTo>
                      <a:pt x="1984" y="0"/>
                    </a:moveTo>
                    <a:cubicBezTo>
                      <a:pt x="1763" y="0"/>
                      <a:pt x="1645" y="293"/>
                      <a:pt x="1837" y="451"/>
                    </a:cubicBezTo>
                    <a:lnTo>
                      <a:pt x="863" y="2078"/>
                    </a:lnTo>
                    <a:cubicBezTo>
                      <a:pt x="802" y="2053"/>
                      <a:pt x="740" y="2041"/>
                      <a:pt x="678" y="2041"/>
                    </a:cubicBezTo>
                    <a:cubicBezTo>
                      <a:pt x="223" y="2041"/>
                      <a:pt x="1" y="2595"/>
                      <a:pt x="321" y="2903"/>
                    </a:cubicBezTo>
                    <a:cubicBezTo>
                      <a:pt x="421" y="3007"/>
                      <a:pt x="548" y="3054"/>
                      <a:pt x="673" y="3054"/>
                    </a:cubicBezTo>
                    <a:cubicBezTo>
                      <a:pt x="931" y="3054"/>
                      <a:pt x="1184" y="2853"/>
                      <a:pt x="1184" y="2546"/>
                    </a:cubicBezTo>
                    <a:cubicBezTo>
                      <a:pt x="1171" y="2484"/>
                      <a:pt x="1159" y="2423"/>
                      <a:pt x="1134" y="2361"/>
                    </a:cubicBezTo>
                    <a:lnTo>
                      <a:pt x="1861" y="1991"/>
                    </a:lnTo>
                    <a:cubicBezTo>
                      <a:pt x="1911" y="2053"/>
                      <a:pt x="1984" y="2102"/>
                      <a:pt x="2058" y="2102"/>
                    </a:cubicBezTo>
                    <a:cubicBezTo>
                      <a:pt x="2366" y="2090"/>
                      <a:pt x="2403" y="1659"/>
                      <a:pt x="2108" y="1597"/>
                    </a:cubicBezTo>
                    <a:lnTo>
                      <a:pt x="2071" y="500"/>
                    </a:lnTo>
                    <a:cubicBezTo>
                      <a:pt x="2317" y="426"/>
                      <a:pt x="2305" y="57"/>
                      <a:pt x="2046" y="8"/>
                    </a:cubicBezTo>
                    <a:cubicBezTo>
                      <a:pt x="2025" y="2"/>
                      <a:pt x="2004" y="0"/>
                      <a:pt x="19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82"/>
              <p:cNvSpPr/>
              <p:nvPr/>
            </p:nvSpPr>
            <p:spPr>
              <a:xfrm>
                <a:off x="5262146" y="2697057"/>
                <a:ext cx="17076" cy="14596"/>
              </a:xfrm>
              <a:custGeom>
                <a:rect b="b" l="l" r="r" t="t"/>
                <a:pathLst>
                  <a:path extrusionOk="0" h="1012" w="1184">
                    <a:moveTo>
                      <a:pt x="506" y="210"/>
                    </a:moveTo>
                    <a:cubicBezTo>
                      <a:pt x="666" y="210"/>
                      <a:pt x="801" y="334"/>
                      <a:pt x="801" y="506"/>
                    </a:cubicBezTo>
                    <a:cubicBezTo>
                      <a:pt x="801" y="688"/>
                      <a:pt x="657" y="809"/>
                      <a:pt x="506" y="809"/>
                    </a:cubicBezTo>
                    <a:cubicBezTo>
                      <a:pt x="432" y="809"/>
                      <a:pt x="357" y="780"/>
                      <a:pt x="296" y="716"/>
                    </a:cubicBezTo>
                    <a:cubicBezTo>
                      <a:pt x="99" y="531"/>
                      <a:pt x="234" y="210"/>
                      <a:pt x="506" y="210"/>
                    </a:cubicBezTo>
                    <a:close/>
                    <a:moveTo>
                      <a:pt x="506" y="1"/>
                    </a:moveTo>
                    <a:cubicBezTo>
                      <a:pt x="222" y="1"/>
                      <a:pt x="0" y="223"/>
                      <a:pt x="0" y="506"/>
                    </a:cubicBezTo>
                    <a:cubicBezTo>
                      <a:pt x="0" y="807"/>
                      <a:pt x="250" y="1012"/>
                      <a:pt x="511" y="1012"/>
                    </a:cubicBezTo>
                    <a:cubicBezTo>
                      <a:pt x="634" y="1012"/>
                      <a:pt x="760" y="966"/>
                      <a:pt x="863" y="863"/>
                    </a:cubicBezTo>
                    <a:cubicBezTo>
                      <a:pt x="1183" y="543"/>
                      <a:pt x="961" y="1"/>
                      <a:pt x="5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82"/>
              <p:cNvSpPr/>
              <p:nvPr/>
            </p:nvSpPr>
            <p:spPr>
              <a:xfrm>
                <a:off x="5207758" y="2599431"/>
                <a:ext cx="665771" cy="488245"/>
              </a:xfrm>
              <a:custGeom>
                <a:rect b="b" l="l" r="r" t="t"/>
                <a:pathLst>
                  <a:path extrusionOk="0" h="33853" w="46162">
                    <a:moveTo>
                      <a:pt x="10092" y="203"/>
                    </a:moveTo>
                    <a:cubicBezTo>
                      <a:pt x="10277" y="203"/>
                      <a:pt x="10363" y="424"/>
                      <a:pt x="10240" y="548"/>
                    </a:cubicBezTo>
                    <a:cubicBezTo>
                      <a:pt x="10200" y="587"/>
                      <a:pt x="10151" y="605"/>
                      <a:pt x="10101" y="605"/>
                    </a:cubicBezTo>
                    <a:cubicBezTo>
                      <a:pt x="9997" y="605"/>
                      <a:pt x="9895" y="525"/>
                      <a:pt x="9895" y="400"/>
                    </a:cubicBezTo>
                    <a:cubicBezTo>
                      <a:pt x="9895" y="289"/>
                      <a:pt x="9981" y="203"/>
                      <a:pt x="10092" y="203"/>
                    </a:cubicBezTo>
                    <a:close/>
                    <a:moveTo>
                      <a:pt x="9357" y="762"/>
                    </a:moveTo>
                    <a:cubicBezTo>
                      <a:pt x="9413" y="762"/>
                      <a:pt x="9518" y="893"/>
                      <a:pt x="9415" y="893"/>
                    </a:cubicBezTo>
                    <a:cubicBezTo>
                      <a:pt x="9365" y="893"/>
                      <a:pt x="9328" y="856"/>
                      <a:pt x="9328" y="806"/>
                    </a:cubicBezTo>
                    <a:cubicBezTo>
                      <a:pt x="9328" y="775"/>
                      <a:pt x="9340" y="762"/>
                      <a:pt x="9357" y="762"/>
                    </a:cubicBezTo>
                    <a:close/>
                    <a:moveTo>
                      <a:pt x="16413" y="1583"/>
                    </a:moveTo>
                    <a:cubicBezTo>
                      <a:pt x="16470" y="1583"/>
                      <a:pt x="16410" y="1656"/>
                      <a:pt x="16380" y="1656"/>
                    </a:cubicBezTo>
                    <a:cubicBezTo>
                      <a:pt x="16370" y="1656"/>
                      <a:pt x="16364" y="1649"/>
                      <a:pt x="16364" y="1632"/>
                    </a:cubicBezTo>
                    <a:cubicBezTo>
                      <a:pt x="16364" y="1607"/>
                      <a:pt x="16388" y="1583"/>
                      <a:pt x="16413" y="1583"/>
                    </a:cubicBezTo>
                    <a:close/>
                    <a:moveTo>
                      <a:pt x="23270" y="1805"/>
                    </a:moveTo>
                    <a:cubicBezTo>
                      <a:pt x="23316" y="1810"/>
                      <a:pt x="23267" y="1877"/>
                      <a:pt x="23241" y="1877"/>
                    </a:cubicBezTo>
                    <a:cubicBezTo>
                      <a:pt x="23233" y="1877"/>
                      <a:pt x="23227" y="1871"/>
                      <a:pt x="23227" y="1854"/>
                    </a:cubicBezTo>
                    <a:cubicBezTo>
                      <a:pt x="23215" y="1831"/>
                      <a:pt x="23246" y="1808"/>
                      <a:pt x="23270" y="1805"/>
                    </a:cubicBezTo>
                    <a:close/>
                    <a:moveTo>
                      <a:pt x="27562" y="2233"/>
                    </a:moveTo>
                    <a:cubicBezTo>
                      <a:pt x="27566" y="2233"/>
                      <a:pt x="27571" y="2234"/>
                      <a:pt x="27576" y="2236"/>
                    </a:cubicBezTo>
                    <a:lnTo>
                      <a:pt x="27576" y="2248"/>
                    </a:lnTo>
                    <a:cubicBezTo>
                      <a:pt x="27601" y="2248"/>
                      <a:pt x="27613" y="2260"/>
                      <a:pt x="27613" y="2285"/>
                    </a:cubicBezTo>
                    <a:cubicBezTo>
                      <a:pt x="27613" y="2322"/>
                      <a:pt x="27592" y="2340"/>
                      <a:pt x="27570" y="2340"/>
                    </a:cubicBezTo>
                    <a:cubicBezTo>
                      <a:pt x="27549" y="2340"/>
                      <a:pt x="27527" y="2322"/>
                      <a:pt x="27527" y="2285"/>
                    </a:cubicBezTo>
                    <a:cubicBezTo>
                      <a:pt x="27516" y="2264"/>
                      <a:pt x="27533" y="2233"/>
                      <a:pt x="27562" y="2233"/>
                    </a:cubicBezTo>
                    <a:close/>
                    <a:moveTo>
                      <a:pt x="28856" y="2233"/>
                    </a:moveTo>
                    <a:cubicBezTo>
                      <a:pt x="28860" y="2233"/>
                      <a:pt x="28865" y="2234"/>
                      <a:pt x="28870" y="2236"/>
                    </a:cubicBezTo>
                    <a:lnTo>
                      <a:pt x="28870" y="2248"/>
                    </a:lnTo>
                    <a:cubicBezTo>
                      <a:pt x="28895" y="2248"/>
                      <a:pt x="28919" y="2260"/>
                      <a:pt x="28919" y="2285"/>
                    </a:cubicBezTo>
                    <a:cubicBezTo>
                      <a:pt x="28919" y="2322"/>
                      <a:pt x="28895" y="2340"/>
                      <a:pt x="28870" y="2340"/>
                    </a:cubicBezTo>
                    <a:cubicBezTo>
                      <a:pt x="28845" y="2340"/>
                      <a:pt x="28821" y="2322"/>
                      <a:pt x="28821" y="2285"/>
                    </a:cubicBezTo>
                    <a:cubicBezTo>
                      <a:pt x="28810" y="2264"/>
                      <a:pt x="28827" y="2233"/>
                      <a:pt x="28856" y="2233"/>
                    </a:cubicBezTo>
                    <a:close/>
                    <a:moveTo>
                      <a:pt x="25013" y="1767"/>
                    </a:moveTo>
                    <a:lnTo>
                      <a:pt x="25013" y="1780"/>
                    </a:lnTo>
                    <a:cubicBezTo>
                      <a:pt x="25284" y="1780"/>
                      <a:pt x="25408" y="2100"/>
                      <a:pt x="25223" y="2285"/>
                    </a:cubicBezTo>
                    <a:cubicBezTo>
                      <a:pt x="25162" y="2350"/>
                      <a:pt x="25086" y="2378"/>
                      <a:pt x="25010" y="2378"/>
                    </a:cubicBezTo>
                    <a:cubicBezTo>
                      <a:pt x="24855" y="2378"/>
                      <a:pt x="24705" y="2258"/>
                      <a:pt x="24705" y="2075"/>
                    </a:cubicBezTo>
                    <a:cubicBezTo>
                      <a:pt x="24705" y="1903"/>
                      <a:pt x="24841" y="1767"/>
                      <a:pt x="25013" y="1767"/>
                    </a:cubicBezTo>
                    <a:close/>
                    <a:moveTo>
                      <a:pt x="17577" y="2692"/>
                    </a:moveTo>
                    <a:cubicBezTo>
                      <a:pt x="17671" y="2696"/>
                      <a:pt x="17568" y="2822"/>
                      <a:pt x="17514" y="2822"/>
                    </a:cubicBezTo>
                    <a:cubicBezTo>
                      <a:pt x="17497" y="2822"/>
                      <a:pt x="17485" y="2809"/>
                      <a:pt x="17485" y="2778"/>
                    </a:cubicBezTo>
                    <a:cubicBezTo>
                      <a:pt x="17485" y="2730"/>
                      <a:pt x="17519" y="2694"/>
                      <a:pt x="17577" y="2692"/>
                    </a:cubicBezTo>
                    <a:close/>
                    <a:moveTo>
                      <a:pt x="37991" y="2839"/>
                    </a:moveTo>
                    <a:cubicBezTo>
                      <a:pt x="37986" y="2839"/>
                      <a:pt x="37981" y="2839"/>
                      <a:pt x="37975" y="2839"/>
                    </a:cubicBezTo>
                    <a:lnTo>
                      <a:pt x="38000" y="2839"/>
                    </a:lnTo>
                    <a:cubicBezTo>
                      <a:pt x="37999" y="2839"/>
                      <a:pt x="37997" y="2839"/>
                      <a:pt x="37995" y="2839"/>
                    </a:cubicBezTo>
                    <a:lnTo>
                      <a:pt x="37995" y="2839"/>
                    </a:lnTo>
                    <a:cubicBezTo>
                      <a:pt x="37994" y="2839"/>
                      <a:pt x="37992" y="2839"/>
                      <a:pt x="37991" y="2839"/>
                    </a:cubicBezTo>
                    <a:close/>
                    <a:moveTo>
                      <a:pt x="35166" y="2787"/>
                    </a:moveTo>
                    <a:cubicBezTo>
                      <a:pt x="35170" y="2787"/>
                      <a:pt x="35174" y="2788"/>
                      <a:pt x="35179" y="2790"/>
                    </a:cubicBezTo>
                    <a:cubicBezTo>
                      <a:pt x="35235" y="2790"/>
                      <a:pt x="35176" y="2863"/>
                      <a:pt x="35145" y="2863"/>
                    </a:cubicBezTo>
                    <a:cubicBezTo>
                      <a:pt x="35136" y="2863"/>
                      <a:pt x="35129" y="2856"/>
                      <a:pt x="35129" y="2839"/>
                    </a:cubicBezTo>
                    <a:cubicBezTo>
                      <a:pt x="35129" y="2809"/>
                      <a:pt x="35146" y="2787"/>
                      <a:pt x="35166" y="2787"/>
                    </a:cubicBezTo>
                    <a:close/>
                    <a:moveTo>
                      <a:pt x="29055" y="2457"/>
                    </a:moveTo>
                    <a:lnTo>
                      <a:pt x="29474" y="2679"/>
                    </a:lnTo>
                    <a:cubicBezTo>
                      <a:pt x="29424" y="2765"/>
                      <a:pt x="29400" y="2864"/>
                      <a:pt x="29400" y="2963"/>
                    </a:cubicBezTo>
                    <a:cubicBezTo>
                      <a:pt x="29387" y="2975"/>
                      <a:pt x="29387" y="2987"/>
                      <a:pt x="29400" y="3000"/>
                    </a:cubicBezTo>
                    <a:lnTo>
                      <a:pt x="28747" y="3073"/>
                    </a:lnTo>
                    <a:cubicBezTo>
                      <a:pt x="28722" y="2913"/>
                      <a:pt x="28624" y="2778"/>
                      <a:pt x="28476" y="2704"/>
                    </a:cubicBezTo>
                    <a:lnTo>
                      <a:pt x="28710" y="2494"/>
                    </a:lnTo>
                    <a:cubicBezTo>
                      <a:pt x="28759" y="2531"/>
                      <a:pt x="28808" y="2544"/>
                      <a:pt x="28870" y="2544"/>
                    </a:cubicBezTo>
                    <a:cubicBezTo>
                      <a:pt x="28944" y="2544"/>
                      <a:pt x="29006" y="2507"/>
                      <a:pt x="29055" y="2457"/>
                    </a:cubicBezTo>
                    <a:close/>
                    <a:moveTo>
                      <a:pt x="20763" y="2482"/>
                    </a:moveTo>
                    <a:cubicBezTo>
                      <a:pt x="21034" y="2482"/>
                      <a:pt x="21169" y="2802"/>
                      <a:pt x="20984" y="2987"/>
                    </a:cubicBezTo>
                    <a:cubicBezTo>
                      <a:pt x="20920" y="3052"/>
                      <a:pt x="20842" y="3081"/>
                      <a:pt x="20766" y="3081"/>
                    </a:cubicBezTo>
                    <a:cubicBezTo>
                      <a:pt x="20611" y="3081"/>
                      <a:pt x="20467" y="2960"/>
                      <a:pt x="20467" y="2778"/>
                    </a:cubicBezTo>
                    <a:cubicBezTo>
                      <a:pt x="20467" y="2618"/>
                      <a:pt x="20602" y="2482"/>
                      <a:pt x="20763" y="2482"/>
                    </a:cubicBezTo>
                    <a:close/>
                    <a:moveTo>
                      <a:pt x="23510" y="1940"/>
                    </a:moveTo>
                    <a:lnTo>
                      <a:pt x="24521" y="2063"/>
                    </a:lnTo>
                    <a:cubicBezTo>
                      <a:pt x="24508" y="2162"/>
                      <a:pt x="24545" y="2260"/>
                      <a:pt x="24594" y="2347"/>
                    </a:cubicBezTo>
                    <a:lnTo>
                      <a:pt x="23818" y="2987"/>
                    </a:lnTo>
                    <a:cubicBezTo>
                      <a:pt x="23735" y="2883"/>
                      <a:pt x="23617" y="2834"/>
                      <a:pt x="23501" y="2834"/>
                    </a:cubicBezTo>
                    <a:cubicBezTo>
                      <a:pt x="23341" y="2834"/>
                      <a:pt x="23185" y="2927"/>
                      <a:pt x="23128" y="3098"/>
                    </a:cubicBezTo>
                    <a:lnTo>
                      <a:pt x="21268" y="2716"/>
                    </a:lnTo>
                    <a:cubicBezTo>
                      <a:pt x="21255" y="2692"/>
                      <a:pt x="21255" y="2667"/>
                      <a:pt x="21255" y="2655"/>
                    </a:cubicBezTo>
                    <a:lnTo>
                      <a:pt x="23054" y="1989"/>
                    </a:lnTo>
                    <a:cubicBezTo>
                      <a:pt x="23104" y="2071"/>
                      <a:pt x="23184" y="2110"/>
                      <a:pt x="23265" y="2110"/>
                    </a:cubicBezTo>
                    <a:cubicBezTo>
                      <a:pt x="23367" y="2110"/>
                      <a:pt x="23469" y="2050"/>
                      <a:pt x="23510" y="1940"/>
                    </a:cubicBezTo>
                    <a:close/>
                    <a:moveTo>
                      <a:pt x="33860" y="2531"/>
                    </a:moveTo>
                    <a:cubicBezTo>
                      <a:pt x="34131" y="2531"/>
                      <a:pt x="34279" y="2864"/>
                      <a:pt x="34094" y="3061"/>
                    </a:cubicBezTo>
                    <a:cubicBezTo>
                      <a:pt x="34030" y="3125"/>
                      <a:pt x="33951" y="3154"/>
                      <a:pt x="33875" y="3154"/>
                    </a:cubicBezTo>
                    <a:cubicBezTo>
                      <a:pt x="33716" y="3154"/>
                      <a:pt x="33564" y="3030"/>
                      <a:pt x="33564" y="2839"/>
                    </a:cubicBezTo>
                    <a:cubicBezTo>
                      <a:pt x="33564" y="2679"/>
                      <a:pt x="33688" y="2531"/>
                      <a:pt x="33860" y="2531"/>
                    </a:cubicBezTo>
                    <a:close/>
                    <a:moveTo>
                      <a:pt x="41204" y="3086"/>
                    </a:moveTo>
                    <a:cubicBezTo>
                      <a:pt x="41278" y="3086"/>
                      <a:pt x="41278" y="3184"/>
                      <a:pt x="41204" y="3184"/>
                    </a:cubicBezTo>
                    <a:cubicBezTo>
                      <a:pt x="41142" y="3184"/>
                      <a:pt x="41142" y="3086"/>
                      <a:pt x="41204" y="3086"/>
                    </a:cubicBezTo>
                    <a:close/>
                    <a:moveTo>
                      <a:pt x="29933" y="2617"/>
                    </a:moveTo>
                    <a:cubicBezTo>
                      <a:pt x="29940" y="2617"/>
                      <a:pt x="29947" y="2617"/>
                      <a:pt x="29954" y="2618"/>
                    </a:cubicBezTo>
                    <a:lnTo>
                      <a:pt x="29942" y="2618"/>
                    </a:lnTo>
                    <a:cubicBezTo>
                      <a:pt x="30250" y="2618"/>
                      <a:pt x="30398" y="2987"/>
                      <a:pt x="30188" y="3209"/>
                    </a:cubicBezTo>
                    <a:cubicBezTo>
                      <a:pt x="30117" y="3276"/>
                      <a:pt x="30030" y="3307"/>
                      <a:pt x="29946" y="3307"/>
                    </a:cubicBezTo>
                    <a:cubicBezTo>
                      <a:pt x="29767" y="3307"/>
                      <a:pt x="29597" y="3172"/>
                      <a:pt x="29597" y="2963"/>
                    </a:cubicBezTo>
                    <a:cubicBezTo>
                      <a:pt x="29597" y="2773"/>
                      <a:pt x="29746" y="2617"/>
                      <a:pt x="29933" y="2617"/>
                    </a:cubicBezTo>
                    <a:close/>
                    <a:moveTo>
                      <a:pt x="23507" y="3028"/>
                    </a:moveTo>
                    <a:cubicBezTo>
                      <a:pt x="23611" y="3028"/>
                      <a:pt x="23707" y="3108"/>
                      <a:pt x="23707" y="3234"/>
                    </a:cubicBezTo>
                    <a:cubicBezTo>
                      <a:pt x="23720" y="3345"/>
                      <a:pt x="23621" y="3443"/>
                      <a:pt x="23510" y="3443"/>
                    </a:cubicBezTo>
                    <a:lnTo>
                      <a:pt x="23510" y="3431"/>
                    </a:lnTo>
                    <a:cubicBezTo>
                      <a:pt x="23325" y="3431"/>
                      <a:pt x="23239" y="3221"/>
                      <a:pt x="23362" y="3086"/>
                    </a:cubicBezTo>
                    <a:cubicBezTo>
                      <a:pt x="23406" y="3046"/>
                      <a:pt x="23457" y="3028"/>
                      <a:pt x="23507" y="3028"/>
                    </a:cubicBezTo>
                    <a:close/>
                    <a:moveTo>
                      <a:pt x="9380" y="2839"/>
                    </a:moveTo>
                    <a:cubicBezTo>
                      <a:pt x="9642" y="2839"/>
                      <a:pt x="9781" y="3163"/>
                      <a:pt x="9587" y="3357"/>
                    </a:cubicBezTo>
                    <a:cubicBezTo>
                      <a:pt x="9526" y="3422"/>
                      <a:pt x="9450" y="3450"/>
                      <a:pt x="9374" y="3450"/>
                    </a:cubicBezTo>
                    <a:cubicBezTo>
                      <a:pt x="9220" y="3450"/>
                      <a:pt x="9070" y="3330"/>
                      <a:pt x="9070" y="3147"/>
                    </a:cubicBezTo>
                    <a:cubicBezTo>
                      <a:pt x="9057" y="2987"/>
                      <a:pt x="9193" y="2852"/>
                      <a:pt x="9353" y="2839"/>
                    </a:cubicBezTo>
                    <a:lnTo>
                      <a:pt x="9365" y="2839"/>
                    </a:lnTo>
                    <a:cubicBezTo>
                      <a:pt x="9370" y="2839"/>
                      <a:pt x="9375" y="2839"/>
                      <a:pt x="9380" y="2839"/>
                    </a:cubicBezTo>
                    <a:close/>
                    <a:moveTo>
                      <a:pt x="37980" y="2839"/>
                    </a:moveTo>
                    <a:cubicBezTo>
                      <a:pt x="37985" y="2839"/>
                      <a:pt x="37990" y="2839"/>
                      <a:pt x="37995" y="2839"/>
                    </a:cubicBezTo>
                    <a:lnTo>
                      <a:pt x="37995" y="2839"/>
                    </a:lnTo>
                    <a:cubicBezTo>
                      <a:pt x="38266" y="2843"/>
                      <a:pt x="38402" y="3164"/>
                      <a:pt x="38210" y="3357"/>
                    </a:cubicBezTo>
                    <a:cubicBezTo>
                      <a:pt x="38145" y="3422"/>
                      <a:pt x="38066" y="3450"/>
                      <a:pt x="37988" y="3450"/>
                    </a:cubicBezTo>
                    <a:cubicBezTo>
                      <a:pt x="37830" y="3450"/>
                      <a:pt x="37680" y="3330"/>
                      <a:pt x="37680" y="3147"/>
                    </a:cubicBezTo>
                    <a:cubicBezTo>
                      <a:pt x="37680" y="2982"/>
                      <a:pt x="37816" y="2839"/>
                      <a:pt x="37980" y="2839"/>
                    </a:cubicBezTo>
                    <a:close/>
                    <a:moveTo>
                      <a:pt x="28254" y="2839"/>
                    </a:moveTo>
                    <a:lnTo>
                      <a:pt x="28254" y="2852"/>
                    </a:lnTo>
                    <a:cubicBezTo>
                      <a:pt x="28259" y="2851"/>
                      <a:pt x="28264" y="2851"/>
                      <a:pt x="28268" y="2851"/>
                    </a:cubicBezTo>
                    <a:cubicBezTo>
                      <a:pt x="28530" y="2851"/>
                      <a:pt x="28669" y="3176"/>
                      <a:pt x="28476" y="3369"/>
                    </a:cubicBezTo>
                    <a:cubicBezTo>
                      <a:pt x="28415" y="3434"/>
                      <a:pt x="28337" y="3463"/>
                      <a:pt x="28260" y="3463"/>
                    </a:cubicBezTo>
                    <a:cubicBezTo>
                      <a:pt x="28102" y="3463"/>
                      <a:pt x="27946" y="3342"/>
                      <a:pt x="27946" y="3160"/>
                    </a:cubicBezTo>
                    <a:cubicBezTo>
                      <a:pt x="27946" y="2987"/>
                      <a:pt x="28081" y="2839"/>
                      <a:pt x="28254" y="2839"/>
                    </a:cubicBezTo>
                    <a:close/>
                    <a:moveTo>
                      <a:pt x="15933" y="3382"/>
                    </a:moveTo>
                    <a:cubicBezTo>
                      <a:pt x="15969" y="3382"/>
                      <a:pt x="16006" y="3418"/>
                      <a:pt x="16006" y="3468"/>
                    </a:cubicBezTo>
                    <a:cubicBezTo>
                      <a:pt x="16006" y="3505"/>
                      <a:pt x="15969" y="3554"/>
                      <a:pt x="15933" y="3554"/>
                    </a:cubicBezTo>
                    <a:cubicBezTo>
                      <a:pt x="15883" y="3554"/>
                      <a:pt x="15834" y="3517"/>
                      <a:pt x="15834" y="3468"/>
                    </a:cubicBezTo>
                    <a:lnTo>
                      <a:pt x="15846" y="3468"/>
                    </a:lnTo>
                    <a:cubicBezTo>
                      <a:pt x="15846" y="3418"/>
                      <a:pt x="15883" y="3382"/>
                      <a:pt x="15933" y="3382"/>
                    </a:cubicBezTo>
                    <a:close/>
                    <a:moveTo>
                      <a:pt x="12152" y="3036"/>
                    </a:moveTo>
                    <a:cubicBezTo>
                      <a:pt x="12414" y="3036"/>
                      <a:pt x="12553" y="3360"/>
                      <a:pt x="12359" y="3554"/>
                    </a:cubicBezTo>
                    <a:cubicBezTo>
                      <a:pt x="12299" y="3619"/>
                      <a:pt x="12221" y="3648"/>
                      <a:pt x="12143" y="3648"/>
                    </a:cubicBezTo>
                    <a:cubicBezTo>
                      <a:pt x="11985" y="3648"/>
                      <a:pt x="11830" y="3527"/>
                      <a:pt x="11830" y="3345"/>
                    </a:cubicBezTo>
                    <a:cubicBezTo>
                      <a:pt x="11830" y="3172"/>
                      <a:pt x="11965" y="3037"/>
                      <a:pt x="12125" y="3037"/>
                    </a:cubicBezTo>
                    <a:lnTo>
                      <a:pt x="12138" y="3037"/>
                    </a:lnTo>
                    <a:cubicBezTo>
                      <a:pt x="12142" y="3036"/>
                      <a:pt x="12147" y="3036"/>
                      <a:pt x="12152" y="3036"/>
                    </a:cubicBezTo>
                    <a:close/>
                    <a:moveTo>
                      <a:pt x="16635" y="1767"/>
                    </a:moveTo>
                    <a:lnTo>
                      <a:pt x="17374" y="2581"/>
                    </a:lnTo>
                    <a:cubicBezTo>
                      <a:pt x="17313" y="2630"/>
                      <a:pt x="17288" y="2704"/>
                      <a:pt x="17288" y="2778"/>
                    </a:cubicBezTo>
                    <a:cubicBezTo>
                      <a:pt x="17288" y="2802"/>
                      <a:pt x="17288" y="2815"/>
                      <a:pt x="17300" y="2839"/>
                    </a:cubicBezTo>
                    <a:lnTo>
                      <a:pt x="16167" y="3308"/>
                    </a:lnTo>
                    <a:cubicBezTo>
                      <a:pt x="16117" y="3221"/>
                      <a:pt x="16019" y="3172"/>
                      <a:pt x="15933" y="3172"/>
                    </a:cubicBezTo>
                    <a:cubicBezTo>
                      <a:pt x="15772" y="3172"/>
                      <a:pt x="15637" y="3295"/>
                      <a:pt x="15637" y="3455"/>
                    </a:cubicBezTo>
                    <a:cubicBezTo>
                      <a:pt x="15637" y="3480"/>
                      <a:pt x="15637" y="3505"/>
                      <a:pt x="15637" y="3517"/>
                    </a:cubicBezTo>
                    <a:lnTo>
                      <a:pt x="15218" y="3653"/>
                    </a:lnTo>
                    <a:cubicBezTo>
                      <a:pt x="15181" y="3591"/>
                      <a:pt x="15144" y="3529"/>
                      <a:pt x="15095" y="3492"/>
                    </a:cubicBezTo>
                    <a:lnTo>
                      <a:pt x="16351" y="1866"/>
                    </a:lnTo>
                    <a:cubicBezTo>
                      <a:pt x="16364" y="1878"/>
                      <a:pt x="16388" y="1878"/>
                      <a:pt x="16413" y="1878"/>
                    </a:cubicBezTo>
                    <a:cubicBezTo>
                      <a:pt x="16499" y="1878"/>
                      <a:pt x="16586" y="1841"/>
                      <a:pt x="16635" y="1767"/>
                    </a:cubicBezTo>
                    <a:close/>
                    <a:moveTo>
                      <a:pt x="39787" y="3221"/>
                    </a:moveTo>
                    <a:cubicBezTo>
                      <a:pt x="40058" y="3221"/>
                      <a:pt x="40193" y="3554"/>
                      <a:pt x="39996" y="3739"/>
                    </a:cubicBezTo>
                    <a:cubicBezTo>
                      <a:pt x="39936" y="3799"/>
                      <a:pt x="39860" y="3827"/>
                      <a:pt x="39787" y="3827"/>
                    </a:cubicBezTo>
                    <a:cubicBezTo>
                      <a:pt x="39636" y="3827"/>
                      <a:pt x="39491" y="3712"/>
                      <a:pt x="39491" y="3529"/>
                    </a:cubicBezTo>
                    <a:cubicBezTo>
                      <a:pt x="39491" y="3364"/>
                      <a:pt x="39627" y="3233"/>
                      <a:pt x="39790" y="3233"/>
                    </a:cubicBezTo>
                    <a:cubicBezTo>
                      <a:pt x="39797" y="3233"/>
                      <a:pt x="39804" y="3233"/>
                      <a:pt x="39811" y="3234"/>
                    </a:cubicBezTo>
                    <a:lnTo>
                      <a:pt x="39787" y="3221"/>
                    </a:lnTo>
                    <a:close/>
                    <a:moveTo>
                      <a:pt x="17855" y="2827"/>
                    </a:moveTo>
                    <a:lnTo>
                      <a:pt x="20196" y="2852"/>
                    </a:lnTo>
                    <a:lnTo>
                      <a:pt x="17534" y="3936"/>
                    </a:lnTo>
                    <a:cubicBezTo>
                      <a:pt x="17460" y="3837"/>
                      <a:pt x="17362" y="3776"/>
                      <a:pt x="17251" y="3739"/>
                    </a:cubicBezTo>
                    <a:lnTo>
                      <a:pt x="17571" y="3061"/>
                    </a:lnTo>
                    <a:cubicBezTo>
                      <a:pt x="17707" y="3061"/>
                      <a:pt x="17830" y="2963"/>
                      <a:pt x="17855" y="2827"/>
                    </a:cubicBezTo>
                    <a:close/>
                    <a:moveTo>
                      <a:pt x="17337" y="2938"/>
                    </a:moveTo>
                    <a:cubicBezTo>
                      <a:pt x="17374" y="2987"/>
                      <a:pt x="17411" y="3024"/>
                      <a:pt x="17473" y="3049"/>
                    </a:cubicBezTo>
                    <a:lnTo>
                      <a:pt x="17140" y="3727"/>
                    </a:lnTo>
                    <a:lnTo>
                      <a:pt x="17128" y="3727"/>
                    </a:lnTo>
                    <a:cubicBezTo>
                      <a:pt x="16968" y="3739"/>
                      <a:pt x="16820" y="3813"/>
                      <a:pt x="16721" y="3948"/>
                    </a:cubicBezTo>
                    <a:lnTo>
                      <a:pt x="16191" y="3579"/>
                    </a:lnTo>
                    <a:cubicBezTo>
                      <a:pt x="16204" y="3542"/>
                      <a:pt x="16216" y="3505"/>
                      <a:pt x="16216" y="3468"/>
                    </a:cubicBezTo>
                    <a:cubicBezTo>
                      <a:pt x="16216" y="3443"/>
                      <a:pt x="16216" y="3418"/>
                      <a:pt x="16204" y="3406"/>
                    </a:cubicBezTo>
                    <a:lnTo>
                      <a:pt x="17337" y="2938"/>
                    </a:lnTo>
                    <a:close/>
                    <a:moveTo>
                      <a:pt x="40982" y="3258"/>
                    </a:moveTo>
                    <a:cubicBezTo>
                      <a:pt x="41019" y="3345"/>
                      <a:pt x="41105" y="3394"/>
                      <a:pt x="41204" y="3394"/>
                    </a:cubicBezTo>
                    <a:cubicBezTo>
                      <a:pt x="41253" y="3394"/>
                      <a:pt x="41302" y="3382"/>
                      <a:pt x="41352" y="3345"/>
                    </a:cubicBezTo>
                    <a:lnTo>
                      <a:pt x="41746" y="3727"/>
                    </a:lnTo>
                    <a:cubicBezTo>
                      <a:pt x="41672" y="3813"/>
                      <a:pt x="41623" y="3924"/>
                      <a:pt x="41610" y="4035"/>
                    </a:cubicBezTo>
                    <a:lnTo>
                      <a:pt x="40267" y="3665"/>
                    </a:lnTo>
                    <a:cubicBezTo>
                      <a:pt x="40280" y="3616"/>
                      <a:pt x="40292" y="3579"/>
                      <a:pt x="40292" y="3529"/>
                    </a:cubicBezTo>
                    <a:cubicBezTo>
                      <a:pt x="40292" y="3505"/>
                      <a:pt x="40304" y="3480"/>
                      <a:pt x="40304" y="3443"/>
                    </a:cubicBezTo>
                    <a:lnTo>
                      <a:pt x="40280" y="3443"/>
                    </a:lnTo>
                    <a:lnTo>
                      <a:pt x="40982" y="3258"/>
                    </a:lnTo>
                    <a:close/>
                    <a:moveTo>
                      <a:pt x="31839" y="3455"/>
                    </a:moveTo>
                    <a:cubicBezTo>
                      <a:pt x="32098" y="3455"/>
                      <a:pt x="32234" y="3776"/>
                      <a:pt x="32049" y="3973"/>
                    </a:cubicBezTo>
                    <a:cubicBezTo>
                      <a:pt x="31988" y="4034"/>
                      <a:pt x="31913" y="4061"/>
                      <a:pt x="31839" y="4061"/>
                    </a:cubicBezTo>
                    <a:cubicBezTo>
                      <a:pt x="31687" y="4061"/>
                      <a:pt x="31540" y="3946"/>
                      <a:pt x="31531" y="3763"/>
                    </a:cubicBezTo>
                    <a:cubicBezTo>
                      <a:pt x="31531" y="3591"/>
                      <a:pt x="31667" y="3455"/>
                      <a:pt x="31839" y="3455"/>
                    </a:cubicBezTo>
                    <a:close/>
                    <a:moveTo>
                      <a:pt x="34932" y="2889"/>
                    </a:moveTo>
                    <a:cubicBezTo>
                      <a:pt x="34957" y="2987"/>
                      <a:pt x="35031" y="3061"/>
                      <a:pt x="35129" y="3086"/>
                    </a:cubicBezTo>
                    <a:lnTo>
                      <a:pt x="34760" y="4072"/>
                    </a:lnTo>
                    <a:cubicBezTo>
                      <a:pt x="34698" y="4072"/>
                      <a:pt x="34636" y="4084"/>
                      <a:pt x="34587" y="4096"/>
                    </a:cubicBezTo>
                    <a:lnTo>
                      <a:pt x="34144" y="3258"/>
                    </a:lnTo>
                    <a:cubicBezTo>
                      <a:pt x="34267" y="3172"/>
                      <a:pt x="34353" y="3037"/>
                      <a:pt x="34365" y="2889"/>
                    </a:cubicBezTo>
                    <a:close/>
                    <a:moveTo>
                      <a:pt x="30400" y="3271"/>
                    </a:moveTo>
                    <a:lnTo>
                      <a:pt x="31347" y="3653"/>
                    </a:lnTo>
                    <a:cubicBezTo>
                      <a:pt x="31334" y="3690"/>
                      <a:pt x="31334" y="3727"/>
                      <a:pt x="31334" y="3763"/>
                    </a:cubicBezTo>
                    <a:cubicBezTo>
                      <a:pt x="31334" y="3776"/>
                      <a:pt x="31334" y="3800"/>
                      <a:pt x="31334" y="3813"/>
                    </a:cubicBezTo>
                    <a:lnTo>
                      <a:pt x="29720" y="4108"/>
                    </a:lnTo>
                    <a:lnTo>
                      <a:pt x="29868" y="3492"/>
                    </a:lnTo>
                    <a:lnTo>
                      <a:pt x="29954" y="3492"/>
                    </a:lnTo>
                    <a:cubicBezTo>
                      <a:pt x="30122" y="3492"/>
                      <a:pt x="30289" y="3411"/>
                      <a:pt x="30400" y="3271"/>
                    </a:cubicBezTo>
                    <a:close/>
                    <a:moveTo>
                      <a:pt x="14777" y="3566"/>
                    </a:moveTo>
                    <a:cubicBezTo>
                      <a:pt x="15038" y="3566"/>
                      <a:pt x="15177" y="3890"/>
                      <a:pt x="14984" y="4084"/>
                    </a:cubicBezTo>
                    <a:cubicBezTo>
                      <a:pt x="14920" y="4148"/>
                      <a:pt x="14841" y="4177"/>
                      <a:pt x="14764" y="4177"/>
                    </a:cubicBezTo>
                    <a:cubicBezTo>
                      <a:pt x="14605" y="4177"/>
                      <a:pt x="14454" y="4053"/>
                      <a:pt x="14454" y="3862"/>
                    </a:cubicBezTo>
                    <a:cubicBezTo>
                      <a:pt x="14454" y="3702"/>
                      <a:pt x="14590" y="3566"/>
                      <a:pt x="14750" y="3566"/>
                    </a:cubicBezTo>
                    <a:lnTo>
                      <a:pt x="14762" y="3566"/>
                    </a:lnTo>
                    <a:cubicBezTo>
                      <a:pt x="14767" y="3566"/>
                      <a:pt x="14772" y="3566"/>
                      <a:pt x="14777" y="3566"/>
                    </a:cubicBezTo>
                    <a:close/>
                    <a:moveTo>
                      <a:pt x="33441" y="3110"/>
                    </a:moveTo>
                    <a:cubicBezTo>
                      <a:pt x="33478" y="3172"/>
                      <a:pt x="33527" y="3221"/>
                      <a:pt x="33577" y="3271"/>
                    </a:cubicBezTo>
                    <a:lnTo>
                      <a:pt x="33109" y="4182"/>
                    </a:lnTo>
                    <a:lnTo>
                      <a:pt x="32308" y="3948"/>
                    </a:lnTo>
                    <a:cubicBezTo>
                      <a:pt x="32332" y="3887"/>
                      <a:pt x="32345" y="3825"/>
                      <a:pt x="32345" y="3763"/>
                    </a:cubicBezTo>
                    <a:cubicBezTo>
                      <a:pt x="32345" y="3739"/>
                      <a:pt x="32332" y="3702"/>
                      <a:pt x="32332" y="3677"/>
                    </a:cubicBezTo>
                    <a:lnTo>
                      <a:pt x="33441" y="3110"/>
                    </a:lnTo>
                    <a:close/>
                    <a:moveTo>
                      <a:pt x="25515" y="2175"/>
                    </a:moveTo>
                    <a:lnTo>
                      <a:pt x="27317" y="2322"/>
                    </a:lnTo>
                    <a:cubicBezTo>
                      <a:pt x="27342" y="2457"/>
                      <a:pt x="27441" y="2544"/>
                      <a:pt x="27576" y="2544"/>
                    </a:cubicBezTo>
                    <a:cubicBezTo>
                      <a:pt x="27613" y="2544"/>
                      <a:pt x="27638" y="2544"/>
                      <a:pt x="27675" y="2519"/>
                    </a:cubicBezTo>
                    <a:lnTo>
                      <a:pt x="27884" y="2802"/>
                    </a:lnTo>
                    <a:cubicBezTo>
                      <a:pt x="27699" y="3012"/>
                      <a:pt x="27699" y="3320"/>
                      <a:pt x="27897" y="3517"/>
                    </a:cubicBezTo>
                    <a:lnTo>
                      <a:pt x="27416" y="4170"/>
                    </a:lnTo>
                    <a:cubicBezTo>
                      <a:pt x="27354" y="4133"/>
                      <a:pt x="27293" y="4121"/>
                      <a:pt x="27219" y="4121"/>
                    </a:cubicBezTo>
                    <a:cubicBezTo>
                      <a:pt x="27120" y="4121"/>
                      <a:pt x="27022" y="4158"/>
                      <a:pt x="26936" y="4219"/>
                    </a:cubicBezTo>
                    <a:lnTo>
                      <a:pt x="25383" y="2408"/>
                    </a:lnTo>
                    <a:cubicBezTo>
                      <a:pt x="25453" y="2338"/>
                      <a:pt x="25490" y="2257"/>
                      <a:pt x="25515" y="2175"/>
                    </a:cubicBezTo>
                    <a:close/>
                    <a:moveTo>
                      <a:pt x="42122" y="3764"/>
                    </a:moveTo>
                    <a:lnTo>
                      <a:pt x="42122" y="3764"/>
                    </a:lnTo>
                    <a:cubicBezTo>
                      <a:pt x="42401" y="3768"/>
                      <a:pt x="42533" y="4098"/>
                      <a:pt x="42350" y="4293"/>
                    </a:cubicBezTo>
                    <a:cubicBezTo>
                      <a:pt x="42285" y="4358"/>
                      <a:pt x="42207" y="4386"/>
                      <a:pt x="42130" y="4386"/>
                    </a:cubicBezTo>
                    <a:cubicBezTo>
                      <a:pt x="41971" y="4386"/>
                      <a:pt x="41820" y="4263"/>
                      <a:pt x="41820" y="4072"/>
                    </a:cubicBezTo>
                    <a:cubicBezTo>
                      <a:pt x="41820" y="3901"/>
                      <a:pt x="41952" y="3767"/>
                      <a:pt x="42122" y="3764"/>
                    </a:cubicBezTo>
                    <a:close/>
                    <a:moveTo>
                      <a:pt x="24668" y="2420"/>
                    </a:moveTo>
                    <a:cubicBezTo>
                      <a:pt x="24755" y="2519"/>
                      <a:pt x="24890" y="2568"/>
                      <a:pt x="25013" y="2568"/>
                    </a:cubicBezTo>
                    <a:cubicBezTo>
                      <a:pt x="25124" y="2568"/>
                      <a:pt x="25223" y="2544"/>
                      <a:pt x="25309" y="2482"/>
                    </a:cubicBezTo>
                    <a:lnTo>
                      <a:pt x="26862" y="4269"/>
                    </a:lnTo>
                    <a:cubicBezTo>
                      <a:pt x="26825" y="4306"/>
                      <a:pt x="26800" y="4343"/>
                      <a:pt x="26775" y="4392"/>
                    </a:cubicBezTo>
                    <a:lnTo>
                      <a:pt x="23892" y="3332"/>
                    </a:lnTo>
                    <a:cubicBezTo>
                      <a:pt x="23917" y="3246"/>
                      <a:pt x="23904" y="3147"/>
                      <a:pt x="23867" y="3073"/>
                    </a:cubicBezTo>
                    <a:lnTo>
                      <a:pt x="24668" y="2420"/>
                    </a:lnTo>
                    <a:close/>
                    <a:moveTo>
                      <a:pt x="29412" y="3086"/>
                    </a:moveTo>
                    <a:cubicBezTo>
                      <a:pt x="29461" y="3271"/>
                      <a:pt x="29585" y="3406"/>
                      <a:pt x="29769" y="3468"/>
                    </a:cubicBezTo>
                    <a:lnTo>
                      <a:pt x="29757" y="3480"/>
                    </a:lnTo>
                    <a:lnTo>
                      <a:pt x="29597" y="4133"/>
                    </a:lnTo>
                    <a:lnTo>
                      <a:pt x="27712" y="4478"/>
                    </a:lnTo>
                    <a:cubicBezTo>
                      <a:pt x="27675" y="4367"/>
                      <a:pt x="27601" y="4269"/>
                      <a:pt x="27515" y="4207"/>
                    </a:cubicBezTo>
                    <a:lnTo>
                      <a:pt x="27983" y="3566"/>
                    </a:lnTo>
                    <a:cubicBezTo>
                      <a:pt x="28067" y="3622"/>
                      <a:pt x="28160" y="3647"/>
                      <a:pt x="28250" y="3647"/>
                    </a:cubicBezTo>
                    <a:cubicBezTo>
                      <a:pt x="28502" y="3647"/>
                      <a:pt x="28738" y="3450"/>
                      <a:pt x="28747" y="3160"/>
                    </a:cubicBezTo>
                    <a:lnTo>
                      <a:pt x="29412" y="3086"/>
                    </a:lnTo>
                    <a:close/>
                    <a:moveTo>
                      <a:pt x="34057" y="3295"/>
                    </a:moveTo>
                    <a:lnTo>
                      <a:pt x="34501" y="4145"/>
                    </a:lnTo>
                    <a:cubicBezTo>
                      <a:pt x="34365" y="4219"/>
                      <a:pt x="34279" y="4343"/>
                      <a:pt x="34267" y="4490"/>
                    </a:cubicBezTo>
                    <a:lnTo>
                      <a:pt x="33207" y="4195"/>
                    </a:lnTo>
                    <a:lnTo>
                      <a:pt x="33675" y="3295"/>
                    </a:lnTo>
                    <a:cubicBezTo>
                      <a:pt x="33737" y="3320"/>
                      <a:pt x="33799" y="3332"/>
                      <a:pt x="33860" y="3332"/>
                    </a:cubicBezTo>
                    <a:cubicBezTo>
                      <a:pt x="33934" y="3332"/>
                      <a:pt x="33996" y="3320"/>
                      <a:pt x="34057" y="3295"/>
                    </a:cubicBezTo>
                    <a:close/>
                    <a:moveTo>
                      <a:pt x="17147" y="3919"/>
                    </a:moveTo>
                    <a:cubicBezTo>
                      <a:pt x="17223" y="3919"/>
                      <a:pt x="17299" y="3947"/>
                      <a:pt x="17362" y="4010"/>
                    </a:cubicBezTo>
                    <a:cubicBezTo>
                      <a:pt x="17559" y="4195"/>
                      <a:pt x="17423" y="4527"/>
                      <a:pt x="17140" y="4540"/>
                    </a:cubicBezTo>
                    <a:cubicBezTo>
                      <a:pt x="16980" y="4540"/>
                      <a:pt x="16832" y="4404"/>
                      <a:pt x="16832" y="4232"/>
                    </a:cubicBezTo>
                    <a:cubicBezTo>
                      <a:pt x="16832" y="4047"/>
                      <a:pt x="16987" y="3919"/>
                      <a:pt x="17147" y="3919"/>
                    </a:cubicBezTo>
                    <a:close/>
                    <a:moveTo>
                      <a:pt x="35425" y="2876"/>
                    </a:moveTo>
                    <a:lnTo>
                      <a:pt x="37520" y="3000"/>
                    </a:lnTo>
                    <a:cubicBezTo>
                      <a:pt x="37507" y="3049"/>
                      <a:pt x="37495" y="3098"/>
                      <a:pt x="37495" y="3147"/>
                    </a:cubicBezTo>
                    <a:cubicBezTo>
                      <a:pt x="37495" y="3295"/>
                      <a:pt x="37557" y="3431"/>
                      <a:pt x="37680" y="3529"/>
                    </a:cubicBezTo>
                    <a:lnTo>
                      <a:pt x="37014" y="4540"/>
                    </a:lnTo>
                    <a:cubicBezTo>
                      <a:pt x="36940" y="4490"/>
                      <a:pt x="36867" y="4478"/>
                      <a:pt x="36780" y="4478"/>
                    </a:cubicBezTo>
                    <a:cubicBezTo>
                      <a:pt x="36706" y="4478"/>
                      <a:pt x="36620" y="4490"/>
                      <a:pt x="36546" y="4540"/>
                    </a:cubicBezTo>
                    <a:lnTo>
                      <a:pt x="35376" y="3000"/>
                    </a:lnTo>
                    <a:cubicBezTo>
                      <a:pt x="35400" y="2963"/>
                      <a:pt x="35425" y="2913"/>
                      <a:pt x="35425" y="2876"/>
                    </a:cubicBezTo>
                    <a:close/>
                    <a:moveTo>
                      <a:pt x="35289" y="3061"/>
                    </a:moveTo>
                    <a:lnTo>
                      <a:pt x="36460" y="4589"/>
                    </a:lnTo>
                    <a:cubicBezTo>
                      <a:pt x="36411" y="4638"/>
                      <a:pt x="36374" y="4688"/>
                      <a:pt x="36337" y="4749"/>
                    </a:cubicBezTo>
                    <a:lnTo>
                      <a:pt x="35252" y="4540"/>
                    </a:lnTo>
                    <a:cubicBezTo>
                      <a:pt x="35240" y="4306"/>
                      <a:pt x="35080" y="4121"/>
                      <a:pt x="34858" y="4072"/>
                    </a:cubicBezTo>
                    <a:lnTo>
                      <a:pt x="35240" y="3073"/>
                    </a:lnTo>
                    <a:lnTo>
                      <a:pt x="35289" y="3061"/>
                    </a:lnTo>
                    <a:close/>
                    <a:moveTo>
                      <a:pt x="8244" y="4182"/>
                    </a:moveTo>
                    <a:cubicBezTo>
                      <a:pt x="8503" y="4182"/>
                      <a:pt x="8626" y="4490"/>
                      <a:pt x="8441" y="4675"/>
                    </a:cubicBezTo>
                    <a:cubicBezTo>
                      <a:pt x="8386" y="4734"/>
                      <a:pt x="8316" y="4761"/>
                      <a:pt x="8245" y="4761"/>
                    </a:cubicBezTo>
                    <a:cubicBezTo>
                      <a:pt x="8096" y="4761"/>
                      <a:pt x="7948" y="4642"/>
                      <a:pt x="7948" y="4466"/>
                    </a:cubicBezTo>
                    <a:cubicBezTo>
                      <a:pt x="7948" y="4306"/>
                      <a:pt x="8084" y="4182"/>
                      <a:pt x="8232" y="4182"/>
                    </a:cubicBezTo>
                    <a:close/>
                    <a:moveTo>
                      <a:pt x="21268" y="2827"/>
                    </a:moveTo>
                    <a:lnTo>
                      <a:pt x="23104" y="3197"/>
                    </a:lnTo>
                    <a:cubicBezTo>
                      <a:pt x="23104" y="3209"/>
                      <a:pt x="23104" y="3221"/>
                      <a:pt x="23104" y="3246"/>
                    </a:cubicBezTo>
                    <a:cubicBezTo>
                      <a:pt x="23104" y="3468"/>
                      <a:pt x="23288" y="3640"/>
                      <a:pt x="23510" y="3640"/>
                    </a:cubicBezTo>
                    <a:cubicBezTo>
                      <a:pt x="23516" y="3646"/>
                      <a:pt x="23526" y="3650"/>
                      <a:pt x="23535" y="3650"/>
                    </a:cubicBezTo>
                    <a:cubicBezTo>
                      <a:pt x="23544" y="3650"/>
                      <a:pt x="23553" y="3646"/>
                      <a:pt x="23559" y="3640"/>
                    </a:cubicBezTo>
                    <a:lnTo>
                      <a:pt x="23695" y="4675"/>
                    </a:lnTo>
                    <a:cubicBezTo>
                      <a:pt x="23633" y="4700"/>
                      <a:pt x="23584" y="4737"/>
                      <a:pt x="23547" y="4774"/>
                    </a:cubicBezTo>
                    <a:lnTo>
                      <a:pt x="21231" y="3000"/>
                    </a:lnTo>
                    <a:cubicBezTo>
                      <a:pt x="21255" y="2938"/>
                      <a:pt x="21268" y="2876"/>
                      <a:pt x="21268" y="2827"/>
                    </a:cubicBezTo>
                    <a:close/>
                    <a:moveTo>
                      <a:pt x="34762" y="4266"/>
                    </a:moveTo>
                    <a:cubicBezTo>
                      <a:pt x="34913" y="4266"/>
                      <a:pt x="35059" y="4379"/>
                      <a:pt x="35068" y="4552"/>
                    </a:cubicBezTo>
                    <a:cubicBezTo>
                      <a:pt x="35068" y="4725"/>
                      <a:pt x="34932" y="4872"/>
                      <a:pt x="34760" y="4872"/>
                    </a:cubicBezTo>
                    <a:lnTo>
                      <a:pt x="34760" y="4860"/>
                    </a:lnTo>
                    <a:cubicBezTo>
                      <a:pt x="34501" y="4860"/>
                      <a:pt x="34365" y="4540"/>
                      <a:pt x="34550" y="4355"/>
                    </a:cubicBezTo>
                    <a:cubicBezTo>
                      <a:pt x="34611" y="4294"/>
                      <a:pt x="34687" y="4266"/>
                      <a:pt x="34762" y="4266"/>
                    </a:cubicBezTo>
                    <a:close/>
                    <a:moveTo>
                      <a:pt x="20282" y="2926"/>
                    </a:moveTo>
                    <a:cubicBezTo>
                      <a:pt x="20319" y="3024"/>
                      <a:pt x="20381" y="3123"/>
                      <a:pt x="20467" y="3184"/>
                    </a:cubicBezTo>
                    <a:lnTo>
                      <a:pt x="19654" y="4540"/>
                    </a:lnTo>
                    <a:cubicBezTo>
                      <a:pt x="19580" y="4490"/>
                      <a:pt x="19493" y="4466"/>
                      <a:pt x="19407" y="4466"/>
                    </a:cubicBezTo>
                    <a:cubicBezTo>
                      <a:pt x="19161" y="4466"/>
                      <a:pt x="18951" y="4651"/>
                      <a:pt x="18914" y="4897"/>
                    </a:cubicBezTo>
                    <a:lnTo>
                      <a:pt x="17596" y="4441"/>
                    </a:lnTo>
                    <a:cubicBezTo>
                      <a:pt x="17621" y="4380"/>
                      <a:pt x="17633" y="4306"/>
                      <a:pt x="17633" y="4244"/>
                    </a:cubicBezTo>
                    <a:cubicBezTo>
                      <a:pt x="17633" y="4170"/>
                      <a:pt x="17621" y="4096"/>
                      <a:pt x="17584" y="4035"/>
                    </a:cubicBezTo>
                    <a:lnTo>
                      <a:pt x="20282" y="2926"/>
                    </a:lnTo>
                    <a:close/>
                    <a:moveTo>
                      <a:pt x="27221" y="4310"/>
                    </a:moveTo>
                    <a:cubicBezTo>
                      <a:pt x="27372" y="4310"/>
                      <a:pt x="27519" y="4428"/>
                      <a:pt x="27527" y="4601"/>
                    </a:cubicBezTo>
                    <a:cubicBezTo>
                      <a:pt x="27527" y="4774"/>
                      <a:pt x="27391" y="4909"/>
                      <a:pt x="27231" y="4909"/>
                    </a:cubicBezTo>
                    <a:cubicBezTo>
                      <a:pt x="26960" y="4909"/>
                      <a:pt x="26825" y="4589"/>
                      <a:pt x="27009" y="4404"/>
                    </a:cubicBezTo>
                    <a:cubicBezTo>
                      <a:pt x="27071" y="4339"/>
                      <a:pt x="27147" y="4310"/>
                      <a:pt x="27221" y="4310"/>
                    </a:cubicBezTo>
                    <a:close/>
                    <a:moveTo>
                      <a:pt x="6830" y="4430"/>
                    </a:moveTo>
                    <a:cubicBezTo>
                      <a:pt x="6965" y="4430"/>
                      <a:pt x="7098" y="4536"/>
                      <a:pt x="7098" y="4688"/>
                    </a:cubicBezTo>
                    <a:cubicBezTo>
                      <a:pt x="7098" y="4835"/>
                      <a:pt x="6975" y="4959"/>
                      <a:pt x="6827" y="4959"/>
                    </a:cubicBezTo>
                    <a:lnTo>
                      <a:pt x="6839" y="4946"/>
                    </a:lnTo>
                    <a:cubicBezTo>
                      <a:pt x="6605" y="4946"/>
                      <a:pt x="6494" y="4663"/>
                      <a:pt x="6655" y="4503"/>
                    </a:cubicBezTo>
                    <a:cubicBezTo>
                      <a:pt x="6705" y="4452"/>
                      <a:pt x="6768" y="4430"/>
                      <a:pt x="6830" y="4430"/>
                    </a:cubicBezTo>
                    <a:close/>
                    <a:moveTo>
                      <a:pt x="23867" y="3431"/>
                    </a:moveTo>
                    <a:lnTo>
                      <a:pt x="26751" y="4490"/>
                    </a:lnTo>
                    <a:cubicBezTo>
                      <a:pt x="26738" y="4527"/>
                      <a:pt x="26738" y="4564"/>
                      <a:pt x="26726" y="4614"/>
                    </a:cubicBezTo>
                    <a:cubicBezTo>
                      <a:pt x="26738" y="4638"/>
                      <a:pt x="26738" y="4663"/>
                      <a:pt x="26738" y="4688"/>
                    </a:cubicBezTo>
                    <a:lnTo>
                      <a:pt x="24410" y="4996"/>
                    </a:lnTo>
                    <a:cubicBezTo>
                      <a:pt x="24348" y="4774"/>
                      <a:pt x="24151" y="4614"/>
                      <a:pt x="23917" y="4614"/>
                    </a:cubicBezTo>
                    <a:cubicBezTo>
                      <a:pt x="23867" y="4614"/>
                      <a:pt x="23831" y="4614"/>
                      <a:pt x="23794" y="4626"/>
                    </a:cubicBezTo>
                    <a:lnTo>
                      <a:pt x="23658" y="3616"/>
                    </a:lnTo>
                    <a:cubicBezTo>
                      <a:pt x="23744" y="3579"/>
                      <a:pt x="23818" y="3505"/>
                      <a:pt x="23867" y="3431"/>
                    </a:cubicBezTo>
                    <a:close/>
                    <a:moveTo>
                      <a:pt x="40230" y="3751"/>
                    </a:moveTo>
                    <a:lnTo>
                      <a:pt x="41623" y="4133"/>
                    </a:lnTo>
                    <a:cubicBezTo>
                      <a:pt x="41635" y="4256"/>
                      <a:pt x="41697" y="4367"/>
                      <a:pt x="41783" y="4441"/>
                    </a:cubicBezTo>
                    <a:lnTo>
                      <a:pt x="40945" y="5217"/>
                    </a:lnTo>
                    <a:cubicBezTo>
                      <a:pt x="40853" y="5133"/>
                      <a:pt x="40732" y="5090"/>
                      <a:pt x="40606" y="5090"/>
                    </a:cubicBezTo>
                    <a:cubicBezTo>
                      <a:pt x="40547" y="5090"/>
                      <a:pt x="40486" y="5099"/>
                      <a:pt x="40427" y="5119"/>
                    </a:cubicBezTo>
                    <a:lnTo>
                      <a:pt x="39947" y="3998"/>
                    </a:lnTo>
                    <a:cubicBezTo>
                      <a:pt x="40082" y="3961"/>
                      <a:pt x="40193" y="3874"/>
                      <a:pt x="40255" y="3763"/>
                    </a:cubicBezTo>
                    <a:lnTo>
                      <a:pt x="40230" y="3751"/>
                    </a:lnTo>
                    <a:close/>
                    <a:moveTo>
                      <a:pt x="19408" y="4673"/>
                    </a:moveTo>
                    <a:cubicBezTo>
                      <a:pt x="19560" y="4673"/>
                      <a:pt x="19707" y="4789"/>
                      <a:pt x="19715" y="4971"/>
                    </a:cubicBezTo>
                    <a:cubicBezTo>
                      <a:pt x="19715" y="5131"/>
                      <a:pt x="19580" y="5267"/>
                      <a:pt x="19407" y="5279"/>
                    </a:cubicBezTo>
                    <a:cubicBezTo>
                      <a:pt x="19148" y="5279"/>
                      <a:pt x="19013" y="4959"/>
                      <a:pt x="19198" y="4762"/>
                    </a:cubicBezTo>
                    <a:cubicBezTo>
                      <a:pt x="19258" y="4701"/>
                      <a:pt x="19334" y="4673"/>
                      <a:pt x="19408" y="4673"/>
                    </a:cubicBezTo>
                    <a:close/>
                    <a:moveTo>
                      <a:pt x="36792" y="4673"/>
                    </a:moveTo>
                    <a:cubicBezTo>
                      <a:pt x="36866" y="4673"/>
                      <a:pt x="36941" y="4701"/>
                      <a:pt x="37002" y="4762"/>
                    </a:cubicBezTo>
                    <a:cubicBezTo>
                      <a:pt x="37187" y="4959"/>
                      <a:pt x="37051" y="5279"/>
                      <a:pt x="36793" y="5279"/>
                    </a:cubicBezTo>
                    <a:cubicBezTo>
                      <a:pt x="36620" y="5279"/>
                      <a:pt x="36485" y="5143"/>
                      <a:pt x="36485" y="4971"/>
                    </a:cubicBezTo>
                    <a:cubicBezTo>
                      <a:pt x="36493" y="4789"/>
                      <a:pt x="36640" y="4673"/>
                      <a:pt x="36792" y="4673"/>
                    </a:cubicBezTo>
                    <a:close/>
                    <a:moveTo>
                      <a:pt x="23917" y="4823"/>
                    </a:moveTo>
                    <a:cubicBezTo>
                      <a:pt x="24176" y="4823"/>
                      <a:pt x="24311" y="5143"/>
                      <a:pt x="24126" y="5328"/>
                    </a:cubicBezTo>
                    <a:cubicBezTo>
                      <a:pt x="24063" y="5387"/>
                      <a:pt x="23987" y="5414"/>
                      <a:pt x="23914" y="5414"/>
                    </a:cubicBezTo>
                    <a:cubicBezTo>
                      <a:pt x="23757" y="5414"/>
                      <a:pt x="23609" y="5295"/>
                      <a:pt x="23609" y="5119"/>
                    </a:cubicBezTo>
                    <a:cubicBezTo>
                      <a:pt x="23621" y="4946"/>
                      <a:pt x="23744" y="4823"/>
                      <a:pt x="23917" y="4823"/>
                    </a:cubicBezTo>
                    <a:close/>
                    <a:moveTo>
                      <a:pt x="12606" y="3492"/>
                    </a:moveTo>
                    <a:lnTo>
                      <a:pt x="14257" y="3813"/>
                    </a:lnTo>
                    <a:lnTo>
                      <a:pt x="14257" y="3874"/>
                    </a:lnTo>
                    <a:cubicBezTo>
                      <a:pt x="14257" y="4072"/>
                      <a:pt x="14380" y="4269"/>
                      <a:pt x="14577" y="4343"/>
                    </a:cubicBezTo>
                    <a:lnTo>
                      <a:pt x="13973" y="5833"/>
                    </a:lnTo>
                    <a:cubicBezTo>
                      <a:pt x="13912" y="5797"/>
                      <a:pt x="13838" y="5784"/>
                      <a:pt x="13764" y="5784"/>
                    </a:cubicBezTo>
                    <a:cubicBezTo>
                      <a:pt x="13715" y="5784"/>
                      <a:pt x="13678" y="5784"/>
                      <a:pt x="13628" y="5797"/>
                    </a:cubicBezTo>
                    <a:lnTo>
                      <a:pt x="12433" y="3751"/>
                    </a:lnTo>
                    <a:cubicBezTo>
                      <a:pt x="12520" y="3677"/>
                      <a:pt x="12581" y="3591"/>
                      <a:pt x="12606" y="3492"/>
                    </a:cubicBezTo>
                    <a:close/>
                    <a:moveTo>
                      <a:pt x="40616" y="5296"/>
                    </a:moveTo>
                    <a:cubicBezTo>
                      <a:pt x="40770" y="5296"/>
                      <a:pt x="40920" y="5417"/>
                      <a:pt x="40920" y="5599"/>
                    </a:cubicBezTo>
                    <a:cubicBezTo>
                      <a:pt x="40908" y="5760"/>
                      <a:pt x="40785" y="5895"/>
                      <a:pt x="40625" y="5895"/>
                    </a:cubicBezTo>
                    <a:lnTo>
                      <a:pt x="40612" y="5895"/>
                    </a:lnTo>
                    <a:cubicBezTo>
                      <a:pt x="40353" y="5895"/>
                      <a:pt x="40218" y="5575"/>
                      <a:pt x="40403" y="5390"/>
                    </a:cubicBezTo>
                    <a:cubicBezTo>
                      <a:pt x="40463" y="5325"/>
                      <a:pt x="40540" y="5296"/>
                      <a:pt x="40616" y="5296"/>
                    </a:cubicBezTo>
                    <a:close/>
                    <a:moveTo>
                      <a:pt x="39651" y="4010"/>
                    </a:moveTo>
                    <a:cubicBezTo>
                      <a:pt x="39700" y="4022"/>
                      <a:pt x="39762" y="4035"/>
                      <a:pt x="39811" y="4035"/>
                    </a:cubicBezTo>
                    <a:lnTo>
                      <a:pt x="39873" y="4035"/>
                    </a:lnTo>
                    <a:lnTo>
                      <a:pt x="40366" y="5168"/>
                    </a:lnTo>
                    <a:cubicBezTo>
                      <a:pt x="40218" y="5267"/>
                      <a:pt x="40119" y="5427"/>
                      <a:pt x="40119" y="5599"/>
                    </a:cubicBezTo>
                    <a:cubicBezTo>
                      <a:pt x="40119" y="5636"/>
                      <a:pt x="40132" y="5673"/>
                      <a:pt x="40132" y="5723"/>
                    </a:cubicBezTo>
                    <a:lnTo>
                      <a:pt x="38887" y="5957"/>
                    </a:lnTo>
                    <a:lnTo>
                      <a:pt x="39651" y="4010"/>
                    </a:lnTo>
                    <a:close/>
                    <a:moveTo>
                      <a:pt x="9846" y="3283"/>
                    </a:moveTo>
                    <a:lnTo>
                      <a:pt x="11632" y="3357"/>
                    </a:lnTo>
                    <a:cubicBezTo>
                      <a:pt x="11645" y="3542"/>
                      <a:pt x="11743" y="3702"/>
                      <a:pt x="11903" y="3776"/>
                    </a:cubicBezTo>
                    <a:lnTo>
                      <a:pt x="11078" y="5932"/>
                    </a:lnTo>
                    <a:cubicBezTo>
                      <a:pt x="11029" y="5920"/>
                      <a:pt x="10979" y="5907"/>
                      <a:pt x="10930" y="5907"/>
                    </a:cubicBezTo>
                    <a:cubicBezTo>
                      <a:pt x="10844" y="5907"/>
                      <a:pt x="10770" y="5932"/>
                      <a:pt x="10696" y="5969"/>
                    </a:cubicBezTo>
                    <a:lnTo>
                      <a:pt x="9599" y="3591"/>
                    </a:lnTo>
                    <a:cubicBezTo>
                      <a:pt x="9710" y="3529"/>
                      <a:pt x="9809" y="3406"/>
                      <a:pt x="9833" y="3283"/>
                    </a:cubicBezTo>
                    <a:close/>
                    <a:moveTo>
                      <a:pt x="32258" y="4035"/>
                    </a:moveTo>
                    <a:lnTo>
                      <a:pt x="33059" y="4256"/>
                    </a:lnTo>
                    <a:lnTo>
                      <a:pt x="32061" y="6154"/>
                    </a:lnTo>
                    <a:lnTo>
                      <a:pt x="32024" y="6154"/>
                    </a:lnTo>
                    <a:lnTo>
                      <a:pt x="31975" y="4232"/>
                    </a:lnTo>
                    <a:cubicBezTo>
                      <a:pt x="32086" y="4207"/>
                      <a:pt x="32184" y="4133"/>
                      <a:pt x="32258" y="4035"/>
                    </a:cubicBezTo>
                    <a:close/>
                    <a:moveTo>
                      <a:pt x="29585" y="4232"/>
                    </a:moveTo>
                    <a:lnTo>
                      <a:pt x="29153" y="6043"/>
                    </a:lnTo>
                    <a:lnTo>
                      <a:pt x="29092" y="6043"/>
                    </a:lnTo>
                    <a:cubicBezTo>
                      <a:pt x="28956" y="6043"/>
                      <a:pt x="28833" y="6105"/>
                      <a:pt x="28734" y="6203"/>
                    </a:cubicBezTo>
                    <a:lnTo>
                      <a:pt x="27589" y="4971"/>
                    </a:lnTo>
                    <a:cubicBezTo>
                      <a:pt x="27687" y="4885"/>
                      <a:pt x="27749" y="4749"/>
                      <a:pt x="27749" y="4614"/>
                    </a:cubicBezTo>
                    <a:cubicBezTo>
                      <a:pt x="27736" y="4601"/>
                      <a:pt x="27736" y="4589"/>
                      <a:pt x="27736" y="4577"/>
                    </a:cubicBezTo>
                    <a:lnTo>
                      <a:pt x="27736" y="4564"/>
                    </a:lnTo>
                    <a:lnTo>
                      <a:pt x="29585" y="4232"/>
                    </a:lnTo>
                    <a:close/>
                    <a:moveTo>
                      <a:pt x="33158" y="4281"/>
                    </a:moveTo>
                    <a:lnTo>
                      <a:pt x="34267" y="4601"/>
                    </a:lnTo>
                    <a:cubicBezTo>
                      <a:pt x="34267" y="4651"/>
                      <a:pt x="34279" y="4700"/>
                      <a:pt x="34304" y="4749"/>
                    </a:cubicBezTo>
                    <a:lnTo>
                      <a:pt x="32246" y="6228"/>
                    </a:lnTo>
                    <a:cubicBezTo>
                      <a:pt x="32221" y="6203"/>
                      <a:pt x="32197" y="6191"/>
                      <a:pt x="32172" y="6178"/>
                    </a:cubicBezTo>
                    <a:lnTo>
                      <a:pt x="33158" y="4281"/>
                    </a:lnTo>
                    <a:close/>
                    <a:moveTo>
                      <a:pt x="38481" y="3160"/>
                    </a:moveTo>
                    <a:lnTo>
                      <a:pt x="39294" y="3418"/>
                    </a:lnTo>
                    <a:cubicBezTo>
                      <a:pt x="39282" y="3455"/>
                      <a:pt x="39282" y="3492"/>
                      <a:pt x="39282" y="3529"/>
                    </a:cubicBezTo>
                    <a:cubicBezTo>
                      <a:pt x="39282" y="3714"/>
                      <a:pt x="39380" y="3874"/>
                      <a:pt x="39540" y="3961"/>
                    </a:cubicBezTo>
                    <a:lnTo>
                      <a:pt x="38752" y="5969"/>
                    </a:lnTo>
                    <a:lnTo>
                      <a:pt x="37298" y="6240"/>
                    </a:lnTo>
                    <a:lnTo>
                      <a:pt x="36990" y="5415"/>
                    </a:lnTo>
                    <a:cubicBezTo>
                      <a:pt x="37322" y="5254"/>
                      <a:pt x="37372" y="4798"/>
                      <a:pt x="37088" y="4577"/>
                    </a:cubicBezTo>
                    <a:lnTo>
                      <a:pt x="37741" y="3579"/>
                    </a:lnTo>
                    <a:cubicBezTo>
                      <a:pt x="37815" y="3616"/>
                      <a:pt x="37902" y="3628"/>
                      <a:pt x="37975" y="3628"/>
                    </a:cubicBezTo>
                    <a:cubicBezTo>
                      <a:pt x="37983" y="3628"/>
                      <a:pt x="37991" y="3628"/>
                      <a:pt x="37998" y="3628"/>
                    </a:cubicBezTo>
                    <a:cubicBezTo>
                      <a:pt x="38260" y="3628"/>
                      <a:pt x="38481" y="3424"/>
                      <a:pt x="38505" y="3172"/>
                    </a:cubicBezTo>
                    <a:lnTo>
                      <a:pt x="38481" y="3160"/>
                    </a:lnTo>
                    <a:close/>
                    <a:moveTo>
                      <a:pt x="12347" y="3800"/>
                    </a:moveTo>
                    <a:lnTo>
                      <a:pt x="13530" y="5833"/>
                    </a:lnTo>
                    <a:cubicBezTo>
                      <a:pt x="13382" y="5920"/>
                      <a:pt x="13283" y="6068"/>
                      <a:pt x="13271" y="6240"/>
                    </a:cubicBezTo>
                    <a:lnTo>
                      <a:pt x="11423" y="6277"/>
                    </a:lnTo>
                    <a:cubicBezTo>
                      <a:pt x="11386" y="6142"/>
                      <a:pt x="11287" y="6031"/>
                      <a:pt x="11176" y="5969"/>
                    </a:cubicBezTo>
                    <a:lnTo>
                      <a:pt x="12002" y="3813"/>
                    </a:lnTo>
                    <a:cubicBezTo>
                      <a:pt x="12051" y="3825"/>
                      <a:pt x="12088" y="3825"/>
                      <a:pt x="12138" y="3825"/>
                    </a:cubicBezTo>
                    <a:cubicBezTo>
                      <a:pt x="12157" y="3828"/>
                      <a:pt x="12176" y="3830"/>
                      <a:pt x="12195" y="3830"/>
                    </a:cubicBezTo>
                    <a:cubicBezTo>
                      <a:pt x="12245" y="3830"/>
                      <a:pt x="12293" y="3818"/>
                      <a:pt x="12347" y="3800"/>
                    </a:cubicBezTo>
                    <a:close/>
                    <a:moveTo>
                      <a:pt x="41881" y="4503"/>
                    </a:moveTo>
                    <a:cubicBezTo>
                      <a:pt x="41955" y="4540"/>
                      <a:pt x="42029" y="4564"/>
                      <a:pt x="42115" y="4564"/>
                    </a:cubicBezTo>
                    <a:lnTo>
                      <a:pt x="42152" y="4564"/>
                    </a:lnTo>
                    <a:lnTo>
                      <a:pt x="42005" y="6105"/>
                    </a:lnTo>
                    <a:cubicBezTo>
                      <a:pt x="41857" y="6117"/>
                      <a:pt x="41721" y="6178"/>
                      <a:pt x="41623" y="6289"/>
                    </a:cubicBezTo>
                    <a:lnTo>
                      <a:pt x="41019" y="5883"/>
                    </a:lnTo>
                    <a:cubicBezTo>
                      <a:pt x="41080" y="5809"/>
                      <a:pt x="41117" y="5698"/>
                      <a:pt x="41117" y="5599"/>
                    </a:cubicBezTo>
                    <a:cubicBezTo>
                      <a:pt x="41117" y="5488"/>
                      <a:pt x="41080" y="5378"/>
                      <a:pt x="41019" y="5291"/>
                    </a:cubicBezTo>
                    <a:lnTo>
                      <a:pt x="41881" y="4503"/>
                    </a:lnTo>
                    <a:close/>
                    <a:moveTo>
                      <a:pt x="31359" y="3911"/>
                    </a:moveTo>
                    <a:cubicBezTo>
                      <a:pt x="31384" y="3998"/>
                      <a:pt x="31445" y="4072"/>
                      <a:pt x="31507" y="4133"/>
                    </a:cubicBezTo>
                    <a:lnTo>
                      <a:pt x="31507" y="4145"/>
                    </a:lnTo>
                    <a:lnTo>
                      <a:pt x="29523" y="6302"/>
                    </a:lnTo>
                    <a:cubicBezTo>
                      <a:pt x="29461" y="6191"/>
                      <a:pt x="29375" y="6117"/>
                      <a:pt x="29252" y="6080"/>
                    </a:cubicBezTo>
                    <a:lnTo>
                      <a:pt x="29696" y="4219"/>
                    </a:lnTo>
                    <a:lnTo>
                      <a:pt x="31359" y="3911"/>
                    </a:lnTo>
                    <a:close/>
                    <a:moveTo>
                      <a:pt x="35265" y="4626"/>
                    </a:moveTo>
                    <a:lnTo>
                      <a:pt x="36300" y="4835"/>
                    </a:lnTo>
                    <a:cubicBezTo>
                      <a:pt x="36300" y="4872"/>
                      <a:pt x="36287" y="4922"/>
                      <a:pt x="36287" y="4959"/>
                    </a:cubicBezTo>
                    <a:cubicBezTo>
                      <a:pt x="36287" y="5082"/>
                      <a:pt x="36324" y="5205"/>
                      <a:pt x="36398" y="5304"/>
                    </a:cubicBezTo>
                    <a:lnTo>
                      <a:pt x="36411" y="5291"/>
                    </a:lnTo>
                    <a:lnTo>
                      <a:pt x="36411" y="5291"/>
                    </a:lnTo>
                    <a:lnTo>
                      <a:pt x="35400" y="6339"/>
                    </a:lnTo>
                    <a:cubicBezTo>
                      <a:pt x="35314" y="6265"/>
                      <a:pt x="35203" y="6228"/>
                      <a:pt x="35092" y="6228"/>
                    </a:cubicBezTo>
                    <a:lnTo>
                      <a:pt x="35055" y="6228"/>
                    </a:lnTo>
                    <a:lnTo>
                      <a:pt x="34821" y="5057"/>
                    </a:lnTo>
                    <a:cubicBezTo>
                      <a:pt x="35055" y="5033"/>
                      <a:pt x="35228" y="4860"/>
                      <a:pt x="35265" y="4626"/>
                    </a:cubicBezTo>
                    <a:close/>
                    <a:moveTo>
                      <a:pt x="21218" y="6203"/>
                    </a:moveTo>
                    <a:cubicBezTo>
                      <a:pt x="21258" y="6203"/>
                      <a:pt x="21298" y="6228"/>
                      <a:pt x="21305" y="6277"/>
                    </a:cubicBezTo>
                    <a:cubicBezTo>
                      <a:pt x="21298" y="6326"/>
                      <a:pt x="21258" y="6351"/>
                      <a:pt x="21218" y="6351"/>
                    </a:cubicBezTo>
                    <a:cubicBezTo>
                      <a:pt x="21178" y="6351"/>
                      <a:pt x="21138" y="6326"/>
                      <a:pt x="21132" y="6277"/>
                    </a:cubicBezTo>
                    <a:cubicBezTo>
                      <a:pt x="21138" y="6228"/>
                      <a:pt x="21178" y="6203"/>
                      <a:pt x="21218" y="6203"/>
                    </a:cubicBezTo>
                    <a:close/>
                    <a:moveTo>
                      <a:pt x="21169" y="3073"/>
                    </a:moveTo>
                    <a:lnTo>
                      <a:pt x="23486" y="4848"/>
                    </a:lnTo>
                    <a:cubicBezTo>
                      <a:pt x="23436" y="4934"/>
                      <a:pt x="23399" y="5020"/>
                      <a:pt x="23412" y="5119"/>
                    </a:cubicBezTo>
                    <a:cubicBezTo>
                      <a:pt x="23399" y="5217"/>
                      <a:pt x="23436" y="5316"/>
                      <a:pt x="23486" y="5402"/>
                    </a:cubicBezTo>
                    <a:lnTo>
                      <a:pt x="22549" y="6178"/>
                    </a:lnTo>
                    <a:cubicBezTo>
                      <a:pt x="22443" y="6077"/>
                      <a:pt x="22310" y="6029"/>
                      <a:pt x="22180" y="6029"/>
                    </a:cubicBezTo>
                    <a:cubicBezTo>
                      <a:pt x="21978" y="6029"/>
                      <a:pt x="21781" y="6146"/>
                      <a:pt x="21699" y="6363"/>
                    </a:cubicBezTo>
                    <a:lnTo>
                      <a:pt x="21502" y="6302"/>
                    </a:lnTo>
                    <a:lnTo>
                      <a:pt x="21502" y="6277"/>
                    </a:lnTo>
                    <a:cubicBezTo>
                      <a:pt x="21502" y="6101"/>
                      <a:pt x="21359" y="5988"/>
                      <a:pt x="21210" y="5988"/>
                    </a:cubicBezTo>
                    <a:cubicBezTo>
                      <a:pt x="21140" y="5988"/>
                      <a:pt x="21068" y="6013"/>
                      <a:pt x="21009" y="6068"/>
                    </a:cubicBezTo>
                    <a:lnTo>
                      <a:pt x="19838" y="5242"/>
                    </a:lnTo>
                    <a:cubicBezTo>
                      <a:pt x="19888" y="5156"/>
                      <a:pt x="19912" y="5070"/>
                      <a:pt x="19912" y="4971"/>
                    </a:cubicBezTo>
                    <a:cubicBezTo>
                      <a:pt x="19912" y="4823"/>
                      <a:pt x="19851" y="4688"/>
                      <a:pt x="19740" y="4601"/>
                    </a:cubicBezTo>
                    <a:lnTo>
                      <a:pt x="20553" y="3234"/>
                    </a:lnTo>
                    <a:cubicBezTo>
                      <a:pt x="20615" y="3271"/>
                      <a:pt x="20689" y="3283"/>
                      <a:pt x="20763" y="3283"/>
                    </a:cubicBezTo>
                    <a:cubicBezTo>
                      <a:pt x="20923" y="3283"/>
                      <a:pt x="21071" y="3209"/>
                      <a:pt x="21169" y="3073"/>
                    </a:cubicBezTo>
                    <a:close/>
                    <a:moveTo>
                      <a:pt x="9094" y="3566"/>
                    </a:moveTo>
                    <a:cubicBezTo>
                      <a:pt x="9180" y="3616"/>
                      <a:pt x="9267" y="3640"/>
                      <a:pt x="9353" y="3640"/>
                    </a:cubicBezTo>
                    <a:cubicBezTo>
                      <a:pt x="9402" y="3640"/>
                      <a:pt x="9451" y="3628"/>
                      <a:pt x="9488" y="3616"/>
                    </a:cubicBezTo>
                    <a:lnTo>
                      <a:pt x="10610" y="6018"/>
                    </a:lnTo>
                    <a:cubicBezTo>
                      <a:pt x="10514" y="6090"/>
                      <a:pt x="10454" y="6208"/>
                      <a:pt x="10427" y="6327"/>
                    </a:cubicBezTo>
                    <a:lnTo>
                      <a:pt x="10427" y="6327"/>
                    </a:lnTo>
                    <a:lnTo>
                      <a:pt x="8614" y="6400"/>
                    </a:lnTo>
                    <a:cubicBezTo>
                      <a:pt x="8552" y="6191"/>
                      <a:pt x="8355" y="6031"/>
                      <a:pt x="8133" y="6031"/>
                    </a:cubicBezTo>
                    <a:cubicBezTo>
                      <a:pt x="8071" y="6031"/>
                      <a:pt x="8022" y="6043"/>
                      <a:pt x="7961" y="6068"/>
                    </a:cubicBezTo>
                    <a:lnTo>
                      <a:pt x="7147" y="5033"/>
                    </a:lnTo>
                    <a:cubicBezTo>
                      <a:pt x="7234" y="4934"/>
                      <a:pt x="7283" y="4823"/>
                      <a:pt x="7295" y="4700"/>
                    </a:cubicBezTo>
                    <a:lnTo>
                      <a:pt x="7295" y="4675"/>
                    </a:lnTo>
                    <a:lnTo>
                      <a:pt x="7763" y="4589"/>
                    </a:lnTo>
                    <a:cubicBezTo>
                      <a:pt x="7827" y="4815"/>
                      <a:pt x="8029" y="4955"/>
                      <a:pt x="8245" y="4955"/>
                    </a:cubicBezTo>
                    <a:cubicBezTo>
                      <a:pt x="8323" y="4955"/>
                      <a:pt x="8403" y="4936"/>
                      <a:pt x="8478" y="4897"/>
                    </a:cubicBezTo>
                    <a:cubicBezTo>
                      <a:pt x="8749" y="4737"/>
                      <a:pt x="8811" y="4367"/>
                      <a:pt x="8601" y="4133"/>
                    </a:cubicBezTo>
                    <a:lnTo>
                      <a:pt x="9094" y="3566"/>
                    </a:lnTo>
                    <a:close/>
                    <a:moveTo>
                      <a:pt x="32040" y="6377"/>
                    </a:moveTo>
                    <a:cubicBezTo>
                      <a:pt x="32070" y="6377"/>
                      <a:pt x="32128" y="6450"/>
                      <a:pt x="32061" y="6450"/>
                    </a:cubicBezTo>
                    <a:cubicBezTo>
                      <a:pt x="32057" y="6452"/>
                      <a:pt x="32052" y="6453"/>
                      <a:pt x="32048" y="6453"/>
                    </a:cubicBezTo>
                    <a:cubicBezTo>
                      <a:pt x="32028" y="6453"/>
                      <a:pt x="32012" y="6433"/>
                      <a:pt x="32012" y="6413"/>
                    </a:cubicBezTo>
                    <a:lnTo>
                      <a:pt x="32024" y="6400"/>
                    </a:lnTo>
                    <a:cubicBezTo>
                      <a:pt x="32024" y="6383"/>
                      <a:pt x="32031" y="6377"/>
                      <a:pt x="32040" y="6377"/>
                    </a:cubicBezTo>
                    <a:close/>
                    <a:moveTo>
                      <a:pt x="31593" y="4195"/>
                    </a:moveTo>
                    <a:cubicBezTo>
                      <a:pt x="31667" y="4232"/>
                      <a:pt x="31753" y="4256"/>
                      <a:pt x="31839" y="4256"/>
                    </a:cubicBezTo>
                    <a:lnTo>
                      <a:pt x="31864" y="4256"/>
                    </a:lnTo>
                    <a:lnTo>
                      <a:pt x="31926" y="6203"/>
                    </a:lnTo>
                    <a:cubicBezTo>
                      <a:pt x="31864" y="6240"/>
                      <a:pt x="31827" y="6302"/>
                      <a:pt x="31815" y="6376"/>
                    </a:cubicBezTo>
                    <a:lnTo>
                      <a:pt x="29585" y="6474"/>
                    </a:lnTo>
                    <a:cubicBezTo>
                      <a:pt x="29585" y="6450"/>
                      <a:pt x="29585" y="6413"/>
                      <a:pt x="29572" y="6388"/>
                    </a:cubicBezTo>
                    <a:lnTo>
                      <a:pt x="31593" y="4195"/>
                    </a:lnTo>
                    <a:close/>
                    <a:moveTo>
                      <a:pt x="36485" y="5353"/>
                    </a:moveTo>
                    <a:cubicBezTo>
                      <a:pt x="36571" y="5427"/>
                      <a:pt x="36669" y="5476"/>
                      <a:pt x="36780" y="5476"/>
                    </a:cubicBezTo>
                    <a:lnTo>
                      <a:pt x="36793" y="5476"/>
                    </a:lnTo>
                    <a:cubicBezTo>
                      <a:pt x="36830" y="5476"/>
                      <a:pt x="36879" y="5464"/>
                      <a:pt x="36916" y="5452"/>
                    </a:cubicBezTo>
                    <a:lnTo>
                      <a:pt x="37224" y="6277"/>
                    </a:lnTo>
                    <a:lnTo>
                      <a:pt x="35585" y="6585"/>
                    </a:lnTo>
                    <a:cubicBezTo>
                      <a:pt x="35560" y="6511"/>
                      <a:pt x="35524" y="6450"/>
                      <a:pt x="35487" y="6400"/>
                    </a:cubicBezTo>
                    <a:lnTo>
                      <a:pt x="36485" y="5353"/>
                    </a:lnTo>
                    <a:close/>
                    <a:moveTo>
                      <a:pt x="13764" y="5981"/>
                    </a:moveTo>
                    <a:cubicBezTo>
                      <a:pt x="14035" y="5981"/>
                      <a:pt x="14183" y="6314"/>
                      <a:pt x="13986" y="6511"/>
                    </a:cubicBezTo>
                    <a:cubicBezTo>
                      <a:pt x="13922" y="6575"/>
                      <a:pt x="13843" y="6604"/>
                      <a:pt x="13766" y="6604"/>
                    </a:cubicBezTo>
                    <a:cubicBezTo>
                      <a:pt x="13607" y="6604"/>
                      <a:pt x="13456" y="6480"/>
                      <a:pt x="13456" y="6289"/>
                    </a:cubicBezTo>
                    <a:cubicBezTo>
                      <a:pt x="13456" y="6117"/>
                      <a:pt x="13591" y="5981"/>
                      <a:pt x="13764" y="5981"/>
                    </a:cubicBezTo>
                    <a:close/>
                    <a:moveTo>
                      <a:pt x="15686" y="3616"/>
                    </a:moveTo>
                    <a:cubicBezTo>
                      <a:pt x="15735" y="3702"/>
                      <a:pt x="15834" y="3751"/>
                      <a:pt x="15933" y="3751"/>
                    </a:cubicBezTo>
                    <a:cubicBezTo>
                      <a:pt x="15945" y="3751"/>
                      <a:pt x="15969" y="3751"/>
                      <a:pt x="15994" y="3739"/>
                    </a:cubicBezTo>
                    <a:lnTo>
                      <a:pt x="16524" y="6511"/>
                    </a:lnTo>
                    <a:cubicBezTo>
                      <a:pt x="16462" y="6536"/>
                      <a:pt x="16413" y="6573"/>
                      <a:pt x="16388" y="6622"/>
                    </a:cubicBezTo>
                    <a:lnTo>
                      <a:pt x="14269" y="6302"/>
                    </a:lnTo>
                    <a:cubicBezTo>
                      <a:pt x="14269" y="6289"/>
                      <a:pt x="14269" y="6277"/>
                      <a:pt x="14269" y="6277"/>
                    </a:cubicBezTo>
                    <a:cubicBezTo>
                      <a:pt x="14257" y="6117"/>
                      <a:pt x="14183" y="5969"/>
                      <a:pt x="14060" y="5883"/>
                    </a:cubicBezTo>
                    <a:lnTo>
                      <a:pt x="14072" y="5870"/>
                    </a:lnTo>
                    <a:lnTo>
                      <a:pt x="14676" y="4355"/>
                    </a:lnTo>
                    <a:cubicBezTo>
                      <a:pt x="14700" y="4355"/>
                      <a:pt x="14725" y="4355"/>
                      <a:pt x="14762" y="4367"/>
                    </a:cubicBezTo>
                    <a:cubicBezTo>
                      <a:pt x="15033" y="4367"/>
                      <a:pt x="15255" y="4133"/>
                      <a:pt x="15255" y="3862"/>
                    </a:cubicBezTo>
                    <a:cubicBezTo>
                      <a:pt x="15255" y="3825"/>
                      <a:pt x="15255" y="3788"/>
                      <a:pt x="15255" y="3751"/>
                    </a:cubicBezTo>
                    <a:lnTo>
                      <a:pt x="15686" y="3616"/>
                    </a:lnTo>
                    <a:close/>
                    <a:moveTo>
                      <a:pt x="16130" y="3665"/>
                    </a:moveTo>
                    <a:lnTo>
                      <a:pt x="16672" y="4022"/>
                    </a:lnTo>
                    <a:cubicBezTo>
                      <a:pt x="16524" y="4355"/>
                      <a:pt x="16770" y="4737"/>
                      <a:pt x="17140" y="4737"/>
                    </a:cubicBezTo>
                    <a:cubicBezTo>
                      <a:pt x="17300" y="4737"/>
                      <a:pt x="17460" y="4651"/>
                      <a:pt x="17547" y="4515"/>
                    </a:cubicBezTo>
                    <a:lnTo>
                      <a:pt x="18914" y="5008"/>
                    </a:lnTo>
                    <a:cubicBezTo>
                      <a:pt x="18927" y="5082"/>
                      <a:pt x="18951" y="5156"/>
                      <a:pt x="18988" y="5230"/>
                    </a:cubicBezTo>
                    <a:lnTo>
                      <a:pt x="16844" y="6634"/>
                    </a:lnTo>
                    <a:cubicBezTo>
                      <a:pt x="16807" y="6548"/>
                      <a:pt x="16709" y="6487"/>
                      <a:pt x="16610" y="6487"/>
                    </a:cubicBezTo>
                    <a:lnTo>
                      <a:pt x="16623" y="6487"/>
                    </a:lnTo>
                    <a:lnTo>
                      <a:pt x="16093" y="3702"/>
                    </a:lnTo>
                    <a:cubicBezTo>
                      <a:pt x="16105" y="3690"/>
                      <a:pt x="16117" y="3677"/>
                      <a:pt x="16130" y="3665"/>
                    </a:cubicBezTo>
                    <a:close/>
                    <a:moveTo>
                      <a:pt x="10930" y="6103"/>
                    </a:moveTo>
                    <a:cubicBezTo>
                      <a:pt x="11004" y="6103"/>
                      <a:pt x="11079" y="6130"/>
                      <a:pt x="11140" y="6191"/>
                    </a:cubicBezTo>
                    <a:cubicBezTo>
                      <a:pt x="11337" y="6376"/>
                      <a:pt x="11201" y="6696"/>
                      <a:pt x="10942" y="6696"/>
                    </a:cubicBezTo>
                    <a:cubicBezTo>
                      <a:pt x="10935" y="6697"/>
                      <a:pt x="10928" y="6697"/>
                      <a:pt x="10921" y="6697"/>
                    </a:cubicBezTo>
                    <a:cubicBezTo>
                      <a:pt x="10759" y="6697"/>
                      <a:pt x="10634" y="6566"/>
                      <a:pt x="10622" y="6413"/>
                    </a:cubicBezTo>
                    <a:lnTo>
                      <a:pt x="10634" y="6400"/>
                    </a:lnTo>
                    <a:cubicBezTo>
                      <a:pt x="10634" y="6218"/>
                      <a:pt x="10779" y="6103"/>
                      <a:pt x="10930" y="6103"/>
                    </a:cubicBezTo>
                    <a:close/>
                    <a:moveTo>
                      <a:pt x="34328" y="4848"/>
                    </a:moveTo>
                    <a:cubicBezTo>
                      <a:pt x="34415" y="4971"/>
                      <a:pt x="34550" y="5057"/>
                      <a:pt x="34710" y="5070"/>
                    </a:cubicBezTo>
                    <a:lnTo>
                      <a:pt x="34932" y="6265"/>
                    </a:lnTo>
                    <a:cubicBezTo>
                      <a:pt x="34735" y="6326"/>
                      <a:pt x="34587" y="6511"/>
                      <a:pt x="34587" y="6733"/>
                    </a:cubicBezTo>
                    <a:lnTo>
                      <a:pt x="34575" y="6733"/>
                    </a:lnTo>
                    <a:lnTo>
                      <a:pt x="32295" y="6499"/>
                    </a:lnTo>
                    <a:cubicBezTo>
                      <a:pt x="32308" y="6474"/>
                      <a:pt x="32308" y="6437"/>
                      <a:pt x="32308" y="6413"/>
                    </a:cubicBezTo>
                    <a:cubicBezTo>
                      <a:pt x="32308" y="6388"/>
                      <a:pt x="32295" y="6351"/>
                      <a:pt x="32295" y="6326"/>
                    </a:cubicBezTo>
                    <a:lnTo>
                      <a:pt x="34328" y="4848"/>
                    </a:lnTo>
                    <a:close/>
                    <a:moveTo>
                      <a:pt x="16610" y="6696"/>
                    </a:moveTo>
                    <a:cubicBezTo>
                      <a:pt x="16635" y="6696"/>
                      <a:pt x="16659" y="6721"/>
                      <a:pt x="16659" y="6745"/>
                    </a:cubicBezTo>
                    <a:cubicBezTo>
                      <a:pt x="16659" y="6762"/>
                      <a:pt x="16653" y="6769"/>
                      <a:pt x="16644" y="6769"/>
                    </a:cubicBezTo>
                    <a:cubicBezTo>
                      <a:pt x="16613" y="6769"/>
                      <a:pt x="16553" y="6696"/>
                      <a:pt x="16610" y="6696"/>
                    </a:cubicBezTo>
                    <a:close/>
                    <a:moveTo>
                      <a:pt x="27490" y="5033"/>
                    </a:moveTo>
                    <a:lnTo>
                      <a:pt x="28673" y="6265"/>
                    </a:lnTo>
                    <a:cubicBezTo>
                      <a:pt x="28611" y="6351"/>
                      <a:pt x="28587" y="6450"/>
                      <a:pt x="28587" y="6548"/>
                    </a:cubicBezTo>
                    <a:cubicBezTo>
                      <a:pt x="28587" y="6560"/>
                      <a:pt x="28587" y="6573"/>
                      <a:pt x="28587" y="6585"/>
                    </a:cubicBezTo>
                    <a:lnTo>
                      <a:pt x="27120" y="6844"/>
                    </a:lnTo>
                    <a:lnTo>
                      <a:pt x="27120" y="6844"/>
                    </a:lnTo>
                    <a:lnTo>
                      <a:pt x="27157" y="5107"/>
                    </a:lnTo>
                    <a:cubicBezTo>
                      <a:pt x="27182" y="5119"/>
                      <a:pt x="27194" y="5119"/>
                      <a:pt x="27219" y="5119"/>
                    </a:cubicBezTo>
                    <a:cubicBezTo>
                      <a:pt x="27317" y="5119"/>
                      <a:pt x="27404" y="5094"/>
                      <a:pt x="27490" y="5033"/>
                    </a:cubicBezTo>
                    <a:close/>
                    <a:moveTo>
                      <a:pt x="8124" y="6233"/>
                    </a:moveTo>
                    <a:cubicBezTo>
                      <a:pt x="8279" y="6233"/>
                      <a:pt x="8429" y="6354"/>
                      <a:pt x="8429" y="6536"/>
                    </a:cubicBezTo>
                    <a:cubicBezTo>
                      <a:pt x="8429" y="6708"/>
                      <a:pt x="8293" y="6844"/>
                      <a:pt x="8121" y="6844"/>
                    </a:cubicBezTo>
                    <a:cubicBezTo>
                      <a:pt x="7862" y="6844"/>
                      <a:pt x="7726" y="6511"/>
                      <a:pt x="7911" y="6326"/>
                    </a:cubicBezTo>
                    <a:cubicBezTo>
                      <a:pt x="7972" y="6262"/>
                      <a:pt x="8049" y="6233"/>
                      <a:pt x="8124" y="6233"/>
                    </a:cubicBezTo>
                    <a:close/>
                    <a:moveTo>
                      <a:pt x="29103" y="6241"/>
                    </a:moveTo>
                    <a:cubicBezTo>
                      <a:pt x="29256" y="6241"/>
                      <a:pt x="29400" y="6363"/>
                      <a:pt x="29400" y="6548"/>
                    </a:cubicBezTo>
                    <a:cubicBezTo>
                      <a:pt x="29400" y="6708"/>
                      <a:pt x="29264" y="6844"/>
                      <a:pt x="29092" y="6844"/>
                    </a:cubicBezTo>
                    <a:cubicBezTo>
                      <a:pt x="28833" y="6844"/>
                      <a:pt x="28710" y="6511"/>
                      <a:pt x="28895" y="6326"/>
                    </a:cubicBezTo>
                    <a:cubicBezTo>
                      <a:pt x="28957" y="6268"/>
                      <a:pt x="29031" y="6241"/>
                      <a:pt x="29103" y="6241"/>
                    </a:cubicBezTo>
                    <a:close/>
                    <a:moveTo>
                      <a:pt x="22184" y="6224"/>
                    </a:moveTo>
                    <a:cubicBezTo>
                      <a:pt x="22349" y="6224"/>
                      <a:pt x="22508" y="6358"/>
                      <a:pt x="22500" y="6560"/>
                    </a:cubicBezTo>
                    <a:cubicBezTo>
                      <a:pt x="22500" y="6721"/>
                      <a:pt x="22364" y="6868"/>
                      <a:pt x="22192" y="6868"/>
                    </a:cubicBezTo>
                    <a:cubicBezTo>
                      <a:pt x="21896" y="6868"/>
                      <a:pt x="21761" y="6511"/>
                      <a:pt x="21970" y="6314"/>
                    </a:cubicBezTo>
                    <a:cubicBezTo>
                      <a:pt x="22032" y="6252"/>
                      <a:pt x="22108" y="6224"/>
                      <a:pt x="22184" y="6224"/>
                    </a:cubicBezTo>
                    <a:close/>
                    <a:moveTo>
                      <a:pt x="42017" y="6314"/>
                    </a:moveTo>
                    <a:cubicBezTo>
                      <a:pt x="42177" y="6314"/>
                      <a:pt x="42325" y="6450"/>
                      <a:pt x="42325" y="6610"/>
                    </a:cubicBezTo>
                    <a:lnTo>
                      <a:pt x="42313" y="6610"/>
                    </a:lnTo>
                    <a:cubicBezTo>
                      <a:pt x="42313" y="6795"/>
                      <a:pt x="42163" y="6917"/>
                      <a:pt x="42006" y="6917"/>
                    </a:cubicBezTo>
                    <a:cubicBezTo>
                      <a:pt x="41933" y="6917"/>
                      <a:pt x="41858" y="6890"/>
                      <a:pt x="41795" y="6832"/>
                    </a:cubicBezTo>
                    <a:cubicBezTo>
                      <a:pt x="41610" y="6634"/>
                      <a:pt x="41746" y="6314"/>
                      <a:pt x="42017" y="6314"/>
                    </a:cubicBezTo>
                    <a:close/>
                    <a:moveTo>
                      <a:pt x="26763" y="4811"/>
                    </a:moveTo>
                    <a:cubicBezTo>
                      <a:pt x="26800" y="4897"/>
                      <a:pt x="26862" y="4971"/>
                      <a:pt x="26948" y="5033"/>
                    </a:cubicBezTo>
                    <a:lnTo>
                      <a:pt x="25925" y="6881"/>
                    </a:lnTo>
                    <a:cubicBezTo>
                      <a:pt x="25888" y="6881"/>
                      <a:pt x="25839" y="6893"/>
                      <a:pt x="25802" y="6918"/>
                    </a:cubicBezTo>
                    <a:lnTo>
                      <a:pt x="24299" y="5439"/>
                    </a:lnTo>
                    <a:cubicBezTo>
                      <a:pt x="24373" y="5353"/>
                      <a:pt x="24410" y="5242"/>
                      <a:pt x="24410" y="5131"/>
                    </a:cubicBezTo>
                    <a:cubicBezTo>
                      <a:pt x="24410" y="5131"/>
                      <a:pt x="24410" y="5119"/>
                      <a:pt x="24410" y="5119"/>
                    </a:cubicBezTo>
                    <a:lnTo>
                      <a:pt x="26763" y="4811"/>
                    </a:lnTo>
                    <a:close/>
                    <a:moveTo>
                      <a:pt x="27071" y="5082"/>
                    </a:moveTo>
                    <a:lnTo>
                      <a:pt x="27034" y="6856"/>
                    </a:lnTo>
                    <a:lnTo>
                      <a:pt x="26172" y="7016"/>
                    </a:lnTo>
                    <a:cubicBezTo>
                      <a:pt x="26147" y="6955"/>
                      <a:pt x="26098" y="6905"/>
                      <a:pt x="26036" y="6893"/>
                    </a:cubicBezTo>
                    <a:lnTo>
                      <a:pt x="27034" y="5082"/>
                    </a:lnTo>
                    <a:close/>
                    <a:moveTo>
                      <a:pt x="35086" y="6437"/>
                    </a:moveTo>
                    <a:lnTo>
                      <a:pt x="35086" y="6437"/>
                    </a:lnTo>
                    <a:cubicBezTo>
                      <a:pt x="35353" y="6442"/>
                      <a:pt x="35485" y="6759"/>
                      <a:pt x="35302" y="6955"/>
                    </a:cubicBezTo>
                    <a:cubicBezTo>
                      <a:pt x="35241" y="7015"/>
                      <a:pt x="35165" y="7043"/>
                      <a:pt x="35089" y="7043"/>
                    </a:cubicBezTo>
                    <a:cubicBezTo>
                      <a:pt x="34934" y="7043"/>
                      <a:pt x="34784" y="6927"/>
                      <a:pt x="34784" y="6745"/>
                    </a:cubicBezTo>
                    <a:cubicBezTo>
                      <a:pt x="34772" y="6575"/>
                      <a:pt x="34916" y="6440"/>
                      <a:pt x="35086" y="6437"/>
                    </a:cubicBezTo>
                    <a:close/>
                    <a:moveTo>
                      <a:pt x="25944" y="7069"/>
                    </a:moveTo>
                    <a:cubicBezTo>
                      <a:pt x="25965" y="7069"/>
                      <a:pt x="25987" y="7084"/>
                      <a:pt x="25987" y="7115"/>
                    </a:cubicBezTo>
                    <a:cubicBezTo>
                      <a:pt x="25987" y="7152"/>
                      <a:pt x="25965" y="7170"/>
                      <a:pt x="25944" y="7170"/>
                    </a:cubicBezTo>
                    <a:cubicBezTo>
                      <a:pt x="25922" y="7170"/>
                      <a:pt x="25901" y="7152"/>
                      <a:pt x="25901" y="7115"/>
                    </a:cubicBezTo>
                    <a:cubicBezTo>
                      <a:pt x="25901" y="7084"/>
                      <a:pt x="25922" y="7069"/>
                      <a:pt x="25944" y="7069"/>
                    </a:cubicBezTo>
                    <a:close/>
                    <a:moveTo>
                      <a:pt x="38727" y="6080"/>
                    </a:moveTo>
                    <a:lnTo>
                      <a:pt x="38062" y="7768"/>
                    </a:lnTo>
                    <a:cubicBezTo>
                      <a:pt x="38025" y="7768"/>
                      <a:pt x="38000" y="7756"/>
                      <a:pt x="37963" y="7756"/>
                    </a:cubicBezTo>
                    <a:lnTo>
                      <a:pt x="37889" y="7756"/>
                    </a:lnTo>
                    <a:lnTo>
                      <a:pt x="37359" y="6339"/>
                    </a:lnTo>
                    <a:lnTo>
                      <a:pt x="38727" y="6080"/>
                    </a:lnTo>
                    <a:close/>
                    <a:moveTo>
                      <a:pt x="13271" y="6339"/>
                    </a:moveTo>
                    <a:cubicBezTo>
                      <a:pt x="13283" y="6425"/>
                      <a:pt x="13320" y="6511"/>
                      <a:pt x="13382" y="6585"/>
                    </a:cubicBezTo>
                    <a:lnTo>
                      <a:pt x="11866" y="7805"/>
                    </a:lnTo>
                    <a:cubicBezTo>
                      <a:pt x="11805" y="7719"/>
                      <a:pt x="11706" y="7682"/>
                      <a:pt x="11608" y="7682"/>
                    </a:cubicBezTo>
                    <a:lnTo>
                      <a:pt x="11620" y="7669"/>
                    </a:lnTo>
                    <a:cubicBezTo>
                      <a:pt x="11595" y="7669"/>
                      <a:pt x="11571" y="7669"/>
                      <a:pt x="11534" y="7682"/>
                    </a:cubicBezTo>
                    <a:lnTo>
                      <a:pt x="11201" y="6819"/>
                    </a:lnTo>
                    <a:cubicBezTo>
                      <a:pt x="11349" y="6733"/>
                      <a:pt x="11435" y="6573"/>
                      <a:pt x="11435" y="6400"/>
                    </a:cubicBezTo>
                    <a:cubicBezTo>
                      <a:pt x="11435" y="6388"/>
                      <a:pt x="11435" y="6376"/>
                      <a:pt x="11435" y="6363"/>
                    </a:cubicBezTo>
                    <a:lnTo>
                      <a:pt x="13271" y="6339"/>
                    </a:lnTo>
                    <a:close/>
                    <a:moveTo>
                      <a:pt x="37261" y="6388"/>
                    </a:moveTo>
                    <a:lnTo>
                      <a:pt x="37778" y="7805"/>
                    </a:lnTo>
                    <a:cubicBezTo>
                      <a:pt x="37741" y="7817"/>
                      <a:pt x="37704" y="7842"/>
                      <a:pt x="37667" y="7867"/>
                    </a:cubicBezTo>
                    <a:lnTo>
                      <a:pt x="35560" y="6905"/>
                    </a:lnTo>
                    <a:cubicBezTo>
                      <a:pt x="35585" y="6844"/>
                      <a:pt x="35585" y="6795"/>
                      <a:pt x="35597" y="6745"/>
                    </a:cubicBezTo>
                    <a:cubicBezTo>
                      <a:pt x="35597" y="6733"/>
                      <a:pt x="35597" y="6721"/>
                      <a:pt x="35597" y="6708"/>
                    </a:cubicBezTo>
                    <a:lnTo>
                      <a:pt x="37261" y="6388"/>
                    </a:lnTo>
                    <a:close/>
                    <a:moveTo>
                      <a:pt x="40156" y="5809"/>
                    </a:moveTo>
                    <a:cubicBezTo>
                      <a:pt x="40181" y="5858"/>
                      <a:pt x="40218" y="5907"/>
                      <a:pt x="40255" y="5944"/>
                    </a:cubicBezTo>
                    <a:lnTo>
                      <a:pt x="38283" y="7879"/>
                    </a:lnTo>
                    <a:cubicBezTo>
                      <a:pt x="38234" y="7842"/>
                      <a:pt x="38197" y="7817"/>
                      <a:pt x="38148" y="7793"/>
                    </a:cubicBezTo>
                    <a:lnTo>
                      <a:pt x="38838" y="6068"/>
                    </a:lnTo>
                    <a:lnTo>
                      <a:pt x="40156" y="5809"/>
                    </a:lnTo>
                    <a:close/>
                    <a:moveTo>
                      <a:pt x="6581" y="7522"/>
                    </a:moveTo>
                    <a:cubicBezTo>
                      <a:pt x="6753" y="7522"/>
                      <a:pt x="6839" y="7743"/>
                      <a:pt x="6716" y="7867"/>
                    </a:cubicBezTo>
                    <a:cubicBezTo>
                      <a:pt x="6676" y="7907"/>
                      <a:pt x="6626" y="7925"/>
                      <a:pt x="6576" y="7925"/>
                    </a:cubicBezTo>
                    <a:cubicBezTo>
                      <a:pt x="6472" y="7925"/>
                      <a:pt x="6371" y="7847"/>
                      <a:pt x="6371" y="7731"/>
                    </a:cubicBezTo>
                    <a:cubicBezTo>
                      <a:pt x="6383" y="7620"/>
                      <a:pt x="6457" y="7534"/>
                      <a:pt x="6568" y="7534"/>
                    </a:cubicBezTo>
                    <a:lnTo>
                      <a:pt x="6581" y="7522"/>
                    </a:lnTo>
                    <a:close/>
                    <a:moveTo>
                      <a:pt x="11617" y="7870"/>
                    </a:moveTo>
                    <a:cubicBezTo>
                      <a:pt x="11688" y="7870"/>
                      <a:pt x="11756" y="7931"/>
                      <a:pt x="11756" y="8014"/>
                    </a:cubicBezTo>
                    <a:cubicBezTo>
                      <a:pt x="11767" y="8094"/>
                      <a:pt x="11704" y="8164"/>
                      <a:pt x="11627" y="8164"/>
                    </a:cubicBezTo>
                    <a:cubicBezTo>
                      <a:pt x="11620" y="8164"/>
                      <a:pt x="11614" y="8163"/>
                      <a:pt x="11608" y="8162"/>
                    </a:cubicBezTo>
                    <a:lnTo>
                      <a:pt x="11620" y="8162"/>
                    </a:lnTo>
                    <a:cubicBezTo>
                      <a:pt x="11485" y="8162"/>
                      <a:pt x="11423" y="8002"/>
                      <a:pt x="11521" y="7916"/>
                    </a:cubicBezTo>
                    <a:cubicBezTo>
                      <a:pt x="11549" y="7884"/>
                      <a:pt x="11584" y="7870"/>
                      <a:pt x="11617" y="7870"/>
                    </a:cubicBezTo>
                    <a:close/>
                    <a:moveTo>
                      <a:pt x="24237" y="5513"/>
                    </a:moveTo>
                    <a:lnTo>
                      <a:pt x="25728" y="6992"/>
                    </a:lnTo>
                    <a:cubicBezTo>
                      <a:pt x="25703" y="7029"/>
                      <a:pt x="25691" y="7078"/>
                      <a:pt x="25691" y="7127"/>
                    </a:cubicBezTo>
                    <a:cubicBezTo>
                      <a:pt x="25691" y="7201"/>
                      <a:pt x="25728" y="7263"/>
                      <a:pt x="25777" y="7312"/>
                    </a:cubicBezTo>
                    <a:lnTo>
                      <a:pt x="25790" y="7312"/>
                    </a:lnTo>
                    <a:lnTo>
                      <a:pt x="25223" y="8384"/>
                    </a:lnTo>
                    <a:cubicBezTo>
                      <a:pt x="25198" y="8372"/>
                      <a:pt x="25161" y="8372"/>
                      <a:pt x="25137" y="8372"/>
                    </a:cubicBezTo>
                    <a:cubicBezTo>
                      <a:pt x="25087" y="8372"/>
                      <a:pt x="25050" y="8384"/>
                      <a:pt x="25013" y="8396"/>
                    </a:cubicBezTo>
                    <a:lnTo>
                      <a:pt x="23991" y="5624"/>
                    </a:lnTo>
                    <a:cubicBezTo>
                      <a:pt x="24077" y="5612"/>
                      <a:pt x="24163" y="5562"/>
                      <a:pt x="24237" y="5513"/>
                    </a:cubicBezTo>
                    <a:close/>
                    <a:moveTo>
                      <a:pt x="14257" y="6400"/>
                    </a:moveTo>
                    <a:lnTo>
                      <a:pt x="16364" y="6721"/>
                    </a:lnTo>
                    <a:lnTo>
                      <a:pt x="16364" y="6733"/>
                    </a:lnTo>
                    <a:cubicBezTo>
                      <a:pt x="16364" y="6770"/>
                      <a:pt x="16376" y="6795"/>
                      <a:pt x="16388" y="6832"/>
                    </a:cubicBezTo>
                    <a:lnTo>
                      <a:pt x="13752" y="8557"/>
                    </a:lnTo>
                    <a:cubicBezTo>
                      <a:pt x="13715" y="8520"/>
                      <a:pt x="13678" y="8507"/>
                      <a:pt x="13628" y="8495"/>
                    </a:cubicBezTo>
                    <a:lnTo>
                      <a:pt x="13641" y="8495"/>
                    </a:lnTo>
                    <a:lnTo>
                      <a:pt x="13776" y="6782"/>
                    </a:lnTo>
                    <a:cubicBezTo>
                      <a:pt x="13998" y="6770"/>
                      <a:pt x="14195" y="6622"/>
                      <a:pt x="14257" y="6400"/>
                    </a:cubicBezTo>
                    <a:close/>
                    <a:moveTo>
                      <a:pt x="37963" y="7965"/>
                    </a:moveTo>
                    <a:cubicBezTo>
                      <a:pt x="38123" y="7965"/>
                      <a:pt x="38259" y="8101"/>
                      <a:pt x="38259" y="8261"/>
                    </a:cubicBezTo>
                    <a:cubicBezTo>
                      <a:pt x="38259" y="8443"/>
                      <a:pt x="38114" y="8564"/>
                      <a:pt x="37963" y="8564"/>
                    </a:cubicBezTo>
                    <a:cubicBezTo>
                      <a:pt x="37890" y="8564"/>
                      <a:pt x="37814" y="8535"/>
                      <a:pt x="37754" y="8470"/>
                    </a:cubicBezTo>
                    <a:cubicBezTo>
                      <a:pt x="37557" y="8285"/>
                      <a:pt x="37692" y="7965"/>
                      <a:pt x="37963" y="7965"/>
                    </a:cubicBezTo>
                    <a:close/>
                    <a:moveTo>
                      <a:pt x="23559" y="5476"/>
                    </a:moveTo>
                    <a:cubicBezTo>
                      <a:pt x="23646" y="5562"/>
                      <a:pt x="23757" y="5612"/>
                      <a:pt x="23867" y="5612"/>
                    </a:cubicBezTo>
                    <a:lnTo>
                      <a:pt x="24902" y="8421"/>
                    </a:lnTo>
                    <a:cubicBezTo>
                      <a:pt x="24841" y="8458"/>
                      <a:pt x="24779" y="8507"/>
                      <a:pt x="24730" y="8569"/>
                    </a:cubicBezTo>
                    <a:lnTo>
                      <a:pt x="22635" y="6795"/>
                    </a:lnTo>
                    <a:cubicBezTo>
                      <a:pt x="22685" y="6721"/>
                      <a:pt x="22709" y="6634"/>
                      <a:pt x="22709" y="6548"/>
                    </a:cubicBezTo>
                    <a:cubicBezTo>
                      <a:pt x="22709" y="6437"/>
                      <a:pt x="22672" y="6339"/>
                      <a:pt x="22623" y="6252"/>
                    </a:cubicBezTo>
                    <a:lnTo>
                      <a:pt x="23559" y="5476"/>
                    </a:lnTo>
                    <a:close/>
                    <a:moveTo>
                      <a:pt x="21465" y="6400"/>
                    </a:moveTo>
                    <a:lnTo>
                      <a:pt x="21674" y="6450"/>
                    </a:lnTo>
                    <a:cubicBezTo>
                      <a:pt x="21674" y="6487"/>
                      <a:pt x="21662" y="6511"/>
                      <a:pt x="21662" y="6548"/>
                    </a:cubicBezTo>
                    <a:cubicBezTo>
                      <a:pt x="21662" y="6733"/>
                      <a:pt x="21761" y="6893"/>
                      <a:pt x="21921" y="6992"/>
                    </a:cubicBezTo>
                    <a:lnTo>
                      <a:pt x="21009" y="8581"/>
                    </a:lnTo>
                    <a:cubicBezTo>
                      <a:pt x="20947" y="8557"/>
                      <a:pt x="20886" y="8532"/>
                      <a:pt x="20812" y="8520"/>
                    </a:cubicBezTo>
                    <a:lnTo>
                      <a:pt x="21206" y="6560"/>
                    </a:lnTo>
                    <a:cubicBezTo>
                      <a:pt x="21317" y="6560"/>
                      <a:pt x="21428" y="6499"/>
                      <a:pt x="21465" y="6400"/>
                    </a:cubicBezTo>
                    <a:close/>
                    <a:moveTo>
                      <a:pt x="13456" y="6659"/>
                    </a:moveTo>
                    <a:cubicBezTo>
                      <a:pt x="13518" y="6721"/>
                      <a:pt x="13591" y="6758"/>
                      <a:pt x="13678" y="6770"/>
                    </a:cubicBezTo>
                    <a:lnTo>
                      <a:pt x="13530" y="8483"/>
                    </a:lnTo>
                    <a:cubicBezTo>
                      <a:pt x="13457" y="8495"/>
                      <a:pt x="13397" y="8530"/>
                      <a:pt x="13348" y="8590"/>
                    </a:cubicBezTo>
                    <a:lnTo>
                      <a:pt x="13348" y="8590"/>
                    </a:lnTo>
                    <a:lnTo>
                      <a:pt x="11965" y="8027"/>
                    </a:lnTo>
                    <a:lnTo>
                      <a:pt x="11965" y="8014"/>
                    </a:lnTo>
                    <a:cubicBezTo>
                      <a:pt x="11965" y="7965"/>
                      <a:pt x="11953" y="7916"/>
                      <a:pt x="11928" y="7879"/>
                    </a:cubicBezTo>
                    <a:lnTo>
                      <a:pt x="13456" y="6659"/>
                    </a:lnTo>
                    <a:close/>
                    <a:moveTo>
                      <a:pt x="19777" y="5316"/>
                    </a:moveTo>
                    <a:lnTo>
                      <a:pt x="20960" y="6154"/>
                    </a:lnTo>
                    <a:cubicBezTo>
                      <a:pt x="20935" y="6191"/>
                      <a:pt x="20935" y="6228"/>
                      <a:pt x="20923" y="6277"/>
                    </a:cubicBezTo>
                    <a:cubicBezTo>
                      <a:pt x="20923" y="6388"/>
                      <a:pt x="20997" y="6499"/>
                      <a:pt x="21108" y="6548"/>
                    </a:cubicBezTo>
                    <a:lnTo>
                      <a:pt x="20713" y="8520"/>
                    </a:lnTo>
                    <a:cubicBezTo>
                      <a:pt x="20639" y="8532"/>
                      <a:pt x="20565" y="8557"/>
                      <a:pt x="20491" y="8606"/>
                    </a:cubicBezTo>
                    <a:lnTo>
                      <a:pt x="19604" y="5439"/>
                    </a:lnTo>
                    <a:cubicBezTo>
                      <a:pt x="19666" y="5415"/>
                      <a:pt x="19728" y="5365"/>
                      <a:pt x="19777" y="5316"/>
                    </a:cubicBezTo>
                    <a:close/>
                    <a:moveTo>
                      <a:pt x="39713" y="8544"/>
                    </a:moveTo>
                    <a:cubicBezTo>
                      <a:pt x="39768" y="8544"/>
                      <a:pt x="39714" y="8612"/>
                      <a:pt x="39683" y="8612"/>
                    </a:cubicBezTo>
                    <a:cubicBezTo>
                      <a:pt x="39672" y="8612"/>
                      <a:pt x="39663" y="8604"/>
                      <a:pt x="39663" y="8581"/>
                    </a:cubicBezTo>
                    <a:cubicBezTo>
                      <a:pt x="39663" y="8557"/>
                      <a:pt x="39688" y="8544"/>
                      <a:pt x="39713" y="8544"/>
                    </a:cubicBezTo>
                    <a:close/>
                    <a:moveTo>
                      <a:pt x="31827" y="6474"/>
                    </a:moveTo>
                    <a:cubicBezTo>
                      <a:pt x="31852" y="6560"/>
                      <a:pt x="31913" y="6622"/>
                      <a:pt x="32000" y="6647"/>
                    </a:cubicBezTo>
                    <a:lnTo>
                      <a:pt x="31581" y="8520"/>
                    </a:lnTo>
                    <a:lnTo>
                      <a:pt x="31519" y="8520"/>
                    </a:lnTo>
                    <a:cubicBezTo>
                      <a:pt x="31408" y="8520"/>
                      <a:pt x="31297" y="8569"/>
                      <a:pt x="31211" y="8643"/>
                    </a:cubicBezTo>
                    <a:lnTo>
                      <a:pt x="29461" y="6905"/>
                    </a:lnTo>
                    <a:cubicBezTo>
                      <a:pt x="29548" y="6807"/>
                      <a:pt x="29585" y="6696"/>
                      <a:pt x="29597" y="6573"/>
                    </a:cubicBezTo>
                    <a:lnTo>
                      <a:pt x="31827" y="6474"/>
                    </a:lnTo>
                    <a:close/>
                    <a:moveTo>
                      <a:pt x="16438" y="6918"/>
                    </a:moveTo>
                    <a:cubicBezTo>
                      <a:pt x="16487" y="6955"/>
                      <a:pt x="16536" y="6979"/>
                      <a:pt x="16598" y="6992"/>
                    </a:cubicBezTo>
                    <a:lnTo>
                      <a:pt x="16696" y="8101"/>
                    </a:lnTo>
                    <a:cubicBezTo>
                      <a:pt x="16462" y="8138"/>
                      <a:pt x="16278" y="8335"/>
                      <a:pt x="16265" y="8569"/>
                    </a:cubicBezTo>
                    <a:lnTo>
                      <a:pt x="16278" y="8569"/>
                    </a:lnTo>
                    <a:lnTo>
                      <a:pt x="13813" y="8667"/>
                    </a:lnTo>
                    <a:lnTo>
                      <a:pt x="13801" y="8643"/>
                    </a:lnTo>
                    <a:lnTo>
                      <a:pt x="16438" y="6918"/>
                    </a:lnTo>
                    <a:close/>
                    <a:moveTo>
                      <a:pt x="8702" y="8076"/>
                    </a:moveTo>
                    <a:cubicBezTo>
                      <a:pt x="8964" y="8076"/>
                      <a:pt x="9103" y="8400"/>
                      <a:pt x="8909" y="8593"/>
                    </a:cubicBezTo>
                    <a:cubicBezTo>
                      <a:pt x="8845" y="8658"/>
                      <a:pt x="8767" y="8687"/>
                      <a:pt x="8690" y="8687"/>
                    </a:cubicBezTo>
                    <a:cubicBezTo>
                      <a:pt x="8531" y="8687"/>
                      <a:pt x="8380" y="8563"/>
                      <a:pt x="8380" y="8372"/>
                    </a:cubicBezTo>
                    <a:cubicBezTo>
                      <a:pt x="8392" y="8212"/>
                      <a:pt x="8515" y="8088"/>
                      <a:pt x="8675" y="8076"/>
                    </a:cubicBezTo>
                    <a:lnTo>
                      <a:pt x="8688" y="8076"/>
                    </a:lnTo>
                    <a:cubicBezTo>
                      <a:pt x="8692" y="8076"/>
                      <a:pt x="8697" y="8076"/>
                      <a:pt x="8702" y="8076"/>
                    </a:cubicBezTo>
                    <a:close/>
                    <a:moveTo>
                      <a:pt x="19038" y="5316"/>
                    </a:moveTo>
                    <a:cubicBezTo>
                      <a:pt x="19136" y="5427"/>
                      <a:pt x="19272" y="5476"/>
                      <a:pt x="19407" y="5476"/>
                    </a:cubicBezTo>
                    <a:cubicBezTo>
                      <a:pt x="19444" y="5476"/>
                      <a:pt x="19469" y="5476"/>
                      <a:pt x="19493" y="5464"/>
                    </a:cubicBezTo>
                    <a:lnTo>
                      <a:pt x="20405" y="8680"/>
                    </a:lnTo>
                    <a:lnTo>
                      <a:pt x="20381" y="8692"/>
                    </a:lnTo>
                    <a:lnTo>
                      <a:pt x="16844" y="6819"/>
                    </a:lnTo>
                    <a:cubicBezTo>
                      <a:pt x="16844" y="6795"/>
                      <a:pt x="16857" y="6770"/>
                      <a:pt x="16857" y="6745"/>
                    </a:cubicBezTo>
                    <a:lnTo>
                      <a:pt x="19038" y="5316"/>
                    </a:lnTo>
                    <a:close/>
                    <a:moveTo>
                      <a:pt x="28611" y="6696"/>
                    </a:moveTo>
                    <a:cubicBezTo>
                      <a:pt x="28624" y="6770"/>
                      <a:pt x="28673" y="6844"/>
                      <a:pt x="28722" y="6893"/>
                    </a:cubicBezTo>
                    <a:lnTo>
                      <a:pt x="27133" y="8717"/>
                    </a:lnTo>
                    <a:lnTo>
                      <a:pt x="27096" y="8704"/>
                    </a:lnTo>
                    <a:lnTo>
                      <a:pt x="27133" y="6955"/>
                    </a:lnTo>
                    <a:lnTo>
                      <a:pt x="28611" y="6696"/>
                    </a:lnTo>
                    <a:close/>
                    <a:moveTo>
                      <a:pt x="13567" y="8683"/>
                    </a:moveTo>
                    <a:cubicBezTo>
                      <a:pt x="13591" y="8683"/>
                      <a:pt x="13616" y="8698"/>
                      <a:pt x="13616" y="8729"/>
                    </a:cubicBezTo>
                    <a:cubicBezTo>
                      <a:pt x="13616" y="8766"/>
                      <a:pt x="13591" y="8791"/>
                      <a:pt x="13555" y="8791"/>
                    </a:cubicBezTo>
                    <a:lnTo>
                      <a:pt x="13567" y="8778"/>
                    </a:lnTo>
                    <a:cubicBezTo>
                      <a:pt x="13542" y="8778"/>
                      <a:pt x="13518" y="8754"/>
                      <a:pt x="13518" y="8729"/>
                    </a:cubicBezTo>
                    <a:cubicBezTo>
                      <a:pt x="13518" y="8698"/>
                      <a:pt x="13542" y="8683"/>
                      <a:pt x="13567" y="8683"/>
                    </a:cubicBezTo>
                    <a:close/>
                    <a:moveTo>
                      <a:pt x="16807" y="6905"/>
                    </a:moveTo>
                    <a:lnTo>
                      <a:pt x="20331" y="8778"/>
                    </a:lnTo>
                    <a:cubicBezTo>
                      <a:pt x="20319" y="8815"/>
                      <a:pt x="20294" y="8852"/>
                      <a:pt x="20294" y="8889"/>
                    </a:cubicBezTo>
                    <a:lnTo>
                      <a:pt x="17276" y="8593"/>
                    </a:lnTo>
                    <a:cubicBezTo>
                      <a:pt x="17263" y="8322"/>
                      <a:pt x="17054" y="8101"/>
                      <a:pt x="16770" y="8088"/>
                    </a:cubicBezTo>
                    <a:lnTo>
                      <a:pt x="16672" y="6979"/>
                    </a:lnTo>
                    <a:cubicBezTo>
                      <a:pt x="16733" y="6967"/>
                      <a:pt x="16770" y="6942"/>
                      <a:pt x="16807" y="6905"/>
                    </a:cubicBezTo>
                    <a:close/>
                    <a:moveTo>
                      <a:pt x="16783" y="8285"/>
                    </a:moveTo>
                    <a:cubicBezTo>
                      <a:pt x="17054" y="8285"/>
                      <a:pt x="17202" y="8618"/>
                      <a:pt x="17004" y="8815"/>
                    </a:cubicBezTo>
                    <a:cubicBezTo>
                      <a:pt x="16942" y="8878"/>
                      <a:pt x="16865" y="8906"/>
                      <a:pt x="16790" y="8906"/>
                    </a:cubicBezTo>
                    <a:cubicBezTo>
                      <a:pt x="16629" y="8906"/>
                      <a:pt x="16475" y="8778"/>
                      <a:pt x="16475" y="8593"/>
                    </a:cubicBezTo>
                    <a:cubicBezTo>
                      <a:pt x="16487" y="8433"/>
                      <a:pt x="16610" y="8298"/>
                      <a:pt x="16770" y="8298"/>
                    </a:cubicBezTo>
                    <a:lnTo>
                      <a:pt x="16783" y="8285"/>
                    </a:lnTo>
                    <a:close/>
                    <a:moveTo>
                      <a:pt x="22183" y="8853"/>
                    </a:moveTo>
                    <a:cubicBezTo>
                      <a:pt x="22214" y="8853"/>
                      <a:pt x="22273" y="8926"/>
                      <a:pt x="22216" y="8926"/>
                    </a:cubicBezTo>
                    <a:cubicBezTo>
                      <a:pt x="22179" y="8926"/>
                      <a:pt x="22155" y="8902"/>
                      <a:pt x="22155" y="8877"/>
                    </a:cubicBezTo>
                    <a:lnTo>
                      <a:pt x="22167" y="8877"/>
                    </a:lnTo>
                    <a:cubicBezTo>
                      <a:pt x="22167" y="8860"/>
                      <a:pt x="22174" y="8853"/>
                      <a:pt x="22183" y="8853"/>
                    </a:cubicBezTo>
                    <a:close/>
                    <a:moveTo>
                      <a:pt x="35524" y="6992"/>
                    </a:moveTo>
                    <a:lnTo>
                      <a:pt x="37581" y="7928"/>
                    </a:lnTo>
                    <a:cubicBezTo>
                      <a:pt x="37507" y="8014"/>
                      <a:pt x="37470" y="8125"/>
                      <a:pt x="37458" y="8236"/>
                    </a:cubicBezTo>
                    <a:lnTo>
                      <a:pt x="35228" y="8926"/>
                    </a:lnTo>
                    <a:cubicBezTo>
                      <a:pt x="35154" y="8778"/>
                      <a:pt x="35031" y="8667"/>
                      <a:pt x="34870" y="8643"/>
                    </a:cubicBezTo>
                    <a:lnTo>
                      <a:pt x="35031" y="7238"/>
                    </a:lnTo>
                    <a:lnTo>
                      <a:pt x="35092" y="7238"/>
                    </a:lnTo>
                    <a:cubicBezTo>
                      <a:pt x="35265" y="7238"/>
                      <a:pt x="35437" y="7140"/>
                      <a:pt x="35524" y="6992"/>
                    </a:cubicBezTo>
                    <a:close/>
                    <a:moveTo>
                      <a:pt x="27046" y="6955"/>
                    </a:moveTo>
                    <a:lnTo>
                      <a:pt x="27009" y="8692"/>
                    </a:lnTo>
                    <a:cubicBezTo>
                      <a:pt x="26886" y="8704"/>
                      <a:pt x="26788" y="8815"/>
                      <a:pt x="26800" y="8951"/>
                    </a:cubicBezTo>
                    <a:lnTo>
                      <a:pt x="25642" y="8865"/>
                    </a:lnTo>
                    <a:cubicBezTo>
                      <a:pt x="25629" y="8655"/>
                      <a:pt x="25519" y="8483"/>
                      <a:pt x="25334" y="8409"/>
                    </a:cubicBezTo>
                    <a:lnTo>
                      <a:pt x="25876" y="7361"/>
                    </a:lnTo>
                    <a:cubicBezTo>
                      <a:pt x="25897" y="7366"/>
                      <a:pt x="25917" y="7368"/>
                      <a:pt x="25938" y="7368"/>
                    </a:cubicBezTo>
                    <a:cubicBezTo>
                      <a:pt x="26075" y="7368"/>
                      <a:pt x="26196" y="7265"/>
                      <a:pt x="26196" y="7115"/>
                    </a:cubicBezTo>
                    <a:lnTo>
                      <a:pt x="26196" y="7103"/>
                    </a:lnTo>
                    <a:lnTo>
                      <a:pt x="27046" y="6955"/>
                    </a:lnTo>
                    <a:close/>
                    <a:moveTo>
                      <a:pt x="27059" y="8902"/>
                    </a:moveTo>
                    <a:cubicBezTo>
                      <a:pt x="27116" y="8902"/>
                      <a:pt x="27056" y="8974"/>
                      <a:pt x="27025" y="8974"/>
                    </a:cubicBezTo>
                    <a:cubicBezTo>
                      <a:pt x="27016" y="8974"/>
                      <a:pt x="27009" y="8968"/>
                      <a:pt x="27009" y="8951"/>
                    </a:cubicBezTo>
                    <a:cubicBezTo>
                      <a:pt x="27009" y="8926"/>
                      <a:pt x="27022" y="8902"/>
                      <a:pt x="27046" y="8902"/>
                    </a:cubicBezTo>
                    <a:close/>
                    <a:moveTo>
                      <a:pt x="8293" y="7004"/>
                    </a:moveTo>
                    <a:lnTo>
                      <a:pt x="8515" y="7903"/>
                    </a:lnTo>
                    <a:cubicBezTo>
                      <a:pt x="8244" y="8002"/>
                      <a:pt x="8108" y="8298"/>
                      <a:pt x="8219" y="8569"/>
                    </a:cubicBezTo>
                    <a:lnTo>
                      <a:pt x="7492" y="8975"/>
                    </a:lnTo>
                    <a:cubicBezTo>
                      <a:pt x="7455" y="8902"/>
                      <a:pt x="7394" y="8852"/>
                      <a:pt x="7320" y="8815"/>
                    </a:cubicBezTo>
                    <a:lnTo>
                      <a:pt x="8047" y="7041"/>
                    </a:lnTo>
                    <a:lnTo>
                      <a:pt x="8121" y="7041"/>
                    </a:lnTo>
                    <a:cubicBezTo>
                      <a:pt x="8182" y="7041"/>
                      <a:pt x="8244" y="7029"/>
                      <a:pt x="8293" y="7004"/>
                    </a:cubicBezTo>
                    <a:close/>
                    <a:moveTo>
                      <a:pt x="32110" y="6659"/>
                    </a:moveTo>
                    <a:lnTo>
                      <a:pt x="33072" y="8988"/>
                    </a:lnTo>
                    <a:lnTo>
                      <a:pt x="32024" y="8975"/>
                    </a:lnTo>
                    <a:cubicBezTo>
                      <a:pt x="32012" y="8778"/>
                      <a:pt x="31876" y="8606"/>
                      <a:pt x="31679" y="8544"/>
                    </a:cubicBezTo>
                    <a:lnTo>
                      <a:pt x="32110" y="6659"/>
                    </a:lnTo>
                    <a:close/>
                    <a:moveTo>
                      <a:pt x="32246" y="6585"/>
                    </a:moveTo>
                    <a:lnTo>
                      <a:pt x="34587" y="6844"/>
                    </a:lnTo>
                    <a:cubicBezTo>
                      <a:pt x="34624" y="7016"/>
                      <a:pt x="34747" y="7164"/>
                      <a:pt x="34932" y="7213"/>
                    </a:cubicBezTo>
                    <a:lnTo>
                      <a:pt x="34760" y="8630"/>
                    </a:lnTo>
                    <a:cubicBezTo>
                      <a:pt x="34525" y="8630"/>
                      <a:pt x="34328" y="8791"/>
                      <a:pt x="34279" y="9012"/>
                    </a:cubicBezTo>
                    <a:lnTo>
                      <a:pt x="33170" y="9000"/>
                    </a:lnTo>
                    <a:lnTo>
                      <a:pt x="32209" y="6622"/>
                    </a:lnTo>
                    <a:cubicBezTo>
                      <a:pt x="32221" y="6610"/>
                      <a:pt x="32234" y="6597"/>
                      <a:pt x="32246" y="6585"/>
                    </a:cubicBezTo>
                    <a:close/>
                    <a:moveTo>
                      <a:pt x="6260" y="7977"/>
                    </a:moveTo>
                    <a:cubicBezTo>
                      <a:pt x="6334" y="8076"/>
                      <a:pt x="6445" y="8138"/>
                      <a:pt x="6568" y="8138"/>
                    </a:cubicBezTo>
                    <a:cubicBezTo>
                      <a:pt x="6593" y="8138"/>
                      <a:pt x="6618" y="8138"/>
                      <a:pt x="6655" y="8125"/>
                    </a:cubicBezTo>
                    <a:lnTo>
                      <a:pt x="6876" y="8803"/>
                    </a:lnTo>
                    <a:cubicBezTo>
                      <a:pt x="6733" y="8863"/>
                      <a:pt x="6624" y="8993"/>
                      <a:pt x="6584" y="9147"/>
                    </a:cubicBezTo>
                    <a:lnTo>
                      <a:pt x="6584" y="9147"/>
                    </a:lnTo>
                    <a:lnTo>
                      <a:pt x="5028" y="8963"/>
                    </a:lnTo>
                    <a:cubicBezTo>
                      <a:pt x="5028" y="8951"/>
                      <a:pt x="5028" y="8951"/>
                      <a:pt x="5028" y="8938"/>
                    </a:cubicBezTo>
                    <a:cubicBezTo>
                      <a:pt x="5028" y="8889"/>
                      <a:pt x="5016" y="8840"/>
                      <a:pt x="5003" y="8791"/>
                    </a:cubicBezTo>
                    <a:lnTo>
                      <a:pt x="6260" y="7977"/>
                    </a:lnTo>
                    <a:close/>
                    <a:moveTo>
                      <a:pt x="4612" y="8745"/>
                    </a:moveTo>
                    <a:cubicBezTo>
                      <a:pt x="4717" y="8745"/>
                      <a:pt x="4819" y="8825"/>
                      <a:pt x="4819" y="8951"/>
                    </a:cubicBezTo>
                    <a:cubicBezTo>
                      <a:pt x="4819" y="9062"/>
                      <a:pt x="4732" y="9148"/>
                      <a:pt x="4622" y="9148"/>
                    </a:cubicBezTo>
                    <a:cubicBezTo>
                      <a:pt x="4437" y="9148"/>
                      <a:pt x="4350" y="8938"/>
                      <a:pt x="4474" y="8803"/>
                    </a:cubicBezTo>
                    <a:cubicBezTo>
                      <a:pt x="4513" y="8763"/>
                      <a:pt x="4563" y="8745"/>
                      <a:pt x="4612" y="8745"/>
                    </a:cubicBezTo>
                    <a:close/>
                    <a:moveTo>
                      <a:pt x="25139" y="8562"/>
                    </a:moveTo>
                    <a:cubicBezTo>
                      <a:pt x="25216" y="8562"/>
                      <a:pt x="25294" y="8591"/>
                      <a:pt x="25358" y="8655"/>
                    </a:cubicBezTo>
                    <a:cubicBezTo>
                      <a:pt x="25552" y="8837"/>
                      <a:pt x="25413" y="9173"/>
                      <a:pt x="25151" y="9173"/>
                    </a:cubicBezTo>
                    <a:cubicBezTo>
                      <a:pt x="25146" y="9173"/>
                      <a:pt x="25141" y="9173"/>
                      <a:pt x="25137" y="9173"/>
                    </a:cubicBezTo>
                    <a:cubicBezTo>
                      <a:pt x="24964" y="9173"/>
                      <a:pt x="24829" y="9037"/>
                      <a:pt x="24829" y="8877"/>
                    </a:cubicBezTo>
                    <a:lnTo>
                      <a:pt x="24841" y="8877"/>
                    </a:lnTo>
                    <a:cubicBezTo>
                      <a:pt x="24833" y="8686"/>
                      <a:pt x="24981" y="8562"/>
                      <a:pt x="25139" y="8562"/>
                    </a:cubicBezTo>
                    <a:close/>
                    <a:moveTo>
                      <a:pt x="22586" y="6881"/>
                    </a:moveTo>
                    <a:lnTo>
                      <a:pt x="24681" y="8655"/>
                    </a:lnTo>
                    <a:cubicBezTo>
                      <a:pt x="24644" y="8729"/>
                      <a:pt x="24631" y="8803"/>
                      <a:pt x="24631" y="8877"/>
                    </a:cubicBezTo>
                    <a:cubicBezTo>
                      <a:pt x="24619" y="8902"/>
                      <a:pt x="24619" y="8914"/>
                      <a:pt x="24631" y="8938"/>
                    </a:cubicBezTo>
                    <a:lnTo>
                      <a:pt x="23522" y="9197"/>
                    </a:lnTo>
                    <a:cubicBezTo>
                      <a:pt x="23449" y="8970"/>
                      <a:pt x="23249" y="8852"/>
                      <a:pt x="23047" y="8852"/>
                    </a:cubicBezTo>
                    <a:cubicBezTo>
                      <a:pt x="22877" y="8852"/>
                      <a:pt x="22707" y="8936"/>
                      <a:pt x="22611" y="9111"/>
                    </a:cubicBezTo>
                    <a:lnTo>
                      <a:pt x="22426" y="8988"/>
                    </a:lnTo>
                    <a:cubicBezTo>
                      <a:pt x="22451" y="8951"/>
                      <a:pt x="22451" y="8914"/>
                      <a:pt x="22451" y="8877"/>
                    </a:cubicBezTo>
                    <a:cubicBezTo>
                      <a:pt x="22457" y="8711"/>
                      <a:pt x="22330" y="8624"/>
                      <a:pt x="22204" y="8624"/>
                    </a:cubicBezTo>
                    <a:cubicBezTo>
                      <a:pt x="22087" y="8624"/>
                      <a:pt x="21970" y="8698"/>
                      <a:pt x="21958" y="8852"/>
                    </a:cubicBezTo>
                    <a:lnTo>
                      <a:pt x="21243" y="8902"/>
                    </a:lnTo>
                    <a:cubicBezTo>
                      <a:pt x="21218" y="8803"/>
                      <a:pt x="21169" y="8717"/>
                      <a:pt x="21095" y="8643"/>
                    </a:cubicBezTo>
                    <a:lnTo>
                      <a:pt x="22019" y="7041"/>
                    </a:lnTo>
                    <a:cubicBezTo>
                      <a:pt x="22074" y="7062"/>
                      <a:pt x="22133" y="7072"/>
                      <a:pt x="22191" y="7072"/>
                    </a:cubicBezTo>
                    <a:cubicBezTo>
                      <a:pt x="22340" y="7072"/>
                      <a:pt x="22488" y="7005"/>
                      <a:pt x="22586" y="6881"/>
                    </a:cubicBezTo>
                    <a:close/>
                    <a:moveTo>
                      <a:pt x="20766" y="8722"/>
                    </a:moveTo>
                    <a:cubicBezTo>
                      <a:pt x="20842" y="8722"/>
                      <a:pt x="20920" y="8751"/>
                      <a:pt x="20984" y="8815"/>
                    </a:cubicBezTo>
                    <a:cubicBezTo>
                      <a:pt x="21169" y="9000"/>
                      <a:pt x="21034" y="9320"/>
                      <a:pt x="20763" y="9320"/>
                    </a:cubicBezTo>
                    <a:cubicBezTo>
                      <a:pt x="20602" y="9320"/>
                      <a:pt x="20467" y="9197"/>
                      <a:pt x="20467" y="9037"/>
                    </a:cubicBezTo>
                    <a:lnTo>
                      <a:pt x="20467" y="9025"/>
                    </a:lnTo>
                    <a:cubicBezTo>
                      <a:pt x="20467" y="8843"/>
                      <a:pt x="20611" y="8722"/>
                      <a:pt x="20766" y="8722"/>
                    </a:cubicBezTo>
                    <a:close/>
                    <a:moveTo>
                      <a:pt x="31528" y="8713"/>
                    </a:moveTo>
                    <a:cubicBezTo>
                      <a:pt x="31603" y="8713"/>
                      <a:pt x="31679" y="8741"/>
                      <a:pt x="31741" y="8803"/>
                    </a:cubicBezTo>
                    <a:cubicBezTo>
                      <a:pt x="31938" y="9000"/>
                      <a:pt x="31802" y="9333"/>
                      <a:pt x="31519" y="9333"/>
                    </a:cubicBezTo>
                    <a:cubicBezTo>
                      <a:pt x="31359" y="9320"/>
                      <a:pt x="31223" y="9197"/>
                      <a:pt x="31223" y="9037"/>
                    </a:cubicBezTo>
                    <a:cubicBezTo>
                      <a:pt x="31215" y="8843"/>
                      <a:pt x="31368" y="8713"/>
                      <a:pt x="31528" y="8713"/>
                    </a:cubicBezTo>
                    <a:close/>
                    <a:moveTo>
                      <a:pt x="34765" y="8841"/>
                    </a:moveTo>
                    <a:cubicBezTo>
                      <a:pt x="34837" y="8841"/>
                      <a:pt x="34910" y="8867"/>
                      <a:pt x="34969" y="8926"/>
                    </a:cubicBezTo>
                    <a:cubicBezTo>
                      <a:pt x="35166" y="9111"/>
                      <a:pt x="35031" y="9431"/>
                      <a:pt x="34760" y="9444"/>
                    </a:cubicBezTo>
                    <a:cubicBezTo>
                      <a:pt x="34599" y="9431"/>
                      <a:pt x="34464" y="9296"/>
                      <a:pt x="34464" y="9136"/>
                    </a:cubicBezTo>
                    <a:cubicBezTo>
                      <a:pt x="34464" y="8960"/>
                      <a:pt x="34612" y="8841"/>
                      <a:pt x="34765" y="8841"/>
                    </a:cubicBezTo>
                    <a:close/>
                    <a:moveTo>
                      <a:pt x="7086" y="8956"/>
                    </a:moveTo>
                    <a:cubicBezTo>
                      <a:pt x="7237" y="8956"/>
                      <a:pt x="7381" y="9077"/>
                      <a:pt x="7381" y="9259"/>
                    </a:cubicBezTo>
                    <a:cubicBezTo>
                      <a:pt x="7381" y="9431"/>
                      <a:pt x="7246" y="9567"/>
                      <a:pt x="7073" y="9567"/>
                    </a:cubicBezTo>
                    <a:lnTo>
                      <a:pt x="7086" y="9555"/>
                    </a:lnTo>
                    <a:cubicBezTo>
                      <a:pt x="6815" y="9555"/>
                      <a:pt x="6679" y="9234"/>
                      <a:pt x="6876" y="9049"/>
                    </a:cubicBezTo>
                    <a:cubicBezTo>
                      <a:pt x="6937" y="8985"/>
                      <a:pt x="7012" y="8956"/>
                      <a:pt x="7086" y="8956"/>
                    </a:cubicBezTo>
                    <a:close/>
                    <a:moveTo>
                      <a:pt x="23065" y="9051"/>
                    </a:moveTo>
                    <a:cubicBezTo>
                      <a:pt x="23138" y="9051"/>
                      <a:pt x="23213" y="9077"/>
                      <a:pt x="23276" y="9136"/>
                    </a:cubicBezTo>
                    <a:cubicBezTo>
                      <a:pt x="23461" y="9333"/>
                      <a:pt x="23325" y="9653"/>
                      <a:pt x="23054" y="9653"/>
                    </a:cubicBezTo>
                    <a:cubicBezTo>
                      <a:pt x="22894" y="9653"/>
                      <a:pt x="22759" y="9518"/>
                      <a:pt x="22759" y="9357"/>
                    </a:cubicBezTo>
                    <a:cubicBezTo>
                      <a:pt x="22759" y="9172"/>
                      <a:pt x="22908" y="9051"/>
                      <a:pt x="23065" y="9051"/>
                    </a:cubicBezTo>
                    <a:close/>
                    <a:moveTo>
                      <a:pt x="29375" y="6967"/>
                    </a:moveTo>
                    <a:lnTo>
                      <a:pt x="31137" y="8704"/>
                    </a:lnTo>
                    <a:cubicBezTo>
                      <a:pt x="31063" y="8803"/>
                      <a:pt x="31014" y="8914"/>
                      <a:pt x="31014" y="9025"/>
                    </a:cubicBezTo>
                    <a:cubicBezTo>
                      <a:pt x="31014" y="9099"/>
                      <a:pt x="31039" y="9173"/>
                      <a:pt x="31063" y="9234"/>
                    </a:cubicBezTo>
                    <a:lnTo>
                      <a:pt x="30324" y="9690"/>
                    </a:lnTo>
                    <a:cubicBezTo>
                      <a:pt x="30238" y="9542"/>
                      <a:pt x="30065" y="9444"/>
                      <a:pt x="29893" y="9444"/>
                    </a:cubicBezTo>
                    <a:lnTo>
                      <a:pt x="29806" y="9444"/>
                    </a:lnTo>
                    <a:lnTo>
                      <a:pt x="29240" y="7029"/>
                    </a:lnTo>
                    <a:cubicBezTo>
                      <a:pt x="29289" y="7016"/>
                      <a:pt x="29338" y="6992"/>
                      <a:pt x="29375" y="6967"/>
                    </a:cubicBezTo>
                    <a:close/>
                    <a:moveTo>
                      <a:pt x="28808" y="6967"/>
                    </a:moveTo>
                    <a:cubicBezTo>
                      <a:pt x="28895" y="7029"/>
                      <a:pt x="28993" y="7053"/>
                      <a:pt x="29092" y="7053"/>
                    </a:cubicBezTo>
                    <a:lnTo>
                      <a:pt x="29141" y="7053"/>
                    </a:lnTo>
                    <a:lnTo>
                      <a:pt x="29708" y="9493"/>
                    </a:lnTo>
                    <a:cubicBezTo>
                      <a:pt x="29585" y="9542"/>
                      <a:pt x="29474" y="9641"/>
                      <a:pt x="29424" y="9764"/>
                    </a:cubicBezTo>
                    <a:lnTo>
                      <a:pt x="27293" y="8926"/>
                    </a:lnTo>
                    <a:cubicBezTo>
                      <a:pt x="27293" y="8877"/>
                      <a:pt x="27268" y="8815"/>
                      <a:pt x="27219" y="8778"/>
                    </a:cubicBezTo>
                    <a:lnTo>
                      <a:pt x="28808" y="6967"/>
                    </a:lnTo>
                    <a:close/>
                    <a:moveTo>
                      <a:pt x="11115" y="6881"/>
                    </a:moveTo>
                    <a:lnTo>
                      <a:pt x="11448" y="7719"/>
                    </a:lnTo>
                    <a:cubicBezTo>
                      <a:pt x="11176" y="7867"/>
                      <a:pt x="11226" y="8273"/>
                      <a:pt x="11521" y="8347"/>
                    </a:cubicBezTo>
                    <a:lnTo>
                      <a:pt x="11386" y="9271"/>
                    </a:lnTo>
                    <a:cubicBezTo>
                      <a:pt x="11359" y="9267"/>
                      <a:pt x="11333" y="9265"/>
                      <a:pt x="11307" y="9265"/>
                    </a:cubicBezTo>
                    <a:cubicBezTo>
                      <a:pt x="11044" y="9265"/>
                      <a:pt x="10819" y="9485"/>
                      <a:pt x="10819" y="9776"/>
                    </a:cubicBezTo>
                    <a:lnTo>
                      <a:pt x="10819" y="9789"/>
                    </a:lnTo>
                    <a:lnTo>
                      <a:pt x="9870" y="9863"/>
                    </a:lnTo>
                    <a:cubicBezTo>
                      <a:pt x="9858" y="9789"/>
                      <a:pt x="9809" y="9727"/>
                      <a:pt x="9735" y="9690"/>
                    </a:cubicBezTo>
                    <a:lnTo>
                      <a:pt x="10807" y="6893"/>
                    </a:lnTo>
                    <a:cubicBezTo>
                      <a:pt x="10851" y="6904"/>
                      <a:pt x="10898" y="6910"/>
                      <a:pt x="10945" y="6910"/>
                    </a:cubicBezTo>
                    <a:cubicBezTo>
                      <a:pt x="11003" y="6910"/>
                      <a:pt x="11061" y="6901"/>
                      <a:pt x="11115" y="6881"/>
                    </a:cubicBezTo>
                    <a:close/>
                    <a:moveTo>
                      <a:pt x="9599" y="9850"/>
                    </a:moveTo>
                    <a:cubicBezTo>
                      <a:pt x="9649" y="9850"/>
                      <a:pt x="9686" y="9887"/>
                      <a:pt x="9686" y="9937"/>
                    </a:cubicBezTo>
                    <a:cubicBezTo>
                      <a:pt x="9686" y="9986"/>
                      <a:pt x="9636" y="10023"/>
                      <a:pt x="9587" y="10023"/>
                    </a:cubicBezTo>
                    <a:lnTo>
                      <a:pt x="9599" y="10010"/>
                    </a:lnTo>
                    <a:cubicBezTo>
                      <a:pt x="9550" y="10010"/>
                      <a:pt x="9513" y="9973"/>
                      <a:pt x="9513" y="9937"/>
                    </a:cubicBezTo>
                    <a:cubicBezTo>
                      <a:pt x="9513" y="9887"/>
                      <a:pt x="9550" y="9850"/>
                      <a:pt x="9599" y="9850"/>
                    </a:cubicBezTo>
                    <a:close/>
                    <a:moveTo>
                      <a:pt x="11309" y="9468"/>
                    </a:moveTo>
                    <a:cubicBezTo>
                      <a:pt x="11314" y="9468"/>
                      <a:pt x="11319" y="9468"/>
                      <a:pt x="11324" y="9468"/>
                    </a:cubicBezTo>
                    <a:cubicBezTo>
                      <a:pt x="11497" y="9468"/>
                      <a:pt x="11620" y="9604"/>
                      <a:pt x="11608" y="9776"/>
                    </a:cubicBezTo>
                    <a:lnTo>
                      <a:pt x="11620" y="9776"/>
                    </a:lnTo>
                    <a:cubicBezTo>
                      <a:pt x="11620" y="9950"/>
                      <a:pt x="11471" y="10062"/>
                      <a:pt x="11317" y="10062"/>
                    </a:cubicBezTo>
                    <a:cubicBezTo>
                      <a:pt x="11241" y="10062"/>
                      <a:pt x="11164" y="10035"/>
                      <a:pt x="11103" y="9973"/>
                    </a:cubicBezTo>
                    <a:cubicBezTo>
                      <a:pt x="10921" y="9780"/>
                      <a:pt x="11048" y="9468"/>
                      <a:pt x="11309" y="9468"/>
                    </a:cubicBezTo>
                    <a:close/>
                    <a:moveTo>
                      <a:pt x="37458" y="8347"/>
                    </a:moveTo>
                    <a:cubicBezTo>
                      <a:pt x="37503" y="8625"/>
                      <a:pt x="37727" y="8767"/>
                      <a:pt x="37952" y="8767"/>
                    </a:cubicBezTo>
                    <a:cubicBezTo>
                      <a:pt x="38156" y="8767"/>
                      <a:pt x="38361" y="8649"/>
                      <a:pt x="38431" y="8409"/>
                    </a:cubicBezTo>
                    <a:lnTo>
                      <a:pt x="38431" y="8396"/>
                    </a:lnTo>
                    <a:lnTo>
                      <a:pt x="39454" y="8581"/>
                    </a:lnTo>
                    <a:cubicBezTo>
                      <a:pt x="39454" y="8618"/>
                      <a:pt x="39454" y="8655"/>
                      <a:pt x="39479" y="8692"/>
                    </a:cubicBezTo>
                    <a:lnTo>
                      <a:pt x="37680" y="10047"/>
                    </a:lnTo>
                    <a:cubicBezTo>
                      <a:pt x="37593" y="9949"/>
                      <a:pt x="37458" y="9887"/>
                      <a:pt x="37322" y="9887"/>
                    </a:cubicBezTo>
                    <a:cubicBezTo>
                      <a:pt x="37138" y="9887"/>
                      <a:pt x="36977" y="9986"/>
                      <a:pt x="36891" y="10134"/>
                    </a:cubicBezTo>
                    <a:lnTo>
                      <a:pt x="35228" y="9308"/>
                    </a:lnTo>
                    <a:cubicBezTo>
                      <a:pt x="35252" y="9259"/>
                      <a:pt x="35265" y="9197"/>
                      <a:pt x="35265" y="9136"/>
                    </a:cubicBezTo>
                    <a:cubicBezTo>
                      <a:pt x="35265" y="9099"/>
                      <a:pt x="35252" y="9062"/>
                      <a:pt x="35252" y="9025"/>
                    </a:cubicBezTo>
                    <a:lnTo>
                      <a:pt x="37458" y="8347"/>
                    </a:lnTo>
                    <a:close/>
                    <a:moveTo>
                      <a:pt x="29873" y="9652"/>
                    </a:moveTo>
                    <a:cubicBezTo>
                      <a:pt x="29879" y="9652"/>
                      <a:pt x="29886" y="9653"/>
                      <a:pt x="29893" y="9653"/>
                    </a:cubicBezTo>
                    <a:lnTo>
                      <a:pt x="29880" y="9653"/>
                    </a:lnTo>
                    <a:cubicBezTo>
                      <a:pt x="30151" y="9653"/>
                      <a:pt x="30299" y="9973"/>
                      <a:pt x="30102" y="10171"/>
                    </a:cubicBezTo>
                    <a:cubicBezTo>
                      <a:pt x="30043" y="10230"/>
                      <a:pt x="29969" y="10256"/>
                      <a:pt x="29895" y="10256"/>
                    </a:cubicBezTo>
                    <a:cubicBezTo>
                      <a:pt x="29740" y="10256"/>
                      <a:pt x="29589" y="10137"/>
                      <a:pt x="29597" y="9961"/>
                    </a:cubicBezTo>
                    <a:cubicBezTo>
                      <a:pt x="29585" y="9795"/>
                      <a:pt x="29710" y="9652"/>
                      <a:pt x="29873" y="9652"/>
                    </a:cubicBezTo>
                    <a:close/>
                    <a:moveTo>
                      <a:pt x="37301" y="10068"/>
                    </a:moveTo>
                    <a:cubicBezTo>
                      <a:pt x="37463" y="10068"/>
                      <a:pt x="37618" y="10199"/>
                      <a:pt x="37618" y="10392"/>
                    </a:cubicBezTo>
                    <a:cubicBezTo>
                      <a:pt x="37618" y="10553"/>
                      <a:pt x="37495" y="10688"/>
                      <a:pt x="37322" y="10688"/>
                    </a:cubicBezTo>
                    <a:cubicBezTo>
                      <a:pt x="37317" y="10688"/>
                      <a:pt x="37313" y="10688"/>
                      <a:pt x="37308" y="10688"/>
                    </a:cubicBezTo>
                    <a:cubicBezTo>
                      <a:pt x="37034" y="10688"/>
                      <a:pt x="36895" y="10352"/>
                      <a:pt x="37088" y="10158"/>
                    </a:cubicBezTo>
                    <a:cubicBezTo>
                      <a:pt x="37151" y="10096"/>
                      <a:pt x="37226" y="10068"/>
                      <a:pt x="37301" y="10068"/>
                    </a:cubicBezTo>
                    <a:close/>
                    <a:moveTo>
                      <a:pt x="17263" y="8692"/>
                    </a:moveTo>
                    <a:lnTo>
                      <a:pt x="20270" y="8988"/>
                    </a:lnTo>
                    <a:lnTo>
                      <a:pt x="20270" y="9025"/>
                    </a:lnTo>
                    <a:cubicBezTo>
                      <a:pt x="20270" y="9148"/>
                      <a:pt x="20307" y="9259"/>
                      <a:pt x="20381" y="9345"/>
                    </a:cubicBezTo>
                    <a:lnTo>
                      <a:pt x="19259" y="10713"/>
                    </a:lnTo>
                    <a:cubicBezTo>
                      <a:pt x="19173" y="10651"/>
                      <a:pt x="19087" y="10627"/>
                      <a:pt x="18988" y="10627"/>
                    </a:cubicBezTo>
                    <a:cubicBezTo>
                      <a:pt x="18877" y="10627"/>
                      <a:pt x="18779" y="10663"/>
                      <a:pt x="18693" y="10725"/>
                    </a:cubicBezTo>
                    <a:lnTo>
                      <a:pt x="17140" y="8938"/>
                    </a:lnTo>
                    <a:cubicBezTo>
                      <a:pt x="17202" y="8865"/>
                      <a:pt x="17251" y="8791"/>
                      <a:pt x="17263" y="8692"/>
                    </a:cubicBezTo>
                    <a:close/>
                    <a:moveTo>
                      <a:pt x="32468" y="10691"/>
                    </a:moveTo>
                    <a:cubicBezTo>
                      <a:pt x="32492" y="10691"/>
                      <a:pt x="32517" y="10707"/>
                      <a:pt x="32517" y="10737"/>
                    </a:cubicBezTo>
                    <a:cubicBezTo>
                      <a:pt x="32517" y="10768"/>
                      <a:pt x="32492" y="10784"/>
                      <a:pt x="32468" y="10784"/>
                    </a:cubicBezTo>
                    <a:cubicBezTo>
                      <a:pt x="32443" y="10784"/>
                      <a:pt x="32419" y="10768"/>
                      <a:pt x="32419" y="10737"/>
                    </a:cubicBezTo>
                    <a:cubicBezTo>
                      <a:pt x="32419" y="10707"/>
                      <a:pt x="32443" y="10691"/>
                      <a:pt x="32468" y="10691"/>
                    </a:cubicBezTo>
                    <a:close/>
                    <a:moveTo>
                      <a:pt x="4412" y="9308"/>
                    </a:moveTo>
                    <a:cubicBezTo>
                      <a:pt x="4449" y="9320"/>
                      <a:pt x="4474" y="9333"/>
                      <a:pt x="4498" y="9333"/>
                    </a:cubicBezTo>
                    <a:lnTo>
                      <a:pt x="4301" y="10306"/>
                    </a:lnTo>
                    <a:lnTo>
                      <a:pt x="4277" y="10306"/>
                    </a:lnTo>
                    <a:cubicBezTo>
                      <a:pt x="4055" y="10306"/>
                      <a:pt x="3870" y="10491"/>
                      <a:pt x="3870" y="10713"/>
                    </a:cubicBezTo>
                    <a:lnTo>
                      <a:pt x="3870" y="10725"/>
                    </a:lnTo>
                    <a:lnTo>
                      <a:pt x="3513" y="10787"/>
                    </a:lnTo>
                    <a:cubicBezTo>
                      <a:pt x="3488" y="10700"/>
                      <a:pt x="3451" y="10614"/>
                      <a:pt x="3377" y="10553"/>
                    </a:cubicBezTo>
                    <a:lnTo>
                      <a:pt x="4412" y="9308"/>
                    </a:lnTo>
                    <a:close/>
                    <a:moveTo>
                      <a:pt x="33219" y="9099"/>
                    </a:moveTo>
                    <a:lnTo>
                      <a:pt x="34254" y="9111"/>
                    </a:lnTo>
                    <a:lnTo>
                      <a:pt x="34254" y="9136"/>
                    </a:lnTo>
                    <a:cubicBezTo>
                      <a:pt x="34254" y="9320"/>
                      <a:pt x="34365" y="9493"/>
                      <a:pt x="34525" y="9579"/>
                    </a:cubicBezTo>
                    <a:lnTo>
                      <a:pt x="33983" y="10848"/>
                    </a:lnTo>
                    <a:cubicBezTo>
                      <a:pt x="33971" y="10836"/>
                      <a:pt x="33959" y="10836"/>
                      <a:pt x="33934" y="10836"/>
                    </a:cubicBezTo>
                    <a:lnTo>
                      <a:pt x="33219" y="9099"/>
                    </a:lnTo>
                    <a:close/>
                    <a:moveTo>
                      <a:pt x="27281" y="9037"/>
                    </a:moveTo>
                    <a:lnTo>
                      <a:pt x="29400" y="9863"/>
                    </a:lnTo>
                    <a:cubicBezTo>
                      <a:pt x="29387" y="9900"/>
                      <a:pt x="29387" y="9924"/>
                      <a:pt x="29387" y="9949"/>
                    </a:cubicBezTo>
                    <a:cubicBezTo>
                      <a:pt x="29387" y="10035"/>
                      <a:pt x="29412" y="10121"/>
                      <a:pt x="29449" y="10195"/>
                    </a:cubicBezTo>
                    <a:lnTo>
                      <a:pt x="28131" y="10885"/>
                    </a:lnTo>
                    <a:cubicBezTo>
                      <a:pt x="28044" y="10700"/>
                      <a:pt x="27872" y="10590"/>
                      <a:pt x="27675" y="10590"/>
                    </a:cubicBezTo>
                    <a:cubicBezTo>
                      <a:pt x="27626" y="10590"/>
                      <a:pt x="27589" y="10602"/>
                      <a:pt x="27552" y="10614"/>
                    </a:cubicBezTo>
                    <a:lnTo>
                      <a:pt x="27145" y="9185"/>
                    </a:lnTo>
                    <a:cubicBezTo>
                      <a:pt x="27207" y="9160"/>
                      <a:pt x="27268" y="9099"/>
                      <a:pt x="27281" y="9037"/>
                    </a:cubicBezTo>
                    <a:close/>
                    <a:moveTo>
                      <a:pt x="21970" y="8951"/>
                    </a:moveTo>
                    <a:cubicBezTo>
                      <a:pt x="22002" y="9061"/>
                      <a:pt x="22104" y="9126"/>
                      <a:pt x="22209" y="9126"/>
                    </a:cubicBezTo>
                    <a:cubicBezTo>
                      <a:pt x="22268" y="9126"/>
                      <a:pt x="22328" y="9106"/>
                      <a:pt x="22377" y="9062"/>
                    </a:cubicBezTo>
                    <a:lnTo>
                      <a:pt x="22574" y="9210"/>
                    </a:lnTo>
                    <a:cubicBezTo>
                      <a:pt x="22561" y="9259"/>
                      <a:pt x="22549" y="9308"/>
                      <a:pt x="22549" y="9357"/>
                    </a:cubicBezTo>
                    <a:cubicBezTo>
                      <a:pt x="22549" y="9555"/>
                      <a:pt x="22672" y="9739"/>
                      <a:pt x="22857" y="9813"/>
                    </a:cubicBezTo>
                    <a:lnTo>
                      <a:pt x="22414" y="10885"/>
                    </a:lnTo>
                    <a:cubicBezTo>
                      <a:pt x="22353" y="10863"/>
                      <a:pt x="22289" y="10851"/>
                      <a:pt x="22227" y="10851"/>
                    </a:cubicBezTo>
                    <a:cubicBezTo>
                      <a:pt x="22150" y="10851"/>
                      <a:pt x="22075" y="10869"/>
                      <a:pt x="22007" y="10910"/>
                    </a:cubicBezTo>
                    <a:lnTo>
                      <a:pt x="21071" y="9419"/>
                    </a:lnTo>
                    <a:cubicBezTo>
                      <a:pt x="21194" y="9333"/>
                      <a:pt x="21268" y="9185"/>
                      <a:pt x="21280" y="9037"/>
                    </a:cubicBezTo>
                    <a:lnTo>
                      <a:pt x="21280" y="9012"/>
                    </a:lnTo>
                    <a:lnTo>
                      <a:pt x="21970" y="8951"/>
                    </a:lnTo>
                    <a:close/>
                    <a:moveTo>
                      <a:pt x="4262" y="10515"/>
                    </a:moveTo>
                    <a:cubicBezTo>
                      <a:pt x="4267" y="10515"/>
                      <a:pt x="4272" y="10515"/>
                      <a:pt x="4277" y="10516"/>
                    </a:cubicBezTo>
                    <a:cubicBezTo>
                      <a:pt x="4387" y="10516"/>
                      <a:pt x="4474" y="10602"/>
                      <a:pt x="4474" y="10713"/>
                    </a:cubicBezTo>
                    <a:cubicBezTo>
                      <a:pt x="4474" y="10829"/>
                      <a:pt x="4378" y="10912"/>
                      <a:pt x="4275" y="10912"/>
                    </a:cubicBezTo>
                    <a:cubicBezTo>
                      <a:pt x="4225" y="10912"/>
                      <a:pt x="4173" y="10892"/>
                      <a:pt x="4129" y="10848"/>
                    </a:cubicBezTo>
                    <a:cubicBezTo>
                      <a:pt x="4009" y="10728"/>
                      <a:pt x="4087" y="10515"/>
                      <a:pt x="4262" y="10515"/>
                    </a:cubicBezTo>
                    <a:close/>
                    <a:moveTo>
                      <a:pt x="25629" y="8963"/>
                    </a:moveTo>
                    <a:lnTo>
                      <a:pt x="26825" y="9062"/>
                    </a:lnTo>
                    <a:cubicBezTo>
                      <a:pt x="26837" y="9086"/>
                      <a:pt x="26862" y="9111"/>
                      <a:pt x="26886" y="9136"/>
                    </a:cubicBezTo>
                    <a:lnTo>
                      <a:pt x="25186" y="10947"/>
                    </a:lnTo>
                    <a:cubicBezTo>
                      <a:pt x="25149" y="10922"/>
                      <a:pt x="25112" y="10922"/>
                      <a:pt x="25075" y="10922"/>
                    </a:cubicBezTo>
                    <a:lnTo>
                      <a:pt x="25161" y="9382"/>
                    </a:lnTo>
                    <a:cubicBezTo>
                      <a:pt x="25395" y="9370"/>
                      <a:pt x="25592" y="9197"/>
                      <a:pt x="25629" y="8963"/>
                    </a:cubicBezTo>
                    <a:close/>
                    <a:moveTo>
                      <a:pt x="32024" y="9086"/>
                    </a:moveTo>
                    <a:lnTo>
                      <a:pt x="33109" y="9099"/>
                    </a:lnTo>
                    <a:lnTo>
                      <a:pt x="33835" y="10861"/>
                    </a:lnTo>
                    <a:cubicBezTo>
                      <a:pt x="33774" y="10885"/>
                      <a:pt x="33737" y="10935"/>
                      <a:pt x="33712" y="10996"/>
                    </a:cubicBezTo>
                    <a:lnTo>
                      <a:pt x="32714" y="10799"/>
                    </a:lnTo>
                    <a:cubicBezTo>
                      <a:pt x="32714" y="10774"/>
                      <a:pt x="32714" y="10762"/>
                      <a:pt x="32714" y="10750"/>
                    </a:cubicBezTo>
                    <a:cubicBezTo>
                      <a:pt x="32714" y="10602"/>
                      <a:pt x="32603" y="10491"/>
                      <a:pt x="32468" y="10491"/>
                    </a:cubicBezTo>
                    <a:cubicBezTo>
                      <a:pt x="32431" y="10491"/>
                      <a:pt x="32406" y="10503"/>
                      <a:pt x="32394" y="10503"/>
                    </a:cubicBezTo>
                    <a:lnTo>
                      <a:pt x="31802" y="9444"/>
                    </a:lnTo>
                    <a:cubicBezTo>
                      <a:pt x="31926" y="9357"/>
                      <a:pt x="32000" y="9234"/>
                      <a:pt x="32024" y="9086"/>
                    </a:cubicBezTo>
                    <a:close/>
                    <a:moveTo>
                      <a:pt x="24668" y="9037"/>
                    </a:moveTo>
                    <a:cubicBezTo>
                      <a:pt x="24730" y="9210"/>
                      <a:pt x="24878" y="9345"/>
                      <a:pt x="25063" y="9370"/>
                    </a:cubicBezTo>
                    <a:lnTo>
                      <a:pt x="24964" y="10910"/>
                    </a:lnTo>
                    <a:cubicBezTo>
                      <a:pt x="24866" y="10922"/>
                      <a:pt x="24755" y="10972"/>
                      <a:pt x="24681" y="11045"/>
                    </a:cubicBezTo>
                    <a:lnTo>
                      <a:pt x="23498" y="9604"/>
                    </a:lnTo>
                    <a:cubicBezTo>
                      <a:pt x="23535" y="9530"/>
                      <a:pt x="23559" y="9444"/>
                      <a:pt x="23559" y="9357"/>
                    </a:cubicBezTo>
                    <a:cubicBezTo>
                      <a:pt x="23559" y="9333"/>
                      <a:pt x="23559" y="9308"/>
                      <a:pt x="23559" y="9296"/>
                    </a:cubicBezTo>
                    <a:lnTo>
                      <a:pt x="24668" y="9037"/>
                    </a:lnTo>
                    <a:close/>
                    <a:moveTo>
                      <a:pt x="35191" y="9407"/>
                    </a:moveTo>
                    <a:lnTo>
                      <a:pt x="36854" y="10220"/>
                    </a:lnTo>
                    <a:cubicBezTo>
                      <a:pt x="36793" y="10380"/>
                      <a:pt x="36817" y="10565"/>
                      <a:pt x="36928" y="10700"/>
                    </a:cubicBezTo>
                    <a:lnTo>
                      <a:pt x="35770" y="11070"/>
                    </a:lnTo>
                    <a:cubicBezTo>
                      <a:pt x="35671" y="10947"/>
                      <a:pt x="35524" y="10873"/>
                      <a:pt x="35363" y="10873"/>
                    </a:cubicBezTo>
                    <a:lnTo>
                      <a:pt x="35265" y="10873"/>
                    </a:lnTo>
                    <a:lnTo>
                      <a:pt x="34870" y="9628"/>
                    </a:lnTo>
                    <a:cubicBezTo>
                      <a:pt x="35006" y="9604"/>
                      <a:pt x="35117" y="9518"/>
                      <a:pt x="35191" y="9407"/>
                    </a:cubicBezTo>
                    <a:close/>
                    <a:moveTo>
                      <a:pt x="33934" y="11045"/>
                    </a:moveTo>
                    <a:cubicBezTo>
                      <a:pt x="33959" y="11045"/>
                      <a:pt x="33983" y="11058"/>
                      <a:pt x="33983" y="11095"/>
                    </a:cubicBezTo>
                    <a:cubicBezTo>
                      <a:pt x="33983" y="11112"/>
                      <a:pt x="33976" y="11118"/>
                      <a:pt x="33966" y="11118"/>
                    </a:cubicBezTo>
                    <a:cubicBezTo>
                      <a:pt x="33933" y="11118"/>
                      <a:pt x="33868" y="11045"/>
                      <a:pt x="33934" y="11045"/>
                    </a:cubicBezTo>
                    <a:close/>
                    <a:moveTo>
                      <a:pt x="16413" y="8938"/>
                    </a:moveTo>
                    <a:cubicBezTo>
                      <a:pt x="16462" y="8988"/>
                      <a:pt x="16524" y="9037"/>
                      <a:pt x="16598" y="9062"/>
                    </a:cubicBezTo>
                    <a:lnTo>
                      <a:pt x="15649" y="10713"/>
                    </a:lnTo>
                    <a:cubicBezTo>
                      <a:pt x="15612" y="10700"/>
                      <a:pt x="15588" y="10700"/>
                      <a:pt x="15551" y="10700"/>
                    </a:cubicBezTo>
                    <a:cubicBezTo>
                      <a:pt x="15304" y="10700"/>
                      <a:pt x="15095" y="10873"/>
                      <a:pt x="15058" y="11119"/>
                    </a:cubicBezTo>
                    <a:lnTo>
                      <a:pt x="13973" y="11119"/>
                    </a:lnTo>
                    <a:cubicBezTo>
                      <a:pt x="13973" y="11021"/>
                      <a:pt x="13949" y="10935"/>
                      <a:pt x="13900" y="10861"/>
                    </a:cubicBezTo>
                    <a:lnTo>
                      <a:pt x="16413" y="8938"/>
                    </a:lnTo>
                    <a:close/>
                    <a:moveTo>
                      <a:pt x="26972" y="9185"/>
                    </a:moveTo>
                    <a:cubicBezTo>
                      <a:pt x="26997" y="9197"/>
                      <a:pt x="27022" y="9197"/>
                      <a:pt x="27046" y="9197"/>
                    </a:cubicBezTo>
                    <a:lnTo>
                      <a:pt x="27453" y="10639"/>
                    </a:lnTo>
                    <a:cubicBezTo>
                      <a:pt x="27317" y="10700"/>
                      <a:pt x="27219" y="10824"/>
                      <a:pt x="27194" y="10972"/>
                    </a:cubicBezTo>
                    <a:lnTo>
                      <a:pt x="25482" y="11193"/>
                    </a:lnTo>
                    <a:cubicBezTo>
                      <a:pt x="25432" y="11107"/>
                      <a:pt x="25358" y="11033"/>
                      <a:pt x="25284" y="10984"/>
                    </a:cubicBezTo>
                    <a:lnTo>
                      <a:pt x="25284" y="10972"/>
                    </a:lnTo>
                    <a:lnTo>
                      <a:pt x="26972" y="9185"/>
                    </a:lnTo>
                    <a:close/>
                    <a:moveTo>
                      <a:pt x="3022" y="10606"/>
                    </a:moveTo>
                    <a:cubicBezTo>
                      <a:pt x="3173" y="10606"/>
                      <a:pt x="3320" y="10724"/>
                      <a:pt x="3328" y="10898"/>
                    </a:cubicBezTo>
                    <a:cubicBezTo>
                      <a:pt x="3328" y="11070"/>
                      <a:pt x="3192" y="11206"/>
                      <a:pt x="3032" y="11206"/>
                    </a:cubicBezTo>
                    <a:cubicBezTo>
                      <a:pt x="2761" y="11206"/>
                      <a:pt x="2625" y="10885"/>
                      <a:pt x="2810" y="10700"/>
                    </a:cubicBezTo>
                    <a:cubicBezTo>
                      <a:pt x="2871" y="10635"/>
                      <a:pt x="2947" y="10606"/>
                      <a:pt x="3022" y="10606"/>
                    </a:cubicBezTo>
                    <a:close/>
                    <a:moveTo>
                      <a:pt x="17078" y="9000"/>
                    </a:moveTo>
                    <a:lnTo>
                      <a:pt x="18619" y="10787"/>
                    </a:lnTo>
                    <a:cubicBezTo>
                      <a:pt x="18532" y="10873"/>
                      <a:pt x="18483" y="10996"/>
                      <a:pt x="18483" y="11132"/>
                    </a:cubicBezTo>
                    <a:cubicBezTo>
                      <a:pt x="18483" y="11156"/>
                      <a:pt x="18483" y="11181"/>
                      <a:pt x="18495" y="11218"/>
                    </a:cubicBezTo>
                    <a:lnTo>
                      <a:pt x="16043" y="11132"/>
                    </a:lnTo>
                    <a:cubicBezTo>
                      <a:pt x="16006" y="10959"/>
                      <a:pt x="15896" y="10811"/>
                      <a:pt x="15748" y="10750"/>
                    </a:cubicBezTo>
                    <a:lnTo>
                      <a:pt x="16696" y="9099"/>
                    </a:lnTo>
                    <a:lnTo>
                      <a:pt x="16783" y="9099"/>
                    </a:lnTo>
                    <a:cubicBezTo>
                      <a:pt x="16881" y="9099"/>
                      <a:pt x="16992" y="9062"/>
                      <a:pt x="17078" y="9000"/>
                    </a:cubicBezTo>
                    <a:close/>
                    <a:moveTo>
                      <a:pt x="20454" y="9419"/>
                    </a:moveTo>
                    <a:cubicBezTo>
                      <a:pt x="20516" y="9468"/>
                      <a:pt x="20590" y="9505"/>
                      <a:pt x="20676" y="9518"/>
                    </a:cubicBezTo>
                    <a:lnTo>
                      <a:pt x="20787" y="11218"/>
                    </a:lnTo>
                    <a:lnTo>
                      <a:pt x="19481" y="11119"/>
                    </a:lnTo>
                    <a:cubicBezTo>
                      <a:pt x="19481" y="10996"/>
                      <a:pt x="19432" y="10873"/>
                      <a:pt x="19346" y="10774"/>
                    </a:cubicBezTo>
                    <a:lnTo>
                      <a:pt x="20454" y="9419"/>
                    </a:lnTo>
                    <a:close/>
                    <a:moveTo>
                      <a:pt x="34612" y="9616"/>
                    </a:moveTo>
                    <a:cubicBezTo>
                      <a:pt x="34661" y="9628"/>
                      <a:pt x="34710" y="9641"/>
                      <a:pt x="34760" y="9641"/>
                    </a:cubicBezTo>
                    <a:lnTo>
                      <a:pt x="35154" y="10910"/>
                    </a:lnTo>
                    <a:cubicBezTo>
                      <a:pt x="35031" y="10972"/>
                      <a:pt x="34920" y="11082"/>
                      <a:pt x="34883" y="11218"/>
                    </a:cubicBezTo>
                    <a:lnTo>
                      <a:pt x="34883" y="11230"/>
                    </a:lnTo>
                    <a:lnTo>
                      <a:pt x="34180" y="11095"/>
                    </a:lnTo>
                    <a:cubicBezTo>
                      <a:pt x="34180" y="11008"/>
                      <a:pt x="34144" y="10935"/>
                      <a:pt x="34082" y="10885"/>
                    </a:cubicBezTo>
                    <a:lnTo>
                      <a:pt x="34612" y="9616"/>
                    </a:lnTo>
                    <a:close/>
                    <a:moveTo>
                      <a:pt x="20997" y="9468"/>
                    </a:moveTo>
                    <a:lnTo>
                      <a:pt x="21933" y="10947"/>
                    </a:lnTo>
                    <a:cubicBezTo>
                      <a:pt x="21822" y="11033"/>
                      <a:pt x="21761" y="11144"/>
                      <a:pt x="21736" y="11280"/>
                    </a:cubicBezTo>
                    <a:lnTo>
                      <a:pt x="20898" y="11218"/>
                    </a:lnTo>
                    <a:lnTo>
                      <a:pt x="20787" y="9518"/>
                    </a:lnTo>
                    <a:cubicBezTo>
                      <a:pt x="20861" y="9518"/>
                      <a:pt x="20935" y="9505"/>
                      <a:pt x="20997" y="9468"/>
                    </a:cubicBezTo>
                    <a:close/>
                    <a:moveTo>
                      <a:pt x="23436" y="9678"/>
                    </a:moveTo>
                    <a:lnTo>
                      <a:pt x="24607" y="11132"/>
                    </a:lnTo>
                    <a:cubicBezTo>
                      <a:pt x="24570" y="11181"/>
                      <a:pt x="24545" y="11243"/>
                      <a:pt x="24533" y="11304"/>
                    </a:cubicBezTo>
                    <a:lnTo>
                      <a:pt x="22771" y="11304"/>
                    </a:lnTo>
                    <a:cubicBezTo>
                      <a:pt x="22746" y="11144"/>
                      <a:pt x="22648" y="10996"/>
                      <a:pt x="22512" y="10922"/>
                    </a:cubicBezTo>
                    <a:lnTo>
                      <a:pt x="22968" y="9838"/>
                    </a:lnTo>
                    <a:cubicBezTo>
                      <a:pt x="23005" y="9850"/>
                      <a:pt x="23030" y="9850"/>
                      <a:pt x="23067" y="9850"/>
                    </a:cubicBezTo>
                    <a:cubicBezTo>
                      <a:pt x="23202" y="9850"/>
                      <a:pt x="23338" y="9789"/>
                      <a:pt x="23436" y="9678"/>
                    </a:cubicBezTo>
                    <a:close/>
                    <a:moveTo>
                      <a:pt x="27675" y="10787"/>
                    </a:moveTo>
                    <a:cubicBezTo>
                      <a:pt x="27835" y="10787"/>
                      <a:pt x="27971" y="10922"/>
                      <a:pt x="27971" y="11095"/>
                    </a:cubicBezTo>
                    <a:cubicBezTo>
                      <a:pt x="27971" y="11274"/>
                      <a:pt x="27825" y="11389"/>
                      <a:pt x="27673" y="11389"/>
                    </a:cubicBezTo>
                    <a:cubicBezTo>
                      <a:pt x="27595" y="11389"/>
                      <a:pt x="27516" y="11359"/>
                      <a:pt x="27453" y="11292"/>
                    </a:cubicBezTo>
                    <a:cubicBezTo>
                      <a:pt x="27268" y="11107"/>
                      <a:pt x="27404" y="10787"/>
                      <a:pt x="27675" y="10787"/>
                    </a:cubicBezTo>
                    <a:close/>
                    <a:moveTo>
                      <a:pt x="18985" y="10829"/>
                    </a:moveTo>
                    <a:cubicBezTo>
                      <a:pt x="19139" y="10829"/>
                      <a:pt x="19284" y="10950"/>
                      <a:pt x="19284" y="11132"/>
                    </a:cubicBezTo>
                    <a:cubicBezTo>
                      <a:pt x="19284" y="11292"/>
                      <a:pt x="19148" y="11427"/>
                      <a:pt x="18988" y="11427"/>
                    </a:cubicBezTo>
                    <a:cubicBezTo>
                      <a:pt x="18717" y="11427"/>
                      <a:pt x="18582" y="11107"/>
                      <a:pt x="18766" y="10922"/>
                    </a:cubicBezTo>
                    <a:cubicBezTo>
                      <a:pt x="18831" y="10858"/>
                      <a:pt x="18909" y="10829"/>
                      <a:pt x="18985" y="10829"/>
                    </a:cubicBezTo>
                    <a:close/>
                    <a:moveTo>
                      <a:pt x="13474" y="10825"/>
                    </a:moveTo>
                    <a:cubicBezTo>
                      <a:pt x="13627" y="10825"/>
                      <a:pt x="13776" y="10947"/>
                      <a:pt x="13776" y="11132"/>
                    </a:cubicBezTo>
                    <a:cubicBezTo>
                      <a:pt x="13776" y="11297"/>
                      <a:pt x="13641" y="11428"/>
                      <a:pt x="13478" y="11428"/>
                    </a:cubicBezTo>
                    <a:cubicBezTo>
                      <a:pt x="13470" y="11428"/>
                      <a:pt x="13463" y="11428"/>
                      <a:pt x="13456" y="11427"/>
                    </a:cubicBezTo>
                    <a:lnTo>
                      <a:pt x="13468" y="11427"/>
                    </a:lnTo>
                    <a:cubicBezTo>
                      <a:pt x="13210" y="11415"/>
                      <a:pt x="13074" y="11095"/>
                      <a:pt x="13271" y="10910"/>
                    </a:cubicBezTo>
                    <a:cubicBezTo>
                      <a:pt x="13330" y="10851"/>
                      <a:pt x="13402" y="10825"/>
                      <a:pt x="13474" y="10825"/>
                    </a:cubicBezTo>
                    <a:close/>
                    <a:moveTo>
                      <a:pt x="37014" y="10774"/>
                    </a:moveTo>
                    <a:cubicBezTo>
                      <a:pt x="37088" y="10848"/>
                      <a:pt x="37187" y="10885"/>
                      <a:pt x="37298" y="10898"/>
                    </a:cubicBezTo>
                    <a:lnTo>
                      <a:pt x="37384" y="11329"/>
                    </a:lnTo>
                    <a:cubicBezTo>
                      <a:pt x="37310" y="11353"/>
                      <a:pt x="37261" y="11403"/>
                      <a:pt x="37236" y="11477"/>
                    </a:cubicBezTo>
                    <a:lnTo>
                      <a:pt x="35869" y="11366"/>
                    </a:lnTo>
                    <a:cubicBezTo>
                      <a:pt x="35869" y="11292"/>
                      <a:pt x="35856" y="11230"/>
                      <a:pt x="35819" y="11156"/>
                    </a:cubicBezTo>
                    <a:lnTo>
                      <a:pt x="37014" y="10774"/>
                    </a:lnTo>
                    <a:close/>
                    <a:moveTo>
                      <a:pt x="15551" y="10898"/>
                    </a:moveTo>
                    <a:cubicBezTo>
                      <a:pt x="15711" y="10910"/>
                      <a:pt x="15834" y="11045"/>
                      <a:pt x="15834" y="11206"/>
                    </a:cubicBezTo>
                    <a:lnTo>
                      <a:pt x="15846" y="11206"/>
                    </a:lnTo>
                    <a:cubicBezTo>
                      <a:pt x="15846" y="11382"/>
                      <a:pt x="15698" y="11501"/>
                      <a:pt x="15541" y="11501"/>
                    </a:cubicBezTo>
                    <a:cubicBezTo>
                      <a:pt x="15468" y="11501"/>
                      <a:pt x="15392" y="11474"/>
                      <a:pt x="15329" y="11415"/>
                    </a:cubicBezTo>
                    <a:cubicBezTo>
                      <a:pt x="15144" y="11230"/>
                      <a:pt x="15279" y="10898"/>
                      <a:pt x="15551" y="10898"/>
                    </a:cubicBezTo>
                    <a:close/>
                    <a:moveTo>
                      <a:pt x="31100" y="9333"/>
                    </a:moveTo>
                    <a:cubicBezTo>
                      <a:pt x="31137" y="9357"/>
                      <a:pt x="31162" y="9394"/>
                      <a:pt x="31199" y="9419"/>
                    </a:cubicBezTo>
                    <a:lnTo>
                      <a:pt x="29856" y="11563"/>
                    </a:lnTo>
                    <a:cubicBezTo>
                      <a:pt x="29831" y="11551"/>
                      <a:pt x="29806" y="11551"/>
                      <a:pt x="29782" y="11551"/>
                    </a:cubicBezTo>
                    <a:lnTo>
                      <a:pt x="29769" y="11551"/>
                    </a:lnTo>
                    <a:lnTo>
                      <a:pt x="29880" y="10454"/>
                    </a:lnTo>
                    <a:cubicBezTo>
                      <a:pt x="29886" y="10454"/>
                      <a:pt x="29892" y="10454"/>
                      <a:pt x="29898" y="10454"/>
                    </a:cubicBezTo>
                    <a:cubicBezTo>
                      <a:pt x="30234" y="10454"/>
                      <a:pt x="30470" y="10116"/>
                      <a:pt x="30349" y="9789"/>
                    </a:cubicBezTo>
                    <a:lnTo>
                      <a:pt x="31100" y="9333"/>
                    </a:lnTo>
                    <a:close/>
                    <a:moveTo>
                      <a:pt x="37470" y="11501"/>
                    </a:moveTo>
                    <a:cubicBezTo>
                      <a:pt x="37527" y="11501"/>
                      <a:pt x="37467" y="11574"/>
                      <a:pt x="37437" y="11574"/>
                    </a:cubicBezTo>
                    <a:cubicBezTo>
                      <a:pt x="37428" y="11574"/>
                      <a:pt x="37421" y="11568"/>
                      <a:pt x="37421" y="11551"/>
                    </a:cubicBezTo>
                    <a:cubicBezTo>
                      <a:pt x="37421" y="11530"/>
                      <a:pt x="37437" y="11510"/>
                      <a:pt x="37464" y="11510"/>
                    </a:cubicBezTo>
                    <a:cubicBezTo>
                      <a:pt x="37469" y="11510"/>
                      <a:pt x="37476" y="11511"/>
                      <a:pt x="37483" y="11514"/>
                    </a:cubicBezTo>
                    <a:lnTo>
                      <a:pt x="37470" y="11501"/>
                    </a:lnTo>
                    <a:close/>
                    <a:moveTo>
                      <a:pt x="29498" y="10282"/>
                    </a:moveTo>
                    <a:cubicBezTo>
                      <a:pt x="29572" y="10368"/>
                      <a:pt x="29671" y="10429"/>
                      <a:pt x="29782" y="10454"/>
                    </a:cubicBezTo>
                    <a:lnTo>
                      <a:pt x="29671" y="11575"/>
                    </a:lnTo>
                    <a:cubicBezTo>
                      <a:pt x="29622" y="11600"/>
                      <a:pt x="29572" y="11637"/>
                      <a:pt x="29548" y="11686"/>
                    </a:cubicBezTo>
                    <a:lnTo>
                      <a:pt x="28143" y="11267"/>
                    </a:lnTo>
                    <a:cubicBezTo>
                      <a:pt x="28155" y="11206"/>
                      <a:pt x="28168" y="11156"/>
                      <a:pt x="28168" y="11095"/>
                    </a:cubicBezTo>
                    <a:cubicBezTo>
                      <a:pt x="28168" y="11059"/>
                      <a:pt x="28168" y="11024"/>
                      <a:pt x="28168" y="10977"/>
                    </a:cubicBezTo>
                    <a:lnTo>
                      <a:pt x="28168" y="10977"/>
                    </a:lnTo>
                    <a:lnTo>
                      <a:pt x="29498" y="10282"/>
                    </a:lnTo>
                    <a:close/>
                    <a:moveTo>
                      <a:pt x="31297" y="9468"/>
                    </a:moveTo>
                    <a:cubicBezTo>
                      <a:pt x="31371" y="9505"/>
                      <a:pt x="31445" y="9530"/>
                      <a:pt x="31519" y="9530"/>
                    </a:cubicBezTo>
                    <a:cubicBezTo>
                      <a:pt x="31593" y="9530"/>
                      <a:pt x="31655" y="9518"/>
                      <a:pt x="31716" y="9493"/>
                    </a:cubicBezTo>
                    <a:lnTo>
                      <a:pt x="32308" y="10553"/>
                    </a:lnTo>
                    <a:cubicBezTo>
                      <a:pt x="32246" y="10590"/>
                      <a:pt x="32209" y="10663"/>
                      <a:pt x="32209" y="10737"/>
                    </a:cubicBezTo>
                    <a:cubicBezTo>
                      <a:pt x="32209" y="10762"/>
                      <a:pt x="32221" y="10787"/>
                      <a:pt x="32234" y="10811"/>
                    </a:cubicBezTo>
                    <a:lnTo>
                      <a:pt x="32234" y="10824"/>
                    </a:lnTo>
                    <a:lnTo>
                      <a:pt x="29991" y="11686"/>
                    </a:lnTo>
                    <a:cubicBezTo>
                      <a:pt x="29979" y="11662"/>
                      <a:pt x="29967" y="11649"/>
                      <a:pt x="29954" y="11625"/>
                    </a:cubicBezTo>
                    <a:lnTo>
                      <a:pt x="31297" y="9468"/>
                    </a:lnTo>
                    <a:close/>
                    <a:moveTo>
                      <a:pt x="22226" y="11051"/>
                    </a:moveTo>
                    <a:cubicBezTo>
                      <a:pt x="22392" y="11051"/>
                      <a:pt x="22549" y="11175"/>
                      <a:pt x="22549" y="11366"/>
                    </a:cubicBezTo>
                    <a:cubicBezTo>
                      <a:pt x="22549" y="11538"/>
                      <a:pt x="22414" y="11674"/>
                      <a:pt x="22241" y="11686"/>
                    </a:cubicBezTo>
                    <a:cubicBezTo>
                      <a:pt x="22236" y="11686"/>
                      <a:pt x="22231" y="11686"/>
                      <a:pt x="22226" y="11686"/>
                    </a:cubicBezTo>
                    <a:cubicBezTo>
                      <a:pt x="21952" y="11686"/>
                      <a:pt x="21801" y="11350"/>
                      <a:pt x="21995" y="11144"/>
                    </a:cubicBezTo>
                    <a:cubicBezTo>
                      <a:pt x="22063" y="11080"/>
                      <a:pt x="22146" y="11051"/>
                      <a:pt x="22226" y="11051"/>
                    </a:cubicBezTo>
                    <a:close/>
                    <a:moveTo>
                      <a:pt x="35357" y="11070"/>
                    </a:moveTo>
                    <a:lnTo>
                      <a:pt x="35357" y="11070"/>
                    </a:lnTo>
                    <a:cubicBezTo>
                      <a:pt x="35637" y="11075"/>
                      <a:pt x="35781" y="11404"/>
                      <a:pt x="35585" y="11600"/>
                    </a:cubicBezTo>
                    <a:cubicBezTo>
                      <a:pt x="35522" y="11663"/>
                      <a:pt x="35446" y="11690"/>
                      <a:pt x="35371" y="11690"/>
                    </a:cubicBezTo>
                    <a:cubicBezTo>
                      <a:pt x="35210" y="11690"/>
                      <a:pt x="35055" y="11563"/>
                      <a:pt x="35055" y="11378"/>
                    </a:cubicBezTo>
                    <a:cubicBezTo>
                      <a:pt x="35055" y="11208"/>
                      <a:pt x="35188" y="11073"/>
                      <a:pt x="35357" y="11070"/>
                    </a:cubicBezTo>
                    <a:close/>
                    <a:moveTo>
                      <a:pt x="25019" y="11096"/>
                    </a:moveTo>
                    <a:cubicBezTo>
                      <a:pt x="25172" y="11096"/>
                      <a:pt x="25321" y="11218"/>
                      <a:pt x="25321" y="11403"/>
                    </a:cubicBezTo>
                    <a:cubicBezTo>
                      <a:pt x="25334" y="11575"/>
                      <a:pt x="25186" y="11711"/>
                      <a:pt x="25013" y="11711"/>
                    </a:cubicBezTo>
                    <a:lnTo>
                      <a:pt x="25026" y="11698"/>
                    </a:lnTo>
                    <a:cubicBezTo>
                      <a:pt x="24755" y="11698"/>
                      <a:pt x="24619" y="11378"/>
                      <a:pt x="24816" y="11181"/>
                    </a:cubicBezTo>
                    <a:cubicBezTo>
                      <a:pt x="24875" y="11122"/>
                      <a:pt x="24947" y="11096"/>
                      <a:pt x="25019" y="11096"/>
                    </a:cubicBezTo>
                    <a:close/>
                    <a:moveTo>
                      <a:pt x="29769" y="11748"/>
                    </a:moveTo>
                    <a:cubicBezTo>
                      <a:pt x="29826" y="11748"/>
                      <a:pt x="29767" y="11821"/>
                      <a:pt x="29736" y="11821"/>
                    </a:cubicBezTo>
                    <a:cubicBezTo>
                      <a:pt x="29727" y="11821"/>
                      <a:pt x="29720" y="11814"/>
                      <a:pt x="29720" y="11797"/>
                    </a:cubicBezTo>
                    <a:cubicBezTo>
                      <a:pt x="29720" y="11772"/>
                      <a:pt x="29745" y="11748"/>
                      <a:pt x="29769" y="11748"/>
                    </a:cubicBezTo>
                    <a:close/>
                    <a:moveTo>
                      <a:pt x="20910" y="11317"/>
                    </a:moveTo>
                    <a:lnTo>
                      <a:pt x="21736" y="11378"/>
                    </a:lnTo>
                    <a:cubicBezTo>
                      <a:pt x="21736" y="11489"/>
                      <a:pt x="21773" y="11588"/>
                      <a:pt x="21834" y="11686"/>
                    </a:cubicBezTo>
                    <a:lnTo>
                      <a:pt x="21108" y="12130"/>
                    </a:lnTo>
                    <a:cubicBezTo>
                      <a:pt x="21071" y="12093"/>
                      <a:pt x="21009" y="12068"/>
                      <a:pt x="20947" y="12056"/>
                    </a:cubicBezTo>
                    <a:lnTo>
                      <a:pt x="20960" y="12056"/>
                    </a:lnTo>
                    <a:lnTo>
                      <a:pt x="20910" y="11317"/>
                    </a:lnTo>
                    <a:close/>
                    <a:moveTo>
                      <a:pt x="38074" y="12056"/>
                    </a:moveTo>
                    <a:lnTo>
                      <a:pt x="38074" y="12056"/>
                    </a:lnTo>
                    <a:cubicBezTo>
                      <a:pt x="38130" y="12065"/>
                      <a:pt x="38074" y="12130"/>
                      <a:pt x="38042" y="12130"/>
                    </a:cubicBezTo>
                    <a:cubicBezTo>
                      <a:pt x="38032" y="12130"/>
                      <a:pt x="38025" y="12123"/>
                      <a:pt x="38025" y="12105"/>
                    </a:cubicBezTo>
                    <a:cubicBezTo>
                      <a:pt x="38025" y="12080"/>
                      <a:pt x="38049" y="12068"/>
                      <a:pt x="38086" y="12068"/>
                    </a:cubicBezTo>
                    <a:lnTo>
                      <a:pt x="38074" y="12056"/>
                    </a:lnTo>
                    <a:close/>
                    <a:moveTo>
                      <a:pt x="19481" y="11218"/>
                    </a:moveTo>
                    <a:lnTo>
                      <a:pt x="20799" y="11304"/>
                    </a:lnTo>
                    <a:lnTo>
                      <a:pt x="20861" y="12056"/>
                    </a:lnTo>
                    <a:cubicBezTo>
                      <a:pt x="20814" y="12068"/>
                      <a:pt x="20766" y="12102"/>
                      <a:pt x="20730" y="12138"/>
                    </a:cubicBezTo>
                    <a:lnTo>
                      <a:pt x="20730" y="12138"/>
                    </a:lnTo>
                    <a:lnTo>
                      <a:pt x="19419" y="11390"/>
                    </a:lnTo>
                    <a:cubicBezTo>
                      <a:pt x="19456" y="11341"/>
                      <a:pt x="19481" y="11280"/>
                      <a:pt x="19481" y="11218"/>
                    </a:cubicBezTo>
                    <a:close/>
                    <a:moveTo>
                      <a:pt x="20923" y="12253"/>
                    </a:moveTo>
                    <a:cubicBezTo>
                      <a:pt x="20980" y="12253"/>
                      <a:pt x="20920" y="12326"/>
                      <a:pt x="20889" y="12326"/>
                    </a:cubicBezTo>
                    <a:cubicBezTo>
                      <a:pt x="20880" y="12326"/>
                      <a:pt x="20873" y="12319"/>
                      <a:pt x="20873" y="12302"/>
                    </a:cubicBezTo>
                    <a:cubicBezTo>
                      <a:pt x="20886" y="12278"/>
                      <a:pt x="20898" y="12265"/>
                      <a:pt x="20923" y="12265"/>
                    </a:cubicBezTo>
                    <a:lnTo>
                      <a:pt x="20923" y="12253"/>
                    </a:lnTo>
                    <a:close/>
                    <a:moveTo>
                      <a:pt x="34180" y="11181"/>
                    </a:moveTo>
                    <a:lnTo>
                      <a:pt x="34870" y="11317"/>
                    </a:lnTo>
                    <a:lnTo>
                      <a:pt x="34870" y="11366"/>
                    </a:lnTo>
                    <a:cubicBezTo>
                      <a:pt x="34870" y="11691"/>
                      <a:pt x="35124" y="11866"/>
                      <a:pt x="35377" y="11866"/>
                    </a:cubicBezTo>
                    <a:cubicBezTo>
                      <a:pt x="35595" y="11866"/>
                      <a:pt x="35812" y="11737"/>
                      <a:pt x="35869" y="11464"/>
                    </a:cubicBezTo>
                    <a:lnTo>
                      <a:pt x="37236" y="11588"/>
                    </a:lnTo>
                    <a:lnTo>
                      <a:pt x="37236" y="11600"/>
                    </a:lnTo>
                    <a:lnTo>
                      <a:pt x="35006" y="12561"/>
                    </a:lnTo>
                    <a:cubicBezTo>
                      <a:pt x="34927" y="12482"/>
                      <a:pt x="34828" y="12424"/>
                      <a:pt x="34717" y="12424"/>
                    </a:cubicBezTo>
                    <a:cubicBezTo>
                      <a:pt x="34707" y="12424"/>
                      <a:pt x="34696" y="12424"/>
                      <a:pt x="34686" y="12425"/>
                    </a:cubicBezTo>
                    <a:lnTo>
                      <a:pt x="34698" y="12413"/>
                    </a:lnTo>
                    <a:cubicBezTo>
                      <a:pt x="34661" y="12413"/>
                      <a:pt x="34636" y="12425"/>
                      <a:pt x="34599" y="12425"/>
                    </a:cubicBezTo>
                    <a:lnTo>
                      <a:pt x="34094" y="11292"/>
                    </a:lnTo>
                    <a:cubicBezTo>
                      <a:pt x="34131" y="11267"/>
                      <a:pt x="34156" y="11230"/>
                      <a:pt x="34180" y="11181"/>
                    </a:cubicBezTo>
                    <a:close/>
                    <a:moveTo>
                      <a:pt x="24521" y="11415"/>
                    </a:moveTo>
                    <a:cubicBezTo>
                      <a:pt x="24521" y="11538"/>
                      <a:pt x="24557" y="11649"/>
                      <a:pt x="24644" y="11735"/>
                    </a:cubicBezTo>
                    <a:lnTo>
                      <a:pt x="23264" y="12709"/>
                    </a:lnTo>
                    <a:cubicBezTo>
                      <a:pt x="23202" y="12647"/>
                      <a:pt x="23128" y="12623"/>
                      <a:pt x="23054" y="12623"/>
                    </a:cubicBezTo>
                    <a:lnTo>
                      <a:pt x="23054" y="12610"/>
                    </a:lnTo>
                    <a:cubicBezTo>
                      <a:pt x="23030" y="12610"/>
                      <a:pt x="23005" y="12623"/>
                      <a:pt x="22968" y="12635"/>
                    </a:cubicBezTo>
                    <a:lnTo>
                      <a:pt x="22537" y="11797"/>
                    </a:lnTo>
                    <a:cubicBezTo>
                      <a:pt x="22660" y="11711"/>
                      <a:pt x="22746" y="11575"/>
                      <a:pt x="22759" y="11415"/>
                    </a:cubicBezTo>
                    <a:close/>
                    <a:moveTo>
                      <a:pt x="21896" y="11760"/>
                    </a:moveTo>
                    <a:cubicBezTo>
                      <a:pt x="21982" y="11846"/>
                      <a:pt x="22106" y="11896"/>
                      <a:pt x="22241" y="11896"/>
                    </a:cubicBezTo>
                    <a:cubicBezTo>
                      <a:pt x="22303" y="11896"/>
                      <a:pt x="22364" y="11883"/>
                      <a:pt x="22438" y="11859"/>
                    </a:cubicBezTo>
                    <a:lnTo>
                      <a:pt x="22869" y="12684"/>
                    </a:lnTo>
                    <a:cubicBezTo>
                      <a:pt x="22832" y="12709"/>
                      <a:pt x="22808" y="12746"/>
                      <a:pt x="22783" y="12783"/>
                    </a:cubicBezTo>
                    <a:lnTo>
                      <a:pt x="21157" y="12327"/>
                    </a:lnTo>
                    <a:cubicBezTo>
                      <a:pt x="21157" y="12315"/>
                      <a:pt x="21157" y="12315"/>
                      <a:pt x="21157" y="12302"/>
                    </a:cubicBezTo>
                    <a:cubicBezTo>
                      <a:pt x="21157" y="12278"/>
                      <a:pt x="21157" y="12253"/>
                      <a:pt x="21157" y="12228"/>
                    </a:cubicBezTo>
                    <a:lnTo>
                      <a:pt x="21144" y="12228"/>
                    </a:lnTo>
                    <a:lnTo>
                      <a:pt x="21896" y="11760"/>
                    </a:lnTo>
                    <a:close/>
                    <a:moveTo>
                      <a:pt x="16043" y="11230"/>
                    </a:moveTo>
                    <a:lnTo>
                      <a:pt x="18520" y="11317"/>
                    </a:lnTo>
                    <a:cubicBezTo>
                      <a:pt x="18545" y="11366"/>
                      <a:pt x="18569" y="11415"/>
                      <a:pt x="18606" y="11452"/>
                    </a:cubicBezTo>
                    <a:lnTo>
                      <a:pt x="17140" y="12980"/>
                    </a:lnTo>
                    <a:cubicBezTo>
                      <a:pt x="17091" y="12931"/>
                      <a:pt x="17029" y="12906"/>
                      <a:pt x="16955" y="12906"/>
                    </a:cubicBezTo>
                    <a:cubicBezTo>
                      <a:pt x="16906" y="12906"/>
                      <a:pt x="16869" y="12918"/>
                      <a:pt x="16820" y="12931"/>
                    </a:cubicBezTo>
                    <a:lnTo>
                      <a:pt x="15834" y="11612"/>
                    </a:lnTo>
                    <a:cubicBezTo>
                      <a:pt x="15957" y="11526"/>
                      <a:pt x="16031" y="11378"/>
                      <a:pt x="16043" y="11230"/>
                    </a:cubicBezTo>
                    <a:close/>
                    <a:moveTo>
                      <a:pt x="23054" y="12832"/>
                    </a:moveTo>
                    <a:cubicBezTo>
                      <a:pt x="23094" y="12832"/>
                      <a:pt x="23134" y="12857"/>
                      <a:pt x="23141" y="12906"/>
                    </a:cubicBezTo>
                    <a:cubicBezTo>
                      <a:pt x="23134" y="12955"/>
                      <a:pt x="23094" y="12980"/>
                      <a:pt x="23054" y="12980"/>
                    </a:cubicBezTo>
                    <a:cubicBezTo>
                      <a:pt x="23014" y="12980"/>
                      <a:pt x="22974" y="12955"/>
                      <a:pt x="22968" y="12906"/>
                    </a:cubicBezTo>
                    <a:cubicBezTo>
                      <a:pt x="22974" y="12857"/>
                      <a:pt x="23014" y="12832"/>
                      <a:pt x="23054" y="12832"/>
                    </a:cubicBezTo>
                    <a:close/>
                    <a:moveTo>
                      <a:pt x="34698" y="12623"/>
                    </a:moveTo>
                    <a:cubicBezTo>
                      <a:pt x="34870" y="12623"/>
                      <a:pt x="34969" y="12844"/>
                      <a:pt x="34834" y="12968"/>
                    </a:cubicBezTo>
                    <a:cubicBezTo>
                      <a:pt x="34794" y="13007"/>
                      <a:pt x="34744" y="13025"/>
                      <a:pt x="34695" y="13025"/>
                    </a:cubicBezTo>
                    <a:cubicBezTo>
                      <a:pt x="34591" y="13025"/>
                      <a:pt x="34489" y="12945"/>
                      <a:pt x="34489" y="12820"/>
                    </a:cubicBezTo>
                    <a:cubicBezTo>
                      <a:pt x="34489" y="12709"/>
                      <a:pt x="34575" y="12623"/>
                      <a:pt x="34686" y="12623"/>
                    </a:cubicBezTo>
                    <a:close/>
                    <a:moveTo>
                      <a:pt x="28106" y="11329"/>
                    </a:moveTo>
                    <a:lnTo>
                      <a:pt x="29523" y="11760"/>
                    </a:lnTo>
                    <a:cubicBezTo>
                      <a:pt x="29523" y="11760"/>
                      <a:pt x="29523" y="11772"/>
                      <a:pt x="29523" y="11785"/>
                    </a:cubicBezTo>
                    <a:cubicBezTo>
                      <a:pt x="29523" y="11834"/>
                      <a:pt x="29548" y="11883"/>
                      <a:pt x="29572" y="11920"/>
                    </a:cubicBezTo>
                    <a:lnTo>
                      <a:pt x="28402" y="13103"/>
                    </a:lnTo>
                    <a:cubicBezTo>
                      <a:pt x="28316" y="13054"/>
                      <a:pt x="28217" y="13017"/>
                      <a:pt x="28118" y="13017"/>
                    </a:cubicBezTo>
                    <a:lnTo>
                      <a:pt x="27798" y="11563"/>
                    </a:lnTo>
                    <a:cubicBezTo>
                      <a:pt x="27921" y="11526"/>
                      <a:pt x="28032" y="11452"/>
                      <a:pt x="28106" y="11329"/>
                    </a:cubicBezTo>
                    <a:close/>
                    <a:moveTo>
                      <a:pt x="36155" y="13079"/>
                    </a:moveTo>
                    <a:cubicBezTo>
                      <a:pt x="36186" y="13079"/>
                      <a:pt x="36246" y="13152"/>
                      <a:pt x="36189" y="13152"/>
                    </a:cubicBezTo>
                    <a:cubicBezTo>
                      <a:pt x="36164" y="13152"/>
                      <a:pt x="36140" y="13140"/>
                      <a:pt x="36140" y="13115"/>
                    </a:cubicBezTo>
                    <a:lnTo>
                      <a:pt x="36140" y="13103"/>
                    </a:lnTo>
                    <a:cubicBezTo>
                      <a:pt x="36140" y="13086"/>
                      <a:pt x="36146" y="13079"/>
                      <a:pt x="36155" y="13079"/>
                    </a:cubicBezTo>
                    <a:close/>
                    <a:moveTo>
                      <a:pt x="16955" y="13103"/>
                    </a:moveTo>
                    <a:cubicBezTo>
                      <a:pt x="17004" y="13115"/>
                      <a:pt x="17029" y="13152"/>
                      <a:pt x="17029" y="13202"/>
                    </a:cubicBezTo>
                    <a:lnTo>
                      <a:pt x="17041" y="13189"/>
                    </a:lnTo>
                    <a:lnTo>
                      <a:pt x="17041" y="13189"/>
                    </a:lnTo>
                    <a:cubicBezTo>
                      <a:pt x="17041" y="13239"/>
                      <a:pt x="17004" y="13276"/>
                      <a:pt x="16955" y="13276"/>
                    </a:cubicBezTo>
                    <a:cubicBezTo>
                      <a:pt x="16844" y="13276"/>
                      <a:pt x="16844" y="13103"/>
                      <a:pt x="16955" y="13103"/>
                    </a:cubicBezTo>
                    <a:close/>
                    <a:moveTo>
                      <a:pt x="27182" y="11058"/>
                    </a:moveTo>
                    <a:lnTo>
                      <a:pt x="27182" y="11070"/>
                    </a:lnTo>
                    <a:cubicBezTo>
                      <a:pt x="27182" y="11353"/>
                      <a:pt x="27404" y="11575"/>
                      <a:pt x="27687" y="11575"/>
                    </a:cubicBezTo>
                    <a:lnTo>
                      <a:pt x="27699" y="11575"/>
                    </a:lnTo>
                    <a:lnTo>
                      <a:pt x="28020" y="13029"/>
                    </a:lnTo>
                    <a:cubicBezTo>
                      <a:pt x="27860" y="13054"/>
                      <a:pt x="27724" y="13152"/>
                      <a:pt x="27662" y="13300"/>
                    </a:cubicBezTo>
                    <a:lnTo>
                      <a:pt x="25457" y="11662"/>
                    </a:lnTo>
                    <a:cubicBezTo>
                      <a:pt x="25494" y="11588"/>
                      <a:pt x="25519" y="11501"/>
                      <a:pt x="25519" y="11415"/>
                    </a:cubicBezTo>
                    <a:lnTo>
                      <a:pt x="25531" y="11403"/>
                    </a:lnTo>
                    <a:cubicBezTo>
                      <a:pt x="25531" y="11353"/>
                      <a:pt x="25519" y="11317"/>
                      <a:pt x="25519" y="11280"/>
                    </a:cubicBezTo>
                    <a:lnTo>
                      <a:pt x="27182" y="11058"/>
                    </a:lnTo>
                    <a:close/>
                    <a:moveTo>
                      <a:pt x="32283" y="10885"/>
                    </a:moveTo>
                    <a:cubicBezTo>
                      <a:pt x="32295" y="10898"/>
                      <a:pt x="32320" y="10910"/>
                      <a:pt x="32332" y="10922"/>
                    </a:cubicBezTo>
                    <a:lnTo>
                      <a:pt x="31260" y="13313"/>
                    </a:lnTo>
                    <a:cubicBezTo>
                      <a:pt x="31211" y="13288"/>
                      <a:pt x="31162" y="13276"/>
                      <a:pt x="31100" y="13276"/>
                    </a:cubicBezTo>
                    <a:cubicBezTo>
                      <a:pt x="31026" y="13276"/>
                      <a:pt x="30940" y="13300"/>
                      <a:pt x="30866" y="13337"/>
                    </a:cubicBezTo>
                    <a:lnTo>
                      <a:pt x="29967" y="11945"/>
                    </a:lnTo>
                    <a:cubicBezTo>
                      <a:pt x="30016" y="11908"/>
                      <a:pt x="30028" y="11846"/>
                      <a:pt x="30040" y="11785"/>
                    </a:cubicBezTo>
                    <a:cubicBezTo>
                      <a:pt x="30040" y="11772"/>
                      <a:pt x="30040" y="11760"/>
                      <a:pt x="30040" y="11760"/>
                    </a:cubicBezTo>
                    <a:lnTo>
                      <a:pt x="32283" y="10885"/>
                    </a:lnTo>
                    <a:close/>
                    <a:moveTo>
                      <a:pt x="32677" y="10885"/>
                    </a:moveTo>
                    <a:lnTo>
                      <a:pt x="33688" y="11082"/>
                    </a:lnTo>
                    <a:cubicBezTo>
                      <a:pt x="33688" y="11132"/>
                      <a:pt x="33688" y="11169"/>
                      <a:pt x="33712" y="11206"/>
                    </a:cubicBezTo>
                    <a:lnTo>
                      <a:pt x="31408" y="13411"/>
                    </a:lnTo>
                    <a:cubicBezTo>
                      <a:pt x="31384" y="13399"/>
                      <a:pt x="31359" y="13374"/>
                      <a:pt x="31334" y="13362"/>
                    </a:cubicBezTo>
                    <a:lnTo>
                      <a:pt x="32419" y="10984"/>
                    </a:lnTo>
                    <a:lnTo>
                      <a:pt x="32468" y="10984"/>
                    </a:lnTo>
                    <a:cubicBezTo>
                      <a:pt x="32554" y="10984"/>
                      <a:pt x="32628" y="10947"/>
                      <a:pt x="32677" y="10885"/>
                    </a:cubicBezTo>
                    <a:close/>
                    <a:moveTo>
                      <a:pt x="19346" y="11477"/>
                    </a:moveTo>
                    <a:lnTo>
                      <a:pt x="20689" y="12228"/>
                    </a:lnTo>
                    <a:cubicBezTo>
                      <a:pt x="20676" y="12253"/>
                      <a:pt x="20676" y="12278"/>
                      <a:pt x="20676" y="12302"/>
                    </a:cubicBezTo>
                    <a:cubicBezTo>
                      <a:pt x="20676" y="12388"/>
                      <a:pt x="20713" y="12462"/>
                      <a:pt x="20787" y="12512"/>
                    </a:cubicBezTo>
                    <a:lnTo>
                      <a:pt x="20430" y="13423"/>
                    </a:lnTo>
                    <a:cubicBezTo>
                      <a:pt x="20381" y="13411"/>
                      <a:pt x="20331" y="13399"/>
                      <a:pt x="20282" y="13399"/>
                    </a:cubicBezTo>
                    <a:cubicBezTo>
                      <a:pt x="20233" y="13399"/>
                      <a:pt x="20171" y="13411"/>
                      <a:pt x="20109" y="13436"/>
                    </a:cubicBezTo>
                    <a:lnTo>
                      <a:pt x="19247" y="11563"/>
                    </a:lnTo>
                    <a:cubicBezTo>
                      <a:pt x="19284" y="11538"/>
                      <a:pt x="19321" y="11501"/>
                      <a:pt x="19346" y="11477"/>
                    </a:cubicBezTo>
                    <a:close/>
                    <a:moveTo>
                      <a:pt x="33786" y="11292"/>
                    </a:moveTo>
                    <a:cubicBezTo>
                      <a:pt x="33823" y="11329"/>
                      <a:pt x="33872" y="11341"/>
                      <a:pt x="33934" y="11341"/>
                    </a:cubicBezTo>
                    <a:cubicBezTo>
                      <a:pt x="33940" y="11347"/>
                      <a:pt x="33949" y="11350"/>
                      <a:pt x="33960" y="11350"/>
                    </a:cubicBezTo>
                    <a:cubicBezTo>
                      <a:pt x="33971" y="11350"/>
                      <a:pt x="33983" y="11347"/>
                      <a:pt x="33996" y="11341"/>
                    </a:cubicBezTo>
                    <a:lnTo>
                      <a:pt x="34501" y="12475"/>
                    </a:lnTo>
                    <a:cubicBezTo>
                      <a:pt x="34365" y="12549"/>
                      <a:pt x="34279" y="12684"/>
                      <a:pt x="34279" y="12832"/>
                    </a:cubicBezTo>
                    <a:cubicBezTo>
                      <a:pt x="34291" y="12844"/>
                      <a:pt x="34291" y="12857"/>
                      <a:pt x="34291" y="12881"/>
                    </a:cubicBezTo>
                    <a:lnTo>
                      <a:pt x="31544" y="13596"/>
                    </a:lnTo>
                    <a:cubicBezTo>
                      <a:pt x="31531" y="13559"/>
                      <a:pt x="31507" y="13534"/>
                      <a:pt x="31482" y="13497"/>
                    </a:cubicBezTo>
                    <a:lnTo>
                      <a:pt x="33786" y="11292"/>
                    </a:lnTo>
                    <a:close/>
                    <a:moveTo>
                      <a:pt x="29646" y="12007"/>
                    </a:moveTo>
                    <a:cubicBezTo>
                      <a:pt x="29683" y="12031"/>
                      <a:pt x="29732" y="12043"/>
                      <a:pt x="29782" y="12043"/>
                    </a:cubicBezTo>
                    <a:cubicBezTo>
                      <a:pt x="29806" y="12043"/>
                      <a:pt x="29843" y="12043"/>
                      <a:pt x="29880" y="12031"/>
                    </a:cubicBezTo>
                    <a:lnTo>
                      <a:pt x="30767" y="13411"/>
                    </a:lnTo>
                    <a:cubicBezTo>
                      <a:pt x="30682" y="13485"/>
                      <a:pt x="30620" y="13583"/>
                      <a:pt x="30595" y="13705"/>
                    </a:cubicBezTo>
                    <a:lnTo>
                      <a:pt x="30595" y="13705"/>
                    </a:lnTo>
                    <a:lnTo>
                      <a:pt x="28599" y="13460"/>
                    </a:lnTo>
                    <a:cubicBezTo>
                      <a:pt x="28587" y="13362"/>
                      <a:pt x="28537" y="13263"/>
                      <a:pt x="28476" y="13189"/>
                    </a:cubicBezTo>
                    <a:lnTo>
                      <a:pt x="29646" y="12007"/>
                    </a:lnTo>
                    <a:close/>
                    <a:moveTo>
                      <a:pt x="24705" y="11797"/>
                    </a:moveTo>
                    <a:cubicBezTo>
                      <a:pt x="24792" y="11871"/>
                      <a:pt x="24902" y="11908"/>
                      <a:pt x="25013" y="11908"/>
                    </a:cubicBezTo>
                    <a:cubicBezTo>
                      <a:pt x="25075" y="11908"/>
                      <a:pt x="25137" y="11896"/>
                      <a:pt x="25198" y="11883"/>
                    </a:cubicBezTo>
                    <a:lnTo>
                      <a:pt x="25802" y="13423"/>
                    </a:lnTo>
                    <a:cubicBezTo>
                      <a:pt x="25679" y="13473"/>
                      <a:pt x="25580" y="13584"/>
                      <a:pt x="25531" y="13707"/>
                    </a:cubicBezTo>
                    <a:lnTo>
                      <a:pt x="23350" y="12943"/>
                    </a:lnTo>
                    <a:cubicBezTo>
                      <a:pt x="23350" y="12931"/>
                      <a:pt x="23350" y="12918"/>
                      <a:pt x="23350" y="12894"/>
                    </a:cubicBezTo>
                    <a:cubicBezTo>
                      <a:pt x="23350" y="12857"/>
                      <a:pt x="23338" y="12820"/>
                      <a:pt x="23313" y="12783"/>
                    </a:cubicBezTo>
                    <a:lnTo>
                      <a:pt x="24705" y="11797"/>
                    </a:lnTo>
                    <a:close/>
                    <a:moveTo>
                      <a:pt x="18668" y="11526"/>
                    </a:moveTo>
                    <a:cubicBezTo>
                      <a:pt x="18766" y="11588"/>
                      <a:pt x="18865" y="11625"/>
                      <a:pt x="18976" y="11637"/>
                    </a:cubicBezTo>
                    <a:cubicBezTo>
                      <a:pt x="19038" y="11625"/>
                      <a:pt x="19087" y="11625"/>
                      <a:pt x="19148" y="11600"/>
                    </a:cubicBezTo>
                    <a:lnTo>
                      <a:pt x="20011" y="13473"/>
                    </a:lnTo>
                    <a:cubicBezTo>
                      <a:pt x="19900" y="13534"/>
                      <a:pt x="19826" y="13645"/>
                      <a:pt x="19789" y="13756"/>
                    </a:cubicBezTo>
                    <a:lnTo>
                      <a:pt x="17239" y="13202"/>
                    </a:lnTo>
                    <a:lnTo>
                      <a:pt x="17239" y="13189"/>
                    </a:lnTo>
                    <a:cubicBezTo>
                      <a:pt x="17226" y="13152"/>
                      <a:pt x="17226" y="13103"/>
                      <a:pt x="17202" y="13066"/>
                    </a:cubicBezTo>
                    <a:lnTo>
                      <a:pt x="18668" y="11526"/>
                    </a:lnTo>
                    <a:close/>
                    <a:moveTo>
                      <a:pt x="28121" y="13214"/>
                    </a:moveTo>
                    <a:cubicBezTo>
                      <a:pt x="28382" y="13214"/>
                      <a:pt x="28522" y="13538"/>
                      <a:pt x="28340" y="13744"/>
                    </a:cubicBezTo>
                    <a:cubicBezTo>
                      <a:pt x="28276" y="13808"/>
                      <a:pt x="28197" y="13837"/>
                      <a:pt x="28121" y="13837"/>
                    </a:cubicBezTo>
                    <a:cubicBezTo>
                      <a:pt x="27962" y="13837"/>
                      <a:pt x="27810" y="13713"/>
                      <a:pt x="27810" y="13522"/>
                    </a:cubicBezTo>
                    <a:cubicBezTo>
                      <a:pt x="27810" y="13362"/>
                      <a:pt x="27946" y="13239"/>
                      <a:pt x="28094" y="13239"/>
                    </a:cubicBezTo>
                    <a:lnTo>
                      <a:pt x="28106" y="13214"/>
                    </a:lnTo>
                    <a:cubicBezTo>
                      <a:pt x="28111" y="13214"/>
                      <a:pt x="28116" y="13214"/>
                      <a:pt x="28121" y="13214"/>
                    </a:cubicBezTo>
                    <a:close/>
                    <a:moveTo>
                      <a:pt x="3426" y="13300"/>
                    </a:moveTo>
                    <a:cubicBezTo>
                      <a:pt x="3697" y="13300"/>
                      <a:pt x="3833" y="13645"/>
                      <a:pt x="3636" y="13830"/>
                    </a:cubicBezTo>
                    <a:cubicBezTo>
                      <a:pt x="3573" y="13893"/>
                      <a:pt x="3497" y="13921"/>
                      <a:pt x="3422" y="13921"/>
                    </a:cubicBezTo>
                    <a:cubicBezTo>
                      <a:pt x="3262" y="13921"/>
                      <a:pt x="3110" y="13793"/>
                      <a:pt x="3118" y="13608"/>
                    </a:cubicBezTo>
                    <a:cubicBezTo>
                      <a:pt x="3118" y="13436"/>
                      <a:pt x="3254" y="13300"/>
                      <a:pt x="3426" y="13300"/>
                    </a:cubicBezTo>
                    <a:close/>
                    <a:moveTo>
                      <a:pt x="37261" y="11698"/>
                    </a:moveTo>
                    <a:cubicBezTo>
                      <a:pt x="37310" y="11772"/>
                      <a:pt x="37396" y="11809"/>
                      <a:pt x="37483" y="11809"/>
                    </a:cubicBezTo>
                    <a:lnTo>
                      <a:pt x="37470" y="11797"/>
                    </a:lnTo>
                    <a:lnTo>
                      <a:pt x="37470" y="11797"/>
                    </a:lnTo>
                    <a:cubicBezTo>
                      <a:pt x="37479" y="11799"/>
                      <a:pt x="37488" y="11800"/>
                      <a:pt x="37497" y="11800"/>
                    </a:cubicBezTo>
                    <a:cubicBezTo>
                      <a:pt x="37537" y="11800"/>
                      <a:pt x="37576" y="11780"/>
                      <a:pt x="37606" y="11760"/>
                    </a:cubicBezTo>
                    <a:lnTo>
                      <a:pt x="37852" y="12007"/>
                    </a:lnTo>
                    <a:cubicBezTo>
                      <a:pt x="37828" y="12031"/>
                      <a:pt x="37828" y="12068"/>
                      <a:pt x="37815" y="12105"/>
                    </a:cubicBezTo>
                    <a:cubicBezTo>
                      <a:pt x="37828" y="12191"/>
                      <a:pt x="37865" y="12278"/>
                      <a:pt x="37938" y="12327"/>
                    </a:cubicBezTo>
                    <a:lnTo>
                      <a:pt x="37064" y="13990"/>
                    </a:lnTo>
                    <a:cubicBezTo>
                      <a:pt x="37038" y="13985"/>
                      <a:pt x="37013" y="13982"/>
                      <a:pt x="36988" y="13982"/>
                    </a:cubicBezTo>
                    <a:cubicBezTo>
                      <a:pt x="36953" y="13982"/>
                      <a:pt x="36920" y="13988"/>
                      <a:pt x="36891" y="14003"/>
                    </a:cubicBezTo>
                    <a:lnTo>
                      <a:pt x="36374" y="13288"/>
                    </a:lnTo>
                    <a:cubicBezTo>
                      <a:pt x="36411" y="13239"/>
                      <a:pt x="36435" y="13177"/>
                      <a:pt x="36435" y="13115"/>
                    </a:cubicBezTo>
                    <a:cubicBezTo>
                      <a:pt x="36435" y="12955"/>
                      <a:pt x="36305" y="12859"/>
                      <a:pt x="36177" y="12859"/>
                    </a:cubicBezTo>
                    <a:cubicBezTo>
                      <a:pt x="36088" y="12859"/>
                      <a:pt x="36000" y="12904"/>
                      <a:pt x="35955" y="13005"/>
                    </a:cubicBezTo>
                    <a:lnTo>
                      <a:pt x="35092" y="12820"/>
                    </a:lnTo>
                    <a:cubicBezTo>
                      <a:pt x="35092" y="12758"/>
                      <a:pt x="35068" y="12697"/>
                      <a:pt x="35055" y="12647"/>
                    </a:cubicBezTo>
                    <a:lnTo>
                      <a:pt x="37261" y="11698"/>
                    </a:lnTo>
                    <a:close/>
                    <a:moveTo>
                      <a:pt x="5854" y="13374"/>
                    </a:moveTo>
                    <a:cubicBezTo>
                      <a:pt x="6162" y="13374"/>
                      <a:pt x="6322" y="13744"/>
                      <a:pt x="6100" y="13966"/>
                    </a:cubicBezTo>
                    <a:cubicBezTo>
                      <a:pt x="6029" y="14033"/>
                      <a:pt x="5942" y="14063"/>
                      <a:pt x="5857" y="14063"/>
                    </a:cubicBezTo>
                    <a:cubicBezTo>
                      <a:pt x="5679" y="14063"/>
                      <a:pt x="5509" y="13928"/>
                      <a:pt x="5509" y="13719"/>
                    </a:cubicBezTo>
                    <a:cubicBezTo>
                      <a:pt x="5509" y="13534"/>
                      <a:pt x="5669" y="13374"/>
                      <a:pt x="5854" y="13374"/>
                    </a:cubicBezTo>
                    <a:close/>
                    <a:moveTo>
                      <a:pt x="31100" y="13485"/>
                    </a:moveTo>
                    <a:cubicBezTo>
                      <a:pt x="31359" y="13497"/>
                      <a:pt x="31494" y="13818"/>
                      <a:pt x="31297" y="14003"/>
                    </a:cubicBezTo>
                    <a:cubicBezTo>
                      <a:pt x="31238" y="14062"/>
                      <a:pt x="31165" y="14088"/>
                      <a:pt x="31093" y="14088"/>
                    </a:cubicBezTo>
                    <a:cubicBezTo>
                      <a:pt x="30940" y="14088"/>
                      <a:pt x="30792" y="13969"/>
                      <a:pt x="30792" y="13793"/>
                    </a:cubicBezTo>
                    <a:cubicBezTo>
                      <a:pt x="30792" y="13633"/>
                      <a:pt x="30928" y="13497"/>
                      <a:pt x="31088" y="13497"/>
                    </a:cubicBezTo>
                    <a:lnTo>
                      <a:pt x="31100" y="13485"/>
                    </a:lnTo>
                    <a:close/>
                    <a:moveTo>
                      <a:pt x="10413" y="13584"/>
                    </a:moveTo>
                    <a:cubicBezTo>
                      <a:pt x="10684" y="13584"/>
                      <a:pt x="10807" y="13916"/>
                      <a:pt x="10622" y="14113"/>
                    </a:cubicBezTo>
                    <a:cubicBezTo>
                      <a:pt x="10559" y="14173"/>
                      <a:pt x="10483" y="14199"/>
                      <a:pt x="10409" y="14199"/>
                    </a:cubicBezTo>
                    <a:cubicBezTo>
                      <a:pt x="10251" y="14199"/>
                      <a:pt x="10101" y="14080"/>
                      <a:pt x="10092" y="13904"/>
                    </a:cubicBezTo>
                    <a:cubicBezTo>
                      <a:pt x="10092" y="13719"/>
                      <a:pt x="10240" y="13584"/>
                      <a:pt x="10413" y="13584"/>
                    </a:cubicBezTo>
                    <a:close/>
                    <a:moveTo>
                      <a:pt x="20281" y="13601"/>
                    </a:moveTo>
                    <a:cubicBezTo>
                      <a:pt x="20360" y="13601"/>
                      <a:pt x="20440" y="13630"/>
                      <a:pt x="20504" y="13695"/>
                    </a:cubicBezTo>
                    <a:cubicBezTo>
                      <a:pt x="20713" y="13892"/>
                      <a:pt x="20565" y="14237"/>
                      <a:pt x="20282" y="14237"/>
                    </a:cubicBezTo>
                    <a:cubicBezTo>
                      <a:pt x="20109" y="14237"/>
                      <a:pt x="19962" y="14101"/>
                      <a:pt x="19962" y="13929"/>
                    </a:cubicBezTo>
                    <a:lnTo>
                      <a:pt x="19962" y="13916"/>
                    </a:lnTo>
                    <a:cubicBezTo>
                      <a:pt x="19962" y="13725"/>
                      <a:pt x="20118" y="13601"/>
                      <a:pt x="20281" y="13601"/>
                    </a:cubicBezTo>
                    <a:close/>
                    <a:moveTo>
                      <a:pt x="7887" y="13633"/>
                    </a:moveTo>
                    <a:cubicBezTo>
                      <a:pt x="8170" y="13633"/>
                      <a:pt x="8306" y="13978"/>
                      <a:pt x="8108" y="14175"/>
                    </a:cubicBezTo>
                    <a:cubicBezTo>
                      <a:pt x="8046" y="14237"/>
                      <a:pt x="7969" y="14265"/>
                      <a:pt x="7893" y="14265"/>
                    </a:cubicBezTo>
                    <a:cubicBezTo>
                      <a:pt x="7729" y="14265"/>
                      <a:pt x="7570" y="14135"/>
                      <a:pt x="7579" y="13941"/>
                    </a:cubicBezTo>
                    <a:cubicBezTo>
                      <a:pt x="7579" y="13768"/>
                      <a:pt x="7714" y="13633"/>
                      <a:pt x="7887" y="13633"/>
                    </a:cubicBezTo>
                    <a:close/>
                    <a:moveTo>
                      <a:pt x="21144" y="12413"/>
                    </a:moveTo>
                    <a:lnTo>
                      <a:pt x="22771" y="12881"/>
                    </a:lnTo>
                    <a:cubicBezTo>
                      <a:pt x="22771" y="12881"/>
                      <a:pt x="22771" y="12894"/>
                      <a:pt x="22771" y="12906"/>
                    </a:cubicBezTo>
                    <a:cubicBezTo>
                      <a:pt x="22771" y="13005"/>
                      <a:pt x="22820" y="13091"/>
                      <a:pt x="22894" y="13140"/>
                    </a:cubicBezTo>
                    <a:lnTo>
                      <a:pt x="22377" y="14274"/>
                    </a:lnTo>
                    <a:cubicBezTo>
                      <a:pt x="22315" y="14249"/>
                      <a:pt x="22266" y="14237"/>
                      <a:pt x="22204" y="14237"/>
                    </a:cubicBezTo>
                    <a:cubicBezTo>
                      <a:pt x="22179" y="14237"/>
                      <a:pt x="22155" y="14237"/>
                      <a:pt x="22118" y="14249"/>
                    </a:cubicBezTo>
                    <a:lnTo>
                      <a:pt x="21083" y="12499"/>
                    </a:lnTo>
                    <a:cubicBezTo>
                      <a:pt x="21108" y="12475"/>
                      <a:pt x="21132" y="12450"/>
                      <a:pt x="21144" y="12425"/>
                    </a:cubicBezTo>
                    <a:lnTo>
                      <a:pt x="21144" y="12413"/>
                    </a:lnTo>
                    <a:close/>
                    <a:moveTo>
                      <a:pt x="37002" y="14187"/>
                    </a:moveTo>
                    <a:cubicBezTo>
                      <a:pt x="37064" y="14187"/>
                      <a:pt x="37064" y="14286"/>
                      <a:pt x="37002" y="14286"/>
                    </a:cubicBezTo>
                    <a:cubicBezTo>
                      <a:pt x="36928" y="14286"/>
                      <a:pt x="36928" y="14187"/>
                      <a:pt x="37002" y="14187"/>
                    </a:cubicBezTo>
                    <a:close/>
                    <a:moveTo>
                      <a:pt x="26074" y="13562"/>
                    </a:moveTo>
                    <a:cubicBezTo>
                      <a:pt x="26165" y="13562"/>
                      <a:pt x="26257" y="13595"/>
                      <a:pt x="26332" y="13670"/>
                    </a:cubicBezTo>
                    <a:cubicBezTo>
                      <a:pt x="26566" y="13904"/>
                      <a:pt x="26393" y="14311"/>
                      <a:pt x="26061" y="14311"/>
                    </a:cubicBezTo>
                    <a:cubicBezTo>
                      <a:pt x="26054" y="14311"/>
                      <a:pt x="26047" y="14311"/>
                      <a:pt x="26040" y="14311"/>
                    </a:cubicBezTo>
                    <a:cubicBezTo>
                      <a:pt x="25841" y="14311"/>
                      <a:pt x="25691" y="14144"/>
                      <a:pt x="25679" y="13953"/>
                    </a:cubicBezTo>
                    <a:lnTo>
                      <a:pt x="25691" y="13941"/>
                    </a:lnTo>
                    <a:cubicBezTo>
                      <a:pt x="25691" y="13714"/>
                      <a:pt x="25880" y="13562"/>
                      <a:pt x="26074" y="13562"/>
                    </a:cubicBezTo>
                    <a:close/>
                    <a:moveTo>
                      <a:pt x="33482" y="14324"/>
                    </a:moveTo>
                    <a:cubicBezTo>
                      <a:pt x="33512" y="14324"/>
                      <a:pt x="33572" y="14397"/>
                      <a:pt x="33515" y="14397"/>
                    </a:cubicBezTo>
                    <a:cubicBezTo>
                      <a:pt x="33490" y="14397"/>
                      <a:pt x="33466" y="14372"/>
                      <a:pt x="33466" y="14348"/>
                    </a:cubicBezTo>
                    <a:cubicBezTo>
                      <a:pt x="33466" y="14331"/>
                      <a:pt x="33472" y="14324"/>
                      <a:pt x="33482" y="14324"/>
                    </a:cubicBezTo>
                    <a:close/>
                    <a:moveTo>
                      <a:pt x="23313" y="13042"/>
                    </a:moveTo>
                    <a:lnTo>
                      <a:pt x="25494" y="13805"/>
                    </a:lnTo>
                    <a:cubicBezTo>
                      <a:pt x="25482" y="13855"/>
                      <a:pt x="25482" y="13904"/>
                      <a:pt x="25482" y="13941"/>
                    </a:cubicBezTo>
                    <a:cubicBezTo>
                      <a:pt x="25482" y="14015"/>
                      <a:pt x="25494" y="14089"/>
                      <a:pt x="25519" y="14150"/>
                    </a:cubicBezTo>
                    <a:lnTo>
                      <a:pt x="24410" y="14483"/>
                    </a:lnTo>
                    <a:cubicBezTo>
                      <a:pt x="24365" y="14393"/>
                      <a:pt x="24278" y="14334"/>
                      <a:pt x="24179" y="14334"/>
                    </a:cubicBezTo>
                    <a:cubicBezTo>
                      <a:pt x="24170" y="14334"/>
                      <a:pt x="24160" y="14334"/>
                      <a:pt x="24151" y="14335"/>
                    </a:cubicBezTo>
                    <a:cubicBezTo>
                      <a:pt x="24102" y="14335"/>
                      <a:pt x="24065" y="14335"/>
                      <a:pt x="24028" y="14360"/>
                    </a:cubicBezTo>
                    <a:lnTo>
                      <a:pt x="23251" y="13128"/>
                    </a:lnTo>
                    <a:cubicBezTo>
                      <a:pt x="23276" y="13103"/>
                      <a:pt x="23288" y="13078"/>
                      <a:pt x="23301" y="13054"/>
                    </a:cubicBezTo>
                    <a:lnTo>
                      <a:pt x="23313" y="13042"/>
                    </a:lnTo>
                    <a:close/>
                    <a:moveTo>
                      <a:pt x="34316" y="12980"/>
                    </a:moveTo>
                    <a:cubicBezTo>
                      <a:pt x="34378" y="13128"/>
                      <a:pt x="34525" y="13239"/>
                      <a:pt x="34686" y="13239"/>
                    </a:cubicBezTo>
                    <a:cubicBezTo>
                      <a:pt x="34723" y="13226"/>
                      <a:pt x="34760" y="13226"/>
                      <a:pt x="34797" y="13214"/>
                    </a:cubicBezTo>
                    <a:lnTo>
                      <a:pt x="35117" y="14113"/>
                    </a:lnTo>
                    <a:cubicBezTo>
                      <a:pt x="34969" y="14187"/>
                      <a:pt x="34858" y="14323"/>
                      <a:pt x="34834" y="14483"/>
                    </a:cubicBezTo>
                    <a:lnTo>
                      <a:pt x="33762" y="14372"/>
                    </a:lnTo>
                    <a:cubicBezTo>
                      <a:pt x="33762" y="14372"/>
                      <a:pt x="33762" y="14360"/>
                      <a:pt x="33762" y="14348"/>
                    </a:cubicBezTo>
                    <a:cubicBezTo>
                      <a:pt x="33762" y="14187"/>
                      <a:pt x="33632" y="14091"/>
                      <a:pt x="33503" y="14091"/>
                    </a:cubicBezTo>
                    <a:cubicBezTo>
                      <a:pt x="33414" y="14091"/>
                      <a:pt x="33326" y="14136"/>
                      <a:pt x="33281" y="14237"/>
                    </a:cubicBezTo>
                    <a:lnTo>
                      <a:pt x="31581" y="13879"/>
                    </a:lnTo>
                    <a:cubicBezTo>
                      <a:pt x="31593" y="13855"/>
                      <a:pt x="31593" y="13830"/>
                      <a:pt x="31593" y="13805"/>
                    </a:cubicBezTo>
                    <a:cubicBezTo>
                      <a:pt x="31593" y="13768"/>
                      <a:pt x="31593" y="13732"/>
                      <a:pt x="31581" y="13695"/>
                    </a:cubicBezTo>
                    <a:lnTo>
                      <a:pt x="34316" y="12980"/>
                    </a:lnTo>
                    <a:close/>
                    <a:moveTo>
                      <a:pt x="35080" y="12906"/>
                    </a:moveTo>
                    <a:lnTo>
                      <a:pt x="35930" y="13103"/>
                    </a:lnTo>
                    <a:cubicBezTo>
                      <a:pt x="35930" y="13232"/>
                      <a:pt x="36031" y="13350"/>
                      <a:pt x="36158" y="13350"/>
                    </a:cubicBezTo>
                    <a:cubicBezTo>
                      <a:pt x="36164" y="13350"/>
                      <a:pt x="36170" y="13350"/>
                      <a:pt x="36177" y="13350"/>
                    </a:cubicBezTo>
                    <a:cubicBezTo>
                      <a:pt x="36214" y="13350"/>
                      <a:pt x="36250" y="13350"/>
                      <a:pt x="36287" y="13337"/>
                    </a:cubicBezTo>
                    <a:lnTo>
                      <a:pt x="36817" y="14064"/>
                    </a:lnTo>
                    <a:cubicBezTo>
                      <a:pt x="36768" y="14113"/>
                      <a:pt x="36743" y="14175"/>
                      <a:pt x="36756" y="14237"/>
                    </a:cubicBezTo>
                    <a:cubicBezTo>
                      <a:pt x="36756" y="14237"/>
                      <a:pt x="36756" y="14249"/>
                      <a:pt x="36756" y="14249"/>
                    </a:cubicBezTo>
                    <a:lnTo>
                      <a:pt x="35832" y="14483"/>
                    </a:lnTo>
                    <a:cubicBezTo>
                      <a:pt x="35795" y="14237"/>
                      <a:pt x="35585" y="14052"/>
                      <a:pt x="35326" y="14052"/>
                    </a:cubicBezTo>
                    <a:cubicBezTo>
                      <a:pt x="35289" y="14052"/>
                      <a:pt x="35252" y="14064"/>
                      <a:pt x="35215" y="14064"/>
                    </a:cubicBezTo>
                    <a:lnTo>
                      <a:pt x="34883" y="13165"/>
                    </a:lnTo>
                    <a:cubicBezTo>
                      <a:pt x="34981" y="13115"/>
                      <a:pt x="35055" y="13017"/>
                      <a:pt x="35080" y="12906"/>
                    </a:cubicBezTo>
                    <a:close/>
                    <a:moveTo>
                      <a:pt x="21009" y="12536"/>
                    </a:moveTo>
                    <a:lnTo>
                      <a:pt x="22019" y="14261"/>
                    </a:lnTo>
                    <a:cubicBezTo>
                      <a:pt x="21921" y="14311"/>
                      <a:pt x="21822" y="14397"/>
                      <a:pt x="21773" y="14495"/>
                    </a:cubicBezTo>
                    <a:lnTo>
                      <a:pt x="20775" y="14077"/>
                    </a:lnTo>
                    <a:cubicBezTo>
                      <a:pt x="20799" y="14027"/>
                      <a:pt x="20799" y="13978"/>
                      <a:pt x="20799" y="13929"/>
                    </a:cubicBezTo>
                    <a:cubicBezTo>
                      <a:pt x="20799" y="13732"/>
                      <a:pt x="20689" y="13547"/>
                      <a:pt x="20516" y="13460"/>
                    </a:cubicBezTo>
                    <a:lnTo>
                      <a:pt x="20886" y="12549"/>
                    </a:lnTo>
                    <a:lnTo>
                      <a:pt x="20923" y="12549"/>
                    </a:lnTo>
                    <a:cubicBezTo>
                      <a:pt x="20947" y="12549"/>
                      <a:pt x="20972" y="12549"/>
                      <a:pt x="21009" y="12536"/>
                    </a:cubicBezTo>
                    <a:close/>
                    <a:moveTo>
                      <a:pt x="23165" y="13177"/>
                    </a:moveTo>
                    <a:lnTo>
                      <a:pt x="23954" y="14409"/>
                    </a:lnTo>
                    <a:cubicBezTo>
                      <a:pt x="23904" y="14458"/>
                      <a:pt x="23880" y="14508"/>
                      <a:pt x="23867" y="14582"/>
                    </a:cubicBezTo>
                    <a:lnTo>
                      <a:pt x="22709" y="14656"/>
                    </a:lnTo>
                    <a:cubicBezTo>
                      <a:pt x="22685" y="14508"/>
                      <a:pt x="22598" y="14385"/>
                      <a:pt x="22463" y="14311"/>
                    </a:cubicBezTo>
                    <a:lnTo>
                      <a:pt x="22475" y="14311"/>
                    </a:lnTo>
                    <a:lnTo>
                      <a:pt x="22993" y="13189"/>
                    </a:lnTo>
                    <a:cubicBezTo>
                      <a:pt x="23005" y="13189"/>
                      <a:pt x="23030" y="13202"/>
                      <a:pt x="23054" y="13202"/>
                    </a:cubicBezTo>
                    <a:cubicBezTo>
                      <a:pt x="23091" y="13202"/>
                      <a:pt x="23128" y="13189"/>
                      <a:pt x="23165" y="13177"/>
                    </a:cubicBezTo>
                    <a:close/>
                    <a:moveTo>
                      <a:pt x="24163" y="14520"/>
                    </a:moveTo>
                    <a:cubicBezTo>
                      <a:pt x="24200" y="14520"/>
                      <a:pt x="24249" y="14557"/>
                      <a:pt x="24249" y="14606"/>
                    </a:cubicBezTo>
                    <a:cubicBezTo>
                      <a:pt x="24249" y="14656"/>
                      <a:pt x="24200" y="14693"/>
                      <a:pt x="24163" y="14693"/>
                    </a:cubicBezTo>
                    <a:cubicBezTo>
                      <a:pt x="24114" y="14693"/>
                      <a:pt x="24077" y="14656"/>
                      <a:pt x="24077" y="14606"/>
                    </a:cubicBezTo>
                    <a:cubicBezTo>
                      <a:pt x="24077" y="14569"/>
                      <a:pt x="24114" y="14532"/>
                      <a:pt x="24151" y="14532"/>
                    </a:cubicBezTo>
                    <a:lnTo>
                      <a:pt x="24163" y="14520"/>
                    </a:lnTo>
                    <a:close/>
                    <a:moveTo>
                      <a:pt x="15045" y="11218"/>
                    </a:moveTo>
                    <a:cubicBezTo>
                      <a:pt x="15055" y="11501"/>
                      <a:pt x="15289" y="11707"/>
                      <a:pt x="15545" y="11707"/>
                    </a:cubicBezTo>
                    <a:cubicBezTo>
                      <a:pt x="15612" y="11707"/>
                      <a:pt x="15681" y="11692"/>
                      <a:pt x="15748" y="11662"/>
                    </a:cubicBezTo>
                    <a:lnTo>
                      <a:pt x="16746" y="12992"/>
                    </a:lnTo>
                    <a:cubicBezTo>
                      <a:pt x="16696" y="13054"/>
                      <a:pt x="16659" y="13115"/>
                      <a:pt x="16659" y="13189"/>
                    </a:cubicBezTo>
                    <a:cubicBezTo>
                      <a:pt x="16659" y="13276"/>
                      <a:pt x="16709" y="13362"/>
                      <a:pt x="16770" y="13411"/>
                    </a:cubicBezTo>
                    <a:lnTo>
                      <a:pt x="15797" y="14754"/>
                    </a:lnTo>
                    <a:cubicBezTo>
                      <a:pt x="15723" y="14720"/>
                      <a:pt x="15641" y="14701"/>
                      <a:pt x="15559" y="14701"/>
                    </a:cubicBezTo>
                    <a:cubicBezTo>
                      <a:pt x="15493" y="14701"/>
                      <a:pt x="15427" y="14714"/>
                      <a:pt x="15366" y="14742"/>
                    </a:cubicBezTo>
                    <a:lnTo>
                      <a:pt x="13739" y="11551"/>
                    </a:lnTo>
                    <a:cubicBezTo>
                      <a:pt x="13863" y="11477"/>
                      <a:pt x="13936" y="11353"/>
                      <a:pt x="13961" y="11218"/>
                    </a:cubicBezTo>
                    <a:close/>
                    <a:moveTo>
                      <a:pt x="28599" y="13559"/>
                    </a:moveTo>
                    <a:lnTo>
                      <a:pt x="30583" y="13805"/>
                    </a:lnTo>
                    <a:cubicBezTo>
                      <a:pt x="30583" y="13926"/>
                      <a:pt x="30630" y="14035"/>
                      <a:pt x="30713" y="14132"/>
                    </a:cubicBezTo>
                    <a:lnTo>
                      <a:pt x="30713" y="14132"/>
                    </a:lnTo>
                    <a:lnTo>
                      <a:pt x="30151" y="14840"/>
                    </a:lnTo>
                    <a:lnTo>
                      <a:pt x="28525" y="13805"/>
                    </a:lnTo>
                    <a:cubicBezTo>
                      <a:pt x="28574" y="13732"/>
                      <a:pt x="28599" y="13645"/>
                      <a:pt x="28599" y="13559"/>
                    </a:cubicBezTo>
                    <a:close/>
                    <a:moveTo>
                      <a:pt x="35339" y="14259"/>
                    </a:moveTo>
                    <a:cubicBezTo>
                      <a:pt x="35491" y="14259"/>
                      <a:pt x="35638" y="14375"/>
                      <a:pt x="35647" y="14557"/>
                    </a:cubicBezTo>
                    <a:cubicBezTo>
                      <a:pt x="35647" y="14717"/>
                      <a:pt x="35499" y="14865"/>
                      <a:pt x="35339" y="14865"/>
                    </a:cubicBezTo>
                    <a:cubicBezTo>
                      <a:pt x="35080" y="14865"/>
                      <a:pt x="34944" y="14545"/>
                      <a:pt x="35129" y="14348"/>
                    </a:cubicBezTo>
                    <a:cubicBezTo>
                      <a:pt x="35190" y="14287"/>
                      <a:pt x="35265" y="14259"/>
                      <a:pt x="35339" y="14259"/>
                    </a:cubicBezTo>
                    <a:close/>
                    <a:moveTo>
                      <a:pt x="17226" y="13313"/>
                    </a:moveTo>
                    <a:lnTo>
                      <a:pt x="19764" y="13867"/>
                    </a:lnTo>
                    <a:cubicBezTo>
                      <a:pt x="19764" y="13879"/>
                      <a:pt x="19764" y="13904"/>
                      <a:pt x="19764" y="13929"/>
                    </a:cubicBezTo>
                    <a:cubicBezTo>
                      <a:pt x="19764" y="13966"/>
                      <a:pt x="19777" y="14015"/>
                      <a:pt x="19789" y="14064"/>
                    </a:cubicBezTo>
                    <a:lnTo>
                      <a:pt x="17670" y="14890"/>
                    </a:lnTo>
                    <a:cubicBezTo>
                      <a:pt x="17587" y="14701"/>
                      <a:pt x="17414" y="14569"/>
                      <a:pt x="17205" y="14569"/>
                    </a:cubicBezTo>
                    <a:cubicBezTo>
                      <a:pt x="17196" y="14569"/>
                      <a:pt x="17186" y="14569"/>
                      <a:pt x="17177" y="14569"/>
                    </a:cubicBezTo>
                    <a:lnTo>
                      <a:pt x="17189" y="14557"/>
                    </a:lnTo>
                    <a:lnTo>
                      <a:pt x="17177" y="14557"/>
                    </a:lnTo>
                    <a:lnTo>
                      <a:pt x="17054" y="13460"/>
                    </a:lnTo>
                    <a:cubicBezTo>
                      <a:pt x="17128" y="13436"/>
                      <a:pt x="17189" y="13374"/>
                      <a:pt x="17226" y="13313"/>
                    </a:cubicBezTo>
                    <a:close/>
                    <a:moveTo>
                      <a:pt x="22209" y="14435"/>
                    </a:moveTo>
                    <a:cubicBezTo>
                      <a:pt x="22363" y="14435"/>
                      <a:pt x="22512" y="14557"/>
                      <a:pt x="22512" y="14742"/>
                    </a:cubicBezTo>
                    <a:cubicBezTo>
                      <a:pt x="22512" y="14900"/>
                      <a:pt x="22380" y="15034"/>
                      <a:pt x="22210" y="15038"/>
                    </a:cubicBezTo>
                    <a:lnTo>
                      <a:pt x="22210" y="15038"/>
                    </a:lnTo>
                    <a:cubicBezTo>
                      <a:pt x="21943" y="15033"/>
                      <a:pt x="21811" y="14716"/>
                      <a:pt x="22007" y="14520"/>
                    </a:cubicBezTo>
                    <a:cubicBezTo>
                      <a:pt x="22066" y="14461"/>
                      <a:pt x="22138" y="14435"/>
                      <a:pt x="22209" y="14435"/>
                    </a:cubicBezTo>
                    <a:close/>
                    <a:moveTo>
                      <a:pt x="4194" y="14965"/>
                    </a:moveTo>
                    <a:cubicBezTo>
                      <a:pt x="4224" y="14965"/>
                      <a:pt x="4284" y="15038"/>
                      <a:pt x="4227" y="15038"/>
                    </a:cubicBezTo>
                    <a:cubicBezTo>
                      <a:pt x="4203" y="15038"/>
                      <a:pt x="4178" y="15025"/>
                      <a:pt x="4178" y="14988"/>
                    </a:cubicBezTo>
                    <a:cubicBezTo>
                      <a:pt x="4178" y="14971"/>
                      <a:pt x="4185" y="14965"/>
                      <a:pt x="4194" y="14965"/>
                    </a:cubicBezTo>
                    <a:close/>
                    <a:moveTo>
                      <a:pt x="16857" y="13460"/>
                    </a:moveTo>
                    <a:cubicBezTo>
                      <a:pt x="16881" y="13473"/>
                      <a:pt x="16918" y="13485"/>
                      <a:pt x="16955" y="13485"/>
                    </a:cubicBezTo>
                    <a:lnTo>
                      <a:pt x="17078" y="14569"/>
                    </a:lnTo>
                    <a:cubicBezTo>
                      <a:pt x="16844" y="14631"/>
                      <a:pt x="16684" y="14828"/>
                      <a:pt x="16684" y="15062"/>
                    </a:cubicBezTo>
                    <a:lnTo>
                      <a:pt x="16080" y="15124"/>
                    </a:lnTo>
                    <a:cubicBezTo>
                      <a:pt x="16056" y="14988"/>
                      <a:pt x="15982" y="14877"/>
                      <a:pt x="15883" y="14803"/>
                    </a:cubicBezTo>
                    <a:lnTo>
                      <a:pt x="16857" y="13460"/>
                    </a:lnTo>
                    <a:close/>
                    <a:moveTo>
                      <a:pt x="12483" y="14520"/>
                    </a:moveTo>
                    <a:cubicBezTo>
                      <a:pt x="12741" y="14520"/>
                      <a:pt x="12877" y="14840"/>
                      <a:pt x="12692" y="15038"/>
                    </a:cubicBezTo>
                    <a:cubicBezTo>
                      <a:pt x="12631" y="15098"/>
                      <a:pt x="12556" y="15126"/>
                      <a:pt x="12482" y="15126"/>
                    </a:cubicBezTo>
                    <a:cubicBezTo>
                      <a:pt x="12330" y="15126"/>
                      <a:pt x="12183" y="15010"/>
                      <a:pt x="12175" y="14828"/>
                    </a:cubicBezTo>
                    <a:cubicBezTo>
                      <a:pt x="12175" y="14668"/>
                      <a:pt x="12310" y="14520"/>
                      <a:pt x="12483" y="14520"/>
                    </a:cubicBezTo>
                    <a:close/>
                    <a:moveTo>
                      <a:pt x="1221" y="14713"/>
                    </a:moveTo>
                    <a:cubicBezTo>
                      <a:pt x="1298" y="14713"/>
                      <a:pt x="1376" y="14741"/>
                      <a:pt x="1443" y="14803"/>
                    </a:cubicBezTo>
                    <a:cubicBezTo>
                      <a:pt x="1640" y="15001"/>
                      <a:pt x="1504" y="15346"/>
                      <a:pt x="1221" y="15346"/>
                    </a:cubicBezTo>
                    <a:cubicBezTo>
                      <a:pt x="1048" y="15346"/>
                      <a:pt x="900" y="15210"/>
                      <a:pt x="900" y="15038"/>
                    </a:cubicBezTo>
                    <a:cubicBezTo>
                      <a:pt x="900" y="14844"/>
                      <a:pt x="1056" y="14713"/>
                      <a:pt x="1221" y="14713"/>
                    </a:cubicBezTo>
                    <a:close/>
                    <a:moveTo>
                      <a:pt x="17189" y="14767"/>
                    </a:moveTo>
                    <a:cubicBezTo>
                      <a:pt x="17448" y="14767"/>
                      <a:pt x="17584" y="15087"/>
                      <a:pt x="17399" y="15272"/>
                    </a:cubicBezTo>
                    <a:cubicBezTo>
                      <a:pt x="17338" y="15337"/>
                      <a:pt x="17262" y="15366"/>
                      <a:pt x="17187" y="15366"/>
                    </a:cubicBezTo>
                    <a:cubicBezTo>
                      <a:pt x="17037" y="15366"/>
                      <a:pt x="16894" y="15248"/>
                      <a:pt x="16894" y="15075"/>
                    </a:cubicBezTo>
                    <a:cubicBezTo>
                      <a:pt x="16881" y="14914"/>
                      <a:pt x="17017" y="14779"/>
                      <a:pt x="17177" y="14767"/>
                    </a:cubicBezTo>
                    <a:close/>
                    <a:moveTo>
                      <a:pt x="15575" y="14902"/>
                    </a:moveTo>
                    <a:cubicBezTo>
                      <a:pt x="15859" y="14902"/>
                      <a:pt x="15994" y="15247"/>
                      <a:pt x="15797" y="15444"/>
                    </a:cubicBezTo>
                    <a:cubicBezTo>
                      <a:pt x="15733" y="15508"/>
                      <a:pt x="15653" y="15537"/>
                      <a:pt x="15574" y="15537"/>
                    </a:cubicBezTo>
                    <a:cubicBezTo>
                      <a:pt x="15412" y="15537"/>
                      <a:pt x="15255" y="15413"/>
                      <a:pt x="15255" y="15222"/>
                    </a:cubicBezTo>
                    <a:cubicBezTo>
                      <a:pt x="15255" y="15050"/>
                      <a:pt x="15390" y="14914"/>
                      <a:pt x="15563" y="14914"/>
                    </a:cubicBezTo>
                    <a:lnTo>
                      <a:pt x="15575" y="14902"/>
                    </a:lnTo>
                    <a:close/>
                    <a:moveTo>
                      <a:pt x="25395" y="11760"/>
                    </a:moveTo>
                    <a:lnTo>
                      <a:pt x="27626" y="13411"/>
                    </a:lnTo>
                    <a:cubicBezTo>
                      <a:pt x="27613" y="13448"/>
                      <a:pt x="27601" y="13485"/>
                      <a:pt x="27601" y="13534"/>
                    </a:cubicBezTo>
                    <a:cubicBezTo>
                      <a:pt x="27601" y="13805"/>
                      <a:pt x="27810" y="14015"/>
                      <a:pt x="28081" y="14040"/>
                    </a:cubicBezTo>
                    <a:lnTo>
                      <a:pt x="27958" y="15641"/>
                    </a:lnTo>
                    <a:cubicBezTo>
                      <a:pt x="27921" y="15641"/>
                      <a:pt x="27897" y="15654"/>
                      <a:pt x="27860" y="15678"/>
                    </a:cubicBezTo>
                    <a:lnTo>
                      <a:pt x="26554" y="14249"/>
                    </a:lnTo>
                    <a:cubicBezTo>
                      <a:pt x="26788" y="13855"/>
                      <a:pt x="26517" y="13362"/>
                      <a:pt x="26061" y="13362"/>
                    </a:cubicBezTo>
                    <a:cubicBezTo>
                      <a:pt x="26011" y="13362"/>
                      <a:pt x="25950" y="13374"/>
                      <a:pt x="25901" y="13399"/>
                    </a:cubicBezTo>
                    <a:lnTo>
                      <a:pt x="25297" y="11834"/>
                    </a:lnTo>
                    <a:cubicBezTo>
                      <a:pt x="25334" y="11822"/>
                      <a:pt x="25358" y="11785"/>
                      <a:pt x="25395" y="11760"/>
                    </a:cubicBezTo>
                    <a:close/>
                    <a:moveTo>
                      <a:pt x="28451" y="13892"/>
                    </a:moveTo>
                    <a:lnTo>
                      <a:pt x="30077" y="14927"/>
                    </a:lnTo>
                    <a:lnTo>
                      <a:pt x="29991" y="15050"/>
                    </a:lnTo>
                    <a:cubicBezTo>
                      <a:pt x="29905" y="14988"/>
                      <a:pt x="29806" y="14964"/>
                      <a:pt x="29708" y="14964"/>
                    </a:cubicBezTo>
                    <a:cubicBezTo>
                      <a:pt x="29412" y="14964"/>
                      <a:pt x="29190" y="15198"/>
                      <a:pt x="29190" y="15481"/>
                    </a:cubicBezTo>
                    <a:cubicBezTo>
                      <a:pt x="29190" y="15506"/>
                      <a:pt x="29190" y="15530"/>
                      <a:pt x="29190" y="15555"/>
                    </a:cubicBezTo>
                    <a:lnTo>
                      <a:pt x="28205" y="15789"/>
                    </a:lnTo>
                    <a:cubicBezTo>
                      <a:pt x="28180" y="15728"/>
                      <a:pt x="28118" y="15678"/>
                      <a:pt x="28057" y="15654"/>
                    </a:cubicBezTo>
                    <a:lnTo>
                      <a:pt x="28180" y="14027"/>
                    </a:lnTo>
                    <a:cubicBezTo>
                      <a:pt x="28279" y="14015"/>
                      <a:pt x="28377" y="13966"/>
                      <a:pt x="28451" y="13892"/>
                    </a:cubicBezTo>
                    <a:close/>
                    <a:moveTo>
                      <a:pt x="29702" y="15161"/>
                    </a:moveTo>
                    <a:cubicBezTo>
                      <a:pt x="29865" y="15161"/>
                      <a:pt x="30016" y="15290"/>
                      <a:pt x="30016" y="15481"/>
                    </a:cubicBezTo>
                    <a:cubicBezTo>
                      <a:pt x="30028" y="15652"/>
                      <a:pt x="29884" y="15798"/>
                      <a:pt x="29702" y="15801"/>
                    </a:cubicBezTo>
                    <a:lnTo>
                      <a:pt x="29702" y="15801"/>
                    </a:lnTo>
                    <a:cubicBezTo>
                      <a:pt x="29422" y="15796"/>
                      <a:pt x="29278" y="15455"/>
                      <a:pt x="29474" y="15259"/>
                    </a:cubicBezTo>
                    <a:cubicBezTo>
                      <a:pt x="29542" y="15191"/>
                      <a:pt x="29623" y="15161"/>
                      <a:pt x="29702" y="15161"/>
                    </a:cubicBezTo>
                    <a:close/>
                    <a:moveTo>
                      <a:pt x="31556" y="13966"/>
                    </a:moveTo>
                    <a:lnTo>
                      <a:pt x="33269" y="14335"/>
                    </a:lnTo>
                    <a:cubicBezTo>
                      <a:pt x="33269" y="14409"/>
                      <a:pt x="33293" y="14483"/>
                      <a:pt x="33355" y="14532"/>
                    </a:cubicBezTo>
                    <a:lnTo>
                      <a:pt x="32480" y="15814"/>
                    </a:lnTo>
                    <a:cubicBezTo>
                      <a:pt x="32394" y="15715"/>
                      <a:pt x="32258" y="15654"/>
                      <a:pt x="32123" y="15654"/>
                    </a:cubicBezTo>
                    <a:cubicBezTo>
                      <a:pt x="32061" y="15654"/>
                      <a:pt x="32012" y="15666"/>
                      <a:pt x="31963" y="15691"/>
                    </a:cubicBezTo>
                    <a:lnTo>
                      <a:pt x="31260" y="14261"/>
                    </a:lnTo>
                    <a:cubicBezTo>
                      <a:pt x="31396" y="14212"/>
                      <a:pt x="31507" y="14113"/>
                      <a:pt x="31556" y="13978"/>
                    </a:cubicBezTo>
                    <a:lnTo>
                      <a:pt x="31556" y="13966"/>
                    </a:lnTo>
                    <a:close/>
                    <a:moveTo>
                      <a:pt x="30792" y="14200"/>
                    </a:moveTo>
                    <a:cubicBezTo>
                      <a:pt x="30878" y="14274"/>
                      <a:pt x="30989" y="14298"/>
                      <a:pt x="31100" y="14298"/>
                    </a:cubicBezTo>
                    <a:lnTo>
                      <a:pt x="31162" y="14298"/>
                    </a:lnTo>
                    <a:lnTo>
                      <a:pt x="31876" y="15740"/>
                    </a:lnTo>
                    <a:cubicBezTo>
                      <a:pt x="31815" y="15777"/>
                      <a:pt x="31765" y="15814"/>
                      <a:pt x="31729" y="15863"/>
                    </a:cubicBezTo>
                    <a:lnTo>
                      <a:pt x="30238" y="14902"/>
                    </a:lnTo>
                    <a:lnTo>
                      <a:pt x="30792" y="14200"/>
                    </a:lnTo>
                    <a:close/>
                    <a:moveTo>
                      <a:pt x="33725" y="14471"/>
                    </a:moveTo>
                    <a:lnTo>
                      <a:pt x="34834" y="14582"/>
                    </a:lnTo>
                    <a:cubicBezTo>
                      <a:pt x="34834" y="14643"/>
                      <a:pt x="34846" y="14693"/>
                      <a:pt x="34870" y="14742"/>
                    </a:cubicBezTo>
                    <a:lnTo>
                      <a:pt x="32566" y="15888"/>
                    </a:lnTo>
                    <a:lnTo>
                      <a:pt x="32566" y="15888"/>
                    </a:lnTo>
                    <a:lnTo>
                      <a:pt x="33454" y="14582"/>
                    </a:lnTo>
                    <a:cubicBezTo>
                      <a:pt x="33478" y="14594"/>
                      <a:pt x="33490" y="14594"/>
                      <a:pt x="33515" y="14594"/>
                    </a:cubicBezTo>
                    <a:cubicBezTo>
                      <a:pt x="33601" y="14594"/>
                      <a:pt x="33688" y="14545"/>
                      <a:pt x="33725" y="14471"/>
                    </a:cubicBezTo>
                    <a:close/>
                    <a:moveTo>
                      <a:pt x="28029" y="15864"/>
                    </a:moveTo>
                    <a:cubicBezTo>
                      <a:pt x="28038" y="15864"/>
                      <a:pt x="28044" y="15871"/>
                      <a:pt x="28044" y="15888"/>
                    </a:cubicBezTo>
                    <a:cubicBezTo>
                      <a:pt x="28044" y="15918"/>
                      <a:pt x="28019" y="15940"/>
                      <a:pt x="27997" y="15940"/>
                    </a:cubicBezTo>
                    <a:cubicBezTo>
                      <a:pt x="27992" y="15940"/>
                      <a:pt x="27987" y="15939"/>
                      <a:pt x="27983" y="15937"/>
                    </a:cubicBezTo>
                    <a:lnTo>
                      <a:pt x="27995" y="15937"/>
                    </a:lnTo>
                    <a:cubicBezTo>
                      <a:pt x="27938" y="15937"/>
                      <a:pt x="27998" y="15864"/>
                      <a:pt x="28029" y="15864"/>
                    </a:cubicBezTo>
                    <a:close/>
                    <a:moveTo>
                      <a:pt x="9407" y="15394"/>
                    </a:moveTo>
                    <a:cubicBezTo>
                      <a:pt x="9413" y="15394"/>
                      <a:pt x="9420" y="15394"/>
                      <a:pt x="9427" y="15395"/>
                    </a:cubicBezTo>
                    <a:cubicBezTo>
                      <a:pt x="9698" y="15395"/>
                      <a:pt x="9833" y="15715"/>
                      <a:pt x="9636" y="15900"/>
                    </a:cubicBezTo>
                    <a:cubicBezTo>
                      <a:pt x="9576" y="15965"/>
                      <a:pt x="9500" y="15994"/>
                      <a:pt x="9427" y="15994"/>
                    </a:cubicBezTo>
                    <a:cubicBezTo>
                      <a:pt x="9276" y="15994"/>
                      <a:pt x="9131" y="15873"/>
                      <a:pt x="9131" y="15691"/>
                    </a:cubicBezTo>
                    <a:cubicBezTo>
                      <a:pt x="9131" y="15525"/>
                      <a:pt x="9255" y="15394"/>
                      <a:pt x="9407" y="15394"/>
                    </a:cubicBezTo>
                    <a:close/>
                    <a:moveTo>
                      <a:pt x="25568" y="14237"/>
                    </a:moveTo>
                    <a:cubicBezTo>
                      <a:pt x="25629" y="14323"/>
                      <a:pt x="25691" y="14385"/>
                      <a:pt x="25777" y="14434"/>
                    </a:cubicBezTo>
                    <a:lnTo>
                      <a:pt x="24755" y="16011"/>
                    </a:lnTo>
                    <a:cubicBezTo>
                      <a:pt x="24681" y="15974"/>
                      <a:pt x="24594" y="15962"/>
                      <a:pt x="24508" y="15962"/>
                    </a:cubicBezTo>
                    <a:cubicBezTo>
                      <a:pt x="24471" y="15962"/>
                      <a:pt x="24434" y="15962"/>
                      <a:pt x="24397" y="15974"/>
                    </a:cubicBezTo>
                    <a:lnTo>
                      <a:pt x="24212" y="14902"/>
                    </a:lnTo>
                    <a:cubicBezTo>
                      <a:pt x="24348" y="14865"/>
                      <a:pt x="24434" y="14754"/>
                      <a:pt x="24434" y="14619"/>
                    </a:cubicBezTo>
                    <a:lnTo>
                      <a:pt x="24447" y="14606"/>
                    </a:lnTo>
                    <a:cubicBezTo>
                      <a:pt x="24447" y="14594"/>
                      <a:pt x="24447" y="14582"/>
                      <a:pt x="24447" y="14569"/>
                    </a:cubicBezTo>
                    <a:lnTo>
                      <a:pt x="25568" y="14237"/>
                    </a:lnTo>
                    <a:close/>
                    <a:moveTo>
                      <a:pt x="30176" y="14976"/>
                    </a:moveTo>
                    <a:lnTo>
                      <a:pt x="31679" y="15949"/>
                    </a:lnTo>
                    <a:cubicBezTo>
                      <a:pt x="31655" y="15985"/>
                      <a:pt x="31631" y="16021"/>
                      <a:pt x="31619" y="16069"/>
                    </a:cubicBezTo>
                    <a:lnTo>
                      <a:pt x="31619" y="16069"/>
                    </a:lnTo>
                    <a:lnTo>
                      <a:pt x="30213" y="15592"/>
                    </a:lnTo>
                    <a:cubicBezTo>
                      <a:pt x="30225" y="15555"/>
                      <a:pt x="30225" y="15518"/>
                      <a:pt x="30225" y="15481"/>
                    </a:cubicBezTo>
                    <a:cubicBezTo>
                      <a:pt x="30225" y="15346"/>
                      <a:pt x="30176" y="15210"/>
                      <a:pt x="30065" y="15112"/>
                    </a:cubicBezTo>
                    <a:lnTo>
                      <a:pt x="30176" y="14976"/>
                    </a:lnTo>
                    <a:close/>
                    <a:moveTo>
                      <a:pt x="23880" y="14680"/>
                    </a:moveTo>
                    <a:cubicBezTo>
                      <a:pt x="23904" y="14791"/>
                      <a:pt x="23991" y="14877"/>
                      <a:pt x="24114" y="14902"/>
                    </a:cubicBezTo>
                    <a:lnTo>
                      <a:pt x="24299" y="16011"/>
                    </a:lnTo>
                    <a:cubicBezTo>
                      <a:pt x="24237" y="16048"/>
                      <a:pt x="24176" y="16085"/>
                      <a:pt x="24126" y="16146"/>
                    </a:cubicBezTo>
                    <a:lnTo>
                      <a:pt x="24126" y="16159"/>
                    </a:lnTo>
                    <a:lnTo>
                      <a:pt x="22685" y="14927"/>
                    </a:lnTo>
                    <a:cubicBezTo>
                      <a:pt x="22697" y="14865"/>
                      <a:pt x="22709" y="14816"/>
                      <a:pt x="22722" y="14754"/>
                    </a:cubicBezTo>
                    <a:lnTo>
                      <a:pt x="23880" y="14680"/>
                    </a:lnTo>
                    <a:close/>
                    <a:moveTo>
                      <a:pt x="3180" y="16122"/>
                    </a:moveTo>
                    <a:cubicBezTo>
                      <a:pt x="3192" y="16122"/>
                      <a:pt x="3205" y="16134"/>
                      <a:pt x="3205" y="16146"/>
                    </a:cubicBezTo>
                    <a:cubicBezTo>
                      <a:pt x="3205" y="16159"/>
                      <a:pt x="3192" y="16171"/>
                      <a:pt x="3180" y="16171"/>
                    </a:cubicBezTo>
                    <a:cubicBezTo>
                      <a:pt x="3168" y="16171"/>
                      <a:pt x="3155" y="16159"/>
                      <a:pt x="3155" y="16146"/>
                    </a:cubicBezTo>
                    <a:cubicBezTo>
                      <a:pt x="3155" y="16134"/>
                      <a:pt x="3168" y="16122"/>
                      <a:pt x="3180" y="16122"/>
                    </a:cubicBezTo>
                    <a:close/>
                    <a:moveTo>
                      <a:pt x="26492" y="14323"/>
                    </a:moveTo>
                    <a:lnTo>
                      <a:pt x="27786" y="15740"/>
                    </a:lnTo>
                    <a:cubicBezTo>
                      <a:pt x="27749" y="15789"/>
                      <a:pt x="27736" y="15838"/>
                      <a:pt x="27736" y="15900"/>
                    </a:cubicBezTo>
                    <a:cubicBezTo>
                      <a:pt x="27736" y="15924"/>
                      <a:pt x="27736" y="15948"/>
                      <a:pt x="27747" y="15982"/>
                    </a:cubicBezTo>
                    <a:lnTo>
                      <a:pt x="27747" y="15982"/>
                    </a:lnTo>
                    <a:lnTo>
                      <a:pt x="27244" y="16294"/>
                    </a:lnTo>
                    <a:cubicBezTo>
                      <a:pt x="27157" y="16196"/>
                      <a:pt x="27022" y="16134"/>
                      <a:pt x="26886" y="16122"/>
                    </a:cubicBezTo>
                    <a:lnTo>
                      <a:pt x="26356" y="14446"/>
                    </a:lnTo>
                    <a:cubicBezTo>
                      <a:pt x="26406" y="14409"/>
                      <a:pt x="26455" y="14372"/>
                      <a:pt x="26492" y="14323"/>
                    </a:cubicBezTo>
                    <a:close/>
                    <a:moveTo>
                      <a:pt x="32108" y="15856"/>
                    </a:moveTo>
                    <a:cubicBezTo>
                      <a:pt x="32267" y="15856"/>
                      <a:pt x="32419" y="15980"/>
                      <a:pt x="32419" y="16171"/>
                    </a:cubicBezTo>
                    <a:cubicBezTo>
                      <a:pt x="32419" y="16329"/>
                      <a:pt x="32286" y="16476"/>
                      <a:pt x="32117" y="16479"/>
                    </a:cubicBezTo>
                    <a:lnTo>
                      <a:pt x="32117" y="16479"/>
                    </a:lnTo>
                    <a:cubicBezTo>
                      <a:pt x="31849" y="16474"/>
                      <a:pt x="31705" y="16145"/>
                      <a:pt x="31889" y="15949"/>
                    </a:cubicBezTo>
                    <a:cubicBezTo>
                      <a:pt x="31953" y="15885"/>
                      <a:pt x="32032" y="15856"/>
                      <a:pt x="32108" y="15856"/>
                    </a:cubicBezTo>
                    <a:close/>
                    <a:moveTo>
                      <a:pt x="1640" y="15333"/>
                    </a:moveTo>
                    <a:lnTo>
                      <a:pt x="2958" y="16073"/>
                    </a:lnTo>
                    <a:cubicBezTo>
                      <a:pt x="2958" y="16097"/>
                      <a:pt x="2958" y="16110"/>
                      <a:pt x="2958" y="16134"/>
                    </a:cubicBezTo>
                    <a:lnTo>
                      <a:pt x="937" y="16516"/>
                    </a:lnTo>
                    <a:cubicBezTo>
                      <a:pt x="888" y="16430"/>
                      <a:pt x="827" y="16356"/>
                      <a:pt x="740" y="16319"/>
                    </a:cubicBezTo>
                    <a:lnTo>
                      <a:pt x="1024" y="15518"/>
                    </a:lnTo>
                    <a:cubicBezTo>
                      <a:pt x="1085" y="15543"/>
                      <a:pt x="1159" y="15555"/>
                      <a:pt x="1221" y="15555"/>
                    </a:cubicBezTo>
                    <a:cubicBezTo>
                      <a:pt x="1393" y="15555"/>
                      <a:pt x="1553" y="15481"/>
                      <a:pt x="1640" y="15333"/>
                    </a:cubicBezTo>
                    <a:close/>
                    <a:moveTo>
                      <a:pt x="19826" y="14150"/>
                    </a:moveTo>
                    <a:cubicBezTo>
                      <a:pt x="19863" y="14224"/>
                      <a:pt x="19912" y="14286"/>
                      <a:pt x="19974" y="14335"/>
                    </a:cubicBezTo>
                    <a:lnTo>
                      <a:pt x="18680" y="16541"/>
                    </a:lnTo>
                    <a:cubicBezTo>
                      <a:pt x="18622" y="16508"/>
                      <a:pt x="18556" y="16493"/>
                      <a:pt x="18489" y="16493"/>
                    </a:cubicBezTo>
                    <a:cubicBezTo>
                      <a:pt x="18430" y="16493"/>
                      <a:pt x="18369" y="16505"/>
                      <a:pt x="18311" y="16528"/>
                    </a:cubicBezTo>
                    <a:lnTo>
                      <a:pt x="17522" y="15444"/>
                    </a:lnTo>
                    <a:cubicBezTo>
                      <a:pt x="17621" y="15346"/>
                      <a:pt x="17682" y="15210"/>
                      <a:pt x="17682" y="15075"/>
                    </a:cubicBezTo>
                    <a:lnTo>
                      <a:pt x="17694" y="15062"/>
                    </a:lnTo>
                    <a:cubicBezTo>
                      <a:pt x="17694" y="15038"/>
                      <a:pt x="17682" y="15013"/>
                      <a:pt x="17682" y="14988"/>
                    </a:cubicBezTo>
                    <a:lnTo>
                      <a:pt x="19826" y="14150"/>
                    </a:lnTo>
                    <a:close/>
                    <a:moveTo>
                      <a:pt x="5482" y="15949"/>
                    </a:moveTo>
                    <a:cubicBezTo>
                      <a:pt x="5486" y="15949"/>
                      <a:pt x="5491" y="15949"/>
                      <a:pt x="5496" y="15949"/>
                    </a:cubicBezTo>
                    <a:cubicBezTo>
                      <a:pt x="5657" y="15949"/>
                      <a:pt x="5780" y="16085"/>
                      <a:pt x="5792" y="16245"/>
                    </a:cubicBezTo>
                    <a:cubicBezTo>
                      <a:pt x="5800" y="16436"/>
                      <a:pt x="5646" y="16560"/>
                      <a:pt x="5485" y="16560"/>
                    </a:cubicBezTo>
                    <a:cubicBezTo>
                      <a:pt x="5406" y="16560"/>
                      <a:pt x="5326" y="16531"/>
                      <a:pt x="5262" y="16467"/>
                    </a:cubicBezTo>
                    <a:cubicBezTo>
                      <a:pt x="5069" y="16285"/>
                      <a:pt x="5208" y="15949"/>
                      <a:pt x="5482" y="15949"/>
                    </a:cubicBezTo>
                    <a:close/>
                    <a:moveTo>
                      <a:pt x="34575" y="16110"/>
                    </a:moveTo>
                    <a:cubicBezTo>
                      <a:pt x="34708" y="16110"/>
                      <a:pt x="34830" y="16229"/>
                      <a:pt x="34833" y="16375"/>
                    </a:cubicBezTo>
                    <a:lnTo>
                      <a:pt x="34833" y="16375"/>
                    </a:lnTo>
                    <a:cubicBezTo>
                      <a:pt x="34830" y="16529"/>
                      <a:pt x="34702" y="16628"/>
                      <a:pt x="34571" y="16628"/>
                    </a:cubicBezTo>
                    <a:cubicBezTo>
                      <a:pt x="34507" y="16628"/>
                      <a:pt x="34442" y="16605"/>
                      <a:pt x="34390" y="16553"/>
                    </a:cubicBezTo>
                    <a:cubicBezTo>
                      <a:pt x="34230" y="16393"/>
                      <a:pt x="34341" y="16110"/>
                      <a:pt x="34575" y="16110"/>
                    </a:cubicBezTo>
                    <a:close/>
                    <a:moveTo>
                      <a:pt x="26246" y="14483"/>
                    </a:moveTo>
                    <a:lnTo>
                      <a:pt x="26763" y="16134"/>
                    </a:lnTo>
                    <a:cubicBezTo>
                      <a:pt x="26529" y="16171"/>
                      <a:pt x="26356" y="16381"/>
                      <a:pt x="26356" y="16627"/>
                    </a:cubicBezTo>
                    <a:cubicBezTo>
                      <a:pt x="26356" y="16652"/>
                      <a:pt x="26356" y="16676"/>
                      <a:pt x="26356" y="16689"/>
                    </a:cubicBezTo>
                    <a:lnTo>
                      <a:pt x="25013" y="16504"/>
                    </a:lnTo>
                    <a:cubicBezTo>
                      <a:pt x="25013" y="16491"/>
                      <a:pt x="25013" y="16479"/>
                      <a:pt x="25013" y="16467"/>
                    </a:cubicBezTo>
                    <a:cubicBezTo>
                      <a:pt x="25001" y="16319"/>
                      <a:pt x="24939" y="16171"/>
                      <a:pt x="24816" y="16085"/>
                    </a:cubicBezTo>
                    <a:lnTo>
                      <a:pt x="25851" y="14483"/>
                    </a:lnTo>
                    <a:cubicBezTo>
                      <a:pt x="25913" y="14508"/>
                      <a:pt x="25987" y="14520"/>
                      <a:pt x="26048" y="14520"/>
                    </a:cubicBezTo>
                    <a:cubicBezTo>
                      <a:pt x="26122" y="14520"/>
                      <a:pt x="26184" y="14508"/>
                      <a:pt x="26246" y="14483"/>
                    </a:cubicBezTo>
                    <a:close/>
                    <a:moveTo>
                      <a:pt x="20738" y="14175"/>
                    </a:moveTo>
                    <a:lnTo>
                      <a:pt x="21736" y="14594"/>
                    </a:lnTo>
                    <a:cubicBezTo>
                      <a:pt x="21724" y="14643"/>
                      <a:pt x="21711" y="14693"/>
                      <a:pt x="21711" y="14742"/>
                    </a:cubicBezTo>
                    <a:cubicBezTo>
                      <a:pt x="21711" y="14816"/>
                      <a:pt x="21724" y="14890"/>
                      <a:pt x="21761" y="14964"/>
                    </a:cubicBezTo>
                    <a:lnTo>
                      <a:pt x="18877" y="16701"/>
                    </a:lnTo>
                    <a:cubicBezTo>
                      <a:pt x="18840" y="16664"/>
                      <a:pt x="18816" y="16627"/>
                      <a:pt x="18766" y="16602"/>
                    </a:cubicBezTo>
                    <a:lnTo>
                      <a:pt x="20060" y="14397"/>
                    </a:lnTo>
                    <a:cubicBezTo>
                      <a:pt x="20133" y="14432"/>
                      <a:pt x="20209" y="14448"/>
                      <a:pt x="20283" y="14448"/>
                    </a:cubicBezTo>
                    <a:cubicBezTo>
                      <a:pt x="20472" y="14448"/>
                      <a:pt x="20649" y="14343"/>
                      <a:pt x="20738" y="14175"/>
                    </a:cubicBezTo>
                    <a:close/>
                    <a:moveTo>
                      <a:pt x="12672" y="16583"/>
                    </a:moveTo>
                    <a:cubicBezTo>
                      <a:pt x="12727" y="16583"/>
                      <a:pt x="12833" y="16713"/>
                      <a:pt x="12729" y="16713"/>
                    </a:cubicBezTo>
                    <a:cubicBezTo>
                      <a:pt x="12680" y="16713"/>
                      <a:pt x="12643" y="16676"/>
                      <a:pt x="12655" y="16627"/>
                    </a:cubicBezTo>
                    <a:lnTo>
                      <a:pt x="12643" y="16627"/>
                    </a:lnTo>
                    <a:cubicBezTo>
                      <a:pt x="12643" y="16595"/>
                      <a:pt x="12655" y="16583"/>
                      <a:pt x="12672" y="16583"/>
                    </a:cubicBezTo>
                    <a:close/>
                    <a:moveTo>
                      <a:pt x="24506" y="16152"/>
                    </a:moveTo>
                    <a:cubicBezTo>
                      <a:pt x="24665" y="16152"/>
                      <a:pt x="24816" y="16276"/>
                      <a:pt x="24816" y="16467"/>
                    </a:cubicBezTo>
                    <a:cubicBezTo>
                      <a:pt x="24816" y="16627"/>
                      <a:pt x="24681" y="16775"/>
                      <a:pt x="24508" y="16775"/>
                    </a:cubicBezTo>
                    <a:cubicBezTo>
                      <a:pt x="24237" y="16775"/>
                      <a:pt x="24089" y="16442"/>
                      <a:pt x="24286" y="16245"/>
                    </a:cubicBezTo>
                    <a:cubicBezTo>
                      <a:pt x="24351" y="16181"/>
                      <a:pt x="24429" y="16152"/>
                      <a:pt x="24506" y="16152"/>
                    </a:cubicBezTo>
                    <a:close/>
                    <a:moveTo>
                      <a:pt x="575" y="16490"/>
                    </a:moveTo>
                    <a:cubicBezTo>
                      <a:pt x="625" y="16490"/>
                      <a:pt x="675" y="16509"/>
                      <a:pt x="716" y="16553"/>
                    </a:cubicBezTo>
                    <a:cubicBezTo>
                      <a:pt x="851" y="16676"/>
                      <a:pt x="753" y="16898"/>
                      <a:pt x="580" y="16898"/>
                    </a:cubicBezTo>
                    <a:cubicBezTo>
                      <a:pt x="469" y="16898"/>
                      <a:pt x="371" y="16800"/>
                      <a:pt x="371" y="16689"/>
                    </a:cubicBezTo>
                    <a:cubicBezTo>
                      <a:pt x="371" y="16572"/>
                      <a:pt x="471" y="16490"/>
                      <a:pt x="575" y="16490"/>
                    </a:cubicBezTo>
                    <a:close/>
                    <a:moveTo>
                      <a:pt x="26859" y="16312"/>
                    </a:moveTo>
                    <a:cubicBezTo>
                      <a:pt x="27018" y="16312"/>
                      <a:pt x="27170" y="16436"/>
                      <a:pt x="27170" y="16627"/>
                    </a:cubicBezTo>
                    <a:cubicBezTo>
                      <a:pt x="27157" y="16800"/>
                      <a:pt x="27022" y="16923"/>
                      <a:pt x="26862" y="16935"/>
                    </a:cubicBezTo>
                    <a:lnTo>
                      <a:pt x="26862" y="16923"/>
                    </a:lnTo>
                    <a:cubicBezTo>
                      <a:pt x="26857" y="16923"/>
                      <a:pt x="26852" y="16923"/>
                      <a:pt x="26847" y="16923"/>
                    </a:cubicBezTo>
                    <a:cubicBezTo>
                      <a:pt x="26585" y="16923"/>
                      <a:pt x="26446" y="16599"/>
                      <a:pt x="26640" y="16405"/>
                    </a:cubicBezTo>
                    <a:cubicBezTo>
                      <a:pt x="26704" y="16341"/>
                      <a:pt x="26783" y="16312"/>
                      <a:pt x="26859" y="16312"/>
                    </a:cubicBezTo>
                    <a:close/>
                    <a:moveTo>
                      <a:pt x="18467" y="16684"/>
                    </a:moveTo>
                    <a:cubicBezTo>
                      <a:pt x="18624" y="16684"/>
                      <a:pt x="18779" y="16812"/>
                      <a:pt x="18779" y="16997"/>
                    </a:cubicBezTo>
                    <a:cubicBezTo>
                      <a:pt x="18779" y="17169"/>
                      <a:pt x="18643" y="17305"/>
                      <a:pt x="18471" y="17305"/>
                    </a:cubicBezTo>
                    <a:cubicBezTo>
                      <a:pt x="18200" y="17305"/>
                      <a:pt x="18064" y="16972"/>
                      <a:pt x="18261" y="16775"/>
                    </a:cubicBezTo>
                    <a:cubicBezTo>
                      <a:pt x="18320" y="16712"/>
                      <a:pt x="18394" y="16684"/>
                      <a:pt x="18467" y="16684"/>
                    </a:cubicBezTo>
                    <a:close/>
                    <a:moveTo>
                      <a:pt x="8195" y="14372"/>
                    </a:moveTo>
                    <a:lnTo>
                      <a:pt x="9057" y="15346"/>
                    </a:lnTo>
                    <a:cubicBezTo>
                      <a:pt x="8971" y="15444"/>
                      <a:pt x="8922" y="15567"/>
                      <a:pt x="8922" y="15691"/>
                    </a:cubicBezTo>
                    <a:cubicBezTo>
                      <a:pt x="8922" y="15814"/>
                      <a:pt x="8971" y="15937"/>
                      <a:pt x="9057" y="16036"/>
                    </a:cubicBezTo>
                    <a:lnTo>
                      <a:pt x="7911" y="17317"/>
                    </a:lnTo>
                    <a:cubicBezTo>
                      <a:pt x="7850" y="17268"/>
                      <a:pt x="7763" y="17231"/>
                      <a:pt x="7690" y="17218"/>
                    </a:cubicBezTo>
                    <a:lnTo>
                      <a:pt x="7899" y="14471"/>
                    </a:lnTo>
                    <a:cubicBezTo>
                      <a:pt x="8010" y="14471"/>
                      <a:pt x="8108" y="14434"/>
                      <a:pt x="8195" y="14372"/>
                    </a:cubicBezTo>
                    <a:close/>
                    <a:moveTo>
                      <a:pt x="6396" y="13830"/>
                    </a:moveTo>
                    <a:lnTo>
                      <a:pt x="7369" y="13941"/>
                    </a:lnTo>
                    <a:cubicBezTo>
                      <a:pt x="7369" y="14200"/>
                      <a:pt x="7554" y="14409"/>
                      <a:pt x="7800" y="14458"/>
                    </a:cubicBezTo>
                    <a:lnTo>
                      <a:pt x="7579" y="17218"/>
                    </a:lnTo>
                    <a:cubicBezTo>
                      <a:pt x="7443" y="17218"/>
                      <a:pt x="7308" y="17292"/>
                      <a:pt x="7221" y="17403"/>
                    </a:cubicBezTo>
                    <a:lnTo>
                      <a:pt x="5928" y="16479"/>
                    </a:lnTo>
                    <a:cubicBezTo>
                      <a:pt x="5977" y="16405"/>
                      <a:pt x="5989" y="16319"/>
                      <a:pt x="5989" y="16233"/>
                    </a:cubicBezTo>
                    <a:cubicBezTo>
                      <a:pt x="5989" y="16011"/>
                      <a:pt x="5841" y="15801"/>
                      <a:pt x="5607" y="15752"/>
                    </a:cubicBezTo>
                    <a:lnTo>
                      <a:pt x="5829" y="14261"/>
                    </a:lnTo>
                    <a:lnTo>
                      <a:pt x="5854" y="14261"/>
                    </a:lnTo>
                    <a:cubicBezTo>
                      <a:pt x="6112" y="14261"/>
                      <a:pt x="6334" y="14077"/>
                      <a:pt x="6396" y="13830"/>
                    </a:cubicBezTo>
                    <a:close/>
                    <a:moveTo>
                      <a:pt x="33219" y="17465"/>
                    </a:moveTo>
                    <a:cubicBezTo>
                      <a:pt x="33244" y="17477"/>
                      <a:pt x="33256" y="17490"/>
                      <a:pt x="33256" y="17514"/>
                    </a:cubicBezTo>
                    <a:lnTo>
                      <a:pt x="33269" y="17514"/>
                    </a:lnTo>
                    <a:cubicBezTo>
                      <a:pt x="33269" y="17539"/>
                      <a:pt x="33244" y="17563"/>
                      <a:pt x="33219" y="17563"/>
                    </a:cubicBezTo>
                    <a:cubicBezTo>
                      <a:pt x="33158" y="17563"/>
                      <a:pt x="33158" y="17465"/>
                      <a:pt x="33219" y="17465"/>
                    </a:cubicBezTo>
                    <a:close/>
                    <a:moveTo>
                      <a:pt x="420" y="17536"/>
                    </a:moveTo>
                    <a:cubicBezTo>
                      <a:pt x="432" y="17536"/>
                      <a:pt x="445" y="17545"/>
                      <a:pt x="445" y="17563"/>
                    </a:cubicBezTo>
                    <a:cubicBezTo>
                      <a:pt x="457" y="17576"/>
                      <a:pt x="432" y="17588"/>
                      <a:pt x="420" y="17588"/>
                    </a:cubicBezTo>
                    <a:cubicBezTo>
                      <a:pt x="408" y="17588"/>
                      <a:pt x="395" y="17576"/>
                      <a:pt x="395" y="17563"/>
                    </a:cubicBezTo>
                    <a:cubicBezTo>
                      <a:pt x="395" y="17545"/>
                      <a:pt x="408" y="17536"/>
                      <a:pt x="420" y="17536"/>
                    </a:cubicBezTo>
                    <a:close/>
                    <a:moveTo>
                      <a:pt x="24853" y="17674"/>
                    </a:moveTo>
                    <a:cubicBezTo>
                      <a:pt x="24910" y="17674"/>
                      <a:pt x="24850" y="17747"/>
                      <a:pt x="24820" y="17747"/>
                    </a:cubicBezTo>
                    <a:cubicBezTo>
                      <a:pt x="24810" y="17747"/>
                      <a:pt x="24804" y="17741"/>
                      <a:pt x="24804" y="17724"/>
                    </a:cubicBezTo>
                    <a:cubicBezTo>
                      <a:pt x="24792" y="17687"/>
                      <a:pt x="24816" y="17674"/>
                      <a:pt x="24853" y="17674"/>
                    </a:cubicBezTo>
                    <a:close/>
                    <a:moveTo>
                      <a:pt x="4104" y="15210"/>
                    </a:moveTo>
                    <a:lnTo>
                      <a:pt x="4129" y="15235"/>
                    </a:lnTo>
                    <a:lnTo>
                      <a:pt x="3685" y="17748"/>
                    </a:lnTo>
                    <a:lnTo>
                      <a:pt x="3574" y="17748"/>
                    </a:lnTo>
                    <a:lnTo>
                      <a:pt x="3278" y="16356"/>
                    </a:lnTo>
                    <a:cubicBezTo>
                      <a:pt x="3365" y="16319"/>
                      <a:pt x="3414" y="16233"/>
                      <a:pt x="3414" y="16146"/>
                    </a:cubicBezTo>
                    <a:cubicBezTo>
                      <a:pt x="3414" y="16097"/>
                      <a:pt x="3402" y="16048"/>
                      <a:pt x="3365" y="16011"/>
                    </a:cubicBezTo>
                    <a:lnTo>
                      <a:pt x="4104" y="15210"/>
                    </a:lnTo>
                    <a:close/>
                    <a:moveTo>
                      <a:pt x="3932" y="13608"/>
                    </a:moveTo>
                    <a:lnTo>
                      <a:pt x="5312" y="13732"/>
                    </a:lnTo>
                    <a:cubicBezTo>
                      <a:pt x="5312" y="13978"/>
                      <a:pt x="5484" y="14200"/>
                      <a:pt x="5730" y="14249"/>
                    </a:cubicBezTo>
                    <a:lnTo>
                      <a:pt x="5521" y="15740"/>
                    </a:lnTo>
                    <a:lnTo>
                      <a:pt x="5496" y="15740"/>
                    </a:lnTo>
                    <a:cubicBezTo>
                      <a:pt x="5213" y="15740"/>
                      <a:pt x="4991" y="15974"/>
                      <a:pt x="4991" y="16245"/>
                    </a:cubicBezTo>
                    <a:cubicBezTo>
                      <a:pt x="4991" y="16368"/>
                      <a:pt x="5040" y="16491"/>
                      <a:pt x="5127" y="16590"/>
                    </a:cubicBezTo>
                    <a:lnTo>
                      <a:pt x="3981" y="17884"/>
                    </a:lnTo>
                    <a:cubicBezTo>
                      <a:pt x="3919" y="17835"/>
                      <a:pt x="3858" y="17798"/>
                      <a:pt x="3784" y="17773"/>
                    </a:cubicBezTo>
                    <a:lnTo>
                      <a:pt x="4240" y="15247"/>
                    </a:lnTo>
                    <a:cubicBezTo>
                      <a:pt x="4461" y="15247"/>
                      <a:pt x="4572" y="14976"/>
                      <a:pt x="4412" y="14816"/>
                    </a:cubicBezTo>
                    <a:cubicBezTo>
                      <a:pt x="4358" y="14765"/>
                      <a:pt x="4295" y="14743"/>
                      <a:pt x="4234" y="14743"/>
                    </a:cubicBezTo>
                    <a:cubicBezTo>
                      <a:pt x="4102" y="14743"/>
                      <a:pt x="3981" y="14849"/>
                      <a:pt x="3981" y="15001"/>
                    </a:cubicBezTo>
                    <a:cubicBezTo>
                      <a:pt x="3981" y="15050"/>
                      <a:pt x="3993" y="15112"/>
                      <a:pt x="4030" y="15148"/>
                    </a:cubicBezTo>
                    <a:lnTo>
                      <a:pt x="3303" y="15949"/>
                    </a:lnTo>
                    <a:cubicBezTo>
                      <a:pt x="3266" y="15937"/>
                      <a:pt x="3229" y="15925"/>
                      <a:pt x="3180" y="15925"/>
                    </a:cubicBezTo>
                    <a:cubicBezTo>
                      <a:pt x="3118" y="15925"/>
                      <a:pt x="3057" y="15949"/>
                      <a:pt x="3020" y="15999"/>
                    </a:cubicBezTo>
                    <a:lnTo>
                      <a:pt x="1701" y="15259"/>
                    </a:lnTo>
                    <a:cubicBezTo>
                      <a:pt x="1763" y="15112"/>
                      <a:pt x="1751" y="14939"/>
                      <a:pt x="1677" y="14791"/>
                    </a:cubicBezTo>
                    <a:lnTo>
                      <a:pt x="2983" y="13842"/>
                    </a:lnTo>
                    <a:cubicBezTo>
                      <a:pt x="3081" y="14024"/>
                      <a:pt x="3250" y="14106"/>
                      <a:pt x="3418" y="14106"/>
                    </a:cubicBezTo>
                    <a:cubicBezTo>
                      <a:pt x="3672" y="14106"/>
                      <a:pt x="3924" y="13920"/>
                      <a:pt x="3932" y="13608"/>
                    </a:cubicBezTo>
                    <a:close/>
                    <a:moveTo>
                      <a:pt x="14800" y="17815"/>
                    </a:moveTo>
                    <a:cubicBezTo>
                      <a:pt x="14816" y="17815"/>
                      <a:pt x="14826" y="17827"/>
                      <a:pt x="14824" y="17859"/>
                    </a:cubicBezTo>
                    <a:cubicBezTo>
                      <a:pt x="14824" y="17908"/>
                      <a:pt x="14787" y="17945"/>
                      <a:pt x="14737" y="17945"/>
                    </a:cubicBezTo>
                    <a:cubicBezTo>
                      <a:pt x="14634" y="17945"/>
                      <a:pt x="14747" y="17815"/>
                      <a:pt x="14800" y="17815"/>
                    </a:cubicBezTo>
                    <a:close/>
                    <a:moveTo>
                      <a:pt x="12014" y="15013"/>
                    </a:moveTo>
                    <a:cubicBezTo>
                      <a:pt x="12088" y="15198"/>
                      <a:pt x="12261" y="15321"/>
                      <a:pt x="12470" y="15321"/>
                    </a:cubicBezTo>
                    <a:lnTo>
                      <a:pt x="12643" y="16356"/>
                    </a:lnTo>
                    <a:cubicBezTo>
                      <a:pt x="12470" y="16418"/>
                      <a:pt x="12396" y="16615"/>
                      <a:pt x="12483" y="16775"/>
                    </a:cubicBezTo>
                    <a:lnTo>
                      <a:pt x="10979" y="18007"/>
                    </a:lnTo>
                    <a:cubicBezTo>
                      <a:pt x="10881" y="17908"/>
                      <a:pt x="10758" y="17847"/>
                      <a:pt x="10622" y="17847"/>
                    </a:cubicBezTo>
                    <a:cubicBezTo>
                      <a:pt x="10585" y="17847"/>
                      <a:pt x="10548" y="17847"/>
                      <a:pt x="10511" y="17859"/>
                    </a:cubicBezTo>
                    <a:lnTo>
                      <a:pt x="9686" y="16122"/>
                    </a:lnTo>
                    <a:cubicBezTo>
                      <a:pt x="9833" y="16023"/>
                      <a:pt x="9932" y="15863"/>
                      <a:pt x="9932" y="15691"/>
                    </a:cubicBezTo>
                    <a:cubicBezTo>
                      <a:pt x="9932" y="15654"/>
                      <a:pt x="9932" y="15629"/>
                      <a:pt x="9920" y="15604"/>
                    </a:cubicBezTo>
                    <a:lnTo>
                      <a:pt x="12014" y="15013"/>
                    </a:lnTo>
                    <a:close/>
                    <a:moveTo>
                      <a:pt x="7608" y="17420"/>
                    </a:moveTo>
                    <a:cubicBezTo>
                      <a:pt x="7762" y="17420"/>
                      <a:pt x="7911" y="17538"/>
                      <a:pt x="7911" y="17711"/>
                    </a:cubicBezTo>
                    <a:cubicBezTo>
                      <a:pt x="7911" y="17884"/>
                      <a:pt x="7776" y="18019"/>
                      <a:pt x="7616" y="18019"/>
                    </a:cubicBezTo>
                    <a:cubicBezTo>
                      <a:pt x="7345" y="18019"/>
                      <a:pt x="7209" y="17699"/>
                      <a:pt x="7394" y="17514"/>
                    </a:cubicBezTo>
                    <a:cubicBezTo>
                      <a:pt x="7455" y="17449"/>
                      <a:pt x="7532" y="17420"/>
                      <a:pt x="7608" y="17420"/>
                    </a:cubicBezTo>
                    <a:close/>
                    <a:moveTo>
                      <a:pt x="2970" y="16233"/>
                    </a:moveTo>
                    <a:cubicBezTo>
                      <a:pt x="3007" y="16319"/>
                      <a:pt x="3094" y="16381"/>
                      <a:pt x="3180" y="16381"/>
                    </a:cubicBezTo>
                    <a:lnTo>
                      <a:pt x="3476" y="17761"/>
                    </a:lnTo>
                    <a:cubicBezTo>
                      <a:pt x="3340" y="17810"/>
                      <a:pt x="3229" y="17908"/>
                      <a:pt x="3168" y="18032"/>
                    </a:cubicBezTo>
                    <a:lnTo>
                      <a:pt x="950" y="16836"/>
                    </a:lnTo>
                    <a:cubicBezTo>
                      <a:pt x="974" y="16787"/>
                      <a:pt x="987" y="16738"/>
                      <a:pt x="987" y="16689"/>
                    </a:cubicBezTo>
                    <a:cubicBezTo>
                      <a:pt x="976" y="16667"/>
                      <a:pt x="975" y="16645"/>
                      <a:pt x="974" y="16615"/>
                    </a:cubicBezTo>
                    <a:lnTo>
                      <a:pt x="974" y="16615"/>
                    </a:lnTo>
                    <a:lnTo>
                      <a:pt x="2970" y="16233"/>
                    </a:lnTo>
                    <a:close/>
                    <a:moveTo>
                      <a:pt x="12975" y="14927"/>
                    </a:moveTo>
                    <a:lnTo>
                      <a:pt x="15045" y="15198"/>
                    </a:lnTo>
                    <a:lnTo>
                      <a:pt x="15045" y="15222"/>
                    </a:lnTo>
                    <a:cubicBezTo>
                      <a:pt x="15027" y="15586"/>
                      <a:pt x="15298" y="15768"/>
                      <a:pt x="15569" y="15768"/>
                    </a:cubicBezTo>
                    <a:cubicBezTo>
                      <a:pt x="15840" y="15768"/>
                      <a:pt x="16111" y="15586"/>
                      <a:pt x="16093" y="15222"/>
                    </a:cubicBezTo>
                    <a:lnTo>
                      <a:pt x="16696" y="15161"/>
                    </a:lnTo>
                    <a:cubicBezTo>
                      <a:pt x="16741" y="15410"/>
                      <a:pt x="16952" y="15569"/>
                      <a:pt x="17177" y="15569"/>
                    </a:cubicBezTo>
                    <a:cubicBezTo>
                      <a:pt x="17264" y="15569"/>
                      <a:pt x="17353" y="15545"/>
                      <a:pt x="17436" y="15493"/>
                    </a:cubicBezTo>
                    <a:lnTo>
                      <a:pt x="18212" y="16565"/>
                    </a:lnTo>
                    <a:cubicBezTo>
                      <a:pt x="17916" y="16738"/>
                      <a:pt x="17879" y="17145"/>
                      <a:pt x="18138" y="17366"/>
                    </a:cubicBezTo>
                    <a:lnTo>
                      <a:pt x="17485" y="17995"/>
                    </a:lnTo>
                    <a:cubicBezTo>
                      <a:pt x="17386" y="17921"/>
                      <a:pt x="17276" y="17871"/>
                      <a:pt x="17152" y="17871"/>
                    </a:cubicBezTo>
                    <a:cubicBezTo>
                      <a:pt x="17017" y="17871"/>
                      <a:pt x="16881" y="17933"/>
                      <a:pt x="16783" y="18032"/>
                    </a:cubicBezTo>
                    <a:lnTo>
                      <a:pt x="12914" y="15075"/>
                    </a:lnTo>
                    <a:cubicBezTo>
                      <a:pt x="12938" y="15025"/>
                      <a:pt x="12963" y="14976"/>
                      <a:pt x="12975" y="14927"/>
                    </a:cubicBezTo>
                    <a:close/>
                    <a:moveTo>
                      <a:pt x="26119" y="18033"/>
                    </a:moveTo>
                    <a:cubicBezTo>
                      <a:pt x="26128" y="18033"/>
                      <a:pt x="26135" y="18039"/>
                      <a:pt x="26135" y="18056"/>
                    </a:cubicBezTo>
                    <a:cubicBezTo>
                      <a:pt x="26135" y="18081"/>
                      <a:pt x="26122" y="18106"/>
                      <a:pt x="26085" y="18106"/>
                    </a:cubicBezTo>
                    <a:cubicBezTo>
                      <a:pt x="26028" y="18106"/>
                      <a:pt x="26088" y="18033"/>
                      <a:pt x="26119" y="18033"/>
                    </a:cubicBezTo>
                    <a:close/>
                    <a:moveTo>
                      <a:pt x="12852" y="15161"/>
                    </a:moveTo>
                    <a:lnTo>
                      <a:pt x="16721" y="18118"/>
                    </a:lnTo>
                    <a:cubicBezTo>
                      <a:pt x="16696" y="18155"/>
                      <a:pt x="16684" y="18192"/>
                      <a:pt x="16672" y="18229"/>
                    </a:cubicBezTo>
                    <a:lnTo>
                      <a:pt x="15033" y="17871"/>
                    </a:lnTo>
                    <a:lnTo>
                      <a:pt x="15033" y="17859"/>
                    </a:lnTo>
                    <a:cubicBezTo>
                      <a:pt x="15033" y="17689"/>
                      <a:pt x="14889" y="17572"/>
                      <a:pt x="14741" y="17572"/>
                    </a:cubicBezTo>
                    <a:cubicBezTo>
                      <a:pt x="14664" y="17572"/>
                      <a:pt x="14587" y="17603"/>
                      <a:pt x="14528" y="17674"/>
                    </a:cubicBezTo>
                    <a:lnTo>
                      <a:pt x="13000" y="16750"/>
                    </a:lnTo>
                    <a:cubicBezTo>
                      <a:pt x="13012" y="16713"/>
                      <a:pt x="13025" y="16676"/>
                      <a:pt x="13025" y="16639"/>
                    </a:cubicBezTo>
                    <a:cubicBezTo>
                      <a:pt x="13025" y="16479"/>
                      <a:pt x="12901" y="16356"/>
                      <a:pt x="12741" y="16356"/>
                    </a:cubicBezTo>
                    <a:lnTo>
                      <a:pt x="12569" y="15321"/>
                    </a:lnTo>
                    <a:cubicBezTo>
                      <a:pt x="12680" y="15296"/>
                      <a:pt x="12778" y="15247"/>
                      <a:pt x="12840" y="15161"/>
                    </a:cubicBezTo>
                    <a:close/>
                    <a:moveTo>
                      <a:pt x="3623" y="17945"/>
                    </a:moveTo>
                    <a:cubicBezTo>
                      <a:pt x="3895" y="17945"/>
                      <a:pt x="4030" y="18278"/>
                      <a:pt x="3845" y="18463"/>
                    </a:cubicBezTo>
                    <a:cubicBezTo>
                      <a:pt x="3781" y="18528"/>
                      <a:pt x="3703" y="18556"/>
                      <a:pt x="3627" y="18556"/>
                    </a:cubicBezTo>
                    <a:cubicBezTo>
                      <a:pt x="3472" y="18556"/>
                      <a:pt x="3328" y="18436"/>
                      <a:pt x="3328" y="18253"/>
                    </a:cubicBezTo>
                    <a:cubicBezTo>
                      <a:pt x="3328" y="18081"/>
                      <a:pt x="3463" y="17945"/>
                      <a:pt x="3623" y="17945"/>
                    </a:cubicBezTo>
                    <a:close/>
                    <a:moveTo>
                      <a:pt x="10622" y="18056"/>
                    </a:moveTo>
                    <a:cubicBezTo>
                      <a:pt x="10881" y="18056"/>
                      <a:pt x="11016" y="18377"/>
                      <a:pt x="10831" y="18574"/>
                    </a:cubicBezTo>
                    <a:cubicBezTo>
                      <a:pt x="10772" y="18633"/>
                      <a:pt x="10698" y="18659"/>
                      <a:pt x="10624" y="18659"/>
                    </a:cubicBezTo>
                    <a:cubicBezTo>
                      <a:pt x="10468" y="18659"/>
                      <a:pt x="10314" y="18540"/>
                      <a:pt x="10314" y="18364"/>
                    </a:cubicBezTo>
                    <a:cubicBezTo>
                      <a:pt x="10314" y="18192"/>
                      <a:pt x="10450" y="18056"/>
                      <a:pt x="10622" y="18056"/>
                    </a:cubicBezTo>
                    <a:close/>
                    <a:moveTo>
                      <a:pt x="17156" y="18074"/>
                    </a:moveTo>
                    <a:cubicBezTo>
                      <a:pt x="17310" y="18074"/>
                      <a:pt x="17460" y="18195"/>
                      <a:pt x="17460" y="18377"/>
                    </a:cubicBezTo>
                    <a:cubicBezTo>
                      <a:pt x="17460" y="18542"/>
                      <a:pt x="17325" y="18673"/>
                      <a:pt x="17173" y="18673"/>
                    </a:cubicBezTo>
                    <a:cubicBezTo>
                      <a:pt x="17166" y="18673"/>
                      <a:pt x="17159" y="18673"/>
                      <a:pt x="17152" y="18672"/>
                    </a:cubicBezTo>
                    <a:cubicBezTo>
                      <a:pt x="16894" y="18672"/>
                      <a:pt x="16758" y="18352"/>
                      <a:pt x="16943" y="18167"/>
                    </a:cubicBezTo>
                    <a:cubicBezTo>
                      <a:pt x="17004" y="18103"/>
                      <a:pt x="17080" y="18074"/>
                      <a:pt x="17156" y="18074"/>
                    </a:cubicBezTo>
                    <a:close/>
                    <a:moveTo>
                      <a:pt x="900" y="16923"/>
                    </a:moveTo>
                    <a:lnTo>
                      <a:pt x="3143" y="18130"/>
                    </a:lnTo>
                    <a:cubicBezTo>
                      <a:pt x="3131" y="18167"/>
                      <a:pt x="3131" y="18204"/>
                      <a:pt x="3131" y="18241"/>
                    </a:cubicBezTo>
                    <a:lnTo>
                      <a:pt x="3131" y="18303"/>
                    </a:lnTo>
                    <a:lnTo>
                      <a:pt x="1344" y="18685"/>
                    </a:lnTo>
                    <a:cubicBezTo>
                      <a:pt x="1270" y="18475"/>
                      <a:pt x="1073" y="18340"/>
                      <a:pt x="863" y="18340"/>
                    </a:cubicBezTo>
                    <a:cubicBezTo>
                      <a:pt x="827" y="18340"/>
                      <a:pt x="790" y="18340"/>
                      <a:pt x="753" y="18352"/>
                    </a:cubicBezTo>
                    <a:lnTo>
                      <a:pt x="543" y="17761"/>
                    </a:lnTo>
                    <a:cubicBezTo>
                      <a:pt x="703" y="17662"/>
                      <a:pt x="691" y="17428"/>
                      <a:pt x="518" y="17354"/>
                    </a:cubicBezTo>
                    <a:lnTo>
                      <a:pt x="555" y="17095"/>
                    </a:lnTo>
                    <a:lnTo>
                      <a:pt x="580" y="17095"/>
                    </a:lnTo>
                    <a:cubicBezTo>
                      <a:pt x="703" y="17095"/>
                      <a:pt x="827" y="17034"/>
                      <a:pt x="900" y="16923"/>
                    </a:cubicBezTo>
                    <a:close/>
                    <a:moveTo>
                      <a:pt x="25408" y="18845"/>
                    </a:moveTo>
                    <a:cubicBezTo>
                      <a:pt x="25469" y="18857"/>
                      <a:pt x="25469" y="18931"/>
                      <a:pt x="25408" y="18943"/>
                    </a:cubicBezTo>
                    <a:cubicBezTo>
                      <a:pt x="25358" y="18931"/>
                      <a:pt x="25358" y="18857"/>
                      <a:pt x="25408" y="18845"/>
                    </a:cubicBezTo>
                    <a:close/>
                    <a:moveTo>
                      <a:pt x="34920" y="14828"/>
                    </a:moveTo>
                    <a:cubicBezTo>
                      <a:pt x="34981" y="14927"/>
                      <a:pt x="35068" y="14988"/>
                      <a:pt x="35166" y="15025"/>
                    </a:cubicBezTo>
                    <a:lnTo>
                      <a:pt x="34723" y="15937"/>
                    </a:lnTo>
                    <a:cubicBezTo>
                      <a:pt x="34670" y="15918"/>
                      <a:pt x="34618" y="15909"/>
                      <a:pt x="34567" y="15909"/>
                    </a:cubicBezTo>
                    <a:cubicBezTo>
                      <a:pt x="34230" y="15909"/>
                      <a:pt x="33978" y="16305"/>
                      <a:pt x="34193" y="16627"/>
                    </a:cubicBezTo>
                    <a:lnTo>
                      <a:pt x="33367" y="17317"/>
                    </a:lnTo>
                    <a:cubicBezTo>
                      <a:pt x="33330" y="17280"/>
                      <a:pt x="33281" y="17255"/>
                      <a:pt x="33219" y="17255"/>
                    </a:cubicBezTo>
                    <a:cubicBezTo>
                      <a:pt x="33212" y="17255"/>
                      <a:pt x="33204" y="17255"/>
                      <a:pt x="33197" y="17255"/>
                    </a:cubicBezTo>
                    <a:cubicBezTo>
                      <a:pt x="32873" y="17255"/>
                      <a:pt x="32870" y="17762"/>
                      <a:pt x="33187" y="17762"/>
                    </a:cubicBezTo>
                    <a:cubicBezTo>
                      <a:pt x="33197" y="17762"/>
                      <a:pt x="33208" y="17762"/>
                      <a:pt x="33219" y="17761"/>
                    </a:cubicBezTo>
                    <a:lnTo>
                      <a:pt x="33269" y="17761"/>
                    </a:lnTo>
                    <a:lnTo>
                      <a:pt x="33712" y="18845"/>
                    </a:lnTo>
                    <a:cubicBezTo>
                      <a:pt x="33652" y="18869"/>
                      <a:pt x="33604" y="18905"/>
                      <a:pt x="33567" y="18952"/>
                    </a:cubicBezTo>
                    <a:lnTo>
                      <a:pt x="33567" y="18952"/>
                    </a:lnTo>
                    <a:lnTo>
                      <a:pt x="32776" y="18648"/>
                    </a:lnTo>
                    <a:lnTo>
                      <a:pt x="32332" y="16627"/>
                    </a:lnTo>
                    <a:cubicBezTo>
                      <a:pt x="32517" y="16541"/>
                      <a:pt x="32628" y="16368"/>
                      <a:pt x="32628" y="16171"/>
                    </a:cubicBezTo>
                    <a:cubicBezTo>
                      <a:pt x="32628" y="16110"/>
                      <a:pt x="32616" y="16048"/>
                      <a:pt x="32591" y="15986"/>
                    </a:cubicBezTo>
                    <a:lnTo>
                      <a:pt x="34920" y="14828"/>
                    </a:lnTo>
                    <a:close/>
                    <a:moveTo>
                      <a:pt x="26455" y="19030"/>
                    </a:moveTo>
                    <a:cubicBezTo>
                      <a:pt x="26492" y="19030"/>
                      <a:pt x="26504" y="19054"/>
                      <a:pt x="26504" y="19079"/>
                    </a:cubicBezTo>
                    <a:cubicBezTo>
                      <a:pt x="26504" y="19110"/>
                      <a:pt x="26480" y="19125"/>
                      <a:pt x="26455" y="19125"/>
                    </a:cubicBezTo>
                    <a:cubicBezTo>
                      <a:pt x="26430" y="19125"/>
                      <a:pt x="26406" y="19110"/>
                      <a:pt x="26406" y="19079"/>
                    </a:cubicBezTo>
                    <a:cubicBezTo>
                      <a:pt x="26406" y="19054"/>
                      <a:pt x="26430" y="19030"/>
                      <a:pt x="26455" y="19030"/>
                    </a:cubicBezTo>
                    <a:close/>
                    <a:moveTo>
                      <a:pt x="876" y="18547"/>
                    </a:moveTo>
                    <a:cubicBezTo>
                      <a:pt x="1027" y="18547"/>
                      <a:pt x="1172" y="18663"/>
                      <a:pt x="1172" y="18845"/>
                    </a:cubicBezTo>
                    <a:cubicBezTo>
                      <a:pt x="1172" y="19010"/>
                      <a:pt x="1047" y="19141"/>
                      <a:pt x="885" y="19141"/>
                    </a:cubicBezTo>
                    <a:cubicBezTo>
                      <a:pt x="878" y="19141"/>
                      <a:pt x="871" y="19141"/>
                      <a:pt x="863" y="19141"/>
                    </a:cubicBezTo>
                    <a:cubicBezTo>
                      <a:pt x="605" y="19141"/>
                      <a:pt x="469" y="18820"/>
                      <a:pt x="666" y="18635"/>
                    </a:cubicBezTo>
                    <a:cubicBezTo>
                      <a:pt x="727" y="18575"/>
                      <a:pt x="802" y="18547"/>
                      <a:pt x="876" y="18547"/>
                    </a:cubicBezTo>
                    <a:close/>
                    <a:moveTo>
                      <a:pt x="12544" y="16849"/>
                    </a:moveTo>
                    <a:cubicBezTo>
                      <a:pt x="12569" y="16873"/>
                      <a:pt x="12593" y="16886"/>
                      <a:pt x="12618" y="16898"/>
                    </a:cubicBezTo>
                    <a:lnTo>
                      <a:pt x="12187" y="19128"/>
                    </a:lnTo>
                    <a:lnTo>
                      <a:pt x="12138" y="19128"/>
                    </a:lnTo>
                    <a:cubicBezTo>
                      <a:pt x="11990" y="19128"/>
                      <a:pt x="11854" y="19178"/>
                      <a:pt x="11756" y="19276"/>
                    </a:cubicBezTo>
                    <a:lnTo>
                      <a:pt x="11029" y="18648"/>
                    </a:lnTo>
                    <a:cubicBezTo>
                      <a:pt x="11152" y="18488"/>
                      <a:pt x="11152" y="18253"/>
                      <a:pt x="11041" y="18081"/>
                    </a:cubicBezTo>
                    <a:lnTo>
                      <a:pt x="11029" y="18081"/>
                    </a:lnTo>
                    <a:lnTo>
                      <a:pt x="12544" y="16849"/>
                    </a:lnTo>
                    <a:close/>
                    <a:moveTo>
                      <a:pt x="12938" y="16824"/>
                    </a:moveTo>
                    <a:lnTo>
                      <a:pt x="14466" y="17748"/>
                    </a:lnTo>
                    <a:cubicBezTo>
                      <a:pt x="14454" y="17785"/>
                      <a:pt x="14454" y="17822"/>
                      <a:pt x="14454" y="17859"/>
                    </a:cubicBezTo>
                    <a:cubicBezTo>
                      <a:pt x="14454" y="17896"/>
                      <a:pt x="14454" y="17933"/>
                      <a:pt x="14479" y="17970"/>
                    </a:cubicBezTo>
                    <a:lnTo>
                      <a:pt x="12544" y="19313"/>
                    </a:lnTo>
                    <a:cubicBezTo>
                      <a:pt x="12470" y="19239"/>
                      <a:pt x="12384" y="19178"/>
                      <a:pt x="12285" y="19141"/>
                    </a:cubicBezTo>
                    <a:lnTo>
                      <a:pt x="12729" y="16923"/>
                    </a:lnTo>
                    <a:cubicBezTo>
                      <a:pt x="12815" y="16923"/>
                      <a:pt x="12889" y="16886"/>
                      <a:pt x="12938" y="16824"/>
                    </a:cubicBezTo>
                    <a:close/>
                    <a:moveTo>
                      <a:pt x="9131" y="16097"/>
                    </a:moveTo>
                    <a:cubicBezTo>
                      <a:pt x="9217" y="16159"/>
                      <a:pt x="9316" y="16183"/>
                      <a:pt x="9427" y="16183"/>
                    </a:cubicBezTo>
                    <a:cubicBezTo>
                      <a:pt x="9488" y="16183"/>
                      <a:pt x="9538" y="16171"/>
                      <a:pt x="9599" y="16159"/>
                    </a:cubicBezTo>
                    <a:lnTo>
                      <a:pt x="10413" y="17896"/>
                    </a:lnTo>
                    <a:cubicBezTo>
                      <a:pt x="10228" y="17970"/>
                      <a:pt x="10117" y="18155"/>
                      <a:pt x="10117" y="18352"/>
                    </a:cubicBezTo>
                    <a:cubicBezTo>
                      <a:pt x="10117" y="18414"/>
                      <a:pt x="10129" y="18475"/>
                      <a:pt x="10154" y="18537"/>
                    </a:cubicBezTo>
                    <a:lnTo>
                      <a:pt x="9008" y="19424"/>
                    </a:lnTo>
                    <a:cubicBezTo>
                      <a:pt x="8907" y="19323"/>
                      <a:pt x="8775" y="19266"/>
                      <a:pt x="8643" y="19266"/>
                    </a:cubicBezTo>
                    <a:cubicBezTo>
                      <a:pt x="8566" y="19266"/>
                      <a:pt x="8489" y="19285"/>
                      <a:pt x="8416" y="19325"/>
                    </a:cubicBezTo>
                    <a:lnTo>
                      <a:pt x="7874" y="18143"/>
                    </a:lnTo>
                    <a:cubicBezTo>
                      <a:pt x="8145" y="17982"/>
                      <a:pt x="8207" y="17613"/>
                      <a:pt x="7985" y="17379"/>
                    </a:cubicBezTo>
                    <a:lnTo>
                      <a:pt x="9131" y="16097"/>
                    </a:lnTo>
                    <a:close/>
                    <a:moveTo>
                      <a:pt x="5201" y="16652"/>
                    </a:moveTo>
                    <a:cubicBezTo>
                      <a:pt x="5287" y="16713"/>
                      <a:pt x="5385" y="16750"/>
                      <a:pt x="5496" y="16750"/>
                    </a:cubicBezTo>
                    <a:lnTo>
                      <a:pt x="5521" y="16750"/>
                    </a:lnTo>
                    <a:lnTo>
                      <a:pt x="5903" y="19276"/>
                    </a:lnTo>
                    <a:cubicBezTo>
                      <a:pt x="5792" y="19301"/>
                      <a:pt x="5693" y="19362"/>
                      <a:pt x="5620" y="19449"/>
                    </a:cubicBezTo>
                    <a:lnTo>
                      <a:pt x="5620" y="19461"/>
                    </a:lnTo>
                    <a:lnTo>
                      <a:pt x="4042" y="18537"/>
                    </a:lnTo>
                    <a:cubicBezTo>
                      <a:pt x="4166" y="18364"/>
                      <a:pt x="4166" y="18130"/>
                      <a:pt x="4042" y="17958"/>
                    </a:cubicBezTo>
                    <a:lnTo>
                      <a:pt x="5201" y="16652"/>
                    </a:lnTo>
                    <a:close/>
                    <a:moveTo>
                      <a:pt x="33961" y="18992"/>
                    </a:moveTo>
                    <a:cubicBezTo>
                      <a:pt x="34223" y="18992"/>
                      <a:pt x="34362" y="19317"/>
                      <a:pt x="34168" y="19510"/>
                    </a:cubicBezTo>
                    <a:cubicBezTo>
                      <a:pt x="34107" y="19575"/>
                      <a:pt x="34031" y="19604"/>
                      <a:pt x="33955" y="19604"/>
                    </a:cubicBezTo>
                    <a:cubicBezTo>
                      <a:pt x="33801" y="19604"/>
                      <a:pt x="33651" y="19483"/>
                      <a:pt x="33651" y="19301"/>
                    </a:cubicBezTo>
                    <a:cubicBezTo>
                      <a:pt x="33638" y="19128"/>
                      <a:pt x="33774" y="18993"/>
                      <a:pt x="33934" y="18993"/>
                    </a:cubicBezTo>
                    <a:lnTo>
                      <a:pt x="33946" y="18993"/>
                    </a:lnTo>
                    <a:cubicBezTo>
                      <a:pt x="33951" y="18993"/>
                      <a:pt x="33956" y="18992"/>
                      <a:pt x="33961" y="18992"/>
                    </a:cubicBezTo>
                    <a:close/>
                    <a:moveTo>
                      <a:pt x="5866" y="16578"/>
                    </a:moveTo>
                    <a:lnTo>
                      <a:pt x="7160" y="17490"/>
                    </a:lnTo>
                    <a:cubicBezTo>
                      <a:pt x="7123" y="17563"/>
                      <a:pt x="7110" y="17637"/>
                      <a:pt x="7110" y="17724"/>
                    </a:cubicBezTo>
                    <a:cubicBezTo>
                      <a:pt x="7110" y="17995"/>
                      <a:pt x="7332" y="18229"/>
                      <a:pt x="7616" y="18229"/>
                    </a:cubicBezTo>
                    <a:cubicBezTo>
                      <a:pt x="7665" y="18229"/>
                      <a:pt x="7726" y="18216"/>
                      <a:pt x="7788" y="18192"/>
                    </a:cubicBezTo>
                    <a:lnTo>
                      <a:pt x="8330" y="19375"/>
                    </a:lnTo>
                    <a:cubicBezTo>
                      <a:pt x="8219" y="19461"/>
                      <a:pt x="8158" y="19584"/>
                      <a:pt x="8133" y="19720"/>
                    </a:cubicBezTo>
                    <a:lnTo>
                      <a:pt x="6531" y="19707"/>
                    </a:lnTo>
                    <a:cubicBezTo>
                      <a:pt x="6507" y="19449"/>
                      <a:pt x="6285" y="19239"/>
                      <a:pt x="6026" y="19239"/>
                    </a:cubicBezTo>
                    <a:lnTo>
                      <a:pt x="6002" y="19239"/>
                    </a:lnTo>
                    <a:lnTo>
                      <a:pt x="5620" y="16738"/>
                    </a:lnTo>
                    <a:cubicBezTo>
                      <a:pt x="5718" y="16701"/>
                      <a:pt x="5804" y="16652"/>
                      <a:pt x="5866" y="16578"/>
                    </a:cubicBezTo>
                    <a:close/>
                    <a:moveTo>
                      <a:pt x="15015" y="19851"/>
                    </a:moveTo>
                    <a:cubicBezTo>
                      <a:pt x="15049" y="19851"/>
                      <a:pt x="15111" y="19929"/>
                      <a:pt x="15045" y="19929"/>
                    </a:cubicBezTo>
                    <a:cubicBezTo>
                      <a:pt x="15021" y="19929"/>
                      <a:pt x="14996" y="19917"/>
                      <a:pt x="14996" y="19880"/>
                    </a:cubicBezTo>
                    <a:cubicBezTo>
                      <a:pt x="14996" y="19859"/>
                      <a:pt x="15004" y="19851"/>
                      <a:pt x="15015" y="19851"/>
                    </a:cubicBezTo>
                    <a:close/>
                    <a:moveTo>
                      <a:pt x="25642" y="18980"/>
                    </a:moveTo>
                    <a:lnTo>
                      <a:pt x="26209" y="19079"/>
                    </a:lnTo>
                    <a:cubicBezTo>
                      <a:pt x="26209" y="19165"/>
                      <a:pt x="26246" y="19251"/>
                      <a:pt x="26319" y="19288"/>
                    </a:cubicBezTo>
                    <a:lnTo>
                      <a:pt x="26085" y="19966"/>
                    </a:lnTo>
                    <a:lnTo>
                      <a:pt x="26061" y="19966"/>
                    </a:lnTo>
                    <a:cubicBezTo>
                      <a:pt x="26036" y="19966"/>
                      <a:pt x="26011" y="19966"/>
                      <a:pt x="25987" y="19978"/>
                    </a:cubicBezTo>
                    <a:lnTo>
                      <a:pt x="25519" y="19128"/>
                    </a:lnTo>
                    <a:cubicBezTo>
                      <a:pt x="25580" y="19091"/>
                      <a:pt x="25617" y="19042"/>
                      <a:pt x="25642" y="18980"/>
                    </a:cubicBezTo>
                    <a:close/>
                    <a:moveTo>
                      <a:pt x="12134" y="19326"/>
                    </a:moveTo>
                    <a:cubicBezTo>
                      <a:pt x="12312" y="19326"/>
                      <a:pt x="12483" y="19461"/>
                      <a:pt x="12483" y="19670"/>
                    </a:cubicBezTo>
                    <a:cubicBezTo>
                      <a:pt x="12483" y="19865"/>
                      <a:pt x="12326" y="20012"/>
                      <a:pt x="12131" y="20015"/>
                    </a:cubicBezTo>
                    <a:lnTo>
                      <a:pt x="12131" y="20015"/>
                    </a:lnTo>
                    <a:cubicBezTo>
                      <a:pt x="11828" y="20011"/>
                      <a:pt x="11683" y="19644"/>
                      <a:pt x="11891" y="19424"/>
                    </a:cubicBezTo>
                    <a:cubicBezTo>
                      <a:pt x="11962" y="19357"/>
                      <a:pt x="12049" y="19326"/>
                      <a:pt x="12134" y="19326"/>
                    </a:cubicBezTo>
                    <a:close/>
                    <a:moveTo>
                      <a:pt x="6031" y="19450"/>
                    </a:moveTo>
                    <a:cubicBezTo>
                      <a:pt x="6185" y="19450"/>
                      <a:pt x="6334" y="19572"/>
                      <a:pt x="6334" y="19757"/>
                    </a:cubicBezTo>
                    <a:cubicBezTo>
                      <a:pt x="6334" y="19917"/>
                      <a:pt x="6199" y="20052"/>
                      <a:pt x="6026" y="20052"/>
                    </a:cubicBezTo>
                    <a:cubicBezTo>
                      <a:pt x="5755" y="20040"/>
                      <a:pt x="5632" y="19720"/>
                      <a:pt x="5829" y="19535"/>
                    </a:cubicBezTo>
                    <a:cubicBezTo>
                      <a:pt x="5888" y="19476"/>
                      <a:pt x="5960" y="19450"/>
                      <a:pt x="6031" y="19450"/>
                    </a:cubicBezTo>
                    <a:close/>
                    <a:moveTo>
                      <a:pt x="8638" y="19473"/>
                    </a:moveTo>
                    <a:cubicBezTo>
                      <a:pt x="8798" y="19473"/>
                      <a:pt x="8934" y="19609"/>
                      <a:pt x="8934" y="19769"/>
                    </a:cubicBezTo>
                    <a:cubicBezTo>
                      <a:pt x="8934" y="19954"/>
                      <a:pt x="8785" y="20076"/>
                      <a:pt x="8631" y="20076"/>
                    </a:cubicBezTo>
                    <a:cubicBezTo>
                      <a:pt x="8560" y="20076"/>
                      <a:pt x="8488" y="20049"/>
                      <a:pt x="8429" y="19991"/>
                    </a:cubicBezTo>
                    <a:cubicBezTo>
                      <a:pt x="8232" y="19794"/>
                      <a:pt x="8367" y="19473"/>
                      <a:pt x="8638" y="19473"/>
                    </a:cubicBezTo>
                    <a:close/>
                    <a:moveTo>
                      <a:pt x="26055" y="20166"/>
                    </a:moveTo>
                    <a:cubicBezTo>
                      <a:pt x="26076" y="20166"/>
                      <a:pt x="26098" y="20182"/>
                      <a:pt x="26098" y="20213"/>
                    </a:cubicBezTo>
                    <a:cubicBezTo>
                      <a:pt x="26098" y="20236"/>
                      <a:pt x="26076" y="20258"/>
                      <a:pt x="26053" y="20262"/>
                    </a:cubicBezTo>
                    <a:lnTo>
                      <a:pt x="26053" y="20262"/>
                    </a:lnTo>
                    <a:cubicBezTo>
                      <a:pt x="26022" y="20258"/>
                      <a:pt x="26011" y="20236"/>
                      <a:pt x="26011" y="20213"/>
                    </a:cubicBezTo>
                    <a:cubicBezTo>
                      <a:pt x="26011" y="20182"/>
                      <a:pt x="26033" y="20166"/>
                      <a:pt x="26055" y="20166"/>
                    </a:cubicBezTo>
                    <a:close/>
                    <a:moveTo>
                      <a:pt x="3155" y="18401"/>
                    </a:moveTo>
                    <a:cubicBezTo>
                      <a:pt x="3225" y="18625"/>
                      <a:pt x="3425" y="18752"/>
                      <a:pt x="3631" y="18752"/>
                    </a:cubicBezTo>
                    <a:cubicBezTo>
                      <a:pt x="3754" y="18752"/>
                      <a:pt x="3880" y="18707"/>
                      <a:pt x="3981" y="18611"/>
                    </a:cubicBezTo>
                    <a:lnTo>
                      <a:pt x="5570" y="19547"/>
                    </a:lnTo>
                    <a:cubicBezTo>
                      <a:pt x="5533" y="19609"/>
                      <a:pt x="5521" y="19683"/>
                      <a:pt x="5521" y="19757"/>
                    </a:cubicBezTo>
                    <a:cubicBezTo>
                      <a:pt x="5521" y="19806"/>
                      <a:pt x="5533" y="19855"/>
                      <a:pt x="5546" y="19905"/>
                    </a:cubicBezTo>
                    <a:lnTo>
                      <a:pt x="4437" y="20385"/>
                    </a:lnTo>
                    <a:cubicBezTo>
                      <a:pt x="4337" y="20207"/>
                      <a:pt x="4169" y="20125"/>
                      <a:pt x="4002" y="20125"/>
                    </a:cubicBezTo>
                    <a:cubicBezTo>
                      <a:pt x="3775" y="20125"/>
                      <a:pt x="3550" y="20276"/>
                      <a:pt x="3500" y="20545"/>
                    </a:cubicBezTo>
                    <a:lnTo>
                      <a:pt x="2342" y="20447"/>
                    </a:lnTo>
                    <a:cubicBezTo>
                      <a:pt x="2330" y="20176"/>
                      <a:pt x="2108" y="19954"/>
                      <a:pt x="1837" y="19954"/>
                    </a:cubicBezTo>
                    <a:cubicBezTo>
                      <a:pt x="1763" y="19954"/>
                      <a:pt x="1689" y="19966"/>
                      <a:pt x="1615" y="20003"/>
                    </a:cubicBezTo>
                    <a:lnTo>
                      <a:pt x="1159" y="19251"/>
                    </a:lnTo>
                    <a:cubicBezTo>
                      <a:pt x="1282" y="19153"/>
                      <a:pt x="1356" y="19005"/>
                      <a:pt x="1356" y="18845"/>
                    </a:cubicBezTo>
                    <a:lnTo>
                      <a:pt x="1356" y="18783"/>
                    </a:lnTo>
                    <a:lnTo>
                      <a:pt x="3155" y="18401"/>
                    </a:lnTo>
                    <a:close/>
                    <a:moveTo>
                      <a:pt x="14540" y="18069"/>
                    </a:moveTo>
                    <a:cubicBezTo>
                      <a:pt x="14590" y="18118"/>
                      <a:pt x="14663" y="18143"/>
                      <a:pt x="14737" y="18143"/>
                    </a:cubicBezTo>
                    <a:lnTo>
                      <a:pt x="14959" y="19646"/>
                    </a:lnTo>
                    <a:cubicBezTo>
                      <a:pt x="14848" y="19683"/>
                      <a:pt x="14787" y="19781"/>
                      <a:pt x="14787" y="19880"/>
                    </a:cubicBezTo>
                    <a:cubicBezTo>
                      <a:pt x="14787" y="19905"/>
                      <a:pt x="14799" y="19941"/>
                      <a:pt x="14799" y="19966"/>
                    </a:cubicBezTo>
                    <a:lnTo>
                      <a:pt x="13542" y="20705"/>
                    </a:lnTo>
                    <a:cubicBezTo>
                      <a:pt x="13493" y="20656"/>
                      <a:pt x="13431" y="20631"/>
                      <a:pt x="13370" y="20631"/>
                    </a:cubicBezTo>
                    <a:cubicBezTo>
                      <a:pt x="13320" y="20631"/>
                      <a:pt x="13283" y="20644"/>
                      <a:pt x="13246" y="20668"/>
                    </a:cubicBezTo>
                    <a:lnTo>
                      <a:pt x="12556" y="20015"/>
                    </a:lnTo>
                    <a:cubicBezTo>
                      <a:pt x="12704" y="19843"/>
                      <a:pt x="12717" y="19596"/>
                      <a:pt x="12606" y="19399"/>
                    </a:cubicBezTo>
                    <a:lnTo>
                      <a:pt x="14540" y="18069"/>
                    </a:lnTo>
                    <a:close/>
                    <a:moveTo>
                      <a:pt x="1849" y="20161"/>
                    </a:moveTo>
                    <a:cubicBezTo>
                      <a:pt x="2000" y="20161"/>
                      <a:pt x="2145" y="20277"/>
                      <a:pt x="2145" y="20459"/>
                    </a:cubicBezTo>
                    <a:cubicBezTo>
                      <a:pt x="2145" y="20631"/>
                      <a:pt x="1997" y="20755"/>
                      <a:pt x="1837" y="20755"/>
                    </a:cubicBezTo>
                    <a:cubicBezTo>
                      <a:pt x="1566" y="20755"/>
                      <a:pt x="1443" y="20434"/>
                      <a:pt x="1640" y="20250"/>
                    </a:cubicBezTo>
                    <a:cubicBezTo>
                      <a:pt x="1700" y="20189"/>
                      <a:pt x="1776" y="20161"/>
                      <a:pt x="1849" y="20161"/>
                    </a:cubicBezTo>
                    <a:close/>
                    <a:moveTo>
                      <a:pt x="13370" y="20841"/>
                    </a:moveTo>
                    <a:cubicBezTo>
                      <a:pt x="13382" y="20841"/>
                      <a:pt x="13394" y="20853"/>
                      <a:pt x="13394" y="20866"/>
                    </a:cubicBezTo>
                    <a:cubicBezTo>
                      <a:pt x="13394" y="20878"/>
                      <a:pt x="13382" y="20890"/>
                      <a:pt x="13370" y="20890"/>
                    </a:cubicBezTo>
                    <a:cubicBezTo>
                      <a:pt x="13357" y="20890"/>
                      <a:pt x="13345" y="20878"/>
                      <a:pt x="13345" y="20866"/>
                    </a:cubicBezTo>
                    <a:cubicBezTo>
                      <a:pt x="13345" y="20853"/>
                      <a:pt x="13357" y="20841"/>
                      <a:pt x="13370" y="20841"/>
                    </a:cubicBezTo>
                    <a:close/>
                    <a:moveTo>
                      <a:pt x="3993" y="20328"/>
                    </a:moveTo>
                    <a:cubicBezTo>
                      <a:pt x="4144" y="20328"/>
                      <a:pt x="4289" y="20449"/>
                      <a:pt x="4289" y="20631"/>
                    </a:cubicBezTo>
                    <a:cubicBezTo>
                      <a:pt x="4289" y="20792"/>
                      <a:pt x="4153" y="20927"/>
                      <a:pt x="3993" y="20927"/>
                    </a:cubicBezTo>
                    <a:cubicBezTo>
                      <a:pt x="3722" y="20927"/>
                      <a:pt x="3587" y="20607"/>
                      <a:pt x="3784" y="20422"/>
                    </a:cubicBezTo>
                    <a:cubicBezTo>
                      <a:pt x="3844" y="20357"/>
                      <a:pt x="3920" y="20328"/>
                      <a:pt x="3993" y="20328"/>
                    </a:cubicBezTo>
                    <a:close/>
                    <a:moveTo>
                      <a:pt x="12495" y="20089"/>
                    </a:moveTo>
                    <a:lnTo>
                      <a:pt x="13173" y="20742"/>
                    </a:lnTo>
                    <a:cubicBezTo>
                      <a:pt x="13160" y="20779"/>
                      <a:pt x="13148" y="20816"/>
                      <a:pt x="13148" y="20853"/>
                    </a:cubicBezTo>
                    <a:lnTo>
                      <a:pt x="12409" y="20976"/>
                    </a:lnTo>
                    <a:lnTo>
                      <a:pt x="12273" y="20200"/>
                    </a:lnTo>
                    <a:cubicBezTo>
                      <a:pt x="12359" y="20176"/>
                      <a:pt x="12433" y="20139"/>
                      <a:pt x="12495" y="20089"/>
                    </a:cubicBezTo>
                    <a:close/>
                    <a:moveTo>
                      <a:pt x="17411" y="20570"/>
                    </a:moveTo>
                    <a:cubicBezTo>
                      <a:pt x="17571" y="20582"/>
                      <a:pt x="17707" y="20718"/>
                      <a:pt x="17707" y="20878"/>
                    </a:cubicBezTo>
                    <a:lnTo>
                      <a:pt x="17719" y="20878"/>
                    </a:lnTo>
                    <a:cubicBezTo>
                      <a:pt x="17711" y="21060"/>
                      <a:pt x="17563" y="21175"/>
                      <a:pt x="17412" y="21175"/>
                    </a:cubicBezTo>
                    <a:cubicBezTo>
                      <a:pt x="17337" y="21175"/>
                      <a:pt x="17262" y="21148"/>
                      <a:pt x="17202" y="21087"/>
                    </a:cubicBezTo>
                    <a:cubicBezTo>
                      <a:pt x="17017" y="20890"/>
                      <a:pt x="17152" y="20570"/>
                      <a:pt x="17411" y="20570"/>
                    </a:cubicBezTo>
                    <a:close/>
                    <a:moveTo>
                      <a:pt x="11780" y="20077"/>
                    </a:moveTo>
                    <a:cubicBezTo>
                      <a:pt x="11879" y="20163"/>
                      <a:pt x="12002" y="20213"/>
                      <a:pt x="12138" y="20213"/>
                    </a:cubicBezTo>
                    <a:lnTo>
                      <a:pt x="12175" y="20213"/>
                    </a:lnTo>
                    <a:lnTo>
                      <a:pt x="12310" y="21001"/>
                    </a:lnTo>
                    <a:lnTo>
                      <a:pt x="10536" y="21309"/>
                    </a:lnTo>
                    <a:cubicBezTo>
                      <a:pt x="10536" y="21297"/>
                      <a:pt x="10523" y="21285"/>
                      <a:pt x="10511" y="21272"/>
                    </a:cubicBezTo>
                    <a:lnTo>
                      <a:pt x="11780" y="20077"/>
                    </a:lnTo>
                    <a:close/>
                    <a:moveTo>
                      <a:pt x="10259" y="21377"/>
                    </a:moveTo>
                    <a:cubicBezTo>
                      <a:pt x="10291" y="21377"/>
                      <a:pt x="10344" y="21445"/>
                      <a:pt x="10289" y="21445"/>
                    </a:cubicBezTo>
                    <a:cubicBezTo>
                      <a:pt x="10265" y="21445"/>
                      <a:pt x="10252" y="21420"/>
                      <a:pt x="10252" y="21395"/>
                    </a:cubicBezTo>
                    <a:lnTo>
                      <a:pt x="10240" y="21408"/>
                    </a:lnTo>
                    <a:cubicBezTo>
                      <a:pt x="10240" y="21385"/>
                      <a:pt x="10248" y="21377"/>
                      <a:pt x="10259" y="21377"/>
                    </a:cubicBezTo>
                    <a:close/>
                    <a:moveTo>
                      <a:pt x="32653" y="21395"/>
                    </a:moveTo>
                    <a:cubicBezTo>
                      <a:pt x="32714" y="21395"/>
                      <a:pt x="32714" y="21482"/>
                      <a:pt x="32653" y="21482"/>
                    </a:cubicBezTo>
                    <a:cubicBezTo>
                      <a:pt x="32591" y="21482"/>
                      <a:pt x="32591" y="21395"/>
                      <a:pt x="32653" y="21395"/>
                    </a:cubicBezTo>
                    <a:close/>
                    <a:moveTo>
                      <a:pt x="14861" y="20040"/>
                    </a:moveTo>
                    <a:cubicBezTo>
                      <a:pt x="14885" y="20065"/>
                      <a:pt x="14898" y="20077"/>
                      <a:pt x="14922" y="20089"/>
                    </a:cubicBezTo>
                    <a:lnTo>
                      <a:pt x="14306" y="21901"/>
                    </a:lnTo>
                    <a:lnTo>
                      <a:pt x="14269" y="21888"/>
                    </a:lnTo>
                    <a:cubicBezTo>
                      <a:pt x="14245" y="21888"/>
                      <a:pt x="14220" y="21901"/>
                      <a:pt x="14183" y="21913"/>
                    </a:cubicBezTo>
                    <a:lnTo>
                      <a:pt x="13555" y="21013"/>
                    </a:lnTo>
                    <a:cubicBezTo>
                      <a:pt x="13591" y="20964"/>
                      <a:pt x="13604" y="20915"/>
                      <a:pt x="13604" y="20853"/>
                    </a:cubicBezTo>
                    <a:cubicBezTo>
                      <a:pt x="13604" y="20829"/>
                      <a:pt x="13604" y="20816"/>
                      <a:pt x="13591" y="20792"/>
                    </a:cubicBezTo>
                    <a:lnTo>
                      <a:pt x="14861" y="20040"/>
                    </a:lnTo>
                    <a:close/>
                    <a:moveTo>
                      <a:pt x="7283" y="21913"/>
                    </a:moveTo>
                    <a:cubicBezTo>
                      <a:pt x="7332" y="21925"/>
                      <a:pt x="7332" y="21999"/>
                      <a:pt x="7283" y="22011"/>
                    </a:cubicBezTo>
                    <a:cubicBezTo>
                      <a:pt x="7280" y="22012"/>
                      <a:pt x="7277" y="22012"/>
                      <a:pt x="7274" y="22012"/>
                    </a:cubicBezTo>
                    <a:cubicBezTo>
                      <a:pt x="7221" y="22012"/>
                      <a:pt x="7225" y="21913"/>
                      <a:pt x="7283" y="21913"/>
                    </a:cubicBezTo>
                    <a:close/>
                    <a:moveTo>
                      <a:pt x="15021" y="17958"/>
                    </a:moveTo>
                    <a:lnTo>
                      <a:pt x="16659" y="18315"/>
                    </a:lnTo>
                    <a:lnTo>
                      <a:pt x="16659" y="18377"/>
                    </a:lnTo>
                    <a:cubicBezTo>
                      <a:pt x="16659" y="18648"/>
                      <a:pt x="16881" y="18882"/>
                      <a:pt x="17165" y="18882"/>
                    </a:cubicBezTo>
                    <a:lnTo>
                      <a:pt x="17337" y="20385"/>
                    </a:lnTo>
                    <a:cubicBezTo>
                      <a:pt x="16906" y="20447"/>
                      <a:pt x="16746" y="21001"/>
                      <a:pt x="17103" y="21272"/>
                    </a:cubicBezTo>
                    <a:lnTo>
                      <a:pt x="16475" y="22085"/>
                    </a:lnTo>
                    <a:cubicBezTo>
                      <a:pt x="16388" y="22036"/>
                      <a:pt x="16290" y="22011"/>
                      <a:pt x="16191" y="22011"/>
                    </a:cubicBezTo>
                    <a:cubicBezTo>
                      <a:pt x="16130" y="22011"/>
                      <a:pt x="16068" y="22024"/>
                      <a:pt x="16019" y="22036"/>
                    </a:cubicBezTo>
                    <a:lnTo>
                      <a:pt x="15193" y="20089"/>
                    </a:lnTo>
                    <a:cubicBezTo>
                      <a:pt x="15403" y="19954"/>
                      <a:pt x="15304" y="19633"/>
                      <a:pt x="15058" y="19621"/>
                    </a:cubicBezTo>
                    <a:lnTo>
                      <a:pt x="14836" y="18130"/>
                    </a:lnTo>
                    <a:cubicBezTo>
                      <a:pt x="14922" y="18093"/>
                      <a:pt x="14984" y="18044"/>
                      <a:pt x="15021" y="17958"/>
                    </a:cubicBezTo>
                    <a:close/>
                    <a:moveTo>
                      <a:pt x="14269" y="22098"/>
                    </a:moveTo>
                    <a:cubicBezTo>
                      <a:pt x="14281" y="22098"/>
                      <a:pt x="14294" y="22110"/>
                      <a:pt x="14294" y="22122"/>
                    </a:cubicBezTo>
                    <a:lnTo>
                      <a:pt x="14306" y="22122"/>
                    </a:lnTo>
                    <a:cubicBezTo>
                      <a:pt x="14306" y="22135"/>
                      <a:pt x="14301" y="22139"/>
                      <a:pt x="14295" y="22139"/>
                    </a:cubicBezTo>
                    <a:cubicBezTo>
                      <a:pt x="14276" y="22139"/>
                      <a:pt x="14241" y="22098"/>
                      <a:pt x="14269" y="22098"/>
                    </a:cubicBezTo>
                    <a:close/>
                    <a:moveTo>
                      <a:pt x="36275" y="22233"/>
                    </a:moveTo>
                    <a:cubicBezTo>
                      <a:pt x="36332" y="22233"/>
                      <a:pt x="36272" y="22306"/>
                      <a:pt x="36242" y="22306"/>
                    </a:cubicBezTo>
                    <a:cubicBezTo>
                      <a:pt x="36232" y="22306"/>
                      <a:pt x="36226" y="22300"/>
                      <a:pt x="36226" y="22283"/>
                    </a:cubicBezTo>
                    <a:cubicBezTo>
                      <a:pt x="36226" y="22258"/>
                      <a:pt x="36238" y="22246"/>
                      <a:pt x="36263" y="22246"/>
                    </a:cubicBezTo>
                    <a:lnTo>
                      <a:pt x="36275" y="22233"/>
                    </a:lnTo>
                    <a:close/>
                    <a:moveTo>
                      <a:pt x="13160" y="20940"/>
                    </a:moveTo>
                    <a:cubicBezTo>
                      <a:pt x="13197" y="21026"/>
                      <a:pt x="13283" y="21087"/>
                      <a:pt x="13382" y="21087"/>
                    </a:cubicBezTo>
                    <a:cubicBezTo>
                      <a:pt x="13407" y="21087"/>
                      <a:pt x="13444" y="21075"/>
                      <a:pt x="13468" y="21063"/>
                    </a:cubicBezTo>
                    <a:lnTo>
                      <a:pt x="14109" y="21962"/>
                    </a:lnTo>
                    <a:cubicBezTo>
                      <a:pt x="14072" y="22011"/>
                      <a:pt x="14047" y="22061"/>
                      <a:pt x="14047" y="22122"/>
                    </a:cubicBezTo>
                    <a:lnTo>
                      <a:pt x="14047" y="22135"/>
                    </a:lnTo>
                    <a:lnTo>
                      <a:pt x="13086" y="22307"/>
                    </a:lnTo>
                    <a:cubicBezTo>
                      <a:pt x="13049" y="22061"/>
                      <a:pt x="12840" y="21888"/>
                      <a:pt x="12593" y="21888"/>
                    </a:cubicBezTo>
                    <a:lnTo>
                      <a:pt x="12569" y="21888"/>
                    </a:lnTo>
                    <a:lnTo>
                      <a:pt x="12433" y="21075"/>
                    </a:lnTo>
                    <a:lnTo>
                      <a:pt x="13160" y="20940"/>
                    </a:lnTo>
                    <a:close/>
                    <a:moveTo>
                      <a:pt x="15095" y="20126"/>
                    </a:moveTo>
                    <a:lnTo>
                      <a:pt x="15933" y="22085"/>
                    </a:lnTo>
                    <a:cubicBezTo>
                      <a:pt x="15822" y="22147"/>
                      <a:pt x="15735" y="22246"/>
                      <a:pt x="15698" y="22369"/>
                    </a:cubicBezTo>
                    <a:lnTo>
                      <a:pt x="14503" y="22122"/>
                    </a:lnTo>
                    <a:cubicBezTo>
                      <a:pt x="14491" y="22048"/>
                      <a:pt x="14454" y="21975"/>
                      <a:pt x="14392" y="21938"/>
                    </a:cubicBezTo>
                    <a:lnTo>
                      <a:pt x="15021" y="20126"/>
                    </a:lnTo>
                    <a:close/>
                    <a:moveTo>
                      <a:pt x="37064" y="22430"/>
                    </a:moveTo>
                    <a:cubicBezTo>
                      <a:pt x="37121" y="22430"/>
                      <a:pt x="37061" y="22503"/>
                      <a:pt x="37030" y="22503"/>
                    </a:cubicBezTo>
                    <a:cubicBezTo>
                      <a:pt x="37021" y="22503"/>
                      <a:pt x="37014" y="22497"/>
                      <a:pt x="37014" y="22480"/>
                    </a:cubicBezTo>
                    <a:cubicBezTo>
                      <a:pt x="37014" y="22455"/>
                      <a:pt x="37027" y="22430"/>
                      <a:pt x="37051" y="22430"/>
                    </a:cubicBezTo>
                    <a:close/>
                    <a:moveTo>
                      <a:pt x="12322" y="21100"/>
                    </a:moveTo>
                    <a:lnTo>
                      <a:pt x="12458" y="21913"/>
                    </a:lnTo>
                    <a:cubicBezTo>
                      <a:pt x="12236" y="21975"/>
                      <a:pt x="12088" y="22172"/>
                      <a:pt x="12088" y="22406"/>
                    </a:cubicBezTo>
                    <a:cubicBezTo>
                      <a:pt x="12088" y="22443"/>
                      <a:pt x="12088" y="22480"/>
                      <a:pt x="12101" y="22517"/>
                    </a:cubicBezTo>
                    <a:lnTo>
                      <a:pt x="11127" y="22701"/>
                    </a:lnTo>
                    <a:cubicBezTo>
                      <a:pt x="11082" y="22600"/>
                      <a:pt x="10985" y="22540"/>
                      <a:pt x="10875" y="22540"/>
                    </a:cubicBezTo>
                    <a:cubicBezTo>
                      <a:pt x="10865" y="22540"/>
                      <a:pt x="10854" y="22540"/>
                      <a:pt x="10844" y="22541"/>
                    </a:cubicBezTo>
                    <a:lnTo>
                      <a:pt x="10450" y="21605"/>
                    </a:lnTo>
                    <a:cubicBezTo>
                      <a:pt x="10511" y="21556"/>
                      <a:pt x="10548" y="21482"/>
                      <a:pt x="10548" y="21408"/>
                    </a:cubicBezTo>
                    <a:lnTo>
                      <a:pt x="12322" y="21100"/>
                    </a:lnTo>
                    <a:close/>
                    <a:moveTo>
                      <a:pt x="12589" y="22100"/>
                    </a:moveTo>
                    <a:cubicBezTo>
                      <a:pt x="12738" y="22100"/>
                      <a:pt x="12881" y="22214"/>
                      <a:pt x="12889" y="22393"/>
                    </a:cubicBezTo>
                    <a:cubicBezTo>
                      <a:pt x="12889" y="22554"/>
                      <a:pt x="12754" y="22701"/>
                      <a:pt x="12581" y="22701"/>
                    </a:cubicBezTo>
                    <a:cubicBezTo>
                      <a:pt x="12322" y="22701"/>
                      <a:pt x="12187" y="22381"/>
                      <a:pt x="12372" y="22196"/>
                    </a:cubicBezTo>
                    <a:cubicBezTo>
                      <a:pt x="12434" y="22130"/>
                      <a:pt x="12512" y="22100"/>
                      <a:pt x="12589" y="22100"/>
                    </a:cubicBezTo>
                    <a:close/>
                    <a:moveTo>
                      <a:pt x="10860" y="22776"/>
                    </a:moveTo>
                    <a:cubicBezTo>
                      <a:pt x="10890" y="22776"/>
                      <a:pt x="10950" y="22849"/>
                      <a:pt x="10893" y="22849"/>
                    </a:cubicBezTo>
                    <a:cubicBezTo>
                      <a:pt x="10856" y="22849"/>
                      <a:pt x="10844" y="22825"/>
                      <a:pt x="10844" y="22800"/>
                    </a:cubicBezTo>
                    <a:cubicBezTo>
                      <a:pt x="10844" y="22783"/>
                      <a:pt x="10850" y="22776"/>
                      <a:pt x="10860" y="22776"/>
                    </a:cubicBezTo>
                    <a:close/>
                    <a:moveTo>
                      <a:pt x="16192" y="22214"/>
                    </a:moveTo>
                    <a:cubicBezTo>
                      <a:pt x="16355" y="22214"/>
                      <a:pt x="16512" y="22338"/>
                      <a:pt x="16512" y="22529"/>
                    </a:cubicBezTo>
                    <a:cubicBezTo>
                      <a:pt x="16512" y="22701"/>
                      <a:pt x="16364" y="22849"/>
                      <a:pt x="16191" y="22849"/>
                    </a:cubicBezTo>
                    <a:cubicBezTo>
                      <a:pt x="15908" y="22849"/>
                      <a:pt x="15772" y="22504"/>
                      <a:pt x="15969" y="22307"/>
                    </a:cubicBezTo>
                    <a:cubicBezTo>
                      <a:pt x="16034" y="22243"/>
                      <a:pt x="16114" y="22214"/>
                      <a:pt x="16192" y="22214"/>
                    </a:cubicBezTo>
                    <a:close/>
                    <a:moveTo>
                      <a:pt x="36509" y="22369"/>
                    </a:moveTo>
                    <a:lnTo>
                      <a:pt x="36817" y="22406"/>
                    </a:lnTo>
                    <a:cubicBezTo>
                      <a:pt x="36817" y="22430"/>
                      <a:pt x="36817" y="22443"/>
                      <a:pt x="36817" y="22467"/>
                    </a:cubicBezTo>
                    <a:cubicBezTo>
                      <a:pt x="36817" y="22504"/>
                      <a:pt x="36830" y="22554"/>
                      <a:pt x="36842" y="22591"/>
                    </a:cubicBezTo>
                    <a:lnTo>
                      <a:pt x="36497" y="22899"/>
                    </a:lnTo>
                    <a:cubicBezTo>
                      <a:pt x="36423" y="22837"/>
                      <a:pt x="36337" y="22800"/>
                      <a:pt x="36250" y="22800"/>
                    </a:cubicBezTo>
                    <a:lnTo>
                      <a:pt x="36275" y="22529"/>
                    </a:lnTo>
                    <a:cubicBezTo>
                      <a:pt x="36374" y="22529"/>
                      <a:pt x="36460" y="22467"/>
                      <a:pt x="36497" y="22369"/>
                    </a:cubicBezTo>
                    <a:close/>
                    <a:moveTo>
                      <a:pt x="10203" y="18635"/>
                    </a:moveTo>
                    <a:cubicBezTo>
                      <a:pt x="10294" y="18783"/>
                      <a:pt x="10458" y="18862"/>
                      <a:pt x="10622" y="18862"/>
                    </a:cubicBezTo>
                    <a:cubicBezTo>
                      <a:pt x="10747" y="18862"/>
                      <a:pt x="10872" y="18817"/>
                      <a:pt x="10967" y="18722"/>
                    </a:cubicBezTo>
                    <a:lnTo>
                      <a:pt x="11694" y="19350"/>
                    </a:lnTo>
                    <a:cubicBezTo>
                      <a:pt x="11620" y="19449"/>
                      <a:pt x="11583" y="19560"/>
                      <a:pt x="11583" y="19670"/>
                    </a:cubicBezTo>
                    <a:cubicBezTo>
                      <a:pt x="11583" y="19794"/>
                      <a:pt x="11632" y="19905"/>
                      <a:pt x="11706" y="20003"/>
                    </a:cubicBezTo>
                    <a:lnTo>
                      <a:pt x="10437" y="21198"/>
                    </a:lnTo>
                    <a:cubicBezTo>
                      <a:pt x="10400" y="21174"/>
                      <a:pt x="10351" y="21149"/>
                      <a:pt x="10302" y="21149"/>
                    </a:cubicBezTo>
                    <a:cubicBezTo>
                      <a:pt x="10154" y="21149"/>
                      <a:pt x="10043" y="21260"/>
                      <a:pt x="10043" y="21408"/>
                    </a:cubicBezTo>
                    <a:cubicBezTo>
                      <a:pt x="10043" y="21457"/>
                      <a:pt x="10055" y="21506"/>
                      <a:pt x="10080" y="21543"/>
                    </a:cubicBezTo>
                    <a:lnTo>
                      <a:pt x="8453" y="23170"/>
                    </a:lnTo>
                    <a:cubicBezTo>
                      <a:pt x="8386" y="23139"/>
                      <a:pt x="8312" y="23123"/>
                      <a:pt x="8238" y="23123"/>
                    </a:cubicBezTo>
                    <a:cubicBezTo>
                      <a:pt x="8164" y="23123"/>
                      <a:pt x="8090" y="23139"/>
                      <a:pt x="8022" y="23170"/>
                    </a:cubicBezTo>
                    <a:lnTo>
                      <a:pt x="7431" y="22172"/>
                    </a:lnTo>
                    <a:cubicBezTo>
                      <a:pt x="7492" y="22122"/>
                      <a:pt x="7529" y="22048"/>
                      <a:pt x="7529" y="21975"/>
                    </a:cubicBezTo>
                    <a:cubicBezTo>
                      <a:pt x="7529" y="21913"/>
                      <a:pt x="7505" y="21851"/>
                      <a:pt x="7468" y="21802"/>
                    </a:cubicBezTo>
                    <a:lnTo>
                      <a:pt x="8343" y="20176"/>
                    </a:lnTo>
                    <a:cubicBezTo>
                      <a:pt x="8439" y="20248"/>
                      <a:pt x="8543" y="20280"/>
                      <a:pt x="8642" y="20280"/>
                    </a:cubicBezTo>
                    <a:cubicBezTo>
                      <a:pt x="8997" y="20280"/>
                      <a:pt x="9301" y="19876"/>
                      <a:pt x="9070" y="19510"/>
                    </a:cubicBezTo>
                    <a:lnTo>
                      <a:pt x="10203" y="18635"/>
                    </a:lnTo>
                    <a:close/>
                    <a:moveTo>
                      <a:pt x="32982" y="23195"/>
                    </a:moveTo>
                    <a:cubicBezTo>
                      <a:pt x="32991" y="23195"/>
                      <a:pt x="32998" y="23202"/>
                      <a:pt x="32998" y="23219"/>
                    </a:cubicBezTo>
                    <a:cubicBezTo>
                      <a:pt x="32998" y="23244"/>
                      <a:pt x="32973" y="23268"/>
                      <a:pt x="32948" y="23268"/>
                    </a:cubicBezTo>
                    <a:cubicBezTo>
                      <a:pt x="32891" y="23268"/>
                      <a:pt x="32951" y="23195"/>
                      <a:pt x="32982" y="23195"/>
                    </a:cubicBezTo>
                    <a:close/>
                    <a:moveTo>
                      <a:pt x="36189" y="22985"/>
                    </a:moveTo>
                    <a:cubicBezTo>
                      <a:pt x="36361" y="22985"/>
                      <a:pt x="36485" y="23133"/>
                      <a:pt x="36485" y="23293"/>
                    </a:cubicBezTo>
                    <a:lnTo>
                      <a:pt x="36497" y="23293"/>
                    </a:lnTo>
                    <a:cubicBezTo>
                      <a:pt x="36489" y="23466"/>
                      <a:pt x="36342" y="23584"/>
                      <a:pt x="36191" y="23584"/>
                    </a:cubicBezTo>
                    <a:cubicBezTo>
                      <a:pt x="36116" y="23584"/>
                      <a:pt x="36041" y="23555"/>
                      <a:pt x="35979" y="23490"/>
                    </a:cubicBezTo>
                    <a:cubicBezTo>
                      <a:pt x="35795" y="23305"/>
                      <a:pt x="35930" y="22985"/>
                      <a:pt x="36189" y="22985"/>
                    </a:cubicBezTo>
                    <a:close/>
                    <a:moveTo>
                      <a:pt x="36090" y="22443"/>
                    </a:moveTo>
                    <a:cubicBezTo>
                      <a:pt x="36115" y="22480"/>
                      <a:pt x="36152" y="22492"/>
                      <a:pt x="36189" y="22504"/>
                    </a:cubicBezTo>
                    <a:lnTo>
                      <a:pt x="36152" y="22788"/>
                    </a:lnTo>
                    <a:cubicBezTo>
                      <a:pt x="35881" y="22800"/>
                      <a:pt x="35684" y="23022"/>
                      <a:pt x="35684" y="23281"/>
                    </a:cubicBezTo>
                    <a:cubicBezTo>
                      <a:pt x="35684" y="23318"/>
                      <a:pt x="35684" y="23355"/>
                      <a:pt x="35696" y="23391"/>
                    </a:cubicBezTo>
                    <a:lnTo>
                      <a:pt x="33688" y="23909"/>
                    </a:lnTo>
                    <a:lnTo>
                      <a:pt x="36090" y="22443"/>
                    </a:lnTo>
                    <a:close/>
                    <a:moveTo>
                      <a:pt x="8237" y="23318"/>
                    </a:moveTo>
                    <a:cubicBezTo>
                      <a:pt x="8309" y="23318"/>
                      <a:pt x="8382" y="23345"/>
                      <a:pt x="8441" y="23404"/>
                    </a:cubicBezTo>
                    <a:cubicBezTo>
                      <a:pt x="8638" y="23589"/>
                      <a:pt x="8503" y="23921"/>
                      <a:pt x="8232" y="23921"/>
                    </a:cubicBezTo>
                    <a:cubicBezTo>
                      <a:pt x="8071" y="23921"/>
                      <a:pt x="7936" y="23786"/>
                      <a:pt x="7936" y="23613"/>
                    </a:cubicBezTo>
                    <a:cubicBezTo>
                      <a:pt x="7936" y="23437"/>
                      <a:pt x="8084" y="23318"/>
                      <a:pt x="8237" y="23318"/>
                    </a:cubicBezTo>
                    <a:close/>
                    <a:moveTo>
                      <a:pt x="15243" y="23835"/>
                    </a:moveTo>
                    <a:cubicBezTo>
                      <a:pt x="15316" y="23835"/>
                      <a:pt x="15316" y="23934"/>
                      <a:pt x="15243" y="23934"/>
                    </a:cubicBezTo>
                    <a:cubicBezTo>
                      <a:pt x="15181" y="23934"/>
                      <a:pt x="15181" y="23835"/>
                      <a:pt x="15243" y="23835"/>
                    </a:cubicBezTo>
                    <a:close/>
                    <a:moveTo>
                      <a:pt x="37310" y="22517"/>
                    </a:moveTo>
                    <a:lnTo>
                      <a:pt x="42793" y="24032"/>
                    </a:lnTo>
                    <a:lnTo>
                      <a:pt x="42793" y="24045"/>
                    </a:lnTo>
                    <a:lnTo>
                      <a:pt x="38530" y="24045"/>
                    </a:lnTo>
                    <a:cubicBezTo>
                      <a:pt x="38505" y="23934"/>
                      <a:pt x="38407" y="23847"/>
                      <a:pt x="38283" y="23847"/>
                    </a:cubicBezTo>
                    <a:cubicBezTo>
                      <a:pt x="38197" y="23847"/>
                      <a:pt x="38123" y="23897"/>
                      <a:pt x="38074" y="23971"/>
                    </a:cubicBezTo>
                    <a:lnTo>
                      <a:pt x="36682" y="23441"/>
                    </a:lnTo>
                    <a:cubicBezTo>
                      <a:pt x="36694" y="23391"/>
                      <a:pt x="36694" y="23342"/>
                      <a:pt x="36694" y="23293"/>
                    </a:cubicBezTo>
                    <a:cubicBezTo>
                      <a:pt x="36694" y="23182"/>
                      <a:pt x="36657" y="23059"/>
                      <a:pt x="36571" y="22973"/>
                    </a:cubicBezTo>
                    <a:lnTo>
                      <a:pt x="36904" y="22677"/>
                    </a:lnTo>
                    <a:cubicBezTo>
                      <a:pt x="36953" y="22714"/>
                      <a:pt x="37002" y="22726"/>
                      <a:pt x="37064" y="22726"/>
                    </a:cubicBezTo>
                    <a:cubicBezTo>
                      <a:pt x="37187" y="22726"/>
                      <a:pt x="37285" y="22640"/>
                      <a:pt x="37310" y="22517"/>
                    </a:cubicBezTo>
                    <a:close/>
                    <a:moveTo>
                      <a:pt x="33367" y="24008"/>
                    </a:moveTo>
                    <a:cubicBezTo>
                      <a:pt x="33429" y="24008"/>
                      <a:pt x="33429" y="24106"/>
                      <a:pt x="33367" y="24106"/>
                    </a:cubicBezTo>
                    <a:cubicBezTo>
                      <a:pt x="33306" y="24106"/>
                      <a:pt x="33306" y="24008"/>
                      <a:pt x="33367" y="24008"/>
                    </a:cubicBezTo>
                    <a:close/>
                    <a:moveTo>
                      <a:pt x="43040" y="24008"/>
                    </a:moveTo>
                    <a:cubicBezTo>
                      <a:pt x="43101" y="24008"/>
                      <a:pt x="43101" y="24106"/>
                      <a:pt x="43040" y="24106"/>
                    </a:cubicBezTo>
                    <a:cubicBezTo>
                      <a:pt x="42966" y="24106"/>
                      <a:pt x="42966" y="24008"/>
                      <a:pt x="43040" y="24008"/>
                    </a:cubicBezTo>
                    <a:close/>
                    <a:moveTo>
                      <a:pt x="10154" y="21617"/>
                    </a:moveTo>
                    <a:cubicBezTo>
                      <a:pt x="10191" y="21645"/>
                      <a:pt x="10242" y="21659"/>
                      <a:pt x="10291" y="21659"/>
                    </a:cubicBezTo>
                    <a:cubicBezTo>
                      <a:pt x="10307" y="21659"/>
                      <a:pt x="10323" y="21657"/>
                      <a:pt x="10339" y="21654"/>
                    </a:cubicBezTo>
                    <a:lnTo>
                      <a:pt x="10745" y="22591"/>
                    </a:lnTo>
                    <a:cubicBezTo>
                      <a:pt x="10671" y="22640"/>
                      <a:pt x="10634" y="22714"/>
                      <a:pt x="10634" y="22800"/>
                    </a:cubicBezTo>
                    <a:cubicBezTo>
                      <a:pt x="10634" y="22849"/>
                      <a:pt x="10647" y="22886"/>
                      <a:pt x="10671" y="22923"/>
                    </a:cubicBezTo>
                    <a:lnTo>
                      <a:pt x="9415" y="24131"/>
                    </a:lnTo>
                    <a:lnTo>
                      <a:pt x="8725" y="23761"/>
                    </a:lnTo>
                    <a:cubicBezTo>
                      <a:pt x="8737" y="23712"/>
                      <a:pt x="8749" y="23675"/>
                      <a:pt x="8749" y="23626"/>
                    </a:cubicBezTo>
                    <a:cubicBezTo>
                      <a:pt x="8749" y="23465"/>
                      <a:pt x="8675" y="23318"/>
                      <a:pt x="8552" y="23219"/>
                    </a:cubicBezTo>
                    <a:lnTo>
                      <a:pt x="8540" y="23219"/>
                    </a:lnTo>
                    <a:lnTo>
                      <a:pt x="10154" y="21617"/>
                    </a:lnTo>
                    <a:close/>
                    <a:moveTo>
                      <a:pt x="38329" y="24070"/>
                    </a:moveTo>
                    <a:cubicBezTo>
                      <a:pt x="38339" y="24070"/>
                      <a:pt x="38345" y="24077"/>
                      <a:pt x="38345" y="24094"/>
                    </a:cubicBezTo>
                    <a:cubicBezTo>
                      <a:pt x="38345" y="24128"/>
                      <a:pt x="38324" y="24141"/>
                      <a:pt x="38291" y="24143"/>
                    </a:cubicBezTo>
                    <a:lnTo>
                      <a:pt x="38291" y="24143"/>
                    </a:lnTo>
                    <a:cubicBezTo>
                      <a:pt x="38242" y="24139"/>
                      <a:pt x="38300" y="24070"/>
                      <a:pt x="38329" y="24070"/>
                    </a:cubicBezTo>
                    <a:close/>
                    <a:moveTo>
                      <a:pt x="12125" y="22603"/>
                    </a:moveTo>
                    <a:cubicBezTo>
                      <a:pt x="12175" y="22726"/>
                      <a:pt x="12273" y="22812"/>
                      <a:pt x="12384" y="22862"/>
                    </a:cubicBezTo>
                    <a:lnTo>
                      <a:pt x="11374" y="24685"/>
                    </a:lnTo>
                    <a:cubicBezTo>
                      <a:pt x="11312" y="24661"/>
                      <a:pt x="11250" y="24648"/>
                      <a:pt x="11201" y="24648"/>
                    </a:cubicBezTo>
                    <a:lnTo>
                      <a:pt x="11176" y="24648"/>
                    </a:lnTo>
                    <a:lnTo>
                      <a:pt x="10967" y="23034"/>
                    </a:lnTo>
                    <a:cubicBezTo>
                      <a:pt x="11066" y="22997"/>
                      <a:pt x="11140" y="22899"/>
                      <a:pt x="11140" y="22800"/>
                    </a:cubicBezTo>
                    <a:lnTo>
                      <a:pt x="12125" y="22603"/>
                    </a:lnTo>
                    <a:close/>
                    <a:moveTo>
                      <a:pt x="8675" y="23847"/>
                    </a:moveTo>
                    <a:lnTo>
                      <a:pt x="9328" y="24192"/>
                    </a:lnTo>
                    <a:lnTo>
                      <a:pt x="8663" y="24808"/>
                    </a:lnTo>
                    <a:cubicBezTo>
                      <a:pt x="8614" y="24771"/>
                      <a:pt x="8552" y="24759"/>
                      <a:pt x="8490" y="24759"/>
                    </a:cubicBezTo>
                    <a:lnTo>
                      <a:pt x="8429" y="24759"/>
                    </a:lnTo>
                    <a:lnTo>
                      <a:pt x="8318" y="24118"/>
                    </a:lnTo>
                    <a:cubicBezTo>
                      <a:pt x="8478" y="24081"/>
                      <a:pt x="8614" y="23983"/>
                      <a:pt x="8675" y="23847"/>
                    </a:cubicBezTo>
                    <a:close/>
                    <a:moveTo>
                      <a:pt x="10745" y="22997"/>
                    </a:moveTo>
                    <a:cubicBezTo>
                      <a:pt x="10782" y="23034"/>
                      <a:pt x="10819" y="23046"/>
                      <a:pt x="10868" y="23046"/>
                    </a:cubicBezTo>
                    <a:lnTo>
                      <a:pt x="11078" y="24661"/>
                    </a:lnTo>
                    <a:cubicBezTo>
                      <a:pt x="10967" y="24698"/>
                      <a:pt x="10856" y="24759"/>
                      <a:pt x="10782" y="24858"/>
                    </a:cubicBezTo>
                    <a:lnTo>
                      <a:pt x="9501" y="24168"/>
                    </a:lnTo>
                    <a:lnTo>
                      <a:pt x="10745" y="22997"/>
                    </a:lnTo>
                    <a:close/>
                    <a:moveTo>
                      <a:pt x="14466" y="22221"/>
                    </a:moveTo>
                    <a:lnTo>
                      <a:pt x="15661" y="22467"/>
                    </a:lnTo>
                    <a:lnTo>
                      <a:pt x="15661" y="22529"/>
                    </a:lnTo>
                    <a:cubicBezTo>
                      <a:pt x="15674" y="22677"/>
                      <a:pt x="15735" y="22825"/>
                      <a:pt x="15846" y="22923"/>
                    </a:cubicBezTo>
                    <a:lnTo>
                      <a:pt x="15366" y="23663"/>
                    </a:lnTo>
                    <a:cubicBezTo>
                      <a:pt x="15329" y="23638"/>
                      <a:pt x="15292" y="23638"/>
                      <a:pt x="15243" y="23638"/>
                    </a:cubicBezTo>
                    <a:cubicBezTo>
                      <a:pt x="15236" y="23637"/>
                      <a:pt x="15230" y="23637"/>
                      <a:pt x="15224" y="23637"/>
                    </a:cubicBezTo>
                    <a:cubicBezTo>
                      <a:pt x="15097" y="23637"/>
                      <a:pt x="14996" y="23755"/>
                      <a:pt x="14996" y="23884"/>
                    </a:cubicBezTo>
                    <a:cubicBezTo>
                      <a:pt x="14996" y="23934"/>
                      <a:pt x="15008" y="23971"/>
                      <a:pt x="15033" y="24008"/>
                    </a:cubicBezTo>
                    <a:lnTo>
                      <a:pt x="13727" y="24919"/>
                    </a:lnTo>
                    <a:cubicBezTo>
                      <a:pt x="13678" y="24882"/>
                      <a:pt x="13616" y="24858"/>
                      <a:pt x="13555" y="24858"/>
                    </a:cubicBezTo>
                    <a:lnTo>
                      <a:pt x="13518" y="24858"/>
                    </a:lnTo>
                    <a:lnTo>
                      <a:pt x="12803" y="22849"/>
                    </a:lnTo>
                    <a:cubicBezTo>
                      <a:pt x="12975" y="22763"/>
                      <a:pt x="13074" y="22603"/>
                      <a:pt x="13086" y="22406"/>
                    </a:cubicBezTo>
                    <a:lnTo>
                      <a:pt x="14060" y="22233"/>
                    </a:lnTo>
                    <a:cubicBezTo>
                      <a:pt x="14101" y="22316"/>
                      <a:pt x="14180" y="22357"/>
                      <a:pt x="14259" y="22357"/>
                    </a:cubicBezTo>
                    <a:cubicBezTo>
                      <a:pt x="14343" y="22357"/>
                      <a:pt x="14428" y="22310"/>
                      <a:pt x="14466" y="22221"/>
                    </a:cubicBezTo>
                    <a:close/>
                    <a:moveTo>
                      <a:pt x="12717" y="22886"/>
                    </a:moveTo>
                    <a:lnTo>
                      <a:pt x="13419" y="24895"/>
                    </a:lnTo>
                    <a:cubicBezTo>
                      <a:pt x="13357" y="24932"/>
                      <a:pt x="13320" y="24993"/>
                      <a:pt x="13308" y="25067"/>
                    </a:cubicBezTo>
                    <a:lnTo>
                      <a:pt x="11706" y="25104"/>
                    </a:lnTo>
                    <a:cubicBezTo>
                      <a:pt x="11694" y="24944"/>
                      <a:pt x="11595" y="24808"/>
                      <a:pt x="11460" y="24722"/>
                    </a:cubicBezTo>
                    <a:lnTo>
                      <a:pt x="12495" y="22899"/>
                    </a:lnTo>
                    <a:lnTo>
                      <a:pt x="12593" y="22899"/>
                    </a:lnTo>
                    <a:cubicBezTo>
                      <a:pt x="12630" y="22899"/>
                      <a:pt x="12667" y="22899"/>
                      <a:pt x="12717" y="22886"/>
                    </a:cubicBezTo>
                    <a:close/>
                    <a:moveTo>
                      <a:pt x="13521" y="25081"/>
                    </a:moveTo>
                    <a:cubicBezTo>
                      <a:pt x="13552" y="25081"/>
                      <a:pt x="13611" y="25153"/>
                      <a:pt x="13555" y="25153"/>
                    </a:cubicBezTo>
                    <a:cubicBezTo>
                      <a:pt x="13530" y="25153"/>
                      <a:pt x="13505" y="25129"/>
                      <a:pt x="13505" y="25104"/>
                    </a:cubicBezTo>
                    <a:cubicBezTo>
                      <a:pt x="13505" y="25087"/>
                      <a:pt x="13512" y="25081"/>
                      <a:pt x="13521" y="25081"/>
                    </a:cubicBezTo>
                    <a:close/>
                    <a:moveTo>
                      <a:pt x="44001" y="24550"/>
                    </a:moveTo>
                    <a:cubicBezTo>
                      <a:pt x="44272" y="24550"/>
                      <a:pt x="44395" y="24870"/>
                      <a:pt x="44210" y="25067"/>
                    </a:cubicBezTo>
                    <a:cubicBezTo>
                      <a:pt x="44149" y="25128"/>
                      <a:pt x="44074" y="25155"/>
                      <a:pt x="44001" y="25155"/>
                    </a:cubicBezTo>
                    <a:cubicBezTo>
                      <a:pt x="43850" y="25155"/>
                      <a:pt x="43705" y="25040"/>
                      <a:pt x="43705" y="24858"/>
                    </a:cubicBezTo>
                    <a:cubicBezTo>
                      <a:pt x="43693" y="24698"/>
                      <a:pt x="43828" y="24550"/>
                      <a:pt x="44001" y="24550"/>
                    </a:cubicBezTo>
                    <a:close/>
                    <a:moveTo>
                      <a:pt x="8491" y="24965"/>
                    </a:moveTo>
                    <a:cubicBezTo>
                      <a:pt x="8526" y="24965"/>
                      <a:pt x="8561" y="24978"/>
                      <a:pt x="8589" y="25006"/>
                    </a:cubicBezTo>
                    <a:cubicBezTo>
                      <a:pt x="8675" y="25092"/>
                      <a:pt x="8614" y="25252"/>
                      <a:pt x="8490" y="25252"/>
                    </a:cubicBezTo>
                    <a:cubicBezTo>
                      <a:pt x="8404" y="25252"/>
                      <a:pt x="8343" y="25190"/>
                      <a:pt x="8343" y="25104"/>
                    </a:cubicBezTo>
                    <a:cubicBezTo>
                      <a:pt x="8343" y="25021"/>
                      <a:pt x="8416" y="24965"/>
                      <a:pt x="8491" y="24965"/>
                    </a:cubicBezTo>
                    <a:close/>
                    <a:moveTo>
                      <a:pt x="11201" y="24858"/>
                    </a:moveTo>
                    <a:cubicBezTo>
                      <a:pt x="11472" y="24858"/>
                      <a:pt x="11595" y="25190"/>
                      <a:pt x="11398" y="25388"/>
                    </a:cubicBezTo>
                    <a:cubicBezTo>
                      <a:pt x="11340" y="25446"/>
                      <a:pt x="11266" y="25473"/>
                      <a:pt x="11193" y="25473"/>
                    </a:cubicBezTo>
                    <a:cubicBezTo>
                      <a:pt x="11036" y="25473"/>
                      <a:pt x="10881" y="25351"/>
                      <a:pt x="10881" y="25166"/>
                    </a:cubicBezTo>
                    <a:cubicBezTo>
                      <a:pt x="10881" y="24993"/>
                      <a:pt x="11029" y="24858"/>
                      <a:pt x="11201" y="24858"/>
                    </a:cubicBezTo>
                    <a:close/>
                    <a:moveTo>
                      <a:pt x="9427" y="24242"/>
                    </a:moveTo>
                    <a:lnTo>
                      <a:pt x="10733" y="24932"/>
                    </a:lnTo>
                    <a:cubicBezTo>
                      <a:pt x="10671" y="25067"/>
                      <a:pt x="10659" y="25215"/>
                      <a:pt x="10708" y="25351"/>
                    </a:cubicBezTo>
                    <a:lnTo>
                      <a:pt x="9895" y="25745"/>
                    </a:lnTo>
                    <a:cubicBezTo>
                      <a:pt x="9796" y="25585"/>
                      <a:pt x="9624" y="25498"/>
                      <a:pt x="9427" y="25498"/>
                    </a:cubicBezTo>
                    <a:cubicBezTo>
                      <a:pt x="9291" y="25498"/>
                      <a:pt x="9168" y="25548"/>
                      <a:pt x="9070" y="25634"/>
                    </a:cubicBezTo>
                    <a:lnTo>
                      <a:pt x="8749" y="25338"/>
                    </a:lnTo>
                    <a:cubicBezTo>
                      <a:pt x="8872" y="25203"/>
                      <a:pt x="8872" y="25006"/>
                      <a:pt x="8749" y="24870"/>
                    </a:cubicBezTo>
                    <a:lnTo>
                      <a:pt x="9427" y="24242"/>
                    </a:lnTo>
                    <a:close/>
                    <a:moveTo>
                      <a:pt x="45812" y="25597"/>
                    </a:moveTo>
                    <a:cubicBezTo>
                      <a:pt x="45861" y="25597"/>
                      <a:pt x="45898" y="25634"/>
                      <a:pt x="45898" y="25683"/>
                    </a:cubicBezTo>
                    <a:cubicBezTo>
                      <a:pt x="45898" y="25739"/>
                      <a:pt x="45855" y="25766"/>
                      <a:pt x="45812" y="25766"/>
                    </a:cubicBezTo>
                    <a:cubicBezTo>
                      <a:pt x="45769" y="25766"/>
                      <a:pt x="45726" y="25739"/>
                      <a:pt x="45726" y="25683"/>
                    </a:cubicBezTo>
                    <a:cubicBezTo>
                      <a:pt x="45726" y="25634"/>
                      <a:pt x="45763" y="25597"/>
                      <a:pt x="45812" y="25597"/>
                    </a:cubicBezTo>
                    <a:close/>
                    <a:moveTo>
                      <a:pt x="13308" y="25166"/>
                    </a:moveTo>
                    <a:cubicBezTo>
                      <a:pt x="13320" y="25190"/>
                      <a:pt x="13333" y="25227"/>
                      <a:pt x="13345" y="25252"/>
                    </a:cubicBezTo>
                    <a:lnTo>
                      <a:pt x="12532" y="26078"/>
                    </a:lnTo>
                    <a:lnTo>
                      <a:pt x="11657" y="25412"/>
                    </a:lnTo>
                    <a:cubicBezTo>
                      <a:pt x="11694" y="25351"/>
                      <a:pt x="11706" y="25277"/>
                      <a:pt x="11719" y="25203"/>
                    </a:cubicBezTo>
                    <a:lnTo>
                      <a:pt x="13308" y="25166"/>
                    </a:lnTo>
                    <a:close/>
                    <a:moveTo>
                      <a:pt x="15548" y="26286"/>
                    </a:moveTo>
                    <a:cubicBezTo>
                      <a:pt x="15588" y="26286"/>
                      <a:pt x="15534" y="26348"/>
                      <a:pt x="15505" y="26348"/>
                    </a:cubicBezTo>
                    <a:cubicBezTo>
                      <a:pt x="15496" y="26348"/>
                      <a:pt x="15489" y="26341"/>
                      <a:pt x="15489" y="26324"/>
                    </a:cubicBezTo>
                    <a:cubicBezTo>
                      <a:pt x="15489" y="26299"/>
                      <a:pt x="15514" y="26287"/>
                      <a:pt x="15538" y="26287"/>
                    </a:cubicBezTo>
                    <a:cubicBezTo>
                      <a:pt x="15542" y="26286"/>
                      <a:pt x="15545" y="26286"/>
                      <a:pt x="15548" y="26286"/>
                    </a:cubicBezTo>
                    <a:close/>
                    <a:moveTo>
                      <a:pt x="9427" y="25696"/>
                    </a:moveTo>
                    <a:cubicBezTo>
                      <a:pt x="9612" y="25696"/>
                      <a:pt x="9772" y="25856"/>
                      <a:pt x="9772" y="26041"/>
                    </a:cubicBezTo>
                    <a:cubicBezTo>
                      <a:pt x="9772" y="26249"/>
                      <a:pt x="9602" y="26390"/>
                      <a:pt x="9423" y="26390"/>
                    </a:cubicBezTo>
                    <a:cubicBezTo>
                      <a:pt x="9339" y="26390"/>
                      <a:pt x="9252" y="26358"/>
                      <a:pt x="9180" y="26287"/>
                    </a:cubicBezTo>
                    <a:cubicBezTo>
                      <a:pt x="8971" y="26065"/>
                      <a:pt x="9119" y="25696"/>
                      <a:pt x="9427" y="25696"/>
                    </a:cubicBezTo>
                    <a:close/>
                    <a:moveTo>
                      <a:pt x="13419" y="25314"/>
                    </a:moveTo>
                    <a:cubicBezTo>
                      <a:pt x="13456" y="25338"/>
                      <a:pt x="13505" y="25351"/>
                      <a:pt x="13542" y="25363"/>
                    </a:cubicBezTo>
                    <a:lnTo>
                      <a:pt x="13764" y="26669"/>
                    </a:lnTo>
                    <a:cubicBezTo>
                      <a:pt x="13665" y="26694"/>
                      <a:pt x="13579" y="26743"/>
                      <a:pt x="13518" y="26817"/>
                    </a:cubicBezTo>
                    <a:lnTo>
                      <a:pt x="12618" y="26139"/>
                    </a:lnTo>
                    <a:lnTo>
                      <a:pt x="13419" y="25314"/>
                    </a:lnTo>
                    <a:close/>
                    <a:moveTo>
                      <a:pt x="10758" y="25449"/>
                    </a:moveTo>
                    <a:cubicBezTo>
                      <a:pt x="10857" y="25608"/>
                      <a:pt x="11027" y="25692"/>
                      <a:pt x="11198" y="25692"/>
                    </a:cubicBezTo>
                    <a:cubicBezTo>
                      <a:pt x="11345" y="25692"/>
                      <a:pt x="11493" y="25630"/>
                      <a:pt x="11595" y="25498"/>
                    </a:cubicBezTo>
                    <a:lnTo>
                      <a:pt x="12458" y="26151"/>
                    </a:lnTo>
                    <a:lnTo>
                      <a:pt x="11411" y="27223"/>
                    </a:lnTo>
                    <a:cubicBezTo>
                      <a:pt x="11312" y="27137"/>
                      <a:pt x="11189" y="27100"/>
                      <a:pt x="11066" y="27100"/>
                    </a:cubicBezTo>
                    <a:cubicBezTo>
                      <a:pt x="10930" y="27100"/>
                      <a:pt x="10807" y="27137"/>
                      <a:pt x="10708" y="27223"/>
                    </a:cubicBezTo>
                    <a:lnTo>
                      <a:pt x="9846" y="26386"/>
                    </a:lnTo>
                    <a:cubicBezTo>
                      <a:pt x="9981" y="26238"/>
                      <a:pt x="10006" y="26028"/>
                      <a:pt x="9932" y="25856"/>
                    </a:cubicBezTo>
                    <a:lnTo>
                      <a:pt x="10758" y="25449"/>
                    </a:lnTo>
                    <a:close/>
                    <a:moveTo>
                      <a:pt x="8281" y="27384"/>
                    </a:moveTo>
                    <a:cubicBezTo>
                      <a:pt x="8293" y="27384"/>
                      <a:pt x="8306" y="27396"/>
                      <a:pt x="8306" y="27408"/>
                    </a:cubicBezTo>
                    <a:cubicBezTo>
                      <a:pt x="8306" y="27421"/>
                      <a:pt x="8293" y="27433"/>
                      <a:pt x="8281" y="27433"/>
                    </a:cubicBezTo>
                    <a:cubicBezTo>
                      <a:pt x="8256" y="27433"/>
                      <a:pt x="8244" y="27421"/>
                      <a:pt x="8244" y="27408"/>
                    </a:cubicBezTo>
                    <a:cubicBezTo>
                      <a:pt x="8244" y="27396"/>
                      <a:pt x="8256" y="27384"/>
                      <a:pt x="8281" y="27384"/>
                    </a:cubicBezTo>
                    <a:close/>
                    <a:moveTo>
                      <a:pt x="13896" y="26859"/>
                    </a:moveTo>
                    <a:cubicBezTo>
                      <a:pt x="14051" y="26859"/>
                      <a:pt x="14195" y="26980"/>
                      <a:pt x="14195" y="27162"/>
                    </a:cubicBezTo>
                    <a:cubicBezTo>
                      <a:pt x="14183" y="27320"/>
                      <a:pt x="14063" y="27454"/>
                      <a:pt x="13893" y="27457"/>
                    </a:cubicBezTo>
                    <a:lnTo>
                      <a:pt x="13893" y="27457"/>
                    </a:lnTo>
                    <a:cubicBezTo>
                      <a:pt x="13626" y="27453"/>
                      <a:pt x="13494" y="27136"/>
                      <a:pt x="13678" y="26952"/>
                    </a:cubicBezTo>
                    <a:cubicBezTo>
                      <a:pt x="13742" y="26888"/>
                      <a:pt x="13820" y="26859"/>
                      <a:pt x="13896" y="26859"/>
                    </a:cubicBezTo>
                    <a:close/>
                    <a:moveTo>
                      <a:pt x="8675" y="25400"/>
                    </a:moveTo>
                    <a:lnTo>
                      <a:pt x="8996" y="25708"/>
                    </a:lnTo>
                    <a:cubicBezTo>
                      <a:pt x="8922" y="25806"/>
                      <a:pt x="8872" y="25917"/>
                      <a:pt x="8872" y="26041"/>
                    </a:cubicBezTo>
                    <a:cubicBezTo>
                      <a:pt x="8872" y="26238"/>
                      <a:pt x="8983" y="26423"/>
                      <a:pt x="9168" y="26521"/>
                    </a:cubicBezTo>
                    <a:lnTo>
                      <a:pt x="8601" y="27827"/>
                    </a:lnTo>
                    <a:cubicBezTo>
                      <a:pt x="8564" y="27815"/>
                      <a:pt x="8527" y="27803"/>
                      <a:pt x="8490" y="27803"/>
                    </a:cubicBezTo>
                    <a:cubicBezTo>
                      <a:pt x="8466" y="27803"/>
                      <a:pt x="8429" y="27815"/>
                      <a:pt x="8392" y="27815"/>
                    </a:cubicBezTo>
                    <a:lnTo>
                      <a:pt x="8355" y="27618"/>
                    </a:lnTo>
                    <a:cubicBezTo>
                      <a:pt x="8453" y="27581"/>
                      <a:pt x="8503" y="27495"/>
                      <a:pt x="8503" y="27408"/>
                    </a:cubicBezTo>
                    <a:cubicBezTo>
                      <a:pt x="8503" y="27297"/>
                      <a:pt x="8441" y="27211"/>
                      <a:pt x="8343" y="27186"/>
                    </a:cubicBezTo>
                    <a:lnTo>
                      <a:pt x="8453" y="25449"/>
                    </a:lnTo>
                    <a:lnTo>
                      <a:pt x="8490" y="25449"/>
                    </a:lnTo>
                    <a:cubicBezTo>
                      <a:pt x="8552" y="25449"/>
                      <a:pt x="8614" y="25437"/>
                      <a:pt x="8675" y="25400"/>
                    </a:cubicBezTo>
                    <a:close/>
                    <a:moveTo>
                      <a:pt x="13739" y="25277"/>
                    </a:moveTo>
                    <a:lnTo>
                      <a:pt x="15304" y="26238"/>
                    </a:lnTo>
                    <a:cubicBezTo>
                      <a:pt x="15292" y="26275"/>
                      <a:pt x="15292" y="26299"/>
                      <a:pt x="15292" y="26324"/>
                    </a:cubicBezTo>
                    <a:cubicBezTo>
                      <a:pt x="15292" y="26447"/>
                      <a:pt x="15366" y="26546"/>
                      <a:pt x="15477" y="26570"/>
                    </a:cubicBezTo>
                    <a:lnTo>
                      <a:pt x="15415" y="27864"/>
                    </a:lnTo>
                    <a:cubicBezTo>
                      <a:pt x="15366" y="27876"/>
                      <a:pt x="15316" y="27901"/>
                      <a:pt x="15267" y="27938"/>
                    </a:cubicBezTo>
                    <a:lnTo>
                      <a:pt x="14343" y="27371"/>
                    </a:lnTo>
                    <a:cubicBezTo>
                      <a:pt x="14380" y="27310"/>
                      <a:pt x="14392" y="27236"/>
                      <a:pt x="14392" y="27162"/>
                    </a:cubicBezTo>
                    <a:cubicBezTo>
                      <a:pt x="14392" y="26878"/>
                      <a:pt x="14171" y="26657"/>
                      <a:pt x="13887" y="26657"/>
                    </a:cubicBezTo>
                    <a:lnTo>
                      <a:pt x="13863" y="26657"/>
                    </a:lnTo>
                    <a:lnTo>
                      <a:pt x="13653" y="25338"/>
                    </a:lnTo>
                    <a:cubicBezTo>
                      <a:pt x="13678" y="25326"/>
                      <a:pt x="13715" y="25301"/>
                      <a:pt x="13739" y="25277"/>
                    </a:cubicBezTo>
                    <a:close/>
                    <a:moveTo>
                      <a:pt x="11069" y="27293"/>
                    </a:moveTo>
                    <a:cubicBezTo>
                      <a:pt x="11154" y="27293"/>
                      <a:pt x="11241" y="27324"/>
                      <a:pt x="11312" y="27396"/>
                    </a:cubicBezTo>
                    <a:cubicBezTo>
                      <a:pt x="11521" y="27618"/>
                      <a:pt x="11374" y="27987"/>
                      <a:pt x="11066" y="27987"/>
                    </a:cubicBezTo>
                    <a:cubicBezTo>
                      <a:pt x="10868" y="27987"/>
                      <a:pt x="10721" y="27827"/>
                      <a:pt x="10721" y="27642"/>
                    </a:cubicBezTo>
                    <a:cubicBezTo>
                      <a:pt x="10721" y="27434"/>
                      <a:pt x="10890" y="27293"/>
                      <a:pt x="11069" y="27293"/>
                    </a:cubicBezTo>
                    <a:close/>
                    <a:moveTo>
                      <a:pt x="15452" y="28061"/>
                    </a:moveTo>
                    <a:cubicBezTo>
                      <a:pt x="15486" y="28061"/>
                      <a:pt x="15499" y="28083"/>
                      <a:pt x="15501" y="28115"/>
                    </a:cubicBezTo>
                    <a:lnTo>
                      <a:pt x="15501" y="28115"/>
                    </a:lnTo>
                    <a:cubicBezTo>
                      <a:pt x="15500" y="28129"/>
                      <a:pt x="15494" y="28134"/>
                      <a:pt x="15486" y="28134"/>
                    </a:cubicBezTo>
                    <a:cubicBezTo>
                      <a:pt x="15455" y="28134"/>
                      <a:pt x="15395" y="28061"/>
                      <a:pt x="15452" y="28061"/>
                    </a:cubicBezTo>
                    <a:close/>
                    <a:moveTo>
                      <a:pt x="9784" y="26460"/>
                    </a:moveTo>
                    <a:lnTo>
                      <a:pt x="10634" y="27297"/>
                    </a:lnTo>
                    <a:cubicBezTo>
                      <a:pt x="10560" y="27396"/>
                      <a:pt x="10511" y="27519"/>
                      <a:pt x="10511" y="27642"/>
                    </a:cubicBezTo>
                    <a:cubicBezTo>
                      <a:pt x="10511" y="27679"/>
                      <a:pt x="10511" y="27704"/>
                      <a:pt x="10523" y="27741"/>
                    </a:cubicBezTo>
                    <a:lnTo>
                      <a:pt x="8971" y="28160"/>
                    </a:lnTo>
                    <a:cubicBezTo>
                      <a:pt x="8922" y="28024"/>
                      <a:pt x="8835" y="27913"/>
                      <a:pt x="8700" y="27864"/>
                    </a:cubicBezTo>
                    <a:lnTo>
                      <a:pt x="9254" y="26570"/>
                    </a:lnTo>
                    <a:cubicBezTo>
                      <a:pt x="9308" y="26588"/>
                      <a:pt x="9363" y="26597"/>
                      <a:pt x="9418" y="26597"/>
                    </a:cubicBezTo>
                    <a:cubicBezTo>
                      <a:pt x="9550" y="26597"/>
                      <a:pt x="9679" y="26547"/>
                      <a:pt x="9784" y="26460"/>
                    </a:cubicBezTo>
                    <a:close/>
                    <a:moveTo>
                      <a:pt x="8496" y="28013"/>
                    </a:moveTo>
                    <a:cubicBezTo>
                      <a:pt x="8649" y="28013"/>
                      <a:pt x="8798" y="28135"/>
                      <a:pt x="8798" y="28320"/>
                    </a:cubicBezTo>
                    <a:cubicBezTo>
                      <a:pt x="8798" y="28480"/>
                      <a:pt x="8663" y="28616"/>
                      <a:pt x="8490" y="28616"/>
                    </a:cubicBezTo>
                    <a:cubicBezTo>
                      <a:pt x="8232" y="28616"/>
                      <a:pt x="8096" y="28283"/>
                      <a:pt x="8293" y="28098"/>
                    </a:cubicBezTo>
                    <a:cubicBezTo>
                      <a:pt x="8352" y="28040"/>
                      <a:pt x="8424" y="28013"/>
                      <a:pt x="8496" y="28013"/>
                    </a:cubicBezTo>
                    <a:close/>
                    <a:moveTo>
                      <a:pt x="12544" y="26213"/>
                    </a:moveTo>
                    <a:lnTo>
                      <a:pt x="13468" y="26903"/>
                    </a:lnTo>
                    <a:cubicBezTo>
                      <a:pt x="13419" y="26977"/>
                      <a:pt x="13394" y="27063"/>
                      <a:pt x="13394" y="27162"/>
                    </a:cubicBezTo>
                    <a:cubicBezTo>
                      <a:pt x="13394" y="27371"/>
                      <a:pt x="13518" y="27544"/>
                      <a:pt x="13715" y="27618"/>
                    </a:cubicBezTo>
                    <a:lnTo>
                      <a:pt x="13357" y="28911"/>
                    </a:lnTo>
                    <a:cubicBezTo>
                      <a:pt x="13283" y="28875"/>
                      <a:pt x="13210" y="28862"/>
                      <a:pt x="13136" y="28862"/>
                    </a:cubicBezTo>
                    <a:cubicBezTo>
                      <a:pt x="13012" y="28862"/>
                      <a:pt x="12889" y="28911"/>
                      <a:pt x="12791" y="28998"/>
                    </a:cubicBezTo>
                    <a:lnTo>
                      <a:pt x="11521" y="27950"/>
                    </a:lnTo>
                    <a:cubicBezTo>
                      <a:pt x="11657" y="27741"/>
                      <a:pt x="11645" y="27482"/>
                      <a:pt x="11485" y="27285"/>
                    </a:cubicBezTo>
                    <a:lnTo>
                      <a:pt x="12544" y="26213"/>
                    </a:lnTo>
                    <a:close/>
                    <a:moveTo>
                      <a:pt x="10560" y="27840"/>
                    </a:moveTo>
                    <a:cubicBezTo>
                      <a:pt x="10610" y="27987"/>
                      <a:pt x="10745" y="28111"/>
                      <a:pt x="10905" y="28160"/>
                    </a:cubicBezTo>
                    <a:lnTo>
                      <a:pt x="10696" y="29195"/>
                    </a:lnTo>
                    <a:lnTo>
                      <a:pt x="10671" y="29195"/>
                    </a:lnTo>
                    <a:cubicBezTo>
                      <a:pt x="10610" y="29195"/>
                      <a:pt x="10560" y="29220"/>
                      <a:pt x="10511" y="29256"/>
                    </a:cubicBezTo>
                    <a:lnTo>
                      <a:pt x="8946" y="28542"/>
                    </a:lnTo>
                    <a:cubicBezTo>
                      <a:pt x="8983" y="28468"/>
                      <a:pt x="8996" y="28394"/>
                      <a:pt x="8996" y="28320"/>
                    </a:cubicBezTo>
                    <a:lnTo>
                      <a:pt x="8996" y="28258"/>
                    </a:lnTo>
                    <a:lnTo>
                      <a:pt x="10560" y="27840"/>
                    </a:lnTo>
                    <a:close/>
                    <a:moveTo>
                      <a:pt x="11448" y="28024"/>
                    </a:moveTo>
                    <a:lnTo>
                      <a:pt x="12717" y="29059"/>
                    </a:lnTo>
                    <a:cubicBezTo>
                      <a:pt x="12655" y="29146"/>
                      <a:pt x="12618" y="29256"/>
                      <a:pt x="12618" y="29355"/>
                    </a:cubicBezTo>
                    <a:cubicBezTo>
                      <a:pt x="12618" y="29355"/>
                      <a:pt x="12630" y="29380"/>
                      <a:pt x="12630" y="29380"/>
                    </a:cubicBezTo>
                    <a:lnTo>
                      <a:pt x="10893" y="29343"/>
                    </a:lnTo>
                    <a:cubicBezTo>
                      <a:pt x="10881" y="29293"/>
                      <a:pt x="10831" y="29244"/>
                      <a:pt x="10782" y="29220"/>
                    </a:cubicBezTo>
                    <a:lnTo>
                      <a:pt x="11004" y="28185"/>
                    </a:lnTo>
                    <a:lnTo>
                      <a:pt x="11066" y="28185"/>
                    </a:lnTo>
                    <a:cubicBezTo>
                      <a:pt x="11213" y="28185"/>
                      <a:pt x="11349" y="28123"/>
                      <a:pt x="11448" y="28024"/>
                    </a:cubicBezTo>
                    <a:close/>
                    <a:moveTo>
                      <a:pt x="10659" y="29392"/>
                    </a:moveTo>
                    <a:cubicBezTo>
                      <a:pt x="10696" y="29392"/>
                      <a:pt x="10708" y="29417"/>
                      <a:pt x="10708" y="29441"/>
                    </a:cubicBezTo>
                    <a:cubicBezTo>
                      <a:pt x="10708" y="29458"/>
                      <a:pt x="10702" y="29465"/>
                      <a:pt x="10693" y="29465"/>
                    </a:cubicBezTo>
                    <a:cubicBezTo>
                      <a:pt x="10662" y="29465"/>
                      <a:pt x="10602" y="29392"/>
                      <a:pt x="10659" y="29392"/>
                    </a:cubicBezTo>
                    <a:close/>
                    <a:moveTo>
                      <a:pt x="13129" y="29060"/>
                    </a:moveTo>
                    <a:cubicBezTo>
                      <a:pt x="13282" y="29060"/>
                      <a:pt x="13431" y="29182"/>
                      <a:pt x="13431" y="29367"/>
                    </a:cubicBezTo>
                    <a:cubicBezTo>
                      <a:pt x="13431" y="29528"/>
                      <a:pt x="13296" y="29663"/>
                      <a:pt x="13123" y="29675"/>
                    </a:cubicBezTo>
                    <a:lnTo>
                      <a:pt x="13136" y="29663"/>
                    </a:lnTo>
                    <a:cubicBezTo>
                      <a:pt x="12865" y="29663"/>
                      <a:pt x="12729" y="29343"/>
                      <a:pt x="12926" y="29146"/>
                    </a:cubicBezTo>
                    <a:cubicBezTo>
                      <a:pt x="12985" y="29087"/>
                      <a:pt x="13057" y="29060"/>
                      <a:pt x="13129" y="29060"/>
                    </a:cubicBezTo>
                    <a:close/>
                    <a:moveTo>
                      <a:pt x="9338" y="29902"/>
                    </a:moveTo>
                    <a:cubicBezTo>
                      <a:pt x="9413" y="29902"/>
                      <a:pt x="9489" y="29931"/>
                      <a:pt x="9550" y="29996"/>
                    </a:cubicBezTo>
                    <a:cubicBezTo>
                      <a:pt x="9735" y="30181"/>
                      <a:pt x="9599" y="30501"/>
                      <a:pt x="9328" y="30501"/>
                    </a:cubicBezTo>
                    <a:cubicBezTo>
                      <a:pt x="9168" y="30501"/>
                      <a:pt x="9033" y="30365"/>
                      <a:pt x="9033" y="30193"/>
                    </a:cubicBezTo>
                    <a:cubicBezTo>
                      <a:pt x="9041" y="30020"/>
                      <a:pt x="9187" y="29902"/>
                      <a:pt x="9338" y="29902"/>
                    </a:cubicBezTo>
                    <a:close/>
                    <a:moveTo>
                      <a:pt x="12680" y="31314"/>
                    </a:moveTo>
                    <a:cubicBezTo>
                      <a:pt x="12840" y="31314"/>
                      <a:pt x="12975" y="31450"/>
                      <a:pt x="12988" y="31622"/>
                    </a:cubicBezTo>
                    <a:cubicBezTo>
                      <a:pt x="12988" y="31798"/>
                      <a:pt x="12840" y="31917"/>
                      <a:pt x="12683" y="31917"/>
                    </a:cubicBezTo>
                    <a:cubicBezTo>
                      <a:pt x="12609" y="31917"/>
                      <a:pt x="12533" y="31891"/>
                      <a:pt x="12470" y="31832"/>
                    </a:cubicBezTo>
                    <a:cubicBezTo>
                      <a:pt x="12285" y="31647"/>
                      <a:pt x="12409" y="31326"/>
                      <a:pt x="12680" y="31314"/>
                    </a:cubicBezTo>
                    <a:close/>
                    <a:moveTo>
                      <a:pt x="10681" y="31837"/>
                    </a:moveTo>
                    <a:cubicBezTo>
                      <a:pt x="10840" y="31837"/>
                      <a:pt x="10992" y="31961"/>
                      <a:pt x="10992" y="32152"/>
                    </a:cubicBezTo>
                    <a:cubicBezTo>
                      <a:pt x="10992" y="32312"/>
                      <a:pt x="10857" y="32447"/>
                      <a:pt x="10686" y="32460"/>
                    </a:cubicBezTo>
                    <a:lnTo>
                      <a:pt x="10686" y="32460"/>
                    </a:lnTo>
                    <a:cubicBezTo>
                      <a:pt x="10409" y="32452"/>
                      <a:pt x="10267" y="32125"/>
                      <a:pt x="10462" y="31930"/>
                    </a:cubicBezTo>
                    <a:cubicBezTo>
                      <a:pt x="10526" y="31866"/>
                      <a:pt x="10605" y="31837"/>
                      <a:pt x="10681" y="31837"/>
                    </a:cubicBezTo>
                    <a:close/>
                    <a:moveTo>
                      <a:pt x="10918" y="29441"/>
                    </a:moveTo>
                    <a:lnTo>
                      <a:pt x="12630" y="29478"/>
                    </a:lnTo>
                    <a:cubicBezTo>
                      <a:pt x="12692" y="29700"/>
                      <a:pt x="12877" y="29848"/>
                      <a:pt x="13099" y="29860"/>
                    </a:cubicBezTo>
                    <a:lnTo>
                      <a:pt x="12766" y="31117"/>
                    </a:lnTo>
                    <a:lnTo>
                      <a:pt x="12692" y="31117"/>
                    </a:lnTo>
                    <a:cubicBezTo>
                      <a:pt x="12409" y="31117"/>
                      <a:pt x="12187" y="31351"/>
                      <a:pt x="12187" y="31622"/>
                    </a:cubicBezTo>
                    <a:cubicBezTo>
                      <a:pt x="12187" y="31647"/>
                      <a:pt x="12187" y="31684"/>
                      <a:pt x="12187" y="31708"/>
                    </a:cubicBezTo>
                    <a:lnTo>
                      <a:pt x="11152" y="31979"/>
                    </a:lnTo>
                    <a:cubicBezTo>
                      <a:pt x="11076" y="31776"/>
                      <a:pt x="10883" y="31654"/>
                      <a:pt x="10681" y="31654"/>
                    </a:cubicBezTo>
                    <a:cubicBezTo>
                      <a:pt x="10590" y="31654"/>
                      <a:pt x="10497" y="31679"/>
                      <a:pt x="10413" y="31733"/>
                    </a:cubicBezTo>
                    <a:cubicBezTo>
                      <a:pt x="10141" y="31906"/>
                      <a:pt x="10105" y="32288"/>
                      <a:pt x="10326" y="32509"/>
                    </a:cubicBezTo>
                    <a:lnTo>
                      <a:pt x="9649" y="33310"/>
                    </a:lnTo>
                    <a:cubicBezTo>
                      <a:pt x="9612" y="33286"/>
                      <a:pt x="9575" y="33273"/>
                      <a:pt x="9538" y="33261"/>
                    </a:cubicBezTo>
                    <a:lnTo>
                      <a:pt x="9415" y="30686"/>
                    </a:lnTo>
                    <a:cubicBezTo>
                      <a:pt x="9661" y="30649"/>
                      <a:pt x="9833" y="30439"/>
                      <a:pt x="9833" y="30193"/>
                    </a:cubicBezTo>
                    <a:cubicBezTo>
                      <a:pt x="9833" y="30107"/>
                      <a:pt x="9809" y="30020"/>
                      <a:pt x="9772" y="29946"/>
                    </a:cubicBezTo>
                    <a:lnTo>
                      <a:pt x="10450" y="29577"/>
                    </a:lnTo>
                    <a:cubicBezTo>
                      <a:pt x="10502" y="29657"/>
                      <a:pt x="10581" y="29694"/>
                      <a:pt x="10660" y="29694"/>
                    </a:cubicBezTo>
                    <a:cubicBezTo>
                      <a:pt x="10786" y="29694"/>
                      <a:pt x="10910" y="29600"/>
                      <a:pt x="10918" y="29441"/>
                    </a:cubicBezTo>
                    <a:close/>
                    <a:moveTo>
                      <a:pt x="9495" y="33461"/>
                    </a:moveTo>
                    <a:cubicBezTo>
                      <a:pt x="9535" y="33461"/>
                      <a:pt x="9575" y="33489"/>
                      <a:pt x="9575" y="33544"/>
                    </a:cubicBezTo>
                    <a:cubicBezTo>
                      <a:pt x="9575" y="33592"/>
                      <a:pt x="9541" y="33627"/>
                      <a:pt x="9495" y="33630"/>
                    </a:cubicBezTo>
                    <a:lnTo>
                      <a:pt x="9495" y="33630"/>
                    </a:lnTo>
                    <a:cubicBezTo>
                      <a:pt x="9448" y="33627"/>
                      <a:pt x="9415" y="33592"/>
                      <a:pt x="9415" y="33544"/>
                    </a:cubicBezTo>
                    <a:cubicBezTo>
                      <a:pt x="9415" y="33489"/>
                      <a:pt x="9455" y="33461"/>
                      <a:pt x="9495" y="33461"/>
                    </a:cubicBezTo>
                    <a:close/>
                    <a:moveTo>
                      <a:pt x="10091" y="0"/>
                    </a:moveTo>
                    <a:cubicBezTo>
                      <a:pt x="9888" y="0"/>
                      <a:pt x="9686" y="144"/>
                      <a:pt x="9686" y="400"/>
                    </a:cubicBezTo>
                    <a:cubicBezTo>
                      <a:pt x="9686" y="461"/>
                      <a:pt x="9698" y="511"/>
                      <a:pt x="9723" y="560"/>
                    </a:cubicBezTo>
                    <a:lnTo>
                      <a:pt x="9624" y="609"/>
                    </a:lnTo>
                    <a:cubicBezTo>
                      <a:pt x="9567" y="541"/>
                      <a:pt x="9484" y="507"/>
                      <a:pt x="9401" y="507"/>
                    </a:cubicBezTo>
                    <a:cubicBezTo>
                      <a:pt x="9305" y="507"/>
                      <a:pt x="9209" y="553"/>
                      <a:pt x="9156" y="646"/>
                    </a:cubicBezTo>
                    <a:cubicBezTo>
                      <a:pt x="9045" y="819"/>
                      <a:pt x="9156" y="1040"/>
                      <a:pt x="9353" y="1077"/>
                    </a:cubicBezTo>
                    <a:lnTo>
                      <a:pt x="9316" y="2630"/>
                    </a:lnTo>
                    <a:cubicBezTo>
                      <a:pt x="8872" y="2655"/>
                      <a:pt x="8675" y="3197"/>
                      <a:pt x="9008" y="3505"/>
                    </a:cubicBezTo>
                    <a:lnTo>
                      <a:pt x="8515" y="4059"/>
                    </a:lnTo>
                    <a:cubicBezTo>
                      <a:pt x="8424" y="3995"/>
                      <a:pt x="8323" y="3966"/>
                      <a:pt x="8225" y="3966"/>
                    </a:cubicBezTo>
                    <a:cubicBezTo>
                      <a:pt x="7966" y="3966"/>
                      <a:pt x="7726" y="4168"/>
                      <a:pt x="7726" y="4453"/>
                    </a:cubicBezTo>
                    <a:lnTo>
                      <a:pt x="7726" y="4490"/>
                    </a:lnTo>
                    <a:lnTo>
                      <a:pt x="7258" y="4564"/>
                    </a:lnTo>
                    <a:cubicBezTo>
                      <a:pt x="7194" y="4339"/>
                      <a:pt x="7002" y="4225"/>
                      <a:pt x="6810" y="4225"/>
                    </a:cubicBezTo>
                    <a:cubicBezTo>
                      <a:pt x="6635" y="4225"/>
                      <a:pt x="6460" y="4321"/>
                      <a:pt x="6383" y="4515"/>
                    </a:cubicBezTo>
                    <a:cubicBezTo>
                      <a:pt x="6257" y="4846"/>
                      <a:pt x="6514" y="5153"/>
                      <a:pt x="6810" y="5153"/>
                    </a:cubicBezTo>
                    <a:cubicBezTo>
                      <a:pt x="6889" y="5153"/>
                      <a:pt x="6971" y="5131"/>
                      <a:pt x="7049" y="5082"/>
                    </a:cubicBezTo>
                    <a:lnTo>
                      <a:pt x="7850" y="6105"/>
                    </a:lnTo>
                    <a:cubicBezTo>
                      <a:pt x="7480" y="6314"/>
                      <a:pt x="7529" y="6856"/>
                      <a:pt x="7924" y="7004"/>
                    </a:cubicBezTo>
                    <a:lnTo>
                      <a:pt x="7197" y="8778"/>
                    </a:lnTo>
                    <a:cubicBezTo>
                      <a:pt x="7160" y="8754"/>
                      <a:pt x="7110" y="8754"/>
                      <a:pt x="7061" y="8754"/>
                    </a:cubicBezTo>
                    <a:cubicBezTo>
                      <a:pt x="7024" y="8754"/>
                      <a:pt x="6987" y="8754"/>
                      <a:pt x="6950" y="8766"/>
                    </a:cubicBezTo>
                    <a:lnTo>
                      <a:pt x="6728" y="8088"/>
                    </a:lnTo>
                    <a:cubicBezTo>
                      <a:pt x="7049" y="7928"/>
                      <a:pt x="7024" y="7460"/>
                      <a:pt x="6692" y="7349"/>
                    </a:cubicBezTo>
                    <a:cubicBezTo>
                      <a:pt x="6642" y="7331"/>
                      <a:pt x="6594" y="7323"/>
                      <a:pt x="6548" y="7323"/>
                    </a:cubicBezTo>
                    <a:cubicBezTo>
                      <a:pt x="6268" y="7323"/>
                      <a:pt x="6059" y="7616"/>
                      <a:pt x="6186" y="7891"/>
                    </a:cubicBezTo>
                    <a:lnTo>
                      <a:pt x="4954" y="8704"/>
                    </a:lnTo>
                    <a:cubicBezTo>
                      <a:pt x="4870" y="8593"/>
                      <a:pt x="4749" y="8543"/>
                      <a:pt x="4631" y="8543"/>
                    </a:cubicBezTo>
                    <a:cubicBezTo>
                      <a:pt x="4421" y="8543"/>
                      <a:pt x="4215" y="8699"/>
                      <a:pt x="4215" y="8951"/>
                    </a:cubicBezTo>
                    <a:cubicBezTo>
                      <a:pt x="4215" y="9062"/>
                      <a:pt x="4264" y="9160"/>
                      <a:pt x="4338" y="9234"/>
                    </a:cubicBezTo>
                    <a:lnTo>
                      <a:pt x="3315" y="10491"/>
                    </a:lnTo>
                    <a:cubicBezTo>
                      <a:pt x="3222" y="10429"/>
                      <a:pt x="3125" y="10401"/>
                      <a:pt x="3032" y="10401"/>
                    </a:cubicBezTo>
                    <a:cubicBezTo>
                      <a:pt x="2683" y="10401"/>
                      <a:pt x="2394" y="10784"/>
                      <a:pt x="2588" y="11144"/>
                    </a:cubicBezTo>
                    <a:cubicBezTo>
                      <a:pt x="2686" y="11330"/>
                      <a:pt x="2856" y="11413"/>
                      <a:pt x="3025" y="11413"/>
                    </a:cubicBezTo>
                    <a:cubicBezTo>
                      <a:pt x="3282" y="11413"/>
                      <a:pt x="3537" y="11222"/>
                      <a:pt x="3537" y="10910"/>
                    </a:cubicBezTo>
                    <a:lnTo>
                      <a:pt x="3537" y="10885"/>
                    </a:lnTo>
                    <a:lnTo>
                      <a:pt x="3895" y="10824"/>
                    </a:lnTo>
                    <a:cubicBezTo>
                      <a:pt x="3948" y="11009"/>
                      <a:pt x="4108" y="11112"/>
                      <a:pt x="4275" y="11112"/>
                    </a:cubicBezTo>
                    <a:cubicBezTo>
                      <a:pt x="4375" y="11112"/>
                      <a:pt x="4477" y="11075"/>
                      <a:pt x="4560" y="10996"/>
                    </a:cubicBezTo>
                    <a:cubicBezTo>
                      <a:pt x="4782" y="10787"/>
                      <a:pt x="4695" y="10429"/>
                      <a:pt x="4412" y="10331"/>
                    </a:cubicBezTo>
                    <a:lnTo>
                      <a:pt x="4609" y="9357"/>
                    </a:lnTo>
                    <a:lnTo>
                      <a:pt x="4622" y="9357"/>
                    </a:lnTo>
                    <a:cubicBezTo>
                      <a:pt x="4806" y="9345"/>
                      <a:pt x="4954" y="9234"/>
                      <a:pt x="5016" y="9074"/>
                    </a:cubicBezTo>
                    <a:lnTo>
                      <a:pt x="6581" y="9259"/>
                    </a:lnTo>
                    <a:cubicBezTo>
                      <a:pt x="6581" y="9544"/>
                      <a:pt x="6816" y="9762"/>
                      <a:pt x="7085" y="9762"/>
                    </a:cubicBezTo>
                    <a:cubicBezTo>
                      <a:pt x="7118" y="9762"/>
                      <a:pt x="7151" y="9758"/>
                      <a:pt x="7184" y="9752"/>
                    </a:cubicBezTo>
                    <a:cubicBezTo>
                      <a:pt x="7505" y="9690"/>
                      <a:pt x="7677" y="9357"/>
                      <a:pt x="7554" y="9062"/>
                    </a:cubicBezTo>
                    <a:lnTo>
                      <a:pt x="8269" y="8655"/>
                    </a:lnTo>
                    <a:cubicBezTo>
                      <a:pt x="8373" y="8800"/>
                      <a:pt x="8532" y="8872"/>
                      <a:pt x="8690" y="8872"/>
                    </a:cubicBezTo>
                    <a:cubicBezTo>
                      <a:pt x="8866" y="8872"/>
                      <a:pt x="9040" y="8782"/>
                      <a:pt x="9131" y="8606"/>
                    </a:cubicBezTo>
                    <a:cubicBezTo>
                      <a:pt x="9304" y="8273"/>
                      <a:pt x="9057" y="7867"/>
                      <a:pt x="8688" y="7867"/>
                    </a:cubicBezTo>
                    <a:lnTo>
                      <a:pt x="8614" y="7867"/>
                    </a:lnTo>
                    <a:lnTo>
                      <a:pt x="8392" y="6955"/>
                    </a:lnTo>
                    <a:cubicBezTo>
                      <a:pt x="8540" y="6868"/>
                      <a:pt x="8626" y="6708"/>
                      <a:pt x="8626" y="6536"/>
                    </a:cubicBezTo>
                    <a:lnTo>
                      <a:pt x="8626" y="6499"/>
                    </a:lnTo>
                    <a:lnTo>
                      <a:pt x="10437" y="6425"/>
                    </a:lnTo>
                    <a:cubicBezTo>
                      <a:pt x="10437" y="6610"/>
                      <a:pt x="10548" y="6770"/>
                      <a:pt x="10721" y="6844"/>
                    </a:cubicBezTo>
                    <a:lnTo>
                      <a:pt x="9649" y="9641"/>
                    </a:lnTo>
                    <a:lnTo>
                      <a:pt x="9599" y="9641"/>
                    </a:lnTo>
                    <a:cubicBezTo>
                      <a:pt x="9341" y="9641"/>
                      <a:pt x="9217" y="9937"/>
                      <a:pt x="9378" y="10121"/>
                    </a:cubicBezTo>
                    <a:cubicBezTo>
                      <a:pt x="9439" y="10187"/>
                      <a:pt x="9518" y="10217"/>
                      <a:pt x="9595" y="10217"/>
                    </a:cubicBezTo>
                    <a:cubicBezTo>
                      <a:pt x="9734" y="10217"/>
                      <a:pt x="9867" y="10120"/>
                      <a:pt x="9883" y="9961"/>
                    </a:cubicBezTo>
                    <a:lnTo>
                      <a:pt x="10844" y="9887"/>
                    </a:lnTo>
                    <a:cubicBezTo>
                      <a:pt x="10900" y="10129"/>
                      <a:pt x="11115" y="10276"/>
                      <a:pt x="11336" y="10276"/>
                    </a:cubicBezTo>
                    <a:cubicBezTo>
                      <a:pt x="11453" y="10276"/>
                      <a:pt x="11571" y="10235"/>
                      <a:pt x="11669" y="10146"/>
                    </a:cubicBezTo>
                    <a:cubicBezTo>
                      <a:pt x="11953" y="9887"/>
                      <a:pt x="11854" y="9419"/>
                      <a:pt x="11497" y="9296"/>
                    </a:cubicBezTo>
                    <a:lnTo>
                      <a:pt x="11620" y="8359"/>
                    </a:lnTo>
                    <a:cubicBezTo>
                      <a:pt x="11768" y="8359"/>
                      <a:pt x="11903" y="8261"/>
                      <a:pt x="11953" y="8125"/>
                    </a:cubicBezTo>
                    <a:lnTo>
                      <a:pt x="13320" y="8680"/>
                    </a:lnTo>
                    <a:cubicBezTo>
                      <a:pt x="13320" y="8692"/>
                      <a:pt x="13320" y="8717"/>
                      <a:pt x="13320" y="8729"/>
                    </a:cubicBezTo>
                    <a:cubicBezTo>
                      <a:pt x="13327" y="8886"/>
                      <a:pt x="13452" y="8970"/>
                      <a:pt x="13576" y="8970"/>
                    </a:cubicBezTo>
                    <a:cubicBezTo>
                      <a:pt x="13687" y="8970"/>
                      <a:pt x="13797" y="8905"/>
                      <a:pt x="13826" y="8766"/>
                    </a:cubicBezTo>
                    <a:lnTo>
                      <a:pt x="16290" y="8655"/>
                    </a:lnTo>
                    <a:cubicBezTo>
                      <a:pt x="16290" y="8729"/>
                      <a:pt x="16314" y="8791"/>
                      <a:pt x="16351" y="8852"/>
                    </a:cubicBezTo>
                    <a:lnTo>
                      <a:pt x="13826" y="10787"/>
                    </a:lnTo>
                    <a:cubicBezTo>
                      <a:pt x="13725" y="10681"/>
                      <a:pt x="13592" y="10631"/>
                      <a:pt x="13460" y="10631"/>
                    </a:cubicBezTo>
                    <a:cubicBezTo>
                      <a:pt x="13269" y="10631"/>
                      <a:pt x="13080" y="10737"/>
                      <a:pt x="13000" y="10935"/>
                    </a:cubicBezTo>
                    <a:cubicBezTo>
                      <a:pt x="12852" y="11267"/>
                      <a:pt x="13099" y="11637"/>
                      <a:pt x="13456" y="11637"/>
                    </a:cubicBezTo>
                    <a:cubicBezTo>
                      <a:pt x="13518" y="11637"/>
                      <a:pt x="13579" y="11625"/>
                      <a:pt x="13641" y="11600"/>
                    </a:cubicBezTo>
                    <a:lnTo>
                      <a:pt x="15267" y="14791"/>
                    </a:lnTo>
                    <a:cubicBezTo>
                      <a:pt x="15156" y="14865"/>
                      <a:pt x="15082" y="14976"/>
                      <a:pt x="15058" y="15099"/>
                    </a:cubicBezTo>
                    <a:lnTo>
                      <a:pt x="12975" y="14828"/>
                    </a:lnTo>
                    <a:lnTo>
                      <a:pt x="12975" y="14816"/>
                    </a:lnTo>
                    <a:cubicBezTo>
                      <a:pt x="12957" y="14495"/>
                      <a:pt x="12714" y="14335"/>
                      <a:pt x="12470" y="14335"/>
                    </a:cubicBezTo>
                    <a:cubicBezTo>
                      <a:pt x="12227" y="14335"/>
                      <a:pt x="11984" y="14495"/>
                      <a:pt x="11965" y="14816"/>
                    </a:cubicBezTo>
                    <a:cubicBezTo>
                      <a:pt x="11965" y="14840"/>
                      <a:pt x="11977" y="14877"/>
                      <a:pt x="11977" y="14902"/>
                    </a:cubicBezTo>
                    <a:lnTo>
                      <a:pt x="9895" y="15506"/>
                    </a:lnTo>
                    <a:cubicBezTo>
                      <a:pt x="9813" y="15300"/>
                      <a:pt x="9620" y="15182"/>
                      <a:pt x="9420" y="15182"/>
                    </a:cubicBezTo>
                    <a:cubicBezTo>
                      <a:pt x="9321" y="15182"/>
                      <a:pt x="9221" y="15211"/>
                      <a:pt x="9131" y="15272"/>
                    </a:cubicBezTo>
                    <a:lnTo>
                      <a:pt x="8269" y="14298"/>
                    </a:lnTo>
                    <a:cubicBezTo>
                      <a:pt x="8343" y="14224"/>
                      <a:pt x="8380" y="14138"/>
                      <a:pt x="8404" y="14052"/>
                    </a:cubicBezTo>
                    <a:lnTo>
                      <a:pt x="9895" y="13929"/>
                    </a:lnTo>
                    <a:cubicBezTo>
                      <a:pt x="9925" y="14247"/>
                      <a:pt x="10163" y="14399"/>
                      <a:pt x="10404" y="14399"/>
                    </a:cubicBezTo>
                    <a:cubicBezTo>
                      <a:pt x="10666" y="14399"/>
                      <a:pt x="10930" y="14220"/>
                      <a:pt x="10930" y="13879"/>
                    </a:cubicBezTo>
                    <a:cubicBezTo>
                      <a:pt x="10930" y="13539"/>
                      <a:pt x="10666" y="13359"/>
                      <a:pt x="10404" y="13359"/>
                    </a:cubicBezTo>
                    <a:cubicBezTo>
                      <a:pt x="10163" y="13359"/>
                      <a:pt x="9925" y="13511"/>
                      <a:pt x="9895" y="13830"/>
                    </a:cubicBezTo>
                    <a:lnTo>
                      <a:pt x="8404" y="13941"/>
                    </a:lnTo>
                    <a:cubicBezTo>
                      <a:pt x="8404" y="13604"/>
                      <a:pt x="8145" y="13422"/>
                      <a:pt x="7886" y="13422"/>
                    </a:cubicBezTo>
                    <a:cubicBezTo>
                      <a:pt x="7662" y="13422"/>
                      <a:pt x="7439" y="13557"/>
                      <a:pt x="7381" y="13842"/>
                    </a:cubicBezTo>
                    <a:lnTo>
                      <a:pt x="6396" y="13732"/>
                    </a:lnTo>
                    <a:lnTo>
                      <a:pt x="6396" y="13719"/>
                    </a:lnTo>
                    <a:cubicBezTo>
                      <a:pt x="6402" y="13357"/>
                      <a:pt x="6124" y="13164"/>
                      <a:pt x="5847" y="13164"/>
                    </a:cubicBezTo>
                    <a:cubicBezTo>
                      <a:pt x="5605" y="13164"/>
                      <a:pt x="5363" y="13311"/>
                      <a:pt x="5312" y="13621"/>
                    </a:cubicBezTo>
                    <a:lnTo>
                      <a:pt x="3919" y="13510"/>
                    </a:lnTo>
                    <a:cubicBezTo>
                      <a:pt x="3868" y="13223"/>
                      <a:pt x="3645" y="13089"/>
                      <a:pt x="3424" y="13089"/>
                    </a:cubicBezTo>
                    <a:cubicBezTo>
                      <a:pt x="3169" y="13089"/>
                      <a:pt x="2915" y="13266"/>
                      <a:pt x="2921" y="13596"/>
                    </a:cubicBezTo>
                    <a:cubicBezTo>
                      <a:pt x="2921" y="13658"/>
                      <a:pt x="2921" y="13707"/>
                      <a:pt x="2946" y="13756"/>
                    </a:cubicBezTo>
                    <a:lnTo>
                      <a:pt x="1603" y="14705"/>
                    </a:lnTo>
                    <a:cubicBezTo>
                      <a:pt x="1528" y="14613"/>
                      <a:pt x="1437" y="14575"/>
                      <a:pt x="1343" y="14575"/>
                    </a:cubicBezTo>
                    <a:cubicBezTo>
                      <a:pt x="957" y="14575"/>
                      <a:pt x="519" y="15221"/>
                      <a:pt x="925" y="15469"/>
                    </a:cubicBezTo>
                    <a:lnTo>
                      <a:pt x="642" y="16294"/>
                    </a:lnTo>
                    <a:lnTo>
                      <a:pt x="568" y="16294"/>
                    </a:lnTo>
                    <a:cubicBezTo>
                      <a:pt x="100" y="16294"/>
                      <a:pt x="1" y="16947"/>
                      <a:pt x="457" y="17083"/>
                    </a:cubicBezTo>
                    <a:lnTo>
                      <a:pt x="408" y="17342"/>
                    </a:lnTo>
                    <a:cubicBezTo>
                      <a:pt x="104" y="17342"/>
                      <a:pt x="112" y="17798"/>
                      <a:pt x="408" y="17798"/>
                    </a:cubicBezTo>
                    <a:cubicBezTo>
                      <a:pt x="412" y="17798"/>
                      <a:pt x="416" y="17798"/>
                      <a:pt x="420" y="17798"/>
                    </a:cubicBezTo>
                    <a:lnTo>
                      <a:pt x="445" y="17798"/>
                    </a:lnTo>
                    <a:lnTo>
                      <a:pt x="654" y="18401"/>
                    </a:lnTo>
                    <a:cubicBezTo>
                      <a:pt x="161" y="18623"/>
                      <a:pt x="321" y="19362"/>
                      <a:pt x="863" y="19362"/>
                    </a:cubicBezTo>
                    <a:cubicBezTo>
                      <a:pt x="937" y="19362"/>
                      <a:pt x="1011" y="19338"/>
                      <a:pt x="1073" y="19313"/>
                    </a:cubicBezTo>
                    <a:lnTo>
                      <a:pt x="1541" y="20065"/>
                    </a:lnTo>
                    <a:cubicBezTo>
                      <a:pt x="1245" y="20274"/>
                      <a:pt x="1270" y="20705"/>
                      <a:pt x="1566" y="20903"/>
                    </a:cubicBezTo>
                    <a:cubicBezTo>
                      <a:pt x="1649" y="20953"/>
                      <a:pt x="1739" y="20976"/>
                      <a:pt x="1827" y="20976"/>
                    </a:cubicBezTo>
                    <a:cubicBezTo>
                      <a:pt x="2063" y="20976"/>
                      <a:pt x="2285" y="20809"/>
                      <a:pt x="2330" y="20558"/>
                    </a:cubicBezTo>
                    <a:lnTo>
                      <a:pt x="3488" y="20656"/>
                    </a:lnTo>
                    <a:cubicBezTo>
                      <a:pt x="3499" y="20935"/>
                      <a:pt x="3723" y="21144"/>
                      <a:pt x="3994" y="21144"/>
                    </a:cubicBezTo>
                    <a:cubicBezTo>
                      <a:pt x="4022" y="21144"/>
                      <a:pt x="4050" y="21141"/>
                      <a:pt x="4079" y="21137"/>
                    </a:cubicBezTo>
                    <a:cubicBezTo>
                      <a:pt x="4387" y="21087"/>
                      <a:pt x="4572" y="20779"/>
                      <a:pt x="4474" y="20484"/>
                    </a:cubicBezTo>
                    <a:lnTo>
                      <a:pt x="5595" y="20003"/>
                    </a:lnTo>
                    <a:cubicBezTo>
                      <a:pt x="5692" y="20182"/>
                      <a:pt x="5861" y="20263"/>
                      <a:pt x="6028" y="20263"/>
                    </a:cubicBezTo>
                    <a:cubicBezTo>
                      <a:pt x="6266" y="20263"/>
                      <a:pt x="6502" y="20100"/>
                      <a:pt x="6531" y="19818"/>
                    </a:cubicBezTo>
                    <a:lnTo>
                      <a:pt x="8145" y="19831"/>
                    </a:lnTo>
                    <a:cubicBezTo>
                      <a:pt x="8145" y="19929"/>
                      <a:pt x="8195" y="20028"/>
                      <a:pt x="8256" y="20102"/>
                    </a:cubicBezTo>
                    <a:lnTo>
                      <a:pt x="7381" y="21753"/>
                    </a:lnTo>
                    <a:cubicBezTo>
                      <a:pt x="7357" y="21728"/>
                      <a:pt x="7320" y="21728"/>
                      <a:pt x="7283" y="21728"/>
                    </a:cubicBezTo>
                    <a:cubicBezTo>
                      <a:pt x="7275" y="21728"/>
                      <a:pt x="7267" y="21727"/>
                      <a:pt x="7259" y="21727"/>
                    </a:cubicBezTo>
                    <a:cubicBezTo>
                      <a:pt x="6921" y="21727"/>
                      <a:pt x="6921" y="22234"/>
                      <a:pt x="7259" y="22234"/>
                    </a:cubicBezTo>
                    <a:cubicBezTo>
                      <a:pt x="7267" y="22234"/>
                      <a:pt x="7275" y="22234"/>
                      <a:pt x="7283" y="22233"/>
                    </a:cubicBezTo>
                    <a:lnTo>
                      <a:pt x="7345" y="22233"/>
                    </a:lnTo>
                    <a:lnTo>
                      <a:pt x="7936" y="23231"/>
                    </a:lnTo>
                    <a:cubicBezTo>
                      <a:pt x="7554" y="23515"/>
                      <a:pt x="7739" y="24131"/>
                      <a:pt x="8219" y="24131"/>
                    </a:cubicBezTo>
                    <a:lnTo>
                      <a:pt x="8330" y="24821"/>
                    </a:lnTo>
                    <a:cubicBezTo>
                      <a:pt x="8219" y="24870"/>
                      <a:pt x="8145" y="24993"/>
                      <a:pt x="8145" y="25129"/>
                    </a:cubicBezTo>
                    <a:cubicBezTo>
                      <a:pt x="8145" y="25264"/>
                      <a:pt x="8232" y="25388"/>
                      <a:pt x="8355" y="25449"/>
                    </a:cubicBezTo>
                    <a:lnTo>
                      <a:pt x="8244" y="27199"/>
                    </a:lnTo>
                    <a:cubicBezTo>
                      <a:pt x="7940" y="27211"/>
                      <a:pt x="7960" y="27667"/>
                      <a:pt x="8257" y="27667"/>
                    </a:cubicBezTo>
                    <a:cubicBezTo>
                      <a:pt x="8261" y="27667"/>
                      <a:pt x="8265" y="27667"/>
                      <a:pt x="8269" y="27667"/>
                    </a:cubicBezTo>
                    <a:lnTo>
                      <a:pt x="8293" y="27876"/>
                    </a:lnTo>
                    <a:cubicBezTo>
                      <a:pt x="7985" y="28000"/>
                      <a:pt x="7887" y="28382"/>
                      <a:pt x="8096" y="28640"/>
                    </a:cubicBezTo>
                    <a:cubicBezTo>
                      <a:pt x="8195" y="28776"/>
                      <a:pt x="8343" y="28844"/>
                      <a:pt x="8492" y="28844"/>
                    </a:cubicBezTo>
                    <a:cubicBezTo>
                      <a:pt x="8641" y="28844"/>
                      <a:pt x="8792" y="28776"/>
                      <a:pt x="8897" y="28640"/>
                    </a:cubicBezTo>
                    <a:lnTo>
                      <a:pt x="10437" y="29343"/>
                    </a:lnTo>
                    <a:cubicBezTo>
                      <a:pt x="10425" y="29380"/>
                      <a:pt x="10413" y="29417"/>
                      <a:pt x="10413" y="29454"/>
                    </a:cubicBezTo>
                    <a:cubicBezTo>
                      <a:pt x="10413" y="29466"/>
                      <a:pt x="10413" y="29491"/>
                      <a:pt x="10413" y="29503"/>
                    </a:cubicBezTo>
                    <a:lnTo>
                      <a:pt x="9710" y="29873"/>
                    </a:lnTo>
                    <a:cubicBezTo>
                      <a:pt x="9606" y="29758"/>
                      <a:pt x="9466" y="29702"/>
                      <a:pt x="9328" y="29702"/>
                    </a:cubicBezTo>
                    <a:cubicBezTo>
                      <a:pt x="9141" y="29702"/>
                      <a:pt x="8958" y="29804"/>
                      <a:pt x="8872" y="29996"/>
                    </a:cubicBezTo>
                    <a:cubicBezTo>
                      <a:pt x="8712" y="30328"/>
                      <a:pt x="8946" y="30698"/>
                      <a:pt x="9316" y="30710"/>
                    </a:cubicBezTo>
                    <a:lnTo>
                      <a:pt x="9427" y="33273"/>
                    </a:lnTo>
                    <a:cubicBezTo>
                      <a:pt x="9193" y="33323"/>
                      <a:pt x="9119" y="33631"/>
                      <a:pt x="9304" y="33791"/>
                    </a:cubicBezTo>
                    <a:cubicBezTo>
                      <a:pt x="9356" y="33833"/>
                      <a:pt x="9417" y="33852"/>
                      <a:pt x="9477" y="33852"/>
                    </a:cubicBezTo>
                    <a:cubicBezTo>
                      <a:pt x="9627" y="33852"/>
                      <a:pt x="9772" y="33733"/>
                      <a:pt x="9772" y="33557"/>
                    </a:cubicBezTo>
                    <a:cubicBezTo>
                      <a:pt x="9772" y="33507"/>
                      <a:pt x="9760" y="33446"/>
                      <a:pt x="9723" y="33396"/>
                    </a:cubicBezTo>
                    <a:lnTo>
                      <a:pt x="10400" y="32583"/>
                    </a:lnTo>
                    <a:cubicBezTo>
                      <a:pt x="10490" y="32646"/>
                      <a:pt x="10588" y="32674"/>
                      <a:pt x="10684" y="32674"/>
                    </a:cubicBezTo>
                    <a:cubicBezTo>
                      <a:pt x="10945" y="32674"/>
                      <a:pt x="11189" y="32465"/>
                      <a:pt x="11189" y="32177"/>
                    </a:cubicBezTo>
                    <a:cubicBezTo>
                      <a:pt x="11189" y="32140"/>
                      <a:pt x="11189" y="32115"/>
                      <a:pt x="11176" y="32090"/>
                    </a:cubicBezTo>
                    <a:lnTo>
                      <a:pt x="12211" y="31819"/>
                    </a:lnTo>
                    <a:cubicBezTo>
                      <a:pt x="12287" y="32023"/>
                      <a:pt x="12482" y="32139"/>
                      <a:pt x="12682" y="32139"/>
                    </a:cubicBezTo>
                    <a:cubicBezTo>
                      <a:pt x="12808" y="32139"/>
                      <a:pt x="12937" y="32092"/>
                      <a:pt x="13037" y="31992"/>
                    </a:cubicBezTo>
                    <a:cubicBezTo>
                      <a:pt x="13296" y="31733"/>
                      <a:pt x="13197" y="31289"/>
                      <a:pt x="12852" y="31166"/>
                    </a:cubicBezTo>
                    <a:lnTo>
                      <a:pt x="13197" y="29873"/>
                    </a:lnTo>
                    <a:cubicBezTo>
                      <a:pt x="13628" y="29811"/>
                      <a:pt x="13789" y="29256"/>
                      <a:pt x="13444" y="28985"/>
                    </a:cubicBezTo>
                    <a:lnTo>
                      <a:pt x="13801" y="27667"/>
                    </a:lnTo>
                    <a:cubicBezTo>
                      <a:pt x="13826" y="27679"/>
                      <a:pt x="13863" y="27679"/>
                      <a:pt x="13887" y="27679"/>
                    </a:cubicBezTo>
                    <a:cubicBezTo>
                      <a:pt x="14047" y="27679"/>
                      <a:pt x="14195" y="27605"/>
                      <a:pt x="14281" y="27482"/>
                    </a:cubicBezTo>
                    <a:lnTo>
                      <a:pt x="15218" y="28049"/>
                    </a:lnTo>
                    <a:cubicBezTo>
                      <a:pt x="15206" y="28074"/>
                      <a:pt x="15206" y="28111"/>
                      <a:pt x="15206" y="28135"/>
                    </a:cubicBezTo>
                    <a:cubicBezTo>
                      <a:pt x="15197" y="28284"/>
                      <a:pt x="15319" y="28389"/>
                      <a:pt x="15452" y="28389"/>
                    </a:cubicBezTo>
                    <a:cubicBezTo>
                      <a:pt x="15506" y="28389"/>
                      <a:pt x="15562" y="28372"/>
                      <a:pt x="15612" y="28332"/>
                    </a:cubicBezTo>
                    <a:cubicBezTo>
                      <a:pt x="15772" y="28209"/>
                      <a:pt x="15711" y="27938"/>
                      <a:pt x="15514" y="27889"/>
                    </a:cubicBezTo>
                    <a:lnTo>
                      <a:pt x="15563" y="26595"/>
                    </a:lnTo>
                    <a:cubicBezTo>
                      <a:pt x="15871" y="26546"/>
                      <a:pt x="15834" y="26102"/>
                      <a:pt x="15526" y="26102"/>
                    </a:cubicBezTo>
                    <a:cubicBezTo>
                      <a:pt x="15464" y="26102"/>
                      <a:pt x="15390" y="26127"/>
                      <a:pt x="15341" y="26176"/>
                    </a:cubicBezTo>
                    <a:lnTo>
                      <a:pt x="13789" y="25203"/>
                    </a:lnTo>
                    <a:cubicBezTo>
                      <a:pt x="13789" y="25178"/>
                      <a:pt x="13801" y="25153"/>
                      <a:pt x="13801" y="25116"/>
                    </a:cubicBezTo>
                    <a:cubicBezTo>
                      <a:pt x="13801" y="25092"/>
                      <a:pt x="13789" y="25055"/>
                      <a:pt x="13776" y="25018"/>
                    </a:cubicBezTo>
                    <a:lnTo>
                      <a:pt x="15095" y="24094"/>
                    </a:lnTo>
                    <a:cubicBezTo>
                      <a:pt x="15141" y="24129"/>
                      <a:pt x="15193" y="24145"/>
                      <a:pt x="15244" y="24145"/>
                    </a:cubicBezTo>
                    <a:cubicBezTo>
                      <a:pt x="15370" y="24145"/>
                      <a:pt x="15489" y="24046"/>
                      <a:pt x="15489" y="23897"/>
                    </a:cubicBezTo>
                    <a:cubicBezTo>
                      <a:pt x="15489" y="23835"/>
                      <a:pt x="15464" y="23786"/>
                      <a:pt x="15440" y="23749"/>
                    </a:cubicBezTo>
                    <a:lnTo>
                      <a:pt x="15920" y="22997"/>
                    </a:lnTo>
                    <a:cubicBezTo>
                      <a:pt x="16014" y="23052"/>
                      <a:pt x="16107" y="23076"/>
                      <a:pt x="16195" y="23076"/>
                    </a:cubicBezTo>
                    <a:cubicBezTo>
                      <a:pt x="16619" y="23076"/>
                      <a:pt x="16924" y="22518"/>
                      <a:pt x="16536" y="22172"/>
                    </a:cubicBezTo>
                    <a:lnTo>
                      <a:pt x="17177" y="21346"/>
                    </a:lnTo>
                    <a:cubicBezTo>
                      <a:pt x="17251" y="21383"/>
                      <a:pt x="17325" y="21395"/>
                      <a:pt x="17399" y="21408"/>
                    </a:cubicBezTo>
                    <a:cubicBezTo>
                      <a:pt x="18039" y="21395"/>
                      <a:pt x="18076" y="20447"/>
                      <a:pt x="17436" y="20397"/>
                    </a:cubicBezTo>
                    <a:lnTo>
                      <a:pt x="17251" y="18882"/>
                    </a:lnTo>
                    <a:cubicBezTo>
                      <a:pt x="17621" y="18808"/>
                      <a:pt x="17768" y="18377"/>
                      <a:pt x="17547" y="18093"/>
                    </a:cubicBezTo>
                    <a:lnTo>
                      <a:pt x="18212" y="17453"/>
                    </a:lnTo>
                    <a:cubicBezTo>
                      <a:pt x="18293" y="17500"/>
                      <a:pt x="18379" y="17522"/>
                      <a:pt x="18462" y="17522"/>
                    </a:cubicBezTo>
                    <a:cubicBezTo>
                      <a:pt x="18723" y="17522"/>
                      <a:pt x="18964" y="17311"/>
                      <a:pt x="18964" y="17021"/>
                    </a:cubicBezTo>
                    <a:cubicBezTo>
                      <a:pt x="18964" y="16947"/>
                      <a:pt x="18951" y="16873"/>
                      <a:pt x="18914" y="16800"/>
                    </a:cubicBezTo>
                    <a:lnTo>
                      <a:pt x="21810" y="15038"/>
                    </a:lnTo>
                    <a:cubicBezTo>
                      <a:pt x="21911" y="15175"/>
                      <a:pt x="22062" y="15243"/>
                      <a:pt x="22211" y="15243"/>
                    </a:cubicBezTo>
                    <a:cubicBezTo>
                      <a:pt x="22370" y="15243"/>
                      <a:pt x="22528" y="15166"/>
                      <a:pt x="22623" y="15013"/>
                    </a:cubicBezTo>
                    <a:lnTo>
                      <a:pt x="24065" y="16233"/>
                    </a:lnTo>
                    <a:cubicBezTo>
                      <a:pt x="23880" y="16565"/>
                      <a:pt x="24126" y="16972"/>
                      <a:pt x="24508" y="16972"/>
                    </a:cubicBezTo>
                    <a:cubicBezTo>
                      <a:pt x="24533" y="16972"/>
                      <a:pt x="24557" y="16972"/>
                      <a:pt x="24594" y="16960"/>
                    </a:cubicBezTo>
                    <a:lnTo>
                      <a:pt x="24730" y="17490"/>
                    </a:lnTo>
                    <a:cubicBezTo>
                      <a:pt x="24493" y="17614"/>
                      <a:pt x="24607" y="17955"/>
                      <a:pt x="24846" y="17955"/>
                    </a:cubicBezTo>
                    <a:cubicBezTo>
                      <a:pt x="24868" y="17955"/>
                      <a:pt x="24891" y="17952"/>
                      <a:pt x="24915" y="17945"/>
                    </a:cubicBezTo>
                    <a:cubicBezTo>
                      <a:pt x="25194" y="17873"/>
                      <a:pt x="25138" y="17465"/>
                      <a:pt x="24865" y="17465"/>
                    </a:cubicBezTo>
                    <a:cubicBezTo>
                      <a:pt x="24861" y="17465"/>
                      <a:pt x="24857" y="17465"/>
                      <a:pt x="24853" y="17465"/>
                    </a:cubicBezTo>
                    <a:lnTo>
                      <a:pt x="24829" y="17465"/>
                    </a:lnTo>
                    <a:lnTo>
                      <a:pt x="24693" y="16935"/>
                    </a:lnTo>
                    <a:cubicBezTo>
                      <a:pt x="24841" y="16886"/>
                      <a:pt x="24952" y="16763"/>
                      <a:pt x="25001" y="16602"/>
                    </a:cubicBezTo>
                    <a:lnTo>
                      <a:pt x="26393" y="16800"/>
                    </a:lnTo>
                    <a:cubicBezTo>
                      <a:pt x="26418" y="16873"/>
                      <a:pt x="26467" y="16947"/>
                      <a:pt x="26541" y="17009"/>
                    </a:cubicBezTo>
                    <a:lnTo>
                      <a:pt x="26159" y="17810"/>
                    </a:lnTo>
                    <a:cubicBezTo>
                      <a:pt x="26147" y="17804"/>
                      <a:pt x="26135" y="17801"/>
                      <a:pt x="26124" y="17801"/>
                    </a:cubicBezTo>
                    <a:cubicBezTo>
                      <a:pt x="26113" y="17801"/>
                      <a:pt x="26104" y="17804"/>
                      <a:pt x="26098" y="17810"/>
                    </a:cubicBezTo>
                    <a:cubicBezTo>
                      <a:pt x="25790" y="17835"/>
                      <a:pt x="25790" y="18290"/>
                      <a:pt x="26098" y="18315"/>
                    </a:cubicBezTo>
                    <a:lnTo>
                      <a:pt x="26135" y="18315"/>
                    </a:lnTo>
                    <a:lnTo>
                      <a:pt x="26332" y="18870"/>
                    </a:lnTo>
                    <a:cubicBezTo>
                      <a:pt x="26295" y="18894"/>
                      <a:pt x="26258" y="18931"/>
                      <a:pt x="26233" y="18980"/>
                    </a:cubicBezTo>
                    <a:lnTo>
                      <a:pt x="25666" y="18882"/>
                    </a:lnTo>
                    <a:cubicBezTo>
                      <a:pt x="25650" y="18738"/>
                      <a:pt x="25537" y="18652"/>
                      <a:pt x="25418" y="18652"/>
                    </a:cubicBezTo>
                    <a:cubicBezTo>
                      <a:pt x="25353" y="18652"/>
                      <a:pt x="25287" y="18677"/>
                      <a:pt x="25235" y="18734"/>
                    </a:cubicBezTo>
                    <a:cubicBezTo>
                      <a:pt x="25087" y="18894"/>
                      <a:pt x="25198" y="19153"/>
                      <a:pt x="25420" y="19153"/>
                    </a:cubicBezTo>
                    <a:lnTo>
                      <a:pt x="25432" y="19153"/>
                    </a:lnTo>
                    <a:lnTo>
                      <a:pt x="25901" y="20028"/>
                    </a:lnTo>
                    <a:cubicBezTo>
                      <a:pt x="25711" y="20182"/>
                      <a:pt x="25818" y="20473"/>
                      <a:pt x="26045" y="20473"/>
                    </a:cubicBezTo>
                    <a:cubicBezTo>
                      <a:pt x="26054" y="20473"/>
                      <a:pt x="26064" y="20472"/>
                      <a:pt x="26073" y="20471"/>
                    </a:cubicBezTo>
                    <a:cubicBezTo>
                      <a:pt x="26319" y="20459"/>
                      <a:pt x="26393" y="20139"/>
                      <a:pt x="26184" y="20003"/>
                    </a:cubicBezTo>
                    <a:lnTo>
                      <a:pt x="26430" y="19338"/>
                    </a:lnTo>
                    <a:lnTo>
                      <a:pt x="26467" y="19338"/>
                    </a:lnTo>
                    <a:cubicBezTo>
                      <a:pt x="26475" y="19338"/>
                      <a:pt x="26482" y="19339"/>
                      <a:pt x="26490" y="19339"/>
                    </a:cubicBezTo>
                    <a:cubicBezTo>
                      <a:pt x="26814" y="19339"/>
                      <a:pt x="26817" y="18831"/>
                      <a:pt x="26500" y="18831"/>
                    </a:cubicBezTo>
                    <a:cubicBezTo>
                      <a:pt x="26490" y="18831"/>
                      <a:pt x="26479" y="18831"/>
                      <a:pt x="26467" y="18833"/>
                    </a:cubicBezTo>
                    <a:lnTo>
                      <a:pt x="26430" y="18833"/>
                    </a:lnTo>
                    <a:lnTo>
                      <a:pt x="26221" y="18278"/>
                    </a:lnTo>
                    <a:cubicBezTo>
                      <a:pt x="26369" y="18180"/>
                      <a:pt x="26381" y="17970"/>
                      <a:pt x="26246" y="17859"/>
                    </a:cubicBezTo>
                    <a:lnTo>
                      <a:pt x="26615" y="17071"/>
                    </a:lnTo>
                    <a:cubicBezTo>
                      <a:pt x="26697" y="17116"/>
                      <a:pt x="26781" y="17136"/>
                      <a:pt x="26861" y="17136"/>
                    </a:cubicBezTo>
                    <a:cubicBezTo>
                      <a:pt x="27215" y="17136"/>
                      <a:pt x="27504" y="16742"/>
                      <a:pt x="27293" y="16381"/>
                    </a:cubicBezTo>
                    <a:lnTo>
                      <a:pt x="27798" y="16073"/>
                    </a:lnTo>
                    <a:cubicBezTo>
                      <a:pt x="27847" y="16122"/>
                      <a:pt x="27909" y="16159"/>
                      <a:pt x="27983" y="16159"/>
                    </a:cubicBezTo>
                    <a:cubicBezTo>
                      <a:pt x="28118" y="16159"/>
                      <a:pt x="28229" y="16048"/>
                      <a:pt x="28242" y="15900"/>
                    </a:cubicBezTo>
                    <a:lnTo>
                      <a:pt x="29215" y="15666"/>
                    </a:lnTo>
                    <a:cubicBezTo>
                      <a:pt x="29292" y="15903"/>
                      <a:pt x="29496" y="16024"/>
                      <a:pt x="29702" y="16024"/>
                    </a:cubicBezTo>
                    <a:cubicBezTo>
                      <a:pt x="29891" y="16024"/>
                      <a:pt x="30082" y="15922"/>
                      <a:pt x="30176" y="15715"/>
                    </a:cubicBezTo>
                    <a:lnTo>
                      <a:pt x="31618" y="16196"/>
                    </a:lnTo>
                    <a:cubicBezTo>
                      <a:pt x="31618" y="16467"/>
                      <a:pt x="31839" y="16689"/>
                      <a:pt x="32123" y="16689"/>
                    </a:cubicBezTo>
                    <a:cubicBezTo>
                      <a:pt x="32160" y="16689"/>
                      <a:pt x="32197" y="16689"/>
                      <a:pt x="32234" y="16676"/>
                    </a:cubicBezTo>
                    <a:lnTo>
                      <a:pt x="32677" y="18722"/>
                    </a:lnTo>
                    <a:cubicBezTo>
                      <a:pt x="32690" y="18734"/>
                      <a:pt x="32702" y="18746"/>
                      <a:pt x="32714" y="18759"/>
                    </a:cubicBezTo>
                    <a:lnTo>
                      <a:pt x="33503" y="19054"/>
                    </a:lnTo>
                    <a:cubicBezTo>
                      <a:pt x="33454" y="19128"/>
                      <a:pt x="33441" y="19215"/>
                      <a:pt x="33441" y="19301"/>
                    </a:cubicBezTo>
                    <a:cubicBezTo>
                      <a:pt x="33441" y="19461"/>
                      <a:pt x="33515" y="19609"/>
                      <a:pt x="33638" y="19707"/>
                    </a:cubicBezTo>
                    <a:lnTo>
                      <a:pt x="32727" y="21223"/>
                    </a:lnTo>
                    <a:cubicBezTo>
                      <a:pt x="32702" y="21211"/>
                      <a:pt x="32677" y="21198"/>
                      <a:pt x="32653" y="21198"/>
                    </a:cubicBezTo>
                    <a:cubicBezTo>
                      <a:pt x="32332" y="21223"/>
                      <a:pt x="32332" y="21679"/>
                      <a:pt x="32640" y="21703"/>
                    </a:cubicBezTo>
                    <a:lnTo>
                      <a:pt x="32850" y="22997"/>
                    </a:lnTo>
                    <a:cubicBezTo>
                      <a:pt x="32751" y="23034"/>
                      <a:pt x="32690" y="23133"/>
                      <a:pt x="32690" y="23231"/>
                    </a:cubicBezTo>
                    <a:cubicBezTo>
                      <a:pt x="32690" y="23379"/>
                      <a:pt x="32800" y="23490"/>
                      <a:pt x="32948" y="23490"/>
                    </a:cubicBezTo>
                    <a:cubicBezTo>
                      <a:pt x="32961" y="23490"/>
                      <a:pt x="32985" y="23478"/>
                      <a:pt x="33010" y="23478"/>
                    </a:cubicBezTo>
                    <a:lnTo>
                      <a:pt x="33207" y="23872"/>
                    </a:lnTo>
                    <a:cubicBezTo>
                      <a:pt x="33145" y="23921"/>
                      <a:pt x="33121" y="23995"/>
                      <a:pt x="33121" y="24069"/>
                    </a:cubicBezTo>
                    <a:cubicBezTo>
                      <a:pt x="33133" y="24223"/>
                      <a:pt x="33253" y="24300"/>
                      <a:pt x="33372" y="24300"/>
                    </a:cubicBezTo>
                    <a:cubicBezTo>
                      <a:pt x="33490" y="24300"/>
                      <a:pt x="33608" y="24223"/>
                      <a:pt x="33614" y="24069"/>
                    </a:cubicBezTo>
                    <a:lnTo>
                      <a:pt x="33614" y="24057"/>
                    </a:lnTo>
                    <a:lnTo>
                      <a:pt x="35733" y="23515"/>
                    </a:lnTo>
                    <a:cubicBezTo>
                      <a:pt x="35819" y="23700"/>
                      <a:pt x="35992" y="23798"/>
                      <a:pt x="36189" y="23798"/>
                    </a:cubicBezTo>
                    <a:cubicBezTo>
                      <a:pt x="36374" y="23798"/>
                      <a:pt x="36546" y="23700"/>
                      <a:pt x="36632" y="23539"/>
                    </a:cubicBezTo>
                    <a:lnTo>
                      <a:pt x="38037" y="24057"/>
                    </a:lnTo>
                    <a:cubicBezTo>
                      <a:pt x="38037" y="24069"/>
                      <a:pt x="38037" y="24081"/>
                      <a:pt x="38037" y="24094"/>
                    </a:cubicBezTo>
                    <a:cubicBezTo>
                      <a:pt x="38037" y="24262"/>
                      <a:pt x="38169" y="24353"/>
                      <a:pt x="38299" y="24353"/>
                    </a:cubicBezTo>
                    <a:cubicBezTo>
                      <a:pt x="38407" y="24353"/>
                      <a:pt x="38514" y="24290"/>
                      <a:pt x="38542" y="24155"/>
                    </a:cubicBezTo>
                    <a:lnTo>
                      <a:pt x="42805" y="24155"/>
                    </a:lnTo>
                    <a:cubicBezTo>
                      <a:pt x="42842" y="24242"/>
                      <a:pt x="42941" y="24303"/>
                      <a:pt x="43040" y="24303"/>
                    </a:cubicBezTo>
                    <a:cubicBezTo>
                      <a:pt x="43089" y="24303"/>
                      <a:pt x="43138" y="24291"/>
                      <a:pt x="43175" y="24266"/>
                    </a:cubicBezTo>
                    <a:lnTo>
                      <a:pt x="43569" y="24587"/>
                    </a:lnTo>
                    <a:cubicBezTo>
                      <a:pt x="43520" y="24661"/>
                      <a:pt x="43495" y="24759"/>
                      <a:pt x="43495" y="24858"/>
                    </a:cubicBezTo>
                    <a:cubicBezTo>
                      <a:pt x="43495" y="25168"/>
                      <a:pt x="43747" y="25357"/>
                      <a:pt x="44003" y="25357"/>
                    </a:cubicBezTo>
                    <a:cubicBezTo>
                      <a:pt x="44164" y="25357"/>
                      <a:pt x="44327" y="25283"/>
                      <a:pt x="44432" y="25116"/>
                    </a:cubicBezTo>
                    <a:lnTo>
                      <a:pt x="45541" y="25609"/>
                    </a:lnTo>
                    <a:cubicBezTo>
                      <a:pt x="45528" y="25634"/>
                      <a:pt x="45528" y="25659"/>
                      <a:pt x="45528" y="25683"/>
                    </a:cubicBezTo>
                    <a:cubicBezTo>
                      <a:pt x="45528" y="25870"/>
                      <a:pt x="45676" y="25975"/>
                      <a:pt x="45822" y="25975"/>
                    </a:cubicBezTo>
                    <a:cubicBezTo>
                      <a:pt x="45937" y="25975"/>
                      <a:pt x="46052" y="25910"/>
                      <a:pt x="46095" y="25770"/>
                    </a:cubicBezTo>
                    <a:cubicBezTo>
                      <a:pt x="46161" y="25555"/>
                      <a:pt x="45989" y="25390"/>
                      <a:pt x="45813" y="25390"/>
                    </a:cubicBezTo>
                    <a:cubicBezTo>
                      <a:pt x="45726" y="25390"/>
                      <a:pt x="45639" y="25430"/>
                      <a:pt x="45578" y="25523"/>
                    </a:cubicBezTo>
                    <a:lnTo>
                      <a:pt x="44481" y="25018"/>
                    </a:lnTo>
                    <a:cubicBezTo>
                      <a:pt x="44493" y="24969"/>
                      <a:pt x="44506" y="24907"/>
                      <a:pt x="44506" y="24858"/>
                    </a:cubicBezTo>
                    <a:cubicBezTo>
                      <a:pt x="44506" y="24544"/>
                      <a:pt x="44257" y="24341"/>
                      <a:pt x="44000" y="24341"/>
                    </a:cubicBezTo>
                    <a:cubicBezTo>
                      <a:pt x="43874" y="24341"/>
                      <a:pt x="43745" y="24391"/>
                      <a:pt x="43643" y="24500"/>
                    </a:cubicBezTo>
                    <a:lnTo>
                      <a:pt x="43249" y="24192"/>
                    </a:lnTo>
                    <a:cubicBezTo>
                      <a:pt x="43360" y="24032"/>
                      <a:pt x="43237" y="23810"/>
                      <a:pt x="43040" y="23810"/>
                    </a:cubicBezTo>
                    <a:cubicBezTo>
                      <a:pt x="42941" y="23810"/>
                      <a:pt x="42855" y="23860"/>
                      <a:pt x="42818" y="23946"/>
                    </a:cubicBezTo>
                    <a:lnTo>
                      <a:pt x="37298" y="22406"/>
                    </a:lnTo>
                    <a:cubicBezTo>
                      <a:pt x="37261" y="22289"/>
                      <a:pt x="37155" y="22224"/>
                      <a:pt x="37049" y="22224"/>
                    </a:cubicBezTo>
                    <a:cubicBezTo>
                      <a:pt x="36977" y="22224"/>
                      <a:pt x="36904" y="22254"/>
                      <a:pt x="36854" y="22320"/>
                    </a:cubicBezTo>
                    <a:lnTo>
                      <a:pt x="36522" y="22283"/>
                    </a:lnTo>
                    <a:cubicBezTo>
                      <a:pt x="36517" y="22162"/>
                      <a:pt x="36420" y="22111"/>
                      <a:pt x="36314" y="22111"/>
                    </a:cubicBezTo>
                    <a:cubicBezTo>
                      <a:pt x="36158" y="22111"/>
                      <a:pt x="35982" y="22220"/>
                      <a:pt x="36041" y="22381"/>
                    </a:cubicBezTo>
                    <a:lnTo>
                      <a:pt x="33564" y="23884"/>
                    </a:lnTo>
                    <a:cubicBezTo>
                      <a:pt x="33515" y="23835"/>
                      <a:pt x="33441" y="23810"/>
                      <a:pt x="33380" y="23810"/>
                    </a:cubicBezTo>
                    <a:lnTo>
                      <a:pt x="33306" y="23810"/>
                    </a:lnTo>
                    <a:lnTo>
                      <a:pt x="33109" y="23416"/>
                    </a:lnTo>
                    <a:cubicBezTo>
                      <a:pt x="33293" y="23268"/>
                      <a:pt x="33195" y="22973"/>
                      <a:pt x="32948" y="22973"/>
                    </a:cubicBezTo>
                    <a:lnTo>
                      <a:pt x="32739" y="21679"/>
                    </a:lnTo>
                    <a:cubicBezTo>
                      <a:pt x="32911" y="21617"/>
                      <a:pt x="32961" y="21383"/>
                      <a:pt x="32813" y="21260"/>
                    </a:cubicBezTo>
                    <a:lnTo>
                      <a:pt x="33725" y="19744"/>
                    </a:lnTo>
                    <a:cubicBezTo>
                      <a:pt x="33799" y="19781"/>
                      <a:pt x="33860" y="19794"/>
                      <a:pt x="33934" y="19794"/>
                    </a:cubicBezTo>
                    <a:cubicBezTo>
                      <a:pt x="33946" y="19794"/>
                      <a:pt x="33958" y="19795"/>
                      <a:pt x="33969" y="19795"/>
                    </a:cubicBezTo>
                    <a:cubicBezTo>
                      <a:pt x="34637" y="19795"/>
                      <a:pt x="34637" y="18782"/>
                      <a:pt x="33969" y="18782"/>
                    </a:cubicBezTo>
                    <a:cubicBezTo>
                      <a:pt x="33958" y="18782"/>
                      <a:pt x="33946" y="18783"/>
                      <a:pt x="33934" y="18783"/>
                    </a:cubicBezTo>
                    <a:cubicBezTo>
                      <a:pt x="33885" y="18783"/>
                      <a:pt x="33848" y="18796"/>
                      <a:pt x="33799" y="18808"/>
                    </a:cubicBezTo>
                    <a:lnTo>
                      <a:pt x="33355" y="17736"/>
                    </a:lnTo>
                    <a:cubicBezTo>
                      <a:pt x="33429" y="17687"/>
                      <a:pt x="33466" y="17613"/>
                      <a:pt x="33466" y="17526"/>
                    </a:cubicBezTo>
                    <a:cubicBezTo>
                      <a:pt x="33466" y="17477"/>
                      <a:pt x="33454" y="17440"/>
                      <a:pt x="33429" y="17403"/>
                    </a:cubicBezTo>
                    <a:lnTo>
                      <a:pt x="34254" y="16713"/>
                    </a:lnTo>
                    <a:cubicBezTo>
                      <a:pt x="34344" y="16803"/>
                      <a:pt x="34456" y="16844"/>
                      <a:pt x="34566" y="16844"/>
                    </a:cubicBezTo>
                    <a:cubicBezTo>
                      <a:pt x="34801" y="16844"/>
                      <a:pt x="35031" y="16658"/>
                      <a:pt x="35031" y="16381"/>
                    </a:cubicBezTo>
                    <a:cubicBezTo>
                      <a:pt x="35031" y="16220"/>
                      <a:pt x="34944" y="16073"/>
                      <a:pt x="34821" y="15986"/>
                    </a:cubicBezTo>
                    <a:lnTo>
                      <a:pt x="35265" y="15062"/>
                    </a:lnTo>
                    <a:cubicBezTo>
                      <a:pt x="35298" y="15069"/>
                      <a:pt x="35332" y="15073"/>
                      <a:pt x="35364" y="15073"/>
                    </a:cubicBezTo>
                    <a:cubicBezTo>
                      <a:pt x="35618" y="15073"/>
                      <a:pt x="35832" y="14868"/>
                      <a:pt x="35832" y="14606"/>
                    </a:cubicBezTo>
                    <a:lnTo>
                      <a:pt x="36780" y="14360"/>
                    </a:lnTo>
                    <a:cubicBezTo>
                      <a:pt x="36817" y="14446"/>
                      <a:pt x="36904" y="14495"/>
                      <a:pt x="37002" y="14495"/>
                    </a:cubicBezTo>
                    <a:cubicBezTo>
                      <a:pt x="37236" y="14495"/>
                      <a:pt x="37335" y="14200"/>
                      <a:pt x="37162" y="14052"/>
                    </a:cubicBezTo>
                    <a:lnTo>
                      <a:pt x="38037" y="12376"/>
                    </a:lnTo>
                    <a:lnTo>
                      <a:pt x="38074" y="12376"/>
                    </a:lnTo>
                    <a:cubicBezTo>
                      <a:pt x="38382" y="12352"/>
                      <a:pt x="38382" y="11896"/>
                      <a:pt x="38074" y="11871"/>
                    </a:cubicBezTo>
                    <a:cubicBezTo>
                      <a:pt x="38012" y="11871"/>
                      <a:pt x="37951" y="11883"/>
                      <a:pt x="37914" y="11933"/>
                    </a:cubicBezTo>
                    <a:lnTo>
                      <a:pt x="37680" y="11698"/>
                    </a:lnTo>
                    <a:cubicBezTo>
                      <a:pt x="37704" y="11662"/>
                      <a:pt x="37729" y="11612"/>
                      <a:pt x="37729" y="11563"/>
                    </a:cubicBezTo>
                    <a:cubicBezTo>
                      <a:pt x="37729" y="11415"/>
                      <a:pt x="37618" y="11304"/>
                      <a:pt x="37470" y="11304"/>
                    </a:cubicBezTo>
                    <a:lnTo>
                      <a:pt x="37396" y="10898"/>
                    </a:lnTo>
                    <a:cubicBezTo>
                      <a:pt x="37754" y="10848"/>
                      <a:pt x="37951" y="10442"/>
                      <a:pt x="37754" y="10134"/>
                    </a:cubicBezTo>
                    <a:lnTo>
                      <a:pt x="39540" y="8778"/>
                    </a:lnTo>
                    <a:cubicBezTo>
                      <a:pt x="39590" y="8815"/>
                      <a:pt x="39651" y="8840"/>
                      <a:pt x="39713" y="8840"/>
                    </a:cubicBezTo>
                    <a:cubicBezTo>
                      <a:pt x="39910" y="8840"/>
                      <a:pt x="40033" y="8618"/>
                      <a:pt x="39910" y="8446"/>
                    </a:cubicBezTo>
                    <a:cubicBezTo>
                      <a:pt x="39860" y="8374"/>
                      <a:pt x="39784" y="8339"/>
                      <a:pt x="39708" y="8339"/>
                    </a:cubicBezTo>
                    <a:cubicBezTo>
                      <a:pt x="39613" y="8339"/>
                      <a:pt x="39520" y="8393"/>
                      <a:pt x="39479" y="8495"/>
                    </a:cubicBezTo>
                    <a:lnTo>
                      <a:pt x="38456" y="8310"/>
                    </a:lnTo>
                    <a:cubicBezTo>
                      <a:pt x="38456" y="8298"/>
                      <a:pt x="38456" y="8285"/>
                      <a:pt x="38456" y="8273"/>
                    </a:cubicBezTo>
                    <a:cubicBezTo>
                      <a:pt x="38456" y="8150"/>
                      <a:pt x="38419" y="8051"/>
                      <a:pt x="38345" y="7965"/>
                    </a:cubicBezTo>
                    <a:lnTo>
                      <a:pt x="40341" y="6031"/>
                    </a:lnTo>
                    <a:cubicBezTo>
                      <a:pt x="40420" y="6083"/>
                      <a:pt x="40513" y="6109"/>
                      <a:pt x="40608" y="6109"/>
                    </a:cubicBezTo>
                    <a:cubicBezTo>
                      <a:pt x="40736" y="6109"/>
                      <a:pt x="40865" y="6061"/>
                      <a:pt x="40957" y="5969"/>
                    </a:cubicBezTo>
                    <a:lnTo>
                      <a:pt x="41573" y="6388"/>
                    </a:lnTo>
                    <a:cubicBezTo>
                      <a:pt x="41524" y="6450"/>
                      <a:pt x="41512" y="6536"/>
                      <a:pt x="41512" y="6622"/>
                    </a:cubicBezTo>
                    <a:cubicBezTo>
                      <a:pt x="41512" y="6920"/>
                      <a:pt x="41760" y="7130"/>
                      <a:pt x="42023" y="7130"/>
                    </a:cubicBezTo>
                    <a:cubicBezTo>
                      <a:pt x="42131" y="7130"/>
                      <a:pt x="42241" y="7095"/>
                      <a:pt x="42337" y="7016"/>
                    </a:cubicBezTo>
                    <a:cubicBezTo>
                      <a:pt x="42658" y="6745"/>
                      <a:pt x="42534" y="6203"/>
                      <a:pt x="42115" y="6129"/>
                    </a:cubicBezTo>
                    <a:lnTo>
                      <a:pt x="42263" y="4552"/>
                    </a:lnTo>
                    <a:cubicBezTo>
                      <a:pt x="42830" y="4404"/>
                      <a:pt x="42719" y="3566"/>
                      <a:pt x="42128" y="3566"/>
                    </a:cubicBezTo>
                    <a:cubicBezTo>
                      <a:pt x="42029" y="3566"/>
                      <a:pt x="41918" y="3603"/>
                      <a:pt x="41832" y="3665"/>
                    </a:cubicBezTo>
                    <a:lnTo>
                      <a:pt x="41438" y="3283"/>
                    </a:lnTo>
                    <a:cubicBezTo>
                      <a:pt x="41462" y="3234"/>
                      <a:pt x="41475" y="3197"/>
                      <a:pt x="41475" y="3147"/>
                    </a:cubicBezTo>
                    <a:cubicBezTo>
                      <a:pt x="41487" y="2963"/>
                      <a:pt x="41352" y="2870"/>
                      <a:pt x="41218" y="2870"/>
                    </a:cubicBezTo>
                    <a:cubicBezTo>
                      <a:pt x="41084" y="2870"/>
                      <a:pt x="40951" y="2963"/>
                      <a:pt x="40970" y="3147"/>
                    </a:cubicBezTo>
                    <a:lnTo>
                      <a:pt x="40970" y="3160"/>
                    </a:lnTo>
                    <a:lnTo>
                      <a:pt x="40267" y="3357"/>
                    </a:lnTo>
                    <a:cubicBezTo>
                      <a:pt x="40187" y="3144"/>
                      <a:pt x="39992" y="3032"/>
                      <a:pt x="39797" y="3032"/>
                    </a:cubicBezTo>
                    <a:cubicBezTo>
                      <a:pt x="39631" y="3032"/>
                      <a:pt x="39464" y="3113"/>
                      <a:pt x="39368" y="3283"/>
                    </a:cubicBezTo>
                    <a:lnTo>
                      <a:pt x="38493" y="3061"/>
                    </a:lnTo>
                    <a:cubicBezTo>
                      <a:pt x="38444" y="2787"/>
                      <a:pt x="38218" y="2637"/>
                      <a:pt x="37991" y="2637"/>
                    </a:cubicBezTo>
                    <a:cubicBezTo>
                      <a:pt x="37822" y="2637"/>
                      <a:pt x="37652" y="2721"/>
                      <a:pt x="37557" y="2901"/>
                    </a:cubicBezTo>
                    <a:lnTo>
                      <a:pt x="35413" y="2765"/>
                    </a:lnTo>
                    <a:cubicBezTo>
                      <a:pt x="35383" y="2647"/>
                      <a:pt x="35282" y="2588"/>
                      <a:pt x="35179" y="2588"/>
                    </a:cubicBezTo>
                    <a:cubicBezTo>
                      <a:pt x="35069" y="2588"/>
                      <a:pt x="34958" y="2656"/>
                      <a:pt x="34932" y="2790"/>
                    </a:cubicBezTo>
                    <a:lnTo>
                      <a:pt x="34365" y="2790"/>
                    </a:lnTo>
                    <a:cubicBezTo>
                      <a:pt x="34341" y="2562"/>
                      <a:pt x="34155" y="2466"/>
                      <a:pt x="33951" y="2466"/>
                    </a:cubicBezTo>
                    <a:cubicBezTo>
                      <a:pt x="33635" y="2466"/>
                      <a:pt x="33277" y="2695"/>
                      <a:pt x="33404" y="3024"/>
                    </a:cubicBezTo>
                    <a:lnTo>
                      <a:pt x="32308" y="3579"/>
                    </a:lnTo>
                    <a:cubicBezTo>
                      <a:pt x="32226" y="3371"/>
                      <a:pt x="32034" y="3266"/>
                      <a:pt x="31842" y="3266"/>
                    </a:cubicBezTo>
                    <a:cubicBezTo>
                      <a:pt x="31658" y="3266"/>
                      <a:pt x="31474" y="3361"/>
                      <a:pt x="31384" y="3554"/>
                    </a:cubicBezTo>
                    <a:lnTo>
                      <a:pt x="30459" y="3172"/>
                    </a:lnTo>
                    <a:cubicBezTo>
                      <a:pt x="30496" y="3110"/>
                      <a:pt x="30509" y="3037"/>
                      <a:pt x="30509" y="2963"/>
                    </a:cubicBezTo>
                    <a:cubicBezTo>
                      <a:pt x="30509" y="2628"/>
                      <a:pt x="30233" y="2412"/>
                      <a:pt x="29950" y="2412"/>
                    </a:cubicBezTo>
                    <a:cubicBezTo>
                      <a:pt x="29806" y="2412"/>
                      <a:pt x="29660" y="2468"/>
                      <a:pt x="29548" y="2593"/>
                    </a:cubicBezTo>
                    <a:lnTo>
                      <a:pt x="29116" y="2359"/>
                    </a:lnTo>
                    <a:cubicBezTo>
                      <a:pt x="29129" y="2334"/>
                      <a:pt x="29129" y="2310"/>
                      <a:pt x="29129" y="2285"/>
                    </a:cubicBezTo>
                    <a:cubicBezTo>
                      <a:pt x="29147" y="2100"/>
                      <a:pt x="29015" y="2008"/>
                      <a:pt x="28882" y="2008"/>
                    </a:cubicBezTo>
                    <a:cubicBezTo>
                      <a:pt x="28750" y="2008"/>
                      <a:pt x="28617" y="2100"/>
                      <a:pt x="28636" y="2285"/>
                    </a:cubicBezTo>
                    <a:cubicBezTo>
                      <a:pt x="28636" y="2334"/>
                      <a:pt x="28648" y="2371"/>
                      <a:pt x="28661" y="2408"/>
                    </a:cubicBezTo>
                    <a:lnTo>
                      <a:pt x="28402" y="2655"/>
                    </a:lnTo>
                    <a:cubicBezTo>
                      <a:pt x="28352" y="2642"/>
                      <a:pt x="28316" y="2642"/>
                      <a:pt x="28266" y="2642"/>
                    </a:cubicBezTo>
                    <a:cubicBezTo>
                      <a:pt x="28168" y="2642"/>
                      <a:pt x="28069" y="2667"/>
                      <a:pt x="27983" y="2728"/>
                    </a:cubicBezTo>
                    <a:lnTo>
                      <a:pt x="27773" y="2445"/>
                    </a:lnTo>
                    <a:cubicBezTo>
                      <a:pt x="27810" y="2408"/>
                      <a:pt x="27835" y="2347"/>
                      <a:pt x="27835" y="2285"/>
                    </a:cubicBezTo>
                    <a:cubicBezTo>
                      <a:pt x="27842" y="2120"/>
                      <a:pt x="27715" y="2028"/>
                      <a:pt x="27586" y="2028"/>
                    </a:cubicBezTo>
                    <a:cubicBezTo>
                      <a:pt x="27483" y="2028"/>
                      <a:pt x="27380" y="2086"/>
                      <a:pt x="27342" y="2211"/>
                    </a:cubicBezTo>
                    <a:lnTo>
                      <a:pt x="25531" y="2063"/>
                    </a:lnTo>
                    <a:cubicBezTo>
                      <a:pt x="25524" y="1736"/>
                      <a:pt x="25272" y="1561"/>
                      <a:pt x="25020" y="1561"/>
                    </a:cubicBezTo>
                    <a:cubicBezTo>
                      <a:pt x="24807" y="1561"/>
                      <a:pt x="24595" y="1687"/>
                      <a:pt x="24533" y="1952"/>
                    </a:cubicBezTo>
                    <a:lnTo>
                      <a:pt x="23522" y="1829"/>
                    </a:lnTo>
                    <a:cubicBezTo>
                      <a:pt x="23517" y="1669"/>
                      <a:pt x="23396" y="1592"/>
                      <a:pt x="23276" y="1592"/>
                    </a:cubicBezTo>
                    <a:cubicBezTo>
                      <a:pt x="23147" y="1592"/>
                      <a:pt x="23017" y="1681"/>
                      <a:pt x="23030" y="1854"/>
                    </a:cubicBezTo>
                    <a:cubicBezTo>
                      <a:pt x="23030" y="1866"/>
                      <a:pt x="23030" y="1878"/>
                      <a:pt x="23030" y="1891"/>
                    </a:cubicBezTo>
                    <a:lnTo>
                      <a:pt x="21218" y="2568"/>
                    </a:lnTo>
                    <a:cubicBezTo>
                      <a:pt x="21126" y="2367"/>
                      <a:pt x="20947" y="2276"/>
                      <a:pt x="20769" y="2276"/>
                    </a:cubicBezTo>
                    <a:cubicBezTo>
                      <a:pt x="20522" y="2276"/>
                      <a:pt x="20277" y="2452"/>
                      <a:pt x="20270" y="2753"/>
                    </a:cubicBezTo>
                    <a:lnTo>
                      <a:pt x="17855" y="2741"/>
                    </a:lnTo>
                    <a:cubicBezTo>
                      <a:pt x="17830" y="2593"/>
                      <a:pt x="17719" y="2494"/>
                      <a:pt x="17571" y="2494"/>
                    </a:cubicBezTo>
                    <a:cubicBezTo>
                      <a:pt x="17534" y="2494"/>
                      <a:pt x="17485" y="2507"/>
                      <a:pt x="17448" y="2519"/>
                    </a:cubicBezTo>
                    <a:lnTo>
                      <a:pt x="16659" y="1657"/>
                    </a:lnTo>
                    <a:cubicBezTo>
                      <a:pt x="16659" y="1657"/>
                      <a:pt x="16659" y="1644"/>
                      <a:pt x="16659" y="1632"/>
                    </a:cubicBezTo>
                    <a:cubicBezTo>
                      <a:pt x="16678" y="1453"/>
                      <a:pt x="16546" y="1364"/>
                      <a:pt x="16412" y="1364"/>
                    </a:cubicBezTo>
                    <a:cubicBezTo>
                      <a:pt x="16278" y="1364"/>
                      <a:pt x="16142" y="1453"/>
                      <a:pt x="16154" y="1632"/>
                    </a:cubicBezTo>
                    <a:cubicBezTo>
                      <a:pt x="16154" y="1706"/>
                      <a:pt x="16191" y="1780"/>
                      <a:pt x="16241" y="1829"/>
                    </a:cubicBezTo>
                    <a:lnTo>
                      <a:pt x="15008" y="3443"/>
                    </a:lnTo>
                    <a:cubicBezTo>
                      <a:pt x="14934" y="3382"/>
                      <a:pt x="14848" y="3357"/>
                      <a:pt x="14750" y="3357"/>
                    </a:cubicBezTo>
                    <a:cubicBezTo>
                      <a:pt x="14528" y="3357"/>
                      <a:pt x="14343" y="3505"/>
                      <a:pt x="14269" y="3714"/>
                    </a:cubicBezTo>
                    <a:lnTo>
                      <a:pt x="12630" y="3382"/>
                    </a:lnTo>
                    <a:lnTo>
                      <a:pt x="12630" y="3332"/>
                    </a:lnTo>
                    <a:cubicBezTo>
                      <a:pt x="12624" y="3007"/>
                      <a:pt x="12370" y="2836"/>
                      <a:pt x="12118" y="2836"/>
                    </a:cubicBezTo>
                    <a:cubicBezTo>
                      <a:pt x="11892" y="2836"/>
                      <a:pt x="11667" y="2973"/>
                      <a:pt x="11620" y="3258"/>
                    </a:cubicBezTo>
                    <a:lnTo>
                      <a:pt x="9858" y="3184"/>
                    </a:lnTo>
                    <a:cubicBezTo>
                      <a:pt x="9858" y="3160"/>
                      <a:pt x="9858" y="3147"/>
                      <a:pt x="9858" y="3135"/>
                    </a:cubicBezTo>
                    <a:cubicBezTo>
                      <a:pt x="9858" y="2889"/>
                      <a:pt x="9661" y="2679"/>
                      <a:pt x="9415" y="2642"/>
                    </a:cubicBezTo>
                    <a:lnTo>
                      <a:pt x="9451" y="1090"/>
                    </a:lnTo>
                    <a:cubicBezTo>
                      <a:pt x="9587" y="1065"/>
                      <a:pt x="9698" y="942"/>
                      <a:pt x="9698" y="806"/>
                    </a:cubicBezTo>
                    <a:cubicBezTo>
                      <a:pt x="9698" y="769"/>
                      <a:pt x="9686" y="732"/>
                      <a:pt x="9673" y="708"/>
                    </a:cubicBezTo>
                    <a:lnTo>
                      <a:pt x="9772" y="646"/>
                    </a:lnTo>
                    <a:cubicBezTo>
                      <a:pt x="9860" y="762"/>
                      <a:pt x="9977" y="811"/>
                      <a:pt x="10090" y="811"/>
                    </a:cubicBezTo>
                    <a:cubicBezTo>
                      <a:pt x="10340" y="811"/>
                      <a:pt x="10576" y="573"/>
                      <a:pt x="10474" y="277"/>
                    </a:cubicBezTo>
                    <a:cubicBezTo>
                      <a:pt x="10409" y="88"/>
                      <a:pt x="10250" y="0"/>
                      <a:pt x="100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82"/>
              <p:cNvSpPr/>
              <p:nvPr/>
            </p:nvSpPr>
            <p:spPr>
              <a:xfrm>
                <a:off x="5724531" y="2992055"/>
                <a:ext cx="139509" cy="101347"/>
              </a:xfrm>
              <a:custGeom>
                <a:rect b="b" l="l" r="r" t="t"/>
                <a:pathLst>
                  <a:path extrusionOk="0" h="7027" w="9673">
                    <a:moveTo>
                      <a:pt x="8416" y="198"/>
                    </a:moveTo>
                    <a:cubicBezTo>
                      <a:pt x="8473" y="198"/>
                      <a:pt x="8413" y="270"/>
                      <a:pt x="8388" y="270"/>
                    </a:cubicBezTo>
                    <a:cubicBezTo>
                      <a:pt x="8381" y="270"/>
                      <a:pt x="8376" y="264"/>
                      <a:pt x="8379" y="247"/>
                    </a:cubicBezTo>
                    <a:cubicBezTo>
                      <a:pt x="8379" y="222"/>
                      <a:pt x="8404" y="210"/>
                      <a:pt x="8428" y="210"/>
                    </a:cubicBezTo>
                    <a:lnTo>
                      <a:pt x="8416" y="198"/>
                    </a:lnTo>
                    <a:close/>
                    <a:moveTo>
                      <a:pt x="5582" y="407"/>
                    </a:moveTo>
                    <a:cubicBezTo>
                      <a:pt x="5639" y="407"/>
                      <a:pt x="5579" y="480"/>
                      <a:pt x="5549" y="480"/>
                    </a:cubicBezTo>
                    <a:cubicBezTo>
                      <a:pt x="5539" y="480"/>
                      <a:pt x="5533" y="473"/>
                      <a:pt x="5533" y="456"/>
                    </a:cubicBezTo>
                    <a:cubicBezTo>
                      <a:pt x="5533" y="432"/>
                      <a:pt x="5557" y="419"/>
                      <a:pt x="5582" y="419"/>
                    </a:cubicBezTo>
                    <a:lnTo>
                      <a:pt x="5582" y="407"/>
                    </a:lnTo>
                    <a:close/>
                    <a:moveTo>
                      <a:pt x="5385" y="617"/>
                    </a:moveTo>
                    <a:cubicBezTo>
                      <a:pt x="5422" y="678"/>
                      <a:pt x="5496" y="703"/>
                      <a:pt x="5582" y="703"/>
                    </a:cubicBezTo>
                    <a:cubicBezTo>
                      <a:pt x="5588" y="709"/>
                      <a:pt x="5598" y="712"/>
                      <a:pt x="5608" y="712"/>
                    </a:cubicBezTo>
                    <a:cubicBezTo>
                      <a:pt x="5619" y="712"/>
                      <a:pt x="5631" y="709"/>
                      <a:pt x="5644" y="703"/>
                    </a:cubicBezTo>
                    <a:lnTo>
                      <a:pt x="5915" y="1282"/>
                    </a:lnTo>
                    <a:cubicBezTo>
                      <a:pt x="5779" y="1368"/>
                      <a:pt x="5681" y="1516"/>
                      <a:pt x="5681" y="1676"/>
                    </a:cubicBezTo>
                    <a:lnTo>
                      <a:pt x="4079" y="1491"/>
                    </a:lnTo>
                    <a:lnTo>
                      <a:pt x="4079" y="1454"/>
                    </a:lnTo>
                    <a:cubicBezTo>
                      <a:pt x="4079" y="1393"/>
                      <a:pt x="4067" y="1343"/>
                      <a:pt x="4042" y="1282"/>
                    </a:cubicBezTo>
                    <a:lnTo>
                      <a:pt x="5385" y="617"/>
                    </a:lnTo>
                    <a:close/>
                    <a:moveTo>
                      <a:pt x="3577" y="1146"/>
                    </a:moveTo>
                    <a:cubicBezTo>
                      <a:pt x="3850" y="1146"/>
                      <a:pt x="3977" y="1470"/>
                      <a:pt x="3796" y="1664"/>
                    </a:cubicBezTo>
                    <a:cubicBezTo>
                      <a:pt x="3731" y="1729"/>
                      <a:pt x="3652" y="1757"/>
                      <a:pt x="3574" y="1757"/>
                    </a:cubicBezTo>
                    <a:cubicBezTo>
                      <a:pt x="3416" y="1757"/>
                      <a:pt x="3266" y="1636"/>
                      <a:pt x="3266" y="1454"/>
                    </a:cubicBezTo>
                    <a:cubicBezTo>
                      <a:pt x="3266" y="1282"/>
                      <a:pt x="3401" y="1159"/>
                      <a:pt x="3574" y="1159"/>
                    </a:cubicBezTo>
                    <a:lnTo>
                      <a:pt x="3561" y="1146"/>
                    </a:lnTo>
                    <a:cubicBezTo>
                      <a:pt x="3567" y="1146"/>
                      <a:pt x="3572" y="1146"/>
                      <a:pt x="3577" y="1146"/>
                    </a:cubicBezTo>
                    <a:close/>
                    <a:moveTo>
                      <a:pt x="6174" y="1405"/>
                    </a:moveTo>
                    <a:cubicBezTo>
                      <a:pt x="6445" y="1405"/>
                      <a:pt x="6580" y="1725"/>
                      <a:pt x="6395" y="1910"/>
                    </a:cubicBezTo>
                    <a:cubicBezTo>
                      <a:pt x="6331" y="1975"/>
                      <a:pt x="6253" y="2004"/>
                      <a:pt x="6177" y="2004"/>
                    </a:cubicBezTo>
                    <a:cubicBezTo>
                      <a:pt x="6022" y="2004"/>
                      <a:pt x="5878" y="1883"/>
                      <a:pt x="5878" y="1701"/>
                    </a:cubicBezTo>
                    <a:cubicBezTo>
                      <a:pt x="5890" y="1541"/>
                      <a:pt x="6026" y="1417"/>
                      <a:pt x="6186" y="1417"/>
                    </a:cubicBezTo>
                    <a:lnTo>
                      <a:pt x="6174" y="1405"/>
                    </a:lnTo>
                    <a:close/>
                    <a:moveTo>
                      <a:pt x="7788" y="2403"/>
                    </a:moveTo>
                    <a:cubicBezTo>
                      <a:pt x="7842" y="2403"/>
                      <a:pt x="7789" y="2471"/>
                      <a:pt x="7758" y="2471"/>
                    </a:cubicBezTo>
                    <a:cubicBezTo>
                      <a:pt x="7747" y="2471"/>
                      <a:pt x="7738" y="2462"/>
                      <a:pt x="7738" y="2440"/>
                    </a:cubicBezTo>
                    <a:cubicBezTo>
                      <a:pt x="7751" y="2428"/>
                      <a:pt x="7763" y="2415"/>
                      <a:pt x="7788" y="2415"/>
                    </a:cubicBezTo>
                    <a:lnTo>
                      <a:pt x="7788" y="2403"/>
                    </a:lnTo>
                    <a:close/>
                    <a:moveTo>
                      <a:pt x="9131" y="2305"/>
                    </a:moveTo>
                    <a:cubicBezTo>
                      <a:pt x="9303" y="2305"/>
                      <a:pt x="9402" y="2526"/>
                      <a:pt x="9266" y="2650"/>
                    </a:cubicBezTo>
                    <a:cubicBezTo>
                      <a:pt x="9227" y="2693"/>
                      <a:pt x="9177" y="2713"/>
                      <a:pt x="9127" y="2713"/>
                    </a:cubicBezTo>
                    <a:cubicBezTo>
                      <a:pt x="9023" y="2713"/>
                      <a:pt x="8921" y="2627"/>
                      <a:pt x="8921" y="2502"/>
                    </a:cubicBezTo>
                    <a:cubicBezTo>
                      <a:pt x="8934" y="2403"/>
                      <a:pt x="9020" y="2317"/>
                      <a:pt x="9131" y="2317"/>
                    </a:cubicBezTo>
                    <a:lnTo>
                      <a:pt x="9131" y="2305"/>
                    </a:lnTo>
                    <a:close/>
                    <a:moveTo>
                      <a:pt x="235" y="3081"/>
                    </a:moveTo>
                    <a:cubicBezTo>
                      <a:pt x="296" y="3081"/>
                      <a:pt x="296" y="3167"/>
                      <a:pt x="235" y="3167"/>
                    </a:cubicBezTo>
                    <a:cubicBezTo>
                      <a:pt x="210" y="3167"/>
                      <a:pt x="198" y="3155"/>
                      <a:pt x="198" y="3142"/>
                    </a:cubicBezTo>
                    <a:lnTo>
                      <a:pt x="185" y="3130"/>
                    </a:lnTo>
                    <a:cubicBezTo>
                      <a:pt x="185" y="3093"/>
                      <a:pt x="210" y="3081"/>
                      <a:pt x="235" y="3081"/>
                    </a:cubicBezTo>
                    <a:close/>
                    <a:moveTo>
                      <a:pt x="4054" y="1578"/>
                    </a:moveTo>
                    <a:lnTo>
                      <a:pt x="5681" y="1775"/>
                    </a:lnTo>
                    <a:cubicBezTo>
                      <a:pt x="5693" y="1824"/>
                      <a:pt x="5705" y="1873"/>
                      <a:pt x="5730" y="1923"/>
                    </a:cubicBezTo>
                    <a:lnTo>
                      <a:pt x="3081" y="3623"/>
                    </a:lnTo>
                    <a:cubicBezTo>
                      <a:pt x="3032" y="3537"/>
                      <a:pt x="2958" y="3463"/>
                      <a:pt x="2871" y="3426"/>
                    </a:cubicBezTo>
                    <a:lnTo>
                      <a:pt x="3438" y="1923"/>
                    </a:lnTo>
                    <a:cubicBezTo>
                      <a:pt x="3487" y="1935"/>
                      <a:pt x="3524" y="1947"/>
                      <a:pt x="3574" y="1947"/>
                    </a:cubicBezTo>
                    <a:cubicBezTo>
                      <a:pt x="3796" y="1947"/>
                      <a:pt x="3993" y="1799"/>
                      <a:pt x="4054" y="1590"/>
                    </a:cubicBezTo>
                    <a:lnTo>
                      <a:pt x="4054" y="1578"/>
                    </a:lnTo>
                    <a:close/>
                    <a:moveTo>
                      <a:pt x="3167" y="1750"/>
                    </a:moveTo>
                    <a:cubicBezTo>
                      <a:pt x="3216" y="1812"/>
                      <a:pt x="3266" y="1861"/>
                      <a:pt x="3340" y="1886"/>
                    </a:cubicBezTo>
                    <a:lnTo>
                      <a:pt x="2773" y="3389"/>
                    </a:lnTo>
                    <a:cubicBezTo>
                      <a:pt x="2724" y="3376"/>
                      <a:pt x="2687" y="3364"/>
                      <a:pt x="2637" y="3364"/>
                    </a:cubicBezTo>
                    <a:cubicBezTo>
                      <a:pt x="2440" y="3364"/>
                      <a:pt x="2255" y="3487"/>
                      <a:pt x="2181" y="3672"/>
                    </a:cubicBezTo>
                    <a:lnTo>
                      <a:pt x="481" y="3142"/>
                    </a:lnTo>
                    <a:lnTo>
                      <a:pt x="481" y="3130"/>
                    </a:lnTo>
                    <a:cubicBezTo>
                      <a:pt x="481" y="3105"/>
                      <a:pt x="481" y="3093"/>
                      <a:pt x="481" y="3068"/>
                    </a:cubicBezTo>
                    <a:lnTo>
                      <a:pt x="3167" y="1750"/>
                    </a:lnTo>
                    <a:close/>
                    <a:moveTo>
                      <a:pt x="8453" y="493"/>
                    </a:moveTo>
                    <a:lnTo>
                      <a:pt x="8958" y="2144"/>
                    </a:lnTo>
                    <a:cubicBezTo>
                      <a:pt x="8638" y="2292"/>
                      <a:pt x="8650" y="2760"/>
                      <a:pt x="8995" y="2884"/>
                    </a:cubicBezTo>
                    <a:lnTo>
                      <a:pt x="8773" y="3808"/>
                    </a:lnTo>
                    <a:cubicBezTo>
                      <a:pt x="8736" y="3795"/>
                      <a:pt x="8699" y="3795"/>
                      <a:pt x="8650" y="3795"/>
                    </a:cubicBezTo>
                    <a:cubicBezTo>
                      <a:pt x="8564" y="3795"/>
                      <a:pt x="8465" y="3820"/>
                      <a:pt x="8379" y="3882"/>
                    </a:cubicBezTo>
                    <a:lnTo>
                      <a:pt x="6568" y="2021"/>
                    </a:lnTo>
                    <a:cubicBezTo>
                      <a:pt x="6580" y="2009"/>
                      <a:pt x="6592" y="1984"/>
                      <a:pt x="6617" y="1972"/>
                    </a:cubicBezTo>
                    <a:lnTo>
                      <a:pt x="6605" y="1960"/>
                    </a:lnTo>
                    <a:lnTo>
                      <a:pt x="7541" y="2391"/>
                    </a:lnTo>
                    <a:cubicBezTo>
                      <a:pt x="7541" y="2403"/>
                      <a:pt x="7541" y="2428"/>
                      <a:pt x="7541" y="2440"/>
                    </a:cubicBezTo>
                    <a:cubicBezTo>
                      <a:pt x="7529" y="2625"/>
                      <a:pt x="7661" y="2717"/>
                      <a:pt x="7794" y="2717"/>
                    </a:cubicBezTo>
                    <a:cubicBezTo>
                      <a:pt x="7926" y="2717"/>
                      <a:pt x="8059" y="2625"/>
                      <a:pt x="8046" y="2440"/>
                    </a:cubicBezTo>
                    <a:cubicBezTo>
                      <a:pt x="8046" y="2354"/>
                      <a:pt x="7997" y="2268"/>
                      <a:pt x="7911" y="2218"/>
                    </a:cubicBezTo>
                    <a:lnTo>
                      <a:pt x="8404" y="493"/>
                    </a:lnTo>
                    <a:close/>
                    <a:moveTo>
                      <a:pt x="5989" y="2169"/>
                    </a:moveTo>
                    <a:cubicBezTo>
                      <a:pt x="6039" y="2189"/>
                      <a:pt x="6089" y="2209"/>
                      <a:pt x="6146" y="2209"/>
                    </a:cubicBezTo>
                    <a:cubicBezTo>
                      <a:pt x="6159" y="2209"/>
                      <a:pt x="6172" y="2208"/>
                      <a:pt x="6186" y="2206"/>
                    </a:cubicBezTo>
                    <a:lnTo>
                      <a:pt x="6211" y="2206"/>
                    </a:lnTo>
                    <a:lnTo>
                      <a:pt x="6506" y="4054"/>
                    </a:lnTo>
                    <a:lnTo>
                      <a:pt x="6506" y="4054"/>
                    </a:lnTo>
                    <a:lnTo>
                      <a:pt x="5373" y="3956"/>
                    </a:lnTo>
                    <a:cubicBezTo>
                      <a:pt x="5373" y="3832"/>
                      <a:pt x="5311" y="3721"/>
                      <a:pt x="5200" y="3648"/>
                    </a:cubicBezTo>
                    <a:lnTo>
                      <a:pt x="5200" y="3635"/>
                    </a:lnTo>
                    <a:lnTo>
                      <a:pt x="5989" y="2169"/>
                    </a:lnTo>
                    <a:close/>
                    <a:moveTo>
                      <a:pt x="4966" y="3758"/>
                    </a:moveTo>
                    <a:cubicBezTo>
                      <a:pt x="5077" y="3758"/>
                      <a:pt x="5176" y="3857"/>
                      <a:pt x="5176" y="3980"/>
                    </a:cubicBezTo>
                    <a:lnTo>
                      <a:pt x="5163" y="3956"/>
                    </a:lnTo>
                    <a:cubicBezTo>
                      <a:pt x="5163" y="4081"/>
                      <a:pt x="5061" y="4161"/>
                      <a:pt x="4957" y="4161"/>
                    </a:cubicBezTo>
                    <a:cubicBezTo>
                      <a:pt x="4908" y="4161"/>
                      <a:pt x="4858" y="4143"/>
                      <a:pt x="4818" y="4103"/>
                    </a:cubicBezTo>
                    <a:cubicBezTo>
                      <a:pt x="4695" y="3980"/>
                      <a:pt x="4781" y="3758"/>
                      <a:pt x="4966" y="3758"/>
                    </a:cubicBezTo>
                    <a:close/>
                    <a:moveTo>
                      <a:pt x="2637" y="3561"/>
                    </a:moveTo>
                    <a:cubicBezTo>
                      <a:pt x="2810" y="3561"/>
                      <a:pt x="2958" y="3709"/>
                      <a:pt x="2945" y="3882"/>
                    </a:cubicBezTo>
                    <a:lnTo>
                      <a:pt x="2945" y="3869"/>
                    </a:lnTo>
                    <a:cubicBezTo>
                      <a:pt x="2945" y="4045"/>
                      <a:pt x="2797" y="4164"/>
                      <a:pt x="2644" y="4164"/>
                    </a:cubicBezTo>
                    <a:cubicBezTo>
                      <a:pt x="2572" y="4164"/>
                      <a:pt x="2499" y="4138"/>
                      <a:pt x="2440" y="4079"/>
                    </a:cubicBezTo>
                    <a:cubicBezTo>
                      <a:pt x="2243" y="3882"/>
                      <a:pt x="2379" y="3574"/>
                      <a:pt x="2637" y="3561"/>
                    </a:cubicBezTo>
                    <a:close/>
                    <a:moveTo>
                      <a:pt x="6494" y="2095"/>
                    </a:moveTo>
                    <a:lnTo>
                      <a:pt x="8293" y="3943"/>
                    </a:lnTo>
                    <a:cubicBezTo>
                      <a:pt x="8231" y="4017"/>
                      <a:pt x="8182" y="4091"/>
                      <a:pt x="8157" y="4190"/>
                    </a:cubicBezTo>
                    <a:lnTo>
                      <a:pt x="6605" y="4054"/>
                    </a:lnTo>
                    <a:lnTo>
                      <a:pt x="6309" y="2181"/>
                    </a:lnTo>
                    <a:cubicBezTo>
                      <a:pt x="6371" y="2169"/>
                      <a:pt x="6432" y="2132"/>
                      <a:pt x="6494" y="2095"/>
                    </a:cubicBezTo>
                    <a:close/>
                    <a:moveTo>
                      <a:pt x="8650" y="4005"/>
                    </a:moveTo>
                    <a:cubicBezTo>
                      <a:pt x="8823" y="4005"/>
                      <a:pt x="8958" y="4153"/>
                      <a:pt x="8946" y="4313"/>
                    </a:cubicBezTo>
                    <a:cubicBezTo>
                      <a:pt x="8946" y="4489"/>
                      <a:pt x="8798" y="4608"/>
                      <a:pt x="8645" y="4608"/>
                    </a:cubicBezTo>
                    <a:cubicBezTo>
                      <a:pt x="8573" y="4608"/>
                      <a:pt x="8500" y="4582"/>
                      <a:pt x="8441" y="4522"/>
                    </a:cubicBezTo>
                    <a:cubicBezTo>
                      <a:pt x="8244" y="4338"/>
                      <a:pt x="8379" y="4005"/>
                      <a:pt x="8650" y="4005"/>
                    </a:cubicBezTo>
                    <a:close/>
                    <a:moveTo>
                      <a:pt x="5792" y="2033"/>
                    </a:moveTo>
                    <a:cubicBezTo>
                      <a:pt x="5816" y="2070"/>
                      <a:pt x="5853" y="2107"/>
                      <a:pt x="5902" y="2144"/>
                    </a:cubicBezTo>
                    <a:lnTo>
                      <a:pt x="5114" y="3598"/>
                    </a:lnTo>
                    <a:cubicBezTo>
                      <a:pt x="5065" y="3586"/>
                      <a:pt x="5015" y="3574"/>
                      <a:pt x="4966" y="3574"/>
                    </a:cubicBezTo>
                    <a:cubicBezTo>
                      <a:pt x="4633" y="3574"/>
                      <a:pt x="4449" y="3980"/>
                      <a:pt x="4658" y="4239"/>
                    </a:cubicBezTo>
                    <a:lnTo>
                      <a:pt x="4005" y="4818"/>
                    </a:lnTo>
                    <a:lnTo>
                      <a:pt x="3081" y="4140"/>
                    </a:lnTo>
                    <a:cubicBezTo>
                      <a:pt x="3130" y="4066"/>
                      <a:pt x="3155" y="3980"/>
                      <a:pt x="3155" y="3894"/>
                    </a:cubicBezTo>
                    <a:cubicBezTo>
                      <a:pt x="3155" y="3832"/>
                      <a:pt x="3142" y="3783"/>
                      <a:pt x="3130" y="3734"/>
                    </a:cubicBezTo>
                    <a:lnTo>
                      <a:pt x="5792" y="2033"/>
                    </a:lnTo>
                    <a:close/>
                    <a:moveTo>
                      <a:pt x="6629" y="4165"/>
                    </a:moveTo>
                    <a:lnTo>
                      <a:pt x="8145" y="4301"/>
                    </a:lnTo>
                    <a:lnTo>
                      <a:pt x="8145" y="4313"/>
                    </a:lnTo>
                    <a:cubicBezTo>
                      <a:pt x="8145" y="4387"/>
                      <a:pt x="8157" y="4461"/>
                      <a:pt x="8194" y="4522"/>
                    </a:cubicBezTo>
                    <a:lnTo>
                      <a:pt x="6802" y="5274"/>
                    </a:lnTo>
                    <a:lnTo>
                      <a:pt x="6629" y="4165"/>
                    </a:lnTo>
                    <a:close/>
                    <a:moveTo>
                      <a:pt x="456" y="3253"/>
                    </a:moveTo>
                    <a:lnTo>
                      <a:pt x="2144" y="3771"/>
                    </a:lnTo>
                    <a:cubicBezTo>
                      <a:pt x="2144" y="3808"/>
                      <a:pt x="2132" y="3845"/>
                      <a:pt x="2144" y="3869"/>
                    </a:cubicBezTo>
                    <a:cubicBezTo>
                      <a:pt x="2144" y="3993"/>
                      <a:pt x="2181" y="4091"/>
                      <a:pt x="2255" y="4177"/>
                    </a:cubicBezTo>
                    <a:lnTo>
                      <a:pt x="530" y="5459"/>
                    </a:lnTo>
                    <a:cubicBezTo>
                      <a:pt x="493" y="5422"/>
                      <a:pt x="432" y="5397"/>
                      <a:pt x="383" y="5385"/>
                    </a:cubicBezTo>
                    <a:lnTo>
                      <a:pt x="247" y="3376"/>
                    </a:lnTo>
                    <a:cubicBezTo>
                      <a:pt x="333" y="3376"/>
                      <a:pt x="419" y="3327"/>
                      <a:pt x="456" y="3253"/>
                    </a:cubicBezTo>
                    <a:close/>
                    <a:moveTo>
                      <a:pt x="5373" y="4054"/>
                    </a:moveTo>
                    <a:lnTo>
                      <a:pt x="6519" y="4153"/>
                    </a:lnTo>
                    <a:lnTo>
                      <a:pt x="6716" y="5323"/>
                    </a:lnTo>
                    <a:lnTo>
                      <a:pt x="6087" y="5681"/>
                    </a:lnTo>
                    <a:cubicBezTo>
                      <a:pt x="6038" y="5619"/>
                      <a:pt x="5964" y="5594"/>
                      <a:pt x="5902" y="5582"/>
                    </a:cubicBezTo>
                    <a:lnTo>
                      <a:pt x="5829" y="5582"/>
                    </a:lnTo>
                    <a:lnTo>
                      <a:pt x="5188" y="4301"/>
                    </a:lnTo>
                    <a:cubicBezTo>
                      <a:pt x="5286" y="4251"/>
                      <a:pt x="5348" y="4153"/>
                      <a:pt x="5373" y="4054"/>
                    </a:cubicBezTo>
                    <a:close/>
                    <a:moveTo>
                      <a:pt x="379" y="5608"/>
                    </a:moveTo>
                    <a:cubicBezTo>
                      <a:pt x="388" y="5608"/>
                      <a:pt x="395" y="5614"/>
                      <a:pt x="395" y="5631"/>
                    </a:cubicBezTo>
                    <a:cubicBezTo>
                      <a:pt x="407" y="5668"/>
                      <a:pt x="383" y="5693"/>
                      <a:pt x="358" y="5693"/>
                    </a:cubicBezTo>
                    <a:lnTo>
                      <a:pt x="346" y="5681"/>
                    </a:lnTo>
                    <a:cubicBezTo>
                      <a:pt x="289" y="5681"/>
                      <a:pt x="348" y="5608"/>
                      <a:pt x="379" y="5608"/>
                    </a:cubicBezTo>
                    <a:close/>
                    <a:moveTo>
                      <a:pt x="3019" y="4214"/>
                    </a:moveTo>
                    <a:lnTo>
                      <a:pt x="3943" y="4892"/>
                    </a:lnTo>
                    <a:lnTo>
                      <a:pt x="3241" y="5545"/>
                    </a:lnTo>
                    <a:cubicBezTo>
                      <a:pt x="3196" y="5511"/>
                      <a:pt x="3144" y="5495"/>
                      <a:pt x="3094" y="5495"/>
                    </a:cubicBezTo>
                    <a:cubicBezTo>
                      <a:pt x="2981" y="5495"/>
                      <a:pt x="2872" y="5574"/>
                      <a:pt x="2847" y="5693"/>
                    </a:cubicBezTo>
                    <a:lnTo>
                      <a:pt x="604" y="5631"/>
                    </a:lnTo>
                    <a:cubicBezTo>
                      <a:pt x="604" y="5607"/>
                      <a:pt x="592" y="5582"/>
                      <a:pt x="580" y="5545"/>
                    </a:cubicBezTo>
                    <a:lnTo>
                      <a:pt x="2329" y="4264"/>
                    </a:lnTo>
                    <a:cubicBezTo>
                      <a:pt x="2418" y="4341"/>
                      <a:pt x="2529" y="4379"/>
                      <a:pt x="2642" y="4379"/>
                    </a:cubicBezTo>
                    <a:cubicBezTo>
                      <a:pt x="2779" y="4379"/>
                      <a:pt x="2918" y="4323"/>
                      <a:pt x="3019" y="4214"/>
                    </a:cubicBezTo>
                    <a:close/>
                    <a:moveTo>
                      <a:pt x="4720" y="4288"/>
                    </a:moveTo>
                    <a:cubicBezTo>
                      <a:pt x="4794" y="4338"/>
                      <a:pt x="4880" y="4362"/>
                      <a:pt x="4966" y="4362"/>
                    </a:cubicBezTo>
                    <a:cubicBezTo>
                      <a:pt x="5003" y="4362"/>
                      <a:pt x="5052" y="4362"/>
                      <a:pt x="5089" y="4338"/>
                    </a:cubicBezTo>
                    <a:lnTo>
                      <a:pt x="5730" y="5631"/>
                    </a:lnTo>
                    <a:cubicBezTo>
                      <a:pt x="5693" y="5656"/>
                      <a:pt x="5668" y="5693"/>
                      <a:pt x="5656" y="5730"/>
                    </a:cubicBezTo>
                    <a:lnTo>
                      <a:pt x="5360" y="5668"/>
                    </a:lnTo>
                    <a:cubicBezTo>
                      <a:pt x="5360" y="5520"/>
                      <a:pt x="5237" y="5397"/>
                      <a:pt x="5077" y="5397"/>
                    </a:cubicBezTo>
                    <a:lnTo>
                      <a:pt x="5077" y="5385"/>
                    </a:lnTo>
                    <a:cubicBezTo>
                      <a:pt x="5003" y="5385"/>
                      <a:pt x="4929" y="5410"/>
                      <a:pt x="4880" y="5459"/>
                    </a:cubicBezTo>
                    <a:lnTo>
                      <a:pt x="4091" y="4880"/>
                    </a:lnTo>
                    <a:lnTo>
                      <a:pt x="4720" y="4288"/>
                    </a:lnTo>
                    <a:close/>
                    <a:moveTo>
                      <a:pt x="5089" y="5607"/>
                    </a:moveTo>
                    <a:cubicBezTo>
                      <a:pt x="5129" y="5607"/>
                      <a:pt x="5169" y="5631"/>
                      <a:pt x="5176" y="5681"/>
                    </a:cubicBezTo>
                    <a:cubicBezTo>
                      <a:pt x="5176" y="5725"/>
                      <a:pt x="5146" y="5769"/>
                      <a:pt x="5096" y="5769"/>
                    </a:cubicBezTo>
                    <a:cubicBezTo>
                      <a:pt x="5090" y="5769"/>
                      <a:pt x="5083" y="5768"/>
                      <a:pt x="5077" y="5767"/>
                    </a:cubicBezTo>
                    <a:lnTo>
                      <a:pt x="5077" y="5755"/>
                    </a:lnTo>
                    <a:cubicBezTo>
                      <a:pt x="5040" y="5755"/>
                      <a:pt x="5003" y="5718"/>
                      <a:pt x="5003" y="5681"/>
                    </a:cubicBezTo>
                    <a:cubicBezTo>
                      <a:pt x="5009" y="5631"/>
                      <a:pt x="5049" y="5607"/>
                      <a:pt x="5089" y="5607"/>
                    </a:cubicBezTo>
                    <a:close/>
                    <a:moveTo>
                      <a:pt x="3127" y="5719"/>
                    </a:moveTo>
                    <a:cubicBezTo>
                      <a:pt x="3136" y="5719"/>
                      <a:pt x="3142" y="5725"/>
                      <a:pt x="3142" y="5742"/>
                    </a:cubicBezTo>
                    <a:cubicBezTo>
                      <a:pt x="3142" y="5779"/>
                      <a:pt x="3130" y="5804"/>
                      <a:pt x="3093" y="5804"/>
                    </a:cubicBezTo>
                    <a:lnTo>
                      <a:pt x="3093" y="5791"/>
                    </a:lnTo>
                    <a:cubicBezTo>
                      <a:pt x="3036" y="5791"/>
                      <a:pt x="3096" y="5719"/>
                      <a:pt x="3127" y="5719"/>
                    </a:cubicBezTo>
                    <a:close/>
                    <a:moveTo>
                      <a:pt x="5924" y="5817"/>
                    </a:moveTo>
                    <a:cubicBezTo>
                      <a:pt x="5933" y="5817"/>
                      <a:pt x="5939" y="5824"/>
                      <a:pt x="5939" y="5841"/>
                    </a:cubicBezTo>
                    <a:cubicBezTo>
                      <a:pt x="5939" y="5865"/>
                      <a:pt x="5927" y="5890"/>
                      <a:pt x="5902" y="5890"/>
                    </a:cubicBezTo>
                    <a:cubicBezTo>
                      <a:pt x="5836" y="5890"/>
                      <a:pt x="5894" y="5817"/>
                      <a:pt x="5924" y="5817"/>
                    </a:cubicBezTo>
                    <a:close/>
                    <a:moveTo>
                      <a:pt x="8244" y="4609"/>
                    </a:moveTo>
                    <a:cubicBezTo>
                      <a:pt x="8268" y="4658"/>
                      <a:pt x="8305" y="4695"/>
                      <a:pt x="8354" y="4720"/>
                    </a:cubicBezTo>
                    <a:lnTo>
                      <a:pt x="7110" y="6543"/>
                    </a:lnTo>
                    <a:cubicBezTo>
                      <a:pt x="7073" y="6518"/>
                      <a:pt x="7036" y="6506"/>
                      <a:pt x="6999" y="6506"/>
                    </a:cubicBezTo>
                    <a:lnTo>
                      <a:pt x="6814" y="5385"/>
                    </a:lnTo>
                    <a:lnTo>
                      <a:pt x="8244" y="4609"/>
                    </a:lnTo>
                    <a:close/>
                    <a:moveTo>
                      <a:pt x="6728" y="5434"/>
                    </a:moveTo>
                    <a:lnTo>
                      <a:pt x="6901" y="6518"/>
                    </a:lnTo>
                    <a:cubicBezTo>
                      <a:pt x="6876" y="6531"/>
                      <a:pt x="6851" y="6543"/>
                      <a:pt x="6839" y="6568"/>
                    </a:cubicBezTo>
                    <a:lnTo>
                      <a:pt x="6839" y="6555"/>
                    </a:lnTo>
                    <a:lnTo>
                      <a:pt x="6112" y="5952"/>
                    </a:lnTo>
                    <a:cubicBezTo>
                      <a:pt x="6137" y="5915"/>
                      <a:pt x="6149" y="5878"/>
                      <a:pt x="6149" y="5828"/>
                    </a:cubicBezTo>
                    <a:cubicBezTo>
                      <a:pt x="6149" y="5804"/>
                      <a:pt x="6149" y="5779"/>
                      <a:pt x="6137" y="5755"/>
                    </a:cubicBezTo>
                    <a:lnTo>
                      <a:pt x="6728" y="5434"/>
                    </a:lnTo>
                    <a:close/>
                    <a:moveTo>
                      <a:pt x="8601" y="5976"/>
                    </a:moveTo>
                    <a:cubicBezTo>
                      <a:pt x="8771" y="5976"/>
                      <a:pt x="8906" y="6109"/>
                      <a:pt x="8909" y="6278"/>
                    </a:cubicBezTo>
                    <a:lnTo>
                      <a:pt x="8909" y="6278"/>
                    </a:lnTo>
                    <a:cubicBezTo>
                      <a:pt x="8905" y="6457"/>
                      <a:pt x="8757" y="6575"/>
                      <a:pt x="8604" y="6575"/>
                    </a:cubicBezTo>
                    <a:cubicBezTo>
                      <a:pt x="8529" y="6575"/>
                      <a:pt x="8452" y="6546"/>
                      <a:pt x="8391" y="6481"/>
                    </a:cubicBezTo>
                    <a:cubicBezTo>
                      <a:pt x="8207" y="6297"/>
                      <a:pt x="8342" y="5976"/>
                      <a:pt x="8601" y="5976"/>
                    </a:cubicBezTo>
                    <a:close/>
                    <a:moveTo>
                      <a:pt x="8441" y="4769"/>
                    </a:moveTo>
                    <a:cubicBezTo>
                      <a:pt x="8502" y="4793"/>
                      <a:pt x="8576" y="4818"/>
                      <a:pt x="8638" y="4818"/>
                    </a:cubicBezTo>
                    <a:lnTo>
                      <a:pt x="8613" y="5767"/>
                    </a:lnTo>
                    <a:lnTo>
                      <a:pt x="8601" y="5767"/>
                    </a:lnTo>
                    <a:cubicBezTo>
                      <a:pt x="8317" y="5767"/>
                      <a:pt x="8096" y="6001"/>
                      <a:pt x="8108" y="6284"/>
                    </a:cubicBezTo>
                    <a:lnTo>
                      <a:pt x="8096" y="6272"/>
                    </a:lnTo>
                    <a:lnTo>
                      <a:pt x="8096" y="6272"/>
                    </a:lnTo>
                    <a:cubicBezTo>
                      <a:pt x="8096" y="6309"/>
                      <a:pt x="8108" y="6334"/>
                      <a:pt x="8108" y="6371"/>
                    </a:cubicBezTo>
                    <a:lnTo>
                      <a:pt x="7209" y="6642"/>
                    </a:lnTo>
                    <a:cubicBezTo>
                      <a:pt x="7209" y="6629"/>
                      <a:pt x="7196" y="6617"/>
                      <a:pt x="7184" y="6605"/>
                    </a:cubicBezTo>
                    <a:lnTo>
                      <a:pt x="8441" y="4769"/>
                    </a:lnTo>
                    <a:close/>
                    <a:moveTo>
                      <a:pt x="7020" y="6729"/>
                    </a:moveTo>
                    <a:cubicBezTo>
                      <a:pt x="7029" y="6729"/>
                      <a:pt x="7036" y="6735"/>
                      <a:pt x="7036" y="6753"/>
                    </a:cubicBezTo>
                    <a:cubicBezTo>
                      <a:pt x="7048" y="6790"/>
                      <a:pt x="7024" y="6814"/>
                      <a:pt x="6987" y="6814"/>
                    </a:cubicBezTo>
                    <a:lnTo>
                      <a:pt x="6987" y="6802"/>
                    </a:lnTo>
                    <a:cubicBezTo>
                      <a:pt x="6930" y="6802"/>
                      <a:pt x="6990" y="6729"/>
                      <a:pt x="7020" y="6729"/>
                    </a:cubicBezTo>
                    <a:close/>
                    <a:moveTo>
                      <a:pt x="8428" y="0"/>
                    </a:moveTo>
                    <a:cubicBezTo>
                      <a:pt x="8170" y="0"/>
                      <a:pt x="8071" y="358"/>
                      <a:pt x="8305" y="481"/>
                    </a:cubicBezTo>
                    <a:lnTo>
                      <a:pt x="7812" y="2206"/>
                    </a:lnTo>
                    <a:lnTo>
                      <a:pt x="7788" y="2206"/>
                    </a:lnTo>
                    <a:cubicBezTo>
                      <a:pt x="7714" y="2206"/>
                      <a:pt x="7640" y="2243"/>
                      <a:pt x="7591" y="2317"/>
                    </a:cubicBezTo>
                    <a:lnTo>
                      <a:pt x="6666" y="1886"/>
                    </a:lnTo>
                    <a:cubicBezTo>
                      <a:pt x="6679" y="1824"/>
                      <a:pt x="6691" y="1775"/>
                      <a:pt x="6691" y="1713"/>
                    </a:cubicBezTo>
                    <a:cubicBezTo>
                      <a:pt x="6691" y="1442"/>
                      <a:pt x="6469" y="1208"/>
                      <a:pt x="6186" y="1208"/>
                    </a:cubicBezTo>
                    <a:cubicBezTo>
                      <a:pt x="6137" y="1208"/>
                      <a:pt x="6075" y="1220"/>
                      <a:pt x="6013" y="1245"/>
                    </a:cubicBezTo>
                    <a:lnTo>
                      <a:pt x="5742" y="666"/>
                    </a:lnTo>
                    <a:cubicBezTo>
                      <a:pt x="5890" y="555"/>
                      <a:pt x="5866" y="333"/>
                      <a:pt x="5693" y="247"/>
                    </a:cubicBezTo>
                    <a:cubicBezTo>
                      <a:pt x="5657" y="228"/>
                      <a:pt x="5620" y="219"/>
                      <a:pt x="5583" y="219"/>
                    </a:cubicBezTo>
                    <a:cubicBezTo>
                      <a:pt x="5455" y="219"/>
                      <a:pt x="5336" y="325"/>
                      <a:pt x="5336" y="469"/>
                    </a:cubicBezTo>
                    <a:cubicBezTo>
                      <a:pt x="5336" y="493"/>
                      <a:pt x="5336" y="518"/>
                      <a:pt x="5348" y="530"/>
                    </a:cubicBezTo>
                    <a:lnTo>
                      <a:pt x="4005" y="1196"/>
                    </a:lnTo>
                    <a:cubicBezTo>
                      <a:pt x="3901" y="1035"/>
                      <a:pt x="3743" y="963"/>
                      <a:pt x="3587" y="963"/>
                    </a:cubicBezTo>
                    <a:cubicBezTo>
                      <a:pt x="3335" y="963"/>
                      <a:pt x="3088" y="1150"/>
                      <a:pt x="3081" y="1454"/>
                    </a:cubicBezTo>
                    <a:cubicBezTo>
                      <a:pt x="3081" y="1528"/>
                      <a:pt x="3106" y="1602"/>
                      <a:pt x="3130" y="1676"/>
                    </a:cubicBezTo>
                    <a:lnTo>
                      <a:pt x="456" y="2982"/>
                    </a:lnTo>
                    <a:cubicBezTo>
                      <a:pt x="407" y="2921"/>
                      <a:pt x="333" y="2884"/>
                      <a:pt x="259" y="2884"/>
                    </a:cubicBezTo>
                    <a:cubicBezTo>
                      <a:pt x="111" y="2884"/>
                      <a:pt x="1" y="2995"/>
                      <a:pt x="1" y="3142"/>
                    </a:cubicBezTo>
                    <a:cubicBezTo>
                      <a:pt x="1" y="3241"/>
                      <a:pt x="62" y="3340"/>
                      <a:pt x="161" y="3376"/>
                    </a:cubicBezTo>
                    <a:lnTo>
                      <a:pt x="309" y="5410"/>
                    </a:lnTo>
                    <a:cubicBezTo>
                      <a:pt x="124" y="5459"/>
                      <a:pt x="62" y="5681"/>
                      <a:pt x="185" y="5816"/>
                    </a:cubicBezTo>
                    <a:cubicBezTo>
                      <a:pt x="236" y="5872"/>
                      <a:pt x="303" y="5898"/>
                      <a:pt x="370" y="5898"/>
                    </a:cubicBezTo>
                    <a:cubicBezTo>
                      <a:pt x="466" y="5898"/>
                      <a:pt x="561" y="5844"/>
                      <a:pt x="604" y="5742"/>
                    </a:cubicBezTo>
                    <a:lnTo>
                      <a:pt x="2871" y="5804"/>
                    </a:lnTo>
                    <a:cubicBezTo>
                      <a:pt x="2894" y="5947"/>
                      <a:pt x="3006" y="6016"/>
                      <a:pt x="3117" y="6016"/>
                    </a:cubicBezTo>
                    <a:cubicBezTo>
                      <a:pt x="3244" y="6016"/>
                      <a:pt x="3371" y="5926"/>
                      <a:pt x="3364" y="5755"/>
                    </a:cubicBezTo>
                    <a:cubicBezTo>
                      <a:pt x="3364" y="5718"/>
                      <a:pt x="3352" y="5668"/>
                      <a:pt x="3327" y="5631"/>
                    </a:cubicBezTo>
                    <a:lnTo>
                      <a:pt x="4042" y="4966"/>
                    </a:lnTo>
                    <a:lnTo>
                      <a:pt x="4843" y="5557"/>
                    </a:lnTo>
                    <a:cubicBezTo>
                      <a:pt x="4818" y="5594"/>
                      <a:pt x="4806" y="5644"/>
                      <a:pt x="4806" y="5681"/>
                    </a:cubicBezTo>
                    <a:cubicBezTo>
                      <a:pt x="4806" y="5866"/>
                      <a:pt x="4954" y="5973"/>
                      <a:pt x="5101" y="5973"/>
                    </a:cubicBezTo>
                    <a:cubicBezTo>
                      <a:pt x="5208" y="5973"/>
                      <a:pt x="5314" y="5916"/>
                      <a:pt x="5360" y="5791"/>
                    </a:cubicBezTo>
                    <a:lnTo>
                      <a:pt x="5656" y="5841"/>
                    </a:lnTo>
                    <a:cubicBezTo>
                      <a:pt x="5656" y="5976"/>
                      <a:pt x="5767" y="6087"/>
                      <a:pt x="5902" y="6087"/>
                    </a:cubicBezTo>
                    <a:cubicBezTo>
                      <a:pt x="5952" y="6087"/>
                      <a:pt x="6001" y="6075"/>
                      <a:pt x="6050" y="6038"/>
                    </a:cubicBezTo>
                    <a:lnTo>
                      <a:pt x="6765" y="6654"/>
                    </a:lnTo>
                    <a:cubicBezTo>
                      <a:pt x="6753" y="6691"/>
                      <a:pt x="6740" y="6728"/>
                      <a:pt x="6740" y="6777"/>
                    </a:cubicBezTo>
                    <a:cubicBezTo>
                      <a:pt x="6740" y="6944"/>
                      <a:pt x="6867" y="7027"/>
                      <a:pt x="6993" y="7027"/>
                    </a:cubicBezTo>
                    <a:cubicBezTo>
                      <a:pt x="7119" y="7027"/>
                      <a:pt x="7246" y="6944"/>
                      <a:pt x="7246" y="6777"/>
                    </a:cubicBezTo>
                    <a:cubicBezTo>
                      <a:pt x="7246" y="6765"/>
                      <a:pt x="7246" y="6753"/>
                      <a:pt x="7246" y="6753"/>
                    </a:cubicBezTo>
                    <a:lnTo>
                      <a:pt x="8145" y="6481"/>
                    </a:lnTo>
                    <a:cubicBezTo>
                      <a:pt x="8230" y="6680"/>
                      <a:pt x="8418" y="6789"/>
                      <a:pt x="8608" y="6789"/>
                    </a:cubicBezTo>
                    <a:cubicBezTo>
                      <a:pt x="8749" y="6789"/>
                      <a:pt x="8891" y="6730"/>
                      <a:pt x="8995" y="6605"/>
                    </a:cubicBezTo>
                    <a:cubicBezTo>
                      <a:pt x="9242" y="6321"/>
                      <a:pt x="9081" y="5878"/>
                      <a:pt x="8712" y="5791"/>
                    </a:cubicBezTo>
                    <a:lnTo>
                      <a:pt x="8749" y="4818"/>
                    </a:lnTo>
                    <a:cubicBezTo>
                      <a:pt x="9229" y="4732"/>
                      <a:pt x="9303" y="4079"/>
                      <a:pt x="8860" y="3869"/>
                    </a:cubicBezTo>
                    <a:lnTo>
                      <a:pt x="9081" y="2933"/>
                    </a:lnTo>
                    <a:lnTo>
                      <a:pt x="9131" y="2933"/>
                    </a:lnTo>
                    <a:cubicBezTo>
                      <a:pt x="9673" y="2933"/>
                      <a:pt x="9673" y="2120"/>
                      <a:pt x="9131" y="2120"/>
                    </a:cubicBezTo>
                    <a:lnTo>
                      <a:pt x="9057" y="2120"/>
                    </a:lnTo>
                    <a:lnTo>
                      <a:pt x="8552" y="481"/>
                    </a:lnTo>
                    <a:cubicBezTo>
                      <a:pt x="8773" y="358"/>
                      <a:pt x="8687" y="0"/>
                      <a:pt x="8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82"/>
              <p:cNvSpPr/>
              <p:nvPr/>
            </p:nvSpPr>
            <p:spPr>
              <a:xfrm>
                <a:off x="5084085" y="2591412"/>
                <a:ext cx="141643" cy="74492"/>
              </a:xfrm>
              <a:custGeom>
                <a:rect b="b" l="l" r="r" t="t"/>
                <a:pathLst>
                  <a:path extrusionOk="0" h="5165" w="9821">
                    <a:moveTo>
                      <a:pt x="6481" y="623"/>
                    </a:moveTo>
                    <a:cubicBezTo>
                      <a:pt x="6538" y="623"/>
                      <a:pt x="6478" y="696"/>
                      <a:pt x="6448" y="696"/>
                    </a:cubicBezTo>
                    <a:cubicBezTo>
                      <a:pt x="6439" y="696"/>
                      <a:pt x="6432" y="689"/>
                      <a:pt x="6432" y="672"/>
                    </a:cubicBezTo>
                    <a:cubicBezTo>
                      <a:pt x="6432" y="635"/>
                      <a:pt x="6457" y="623"/>
                      <a:pt x="6481" y="623"/>
                    </a:cubicBezTo>
                    <a:close/>
                    <a:moveTo>
                      <a:pt x="293" y="723"/>
                    </a:moveTo>
                    <a:cubicBezTo>
                      <a:pt x="302" y="723"/>
                      <a:pt x="308" y="729"/>
                      <a:pt x="308" y="746"/>
                    </a:cubicBezTo>
                    <a:cubicBezTo>
                      <a:pt x="308" y="771"/>
                      <a:pt x="284" y="796"/>
                      <a:pt x="259" y="796"/>
                    </a:cubicBezTo>
                    <a:cubicBezTo>
                      <a:pt x="202" y="796"/>
                      <a:pt x="262" y="723"/>
                      <a:pt x="293" y="723"/>
                    </a:cubicBezTo>
                    <a:close/>
                    <a:moveTo>
                      <a:pt x="2523" y="723"/>
                    </a:moveTo>
                    <a:cubicBezTo>
                      <a:pt x="2532" y="723"/>
                      <a:pt x="2539" y="729"/>
                      <a:pt x="2539" y="746"/>
                    </a:cubicBezTo>
                    <a:cubicBezTo>
                      <a:pt x="2539" y="771"/>
                      <a:pt x="2514" y="796"/>
                      <a:pt x="2489" y="796"/>
                    </a:cubicBezTo>
                    <a:cubicBezTo>
                      <a:pt x="2432" y="796"/>
                      <a:pt x="2492" y="723"/>
                      <a:pt x="2523" y="723"/>
                    </a:cubicBezTo>
                    <a:close/>
                    <a:moveTo>
                      <a:pt x="7418" y="229"/>
                    </a:moveTo>
                    <a:cubicBezTo>
                      <a:pt x="7677" y="229"/>
                      <a:pt x="7812" y="549"/>
                      <a:pt x="7627" y="734"/>
                    </a:cubicBezTo>
                    <a:cubicBezTo>
                      <a:pt x="7565" y="801"/>
                      <a:pt x="7487" y="831"/>
                      <a:pt x="7411" y="831"/>
                    </a:cubicBezTo>
                    <a:cubicBezTo>
                      <a:pt x="7262" y="831"/>
                      <a:pt x="7122" y="716"/>
                      <a:pt x="7122" y="537"/>
                    </a:cubicBezTo>
                    <a:cubicBezTo>
                      <a:pt x="7110" y="377"/>
                      <a:pt x="7245" y="229"/>
                      <a:pt x="7418" y="229"/>
                    </a:cubicBezTo>
                    <a:close/>
                    <a:moveTo>
                      <a:pt x="3521" y="1117"/>
                    </a:moveTo>
                    <a:cubicBezTo>
                      <a:pt x="3530" y="1117"/>
                      <a:pt x="3537" y="1124"/>
                      <a:pt x="3537" y="1141"/>
                    </a:cubicBezTo>
                    <a:cubicBezTo>
                      <a:pt x="3537" y="1165"/>
                      <a:pt x="3512" y="1190"/>
                      <a:pt x="3487" y="1190"/>
                    </a:cubicBezTo>
                    <a:cubicBezTo>
                      <a:pt x="3430" y="1190"/>
                      <a:pt x="3490" y="1117"/>
                      <a:pt x="3521" y="1117"/>
                    </a:cubicBezTo>
                    <a:close/>
                    <a:moveTo>
                      <a:pt x="9180" y="734"/>
                    </a:moveTo>
                    <a:cubicBezTo>
                      <a:pt x="9451" y="734"/>
                      <a:pt x="9586" y="1067"/>
                      <a:pt x="9389" y="1251"/>
                    </a:cubicBezTo>
                    <a:cubicBezTo>
                      <a:pt x="9329" y="1316"/>
                      <a:pt x="9252" y="1345"/>
                      <a:pt x="9176" y="1345"/>
                    </a:cubicBezTo>
                    <a:cubicBezTo>
                      <a:pt x="9022" y="1345"/>
                      <a:pt x="8872" y="1224"/>
                      <a:pt x="8872" y="1042"/>
                    </a:cubicBezTo>
                    <a:cubicBezTo>
                      <a:pt x="8872" y="869"/>
                      <a:pt x="9007" y="734"/>
                      <a:pt x="9180" y="734"/>
                    </a:cubicBezTo>
                    <a:close/>
                    <a:moveTo>
                      <a:pt x="4559" y="1941"/>
                    </a:moveTo>
                    <a:cubicBezTo>
                      <a:pt x="4621" y="1941"/>
                      <a:pt x="4621" y="2040"/>
                      <a:pt x="4559" y="2040"/>
                    </a:cubicBezTo>
                    <a:cubicBezTo>
                      <a:pt x="4498" y="2040"/>
                      <a:pt x="4498" y="1941"/>
                      <a:pt x="4559" y="1941"/>
                    </a:cubicBezTo>
                    <a:close/>
                    <a:moveTo>
                      <a:pt x="6913" y="635"/>
                    </a:moveTo>
                    <a:cubicBezTo>
                      <a:pt x="6937" y="771"/>
                      <a:pt x="7024" y="882"/>
                      <a:pt x="7147" y="956"/>
                    </a:cubicBezTo>
                    <a:lnTo>
                      <a:pt x="6099" y="2015"/>
                    </a:lnTo>
                    <a:cubicBezTo>
                      <a:pt x="6013" y="1941"/>
                      <a:pt x="5902" y="1904"/>
                      <a:pt x="5791" y="1904"/>
                    </a:cubicBezTo>
                    <a:cubicBezTo>
                      <a:pt x="5582" y="1904"/>
                      <a:pt x="5409" y="2015"/>
                      <a:pt x="5323" y="2200"/>
                    </a:cubicBezTo>
                    <a:lnTo>
                      <a:pt x="4806" y="2028"/>
                    </a:lnTo>
                    <a:cubicBezTo>
                      <a:pt x="4806" y="2015"/>
                      <a:pt x="4806" y="2003"/>
                      <a:pt x="4806" y="1991"/>
                    </a:cubicBezTo>
                    <a:cubicBezTo>
                      <a:pt x="4806" y="1966"/>
                      <a:pt x="4806" y="1929"/>
                      <a:pt x="4781" y="1892"/>
                    </a:cubicBezTo>
                    <a:lnTo>
                      <a:pt x="6309" y="857"/>
                    </a:lnTo>
                    <a:cubicBezTo>
                      <a:pt x="6358" y="894"/>
                      <a:pt x="6407" y="919"/>
                      <a:pt x="6469" y="919"/>
                    </a:cubicBezTo>
                    <a:cubicBezTo>
                      <a:pt x="6605" y="919"/>
                      <a:pt x="6715" y="808"/>
                      <a:pt x="6715" y="672"/>
                    </a:cubicBezTo>
                    <a:lnTo>
                      <a:pt x="6913" y="635"/>
                    </a:lnTo>
                    <a:close/>
                    <a:moveTo>
                      <a:pt x="7898" y="685"/>
                    </a:moveTo>
                    <a:lnTo>
                      <a:pt x="8687" y="931"/>
                    </a:lnTo>
                    <a:cubicBezTo>
                      <a:pt x="8675" y="968"/>
                      <a:pt x="8675" y="993"/>
                      <a:pt x="8675" y="1030"/>
                    </a:cubicBezTo>
                    <a:cubicBezTo>
                      <a:pt x="8675" y="1178"/>
                      <a:pt x="8736" y="1313"/>
                      <a:pt x="8847" y="1412"/>
                    </a:cubicBezTo>
                    <a:lnTo>
                      <a:pt x="8280" y="2213"/>
                    </a:lnTo>
                    <a:cubicBezTo>
                      <a:pt x="8206" y="2163"/>
                      <a:pt x="8108" y="2139"/>
                      <a:pt x="8022" y="2126"/>
                    </a:cubicBezTo>
                    <a:cubicBezTo>
                      <a:pt x="7985" y="2139"/>
                      <a:pt x="7948" y="2139"/>
                      <a:pt x="7911" y="2151"/>
                    </a:cubicBezTo>
                    <a:lnTo>
                      <a:pt x="7553" y="1017"/>
                    </a:lnTo>
                    <a:cubicBezTo>
                      <a:pt x="7714" y="968"/>
                      <a:pt x="7837" y="845"/>
                      <a:pt x="7898" y="685"/>
                    </a:cubicBezTo>
                    <a:close/>
                    <a:moveTo>
                      <a:pt x="7258" y="1017"/>
                    </a:moveTo>
                    <a:cubicBezTo>
                      <a:pt x="7307" y="1030"/>
                      <a:pt x="7356" y="1042"/>
                      <a:pt x="7418" y="1042"/>
                    </a:cubicBezTo>
                    <a:lnTo>
                      <a:pt x="7442" y="1042"/>
                    </a:lnTo>
                    <a:lnTo>
                      <a:pt x="7812" y="2188"/>
                    </a:lnTo>
                    <a:cubicBezTo>
                      <a:pt x="7665" y="2262"/>
                      <a:pt x="7554" y="2397"/>
                      <a:pt x="7517" y="2556"/>
                    </a:cubicBezTo>
                    <a:lnTo>
                      <a:pt x="7517" y="2556"/>
                    </a:lnTo>
                    <a:lnTo>
                      <a:pt x="6297" y="2410"/>
                    </a:lnTo>
                    <a:cubicBezTo>
                      <a:pt x="6284" y="2299"/>
                      <a:pt x="6247" y="2188"/>
                      <a:pt x="6173" y="2102"/>
                    </a:cubicBezTo>
                    <a:lnTo>
                      <a:pt x="7258" y="1017"/>
                    </a:lnTo>
                    <a:close/>
                    <a:moveTo>
                      <a:pt x="5794" y="2106"/>
                    </a:moveTo>
                    <a:cubicBezTo>
                      <a:pt x="5945" y="2106"/>
                      <a:pt x="6091" y="2224"/>
                      <a:pt x="6099" y="2397"/>
                    </a:cubicBezTo>
                    <a:cubicBezTo>
                      <a:pt x="6099" y="2570"/>
                      <a:pt x="5952" y="2705"/>
                      <a:pt x="5791" y="2705"/>
                    </a:cubicBezTo>
                    <a:cubicBezTo>
                      <a:pt x="5520" y="2705"/>
                      <a:pt x="5397" y="2385"/>
                      <a:pt x="5582" y="2200"/>
                    </a:cubicBezTo>
                    <a:cubicBezTo>
                      <a:pt x="5643" y="2135"/>
                      <a:pt x="5719" y="2106"/>
                      <a:pt x="5794" y="2106"/>
                    </a:cubicBezTo>
                    <a:close/>
                    <a:moveTo>
                      <a:pt x="8022" y="2334"/>
                    </a:moveTo>
                    <a:cubicBezTo>
                      <a:pt x="8174" y="2334"/>
                      <a:pt x="8321" y="2449"/>
                      <a:pt x="8330" y="2631"/>
                    </a:cubicBezTo>
                    <a:cubicBezTo>
                      <a:pt x="8330" y="2804"/>
                      <a:pt x="8194" y="2939"/>
                      <a:pt x="8022" y="2939"/>
                    </a:cubicBezTo>
                    <a:cubicBezTo>
                      <a:pt x="7750" y="2927"/>
                      <a:pt x="7627" y="2607"/>
                      <a:pt x="7812" y="2422"/>
                    </a:cubicBezTo>
                    <a:cubicBezTo>
                      <a:pt x="7873" y="2361"/>
                      <a:pt x="7948" y="2334"/>
                      <a:pt x="8022" y="2334"/>
                    </a:cubicBezTo>
                    <a:close/>
                    <a:moveTo>
                      <a:pt x="4887" y="3863"/>
                    </a:moveTo>
                    <a:cubicBezTo>
                      <a:pt x="4897" y="3863"/>
                      <a:pt x="4904" y="3870"/>
                      <a:pt x="4904" y="3888"/>
                    </a:cubicBezTo>
                    <a:cubicBezTo>
                      <a:pt x="4904" y="3913"/>
                      <a:pt x="4892" y="3938"/>
                      <a:pt x="4855" y="3938"/>
                    </a:cubicBezTo>
                    <a:cubicBezTo>
                      <a:pt x="4799" y="3928"/>
                      <a:pt x="4855" y="3863"/>
                      <a:pt x="4887" y="3863"/>
                    </a:cubicBezTo>
                    <a:close/>
                    <a:moveTo>
                      <a:pt x="4781" y="2114"/>
                    </a:moveTo>
                    <a:lnTo>
                      <a:pt x="5299" y="2286"/>
                    </a:lnTo>
                    <a:cubicBezTo>
                      <a:pt x="5299" y="2323"/>
                      <a:pt x="5286" y="2360"/>
                      <a:pt x="5286" y="2410"/>
                    </a:cubicBezTo>
                    <a:cubicBezTo>
                      <a:pt x="5286" y="2558"/>
                      <a:pt x="5360" y="2705"/>
                      <a:pt x="5483" y="2804"/>
                    </a:cubicBezTo>
                    <a:lnTo>
                      <a:pt x="4954" y="3654"/>
                    </a:lnTo>
                    <a:cubicBezTo>
                      <a:pt x="4917" y="3642"/>
                      <a:pt x="4892" y="3629"/>
                      <a:pt x="4855" y="3629"/>
                    </a:cubicBezTo>
                    <a:cubicBezTo>
                      <a:pt x="4682" y="3629"/>
                      <a:pt x="4559" y="3814"/>
                      <a:pt x="4621" y="3974"/>
                    </a:cubicBezTo>
                    <a:lnTo>
                      <a:pt x="4128" y="4307"/>
                    </a:lnTo>
                    <a:cubicBezTo>
                      <a:pt x="4066" y="4221"/>
                      <a:pt x="3968" y="4172"/>
                      <a:pt x="3869" y="4147"/>
                    </a:cubicBezTo>
                    <a:lnTo>
                      <a:pt x="4535" y="2237"/>
                    </a:lnTo>
                    <a:lnTo>
                      <a:pt x="4572" y="2237"/>
                    </a:lnTo>
                    <a:cubicBezTo>
                      <a:pt x="4658" y="2237"/>
                      <a:pt x="4744" y="2200"/>
                      <a:pt x="4781" y="2114"/>
                    </a:cubicBezTo>
                    <a:close/>
                    <a:moveTo>
                      <a:pt x="3737" y="4324"/>
                    </a:moveTo>
                    <a:cubicBezTo>
                      <a:pt x="3893" y="4324"/>
                      <a:pt x="4046" y="4445"/>
                      <a:pt x="4054" y="4628"/>
                    </a:cubicBezTo>
                    <a:cubicBezTo>
                      <a:pt x="4054" y="4800"/>
                      <a:pt x="3919" y="4936"/>
                      <a:pt x="3746" y="4936"/>
                    </a:cubicBezTo>
                    <a:cubicBezTo>
                      <a:pt x="3741" y="4936"/>
                      <a:pt x="3736" y="4936"/>
                      <a:pt x="3731" y="4936"/>
                    </a:cubicBezTo>
                    <a:cubicBezTo>
                      <a:pt x="3470" y="4936"/>
                      <a:pt x="3331" y="4612"/>
                      <a:pt x="3524" y="4418"/>
                    </a:cubicBezTo>
                    <a:cubicBezTo>
                      <a:pt x="3585" y="4353"/>
                      <a:pt x="3661" y="4324"/>
                      <a:pt x="3737" y="4324"/>
                    </a:cubicBezTo>
                    <a:close/>
                    <a:moveTo>
                      <a:pt x="7412" y="1"/>
                    </a:moveTo>
                    <a:cubicBezTo>
                      <a:pt x="7150" y="1"/>
                      <a:pt x="6888" y="180"/>
                      <a:pt x="6913" y="537"/>
                    </a:cubicBezTo>
                    <a:lnTo>
                      <a:pt x="6703" y="574"/>
                    </a:lnTo>
                    <a:cubicBezTo>
                      <a:pt x="6662" y="465"/>
                      <a:pt x="6567" y="415"/>
                      <a:pt x="6473" y="415"/>
                    </a:cubicBezTo>
                    <a:cubicBezTo>
                      <a:pt x="6344" y="415"/>
                      <a:pt x="6215" y="509"/>
                      <a:pt x="6223" y="672"/>
                    </a:cubicBezTo>
                    <a:cubicBezTo>
                      <a:pt x="6223" y="709"/>
                      <a:pt x="6235" y="746"/>
                      <a:pt x="6247" y="783"/>
                    </a:cubicBezTo>
                    <a:lnTo>
                      <a:pt x="4744" y="1818"/>
                    </a:lnTo>
                    <a:cubicBezTo>
                      <a:pt x="4695" y="1769"/>
                      <a:pt x="4633" y="1744"/>
                      <a:pt x="4572" y="1744"/>
                    </a:cubicBezTo>
                    <a:cubicBezTo>
                      <a:pt x="4510" y="1744"/>
                      <a:pt x="4461" y="1769"/>
                      <a:pt x="4411" y="1794"/>
                    </a:cubicBezTo>
                    <a:lnTo>
                      <a:pt x="3734" y="1214"/>
                    </a:lnTo>
                    <a:cubicBezTo>
                      <a:pt x="3787" y="1038"/>
                      <a:pt x="3644" y="893"/>
                      <a:pt x="3490" y="893"/>
                    </a:cubicBezTo>
                    <a:cubicBezTo>
                      <a:pt x="3429" y="893"/>
                      <a:pt x="3367" y="916"/>
                      <a:pt x="3315" y="968"/>
                    </a:cubicBezTo>
                    <a:lnTo>
                      <a:pt x="2748" y="783"/>
                    </a:lnTo>
                    <a:lnTo>
                      <a:pt x="2748" y="746"/>
                    </a:lnTo>
                    <a:cubicBezTo>
                      <a:pt x="2748" y="581"/>
                      <a:pt x="2621" y="494"/>
                      <a:pt x="2493" y="494"/>
                    </a:cubicBezTo>
                    <a:cubicBezTo>
                      <a:pt x="2382" y="494"/>
                      <a:pt x="2271" y="560"/>
                      <a:pt x="2243" y="697"/>
                    </a:cubicBezTo>
                    <a:lnTo>
                      <a:pt x="505" y="697"/>
                    </a:lnTo>
                    <a:cubicBezTo>
                      <a:pt x="477" y="561"/>
                      <a:pt x="369" y="498"/>
                      <a:pt x="259" y="498"/>
                    </a:cubicBezTo>
                    <a:cubicBezTo>
                      <a:pt x="130" y="498"/>
                      <a:pt x="0" y="586"/>
                      <a:pt x="0" y="746"/>
                    </a:cubicBezTo>
                    <a:cubicBezTo>
                      <a:pt x="0" y="913"/>
                      <a:pt x="130" y="1003"/>
                      <a:pt x="258" y="1003"/>
                    </a:cubicBezTo>
                    <a:cubicBezTo>
                      <a:pt x="368" y="1003"/>
                      <a:pt x="477" y="937"/>
                      <a:pt x="505" y="796"/>
                    </a:cubicBezTo>
                    <a:lnTo>
                      <a:pt x="2243" y="796"/>
                    </a:lnTo>
                    <a:cubicBezTo>
                      <a:pt x="2267" y="919"/>
                      <a:pt x="2366" y="1005"/>
                      <a:pt x="2489" y="1005"/>
                    </a:cubicBezTo>
                    <a:cubicBezTo>
                      <a:pt x="2575" y="1005"/>
                      <a:pt x="2662" y="956"/>
                      <a:pt x="2711" y="869"/>
                    </a:cubicBezTo>
                    <a:lnTo>
                      <a:pt x="3253" y="1054"/>
                    </a:lnTo>
                    <a:cubicBezTo>
                      <a:pt x="3241" y="1079"/>
                      <a:pt x="3241" y="1116"/>
                      <a:pt x="3241" y="1141"/>
                    </a:cubicBezTo>
                    <a:cubicBezTo>
                      <a:pt x="3241" y="1288"/>
                      <a:pt x="3352" y="1399"/>
                      <a:pt x="3487" y="1399"/>
                    </a:cubicBezTo>
                    <a:cubicBezTo>
                      <a:pt x="3561" y="1399"/>
                      <a:pt x="3635" y="1362"/>
                      <a:pt x="3684" y="1313"/>
                    </a:cubicBezTo>
                    <a:lnTo>
                      <a:pt x="4350" y="1880"/>
                    </a:lnTo>
                    <a:cubicBezTo>
                      <a:pt x="4276" y="1991"/>
                      <a:pt x="4313" y="2151"/>
                      <a:pt x="4436" y="2213"/>
                    </a:cubicBezTo>
                    <a:lnTo>
                      <a:pt x="3771" y="4135"/>
                    </a:lnTo>
                    <a:lnTo>
                      <a:pt x="3746" y="4135"/>
                    </a:lnTo>
                    <a:cubicBezTo>
                      <a:pt x="3229" y="4135"/>
                      <a:pt x="3031" y="4825"/>
                      <a:pt x="3487" y="5096"/>
                    </a:cubicBezTo>
                    <a:cubicBezTo>
                      <a:pt x="3572" y="5144"/>
                      <a:pt x="3658" y="5165"/>
                      <a:pt x="3740" y="5165"/>
                    </a:cubicBezTo>
                    <a:cubicBezTo>
                      <a:pt x="4104" y="5165"/>
                      <a:pt x="4400" y="4753"/>
                      <a:pt x="4190" y="4381"/>
                    </a:cubicBezTo>
                    <a:lnTo>
                      <a:pt x="4682" y="4061"/>
                    </a:lnTo>
                    <a:cubicBezTo>
                      <a:pt x="4738" y="4126"/>
                      <a:pt x="4804" y="4152"/>
                      <a:pt x="4867" y="4152"/>
                    </a:cubicBezTo>
                    <a:cubicBezTo>
                      <a:pt x="5067" y="4152"/>
                      <a:pt x="5246" y="3882"/>
                      <a:pt x="5040" y="3703"/>
                    </a:cubicBezTo>
                    <a:lnTo>
                      <a:pt x="5570" y="2866"/>
                    </a:lnTo>
                    <a:cubicBezTo>
                      <a:pt x="5631" y="2903"/>
                      <a:pt x="5705" y="2915"/>
                      <a:pt x="5791" y="2915"/>
                    </a:cubicBezTo>
                    <a:cubicBezTo>
                      <a:pt x="6025" y="2915"/>
                      <a:pt x="6235" y="2755"/>
                      <a:pt x="6284" y="2521"/>
                    </a:cubicBezTo>
                    <a:lnTo>
                      <a:pt x="7516" y="2668"/>
                    </a:lnTo>
                    <a:cubicBezTo>
                      <a:pt x="7535" y="2978"/>
                      <a:pt x="7774" y="3132"/>
                      <a:pt x="8014" y="3132"/>
                    </a:cubicBezTo>
                    <a:cubicBezTo>
                      <a:pt x="8261" y="3132"/>
                      <a:pt x="8508" y="2969"/>
                      <a:pt x="8514" y="2644"/>
                    </a:cubicBezTo>
                    <a:cubicBezTo>
                      <a:pt x="8514" y="2508"/>
                      <a:pt x="8465" y="2373"/>
                      <a:pt x="8367" y="2274"/>
                    </a:cubicBezTo>
                    <a:lnTo>
                      <a:pt x="8933" y="1473"/>
                    </a:lnTo>
                    <a:cubicBezTo>
                      <a:pt x="9007" y="1523"/>
                      <a:pt x="9093" y="1535"/>
                      <a:pt x="9180" y="1535"/>
                    </a:cubicBezTo>
                    <a:cubicBezTo>
                      <a:pt x="9574" y="1535"/>
                      <a:pt x="9820" y="1091"/>
                      <a:pt x="9599" y="759"/>
                    </a:cubicBezTo>
                    <a:cubicBezTo>
                      <a:pt x="9497" y="605"/>
                      <a:pt x="9334" y="531"/>
                      <a:pt x="9173" y="531"/>
                    </a:cubicBezTo>
                    <a:cubicBezTo>
                      <a:pt x="8985" y="531"/>
                      <a:pt x="8798" y="633"/>
                      <a:pt x="8712" y="833"/>
                    </a:cubicBezTo>
                    <a:lnTo>
                      <a:pt x="7911" y="586"/>
                    </a:lnTo>
                    <a:cubicBezTo>
                      <a:pt x="7911" y="574"/>
                      <a:pt x="7911" y="549"/>
                      <a:pt x="7911" y="537"/>
                    </a:cubicBezTo>
                    <a:cubicBezTo>
                      <a:pt x="7935" y="180"/>
                      <a:pt x="7673" y="1"/>
                      <a:pt x="741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82"/>
              <p:cNvSpPr/>
              <p:nvPr/>
            </p:nvSpPr>
            <p:spPr>
              <a:xfrm>
                <a:off x="5027751" y="3159269"/>
                <a:ext cx="8495" cy="7154"/>
              </a:xfrm>
              <a:custGeom>
                <a:rect b="b" l="l" r="r" t="t"/>
                <a:pathLst>
                  <a:path extrusionOk="0" h="496" w="589">
                    <a:moveTo>
                      <a:pt x="253" y="201"/>
                    </a:moveTo>
                    <a:cubicBezTo>
                      <a:pt x="275" y="201"/>
                      <a:pt x="296" y="216"/>
                      <a:pt x="296" y="247"/>
                    </a:cubicBezTo>
                    <a:cubicBezTo>
                      <a:pt x="296" y="278"/>
                      <a:pt x="275" y="294"/>
                      <a:pt x="253" y="294"/>
                    </a:cubicBezTo>
                    <a:cubicBezTo>
                      <a:pt x="231" y="294"/>
                      <a:pt x="210" y="278"/>
                      <a:pt x="210" y="247"/>
                    </a:cubicBezTo>
                    <a:cubicBezTo>
                      <a:pt x="210" y="216"/>
                      <a:pt x="231" y="201"/>
                      <a:pt x="253" y="201"/>
                    </a:cubicBezTo>
                    <a:close/>
                    <a:moveTo>
                      <a:pt x="228" y="0"/>
                    </a:moveTo>
                    <a:cubicBezTo>
                      <a:pt x="101" y="0"/>
                      <a:pt x="0" y="118"/>
                      <a:pt x="0" y="247"/>
                    </a:cubicBezTo>
                    <a:cubicBezTo>
                      <a:pt x="0" y="397"/>
                      <a:pt x="123" y="496"/>
                      <a:pt x="252" y="496"/>
                    </a:cubicBezTo>
                    <a:cubicBezTo>
                      <a:pt x="315" y="496"/>
                      <a:pt x="379" y="472"/>
                      <a:pt x="432" y="420"/>
                    </a:cubicBezTo>
                    <a:cubicBezTo>
                      <a:pt x="588" y="263"/>
                      <a:pt x="486" y="0"/>
                      <a:pt x="262" y="0"/>
                    </a:cubicBezTo>
                    <a:cubicBezTo>
                      <a:pt x="257" y="0"/>
                      <a:pt x="252" y="1"/>
                      <a:pt x="247" y="1"/>
                    </a:cubicBezTo>
                    <a:cubicBezTo>
                      <a:pt x="241" y="0"/>
                      <a:pt x="234" y="0"/>
                      <a:pt x="2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82"/>
              <p:cNvSpPr/>
              <p:nvPr/>
            </p:nvSpPr>
            <p:spPr>
              <a:xfrm>
                <a:off x="4758945" y="2630324"/>
                <a:ext cx="363721" cy="520753"/>
              </a:xfrm>
              <a:custGeom>
                <a:rect b="b" l="l" r="r" t="t"/>
                <a:pathLst>
                  <a:path extrusionOk="0" h="36107" w="25219">
                    <a:moveTo>
                      <a:pt x="3335" y="500"/>
                    </a:moveTo>
                    <a:cubicBezTo>
                      <a:pt x="3372" y="500"/>
                      <a:pt x="3397" y="537"/>
                      <a:pt x="3397" y="574"/>
                    </a:cubicBezTo>
                    <a:cubicBezTo>
                      <a:pt x="3397" y="617"/>
                      <a:pt x="3363" y="639"/>
                      <a:pt x="3329" y="639"/>
                    </a:cubicBezTo>
                    <a:cubicBezTo>
                      <a:pt x="3295" y="639"/>
                      <a:pt x="3261" y="617"/>
                      <a:pt x="3261" y="574"/>
                    </a:cubicBezTo>
                    <a:cubicBezTo>
                      <a:pt x="3261" y="537"/>
                      <a:pt x="3298" y="500"/>
                      <a:pt x="3335" y="500"/>
                    </a:cubicBezTo>
                    <a:close/>
                    <a:moveTo>
                      <a:pt x="14326" y="192"/>
                    </a:moveTo>
                    <a:lnTo>
                      <a:pt x="14326" y="205"/>
                    </a:lnTo>
                    <a:cubicBezTo>
                      <a:pt x="14597" y="205"/>
                      <a:pt x="14720" y="537"/>
                      <a:pt x="14523" y="722"/>
                    </a:cubicBezTo>
                    <a:cubicBezTo>
                      <a:pt x="14464" y="781"/>
                      <a:pt x="14392" y="807"/>
                      <a:pt x="14321" y="807"/>
                    </a:cubicBezTo>
                    <a:cubicBezTo>
                      <a:pt x="14167" y="807"/>
                      <a:pt x="14018" y="685"/>
                      <a:pt x="14018" y="500"/>
                    </a:cubicBezTo>
                    <a:cubicBezTo>
                      <a:pt x="14018" y="328"/>
                      <a:pt x="14153" y="192"/>
                      <a:pt x="14326" y="192"/>
                    </a:cubicBezTo>
                    <a:close/>
                    <a:moveTo>
                      <a:pt x="4272" y="439"/>
                    </a:moveTo>
                    <a:cubicBezTo>
                      <a:pt x="4481" y="439"/>
                      <a:pt x="4580" y="697"/>
                      <a:pt x="4432" y="845"/>
                    </a:cubicBezTo>
                    <a:cubicBezTo>
                      <a:pt x="4385" y="888"/>
                      <a:pt x="4329" y="907"/>
                      <a:pt x="4273" y="907"/>
                    </a:cubicBezTo>
                    <a:cubicBezTo>
                      <a:pt x="4153" y="907"/>
                      <a:pt x="4038" y="816"/>
                      <a:pt x="4038" y="673"/>
                    </a:cubicBezTo>
                    <a:cubicBezTo>
                      <a:pt x="4025" y="550"/>
                      <a:pt x="4136" y="439"/>
                      <a:pt x="4272" y="439"/>
                    </a:cubicBezTo>
                    <a:close/>
                    <a:moveTo>
                      <a:pt x="10630" y="870"/>
                    </a:moveTo>
                    <a:cubicBezTo>
                      <a:pt x="10686" y="870"/>
                      <a:pt x="10627" y="943"/>
                      <a:pt x="10596" y="943"/>
                    </a:cubicBezTo>
                    <a:cubicBezTo>
                      <a:pt x="10587" y="943"/>
                      <a:pt x="10580" y="936"/>
                      <a:pt x="10580" y="919"/>
                    </a:cubicBezTo>
                    <a:cubicBezTo>
                      <a:pt x="10580" y="895"/>
                      <a:pt x="10593" y="870"/>
                      <a:pt x="10617" y="870"/>
                    </a:cubicBezTo>
                    <a:close/>
                    <a:moveTo>
                      <a:pt x="8523" y="488"/>
                    </a:moveTo>
                    <a:cubicBezTo>
                      <a:pt x="8781" y="488"/>
                      <a:pt x="8917" y="808"/>
                      <a:pt x="8732" y="993"/>
                    </a:cubicBezTo>
                    <a:cubicBezTo>
                      <a:pt x="8671" y="1058"/>
                      <a:pt x="8595" y="1087"/>
                      <a:pt x="8519" y="1087"/>
                    </a:cubicBezTo>
                    <a:cubicBezTo>
                      <a:pt x="8365" y="1087"/>
                      <a:pt x="8215" y="966"/>
                      <a:pt x="8215" y="784"/>
                    </a:cubicBezTo>
                    <a:cubicBezTo>
                      <a:pt x="8215" y="623"/>
                      <a:pt x="8350" y="488"/>
                      <a:pt x="8510" y="488"/>
                    </a:cubicBezTo>
                    <a:close/>
                    <a:moveTo>
                      <a:pt x="17369" y="1030"/>
                    </a:moveTo>
                    <a:cubicBezTo>
                      <a:pt x="17424" y="1030"/>
                      <a:pt x="17371" y="1098"/>
                      <a:pt x="17339" y="1098"/>
                    </a:cubicBezTo>
                    <a:cubicBezTo>
                      <a:pt x="17328" y="1098"/>
                      <a:pt x="17320" y="1089"/>
                      <a:pt x="17320" y="1067"/>
                    </a:cubicBezTo>
                    <a:cubicBezTo>
                      <a:pt x="17320" y="1042"/>
                      <a:pt x="17332" y="1030"/>
                      <a:pt x="17369" y="1030"/>
                    </a:cubicBezTo>
                    <a:close/>
                    <a:moveTo>
                      <a:pt x="3582" y="685"/>
                    </a:moveTo>
                    <a:lnTo>
                      <a:pt x="3828" y="697"/>
                    </a:lnTo>
                    <a:cubicBezTo>
                      <a:pt x="3828" y="734"/>
                      <a:pt x="3828" y="759"/>
                      <a:pt x="3840" y="796"/>
                    </a:cubicBezTo>
                    <a:lnTo>
                      <a:pt x="2658" y="1252"/>
                    </a:lnTo>
                    <a:lnTo>
                      <a:pt x="3175" y="808"/>
                    </a:lnTo>
                    <a:cubicBezTo>
                      <a:pt x="3224" y="841"/>
                      <a:pt x="3278" y="856"/>
                      <a:pt x="3330" y="856"/>
                    </a:cubicBezTo>
                    <a:cubicBezTo>
                      <a:pt x="3438" y="856"/>
                      <a:pt x="3540" y="793"/>
                      <a:pt x="3582" y="685"/>
                    </a:cubicBezTo>
                    <a:close/>
                    <a:moveTo>
                      <a:pt x="6095" y="648"/>
                    </a:moveTo>
                    <a:cubicBezTo>
                      <a:pt x="6366" y="648"/>
                      <a:pt x="6502" y="981"/>
                      <a:pt x="6305" y="1178"/>
                    </a:cubicBezTo>
                    <a:cubicBezTo>
                      <a:pt x="6246" y="1241"/>
                      <a:pt x="6172" y="1268"/>
                      <a:pt x="6099" y="1268"/>
                    </a:cubicBezTo>
                    <a:cubicBezTo>
                      <a:pt x="5942" y="1268"/>
                      <a:pt x="5787" y="1141"/>
                      <a:pt x="5787" y="956"/>
                    </a:cubicBezTo>
                    <a:cubicBezTo>
                      <a:pt x="5787" y="784"/>
                      <a:pt x="5923" y="648"/>
                      <a:pt x="6095" y="648"/>
                    </a:cubicBezTo>
                    <a:close/>
                    <a:moveTo>
                      <a:pt x="11936" y="1289"/>
                    </a:moveTo>
                    <a:cubicBezTo>
                      <a:pt x="11973" y="1289"/>
                      <a:pt x="12010" y="1313"/>
                      <a:pt x="12010" y="1363"/>
                    </a:cubicBezTo>
                    <a:cubicBezTo>
                      <a:pt x="12003" y="1400"/>
                      <a:pt x="11973" y="1418"/>
                      <a:pt x="11942" y="1418"/>
                    </a:cubicBezTo>
                    <a:cubicBezTo>
                      <a:pt x="11911" y="1418"/>
                      <a:pt x="11880" y="1400"/>
                      <a:pt x="11874" y="1363"/>
                    </a:cubicBezTo>
                    <a:cubicBezTo>
                      <a:pt x="11874" y="1326"/>
                      <a:pt x="11899" y="1289"/>
                      <a:pt x="11936" y="1289"/>
                    </a:cubicBezTo>
                    <a:close/>
                    <a:moveTo>
                      <a:pt x="15407" y="1376"/>
                    </a:moveTo>
                    <a:cubicBezTo>
                      <a:pt x="15416" y="1376"/>
                      <a:pt x="15423" y="1383"/>
                      <a:pt x="15423" y="1400"/>
                    </a:cubicBezTo>
                    <a:cubicBezTo>
                      <a:pt x="15410" y="1424"/>
                      <a:pt x="15398" y="1437"/>
                      <a:pt x="15373" y="1437"/>
                    </a:cubicBezTo>
                    <a:lnTo>
                      <a:pt x="15373" y="1449"/>
                    </a:lnTo>
                    <a:cubicBezTo>
                      <a:pt x="15316" y="1449"/>
                      <a:pt x="15376" y="1376"/>
                      <a:pt x="15407" y="1376"/>
                    </a:cubicBezTo>
                    <a:close/>
                    <a:moveTo>
                      <a:pt x="16692" y="1289"/>
                    </a:moveTo>
                    <a:cubicBezTo>
                      <a:pt x="16803" y="1289"/>
                      <a:pt x="16889" y="1363"/>
                      <a:pt x="16889" y="1474"/>
                    </a:cubicBezTo>
                    <a:cubicBezTo>
                      <a:pt x="16901" y="1523"/>
                      <a:pt x="16876" y="1585"/>
                      <a:pt x="16840" y="1621"/>
                    </a:cubicBezTo>
                    <a:lnTo>
                      <a:pt x="16840" y="1634"/>
                    </a:lnTo>
                    <a:cubicBezTo>
                      <a:pt x="16803" y="1671"/>
                      <a:pt x="16753" y="1695"/>
                      <a:pt x="16704" y="1708"/>
                    </a:cubicBezTo>
                    <a:lnTo>
                      <a:pt x="16692" y="1708"/>
                    </a:lnTo>
                    <a:cubicBezTo>
                      <a:pt x="16581" y="1695"/>
                      <a:pt x="16495" y="1609"/>
                      <a:pt x="16495" y="1498"/>
                    </a:cubicBezTo>
                    <a:cubicBezTo>
                      <a:pt x="16482" y="1387"/>
                      <a:pt x="16568" y="1289"/>
                      <a:pt x="16679" y="1289"/>
                    </a:cubicBezTo>
                    <a:close/>
                    <a:moveTo>
                      <a:pt x="14831" y="562"/>
                    </a:moveTo>
                    <a:lnTo>
                      <a:pt x="14831" y="574"/>
                    </a:lnTo>
                    <a:lnTo>
                      <a:pt x="17111" y="1079"/>
                    </a:lnTo>
                    <a:cubicBezTo>
                      <a:pt x="17111" y="1104"/>
                      <a:pt x="17111" y="1129"/>
                      <a:pt x="17123" y="1153"/>
                    </a:cubicBezTo>
                    <a:lnTo>
                      <a:pt x="16987" y="1227"/>
                    </a:lnTo>
                    <a:cubicBezTo>
                      <a:pt x="16913" y="1141"/>
                      <a:pt x="16803" y="1092"/>
                      <a:pt x="16692" y="1092"/>
                    </a:cubicBezTo>
                    <a:lnTo>
                      <a:pt x="16667" y="1092"/>
                    </a:lnTo>
                    <a:cubicBezTo>
                      <a:pt x="16470" y="1104"/>
                      <a:pt x="16322" y="1240"/>
                      <a:pt x="16285" y="1424"/>
                    </a:cubicBezTo>
                    <a:lnTo>
                      <a:pt x="15620" y="1387"/>
                    </a:lnTo>
                    <a:cubicBezTo>
                      <a:pt x="15620" y="1274"/>
                      <a:pt x="15538" y="1229"/>
                      <a:pt x="15441" y="1229"/>
                    </a:cubicBezTo>
                    <a:cubicBezTo>
                      <a:pt x="15264" y="1229"/>
                      <a:pt x="15036" y="1380"/>
                      <a:pt x="15164" y="1548"/>
                    </a:cubicBezTo>
                    <a:lnTo>
                      <a:pt x="14843" y="1843"/>
                    </a:lnTo>
                    <a:cubicBezTo>
                      <a:pt x="14782" y="1782"/>
                      <a:pt x="14696" y="1745"/>
                      <a:pt x="14609" y="1720"/>
                    </a:cubicBezTo>
                    <a:lnTo>
                      <a:pt x="14425" y="993"/>
                    </a:lnTo>
                    <a:cubicBezTo>
                      <a:pt x="14634" y="944"/>
                      <a:pt x="14794" y="771"/>
                      <a:pt x="14831" y="562"/>
                    </a:cubicBezTo>
                    <a:close/>
                    <a:moveTo>
                      <a:pt x="12948" y="1313"/>
                    </a:moveTo>
                    <a:cubicBezTo>
                      <a:pt x="13197" y="1313"/>
                      <a:pt x="13312" y="1625"/>
                      <a:pt x="13143" y="1806"/>
                    </a:cubicBezTo>
                    <a:cubicBezTo>
                      <a:pt x="13084" y="1861"/>
                      <a:pt x="13013" y="1886"/>
                      <a:pt x="12942" y="1886"/>
                    </a:cubicBezTo>
                    <a:cubicBezTo>
                      <a:pt x="12793" y="1886"/>
                      <a:pt x="12650" y="1773"/>
                      <a:pt x="12650" y="1597"/>
                    </a:cubicBezTo>
                    <a:cubicBezTo>
                      <a:pt x="12638" y="1437"/>
                      <a:pt x="12773" y="1313"/>
                      <a:pt x="12934" y="1313"/>
                    </a:cubicBezTo>
                    <a:cubicBezTo>
                      <a:pt x="12939" y="1313"/>
                      <a:pt x="12943" y="1313"/>
                      <a:pt x="12948" y="1313"/>
                    </a:cubicBezTo>
                    <a:close/>
                    <a:moveTo>
                      <a:pt x="2002" y="1454"/>
                    </a:moveTo>
                    <a:cubicBezTo>
                      <a:pt x="2135" y="1454"/>
                      <a:pt x="2263" y="1559"/>
                      <a:pt x="2263" y="1708"/>
                    </a:cubicBezTo>
                    <a:cubicBezTo>
                      <a:pt x="2263" y="1856"/>
                      <a:pt x="2152" y="1966"/>
                      <a:pt x="2005" y="1966"/>
                    </a:cubicBezTo>
                    <a:cubicBezTo>
                      <a:pt x="1770" y="1966"/>
                      <a:pt x="1660" y="1695"/>
                      <a:pt x="1820" y="1535"/>
                    </a:cubicBezTo>
                    <a:cubicBezTo>
                      <a:pt x="1872" y="1479"/>
                      <a:pt x="1938" y="1454"/>
                      <a:pt x="2002" y="1454"/>
                    </a:cubicBezTo>
                    <a:close/>
                    <a:moveTo>
                      <a:pt x="4678" y="808"/>
                    </a:moveTo>
                    <a:lnTo>
                      <a:pt x="5590" y="968"/>
                    </a:lnTo>
                    <a:cubicBezTo>
                      <a:pt x="5590" y="1030"/>
                      <a:pt x="5602" y="1104"/>
                      <a:pt x="5639" y="1166"/>
                    </a:cubicBezTo>
                    <a:lnTo>
                      <a:pt x="4407" y="2065"/>
                    </a:lnTo>
                    <a:cubicBezTo>
                      <a:pt x="4370" y="2028"/>
                      <a:pt x="4333" y="2016"/>
                      <a:pt x="4296" y="2003"/>
                    </a:cubicBezTo>
                    <a:lnTo>
                      <a:pt x="4309" y="1116"/>
                    </a:lnTo>
                    <a:cubicBezTo>
                      <a:pt x="4481" y="1104"/>
                      <a:pt x="4629" y="981"/>
                      <a:pt x="4678" y="808"/>
                    </a:cubicBezTo>
                    <a:close/>
                    <a:moveTo>
                      <a:pt x="3877" y="882"/>
                    </a:moveTo>
                    <a:cubicBezTo>
                      <a:pt x="3939" y="1005"/>
                      <a:pt x="4062" y="1092"/>
                      <a:pt x="4198" y="1104"/>
                    </a:cubicBezTo>
                    <a:lnTo>
                      <a:pt x="4185" y="1991"/>
                    </a:lnTo>
                    <a:cubicBezTo>
                      <a:pt x="4112" y="2003"/>
                      <a:pt x="4050" y="2053"/>
                      <a:pt x="4013" y="2127"/>
                    </a:cubicBezTo>
                    <a:lnTo>
                      <a:pt x="2473" y="1708"/>
                    </a:lnTo>
                    <a:cubicBezTo>
                      <a:pt x="2473" y="1621"/>
                      <a:pt x="2448" y="1548"/>
                      <a:pt x="2399" y="1474"/>
                    </a:cubicBezTo>
                    <a:lnTo>
                      <a:pt x="2424" y="1461"/>
                    </a:lnTo>
                    <a:lnTo>
                      <a:pt x="3877" y="882"/>
                    </a:lnTo>
                    <a:close/>
                    <a:moveTo>
                      <a:pt x="9015" y="833"/>
                    </a:moveTo>
                    <a:lnTo>
                      <a:pt x="10371" y="956"/>
                    </a:lnTo>
                    <a:cubicBezTo>
                      <a:pt x="10383" y="993"/>
                      <a:pt x="10395" y="1030"/>
                      <a:pt x="10420" y="1055"/>
                    </a:cubicBezTo>
                    <a:lnTo>
                      <a:pt x="9213" y="2275"/>
                    </a:lnTo>
                    <a:cubicBezTo>
                      <a:pt x="9137" y="2210"/>
                      <a:pt x="9053" y="2174"/>
                      <a:pt x="8967" y="2174"/>
                    </a:cubicBezTo>
                    <a:cubicBezTo>
                      <a:pt x="8954" y="2174"/>
                      <a:pt x="8942" y="2174"/>
                      <a:pt x="8929" y="2176"/>
                    </a:cubicBezTo>
                    <a:cubicBezTo>
                      <a:pt x="8917" y="2170"/>
                      <a:pt x="8905" y="2167"/>
                      <a:pt x="8892" y="2167"/>
                    </a:cubicBezTo>
                    <a:cubicBezTo>
                      <a:pt x="8880" y="2167"/>
                      <a:pt x="8868" y="2170"/>
                      <a:pt x="8855" y="2176"/>
                    </a:cubicBezTo>
                    <a:lnTo>
                      <a:pt x="8621" y="1276"/>
                    </a:lnTo>
                    <a:cubicBezTo>
                      <a:pt x="8831" y="1227"/>
                      <a:pt x="8991" y="1055"/>
                      <a:pt x="9015" y="833"/>
                    </a:cubicBezTo>
                    <a:close/>
                    <a:moveTo>
                      <a:pt x="4268" y="2226"/>
                    </a:moveTo>
                    <a:cubicBezTo>
                      <a:pt x="4277" y="2226"/>
                      <a:pt x="4284" y="2233"/>
                      <a:pt x="4284" y="2250"/>
                    </a:cubicBezTo>
                    <a:cubicBezTo>
                      <a:pt x="4284" y="2262"/>
                      <a:pt x="4259" y="2287"/>
                      <a:pt x="4235" y="2287"/>
                    </a:cubicBezTo>
                    <a:lnTo>
                      <a:pt x="4235" y="2299"/>
                    </a:lnTo>
                    <a:cubicBezTo>
                      <a:pt x="4178" y="2299"/>
                      <a:pt x="4238" y="2226"/>
                      <a:pt x="4268" y="2226"/>
                    </a:cubicBezTo>
                    <a:close/>
                    <a:moveTo>
                      <a:pt x="8017" y="845"/>
                    </a:moveTo>
                    <a:cubicBezTo>
                      <a:pt x="8042" y="1104"/>
                      <a:pt x="8264" y="1289"/>
                      <a:pt x="8510" y="1289"/>
                    </a:cubicBezTo>
                    <a:lnTo>
                      <a:pt x="8757" y="2213"/>
                    </a:lnTo>
                    <a:cubicBezTo>
                      <a:pt x="8683" y="2250"/>
                      <a:pt x="8609" y="2299"/>
                      <a:pt x="8572" y="2361"/>
                    </a:cubicBezTo>
                    <a:lnTo>
                      <a:pt x="6551" y="1178"/>
                    </a:lnTo>
                    <a:cubicBezTo>
                      <a:pt x="6576" y="1104"/>
                      <a:pt x="6600" y="1030"/>
                      <a:pt x="6600" y="956"/>
                    </a:cubicBezTo>
                    <a:lnTo>
                      <a:pt x="7956" y="845"/>
                    </a:lnTo>
                    <a:close/>
                    <a:moveTo>
                      <a:pt x="14534" y="1923"/>
                    </a:moveTo>
                    <a:cubicBezTo>
                      <a:pt x="14655" y="1923"/>
                      <a:pt x="14770" y="2021"/>
                      <a:pt x="14770" y="2164"/>
                    </a:cubicBezTo>
                    <a:cubicBezTo>
                      <a:pt x="14770" y="2287"/>
                      <a:pt x="14671" y="2385"/>
                      <a:pt x="14548" y="2385"/>
                    </a:cubicBezTo>
                    <a:lnTo>
                      <a:pt x="14535" y="2398"/>
                    </a:lnTo>
                    <a:cubicBezTo>
                      <a:pt x="14326" y="2398"/>
                      <a:pt x="14227" y="2139"/>
                      <a:pt x="14375" y="1991"/>
                    </a:cubicBezTo>
                    <a:cubicBezTo>
                      <a:pt x="14422" y="1944"/>
                      <a:pt x="14479" y="1923"/>
                      <a:pt x="14534" y="1923"/>
                    </a:cubicBezTo>
                    <a:close/>
                    <a:moveTo>
                      <a:pt x="10839" y="1042"/>
                    </a:moveTo>
                    <a:lnTo>
                      <a:pt x="11615" y="1301"/>
                    </a:lnTo>
                    <a:cubicBezTo>
                      <a:pt x="11603" y="1326"/>
                      <a:pt x="11603" y="1338"/>
                      <a:pt x="11615" y="1363"/>
                    </a:cubicBezTo>
                    <a:cubicBezTo>
                      <a:pt x="11615" y="1449"/>
                      <a:pt x="11652" y="1548"/>
                      <a:pt x="11726" y="1609"/>
                    </a:cubicBezTo>
                    <a:lnTo>
                      <a:pt x="11061" y="2546"/>
                    </a:lnTo>
                    <a:cubicBezTo>
                      <a:pt x="11012" y="2521"/>
                      <a:pt x="10975" y="2509"/>
                      <a:pt x="10925" y="2509"/>
                    </a:cubicBezTo>
                    <a:cubicBezTo>
                      <a:pt x="10814" y="2509"/>
                      <a:pt x="10716" y="2583"/>
                      <a:pt x="10679" y="2693"/>
                    </a:cubicBezTo>
                    <a:lnTo>
                      <a:pt x="9385" y="2620"/>
                    </a:lnTo>
                    <a:cubicBezTo>
                      <a:pt x="9385" y="2509"/>
                      <a:pt x="9348" y="2422"/>
                      <a:pt x="9287" y="2348"/>
                    </a:cubicBezTo>
                    <a:lnTo>
                      <a:pt x="10482" y="1129"/>
                    </a:lnTo>
                    <a:cubicBezTo>
                      <a:pt x="10531" y="1153"/>
                      <a:pt x="10580" y="1178"/>
                      <a:pt x="10630" y="1178"/>
                    </a:cubicBezTo>
                    <a:cubicBezTo>
                      <a:pt x="10716" y="1166"/>
                      <a:pt x="10790" y="1129"/>
                      <a:pt x="10839" y="1042"/>
                    </a:cubicBezTo>
                    <a:close/>
                    <a:moveTo>
                      <a:pt x="1754" y="2687"/>
                    </a:moveTo>
                    <a:cubicBezTo>
                      <a:pt x="1771" y="2687"/>
                      <a:pt x="1783" y="2699"/>
                      <a:pt x="1783" y="2730"/>
                    </a:cubicBezTo>
                    <a:cubicBezTo>
                      <a:pt x="1783" y="2780"/>
                      <a:pt x="1746" y="2817"/>
                      <a:pt x="1697" y="2817"/>
                    </a:cubicBezTo>
                    <a:cubicBezTo>
                      <a:pt x="1593" y="2817"/>
                      <a:pt x="1699" y="2687"/>
                      <a:pt x="1754" y="2687"/>
                    </a:cubicBezTo>
                    <a:close/>
                    <a:moveTo>
                      <a:pt x="10959" y="2756"/>
                    </a:moveTo>
                    <a:cubicBezTo>
                      <a:pt x="10968" y="2756"/>
                      <a:pt x="10975" y="2763"/>
                      <a:pt x="10975" y="2780"/>
                    </a:cubicBezTo>
                    <a:cubicBezTo>
                      <a:pt x="10962" y="2792"/>
                      <a:pt x="10950" y="2817"/>
                      <a:pt x="10925" y="2817"/>
                    </a:cubicBezTo>
                    <a:lnTo>
                      <a:pt x="10925" y="2829"/>
                    </a:lnTo>
                    <a:cubicBezTo>
                      <a:pt x="10868" y="2829"/>
                      <a:pt x="10928" y="2756"/>
                      <a:pt x="10959" y="2756"/>
                    </a:cubicBezTo>
                    <a:close/>
                    <a:moveTo>
                      <a:pt x="5689" y="1252"/>
                    </a:moveTo>
                    <a:cubicBezTo>
                      <a:pt x="5763" y="1363"/>
                      <a:pt x="5898" y="1437"/>
                      <a:pt x="6034" y="1449"/>
                    </a:cubicBezTo>
                    <a:lnTo>
                      <a:pt x="5738" y="2792"/>
                    </a:lnTo>
                    <a:lnTo>
                      <a:pt x="5689" y="2792"/>
                    </a:lnTo>
                    <a:cubicBezTo>
                      <a:pt x="5627" y="2792"/>
                      <a:pt x="5578" y="2804"/>
                      <a:pt x="5529" y="2841"/>
                    </a:cubicBezTo>
                    <a:lnTo>
                      <a:pt x="4469" y="2299"/>
                    </a:lnTo>
                    <a:cubicBezTo>
                      <a:pt x="4481" y="2287"/>
                      <a:pt x="4481" y="2262"/>
                      <a:pt x="4481" y="2238"/>
                    </a:cubicBezTo>
                    <a:cubicBezTo>
                      <a:pt x="4481" y="2201"/>
                      <a:pt x="4469" y="2164"/>
                      <a:pt x="4457" y="2139"/>
                    </a:cubicBezTo>
                    <a:lnTo>
                      <a:pt x="5689" y="1252"/>
                    </a:lnTo>
                    <a:close/>
                    <a:moveTo>
                      <a:pt x="8924" y="2396"/>
                    </a:moveTo>
                    <a:cubicBezTo>
                      <a:pt x="9053" y="2396"/>
                      <a:pt x="9176" y="2495"/>
                      <a:pt x="9176" y="2644"/>
                    </a:cubicBezTo>
                    <a:cubicBezTo>
                      <a:pt x="9163" y="2780"/>
                      <a:pt x="9052" y="2878"/>
                      <a:pt x="8929" y="2878"/>
                    </a:cubicBezTo>
                    <a:lnTo>
                      <a:pt x="8929" y="2891"/>
                    </a:lnTo>
                    <a:cubicBezTo>
                      <a:pt x="8707" y="2891"/>
                      <a:pt x="8597" y="2620"/>
                      <a:pt x="8744" y="2472"/>
                    </a:cubicBezTo>
                    <a:cubicBezTo>
                      <a:pt x="8797" y="2419"/>
                      <a:pt x="8861" y="2396"/>
                      <a:pt x="8924" y="2396"/>
                    </a:cubicBezTo>
                    <a:close/>
                    <a:moveTo>
                      <a:pt x="6502" y="1252"/>
                    </a:moveTo>
                    <a:lnTo>
                      <a:pt x="8510" y="2435"/>
                    </a:lnTo>
                    <a:cubicBezTo>
                      <a:pt x="8486" y="2496"/>
                      <a:pt x="8473" y="2558"/>
                      <a:pt x="8473" y="2620"/>
                    </a:cubicBezTo>
                    <a:lnTo>
                      <a:pt x="8473" y="2632"/>
                    </a:lnTo>
                    <a:lnTo>
                      <a:pt x="5923" y="2965"/>
                    </a:lnTo>
                    <a:cubicBezTo>
                      <a:pt x="5910" y="2915"/>
                      <a:pt x="5874" y="2866"/>
                      <a:pt x="5837" y="2841"/>
                    </a:cubicBezTo>
                    <a:lnTo>
                      <a:pt x="6145" y="1449"/>
                    </a:lnTo>
                    <a:cubicBezTo>
                      <a:pt x="6280" y="1437"/>
                      <a:pt x="6416" y="1363"/>
                      <a:pt x="6502" y="1252"/>
                    </a:cubicBezTo>
                    <a:close/>
                    <a:moveTo>
                      <a:pt x="5710" y="3027"/>
                    </a:moveTo>
                    <a:cubicBezTo>
                      <a:pt x="5719" y="3027"/>
                      <a:pt x="5726" y="3034"/>
                      <a:pt x="5726" y="3051"/>
                    </a:cubicBezTo>
                    <a:cubicBezTo>
                      <a:pt x="5726" y="3075"/>
                      <a:pt x="5713" y="3088"/>
                      <a:pt x="5689" y="3088"/>
                    </a:cubicBezTo>
                    <a:lnTo>
                      <a:pt x="5689" y="3100"/>
                    </a:lnTo>
                    <a:cubicBezTo>
                      <a:pt x="5622" y="3100"/>
                      <a:pt x="5680" y="3027"/>
                      <a:pt x="5710" y="3027"/>
                    </a:cubicBezTo>
                    <a:close/>
                    <a:moveTo>
                      <a:pt x="13919" y="784"/>
                    </a:moveTo>
                    <a:cubicBezTo>
                      <a:pt x="13981" y="858"/>
                      <a:pt x="14055" y="919"/>
                      <a:pt x="14141" y="956"/>
                    </a:cubicBezTo>
                    <a:lnTo>
                      <a:pt x="13032" y="3186"/>
                    </a:lnTo>
                    <a:cubicBezTo>
                      <a:pt x="12983" y="3137"/>
                      <a:pt x="12921" y="3112"/>
                      <a:pt x="12860" y="3100"/>
                    </a:cubicBezTo>
                    <a:lnTo>
                      <a:pt x="12946" y="2090"/>
                    </a:lnTo>
                    <a:cubicBezTo>
                      <a:pt x="13217" y="2077"/>
                      <a:pt x="13427" y="1868"/>
                      <a:pt x="13427" y="1597"/>
                    </a:cubicBezTo>
                    <a:cubicBezTo>
                      <a:pt x="13427" y="1498"/>
                      <a:pt x="13390" y="1387"/>
                      <a:pt x="13328" y="1313"/>
                    </a:cubicBezTo>
                    <a:lnTo>
                      <a:pt x="13919" y="784"/>
                    </a:lnTo>
                    <a:close/>
                    <a:moveTo>
                      <a:pt x="584" y="2627"/>
                    </a:moveTo>
                    <a:cubicBezTo>
                      <a:pt x="763" y="2627"/>
                      <a:pt x="933" y="2768"/>
                      <a:pt x="933" y="2977"/>
                    </a:cubicBezTo>
                    <a:cubicBezTo>
                      <a:pt x="933" y="3162"/>
                      <a:pt x="785" y="3322"/>
                      <a:pt x="588" y="3322"/>
                    </a:cubicBezTo>
                    <a:cubicBezTo>
                      <a:pt x="280" y="3322"/>
                      <a:pt x="132" y="2952"/>
                      <a:pt x="341" y="2730"/>
                    </a:cubicBezTo>
                    <a:cubicBezTo>
                      <a:pt x="413" y="2659"/>
                      <a:pt x="499" y="2627"/>
                      <a:pt x="584" y="2627"/>
                    </a:cubicBezTo>
                    <a:close/>
                    <a:moveTo>
                      <a:pt x="12231" y="1498"/>
                    </a:moveTo>
                    <a:lnTo>
                      <a:pt x="12441" y="1548"/>
                    </a:lnTo>
                    <a:lnTo>
                      <a:pt x="12441" y="1597"/>
                    </a:lnTo>
                    <a:cubicBezTo>
                      <a:pt x="12441" y="1831"/>
                      <a:pt x="12613" y="2040"/>
                      <a:pt x="12847" y="2077"/>
                    </a:cubicBezTo>
                    <a:lnTo>
                      <a:pt x="12761" y="3088"/>
                    </a:lnTo>
                    <a:cubicBezTo>
                      <a:pt x="12601" y="3100"/>
                      <a:pt x="12453" y="3186"/>
                      <a:pt x="12379" y="3322"/>
                    </a:cubicBezTo>
                    <a:lnTo>
                      <a:pt x="11172" y="2817"/>
                    </a:lnTo>
                    <a:cubicBezTo>
                      <a:pt x="11172" y="2792"/>
                      <a:pt x="11172" y="2780"/>
                      <a:pt x="11172" y="2767"/>
                    </a:cubicBezTo>
                    <a:cubicBezTo>
                      <a:pt x="11172" y="2706"/>
                      <a:pt x="11159" y="2656"/>
                      <a:pt x="11122" y="2620"/>
                    </a:cubicBezTo>
                    <a:lnTo>
                      <a:pt x="11800" y="1658"/>
                    </a:lnTo>
                    <a:cubicBezTo>
                      <a:pt x="11849" y="1671"/>
                      <a:pt x="11886" y="1683"/>
                      <a:pt x="11936" y="1683"/>
                    </a:cubicBezTo>
                    <a:cubicBezTo>
                      <a:pt x="12059" y="1683"/>
                      <a:pt x="12182" y="1609"/>
                      <a:pt x="12231" y="1498"/>
                    </a:cubicBezTo>
                    <a:close/>
                    <a:moveTo>
                      <a:pt x="10103" y="3446"/>
                    </a:moveTo>
                    <a:cubicBezTo>
                      <a:pt x="10134" y="3446"/>
                      <a:pt x="10194" y="3519"/>
                      <a:pt x="10137" y="3519"/>
                    </a:cubicBezTo>
                    <a:cubicBezTo>
                      <a:pt x="10100" y="3519"/>
                      <a:pt x="10075" y="3494"/>
                      <a:pt x="10075" y="3470"/>
                    </a:cubicBezTo>
                    <a:lnTo>
                      <a:pt x="10087" y="3470"/>
                    </a:lnTo>
                    <a:cubicBezTo>
                      <a:pt x="10087" y="3453"/>
                      <a:pt x="10094" y="3446"/>
                      <a:pt x="10103" y="3446"/>
                    </a:cubicBezTo>
                    <a:close/>
                    <a:moveTo>
                      <a:pt x="21288" y="3630"/>
                    </a:moveTo>
                    <a:cubicBezTo>
                      <a:pt x="21344" y="3630"/>
                      <a:pt x="21285" y="3703"/>
                      <a:pt x="21254" y="3703"/>
                    </a:cubicBezTo>
                    <a:cubicBezTo>
                      <a:pt x="21245" y="3703"/>
                      <a:pt x="21238" y="3696"/>
                      <a:pt x="21238" y="3679"/>
                    </a:cubicBezTo>
                    <a:cubicBezTo>
                      <a:pt x="21238" y="3655"/>
                      <a:pt x="21251" y="3630"/>
                      <a:pt x="21288" y="3630"/>
                    </a:cubicBezTo>
                    <a:close/>
                    <a:moveTo>
                      <a:pt x="14350" y="3725"/>
                    </a:moveTo>
                    <a:cubicBezTo>
                      <a:pt x="14354" y="3725"/>
                      <a:pt x="14359" y="3726"/>
                      <a:pt x="14363" y="3728"/>
                    </a:cubicBezTo>
                    <a:cubicBezTo>
                      <a:pt x="14420" y="3728"/>
                      <a:pt x="14360" y="3801"/>
                      <a:pt x="14329" y="3801"/>
                    </a:cubicBezTo>
                    <a:cubicBezTo>
                      <a:pt x="14320" y="3801"/>
                      <a:pt x="14314" y="3795"/>
                      <a:pt x="14314" y="3778"/>
                    </a:cubicBezTo>
                    <a:cubicBezTo>
                      <a:pt x="14314" y="3747"/>
                      <a:pt x="14330" y="3725"/>
                      <a:pt x="14350" y="3725"/>
                    </a:cubicBezTo>
                    <a:close/>
                    <a:moveTo>
                      <a:pt x="12759" y="3308"/>
                    </a:moveTo>
                    <a:cubicBezTo>
                      <a:pt x="12885" y="3308"/>
                      <a:pt x="13008" y="3407"/>
                      <a:pt x="13008" y="3556"/>
                    </a:cubicBezTo>
                    <a:cubicBezTo>
                      <a:pt x="13008" y="3691"/>
                      <a:pt x="12897" y="3790"/>
                      <a:pt x="12761" y="3802"/>
                    </a:cubicBezTo>
                    <a:lnTo>
                      <a:pt x="12761" y="3815"/>
                    </a:lnTo>
                    <a:cubicBezTo>
                      <a:pt x="12539" y="3815"/>
                      <a:pt x="12428" y="3544"/>
                      <a:pt x="12589" y="3383"/>
                    </a:cubicBezTo>
                    <a:cubicBezTo>
                      <a:pt x="12637" y="3331"/>
                      <a:pt x="12699" y="3308"/>
                      <a:pt x="12759" y="3308"/>
                    </a:cubicBezTo>
                    <a:close/>
                    <a:moveTo>
                      <a:pt x="8486" y="2730"/>
                    </a:moveTo>
                    <a:cubicBezTo>
                      <a:pt x="8498" y="2767"/>
                      <a:pt x="8510" y="2804"/>
                      <a:pt x="8535" y="2841"/>
                    </a:cubicBezTo>
                    <a:lnTo>
                      <a:pt x="6280" y="4221"/>
                    </a:lnTo>
                    <a:cubicBezTo>
                      <a:pt x="6231" y="4160"/>
                      <a:pt x="6157" y="4123"/>
                      <a:pt x="6071" y="4123"/>
                    </a:cubicBezTo>
                    <a:lnTo>
                      <a:pt x="6058" y="4123"/>
                    </a:lnTo>
                    <a:lnTo>
                      <a:pt x="5800" y="3260"/>
                    </a:lnTo>
                    <a:cubicBezTo>
                      <a:pt x="5874" y="3223"/>
                      <a:pt x="5923" y="3149"/>
                      <a:pt x="5935" y="3063"/>
                    </a:cubicBezTo>
                    <a:lnTo>
                      <a:pt x="8486" y="2730"/>
                    </a:lnTo>
                    <a:close/>
                    <a:moveTo>
                      <a:pt x="6071" y="4320"/>
                    </a:moveTo>
                    <a:cubicBezTo>
                      <a:pt x="6095" y="4320"/>
                      <a:pt x="6120" y="4345"/>
                      <a:pt x="6120" y="4369"/>
                    </a:cubicBezTo>
                    <a:cubicBezTo>
                      <a:pt x="6120" y="4386"/>
                      <a:pt x="6113" y="4393"/>
                      <a:pt x="6104" y="4393"/>
                    </a:cubicBezTo>
                    <a:cubicBezTo>
                      <a:pt x="6074" y="4393"/>
                      <a:pt x="6014" y="4320"/>
                      <a:pt x="6071" y="4320"/>
                    </a:cubicBezTo>
                    <a:close/>
                    <a:moveTo>
                      <a:pt x="19777" y="3841"/>
                    </a:moveTo>
                    <a:cubicBezTo>
                      <a:pt x="19853" y="3841"/>
                      <a:pt x="19931" y="3871"/>
                      <a:pt x="19994" y="3938"/>
                    </a:cubicBezTo>
                    <a:cubicBezTo>
                      <a:pt x="20179" y="4123"/>
                      <a:pt x="20043" y="4443"/>
                      <a:pt x="19784" y="4443"/>
                    </a:cubicBezTo>
                    <a:cubicBezTo>
                      <a:pt x="19612" y="4431"/>
                      <a:pt x="19489" y="4295"/>
                      <a:pt x="19489" y="4135"/>
                    </a:cubicBezTo>
                    <a:lnTo>
                      <a:pt x="19476" y="4135"/>
                    </a:lnTo>
                    <a:cubicBezTo>
                      <a:pt x="19484" y="3956"/>
                      <a:pt x="19627" y="3841"/>
                      <a:pt x="19777" y="3841"/>
                    </a:cubicBezTo>
                    <a:close/>
                    <a:moveTo>
                      <a:pt x="9262" y="2940"/>
                    </a:moveTo>
                    <a:lnTo>
                      <a:pt x="9890" y="3383"/>
                    </a:lnTo>
                    <a:cubicBezTo>
                      <a:pt x="9878" y="3420"/>
                      <a:pt x="9878" y="3457"/>
                      <a:pt x="9878" y="3494"/>
                    </a:cubicBezTo>
                    <a:cubicBezTo>
                      <a:pt x="9878" y="3544"/>
                      <a:pt x="9890" y="3593"/>
                      <a:pt x="9915" y="3630"/>
                    </a:cubicBezTo>
                    <a:lnTo>
                      <a:pt x="9102" y="4468"/>
                    </a:lnTo>
                    <a:cubicBezTo>
                      <a:pt x="9065" y="4431"/>
                      <a:pt x="9015" y="4406"/>
                      <a:pt x="8966" y="4381"/>
                    </a:cubicBezTo>
                    <a:lnTo>
                      <a:pt x="9040" y="3075"/>
                    </a:lnTo>
                    <a:cubicBezTo>
                      <a:pt x="9126" y="3063"/>
                      <a:pt x="9200" y="3014"/>
                      <a:pt x="9262" y="2940"/>
                    </a:cubicBezTo>
                    <a:close/>
                    <a:moveTo>
                      <a:pt x="9373" y="2730"/>
                    </a:moveTo>
                    <a:lnTo>
                      <a:pt x="10667" y="2817"/>
                    </a:lnTo>
                    <a:cubicBezTo>
                      <a:pt x="10691" y="2915"/>
                      <a:pt x="10753" y="2989"/>
                      <a:pt x="10839" y="3014"/>
                    </a:cubicBezTo>
                    <a:lnTo>
                      <a:pt x="10864" y="4554"/>
                    </a:lnTo>
                    <a:cubicBezTo>
                      <a:pt x="10814" y="4554"/>
                      <a:pt x="10777" y="4566"/>
                      <a:pt x="10728" y="4579"/>
                    </a:cubicBezTo>
                    <a:lnTo>
                      <a:pt x="10728" y="4603"/>
                    </a:lnTo>
                    <a:lnTo>
                      <a:pt x="10285" y="3691"/>
                    </a:lnTo>
                    <a:cubicBezTo>
                      <a:pt x="10346" y="3642"/>
                      <a:pt x="10383" y="3568"/>
                      <a:pt x="10383" y="3494"/>
                    </a:cubicBezTo>
                    <a:cubicBezTo>
                      <a:pt x="10383" y="3346"/>
                      <a:pt x="10260" y="3236"/>
                      <a:pt x="10124" y="3236"/>
                    </a:cubicBezTo>
                    <a:cubicBezTo>
                      <a:pt x="10063" y="3236"/>
                      <a:pt x="10001" y="3260"/>
                      <a:pt x="9952" y="3310"/>
                    </a:cubicBezTo>
                    <a:lnTo>
                      <a:pt x="9323" y="2866"/>
                    </a:lnTo>
                    <a:cubicBezTo>
                      <a:pt x="9348" y="2817"/>
                      <a:pt x="9360" y="2780"/>
                      <a:pt x="9373" y="2730"/>
                    </a:cubicBezTo>
                    <a:close/>
                    <a:moveTo>
                      <a:pt x="21066" y="3802"/>
                    </a:moveTo>
                    <a:cubicBezTo>
                      <a:pt x="21078" y="3827"/>
                      <a:pt x="21090" y="3852"/>
                      <a:pt x="21115" y="3876"/>
                    </a:cubicBezTo>
                    <a:lnTo>
                      <a:pt x="20622" y="4739"/>
                    </a:lnTo>
                    <a:lnTo>
                      <a:pt x="20203" y="4406"/>
                    </a:lnTo>
                    <a:cubicBezTo>
                      <a:pt x="20253" y="4332"/>
                      <a:pt x="20290" y="4234"/>
                      <a:pt x="20290" y="4135"/>
                    </a:cubicBezTo>
                    <a:cubicBezTo>
                      <a:pt x="20277" y="4110"/>
                      <a:pt x="20277" y="4073"/>
                      <a:pt x="20277" y="4049"/>
                    </a:cubicBezTo>
                    <a:lnTo>
                      <a:pt x="21066" y="3802"/>
                    </a:lnTo>
                    <a:close/>
                    <a:moveTo>
                      <a:pt x="11122" y="2903"/>
                    </a:moveTo>
                    <a:lnTo>
                      <a:pt x="12330" y="3420"/>
                    </a:lnTo>
                    <a:cubicBezTo>
                      <a:pt x="12305" y="3457"/>
                      <a:pt x="12305" y="3507"/>
                      <a:pt x="12305" y="3544"/>
                    </a:cubicBezTo>
                    <a:cubicBezTo>
                      <a:pt x="12305" y="3605"/>
                      <a:pt x="12318" y="3667"/>
                      <a:pt x="12355" y="3728"/>
                    </a:cubicBezTo>
                    <a:lnTo>
                      <a:pt x="11332" y="4813"/>
                    </a:lnTo>
                    <a:cubicBezTo>
                      <a:pt x="11270" y="4665"/>
                      <a:pt x="11122" y="4554"/>
                      <a:pt x="10962" y="4542"/>
                    </a:cubicBezTo>
                    <a:lnTo>
                      <a:pt x="10938" y="3014"/>
                    </a:lnTo>
                    <a:cubicBezTo>
                      <a:pt x="11012" y="3014"/>
                      <a:pt x="11085" y="2965"/>
                      <a:pt x="11122" y="2903"/>
                    </a:cubicBezTo>
                    <a:close/>
                    <a:moveTo>
                      <a:pt x="9989" y="3679"/>
                    </a:moveTo>
                    <a:cubicBezTo>
                      <a:pt x="10026" y="3704"/>
                      <a:pt x="10075" y="3716"/>
                      <a:pt x="10124" y="3716"/>
                    </a:cubicBezTo>
                    <a:lnTo>
                      <a:pt x="10198" y="3716"/>
                    </a:lnTo>
                    <a:lnTo>
                      <a:pt x="10654" y="4640"/>
                    </a:lnTo>
                    <a:cubicBezTo>
                      <a:pt x="10568" y="4702"/>
                      <a:pt x="10506" y="4788"/>
                      <a:pt x="10482" y="4899"/>
                    </a:cubicBezTo>
                    <a:lnTo>
                      <a:pt x="9274" y="4788"/>
                    </a:lnTo>
                    <a:cubicBezTo>
                      <a:pt x="9262" y="4690"/>
                      <a:pt x="9237" y="4591"/>
                      <a:pt x="9176" y="4517"/>
                    </a:cubicBezTo>
                    <a:lnTo>
                      <a:pt x="9989" y="3679"/>
                    </a:lnTo>
                    <a:close/>
                    <a:moveTo>
                      <a:pt x="8818" y="4542"/>
                    </a:moveTo>
                    <a:cubicBezTo>
                      <a:pt x="9040" y="4542"/>
                      <a:pt x="9151" y="4800"/>
                      <a:pt x="8991" y="4961"/>
                    </a:cubicBezTo>
                    <a:cubicBezTo>
                      <a:pt x="8938" y="5013"/>
                      <a:pt x="8875" y="5036"/>
                      <a:pt x="8815" y="5036"/>
                    </a:cubicBezTo>
                    <a:cubicBezTo>
                      <a:pt x="8689" y="5036"/>
                      <a:pt x="8572" y="4937"/>
                      <a:pt x="8572" y="4788"/>
                    </a:cubicBezTo>
                    <a:cubicBezTo>
                      <a:pt x="8572" y="4653"/>
                      <a:pt x="8683" y="4542"/>
                      <a:pt x="8818" y="4542"/>
                    </a:cubicBezTo>
                    <a:close/>
                    <a:moveTo>
                      <a:pt x="18386" y="5031"/>
                    </a:moveTo>
                    <a:cubicBezTo>
                      <a:pt x="18392" y="5031"/>
                      <a:pt x="18398" y="5032"/>
                      <a:pt x="18404" y="5035"/>
                    </a:cubicBezTo>
                    <a:lnTo>
                      <a:pt x="18392" y="5035"/>
                    </a:lnTo>
                    <a:cubicBezTo>
                      <a:pt x="18449" y="5035"/>
                      <a:pt x="18389" y="5107"/>
                      <a:pt x="18358" y="5107"/>
                    </a:cubicBezTo>
                    <a:cubicBezTo>
                      <a:pt x="18349" y="5107"/>
                      <a:pt x="18343" y="5101"/>
                      <a:pt x="18343" y="5084"/>
                    </a:cubicBezTo>
                    <a:cubicBezTo>
                      <a:pt x="18343" y="5053"/>
                      <a:pt x="18359" y="5031"/>
                      <a:pt x="18386" y="5031"/>
                    </a:cubicBezTo>
                    <a:close/>
                    <a:moveTo>
                      <a:pt x="10925" y="4739"/>
                    </a:moveTo>
                    <a:lnTo>
                      <a:pt x="10925" y="4751"/>
                    </a:lnTo>
                    <a:cubicBezTo>
                      <a:pt x="11147" y="4751"/>
                      <a:pt x="11258" y="5022"/>
                      <a:pt x="11098" y="5182"/>
                    </a:cubicBezTo>
                    <a:cubicBezTo>
                      <a:pt x="11045" y="5235"/>
                      <a:pt x="10981" y="5258"/>
                      <a:pt x="10918" y="5258"/>
                    </a:cubicBezTo>
                    <a:cubicBezTo>
                      <a:pt x="10789" y="5258"/>
                      <a:pt x="10667" y="5159"/>
                      <a:pt x="10667" y="5010"/>
                    </a:cubicBezTo>
                    <a:cubicBezTo>
                      <a:pt x="10667" y="4862"/>
                      <a:pt x="10777" y="4739"/>
                      <a:pt x="10925" y="4739"/>
                    </a:cubicBezTo>
                    <a:close/>
                    <a:moveTo>
                      <a:pt x="15035" y="4690"/>
                    </a:moveTo>
                    <a:cubicBezTo>
                      <a:pt x="15314" y="4694"/>
                      <a:pt x="15446" y="5024"/>
                      <a:pt x="15250" y="5219"/>
                    </a:cubicBezTo>
                    <a:cubicBezTo>
                      <a:pt x="15191" y="5282"/>
                      <a:pt x="15116" y="5310"/>
                      <a:pt x="15042" y="5310"/>
                    </a:cubicBezTo>
                    <a:cubicBezTo>
                      <a:pt x="14882" y="5310"/>
                      <a:pt x="14724" y="5182"/>
                      <a:pt x="14733" y="4998"/>
                    </a:cubicBezTo>
                    <a:cubicBezTo>
                      <a:pt x="14733" y="4827"/>
                      <a:pt x="14865" y="4693"/>
                      <a:pt x="15035" y="4690"/>
                    </a:cubicBezTo>
                    <a:close/>
                    <a:moveTo>
                      <a:pt x="8597" y="2928"/>
                    </a:moveTo>
                    <a:cubicBezTo>
                      <a:pt x="8646" y="2989"/>
                      <a:pt x="8695" y="3026"/>
                      <a:pt x="8769" y="3051"/>
                    </a:cubicBezTo>
                    <a:lnTo>
                      <a:pt x="7364" y="5355"/>
                    </a:lnTo>
                    <a:cubicBezTo>
                      <a:pt x="7340" y="5343"/>
                      <a:pt x="7315" y="5343"/>
                      <a:pt x="7278" y="5343"/>
                    </a:cubicBezTo>
                    <a:cubicBezTo>
                      <a:pt x="7229" y="5343"/>
                      <a:pt x="7180" y="5355"/>
                      <a:pt x="7143" y="5380"/>
                    </a:cubicBezTo>
                    <a:lnTo>
                      <a:pt x="6280" y="4517"/>
                    </a:lnTo>
                    <a:cubicBezTo>
                      <a:pt x="6305" y="4480"/>
                      <a:pt x="6329" y="4431"/>
                      <a:pt x="6329" y="4381"/>
                    </a:cubicBezTo>
                    <a:cubicBezTo>
                      <a:pt x="6329" y="4357"/>
                      <a:pt x="6329" y="4345"/>
                      <a:pt x="6317" y="4320"/>
                    </a:cubicBezTo>
                    <a:lnTo>
                      <a:pt x="8597" y="2928"/>
                    </a:lnTo>
                    <a:close/>
                    <a:moveTo>
                      <a:pt x="8942" y="3063"/>
                    </a:moveTo>
                    <a:lnTo>
                      <a:pt x="8868" y="4332"/>
                    </a:lnTo>
                    <a:cubicBezTo>
                      <a:pt x="8847" y="4329"/>
                      <a:pt x="8826" y="4328"/>
                      <a:pt x="8805" y="4328"/>
                    </a:cubicBezTo>
                    <a:cubicBezTo>
                      <a:pt x="8560" y="4328"/>
                      <a:pt x="8351" y="4527"/>
                      <a:pt x="8362" y="4788"/>
                    </a:cubicBezTo>
                    <a:cubicBezTo>
                      <a:pt x="8362" y="4862"/>
                      <a:pt x="8387" y="4948"/>
                      <a:pt x="8424" y="5010"/>
                    </a:cubicBezTo>
                    <a:lnTo>
                      <a:pt x="7488" y="5429"/>
                    </a:lnTo>
                    <a:cubicBezTo>
                      <a:pt x="7475" y="5416"/>
                      <a:pt x="7463" y="5404"/>
                      <a:pt x="7451" y="5404"/>
                    </a:cubicBezTo>
                    <a:lnTo>
                      <a:pt x="8868" y="3063"/>
                    </a:lnTo>
                    <a:close/>
                    <a:moveTo>
                      <a:pt x="13340" y="5367"/>
                    </a:moveTo>
                    <a:cubicBezTo>
                      <a:pt x="13402" y="5367"/>
                      <a:pt x="13402" y="5466"/>
                      <a:pt x="13340" y="5466"/>
                    </a:cubicBezTo>
                    <a:cubicBezTo>
                      <a:pt x="13266" y="5466"/>
                      <a:pt x="13266" y="5367"/>
                      <a:pt x="13340" y="5367"/>
                    </a:cubicBezTo>
                    <a:close/>
                    <a:moveTo>
                      <a:pt x="21201" y="3926"/>
                    </a:moveTo>
                    <a:cubicBezTo>
                      <a:pt x="21226" y="3926"/>
                      <a:pt x="21251" y="3938"/>
                      <a:pt x="21288" y="3938"/>
                    </a:cubicBezTo>
                    <a:lnTo>
                      <a:pt x="21325" y="3938"/>
                    </a:lnTo>
                    <a:lnTo>
                      <a:pt x="21805" y="5232"/>
                    </a:lnTo>
                    <a:cubicBezTo>
                      <a:pt x="21682" y="5281"/>
                      <a:pt x="21596" y="5367"/>
                      <a:pt x="21534" y="5478"/>
                    </a:cubicBezTo>
                    <a:lnTo>
                      <a:pt x="20708" y="4813"/>
                    </a:lnTo>
                    <a:lnTo>
                      <a:pt x="21201" y="3926"/>
                    </a:lnTo>
                    <a:close/>
                    <a:moveTo>
                      <a:pt x="7278" y="5540"/>
                    </a:moveTo>
                    <a:cubicBezTo>
                      <a:pt x="7315" y="5540"/>
                      <a:pt x="7327" y="5564"/>
                      <a:pt x="7327" y="5589"/>
                    </a:cubicBezTo>
                    <a:cubicBezTo>
                      <a:pt x="7327" y="5606"/>
                      <a:pt x="7321" y="5613"/>
                      <a:pt x="7312" y="5613"/>
                    </a:cubicBezTo>
                    <a:cubicBezTo>
                      <a:pt x="7281" y="5613"/>
                      <a:pt x="7221" y="5540"/>
                      <a:pt x="7278" y="5540"/>
                    </a:cubicBezTo>
                    <a:close/>
                    <a:moveTo>
                      <a:pt x="19439" y="5540"/>
                    </a:moveTo>
                    <a:cubicBezTo>
                      <a:pt x="19496" y="5540"/>
                      <a:pt x="19436" y="5613"/>
                      <a:pt x="19406" y="5613"/>
                    </a:cubicBezTo>
                    <a:cubicBezTo>
                      <a:pt x="19397" y="5613"/>
                      <a:pt x="19390" y="5606"/>
                      <a:pt x="19390" y="5589"/>
                    </a:cubicBezTo>
                    <a:cubicBezTo>
                      <a:pt x="19390" y="5564"/>
                      <a:pt x="19415" y="5540"/>
                      <a:pt x="19439" y="5540"/>
                    </a:cubicBezTo>
                    <a:close/>
                    <a:moveTo>
                      <a:pt x="22016" y="5404"/>
                    </a:moveTo>
                    <a:cubicBezTo>
                      <a:pt x="22266" y="5404"/>
                      <a:pt x="22393" y="5728"/>
                      <a:pt x="22212" y="5909"/>
                    </a:cubicBezTo>
                    <a:cubicBezTo>
                      <a:pt x="22151" y="5974"/>
                      <a:pt x="22074" y="6003"/>
                      <a:pt x="21999" y="6003"/>
                    </a:cubicBezTo>
                    <a:cubicBezTo>
                      <a:pt x="21844" y="6003"/>
                      <a:pt x="21694" y="5882"/>
                      <a:pt x="21694" y="5700"/>
                    </a:cubicBezTo>
                    <a:cubicBezTo>
                      <a:pt x="21694" y="5540"/>
                      <a:pt x="21830" y="5404"/>
                      <a:pt x="21990" y="5404"/>
                    </a:cubicBezTo>
                    <a:lnTo>
                      <a:pt x="22002" y="5404"/>
                    </a:lnTo>
                    <a:cubicBezTo>
                      <a:pt x="22007" y="5404"/>
                      <a:pt x="22012" y="5404"/>
                      <a:pt x="22016" y="5404"/>
                    </a:cubicBezTo>
                    <a:close/>
                    <a:moveTo>
                      <a:pt x="9274" y="4887"/>
                    </a:moveTo>
                    <a:lnTo>
                      <a:pt x="10482" y="4998"/>
                    </a:lnTo>
                    <a:cubicBezTo>
                      <a:pt x="10469" y="5133"/>
                      <a:pt x="10531" y="5269"/>
                      <a:pt x="10642" y="5355"/>
                    </a:cubicBezTo>
                    <a:lnTo>
                      <a:pt x="9496" y="6082"/>
                    </a:lnTo>
                    <a:lnTo>
                      <a:pt x="9052" y="5182"/>
                    </a:lnTo>
                    <a:cubicBezTo>
                      <a:pt x="9163" y="5121"/>
                      <a:pt x="9237" y="5010"/>
                      <a:pt x="9274" y="4887"/>
                    </a:cubicBezTo>
                    <a:close/>
                    <a:moveTo>
                      <a:pt x="15484" y="6156"/>
                    </a:moveTo>
                    <a:cubicBezTo>
                      <a:pt x="15496" y="6156"/>
                      <a:pt x="15509" y="6168"/>
                      <a:pt x="15509" y="6180"/>
                    </a:cubicBezTo>
                    <a:cubicBezTo>
                      <a:pt x="15509" y="6199"/>
                      <a:pt x="15493" y="6208"/>
                      <a:pt x="15478" y="6208"/>
                    </a:cubicBezTo>
                    <a:cubicBezTo>
                      <a:pt x="15463" y="6208"/>
                      <a:pt x="15447" y="6199"/>
                      <a:pt x="15447" y="6180"/>
                    </a:cubicBezTo>
                    <a:cubicBezTo>
                      <a:pt x="15447" y="6168"/>
                      <a:pt x="15472" y="6156"/>
                      <a:pt x="15484" y="6156"/>
                    </a:cubicBezTo>
                    <a:close/>
                    <a:moveTo>
                      <a:pt x="6206" y="4591"/>
                    </a:moveTo>
                    <a:lnTo>
                      <a:pt x="7069" y="5453"/>
                    </a:lnTo>
                    <a:cubicBezTo>
                      <a:pt x="7044" y="5490"/>
                      <a:pt x="7032" y="5540"/>
                      <a:pt x="7032" y="5589"/>
                    </a:cubicBezTo>
                    <a:cubicBezTo>
                      <a:pt x="7032" y="5626"/>
                      <a:pt x="7044" y="5675"/>
                      <a:pt x="7069" y="5712"/>
                    </a:cubicBezTo>
                    <a:lnTo>
                      <a:pt x="6391" y="6279"/>
                    </a:lnTo>
                    <a:cubicBezTo>
                      <a:pt x="6317" y="6217"/>
                      <a:pt x="6219" y="6168"/>
                      <a:pt x="6132" y="6168"/>
                    </a:cubicBezTo>
                    <a:lnTo>
                      <a:pt x="6132" y="4628"/>
                    </a:lnTo>
                    <a:cubicBezTo>
                      <a:pt x="6157" y="4616"/>
                      <a:pt x="6182" y="4603"/>
                      <a:pt x="6206" y="4591"/>
                    </a:cubicBezTo>
                    <a:close/>
                    <a:moveTo>
                      <a:pt x="17178" y="6353"/>
                    </a:moveTo>
                    <a:cubicBezTo>
                      <a:pt x="17225" y="6358"/>
                      <a:pt x="17168" y="6426"/>
                      <a:pt x="17139" y="6426"/>
                    </a:cubicBezTo>
                    <a:cubicBezTo>
                      <a:pt x="17129" y="6426"/>
                      <a:pt x="17123" y="6419"/>
                      <a:pt x="17123" y="6402"/>
                    </a:cubicBezTo>
                    <a:cubicBezTo>
                      <a:pt x="17123" y="6379"/>
                      <a:pt x="17145" y="6356"/>
                      <a:pt x="17178" y="6353"/>
                    </a:cubicBezTo>
                    <a:close/>
                    <a:moveTo>
                      <a:pt x="12404" y="3827"/>
                    </a:moveTo>
                    <a:lnTo>
                      <a:pt x="12428" y="3852"/>
                    </a:lnTo>
                    <a:lnTo>
                      <a:pt x="11652" y="6587"/>
                    </a:lnTo>
                    <a:cubicBezTo>
                      <a:pt x="11646" y="6581"/>
                      <a:pt x="11640" y="6578"/>
                      <a:pt x="11634" y="6578"/>
                    </a:cubicBezTo>
                    <a:cubicBezTo>
                      <a:pt x="11628" y="6578"/>
                      <a:pt x="11621" y="6581"/>
                      <a:pt x="11615" y="6587"/>
                    </a:cubicBezTo>
                    <a:lnTo>
                      <a:pt x="11135" y="5392"/>
                    </a:lnTo>
                    <a:cubicBezTo>
                      <a:pt x="11283" y="5318"/>
                      <a:pt x="11369" y="5170"/>
                      <a:pt x="11381" y="4998"/>
                    </a:cubicBezTo>
                    <a:cubicBezTo>
                      <a:pt x="11369" y="4973"/>
                      <a:pt x="11369" y="4948"/>
                      <a:pt x="11369" y="4924"/>
                    </a:cubicBezTo>
                    <a:lnTo>
                      <a:pt x="12404" y="3827"/>
                    </a:lnTo>
                    <a:close/>
                    <a:moveTo>
                      <a:pt x="20659" y="4899"/>
                    </a:moveTo>
                    <a:lnTo>
                      <a:pt x="21509" y="5577"/>
                    </a:lnTo>
                    <a:cubicBezTo>
                      <a:pt x="21497" y="5614"/>
                      <a:pt x="21485" y="5651"/>
                      <a:pt x="21485" y="5700"/>
                    </a:cubicBezTo>
                    <a:cubicBezTo>
                      <a:pt x="21485" y="5811"/>
                      <a:pt x="21522" y="5922"/>
                      <a:pt x="21596" y="6008"/>
                    </a:cubicBezTo>
                    <a:lnTo>
                      <a:pt x="19846" y="6649"/>
                    </a:lnTo>
                    <a:cubicBezTo>
                      <a:pt x="19809" y="6599"/>
                      <a:pt x="19772" y="6562"/>
                      <a:pt x="19735" y="6538"/>
                    </a:cubicBezTo>
                    <a:lnTo>
                      <a:pt x="20659" y="4899"/>
                    </a:lnTo>
                    <a:close/>
                    <a:moveTo>
                      <a:pt x="6069" y="6364"/>
                    </a:moveTo>
                    <a:cubicBezTo>
                      <a:pt x="6133" y="6364"/>
                      <a:pt x="6200" y="6387"/>
                      <a:pt x="6255" y="6439"/>
                    </a:cubicBezTo>
                    <a:cubicBezTo>
                      <a:pt x="6416" y="6599"/>
                      <a:pt x="6305" y="6883"/>
                      <a:pt x="6071" y="6883"/>
                    </a:cubicBezTo>
                    <a:cubicBezTo>
                      <a:pt x="5923" y="6870"/>
                      <a:pt x="5812" y="6760"/>
                      <a:pt x="5812" y="6624"/>
                    </a:cubicBezTo>
                    <a:cubicBezTo>
                      <a:pt x="5812" y="6466"/>
                      <a:pt x="5936" y="6364"/>
                      <a:pt x="6069" y="6364"/>
                    </a:cubicBezTo>
                    <a:close/>
                    <a:moveTo>
                      <a:pt x="11698" y="6810"/>
                    </a:moveTo>
                    <a:cubicBezTo>
                      <a:pt x="11707" y="6810"/>
                      <a:pt x="11714" y="6816"/>
                      <a:pt x="11714" y="6833"/>
                    </a:cubicBezTo>
                    <a:cubicBezTo>
                      <a:pt x="11702" y="6858"/>
                      <a:pt x="11689" y="6870"/>
                      <a:pt x="11665" y="6870"/>
                    </a:cubicBezTo>
                    <a:lnTo>
                      <a:pt x="11665" y="6883"/>
                    </a:lnTo>
                    <a:cubicBezTo>
                      <a:pt x="11608" y="6883"/>
                      <a:pt x="11667" y="6810"/>
                      <a:pt x="11698" y="6810"/>
                    </a:cubicBezTo>
                    <a:close/>
                    <a:moveTo>
                      <a:pt x="10740" y="5392"/>
                    </a:moveTo>
                    <a:cubicBezTo>
                      <a:pt x="10802" y="5429"/>
                      <a:pt x="10864" y="5441"/>
                      <a:pt x="10925" y="5441"/>
                    </a:cubicBezTo>
                    <a:cubicBezTo>
                      <a:pt x="10975" y="5441"/>
                      <a:pt x="11012" y="5429"/>
                      <a:pt x="11048" y="5416"/>
                    </a:cubicBezTo>
                    <a:lnTo>
                      <a:pt x="11529" y="6599"/>
                    </a:lnTo>
                    <a:cubicBezTo>
                      <a:pt x="11467" y="6649"/>
                      <a:pt x="11430" y="6723"/>
                      <a:pt x="11430" y="6796"/>
                    </a:cubicBezTo>
                    <a:lnTo>
                      <a:pt x="10408" y="6907"/>
                    </a:lnTo>
                    <a:cubicBezTo>
                      <a:pt x="10360" y="6705"/>
                      <a:pt x="10187" y="6549"/>
                      <a:pt x="9987" y="6549"/>
                    </a:cubicBezTo>
                    <a:cubicBezTo>
                      <a:pt x="9979" y="6549"/>
                      <a:pt x="9972" y="6550"/>
                      <a:pt x="9964" y="6550"/>
                    </a:cubicBezTo>
                    <a:cubicBezTo>
                      <a:pt x="9890" y="6550"/>
                      <a:pt x="9829" y="6562"/>
                      <a:pt x="9767" y="6587"/>
                    </a:cubicBezTo>
                    <a:lnTo>
                      <a:pt x="9558" y="6168"/>
                    </a:lnTo>
                    <a:lnTo>
                      <a:pt x="10740" y="5392"/>
                    </a:lnTo>
                    <a:close/>
                    <a:moveTo>
                      <a:pt x="12515" y="3926"/>
                    </a:moveTo>
                    <a:cubicBezTo>
                      <a:pt x="12589" y="3975"/>
                      <a:pt x="12675" y="4000"/>
                      <a:pt x="12773" y="4000"/>
                    </a:cubicBezTo>
                    <a:cubicBezTo>
                      <a:pt x="12810" y="4000"/>
                      <a:pt x="12847" y="4000"/>
                      <a:pt x="12884" y="3987"/>
                    </a:cubicBezTo>
                    <a:lnTo>
                      <a:pt x="13229" y="5195"/>
                    </a:lnTo>
                    <a:cubicBezTo>
                      <a:pt x="12983" y="5318"/>
                      <a:pt x="13082" y="5675"/>
                      <a:pt x="13340" y="5675"/>
                    </a:cubicBezTo>
                    <a:cubicBezTo>
                      <a:pt x="13476" y="5675"/>
                      <a:pt x="13587" y="5552"/>
                      <a:pt x="13587" y="5416"/>
                    </a:cubicBezTo>
                    <a:cubicBezTo>
                      <a:pt x="13587" y="5355"/>
                      <a:pt x="13562" y="5281"/>
                      <a:pt x="13513" y="5232"/>
                    </a:cubicBezTo>
                    <a:lnTo>
                      <a:pt x="14289" y="4012"/>
                    </a:lnTo>
                    <a:cubicBezTo>
                      <a:pt x="14314" y="4024"/>
                      <a:pt x="14338" y="4036"/>
                      <a:pt x="14375" y="4036"/>
                    </a:cubicBezTo>
                    <a:cubicBezTo>
                      <a:pt x="14400" y="4024"/>
                      <a:pt x="14425" y="4024"/>
                      <a:pt x="14449" y="4024"/>
                    </a:cubicBezTo>
                    <a:lnTo>
                      <a:pt x="14757" y="4579"/>
                    </a:lnTo>
                    <a:cubicBezTo>
                      <a:pt x="14342" y="4859"/>
                      <a:pt x="14532" y="5503"/>
                      <a:pt x="15027" y="5503"/>
                    </a:cubicBezTo>
                    <a:cubicBezTo>
                      <a:pt x="15031" y="5503"/>
                      <a:pt x="15036" y="5503"/>
                      <a:pt x="15041" y="5503"/>
                    </a:cubicBezTo>
                    <a:cubicBezTo>
                      <a:pt x="15078" y="5503"/>
                      <a:pt x="15127" y="5503"/>
                      <a:pt x="15176" y="5490"/>
                    </a:cubicBezTo>
                    <a:lnTo>
                      <a:pt x="15361" y="5996"/>
                    </a:lnTo>
                    <a:cubicBezTo>
                      <a:pt x="15299" y="6045"/>
                      <a:pt x="15250" y="6119"/>
                      <a:pt x="15262" y="6193"/>
                    </a:cubicBezTo>
                    <a:cubicBezTo>
                      <a:pt x="15262" y="6341"/>
                      <a:pt x="15376" y="6425"/>
                      <a:pt x="15491" y="6425"/>
                    </a:cubicBezTo>
                    <a:cubicBezTo>
                      <a:pt x="15577" y="6425"/>
                      <a:pt x="15664" y="6379"/>
                      <a:pt x="15706" y="6279"/>
                    </a:cubicBezTo>
                    <a:lnTo>
                      <a:pt x="16889" y="6427"/>
                    </a:lnTo>
                    <a:lnTo>
                      <a:pt x="14659" y="6932"/>
                    </a:lnTo>
                    <a:cubicBezTo>
                      <a:pt x="14580" y="6816"/>
                      <a:pt x="14452" y="6758"/>
                      <a:pt x="14326" y="6758"/>
                    </a:cubicBezTo>
                    <a:cubicBezTo>
                      <a:pt x="14197" y="6758"/>
                      <a:pt x="14068" y="6820"/>
                      <a:pt x="13993" y="6944"/>
                    </a:cubicBezTo>
                    <a:lnTo>
                      <a:pt x="11911" y="6796"/>
                    </a:lnTo>
                    <a:cubicBezTo>
                      <a:pt x="11911" y="6698"/>
                      <a:pt x="11849" y="6624"/>
                      <a:pt x="11763" y="6587"/>
                    </a:cubicBezTo>
                    <a:lnTo>
                      <a:pt x="12515" y="3926"/>
                    </a:lnTo>
                    <a:close/>
                    <a:moveTo>
                      <a:pt x="8486" y="5096"/>
                    </a:moveTo>
                    <a:cubicBezTo>
                      <a:pt x="8572" y="5195"/>
                      <a:pt x="8695" y="5244"/>
                      <a:pt x="8831" y="5256"/>
                    </a:cubicBezTo>
                    <a:cubicBezTo>
                      <a:pt x="8880" y="5256"/>
                      <a:pt x="8929" y="5244"/>
                      <a:pt x="8978" y="5232"/>
                    </a:cubicBezTo>
                    <a:lnTo>
                      <a:pt x="9422" y="6131"/>
                    </a:lnTo>
                    <a:lnTo>
                      <a:pt x="8067" y="7006"/>
                    </a:lnTo>
                    <a:cubicBezTo>
                      <a:pt x="7976" y="6870"/>
                      <a:pt x="7833" y="6804"/>
                      <a:pt x="7691" y="6804"/>
                    </a:cubicBezTo>
                    <a:cubicBezTo>
                      <a:pt x="7524" y="6804"/>
                      <a:pt x="7358" y="6895"/>
                      <a:pt x="7278" y="7068"/>
                    </a:cubicBezTo>
                    <a:lnTo>
                      <a:pt x="6527" y="6760"/>
                    </a:lnTo>
                    <a:cubicBezTo>
                      <a:pt x="6539" y="6710"/>
                      <a:pt x="6539" y="6673"/>
                      <a:pt x="6551" y="6624"/>
                    </a:cubicBezTo>
                    <a:cubicBezTo>
                      <a:pt x="6539" y="6525"/>
                      <a:pt x="6514" y="6439"/>
                      <a:pt x="6453" y="6365"/>
                    </a:cubicBezTo>
                    <a:lnTo>
                      <a:pt x="7130" y="5786"/>
                    </a:lnTo>
                    <a:cubicBezTo>
                      <a:pt x="7167" y="5823"/>
                      <a:pt x="7229" y="5835"/>
                      <a:pt x="7278" y="5835"/>
                    </a:cubicBezTo>
                    <a:cubicBezTo>
                      <a:pt x="7426" y="5835"/>
                      <a:pt x="7537" y="5725"/>
                      <a:pt x="7537" y="5589"/>
                    </a:cubicBezTo>
                    <a:cubicBezTo>
                      <a:pt x="7537" y="5564"/>
                      <a:pt x="7537" y="5552"/>
                      <a:pt x="7537" y="5527"/>
                    </a:cubicBezTo>
                    <a:lnTo>
                      <a:pt x="8486" y="5096"/>
                    </a:lnTo>
                    <a:close/>
                    <a:moveTo>
                      <a:pt x="9459" y="6217"/>
                    </a:moveTo>
                    <a:lnTo>
                      <a:pt x="9668" y="6636"/>
                    </a:lnTo>
                    <a:cubicBezTo>
                      <a:pt x="9558" y="6723"/>
                      <a:pt x="9496" y="6858"/>
                      <a:pt x="9496" y="7006"/>
                    </a:cubicBezTo>
                    <a:cubicBezTo>
                      <a:pt x="9484" y="7031"/>
                      <a:pt x="9496" y="7068"/>
                      <a:pt x="9496" y="7092"/>
                    </a:cubicBezTo>
                    <a:lnTo>
                      <a:pt x="8128" y="7178"/>
                    </a:lnTo>
                    <a:cubicBezTo>
                      <a:pt x="8116" y="7141"/>
                      <a:pt x="8116" y="7117"/>
                      <a:pt x="8104" y="7092"/>
                    </a:cubicBezTo>
                    <a:lnTo>
                      <a:pt x="9459" y="6217"/>
                    </a:lnTo>
                    <a:close/>
                    <a:moveTo>
                      <a:pt x="19420" y="6625"/>
                    </a:moveTo>
                    <a:cubicBezTo>
                      <a:pt x="19574" y="6625"/>
                      <a:pt x="19723" y="6747"/>
                      <a:pt x="19723" y="6932"/>
                    </a:cubicBezTo>
                    <a:cubicBezTo>
                      <a:pt x="19723" y="7092"/>
                      <a:pt x="19587" y="7228"/>
                      <a:pt x="19427" y="7228"/>
                    </a:cubicBezTo>
                    <a:cubicBezTo>
                      <a:pt x="19156" y="7228"/>
                      <a:pt x="19020" y="6907"/>
                      <a:pt x="19218" y="6710"/>
                    </a:cubicBezTo>
                    <a:cubicBezTo>
                      <a:pt x="19276" y="6652"/>
                      <a:pt x="19349" y="6625"/>
                      <a:pt x="19420" y="6625"/>
                    </a:cubicBezTo>
                    <a:close/>
                    <a:moveTo>
                      <a:pt x="9960" y="6746"/>
                    </a:moveTo>
                    <a:cubicBezTo>
                      <a:pt x="10093" y="6746"/>
                      <a:pt x="10223" y="6848"/>
                      <a:pt x="10223" y="7006"/>
                    </a:cubicBezTo>
                    <a:cubicBezTo>
                      <a:pt x="10223" y="7152"/>
                      <a:pt x="10103" y="7262"/>
                      <a:pt x="9958" y="7265"/>
                    </a:cubicBezTo>
                    <a:lnTo>
                      <a:pt x="9958" y="7265"/>
                    </a:lnTo>
                    <a:cubicBezTo>
                      <a:pt x="9728" y="7260"/>
                      <a:pt x="9621" y="6980"/>
                      <a:pt x="9779" y="6821"/>
                    </a:cubicBezTo>
                    <a:cubicBezTo>
                      <a:pt x="9831" y="6769"/>
                      <a:pt x="9896" y="6746"/>
                      <a:pt x="9960" y="6746"/>
                    </a:cubicBezTo>
                    <a:close/>
                    <a:moveTo>
                      <a:pt x="14330" y="6961"/>
                    </a:moveTo>
                    <a:cubicBezTo>
                      <a:pt x="14379" y="6961"/>
                      <a:pt x="14430" y="6979"/>
                      <a:pt x="14474" y="7018"/>
                    </a:cubicBezTo>
                    <a:cubicBezTo>
                      <a:pt x="14597" y="7141"/>
                      <a:pt x="14511" y="7363"/>
                      <a:pt x="14326" y="7363"/>
                    </a:cubicBezTo>
                    <a:cubicBezTo>
                      <a:pt x="14215" y="7363"/>
                      <a:pt x="14129" y="7277"/>
                      <a:pt x="14129" y="7166"/>
                    </a:cubicBezTo>
                    <a:cubicBezTo>
                      <a:pt x="14129" y="7041"/>
                      <a:pt x="14225" y="6961"/>
                      <a:pt x="14330" y="6961"/>
                    </a:cubicBezTo>
                    <a:close/>
                    <a:moveTo>
                      <a:pt x="7685" y="7006"/>
                    </a:moveTo>
                    <a:cubicBezTo>
                      <a:pt x="7907" y="7006"/>
                      <a:pt x="8017" y="7277"/>
                      <a:pt x="7857" y="7437"/>
                    </a:cubicBezTo>
                    <a:cubicBezTo>
                      <a:pt x="7807" y="7484"/>
                      <a:pt x="7746" y="7505"/>
                      <a:pt x="7685" y="7505"/>
                    </a:cubicBezTo>
                    <a:cubicBezTo>
                      <a:pt x="7554" y="7505"/>
                      <a:pt x="7426" y="7405"/>
                      <a:pt x="7426" y="7252"/>
                    </a:cubicBezTo>
                    <a:cubicBezTo>
                      <a:pt x="7426" y="7117"/>
                      <a:pt x="7537" y="7006"/>
                      <a:pt x="7685" y="7006"/>
                    </a:cubicBezTo>
                    <a:close/>
                    <a:moveTo>
                      <a:pt x="11430" y="6895"/>
                    </a:moveTo>
                    <a:cubicBezTo>
                      <a:pt x="11430" y="6907"/>
                      <a:pt x="11443" y="6920"/>
                      <a:pt x="11455" y="6932"/>
                    </a:cubicBezTo>
                    <a:lnTo>
                      <a:pt x="10901" y="7733"/>
                    </a:lnTo>
                    <a:lnTo>
                      <a:pt x="10851" y="7733"/>
                    </a:lnTo>
                    <a:cubicBezTo>
                      <a:pt x="10814" y="7733"/>
                      <a:pt x="10765" y="7745"/>
                      <a:pt x="10728" y="7770"/>
                    </a:cubicBezTo>
                    <a:lnTo>
                      <a:pt x="10309" y="7314"/>
                    </a:lnTo>
                    <a:cubicBezTo>
                      <a:pt x="10383" y="7228"/>
                      <a:pt x="10420" y="7117"/>
                      <a:pt x="10420" y="7006"/>
                    </a:cubicBezTo>
                    <a:lnTo>
                      <a:pt x="11430" y="6895"/>
                    </a:lnTo>
                    <a:close/>
                    <a:moveTo>
                      <a:pt x="9607" y="7302"/>
                    </a:moveTo>
                    <a:cubicBezTo>
                      <a:pt x="9693" y="7400"/>
                      <a:pt x="9816" y="7462"/>
                      <a:pt x="9940" y="7474"/>
                    </a:cubicBezTo>
                    <a:lnTo>
                      <a:pt x="9829" y="7881"/>
                    </a:lnTo>
                    <a:lnTo>
                      <a:pt x="8892" y="7831"/>
                    </a:lnTo>
                    <a:cubicBezTo>
                      <a:pt x="8892" y="7819"/>
                      <a:pt x="8892" y="7795"/>
                      <a:pt x="8880" y="7782"/>
                    </a:cubicBezTo>
                    <a:lnTo>
                      <a:pt x="9607" y="7302"/>
                    </a:lnTo>
                    <a:close/>
                    <a:moveTo>
                      <a:pt x="8600" y="7845"/>
                    </a:moveTo>
                    <a:cubicBezTo>
                      <a:pt x="8631" y="7845"/>
                      <a:pt x="8690" y="7918"/>
                      <a:pt x="8633" y="7918"/>
                    </a:cubicBezTo>
                    <a:cubicBezTo>
                      <a:pt x="8609" y="7918"/>
                      <a:pt x="8597" y="7893"/>
                      <a:pt x="8597" y="7881"/>
                    </a:cubicBezTo>
                    <a:lnTo>
                      <a:pt x="8584" y="7868"/>
                    </a:lnTo>
                    <a:cubicBezTo>
                      <a:pt x="8584" y="7851"/>
                      <a:pt x="8591" y="7845"/>
                      <a:pt x="8600" y="7845"/>
                    </a:cubicBezTo>
                    <a:close/>
                    <a:moveTo>
                      <a:pt x="10235" y="7376"/>
                    </a:moveTo>
                    <a:lnTo>
                      <a:pt x="10654" y="7844"/>
                    </a:lnTo>
                    <a:cubicBezTo>
                      <a:pt x="10642" y="7868"/>
                      <a:pt x="10630" y="7893"/>
                      <a:pt x="10617" y="7918"/>
                    </a:cubicBezTo>
                    <a:lnTo>
                      <a:pt x="9940" y="7893"/>
                    </a:lnTo>
                    <a:lnTo>
                      <a:pt x="10050" y="7462"/>
                    </a:lnTo>
                    <a:cubicBezTo>
                      <a:pt x="10124" y="7450"/>
                      <a:pt x="10186" y="7425"/>
                      <a:pt x="10235" y="7376"/>
                    </a:cubicBezTo>
                    <a:close/>
                    <a:moveTo>
                      <a:pt x="10851" y="7942"/>
                    </a:moveTo>
                    <a:cubicBezTo>
                      <a:pt x="10925" y="7942"/>
                      <a:pt x="10925" y="8041"/>
                      <a:pt x="10851" y="8041"/>
                    </a:cubicBezTo>
                    <a:cubicBezTo>
                      <a:pt x="10827" y="8041"/>
                      <a:pt x="10802" y="8016"/>
                      <a:pt x="10814" y="7992"/>
                    </a:cubicBezTo>
                    <a:cubicBezTo>
                      <a:pt x="10814" y="7967"/>
                      <a:pt x="10827" y="7942"/>
                      <a:pt x="10851" y="7942"/>
                    </a:cubicBezTo>
                    <a:close/>
                    <a:moveTo>
                      <a:pt x="20142" y="4492"/>
                    </a:moveTo>
                    <a:lnTo>
                      <a:pt x="20585" y="4837"/>
                    </a:lnTo>
                    <a:lnTo>
                      <a:pt x="19649" y="6476"/>
                    </a:lnTo>
                    <a:cubicBezTo>
                      <a:pt x="19575" y="6439"/>
                      <a:pt x="19501" y="6427"/>
                      <a:pt x="19427" y="6427"/>
                    </a:cubicBezTo>
                    <a:cubicBezTo>
                      <a:pt x="19144" y="6427"/>
                      <a:pt x="18922" y="6649"/>
                      <a:pt x="18922" y="6932"/>
                    </a:cubicBezTo>
                    <a:cubicBezTo>
                      <a:pt x="18922" y="6994"/>
                      <a:pt x="18934" y="7055"/>
                      <a:pt x="18959" y="7105"/>
                    </a:cubicBezTo>
                    <a:lnTo>
                      <a:pt x="16593" y="8053"/>
                    </a:lnTo>
                    <a:cubicBezTo>
                      <a:pt x="16489" y="7910"/>
                      <a:pt x="16329" y="7835"/>
                      <a:pt x="16169" y="7835"/>
                    </a:cubicBezTo>
                    <a:cubicBezTo>
                      <a:pt x="16027" y="7835"/>
                      <a:pt x="15884" y="7894"/>
                      <a:pt x="15780" y="8016"/>
                    </a:cubicBezTo>
                    <a:lnTo>
                      <a:pt x="14733" y="7166"/>
                    </a:lnTo>
                    <a:cubicBezTo>
                      <a:pt x="14733" y="7117"/>
                      <a:pt x="14720" y="7068"/>
                      <a:pt x="14708" y="7031"/>
                    </a:cubicBezTo>
                    <a:lnTo>
                      <a:pt x="16950" y="6513"/>
                    </a:lnTo>
                    <a:cubicBezTo>
                      <a:pt x="16996" y="6613"/>
                      <a:pt x="17084" y="6659"/>
                      <a:pt x="17172" y="6659"/>
                    </a:cubicBezTo>
                    <a:cubicBezTo>
                      <a:pt x="17301" y="6659"/>
                      <a:pt x="17431" y="6563"/>
                      <a:pt x="17431" y="6402"/>
                    </a:cubicBezTo>
                    <a:cubicBezTo>
                      <a:pt x="17431" y="6353"/>
                      <a:pt x="17406" y="6304"/>
                      <a:pt x="17382" y="6267"/>
                    </a:cubicBezTo>
                    <a:lnTo>
                      <a:pt x="18281" y="5306"/>
                    </a:lnTo>
                    <a:cubicBezTo>
                      <a:pt x="18318" y="5318"/>
                      <a:pt x="18355" y="5330"/>
                      <a:pt x="18392" y="5330"/>
                    </a:cubicBezTo>
                    <a:cubicBezTo>
                      <a:pt x="18466" y="5330"/>
                      <a:pt x="18528" y="5306"/>
                      <a:pt x="18577" y="5256"/>
                    </a:cubicBezTo>
                    <a:lnTo>
                      <a:pt x="19193" y="5577"/>
                    </a:lnTo>
                    <a:lnTo>
                      <a:pt x="19193" y="5589"/>
                    </a:lnTo>
                    <a:cubicBezTo>
                      <a:pt x="19193" y="5741"/>
                      <a:pt x="19320" y="5847"/>
                      <a:pt x="19452" y="5847"/>
                    </a:cubicBezTo>
                    <a:cubicBezTo>
                      <a:pt x="19512" y="5847"/>
                      <a:pt x="19574" y="5824"/>
                      <a:pt x="19624" y="5774"/>
                    </a:cubicBezTo>
                    <a:cubicBezTo>
                      <a:pt x="19784" y="5614"/>
                      <a:pt x="19673" y="5343"/>
                      <a:pt x="19439" y="5343"/>
                    </a:cubicBezTo>
                    <a:lnTo>
                      <a:pt x="19612" y="4616"/>
                    </a:lnTo>
                    <a:cubicBezTo>
                      <a:pt x="19673" y="4628"/>
                      <a:pt x="19723" y="4640"/>
                      <a:pt x="19784" y="4640"/>
                    </a:cubicBezTo>
                    <a:cubicBezTo>
                      <a:pt x="19920" y="4640"/>
                      <a:pt x="20055" y="4591"/>
                      <a:pt x="20142" y="4492"/>
                    </a:cubicBezTo>
                    <a:close/>
                    <a:moveTo>
                      <a:pt x="9533" y="7191"/>
                    </a:moveTo>
                    <a:cubicBezTo>
                      <a:pt x="9533" y="7203"/>
                      <a:pt x="9533" y="7215"/>
                      <a:pt x="9545" y="7215"/>
                    </a:cubicBezTo>
                    <a:lnTo>
                      <a:pt x="8818" y="7696"/>
                    </a:lnTo>
                    <a:cubicBezTo>
                      <a:pt x="8769" y="7647"/>
                      <a:pt x="8707" y="7622"/>
                      <a:pt x="8633" y="7622"/>
                    </a:cubicBezTo>
                    <a:cubicBezTo>
                      <a:pt x="8498" y="7622"/>
                      <a:pt x="8387" y="7733"/>
                      <a:pt x="8387" y="7881"/>
                    </a:cubicBezTo>
                    <a:cubicBezTo>
                      <a:pt x="8387" y="7881"/>
                      <a:pt x="8387" y="7893"/>
                      <a:pt x="8387" y="7905"/>
                    </a:cubicBezTo>
                    <a:lnTo>
                      <a:pt x="7389" y="8250"/>
                    </a:lnTo>
                    <a:cubicBezTo>
                      <a:pt x="7377" y="8201"/>
                      <a:pt x="7352" y="8164"/>
                      <a:pt x="7315" y="8140"/>
                    </a:cubicBezTo>
                    <a:lnTo>
                      <a:pt x="7599" y="7708"/>
                    </a:lnTo>
                    <a:lnTo>
                      <a:pt x="7685" y="7708"/>
                    </a:lnTo>
                    <a:cubicBezTo>
                      <a:pt x="7919" y="7708"/>
                      <a:pt x="8116" y="7523"/>
                      <a:pt x="8128" y="7277"/>
                    </a:cubicBezTo>
                    <a:lnTo>
                      <a:pt x="9533" y="7191"/>
                    </a:lnTo>
                    <a:close/>
                    <a:moveTo>
                      <a:pt x="11517" y="7018"/>
                    </a:moveTo>
                    <a:cubicBezTo>
                      <a:pt x="11554" y="7055"/>
                      <a:pt x="11615" y="7068"/>
                      <a:pt x="11665" y="7068"/>
                    </a:cubicBezTo>
                    <a:lnTo>
                      <a:pt x="11702" y="7068"/>
                    </a:lnTo>
                    <a:lnTo>
                      <a:pt x="12256" y="7955"/>
                    </a:lnTo>
                    <a:cubicBezTo>
                      <a:pt x="12157" y="8029"/>
                      <a:pt x="12083" y="8140"/>
                      <a:pt x="12071" y="8263"/>
                    </a:cubicBezTo>
                    <a:lnTo>
                      <a:pt x="11098" y="8016"/>
                    </a:lnTo>
                    <a:lnTo>
                      <a:pt x="11098" y="7992"/>
                    </a:lnTo>
                    <a:cubicBezTo>
                      <a:pt x="11098" y="7918"/>
                      <a:pt x="11061" y="7844"/>
                      <a:pt x="10999" y="7795"/>
                    </a:cubicBezTo>
                    <a:lnTo>
                      <a:pt x="11517" y="7018"/>
                    </a:lnTo>
                    <a:close/>
                    <a:moveTo>
                      <a:pt x="6477" y="6846"/>
                    </a:moveTo>
                    <a:lnTo>
                      <a:pt x="7229" y="7154"/>
                    </a:lnTo>
                    <a:cubicBezTo>
                      <a:pt x="7217" y="7178"/>
                      <a:pt x="7217" y="7215"/>
                      <a:pt x="7217" y="7252"/>
                    </a:cubicBezTo>
                    <a:cubicBezTo>
                      <a:pt x="7217" y="7425"/>
                      <a:pt x="7327" y="7585"/>
                      <a:pt x="7488" y="7659"/>
                    </a:cubicBezTo>
                    <a:lnTo>
                      <a:pt x="7229" y="8078"/>
                    </a:lnTo>
                    <a:cubicBezTo>
                      <a:pt x="7204" y="8066"/>
                      <a:pt x="7167" y="8066"/>
                      <a:pt x="7143" y="8066"/>
                    </a:cubicBezTo>
                    <a:cubicBezTo>
                      <a:pt x="7007" y="8066"/>
                      <a:pt x="6896" y="8164"/>
                      <a:pt x="6896" y="8300"/>
                    </a:cubicBezTo>
                    <a:lnTo>
                      <a:pt x="5910" y="8312"/>
                    </a:lnTo>
                    <a:cubicBezTo>
                      <a:pt x="5898" y="8176"/>
                      <a:pt x="5824" y="8053"/>
                      <a:pt x="5713" y="7992"/>
                    </a:cubicBezTo>
                    <a:lnTo>
                      <a:pt x="5984" y="7080"/>
                    </a:lnTo>
                    <a:lnTo>
                      <a:pt x="6071" y="7080"/>
                    </a:lnTo>
                    <a:cubicBezTo>
                      <a:pt x="6243" y="7080"/>
                      <a:pt x="6391" y="6994"/>
                      <a:pt x="6477" y="6846"/>
                    </a:cubicBezTo>
                    <a:close/>
                    <a:moveTo>
                      <a:pt x="11911" y="6895"/>
                    </a:moveTo>
                    <a:lnTo>
                      <a:pt x="13944" y="7043"/>
                    </a:lnTo>
                    <a:cubicBezTo>
                      <a:pt x="13870" y="7277"/>
                      <a:pt x="14018" y="7511"/>
                      <a:pt x="14252" y="7560"/>
                    </a:cubicBezTo>
                    <a:lnTo>
                      <a:pt x="14375" y="8349"/>
                    </a:lnTo>
                    <a:lnTo>
                      <a:pt x="13045" y="8312"/>
                    </a:lnTo>
                    <a:cubicBezTo>
                      <a:pt x="13025" y="8034"/>
                      <a:pt x="12797" y="7845"/>
                      <a:pt x="12551" y="7845"/>
                    </a:cubicBezTo>
                    <a:cubicBezTo>
                      <a:pt x="12482" y="7845"/>
                      <a:pt x="12410" y="7860"/>
                      <a:pt x="12342" y="7893"/>
                    </a:cubicBezTo>
                    <a:lnTo>
                      <a:pt x="11800" y="7031"/>
                    </a:lnTo>
                    <a:cubicBezTo>
                      <a:pt x="11849" y="7006"/>
                      <a:pt x="11886" y="6944"/>
                      <a:pt x="11911" y="6895"/>
                    </a:cubicBezTo>
                    <a:close/>
                    <a:moveTo>
                      <a:pt x="7143" y="8275"/>
                    </a:moveTo>
                    <a:cubicBezTo>
                      <a:pt x="7217" y="8275"/>
                      <a:pt x="7217" y="8361"/>
                      <a:pt x="7143" y="8361"/>
                    </a:cubicBezTo>
                    <a:cubicBezTo>
                      <a:pt x="7081" y="8361"/>
                      <a:pt x="7081" y="8275"/>
                      <a:pt x="7143" y="8275"/>
                    </a:cubicBezTo>
                    <a:close/>
                    <a:moveTo>
                      <a:pt x="14708" y="7289"/>
                    </a:moveTo>
                    <a:lnTo>
                      <a:pt x="15718" y="8103"/>
                    </a:lnTo>
                    <a:cubicBezTo>
                      <a:pt x="15669" y="8176"/>
                      <a:pt x="15644" y="8263"/>
                      <a:pt x="15657" y="8361"/>
                    </a:cubicBezTo>
                    <a:lnTo>
                      <a:pt x="15657" y="8398"/>
                    </a:lnTo>
                    <a:lnTo>
                      <a:pt x="14474" y="8361"/>
                    </a:lnTo>
                    <a:lnTo>
                      <a:pt x="14351" y="7560"/>
                    </a:lnTo>
                    <a:cubicBezTo>
                      <a:pt x="14511" y="7548"/>
                      <a:pt x="14659" y="7437"/>
                      <a:pt x="14708" y="7289"/>
                    </a:cubicBezTo>
                    <a:close/>
                    <a:moveTo>
                      <a:pt x="5479" y="8127"/>
                    </a:moveTo>
                    <a:cubicBezTo>
                      <a:pt x="5701" y="8127"/>
                      <a:pt x="5812" y="8386"/>
                      <a:pt x="5652" y="8546"/>
                    </a:cubicBezTo>
                    <a:cubicBezTo>
                      <a:pt x="5599" y="8599"/>
                      <a:pt x="5535" y="8622"/>
                      <a:pt x="5472" y="8622"/>
                    </a:cubicBezTo>
                    <a:cubicBezTo>
                      <a:pt x="5343" y="8622"/>
                      <a:pt x="5220" y="8523"/>
                      <a:pt x="5220" y="8374"/>
                    </a:cubicBezTo>
                    <a:cubicBezTo>
                      <a:pt x="5220" y="8238"/>
                      <a:pt x="5331" y="8127"/>
                      <a:pt x="5479" y="8127"/>
                    </a:cubicBezTo>
                    <a:close/>
                    <a:moveTo>
                      <a:pt x="12557" y="8054"/>
                    </a:moveTo>
                    <a:cubicBezTo>
                      <a:pt x="12629" y="8054"/>
                      <a:pt x="12702" y="8080"/>
                      <a:pt x="12761" y="8140"/>
                    </a:cubicBezTo>
                    <a:cubicBezTo>
                      <a:pt x="12934" y="8324"/>
                      <a:pt x="12810" y="8632"/>
                      <a:pt x="12552" y="8632"/>
                    </a:cubicBezTo>
                    <a:cubicBezTo>
                      <a:pt x="12393" y="8632"/>
                      <a:pt x="12258" y="8511"/>
                      <a:pt x="12268" y="8341"/>
                    </a:cubicBezTo>
                    <a:lnTo>
                      <a:pt x="12268" y="8341"/>
                    </a:lnTo>
                    <a:cubicBezTo>
                      <a:pt x="12268" y="8344"/>
                      <a:pt x="12268" y="8346"/>
                      <a:pt x="12268" y="8349"/>
                    </a:cubicBezTo>
                    <a:lnTo>
                      <a:pt x="12268" y="8337"/>
                    </a:lnTo>
                    <a:lnTo>
                      <a:pt x="12268" y="8337"/>
                    </a:lnTo>
                    <a:cubicBezTo>
                      <a:pt x="12268" y="8338"/>
                      <a:pt x="12268" y="8340"/>
                      <a:pt x="12268" y="8341"/>
                    </a:cubicBezTo>
                    <a:lnTo>
                      <a:pt x="12268" y="8341"/>
                    </a:lnTo>
                    <a:cubicBezTo>
                      <a:pt x="12264" y="8169"/>
                      <a:pt x="12408" y="8054"/>
                      <a:pt x="12557" y="8054"/>
                    </a:cubicBezTo>
                    <a:close/>
                    <a:moveTo>
                      <a:pt x="16161" y="8037"/>
                    </a:moveTo>
                    <a:cubicBezTo>
                      <a:pt x="16327" y="8037"/>
                      <a:pt x="16482" y="8167"/>
                      <a:pt x="16482" y="8361"/>
                    </a:cubicBezTo>
                    <a:cubicBezTo>
                      <a:pt x="16482" y="8534"/>
                      <a:pt x="16347" y="8669"/>
                      <a:pt x="16174" y="8669"/>
                    </a:cubicBezTo>
                    <a:cubicBezTo>
                      <a:pt x="15891" y="8669"/>
                      <a:pt x="15743" y="8337"/>
                      <a:pt x="15940" y="8127"/>
                    </a:cubicBezTo>
                    <a:cubicBezTo>
                      <a:pt x="16006" y="8065"/>
                      <a:pt x="16085" y="8037"/>
                      <a:pt x="16161" y="8037"/>
                    </a:cubicBezTo>
                    <a:close/>
                    <a:moveTo>
                      <a:pt x="14498" y="8460"/>
                    </a:moveTo>
                    <a:lnTo>
                      <a:pt x="15669" y="8497"/>
                    </a:lnTo>
                    <a:cubicBezTo>
                      <a:pt x="15681" y="8521"/>
                      <a:pt x="15681" y="8546"/>
                      <a:pt x="15694" y="8558"/>
                    </a:cubicBezTo>
                    <a:lnTo>
                      <a:pt x="14942" y="8879"/>
                    </a:lnTo>
                    <a:cubicBezTo>
                      <a:pt x="14843" y="8756"/>
                      <a:pt x="14696" y="8682"/>
                      <a:pt x="14548" y="8682"/>
                    </a:cubicBezTo>
                    <a:lnTo>
                      <a:pt x="14523" y="8682"/>
                    </a:lnTo>
                    <a:lnTo>
                      <a:pt x="14498" y="8460"/>
                    </a:lnTo>
                    <a:close/>
                    <a:moveTo>
                      <a:pt x="13032" y="8423"/>
                    </a:moveTo>
                    <a:lnTo>
                      <a:pt x="14388" y="8460"/>
                    </a:lnTo>
                    <a:lnTo>
                      <a:pt x="14425" y="8706"/>
                    </a:lnTo>
                    <a:cubicBezTo>
                      <a:pt x="14264" y="8743"/>
                      <a:pt x="14129" y="8854"/>
                      <a:pt x="14067" y="9014"/>
                    </a:cubicBezTo>
                    <a:lnTo>
                      <a:pt x="13020" y="8509"/>
                    </a:lnTo>
                    <a:cubicBezTo>
                      <a:pt x="13020" y="8485"/>
                      <a:pt x="13032" y="8448"/>
                      <a:pt x="13032" y="8423"/>
                    </a:cubicBezTo>
                    <a:close/>
                    <a:moveTo>
                      <a:pt x="8424" y="8004"/>
                    </a:moveTo>
                    <a:cubicBezTo>
                      <a:pt x="8424" y="8016"/>
                      <a:pt x="8436" y="8029"/>
                      <a:pt x="8449" y="8041"/>
                    </a:cubicBezTo>
                    <a:lnTo>
                      <a:pt x="7549" y="9175"/>
                    </a:lnTo>
                    <a:cubicBezTo>
                      <a:pt x="7463" y="9125"/>
                      <a:pt x="7377" y="9101"/>
                      <a:pt x="7278" y="9101"/>
                    </a:cubicBezTo>
                    <a:lnTo>
                      <a:pt x="7217" y="8558"/>
                    </a:lnTo>
                    <a:cubicBezTo>
                      <a:pt x="7303" y="8534"/>
                      <a:pt x="7377" y="8460"/>
                      <a:pt x="7401" y="8361"/>
                    </a:cubicBezTo>
                    <a:lnTo>
                      <a:pt x="8424" y="8004"/>
                    </a:lnTo>
                    <a:close/>
                    <a:moveTo>
                      <a:pt x="6909" y="8398"/>
                    </a:moveTo>
                    <a:cubicBezTo>
                      <a:pt x="6945" y="8485"/>
                      <a:pt x="7019" y="8558"/>
                      <a:pt x="7118" y="8571"/>
                    </a:cubicBezTo>
                    <a:lnTo>
                      <a:pt x="7106" y="8571"/>
                    </a:lnTo>
                    <a:lnTo>
                      <a:pt x="7180" y="9113"/>
                    </a:lnTo>
                    <a:cubicBezTo>
                      <a:pt x="7069" y="9138"/>
                      <a:pt x="6970" y="9199"/>
                      <a:pt x="6896" y="9285"/>
                    </a:cubicBezTo>
                    <a:lnTo>
                      <a:pt x="5861" y="8620"/>
                    </a:lnTo>
                    <a:cubicBezTo>
                      <a:pt x="5898" y="8558"/>
                      <a:pt x="5923" y="8485"/>
                      <a:pt x="5923" y="8411"/>
                    </a:cubicBezTo>
                    <a:lnTo>
                      <a:pt x="6909" y="8398"/>
                    </a:lnTo>
                    <a:close/>
                    <a:moveTo>
                      <a:pt x="11073" y="8103"/>
                    </a:moveTo>
                    <a:lnTo>
                      <a:pt x="12059" y="8361"/>
                    </a:lnTo>
                    <a:cubicBezTo>
                      <a:pt x="12081" y="8653"/>
                      <a:pt x="12318" y="8827"/>
                      <a:pt x="12558" y="8827"/>
                    </a:cubicBezTo>
                    <a:cubicBezTo>
                      <a:pt x="12713" y="8827"/>
                      <a:pt x="12869" y="8755"/>
                      <a:pt x="12971" y="8595"/>
                    </a:cubicBezTo>
                    <a:lnTo>
                      <a:pt x="14043" y="9113"/>
                    </a:lnTo>
                    <a:cubicBezTo>
                      <a:pt x="14043" y="9138"/>
                      <a:pt x="14030" y="9162"/>
                      <a:pt x="14030" y="9187"/>
                    </a:cubicBezTo>
                    <a:cubicBezTo>
                      <a:pt x="14043" y="9199"/>
                      <a:pt x="14043" y="9211"/>
                      <a:pt x="14043" y="9236"/>
                    </a:cubicBezTo>
                    <a:lnTo>
                      <a:pt x="12872" y="9433"/>
                    </a:lnTo>
                    <a:cubicBezTo>
                      <a:pt x="12827" y="9327"/>
                      <a:pt x="12734" y="9276"/>
                      <a:pt x="12641" y="9276"/>
                    </a:cubicBezTo>
                    <a:cubicBezTo>
                      <a:pt x="12529" y="9276"/>
                      <a:pt x="12418" y="9348"/>
                      <a:pt x="12392" y="9483"/>
                    </a:cubicBezTo>
                    <a:lnTo>
                      <a:pt x="11172" y="9483"/>
                    </a:lnTo>
                    <a:cubicBezTo>
                      <a:pt x="11159" y="9409"/>
                      <a:pt x="11110" y="9359"/>
                      <a:pt x="11061" y="9322"/>
                    </a:cubicBezTo>
                    <a:lnTo>
                      <a:pt x="10938" y="8238"/>
                    </a:lnTo>
                    <a:cubicBezTo>
                      <a:pt x="10999" y="8213"/>
                      <a:pt x="11048" y="8164"/>
                      <a:pt x="11073" y="8103"/>
                    </a:cubicBezTo>
                    <a:close/>
                    <a:moveTo>
                      <a:pt x="14530" y="8866"/>
                    </a:moveTo>
                    <a:cubicBezTo>
                      <a:pt x="14688" y="8866"/>
                      <a:pt x="14843" y="8992"/>
                      <a:pt x="14843" y="9175"/>
                    </a:cubicBezTo>
                    <a:cubicBezTo>
                      <a:pt x="14843" y="9347"/>
                      <a:pt x="14708" y="9483"/>
                      <a:pt x="14548" y="9483"/>
                    </a:cubicBezTo>
                    <a:cubicBezTo>
                      <a:pt x="14543" y="9483"/>
                      <a:pt x="14538" y="9483"/>
                      <a:pt x="14533" y="9483"/>
                    </a:cubicBezTo>
                    <a:cubicBezTo>
                      <a:pt x="14259" y="9483"/>
                      <a:pt x="14120" y="9159"/>
                      <a:pt x="14314" y="8965"/>
                    </a:cubicBezTo>
                    <a:cubicBezTo>
                      <a:pt x="14374" y="8896"/>
                      <a:pt x="14452" y="8866"/>
                      <a:pt x="14530" y="8866"/>
                    </a:cubicBezTo>
                    <a:close/>
                    <a:moveTo>
                      <a:pt x="10931" y="9486"/>
                    </a:moveTo>
                    <a:cubicBezTo>
                      <a:pt x="10953" y="9486"/>
                      <a:pt x="10975" y="9501"/>
                      <a:pt x="10975" y="9532"/>
                    </a:cubicBezTo>
                    <a:cubicBezTo>
                      <a:pt x="10975" y="9563"/>
                      <a:pt x="10953" y="9578"/>
                      <a:pt x="10931" y="9578"/>
                    </a:cubicBezTo>
                    <a:cubicBezTo>
                      <a:pt x="10910" y="9578"/>
                      <a:pt x="10888" y="9563"/>
                      <a:pt x="10888" y="9532"/>
                    </a:cubicBezTo>
                    <a:cubicBezTo>
                      <a:pt x="10888" y="9501"/>
                      <a:pt x="10910" y="9486"/>
                      <a:pt x="10931" y="9486"/>
                    </a:cubicBezTo>
                    <a:close/>
                    <a:moveTo>
                      <a:pt x="12638" y="9486"/>
                    </a:moveTo>
                    <a:cubicBezTo>
                      <a:pt x="12663" y="9486"/>
                      <a:pt x="12687" y="9501"/>
                      <a:pt x="12687" y="9532"/>
                    </a:cubicBezTo>
                    <a:cubicBezTo>
                      <a:pt x="12675" y="9556"/>
                      <a:pt x="12663" y="9581"/>
                      <a:pt x="12638" y="9581"/>
                    </a:cubicBezTo>
                    <a:cubicBezTo>
                      <a:pt x="12601" y="9581"/>
                      <a:pt x="12589" y="9556"/>
                      <a:pt x="12589" y="9532"/>
                    </a:cubicBezTo>
                    <a:cubicBezTo>
                      <a:pt x="12589" y="9501"/>
                      <a:pt x="12613" y="9486"/>
                      <a:pt x="12638" y="9486"/>
                    </a:cubicBezTo>
                    <a:close/>
                    <a:moveTo>
                      <a:pt x="4634" y="9296"/>
                    </a:moveTo>
                    <a:cubicBezTo>
                      <a:pt x="4738" y="9296"/>
                      <a:pt x="4839" y="9379"/>
                      <a:pt x="4839" y="9495"/>
                    </a:cubicBezTo>
                    <a:cubicBezTo>
                      <a:pt x="4826" y="9606"/>
                      <a:pt x="4740" y="9692"/>
                      <a:pt x="4629" y="9692"/>
                    </a:cubicBezTo>
                    <a:lnTo>
                      <a:pt x="4629" y="9704"/>
                    </a:lnTo>
                    <a:cubicBezTo>
                      <a:pt x="4457" y="9704"/>
                      <a:pt x="4358" y="9483"/>
                      <a:pt x="4494" y="9359"/>
                    </a:cubicBezTo>
                    <a:cubicBezTo>
                      <a:pt x="4534" y="9315"/>
                      <a:pt x="4584" y="9296"/>
                      <a:pt x="4634" y="9296"/>
                    </a:cubicBezTo>
                    <a:close/>
                    <a:moveTo>
                      <a:pt x="9915" y="7992"/>
                    </a:moveTo>
                    <a:lnTo>
                      <a:pt x="10617" y="8029"/>
                    </a:lnTo>
                    <a:cubicBezTo>
                      <a:pt x="10617" y="8066"/>
                      <a:pt x="10630" y="8103"/>
                      <a:pt x="10654" y="8127"/>
                    </a:cubicBezTo>
                    <a:lnTo>
                      <a:pt x="9545" y="9766"/>
                    </a:lnTo>
                    <a:cubicBezTo>
                      <a:pt x="9521" y="9741"/>
                      <a:pt x="9484" y="9717"/>
                      <a:pt x="9447" y="9704"/>
                    </a:cubicBezTo>
                    <a:lnTo>
                      <a:pt x="9915" y="7992"/>
                    </a:lnTo>
                    <a:close/>
                    <a:moveTo>
                      <a:pt x="10716" y="8213"/>
                    </a:moveTo>
                    <a:cubicBezTo>
                      <a:pt x="10753" y="8226"/>
                      <a:pt x="10790" y="8238"/>
                      <a:pt x="10827" y="8250"/>
                    </a:cubicBezTo>
                    <a:lnTo>
                      <a:pt x="10950" y="9285"/>
                    </a:lnTo>
                    <a:lnTo>
                      <a:pt x="10925" y="9273"/>
                    </a:lnTo>
                    <a:cubicBezTo>
                      <a:pt x="10790" y="9273"/>
                      <a:pt x="10679" y="9396"/>
                      <a:pt x="10679" y="9532"/>
                    </a:cubicBezTo>
                    <a:lnTo>
                      <a:pt x="10679" y="9544"/>
                    </a:lnTo>
                    <a:lnTo>
                      <a:pt x="9632" y="9815"/>
                    </a:lnTo>
                    <a:lnTo>
                      <a:pt x="10716" y="8213"/>
                    </a:lnTo>
                    <a:close/>
                    <a:moveTo>
                      <a:pt x="8880" y="7930"/>
                    </a:moveTo>
                    <a:lnTo>
                      <a:pt x="9792" y="7979"/>
                    </a:lnTo>
                    <a:lnTo>
                      <a:pt x="9336" y="9680"/>
                    </a:lnTo>
                    <a:cubicBezTo>
                      <a:pt x="9326" y="9679"/>
                      <a:pt x="9317" y="9678"/>
                      <a:pt x="9308" y="9678"/>
                    </a:cubicBezTo>
                    <a:cubicBezTo>
                      <a:pt x="9211" y="9678"/>
                      <a:pt x="9136" y="9737"/>
                      <a:pt x="9102" y="9828"/>
                    </a:cubicBezTo>
                    <a:lnTo>
                      <a:pt x="7759" y="9606"/>
                    </a:lnTo>
                    <a:lnTo>
                      <a:pt x="7759" y="9581"/>
                    </a:lnTo>
                    <a:cubicBezTo>
                      <a:pt x="7759" y="9446"/>
                      <a:pt x="7709" y="9310"/>
                      <a:pt x="7611" y="9224"/>
                    </a:cubicBezTo>
                    <a:lnTo>
                      <a:pt x="8510" y="8078"/>
                    </a:lnTo>
                    <a:cubicBezTo>
                      <a:pt x="8547" y="8103"/>
                      <a:pt x="8597" y="8115"/>
                      <a:pt x="8633" y="8127"/>
                    </a:cubicBezTo>
                    <a:cubicBezTo>
                      <a:pt x="8757" y="8115"/>
                      <a:pt x="8855" y="8041"/>
                      <a:pt x="8880" y="7930"/>
                    </a:cubicBezTo>
                    <a:close/>
                    <a:moveTo>
                      <a:pt x="7278" y="9298"/>
                    </a:moveTo>
                    <a:cubicBezTo>
                      <a:pt x="7537" y="9298"/>
                      <a:pt x="7660" y="9618"/>
                      <a:pt x="7488" y="9791"/>
                    </a:cubicBezTo>
                    <a:cubicBezTo>
                      <a:pt x="7427" y="9852"/>
                      <a:pt x="7352" y="9879"/>
                      <a:pt x="7279" y="9879"/>
                    </a:cubicBezTo>
                    <a:cubicBezTo>
                      <a:pt x="7133" y="9879"/>
                      <a:pt x="6995" y="9767"/>
                      <a:pt x="6995" y="9593"/>
                    </a:cubicBezTo>
                    <a:cubicBezTo>
                      <a:pt x="6982" y="9433"/>
                      <a:pt x="7118" y="9298"/>
                      <a:pt x="7278" y="9298"/>
                    </a:cubicBezTo>
                    <a:close/>
                    <a:moveTo>
                      <a:pt x="9348" y="9883"/>
                    </a:moveTo>
                    <a:cubicBezTo>
                      <a:pt x="9373" y="9883"/>
                      <a:pt x="9397" y="9901"/>
                      <a:pt x="9397" y="9938"/>
                    </a:cubicBezTo>
                    <a:cubicBezTo>
                      <a:pt x="9397" y="9969"/>
                      <a:pt x="9373" y="9985"/>
                      <a:pt x="9348" y="9985"/>
                    </a:cubicBezTo>
                    <a:cubicBezTo>
                      <a:pt x="9323" y="9985"/>
                      <a:pt x="9299" y="9969"/>
                      <a:pt x="9299" y="9938"/>
                    </a:cubicBezTo>
                    <a:cubicBezTo>
                      <a:pt x="9299" y="9901"/>
                      <a:pt x="9323" y="9883"/>
                      <a:pt x="9348" y="9883"/>
                    </a:cubicBezTo>
                    <a:close/>
                    <a:moveTo>
                      <a:pt x="5787" y="8694"/>
                    </a:moveTo>
                    <a:lnTo>
                      <a:pt x="6835" y="9372"/>
                    </a:lnTo>
                    <a:cubicBezTo>
                      <a:pt x="6798" y="9433"/>
                      <a:pt x="6785" y="9520"/>
                      <a:pt x="6785" y="9593"/>
                    </a:cubicBezTo>
                    <a:cubicBezTo>
                      <a:pt x="6785" y="9643"/>
                      <a:pt x="6798" y="9692"/>
                      <a:pt x="6810" y="9729"/>
                    </a:cubicBezTo>
                    <a:lnTo>
                      <a:pt x="6071" y="9988"/>
                    </a:lnTo>
                    <a:cubicBezTo>
                      <a:pt x="6021" y="9908"/>
                      <a:pt x="5941" y="9868"/>
                      <a:pt x="5861" y="9868"/>
                    </a:cubicBezTo>
                    <a:cubicBezTo>
                      <a:pt x="5781" y="9868"/>
                      <a:pt x="5701" y="9908"/>
                      <a:pt x="5652" y="9988"/>
                    </a:cubicBezTo>
                    <a:lnTo>
                      <a:pt x="5011" y="9643"/>
                    </a:lnTo>
                    <a:cubicBezTo>
                      <a:pt x="5060" y="9495"/>
                      <a:pt x="5036" y="9335"/>
                      <a:pt x="4925" y="9224"/>
                    </a:cubicBezTo>
                    <a:lnTo>
                      <a:pt x="5270" y="8780"/>
                    </a:lnTo>
                    <a:cubicBezTo>
                      <a:pt x="5331" y="8805"/>
                      <a:pt x="5405" y="8830"/>
                      <a:pt x="5479" y="8830"/>
                    </a:cubicBezTo>
                    <a:cubicBezTo>
                      <a:pt x="5590" y="8830"/>
                      <a:pt x="5713" y="8780"/>
                      <a:pt x="5787" y="8694"/>
                    </a:cubicBezTo>
                    <a:close/>
                    <a:moveTo>
                      <a:pt x="5861" y="10074"/>
                    </a:moveTo>
                    <a:cubicBezTo>
                      <a:pt x="5886" y="10074"/>
                      <a:pt x="5910" y="10099"/>
                      <a:pt x="5910" y="10123"/>
                    </a:cubicBezTo>
                    <a:cubicBezTo>
                      <a:pt x="5910" y="10140"/>
                      <a:pt x="5904" y="10147"/>
                      <a:pt x="5895" y="10147"/>
                    </a:cubicBezTo>
                    <a:cubicBezTo>
                      <a:pt x="5864" y="10147"/>
                      <a:pt x="5804" y="10074"/>
                      <a:pt x="5861" y="10074"/>
                    </a:cubicBezTo>
                    <a:close/>
                    <a:moveTo>
                      <a:pt x="10703" y="9643"/>
                    </a:moveTo>
                    <a:cubicBezTo>
                      <a:pt x="10728" y="9680"/>
                      <a:pt x="10753" y="9704"/>
                      <a:pt x="10790" y="9729"/>
                    </a:cubicBezTo>
                    <a:lnTo>
                      <a:pt x="10272" y="10875"/>
                    </a:lnTo>
                    <a:cubicBezTo>
                      <a:pt x="10223" y="10850"/>
                      <a:pt x="10161" y="10838"/>
                      <a:pt x="10100" y="10838"/>
                    </a:cubicBezTo>
                    <a:cubicBezTo>
                      <a:pt x="10038" y="10838"/>
                      <a:pt x="9989" y="10850"/>
                      <a:pt x="9927" y="10863"/>
                    </a:cubicBezTo>
                    <a:lnTo>
                      <a:pt x="9533" y="10111"/>
                    </a:lnTo>
                    <a:cubicBezTo>
                      <a:pt x="9570" y="10062"/>
                      <a:pt x="9595" y="10000"/>
                      <a:pt x="9595" y="9938"/>
                    </a:cubicBezTo>
                    <a:lnTo>
                      <a:pt x="9607" y="9938"/>
                    </a:lnTo>
                    <a:lnTo>
                      <a:pt x="9607" y="9926"/>
                    </a:lnTo>
                    <a:lnTo>
                      <a:pt x="10703" y="9643"/>
                    </a:lnTo>
                    <a:close/>
                    <a:moveTo>
                      <a:pt x="12392" y="9581"/>
                    </a:moveTo>
                    <a:cubicBezTo>
                      <a:pt x="12392" y="9593"/>
                      <a:pt x="12392" y="9618"/>
                      <a:pt x="12404" y="9630"/>
                    </a:cubicBezTo>
                    <a:lnTo>
                      <a:pt x="10506" y="11047"/>
                    </a:lnTo>
                    <a:cubicBezTo>
                      <a:pt x="10469" y="10998"/>
                      <a:pt x="10408" y="10949"/>
                      <a:pt x="10358" y="10912"/>
                    </a:cubicBezTo>
                    <a:lnTo>
                      <a:pt x="10864" y="9778"/>
                    </a:lnTo>
                    <a:lnTo>
                      <a:pt x="10925" y="9778"/>
                    </a:lnTo>
                    <a:cubicBezTo>
                      <a:pt x="11036" y="9778"/>
                      <a:pt x="11147" y="9692"/>
                      <a:pt x="11172" y="9581"/>
                    </a:cubicBezTo>
                    <a:close/>
                    <a:moveTo>
                      <a:pt x="4962" y="9729"/>
                    </a:moveTo>
                    <a:lnTo>
                      <a:pt x="5615" y="10086"/>
                    </a:lnTo>
                    <a:cubicBezTo>
                      <a:pt x="5615" y="10099"/>
                      <a:pt x="5615" y="10111"/>
                      <a:pt x="5615" y="10123"/>
                    </a:cubicBezTo>
                    <a:cubicBezTo>
                      <a:pt x="5615" y="10210"/>
                      <a:pt x="5652" y="10283"/>
                      <a:pt x="5726" y="10333"/>
                    </a:cubicBezTo>
                    <a:lnTo>
                      <a:pt x="5356" y="11146"/>
                    </a:lnTo>
                    <a:cubicBezTo>
                      <a:pt x="5307" y="11134"/>
                      <a:pt x="5257" y="11121"/>
                      <a:pt x="5208" y="11121"/>
                    </a:cubicBezTo>
                    <a:lnTo>
                      <a:pt x="5122" y="11121"/>
                    </a:lnTo>
                    <a:lnTo>
                      <a:pt x="4789" y="9877"/>
                    </a:lnTo>
                    <a:cubicBezTo>
                      <a:pt x="4863" y="9840"/>
                      <a:pt x="4925" y="9791"/>
                      <a:pt x="4962" y="9729"/>
                    </a:cubicBezTo>
                    <a:close/>
                    <a:moveTo>
                      <a:pt x="7759" y="9729"/>
                    </a:moveTo>
                    <a:lnTo>
                      <a:pt x="9089" y="9951"/>
                    </a:lnTo>
                    <a:cubicBezTo>
                      <a:pt x="9102" y="10012"/>
                      <a:pt x="9126" y="10086"/>
                      <a:pt x="9188" y="10136"/>
                    </a:cubicBezTo>
                    <a:lnTo>
                      <a:pt x="8104" y="11195"/>
                    </a:lnTo>
                    <a:lnTo>
                      <a:pt x="7537" y="10012"/>
                    </a:lnTo>
                    <a:cubicBezTo>
                      <a:pt x="7648" y="9951"/>
                      <a:pt x="7722" y="9840"/>
                      <a:pt x="7759" y="9729"/>
                    </a:cubicBezTo>
                    <a:close/>
                    <a:moveTo>
                      <a:pt x="14055" y="9335"/>
                    </a:moveTo>
                    <a:cubicBezTo>
                      <a:pt x="14092" y="9458"/>
                      <a:pt x="14178" y="9556"/>
                      <a:pt x="14289" y="9618"/>
                    </a:cubicBezTo>
                    <a:lnTo>
                      <a:pt x="13254" y="11306"/>
                    </a:lnTo>
                    <a:cubicBezTo>
                      <a:pt x="13180" y="11257"/>
                      <a:pt x="13094" y="11232"/>
                      <a:pt x="12995" y="11232"/>
                    </a:cubicBezTo>
                    <a:lnTo>
                      <a:pt x="12724" y="9766"/>
                    </a:lnTo>
                    <a:cubicBezTo>
                      <a:pt x="12823" y="9729"/>
                      <a:pt x="12884" y="9643"/>
                      <a:pt x="12884" y="9544"/>
                    </a:cubicBezTo>
                    <a:lnTo>
                      <a:pt x="14055" y="9335"/>
                    </a:lnTo>
                    <a:close/>
                    <a:moveTo>
                      <a:pt x="6847" y="9828"/>
                    </a:moveTo>
                    <a:cubicBezTo>
                      <a:pt x="6933" y="9988"/>
                      <a:pt x="7093" y="10086"/>
                      <a:pt x="7278" y="10086"/>
                    </a:cubicBezTo>
                    <a:cubicBezTo>
                      <a:pt x="7340" y="10086"/>
                      <a:pt x="7389" y="10074"/>
                      <a:pt x="7438" y="10062"/>
                    </a:cubicBezTo>
                    <a:lnTo>
                      <a:pt x="8017" y="11269"/>
                    </a:lnTo>
                    <a:lnTo>
                      <a:pt x="7759" y="11528"/>
                    </a:lnTo>
                    <a:cubicBezTo>
                      <a:pt x="7660" y="11442"/>
                      <a:pt x="7525" y="11392"/>
                      <a:pt x="7401" y="11392"/>
                    </a:cubicBezTo>
                    <a:cubicBezTo>
                      <a:pt x="7290" y="11392"/>
                      <a:pt x="7180" y="11429"/>
                      <a:pt x="7093" y="11491"/>
                    </a:cubicBezTo>
                    <a:lnTo>
                      <a:pt x="6058" y="10283"/>
                    </a:lnTo>
                    <a:cubicBezTo>
                      <a:pt x="6095" y="10234"/>
                      <a:pt x="6120" y="10185"/>
                      <a:pt x="6120" y="10123"/>
                    </a:cubicBezTo>
                    <a:cubicBezTo>
                      <a:pt x="6120" y="10111"/>
                      <a:pt x="6108" y="10099"/>
                      <a:pt x="6108" y="10086"/>
                    </a:cubicBezTo>
                    <a:lnTo>
                      <a:pt x="6847" y="9828"/>
                    </a:lnTo>
                    <a:close/>
                    <a:moveTo>
                      <a:pt x="12478" y="9717"/>
                    </a:moveTo>
                    <a:cubicBezTo>
                      <a:pt x="12515" y="9754"/>
                      <a:pt x="12564" y="9778"/>
                      <a:pt x="12626" y="9778"/>
                    </a:cubicBezTo>
                    <a:lnTo>
                      <a:pt x="12897" y="11232"/>
                    </a:lnTo>
                    <a:cubicBezTo>
                      <a:pt x="12687" y="11269"/>
                      <a:pt x="12527" y="11417"/>
                      <a:pt x="12490" y="11614"/>
                    </a:cubicBezTo>
                    <a:lnTo>
                      <a:pt x="10642" y="11405"/>
                    </a:lnTo>
                    <a:lnTo>
                      <a:pt x="10642" y="11392"/>
                    </a:lnTo>
                    <a:cubicBezTo>
                      <a:pt x="10642" y="11294"/>
                      <a:pt x="10617" y="11208"/>
                      <a:pt x="10568" y="11134"/>
                    </a:cubicBezTo>
                    <a:lnTo>
                      <a:pt x="12478" y="9717"/>
                    </a:lnTo>
                    <a:close/>
                    <a:moveTo>
                      <a:pt x="9434" y="10173"/>
                    </a:moveTo>
                    <a:lnTo>
                      <a:pt x="9816" y="10912"/>
                    </a:lnTo>
                    <a:cubicBezTo>
                      <a:pt x="9644" y="11010"/>
                      <a:pt x="9533" y="11183"/>
                      <a:pt x="9533" y="11392"/>
                    </a:cubicBezTo>
                    <a:cubicBezTo>
                      <a:pt x="9533" y="11405"/>
                      <a:pt x="9533" y="11417"/>
                      <a:pt x="9533" y="11429"/>
                    </a:cubicBezTo>
                    <a:lnTo>
                      <a:pt x="8301" y="11651"/>
                    </a:lnTo>
                    <a:lnTo>
                      <a:pt x="8141" y="11294"/>
                    </a:lnTo>
                    <a:lnTo>
                      <a:pt x="9274" y="10185"/>
                    </a:lnTo>
                    <a:cubicBezTo>
                      <a:pt x="9289" y="10188"/>
                      <a:pt x="9304" y="10190"/>
                      <a:pt x="9320" y="10190"/>
                    </a:cubicBezTo>
                    <a:cubicBezTo>
                      <a:pt x="9359" y="10190"/>
                      <a:pt x="9400" y="10181"/>
                      <a:pt x="9434" y="10173"/>
                    </a:cubicBezTo>
                    <a:close/>
                    <a:moveTo>
                      <a:pt x="8054" y="11368"/>
                    </a:moveTo>
                    <a:lnTo>
                      <a:pt x="8202" y="11663"/>
                    </a:lnTo>
                    <a:lnTo>
                      <a:pt x="7894" y="11713"/>
                    </a:lnTo>
                    <a:cubicBezTo>
                      <a:pt x="7882" y="11676"/>
                      <a:pt x="7857" y="11626"/>
                      <a:pt x="7820" y="11602"/>
                    </a:cubicBezTo>
                    <a:lnTo>
                      <a:pt x="8054" y="11368"/>
                    </a:lnTo>
                    <a:close/>
                    <a:moveTo>
                      <a:pt x="10087" y="11047"/>
                    </a:moveTo>
                    <a:cubicBezTo>
                      <a:pt x="10395" y="11047"/>
                      <a:pt x="10543" y="11417"/>
                      <a:pt x="10334" y="11639"/>
                    </a:cubicBezTo>
                    <a:cubicBezTo>
                      <a:pt x="10263" y="11706"/>
                      <a:pt x="10176" y="11737"/>
                      <a:pt x="10091" y="11737"/>
                    </a:cubicBezTo>
                    <a:cubicBezTo>
                      <a:pt x="9913" y="11737"/>
                      <a:pt x="9742" y="11601"/>
                      <a:pt x="9742" y="11392"/>
                    </a:cubicBezTo>
                    <a:cubicBezTo>
                      <a:pt x="9742" y="11195"/>
                      <a:pt x="9890" y="11047"/>
                      <a:pt x="10087" y="11047"/>
                    </a:cubicBezTo>
                    <a:close/>
                    <a:moveTo>
                      <a:pt x="5984" y="10333"/>
                    </a:moveTo>
                    <a:lnTo>
                      <a:pt x="7007" y="11553"/>
                    </a:lnTo>
                    <a:cubicBezTo>
                      <a:pt x="6945" y="11626"/>
                      <a:pt x="6896" y="11713"/>
                      <a:pt x="6872" y="11811"/>
                    </a:cubicBezTo>
                    <a:lnTo>
                      <a:pt x="5701" y="11639"/>
                    </a:lnTo>
                    <a:lnTo>
                      <a:pt x="5701" y="11614"/>
                    </a:lnTo>
                    <a:cubicBezTo>
                      <a:pt x="5689" y="11442"/>
                      <a:pt x="5602" y="11269"/>
                      <a:pt x="5442" y="11183"/>
                    </a:cubicBezTo>
                    <a:lnTo>
                      <a:pt x="5812" y="10370"/>
                    </a:lnTo>
                    <a:lnTo>
                      <a:pt x="5861" y="10370"/>
                    </a:lnTo>
                    <a:cubicBezTo>
                      <a:pt x="5910" y="10370"/>
                      <a:pt x="5947" y="10357"/>
                      <a:pt x="5984" y="10333"/>
                    </a:cubicBezTo>
                    <a:close/>
                    <a:moveTo>
                      <a:pt x="5196" y="11323"/>
                    </a:moveTo>
                    <a:cubicBezTo>
                      <a:pt x="5347" y="11323"/>
                      <a:pt x="5492" y="11444"/>
                      <a:pt x="5492" y="11626"/>
                    </a:cubicBezTo>
                    <a:cubicBezTo>
                      <a:pt x="5492" y="11787"/>
                      <a:pt x="5356" y="11922"/>
                      <a:pt x="5196" y="11922"/>
                    </a:cubicBezTo>
                    <a:cubicBezTo>
                      <a:pt x="4925" y="11922"/>
                      <a:pt x="4789" y="11602"/>
                      <a:pt x="4986" y="11417"/>
                    </a:cubicBezTo>
                    <a:cubicBezTo>
                      <a:pt x="5047" y="11352"/>
                      <a:pt x="5122" y="11323"/>
                      <a:pt x="5196" y="11323"/>
                    </a:cubicBezTo>
                    <a:close/>
                    <a:moveTo>
                      <a:pt x="12997" y="11429"/>
                    </a:moveTo>
                    <a:cubicBezTo>
                      <a:pt x="13259" y="11429"/>
                      <a:pt x="13398" y="11765"/>
                      <a:pt x="13205" y="11959"/>
                    </a:cubicBezTo>
                    <a:cubicBezTo>
                      <a:pt x="13142" y="12021"/>
                      <a:pt x="13067" y="12049"/>
                      <a:pt x="12992" y="12049"/>
                    </a:cubicBezTo>
                    <a:cubicBezTo>
                      <a:pt x="12831" y="12049"/>
                      <a:pt x="12675" y="11919"/>
                      <a:pt x="12675" y="11725"/>
                    </a:cubicBezTo>
                    <a:cubicBezTo>
                      <a:pt x="12675" y="11565"/>
                      <a:pt x="12810" y="11429"/>
                      <a:pt x="12971" y="11429"/>
                    </a:cubicBezTo>
                    <a:lnTo>
                      <a:pt x="12983" y="11429"/>
                    </a:lnTo>
                    <a:cubicBezTo>
                      <a:pt x="12988" y="11429"/>
                      <a:pt x="12992" y="11429"/>
                      <a:pt x="12997" y="11429"/>
                    </a:cubicBezTo>
                    <a:close/>
                    <a:moveTo>
                      <a:pt x="7401" y="11590"/>
                    </a:moveTo>
                    <a:cubicBezTo>
                      <a:pt x="7709" y="11590"/>
                      <a:pt x="7857" y="11959"/>
                      <a:pt x="7648" y="12181"/>
                    </a:cubicBezTo>
                    <a:cubicBezTo>
                      <a:pt x="7576" y="12252"/>
                      <a:pt x="7490" y="12284"/>
                      <a:pt x="7405" y="12284"/>
                    </a:cubicBezTo>
                    <a:cubicBezTo>
                      <a:pt x="7226" y="12284"/>
                      <a:pt x="7056" y="12143"/>
                      <a:pt x="7056" y="11935"/>
                    </a:cubicBezTo>
                    <a:cubicBezTo>
                      <a:pt x="7056" y="11750"/>
                      <a:pt x="7204" y="11590"/>
                      <a:pt x="7401" y="11590"/>
                    </a:cubicBezTo>
                    <a:close/>
                    <a:moveTo>
                      <a:pt x="9558" y="11528"/>
                    </a:moveTo>
                    <a:cubicBezTo>
                      <a:pt x="9582" y="11626"/>
                      <a:pt x="9632" y="11713"/>
                      <a:pt x="9705" y="11774"/>
                    </a:cubicBezTo>
                    <a:lnTo>
                      <a:pt x="8966" y="12686"/>
                    </a:lnTo>
                    <a:cubicBezTo>
                      <a:pt x="8929" y="12674"/>
                      <a:pt x="8892" y="12661"/>
                      <a:pt x="8855" y="12661"/>
                    </a:cubicBezTo>
                    <a:lnTo>
                      <a:pt x="8794" y="12661"/>
                    </a:lnTo>
                    <a:lnTo>
                      <a:pt x="8350" y="11737"/>
                    </a:lnTo>
                    <a:lnTo>
                      <a:pt x="9558" y="11528"/>
                    </a:lnTo>
                    <a:close/>
                    <a:moveTo>
                      <a:pt x="8252" y="11762"/>
                    </a:moveTo>
                    <a:lnTo>
                      <a:pt x="8695" y="12711"/>
                    </a:lnTo>
                    <a:cubicBezTo>
                      <a:pt x="8683" y="12723"/>
                      <a:pt x="8683" y="12723"/>
                      <a:pt x="8670" y="12735"/>
                    </a:cubicBezTo>
                    <a:lnTo>
                      <a:pt x="7857" y="12230"/>
                    </a:lnTo>
                    <a:cubicBezTo>
                      <a:pt x="7919" y="12144"/>
                      <a:pt x="7943" y="12045"/>
                      <a:pt x="7943" y="11935"/>
                    </a:cubicBezTo>
                    <a:cubicBezTo>
                      <a:pt x="7943" y="11898"/>
                      <a:pt x="7943" y="11861"/>
                      <a:pt x="7931" y="11811"/>
                    </a:cubicBezTo>
                    <a:lnTo>
                      <a:pt x="8252" y="11762"/>
                    </a:lnTo>
                    <a:close/>
                    <a:moveTo>
                      <a:pt x="8855" y="12871"/>
                    </a:moveTo>
                    <a:cubicBezTo>
                      <a:pt x="8880" y="12871"/>
                      <a:pt x="8905" y="12883"/>
                      <a:pt x="8905" y="12908"/>
                    </a:cubicBezTo>
                    <a:cubicBezTo>
                      <a:pt x="8905" y="12926"/>
                      <a:pt x="8897" y="12933"/>
                      <a:pt x="8886" y="12933"/>
                    </a:cubicBezTo>
                    <a:cubicBezTo>
                      <a:pt x="8855" y="12933"/>
                      <a:pt x="8800" y="12871"/>
                      <a:pt x="8855" y="12871"/>
                    </a:cubicBezTo>
                    <a:close/>
                    <a:moveTo>
                      <a:pt x="5676" y="11750"/>
                    </a:moveTo>
                    <a:lnTo>
                      <a:pt x="6859" y="11922"/>
                    </a:lnTo>
                    <a:lnTo>
                      <a:pt x="6859" y="11947"/>
                    </a:lnTo>
                    <a:cubicBezTo>
                      <a:pt x="6859" y="12132"/>
                      <a:pt x="6945" y="12304"/>
                      <a:pt x="7106" y="12403"/>
                    </a:cubicBezTo>
                    <a:lnTo>
                      <a:pt x="6773" y="13043"/>
                    </a:lnTo>
                    <a:lnTo>
                      <a:pt x="6748" y="13043"/>
                    </a:lnTo>
                    <a:cubicBezTo>
                      <a:pt x="6711" y="13056"/>
                      <a:pt x="6662" y="13056"/>
                      <a:pt x="6625" y="13080"/>
                    </a:cubicBezTo>
                    <a:lnTo>
                      <a:pt x="5578" y="11959"/>
                    </a:lnTo>
                    <a:cubicBezTo>
                      <a:pt x="5627" y="11898"/>
                      <a:pt x="5664" y="11824"/>
                      <a:pt x="5676" y="11750"/>
                    </a:cubicBezTo>
                    <a:close/>
                    <a:moveTo>
                      <a:pt x="6736" y="13241"/>
                    </a:moveTo>
                    <a:cubicBezTo>
                      <a:pt x="6773" y="13241"/>
                      <a:pt x="6773" y="13302"/>
                      <a:pt x="6736" y="13302"/>
                    </a:cubicBezTo>
                    <a:cubicBezTo>
                      <a:pt x="6699" y="13302"/>
                      <a:pt x="6699" y="13241"/>
                      <a:pt x="6736" y="13241"/>
                    </a:cubicBezTo>
                    <a:close/>
                    <a:moveTo>
                      <a:pt x="7796" y="12316"/>
                    </a:moveTo>
                    <a:lnTo>
                      <a:pt x="8621" y="12822"/>
                    </a:lnTo>
                    <a:cubicBezTo>
                      <a:pt x="8609" y="12846"/>
                      <a:pt x="8597" y="12883"/>
                      <a:pt x="8597" y="12908"/>
                    </a:cubicBezTo>
                    <a:cubicBezTo>
                      <a:pt x="8597" y="12970"/>
                      <a:pt x="8621" y="13019"/>
                      <a:pt x="8646" y="13068"/>
                    </a:cubicBezTo>
                    <a:lnTo>
                      <a:pt x="7980" y="13820"/>
                    </a:lnTo>
                    <a:cubicBezTo>
                      <a:pt x="7894" y="13770"/>
                      <a:pt x="7808" y="13733"/>
                      <a:pt x="7709" y="13733"/>
                    </a:cubicBezTo>
                    <a:lnTo>
                      <a:pt x="7623" y="12440"/>
                    </a:lnTo>
                    <a:cubicBezTo>
                      <a:pt x="7685" y="12403"/>
                      <a:pt x="7746" y="12366"/>
                      <a:pt x="7796" y="12316"/>
                    </a:cubicBezTo>
                    <a:close/>
                    <a:moveTo>
                      <a:pt x="7192" y="12452"/>
                    </a:moveTo>
                    <a:cubicBezTo>
                      <a:pt x="7254" y="12477"/>
                      <a:pt x="7327" y="12489"/>
                      <a:pt x="7389" y="12489"/>
                    </a:cubicBezTo>
                    <a:cubicBezTo>
                      <a:pt x="7438" y="12489"/>
                      <a:pt x="7475" y="12477"/>
                      <a:pt x="7525" y="12464"/>
                    </a:cubicBezTo>
                    <a:lnTo>
                      <a:pt x="7599" y="13733"/>
                    </a:lnTo>
                    <a:cubicBezTo>
                      <a:pt x="7512" y="13746"/>
                      <a:pt x="7426" y="13783"/>
                      <a:pt x="7364" y="13832"/>
                    </a:cubicBezTo>
                    <a:lnTo>
                      <a:pt x="6933" y="13401"/>
                    </a:lnTo>
                    <a:cubicBezTo>
                      <a:pt x="6995" y="13290"/>
                      <a:pt x="6970" y="13142"/>
                      <a:pt x="6859" y="13080"/>
                    </a:cubicBezTo>
                    <a:lnTo>
                      <a:pt x="7192" y="12452"/>
                    </a:lnTo>
                    <a:close/>
                    <a:moveTo>
                      <a:pt x="7672" y="13931"/>
                    </a:moveTo>
                    <a:cubicBezTo>
                      <a:pt x="7833" y="13931"/>
                      <a:pt x="7968" y="14066"/>
                      <a:pt x="7980" y="14226"/>
                    </a:cubicBezTo>
                    <a:cubicBezTo>
                      <a:pt x="7980" y="14420"/>
                      <a:pt x="7825" y="14551"/>
                      <a:pt x="7663" y="14551"/>
                    </a:cubicBezTo>
                    <a:cubicBezTo>
                      <a:pt x="7589" y="14551"/>
                      <a:pt x="7513" y="14523"/>
                      <a:pt x="7451" y="14460"/>
                    </a:cubicBezTo>
                    <a:cubicBezTo>
                      <a:pt x="7254" y="14263"/>
                      <a:pt x="7389" y="13931"/>
                      <a:pt x="7672" y="13931"/>
                    </a:cubicBezTo>
                    <a:close/>
                    <a:moveTo>
                      <a:pt x="14794" y="14189"/>
                    </a:moveTo>
                    <a:lnTo>
                      <a:pt x="14807" y="14202"/>
                    </a:lnTo>
                    <a:cubicBezTo>
                      <a:pt x="15065" y="14202"/>
                      <a:pt x="15201" y="14522"/>
                      <a:pt x="15016" y="14707"/>
                    </a:cubicBezTo>
                    <a:cubicBezTo>
                      <a:pt x="14955" y="14772"/>
                      <a:pt x="14879" y="14801"/>
                      <a:pt x="14804" y="14801"/>
                    </a:cubicBezTo>
                    <a:cubicBezTo>
                      <a:pt x="14653" y="14801"/>
                      <a:pt x="14507" y="14683"/>
                      <a:pt x="14498" y="14510"/>
                    </a:cubicBezTo>
                    <a:cubicBezTo>
                      <a:pt x="14498" y="14337"/>
                      <a:pt x="14622" y="14202"/>
                      <a:pt x="14794" y="14189"/>
                    </a:cubicBezTo>
                    <a:close/>
                    <a:moveTo>
                      <a:pt x="6896" y="14879"/>
                    </a:moveTo>
                    <a:cubicBezTo>
                      <a:pt x="6909" y="14879"/>
                      <a:pt x="6921" y="14892"/>
                      <a:pt x="6921" y="14904"/>
                    </a:cubicBezTo>
                    <a:cubicBezTo>
                      <a:pt x="6921" y="14916"/>
                      <a:pt x="6909" y="14929"/>
                      <a:pt x="6896" y="14929"/>
                    </a:cubicBezTo>
                    <a:cubicBezTo>
                      <a:pt x="6884" y="14929"/>
                      <a:pt x="6872" y="14916"/>
                      <a:pt x="6872" y="14904"/>
                    </a:cubicBezTo>
                    <a:cubicBezTo>
                      <a:pt x="6872" y="14892"/>
                      <a:pt x="6884" y="14879"/>
                      <a:pt x="6896" y="14879"/>
                    </a:cubicBezTo>
                    <a:close/>
                    <a:moveTo>
                      <a:pt x="11233" y="15150"/>
                    </a:moveTo>
                    <a:cubicBezTo>
                      <a:pt x="11283" y="15150"/>
                      <a:pt x="11283" y="15237"/>
                      <a:pt x="11233" y="15237"/>
                    </a:cubicBezTo>
                    <a:cubicBezTo>
                      <a:pt x="11209" y="15237"/>
                      <a:pt x="11184" y="15224"/>
                      <a:pt x="11184" y="15187"/>
                    </a:cubicBezTo>
                    <a:cubicBezTo>
                      <a:pt x="11184" y="15163"/>
                      <a:pt x="11209" y="15150"/>
                      <a:pt x="11233" y="15150"/>
                    </a:cubicBezTo>
                    <a:close/>
                    <a:moveTo>
                      <a:pt x="10337" y="15521"/>
                    </a:moveTo>
                    <a:cubicBezTo>
                      <a:pt x="10368" y="15521"/>
                      <a:pt x="10428" y="15594"/>
                      <a:pt x="10371" y="15594"/>
                    </a:cubicBezTo>
                    <a:cubicBezTo>
                      <a:pt x="10346" y="15594"/>
                      <a:pt x="10322" y="15569"/>
                      <a:pt x="10322" y="15545"/>
                    </a:cubicBezTo>
                    <a:cubicBezTo>
                      <a:pt x="10322" y="15528"/>
                      <a:pt x="10328" y="15521"/>
                      <a:pt x="10337" y="15521"/>
                    </a:cubicBezTo>
                    <a:close/>
                    <a:moveTo>
                      <a:pt x="9123" y="15558"/>
                    </a:moveTo>
                    <a:cubicBezTo>
                      <a:pt x="9132" y="15558"/>
                      <a:pt x="9139" y="15565"/>
                      <a:pt x="9139" y="15582"/>
                    </a:cubicBezTo>
                    <a:cubicBezTo>
                      <a:pt x="9139" y="15619"/>
                      <a:pt x="9114" y="15631"/>
                      <a:pt x="9089" y="15631"/>
                    </a:cubicBezTo>
                    <a:cubicBezTo>
                      <a:pt x="9033" y="15631"/>
                      <a:pt x="9092" y="15558"/>
                      <a:pt x="9123" y="15558"/>
                    </a:cubicBezTo>
                    <a:close/>
                    <a:moveTo>
                      <a:pt x="10355" y="16433"/>
                    </a:moveTo>
                    <a:cubicBezTo>
                      <a:pt x="10364" y="16433"/>
                      <a:pt x="10371" y="16439"/>
                      <a:pt x="10371" y="16456"/>
                    </a:cubicBezTo>
                    <a:cubicBezTo>
                      <a:pt x="10371" y="16493"/>
                      <a:pt x="10346" y="16506"/>
                      <a:pt x="10322" y="16506"/>
                    </a:cubicBezTo>
                    <a:cubicBezTo>
                      <a:pt x="10265" y="16506"/>
                      <a:pt x="10324" y="16433"/>
                      <a:pt x="10355" y="16433"/>
                    </a:cubicBezTo>
                    <a:close/>
                    <a:moveTo>
                      <a:pt x="12163" y="16968"/>
                    </a:moveTo>
                    <a:cubicBezTo>
                      <a:pt x="12174" y="16968"/>
                      <a:pt x="12182" y="16976"/>
                      <a:pt x="12182" y="16999"/>
                    </a:cubicBezTo>
                    <a:cubicBezTo>
                      <a:pt x="12194" y="17023"/>
                      <a:pt x="12170" y="17048"/>
                      <a:pt x="12145" y="17048"/>
                    </a:cubicBezTo>
                    <a:lnTo>
                      <a:pt x="12145" y="17036"/>
                    </a:lnTo>
                    <a:cubicBezTo>
                      <a:pt x="12081" y="17036"/>
                      <a:pt x="12132" y="16968"/>
                      <a:pt x="12163" y="16968"/>
                    </a:cubicBezTo>
                    <a:close/>
                    <a:moveTo>
                      <a:pt x="11012" y="15311"/>
                    </a:moveTo>
                    <a:cubicBezTo>
                      <a:pt x="11061" y="15397"/>
                      <a:pt x="11147" y="15446"/>
                      <a:pt x="11233" y="15446"/>
                    </a:cubicBezTo>
                    <a:cubicBezTo>
                      <a:pt x="11295" y="15446"/>
                      <a:pt x="11344" y="15421"/>
                      <a:pt x="11393" y="15384"/>
                    </a:cubicBezTo>
                    <a:lnTo>
                      <a:pt x="12034" y="16777"/>
                    </a:lnTo>
                    <a:cubicBezTo>
                      <a:pt x="11948" y="16814"/>
                      <a:pt x="11886" y="16900"/>
                      <a:pt x="11886" y="16999"/>
                    </a:cubicBezTo>
                    <a:cubicBezTo>
                      <a:pt x="11886" y="17023"/>
                      <a:pt x="11886" y="17060"/>
                      <a:pt x="11899" y="17085"/>
                    </a:cubicBezTo>
                    <a:lnTo>
                      <a:pt x="11788" y="17134"/>
                    </a:lnTo>
                    <a:cubicBezTo>
                      <a:pt x="11755" y="17101"/>
                      <a:pt x="11711" y="17085"/>
                      <a:pt x="11664" y="17085"/>
                    </a:cubicBezTo>
                    <a:cubicBezTo>
                      <a:pt x="11640" y="17085"/>
                      <a:pt x="11615" y="17089"/>
                      <a:pt x="11591" y="17097"/>
                    </a:cubicBezTo>
                    <a:lnTo>
                      <a:pt x="10556" y="16555"/>
                    </a:lnTo>
                    <a:cubicBezTo>
                      <a:pt x="10568" y="16518"/>
                      <a:pt x="10568" y="16493"/>
                      <a:pt x="10568" y="16456"/>
                    </a:cubicBezTo>
                    <a:cubicBezTo>
                      <a:pt x="10568" y="16346"/>
                      <a:pt x="10494" y="16247"/>
                      <a:pt x="10371" y="16210"/>
                    </a:cubicBezTo>
                    <a:lnTo>
                      <a:pt x="10371" y="15791"/>
                    </a:lnTo>
                    <a:cubicBezTo>
                      <a:pt x="10519" y="15791"/>
                      <a:pt x="10630" y="15680"/>
                      <a:pt x="10630" y="15545"/>
                    </a:cubicBezTo>
                    <a:cubicBezTo>
                      <a:pt x="10630" y="15520"/>
                      <a:pt x="10617" y="15483"/>
                      <a:pt x="10617" y="15458"/>
                    </a:cubicBezTo>
                    <a:lnTo>
                      <a:pt x="11012" y="15311"/>
                    </a:lnTo>
                    <a:close/>
                    <a:moveTo>
                      <a:pt x="11658" y="17291"/>
                    </a:moveTo>
                    <a:cubicBezTo>
                      <a:pt x="11674" y="17291"/>
                      <a:pt x="11689" y="17300"/>
                      <a:pt x="11689" y="17319"/>
                    </a:cubicBezTo>
                    <a:cubicBezTo>
                      <a:pt x="11689" y="17331"/>
                      <a:pt x="11677" y="17344"/>
                      <a:pt x="11665" y="17344"/>
                    </a:cubicBezTo>
                    <a:lnTo>
                      <a:pt x="11652" y="17344"/>
                    </a:lnTo>
                    <a:cubicBezTo>
                      <a:pt x="11640" y="17344"/>
                      <a:pt x="11628" y="17331"/>
                      <a:pt x="11628" y="17319"/>
                    </a:cubicBezTo>
                    <a:cubicBezTo>
                      <a:pt x="11628" y="17300"/>
                      <a:pt x="11643" y="17291"/>
                      <a:pt x="11658" y="17291"/>
                    </a:cubicBezTo>
                    <a:close/>
                    <a:moveTo>
                      <a:pt x="10630" y="11503"/>
                    </a:moveTo>
                    <a:lnTo>
                      <a:pt x="12478" y="11713"/>
                    </a:lnTo>
                    <a:lnTo>
                      <a:pt x="12478" y="11737"/>
                    </a:lnTo>
                    <a:cubicBezTo>
                      <a:pt x="12478" y="12008"/>
                      <a:pt x="12712" y="12243"/>
                      <a:pt x="12983" y="12243"/>
                    </a:cubicBezTo>
                    <a:cubicBezTo>
                      <a:pt x="13082" y="12243"/>
                      <a:pt x="13180" y="12206"/>
                      <a:pt x="13266" y="12144"/>
                    </a:cubicBezTo>
                    <a:lnTo>
                      <a:pt x="14474" y="14115"/>
                    </a:lnTo>
                    <a:cubicBezTo>
                      <a:pt x="14129" y="14399"/>
                      <a:pt x="14301" y="14953"/>
                      <a:pt x="14745" y="15003"/>
                    </a:cubicBezTo>
                    <a:lnTo>
                      <a:pt x="14720" y="17775"/>
                    </a:lnTo>
                    <a:lnTo>
                      <a:pt x="12404" y="17036"/>
                    </a:lnTo>
                    <a:lnTo>
                      <a:pt x="12404" y="17011"/>
                    </a:lnTo>
                    <a:cubicBezTo>
                      <a:pt x="12404" y="16870"/>
                      <a:pt x="12292" y="16751"/>
                      <a:pt x="12164" y="16751"/>
                    </a:cubicBezTo>
                    <a:cubicBezTo>
                      <a:pt x="12158" y="16751"/>
                      <a:pt x="12151" y="16752"/>
                      <a:pt x="12145" y="16752"/>
                    </a:cubicBezTo>
                    <a:lnTo>
                      <a:pt x="11467" y="15298"/>
                    </a:lnTo>
                    <a:cubicBezTo>
                      <a:pt x="11480" y="15261"/>
                      <a:pt x="11492" y="15224"/>
                      <a:pt x="11492" y="15187"/>
                    </a:cubicBezTo>
                    <a:cubicBezTo>
                      <a:pt x="11480" y="15033"/>
                      <a:pt x="11360" y="14956"/>
                      <a:pt x="11239" y="14956"/>
                    </a:cubicBezTo>
                    <a:cubicBezTo>
                      <a:pt x="11119" y="14956"/>
                      <a:pt x="10999" y="15033"/>
                      <a:pt x="10987" y="15187"/>
                    </a:cubicBezTo>
                    <a:lnTo>
                      <a:pt x="10987" y="15212"/>
                    </a:lnTo>
                    <a:lnTo>
                      <a:pt x="10556" y="15372"/>
                    </a:lnTo>
                    <a:cubicBezTo>
                      <a:pt x="10506" y="15323"/>
                      <a:pt x="10445" y="15298"/>
                      <a:pt x="10371" y="15298"/>
                    </a:cubicBezTo>
                    <a:cubicBezTo>
                      <a:pt x="10272" y="15298"/>
                      <a:pt x="10174" y="15348"/>
                      <a:pt x="10137" y="15446"/>
                    </a:cubicBezTo>
                    <a:lnTo>
                      <a:pt x="9336" y="15520"/>
                    </a:lnTo>
                    <a:cubicBezTo>
                      <a:pt x="9299" y="15409"/>
                      <a:pt x="9200" y="15323"/>
                      <a:pt x="9089" y="15323"/>
                    </a:cubicBezTo>
                    <a:cubicBezTo>
                      <a:pt x="8966" y="15323"/>
                      <a:pt x="8880" y="15409"/>
                      <a:pt x="8843" y="15520"/>
                    </a:cubicBezTo>
                    <a:lnTo>
                      <a:pt x="7118" y="14953"/>
                    </a:lnTo>
                    <a:cubicBezTo>
                      <a:pt x="7118" y="14929"/>
                      <a:pt x="7118" y="14916"/>
                      <a:pt x="7118" y="14904"/>
                    </a:cubicBezTo>
                    <a:cubicBezTo>
                      <a:pt x="7118" y="14855"/>
                      <a:pt x="7106" y="14805"/>
                      <a:pt x="7069" y="14756"/>
                    </a:cubicBezTo>
                    <a:lnTo>
                      <a:pt x="7303" y="14571"/>
                    </a:lnTo>
                    <a:cubicBezTo>
                      <a:pt x="7411" y="14691"/>
                      <a:pt x="7547" y="14745"/>
                      <a:pt x="7681" y="14745"/>
                    </a:cubicBezTo>
                    <a:cubicBezTo>
                      <a:pt x="7946" y="14745"/>
                      <a:pt x="8198" y="14537"/>
                      <a:pt x="8190" y="14226"/>
                    </a:cubicBezTo>
                    <a:cubicBezTo>
                      <a:pt x="8190" y="14103"/>
                      <a:pt x="8141" y="13980"/>
                      <a:pt x="8054" y="13894"/>
                    </a:cubicBezTo>
                    <a:lnTo>
                      <a:pt x="8732" y="13130"/>
                    </a:lnTo>
                    <a:cubicBezTo>
                      <a:pt x="8769" y="13154"/>
                      <a:pt x="8818" y="13167"/>
                      <a:pt x="8855" y="13167"/>
                    </a:cubicBezTo>
                    <a:cubicBezTo>
                      <a:pt x="9003" y="13167"/>
                      <a:pt x="9114" y="13056"/>
                      <a:pt x="9114" y="12908"/>
                    </a:cubicBezTo>
                    <a:cubicBezTo>
                      <a:pt x="9114" y="12859"/>
                      <a:pt x="9089" y="12797"/>
                      <a:pt x="9052" y="12760"/>
                    </a:cubicBezTo>
                    <a:lnTo>
                      <a:pt x="9792" y="11848"/>
                    </a:lnTo>
                    <a:cubicBezTo>
                      <a:pt x="9878" y="11910"/>
                      <a:pt x="9989" y="11947"/>
                      <a:pt x="10100" y="11947"/>
                    </a:cubicBezTo>
                    <a:cubicBezTo>
                      <a:pt x="10358" y="11947"/>
                      <a:pt x="10580" y="11762"/>
                      <a:pt x="10630" y="11503"/>
                    </a:cubicBezTo>
                    <a:close/>
                    <a:moveTo>
                      <a:pt x="14843" y="14990"/>
                    </a:moveTo>
                    <a:lnTo>
                      <a:pt x="15558" y="17898"/>
                    </a:lnTo>
                    <a:cubicBezTo>
                      <a:pt x="15509" y="17923"/>
                      <a:pt x="15484" y="17960"/>
                      <a:pt x="15460" y="18009"/>
                    </a:cubicBezTo>
                    <a:lnTo>
                      <a:pt x="14819" y="17799"/>
                    </a:lnTo>
                    <a:lnTo>
                      <a:pt x="14831" y="14990"/>
                    </a:lnTo>
                    <a:close/>
                    <a:moveTo>
                      <a:pt x="15694" y="18046"/>
                    </a:moveTo>
                    <a:cubicBezTo>
                      <a:pt x="15751" y="18046"/>
                      <a:pt x="15691" y="18119"/>
                      <a:pt x="15660" y="18119"/>
                    </a:cubicBezTo>
                    <a:cubicBezTo>
                      <a:pt x="15651" y="18119"/>
                      <a:pt x="15644" y="18112"/>
                      <a:pt x="15644" y="18095"/>
                    </a:cubicBezTo>
                    <a:cubicBezTo>
                      <a:pt x="15644" y="18071"/>
                      <a:pt x="15657" y="18046"/>
                      <a:pt x="15681" y="18046"/>
                    </a:cubicBezTo>
                    <a:close/>
                    <a:moveTo>
                      <a:pt x="17924" y="18206"/>
                    </a:moveTo>
                    <a:cubicBezTo>
                      <a:pt x="17936" y="18206"/>
                      <a:pt x="17948" y="18218"/>
                      <a:pt x="17948" y="18231"/>
                    </a:cubicBezTo>
                    <a:cubicBezTo>
                      <a:pt x="17948" y="18243"/>
                      <a:pt x="17936" y="18255"/>
                      <a:pt x="17924" y="18255"/>
                    </a:cubicBezTo>
                    <a:cubicBezTo>
                      <a:pt x="17911" y="18255"/>
                      <a:pt x="17899" y="18243"/>
                      <a:pt x="17899" y="18231"/>
                    </a:cubicBezTo>
                    <a:cubicBezTo>
                      <a:pt x="17899" y="18218"/>
                      <a:pt x="17899" y="18206"/>
                      <a:pt x="17911" y="18206"/>
                    </a:cubicBezTo>
                    <a:close/>
                    <a:moveTo>
                      <a:pt x="12453" y="17146"/>
                    </a:moveTo>
                    <a:lnTo>
                      <a:pt x="14708" y="17861"/>
                    </a:lnTo>
                    <a:lnTo>
                      <a:pt x="14708" y="18440"/>
                    </a:lnTo>
                    <a:cubicBezTo>
                      <a:pt x="14622" y="18453"/>
                      <a:pt x="14560" y="18502"/>
                      <a:pt x="14523" y="18576"/>
                    </a:cubicBezTo>
                    <a:lnTo>
                      <a:pt x="12453" y="17146"/>
                    </a:lnTo>
                    <a:close/>
                    <a:moveTo>
                      <a:pt x="14819" y="17898"/>
                    </a:moveTo>
                    <a:lnTo>
                      <a:pt x="15435" y="18095"/>
                    </a:lnTo>
                    <a:cubicBezTo>
                      <a:pt x="15435" y="18144"/>
                      <a:pt x="15447" y="18206"/>
                      <a:pt x="15496" y="18243"/>
                    </a:cubicBezTo>
                    <a:lnTo>
                      <a:pt x="14979" y="18600"/>
                    </a:lnTo>
                    <a:cubicBezTo>
                      <a:pt x="14954" y="18514"/>
                      <a:pt x="14893" y="18465"/>
                      <a:pt x="14819" y="18440"/>
                    </a:cubicBezTo>
                    <a:lnTo>
                      <a:pt x="14819" y="17898"/>
                    </a:lnTo>
                    <a:close/>
                    <a:moveTo>
                      <a:pt x="14757" y="18637"/>
                    </a:moveTo>
                    <a:cubicBezTo>
                      <a:pt x="14814" y="18637"/>
                      <a:pt x="14754" y="18710"/>
                      <a:pt x="14724" y="18710"/>
                    </a:cubicBezTo>
                    <a:cubicBezTo>
                      <a:pt x="14714" y="18710"/>
                      <a:pt x="14708" y="18704"/>
                      <a:pt x="14708" y="18687"/>
                    </a:cubicBezTo>
                    <a:cubicBezTo>
                      <a:pt x="14708" y="18662"/>
                      <a:pt x="14733" y="18650"/>
                      <a:pt x="14757" y="18650"/>
                    </a:cubicBezTo>
                    <a:lnTo>
                      <a:pt x="14757" y="18637"/>
                    </a:lnTo>
                    <a:close/>
                    <a:moveTo>
                      <a:pt x="18811" y="18995"/>
                    </a:moveTo>
                    <a:cubicBezTo>
                      <a:pt x="18836" y="18995"/>
                      <a:pt x="18860" y="19019"/>
                      <a:pt x="18860" y="19044"/>
                    </a:cubicBezTo>
                    <a:cubicBezTo>
                      <a:pt x="18860" y="19075"/>
                      <a:pt x="18836" y="19090"/>
                      <a:pt x="18811" y="19090"/>
                    </a:cubicBezTo>
                    <a:cubicBezTo>
                      <a:pt x="18786" y="19090"/>
                      <a:pt x="18762" y="19075"/>
                      <a:pt x="18762" y="19044"/>
                    </a:cubicBezTo>
                    <a:cubicBezTo>
                      <a:pt x="18762" y="19019"/>
                      <a:pt x="18774" y="18995"/>
                      <a:pt x="18799" y="18995"/>
                    </a:cubicBezTo>
                    <a:close/>
                    <a:moveTo>
                      <a:pt x="15854" y="18292"/>
                    </a:moveTo>
                    <a:lnTo>
                      <a:pt x="17702" y="18305"/>
                    </a:lnTo>
                    <a:cubicBezTo>
                      <a:pt x="17727" y="18403"/>
                      <a:pt x="17825" y="18477"/>
                      <a:pt x="17924" y="18477"/>
                    </a:cubicBezTo>
                    <a:cubicBezTo>
                      <a:pt x="17985" y="18477"/>
                      <a:pt x="18047" y="18453"/>
                      <a:pt x="18096" y="18403"/>
                    </a:cubicBezTo>
                    <a:lnTo>
                      <a:pt x="18626" y="18884"/>
                    </a:lnTo>
                    <a:cubicBezTo>
                      <a:pt x="18589" y="18933"/>
                      <a:pt x="18565" y="18995"/>
                      <a:pt x="18565" y="19056"/>
                    </a:cubicBezTo>
                    <a:lnTo>
                      <a:pt x="18565" y="19069"/>
                    </a:lnTo>
                    <a:lnTo>
                      <a:pt x="17456" y="19204"/>
                    </a:lnTo>
                    <a:cubicBezTo>
                      <a:pt x="17415" y="18920"/>
                      <a:pt x="17182" y="18766"/>
                      <a:pt x="16951" y="18766"/>
                    </a:cubicBezTo>
                    <a:cubicBezTo>
                      <a:pt x="16761" y="18766"/>
                      <a:pt x="16572" y="18871"/>
                      <a:pt x="16495" y="19093"/>
                    </a:cubicBezTo>
                    <a:lnTo>
                      <a:pt x="15078" y="18674"/>
                    </a:lnTo>
                    <a:lnTo>
                      <a:pt x="15583" y="18329"/>
                    </a:lnTo>
                    <a:cubicBezTo>
                      <a:pt x="15620" y="18342"/>
                      <a:pt x="15644" y="18342"/>
                      <a:pt x="15681" y="18342"/>
                    </a:cubicBezTo>
                    <a:lnTo>
                      <a:pt x="15694" y="18354"/>
                    </a:lnTo>
                    <a:cubicBezTo>
                      <a:pt x="15755" y="18354"/>
                      <a:pt x="15805" y="18329"/>
                      <a:pt x="15854" y="18292"/>
                    </a:cubicBezTo>
                    <a:close/>
                    <a:moveTo>
                      <a:pt x="13993" y="19500"/>
                    </a:moveTo>
                    <a:lnTo>
                      <a:pt x="13993" y="19512"/>
                    </a:lnTo>
                    <a:cubicBezTo>
                      <a:pt x="14006" y="19512"/>
                      <a:pt x="14018" y="19524"/>
                      <a:pt x="14018" y="19537"/>
                    </a:cubicBezTo>
                    <a:cubicBezTo>
                      <a:pt x="14018" y="19549"/>
                      <a:pt x="14006" y="19561"/>
                      <a:pt x="13993" y="19561"/>
                    </a:cubicBezTo>
                    <a:cubicBezTo>
                      <a:pt x="13981" y="19561"/>
                      <a:pt x="13969" y="19549"/>
                      <a:pt x="13969" y="19537"/>
                    </a:cubicBezTo>
                    <a:cubicBezTo>
                      <a:pt x="13956" y="19524"/>
                      <a:pt x="13969" y="19500"/>
                      <a:pt x="13993" y="19500"/>
                    </a:cubicBezTo>
                    <a:close/>
                    <a:moveTo>
                      <a:pt x="16941" y="18971"/>
                    </a:moveTo>
                    <a:cubicBezTo>
                      <a:pt x="17098" y="18971"/>
                      <a:pt x="17246" y="19090"/>
                      <a:pt x="17246" y="19266"/>
                    </a:cubicBezTo>
                    <a:cubicBezTo>
                      <a:pt x="17246" y="19426"/>
                      <a:pt x="17111" y="19561"/>
                      <a:pt x="16950" y="19561"/>
                    </a:cubicBezTo>
                    <a:lnTo>
                      <a:pt x="16938" y="19574"/>
                    </a:lnTo>
                    <a:cubicBezTo>
                      <a:pt x="16679" y="19561"/>
                      <a:pt x="16544" y="19241"/>
                      <a:pt x="16729" y="19056"/>
                    </a:cubicBezTo>
                    <a:cubicBezTo>
                      <a:pt x="16792" y="18997"/>
                      <a:pt x="16867" y="18971"/>
                      <a:pt x="16941" y="18971"/>
                    </a:cubicBezTo>
                    <a:close/>
                    <a:moveTo>
                      <a:pt x="20745" y="19968"/>
                    </a:moveTo>
                    <a:cubicBezTo>
                      <a:pt x="21016" y="19968"/>
                      <a:pt x="21152" y="20288"/>
                      <a:pt x="20955" y="20473"/>
                    </a:cubicBezTo>
                    <a:cubicBezTo>
                      <a:pt x="20894" y="20538"/>
                      <a:pt x="20819" y="20567"/>
                      <a:pt x="20745" y="20567"/>
                    </a:cubicBezTo>
                    <a:cubicBezTo>
                      <a:pt x="20594" y="20567"/>
                      <a:pt x="20450" y="20446"/>
                      <a:pt x="20450" y="20264"/>
                    </a:cubicBezTo>
                    <a:cubicBezTo>
                      <a:pt x="20450" y="20104"/>
                      <a:pt x="20585" y="19968"/>
                      <a:pt x="20745" y="19968"/>
                    </a:cubicBezTo>
                    <a:close/>
                    <a:moveTo>
                      <a:pt x="18589" y="19167"/>
                    </a:moveTo>
                    <a:cubicBezTo>
                      <a:pt x="18614" y="19204"/>
                      <a:pt x="18651" y="19241"/>
                      <a:pt x="18688" y="19266"/>
                    </a:cubicBezTo>
                    <a:lnTo>
                      <a:pt x="18700" y="19266"/>
                    </a:lnTo>
                    <a:lnTo>
                      <a:pt x="18293" y="20892"/>
                    </a:lnTo>
                    <a:lnTo>
                      <a:pt x="17295" y="19635"/>
                    </a:lnTo>
                    <a:cubicBezTo>
                      <a:pt x="17394" y="19549"/>
                      <a:pt x="17443" y="19426"/>
                      <a:pt x="17456" y="19290"/>
                    </a:cubicBezTo>
                    <a:lnTo>
                      <a:pt x="18589" y="19167"/>
                    </a:lnTo>
                    <a:close/>
                    <a:moveTo>
                      <a:pt x="16950" y="20966"/>
                    </a:moveTo>
                    <a:cubicBezTo>
                      <a:pt x="16963" y="20966"/>
                      <a:pt x="16975" y="20978"/>
                      <a:pt x="16975" y="20991"/>
                    </a:cubicBezTo>
                    <a:cubicBezTo>
                      <a:pt x="16975" y="21003"/>
                      <a:pt x="16963" y="21015"/>
                      <a:pt x="16950" y="21015"/>
                    </a:cubicBezTo>
                    <a:cubicBezTo>
                      <a:pt x="16938" y="21015"/>
                      <a:pt x="16926" y="21003"/>
                      <a:pt x="16926" y="20991"/>
                    </a:cubicBezTo>
                    <a:cubicBezTo>
                      <a:pt x="16913" y="20978"/>
                      <a:pt x="16938" y="20966"/>
                      <a:pt x="16950" y="20966"/>
                    </a:cubicBezTo>
                    <a:close/>
                    <a:moveTo>
                      <a:pt x="13781" y="20836"/>
                    </a:moveTo>
                    <a:cubicBezTo>
                      <a:pt x="13856" y="20836"/>
                      <a:pt x="13933" y="20864"/>
                      <a:pt x="13993" y="20929"/>
                    </a:cubicBezTo>
                    <a:cubicBezTo>
                      <a:pt x="14178" y="21114"/>
                      <a:pt x="14043" y="21434"/>
                      <a:pt x="13784" y="21434"/>
                    </a:cubicBezTo>
                    <a:cubicBezTo>
                      <a:pt x="13613" y="21434"/>
                      <a:pt x="13479" y="21302"/>
                      <a:pt x="13476" y="21132"/>
                    </a:cubicBezTo>
                    <a:lnTo>
                      <a:pt x="13476" y="21132"/>
                    </a:lnTo>
                    <a:cubicBezTo>
                      <a:pt x="13479" y="20954"/>
                      <a:pt x="13628" y="20836"/>
                      <a:pt x="13781" y="20836"/>
                    </a:cubicBezTo>
                    <a:close/>
                    <a:moveTo>
                      <a:pt x="18983" y="19216"/>
                    </a:moveTo>
                    <a:lnTo>
                      <a:pt x="20302" y="20042"/>
                    </a:lnTo>
                    <a:cubicBezTo>
                      <a:pt x="20265" y="20116"/>
                      <a:pt x="20253" y="20190"/>
                      <a:pt x="20253" y="20264"/>
                    </a:cubicBezTo>
                    <a:cubicBezTo>
                      <a:pt x="20253" y="20412"/>
                      <a:pt x="20314" y="20547"/>
                      <a:pt x="20425" y="20646"/>
                    </a:cubicBezTo>
                    <a:lnTo>
                      <a:pt x="19452" y="22063"/>
                    </a:lnTo>
                    <a:cubicBezTo>
                      <a:pt x="19427" y="22050"/>
                      <a:pt x="19390" y="22050"/>
                      <a:pt x="19353" y="22050"/>
                    </a:cubicBezTo>
                    <a:cubicBezTo>
                      <a:pt x="19316" y="22050"/>
                      <a:pt x="19267" y="22063"/>
                      <a:pt x="19230" y="22087"/>
                    </a:cubicBezTo>
                    <a:lnTo>
                      <a:pt x="18380" y="21003"/>
                    </a:lnTo>
                    <a:lnTo>
                      <a:pt x="18799" y="19290"/>
                    </a:lnTo>
                    <a:lnTo>
                      <a:pt x="18811" y="19290"/>
                    </a:lnTo>
                    <a:cubicBezTo>
                      <a:pt x="18873" y="19290"/>
                      <a:pt x="18946" y="19266"/>
                      <a:pt x="18983" y="19216"/>
                    </a:cubicBezTo>
                    <a:close/>
                    <a:moveTo>
                      <a:pt x="14585" y="18871"/>
                    </a:moveTo>
                    <a:cubicBezTo>
                      <a:pt x="14622" y="18908"/>
                      <a:pt x="14696" y="18933"/>
                      <a:pt x="14757" y="18945"/>
                    </a:cubicBezTo>
                    <a:cubicBezTo>
                      <a:pt x="14782" y="18933"/>
                      <a:pt x="14794" y="18933"/>
                      <a:pt x="14819" y="18933"/>
                    </a:cubicBezTo>
                    <a:lnTo>
                      <a:pt x="16753" y="20868"/>
                    </a:lnTo>
                    <a:cubicBezTo>
                      <a:pt x="16729" y="20904"/>
                      <a:pt x="16716" y="20941"/>
                      <a:pt x="16729" y="20991"/>
                    </a:cubicBezTo>
                    <a:cubicBezTo>
                      <a:pt x="16729" y="21052"/>
                      <a:pt x="16753" y="21114"/>
                      <a:pt x="16803" y="21151"/>
                    </a:cubicBezTo>
                    <a:lnTo>
                      <a:pt x="16248" y="22124"/>
                    </a:lnTo>
                    <a:cubicBezTo>
                      <a:pt x="16186" y="22087"/>
                      <a:pt x="16125" y="22075"/>
                      <a:pt x="16051" y="22075"/>
                    </a:cubicBezTo>
                    <a:cubicBezTo>
                      <a:pt x="15977" y="22075"/>
                      <a:pt x="15891" y="22100"/>
                      <a:pt x="15829" y="22137"/>
                    </a:cubicBezTo>
                    <a:lnTo>
                      <a:pt x="14203" y="19623"/>
                    </a:lnTo>
                    <a:cubicBezTo>
                      <a:pt x="14215" y="19586"/>
                      <a:pt x="14227" y="19561"/>
                      <a:pt x="14227" y="19537"/>
                    </a:cubicBezTo>
                    <a:cubicBezTo>
                      <a:pt x="14227" y="19488"/>
                      <a:pt x="14203" y="19438"/>
                      <a:pt x="14178" y="19401"/>
                    </a:cubicBezTo>
                    <a:lnTo>
                      <a:pt x="14585" y="18871"/>
                    </a:lnTo>
                    <a:close/>
                    <a:moveTo>
                      <a:pt x="17197" y="19697"/>
                    </a:moveTo>
                    <a:lnTo>
                      <a:pt x="18256" y="21028"/>
                    </a:lnTo>
                    <a:lnTo>
                      <a:pt x="17948" y="22248"/>
                    </a:lnTo>
                    <a:cubicBezTo>
                      <a:pt x="17924" y="22235"/>
                      <a:pt x="17899" y="22223"/>
                      <a:pt x="17862" y="22223"/>
                    </a:cubicBezTo>
                    <a:lnTo>
                      <a:pt x="17850" y="22223"/>
                    </a:lnTo>
                    <a:lnTo>
                      <a:pt x="17148" y="19722"/>
                    </a:lnTo>
                    <a:lnTo>
                      <a:pt x="17197" y="19697"/>
                    </a:lnTo>
                    <a:close/>
                    <a:moveTo>
                      <a:pt x="19320" y="22273"/>
                    </a:moveTo>
                    <a:cubicBezTo>
                      <a:pt x="19350" y="22273"/>
                      <a:pt x="19410" y="22346"/>
                      <a:pt x="19353" y="22346"/>
                    </a:cubicBezTo>
                    <a:cubicBezTo>
                      <a:pt x="19328" y="22346"/>
                      <a:pt x="19304" y="22321"/>
                      <a:pt x="19304" y="22297"/>
                    </a:cubicBezTo>
                    <a:cubicBezTo>
                      <a:pt x="19304" y="22280"/>
                      <a:pt x="19310" y="22273"/>
                      <a:pt x="19320" y="22273"/>
                    </a:cubicBezTo>
                    <a:close/>
                    <a:moveTo>
                      <a:pt x="22723" y="21755"/>
                    </a:moveTo>
                    <a:cubicBezTo>
                      <a:pt x="23002" y="21760"/>
                      <a:pt x="23134" y="22089"/>
                      <a:pt x="22939" y="22272"/>
                    </a:cubicBezTo>
                    <a:cubicBezTo>
                      <a:pt x="22874" y="22337"/>
                      <a:pt x="22795" y="22366"/>
                      <a:pt x="22717" y="22366"/>
                    </a:cubicBezTo>
                    <a:cubicBezTo>
                      <a:pt x="22559" y="22366"/>
                      <a:pt x="22409" y="22245"/>
                      <a:pt x="22409" y="22063"/>
                    </a:cubicBezTo>
                    <a:cubicBezTo>
                      <a:pt x="22409" y="21892"/>
                      <a:pt x="22553" y="21758"/>
                      <a:pt x="22723" y="21755"/>
                    </a:cubicBezTo>
                    <a:close/>
                    <a:moveTo>
                      <a:pt x="18343" y="21126"/>
                    </a:moveTo>
                    <a:lnTo>
                      <a:pt x="19144" y="22149"/>
                    </a:lnTo>
                    <a:cubicBezTo>
                      <a:pt x="19119" y="22186"/>
                      <a:pt x="19107" y="22235"/>
                      <a:pt x="19107" y="22272"/>
                    </a:cubicBezTo>
                    <a:lnTo>
                      <a:pt x="19094" y="22284"/>
                    </a:lnTo>
                    <a:lnTo>
                      <a:pt x="18096" y="22395"/>
                    </a:lnTo>
                    <a:cubicBezTo>
                      <a:pt x="18096" y="22358"/>
                      <a:pt x="18072" y="22321"/>
                      <a:pt x="18047" y="22297"/>
                    </a:cubicBezTo>
                    <a:lnTo>
                      <a:pt x="18343" y="21126"/>
                    </a:lnTo>
                    <a:close/>
                    <a:moveTo>
                      <a:pt x="21090" y="20646"/>
                    </a:moveTo>
                    <a:lnTo>
                      <a:pt x="22310" y="21767"/>
                    </a:lnTo>
                    <a:cubicBezTo>
                      <a:pt x="22249" y="21853"/>
                      <a:pt x="22224" y="21952"/>
                      <a:pt x="22224" y="22050"/>
                    </a:cubicBezTo>
                    <a:cubicBezTo>
                      <a:pt x="22224" y="22087"/>
                      <a:pt x="22224" y="22112"/>
                      <a:pt x="22236" y="22149"/>
                    </a:cubicBezTo>
                    <a:lnTo>
                      <a:pt x="20881" y="22482"/>
                    </a:lnTo>
                    <a:cubicBezTo>
                      <a:pt x="20856" y="22408"/>
                      <a:pt x="20795" y="22358"/>
                      <a:pt x="20708" y="22346"/>
                    </a:cubicBezTo>
                    <a:lnTo>
                      <a:pt x="20782" y="20769"/>
                    </a:lnTo>
                    <a:cubicBezTo>
                      <a:pt x="20893" y="20757"/>
                      <a:pt x="21004" y="20720"/>
                      <a:pt x="21090" y="20646"/>
                    </a:cubicBezTo>
                    <a:close/>
                    <a:moveTo>
                      <a:pt x="17862" y="22432"/>
                    </a:moveTo>
                    <a:cubicBezTo>
                      <a:pt x="17887" y="22432"/>
                      <a:pt x="17911" y="22445"/>
                      <a:pt x="17911" y="22469"/>
                    </a:cubicBezTo>
                    <a:lnTo>
                      <a:pt x="17911" y="22482"/>
                    </a:lnTo>
                    <a:cubicBezTo>
                      <a:pt x="17911" y="22499"/>
                      <a:pt x="17905" y="22505"/>
                      <a:pt x="17896" y="22505"/>
                    </a:cubicBezTo>
                    <a:cubicBezTo>
                      <a:pt x="17865" y="22505"/>
                      <a:pt x="17805" y="22432"/>
                      <a:pt x="17862" y="22432"/>
                    </a:cubicBezTo>
                    <a:close/>
                    <a:moveTo>
                      <a:pt x="20626" y="22557"/>
                    </a:moveTo>
                    <a:cubicBezTo>
                      <a:pt x="20656" y="22557"/>
                      <a:pt x="20716" y="22629"/>
                      <a:pt x="20659" y="22629"/>
                    </a:cubicBezTo>
                    <a:cubicBezTo>
                      <a:pt x="20635" y="22629"/>
                      <a:pt x="20610" y="22617"/>
                      <a:pt x="20610" y="22580"/>
                    </a:cubicBezTo>
                    <a:cubicBezTo>
                      <a:pt x="20610" y="22563"/>
                      <a:pt x="20616" y="22557"/>
                      <a:pt x="20626" y="22557"/>
                    </a:cubicBezTo>
                    <a:close/>
                    <a:moveTo>
                      <a:pt x="16039" y="22283"/>
                    </a:moveTo>
                    <a:cubicBezTo>
                      <a:pt x="16191" y="22283"/>
                      <a:pt x="16338" y="22398"/>
                      <a:pt x="16347" y="22580"/>
                    </a:cubicBezTo>
                    <a:cubicBezTo>
                      <a:pt x="16347" y="22740"/>
                      <a:pt x="16211" y="22876"/>
                      <a:pt x="16051" y="22888"/>
                    </a:cubicBezTo>
                    <a:cubicBezTo>
                      <a:pt x="15780" y="22888"/>
                      <a:pt x="15644" y="22568"/>
                      <a:pt x="15829" y="22371"/>
                    </a:cubicBezTo>
                    <a:cubicBezTo>
                      <a:pt x="15890" y="22310"/>
                      <a:pt x="15965" y="22283"/>
                      <a:pt x="16039" y="22283"/>
                    </a:cubicBezTo>
                    <a:close/>
                    <a:moveTo>
                      <a:pt x="20511" y="20707"/>
                    </a:moveTo>
                    <a:cubicBezTo>
                      <a:pt x="20561" y="20732"/>
                      <a:pt x="20622" y="20757"/>
                      <a:pt x="20684" y="20757"/>
                    </a:cubicBezTo>
                    <a:lnTo>
                      <a:pt x="20610" y="22334"/>
                    </a:lnTo>
                    <a:cubicBezTo>
                      <a:pt x="20425" y="22371"/>
                      <a:pt x="20351" y="22593"/>
                      <a:pt x="20462" y="22740"/>
                    </a:cubicBezTo>
                    <a:lnTo>
                      <a:pt x="20092" y="23172"/>
                    </a:lnTo>
                    <a:lnTo>
                      <a:pt x="19538" y="22469"/>
                    </a:lnTo>
                    <a:cubicBezTo>
                      <a:pt x="19636" y="22371"/>
                      <a:pt x="19636" y="22223"/>
                      <a:pt x="19538" y="22124"/>
                    </a:cubicBezTo>
                    <a:lnTo>
                      <a:pt x="20511" y="20707"/>
                    </a:lnTo>
                    <a:close/>
                    <a:moveTo>
                      <a:pt x="14141" y="19709"/>
                    </a:moveTo>
                    <a:lnTo>
                      <a:pt x="15743" y="22198"/>
                    </a:lnTo>
                    <a:cubicBezTo>
                      <a:pt x="15620" y="22284"/>
                      <a:pt x="15546" y="22432"/>
                      <a:pt x="15546" y="22580"/>
                    </a:cubicBezTo>
                    <a:cubicBezTo>
                      <a:pt x="15546" y="22629"/>
                      <a:pt x="15558" y="22679"/>
                      <a:pt x="15570" y="22716"/>
                    </a:cubicBezTo>
                    <a:lnTo>
                      <a:pt x="14166" y="23270"/>
                    </a:lnTo>
                    <a:cubicBezTo>
                      <a:pt x="14129" y="23233"/>
                      <a:pt x="14067" y="23209"/>
                      <a:pt x="14018" y="23209"/>
                    </a:cubicBezTo>
                    <a:lnTo>
                      <a:pt x="13870" y="21631"/>
                    </a:lnTo>
                    <a:cubicBezTo>
                      <a:pt x="14412" y="21533"/>
                      <a:pt x="14425" y="20769"/>
                      <a:pt x="13895" y="20646"/>
                    </a:cubicBezTo>
                    <a:lnTo>
                      <a:pt x="14018" y="19771"/>
                    </a:lnTo>
                    <a:cubicBezTo>
                      <a:pt x="14067" y="19759"/>
                      <a:pt x="14104" y="19746"/>
                      <a:pt x="14141" y="19709"/>
                    </a:cubicBezTo>
                    <a:close/>
                    <a:moveTo>
                      <a:pt x="14027" y="23431"/>
                    </a:moveTo>
                    <a:cubicBezTo>
                      <a:pt x="14036" y="23431"/>
                      <a:pt x="14043" y="23438"/>
                      <a:pt x="14043" y="23455"/>
                    </a:cubicBezTo>
                    <a:cubicBezTo>
                      <a:pt x="14043" y="23480"/>
                      <a:pt x="14018" y="23504"/>
                      <a:pt x="13993" y="23504"/>
                    </a:cubicBezTo>
                    <a:cubicBezTo>
                      <a:pt x="13936" y="23504"/>
                      <a:pt x="13996" y="23431"/>
                      <a:pt x="14027" y="23431"/>
                    </a:cubicBezTo>
                    <a:close/>
                    <a:moveTo>
                      <a:pt x="15484" y="23652"/>
                    </a:moveTo>
                    <a:cubicBezTo>
                      <a:pt x="15496" y="23652"/>
                      <a:pt x="15509" y="23664"/>
                      <a:pt x="15509" y="23689"/>
                    </a:cubicBezTo>
                    <a:cubicBezTo>
                      <a:pt x="15509" y="23701"/>
                      <a:pt x="15496" y="23714"/>
                      <a:pt x="15484" y="23714"/>
                    </a:cubicBezTo>
                    <a:cubicBezTo>
                      <a:pt x="15472" y="23714"/>
                      <a:pt x="15447" y="23701"/>
                      <a:pt x="15460" y="23677"/>
                    </a:cubicBezTo>
                    <a:lnTo>
                      <a:pt x="15460" y="23677"/>
                    </a:lnTo>
                    <a:lnTo>
                      <a:pt x="15460" y="23689"/>
                    </a:lnTo>
                    <a:cubicBezTo>
                      <a:pt x="15460" y="23664"/>
                      <a:pt x="15472" y="23652"/>
                      <a:pt x="15484" y="23652"/>
                    </a:cubicBezTo>
                    <a:close/>
                    <a:moveTo>
                      <a:pt x="19119" y="22371"/>
                    </a:moveTo>
                    <a:cubicBezTo>
                      <a:pt x="19144" y="22482"/>
                      <a:pt x="19242" y="22543"/>
                      <a:pt x="19353" y="22556"/>
                    </a:cubicBezTo>
                    <a:lnTo>
                      <a:pt x="19353" y="22543"/>
                    </a:lnTo>
                    <a:cubicBezTo>
                      <a:pt x="19390" y="22543"/>
                      <a:pt x="19427" y="22543"/>
                      <a:pt x="19452" y="22531"/>
                    </a:cubicBezTo>
                    <a:lnTo>
                      <a:pt x="20018" y="23246"/>
                    </a:lnTo>
                    <a:lnTo>
                      <a:pt x="19402" y="23936"/>
                    </a:lnTo>
                    <a:cubicBezTo>
                      <a:pt x="19316" y="23869"/>
                      <a:pt x="19208" y="23835"/>
                      <a:pt x="19100" y="23835"/>
                    </a:cubicBezTo>
                    <a:cubicBezTo>
                      <a:pt x="19008" y="23835"/>
                      <a:pt x="18915" y="23860"/>
                      <a:pt x="18836" y="23911"/>
                    </a:cubicBezTo>
                    <a:lnTo>
                      <a:pt x="18010" y="22666"/>
                    </a:lnTo>
                    <a:cubicBezTo>
                      <a:pt x="18072" y="22629"/>
                      <a:pt x="18109" y="22556"/>
                      <a:pt x="18121" y="22494"/>
                    </a:cubicBezTo>
                    <a:lnTo>
                      <a:pt x="19119" y="22371"/>
                    </a:lnTo>
                    <a:close/>
                    <a:moveTo>
                      <a:pt x="20906" y="22629"/>
                    </a:moveTo>
                    <a:lnTo>
                      <a:pt x="23592" y="23689"/>
                    </a:lnTo>
                    <a:cubicBezTo>
                      <a:pt x="23567" y="23751"/>
                      <a:pt x="23555" y="23812"/>
                      <a:pt x="23555" y="23886"/>
                    </a:cubicBezTo>
                    <a:lnTo>
                      <a:pt x="23555" y="23899"/>
                    </a:lnTo>
                    <a:lnTo>
                      <a:pt x="21534" y="24133"/>
                    </a:lnTo>
                    <a:cubicBezTo>
                      <a:pt x="21441" y="23915"/>
                      <a:pt x="21235" y="23796"/>
                      <a:pt x="21028" y="23796"/>
                    </a:cubicBezTo>
                    <a:cubicBezTo>
                      <a:pt x="20906" y="23796"/>
                      <a:pt x="20784" y="23837"/>
                      <a:pt x="20684" y="23923"/>
                    </a:cubicBezTo>
                    <a:lnTo>
                      <a:pt x="20154" y="23246"/>
                    </a:lnTo>
                    <a:lnTo>
                      <a:pt x="20536" y="22802"/>
                    </a:lnTo>
                    <a:cubicBezTo>
                      <a:pt x="20573" y="22827"/>
                      <a:pt x="20610" y="22839"/>
                      <a:pt x="20659" y="22839"/>
                    </a:cubicBezTo>
                    <a:cubicBezTo>
                      <a:pt x="20782" y="22839"/>
                      <a:pt x="20881" y="22740"/>
                      <a:pt x="20906" y="22629"/>
                    </a:cubicBezTo>
                    <a:close/>
                    <a:moveTo>
                      <a:pt x="24060" y="23578"/>
                    </a:moveTo>
                    <a:cubicBezTo>
                      <a:pt x="24331" y="23578"/>
                      <a:pt x="24479" y="23911"/>
                      <a:pt x="24282" y="24108"/>
                    </a:cubicBezTo>
                    <a:cubicBezTo>
                      <a:pt x="24221" y="24172"/>
                      <a:pt x="24144" y="24201"/>
                      <a:pt x="24067" y="24201"/>
                    </a:cubicBezTo>
                    <a:cubicBezTo>
                      <a:pt x="23909" y="24201"/>
                      <a:pt x="23752" y="24077"/>
                      <a:pt x="23752" y="23886"/>
                    </a:cubicBezTo>
                    <a:cubicBezTo>
                      <a:pt x="23752" y="23726"/>
                      <a:pt x="23887" y="23591"/>
                      <a:pt x="24060" y="23578"/>
                    </a:cubicBezTo>
                    <a:close/>
                    <a:moveTo>
                      <a:pt x="15004" y="18736"/>
                    </a:moveTo>
                    <a:lnTo>
                      <a:pt x="16458" y="19179"/>
                    </a:lnTo>
                    <a:cubicBezTo>
                      <a:pt x="16445" y="19204"/>
                      <a:pt x="16445" y="19229"/>
                      <a:pt x="16445" y="19266"/>
                    </a:cubicBezTo>
                    <a:cubicBezTo>
                      <a:pt x="16445" y="19537"/>
                      <a:pt x="16667" y="19771"/>
                      <a:pt x="16950" y="19771"/>
                    </a:cubicBezTo>
                    <a:lnTo>
                      <a:pt x="16950" y="19759"/>
                    </a:lnTo>
                    <a:cubicBezTo>
                      <a:pt x="16987" y="19759"/>
                      <a:pt x="17024" y="19759"/>
                      <a:pt x="17061" y="19746"/>
                    </a:cubicBezTo>
                    <a:lnTo>
                      <a:pt x="17751" y="22248"/>
                    </a:lnTo>
                    <a:cubicBezTo>
                      <a:pt x="17517" y="22358"/>
                      <a:pt x="17603" y="22716"/>
                      <a:pt x="17875" y="22716"/>
                    </a:cubicBezTo>
                    <a:lnTo>
                      <a:pt x="17924" y="22716"/>
                    </a:lnTo>
                    <a:lnTo>
                      <a:pt x="18749" y="23985"/>
                    </a:lnTo>
                    <a:cubicBezTo>
                      <a:pt x="18675" y="24046"/>
                      <a:pt x="18626" y="24145"/>
                      <a:pt x="18601" y="24244"/>
                    </a:cubicBezTo>
                    <a:lnTo>
                      <a:pt x="17480" y="24330"/>
                    </a:lnTo>
                    <a:cubicBezTo>
                      <a:pt x="17431" y="24083"/>
                      <a:pt x="17221" y="23911"/>
                      <a:pt x="16975" y="23911"/>
                    </a:cubicBezTo>
                    <a:cubicBezTo>
                      <a:pt x="16913" y="23911"/>
                      <a:pt x="16852" y="23923"/>
                      <a:pt x="16803" y="23948"/>
                    </a:cubicBezTo>
                    <a:lnTo>
                      <a:pt x="16322" y="23011"/>
                    </a:lnTo>
                    <a:cubicBezTo>
                      <a:pt x="16618" y="22814"/>
                      <a:pt x="16630" y="22383"/>
                      <a:pt x="16334" y="22174"/>
                    </a:cubicBezTo>
                    <a:lnTo>
                      <a:pt x="16876" y="21213"/>
                    </a:lnTo>
                    <a:cubicBezTo>
                      <a:pt x="16901" y="21213"/>
                      <a:pt x="16926" y="21225"/>
                      <a:pt x="16950" y="21225"/>
                    </a:cubicBezTo>
                    <a:cubicBezTo>
                      <a:pt x="17258" y="21225"/>
                      <a:pt x="17258" y="20757"/>
                      <a:pt x="16950" y="20757"/>
                    </a:cubicBezTo>
                    <a:cubicBezTo>
                      <a:pt x="16901" y="20757"/>
                      <a:pt x="16864" y="20769"/>
                      <a:pt x="16827" y="20794"/>
                    </a:cubicBezTo>
                    <a:lnTo>
                      <a:pt x="14905" y="18884"/>
                    </a:lnTo>
                    <a:cubicBezTo>
                      <a:pt x="14954" y="18847"/>
                      <a:pt x="14991" y="18798"/>
                      <a:pt x="15004" y="18736"/>
                    </a:cubicBezTo>
                    <a:close/>
                    <a:moveTo>
                      <a:pt x="20080" y="23332"/>
                    </a:moveTo>
                    <a:lnTo>
                      <a:pt x="20610" y="24009"/>
                    </a:lnTo>
                    <a:cubicBezTo>
                      <a:pt x="20548" y="24071"/>
                      <a:pt x="20499" y="24157"/>
                      <a:pt x="20487" y="24256"/>
                    </a:cubicBezTo>
                    <a:lnTo>
                      <a:pt x="19600" y="24354"/>
                    </a:lnTo>
                    <a:cubicBezTo>
                      <a:pt x="19600" y="24231"/>
                      <a:pt x="19550" y="24120"/>
                      <a:pt x="19476" y="24022"/>
                    </a:cubicBezTo>
                    <a:lnTo>
                      <a:pt x="20080" y="23332"/>
                    </a:lnTo>
                    <a:close/>
                    <a:moveTo>
                      <a:pt x="23567" y="23997"/>
                    </a:moveTo>
                    <a:cubicBezTo>
                      <a:pt x="23567" y="24009"/>
                      <a:pt x="23579" y="24034"/>
                      <a:pt x="23579" y="24059"/>
                    </a:cubicBezTo>
                    <a:lnTo>
                      <a:pt x="22926" y="24552"/>
                    </a:lnTo>
                    <a:cubicBezTo>
                      <a:pt x="22875" y="24480"/>
                      <a:pt x="22800" y="24446"/>
                      <a:pt x="22725" y="24446"/>
                    </a:cubicBezTo>
                    <a:cubicBezTo>
                      <a:pt x="22621" y="24446"/>
                      <a:pt x="22519" y="24511"/>
                      <a:pt x="22483" y="24626"/>
                    </a:cubicBezTo>
                    <a:lnTo>
                      <a:pt x="21559" y="24465"/>
                    </a:lnTo>
                    <a:cubicBezTo>
                      <a:pt x="21571" y="24428"/>
                      <a:pt x="21571" y="24379"/>
                      <a:pt x="21571" y="24342"/>
                    </a:cubicBezTo>
                    <a:cubicBezTo>
                      <a:pt x="21571" y="24305"/>
                      <a:pt x="21571" y="24268"/>
                      <a:pt x="21559" y="24231"/>
                    </a:cubicBezTo>
                    <a:lnTo>
                      <a:pt x="21559" y="24219"/>
                    </a:lnTo>
                    <a:lnTo>
                      <a:pt x="23567" y="23997"/>
                    </a:lnTo>
                    <a:close/>
                    <a:moveTo>
                      <a:pt x="19104" y="24035"/>
                    </a:moveTo>
                    <a:cubicBezTo>
                      <a:pt x="19177" y="24035"/>
                      <a:pt x="19253" y="24061"/>
                      <a:pt x="19316" y="24120"/>
                    </a:cubicBezTo>
                    <a:cubicBezTo>
                      <a:pt x="19501" y="24305"/>
                      <a:pt x="19365" y="24638"/>
                      <a:pt x="19094" y="24638"/>
                    </a:cubicBezTo>
                    <a:cubicBezTo>
                      <a:pt x="18934" y="24638"/>
                      <a:pt x="18799" y="24502"/>
                      <a:pt x="18799" y="24342"/>
                    </a:cubicBezTo>
                    <a:lnTo>
                      <a:pt x="18799" y="24330"/>
                    </a:lnTo>
                    <a:cubicBezTo>
                      <a:pt x="18799" y="24154"/>
                      <a:pt x="18947" y="24035"/>
                      <a:pt x="19104" y="24035"/>
                    </a:cubicBezTo>
                    <a:close/>
                    <a:moveTo>
                      <a:pt x="21017" y="24005"/>
                    </a:moveTo>
                    <a:cubicBezTo>
                      <a:pt x="21192" y="24005"/>
                      <a:pt x="21361" y="24146"/>
                      <a:pt x="21361" y="24354"/>
                    </a:cubicBezTo>
                    <a:cubicBezTo>
                      <a:pt x="21361" y="24539"/>
                      <a:pt x="21214" y="24687"/>
                      <a:pt x="21029" y="24687"/>
                    </a:cubicBezTo>
                    <a:lnTo>
                      <a:pt x="21029" y="24699"/>
                    </a:lnTo>
                    <a:cubicBezTo>
                      <a:pt x="20708" y="24699"/>
                      <a:pt x="20561" y="24330"/>
                      <a:pt x="20782" y="24108"/>
                    </a:cubicBezTo>
                    <a:cubicBezTo>
                      <a:pt x="20850" y="24037"/>
                      <a:pt x="20934" y="24005"/>
                      <a:pt x="21017" y="24005"/>
                    </a:cubicBezTo>
                    <a:close/>
                    <a:moveTo>
                      <a:pt x="16990" y="24113"/>
                    </a:moveTo>
                    <a:cubicBezTo>
                      <a:pt x="17141" y="24113"/>
                      <a:pt x="17287" y="24231"/>
                      <a:pt x="17295" y="24404"/>
                    </a:cubicBezTo>
                    <a:cubicBezTo>
                      <a:pt x="17295" y="24570"/>
                      <a:pt x="17170" y="24713"/>
                      <a:pt x="17007" y="24713"/>
                    </a:cubicBezTo>
                    <a:cubicBezTo>
                      <a:pt x="17001" y="24713"/>
                      <a:pt x="16994" y="24712"/>
                      <a:pt x="16987" y="24712"/>
                    </a:cubicBezTo>
                    <a:cubicBezTo>
                      <a:pt x="16716" y="24712"/>
                      <a:pt x="16593" y="24391"/>
                      <a:pt x="16778" y="24207"/>
                    </a:cubicBezTo>
                    <a:cubicBezTo>
                      <a:pt x="16839" y="24141"/>
                      <a:pt x="16915" y="24113"/>
                      <a:pt x="16990" y="24113"/>
                    </a:cubicBezTo>
                    <a:close/>
                    <a:moveTo>
                      <a:pt x="22729" y="24650"/>
                    </a:moveTo>
                    <a:cubicBezTo>
                      <a:pt x="22754" y="24650"/>
                      <a:pt x="22778" y="24675"/>
                      <a:pt x="22778" y="24699"/>
                    </a:cubicBezTo>
                    <a:cubicBezTo>
                      <a:pt x="22778" y="24724"/>
                      <a:pt x="22754" y="24749"/>
                      <a:pt x="22729" y="24749"/>
                    </a:cubicBezTo>
                    <a:cubicBezTo>
                      <a:pt x="22668" y="24749"/>
                      <a:pt x="22668" y="24650"/>
                      <a:pt x="22729" y="24650"/>
                    </a:cubicBezTo>
                    <a:close/>
                    <a:moveTo>
                      <a:pt x="14215" y="23566"/>
                    </a:moveTo>
                    <a:lnTo>
                      <a:pt x="15250" y="23701"/>
                    </a:lnTo>
                    <a:cubicBezTo>
                      <a:pt x="15262" y="23800"/>
                      <a:pt x="15336" y="23874"/>
                      <a:pt x="15423" y="23899"/>
                    </a:cubicBezTo>
                    <a:lnTo>
                      <a:pt x="15410" y="25008"/>
                    </a:lnTo>
                    <a:cubicBezTo>
                      <a:pt x="15299" y="25008"/>
                      <a:pt x="15188" y="25057"/>
                      <a:pt x="15102" y="25131"/>
                    </a:cubicBezTo>
                    <a:lnTo>
                      <a:pt x="14104" y="23689"/>
                    </a:lnTo>
                    <a:cubicBezTo>
                      <a:pt x="14153" y="23652"/>
                      <a:pt x="14190" y="23615"/>
                      <a:pt x="14215" y="23566"/>
                    </a:cubicBezTo>
                    <a:close/>
                    <a:moveTo>
                      <a:pt x="15607" y="22827"/>
                    </a:moveTo>
                    <a:cubicBezTo>
                      <a:pt x="15694" y="22987"/>
                      <a:pt x="15866" y="23098"/>
                      <a:pt x="16051" y="23098"/>
                    </a:cubicBezTo>
                    <a:cubicBezTo>
                      <a:pt x="16113" y="23098"/>
                      <a:pt x="16174" y="23085"/>
                      <a:pt x="16236" y="23061"/>
                    </a:cubicBezTo>
                    <a:lnTo>
                      <a:pt x="16716" y="23997"/>
                    </a:lnTo>
                    <a:cubicBezTo>
                      <a:pt x="16568" y="24096"/>
                      <a:pt x="16482" y="24256"/>
                      <a:pt x="16482" y="24428"/>
                    </a:cubicBezTo>
                    <a:cubicBezTo>
                      <a:pt x="16482" y="24515"/>
                      <a:pt x="16507" y="24601"/>
                      <a:pt x="16556" y="24675"/>
                    </a:cubicBezTo>
                    <a:lnTo>
                      <a:pt x="15854" y="25180"/>
                    </a:lnTo>
                    <a:cubicBezTo>
                      <a:pt x="15768" y="25081"/>
                      <a:pt x="15644" y="25008"/>
                      <a:pt x="15521" y="24995"/>
                    </a:cubicBezTo>
                    <a:lnTo>
                      <a:pt x="15521" y="24995"/>
                    </a:lnTo>
                    <a:lnTo>
                      <a:pt x="15533" y="23911"/>
                    </a:lnTo>
                    <a:cubicBezTo>
                      <a:pt x="15706" y="23874"/>
                      <a:pt x="15780" y="23664"/>
                      <a:pt x="15657" y="23529"/>
                    </a:cubicBezTo>
                    <a:cubicBezTo>
                      <a:pt x="15612" y="23479"/>
                      <a:pt x="15551" y="23456"/>
                      <a:pt x="15491" y="23456"/>
                    </a:cubicBezTo>
                    <a:cubicBezTo>
                      <a:pt x="15401" y="23456"/>
                      <a:pt x="15311" y="23507"/>
                      <a:pt x="15275" y="23603"/>
                    </a:cubicBezTo>
                    <a:lnTo>
                      <a:pt x="14252" y="23467"/>
                    </a:lnTo>
                    <a:cubicBezTo>
                      <a:pt x="14252" y="23430"/>
                      <a:pt x="14240" y="23393"/>
                      <a:pt x="14227" y="23369"/>
                    </a:cubicBezTo>
                    <a:lnTo>
                      <a:pt x="15607" y="22827"/>
                    </a:lnTo>
                    <a:close/>
                    <a:moveTo>
                      <a:pt x="20474" y="24354"/>
                    </a:moveTo>
                    <a:cubicBezTo>
                      <a:pt x="20474" y="24502"/>
                      <a:pt x="20536" y="24638"/>
                      <a:pt x="20647" y="24736"/>
                    </a:cubicBezTo>
                    <a:lnTo>
                      <a:pt x="20080" y="25562"/>
                    </a:lnTo>
                    <a:lnTo>
                      <a:pt x="19464" y="24699"/>
                    </a:lnTo>
                    <a:cubicBezTo>
                      <a:pt x="19526" y="24626"/>
                      <a:pt x="19575" y="24539"/>
                      <a:pt x="19587" y="24453"/>
                    </a:cubicBezTo>
                    <a:lnTo>
                      <a:pt x="20474" y="24354"/>
                    </a:lnTo>
                    <a:close/>
                    <a:moveTo>
                      <a:pt x="23629" y="24157"/>
                    </a:moveTo>
                    <a:cubicBezTo>
                      <a:pt x="23715" y="24293"/>
                      <a:pt x="23875" y="24391"/>
                      <a:pt x="24060" y="24391"/>
                    </a:cubicBezTo>
                    <a:cubicBezTo>
                      <a:pt x="24146" y="24391"/>
                      <a:pt x="24245" y="24354"/>
                      <a:pt x="24331" y="24305"/>
                    </a:cubicBezTo>
                    <a:lnTo>
                      <a:pt x="24750" y="25525"/>
                    </a:lnTo>
                    <a:cubicBezTo>
                      <a:pt x="24725" y="25537"/>
                      <a:pt x="24713" y="25550"/>
                      <a:pt x="24701" y="25574"/>
                    </a:cubicBezTo>
                    <a:lnTo>
                      <a:pt x="22926" y="24847"/>
                    </a:lnTo>
                    <a:cubicBezTo>
                      <a:pt x="22963" y="24810"/>
                      <a:pt x="22976" y="24749"/>
                      <a:pt x="22976" y="24699"/>
                    </a:cubicBezTo>
                    <a:cubicBezTo>
                      <a:pt x="22976" y="24687"/>
                      <a:pt x="22976" y="24663"/>
                      <a:pt x="22963" y="24650"/>
                    </a:cubicBezTo>
                    <a:lnTo>
                      <a:pt x="23629" y="24157"/>
                    </a:lnTo>
                    <a:close/>
                    <a:moveTo>
                      <a:pt x="24873" y="25698"/>
                    </a:moveTo>
                    <a:cubicBezTo>
                      <a:pt x="24935" y="25698"/>
                      <a:pt x="24935" y="25796"/>
                      <a:pt x="24873" y="25796"/>
                    </a:cubicBezTo>
                    <a:cubicBezTo>
                      <a:pt x="24811" y="25796"/>
                      <a:pt x="24811" y="25698"/>
                      <a:pt x="24873" y="25698"/>
                    </a:cubicBezTo>
                    <a:close/>
                    <a:moveTo>
                      <a:pt x="15460" y="25210"/>
                    </a:moveTo>
                    <a:cubicBezTo>
                      <a:pt x="15623" y="25210"/>
                      <a:pt x="15780" y="25334"/>
                      <a:pt x="15780" y="25525"/>
                    </a:cubicBezTo>
                    <a:cubicBezTo>
                      <a:pt x="15768" y="25698"/>
                      <a:pt x="15632" y="25833"/>
                      <a:pt x="15460" y="25833"/>
                    </a:cubicBezTo>
                    <a:lnTo>
                      <a:pt x="15460" y="25845"/>
                    </a:lnTo>
                    <a:cubicBezTo>
                      <a:pt x="15176" y="25833"/>
                      <a:pt x="15041" y="25500"/>
                      <a:pt x="15238" y="25303"/>
                    </a:cubicBezTo>
                    <a:cubicBezTo>
                      <a:pt x="15302" y="25239"/>
                      <a:pt x="15382" y="25210"/>
                      <a:pt x="15460" y="25210"/>
                    </a:cubicBezTo>
                    <a:close/>
                    <a:moveTo>
                      <a:pt x="21349" y="25882"/>
                    </a:moveTo>
                    <a:cubicBezTo>
                      <a:pt x="21374" y="25882"/>
                      <a:pt x="21398" y="25907"/>
                      <a:pt x="21398" y="25932"/>
                    </a:cubicBezTo>
                    <a:cubicBezTo>
                      <a:pt x="21398" y="25956"/>
                      <a:pt x="21374" y="25981"/>
                      <a:pt x="21349" y="25981"/>
                    </a:cubicBezTo>
                    <a:cubicBezTo>
                      <a:pt x="21288" y="25981"/>
                      <a:pt x="21288" y="25882"/>
                      <a:pt x="21349" y="25882"/>
                    </a:cubicBezTo>
                    <a:close/>
                    <a:moveTo>
                      <a:pt x="16618" y="24761"/>
                    </a:moveTo>
                    <a:cubicBezTo>
                      <a:pt x="16692" y="24847"/>
                      <a:pt x="16790" y="24897"/>
                      <a:pt x="16913" y="24921"/>
                    </a:cubicBezTo>
                    <a:lnTo>
                      <a:pt x="16840" y="26153"/>
                    </a:lnTo>
                    <a:lnTo>
                      <a:pt x="15878" y="25833"/>
                    </a:lnTo>
                    <a:cubicBezTo>
                      <a:pt x="15940" y="25747"/>
                      <a:pt x="15977" y="25636"/>
                      <a:pt x="15989" y="25525"/>
                    </a:cubicBezTo>
                    <a:cubicBezTo>
                      <a:pt x="15977" y="25439"/>
                      <a:pt x="15952" y="25340"/>
                      <a:pt x="15915" y="25266"/>
                    </a:cubicBezTo>
                    <a:lnTo>
                      <a:pt x="16618" y="24761"/>
                    </a:lnTo>
                    <a:close/>
                    <a:moveTo>
                      <a:pt x="21522" y="24576"/>
                    </a:moveTo>
                    <a:lnTo>
                      <a:pt x="22483" y="24724"/>
                    </a:lnTo>
                    <a:cubicBezTo>
                      <a:pt x="22495" y="24835"/>
                      <a:pt x="22569" y="24921"/>
                      <a:pt x="22668" y="24946"/>
                    </a:cubicBezTo>
                    <a:lnTo>
                      <a:pt x="22125" y="26203"/>
                    </a:lnTo>
                    <a:lnTo>
                      <a:pt x="21596" y="25993"/>
                    </a:lnTo>
                    <a:cubicBezTo>
                      <a:pt x="21596" y="25969"/>
                      <a:pt x="21596" y="25956"/>
                      <a:pt x="21596" y="25932"/>
                    </a:cubicBezTo>
                    <a:cubicBezTo>
                      <a:pt x="21596" y="25796"/>
                      <a:pt x="21485" y="25685"/>
                      <a:pt x="21349" y="25685"/>
                    </a:cubicBezTo>
                    <a:lnTo>
                      <a:pt x="21214" y="24860"/>
                    </a:lnTo>
                    <a:cubicBezTo>
                      <a:pt x="21349" y="24810"/>
                      <a:pt x="21460" y="24712"/>
                      <a:pt x="21522" y="24576"/>
                    </a:cubicBezTo>
                    <a:close/>
                    <a:moveTo>
                      <a:pt x="18601" y="24330"/>
                    </a:moveTo>
                    <a:lnTo>
                      <a:pt x="18601" y="24330"/>
                    </a:lnTo>
                    <a:cubicBezTo>
                      <a:pt x="18589" y="24487"/>
                      <a:pt x="18661" y="24633"/>
                      <a:pt x="18781" y="24732"/>
                    </a:cubicBezTo>
                    <a:lnTo>
                      <a:pt x="18781" y="24732"/>
                    </a:lnTo>
                    <a:lnTo>
                      <a:pt x="17530" y="26375"/>
                    </a:lnTo>
                    <a:lnTo>
                      <a:pt x="16938" y="26178"/>
                    </a:lnTo>
                    <a:lnTo>
                      <a:pt x="17012" y="24909"/>
                    </a:lnTo>
                    <a:cubicBezTo>
                      <a:pt x="17271" y="24897"/>
                      <a:pt x="17480" y="24675"/>
                      <a:pt x="17493" y="24416"/>
                    </a:cubicBezTo>
                    <a:lnTo>
                      <a:pt x="18601" y="24330"/>
                    </a:lnTo>
                    <a:close/>
                    <a:moveTo>
                      <a:pt x="22840" y="24921"/>
                    </a:moveTo>
                    <a:lnTo>
                      <a:pt x="24639" y="25661"/>
                    </a:lnTo>
                    <a:cubicBezTo>
                      <a:pt x="24627" y="25685"/>
                      <a:pt x="24614" y="25710"/>
                      <a:pt x="24614" y="25747"/>
                    </a:cubicBezTo>
                    <a:cubicBezTo>
                      <a:pt x="24614" y="25796"/>
                      <a:pt x="24639" y="25858"/>
                      <a:pt x="24664" y="25895"/>
                    </a:cubicBezTo>
                    <a:lnTo>
                      <a:pt x="24109" y="26523"/>
                    </a:lnTo>
                    <a:cubicBezTo>
                      <a:pt x="24023" y="26449"/>
                      <a:pt x="23912" y="26412"/>
                      <a:pt x="23801" y="26412"/>
                    </a:cubicBezTo>
                    <a:cubicBezTo>
                      <a:pt x="23592" y="26412"/>
                      <a:pt x="23419" y="26535"/>
                      <a:pt x="23333" y="26720"/>
                    </a:cubicBezTo>
                    <a:lnTo>
                      <a:pt x="22212" y="26240"/>
                    </a:lnTo>
                    <a:lnTo>
                      <a:pt x="22766" y="24946"/>
                    </a:lnTo>
                    <a:cubicBezTo>
                      <a:pt x="22791" y="24946"/>
                      <a:pt x="22815" y="24934"/>
                      <a:pt x="22840" y="24921"/>
                    </a:cubicBezTo>
                    <a:close/>
                    <a:moveTo>
                      <a:pt x="19390" y="24749"/>
                    </a:moveTo>
                    <a:lnTo>
                      <a:pt x="20018" y="25636"/>
                    </a:lnTo>
                    <a:lnTo>
                      <a:pt x="19390" y="26548"/>
                    </a:lnTo>
                    <a:cubicBezTo>
                      <a:pt x="19304" y="26486"/>
                      <a:pt x="19205" y="26449"/>
                      <a:pt x="19094" y="26449"/>
                    </a:cubicBezTo>
                    <a:cubicBezTo>
                      <a:pt x="18897" y="26449"/>
                      <a:pt x="18712" y="26572"/>
                      <a:pt x="18638" y="26757"/>
                    </a:cubicBezTo>
                    <a:lnTo>
                      <a:pt x="17616" y="26412"/>
                    </a:lnTo>
                    <a:lnTo>
                      <a:pt x="18873" y="24786"/>
                    </a:lnTo>
                    <a:cubicBezTo>
                      <a:pt x="18946" y="24823"/>
                      <a:pt x="19020" y="24835"/>
                      <a:pt x="19094" y="24835"/>
                    </a:cubicBezTo>
                    <a:cubicBezTo>
                      <a:pt x="19205" y="24835"/>
                      <a:pt x="19304" y="24810"/>
                      <a:pt x="19390" y="24749"/>
                    </a:cubicBezTo>
                    <a:close/>
                    <a:moveTo>
                      <a:pt x="16926" y="26289"/>
                    </a:moveTo>
                    <a:lnTo>
                      <a:pt x="17456" y="26474"/>
                    </a:lnTo>
                    <a:lnTo>
                      <a:pt x="17123" y="26917"/>
                    </a:lnTo>
                    <a:cubicBezTo>
                      <a:pt x="17061" y="26856"/>
                      <a:pt x="16975" y="26819"/>
                      <a:pt x="16901" y="26806"/>
                    </a:cubicBezTo>
                    <a:lnTo>
                      <a:pt x="16926" y="26289"/>
                    </a:lnTo>
                    <a:close/>
                    <a:moveTo>
                      <a:pt x="17566" y="26498"/>
                    </a:moveTo>
                    <a:lnTo>
                      <a:pt x="18626" y="26856"/>
                    </a:lnTo>
                    <a:cubicBezTo>
                      <a:pt x="18614" y="26880"/>
                      <a:pt x="18614" y="26917"/>
                      <a:pt x="18614" y="26942"/>
                    </a:cubicBezTo>
                    <a:cubicBezTo>
                      <a:pt x="18614" y="26951"/>
                      <a:pt x="18614" y="26966"/>
                      <a:pt x="18614" y="26979"/>
                    </a:cubicBezTo>
                    <a:lnTo>
                      <a:pt x="17283" y="27114"/>
                    </a:lnTo>
                    <a:cubicBezTo>
                      <a:pt x="17271" y="27065"/>
                      <a:pt x="17234" y="27016"/>
                      <a:pt x="17197" y="26967"/>
                    </a:cubicBezTo>
                    <a:lnTo>
                      <a:pt x="17566" y="26498"/>
                    </a:lnTo>
                    <a:close/>
                    <a:moveTo>
                      <a:pt x="23787" y="26602"/>
                    </a:moveTo>
                    <a:cubicBezTo>
                      <a:pt x="23946" y="26602"/>
                      <a:pt x="24097" y="26726"/>
                      <a:pt x="24097" y="26917"/>
                    </a:cubicBezTo>
                    <a:cubicBezTo>
                      <a:pt x="24097" y="27078"/>
                      <a:pt x="23961" y="27213"/>
                      <a:pt x="23801" y="27225"/>
                    </a:cubicBezTo>
                    <a:cubicBezTo>
                      <a:pt x="23518" y="27225"/>
                      <a:pt x="23370" y="26893"/>
                      <a:pt x="23567" y="26696"/>
                    </a:cubicBezTo>
                    <a:cubicBezTo>
                      <a:pt x="23631" y="26631"/>
                      <a:pt x="23710" y="26602"/>
                      <a:pt x="23787" y="26602"/>
                    </a:cubicBezTo>
                    <a:close/>
                    <a:moveTo>
                      <a:pt x="19094" y="26659"/>
                    </a:moveTo>
                    <a:cubicBezTo>
                      <a:pt x="19265" y="26659"/>
                      <a:pt x="19387" y="26791"/>
                      <a:pt x="19390" y="26948"/>
                    </a:cubicBezTo>
                    <a:lnTo>
                      <a:pt x="19390" y="26948"/>
                    </a:lnTo>
                    <a:cubicBezTo>
                      <a:pt x="19387" y="27121"/>
                      <a:pt x="19246" y="27231"/>
                      <a:pt x="19098" y="27231"/>
                    </a:cubicBezTo>
                    <a:cubicBezTo>
                      <a:pt x="19028" y="27231"/>
                      <a:pt x="18956" y="27207"/>
                      <a:pt x="18897" y="27151"/>
                    </a:cubicBezTo>
                    <a:cubicBezTo>
                      <a:pt x="18712" y="26967"/>
                      <a:pt x="18848" y="26659"/>
                      <a:pt x="19094" y="26659"/>
                    </a:cubicBezTo>
                    <a:close/>
                    <a:moveTo>
                      <a:pt x="20733" y="24810"/>
                    </a:moveTo>
                    <a:cubicBezTo>
                      <a:pt x="20819" y="24872"/>
                      <a:pt x="20918" y="24897"/>
                      <a:pt x="21029" y="24897"/>
                    </a:cubicBezTo>
                    <a:lnTo>
                      <a:pt x="21115" y="24897"/>
                    </a:lnTo>
                    <a:lnTo>
                      <a:pt x="21251" y="25698"/>
                    </a:lnTo>
                    <a:cubicBezTo>
                      <a:pt x="20992" y="25808"/>
                      <a:pt x="21066" y="26190"/>
                      <a:pt x="21349" y="26190"/>
                    </a:cubicBezTo>
                    <a:cubicBezTo>
                      <a:pt x="21423" y="26190"/>
                      <a:pt x="21509" y="26153"/>
                      <a:pt x="21559" y="26079"/>
                    </a:cubicBezTo>
                    <a:lnTo>
                      <a:pt x="22076" y="26301"/>
                    </a:lnTo>
                    <a:lnTo>
                      <a:pt x="21670" y="27250"/>
                    </a:lnTo>
                    <a:cubicBezTo>
                      <a:pt x="21608" y="27225"/>
                      <a:pt x="21546" y="27213"/>
                      <a:pt x="21485" y="27213"/>
                    </a:cubicBezTo>
                    <a:cubicBezTo>
                      <a:pt x="21423" y="27213"/>
                      <a:pt x="21349" y="27225"/>
                      <a:pt x="21288" y="27250"/>
                    </a:cubicBezTo>
                    <a:lnTo>
                      <a:pt x="20142" y="25648"/>
                    </a:lnTo>
                    <a:lnTo>
                      <a:pt x="20733" y="24810"/>
                    </a:lnTo>
                    <a:close/>
                    <a:moveTo>
                      <a:pt x="22175" y="26338"/>
                    </a:moveTo>
                    <a:lnTo>
                      <a:pt x="23308" y="26819"/>
                    </a:lnTo>
                    <a:cubicBezTo>
                      <a:pt x="23296" y="26856"/>
                      <a:pt x="23296" y="26880"/>
                      <a:pt x="23296" y="26917"/>
                    </a:cubicBezTo>
                    <a:cubicBezTo>
                      <a:pt x="23296" y="26963"/>
                      <a:pt x="23307" y="27010"/>
                      <a:pt x="23318" y="27066"/>
                    </a:cubicBezTo>
                    <a:lnTo>
                      <a:pt x="23318" y="27066"/>
                    </a:lnTo>
                    <a:lnTo>
                      <a:pt x="21965" y="27484"/>
                    </a:lnTo>
                    <a:cubicBezTo>
                      <a:pt x="21916" y="27398"/>
                      <a:pt x="21854" y="27324"/>
                      <a:pt x="21768" y="27275"/>
                    </a:cubicBezTo>
                    <a:lnTo>
                      <a:pt x="22175" y="26338"/>
                    </a:lnTo>
                    <a:close/>
                    <a:moveTo>
                      <a:pt x="20080" y="25722"/>
                    </a:moveTo>
                    <a:lnTo>
                      <a:pt x="21201" y="27287"/>
                    </a:lnTo>
                    <a:cubicBezTo>
                      <a:pt x="21127" y="27336"/>
                      <a:pt x="21053" y="27410"/>
                      <a:pt x="21016" y="27496"/>
                    </a:cubicBezTo>
                    <a:lnTo>
                      <a:pt x="19587" y="27041"/>
                    </a:lnTo>
                    <a:cubicBezTo>
                      <a:pt x="19600" y="27016"/>
                      <a:pt x="19600" y="26979"/>
                      <a:pt x="19600" y="26954"/>
                    </a:cubicBezTo>
                    <a:cubicBezTo>
                      <a:pt x="19600" y="26831"/>
                      <a:pt x="19550" y="26708"/>
                      <a:pt x="19464" y="26622"/>
                    </a:cubicBezTo>
                    <a:lnTo>
                      <a:pt x="19464" y="26609"/>
                    </a:lnTo>
                    <a:lnTo>
                      <a:pt x="20080" y="25722"/>
                    </a:lnTo>
                    <a:close/>
                    <a:moveTo>
                      <a:pt x="16822" y="26999"/>
                    </a:moveTo>
                    <a:cubicBezTo>
                      <a:pt x="16897" y="26999"/>
                      <a:pt x="16974" y="27027"/>
                      <a:pt x="17037" y="27090"/>
                    </a:cubicBezTo>
                    <a:cubicBezTo>
                      <a:pt x="17221" y="27287"/>
                      <a:pt x="17086" y="27620"/>
                      <a:pt x="16815" y="27620"/>
                    </a:cubicBezTo>
                    <a:cubicBezTo>
                      <a:pt x="16644" y="27620"/>
                      <a:pt x="16510" y="27475"/>
                      <a:pt x="16507" y="27305"/>
                    </a:cubicBezTo>
                    <a:lnTo>
                      <a:pt x="16507" y="27305"/>
                    </a:lnTo>
                    <a:cubicBezTo>
                      <a:pt x="16510" y="27124"/>
                      <a:pt x="16663" y="26999"/>
                      <a:pt x="16822" y="26999"/>
                    </a:cubicBezTo>
                    <a:close/>
                    <a:moveTo>
                      <a:pt x="21496" y="27403"/>
                    </a:moveTo>
                    <a:cubicBezTo>
                      <a:pt x="21575" y="27403"/>
                      <a:pt x="21655" y="27432"/>
                      <a:pt x="21719" y="27496"/>
                    </a:cubicBezTo>
                    <a:cubicBezTo>
                      <a:pt x="21916" y="27694"/>
                      <a:pt x="21780" y="28039"/>
                      <a:pt x="21497" y="28039"/>
                    </a:cubicBezTo>
                    <a:cubicBezTo>
                      <a:pt x="21312" y="28039"/>
                      <a:pt x="21177" y="27891"/>
                      <a:pt x="21177" y="27718"/>
                    </a:cubicBezTo>
                    <a:cubicBezTo>
                      <a:pt x="21177" y="27527"/>
                      <a:pt x="21333" y="27403"/>
                      <a:pt x="21496" y="27403"/>
                    </a:cubicBezTo>
                    <a:close/>
                    <a:moveTo>
                      <a:pt x="18626" y="27090"/>
                    </a:moveTo>
                    <a:cubicBezTo>
                      <a:pt x="18651" y="27164"/>
                      <a:pt x="18688" y="27225"/>
                      <a:pt x="18737" y="27287"/>
                    </a:cubicBezTo>
                    <a:lnTo>
                      <a:pt x="17024" y="28889"/>
                    </a:lnTo>
                    <a:cubicBezTo>
                      <a:pt x="16975" y="28839"/>
                      <a:pt x="16926" y="28802"/>
                      <a:pt x="16864" y="28778"/>
                    </a:cubicBezTo>
                    <a:lnTo>
                      <a:pt x="16864" y="27792"/>
                    </a:lnTo>
                    <a:cubicBezTo>
                      <a:pt x="17123" y="27767"/>
                      <a:pt x="17308" y="27558"/>
                      <a:pt x="17308" y="27299"/>
                    </a:cubicBezTo>
                    <a:cubicBezTo>
                      <a:pt x="17308" y="27275"/>
                      <a:pt x="17308" y="27250"/>
                      <a:pt x="17308" y="27225"/>
                    </a:cubicBezTo>
                    <a:lnTo>
                      <a:pt x="18626" y="27090"/>
                    </a:lnTo>
                    <a:close/>
                    <a:moveTo>
                      <a:pt x="23358" y="27176"/>
                    </a:moveTo>
                    <a:cubicBezTo>
                      <a:pt x="23382" y="27238"/>
                      <a:pt x="23431" y="27287"/>
                      <a:pt x="23493" y="27324"/>
                    </a:cubicBezTo>
                    <a:lnTo>
                      <a:pt x="22335" y="29000"/>
                    </a:lnTo>
                    <a:cubicBezTo>
                      <a:pt x="22249" y="28938"/>
                      <a:pt x="22150" y="28901"/>
                      <a:pt x="22039" y="28901"/>
                    </a:cubicBezTo>
                    <a:cubicBezTo>
                      <a:pt x="22015" y="28901"/>
                      <a:pt x="21978" y="28913"/>
                      <a:pt x="21953" y="28913"/>
                    </a:cubicBezTo>
                    <a:lnTo>
                      <a:pt x="21731" y="28186"/>
                    </a:lnTo>
                    <a:cubicBezTo>
                      <a:pt x="21904" y="28100"/>
                      <a:pt x="22002" y="27915"/>
                      <a:pt x="22002" y="27731"/>
                    </a:cubicBezTo>
                    <a:cubicBezTo>
                      <a:pt x="22002" y="27681"/>
                      <a:pt x="22002" y="27632"/>
                      <a:pt x="21990" y="27595"/>
                    </a:cubicBezTo>
                    <a:lnTo>
                      <a:pt x="23358" y="27176"/>
                    </a:lnTo>
                    <a:close/>
                    <a:moveTo>
                      <a:pt x="18811" y="27349"/>
                    </a:moveTo>
                    <a:cubicBezTo>
                      <a:pt x="18885" y="27422"/>
                      <a:pt x="18996" y="27447"/>
                      <a:pt x="19094" y="27447"/>
                    </a:cubicBezTo>
                    <a:cubicBezTo>
                      <a:pt x="19131" y="27447"/>
                      <a:pt x="19168" y="27447"/>
                      <a:pt x="19193" y="27435"/>
                    </a:cubicBezTo>
                    <a:lnTo>
                      <a:pt x="19501" y="28704"/>
                    </a:lnTo>
                    <a:cubicBezTo>
                      <a:pt x="19328" y="28741"/>
                      <a:pt x="19181" y="28864"/>
                      <a:pt x="19131" y="29037"/>
                    </a:cubicBezTo>
                    <a:lnTo>
                      <a:pt x="17135" y="29135"/>
                    </a:lnTo>
                    <a:cubicBezTo>
                      <a:pt x="17123" y="29086"/>
                      <a:pt x="17111" y="29024"/>
                      <a:pt x="17074" y="28987"/>
                    </a:cubicBezTo>
                    <a:lnTo>
                      <a:pt x="18811" y="27349"/>
                    </a:lnTo>
                    <a:close/>
                    <a:moveTo>
                      <a:pt x="19550" y="27139"/>
                    </a:moveTo>
                    <a:lnTo>
                      <a:pt x="20980" y="27607"/>
                    </a:lnTo>
                    <a:cubicBezTo>
                      <a:pt x="20980" y="27644"/>
                      <a:pt x="20967" y="27681"/>
                      <a:pt x="20967" y="27718"/>
                    </a:cubicBezTo>
                    <a:cubicBezTo>
                      <a:pt x="20967" y="27940"/>
                      <a:pt x="21103" y="28125"/>
                      <a:pt x="21300" y="28199"/>
                    </a:cubicBezTo>
                    <a:lnTo>
                      <a:pt x="21029" y="29147"/>
                    </a:lnTo>
                    <a:lnTo>
                      <a:pt x="20105" y="29049"/>
                    </a:lnTo>
                    <a:cubicBezTo>
                      <a:pt x="20031" y="28839"/>
                      <a:pt x="19834" y="28692"/>
                      <a:pt x="19612" y="28692"/>
                    </a:cubicBezTo>
                    <a:lnTo>
                      <a:pt x="19600" y="28692"/>
                    </a:lnTo>
                    <a:lnTo>
                      <a:pt x="19291" y="27410"/>
                    </a:lnTo>
                    <a:cubicBezTo>
                      <a:pt x="19415" y="27349"/>
                      <a:pt x="19501" y="27262"/>
                      <a:pt x="19550" y="27139"/>
                    </a:cubicBezTo>
                    <a:close/>
                    <a:moveTo>
                      <a:pt x="21645" y="28236"/>
                    </a:moveTo>
                    <a:lnTo>
                      <a:pt x="21854" y="28950"/>
                    </a:lnTo>
                    <a:cubicBezTo>
                      <a:pt x="21731" y="29000"/>
                      <a:pt x="21645" y="29098"/>
                      <a:pt x="21596" y="29221"/>
                    </a:cubicBezTo>
                    <a:lnTo>
                      <a:pt x="21583" y="29221"/>
                    </a:lnTo>
                    <a:lnTo>
                      <a:pt x="21127" y="29172"/>
                    </a:lnTo>
                    <a:lnTo>
                      <a:pt x="21398" y="28248"/>
                    </a:lnTo>
                    <a:cubicBezTo>
                      <a:pt x="21423" y="28260"/>
                      <a:pt x="21460" y="28260"/>
                      <a:pt x="21485" y="28260"/>
                    </a:cubicBezTo>
                    <a:cubicBezTo>
                      <a:pt x="21546" y="28260"/>
                      <a:pt x="21596" y="28248"/>
                      <a:pt x="21645" y="28236"/>
                    </a:cubicBezTo>
                    <a:close/>
                    <a:moveTo>
                      <a:pt x="19618" y="28901"/>
                    </a:moveTo>
                    <a:cubicBezTo>
                      <a:pt x="19781" y="28901"/>
                      <a:pt x="19932" y="29030"/>
                      <a:pt x="19932" y="29221"/>
                    </a:cubicBezTo>
                    <a:cubicBezTo>
                      <a:pt x="19932" y="29394"/>
                      <a:pt x="19784" y="29529"/>
                      <a:pt x="19612" y="29529"/>
                    </a:cubicBezTo>
                    <a:lnTo>
                      <a:pt x="19624" y="29542"/>
                    </a:lnTo>
                    <a:cubicBezTo>
                      <a:pt x="19341" y="29542"/>
                      <a:pt x="19193" y="29197"/>
                      <a:pt x="19390" y="29000"/>
                    </a:cubicBezTo>
                    <a:cubicBezTo>
                      <a:pt x="19458" y="28931"/>
                      <a:pt x="19540" y="28901"/>
                      <a:pt x="19618" y="28901"/>
                    </a:cubicBezTo>
                    <a:close/>
                    <a:moveTo>
                      <a:pt x="16631" y="28931"/>
                    </a:moveTo>
                    <a:cubicBezTo>
                      <a:pt x="16794" y="28931"/>
                      <a:pt x="16950" y="29055"/>
                      <a:pt x="16950" y="29246"/>
                    </a:cubicBezTo>
                    <a:cubicBezTo>
                      <a:pt x="16950" y="29419"/>
                      <a:pt x="16803" y="29554"/>
                      <a:pt x="16630" y="29554"/>
                    </a:cubicBezTo>
                    <a:lnTo>
                      <a:pt x="16630" y="29566"/>
                    </a:lnTo>
                    <a:cubicBezTo>
                      <a:pt x="16347" y="29566"/>
                      <a:pt x="16211" y="29221"/>
                      <a:pt x="16408" y="29024"/>
                    </a:cubicBezTo>
                    <a:cubicBezTo>
                      <a:pt x="16473" y="28960"/>
                      <a:pt x="16552" y="28931"/>
                      <a:pt x="16631" y="28931"/>
                    </a:cubicBezTo>
                    <a:close/>
                    <a:moveTo>
                      <a:pt x="22040" y="29109"/>
                    </a:moveTo>
                    <a:cubicBezTo>
                      <a:pt x="22192" y="29109"/>
                      <a:pt x="22339" y="29224"/>
                      <a:pt x="22347" y="29406"/>
                    </a:cubicBezTo>
                    <a:cubicBezTo>
                      <a:pt x="22335" y="29566"/>
                      <a:pt x="22212" y="29690"/>
                      <a:pt x="22051" y="29702"/>
                    </a:cubicBezTo>
                    <a:lnTo>
                      <a:pt x="22039" y="29714"/>
                    </a:lnTo>
                    <a:cubicBezTo>
                      <a:pt x="21780" y="29714"/>
                      <a:pt x="21645" y="29394"/>
                      <a:pt x="21830" y="29197"/>
                    </a:cubicBezTo>
                    <a:cubicBezTo>
                      <a:pt x="21890" y="29136"/>
                      <a:pt x="21965" y="29109"/>
                      <a:pt x="22040" y="29109"/>
                    </a:cubicBezTo>
                    <a:close/>
                    <a:moveTo>
                      <a:pt x="19107" y="29135"/>
                    </a:moveTo>
                    <a:cubicBezTo>
                      <a:pt x="19082" y="29258"/>
                      <a:pt x="19107" y="29382"/>
                      <a:pt x="19181" y="29492"/>
                    </a:cubicBezTo>
                    <a:lnTo>
                      <a:pt x="18466" y="30059"/>
                    </a:lnTo>
                    <a:cubicBezTo>
                      <a:pt x="18372" y="29977"/>
                      <a:pt x="18257" y="29936"/>
                      <a:pt x="18142" y="29936"/>
                    </a:cubicBezTo>
                    <a:cubicBezTo>
                      <a:pt x="18000" y="29936"/>
                      <a:pt x="17859" y="29998"/>
                      <a:pt x="17764" y="30121"/>
                    </a:cubicBezTo>
                    <a:lnTo>
                      <a:pt x="17061" y="29529"/>
                    </a:lnTo>
                    <a:cubicBezTo>
                      <a:pt x="17111" y="29443"/>
                      <a:pt x="17148" y="29345"/>
                      <a:pt x="17148" y="29234"/>
                    </a:cubicBezTo>
                    <a:lnTo>
                      <a:pt x="19107" y="29135"/>
                    </a:lnTo>
                    <a:close/>
                    <a:moveTo>
                      <a:pt x="21103" y="29271"/>
                    </a:moveTo>
                    <a:lnTo>
                      <a:pt x="21559" y="29320"/>
                    </a:lnTo>
                    <a:cubicBezTo>
                      <a:pt x="21559" y="29357"/>
                      <a:pt x="21546" y="29382"/>
                      <a:pt x="21546" y="29406"/>
                    </a:cubicBezTo>
                    <a:cubicBezTo>
                      <a:pt x="21546" y="29505"/>
                      <a:pt x="21571" y="29591"/>
                      <a:pt x="21633" y="29677"/>
                    </a:cubicBezTo>
                    <a:lnTo>
                      <a:pt x="20807" y="30306"/>
                    </a:lnTo>
                    <a:lnTo>
                      <a:pt x="20807" y="30306"/>
                    </a:lnTo>
                    <a:lnTo>
                      <a:pt x="21103" y="29271"/>
                    </a:lnTo>
                    <a:close/>
                    <a:moveTo>
                      <a:pt x="20142" y="29160"/>
                    </a:moveTo>
                    <a:lnTo>
                      <a:pt x="21004" y="29258"/>
                    </a:lnTo>
                    <a:lnTo>
                      <a:pt x="20721" y="30281"/>
                    </a:lnTo>
                    <a:lnTo>
                      <a:pt x="20684" y="30281"/>
                    </a:lnTo>
                    <a:cubicBezTo>
                      <a:pt x="20647" y="30281"/>
                      <a:pt x="20610" y="30281"/>
                      <a:pt x="20573" y="30306"/>
                    </a:cubicBezTo>
                    <a:lnTo>
                      <a:pt x="19981" y="29591"/>
                    </a:lnTo>
                    <a:cubicBezTo>
                      <a:pt x="20080" y="29492"/>
                      <a:pt x="20142" y="29357"/>
                      <a:pt x="20142" y="29221"/>
                    </a:cubicBezTo>
                    <a:lnTo>
                      <a:pt x="20142" y="29160"/>
                    </a:lnTo>
                    <a:close/>
                    <a:moveTo>
                      <a:pt x="19908" y="29653"/>
                    </a:moveTo>
                    <a:lnTo>
                      <a:pt x="20487" y="30367"/>
                    </a:lnTo>
                    <a:cubicBezTo>
                      <a:pt x="20450" y="30404"/>
                      <a:pt x="20437" y="30454"/>
                      <a:pt x="20425" y="30503"/>
                    </a:cubicBezTo>
                    <a:lnTo>
                      <a:pt x="20437" y="30515"/>
                    </a:lnTo>
                    <a:lnTo>
                      <a:pt x="19772" y="30527"/>
                    </a:lnTo>
                    <a:lnTo>
                      <a:pt x="19797" y="29714"/>
                    </a:lnTo>
                    <a:cubicBezTo>
                      <a:pt x="19834" y="29702"/>
                      <a:pt x="19871" y="29677"/>
                      <a:pt x="19908" y="29653"/>
                    </a:cubicBezTo>
                    <a:close/>
                    <a:moveTo>
                      <a:pt x="19242" y="29591"/>
                    </a:moveTo>
                    <a:cubicBezTo>
                      <a:pt x="19341" y="29690"/>
                      <a:pt x="19476" y="29739"/>
                      <a:pt x="19624" y="29739"/>
                    </a:cubicBezTo>
                    <a:lnTo>
                      <a:pt x="19686" y="29739"/>
                    </a:lnTo>
                    <a:lnTo>
                      <a:pt x="19673" y="30540"/>
                    </a:lnTo>
                    <a:lnTo>
                      <a:pt x="18638" y="30564"/>
                    </a:lnTo>
                    <a:cubicBezTo>
                      <a:pt x="18651" y="30527"/>
                      <a:pt x="18651" y="30503"/>
                      <a:pt x="18651" y="30466"/>
                    </a:cubicBezTo>
                    <a:cubicBezTo>
                      <a:pt x="18651" y="30355"/>
                      <a:pt x="18614" y="30244"/>
                      <a:pt x="18540" y="30158"/>
                    </a:cubicBezTo>
                    <a:lnTo>
                      <a:pt x="19242" y="29591"/>
                    </a:lnTo>
                    <a:close/>
                    <a:moveTo>
                      <a:pt x="20717" y="30504"/>
                    </a:moveTo>
                    <a:cubicBezTo>
                      <a:pt x="20727" y="30504"/>
                      <a:pt x="20733" y="30510"/>
                      <a:pt x="20733" y="30527"/>
                    </a:cubicBezTo>
                    <a:cubicBezTo>
                      <a:pt x="20721" y="30552"/>
                      <a:pt x="20696" y="30564"/>
                      <a:pt x="20684" y="30564"/>
                    </a:cubicBezTo>
                    <a:lnTo>
                      <a:pt x="20684" y="30577"/>
                    </a:lnTo>
                    <a:cubicBezTo>
                      <a:pt x="20627" y="30577"/>
                      <a:pt x="20687" y="30504"/>
                      <a:pt x="20717" y="30504"/>
                    </a:cubicBezTo>
                    <a:close/>
                    <a:moveTo>
                      <a:pt x="18156" y="30122"/>
                    </a:moveTo>
                    <a:cubicBezTo>
                      <a:pt x="18230" y="30122"/>
                      <a:pt x="18305" y="30149"/>
                      <a:pt x="18367" y="30207"/>
                    </a:cubicBezTo>
                    <a:cubicBezTo>
                      <a:pt x="18565" y="30404"/>
                      <a:pt x="18429" y="30737"/>
                      <a:pt x="18158" y="30737"/>
                    </a:cubicBezTo>
                    <a:cubicBezTo>
                      <a:pt x="17985" y="30737"/>
                      <a:pt x="17850" y="30614"/>
                      <a:pt x="17838" y="30454"/>
                    </a:cubicBezTo>
                    <a:lnTo>
                      <a:pt x="17850" y="30441"/>
                    </a:lnTo>
                    <a:cubicBezTo>
                      <a:pt x="17841" y="30247"/>
                      <a:pt x="17995" y="30122"/>
                      <a:pt x="18156" y="30122"/>
                    </a:cubicBezTo>
                    <a:close/>
                    <a:moveTo>
                      <a:pt x="16963" y="29653"/>
                    </a:moveTo>
                    <a:lnTo>
                      <a:pt x="17665" y="30306"/>
                    </a:lnTo>
                    <a:cubicBezTo>
                      <a:pt x="17603" y="30491"/>
                      <a:pt x="17653" y="30700"/>
                      <a:pt x="17801" y="30836"/>
                    </a:cubicBezTo>
                    <a:lnTo>
                      <a:pt x="17283" y="31760"/>
                    </a:lnTo>
                    <a:cubicBezTo>
                      <a:pt x="17246" y="31735"/>
                      <a:pt x="17197" y="31735"/>
                      <a:pt x="17160" y="31735"/>
                    </a:cubicBezTo>
                    <a:lnTo>
                      <a:pt x="16778" y="29739"/>
                    </a:lnTo>
                    <a:cubicBezTo>
                      <a:pt x="16840" y="29727"/>
                      <a:pt x="16901" y="29690"/>
                      <a:pt x="16963" y="29653"/>
                    </a:cubicBezTo>
                    <a:close/>
                    <a:moveTo>
                      <a:pt x="17160" y="31944"/>
                    </a:moveTo>
                    <a:cubicBezTo>
                      <a:pt x="17221" y="31944"/>
                      <a:pt x="17221" y="32043"/>
                      <a:pt x="17160" y="32043"/>
                    </a:cubicBezTo>
                    <a:cubicBezTo>
                      <a:pt x="17086" y="32043"/>
                      <a:pt x="17086" y="31944"/>
                      <a:pt x="17160" y="31944"/>
                    </a:cubicBezTo>
                    <a:close/>
                    <a:moveTo>
                      <a:pt x="19661" y="30614"/>
                    </a:moveTo>
                    <a:lnTo>
                      <a:pt x="19612" y="32647"/>
                    </a:lnTo>
                    <a:cubicBezTo>
                      <a:pt x="19538" y="32610"/>
                      <a:pt x="19464" y="32585"/>
                      <a:pt x="19378" y="32585"/>
                    </a:cubicBezTo>
                    <a:cubicBezTo>
                      <a:pt x="19353" y="32585"/>
                      <a:pt x="19316" y="32585"/>
                      <a:pt x="19291" y="32597"/>
                    </a:cubicBezTo>
                    <a:lnTo>
                      <a:pt x="18367" y="30897"/>
                    </a:lnTo>
                    <a:cubicBezTo>
                      <a:pt x="18466" y="30836"/>
                      <a:pt x="18552" y="30749"/>
                      <a:pt x="18601" y="30651"/>
                    </a:cubicBezTo>
                    <a:lnTo>
                      <a:pt x="19661" y="30614"/>
                    </a:lnTo>
                    <a:close/>
                    <a:moveTo>
                      <a:pt x="17887" y="30872"/>
                    </a:moveTo>
                    <a:cubicBezTo>
                      <a:pt x="17961" y="30922"/>
                      <a:pt x="18059" y="30946"/>
                      <a:pt x="18146" y="30946"/>
                    </a:cubicBezTo>
                    <a:cubicBezTo>
                      <a:pt x="18183" y="30946"/>
                      <a:pt x="18232" y="30946"/>
                      <a:pt x="18269" y="30934"/>
                    </a:cubicBezTo>
                    <a:lnTo>
                      <a:pt x="19193" y="32634"/>
                    </a:lnTo>
                    <a:cubicBezTo>
                      <a:pt x="19094" y="32671"/>
                      <a:pt x="19008" y="32733"/>
                      <a:pt x="18959" y="32819"/>
                    </a:cubicBezTo>
                    <a:lnTo>
                      <a:pt x="17394" y="32043"/>
                    </a:lnTo>
                    <a:cubicBezTo>
                      <a:pt x="17406" y="32018"/>
                      <a:pt x="17406" y="31994"/>
                      <a:pt x="17406" y="31969"/>
                    </a:cubicBezTo>
                    <a:cubicBezTo>
                      <a:pt x="17406" y="31920"/>
                      <a:pt x="17382" y="31871"/>
                      <a:pt x="17357" y="31834"/>
                    </a:cubicBezTo>
                    <a:lnTo>
                      <a:pt x="17357" y="31821"/>
                    </a:lnTo>
                    <a:lnTo>
                      <a:pt x="17887" y="30872"/>
                    </a:lnTo>
                    <a:close/>
                    <a:moveTo>
                      <a:pt x="17357" y="32142"/>
                    </a:moveTo>
                    <a:lnTo>
                      <a:pt x="18910" y="32918"/>
                    </a:lnTo>
                    <a:cubicBezTo>
                      <a:pt x="18885" y="32967"/>
                      <a:pt x="18873" y="33029"/>
                      <a:pt x="18873" y="33090"/>
                    </a:cubicBezTo>
                    <a:lnTo>
                      <a:pt x="17801" y="33140"/>
                    </a:lnTo>
                    <a:cubicBezTo>
                      <a:pt x="17751" y="33053"/>
                      <a:pt x="17665" y="33004"/>
                      <a:pt x="17566" y="33004"/>
                    </a:cubicBezTo>
                    <a:lnTo>
                      <a:pt x="17554" y="33004"/>
                    </a:lnTo>
                    <a:lnTo>
                      <a:pt x="17258" y="32216"/>
                    </a:lnTo>
                    <a:cubicBezTo>
                      <a:pt x="17295" y="32203"/>
                      <a:pt x="17320" y="32179"/>
                      <a:pt x="17357" y="32142"/>
                    </a:cubicBezTo>
                    <a:close/>
                    <a:moveTo>
                      <a:pt x="17600" y="33239"/>
                    </a:moveTo>
                    <a:cubicBezTo>
                      <a:pt x="17609" y="33239"/>
                      <a:pt x="17616" y="33246"/>
                      <a:pt x="17616" y="33263"/>
                    </a:cubicBezTo>
                    <a:cubicBezTo>
                      <a:pt x="17616" y="33287"/>
                      <a:pt x="17591" y="33300"/>
                      <a:pt x="17566" y="33300"/>
                    </a:cubicBezTo>
                    <a:lnTo>
                      <a:pt x="17566" y="33312"/>
                    </a:lnTo>
                    <a:cubicBezTo>
                      <a:pt x="17510" y="33312"/>
                      <a:pt x="17569" y="33239"/>
                      <a:pt x="17600" y="33239"/>
                    </a:cubicBezTo>
                    <a:close/>
                    <a:moveTo>
                      <a:pt x="19378" y="32812"/>
                    </a:moveTo>
                    <a:cubicBezTo>
                      <a:pt x="19530" y="32812"/>
                      <a:pt x="19677" y="32933"/>
                      <a:pt x="19686" y="33115"/>
                    </a:cubicBezTo>
                    <a:cubicBezTo>
                      <a:pt x="19674" y="33268"/>
                      <a:pt x="19549" y="33399"/>
                      <a:pt x="19398" y="33399"/>
                    </a:cubicBezTo>
                    <a:cubicBezTo>
                      <a:pt x="19391" y="33399"/>
                      <a:pt x="19385" y="33399"/>
                      <a:pt x="19378" y="33398"/>
                    </a:cubicBezTo>
                    <a:lnTo>
                      <a:pt x="19378" y="33411"/>
                    </a:lnTo>
                    <a:cubicBezTo>
                      <a:pt x="19119" y="33411"/>
                      <a:pt x="18983" y="33090"/>
                      <a:pt x="19168" y="32906"/>
                    </a:cubicBezTo>
                    <a:cubicBezTo>
                      <a:pt x="19229" y="32841"/>
                      <a:pt x="19304" y="32812"/>
                      <a:pt x="19378" y="32812"/>
                    </a:cubicBezTo>
                    <a:close/>
                    <a:moveTo>
                      <a:pt x="18885" y="33201"/>
                    </a:moveTo>
                    <a:cubicBezTo>
                      <a:pt x="18922" y="33386"/>
                      <a:pt x="19057" y="33534"/>
                      <a:pt x="19230" y="33583"/>
                    </a:cubicBezTo>
                    <a:lnTo>
                      <a:pt x="18737" y="35604"/>
                    </a:lnTo>
                    <a:lnTo>
                      <a:pt x="18675" y="35604"/>
                    </a:lnTo>
                    <a:lnTo>
                      <a:pt x="17714" y="33460"/>
                    </a:lnTo>
                    <a:cubicBezTo>
                      <a:pt x="17776" y="33423"/>
                      <a:pt x="17813" y="33361"/>
                      <a:pt x="17825" y="33287"/>
                    </a:cubicBezTo>
                    <a:lnTo>
                      <a:pt x="18885" y="33201"/>
                    </a:lnTo>
                    <a:close/>
                    <a:moveTo>
                      <a:pt x="18725" y="35801"/>
                    </a:moveTo>
                    <a:cubicBezTo>
                      <a:pt x="18774" y="35813"/>
                      <a:pt x="18774" y="35887"/>
                      <a:pt x="18725" y="35900"/>
                    </a:cubicBezTo>
                    <a:cubicBezTo>
                      <a:pt x="18663" y="35887"/>
                      <a:pt x="18663" y="35813"/>
                      <a:pt x="18725" y="35801"/>
                    </a:cubicBezTo>
                    <a:close/>
                    <a:moveTo>
                      <a:pt x="14321" y="1"/>
                    </a:moveTo>
                    <a:cubicBezTo>
                      <a:pt x="14069" y="1"/>
                      <a:pt x="13815" y="171"/>
                      <a:pt x="13808" y="500"/>
                    </a:cubicBezTo>
                    <a:cubicBezTo>
                      <a:pt x="13808" y="562"/>
                      <a:pt x="13833" y="636"/>
                      <a:pt x="13858" y="697"/>
                    </a:cubicBezTo>
                    <a:lnTo>
                      <a:pt x="13242" y="1240"/>
                    </a:lnTo>
                    <a:cubicBezTo>
                      <a:pt x="13144" y="1150"/>
                      <a:pt x="13026" y="1110"/>
                      <a:pt x="12911" y="1110"/>
                    </a:cubicBezTo>
                    <a:cubicBezTo>
                      <a:pt x="12708" y="1110"/>
                      <a:pt x="12512" y="1237"/>
                      <a:pt x="12441" y="1449"/>
                    </a:cubicBezTo>
                    <a:lnTo>
                      <a:pt x="12244" y="1412"/>
                    </a:lnTo>
                    <a:cubicBezTo>
                      <a:pt x="12244" y="1400"/>
                      <a:pt x="12244" y="1375"/>
                      <a:pt x="12244" y="1363"/>
                    </a:cubicBezTo>
                    <a:cubicBezTo>
                      <a:pt x="12244" y="1190"/>
                      <a:pt x="12108" y="1055"/>
                      <a:pt x="11936" y="1042"/>
                    </a:cubicBezTo>
                    <a:cubicBezTo>
                      <a:pt x="11812" y="1042"/>
                      <a:pt x="11702" y="1104"/>
                      <a:pt x="11652" y="1215"/>
                    </a:cubicBezTo>
                    <a:lnTo>
                      <a:pt x="10876" y="956"/>
                    </a:lnTo>
                    <a:lnTo>
                      <a:pt x="10876" y="931"/>
                    </a:lnTo>
                    <a:cubicBezTo>
                      <a:pt x="10876" y="767"/>
                      <a:pt x="10746" y="674"/>
                      <a:pt x="10617" y="674"/>
                    </a:cubicBezTo>
                    <a:cubicBezTo>
                      <a:pt x="10516" y="674"/>
                      <a:pt x="10416" y="732"/>
                      <a:pt x="10383" y="858"/>
                    </a:cubicBezTo>
                    <a:lnTo>
                      <a:pt x="9015" y="734"/>
                    </a:lnTo>
                    <a:cubicBezTo>
                      <a:pt x="8985" y="426"/>
                      <a:pt x="8751" y="272"/>
                      <a:pt x="8516" y="272"/>
                    </a:cubicBezTo>
                    <a:cubicBezTo>
                      <a:pt x="8282" y="272"/>
                      <a:pt x="8048" y="426"/>
                      <a:pt x="8017" y="734"/>
                    </a:cubicBezTo>
                    <a:lnTo>
                      <a:pt x="7956" y="734"/>
                    </a:lnTo>
                    <a:lnTo>
                      <a:pt x="6576" y="784"/>
                    </a:lnTo>
                    <a:cubicBezTo>
                      <a:pt x="6500" y="545"/>
                      <a:pt x="6298" y="430"/>
                      <a:pt x="6096" y="430"/>
                    </a:cubicBezTo>
                    <a:cubicBezTo>
                      <a:pt x="5871" y="430"/>
                      <a:pt x="5648" y="572"/>
                      <a:pt x="5602" y="845"/>
                    </a:cubicBezTo>
                    <a:lnTo>
                      <a:pt x="4703" y="697"/>
                    </a:lnTo>
                    <a:lnTo>
                      <a:pt x="4703" y="660"/>
                    </a:lnTo>
                    <a:cubicBezTo>
                      <a:pt x="4703" y="382"/>
                      <a:pt x="4485" y="231"/>
                      <a:pt x="4266" y="231"/>
                    </a:cubicBezTo>
                    <a:cubicBezTo>
                      <a:pt x="4079" y="231"/>
                      <a:pt x="3892" y="341"/>
                      <a:pt x="3840" y="574"/>
                    </a:cubicBezTo>
                    <a:lnTo>
                      <a:pt x="3606" y="574"/>
                    </a:lnTo>
                    <a:cubicBezTo>
                      <a:pt x="3606" y="389"/>
                      <a:pt x="3468" y="297"/>
                      <a:pt x="3331" y="297"/>
                    </a:cubicBezTo>
                    <a:cubicBezTo>
                      <a:pt x="3194" y="297"/>
                      <a:pt x="3058" y="389"/>
                      <a:pt x="3064" y="574"/>
                    </a:cubicBezTo>
                    <a:cubicBezTo>
                      <a:pt x="3064" y="623"/>
                      <a:pt x="3077" y="685"/>
                      <a:pt x="3114" y="734"/>
                    </a:cubicBezTo>
                    <a:lnTo>
                      <a:pt x="2374" y="1363"/>
                    </a:lnTo>
                    <a:lnTo>
                      <a:pt x="2325" y="1375"/>
                    </a:lnTo>
                    <a:cubicBezTo>
                      <a:pt x="2262" y="1315"/>
                      <a:pt x="2194" y="1289"/>
                      <a:pt x="2125" y="1289"/>
                    </a:cubicBezTo>
                    <a:cubicBezTo>
                      <a:pt x="1771" y="1289"/>
                      <a:pt x="1410" y="1964"/>
                      <a:pt x="1832" y="2139"/>
                    </a:cubicBezTo>
                    <a:lnTo>
                      <a:pt x="1734" y="2447"/>
                    </a:lnTo>
                    <a:lnTo>
                      <a:pt x="1697" y="2447"/>
                    </a:lnTo>
                    <a:cubicBezTo>
                      <a:pt x="1536" y="2447"/>
                      <a:pt x="1413" y="2570"/>
                      <a:pt x="1413" y="2730"/>
                    </a:cubicBezTo>
                    <a:lnTo>
                      <a:pt x="1413" y="2755"/>
                    </a:lnTo>
                    <a:lnTo>
                      <a:pt x="1117" y="2817"/>
                    </a:lnTo>
                    <a:cubicBezTo>
                      <a:pt x="1035" y="2545"/>
                      <a:pt x="821" y="2425"/>
                      <a:pt x="606" y="2425"/>
                    </a:cubicBezTo>
                    <a:cubicBezTo>
                      <a:pt x="304" y="2425"/>
                      <a:pt x="0" y="2662"/>
                      <a:pt x="58" y="3051"/>
                    </a:cubicBezTo>
                    <a:cubicBezTo>
                      <a:pt x="105" y="3367"/>
                      <a:pt x="351" y="3519"/>
                      <a:pt x="598" y="3519"/>
                    </a:cubicBezTo>
                    <a:cubicBezTo>
                      <a:pt x="870" y="3519"/>
                      <a:pt x="1142" y="3333"/>
                      <a:pt x="1142" y="2977"/>
                    </a:cubicBezTo>
                    <a:lnTo>
                      <a:pt x="1142" y="2915"/>
                    </a:lnTo>
                    <a:lnTo>
                      <a:pt x="1450" y="2866"/>
                    </a:lnTo>
                    <a:cubicBezTo>
                      <a:pt x="1486" y="2938"/>
                      <a:pt x="1542" y="2967"/>
                      <a:pt x="1603" y="2967"/>
                    </a:cubicBezTo>
                    <a:cubicBezTo>
                      <a:pt x="1815" y="2967"/>
                      <a:pt x="2093" y="2618"/>
                      <a:pt x="1844" y="2484"/>
                    </a:cubicBezTo>
                    <a:lnTo>
                      <a:pt x="1943" y="2176"/>
                    </a:lnTo>
                    <a:lnTo>
                      <a:pt x="2017" y="2176"/>
                    </a:lnTo>
                    <a:cubicBezTo>
                      <a:pt x="2239" y="2164"/>
                      <a:pt x="2411" y="2016"/>
                      <a:pt x="2460" y="1806"/>
                    </a:cubicBezTo>
                    <a:lnTo>
                      <a:pt x="3988" y="2225"/>
                    </a:lnTo>
                    <a:lnTo>
                      <a:pt x="3988" y="2238"/>
                    </a:lnTo>
                    <a:cubicBezTo>
                      <a:pt x="3988" y="2396"/>
                      <a:pt x="4111" y="2493"/>
                      <a:pt x="4238" y="2493"/>
                    </a:cubicBezTo>
                    <a:cubicBezTo>
                      <a:pt x="4308" y="2493"/>
                      <a:pt x="4379" y="2464"/>
                      <a:pt x="4432" y="2398"/>
                    </a:cubicBezTo>
                    <a:lnTo>
                      <a:pt x="5467" y="2915"/>
                    </a:lnTo>
                    <a:cubicBezTo>
                      <a:pt x="5442" y="2952"/>
                      <a:pt x="5430" y="3001"/>
                      <a:pt x="5430" y="3051"/>
                    </a:cubicBezTo>
                    <a:cubicBezTo>
                      <a:pt x="5442" y="3186"/>
                      <a:pt x="5553" y="3297"/>
                      <a:pt x="5689" y="3297"/>
                    </a:cubicBezTo>
                    <a:lnTo>
                      <a:pt x="5713" y="3297"/>
                    </a:lnTo>
                    <a:lnTo>
                      <a:pt x="5960" y="4160"/>
                    </a:lnTo>
                    <a:cubicBezTo>
                      <a:pt x="5874" y="4197"/>
                      <a:pt x="5824" y="4283"/>
                      <a:pt x="5824" y="4381"/>
                    </a:cubicBezTo>
                    <a:cubicBezTo>
                      <a:pt x="5824" y="4492"/>
                      <a:pt x="5910" y="4603"/>
                      <a:pt x="6021" y="4628"/>
                    </a:cubicBezTo>
                    <a:lnTo>
                      <a:pt x="6021" y="6168"/>
                    </a:lnTo>
                    <a:cubicBezTo>
                      <a:pt x="5553" y="6217"/>
                      <a:pt x="5467" y="6858"/>
                      <a:pt x="5898" y="7043"/>
                    </a:cubicBezTo>
                    <a:lnTo>
                      <a:pt x="5615" y="7942"/>
                    </a:lnTo>
                    <a:cubicBezTo>
                      <a:pt x="5568" y="7926"/>
                      <a:pt x="5521" y="7919"/>
                      <a:pt x="5474" y="7919"/>
                    </a:cubicBezTo>
                    <a:cubicBezTo>
                      <a:pt x="5235" y="7919"/>
                      <a:pt x="5013" y="8116"/>
                      <a:pt x="5023" y="8374"/>
                    </a:cubicBezTo>
                    <a:cubicBezTo>
                      <a:pt x="5023" y="8509"/>
                      <a:pt x="5073" y="8632"/>
                      <a:pt x="5171" y="8719"/>
                    </a:cubicBezTo>
                    <a:lnTo>
                      <a:pt x="4839" y="9150"/>
                    </a:lnTo>
                    <a:cubicBezTo>
                      <a:pt x="4772" y="9112"/>
                      <a:pt x="4701" y="9094"/>
                      <a:pt x="4631" y="9094"/>
                    </a:cubicBezTo>
                    <a:cubicBezTo>
                      <a:pt x="4455" y="9094"/>
                      <a:pt x="4288" y="9207"/>
                      <a:pt x="4235" y="9384"/>
                    </a:cubicBezTo>
                    <a:cubicBezTo>
                      <a:pt x="4173" y="9643"/>
                      <a:pt x="4358" y="9901"/>
                      <a:pt x="4629" y="9901"/>
                    </a:cubicBezTo>
                    <a:lnTo>
                      <a:pt x="4678" y="9901"/>
                    </a:lnTo>
                    <a:lnTo>
                      <a:pt x="5011" y="11158"/>
                    </a:lnTo>
                    <a:cubicBezTo>
                      <a:pt x="4494" y="11355"/>
                      <a:pt x="4641" y="12119"/>
                      <a:pt x="5196" y="12132"/>
                    </a:cubicBezTo>
                    <a:cubicBezTo>
                      <a:pt x="5307" y="12132"/>
                      <a:pt x="5405" y="12095"/>
                      <a:pt x="5504" y="12021"/>
                    </a:cubicBezTo>
                    <a:lnTo>
                      <a:pt x="6551" y="13142"/>
                    </a:lnTo>
                    <a:cubicBezTo>
                      <a:pt x="6527" y="13179"/>
                      <a:pt x="6514" y="13228"/>
                      <a:pt x="6514" y="13265"/>
                    </a:cubicBezTo>
                    <a:cubicBezTo>
                      <a:pt x="6514" y="13401"/>
                      <a:pt x="6613" y="13499"/>
                      <a:pt x="6736" y="13499"/>
                    </a:cubicBezTo>
                    <a:cubicBezTo>
                      <a:pt x="6785" y="13499"/>
                      <a:pt x="6822" y="13487"/>
                      <a:pt x="6859" y="13462"/>
                    </a:cubicBezTo>
                    <a:lnTo>
                      <a:pt x="7290" y="13906"/>
                    </a:lnTo>
                    <a:cubicBezTo>
                      <a:pt x="7217" y="13992"/>
                      <a:pt x="7180" y="14115"/>
                      <a:pt x="7180" y="14226"/>
                    </a:cubicBezTo>
                    <a:cubicBezTo>
                      <a:pt x="7180" y="14325"/>
                      <a:pt x="7204" y="14411"/>
                      <a:pt x="7254" y="14497"/>
                    </a:cubicBezTo>
                    <a:lnTo>
                      <a:pt x="6995" y="14694"/>
                    </a:lnTo>
                    <a:cubicBezTo>
                      <a:pt x="6958" y="14682"/>
                      <a:pt x="6933" y="14670"/>
                      <a:pt x="6896" y="14670"/>
                    </a:cubicBezTo>
                    <a:cubicBezTo>
                      <a:pt x="6613" y="14707"/>
                      <a:pt x="6613" y="15101"/>
                      <a:pt x="6896" y="15138"/>
                    </a:cubicBezTo>
                    <a:cubicBezTo>
                      <a:pt x="6970" y="15138"/>
                      <a:pt x="7032" y="15101"/>
                      <a:pt x="7081" y="15039"/>
                    </a:cubicBezTo>
                    <a:lnTo>
                      <a:pt x="8843" y="15619"/>
                    </a:lnTo>
                    <a:cubicBezTo>
                      <a:pt x="8862" y="15763"/>
                      <a:pt x="8977" y="15837"/>
                      <a:pt x="9092" y="15837"/>
                    </a:cubicBezTo>
                    <a:cubicBezTo>
                      <a:pt x="9202" y="15837"/>
                      <a:pt x="9312" y="15770"/>
                      <a:pt x="9336" y="15631"/>
                    </a:cubicBezTo>
                    <a:lnTo>
                      <a:pt x="10124" y="15557"/>
                    </a:lnTo>
                    <a:cubicBezTo>
                      <a:pt x="10124" y="15656"/>
                      <a:pt x="10186" y="15742"/>
                      <a:pt x="10272" y="15779"/>
                    </a:cubicBezTo>
                    <a:lnTo>
                      <a:pt x="10272" y="16210"/>
                    </a:lnTo>
                    <a:cubicBezTo>
                      <a:pt x="10012" y="16262"/>
                      <a:pt x="10191" y="16691"/>
                      <a:pt x="10394" y="16691"/>
                    </a:cubicBezTo>
                    <a:cubicBezTo>
                      <a:pt x="10431" y="16691"/>
                      <a:pt x="10470" y="16676"/>
                      <a:pt x="10506" y="16641"/>
                    </a:cubicBezTo>
                    <a:lnTo>
                      <a:pt x="11492" y="17159"/>
                    </a:lnTo>
                    <a:cubicBezTo>
                      <a:pt x="11381" y="17282"/>
                      <a:pt x="11418" y="17479"/>
                      <a:pt x="11578" y="17541"/>
                    </a:cubicBezTo>
                    <a:cubicBezTo>
                      <a:pt x="11605" y="17552"/>
                      <a:pt x="11632" y="17557"/>
                      <a:pt x="11659" y="17557"/>
                    </a:cubicBezTo>
                    <a:cubicBezTo>
                      <a:pt x="11782" y="17557"/>
                      <a:pt x="11896" y="17450"/>
                      <a:pt x="11886" y="17319"/>
                    </a:cubicBezTo>
                    <a:cubicBezTo>
                      <a:pt x="11886" y="17282"/>
                      <a:pt x="11874" y="17245"/>
                      <a:pt x="11862" y="17208"/>
                    </a:cubicBezTo>
                    <a:lnTo>
                      <a:pt x="11960" y="17159"/>
                    </a:lnTo>
                    <a:cubicBezTo>
                      <a:pt x="12005" y="17216"/>
                      <a:pt x="12072" y="17244"/>
                      <a:pt x="12140" y="17244"/>
                    </a:cubicBezTo>
                    <a:cubicBezTo>
                      <a:pt x="12205" y="17244"/>
                      <a:pt x="12270" y="17219"/>
                      <a:pt x="12318" y="17171"/>
                    </a:cubicBezTo>
                    <a:lnTo>
                      <a:pt x="14511" y="18687"/>
                    </a:lnTo>
                    <a:cubicBezTo>
                      <a:pt x="14511" y="18724"/>
                      <a:pt x="14511" y="18748"/>
                      <a:pt x="14523" y="18773"/>
                    </a:cubicBezTo>
                    <a:lnTo>
                      <a:pt x="14104" y="19327"/>
                    </a:lnTo>
                    <a:cubicBezTo>
                      <a:pt x="14066" y="19307"/>
                      <a:pt x="14027" y="19298"/>
                      <a:pt x="13989" y="19298"/>
                    </a:cubicBezTo>
                    <a:cubicBezTo>
                      <a:pt x="13867" y="19298"/>
                      <a:pt x="13759" y="19396"/>
                      <a:pt x="13759" y="19537"/>
                    </a:cubicBezTo>
                    <a:cubicBezTo>
                      <a:pt x="13759" y="19635"/>
                      <a:pt x="13821" y="19722"/>
                      <a:pt x="13919" y="19746"/>
                    </a:cubicBezTo>
                    <a:lnTo>
                      <a:pt x="13796" y="20633"/>
                    </a:lnTo>
                    <a:lnTo>
                      <a:pt x="13772" y="20633"/>
                    </a:lnTo>
                    <a:cubicBezTo>
                      <a:pt x="13143" y="20658"/>
                      <a:pt x="13143" y="21607"/>
                      <a:pt x="13772" y="21644"/>
                    </a:cubicBezTo>
                    <a:lnTo>
                      <a:pt x="13919" y="23221"/>
                    </a:lnTo>
                    <a:cubicBezTo>
                      <a:pt x="13640" y="23294"/>
                      <a:pt x="13696" y="23702"/>
                      <a:pt x="13981" y="23702"/>
                    </a:cubicBezTo>
                    <a:cubicBezTo>
                      <a:pt x="13985" y="23702"/>
                      <a:pt x="13989" y="23702"/>
                      <a:pt x="13993" y="23701"/>
                    </a:cubicBezTo>
                    <a:lnTo>
                      <a:pt x="15041" y="25205"/>
                    </a:lnTo>
                    <a:cubicBezTo>
                      <a:pt x="14737" y="25584"/>
                      <a:pt x="15069" y="26044"/>
                      <a:pt x="15452" y="26044"/>
                    </a:cubicBezTo>
                    <a:cubicBezTo>
                      <a:pt x="15566" y="26044"/>
                      <a:pt x="15685" y="26003"/>
                      <a:pt x="15792" y="25907"/>
                    </a:cubicBezTo>
                    <a:lnTo>
                      <a:pt x="16815" y="26252"/>
                    </a:lnTo>
                    <a:lnTo>
                      <a:pt x="16790" y="26794"/>
                    </a:lnTo>
                    <a:cubicBezTo>
                      <a:pt x="16786" y="26794"/>
                      <a:pt x="16782" y="26794"/>
                      <a:pt x="16778" y="26794"/>
                    </a:cubicBezTo>
                    <a:cubicBezTo>
                      <a:pt x="16112" y="26794"/>
                      <a:pt x="16092" y="27780"/>
                      <a:pt x="16766" y="27804"/>
                    </a:cubicBezTo>
                    <a:lnTo>
                      <a:pt x="16766" y="28741"/>
                    </a:lnTo>
                    <a:cubicBezTo>
                      <a:pt x="16716" y="28729"/>
                      <a:pt x="16667" y="28716"/>
                      <a:pt x="16630" y="28716"/>
                    </a:cubicBezTo>
                    <a:cubicBezTo>
                      <a:pt x="15928" y="28716"/>
                      <a:pt x="15928" y="29764"/>
                      <a:pt x="16630" y="29764"/>
                    </a:cubicBezTo>
                    <a:lnTo>
                      <a:pt x="16667" y="29764"/>
                    </a:lnTo>
                    <a:lnTo>
                      <a:pt x="17049" y="31760"/>
                    </a:lnTo>
                    <a:cubicBezTo>
                      <a:pt x="16803" y="31871"/>
                      <a:pt x="16876" y="32240"/>
                      <a:pt x="17148" y="32240"/>
                    </a:cubicBezTo>
                    <a:lnTo>
                      <a:pt x="17443" y="33041"/>
                    </a:lnTo>
                    <a:cubicBezTo>
                      <a:pt x="17209" y="33164"/>
                      <a:pt x="17295" y="33522"/>
                      <a:pt x="17566" y="33522"/>
                    </a:cubicBezTo>
                    <a:lnTo>
                      <a:pt x="17616" y="33522"/>
                    </a:lnTo>
                    <a:lnTo>
                      <a:pt x="18565" y="35653"/>
                    </a:lnTo>
                    <a:cubicBezTo>
                      <a:pt x="18417" y="35776"/>
                      <a:pt x="18441" y="36011"/>
                      <a:pt x="18614" y="36084"/>
                    </a:cubicBezTo>
                    <a:cubicBezTo>
                      <a:pt x="18649" y="36099"/>
                      <a:pt x="18684" y="36106"/>
                      <a:pt x="18719" y="36106"/>
                    </a:cubicBezTo>
                    <a:cubicBezTo>
                      <a:pt x="18857" y="36106"/>
                      <a:pt x="18981" y="35998"/>
                      <a:pt x="18971" y="35850"/>
                    </a:cubicBezTo>
                    <a:cubicBezTo>
                      <a:pt x="18971" y="35752"/>
                      <a:pt x="18910" y="35653"/>
                      <a:pt x="18823" y="35616"/>
                    </a:cubicBezTo>
                    <a:lnTo>
                      <a:pt x="19328" y="33608"/>
                    </a:lnTo>
                    <a:lnTo>
                      <a:pt x="19378" y="33608"/>
                    </a:lnTo>
                    <a:cubicBezTo>
                      <a:pt x="19846" y="33608"/>
                      <a:pt x="20068" y="33029"/>
                      <a:pt x="19710" y="32721"/>
                    </a:cubicBezTo>
                    <a:lnTo>
                      <a:pt x="19760" y="30626"/>
                    </a:lnTo>
                    <a:lnTo>
                      <a:pt x="20450" y="30601"/>
                    </a:lnTo>
                    <a:cubicBezTo>
                      <a:pt x="20487" y="30718"/>
                      <a:pt x="20580" y="30771"/>
                      <a:pt x="20675" y="30771"/>
                    </a:cubicBezTo>
                    <a:cubicBezTo>
                      <a:pt x="20802" y="30771"/>
                      <a:pt x="20930" y="30677"/>
                      <a:pt x="20930" y="30515"/>
                    </a:cubicBezTo>
                    <a:cubicBezTo>
                      <a:pt x="20930" y="30454"/>
                      <a:pt x="20918" y="30404"/>
                      <a:pt x="20881" y="30355"/>
                    </a:cubicBezTo>
                    <a:lnTo>
                      <a:pt x="21682" y="29739"/>
                    </a:lnTo>
                    <a:cubicBezTo>
                      <a:pt x="21780" y="29837"/>
                      <a:pt x="21916" y="29899"/>
                      <a:pt x="22051" y="29899"/>
                    </a:cubicBezTo>
                    <a:cubicBezTo>
                      <a:pt x="22495" y="29899"/>
                      <a:pt x="22717" y="29369"/>
                      <a:pt x="22421" y="29049"/>
                    </a:cubicBezTo>
                    <a:lnTo>
                      <a:pt x="23592" y="27373"/>
                    </a:lnTo>
                    <a:cubicBezTo>
                      <a:pt x="23653" y="27398"/>
                      <a:pt x="23727" y="27422"/>
                      <a:pt x="23801" y="27422"/>
                    </a:cubicBezTo>
                    <a:cubicBezTo>
                      <a:pt x="24232" y="27422"/>
                      <a:pt x="24466" y="26917"/>
                      <a:pt x="24183" y="26597"/>
                    </a:cubicBezTo>
                    <a:lnTo>
                      <a:pt x="24750" y="25956"/>
                    </a:lnTo>
                    <a:cubicBezTo>
                      <a:pt x="24787" y="25981"/>
                      <a:pt x="24836" y="25993"/>
                      <a:pt x="24873" y="25993"/>
                    </a:cubicBezTo>
                    <a:cubicBezTo>
                      <a:pt x="25218" y="25993"/>
                      <a:pt x="25218" y="25488"/>
                      <a:pt x="24873" y="25488"/>
                    </a:cubicBezTo>
                    <a:lnTo>
                      <a:pt x="24848" y="25488"/>
                    </a:lnTo>
                    <a:lnTo>
                      <a:pt x="24417" y="24231"/>
                    </a:lnTo>
                    <a:cubicBezTo>
                      <a:pt x="24813" y="23854"/>
                      <a:pt x="24441" y="23352"/>
                      <a:pt x="24048" y="23352"/>
                    </a:cubicBezTo>
                    <a:cubicBezTo>
                      <a:pt x="23903" y="23352"/>
                      <a:pt x="23754" y="23421"/>
                      <a:pt x="23641" y="23591"/>
                    </a:cubicBezTo>
                    <a:lnTo>
                      <a:pt x="21004" y="22556"/>
                    </a:lnTo>
                    <a:lnTo>
                      <a:pt x="22261" y="22248"/>
                    </a:lnTo>
                    <a:cubicBezTo>
                      <a:pt x="22346" y="22456"/>
                      <a:pt x="22534" y="22557"/>
                      <a:pt x="22722" y="22557"/>
                    </a:cubicBezTo>
                    <a:cubicBezTo>
                      <a:pt x="22945" y="22557"/>
                      <a:pt x="23169" y="22416"/>
                      <a:pt x="23222" y="22149"/>
                    </a:cubicBezTo>
                    <a:cubicBezTo>
                      <a:pt x="23292" y="21806"/>
                      <a:pt x="23017" y="21544"/>
                      <a:pt x="22723" y="21544"/>
                    </a:cubicBezTo>
                    <a:cubicBezTo>
                      <a:pt x="22606" y="21544"/>
                      <a:pt x="22486" y="21586"/>
                      <a:pt x="22384" y="21681"/>
                    </a:cubicBezTo>
                    <a:lnTo>
                      <a:pt x="21152" y="20559"/>
                    </a:lnTo>
                    <a:cubicBezTo>
                      <a:pt x="21214" y="20473"/>
                      <a:pt x="21251" y="20375"/>
                      <a:pt x="21251" y="20264"/>
                    </a:cubicBezTo>
                    <a:cubicBezTo>
                      <a:pt x="21251" y="19955"/>
                      <a:pt x="20996" y="19758"/>
                      <a:pt x="20736" y="19758"/>
                    </a:cubicBezTo>
                    <a:cubicBezTo>
                      <a:pt x="20591" y="19758"/>
                      <a:pt x="20445" y="19819"/>
                      <a:pt x="20339" y="19956"/>
                    </a:cubicBezTo>
                    <a:lnTo>
                      <a:pt x="19033" y="19130"/>
                    </a:lnTo>
                    <a:cubicBezTo>
                      <a:pt x="19045" y="19093"/>
                      <a:pt x="19045" y="19069"/>
                      <a:pt x="19045" y="19044"/>
                    </a:cubicBezTo>
                    <a:cubicBezTo>
                      <a:pt x="19045" y="18896"/>
                      <a:pt x="18934" y="18785"/>
                      <a:pt x="18799" y="18785"/>
                    </a:cubicBezTo>
                    <a:cubicBezTo>
                      <a:pt x="18762" y="18785"/>
                      <a:pt x="18725" y="18798"/>
                      <a:pt x="18700" y="18810"/>
                    </a:cubicBezTo>
                    <a:lnTo>
                      <a:pt x="18133" y="18292"/>
                    </a:lnTo>
                    <a:cubicBezTo>
                      <a:pt x="18133" y="18268"/>
                      <a:pt x="18146" y="18243"/>
                      <a:pt x="18146" y="18218"/>
                    </a:cubicBezTo>
                    <a:cubicBezTo>
                      <a:pt x="18159" y="18061"/>
                      <a:pt x="18033" y="17977"/>
                      <a:pt x="17908" y="17977"/>
                    </a:cubicBezTo>
                    <a:cubicBezTo>
                      <a:pt x="17798" y="17977"/>
                      <a:pt x="17689" y="18043"/>
                      <a:pt x="17677" y="18181"/>
                    </a:cubicBezTo>
                    <a:lnTo>
                      <a:pt x="15903" y="18169"/>
                    </a:lnTo>
                    <a:cubicBezTo>
                      <a:pt x="15915" y="18144"/>
                      <a:pt x="15928" y="18120"/>
                      <a:pt x="15928" y="18083"/>
                    </a:cubicBezTo>
                    <a:cubicBezTo>
                      <a:pt x="15928" y="17947"/>
                      <a:pt x="15817" y="17836"/>
                      <a:pt x="15669" y="17836"/>
                    </a:cubicBezTo>
                    <a:lnTo>
                      <a:pt x="15632" y="17836"/>
                    </a:lnTo>
                    <a:lnTo>
                      <a:pt x="14942" y="14953"/>
                    </a:lnTo>
                    <a:cubicBezTo>
                      <a:pt x="15481" y="14716"/>
                      <a:pt x="15238" y="13980"/>
                      <a:pt x="14756" y="13980"/>
                    </a:cubicBezTo>
                    <a:cubicBezTo>
                      <a:pt x="14687" y="13980"/>
                      <a:pt x="14613" y="13995"/>
                      <a:pt x="14535" y="14029"/>
                    </a:cubicBezTo>
                    <a:lnTo>
                      <a:pt x="13340" y="12082"/>
                    </a:lnTo>
                    <a:cubicBezTo>
                      <a:pt x="13525" y="11885"/>
                      <a:pt x="13525" y="11590"/>
                      <a:pt x="13340" y="11392"/>
                    </a:cubicBezTo>
                    <a:lnTo>
                      <a:pt x="14400" y="9667"/>
                    </a:lnTo>
                    <a:cubicBezTo>
                      <a:pt x="14449" y="9680"/>
                      <a:pt x="14498" y="9680"/>
                      <a:pt x="14548" y="9692"/>
                    </a:cubicBezTo>
                    <a:cubicBezTo>
                      <a:pt x="14831" y="9680"/>
                      <a:pt x="15053" y="9458"/>
                      <a:pt x="15053" y="9187"/>
                    </a:cubicBezTo>
                    <a:cubicBezTo>
                      <a:pt x="15053" y="9101"/>
                      <a:pt x="15028" y="9027"/>
                      <a:pt x="15004" y="8965"/>
                    </a:cubicBezTo>
                    <a:lnTo>
                      <a:pt x="15755" y="8657"/>
                    </a:lnTo>
                    <a:cubicBezTo>
                      <a:pt x="15866" y="8822"/>
                      <a:pt x="16022" y="8891"/>
                      <a:pt x="16175" y="8891"/>
                    </a:cubicBezTo>
                    <a:cubicBezTo>
                      <a:pt x="16514" y="8891"/>
                      <a:pt x="16841" y="8551"/>
                      <a:pt x="16655" y="8152"/>
                    </a:cubicBezTo>
                    <a:lnTo>
                      <a:pt x="18996" y="7203"/>
                    </a:lnTo>
                    <a:cubicBezTo>
                      <a:pt x="19103" y="7357"/>
                      <a:pt x="19261" y="7426"/>
                      <a:pt x="19416" y="7426"/>
                    </a:cubicBezTo>
                    <a:cubicBezTo>
                      <a:pt x="19672" y="7426"/>
                      <a:pt x="19920" y="7239"/>
                      <a:pt x="19920" y="6932"/>
                    </a:cubicBezTo>
                    <a:cubicBezTo>
                      <a:pt x="19932" y="6858"/>
                      <a:pt x="19920" y="6796"/>
                      <a:pt x="19895" y="6735"/>
                    </a:cubicBezTo>
                    <a:lnTo>
                      <a:pt x="21670" y="6082"/>
                    </a:lnTo>
                    <a:cubicBezTo>
                      <a:pt x="21766" y="6161"/>
                      <a:pt x="21880" y="6198"/>
                      <a:pt x="21993" y="6198"/>
                    </a:cubicBezTo>
                    <a:cubicBezTo>
                      <a:pt x="22195" y="6198"/>
                      <a:pt x="22391" y="6078"/>
                      <a:pt x="22470" y="5872"/>
                    </a:cubicBezTo>
                    <a:cubicBezTo>
                      <a:pt x="22594" y="5540"/>
                      <a:pt x="22347" y="5195"/>
                      <a:pt x="22002" y="5195"/>
                    </a:cubicBezTo>
                    <a:cubicBezTo>
                      <a:pt x="21965" y="5195"/>
                      <a:pt x="21941" y="5195"/>
                      <a:pt x="21916" y="5207"/>
                    </a:cubicBezTo>
                    <a:lnTo>
                      <a:pt x="21423" y="3889"/>
                    </a:lnTo>
                    <a:cubicBezTo>
                      <a:pt x="21596" y="3790"/>
                      <a:pt x="21583" y="3544"/>
                      <a:pt x="21411" y="3457"/>
                    </a:cubicBezTo>
                    <a:cubicBezTo>
                      <a:pt x="21372" y="3434"/>
                      <a:pt x="21330" y="3423"/>
                      <a:pt x="21290" y="3423"/>
                    </a:cubicBezTo>
                    <a:cubicBezTo>
                      <a:pt x="21162" y="3423"/>
                      <a:pt x="21041" y="3530"/>
                      <a:pt x="21041" y="3679"/>
                    </a:cubicBezTo>
                    <a:cubicBezTo>
                      <a:pt x="21041" y="3691"/>
                      <a:pt x="21041" y="3691"/>
                      <a:pt x="21041" y="3704"/>
                    </a:cubicBezTo>
                    <a:lnTo>
                      <a:pt x="20253" y="3938"/>
                    </a:lnTo>
                    <a:cubicBezTo>
                      <a:pt x="20165" y="3726"/>
                      <a:pt x="19981" y="3629"/>
                      <a:pt x="19797" y="3629"/>
                    </a:cubicBezTo>
                    <a:cubicBezTo>
                      <a:pt x="19542" y="3629"/>
                      <a:pt x="19286" y="3814"/>
                      <a:pt x="19279" y="4135"/>
                    </a:cubicBezTo>
                    <a:cubicBezTo>
                      <a:pt x="19279" y="4308"/>
                      <a:pt x="19378" y="4468"/>
                      <a:pt x="19526" y="4554"/>
                    </a:cubicBezTo>
                    <a:lnTo>
                      <a:pt x="19328" y="5367"/>
                    </a:lnTo>
                    <a:cubicBezTo>
                      <a:pt x="19279" y="5380"/>
                      <a:pt x="19242" y="5416"/>
                      <a:pt x="19218" y="5466"/>
                    </a:cubicBezTo>
                    <a:lnTo>
                      <a:pt x="18638" y="5158"/>
                    </a:lnTo>
                    <a:cubicBezTo>
                      <a:pt x="18651" y="5133"/>
                      <a:pt x="18651" y="5108"/>
                      <a:pt x="18651" y="5071"/>
                    </a:cubicBezTo>
                    <a:cubicBezTo>
                      <a:pt x="18651" y="4960"/>
                      <a:pt x="18572" y="4916"/>
                      <a:pt x="18477" y="4916"/>
                    </a:cubicBezTo>
                    <a:cubicBezTo>
                      <a:pt x="18301" y="4916"/>
                      <a:pt x="18071" y="5071"/>
                      <a:pt x="18207" y="5232"/>
                    </a:cubicBezTo>
                    <a:lnTo>
                      <a:pt x="17320" y="6180"/>
                    </a:lnTo>
                    <a:cubicBezTo>
                      <a:pt x="17271" y="6156"/>
                      <a:pt x="17234" y="6143"/>
                      <a:pt x="17185" y="6143"/>
                    </a:cubicBezTo>
                    <a:cubicBezTo>
                      <a:pt x="17074" y="6143"/>
                      <a:pt x="16975" y="6217"/>
                      <a:pt x="16950" y="6316"/>
                    </a:cubicBezTo>
                    <a:lnTo>
                      <a:pt x="15718" y="6156"/>
                    </a:lnTo>
                    <a:cubicBezTo>
                      <a:pt x="15706" y="6045"/>
                      <a:pt x="15607" y="5959"/>
                      <a:pt x="15484" y="5946"/>
                    </a:cubicBezTo>
                    <a:lnTo>
                      <a:pt x="15460" y="5946"/>
                    </a:lnTo>
                    <a:lnTo>
                      <a:pt x="15275" y="5441"/>
                    </a:lnTo>
                    <a:cubicBezTo>
                      <a:pt x="15739" y="5197"/>
                      <a:pt x="15573" y="4492"/>
                      <a:pt x="15054" y="4492"/>
                    </a:cubicBezTo>
                    <a:cubicBezTo>
                      <a:pt x="15050" y="4492"/>
                      <a:pt x="15045" y="4492"/>
                      <a:pt x="15041" y="4492"/>
                    </a:cubicBezTo>
                    <a:cubicBezTo>
                      <a:pt x="14979" y="4492"/>
                      <a:pt x="14905" y="4505"/>
                      <a:pt x="14843" y="4529"/>
                    </a:cubicBezTo>
                    <a:lnTo>
                      <a:pt x="14535" y="3963"/>
                    </a:lnTo>
                    <a:cubicBezTo>
                      <a:pt x="14671" y="3839"/>
                      <a:pt x="14646" y="3618"/>
                      <a:pt x="14474" y="3544"/>
                    </a:cubicBezTo>
                    <a:cubicBezTo>
                      <a:pt x="14441" y="3529"/>
                      <a:pt x="14408" y="3522"/>
                      <a:pt x="14375" y="3522"/>
                    </a:cubicBezTo>
                    <a:cubicBezTo>
                      <a:pt x="14246" y="3522"/>
                      <a:pt x="14129" y="3628"/>
                      <a:pt x="14129" y="3765"/>
                    </a:cubicBezTo>
                    <a:cubicBezTo>
                      <a:pt x="14117" y="3839"/>
                      <a:pt x="14153" y="3901"/>
                      <a:pt x="14203" y="3950"/>
                    </a:cubicBezTo>
                    <a:lnTo>
                      <a:pt x="13427" y="5170"/>
                    </a:lnTo>
                    <a:cubicBezTo>
                      <a:pt x="13402" y="5158"/>
                      <a:pt x="13377" y="5158"/>
                      <a:pt x="13340" y="5158"/>
                    </a:cubicBezTo>
                    <a:lnTo>
                      <a:pt x="13328" y="5158"/>
                    </a:lnTo>
                    <a:lnTo>
                      <a:pt x="12983" y="3938"/>
                    </a:lnTo>
                    <a:cubicBezTo>
                      <a:pt x="13242" y="3815"/>
                      <a:pt x="13303" y="3470"/>
                      <a:pt x="13118" y="3260"/>
                    </a:cubicBezTo>
                    <a:lnTo>
                      <a:pt x="14240" y="981"/>
                    </a:lnTo>
                    <a:cubicBezTo>
                      <a:pt x="14264" y="993"/>
                      <a:pt x="14301" y="993"/>
                      <a:pt x="14338" y="993"/>
                    </a:cubicBezTo>
                    <a:lnTo>
                      <a:pt x="14511" y="1720"/>
                    </a:lnTo>
                    <a:cubicBezTo>
                      <a:pt x="14067" y="1745"/>
                      <a:pt x="13944" y="2336"/>
                      <a:pt x="14338" y="2533"/>
                    </a:cubicBezTo>
                    <a:cubicBezTo>
                      <a:pt x="14407" y="2570"/>
                      <a:pt x="14476" y="2586"/>
                      <a:pt x="14543" y="2586"/>
                    </a:cubicBezTo>
                    <a:cubicBezTo>
                      <a:pt x="14855" y="2586"/>
                      <a:pt x="15098" y="2222"/>
                      <a:pt x="14905" y="1917"/>
                    </a:cubicBezTo>
                    <a:lnTo>
                      <a:pt x="15250" y="1609"/>
                    </a:lnTo>
                    <a:cubicBezTo>
                      <a:pt x="15287" y="1634"/>
                      <a:pt x="15324" y="1646"/>
                      <a:pt x="15373" y="1646"/>
                    </a:cubicBezTo>
                    <a:cubicBezTo>
                      <a:pt x="15472" y="1646"/>
                      <a:pt x="15558" y="1585"/>
                      <a:pt x="15607" y="1486"/>
                    </a:cubicBezTo>
                    <a:lnTo>
                      <a:pt x="16285" y="1535"/>
                    </a:lnTo>
                    <a:cubicBezTo>
                      <a:pt x="16297" y="1745"/>
                      <a:pt x="16470" y="1905"/>
                      <a:pt x="16679" y="1905"/>
                    </a:cubicBezTo>
                    <a:lnTo>
                      <a:pt x="16716" y="1905"/>
                    </a:lnTo>
                    <a:cubicBezTo>
                      <a:pt x="16938" y="1893"/>
                      <a:pt x="17098" y="1695"/>
                      <a:pt x="17086" y="1474"/>
                    </a:cubicBezTo>
                    <a:cubicBezTo>
                      <a:pt x="17086" y="1412"/>
                      <a:pt x="17074" y="1363"/>
                      <a:pt x="17037" y="1301"/>
                    </a:cubicBezTo>
                    <a:lnTo>
                      <a:pt x="17160" y="1240"/>
                    </a:lnTo>
                    <a:cubicBezTo>
                      <a:pt x="17209" y="1301"/>
                      <a:pt x="17283" y="1338"/>
                      <a:pt x="17357" y="1338"/>
                    </a:cubicBezTo>
                    <a:cubicBezTo>
                      <a:pt x="17554" y="1338"/>
                      <a:pt x="17677" y="1116"/>
                      <a:pt x="17566" y="944"/>
                    </a:cubicBezTo>
                    <a:cubicBezTo>
                      <a:pt x="17516" y="865"/>
                      <a:pt x="17437" y="827"/>
                      <a:pt x="17358" y="827"/>
                    </a:cubicBezTo>
                    <a:cubicBezTo>
                      <a:pt x="17264" y="827"/>
                      <a:pt x="17170" y="880"/>
                      <a:pt x="17123" y="981"/>
                    </a:cubicBezTo>
                    <a:lnTo>
                      <a:pt x="14819" y="463"/>
                    </a:lnTo>
                    <a:cubicBezTo>
                      <a:pt x="14795" y="152"/>
                      <a:pt x="14559" y="1"/>
                      <a:pt x="143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82"/>
              <p:cNvSpPr/>
              <p:nvPr/>
            </p:nvSpPr>
            <p:spPr>
              <a:xfrm>
                <a:off x="5065783" y="2646593"/>
                <a:ext cx="13687" cy="11754"/>
              </a:xfrm>
              <a:custGeom>
                <a:rect b="b" l="l" r="r" t="t"/>
                <a:pathLst>
                  <a:path extrusionOk="0" h="815" w="949">
                    <a:moveTo>
                      <a:pt x="541" y="208"/>
                    </a:moveTo>
                    <a:cubicBezTo>
                      <a:pt x="644" y="208"/>
                      <a:pt x="740" y="291"/>
                      <a:pt x="740" y="407"/>
                    </a:cubicBezTo>
                    <a:cubicBezTo>
                      <a:pt x="740" y="518"/>
                      <a:pt x="653" y="617"/>
                      <a:pt x="542" y="617"/>
                    </a:cubicBezTo>
                    <a:cubicBezTo>
                      <a:pt x="358" y="617"/>
                      <a:pt x="271" y="395"/>
                      <a:pt x="395" y="272"/>
                    </a:cubicBezTo>
                    <a:cubicBezTo>
                      <a:pt x="439" y="228"/>
                      <a:pt x="491" y="208"/>
                      <a:pt x="541" y="208"/>
                    </a:cubicBezTo>
                    <a:close/>
                    <a:moveTo>
                      <a:pt x="542" y="1"/>
                    </a:moveTo>
                    <a:cubicBezTo>
                      <a:pt x="185" y="1"/>
                      <a:pt x="0" y="444"/>
                      <a:pt x="259" y="691"/>
                    </a:cubicBezTo>
                    <a:cubicBezTo>
                      <a:pt x="340" y="776"/>
                      <a:pt x="443" y="814"/>
                      <a:pt x="544" y="814"/>
                    </a:cubicBezTo>
                    <a:cubicBezTo>
                      <a:pt x="750" y="814"/>
                      <a:pt x="949" y="655"/>
                      <a:pt x="949" y="407"/>
                    </a:cubicBezTo>
                    <a:cubicBezTo>
                      <a:pt x="949" y="185"/>
                      <a:pt x="764" y="1"/>
                      <a:pt x="5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82"/>
              <p:cNvSpPr/>
              <p:nvPr/>
            </p:nvSpPr>
            <p:spPr>
              <a:xfrm>
                <a:off x="5245791" y="2697778"/>
                <a:ext cx="8553" cy="7327"/>
              </a:xfrm>
              <a:custGeom>
                <a:rect b="b" l="l" r="r" t="t"/>
                <a:pathLst>
                  <a:path extrusionOk="0" h="508" w="593">
                    <a:moveTo>
                      <a:pt x="260" y="210"/>
                    </a:moveTo>
                    <a:cubicBezTo>
                      <a:pt x="284" y="210"/>
                      <a:pt x="309" y="234"/>
                      <a:pt x="309" y="259"/>
                    </a:cubicBezTo>
                    <a:cubicBezTo>
                      <a:pt x="309" y="284"/>
                      <a:pt x="284" y="308"/>
                      <a:pt x="260" y="308"/>
                    </a:cubicBezTo>
                    <a:cubicBezTo>
                      <a:pt x="198" y="308"/>
                      <a:pt x="198" y="210"/>
                      <a:pt x="260" y="210"/>
                    </a:cubicBezTo>
                    <a:close/>
                    <a:moveTo>
                      <a:pt x="260" y="0"/>
                    </a:moveTo>
                    <a:cubicBezTo>
                      <a:pt x="112" y="0"/>
                      <a:pt x="1" y="111"/>
                      <a:pt x="1" y="259"/>
                    </a:cubicBezTo>
                    <a:cubicBezTo>
                      <a:pt x="1" y="408"/>
                      <a:pt x="124" y="507"/>
                      <a:pt x="253" y="507"/>
                    </a:cubicBezTo>
                    <a:cubicBezTo>
                      <a:pt x="315" y="507"/>
                      <a:pt x="380" y="484"/>
                      <a:pt x="432" y="431"/>
                    </a:cubicBezTo>
                    <a:cubicBezTo>
                      <a:pt x="592" y="271"/>
                      <a:pt x="481" y="0"/>
                      <a:pt x="26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82"/>
              <p:cNvSpPr/>
              <p:nvPr/>
            </p:nvSpPr>
            <p:spPr>
              <a:xfrm>
                <a:off x="5074480" y="2638040"/>
                <a:ext cx="8553" cy="7327"/>
              </a:xfrm>
              <a:custGeom>
                <a:rect b="b" l="l" r="r" t="t"/>
                <a:pathLst>
                  <a:path extrusionOk="0" h="508" w="593">
                    <a:moveTo>
                      <a:pt x="346" y="199"/>
                    </a:moveTo>
                    <a:cubicBezTo>
                      <a:pt x="371" y="199"/>
                      <a:pt x="395" y="224"/>
                      <a:pt x="395" y="249"/>
                    </a:cubicBezTo>
                    <a:cubicBezTo>
                      <a:pt x="395" y="273"/>
                      <a:pt x="371" y="298"/>
                      <a:pt x="346" y="298"/>
                    </a:cubicBezTo>
                    <a:cubicBezTo>
                      <a:pt x="321" y="298"/>
                      <a:pt x="297" y="273"/>
                      <a:pt x="297" y="249"/>
                    </a:cubicBezTo>
                    <a:cubicBezTo>
                      <a:pt x="297" y="224"/>
                      <a:pt x="321" y="199"/>
                      <a:pt x="346" y="199"/>
                    </a:cubicBezTo>
                    <a:close/>
                    <a:moveTo>
                      <a:pt x="341" y="0"/>
                    </a:moveTo>
                    <a:cubicBezTo>
                      <a:pt x="278" y="0"/>
                      <a:pt x="214" y="24"/>
                      <a:pt x="161" y="76"/>
                    </a:cubicBezTo>
                    <a:cubicBezTo>
                      <a:pt x="1" y="224"/>
                      <a:pt x="112" y="507"/>
                      <a:pt x="346" y="507"/>
                    </a:cubicBezTo>
                    <a:cubicBezTo>
                      <a:pt x="482" y="507"/>
                      <a:pt x="592" y="384"/>
                      <a:pt x="592" y="249"/>
                    </a:cubicBezTo>
                    <a:cubicBezTo>
                      <a:pt x="592" y="99"/>
                      <a:pt x="470" y="0"/>
                      <a:pt x="34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5" name="Google Shape;5955;p82"/>
            <p:cNvGrpSpPr/>
            <p:nvPr/>
          </p:nvGrpSpPr>
          <p:grpSpPr>
            <a:xfrm>
              <a:off x="4760834" y="2594715"/>
              <a:ext cx="1108903" cy="517407"/>
              <a:chOff x="4760834" y="2594715"/>
              <a:chExt cx="1108903" cy="517407"/>
            </a:xfrm>
          </p:grpSpPr>
          <p:sp>
            <p:nvSpPr>
              <p:cNvPr id="5956" name="Google Shape;5956;p82"/>
              <p:cNvSpPr/>
              <p:nvPr/>
            </p:nvSpPr>
            <p:spPr>
              <a:xfrm>
                <a:off x="4760834" y="2668270"/>
                <a:ext cx="11567" cy="9966"/>
              </a:xfrm>
              <a:custGeom>
                <a:rect b="b" l="l" r="r" t="t"/>
                <a:pathLst>
                  <a:path extrusionOk="0" h="691" w="802">
                    <a:moveTo>
                      <a:pt x="457" y="1"/>
                    </a:moveTo>
                    <a:cubicBezTo>
                      <a:pt x="149" y="1"/>
                      <a:pt x="1" y="370"/>
                      <a:pt x="210" y="592"/>
                    </a:cubicBezTo>
                    <a:cubicBezTo>
                      <a:pt x="282" y="660"/>
                      <a:pt x="368" y="690"/>
                      <a:pt x="453" y="690"/>
                    </a:cubicBezTo>
                    <a:cubicBezTo>
                      <a:pt x="632" y="690"/>
                      <a:pt x="802" y="555"/>
                      <a:pt x="802" y="346"/>
                    </a:cubicBezTo>
                    <a:cubicBezTo>
                      <a:pt x="802" y="149"/>
                      <a:pt x="654"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82"/>
              <p:cNvSpPr/>
              <p:nvPr/>
            </p:nvSpPr>
            <p:spPr>
              <a:xfrm>
                <a:off x="4816995" y="2636684"/>
                <a:ext cx="8004" cy="6721"/>
              </a:xfrm>
              <a:custGeom>
                <a:rect b="b" l="l" r="r" t="t"/>
                <a:pathLst>
                  <a:path extrusionOk="0" h="466" w="555">
                    <a:moveTo>
                      <a:pt x="241" y="1"/>
                    </a:moveTo>
                    <a:cubicBezTo>
                      <a:pt x="123" y="1"/>
                      <a:pt x="13" y="91"/>
                      <a:pt x="13" y="232"/>
                    </a:cubicBezTo>
                    <a:cubicBezTo>
                      <a:pt x="0" y="367"/>
                      <a:pt x="111" y="466"/>
                      <a:pt x="247" y="466"/>
                    </a:cubicBezTo>
                    <a:cubicBezTo>
                      <a:pt x="456" y="466"/>
                      <a:pt x="555" y="207"/>
                      <a:pt x="407" y="72"/>
                    </a:cubicBezTo>
                    <a:cubicBezTo>
                      <a:pt x="358" y="23"/>
                      <a:pt x="299" y="1"/>
                      <a:pt x="2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82"/>
              <p:cNvSpPr/>
              <p:nvPr/>
            </p:nvSpPr>
            <p:spPr>
              <a:xfrm>
                <a:off x="4877411" y="2637247"/>
                <a:ext cx="10139" cy="8653"/>
              </a:xfrm>
              <a:custGeom>
                <a:rect b="b" l="l" r="r" t="t"/>
                <a:pathLst>
                  <a:path extrusionOk="0" h="600" w="703">
                    <a:moveTo>
                      <a:pt x="300" y="1"/>
                    </a:moveTo>
                    <a:cubicBezTo>
                      <a:pt x="145" y="1"/>
                      <a:pt x="1" y="122"/>
                      <a:pt x="1" y="304"/>
                    </a:cubicBezTo>
                    <a:cubicBezTo>
                      <a:pt x="1" y="464"/>
                      <a:pt x="136" y="599"/>
                      <a:pt x="296" y="599"/>
                    </a:cubicBezTo>
                    <a:cubicBezTo>
                      <a:pt x="567" y="599"/>
                      <a:pt x="703" y="279"/>
                      <a:pt x="518" y="94"/>
                    </a:cubicBezTo>
                    <a:cubicBezTo>
                      <a:pt x="453" y="29"/>
                      <a:pt x="375" y="1"/>
                      <a:pt x="3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82"/>
              <p:cNvSpPr/>
              <p:nvPr/>
            </p:nvSpPr>
            <p:spPr>
              <a:xfrm>
                <a:off x="4834230" y="2747507"/>
                <a:ext cx="8538" cy="7154"/>
              </a:xfrm>
              <a:custGeom>
                <a:rect b="b" l="l" r="r" t="t"/>
                <a:pathLst>
                  <a:path extrusionOk="0" h="496" w="592">
                    <a:moveTo>
                      <a:pt x="252" y="0"/>
                    </a:moveTo>
                    <a:cubicBezTo>
                      <a:pt x="123" y="0"/>
                      <a:pt x="0" y="99"/>
                      <a:pt x="0" y="249"/>
                    </a:cubicBezTo>
                    <a:cubicBezTo>
                      <a:pt x="0" y="384"/>
                      <a:pt x="111" y="495"/>
                      <a:pt x="259" y="495"/>
                    </a:cubicBezTo>
                    <a:cubicBezTo>
                      <a:pt x="481" y="495"/>
                      <a:pt x="592" y="236"/>
                      <a:pt x="432" y="76"/>
                    </a:cubicBezTo>
                    <a:cubicBezTo>
                      <a:pt x="379" y="24"/>
                      <a:pt x="315" y="0"/>
                      <a:pt x="2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82"/>
              <p:cNvSpPr/>
              <p:nvPr/>
            </p:nvSpPr>
            <p:spPr>
              <a:xfrm>
                <a:off x="4882560" y="2695788"/>
                <a:ext cx="8365" cy="7327"/>
              </a:xfrm>
              <a:custGeom>
                <a:rect b="b" l="l" r="r" t="t"/>
                <a:pathLst>
                  <a:path extrusionOk="0" h="508" w="580">
                    <a:moveTo>
                      <a:pt x="244" y="1"/>
                    </a:moveTo>
                    <a:cubicBezTo>
                      <a:pt x="118" y="1"/>
                      <a:pt x="1" y="100"/>
                      <a:pt x="1" y="249"/>
                    </a:cubicBezTo>
                    <a:cubicBezTo>
                      <a:pt x="1" y="385"/>
                      <a:pt x="112" y="508"/>
                      <a:pt x="247" y="508"/>
                    </a:cubicBezTo>
                    <a:cubicBezTo>
                      <a:pt x="469" y="508"/>
                      <a:pt x="580" y="237"/>
                      <a:pt x="420" y="77"/>
                    </a:cubicBezTo>
                    <a:cubicBezTo>
                      <a:pt x="367" y="24"/>
                      <a:pt x="304" y="1"/>
                      <a:pt x="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82"/>
              <p:cNvSpPr/>
              <p:nvPr/>
            </p:nvSpPr>
            <p:spPr>
              <a:xfrm>
                <a:off x="4964133" y="2657972"/>
                <a:ext cx="8004" cy="6793"/>
              </a:xfrm>
              <a:custGeom>
                <a:rect b="b" l="l" r="r" t="t"/>
                <a:pathLst>
                  <a:path extrusionOk="0" h="471" w="555">
                    <a:moveTo>
                      <a:pt x="321" y="0"/>
                    </a:moveTo>
                    <a:cubicBezTo>
                      <a:pt x="99" y="0"/>
                      <a:pt x="0" y="247"/>
                      <a:pt x="148" y="394"/>
                    </a:cubicBezTo>
                    <a:cubicBezTo>
                      <a:pt x="197" y="447"/>
                      <a:pt x="257" y="471"/>
                      <a:pt x="315" y="471"/>
                    </a:cubicBezTo>
                    <a:cubicBezTo>
                      <a:pt x="433" y="471"/>
                      <a:pt x="547" y="375"/>
                      <a:pt x="555" y="234"/>
                    </a:cubicBezTo>
                    <a:cubicBezTo>
                      <a:pt x="543" y="111"/>
                      <a:pt x="444" y="0"/>
                      <a:pt x="3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82"/>
              <p:cNvSpPr/>
              <p:nvPr/>
            </p:nvSpPr>
            <p:spPr>
              <a:xfrm>
                <a:off x="5161563" y="2621887"/>
                <a:ext cx="10500" cy="8841"/>
              </a:xfrm>
              <a:custGeom>
                <a:rect b="b" l="l" r="r" t="t"/>
                <a:pathLst>
                  <a:path extrusionOk="0" h="613" w="728">
                    <a:moveTo>
                      <a:pt x="419" y="1"/>
                    </a:moveTo>
                    <a:cubicBezTo>
                      <a:pt x="136" y="1"/>
                      <a:pt x="0" y="334"/>
                      <a:pt x="198" y="531"/>
                    </a:cubicBezTo>
                    <a:cubicBezTo>
                      <a:pt x="258" y="588"/>
                      <a:pt x="332" y="613"/>
                      <a:pt x="404" y="613"/>
                    </a:cubicBezTo>
                    <a:cubicBezTo>
                      <a:pt x="568" y="613"/>
                      <a:pt x="727" y="484"/>
                      <a:pt x="727" y="297"/>
                    </a:cubicBezTo>
                    <a:cubicBezTo>
                      <a:pt x="715" y="124"/>
                      <a:pt x="580" y="1"/>
                      <a:pt x="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82"/>
              <p:cNvSpPr/>
              <p:nvPr/>
            </p:nvSpPr>
            <p:spPr>
              <a:xfrm>
                <a:off x="4961105" y="2633093"/>
                <a:ext cx="10153" cy="8711"/>
              </a:xfrm>
              <a:custGeom>
                <a:rect b="b" l="l" r="r" t="t"/>
                <a:pathLst>
                  <a:path extrusionOk="0" h="604" w="704">
                    <a:moveTo>
                      <a:pt x="306" y="1"/>
                    </a:moveTo>
                    <a:cubicBezTo>
                      <a:pt x="149" y="1"/>
                      <a:pt x="1" y="120"/>
                      <a:pt x="1" y="296"/>
                    </a:cubicBezTo>
                    <a:cubicBezTo>
                      <a:pt x="13" y="468"/>
                      <a:pt x="149" y="604"/>
                      <a:pt x="309" y="604"/>
                    </a:cubicBezTo>
                    <a:cubicBezTo>
                      <a:pt x="580" y="592"/>
                      <a:pt x="703" y="271"/>
                      <a:pt x="518" y="86"/>
                    </a:cubicBezTo>
                    <a:cubicBezTo>
                      <a:pt x="455" y="27"/>
                      <a:pt x="380" y="1"/>
                      <a:pt x="3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82"/>
              <p:cNvSpPr/>
              <p:nvPr/>
            </p:nvSpPr>
            <p:spPr>
              <a:xfrm>
                <a:off x="4997536" y="2903731"/>
                <a:ext cx="10327" cy="8754"/>
              </a:xfrm>
              <a:custGeom>
                <a:rect b="b" l="l" r="r" t="t"/>
                <a:pathLst>
                  <a:path extrusionOk="0" h="607" w="716">
                    <a:moveTo>
                      <a:pt x="407" y="1"/>
                    </a:moveTo>
                    <a:cubicBezTo>
                      <a:pt x="136" y="1"/>
                      <a:pt x="1" y="321"/>
                      <a:pt x="186" y="518"/>
                    </a:cubicBezTo>
                    <a:cubicBezTo>
                      <a:pt x="246" y="579"/>
                      <a:pt x="323" y="606"/>
                      <a:pt x="398" y="606"/>
                    </a:cubicBezTo>
                    <a:cubicBezTo>
                      <a:pt x="553" y="606"/>
                      <a:pt x="703" y="491"/>
                      <a:pt x="703" y="309"/>
                    </a:cubicBezTo>
                    <a:cubicBezTo>
                      <a:pt x="715" y="149"/>
                      <a:pt x="580" y="1"/>
                      <a:pt x="4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82"/>
              <p:cNvSpPr/>
              <p:nvPr/>
            </p:nvSpPr>
            <p:spPr>
              <a:xfrm>
                <a:off x="5355849" y="3058860"/>
                <a:ext cx="10442" cy="8841"/>
              </a:xfrm>
              <a:custGeom>
                <a:rect b="b" l="l" r="r" t="t"/>
                <a:pathLst>
                  <a:path extrusionOk="0" h="613" w="724">
                    <a:moveTo>
                      <a:pt x="401" y="1"/>
                    </a:moveTo>
                    <a:cubicBezTo>
                      <a:pt x="139" y="1"/>
                      <a:pt x="0" y="325"/>
                      <a:pt x="194" y="519"/>
                    </a:cubicBezTo>
                    <a:cubicBezTo>
                      <a:pt x="255" y="583"/>
                      <a:pt x="331" y="612"/>
                      <a:pt x="407" y="612"/>
                    </a:cubicBezTo>
                    <a:cubicBezTo>
                      <a:pt x="563" y="612"/>
                      <a:pt x="715" y="491"/>
                      <a:pt x="724" y="309"/>
                    </a:cubicBezTo>
                    <a:cubicBezTo>
                      <a:pt x="724" y="137"/>
                      <a:pt x="588" y="1"/>
                      <a:pt x="416" y="1"/>
                    </a:cubicBezTo>
                    <a:cubicBezTo>
                      <a:pt x="411" y="1"/>
                      <a:pt x="406" y="1"/>
                      <a:pt x="4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82"/>
              <p:cNvSpPr/>
              <p:nvPr/>
            </p:nvSpPr>
            <p:spPr>
              <a:xfrm>
                <a:off x="5255742" y="2858257"/>
                <a:ext cx="10153" cy="8711"/>
              </a:xfrm>
              <a:custGeom>
                <a:rect b="b" l="l" r="r" t="t"/>
                <a:pathLst>
                  <a:path extrusionOk="0" h="604" w="704">
                    <a:moveTo>
                      <a:pt x="306" y="0"/>
                    </a:moveTo>
                    <a:cubicBezTo>
                      <a:pt x="149" y="0"/>
                      <a:pt x="1" y="119"/>
                      <a:pt x="1" y="295"/>
                    </a:cubicBezTo>
                    <a:cubicBezTo>
                      <a:pt x="1" y="468"/>
                      <a:pt x="136" y="603"/>
                      <a:pt x="296" y="603"/>
                    </a:cubicBezTo>
                    <a:cubicBezTo>
                      <a:pt x="568" y="603"/>
                      <a:pt x="703" y="270"/>
                      <a:pt x="518" y="86"/>
                    </a:cubicBezTo>
                    <a:cubicBezTo>
                      <a:pt x="455" y="27"/>
                      <a:pt x="379" y="0"/>
                      <a:pt x="3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82"/>
              <p:cNvSpPr/>
              <p:nvPr/>
            </p:nvSpPr>
            <p:spPr>
              <a:xfrm>
                <a:off x="5376055" y="2878146"/>
                <a:ext cx="11567" cy="9952"/>
              </a:xfrm>
              <a:custGeom>
                <a:rect b="b" l="l" r="r" t="t"/>
                <a:pathLst>
                  <a:path extrusionOk="0" h="690" w="802">
                    <a:moveTo>
                      <a:pt x="456" y="0"/>
                    </a:moveTo>
                    <a:cubicBezTo>
                      <a:pt x="161" y="0"/>
                      <a:pt x="0" y="370"/>
                      <a:pt x="222" y="592"/>
                    </a:cubicBezTo>
                    <a:cubicBezTo>
                      <a:pt x="289" y="659"/>
                      <a:pt x="373" y="690"/>
                      <a:pt x="456" y="690"/>
                    </a:cubicBezTo>
                    <a:cubicBezTo>
                      <a:pt x="631" y="690"/>
                      <a:pt x="801" y="554"/>
                      <a:pt x="801" y="345"/>
                    </a:cubicBezTo>
                    <a:cubicBezTo>
                      <a:pt x="801" y="148"/>
                      <a:pt x="653" y="0"/>
                      <a:pt x="4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82"/>
              <p:cNvSpPr/>
              <p:nvPr/>
            </p:nvSpPr>
            <p:spPr>
              <a:xfrm>
                <a:off x="5327955" y="2880280"/>
                <a:ext cx="10254" cy="8653"/>
              </a:xfrm>
              <a:custGeom>
                <a:rect b="b" l="l" r="r" t="t"/>
                <a:pathLst>
                  <a:path extrusionOk="0" h="600" w="711">
                    <a:moveTo>
                      <a:pt x="304" y="0"/>
                    </a:moveTo>
                    <a:cubicBezTo>
                      <a:pt x="132" y="0"/>
                      <a:pt x="9" y="136"/>
                      <a:pt x="9" y="296"/>
                    </a:cubicBezTo>
                    <a:cubicBezTo>
                      <a:pt x="0" y="478"/>
                      <a:pt x="148" y="599"/>
                      <a:pt x="301" y="599"/>
                    </a:cubicBezTo>
                    <a:cubicBezTo>
                      <a:pt x="376" y="599"/>
                      <a:pt x="453" y="570"/>
                      <a:pt x="514" y="505"/>
                    </a:cubicBezTo>
                    <a:cubicBezTo>
                      <a:pt x="711" y="321"/>
                      <a:pt x="575" y="0"/>
                      <a:pt x="3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82"/>
              <p:cNvSpPr/>
              <p:nvPr/>
            </p:nvSpPr>
            <p:spPr>
              <a:xfrm>
                <a:off x="5214523" y="2866940"/>
                <a:ext cx="10139" cy="8625"/>
              </a:xfrm>
              <a:custGeom>
                <a:rect b="b" l="l" r="r" t="t"/>
                <a:pathLst>
                  <a:path extrusionOk="0" h="598" w="703">
                    <a:moveTo>
                      <a:pt x="416" y="0"/>
                    </a:moveTo>
                    <a:cubicBezTo>
                      <a:pt x="409" y="0"/>
                      <a:pt x="402" y="1"/>
                      <a:pt x="394" y="1"/>
                    </a:cubicBezTo>
                    <a:cubicBezTo>
                      <a:pt x="123" y="1"/>
                      <a:pt x="0" y="322"/>
                      <a:pt x="197" y="506"/>
                    </a:cubicBezTo>
                    <a:cubicBezTo>
                      <a:pt x="257" y="570"/>
                      <a:pt x="330" y="597"/>
                      <a:pt x="402" y="597"/>
                    </a:cubicBezTo>
                    <a:cubicBezTo>
                      <a:pt x="555" y="597"/>
                      <a:pt x="703" y="473"/>
                      <a:pt x="703" y="297"/>
                    </a:cubicBezTo>
                    <a:cubicBezTo>
                      <a:pt x="703" y="132"/>
                      <a:pt x="578"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82"/>
              <p:cNvSpPr/>
              <p:nvPr/>
            </p:nvSpPr>
            <p:spPr>
              <a:xfrm>
                <a:off x="5288971" y="2879920"/>
                <a:ext cx="10153" cy="8711"/>
              </a:xfrm>
              <a:custGeom>
                <a:rect b="b" l="l" r="r" t="t"/>
                <a:pathLst>
                  <a:path extrusionOk="0" h="604" w="704">
                    <a:moveTo>
                      <a:pt x="395" y="1"/>
                    </a:moveTo>
                    <a:cubicBezTo>
                      <a:pt x="124" y="13"/>
                      <a:pt x="1" y="333"/>
                      <a:pt x="198" y="518"/>
                    </a:cubicBezTo>
                    <a:cubicBezTo>
                      <a:pt x="257" y="577"/>
                      <a:pt x="330" y="604"/>
                      <a:pt x="402" y="604"/>
                    </a:cubicBezTo>
                    <a:cubicBezTo>
                      <a:pt x="555" y="604"/>
                      <a:pt x="703" y="485"/>
                      <a:pt x="703" y="309"/>
                    </a:cubicBezTo>
                    <a:cubicBezTo>
                      <a:pt x="703" y="136"/>
                      <a:pt x="568" y="1"/>
                      <a:pt x="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82"/>
              <p:cNvSpPr/>
              <p:nvPr/>
            </p:nvSpPr>
            <p:spPr>
              <a:xfrm>
                <a:off x="5728887" y="3072907"/>
                <a:ext cx="1529" cy="923"/>
              </a:xfrm>
              <a:custGeom>
                <a:rect b="b" l="l" r="r" t="t"/>
                <a:pathLst>
                  <a:path extrusionOk="0" h="64" w="106">
                    <a:moveTo>
                      <a:pt x="56" y="1"/>
                    </a:moveTo>
                    <a:cubicBezTo>
                      <a:pt x="0" y="1"/>
                      <a:pt x="56" y="63"/>
                      <a:pt x="87" y="63"/>
                    </a:cubicBezTo>
                    <a:cubicBezTo>
                      <a:pt x="97" y="63"/>
                      <a:pt x="105" y="56"/>
                      <a:pt x="105" y="38"/>
                    </a:cubicBezTo>
                    <a:cubicBezTo>
                      <a:pt x="105" y="13"/>
                      <a:pt x="81" y="1"/>
                      <a:pt x="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82"/>
              <p:cNvSpPr/>
              <p:nvPr/>
            </p:nvSpPr>
            <p:spPr>
              <a:xfrm>
                <a:off x="5824464" y="3088902"/>
                <a:ext cx="1558" cy="1067"/>
              </a:xfrm>
              <a:custGeom>
                <a:rect b="b" l="l" r="r" t="t"/>
                <a:pathLst>
                  <a:path extrusionOk="0" h="74" w="108">
                    <a:moveTo>
                      <a:pt x="58" y="1"/>
                    </a:moveTo>
                    <a:cubicBezTo>
                      <a:pt x="1" y="1"/>
                      <a:pt x="61" y="74"/>
                      <a:pt x="91" y="74"/>
                    </a:cubicBezTo>
                    <a:cubicBezTo>
                      <a:pt x="100" y="74"/>
                      <a:pt x="107" y="67"/>
                      <a:pt x="107" y="50"/>
                    </a:cubicBezTo>
                    <a:cubicBezTo>
                      <a:pt x="107" y="25"/>
                      <a:pt x="95" y="1"/>
                      <a:pt x="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82"/>
              <p:cNvSpPr/>
              <p:nvPr/>
            </p:nvSpPr>
            <p:spPr>
              <a:xfrm>
                <a:off x="5838079" y="2953503"/>
                <a:ext cx="10153" cy="8711"/>
              </a:xfrm>
              <a:custGeom>
                <a:rect b="b" l="l" r="r" t="t"/>
                <a:pathLst>
                  <a:path extrusionOk="0" h="604" w="704">
                    <a:moveTo>
                      <a:pt x="304" y="1"/>
                    </a:moveTo>
                    <a:cubicBezTo>
                      <a:pt x="150" y="1"/>
                      <a:pt x="1" y="123"/>
                      <a:pt x="1" y="308"/>
                    </a:cubicBezTo>
                    <a:cubicBezTo>
                      <a:pt x="1" y="468"/>
                      <a:pt x="136" y="603"/>
                      <a:pt x="297" y="603"/>
                    </a:cubicBezTo>
                    <a:cubicBezTo>
                      <a:pt x="568" y="603"/>
                      <a:pt x="703" y="283"/>
                      <a:pt x="506" y="86"/>
                    </a:cubicBezTo>
                    <a:cubicBezTo>
                      <a:pt x="447" y="27"/>
                      <a:pt x="375" y="1"/>
                      <a:pt x="3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82"/>
              <p:cNvSpPr/>
              <p:nvPr/>
            </p:nvSpPr>
            <p:spPr>
              <a:xfrm>
                <a:off x="5771678" y="3008525"/>
                <a:ext cx="10442" cy="8956"/>
              </a:xfrm>
              <a:custGeom>
                <a:rect b="b" l="l" r="r" t="t"/>
                <a:pathLst>
                  <a:path extrusionOk="0" h="621" w="724">
                    <a:moveTo>
                      <a:pt x="313" y="0"/>
                    </a:moveTo>
                    <a:cubicBezTo>
                      <a:pt x="153" y="0"/>
                      <a:pt x="1" y="128"/>
                      <a:pt x="9" y="312"/>
                    </a:cubicBezTo>
                    <a:cubicBezTo>
                      <a:pt x="9" y="485"/>
                      <a:pt x="132" y="608"/>
                      <a:pt x="305" y="620"/>
                    </a:cubicBezTo>
                    <a:cubicBezTo>
                      <a:pt x="576" y="620"/>
                      <a:pt x="724" y="288"/>
                      <a:pt x="527" y="91"/>
                    </a:cubicBezTo>
                    <a:cubicBezTo>
                      <a:pt x="464" y="28"/>
                      <a:pt x="387" y="0"/>
                      <a:pt x="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82"/>
              <p:cNvSpPr/>
              <p:nvPr/>
            </p:nvSpPr>
            <p:spPr>
              <a:xfrm>
                <a:off x="5725238" y="2930918"/>
                <a:ext cx="10153" cy="8754"/>
              </a:xfrm>
              <a:custGeom>
                <a:rect b="b" l="l" r="r" t="t"/>
                <a:pathLst>
                  <a:path extrusionOk="0" h="607" w="704">
                    <a:moveTo>
                      <a:pt x="309" y="1"/>
                    </a:moveTo>
                    <a:cubicBezTo>
                      <a:pt x="136" y="13"/>
                      <a:pt x="1" y="149"/>
                      <a:pt x="13" y="309"/>
                    </a:cubicBezTo>
                    <a:cubicBezTo>
                      <a:pt x="13" y="491"/>
                      <a:pt x="158" y="606"/>
                      <a:pt x="309" y="606"/>
                    </a:cubicBezTo>
                    <a:cubicBezTo>
                      <a:pt x="383" y="606"/>
                      <a:pt x="458" y="579"/>
                      <a:pt x="518" y="518"/>
                    </a:cubicBezTo>
                    <a:cubicBezTo>
                      <a:pt x="703" y="321"/>
                      <a:pt x="568" y="1"/>
                      <a:pt x="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82"/>
              <p:cNvSpPr/>
              <p:nvPr/>
            </p:nvSpPr>
            <p:spPr>
              <a:xfrm>
                <a:off x="5692787" y="2873069"/>
                <a:ext cx="10557" cy="8827"/>
              </a:xfrm>
              <a:custGeom>
                <a:rect b="b" l="l" r="r" t="t"/>
                <a:pathLst>
                  <a:path extrusionOk="0" h="612" w="732">
                    <a:moveTo>
                      <a:pt x="316" y="1"/>
                    </a:moveTo>
                    <a:cubicBezTo>
                      <a:pt x="154" y="1"/>
                      <a:pt x="0" y="124"/>
                      <a:pt x="8" y="315"/>
                    </a:cubicBezTo>
                    <a:cubicBezTo>
                      <a:pt x="8" y="476"/>
                      <a:pt x="144" y="611"/>
                      <a:pt x="304" y="611"/>
                    </a:cubicBezTo>
                    <a:cubicBezTo>
                      <a:pt x="309" y="611"/>
                      <a:pt x="314" y="612"/>
                      <a:pt x="319" y="612"/>
                    </a:cubicBezTo>
                    <a:cubicBezTo>
                      <a:pt x="593" y="612"/>
                      <a:pt x="732" y="287"/>
                      <a:pt x="538" y="94"/>
                    </a:cubicBezTo>
                    <a:cubicBezTo>
                      <a:pt x="474" y="29"/>
                      <a:pt x="394" y="1"/>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82"/>
              <p:cNvSpPr/>
              <p:nvPr/>
            </p:nvSpPr>
            <p:spPr>
              <a:xfrm>
                <a:off x="5562826" y="2759795"/>
                <a:ext cx="10139" cy="8653"/>
              </a:xfrm>
              <a:custGeom>
                <a:rect b="b" l="l" r="r" t="t"/>
                <a:pathLst>
                  <a:path extrusionOk="0" h="600" w="703">
                    <a:moveTo>
                      <a:pt x="394" y="0"/>
                    </a:moveTo>
                    <a:cubicBezTo>
                      <a:pt x="136" y="0"/>
                      <a:pt x="0" y="321"/>
                      <a:pt x="185" y="506"/>
                    </a:cubicBezTo>
                    <a:cubicBezTo>
                      <a:pt x="250" y="570"/>
                      <a:pt x="328" y="599"/>
                      <a:pt x="403" y="599"/>
                    </a:cubicBezTo>
                    <a:cubicBezTo>
                      <a:pt x="558" y="599"/>
                      <a:pt x="702" y="478"/>
                      <a:pt x="702" y="296"/>
                    </a:cubicBezTo>
                    <a:cubicBezTo>
                      <a:pt x="690" y="136"/>
                      <a:pt x="567"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82"/>
              <p:cNvSpPr/>
              <p:nvPr/>
            </p:nvSpPr>
            <p:spPr>
              <a:xfrm>
                <a:off x="5588988" y="2834950"/>
                <a:ext cx="10456" cy="8841"/>
              </a:xfrm>
              <a:custGeom>
                <a:rect b="b" l="l" r="r" t="t"/>
                <a:pathLst>
                  <a:path extrusionOk="0" h="613" w="725">
                    <a:moveTo>
                      <a:pt x="413" y="1"/>
                    </a:moveTo>
                    <a:cubicBezTo>
                      <a:pt x="140" y="1"/>
                      <a:pt x="1" y="325"/>
                      <a:pt x="194" y="519"/>
                    </a:cubicBezTo>
                    <a:cubicBezTo>
                      <a:pt x="259" y="584"/>
                      <a:pt x="338" y="612"/>
                      <a:pt x="416" y="612"/>
                    </a:cubicBezTo>
                    <a:cubicBezTo>
                      <a:pt x="574" y="612"/>
                      <a:pt x="724" y="491"/>
                      <a:pt x="724" y="309"/>
                    </a:cubicBezTo>
                    <a:cubicBezTo>
                      <a:pt x="724" y="137"/>
                      <a:pt x="589" y="1"/>
                      <a:pt x="429" y="1"/>
                    </a:cubicBezTo>
                    <a:cubicBezTo>
                      <a:pt x="423" y="1"/>
                      <a:pt x="418" y="1"/>
                      <a:pt x="4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82"/>
              <p:cNvSpPr/>
              <p:nvPr/>
            </p:nvSpPr>
            <p:spPr>
              <a:xfrm>
                <a:off x="5594628" y="2661693"/>
                <a:ext cx="10139" cy="8653"/>
              </a:xfrm>
              <a:custGeom>
                <a:rect b="b" l="l" r="r" t="t"/>
                <a:pathLst>
                  <a:path extrusionOk="0" h="600" w="703">
                    <a:moveTo>
                      <a:pt x="407" y="1"/>
                    </a:moveTo>
                    <a:cubicBezTo>
                      <a:pt x="136" y="1"/>
                      <a:pt x="1" y="321"/>
                      <a:pt x="198" y="506"/>
                    </a:cubicBezTo>
                    <a:cubicBezTo>
                      <a:pt x="258" y="571"/>
                      <a:pt x="334" y="600"/>
                      <a:pt x="407" y="600"/>
                    </a:cubicBezTo>
                    <a:cubicBezTo>
                      <a:pt x="558" y="600"/>
                      <a:pt x="703" y="479"/>
                      <a:pt x="703" y="297"/>
                    </a:cubicBezTo>
                    <a:cubicBezTo>
                      <a:pt x="703" y="124"/>
                      <a:pt x="567" y="1"/>
                      <a:pt x="4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82"/>
              <p:cNvSpPr/>
              <p:nvPr/>
            </p:nvSpPr>
            <p:spPr>
              <a:xfrm>
                <a:off x="5777490" y="2645958"/>
                <a:ext cx="10139" cy="8653"/>
              </a:xfrm>
              <a:custGeom>
                <a:rect b="b" l="l" r="r" t="t"/>
                <a:pathLst>
                  <a:path extrusionOk="0" h="600" w="703">
                    <a:moveTo>
                      <a:pt x="300" y="0"/>
                    </a:moveTo>
                    <a:cubicBezTo>
                      <a:pt x="145" y="0"/>
                      <a:pt x="0" y="121"/>
                      <a:pt x="0" y="303"/>
                    </a:cubicBezTo>
                    <a:cubicBezTo>
                      <a:pt x="0" y="476"/>
                      <a:pt x="136" y="599"/>
                      <a:pt x="308" y="599"/>
                    </a:cubicBezTo>
                    <a:cubicBezTo>
                      <a:pt x="567" y="599"/>
                      <a:pt x="703" y="279"/>
                      <a:pt x="518" y="94"/>
                    </a:cubicBezTo>
                    <a:cubicBezTo>
                      <a:pt x="453" y="29"/>
                      <a:pt x="375" y="0"/>
                      <a:pt x="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82"/>
              <p:cNvSpPr/>
              <p:nvPr/>
            </p:nvSpPr>
            <p:spPr>
              <a:xfrm>
                <a:off x="5662514" y="2649275"/>
                <a:ext cx="10139" cy="8711"/>
              </a:xfrm>
              <a:custGeom>
                <a:rect b="b" l="l" r="r" t="t"/>
                <a:pathLst>
                  <a:path extrusionOk="0" h="604" w="703">
                    <a:moveTo>
                      <a:pt x="311" y="0"/>
                    </a:moveTo>
                    <a:cubicBezTo>
                      <a:pt x="154" y="0"/>
                      <a:pt x="0" y="119"/>
                      <a:pt x="0" y="295"/>
                    </a:cubicBezTo>
                    <a:cubicBezTo>
                      <a:pt x="0" y="468"/>
                      <a:pt x="136" y="603"/>
                      <a:pt x="308" y="603"/>
                    </a:cubicBezTo>
                    <a:cubicBezTo>
                      <a:pt x="567" y="603"/>
                      <a:pt x="703" y="271"/>
                      <a:pt x="518" y="86"/>
                    </a:cubicBezTo>
                    <a:cubicBezTo>
                      <a:pt x="459" y="27"/>
                      <a:pt x="384" y="0"/>
                      <a:pt x="3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82"/>
              <p:cNvSpPr/>
              <p:nvPr/>
            </p:nvSpPr>
            <p:spPr>
              <a:xfrm>
                <a:off x="5811080" y="2653429"/>
                <a:ext cx="10500" cy="9000"/>
              </a:xfrm>
              <a:custGeom>
                <a:rect b="b" l="l" r="r" t="t"/>
                <a:pathLst>
                  <a:path extrusionOk="0" h="624" w="728">
                    <a:moveTo>
                      <a:pt x="310" y="0"/>
                    </a:moveTo>
                    <a:cubicBezTo>
                      <a:pt x="151" y="0"/>
                      <a:pt x="0" y="124"/>
                      <a:pt x="0" y="315"/>
                    </a:cubicBezTo>
                    <a:cubicBezTo>
                      <a:pt x="0" y="475"/>
                      <a:pt x="136" y="623"/>
                      <a:pt x="296" y="623"/>
                    </a:cubicBezTo>
                    <a:cubicBezTo>
                      <a:pt x="579" y="623"/>
                      <a:pt x="727" y="291"/>
                      <a:pt x="530" y="93"/>
                    </a:cubicBezTo>
                    <a:cubicBezTo>
                      <a:pt x="466" y="29"/>
                      <a:pt x="387" y="0"/>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82"/>
              <p:cNvSpPr/>
              <p:nvPr/>
            </p:nvSpPr>
            <p:spPr>
              <a:xfrm>
                <a:off x="5338383" y="2640102"/>
                <a:ext cx="10312" cy="9000"/>
              </a:xfrm>
              <a:custGeom>
                <a:rect b="b" l="l" r="r" t="t"/>
                <a:pathLst>
                  <a:path extrusionOk="0" h="624" w="715">
                    <a:moveTo>
                      <a:pt x="310" y="0"/>
                    </a:moveTo>
                    <a:cubicBezTo>
                      <a:pt x="151" y="0"/>
                      <a:pt x="0" y="124"/>
                      <a:pt x="0" y="315"/>
                    </a:cubicBezTo>
                    <a:cubicBezTo>
                      <a:pt x="0" y="475"/>
                      <a:pt x="136" y="611"/>
                      <a:pt x="296" y="623"/>
                    </a:cubicBezTo>
                    <a:cubicBezTo>
                      <a:pt x="579" y="623"/>
                      <a:pt x="715" y="290"/>
                      <a:pt x="530" y="93"/>
                    </a:cubicBezTo>
                    <a:cubicBezTo>
                      <a:pt x="466" y="29"/>
                      <a:pt x="387" y="0"/>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82"/>
              <p:cNvSpPr/>
              <p:nvPr/>
            </p:nvSpPr>
            <p:spPr>
              <a:xfrm>
                <a:off x="5740352" y="2745041"/>
                <a:ext cx="10139" cy="8581"/>
              </a:xfrm>
              <a:custGeom>
                <a:rect b="b" l="l" r="r" t="t"/>
                <a:pathLst>
                  <a:path extrusionOk="0" h="595" w="703">
                    <a:moveTo>
                      <a:pt x="394" y="1"/>
                    </a:moveTo>
                    <a:cubicBezTo>
                      <a:pt x="136" y="1"/>
                      <a:pt x="0" y="321"/>
                      <a:pt x="185" y="506"/>
                    </a:cubicBezTo>
                    <a:cubicBezTo>
                      <a:pt x="246" y="567"/>
                      <a:pt x="322" y="594"/>
                      <a:pt x="397" y="594"/>
                    </a:cubicBezTo>
                    <a:cubicBezTo>
                      <a:pt x="548" y="594"/>
                      <a:pt x="694" y="482"/>
                      <a:pt x="702" y="309"/>
                    </a:cubicBezTo>
                    <a:cubicBezTo>
                      <a:pt x="702" y="136"/>
                      <a:pt x="567" y="1"/>
                      <a:pt x="3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82"/>
              <p:cNvSpPr/>
              <p:nvPr/>
            </p:nvSpPr>
            <p:spPr>
              <a:xfrm>
                <a:off x="5450922" y="3025284"/>
                <a:ext cx="10572" cy="8827"/>
              </a:xfrm>
              <a:custGeom>
                <a:rect b="b" l="l" r="r" t="t"/>
                <a:pathLst>
                  <a:path extrusionOk="0" h="612" w="733">
                    <a:moveTo>
                      <a:pt x="331" y="0"/>
                    </a:moveTo>
                    <a:cubicBezTo>
                      <a:pt x="326" y="0"/>
                      <a:pt x="322" y="0"/>
                      <a:pt x="317" y="1"/>
                    </a:cubicBezTo>
                    <a:cubicBezTo>
                      <a:pt x="144" y="1"/>
                      <a:pt x="21" y="136"/>
                      <a:pt x="9" y="296"/>
                    </a:cubicBezTo>
                    <a:cubicBezTo>
                      <a:pt x="1" y="487"/>
                      <a:pt x="155" y="611"/>
                      <a:pt x="316" y="611"/>
                    </a:cubicBezTo>
                    <a:cubicBezTo>
                      <a:pt x="395" y="611"/>
                      <a:pt x="475" y="582"/>
                      <a:pt x="539" y="518"/>
                    </a:cubicBezTo>
                    <a:cubicBezTo>
                      <a:pt x="732" y="336"/>
                      <a:pt x="593" y="0"/>
                      <a:pt x="3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82"/>
              <p:cNvSpPr/>
              <p:nvPr/>
            </p:nvSpPr>
            <p:spPr>
              <a:xfrm>
                <a:off x="5132112" y="2654049"/>
                <a:ext cx="10456" cy="8841"/>
              </a:xfrm>
              <a:custGeom>
                <a:rect b="b" l="l" r="r" t="t"/>
                <a:pathLst>
                  <a:path extrusionOk="0" h="613" w="725">
                    <a:moveTo>
                      <a:pt x="401" y="1"/>
                    </a:moveTo>
                    <a:cubicBezTo>
                      <a:pt x="140" y="1"/>
                      <a:pt x="1" y="325"/>
                      <a:pt x="194" y="519"/>
                    </a:cubicBezTo>
                    <a:cubicBezTo>
                      <a:pt x="255" y="583"/>
                      <a:pt x="331" y="612"/>
                      <a:pt x="407" y="612"/>
                    </a:cubicBezTo>
                    <a:cubicBezTo>
                      <a:pt x="563" y="612"/>
                      <a:pt x="716" y="491"/>
                      <a:pt x="724" y="309"/>
                    </a:cubicBezTo>
                    <a:cubicBezTo>
                      <a:pt x="724" y="137"/>
                      <a:pt x="589" y="1"/>
                      <a:pt x="416" y="1"/>
                    </a:cubicBezTo>
                    <a:cubicBezTo>
                      <a:pt x="411" y="1"/>
                      <a:pt x="406" y="1"/>
                      <a:pt x="4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82"/>
              <p:cNvSpPr/>
              <p:nvPr/>
            </p:nvSpPr>
            <p:spPr>
              <a:xfrm>
                <a:off x="5245617" y="2752511"/>
                <a:ext cx="10139" cy="8524"/>
              </a:xfrm>
              <a:custGeom>
                <a:rect b="b" l="l" r="r" t="t"/>
                <a:pathLst>
                  <a:path extrusionOk="0" h="591" w="703">
                    <a:moveTo>
                      <a:pt x="407" y="0"/>
                    </a:moveTo>
                    <a:cubicBezTo>
                      <a:pt x="136" y="0"/>
                      <a:pt x="0" y="321"/>
                      <a:pt x="185" y="505"/>
                    </a:cubicBezTo>
                    <a:cubicBezTo>
                      <a:pt x="248" y="565"/>
                      <a:pt x="324" y="591"/>
                      <a:pt x="398" y="591"/>
                    </a:cubicBezTo>
                    <a:cubicBezTo>
                      <a:pt x="555" y="591"/>
                      <a:pt x="703" y="472"/>
                      <a:pt x="703" y="296"/>
                    </a:cubicBezTo>
                    <a:cubicBezTo>
                      <a:pt x="690" y="123"/>
                      <a:pt x="567" y="0"/>
                      <a:pt x="4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82"/>
              <p:cNvSpPr/>
              <p:nvPr/>
            </p:nvSpPr>
            <p:spPr>
              <a:xfrm>
                <a:off x="5301245" y="2663481"/>
                <a:ext cx="8711" cy="7500"/>
              </a:xfrm>
              <a:custGeom>
                <a:rect b="b" l="l" r="r" t="t"/>
                <a:pathLst>
                  <a:path extrusionOk="0" h="520" w="604">
                    <a:moveTo>
                      <a:pt x="345" y="0"/>
                    </a:moveTo>
                    <a:cubicBezTo>
                      <a:pt x="111" y="0"/>
                      <a:pt x="0" y="271"/>
                      <a:pt x="160" y="444"/>
                    </a:cubicBezTo>
                    <a:cubicBezTo>
                      <a:pt x="212" y="496"/>
                      <a:pt x="277" y="519"/>
                      <a:pt x="341" y="519"/>
                    </a:cubicBezTo>
                    <a:cubicBezTo>
                      <a:pt x="474" y="519"/>
                      <a:pt x="604" y="417"/>
                      <a:pt x="604" y="259"/>
                    </a:cubicBezTo>
                    <a:cubicBezTo>
                      <a:pt x="604" y="111"/>
                      <a:pt x="493" y="0"/>
                      <a:pt x="3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82"/>
              <p:cNvSpPr/>
              <p:nvPr/>
            </p:nvSpPr>
            <p:spPr>
              <a:xfrm>
                <a:off x="5322388" y="2659717"/>
                <a:ext cx="9778" cy="8394"/>
              </a:xfrm>
              <a:custGeom>
                <a:rect b="b" l="l" r="r" t="t"/>
                <a:pathLst>
                  <a:path extrusionOk="0" h="582" w="678">
                    <a:moveTo>
                      <a:pt x="285" y="0"/>
                    </a:moveTo>
                    <a:cubicBezTo>
                      <a:pt x="138" y="0"/>
                      <a:pt x="0" y="113"/>
                      <a:pt x="0" y="286"/>
                    </a:cubicBezTo>
                    <a:cubicBezTo>
                      <a:pt x="0" y="446"/>
                      <a:pt x="123" y="582"/>
                      <a:pt x="284" y="582"/>
                    </a:cubicBezTo>
                    <a:cubicBezTo>
                      <a:pt x="542" y="582"/>
                      <a:pt x="678" y="261"/>
                      <a:pt x="493" y="89"/>
                    </a:cubicBezTo>
                    <a:cubicBezTo>
                      <a:pt x="432" y="28"/>
                      <a:pt x="357" y="0"/>
                      <a:pt x="2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82"/>
              <p:cNvSpPr/>
              <p:nvPr/>
            </p:nvSpPr>
            <p:spPr>
              <a:xfrm>
                <a:off x="5319057" y="2689601"/>
                <a:ext cx="10096" cy="8581"/>
              </a:xfrm>
              <a:custGeom>
                <a:rect b="b" l="l" r="r" t="t"/>
                <a:pathLst>
                  <a:path extrusionOk="0" h="595" w="700">
                    <a:moveTo>
                      <a:pt x="389" y="0"/>
                    </a:moveTo>
                    <a:cubicBezTo>
                      <a:pt x="128" y="0"/>
                      <a:pt x="1" y="312"/>
                      <a:pt x="182" y="506"/>
                    </a:cubicBezTo>
                    <a:cubicBezTo>
                      <a:pt x="243" y="567"/>
                      <a:pt x="319" y="594"/>
                      <a:pt x="394" y="594"/>
                    </a:cubicBezTo>
                    <a:cubicBezTo>
                      <a:pt x="545" y="594"/>
                      <a:pt x="691" y="482"/>
                      <a:pt x="699" y="308"/>
                    </a:cubicBezTo>
                    <a:cubicBezTo>
                      <a:pt x="699" y="136"/>
                      <a:pt x="564" y="0"/>
                      <a:pt x="404" y="0"/>
                    </a:cubicBezTo>
                    <a:cubicBezTo>
                      <a:pt x="399" y="0"/>
                      <a:pt x="394" y="0"/>
                      <a:pt x="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82"/>
              <p:cNvSpPr/>
              <p:nvPr/>
            </p:nvSpPr>
            <p:spPr>
              <a:xfrm>
                <a:off x="5366637" y="2735983"/>
                <a:ext cx="10139" cy="8740"/>
              </a:xfrm>
              <a:custGeom>
                <a:rect b="b" l="l" r="r" t="t"/>
                <a:pathLst>
                  <a:path extrusionOk="0" h="606" w="703">
                    <a:moveTo>
                      <a:pt x="296" y="0"/>
                    </a:moveTo>
                    <a:cubicBezTo>
                      <a:pt x="136" y="0"/>
                      <a:pt x="0" y="136"/>
                      <a:pt x="0" y="308"/>
                    </a:cubicBezTo>
                    <a:cubicBezTo>
                      <a:pt x="0" y="491"/>
                      <a:pt x="151" y="606"/>
                      <a:pt x="305" y="606"/>
                    </a:cubicBezTo>
                    <a:cubicBezTo>
                      <a:pt x="381" y="606"/>
                      <a:pt x="457" y="578"/>
                      <a:pt x="518" y="518"/>
                    </a:cubicBezTo>
                    <a:cubicBezTo>
                      <a:pt x="703" y="321"/>
                      <a:pt x="567" y="0"/>
                      <a:pt x="2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82"/>
              <p:cNvSpPr/>
              <p:nvPr/>
            </p:nvSpPr>
            <p:spPr>
              <a:xfrm>
                <a:off x="5481786" y="2666856"/>
                <a:ext cx="10327" cy="8653"/>
              </a:xfrm>
              <a:custGeom>
                <a:rect b="b" l="l" r="r" t="t"/>
                <a:pathLst>
                  <a:path extrusionOk="0" h="600" w="716">
                    <a:moveTo>
                      <a:pt x="407" y="0"/>
                    </a:moveTo>
                    <a:cubicBezTo>
                      <a:pt x="136" y="0"/>
                      <a:pt x="1" y="321"/>
                      <a:pt x="198" y="505"/>
                    </a:cubicBezTo>
                    <a:cubicBezTo>
                      <a:pt x="258" y="570"/>
                      <a:pt x="335" y="599"/>
                      <a:pt x="410" y="599"/>
                    </a:cubicBezTo>
                    <a:cubicBezTo>
                      <a:pt x="565" y="599"/>
                      <a:pt x="715" y="478"/>
                      <a:pt x="715" y="296"/>
                    </a:cubicBezTo>
                    <a:cubicBezTo>
                      <a:pt x="715" y="136"/>
                      <a:pt x="580" y="0"/>
                      <a:pt x="4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82"/>
              <p:cNvSpPr/>
              <p:nvPr/>
            </p:nvSpPr>
            <p:spPr>
              <a:xfrm>
                <a:off x="5602459" y="2754978"/>
                <a:ext cx="10081" cy="8596"/>
              </a:xfrm>
              <a:custGeom>
                <a:rect b="b" l="l" r="r" t="t"/>
                <a:pathLst>
                  <a:path extrusionOk="0" h="596" w="699">
                    <a:moveTo>
                      <a:pt x="288" y="1"/>
                    </a:moveTo>
                    <a:cubicBezTo>
                      <a:pt x="125" y="1"/>
                      <a:pt x="0" y="144"/>
                      <a:pt x="12" y="310"/>
                    </a:cubicBezTo>
                    <a:cubicBezTo>
                      <a:pt x="12" y="483"/>
                      <a:pt x="156" y="595"/>
                      <a:pt x="306" y="595"/>
                    </a:cubicBezTo>
                    <a:cubicBezTo>
                      <a:pt x="380" y="595"/>
                      <a:pt x="456" y="568"/>
                      <a:pt x="517" y="507"/>
                    </a:cubicBezTo>
                    <a:cubicBezTo>
                      <a:pt x="699" y="313"/>
                      <a:pt x="572" y="1"/>
                      <a:pt x="322" y="1"/>
                    </a:cubicBezTo>
                    <a:cubicBezTo>
                      <a:pt x="317" y="1"/>
                      <a:pt x="313" y="1"/>
                      <a:pt x="308" y="2"/>
                    </a:cubicBezTo>
                    <a:cubicBezTo>
                      <a:pt x="301" y="1"/>
                      <a:pt x="294" y="1"/>
                      <a:pt x="2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82"/>
              <p:cNvSpPr/>
              <p:nvPr/>
            </p:nvSpPr>
            <p:spPr>
              <a:xfrm>
                <a:off x="5709431" y="2691850"/>
                <a:ext cx="10442" cy="8956"/>
              </a:xfrm>
              <a:custGeom>
                <a:rect b="b" l="l" r="r" t="t"/>
                <a:pathLst>
                  <a:path extrusionOk="0" h="621" w="724">
                    <a:moveTo>
                      <a:pt x="317" y="1"/>
                    </a:moveTo>
                    <a:cubicBezTo>
                      <a:pt x="156" y="1"/>
                      <a:pt x="0" y="131"/>
                      <a:pt x="0" y="325"/>
                    </a:cubicBezTo>
                    <a:cubicBezTo>
                      <a:pt x="13" y="485"/>
                      <a:pt x="136" y="621"/>
                      <a:pt x="308" y="621"/>
                    </a:cubicBezTo>
                    <a:cubicBezTo>
                      <a:pt x="313" y="621"/>
                      <a:pt x="318" y="621"/>
                      <a:pt x="322" y="621"/>
                    </a:cubicBezTo>
                    <a:cubicBezTo>
                      <a:pt x="584" y="621"/>
                      <a:pt x="724" y="285"/>
                      <a:pt x="530" y="91"/>
                    </a:cubicBezTo>
                    <a:cubicBezTo>
                      <a:pt x="468" y="29"/>
                      <a:pt x="392" y="1"/>
                      <a:pt x="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82"/>
              <p:cNvSpPr/>
              <p:nvPr/>
            </p:nvSpPr>
            <p:spPr>
              <a:xfrm>
                <a:off x="5378362" y="2643117"/>
                <a:ext cx="10269" cy="8827"/>
              </a:xfrm>
              <a:custGeom>
                <a:rect b="b" l="l" r="r" t="t"/>
                <a:pathLst>
                  <a:path extrusionOk="0" h="612" w="712">
                    <a:moveTo>
                      <a:pt x="309" y="0"/>
                    </a:moveTo>
                    <a:cubicBezTo>
                      <a:pt x="151" y="0"/>
                      <a:pt x="1" y="121"/>
                      <a:pt x="1" y="303"/>
                    </a:cubicBezTo>
                    <a:cubicBezTo>
                      <a:pt x="1" y="476"/>
                      <a:pt x="136" y="611"/>
                      <a:pt x="296" y="611"/>
                    </a:cubicBezTo>
                    <a:cubicBezTo>
                      <a:pt x="301" y="611"/>
                      <a:pt x="306" y="612"/>
                      <a:pt x="311" y="612"/>
                    </a:cubicBezTo>
                    <a:cubicBezTo>
                      <a:pt x="584" y="612"/>
                      <a:pt x="712" y="287"/>
                      <a:pt x="530" y="94"/>
                    </a:cubicBezTo>
                    <a:cubicBezTo>
                      <a:pt x="466" y="29"/>
                      <a:pt x="386" y="0"/>
                      <a:pt x="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82"/>
              <p:cNvSpPr/>
              <p:nvPr/>
            </p:nvSpPr>
            <p:spPr>
              <a:xfrm>
                <a:off x="5460527" y="3010371"/>
                <a:ext cx="1543" cy="1067"/>
              </a:xfrm>
              <a:custGeom>
                <a:rect b="b" l="l" r="r" t="t"/>
                <a:pathLst>
                  <a:path extrusionOk="0" h="74" w="107">
                    <a:moveTo>
                      <a:pt x="91" y="1"/>
                    </a:moveTo>
                    <a:cubicBezTo>
                      <a:pt x="61" y="1"/>
                      <a:pt x="1" y="73"/>
                      <a:pt x="58" y="73"/>
                    </a:cubicBezTo>
                    <a:cubicBezTo>
                      <a:pt x="82" y="73"/>
                      <a:pt x="107" y="61"/>
                      <a:pt x="107" y="24"/>
                    </a:cubicBezTo>
                    <a:cubicBezTo>
                      <a:pt x="107" y="7"/>
                      <a:pt x="100" y="1"/>
                      <a:pt x="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82"/>
              <p:cNvSpPr/>
              <p:nvPr/>
            </p:nvSpPr>
            <p:spPr>
              <a:xfrm>
                <a:off x="5759102" y="2946379"/>
                <a:ext cx="1514" cy="923"/>
              </a:xfrm>
              <a:custGeom>
                <a:rect b="b" l="l" r="r" t="t"/>
                <a:pathLst>
                  <a:path extrusionOk="0" h="64" w="105">
                    <a:moveTo>
                      <a:pt x="55" y="1"/>
                    </a:moveTo>
                    <a:cubicBezTo>
                      <a:pt x="0" y="1"/>
                      <a:pt x="55" y="63"/>
                      <a:pt x="87" y="63"/>
                    </a:cubicBezTo>
                    <a:cubicBezTo>
                      <a:pt x="97" y="63"/>
                      <a:pt x="105" y="56"/>
                      <a:pt x="105" y="38"/>
                    </a:cubicBezTo>
                    <a:cubicBezTo>
                      <a:pt x="105" y="13"/>
                      <a:pt x="80" y="1"/>
                      <a:pt x="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82"/>
              <p:cNvSpPr/>
              <p:nvPr/>
            </p:nvSpPr>
            <p:spPr>
              <a:xfrm>
                <a:off x="5688273" y="2945672"/>
                <a:ext cx="1442" cy="1442"/>
              </a:xfrm>
              <a:custGeom>
                <a:rect b="b" l="l" r="r" t="t"/>
                <a:pathLst>
                  <a:path extrusionOk="0" h="100" w="100">
                    <a:moveTo>
                      <a:pt x="50" y="1"/>
                    </a:moveTo>
                    <a:cubicBezTo>
                      <a:pt x="26" y="1"/>
                      <a:pt x="1" y="25"/>
                      <a:pt x="1" y="50"/>
                    </a:cubicBezTo>
                    <a:cubicBezTo>
                      <a:pt x="1" y="74"/>
                      <a:pt x="26" y="99"/>
                      <a:pt x="50" y="99"/>
                    </a:cubicBezTo>
                    <a:cubicBezTo>
                      <a:pt x="75" y="99"/>
                      <a:pt x="100" y="74"/>
                      <a:pt x="100" y="50"/>
                    </a:cubicBezTo>
                    <a:cubicBezTo>
                      <a:pt x="100" y="25"/>
                      <a:pt x="75"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82"/>
              <p:cNvSpPr/>
              <p:nvPr/>
            </p:nvSpPr>
            <p:spPr>
              <a:xfrm>
                <a:off x="5727372" y="3036664"/>
                <a:ext cx="1255" cy="1428"/>
              </a:xfrm>
              <a:custGeom>
                <a:rect b="b" l="l" r="r" t="t"/>
                <a:pathLst>
                  <a:path extrusionOk="0" h="99" w="87">
                    <a:moveTo>
                      <a:pt x="38" y="0"/>
                    </a:moveTo>
                    <a:cubicBezTo>
                      <a:pt x="13" y="0"/>
                      <a:pt x="1" y="25"/>
                      <a:pt x="1" y="49"/>
                    </a:cubicBezTo>
                    <a:cubicBezTo>
                      <a:pt x="1" y="74"/>
                      <a:pt x="13" y="99"/>
                      <a:pt x="38" y="99"/>
                    </a:cubicBezTo>
                    <a:cubicBezTo>
                      <a:pt x="75" y="99"/>
                      <a:pt x="87" y="74"/>
                      <a:pt x="87" y="49"/>
                    </a:cubicBezTo>
                    <a:cubicBezTo>
                      <a:pt x="87" y="25"/>
                      <a:pt x="75" y="0"/>
                      <a:pt x="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82"/>
              <p:cNvSpPr/>
              <p:nvPr/>
            </p:nvSpPr>
            <p:spPr>
              <a:xfrm>
                <a:off x="5836132" y="3027231"/>
                <a:ext cx="1529" cy="1082"/>
              </a:xfrm>
              <a:custGeom>
                <a:rect b="b" l="l" r="r" t="t"/>
                <a:pathLst>
                  <a:path extrusionOk="0" h="75" w="106">
                    <a:moveTo>
                      <a:pt x="18" y="0"/>
                    </a:moveTo>
                    <a:cubicBezTo>
                      <a:pt x="8" y="0"/>
                      <a:pt x="0" y="7"/>
                      <a:pt x="0" y="26"/>
                    </a:cubicBezTo>
                    <a:cubicBezTo>
                      <a:pt x="0" y="50"/>
                      <a:pt x="25" y="75"/>
                      <a:pt x="50" y="75"/>
                    </a:cubicBezTo>
                    <a:cubicBezTo>
                      <a:pt x="105" y="66"/>
                      <a:pt x="49" y="0"/>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82"/>
              <p:cNvSpPr/>
              <p:nvPr/>
            </p:nvSpPr>
            <p:spPr>
              <a:xfrm>
                <a:off x="5757054" y="3043759"/>
                <a:ext cx="10139" cy="8581"/>
              </a:xfrm>
              <a:custGeom>
                <a:rect b="b" l="l" r="r" t="t"/>
                <a:pathLst>
                  <a:path extrusionOk="0" h="595" w="703">
                    <a:moveTo>
                      <a:pt x="395" y="1"/>
                    </a:moveTo>
                    <a:cubicBezTo>
                      <a:pt x="124" y="1"/>
                      <a:pt x="0" y="321"/>
                      <a:pt x="185" y="506"/>
                    </a:cubicBezTo>
                    <a:cubicBezTo>
                      <a:pt x="246" y="567"/>
                      <a:pt x="322" y="595"/>
                      <a:pt x="397" y="595"/>
                    </a:cubicBezTo>
                    <a:cubicBezTo>
                      <a:pt x="548" y="595"/>
                      <a:pt x="694" y="482"/>
                      <a:pt x="703" y="309"/>
                    </a:cubicBezTo>
                    <a:cubicBezTo>
                      <a:pt x="703" y="136"/>
                      <a:pt x="567" y="1"/>
                      <a:pt x="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82"/>
              <p:cNvSpPr/>
              <p:nvPr/>
            </p:nvSpPr>
            <p:spPr>
              <a:xfrm>
                <a:off x="5664880" y="2828388"/>
                <a:ext cx="10442" cy="8827"/>
              </a:xfrm>
              <a:custGeom>
                <a:rect b="b" l="l" r="r" t="t"/>
                <a:pathLst>
                  <a:path extrusionOk="0" h="612" w="724">
                    <a:moveTo>
                      <a:pt x="401" y="0"/>
                    </a:moveTo>
                    <a:cubicBezTo>
                      <a:pt x="139" y="0"/>
                      <a:pt x="0" y="324"/>
                      <a:pt x="194" y="518"/>
                    </a:cubicBezTo>
                    <a:cubicBezTo>
                      <a:pt x="258" y="583"/>
                      <a:pt x="338" y="611"/>
                      <a:pt x="415" y="611"/>
                    </a:cubicBezTo>
                    <a:cubicBezTo>
                      <a:pt x="573" y="611"/>
                      <a:pt x="724" y="491"/>
                      <a:pt x="724" y="308"/>
                    </a:cubicBezTo>
                    <a:cubicBezTo>
                      <a:pt x="724" y="136"/>
                      <a:pt x="588" y="0"/>
                      <a:pt x="415" y="0"/>
                    </a:cubicBezTo>
                    <a:cubicBezTo>
                      <a:pt x="411" y="0"/>
                      <a:pt x="406" y="0"/>
                      <a:pt x="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82"/>
              <p:cNvSpPr/>
              <p:nvPr/>
            </p:nvSpPr>
            <p:spPr>
              <a:xfrm>
                <a:off x="5701296" y="2831936"/>
                <a:ext cx="8682" cy="7413"/>
              </a:xfrm>
              <a:custGeom>
                <a:rect b="b" l="l" r="r" t="t"/>
                <a:pathLst>
                  <a:path extrusionOk="0" h="514" w="602">
                    <a:moveTo>
                      <a:pt x="329" y="0"/>
                    </a:moveTo>
                    <a:cubicBezTo>
                      <a:pt x="116" y="0"/>
                      <a:pt x="1" y="275"/>
                      <a:pt x="158" y="432"/>
                    </a:cubicBezTo>
                    <a:cubicBezTo>
                      <a:pt x="214" y="489"/>
                      <a:pt x="281" y="513"/>
                      <a:pt x="346" y="513"/>
                    </a:cubicBezTo>
                    <a:cubicBezTo>
                      <a:pt x="479" y="513"/>
                      <a:pt x="601" y="409"/>
                      <a:pt x="601" y="260"/>
                    </a:cubicBezTo>
                    <a:cubicBezTo>
                      <a:pt x="601" y="112"/>
                      <a:pt x="490" y="1"/>
                      <a:pt x="342" y="1"/>
                    </a:cubicBezTo>
                    <a:cubicBezTo>
                      <a:pt x="338" y="1"/>
                      <a:pt x="333" y="0"/>
                      <a:pt x="3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82"/>
              <p:cNvSpPr/>
              <p:nvPr/>
            </p:nvSpPr>
            <p:spPr>
              <a:xfrm>
                <a:off x="5582729" y="2890232"/>
                <a:ext cx="1428" cy="1385"/>
              </a:xfrm>
              <a:custGeom>
                <a:rect b="b" l="l" r="r" t="t"/>
                <a:pathLst>
                  <a:path extrusionOk="0" h="96" w="99">
                    <a:moveTo>
                      <a:pt x="49" y="0"/>
                    </a:moveTo>
                    <a:cubicBezTo>
                      <a:pt x="25" y="0"/>
                      <a:pt x="0" y="25"/>
                      <a:pt x="0" y="50"/>
                    </a:cubicBezTo>
                    <a:cubicBezTo>
                      <a:pt x="0" y="80"/>
                      <a:pt x="25" y="96"/>
                      <a:pt x="49" y="96"/>
                    </a:cubicBezTo>
                    <a:cubicBezTo>
                      <a:pt x="74" y="96"/>
                      <a:pt x="99" y="80"/>
                      <a:pt x="99" y="50"/>
                    </a:cubicBezTo>
                    <a:cubicBezTo>
                      <a:pt x="99" y="25"/>
                      <a:pt x="74" y="0"/>
                      <a:pt x="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82"/>
              <p:cNvSpPr/>
              <p:nvPr/>
            </p:nvSpPr>
            <p:spPr>
              <a:xfrm>
                <a:off x="5266588" y="2751069"/>
                <a:ext cx="6764" cy="5740"/>
              </a:xfrm>
              <a:custGeom>
                <a:rect b="b" l="l" r="r" t="t"/>
                <a:pathLst>
                  <a:path extrusionOk="0" h="398" w="469">
                    <a:moveTo>
                      <a:pt x="179" y="1"/>
                    </a:moveTo>
                    <a:cubicBezTo>
                      <a:pt x="77" y="1"/>
                      <a:pt x="0" y="94"/>
                      <a:pt x="0" y="199"/>
                    </a:cubicBezTo>
                    <a:cubicBezTo>
                      <a:pt x="0" y="315"/>
                      <a:pt x="96" y="398"/>
                      <a:pt x="199" y="398"/>
                    </a:cubicBezTo>
                    <a:cubicBezTo>
                      <a:pt x="249" y="398"/>
                      <a:pt x="301" y="378"/>
                      <a:pt x="345" y="334"/>
                    </a:cubicBezTo>
                    <a:cubicBezTo>
                      <a:pt x="469" y="211"/>
                      <a:pt x="382" y="2"/>
                      <a:pt x="198" y="2"/>
                    </a:cubicBezTo>
                    <a:cubicBezTo>
                      <a:pt x="191" y="1"/>
                      <a:pt x="185" y="1"/>
                      <a:pt x="1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82"/>
              <p:cNvSpPr/>
              <p:nvPr/>
            </p:nvSpPr>
            <p:spPr>
              <a:xfrm>
                <a:off x="5311370" y="2850599"/>
                <a:ext cx="10615" cy="8956"/>
              </a:xfrm>
              <a:custGeom>
                <a:rect b="b" l="l" r="r" t="t"/>
                <a:pathLst>
                  <a:path extrusionOk="0" h="621" w="736">
                    <a:moveTo>
                      <a:pt x="432" y="1"/>
                    </a:moveTo>
                    <a:cubicBezTo>
                      <a:pt x="148" y="1"/>
                      <a:pt x="0" y="333"/>
                      <a:pt x="197" y="530"/>
                    </a:cubicBezTo>
                    <a:cubicBezTo>
                      <a:pt x="260" y="593"/>
                      <a:pt x="338" y="621"/>
                      <a:pt x="414" y="621"/>
                    </a:cubicBezTo>
                    <a:cubicBezTo>
                      <a:pt x="578" y="621"/>
                      <a:pt x="736" y="493"/>
                      <a:pt x="727" y="309"/>
                    </a:cubicBezTo>
                    <a:cubicBezTo>
                      <a:pt x="727" y="136"/>
                      <a:pt x="592"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82"/>
              <p:cNvSpPr/>
              <p:nvPr/>
            </p:nvSpPr>
            <p:spPr>
              <a:xfrm>
                <a:off x="5450864" y="2788582"/>
                <a:ext cx="2856" cy="2336"/>
              </a:xfrm>
              <a:custGeom>
                <a:rect b="b" l="l" r="r" t="t"/>
                <a:pathLst>
                  <a:path extrusionOk="0" h="162" w="198">
                    <a:moveTo>
                      <a:pt x="87" y="0"/>
                    </a:moveTo>
                    <a:cubicBezTo>
                      <a:pt x="38" y="0"/>
                      <a:pt x="1" y="37"/>
                      <a:pt x="1" y="87"/>
                    </a:cubicBezTo>
                    <a:cubicBezTo>
                      <a:pt x="1" y="124"/>
                      <a:pt x="38" y="161"/>
                      <a:pt x="87" y="161"/>
                    </a:cubicBezTo>
                    <a:cubicBezTo>
                      <a:pt x="91" y="161"/>
                      <a:pt x="94" y="161"/>
                      <a:pt x="98" y="161"/>
                    </a:cubicBezTo>
                    <a:cubicBezTo>
                      <a:pt x="198" y="161"/>
                      <a:pt x="194" y="0"/>
                      <a:pt x="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82"/>
              <p:cNvSpPr/>
              <p:nvPr/>
            </p:nvSpPr>
            <p:spPr>
              <a:xfrm>
                <a:off x="5430081" y="3004314"/>
                <a:ext cx="1356" cy="1067"/>
              </a:xfrm>
              <a:custGeom>
                <a:rect b="b" l="l" r="r" t="t"/>
                <a:pathLst>
                  <a:path extrusionOk="0" h="74" w="94">
                    <a:moveTo>
                      <a:pt x="37" y="1"/>
                    </a:moveTo>
                    <a:cubicBezTo>
                      <a:pt x="12" y="1"/>
                      <a:pt x="0" y="13"/>
                      <a:pt x="0" y="50"/>
                    </a:cubicBezTo>
                    <a:cubicBezTo>
                      <a:pt x="0" y="67"/>
                      <a:pt x="6" y="74"/>
                      <a:pt x="14" y="74"/>
                    </a:cubicBezTo>
                    <a:cubicBezTo>
                      <a:pt x="41" y="74"/>
                      <a:pt x="94" y="1"/>
                      <a:pt x="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82"/>
              <p:cNvSpPr/>
              <p:nvPr/>
            </p:nvSpPr>
            <p:spPr>
              <a:xfrm>
                <a:off x="5360954" y="3023323"/>
                <a:ext cx="1255" cy="1442"/>
              </a:xfrm>
              <a:custGeom>
                <a:rect b="b" l="l" r="r" t="t"/>
                <a:pathLst>
                  <a:path extrusionOk="0" h="100" w="87">
                    <a:moveTo>
                      <a:pt x="37" y="1"/>
                    </a:moveTo>
                    <a:cubicBezTo>
                      <a:pt x="12" y="1"/>
                      <a:pt x="0" y="26"/>
                      <a:pt x="0" y="50"/>
                    </a:cubicBezTo>
                    <a:cubicBezTo>
                      <a:pt x="0" y="75"/>
                      <a:pt x="12" y="100"/>
                      <a:pt x="37" y="100"/>
                    </a:cubicBezTo>
                    <a:cubicBezTo>
                      <a:pt x="74" y="100"/>
                      <a:pt x="86" y="75"/>
                      <a:pt x="86" y="50"/>
                    </a:cubicBezTo>
                    <a:cubicBezTo>
                      <a:pt x="86" y="26"/>
                      <a:pt x="74" y="1"/>
                      <a:pt x="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82"/>
              <p:cNvSpPr/>
              <p:nvPr/>
            </p:nvSpPr>
            <p:spPr>
              <a:xfrm>
                <a:off x="5312076" y="2915644"/>
                <a:ext cx="1442" cy="1255"/>
              </a:xfrm>
              <a:custGeom>
                <a:rect b="b" l="l" r="r" t="t"/>
                <a:pathLst>
                  <a:path extrusionOk="0" h="87" w="100">
                    <a:moveTo>
                      <a:pt x="50" y="0"/>
                    </a:moveTo>
                    <a:cubicBezTo>
                      <a:pt x="25" y="0"/>
                      <a:pt x="1" y="13"/>
                      <a:pt x="1" y="50"/>
                    </a:cubicBezTo>
                    <a:cubicBezTo>
                      <a:pt x="1" y="74"/>
                      <a:pt x="25" y="86"/>
                      <a:pt x="50" y="86"/>
                    </a:cubicBezTo>
                    <a:cubicBezTo>
                      <a:pt x="75" y="86"/>
                      <a:pt x="99" y="74"/>
                      <a:pt x="99" y="50"/>
                    </a:cubicBezTo>
                    <a:cubicBezTo>
                      <a:pt x="99" y="13"/>
                      <a:pt x="75"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82"/>
              <p:cNvSpPr/>
              <p:nvPr/>
            </p:nvSpPr>
            <p:spPr>
              <a:xfrm>
                <a:off x="5389842" y="2838599"/>
                <a:ext cx="2755" cy="1889"/>
              </a:xfrm>
              <a:custGeom>
                <a:rect b="b" l="l" r="r" t="t"/>
                <a:pathLst>
                  <a:path extrusionOk="0" h="131" w="191">
                    <a:moveTo>
                      <a:pt x="161" y="0"/>
                    </a:moveTo>
                    <a:cubicBezTo>
                      <a:pt x="106" y="0"/>
                      <a:pt x="0" y="130"/>
                      <a:pt x="104" y="130"/>
                    </a:cubicBezTo>
                    <a:cubicBezTo>
                      <a:pt x="153" y="130"/>
                      <a:pt x="190" y="93"/>
                      <a:pt x="190" y="44"/>
                    </a:cubicBezTo>
                    <a:cubicBezTo>
                      <a:pt x="190" y="12"/>
                      <a:pt x="178" y="0"/>
                      <a:pt x="1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82"/>
              <p:cNvSpPr/>
              <p:nvPr/>
            </p:nvSpPr>
            <p:spPr>
              <a:xfrm>
                <a:off x="5423793" y="2885804"/>
                <a:ext cx="1543" cy="1067"/>
              </a:xfrm>
              <a:custGeom>
                <a:rect b="b" l="l" r="r" t="t"/>
                <a:pathLst>
                  <a:path extrusionOk="0" h="74" w="107">
                    <a:moveTo>
                      <a:pt x="93" y="0"/>
                    </a:moveTo>
                    <a:cubicBezTo>
                      <a:pt x="65" y="0"/>
                      <a:pt x="0" y="73"/>
                      <a:pt x="66" y="73"/>
                    </a:cubicBezTo>
                    <a:cubicBezTo>
                      <a:pt x="91" y="73"/>
                      <a:pt x="103" y="49"/>
                      <a:pt x="103" y="24"/>
                    </a:cubicBezTo>
                    <a:cubicBezTo>
                      <a:pt x="106" y="7"/>
                      <a:pt x="101" y="0"/>
                      <a:pt x="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82"/>
              <p:cNvSpPr/>
              <p:nvPr/>
            </p:nvSpPr>
            <p:spPr>
              <a:xfrm>
                <a:off x="5413149" y="2918125"/>
                <a:ext cx="808" cy="620"/>
              </a:xfrm>
              <a:custGeom>
                <a:rect b="b" l="l" r="r" t="t"/>
                <a:pathLst>
                  <a:path extrusionOk="0" h="43" w="56">
                    <a:moveTo>
                      <a:pt x="28" y="1"/>
                    </a:moveTo>
                    <a:cubicBezTo>
                      <a:pt x="16" y="1"/>
                      <a:pt x="4" y="13"/>
                      <a:pt x="4" y="25"/>
                    </a:cubicBezTo>
                    <a:cubicBezTo>
                      <a:pt x="0" y="38"/>
                      <a:pt x="3" y="42"/>
                      <a:pt x="7" y="42"/>
                    </a:cubicBezTo>
                    <a:cubicBezTo>
                      <a:pt x="21" y="42"/>
                      <a:pt x="56" y="1"/>
                      <a:pt x="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82"/>
              <p:cNvSpPr/>
              <p:nvPr/>
            </p:nvSpPr>
            <p:spPr>
              <a:xfrm>
                <a:off x="5253261" y="2831878"/>
                <a:ext cx="721" cy="793"/>
              </a:xfrm>
              <a:custGeom>
                <a:rect b="b" l="l" r="r" t="t"/>
                <a:pathLst>
                  <a:path extrusionOk="0" h="55" w="50">
                    <a:moveTo>
                      <a:pt x="35" y="0"/>
                    </a:moveTo>
                    <a:cubicBezTo>
                      <a:pt x="32" y="0"/>
                      <a:pt x="28" y="2"/>
                      <a:pt x="25" y="5"/>
                    </a:cubicBezTo>
                    <a:cubicBezTo>
                      <a:pt x="13" y="5"/>
                      <a:pt x="0" y="5"/>
                      <a:pt x="0" y="29"/>
                    </a:cubicBezTo>
                    <a:cubicBezTo>
                      <a:pt x="0" y="42"/>
                      <a:pt x="13" y="54"/>
                      <a:pt x="25" y="54"/>
                    </a:cubicBezTo>
                    <a:cubicBezTo>
                      <a:pt x="37" y="54"/>
                      <a:pt x="50" y="42"/>
                      <a:pt x="50" y="29"/>
                    </a:cubicBezTo>
                    <a:cubicBezTo>
                      <a:pt x="50" y="11"/>
                      <a:pt x="43" y="0"/>
                      <a:pt x="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82"/>
              <p:cNvSpPr/>
              <p:nvPr/>
            </p:nvSpPr>
            <p:spPr>
              <a:xfrm>
                <a:off x="5213455" y="2852373"/>
                <a:ext cx="721" cy="779"/>
              </a:xfrm>
              <a:custGeom>
                <a:rect b="b" l="l" r="r" t="t"/>
                <a:pathLst>
                  <a:path extrusionOk="0" h="54" w="50">
                    <a:moveTo>
                      <a:pt x="25" y="1"/>
                    </a:moveTo>
                    <a:cubicBezTo>
                      <a:pt x="13" y="1"/>
                      <a:pt x="0" y="13"/>
                      <a:pt x="0" y="25"/>
                    </a:cubicBezTo>
                    <a:cubicBezTo>
                      <a:pt x="0" y="44"/>
                      <a:pt x="13" y="53"/>
                      <a:pt x="25" y="53"/>
                    </a:cubicBezTo>
                    <a:cubicBezTo>
                      <a:pt x="37" y="53"/>
                      <a:pt x="50" y="44"/>
                      <a:pt x="50" y="25"/>
                    </a:cubicBezTo>
                    <a:cubicBezTo>
                      <a:pt x="50" y="13"/>
                      <a:pt x="37" y="1"/>
                      <a:pt x="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82"/>
              <p:cNvSpPr/>
              <p:nvPr/>
            </p:nvSpPr>
            <p:spPr>
              <a:xfrm>
                <a:off x="5267756" y="2815249"/>
                <a:ext cx="1687" cy="1067"/>
              </a:xfrm>
              <a:custGeom>
                <a:rect b="b" l="l" r="r" t="t"/>
                <a:pathLst>
                  <a:path extrusionOk="0" h="74" w="117">
                    <a:moveTo>
                      <a:pt x="99" y="1"/>
                    </a:moveTo>
                    <a:cubicBezTo>
                      <a:pt x="66" y="1"/>
                      <a:pt x="1" y="74"/>
                      <a:pt x="67" y="74"/>
                    </a:cubicBezTo>
                    <a:cubicBezTo>
                      <a:pt x="92" y="74"/>
                      <a:pt x="117" y="61"/>
                      <a:pt x="117" y="24"/>
                    </a:cubicBezTo>
                    <a:cubicBezTo>
                      <a:pt x="117" y="7"/>
                      <a:pt x="109" y="1"/>
                      <a:pt x="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82"/>
              <p:cNvSpPr/>
              <p:nvPr/>
            </p:nvSpPr>
            <p:spPr>
              <a:xfrm>
                <a:off x="5212215" y="2837244"/>
                <a:ext cx="6764" cy="5913"/>
              </a:xfrm>
              <a:custGeom>
                <a:rect b="b" l="l" r="r" t="t"/>
                <a:pathLst>
                  <a:path extrusionOk="0" h="410" w="469">
                    <a:moveTo>
                      <a:pt x="264" y="1"/>
                    </a:moveTo>
                    <a:cubicBezTo>
                      <a:pt x="214" y="1"/>
                      <a:pt x="163" y="20"/>
                      <a:pt x="123" y="64"/>
                    </a:cubicBezTo>
                    <a:cubicBezTo>
                      <a:pt x="0" y="187"/>
                      <a:pt x="86" y="409"/>
                      <a:pt x="271" y="409"/>
                    </a:cubicBezTo>
                    <a:cubicBezTo>
                      <a:pt x="382" y="409"/>
                      <a:pt x="468" y="311"/>
                      <a:pt x="468" y="200"/>
                    </a:cubicBezTo>
                    <a:cubicBezTo>
                      <a:pt x="468" y="83"/>
                      <a:pt x="367" y="1"/>
                      <a:pt x="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82"/>
              <p:cNvSpPr/>
              <p:nvPr/>
            </p:nvSpPr>
            <p:spPr>
              <a:xfrm>
                <a:off x="5282452" y="2829441"/>
                <a:ext cx="10629" cy="8798"/>
              </a:xfrm>
              <a:custGeom>
                <a:rect b="b" l="l" r="r" t="t"/>
                <a:pathLst>
                  <a:path extrusionOk="0" h="610" w="737">
                    <a:moveTo>
                      <a:pt x="297" y="1"/>
                    </a:moveTo>
                    <a:cubicBezTo>
                      <a:pt x="146" y="1"/>
                      <a:pt x="21" y="132"/>
                      <a:pt x="9" y="297"/>
                    </a:cubicBezTo>
                    <a:cubicBezTo>
                      <a:pt x="1" y="482"/>
                      <a:pt x="153" y="609"/>
                      <a:pt x="317" y="609"/>
                    </a:cubicBezTo>
                    <a:cubicBezTo>
                      <a:pt x="393" y="609"/>
                      <a:pt x="472" y="582"/>
                      <a:pt x="539" y="519"/>
                    </a:cubicBezTo>
                    <a:cubicBezTo>
                      <a:pt x="736" y="334"/>
                      <a:pt x="601" y="1"/>
                      <a:pt x="317" y="1"/>
                    </a:cubicBezTo>
                    <a:cubicBezTo>
                      <a:pt x="311" y="1"/>
                      <a:pt x="304" y="1"/>
                      <a:pt x="2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82"/>
              <p:cNvSpPr/>
              <p:nvPr/>
            </p:nvSpPr>
            <p:spPr>
              <a:xfrm>
                <a:off x="5400227" y="2899996"/>
                <a:ext cx="721" cy="736"/>
              </a:xfrm>
              <a:custGeom>
                <a:rect b="b" l="l" r="r" t="t"/>
                <a:pathLst>
                  <a:path extrusionOk="0" h="51" w="50">
                    <a:moveTo>
                      <a:pt x="25" y="1"/>
                    </a:moveTo>
                    <a:cubicBezTo>
                      <a:pt x="12" y="1"/>
                      <a:pt x="0" y="13"/>
                      <a:pt x="0" y="26"/>
                    </a:cubicBezTo>
                    <a:cubicBezTo>
                      <a:pt x="0" y="38"/>
                      <a:pt x="12" y="50"/>
                      <a:pt x="25" y="50"/>
                    </a:cubicBezTo>
                    <a:cubicBezTo>
                      <a:pt x="37" y="50"/>
                      <a:pt x="49" y="38"/>
                      <a:pt x="49" y="26"/>
                    </a:cubicBezTo>
                    <a:cubicBezTo>
                      <a:pt x="49" y="13"/>
                      <a:pt x="37" y="1"/>
                      <a:pt x="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82"/>
              <p:cNvSpPr/>
              <p:nvPr/>
            </p:nvSpPr>
            <p:spPr>
              <a:xfrm>
                <a:off x="5418803" y="2855748"/>
                <a:ext cx="2755" cy="1904"/>
              </a:xfrm>
              <a:custGeom>
                <a:rect b="b" l="l" r="r" t="t"/>
                <a:pathLst>
                  <a:path extrusionOk="0" h="132" w="191">
                    <a:moveTo>
                      <a:pt x="104" y="1"/>
                    </a:moveTo>
                    <a:cubicBezTo>
                      <a:pt x="1" y="1"/>
                      <a:pt x="106" y="131"/>
                      <a:pt x="162" y="131"/>
                    </a:cubicBezTo>
                    <a:cubicBezTo>
                      <a:pt x="178" y="131"/>
                      <a:pt x="191" y="119"/>
                      <a:pt x="191" y="87"/>
                    </a:cubicBezTo>
                    <a:cubicBezTo>
                      <a:pt x="191" y="38"/>
                      <a:pt x="154" y="1"/>
                      <a:pt x="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82"/>
              <p:cNvSpPr/>
              <p:nvPr/>
            </p:nvSpPr>
            <p:spPr>
              <a:xfrm>
                <a:off x="5431134" y="2978916"/>
                <a:ext cx="1558" cy="1067"/>
              </a:xfrm>
              <a:custGeom>
                <a:rect b="b" l="l" r="r" t="t"/>
                <a:pathLst>
                  <a:path extrusionOk="0" h="74" w="108">
                    <a:moveTo>
                      <a:pt x="17" y="1"/>
                    </a:moveTo>
                    <a:cubicBezTo>
                      <a:pt x="8" y="1"/>
                      <a:pt x="1" y="7"/>
                      <a:pt x="1" y="24"/>
                    </a:cubicBezTo>
                    <a:cubicBezTo>
                      <a:pt x="1" y="49"/>
                      <a:pt x="26" y="74"/>
                      <a:pt x="50" y="74"/>
                    </a:cubicBezTo>
                    <a:cubicBezTo>
                      <a:pt x="107" y="74"/>
                      <a:pt x="47" y="1"/>
                      <a:pt x="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82"/>
              <p:cNvSpPr/>
              <p:nvPr/>
            </p:nvSpPr>
            <p:spPr>
              <a:xfrm>
                <a:off x="5426692" y="2943191"/>
                <a:ext cx="1976" cy="1428"/>
              </a:xfrm>
              <a:custGeom>
                <a:rect b="b" l="l" r="r" t="t"/>
                <a:pathLst>
                  <a:path extrusionOk="0" h="99" w="137">
                    <a:moveTo>
                      <a:pt x="75" y="0"/>
                    </a:moveTo>
                    <a:cubicBezTo>
                      <a:pt x="1" y="0"/>
                      <a:pt x="1" y="99"/>
                      <a:pt x="75" y="99"/>
                    </a:cubicBezTo>
                    <a:cubicBezTo>
                      <a:pt x="136" y="99"/>
                      <a:pt x="136" y="0"/>
                      <a:pt x="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82"/>
              <p:cNvSpPr/>
              <p:nvPr/>
            </p:nvSpPr>
            <p:spPr>
              <a:xfrm>
                <a:off x="5328129" y="2959489"/>
                <a:ext cx="4932" cy="4139"/>
              </a:xfrm>
              <a:custGeom>
                <a:rect b="b" l="l" r="r" t="t"/>
                <a:pathLst>
                  <a:path extrusionOk="0" h="287" w="342">
                    <a:moveTo>
                      <a:pt x="145" y="0"/>
                    </a:moveTo>
                    <a:cubicBezTo>
                      <a:pt x="71" y="0"/>
                      <a:pt x="1" y="56"/>
                      <a:pt x="9" y="139"/>
                    </a:cubicBezTo>
                    <a:cubicBezTo>
                      <a:pt x="9" y="225"/>
                      <a:pt x="70" y="287"/>
                      <a:pt x="144" y="287"/>
                    </a:cubicBezTo>
                    <a:cubicBezTo>
                      <a:pt x="268" y="287"/>
                      <a:pt x="342" y="127"/>
                      <a:pt x="243" y="41"/>
                    </a:cubicBezTo>
                    <a:cubicBezTo>
                      <a:pt x="215" y="13"/>
                      <a:pt x="180" y="0"/>
                      <a:pt x="1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82"/>
              <p:cNvSpPr/>
              <p:nvPr/>
            </p:nvSpPr>
            <p:spPr>
              <a:xfrm>
                <a:off x="5362368" y="2993122"/>
                <a:ext cx="9966" cy="9966"/>
              </a:xfrm>
              <a:custGeom>
                <a:rect b="b" l="l" r="r" t="t"/>
                <a:pathLst>
                  <a:path extrusionOk="0" h="691" w="691">
                    <a:moveTo>
                      <a:pt x="346" y="0"/>
                    </a:moveTo>
                    <a:cubicBezTo>
                      <a:pt x="148" y="0"/>
                      <a:pt x="1" y="148"/>
                      <a:pt x="1" y="345"/>
                    </a:cubicBezTo>
                    <a:cubicBezTo>
                      <a:pt x="1" y="530"/>
                      <a:pt x="148" y="690"/>
                      <a:pt x="346" y="690"/>
                    </a:cubicBezTo>
                    <a:cubicBezTo>
                      <a:pt x="530" y="690"/>
                      <a:pt x="691" y="530"/>
                      <a:pt x="691" y="345"/>
                    </a:cubicBezTo>
                    <a:cubicBezTo>
                      <a:pt x="691" y="148"/>
                      <a:pt x="530"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82"/>
              <p:cNvSpPr/>
              <p:nvPr/>
            </p:nvSpPr>
            <p:spPr>
              <a:xfrm>
                <a:off x="5427471" y="2814471"/>
                <a:ext cx="10788" cy="9129"/>
              </a:xfrm>
              <a:custGeom>
                <a:rect b="b" l="l" r="r" t="t"/>
                <a:pathLst>
                  <a:path extrusionOk="0" h="633" w="748">
                    <a:moveTo>
                      <a:pt x="327" y="0"/>
                    </a:moveTo>
                    <a:cubicBezTo>
                      <a:pt x="159" y="0"/>
                      <a:pt x="0" y="131"/>
                      <a:pt x="9" y="325"/>
                    </a:cubicBezTo>
                    <a:cubicBezTo>
                      <a:pt x="9" y="497"/>
                      <a:pt x="156" y="633"/>
                      <a:pt x="329" y="633"/>
                    </a:cubicBezTo>
                    <a:cubicBezTo>
                      <a:pt x="612" y="633"/>
                      <a:pt x="748" y="288"/>
                      <a:pt x="551" y="91"/>
                    </a:cubicBezTo>
                    <a:cubicBezTo>
                      <a:pt x="484" y="28"/>
                      <a:pt x="40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82"/>
              <p:cNvSpPr/>
              <p:nvPr/>
            </p:nvSpPr>
            <p:spPr>
              <a:xfrm>
                <a:off x="5339450" y="2821350"/>
                <a:ext cx="10139" cy="8653"/>
              </a:xfrm>
              <a:custGeom>
                <a:rect b="b" l="l" r="r" t="t"/>
                <a:pathLst>
                  <a:path extrusionOk="0" h="600" w="703">
                    <a:moveTo>
                      <a:pt x="296" y="1"/>
                    </a:moveTo>
                    <a:cubicBezTo>
                      <a:pt x="145" y="1"/>
                      <a:pt x="0" y="122"/>
                      <a:pt x="0" y="304"/>
                    </a:cubicBezTo>
                    <a:cubicBezTo>
                      <a:pt x="0" y="464"/>
                      <a:pt x="136" y="599"/>
                      <a:pt x="296" y="599"/>
                    </a:cubicBezTo>
                    <a:cubicBezTo>
                      <a:pt x="567" y="599"/>
                      <a:pt x="702" y="279"/>
                      <a:pt x="505" y="94"/>
                    </a:cubicBezTo>
                    <a:cubicBezTo>
                      <a:pt x="445" y="29"/>
                      <a:pt x="369" y="1"/>
                      <a:pt x="2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82"/>
              <p:cNvSpPr/>
              <p:nvPr/>
            </p:nvSpPr>
            <p:spPr>
              <a:xfrm>
                <a:off x="5383511" y="2918125"/>
                <a:ext cx="10153" cy="8711"/>
              </a:xfrm>
              <a:custGeom>
                <a:rect b="b" l="l" r="r" t="t"/>
                <a:pathLst>
                  <a:path extrusionOk="0" h="604" w="704">
                    <a:moveTo>
                      <a:pt x="395" y="1"/>
                    </a:moveTo>
                    <a:cubicBezTo>
                      <a:pt x="136" y="1"/>
                      <a:pt x="1" y="321"/>
                      <a:pt x="186" y="518"/>
                    </a:cubicBezTo>
                    <a:cubicBezTo>
                      <a:pt x="244" y="577"/>
                      <a:pt x="318" y="603"/>
                      <a:pt x="391" y="603"/>
                    </a:cubicBezTo>
                    <a:cubicBezTo>
                      <a:pt x="548" y="603"/>
                      <a:pt x="703" y="481"/>
                      <a:pt x="703" y="296"/>
                    </a:cubicBezTo>
                    <a:cubicBezTo>
                      <a:pt x="703" y="136"/>
                      <a:pt x="568" y="1"/>
                      <a:pt x="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82"/>
              <p:cNvSpPr/>
              <p:nvPr/>
            </p:nvSpPr>
            <p:spPr>
              <a:xfrm>
                <a:off x="5449263" y="2860190"/>
                <a:ext cx="10153" cy="8668"/>
              </a:xfrm>
              <a:custGeom>
                <a:rect b="b" l="l" r="r" t="t"/>
                <a:pathLst>
                  <a:path extrusionOk="0" h="601" w="704">
                    <a:moveTo>
                      <a:pt x="407" y="1"/>
                    </a:moveTo>
                    <a:cubicBezTo>
                      <a:pt x="136" y="1"/>
                      <a:pt x="1" y="321"/>
                      <a:pt x="186" y="506"/>
                    </a:cubicBezTo>
                    <a:cubicBezTo>
                      <a:pt x="247" y="571"/>
                      <a:pt x="324" y="600"/>
                      <a:pt x="400" y="600"/>
                    </a:cubicBezTo>
                    <a:cubicBezTo>
                      <a:pt x="554" y="600"/>
                      <a:pt x="703" y="482"/>
                      <a:pt x="703" y="309"/>
                    </a:cubicBezTo>
                    <a:cubicBezTo>
                      <a:pt x="703" y="136"/>
                      <a:pt x="568" y="1"/>
                      <a:pt x="4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82"/>
              <p:cNvSpPr/>
              <p:nvPr/>
            </p:nvSpPr>
            <p:spPr>
              <a:xfrm>
                <a:off x="5475743" y="2755699"/>
                <a:ext cx="10139" cy="8653"/>
              </a:xfrm>
              <a:custGeom>
                <a:rect b="b" l="l" r="r" t="t"/>
                <a:pathLst>
                  <a:path extrusionOk="0" h="600" w="703">
                    <a:moveTo>
                      <a:pt x="407" y="1"/>
                    </a:moveTo>
                    <a:cubicBezTo>
                      <a:pt x="136" y="1"/>
                      <a:pt x="1" y="321"/>
                      <a:pt x="185" y="506"/>
                    </a:cubicBezTo>
                    <a:cubicBezTo>
                      <a:pt x="246" y="571"/>
                      <a:pt x="323" y="600"/>
                      <a:pt x="398" y="600"/>
                    </a:cubicBezTo>
                    <a:cubicBezTo>
                      <a:pt x="553" y="600"/>
                      <a:pt x="703" y="479"/>
                      <a:pt x="703" y="297"/>
                    </a:cubicBezTo>
                    <a:cubicBezTo>
                      <a:pt x="703" y="137"/>
                      <a:pt x="567" y="1"/>
                      <a:pt x="4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82"/>
              <p:cNvSpPr/>
              <p:nvPr/>
            </p:nvSpPr>
            <p:spPr>
              <a:xfrm>
                <a:off x="5542735" y="2625449"/>
                <a:ext cx="1269" cy="1428"/>
              </a:xfrm>
              <a:custGeom>
                <a:rect b="b" l="l" r="r" t="t"/>
                <a:pathLst>
                  <a:path extrusionOk="0" h="99" w="88">
                    <a:moveTo>
                      <a:pt x="38" y="0"/>
                    </a:moveTo>
                    <a:cubicBezTo>
                      <a:pt x="13" y="0"/>
                      <a:pt x="1" y="25"/>
                      <a:pt x="1" y="50"/>
                    </a:cubicBezTo>
                    <a:cubicBezTo>
                      <a:pt x="1" y="74"/>
                      <a:pt x="13" y="99"/>
                      <a:pt x="38" y="99"/>
                    </a:cubicBezTo>
                    <a:cubicBezTo>
                      <a:pt x="75" y="99"/>
                      <a:pt x="87" y="74"/>
                      <a:pt x="87" y="50"/>
                    </a:cubicBezTo>
                    <a:cubicBezTo>
                      <a:pt x="87" y="25"/>
                      <a:pt x="75" y="0"/>
                      <a:pt x="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82"/>
              <p:cNvSpPr/>
              <p:nvPr/>
            </p:nvSpPr>
            <p:spPr>
              <a:xfrm>
                <a:off x="5534745" y="2600931"/>
                <a:ext cx="2495" cy="2495"/>
              </a:xfrm>
              <a:custGeom>
                <a:rect b="b" l="l" r="r" t="t"/>
                <a:pathLst>
                  <a:path extrusionOk="0" h="173" w="173">
                    <a:moveTo>
                      <a:pt x="87" y="0"/>
                    </a:moveTo>
                    <a:cubicBezTo>
                      <a:pt x="50" y="0"/>
                      <a:pt x="13" y="37"/>
                      <a:pt x="13" y="86"/>
                    </a:cubicBezTo>
                    <a:cubicBezTo>
                      <a:pt x="0" y="136"/>
                      <a:pt x="50" y="173"/>
                      <a:pt x="87" y="173"/>
                    </a:cubicBezTo>
                    <a:cubicBezTo>
                      <a:pt x="136" y="173"/>
                      <a:pt x="173" y="136"/>
                      <a:pt x="173" y="86"/>
                    </a:cubicBezTo>
                    <a:cubicBezTo>
                      <a:pt x="173" y="37"/>
                      <a:pt x="136" y="0"/>
                      <a:pt x="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82"/>
              <p:cNvSpPr/>
              <p:nvPr/>
            </p:nvSpPr>
            <p:spPr>
              <a:xfrm>
                <a:off x="5443754" y="2622550"/>
                <a:ext cx="1543" cy="1139"/>
              </a:xfrm>
              <a:custGeom>
                <a:rect b="b" l="l" r="r" t="t"/>
                <a:pathLst>
                  <a:path extrusionOk="0" h="79" w="107">
                    <a:moveTo>
                      <a:pt x="18" y="0"/>
                    </a:moveTo>
                    <a:cubicBezTo>
                      <a:pt x="8" y="0"/>
                      <a:pt x="1" y="8"/>
                      <a:pt x="1" y="29"/>
                    </a:cubicBezTo>
                    <a:cubicBezTo>
                      <a:pt x="1" y="54"/>
                      <a:pt x="25" y="78"/>
                      <a:pt x="50" y="78"/>
                    </a:cubicBezTo>
                    <a:cubicBezTo>
                      <a:pt x="106" y="78"/>
                      <a:pt x="49" y="0"/>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82"/>
              <p:cNvSpPr/>
              <p:nvPr/>
            </p:nvSpPr>
            <p:spPr>
              <a:xfrm>
                <a:off x="5350469" y="2602402"/>
                <a:ext cx="6764" cy="5827"/>
              </a:xfrm>
              <a:custGeom>
                <a:rect b="b" l="l" r="r" t="t"/>
                <a:pathLst>
                  <a:path extrusionOk="0" h="404" w="469">
                    <a:moveTo>
                      <a:pt x="205" y="0"/>
                    </a:moveTo>
                    <a:cubicBezTo>
                      <a:pt x="101" y="0"/>
                      <a:pt x="0" y="77"/>
                      <a:pt x="0" y="194"/>
                    </a:cubicBezTo>
                    <a:cubicBezTo>
                      <a:pt x="0" y="305"/>
                      <a:pt x="86" y="403"/>
                      <a:pt x="197" y="403"/>
                    </a:cubicBezTo>
                    <a:cubicBezTo>
                      <a:pt x="382" y="403"/>
                      <a:pt x="468" y="181"/>
                      <a:pt x="345" y="58"/>
                    </a:cubicBezTo>
                    <a:cubicBezTo>
                      <a:pt x="305" y="18"/>
                      <a:pt x="254" y="0"/>
                      <a:pt x="2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82"/>
              <p:cNvSpPr/>
              <p:nvPr/>
            </p:nvSpPr>
            <p:spPr>
              <a:xfrm>
                <a:off x="5446595" y="2695990"/>
                <a:ext cx="1558" cy="1067"/>
              </a:xfrm>
              <a:custGeom>
                <a:rect b="b" l="l" r="r" t="t"/>
                <a:pathLst>
                  <a:path extrusionOk="0" h="74" w="108">
                    <a:moveTo>
                      <a:pt x="50" y="1"/>
                    </a:moveTo>
                    <a:cubicBezTo>
                      <a:pt x="26" y="1"/>
                      <a:pt x="1" y="26"/>
                      <a:pt x="1" y="50"/>
                    </a:cubicBezTo>
                    <a:cubicBezTo>
                      <a:pt x="1" y="67"/>
                      <a:pt x="7" y="74"/>
                      <a:pt x="17" y="74"/>
                    </a:cubicBezTo>
                    <a:cubicBezTo>
                      <a:pt x="47" y="74"/>
                      <a:pt x="107"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82"/>
              <p:cNvSpPr/>
              <p:nvPr/>
            </p:nvSpPr>
            <p:spPr>
              <a:xfrm>
                <a:off x="5445355" y="2719095"/>
                <a:ext cx="10139" cy="8653"/>
              </a:xfrm>
              <a:custGeom>
                <a:rect b="b" l="l" r="r" t="t"/>
                <a:pathLst>
                  <a:path extrusionOk="0" h="600" w="703">
                    <a:moveTo>
                      <a:pt x="296" y="1"/>
                    </a:moveTo>
                    <a:cubicBezTo>
                      <a:pt x="136" y="1"/>
                      <a:pt x="1" y="136"/>
                      <a:pt x="1" y="296"/>
                    </a:cubicBezTo>
                    <a:cubicBezTo>
                      <a:pt x="1" y="479"/>
                      <a:pt x="145" y="600"/>
                      <a:pt x="296" y="600"/>
                    </a:cubicBezTo>
                    <a:cubicBezTo>
                      <a:pt x="370" y="600"/>
                      <a:pt x="445" y="571"/>
                      <a:pt x="506" y="506"/>
                    </a:cubicBezTo>
                    <a:cubicBezTo>
                      <a:pt x="703" y="321"/>
                      <a:pt x="567" y="1"/>
                      <a:pt x="2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82"/>
              <p:cNvSpPr/>
              <p:nvPr/>
            </p:nvSpPr>
            <p:spPr>
              <a:xfrm>
                <a:off x="5342046" y="2610392"/>
                <a:ext cx="2740" cy="1918"/>
              </a:xfrm>
              <a:custGeom>
                <a:rect b="b" l="l" r="r" t="t"/>
                <a:pathLst>
                  <a:path extrusionOk="0" h="133" w="190">
                    <a:moveTo>
                      <a:pt x="159" y="1"/>
                    </a:moveTo>
                    <a:cubicBezTo>
                      <a:pt x="103" y="1"/>
                      <a:pt x="1" y="123"/>
                      <a:pt x="104" y="133"/>
                    </a:cubicBezTo>
                    <a:cubicBezTo>
                      <a:pt x="140" y="133"/>
                      <a:pt x="190" y="83"/>
                      <a:pt x="190" y="46"/>
                    </a:cubicBezTo>
                    <a:cubicBezTo>
                      <a:pt x="190" y="13"/>
                      <a:pt x="177" y="1"/>
                      <a:pt x="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82"/>
              <p:cNvSpPr/>
              <p:nvPr/>
            </p:nvSpPr>
            <p:spPr>
              <a:xfrm>
                <a:off x="5436110" y="2648194"/>
                <a:ext cx="2510" cy="2510"/>
              </a:xfrm>
              <a:custGeom>
                <a:rect b="b" l="l" r="r" t="t"/>
                <a:pathLst>
                  <a:path extrusionOk="0" h="174" w="174">
                    <a:moveTo>
                      <a:pt x="87" y="1"/>
                    </a:moveTo>
                    <a:cubicBezTo>
                      <a:pt x="38" y="1"/>
                      <a:pt x="1" y="37"/>
                      <a:pt x="1" y="87"/>
                    </a:cubicBezTo>
                    <a:cubicBezTo>
                      <a:pt x="1" y="136"/>
                      <a:pt x="38" y="173"/>
                      <a:pt x="87" y="173"/>
                    </a:cubicBezTo>
                    <a:cubicBezTo>
                      <a:pt x="136" y="173"/>
                      <a:pt x="173" y="136"/>
                      <a:pt x="173" y="87"/>
                    </a:cubicBezTo>
                    <a:cubicBezTo>
                      <a:pt x="173" y="37"/>
                      <a:pt x="136" y="1"/>
                      <a:pt x="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82"/>
              <p:cNvSpPr/>
              <p:nvPr/>
            </p:nvSpPr>
            <p:spPr>
              <a:xfrm>
                <a:off x="5677615" y="2908000"/>
                <a:ext cx="1976" cy="1255"/>
              </a:xfrm>
              <a:custGeom>
                <a:rect b="b" l="l" r="r" t="t"/>
                <a:pathLst>
                  <a:path extrusionOk="0" h="87" w="137">
                    <a:moveTo>
                      <a:pt x="62" y="0"/>
                    </a:moveTo>
                    <a:cubicBezTo>
                      <a:pt x="1" y="0"/>
                      <a:pt x="1" y="87"/>
                      <a:pt x="62" y="87"/>
                    </a:cubicBezTo>
                    <a:cubicBezTo>
                      <a:pt x="136" y="87"/>
                      <a:pt x="136" y="0"/>
                      <a:pt x="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82"/>
              <p:cNvSpPr/>
              <p:nvPr/>
            </p:nvSpPr>
            <p:spPr>
              <a:xfrm>
                <a:off x="5565480" y="2854334"/>
                <a:ext cx="1269" cy="1255"/>
              </a:xfrm>
              <a:custGeom>
                <a:rect b="b" l="l" r="r" t="t"/>
                <a:pathLst>
                  <a:path extrusionOk="0" h="87" w="88">
                    <a:moveTo>
                      <a:pt x="50" y="0"/>
                    </a:moveTo>
                    <a:cubicBezTo>
                      <a:pt x="13" y="0"/>
                      <a:pt x="1" y="13"/>
                      <a:pt x="1" y="50"/>
                    </a:cubicBezTo>
                    <a:cubicBezTo>
                      <a:pt x="1" y="74"/>
                      <a:pt x="13" y="87"/>
                      <a:pt x="50" y="87"/>
                    </a:cubicBezTo>
                    <a:cubicBezTo>
                      <a:pt x="75" y="87"/>
                      <a:pt x="87" y="74"/>
                      <a:pt x="87" y="50"/>
                    </a:cubicBezTo>
                    <a:cubicBezTo>
                      <a:pt x="87" y="13"/>
                      <a:pt x="75"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82"/>
              <p:cNvSpPr/>
              <p:nvPr/>
            </p:nvSpPr>
            <p:spPr>
              <a:xfrm>
                <a:off x="5522299" y="2807591"/>
                <a:ext cx="10153" cy="8711"/>
              </a:xfrm>
              <a:custGeom>
                <a:rect b="b" l="l" r="r" t="t"/>
                <a:pathLst>
                  <a:path extrusionOk="0" h="604" w="704">
                    <a:moveTo>
                      <a:pt x="395" y="1"/>
                    </a:moveTo>
                    <a:cubicBezTo>
                      <a:pt x="136" y="1"/>
                      <a:pt x="1" y="334"/>
                      <a:pt x="186" y="518"/>
                    </a:cubicBezTo>
                    <a:cubicBezTo>
                      <a:pt x="245" y="577"/>
                      <a:pt x="319" y="604"/>
                      <a:pt x="393" y="604"/>
                    </a:cubicBezTo>
                    <a:cubicBezTo>
                      <a:pt x="549" y="604"/>
                      <a:pt x="703" y="485"/>
                      <a:pt x="703" y="309"/>
                    </a:cubicBezTo>
                    <a:cubicBezTo>
                      <a:pt x="703" y="136"/>
                      <a:pt x="568" y="1"/>
                      <a:pt x="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82"/>
              <p:cNvSpPr/>
              <p:nvPr/>
            </p:nvSpPr>
            <p:spPr>
              <a:xfrm>
                <a:off x="5512145" y="2689326"/>
                <a:ext cx="2755" cy="1889"/>
              </a:xfrm>
              <a:custGeom>
                <a:rect b="b" l="l" r="r" t="t"/>
                <a:pathLst>
                  <a:path extrusionOk="0" h="131" w="191">
                    <a:moveTo>
                      <a:pt x="164" y="0"/>
                    </a:moveTo>
                    <a:cubicBezTo>
                      <a:pt x="111" y="0"/>
                      <a:pt x="0" y="130"/>
                      <a:pt x="113" y="130"/>
                    </a:cubicBezTo>
                    <a:cubicBezTo>
                      <a:pt x="150" y="130"/>
                      <a:pt x="187" y="93"/>
                      <a:pt x="187" y="44"/>
                    </a:cubicBezTo>
                    <a:cubicBezTo>
                      <a:pt x="190" y="12"/>
                      <a:pt x="180" y="0"/>
                      <a:pt x="1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82"/>
              <p:cNvSpPr/>
              <p:nvPr/>
            </p:nvSpPr>
            <p:spPr>
              <a:xfrm>
                <a:off x="5527173" y="2727113"/>
                <a:ext cx="1543" cy="1067"/>
              </a:xfrm>
              <a:custGeom>
                <a:rect b="b" l="l" r="r" t="t"/>
                <a:pathLst>
                  <a:path extrusionOk="0" h="74" w="107">
                    <a:moveTo>
                      <a:pt x="91" y="0"/>
                    </a:moveTo>
                    <a:cubicBezTo>
                      <a:pt x="60" y="0"/>
                      <a:pt x="0" y="73"/>
                      <a:pt x="57" y="73"/>
                    </a:cubicBezTo>
                    <a:cubicBezTo>
                      <a:pt x="82" y="73"/>
                      <a:pt x="106" y="49"/>
                      <a:pt x="106" y="24"/>
                    </a:cubicBezTo>
                    <a:cubicBezTo>
                      <a:pt x="106" y="7"/>
                      <a:pt x="100" y="0"/>
                      <a:pt x="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82"/>
              <p:cNvSpPr/>
              <p:nvPr/>
            </p:nvSpPr>
            <p:spPr>
              <a:xfrm>
                <a:off x="5508799" y="2776583"/>
                <a:ext cx="1514" cy="995"/>
              </a:xfrm>
              <a:custGeom>
                <a:rect b="b" l="l" r="r" t="t"/>
                <a:pathLst>
                  <a:path extrusionOk="0" h="69" w="105">
                    <a:moveTo>
                      <a:pt x="20" y="1"/>
                    </a:moveTo>
                    <a:cubicBezTo>
                      <a:pt x="9" y="1"/>
                      <a:pt x="0" y="9"/>
                      <a:pt x="0" y="32"/>
                    </a:cubicBezTo>
                    <a:cubicBezTo>
                      <a:pt x="0" y="56"/>
                      <a:pt x="13" y="69"/>
                      <a:pt x="50" y="69"/>
                    </a:cubicBezTo>
                    <a:cubicBezTo>
                      <a:pt x="104" y="69"/>
                      <a:pt x="51" y="1"/>
                      <a:pt x="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82"/>
              <p:cNvSpPr/>
              <p:nvPr/>
            </p:nvSpPr>
            <p:spPr>
              <a:xfrm>
                <a:off x="5728858" y="2788236"/>
                <a:ext cx="1558" cy="1067"/>
              </a:xfrm>
              <a:custGeom>
                <a:rect b="b" l="l" r="r" t="t"/>
                <a:pathLst>
                  <a:path extrusionOk="0" h="74" w="108">
                    <a:moveTo>
                      <a:pt x="91" y="1"/>
                    </a:moveTo>
                    <a:cubicBezTo>
                      <a:pt x="61" y="1"/>
                      <a:pt x="1" y="74"/>
                      <a:pt x="58" y="74"/>
                    </a:cubicBezTo>
                    <a:cubicBezTo>
                      <a:pt x="83" y="74"/>
                      <a:pt x="107" y="49"/>
                      <a:pt x="107" y="24"/>
                    </a:cubicBezTo>
                    <a:cubicBezTo>
                      <a:pt x="107" y="7"/>
                      <a:pt x="101" y="1"/>
                      <a:pt x="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82"/>
              <p:cNvSpPr/>
              <p:nvPr/>
            </p:nvSpPr>
            <p:spPr>
              <a:xfrm>
                <a:off x="5804143" y="2750925"/>
                <a:ext cx="1543" cy="1067"/>
              </a:xfrm>
              <a:custGeom>
                <a:rect b="b" l="l" r="r" t="t"/>
                <a:pathLst>
                  <a:path extrusionOk="0" h="74" w="107">
                    <a:moveTo>
                      <a:pt x="16" y="0"/>
                    </a:moveTo>
                    <a:cubicBezTo>
                      <a:pt x="7" y="0"/>
                      <a:pt x="1" y="7"/>
                      <a:pt x="1" y="24"/>
                    </a:cubicBezTo>
                    <a:cubicBezTo>
                      <a:pt x="1" y="49"/>
                      <a:pt x="25" y="73"/>
                      <a:pt x="50" y="73"/>
                    </a:cubicBezTo>
                    <a:cubicBezTo>
                      <a:pt x="107" y="73"/>
                      <a:pt x="47" y="0"/>
                      <a:pt x="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82"/>
              <p:cNvSpPr/>
              <p:nvPr/>
            </p:nvSpPr>
            <p:spPr>
              <a:xfrm>
                <a:off x="5588772" y="2873790"/>
                <a:ext cx="1255" cy="1529"/>
              </a:xfrm>
              <a:custGeom>
                <a:rect b="b" l="l" r="r" t="t"/>
                <a:pathLst>
                  <a:path extrusionOk="0" h="106" w="87">
                    <a:moveTo>
                      <a:pt x="43" y="1"/>
                    </a:moveTo>
                    <a:cubicBezTo>
                      <a:pt x="22" y="1"/>
                      <a:pt x="0" y="19"/>
                      <a:pt x="0" y="56"/>
                    </a:cubicBezTo>
                    <a:cubicBezTo>
                      <a:pt x="0" y="81"/>
                      <a:pt x="12" y="105"/>
                      <a:pt x="37" y="105"/>
                    </a:cubicBezTo>
                    <a:cubicBezTo>
                      <a:pt x="74" y="105"/>
                      <a:pt x="86" y="81"/>
                      <a:pt x="86" y="56"/>
                    </a:cubicBezTo>
                    <a:cubicBezTo>
                      <a:pt x="86" y="19"/>
                      <a:pt x="65" y="1"/>
                      <a:pt x="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82"/>
              <p:cNvSpPr/>
              <p:nvPr/>
            </p:nvSpPr>
            <p:spPr>
              <a:xfrm>
                <a:off x="5326643" y="2994362"/>
                <a:ext cx="909" cy="721"/>
              </a:xfrm>
              <a:custGeom>
                <a:rect b="b" l="l" r="r" t="t"/>
                <a:pathLst>
                  <a:path extrusionOk="0" h="50" w="63">
                    <a:moveTo>
                      <a:pt x="38" y="1"/>
                    </a:moveTo>
                    <a:cubicBezTo>
                      <a:pt x="13" y="1"/>
                      <a:pt x="1" y="13"/>
                      <a:pt x="1" y="25"/>
                    </a:cubicBezTo>
                    <a:cubicBezTo>
                      <a:pt x="1" y="38"/>
                      <a:pt x="13" y="50"/>
                      <a:pt x="38" y="50"/>
                    </a:cubicBezTo>
                    <a:cubicBezTo>
                      <a:pt x="50" y="50"/>
                      <a:pt x="63" y="38"/>
                      <a:pt x="63" y="25"/>
                    </a:cubicBezTo>
                    <a:cubicBezTo>
                      <a:pt x="63" y="13"/>
                      <a:pt x="50" y="1"/>
                      <a:pt x="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82"/>
              <p:cNvSpPr/>
              <p:nvPr/>
            </p:nvSpPr>
            <p:spPr>
              <a:xfrm>
                <a:off x="5364041" y="2927918"/>
                <a:ext cx="1543" cy="1067"/>
              </a:xfrm>
              <a:custGeom>
                <a:rect b="b" l="l" r="r" t="t"/>
                <a:pathLst>
                  <a:path extrusionOk="0" h="74" w="107">
                    <a:moveTo>
                      <a:pt x="86" y="0"/>
                    </a:moveTo>
                    <a:cubicBezTo>
                      <a:pt x="53" y="0"/>
                      <a:pt x="0" y="73"/>
                      <a:pt x="57" y="73"/>
                    </a:cubicBezTo>
                    <a:cubicBezTo>
                      <a:pt x="82" y="73"/>
                      <a:pt x="106" y="49"/>
                      <a:pt x="106" y="24"/>
                    </a:cubicBezTo>
                    <a:cubicBezTo>
                      <a:pt x="104" y="7"/>
                      <a:pt x="95" y="0"/>
                      <a:pt x="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82"/>
              <p:cNvSpPr/>
              <p:nvPr/>
            </p:nvSpPr>
            <p:spPr>
              <a:xfrm>
                <a:off x="5402419" y="2961147"/>
                <a:ext cx="1543" cy="1067"/>
              </a:xfrm>
              <a:custGeom>
                <a:rect b="b" l="l" r="r" t="t"/>
                <a:pathLst>
                  <a:path extrusionOk="0" h="74" w="107">
                    <a:moveTo>
                      <a:pt x="91" y="1"/>
                    </a:moveTo>
                    <a:cubicBezTo>
                      <a:pt x="60" y="1"/>
                      <a:pt x="1" y="73"/>
                      <a:pt x="58" y="73"/>
                    </a:cubicBezTo>
                    <a:cubicBezTo>
                      <a:pt x="82" y="73"/>
                      <a:pt x="107" y="49"/>
                      <a:pt x="107" y="24"/>
                    </a:cubicBezTo>
                    <a:cubicBezTo>
                      <a:pt x="107" y="7"/>
                      <a:pt x="100" y="1"/>
                      <a:pt x="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82"/>
              <p:cNvSpPr/>
              <p:nvPr/>
            </p:nvSpPr>
            <p:spPr>
              <a:xfrm>
                <a:off x="5355329" y="2907654"/>
                <a:ext cx="1543" cy="1067"/>
              </a:xfrm>
              <a:custGeom>
                <a:rect b="b" l="l" r="r" t="t"/>
                <a:pathLst>
                  <a:path extrusionOk="0" h="74" w="107">
                    <a:moveTo>
                      <a:pt x="91" y="1"/>
                    </a:moveTo>
                    <a:cubicBezTo>
                      <a:pt x="60" y="1"/>
                      <a:pt x="0" y="74"/>
                      <a:pt x="57" y="74"/>
                    </a:cubicBezTo>
                    <a:cubicBezTo>
                      <a:pt x="82" y="74"/>
                      <a:pt x="107" y="61"/>
                      <a:pt x="107" y="24"/>
                    </a:cubicBezTo>
                    <a:cubicBezTo>
                      <a:pt x="107" y="7"/>
                      <a:pt x="100" y="1"/>
                      <a:pt x="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82"/>
              <p:cNvSpPr/>
              <p:nvPr/>
            </p:nvSpPr>
            <p:spPr>
              <a:xfrm>
                <a:off x="5259651" y="2892713"/>
                <a:ext cx="10153" cy="8581"/>
              </a:xfrm>
              <a:custGeom>
                <a:rect b="b" l="l" r="r" t="t"/>
                <a:pathLst>
                  <a:path extrusionOk="0" h="595" w="704">
                    <a:moveTo>
                      <a:pt x="395" y="1"/>
                    </a:moveTo>
                    <a:cubicBezTo>
                      <a:pt x="136" y="1"/>
                      <a:pt x="1" y="321"/>
                      <a:pt x="186" y="506"/>
                    </a:cubicBezTo>
                    <a:cubicBezTo>
                      <a:pt x="247" y="567"/>
                      <a:pt x="323" y="594"/>
                      <a:pt x="397" y="594"/>
                    </a:cubicBezTo>
                    <a:cubicBezTo>
                      <a:pt x="549" y="594"/>
                      <a:pt x="695" y="482"/>
                      <a:pt x="703" y="309"/>
                    </a:cubicBezTo>
                    <a:cubicBezTo>
                      <a:pt x="703" y="136"/>
                      <a:pt x="568" y="1"/>
                      <a:pt x="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82"/>
              <p:cNvSpPr/>
              <p:nvPr/>
            </p:nvSpPr>
            <p:spPr>
              <a:xfrm>
                <a:off x="5610507" y="2828028"/>
                <a:ext cx="1558" cy="1067"/>
              </a:xfrm>
              <a:custGeom>
                <a:rect b="b" l="l" r="r" t="t"/>
                <a:pathLst>
                  <a:path extrusionOk="0" h="74" w="108">
                    <a:moveTo>
                      <a:pt x="58" y="1"/>
                    </a:moveTo>
                    <a:cubicBezTo>
                      <a:pt x="1" y="1"/>
                      <a:pt x="61" y="74"/>
                      <a:pt x="91" y="74"/>
                    </a:cubicBezTo>
                    <a:cubicBezTo>
                      <a:pt x="101" y="74"/>
                      <a:pt x="107" y="67"/>
                      <a:pt x="107" y="50"/>
                    </a:cubicBezTo>
                    <a:cubicBezTo>
                      <a:pt x="107" y="13"/>
                      <a:pt x="82" y="1"/>
                      <a:pt x="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82"/>
              <p:cNvSpPr/>
              <p:nvPr/>
            </p:nvSpPr>
            <p:spPr>
              <a:xfrm>
                <a:off x="5675307" y="2753622"/>
                <a:ext cx="1442" cy="1341"/>
              </a:xfrm>
              <a:custGeom>
                <a:rect b="b" l="l" r="r" t="t"/>
                <a:pathLst>
                  <a:path extrusionOk="0" h="93" w="100">
                    <a:moveTo>
                      <a:pt x="50" y="0"/>
                    </a:moveTo>
                    <a:cubicBezTo>
                      <a:pt x="25" y="0"/>
                      <a:pt x="1" y="16"/>
                      <a:pt x="1" y="46"/>
                    </a:cubicBezTo>
                    <a:cubicBezTo>
                      <a:pt x="1" y="77"/>
                      <a:pt x="25" y="93"/>
                      <a:pt x="50" y="93"/>
                    </a:cubicBezTo>
                    <a:cubicBezTo>
                      <a:pt x="74" y="93"/>
                      <a:pt x="99" y="77"/>
                      <a:pt x="99" y="46"/>
                    </a:cubicBezTo>
                    <a:cubicBezTo>
                      <a:pt x="99" y="16"/>
                      <a:pt x="74"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82"/>
              <p:cNvSpPr/>
              <p:nvPr/>
            </p:nvSpPr>
            <p:spPr>
              <a:xfrm>
                <a:off x="5634491" y="2738579"/>
                <a:ext cx="10269" cy="8783"/>
              </a:xfrm>
              <a:custGeom>
                <a:rect b="b" l="l" r="r" t="t"/>
                <a:pathLst>
                  <a:path extrusionOk="0" h="609" w="712">
                    <a:moveTo>
                      <a:pt x="303" y="1"/>
                    </a:moveTo>
                    <a:cubicBezTo>
                      <a:pt x="147" y="1"/>
                      <a:pt x="1" y="128"/>
                      <a:pt x="9" y="313"/>
                    </a:cubicBezTo>
                    <a:cubicBezTo>
                      <a:pt x="9" y="473"/>
                      <a:pt x="132" y="597"/>
                      <a:pt x="305" y="609"/>
                    </a:cubicBezTo>
                    <a:cubicBezTo>
                      <a:pt x="576" y="609"/>
                      <a:pt x="711" y="276"/>
                      <a:pt x="514" y="91"/>
                    </a:cubicBezTo>
                    <a:cubicBezTo>
                      <a:pt x="451" y="29"/>
                      <a:pt x="376" y="1"/>
                      <a:pt x="3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82"/>
              <p:cNvSpPr/>
              <p:nvPr/>
            </p:nvSpPr>
            <p:spPr>
              <a:xfrm>
                <a:off x="5608675" y="2790082"/>
                <a:ext cx="10442" cy="8827"/>
              </a:xfrm>
              <a:custGeom>
                <a:rect b="b" l="l" r="r" t="t"/>
                <a:pathLst>
                  <a:path extrusionOk="0" h="612" w="724">
                    <a:moveTo>
                      <a:pt x="310" y="0"/>
                    </a:moveTo>
                    <a:cubicBezTo>
                      <a:pt x="151" y="0"/>
                      <a:pt x="0" y="124"/>
                      <a:pt x="0" y="315"/>
                    </a:cubicBezTo>
                    <a:cubicBezTo>
                      <a:pt x="0" y="476"/>
                      <a:pt x="136" y="611"/>
                      <a:pt x="296" y="611"/>
                    </a:cubicBezTo>
                    <a:cubicBezTo>
                      <a:pt x="301" y="611"/>
                      <a:pt x="306" y="611"/>
                      <a:pt x="311" y="611"/>
                    </a:cubicBezTo>
                    <a:cubicBezTo>
                      <a:pt x="584" y="611"/>
                      <a:pt x="723" y="287"/>
                      <a:pt x="530" y="94"/>
                    </a:cubicBezTo>
                    <a:cubicBezTo>
                      <a:pt x="466" y="29"/>
                      <a:pt x="387" y="0"/>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82"/>
              <p:cNvSpPr/>
              <p:nvPr/>
            </p:nvSpPr>
            <p:spPr>
              <a:xfrm>
                <a:off x="5669336" y="2691562"/>
                <a:ext cx="1543" cy="1067"/>
              </a:xfrm>
              <a:custGeom>
                <a:rect b="b" l="l" r="r" t="t"/>
                <a:pathLst>
                  <a:path extrusionOk="0" h="74" w="107">
                    <a:moveTo>
                      <a:pt x="91" y="1"/>
                    </a:moveTo>
                    <a:cubicBezTo>
                      <a:pt x="60" y="1"/>
                      <a:pt x="0" y="74"/>
                      <a:pt x="57" y="74"/>
                    </a:cubicBezTo>
                    <a:cubicBezTo>
                      <a:pt x="82" y="74"/>
                      <a:pt x="106" y="49"/>
                      <a:pt x="106" y="25"/>
                    </a:cubicBezTo>
                    <a:cubicBezTo>
                      <a:pt x="106" y="8"/>
                      <a:pt x="100" y="1"/>
                      <a:pt x="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82"/>
              <p:cNvSpPr/>
              <p:nvPr/>
            </p:nvSpPr>
            <p:spPr>
              <a:xfrm>
                <a:off x="5658072" y="2725210"/>
                <a:ext cx="10139" cy="8653"/>
              </a:xfrm>
              <a:custGeom>
                <a:rect b="b" l="l" r="r" t="t"/>
                <a:pathLst>
                  <a:path extrusionOk="0" h="600" w="703">
                    <a:moveTo>
                      <a:pt x="296" y="1"/>
                    </a:moveTo>
                    <a:cubicBezTo>
                      <a:pt x="145" y="1"/>
                      <a:pt x="0" y="122"/>
                      <a:pt x="0" y="304"/>
                    </a:cubicBezTo>
                    <a:cubicBezTo>
                      <a:pt x="0" y="464"/>
                      <a:pt x="136" y="599"/>
                      <a:pt x="296" y="599"/>
                    </a:cubicBezTo>
                    <a:cubicBezTo>
                      <a:pt x="567" y="599"/>
                      <a:pt x="703" y="279"/>
                      <a:pt x="506" y="94"/>
                    </a:cubicBezTo>
                    <a:cubicBezTo>
                      <a:pt x="445" y="30"/>
                      <a:pt x="370" y="1"/>
                      <a:pt x="2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82"/>
              <p:cNvSpPr/>
              <p:nvPr/>
            </p:nvSpPr>
            <p:spPr>
              <a:xfrm>
                <a:off x="5581128" y="2701499"/>
                <a:ext cx="1428" cy="1269"/>
              </a:xfrm>
              <a:custGeom>
                <a:rect b="b" l="l" r="r" t="t"/>
                <a:pathLst>
                  <a:path extrusionOk="0" h="88" w="99">
                    <a:moveTo>
                      <a:pt x="49" y="1"/>
                    </a:moveTo>
                    <a:cubicBezTo>
                      <a:pt x="25" y="1"/>
                      <a:pt x="0" y="13"/>
                      <a:pt x="0" y="38"/>
                    </a:cubicBezTo>
                    <a:cubicBezTo>
                      <a:pt x="0" y="75"/>
                      <a:pt x="25" y="87"/>
                      <a:pt x="49" y="87"/>
                    </a:cubicBezTo>
                    <a:cubicBezTo>
                      <a:pt x="74" y="87"/>
                      <a:pt x="99" y="75"/>
                      <a:pt x="99" y="38"/>
                    </a:cubicBezTo>
                    <a:cubicBezTo>
                      <a:pt x="99" y="13"/>
                      <a:pt x="74" y="1"/>
                      <a:pt x="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82"/>
              <p:cNvSpPr/>
              <p:nvPr/>
            </p:nvSpPr>
            <p:spPr>
              <a:xfrm>
                <a:off x="5597123" y="2728181"/>
                <a:ext cx="1543" cy="1067"/>
              </a:xfrm>
              <a:custGeom>
                <a:rect b="b" l="l" r="r" t="t"/>
                <a:pathLst>
                  <a:path extrusionOk="0" h="74" w="107">
                    <a:moveTo>
                      <a:pt x="16" y="0"/>
                    </a:moveTo>
                    <a:cubicBezTo>
                      <a:pt x="7" y="0"/>
                      <a:pt x="0" y="7"/>
                      <a:pt x="0" y="24"/>
                    </a:cubicBezTo>
                    <a:cubicBezTo>
                      <a:pt x="0" y="48"/>
                      <a:pt x="25" y="73"/>
                      <a:pt x="49" y="73"/>
                    </a:cubicBezTo>
                    <a:cubicBezTo>
                      <a:pt x="106" y="73"/>
                      <a:pt x="46" y="0"/>
                      <a:pt x="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82"/>
              <p:cNvSpPr/>
              <p:nvPr/>
            </p:nvSpPr>
            <p:spPr>
              <a:xfrm>
                <a:off x="5539014" y="2784313"/>
                <a:ext cx="2495" cy="2510"/>
              </a:xfrm>
              <a:custGeom>
                <a:rect b="b" l="l" r="r" t="t"/>
                <a:pathLst>
                  <a:path extrusionOk="0" h="174" w="173">
                    <a:moveTo>
                      <a:pt x="86" y="1"/>
                    </a:moveTo>
                    <a:cubicBezTo>
                      <a:pt x="37" y="1"/>
                      <a:pt x="0" y="38"/>
                      <a:pt x="0" y="87"/>
                    </a:cubicBezTo>
                    <a:cubicBezTo>
                      <a:pt x="0" y="136"/>
                      <a:pt x="37" y="173"/>
                      <a:pt x="86" y="173"/>
                    </a:cubicBezTo>
                    <a:cubicBezTo>
                      <a:pt x="136" y="173"/>
                      <a:pt x="173" y="136"/>
                      <a:pt x="173" y="87"/>
                    </a:cubicBezTo>
                    <a:cubicBezTo>
                      <a:pt x="173" y="38"/>
                      <a:pt x="136"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82"/>
              <p:cNvSpPr/>
              <p:nvPr/>
            </p:nvSpPr>
            <p:spPr>
              <a:xfrm>
                <a:off x="5583147" y="2859137"/>
                <a:ext cx="1543" cy="1053"/>
              </a:xfrm>
              <a:custGeom>
                <a:rect b="b" l="l" r="r" t="t"/>
                <a:pathLst>
                  <a:path extrusionOk="0" h="73" w="107">
                    <a:moveTo>
                      <a:pt x="57" y="0"/>
                    </a:moveTo>
                    <a:cubicBezTo>
                      <a:pt x="0" y="0"/>
                      <a:pt x="60" y="73"/>
                      <a:pt x="91" y="73"/>
                    </a:cubicBezTo>
                    <a:cubicBezTo>
                      <a:pt x="100" y="73"/>
                      <a:pt x="107" y="66"/>
                      <a:pt x="107" y="49"/>
                    </a:cubicBezTo>
                    <a:cubicBezTo>
                      <a:pt x="107" y="25"/>
                      <a:pt x="94" y="0"/>
                      <a:pt x="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82"/>
              <p:cNvSpPr/>
              <p:nvPr/>
            </p:nvSpPr>
            <p:spPr>
              <a:xfrm>
                <a:off x="5573484" y="2871396"/>
                <a:ext cx="1428" cy="1255"/>
              </a:xfrm>
              <a:custGeom>
                <a:rect b="b" l="l" r="r" t="t"/>
                <a:pathLst>
                  <a:path extrusionOk="0" h="87" w="99">
                    <a:moveTo>
                      <a:pt x="50" y="0"/>
                    </a:moveTo>
                    <a:cubicBezTo>
                      <a:pt x="25" y="0"/>
                      <a:pt x="0" y="13"/>
                      <a:pt x="0" y="37"/>
                    </a:cubicBezTo>
                    <a:cubicBezTo>
                      <a:pt x="0" y="74"/>
                      <a:pt x="25" y="86"/>
                      <a:pt x="50" y="86"/>
                    </a:cubicBezTo>
                    <a:cubicBezTo>
                      <a:pt x="74" y="86"/>
                      <a:pt x="99" y="74"/>
                      <a:pt x="99" y="37"/>
                    </a:cubicBezTo>
                    <a:cubicBezTo>
                      <a:pt x="99" y="13"/>
                      <a:pt x="74"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82"/>
              <p:cNvSpPr/>
              <p:nvPr/>
            </p:nvSpPr>
            <p:spPr>
              <a:xfrm>
                <a:off x="5534385" y="2729955"/>
                <a:ext cx="10139" cy="8711"/>
              </a:xfrm>
              <a:custGeom>
                <a:rect b="b" l="l" r="r" t="t"/>
                <a:pathLst>
                  <a:path extrusionOk="0" h="604" w="703">
                    <a:moveTo>
                      <a:pt x="396" y="1"/>
                    </a:moveTo>
                    <a:cubicBezTo>
                      <a:pt x="323" y="1"/>
                      <a:pt x="248" y="27"/>
                      <a:pt x="185" y="86"/>
                    </a:cubicBezTo>
                    <a:cubicBezTo>
                      <a:pt x="1" y="283"/>
                      <a:pt x="136" y="603"/>
                      <a:pt x="407" y="603"/>
                    </a:cubicBezTo>
                    <a:cubicBezTo>
                      <a:pt x="567" y="603"/>
                      <a:pt x="703" y="468"/>
                      <a:pt x="703" y="307"/>
                    </a:cubicBezTo>
                    <a:cubicBezTo>
                      <a:pt x="703" y="122"/>
                      <a:pt x="554" y="1"/>
                      <a:pt x="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82"/>
              <p:cNvSpPr/>
              <p:nvPr/>
            </p:nvSpPr>
            <p:spPr>
              <a:xfrm>
                <a:off x="5578099" y="2795159"/>
                <a:ext cx="12634" cy="10846"/>
              </a:xfrm>
              <a:custGeom>
                <a:rect b="b" l="l" r="r" t="t"/>
                <a:pathLst>
                  <a:path extrusionOk="0" h="752" w="876">
                    <a:moveTo>
                      <a:pt x="369" y="1"/>
                    </a:moveTo>
                    <a:cubicBezTo>
                      <a:pt x="180" y="1"/>
                      <a:pt x="1" y="149"/>
                      <a:pt x="1" y="382"/>
                    </a:cubicBezTo>
                    <a:cubicBezTo>
                      <a:pt x="1" y="579"/>
                      <a:pt x="161" y="752"/>
                      <a:pt x="370" y="752"/>
                    </a:cubicBezTo>
                    <a:cubicBezTo>
                      <a:pt x="703" y="752"/>
                      <a:pt x="876" y="345"/>
                      <a:pt x="629" y="111"/>
                    </a:cubicBezTo>
                    <a:cubicBezTo>
                      <a:pt x="553" y="35"/>
                      <a:pt x="460" y="1"/>
                      <a:pt x="3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82"/>
              <p:cNvSpPr/>
              <p:nvPr/>
            </p:nvSpPr>
            <p:spPr>
              <a:xfrm>
                <a:off x="5459748" y="2638415"/>
                <a:ext cx="3043" cy="2510"/>
              </a:xfrm>
              <a:custGeom>
                <a:rect b="b" l="l" r="r" t="t"/>
                <a:pathLst>
                  <a:path extrusionOk="0" h="174" w="211">
                    <a:moveTo>
                      <a:pt x="112" y="1"/>
                    </a:moveTo>
                    <a:cubicBezTo>
                      <a:pt x="1" y="13"/>
                      <a:pt x="1" y="149"/>
                      <a:pt x="112" y="173"/>
                    </a:cubicBezTo>
                    <a:cubicBezTo>
                      <a:pt x="210" y="149"/>
                      <a:pt x="210" y="13"/>
                      <a:pt x="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82"/>
              <p:cNvSpPr/>
              <p:nvPr/>
            </p:nvSpPr>
            <p:spPr>
              <a:xfrm>
                <a:off x="5344772" y="2741493"/>
                <a:ext cx="2510" cy="2495"/>
              </a:xfrm>
              <a:custGeom>
                <a:rect b="b" l="l" r="r" t="t"/>
                <a:pathLst>
                  <a:path extrusionOk="0" h="173" w="174">
                    <a:moveTo>
                      <a:pt x="87" y="0"/>
                    </a:moveTo>
                    <a:cubicBezTo>
                      <a:pt x="38" y="0"/>
                      <a:pt x="1" y="37"/>
                      <a:pt x="1" y="87"/>
                    </a:cubicBezTo>
                    <a:cubicBezTo>
                      <a:pt x="1" y="136"/>
                      <a:pt x="38" y="173"/>
                      <a:pt x="87" y="173"/>
                    </a:cubicBezTo>
                    <a:cubicBezTo>
                      <a:pt x="136" y="173"/>
                      <a:pt x="173" y="136"/>
                      <a:pt x="173" y="87"/>
                    </a:cubicBezTo>
                    <a:cubicBezTo>
                      <a:pt x="173" y="37"/>
                      <a:pt x="136" y="0"/>
                      <a:pt x="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82"/>
              <p:cNvSpPr/>
              <p:nvPr/>
            </p:nvSpPr>
            <p:spPr>
              <a:xfrm>
                <a:off x="5343359" y="3081979"/>
                <a:ext cx="2495" cy="2452"/>
              </a:xfrm>
              <a:custGeom>
                <a:rect b="b" l="l" r="r" t="t"/>
                <a:pathLst>
                  <a:path extrusionOk="0" h="170" w="173">
                    <a:moveTo>
                      <a:pt x="86" y="0"/>
                    </a:moveTo>
                    <a:cubicBezTo>
                      <a:pt x="37" y="0"/>
                      <a:pt x="0" y="37"/>
                      <a:pt x="0" y="86"/>
                    </a:cubicBezTo>
                    <a:cubicBezTo>
                      <a:pt x="0" y="142"/>
                      <a:pt x="43" y="169"/>
                      <a:pt x="86" y="169"/>
                    </a:cubicBezTo>
                    <a:cubicBezTo>
                      <a:pt x="130" y="169"/>
                      <a:pt x="173" y="142"/>
                      <a:pt x="173" y="86"/>
                    </a:cubicBezTo>
                    <a:cubicBezTo>
                      <a:pt x="173" y="37"/>
                      <a:pt x="136" y="0"/>
                      <a:pt x="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82"/>
              <p:cNvSpPr/>
              <p:nvPr/>
            </p:nvSpPr>
            <p:spPr>
              <a:xfrm>
                <a:off x="5386237" y="3051057"/>
                <a:ext cx="10442" cy="8956"/>
              </a:xfrm>
              <a:custGeom>
                <a:rect b="b" l="l" r="r" t="t"/>
                <a:pathLst>
                  <a:path extrusionOk="0" h="621" w="724">
                    <a:moveTo>
                      <a:pt x="305" y="0"/>
                    </a:moveTo>
                    <a:cubicBezTo>
                      <a:pt x="145" y="0"/>
                      <a:pt x="9" y="136"/>
                      <a:pt x="9" y="308"/>
                    </a:cubicBezTo>
                    <a:cubicBezTo>
                      <a:pt x="1" y="493"/>
                      <a:pt x="153" y="621"/>
                      <a:pt x="313" y="621"/>
                    </a:cubicBezTo>
                    <a:cubicBezTo>
                      <a:pt x="387" y="621"/>
                      <a:pt x="464" y="593"/>
                      <a:pt x="526" y="530"/>
                    </a:cubicBezTo>
                    <a:cubicBezTo>
                      <a:pt x="724" y="333"/>
                      <a:pt x="588" y="0"/>
                      <a:pt x="3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82"/>
              <p:cNvSpPr/>
              <p:nvPr/>
            </p:nvSpPr>
            <p:spPr>
              <a:xfrm>
                <a:off x="5338729" y="2970017"/>
                <a:ext cx="11754" cy="10038"/>
              </a:xfrm>
              <a:custGeom>
                <a:rect b="b" l="l" r="r" t="t"/>
                <a:pathLst>
                  <a:path extrusionOk="0" h="696" w="815">
                    <a:moveTo>
                      <a:pt x="346" y="1"/>
                    </a:moveTo>
                    <a:cubicBezTo>
                      <a:pt x="161" y="1"/>
                      <a:pt x="1" y="161"/>
                      <a:pt x="1" y="346"/>
                    </a:cubicBezTo>
                    <a:cubicBezTo>
                      <a:pt x="1" y="554"/>
                      <a:pt x="171" y="695"/>
                      <a:pt x="349" y="695"/>
                    </a:cubicBezTo>
                    <a:cubicBezTo>
                      <a:pt x="434" y="695"/>
                      <a:pt x="521" y="663"/>
                      <a:pt x="592" y="592"/>
                    </a:cubicBezTo>
                    <a:cubicBezTo>
                      <a:pt x="814" y="370"/>
                      <a:pt x="654" y="1"/>
                      <a:pt x="3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82"/>
              <p:cNvSpPr/>
              <p:nvPr/>
            </p:nvSpPr>
            <p:spPr>
              <a:xfrm>
                <a:off x="5324523" y="3003434"/>
                <a:ext cx="10139" cy="8697"/>
              </a:xfrm>
              <a:custGeom>
                <a:rect b="b" l="l" r="r" t="t"/>
                <a:pathLst>
                  <a:path extrusionOk="0" h="603" w="703">
                    <a:moveTo>
                      <a:pt x="394" y="0"/>
                    </a:moveTo>
                    <a:cubicBezTo>
                      <a:pt x="123" y="12"/>
                      <a:pt x="0" y="333"/>
                      <a:pt x="197" y="518"/>
                    </a:cubicBezTo>
                    <a:cubicBezTo>
                      <a:pt x="256" y="577"/>
                      <a:pt x="329" y="603"/>
                      <a:pt x="401" y="603"/>
                    </a:cubicBezTo>
                    <a:cubicBezTo>
                      <a:pt x="554" y="603"/>
                      <a:pt x="702" y="484"/>
                      <a:pt x="702" y="308"/>
                    </a:cubicBezTo>
                    <a:cubicBezTo>
                      <a:pt x="702" y="136"/>
                      <a:pt x="567"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82"/>
              <p:cNvSpPr/>
              <p:nvPr/>
            </p:nvSpPr>
            <p:spPr>
              <a:xfrm>
                <a:off x="5435057" y="2919726"/>
                <a:ext cx="10846" cy="9274"/>
              </a:xfrm>
              <a:custGeom>
                <a:rect b="b" l="l" r="r" t="t"/>
                <a:pathLst>
                  <a:path extrusionOk="0" h="643" w="752">
                    <a:moveTo>
                      <a:pt x="431" y="1"/>
                    </a:moveTo>
                    <a:cubicBezTo>
                      <a:pt x="148" y="1"/>
                      <a:pt x="0" y="346"/>
                      <a:pt x="209" y="555"/>
                    </a:cubicBezTo>
                    <a:cubicBezTo>
                      <a:pt x="274" y="616"/>
                      <a:pt x="350" y="642"/>
                      <a:pt x="424" y="642"/>
                    </a:cubicBezTo>
                    <a:cubicBezTo>
                      <a:pt x="592" y="642"/>
                      <a:pt x="752" y="505"/>
                      <a:pt x="752" y="309"/>
                    </a:cubicBezTo>
                    <a:cubicBezTo>
                      <a:pt x="739" y="136"/>
                      <a:pt x="604" y="1"/>
                      <a:pt x="4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82"/>
              <p:cNvSpPr/>
              <p:nvPr/>
            </p:nvSpPr>
            <p:spPr>
              <a:xfrm>
                <a:off x="5364675" y="2957931"/>
                <a:ext cx="9086" cy="9086"/>
              </a:xfrm>
              <a:custGeom>
                <a:rect b="b" l="l" r="r" t="t"/>
                <a:pathLst>
                  <a:path extrusionOk="0" h="630" w="630">
                    <a:moveTo>
                      <a:pt x="321" y="1"/>
                    </a:moveTo>
                    <a:cubicBezTo>
                      <a:pt x="136" y="1"/>
                      <a:pt x="1" y="136"/>
                      <a:pt x="1" y="309"/>
                    </a:cubicBezTo>
                    <a:cubicBezTo>
                      <a:pt x="1" y="494"/>
                      <a:pt x="136" y="629"/>
                      <a:pt x="321" y="629"/>
                    </a:cubicBezTo>
                    <a:cubicBezTo>
                      <a:pt x="494" y="629"/>
                      <a:pt x="629" y="494"/>
                      <a:pt x="629" y="309"/>
                    </a:cubicBezTo>
                    <a:cubicBezTo>
                      <a:pt x="629" y="136"/>
                      <a:pt x="494" y="1"/>
                      <a:pt x="3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82"/>
              <p:cNvSpPr/>
              <p:nvPr/>
            </p:nvSpPr>
            <p:spPr>
              <a:xfrm>
                <a:off x="5391328" y="3018534"/>
                <a:ext cx="10153" cy="8711"/>
              </a:xfrm>
              <a:custGeom>
                <a:rect b="b" l="l" r="r" t="t"/>
                <a:pathLst>
                  <a:path extrusionOk="0" h="604" w="704">
                    <a:moveTo>
                      <a:pt x="395" y="0"/>
                    </a:moveTo>
                    <a:cubicBezTo>
                      <a:pt x="137" y="0"/>
                      <a:pt x="1" y="333"/>
                      <a:pt x="186" y="518"/>
                    </a:cubicBezTo>
                    <a:cubicBezTo>
                      <a:pt x="245" y="577"/>
                      <a:pt x="319" y="603"/>
                      <a:pt x="393" y="603"/>
                    </a:cubicBezTo>
                    <a:cubicBezTo>
                      <a:pt x="549" y="603"/>
                      <a:pt x="703" y="484"/>
                      <a:pt x="703" y="308"/>
                    </a:cubicBezTo>
                    <a:cubicBezTo>
                      <a:pt x="691" y="136"/>
                      <a:pt x="568" y="13"/>
                      <a:pt x="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82"/>
              <p:cNvSpPr/>
              <p:nvPr/>
            </p:nvSpPr>
            <p:spPr>
              <a:xfrm>
                <a:off x="5336595" y="3030635"/>
                <a:ext cx="10153" cy="8697"/>
              </a:xfrm>
              <a:custGeom>
                <a:rect b="b" l="l" r="r" t="t"/>
                <a:pathLst>
                  <a:path extrusionOk="0" h="603" w="704">
                    <a:moveTo>
                      <a:pt x="403" y="1"/>
                    </a:moveTo>
                    <a:cubicBezTo>
                      <a:pt x="326" y="1"/>
                      <a:pt x="248" y="31"/>
                      <a:pt x="186" y="98"/>
                    </a:cubicBezTo>
                    <a:cubicBezTo>
                      <a:pt x="1" y="283"/>
                      <a:pt x="137" y="603"/>
                      <a:pt x="395" y="603"/>
                    </a:cubicBezTo>
                    <a:cubicBezTo>
                      <a:pt x="568" y="603"/>
                      <a:pt x="703" y="467"/>
                      <a:pt x="703" y="295"/>
                    </a:cubicBezTo>
                    <a:cubicBezTo>
                      <a:pt x="695" y="116"/>
                      <a:pt x="552" y="1"/>
                      <a:pt x="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82"/>
              <p:cNvSpPr/>
              <p:nvPr/>
            </p:nvSpPr>
            <p:spPr>
              <a:xfrm>
                <a:off x="5554821" y="2809019"/>
                <a:ext cx="2510" cy="2495"/>
              </a:xfrm>
              <a:custGeom>
                <a:rect b="b" l="l" r="r" t="t"/>
                <a:pathLst>
                  <a:path extrusionOk="0" h="173" w="174">
                    <a:moveTo>
                      <a:pt x="87" y="0"/>
                    </a:moveTo>
                    <a:cubicBezTo>
                      <a:pt x="38" y="0"/>
                      <a:pt x="1" y="37"/>
                      <a:pt x="1" y="87"/>
                    </a:cubicBezTo>
                    <a:cubicBezTo>
                      <a:pt x="1" y="124"/>
                      <a:pt x="38" y="173"/>
                      <a:pt x="87" y="173"/>
                    </a:cubicBezTo>
                    <a:cubicBezTo>
                      <a:pt x="136" y="173"/>
                      <a:pt x="173" y="124"/>
                      <a:pt x="173" y="87"/>
                    </a:cubicBezTo>
                    <a:cubicBezTo>
                      <a:pt x="173" y="37"/>
                      <a:pt x="136" y="0"/>
                      <a:pt x="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82"/>
              <p:cNvSpPr/>
              <p:nvPr/>
            </p:nvSpPr>
            <p:spPr>
              <a:xfrm>
                <a:off x="5690306" y="2806005"/>
                <a:ext cx="1543" cy="1067"/>
              </a:xfrm>
              <a:custGeom>
                <a:rect b="b" l="l" r="r" t="t"/>
                <a:pathLst>
                  <a:path extrusionOk="0" h="74" w="107">
                    <a:moveTo>
                      <a:pt x="91" y="1"/>
                    </a:moveTo>
                    <a:cubicBezTo>
                      <a:pt x="60" y="1"/>
                      <a:pt x="0" y="74"/>
                      <a:pt x="57" y="74"/>
                    </a:cubicBezTo>
                    <a:cubicBezTo>
                      <a:pt x="82" y="74"/>
                      <a:pt x="106" y="49"/>
                      <a:pt x="106" y="25"/>
                    </a:cubicBezTo>
                    <a:cubicBezTo>
                      <a:pt x="106" y="8"/>
                      <a:pt x="100" y="1"/>
                      <a:pt x="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82"/>
              <p:cNvSpPr/>
              <p:nvPr/>
            </p:nvSpPr>
            <p:spPr>
              <a:xfrm>
                <a:off x="5824580" y="2672842"/>
                <a:ext cx="1673" cy="1139"/>
              </a:xfrm>
              <a:custGeom>
                <a:rect b="b" l="l" r="r" t="t"/>
                <a:pathLst>
                  <a:path extrusionOk="0" h="79" w="116">
                    <a:moveTo>
                      <a:pt x="30" y="0"/>
                    </a:moveTo>
                    <a:cubicBezTo>
                      <a:pt x="20" y="0"/>
                      <a:pt x="13" y="8"/>
                      <a:pt x="13" y="29"/>
                    </a:cubicBezTo>
                    <a:cubicBezTo>
                      <a:pt x="0" y="53"/>
                      <a:pt x="25" y="78"/>
                      <a:pt x="50" y="78"/>
                    </a:cubicBezTo>
                    <a:cubicBezTo>
                      <a:pt x="115" y="78"/>
                      <a:pt x="60" y="0"/>
                      <a:pt x="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82"/>
              <p:cNvSpPr/>
              <p:nvPr/>
            </p:nvSpPr>
            <p:spPr>
              <a:xfrm>
                <a:off x="5801662" y="2643924"/>
                <a:ext cx="1255" cy="1442"/>
              </a:xfrm>
              <a:custGeom>
                <a:rect b="b" l="l" r="r" t="t"/>
                <a:pathLst>
                  <a:path extrusionOk="0" h="100" w="87">
                    <a:moveTo>
                      <a:pt x="37" y="1"/>
                    </a:moveTo>
                    <a:cubicBezTo>
                      <a:pt x="12" y="1"/>
                      <a:pt x="0" y="25"/>
                      <a:pt x="0" y="50"/>
                    </a:cubicBezTo>
                    <a:cubicBezTo>
                      <a:pt x="0" y="75"/>
                      <a:pt x="12" y="99"/>
                      <a:pt x="37" y="99"/>
                    </a:cubicBezTo>
                    <a:cubicBezTo>
                      <a:pt x="74" y="99"/>
                      <a:pt x="86" y="75"/>
                      <a:pt x="86" y="50"/>
                    </a:cubicBezTo>
                    <a:cubicBezTo>
                      <a:pt x="86" y="25"/>
                      <a:pt x="74" y="1"/>
                      <a:pt x="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82"/>
              <p:cNvSpPr/>
              <p:nvPr/>
            </p:nvSpPr>
            <p:spPr>
              <a:xfrm>
                <a:off x="5714406" y="2639857"/>
                <a:ext cx="1543" cy="1067"/>
              </a:xfrm>
              <a:custGeom>
                <a:rect b="b" l="l" r="r" t="t"/>
                <a:pathLst>
                  <a:path extrusionOk="0" h="74" w="107">
                    <a:moveTo>
                      <a:pt x="16" y="0"/>
                    </a:moveTo>
                    <a:cubicBezTo>
                      <a:pt x="7" y="0"/>
                      <a:pt x="0" y="7"/>
                      <a:pt x="0" y="24"/>
                    </a:cubicBezTo>
                    <a:cubicBezTo>
                      <a:pt x="0" y="61"/>
                      <a:pt x="25" y="73"/>
                      <a:pt x="50" y="73"/>
                    </a:cubicBezTo>
                    <a:cubicBezTo>
                      <a:pt x="106" y="73"/>
                      <a:pt x="47" y="0"/>
                      <a:pt x="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82"/>
              <p:cNvSpPr/>
              <p:nvPr/>
            </p:nvSpPr>
            <p:spPr>
              <a:xfrm>
                <a:off x="5732535" y="2666914"/>
                <a:ext cx="10139" cy="8668"/>
              </a:xfrm>
              <a:custGeom>
                <a:rect b="b" l="l" r="r" t="t"/>
                <a:pathLst>
                  <a:path extrusionOk="0" h="601" w="703">
                    <a:moveTo>
                      <a:pt x="397" y="1"/>
                    </a:moveTo>
                    <a:cubicBezTo>
                      <a:pt x="322" y="1"/>
                      <a:pt x="246" y="30"/>
                      <a:pt x="185" y="95"/>
                    </a:cubicBezTo>
                    <a:cubicBezTo>
                      <a:pt x="0" y="280"/>
                      <a:pt x="136" y="600"/>
                      <a:pt x="394" y="600"/>
                    </a:cubicBezTo>
                    <a:cubicBezTo>
                      <a:pt x="567" y="600"/>
                      <a:pt x="702" y="464"/>
                      <a:pt x="702" y="292"/>
                    </a:cubicBezTo>
                    <a:cubicBezTo>
                      <a:pt x="694" y="119"/>
                      <a:pt x="548" y="1"/>
                      <a:pt x="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82"/>
              <p:cNvSpPr/>
              <p:nvPr/>
            </p:nvSpPr>
            <p:spPr>
              <a:xfrm>
                <a:off x="5751371" y="2640102"/>
                <a:ext cx="10500" cy="9000"/>
              </a:xfrm>
              <a:custGeom>
                <a:rect b="b" l="l" r="r" t="t"/>
                <a:pathLst>
                  <a:path extrusionOk="0" h="624" w="728">
                    <a:moveTo>
                      <a:pt x="316" y="0"/>
                    </a:moveTo>
                    <a:cubicBezTo>
                      <a:pt x="157" y="0"/>
                      <a:pt x="0" y="124"/>
                      <a:pt x="0" y="315"/>
                    </a:cubicBezTo>
                    <a:cubicBezTo>
                      <a:pt x="0" y="475"/>
                      <a:pt x="136" y="611"/>
                      <a:pt x="308" y="623"/>
                    </a:cubicBezTo>
                    <a:cubicBezTo>
                      <a:pt x="579" y="623"/>
                      <a:pt x="727" y="290"/>
                      <a:pt x="530" y="93"/>
                    </a:cubicBezTo>
                    <a:cubicBezTo>
                      <a:pt x="470" y="29"/>
                      <a:pt x="392" y="0"/>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82"/>
              <p:cNvSpPr/>
              <p:nvPr/>
            </p:nvSpPr>
            <p:spPr>
              <a:xfrm>
                <a:off x="5634607" y="2637103"/>
                <a:ext cx="11754" cy="9865"/>
              </a:xfrm>
              <a:custGeom>
                <a:rect b="b" l="l" r="r" t="t"/>
                <a:pathLst>
                  <a:path extrusionOk="0" h="684" w="815">
                    <a:moveTo>
                      <a:pt x="355" y="1"/>
                    </a:moveTo>
                    <a:cubicBezTo>
                      <a:pt x="178" y="1"/>
                      <a:pt x="5" y="142"/>
                      <a:pt x="13" y="351"/>
                    </a:cubicBezTo>
                    <a:cubicBezTo>
                      <a:pt x="1" y="535"/>
                      <a:pt x="161" y="683"/>
                      <a:pt x="358" y="683"/>
                    </a:cubicBezTo>
                    <a:cubicBezTo>
                      <a:pt x="654" y="683"/>
                      <a:pt x="814" y="314"/>
                      <a:pt x="592" y="104"/>
                    </a:cubicBezTo>
                    <a:cubicBezTo>
                      <a:pt x="525" y="33"/>
                      <a:pt x="440" y="1"/>
                      <a:pt x="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82"/>
              <p:cNvSpPr/>
              <p:nvPr/>
            </p:nvSpPr>
            <p:spPr>
              <a:xfrm>
                <a:off x="5704801" y="2660986"/>
                <a:ext cx="8553" cy="8553"/>
              </a:xfrm>
              <a:custGeom>
                <a:rect b="b" l="l" r="r" t="t"/>
                <a:pathLst>
                  <a:path extrusionOk="0" h="593" w="593">
                    <a:moveTo>
                      <a:pt x="297" y="1"/>
                    </a:moveTo>
                    <a:cubicBezTo>
                      <a:pt x="136" y="1"/>
                      <a:pt x="1" y="136"/>
                      <a:pt x="1" y="296"/>
                    </a:cubicBezTo>
                    <a:cubicBezTo>
                      <a:pt x="1" y="457"/>
                      <a:pt x="136" y="592"/>
                      <a:pt x="297" y="592"/>
                    </a:cubicBezTo>
                    <a:cubicBezTo>
                      <a:pt x="457" y="592"/>
                      <a:pt x="592" y="457"/>
                      <a:pt x="592" y="296"/>
                    </a:cubicBezTo>
                    <a:cubicBezTo>
                      <a:pt x="592" y="136"/>
                      <a:pt x="457" y="1"/>
                      <a:pt x="2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82"/>
              <p:cNvSpPr/>
              <p:nvPr/>
            </p:nvSpPr>
            <p:spPr>
              <a:xfrm>
                <a:off x="5747636" y="2765477"/>
                <a:ext cx="1255" cy="1255"/>
              </a:xfrm>
              <a:custGeom>
                <a:rect b="b" l="l" r="r" t="t"/>
                <a:pathLst>
                  <a:path extrusionOk="0" h="87" w="87">
                    <a:moveTo>
                      <a:pt x="50" y="1"/>
                    </a:moveTo>
                    <a:cubicBezTo>
                      <a:pt x="13" y="1"/>
                      <a:pt x="0" y="13"/>
                      <a:pt x="0" y="38"/>
                    </a:cubicBezTo>
                    <a:cubicBezTo>
                      <a:pt x="0" y="75"/>
                      <a:pt x="13" y="87"/>
                      <a:pt x="50" y="87"/>
                    </a:cubicBezTo>
                    <a:cubicBezTo>
                      <a:pt x="74" y="87"/>
                      <a:pt x="87" y="75"/>
                      <a:pt x="87" y="38"/>
                    </a:cubicBezTo>
                    <a:cubicBezTo>
                      <a:pt x="87" y="13"/>
                      <a:pt x="74"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82"/>
              <p:cNvSpPr/>
              <p:nvPr/>
            </p:nvSpPr>
            <p:spPr>
              <a:xfrm>
                <a:off x="5762029" y="2873040"/>
                <a:ext cx="1428" cy="1341"/>
              </a:xfrm>
              <a:custGeom>
                <a:rect b="b" l="l" r="r" t="t"/>
                <a:pathLst>
                  <a:path extrusionOk="0" h="93" w="99">
                    <a:moveTo>
                      <a:pt x="50" y="0"/>
                    </a:moveTo>
                    <a:cubicBezTo>
                      <a:pt x="25" y="0"/>
                      <a:pt x="0" y="16"/>
                      <a:pt x="0" y="46"/>
                    </a:cubicBezTo>
                    <a:cubicBezTo>
                      <a:pt x="0" y="77"/>
                      <a:pt x="25" y="93"/>
                      <a:pt x="50" y="93"/>
                    </a:cubicBezTo>
                    <a:cubicBezTo>
                      <a:pt x="74" y="93"/>
                      <a:pt x="99" y="77"/>
                      <a:pt x="99" y="46"/>
                    </a:cubicBezTo>
                    <a:cubicBezTo>
                      <a:pt x="99" y="16"/>
                      <a:pt x="74"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82"/>
              <p:cNvSpPr/>
              <p:nvPr/>
            </p:nvSpPr>
            <p:spPr>
              <a:xfrm>
                <a:off x="5610983" y="2640102"/>
                <a:ext cx="10312" cy="9000"/>
              </a:xfrm>
              <a:custGeom>
                <a:rect b="b" l="l" r="r" t="t"/>
                <a:pathLst>
                  <a:path extrusionOk="0" h="624" w="715">
                    <a:moveTo>
                      <a:pt x="310" y="0"/>
                    </a:moveTo>
                    <a:cubicBezTo>
                      <a:pt x="151" y="0"/>
                      <a:pt x="0" y="124"/>
                      <a:pt x="0" y="315"/>
                    </a:cubicBezTo>
                    <a:cubicBezTo>
                      <a:pt x="0" y="475"/>
                      <a:pt x="136" y="611"/>
                      <a:pt x="296" y="623"/>
                    </a:cubicBezTo>
                    <a:cubicBezTo>
                      <a:pt x="579" y="623"/>
                      <a:pt x="715" y="290"/>
                      <a:pt x="530" y="93"/>
                    </a:cubicBezTo>
                    <a:cubicBezTo>
                      <a:pt x="466" y="29"/>
                      <a:pt x="387" y="0"/>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82"/>
              <p:cNvSpPr/>
              <p:nvPr/>
            </p:nvSpPr>
            <p:spPr>
              <a:xfrm>
                <a:off x="5740526" y="2804043"/>
                <a:ext cx="1788" cy="1428"/>
              </a:xfrm>
              <a:custGeom>
                <a:rect b="b" l="l" r="r" t="t"/>
                <a:pathLst>
                  <a:path extrusionOk="0" h="99" w="124">
                    <a:moveTo>
                      <a:pt x="62" y="0"/>
                    </a:moveTo>
                    <a:cubicBezTo>
                      <a:pt x="0" y="0"/>
                      <a:pt x="0" y="99"/>
                      <a:pt x="62" y="99"/>
                    </a:cubicBezTo>
                    <a:cubicBezTo>
                      <a:pt x="124" y="99"/>
                      <a:pt x="124" y="0"/>
                      <a:pt x="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82"/>
              <p:cNvSpPr/>
              <p:nvPr/>
            </p:nvSpPr>
            <p:spPr>
              <a:xfrm>
                <a:off x="5696450" y="2758713"/>
                <a:ext cx="1601" cy="1053"/>
              </a:xfrm>
              <a:custGeom>
                <a:rect b="b" l="l" r="r" t="t"/>
                <a:pathLst>
                  <a:path extrusionOk="0" h="73" w="111">
                    <a:moveTo>
                      <a:pt x="60" y="1"/>
                    </a:moveTo>
                    <a:cubicBezTo>
                      <a:pt x="57" y="1"/>
                      <a:pt x="54" y="1"/>
                      <a:pt x="50" y="1"/>
                    </a:cubicBezTo>
                    <a:cubicBezTo>
                      <a:pt x="25" y="1"/>
                      <a:pt x="1" y="14"/>
                      <a:pt x="1" y="51"/>
                    </a:cubicBezTo>
                    <a:cubicBezTo>
                      <a:pt x="1" y="67"/>
                      <a:pt x="7" y="73"/>
                      <a:pt x="16" y="73"/>
                    </a:cubicBezTo>
                    <a:cubicBezTo>
                      <a:pt x="47" y="73"/>
                      <a:pt x="110" y="1"/>
                      <a:pt x="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82"/>
              <p:cNvSpPr/>
              <p:nvPr/>
            </p:nvSpPr>
            <p:spPr>
              <a:xfrm>
                <a:off x="5623415" y="2631665"/>
                <a:ext cx="1442" cy="1255"/>
              </a:xfrm>
              <a:custGeom>
                <a:rect b="b" l="l" r="r" t="t"/>
                <a:pathLst>
                  <a:path extrusionOk="0" h="87" w="100">
                    <a:moveTo>
                      <a:pt x="50" y="1"/>
                    </a:moveTo>
                    <a:cubicBezTo>
                      <a:pt x="25" y="1"/>
                      <a:pt x="1" y="13"/>
                      <a:pt x="1" y="38"/>
                    </a:cubicBezTo>
                    <a:cubicBezTo>
                      <a:pt x="1" y="75"/>
                      <a:pt x="25" y="87"/>
                      <a:pt x="50" y="87"/>
                    </a:cubicBezTo>
                    <a:cubicBezTo>
                      <a:pt x="75" y="87"/>
                      <a:pt x="99" y="75"/>
                      <a:pt x="99" y="38"/>
                    </a:cubicBezTo>
                    <a:cubicBezTo>
                      <a:pt x="99" y="13"/>
                      <a:pt x="75"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82"/>
              <p:cNvSpPr/>
              <p:nvPr/>
            </p:nvSpPr>
            <p:spPr>
              <a:xfrm>
                <a:off x="5604752" y="2631665"/>
                <a:ext cx="1442" cy="1255"/>
              </a:xfrm>
              <a:custGeom>
                <a:rect b="b" l="l" r="r" t="t"/>
                <a:pathLst>
                  <a:path extrusionOk="0" h="87" w="100">
                    <a:moveTo>
                      <a:pt x="50" y="1"/>
                    </a:moveTo>
                    <a:cubicBezTo>
                      <a:pt x="26" y="1"/>
                      <a:pt x="1" y="13"/>
                      <a:pt x="1" y="38"/>
                    </a:cubicBezTo>
                    <a:cubicBezTo>
                      <a:pt x="1" y="75"/>
                      <a:pt x="26" y="87"/>
                      <a:pt x="50" y="87"/>
                    </a:cubicBezTo>
                    <a:cubicBezTo>
                      <a:pt x="75" y="87"/>
                      <a:pt x="100" y="75"/>
                      <a:pt x="100" y="38"/>
                    </a:cubicBezTo>
                    <a:cubicBezTo>
                      <a:pt x="100" y="13"/>
                      <a:pt x="75"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82"/>
              <p:cNvSpPr/>
              <p:nvPr/>
            </p:nvSpPr>
            <p:spPr>
              <a:xfrm>
                <a:off x="5756347" y="2773842"/>
                <a:ext cx="1543" cy="1067"/>
              </a:xfrm>
              <a:custGeom>
                <a:rect b="b" l="l" r="r" t="t"/>
                <a:pathLst>
                  <a:path extrusionOk="0" h="74" w="107">
                    <a:moveTo>
                      <a:pt x="16" y="1"/>
                    </a:moveTo>
                    <a:cubicBezTo>
                      <a:pt x="7" y="1"/>
                      <a:pt x="0" y="7"/>
                      <a:pt x="0" y="24"/>
                    </a:cubicBezTo>
                    <a:cubicBezTo>
                      <a:pt x="0" y="49"/>
                      <a:pt x="12" y="74"/>
                      <a:pt x="49" y="74"/>
                    </a:cubicBezTo>
                    <a:cubicBezTo>
                      <a:pt x="106" y="74"/>
                      <a:pt x="46" y="1"/>
                      <a:pt x="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82"/>
              <p:cNvSpPr/>
              <p:nvPr/>
            </p:nvSpPr>
            <p:spPr>
              <a:xfrm>
                <a:off x="5769486" y="2880280"/>
                <a:ext cx="1543" cy="1067"/>
              </a:xfrm>
              <a:custGeom>
                <a:rect b="b" l="l" r="r" t="t"/>
                <a:pathLst>
                  <a:path extrusionOk="0" h="74" w="107">
                    <a:moveTo>
                      <a:pt x="50" y="0"/>
                    </a:moveTo>
                    <a:cubicBezTo>
                      <a:pt x="25" y="0"/>
                      <a:pt x="1" y="25"/>
                      <a:pt x="1" y="50"/>
                    </a:cubicBezTo>
                    <a:cubicBezTo>
                      <a:pt x="1" y="67"/>
                      <a:pt x="7" y="73"/>
                      <a:pt x="17" y="73"/>
                    </a:cubicBezTo>
                    <a:cubicBezTo>
                      <a:pt x="47" y="73"/>
                      <a:pt x="107"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82"/>
              <p:cNvSpPr/>
              <p:nvPr/>
            </p:nvSpPr>
            <p:spPr>
              <a:xfrm>
                <a:off x="5779971" y="2780058"/>
                <a:ext cx="10153" cy="8697"/>
              </a:xfrm>
              <a:custGeom>
                <a:rect b="b" l="l" r="r" t="t"/>
                <a:pathLst>
                  <a:path extrusionOk="0" h="603" w="704">
                    <a:moveTo>
                      <a:pt x="407" y="0"/>
                    </a:moveTo>
                    <a:cubicBezTo>
                      <a:pt x="136" y="0"/>
                      <a:pt x="1" y="320"/>
                      <a:pt x="186" y="518"/>
                    </a:cubicBezTo>
                    <a:cubicBezTo>
                      <a:pt x="248" y="576"/>
                      <a:pt x="323" y="603"/>
                      <a:pt x="397" y="603"/>
                    </a:cubicBezTo>
                    <a:cubicBezTo>
                      <a:pt x="554" y="603"/>
                      <a:pt x="703" y="481"/>
                      <a:pt x="703" y="296"/>
                    </a:cubicBezTo>
                    <a:cubicBezTo>
                      <a:pt x="703" y="136"/>
                      <a:pt x="568" y="0"/>
                      <a:pt x="4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82"/>
              <p:cNvSpPr/>
              <p:nvPr/>
            </p:nvSpPr>
            <p:spPr>
              <a:xfrm>
                <a:off x="5691835" y="2635660"/>
                <a:ext cx="10327" cy="9000"/>
              </a:xfrm>
              <a:custGeom>
                <a:rect b="b" l="l" r="r" t="t"/>
                <a:pathLst>
                  <a:path extrusionOk="0" h="624" w="716">
                    <a:moveTo>
                      <a:pt x="311" y="0"/>
                    </a:moveTo>
                    <a:cubicBezTo>
                      <a:pt x="152" y="0"/>
                      <a:pt x="0" y="124"/>
                      <a:pt x="0" y="315"/>
                    </a:cubicBezTo>
                    <a:cubicBezTo>
                      <a:pt x="0" y="475"/>
                      <a:pt x="124" y="611"/>
                      <a:pt x="296" y="623"/>
                    </a:cubicBezTo>
                    <a:cubicBezTo>
                      <a:pt x="567" y="623"/>
                      <a:pt x="715" y="290"/>
                      <a:pt x="530" y="93"/>
                    </a:cubicBezTo>
                    <a:cubicBezTo>
                      <a:pt x="466" y="29"/>
                      <a:pt x="387" y="0"/>
                      <a:pt x="3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82"/>
              <p:cNvSpPr/>
              <p:nvPr/>
            </p:nvSpPr>
            <p:spPr>
              <a:xfrm>
                <a:off x="5636525" y="2769227"/>
                <a:ext cx="1413" cy="1067"/>
              </a:xfrm>
              <a:custGeom>
                <a:rect b="b" l="l" r="r" t="t"/>
                <a:pathLst>
                  <a:path extrusionOk="0" h="74" w="98">
                    <a:moveTo>
                      <a:pt x="12" y="0"/>
                    </a:moveTo>
                    <a:cubicBezTo>
                      <a:pt x="5" y="0"/>
                      <a:pt x="1" y="7"/>
                      <a:pt x="3" y="24"/>
                    </a:cubicBezTo>
                    <a:cubicBezTo>
                      <a:pt x="3" y="49"/>
                      <a:pt x="16" y="73"/>
                      <a:pt x="40" y="73"/>
                    </a:cubicBezTo>
                    <a:cubicBezTo>
                      <a:pt x="97" y="73"/>
                      <a:pt x="38" y="0"/>
                      <a:pt x="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82"/>
              <p:cNvSpPr/>
              <p:nvPr/>
            </p:nvSpPr>
            <p:spPr>
              <a:xfrm>
                <a:off x="5629991" y="2818076"/>
                <a:ext cx="10673" cy="9259"/>
              </a:xfrm>
              <a:custGeom>
                <a:rect b="b" l="l" r="r" t="t"/>
                <a:pathLst>
                  <a:path extrusionOk="0" h="642" w="740">
                    <a:moveTo>
                      <a:pt x="420" y="1"/>
                    </a:moveTo>
                    <a:cubicBezTo>
                      <a:pt x="136" y="1"/>
                      <a:pt x="1" y="346"/>
                      <a:pt x="198" y="543"/>
                    </a:cubicBezTo>
                    <a:cubicBezTo>
                      <a:pt x="262" y="611"/>
                      <a:pt x="342" y="642"/>
                      <a:pt x="421" y="642"/>
                    </a:cubicBezTo>
                    <a:cubicBezTo>
                      <a:pt x="583" y="642"/>
                      <a:pt x="740" y="512"/>
                      <a:pt x="740" y="321"/>
                    </a:cubicBezTo>
                    <a:cubicBezTo>
                      <a:pt x="740" y="149"/>
                      <a:pt x="592" y="1"/>
                      <a:pt x="4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82"/>
              <p:cNvSpPr/>
              <p:nvPr/>
            </p:nvSpPr>
            <p:spPr>
              <a:xfrm>
                <a:off x="5555355" y="2832657"/>
                <a:ext cx="10139" cy="8697"/>
              </a:xfrm>
              <a:custGeom>
                <a:rect b="b" l="l" r="r" t="t"/>
                <a:pathLst>
                  <a:path extrusionOk="0" h="603" w="703">
                    <a:moveTo>
                      <a:pt x="407" y="0"/>
                    </a:moveTo>
                    <a:cubicBezTo>
                      <a:pt x="136" y="0"/>
                      <a:pt x="1" y="320"/>
                      <a:pt x="198" y="518"/>
                    </a:cubicBezTo>
                    <a:cubicBezTo>
                      <a:pt x="256" y="576"/>
                      <a:pt x="329" y="603"/>
                      <a:pt x="400" y="603"/>
                    </a:cubicBezTo>
                    <a:cubicBezTo>
                      <a:pt x="554" y="603"/>
                      <a:pt x="703" y="481"/>
                      <a:pt x="703" y="296"/>
                    </a:cubicBezTo>
                    <a:cubicBezTo>
                      <a:pt x="703" y="136"/>
                      <a:pt x="567" y="0"/>
                      <a:pt x="4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82"/>
              <p:cNvSpPr/>
              <p:nvPr/>
            </p:nvSpPr>
            <p:spPr>
              <a:xfrm>
                <a:off x="5730040" y="2920447"/>
                <a:ext cx="1543" cy="1067"/>
              </a:xfrm>
              <a:custGeom>
                <a:rect b="b" l="l" r="r" t="t"/>
                <a:pathLst>
                  <a:path extrusionOk="0" h="74" w="107">
                    <a:moveTo>
                      <a:pt x="16" y="1"/>
                    </a:moveTo>
                    <a:cubicBezTo>
                      <a:pt x="7" y="1"/>
                      <a:pt x="1" y="7"/>
                      <a:pt x="1" y="25"/>
                    </a:cubicBezTo>
                    <a:cubicBezTo>
                      <a:pt x="1" y="62"/>
                      <a:pt x="25" y="74"/>
                      <a:pt x="50" y="74"/>
                    </a:cubicBezTo>
                    <a:cubicBezTo>
                      <a:pt x="107" y="74"/>
                      <a:pt x="47" y="1"/>
                      <a:pt x="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82"/>
              <p:cNvSpPr/>
              <p:nvPr/>
            </p:nvSpPr>
            <p:spPr>
              <a:xfrm>
                <a:off x="5651668" y="2794106"/>
                <a:ext cx="10153" cy="8711"/>
              </a:xfrm>
              <a:custGeom>
                <a:rect b="b" l="l" r="r" t="t"/>
                <a:pathLst>
                  <a:path extrusionOk="0" h="604" w="704">
                    <a:moveTo>
                      <a:pt x="307" y="1"/>
                    </a:moveTo>
                    <a:cubicBezTo>
                      <a:pt x="150" y="1"/>
                      <a:pt x="1" y="122"/>
                      <a:pt x="1" y="307"/>
                    </a:cubicBezTo>
                    <a:cubicBezTo>
                      <a:pt x="1" y="468"/>
                      <a:pt x="136" y="603"/>
                      <a:pt x="309" y="603"/>
                    </a:cubicBezTo>
                    <a:cubicBezTo>
                      <a:pt x="580" y="591"/>
                      <a:pt x="703" y="270"/>
                      <a:pt x="518" y="86"/>
                    </a:cubicBezTo>
                    <a:cubicBezTo>
                      <a:pt x="456" y="27"/>
                      <a:pt x="381" y="1"/>
                      <a:pt x="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82"/>
              <p:cNvSpPr/>
              <p:nvPr/>
            </p:nvSpPr>
            <p:spPr>
              <a:xfrm>
                <a:off x="5703388" y="2726811"/>
                <a:ext cx="10139" cy="8653"/>
              </a:xfrm>
              <a:custGeom>
                <a:rect b="b" l="l" r="r" t="t"/>
                <a:pathLst>
                  <a:path extrusionOk="0" h="600" w="703">
                    <a:moveTo>
                      <a:pt x="403" y="1"/>
                    </a:moveTo>
                    <a:cubicBezTo>
                      <a:pt x="328" y="1"/>
                      <a:pt x="250" y="29"/>
                      <a:pt x="185" y="94"/>
                    </a:cubicBezTo>
                    <a:cubicBezTo>
                      <a:pt x="0" y="279"/>
                      <a:pt x="136" y="599"/>
                      <a:pt x="407" y="599"/>
                    </a:cubicBezTo>
                    <a:cubicBezTo>
                      <a:pt x="567" y="599"/>
                      <a:pt x="703" y="464"/>
                      <a:pt x="703" y="304"/>
                    </a:cubicBezTo>
                    <a:cubicBezTo>
                      <a:pt x="703" y="122"/>
                      <a:pt x="558" y="1"/>
                      <a:pt x="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82"/>
              <p:cNvSpPr/>
              <p:nvPr/>
            </p:nvSpPr>
            <p:spPr>
              <a:xfrm>
                <a:off x="5713512" y="2758800"/>
                <a:ext cx="10327" cy="9000"/>
              </a:xfrm>
              <a:custGeom>
                <a:rect b="b" l="l" r="r" t="t"/>
                <a:pathLst>
                  <a:path extrusionOk="0" h="624" w="716">
                    <a:moveTo>
                      <a:pt x="311" y="1"/>
                    </a:moveTo>
                    <a:cubicBezTo>
                      <a:pt x="152" y="1"/>
                      <a:pt x="1" y="125"/>
                      <a:pt x="1" y="316"/>
                    </a:cubicBezTo>
                    <a:cubicBezTo>
                      <a:pt x="1" y="476"/>
                      <a:pt x="124" y="612"/>
                      <a:pt x="296" y="624"/>
                    </a:cubicBezTo>
                    <a:cubicBezTo>
                      <a:pt x="567" y="624"/>
                      <a:pt x="715" y="291"/>
                      <a:pt x="530" y="94"/>
                    </a:cubicBezTo>
                    <a:cubicBezTo>
                      <a:pt x="466" y="30"/>
                      <a:pt x="388" y="1"/>
                      <a:pt x="3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82"/>
              <p:cNvSpPr/>
              <p:nvPr/>
            </p:nvSpPr>
            <p:spPr>
              <a:xfrm>
                <a:off x="5686153" y="2851306"/>
                <a:ext cx="1255" cy="1442"/>
              </a:xfrm>
              <a:custGeom>
                <a:rect b="b" l="l" r="r" t="t"/>
                <a:pathLst>
                  <a:path extrusionOk="0" h="100" w="87">
                    <a:moveTo>
                      <a:pt x="37" y="1"/>
                    </a:moveTo>
                    <a:cubicBezTo>
                      <a:pt x="12" y="1"/>
                      <a:pt x="0" y="26"/>
                      <a:pt x="0" y="50"/>
                    </a:cubicBezTo>
                    <a:cubicBezTo>
                      <a:pt x="0" y="75"/>
                      <a:pt x="12" y="99"/>
                      <a:pt x="37" y="99"/>
                    </a:cubicBezTo>
                    <a:cubicBezTo>
                      <a:pt x="74" y="99"/>
                      <a:pt x="86" y="75"/>
                      <a:pt x="86" y="50"/>
                    </a:cubicBezTo>
                    <a:cubicBezTo>
                      <a:pt x="86" y="26"/>
                      <a:pt x="74" y="1"/>
                      <a:pt x="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82"/>
              <p:cNvSpPr/>
              <p:nvPr/>
            </p:nvSpPr>
            <p:spPr>
              <a:xfrm>
                <a:off x="5805037" y="2773482"/>
                <a:ext cx="1543" cy="1067"/>
              </a:xfrm>
              <a:custGeom>
                <a:rect b="b" l="l" r="r" t="t"/>
                <a:pathLst>
                  <a:path extrusionOk="0" h="74" w="107">
                    <a:moveTo>
                      <a:pt x="49" y="0"/>
                    </a:moveTo>
                    <a:cubicBezTo>
                      <a:pt x="25" y="0"/>
                      <a:pt x="0" y="12"/>
                      <a:pt x="0" y="49"/>
                    </a:cubicBezTo>
                    <a:cubicBezTo>
                      <a:pt x="0" y="66"/>
                      <a:pt x="7" y="73"/>
                      <a:pt x="16" y="73"/>
                    </a:cubicBezTo>
                    <a:cubicBezTo>
                      <a:pt x="46" y="73"/>
                      <a:pt x="106" y="0"/>
                      <a:pt x="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82"/>
              <p:cNvSpPr/>
              <p:nvPr/>
            </p:nvSpPr>
            <p:spPr>
              <a:xfrm>
                <a:off x="5681985" y="2933586"/>
                <a:ext cx="1514" cy="1067"/>
              </a:xfrm>
              <a:custGeom>
                <a:rect b="b" l="l" r="r" t="t"/>
                <a:pathLst>
                  <a:path extrusionOk="0" h="74" w="105">
                    <a:moveTo>
                      <a:pt x="67" y="1"/>
                    </a:moveTo>
                    <a:cubicBezTo>
                      <a:pt x="1" y="1"/>
                      <a:pt x="59" y="74"/>
                      <a:pt x="89" y="74"/>
                    </a:cubicBezTo>
                    <a:cubicBezTo>
                      <a:pt x="98" y="74"/>
                      <a:pt x="104" y="67"/>
                      <a:pt x="104" y="50"/>
                    </a:cubicBezTo>
                    <a:cubicBezTo>
                      <a:pt x="104" y="25"/>
                      <a:pt x="92" y="1"/>
                      <a:pt x="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82"/>
              <p:cNvSpPr/>
              <p:nvPr/>
            </p:nvSpPr>
            <p:spPr>
              <a:xfrm>
                <a:off x="5779798" y="2722916"/>
                <a:ext cx="1514" cy="995"/>
              </a:xfrm>
              <a:custGeom>
                <a:rect b="b" l="l" r="r" t="t"/>
                <a:pathLst>
                  <a:path extrusionOk="0" h="69" w="105">
                    <a:moveTo>
                      <a:pt x="20" y="1"/>
                    </a:moveTo>
                    <a:cubicBezTo>
                      <a:pt x="9" y="1"/>
                      <a:pt x="0" y="9"/>
                      <a:pt x="0" y="31"/>
                    </a:cubicBezTo>
                    <a:cubicBezTo>
                      <a:pt x="0" y="56"/>
                      <a:pt x="25" y="68"/>
                      <a:pt x="50" y="68"/>
                    </a:cubicBezTo>
                    <a:cubicBezTo>
                      <a:pt x="105" y="68"/>
                      <a:pt x="51" y="1"/>
                      <a:pt x="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82"/>
              <p:cNvSpPr/>
              <p:nvPr/>
            </p:nvSpPr>
            <p:spPr>
              <a:xfrm>
                <a:off x="5809479" y="2690495"/>
                <a:ext cx="10139" cy="8639"/>
              </a:xfrm>
              <a:custGeom>
                <a:rect b="b" l="l" r="r" t="t"/>
                <a:pathLst>
                  <a:path extrusionOk="0" h="599" w="703">
                    <a:moveTo>
                      <a:pt x="296" y="0"/>
                    </a:moveTo>
                    <a:cubicBezTo>
                      <a:pt x="136" y="0"/>
                      <a:pt x="0" y="136"/>
                      <a:pt x="0" y="296"/>
                    </a:cubicBezTo>
                    <a:cubicBezTo>
                      <a:pt x="0" y="478"/>
                      <a:pt x="145" y="599"/>
                      <a:pt x="299" y="599"/>
                    </a:cubicBezTo>
                    <a:cubicBezTo>
                      <a:pt x="375" y="599"/>
                      <a:pt x="453" y="570"/>
                      <a:pt x="518" y="505"/>
                    </a:cubicBezTo>
                    <a:cubicBezTo>
                      <a:pt x="702" y="320"/>
                      <a:pt x="567" y="0"/>
                      <a:pt x="2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82"/>
              <p:cNvSpPr/>
              <p:nvPr/>
            </p:nvSpPr>
            <p:spPr>
              <a:xfrm>
                <a:off x="5787788" y="2675914"/>
                <a:ext cx="10153" cy="8653"/>
              </a:xfrm>
              <a:custGeom>
                <a:rect b="b" l="l" r="r" t="t"/>
                <a:pathLst>
                  <a:path extrusionOk="0" h="600" w="704">
                    <a:moveTo>
                      <a:pt x="408" y="1"/>
                    </a:moveTo>
                    <a:cubicBezTo>
                      <a:pt x="136" y="1"/>
                      <a:pt x="1" y="321"/>
                      <a:pt x="198" y="506"/>
                    </a:cubicBezTo>
                    <a:cubicBezTo>
                      <a:pt x="259" y="571"/>
                      <a:pt x="334" y="599"/>
                      <a:pt x="408" y="599"/>
                    </a:cubicBezTo>
                    <a:cubicBezTo>
                      <a:pt x="559" y="599"/>
                      <a:pt x="703" y="478"/>
                      <a:pt x="703" y="296"/>
                    </a:cubicBezTo>
                    <a:cubicBezTo>
                      <a:pt x="703" y="136"/>
                      <a:pt x="568" y="1"/>
                      <a:pt x="4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82"/>
              <p:cNvSpPr/>
              <p:nvPr/>
            </p:nvSpPr>
            <p:spPr>
              <a:xfrm>
                <a:off x="5705162" y="2781443"/>
                <a:ext cx="6764" cy="5913"/>
              </a:xfrm>
              <a:custGeom>
                <a:rect b="b" l="l" r="r" t="t"/>
                <a:pathLst>
                  <a:path extrusionOk="0" h="410" w="469">
                    <a:moveTo>
                      <a:pt x="205" y="1"/>
                    </a:moveTo>
                    <a:cubicBezTo>
                      <a:pt x="101" y="1"/>
                      <a:pt x="1" y="83"/>
                      <a:pt x="1" y="200"/>
                    </a:cubicBezTo>
                    <a:cubicBezTo>
                      <a:pt x="1" y="311"/>
                      <a:pt x="87" y="409"/>
                      <a:pt x="198" y="409"/>
                    </a:cubicBezTo>
                    <a:cubicBezTo>
                      <a:pt x="382" y="409"/>
                      <a:pt x="469" y="187"/>
                      <a:pt x="346" y="64"/>
                    </a:cubicBezTo>
                    <a:cubicBezTo>
                      <a:pt x="305" y="20"/>
                      <a:pt x="255" y="1"/>
                      <a:pt x="2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82"/>
              <p:cNvSpPr/>
              <p:nvPr/>
            </p:nvSpPr>
            <p:spPr>
              <a:xfrm>
                <a:off x="5402534" y="2724791"/>
                <a:ext cx="1428" cy="1385"/>
              </a:xfrm>
              <a:custGeom>
                <a:rect b="b" l="l" r="r" t="t"/>
                <a:pathLst>
                  <a:path extrusionOk="0" h="96" w="99">
                    <a:moveTo>
                      <a:pt x="50" y="0"/>
                    </a:moveTo>
                    <a:cubicBezTo>
                      <a:pt x="25" y="0"/>
                      <a:pt x="0" y="12"/>
                      <a:pt x="0" y="49"/>
                    </a:cubicBezTo>
                    <a:cubicBezTo>
                      <a:pt x="0" y="80"/>
                      <a:pt x="25" y="96"/>
                      <a:pt x="50" y="96"/>
                    </a:cubicBezTo>
                    <a:cubicBezTo>
                      <a:pt x="74" y="96"/>
                      <a:pt x="99" y="80"/>
                      <a:pt x="99" y="49"/>
                    </a:cubicBezTo>
                    <a:cubicBezTo>
                      <a:pt x="99" y="12"/>
                      <a:pt x="74"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82"/>
              <p:cNvSpPr/>
              <p:nvPr/>
            </p:nvSpPr>
            <p:spPr>
              <a:xfrm>
                <a:off x="5521592" y="2689240"/>
                <a:ext cx="10673" cy="9187"/>
              </a:xfrm>
              <a:custGeom>
                <a:rect b="b" l="l" r="r" t="t"/>
                <a:pathLst>
                  <a:path extrusionOk="0" h="637" w="740">
                    <a:moveTo>
                      <a:pt x="432" y="1"/>
                    </a:moveTo>
                    <a:cubicBezTo>
                      <a:pt x="148" y="1"/>
                      <a:pt x="1" y="346"/>
                      <a:pt x="198" y="543"/>
                    </a:cubicBezTo>
                    <a:cubicBezTo>
                      <a:pt x="262" y="607"/>
                      <a:pt x="342" y="636"/>
                      <a:pt x="420" y="636"/>
                    </a:cubicBezTo>
                    <a:cubicBezTo>
                      <a:pt x="583" y="636"/>
                      <a:pt x="740" y="512"/>
                      <a:pt x="740" y="321"/>
                    </a:cubicBezTo>
                    <a:cubicBezTo>
                      <a:pt x="740" y="149"/>
                      <a:pt x="604"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82"/>
              <p:cNvSpPr/>
              <p:nvPr/>
            </p:nvSpPr>
            <p:spPr>
              <a:xfrm>
                <a:off x="5542923" y="2643218"/>
                <a:ext cx="6764" cy="5827"/>
              </a:xfrm>
              <a:custGeom>
                <a:rect b="b" l="l" r="r" t="t"/>
                <a:pathLst>
                  <a:path extrusionOk="0" h="404" w="469">
                    <a:moveTo>
                      <a:pt x="271" y="1"/>
                    </a:moveTo>
                    <a:cubicBezTo>
                      <a:pt x="86" y="1"/>
                      <a:pt x="0" y="222"/>
                      <a:pt x="123" y="346"/>
                    </a:cubicBezTo>
                    <a:cubicBezTo>
                      <a:pt x="163" y="385"/>
                      <a:pt x="213" y="403"/>
                      <a:pt x="262" y="403"/>
                    </a:cubicBezTo>
                    <a:cubicBezTo>
                      <a:pt x="366" y="403"/>
                      <a:pt x="468" y="323"/>
                      <a:pt x="468" y="198"/>
                    </a:cubicBezTo>
                    <a:cubicBezTo>
                      <a:pt x="468" y="87"/>
                      <a:pt x="382" y="1"/>
                      <a:pt x="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82"/>
              <p:cNvSpPr/>
              <p:nvPr/>
            </p:nvSpPr>
            <p:spPr>
              <a:xfrm>
                <a:off x="5401813" y="2685692"/>
                <a:ext cx="8726" cy="8538"/>
              </a:xfrm>
              <a:custGeom>
                <a:rect b="b" l="l" r="r" t="t"/>
                <a:pathLst>
                  <a:path extrusionOk="0" h="592" w="605">
                    <a:moveTo>
                      <a:pt x="309" y="0"/>
                    </a:moveTo>
                    <a:cubicBezTo>
                      <a:pt x="136" y="0"/>
                      <a:pt x="1" y="136"/>
                      <a:pt x="1" y="296"/>
                    </a:cubicBezTo>
                    <a:cubicBezTo>
                      <a:pt x="1" y="456"/>
                      <a:pt x="136" y="592"/>
                      <a:pt x="309" y="592"/>
                    </a:cubicBezTo>
                    <a:cubicBezTo>
                      <a:pt x="469" y="592"/>
                      <a:pt x="605" y="456"/>
                      <a:pt x="605" y="296"/>
                    </a:cubicBezTo>
                    <a:cubicBezTo>
                      <a:pt x="605" y="136"/>
                      <a:pt x="469" y="0"/>
                      <a:pt x="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82"/>
              <p:cNvSpPr/>
              <p:nvPr/>
            </p:nvSpPr>
            <p:spPr>
              <a:xfrm>
                <a:off x="5372680" y="2713037"/>
                <a:ext cx="5408" cy="4139"/>
              </a:xfrm>
              <a:custGeom>
                <a:rect b="b" l="l" r="r" t="t"/>
                <a:pathLst>
                  <a:path extrusionOk="0" h="287" w="375">
                    <a:moveTo>
                      <a:pt x="194" y="1"/>
                    </a:moveTo>
                    <a:cubicBezTo>
                      <a:pt x="187" y="1"/>
                      <a:pt x="180" y="1"/>
                      <a:pt x="173" y="2"/>
                    </a:cubicBezTo>
                    <a:cubicBezTo>
                      <a:pt x="0" y="26"/>
                      <a:pt x="0" y="273"/>
                      <a:pt x="173" y="285"/>
                    </a:cubicBezTo>
                    <a:cubicBezTo>
                      <a:pt x="180" y="286"/>
                      <a:pt x="187" y="287"/>
                      <a:pt x="194" y="287"/>
                    </a:cubicBezTo>
                    <a:cubicBezTo>
                      <a:pt x="375" y="287"/>
                      <a:pt x="375" y="1"/>
                      <a:pt x="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82"/>
              <p:cNvSpPr/>
              <p:nvPr/>
            </p:nvSpPr>
            <p:spPr>
              <a:xfrm>
                <a:off x="5548245" y="2668875"/>
                <a:ext cx="10153" cy="8653"/>
              </a:xfrm>
              <a:custGeom>
                <a:rect b="b" l="l" r="r" t="t"/>
                <a:pathLst>
                  <a:path extrusionOk="0" h="600" w="704">
                    <a:moveTo>
                      <a:pt x="300" y="1"/>
                    </a:moveTo>
                    <a:cubicBezTo>
                      <a:pt x="145" y="1"/>
                      <a:pt x="1" y="122"/>
                      <a:pt x="1" y="304"/>
                    </a:cubicBezTo>
                    <a:cubicBezTo>
                      <a:pt x="1" y="464"/>
                      <a:pt x="136" y="600"/>
                      <a:pt x="309" y="600"/>
                    </a:cubicBezTo>
                    <a:cubicBezTo>
                      <a:pt x="568" y="600"/>
                      <a:pt x="703" y="279"/>
                      <a:pt x="518" y="94"/>
                    </a:cubicBezTo>
                    <a:cubicBezTo>
                      <a:pt x="454" y="30"/>
                      <a:pt x="376" y="1"/>
                      <a:pt x="3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82"/>
              <p:cNvSpPr/>
              <p:nvPr/>
            </p:nvSpPr>
            <p:spPr>
              <a:xfrm>
                <a:off x="5427586" y="2756766"/>
                <a:ext cx="10139" cy="8653"/>
              </a:xfrm>
              <a:custGeom>
                <a:rect b="b" l="l" r="r" t="t"/>
                <a:pathLst>
                  <a:path extrusionOk="0" h="600" w="703">
                    <a:moveTo>
                      <a:pt x="296" y="1"/>
                    </a:moveTo>
                    <a:cubicBezTo>
                      <a:pt x="136" y="1"/>
                      <a:pt x="1" y="136"/>
                      <a:pt x="1" y="297"/>
                    </a:cubicBezTo>
                    <a:cubicBezTo>
                      <a:pt x="1" y="479"/>
                      <a:pt x="145" y="600"/>
                      <a:pt x="296" y="600"/>
                    </a:cubicBezTo>
                    <a:cubicBezTo>
                      <a:pt x="370" y="600"/>
                      <a:pt x="445" y="571"/>
                      <a:pt x="506" y="506"/>
                    </a:cubicBezTo>
                    <a:cubicBezTo>
                      <a:pt x="703" y="321"/>
                      <a:pt x="567" y="1"/>
                      <a:pt x="2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82"/>
              <p:cNvSpPr/>
              <p:nvPr/>
            </p:nvSpPr>
            <p:spPr>
              <a:xfrm>
                <a:off x="5328604" y="2715893"/>
                <a:ext cx="10139" cy="8711"/>
              </a:xfrm>
              <a:custGeom>
                <a:rect b="b" l="l" r="r" t="t"/>
                <a:pathLst>
                  <a:path extrusionOk="0" h="604" w="703">
                    <a:moveTo>
                      <a:pt x="296" y="1"/>
                    </a:moveTo>
                    <a:cubicBezTo>
                      <a:pt x="136" y="1"/>
                      <a:pt x="1" y="137"/>
                      <a:pt x="1" y="309"/>
                    </a:cubicBezTo>
                    <a:cubicBezTo>
                      <a:pt x="1" y="485"/>
                      <a:pt x="149" y="604"/>
                      <a:pt x="302" y="604"/>
                    </a:cubicBezTo>
                    <a:cubicBezTo>
                      <a:pt x="374" y="604"/>
                      <a:pt x="447" y="578"/>
                      <a:pt x="506" y="518"/>
                    </a:cubicBezTo>
                    <a:cubicBezTo>
                      <a:pt x="703" y="321"/>
                      <a:pt x="567" y="1"/>
                      <a:pt x="2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82"/>
              <p:cNvSpPr/>
              <p:nvPr/>
            </p:nvSpPr>
            <p:spPr>
              <a:xfrm>
                <a:off x="5356498" y="2859815"/>
                <a:ext cx="10153" cy="8754"/>
              </a:xfrm>
              <a:custGeom>
                <a:rect b="b" l="l" r="r" t="t"/>
                <a:pathLst>
                  <a:path extrusionOk="0" h="607" w="704">
                    <a:moveTo>
                      <a:pt x="309" y="0"/>
                    </a:moveTo>
                    <a:cubicBezTo>
                      <a:pt x="157" y="0"/>
                      <a:pt x="9" y="116"/>
                      <a:pt x="1" y="298"/>
                    </a:cubicBezTo>
                    <a:cubicBezTo>
                      <a:pt x="1" y="458"/>
                      <a:pt x="137" y="606"/>
                      <a:pt x="309" y="606"/>
                    </a:cubicBezTo>
                    <a:cubicBezTo>
                      <a:pt x="568" y="606"/>
                      <a:pt x="703" y="286"/>
                      <a:pt x="518" y="89"/>
                    </a:cubicBezTo>
                    <a:cubicBezTo>
                      <a:pt x="458" y="28"/>
                      <a:pt x="383" y="0"/>
                      <a:pt x="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82"/>
              <p:cNvSpPr/>
              <p:nvPr/>
            </p:nvSpPr>
            <p:spPr>
              <a:xfrm>
                <a:off x="5353310" y="2795274"/>
                <a:ext cx="10673" cy="9144"/>
              </a:xfrm>
              <a:custGeom>
                <a:rect b="b" l="l" r="r" t="t"/>
                <a:pathLst>
                  <a:path extrusionOk="0" h="634" w="740">
                    <a:moveTo>
                      <a:pt x="321" y="1"/>
                    </a:moveTo>
                    <a:cubicBezTo>
                      <a:pt x="156" y="1"/>
                      <a:pt x="0" y="131"/>
                      <a:pt x="0" y="325"/>
                    </a:cubicBezTo>
                    <a:cubicBezTo>
                      <a:pt x="13" y="498"/>
                      <a:pt x="148" y="633"/>
                      <a:pt x="321" y="633"/>
                    </a:cubicBezTo>
                    <a:cubicBezTo>
                      <a:pt x="604" y="633"/>
                      <a:pt x="739" y="288"/>
                      <a:pt x="542" y="91"/>
                    </a:cubicBezTo>
                    <a:cubicBezTo>
                      <a:pt x="476" y="29"/>
                      <a:pt x="398" y="1"/>
                      <a:pt x="3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82"/>
              <p:cNvSpPr/>
              <p:nvPr/>
            </p:nvSpPr>
            <p:spPr>
              <a:xfrm>
                <a:off x="5220739" y="2811975"/>
                <a:ext cx="10327" cy="8956"/>
              </a:xfrm>
              <a:custGeom>
                <a:rect b="b" l="l" r="r" t="t"/>
                <a:pathLst>
                  <a:path extrusionOk="0" h="621" w="716">
                    <a:moveTo>
                      <a:pt x="316" y="1"/>
                    </a:moveTo>
                    <a:cubicBezTo>
                      <a:pt x="155" y="1"/>
                      <a:pt x="0" y="128"/>
                      <a:pt x="0" y="313"/>
                    </a:cubicBezTo>
                    <a:cubicBezTo>
                      <a:pt x="0" y="485"/>
                      <a:pt x="148" y="621"/>
                      <a:pt x="321" y="621"/>
                    </a:cubicBezTo>
                    <a:cubicBezTo>
                      <a:pt x="592" y="609"/>
                      <a:pt x="715" y="276"/>
                      <a:pt x="530" y="91"/>
                    </a:cubicBezTo>
                    <a:cubicBezTo>
                      <a:pt x="468" y="28"/>
                      <a:pt x="391" y="1"/>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82"/>
              <p:cNvSpPr/>
              <p:nvPr/>
            </p:nvSpPr>
            <p:spPr>
              <a:xfrm>
                <a:off x="5316879" y="2796125"/>
                <a:ext cx="10673" cy="9173"/>
              </a:xfrm>
              <a:custGeom>
                <a:rect b="b" l="l" r="r" t="t"/>
                <a:pathLst>
                  <a:path extrusionOk="0" h="636" w="740">
                    <a:moveTo>
                      <a:pt x="323" y="0"/>
                    </a:moveTo>
                    <a:cubicBezTo>
                      <a:pt x="164" y="0"/>
                      <a:pt x="13" y="124"/>
                      <a:pt x="13" y="315"/>
                    </a:cubicBezTo>
                    <a:cubicBezTo>
                      <a:pt x="0" y="488"/>
                      <a:pt x="148" y="636"/>
                      <a:pt x="321" y="636"/>
                    </a:cubicBezTo>
                    <a:cubicBezTo>
                      <a:pt x="604" y="623"/>
                      <a:pt x="740" y="291"/>
                      <a:pt x="542" y="94"/>
                    </a:cubicBezTo>
                    <a:cubicBezTo>
                      <a:pt x="478" y="29"/>
                      <a:pt x="400"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82"/>
              <p:cNvSpPr/>
              <p:nvPr/>
            </p:nvSpPr>
            <p:spPr>
              <a:xfrm>
                <a:off x="5495646" y="2795765"/>
                <a:ext cx="10673" cy="9000"/>
              </a:xfrm>
              <a:custGeom>
                <a:rect b="b" l="l" r="r" t="t"/>
                <a:pathLst>
                  <a:path extrusionOk="0" h="624" w="740">
                    <a:moveTo>
                      <a:pt x="315" y="1"/>
                    </a:moveTo>
                    <a:cubicBezTo>
                      <a:pt x="152" y="1"/>
                      <a:pt x="1" y="125"/>
                      <a:pt x="1" y="316"/>
                    </a:cubicBezTo>
                    <a:cubicBezTo>
                      <a:pt x="1" y="488"/>
                      <a:pt x="136" y="624"/>
                      <a:pt x="321" y="624"/>
                    </a:cubicBezTo>
                    <a:cubicBezTo>
                      <a:pt x="592" y="624"/>
                      <a:pt x="740" y="291"/>
                      <a:pt x="543" y="94"/>
                    </a:cubicBezTo>
                    <a:cubicBezTo>
                      <a:pt x="475" y="30"/>
                      <a:pt x="393" y="1"/>
                      <a:pt x="3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82"/>
              <p:cNvSpPr/>
              <p:nvPr/>
            </p:nvSpPr>
            <p:spPr>
              <a:xfrm>
                <a:off x="5524087" y="2758728"/>
                <a:ext cx="9072" cy="9259"/>
              </a:xfrm>
              <a:custGeom>
                <a:rect b="b" l="l" r="r" t="t"/>
                <a:pathLst>
                  <a:path extrusionOk="0" h="642" w="629">
                    <a:moveTo>
                      <a:pt x="308" y="0"/>
                    </a:moveTo>
                    <a:cubicBezTo>
                      <a:pt x="136" y="0"/>
                      <a:pt x="0" y="148"/>
                      <a:pt x="0" y="321"/>
                    </a:cubicBezTo>
                    <a:cubicBezTo>
                      <a:pt x="0" y="493"/>
                      <a:pt x="136" y="641"/>
                      <a:pt x="308" y="641"/>
                    </a:cubicBezTo>
                    <a:cubicBezTo>
                      <a:pt x="481" y="641"/>
                      <a:pt x="628" y="493"/>
                      <a:pt x="628" y="321"/>
                    </a:cubicBezTo>
                    <a:cubicBezTo>
                      <a:pt x="628" y="148"/>
                      <a:pt x="481" y="0"/>
                      <a:pt x="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82"/>
              <p:cNvSpPr/>
              <p:nvPr/>
            </p:nvSpPr>
            <p:spPr>
              <a:xfrm>
                <a:off x="5468099" y="2840287"/>
                <a:ext cx="10500" cy="8971"/>
              </a:xfrm>
              <a:custGeom>
                <a:rect b="b" l="l" r="r" t="t"/>
                <a:pathLst>
                  <a:path extrusionOk="0" h="622" w="728">
                    <a:moveTo>
                      <a:pt x="420" y="1"/>
                    </a:moveTo>
                    <a:cubicBezTo>
                      <a:pt x="136" y="1"/>
                      <a:pt x="1" y="334"/>
                      <a:pt x="198" y="531"/>
                    </a:cubicBezTo>
                    <a:cubicBezTo>
                      <a:pt x="261" y="594"/>
                      <a:pt x="337" y="621"/>
                      <a:pt x="412" y="621"/>
                    </a:cubicBezTo>
                    <a:cubicBezTo>
                      <a:pt x="573" y="621"/>
                      <a:pt x="728" y="494"/>
                      <a:pt x="728" y="309"/>
                    </a:cubicBezTo>
                    <a:cubicBezTo>
                      <a:pt x="728" y="136"/>
                      <a:pt x="592" y="1"/>
                      <a:pt x="4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82"/>
              <p:cNvSpPr/>
              <p:nvPr/>
            </p:nvSpPr>
            <p:spPr>
              <a:xfrm>
                <a:off x="5383338" y="2808601"/>
                <a:ext cx="10500" cy="8956"/>
              </a:xfrm>
              <a:custGeom>
                <a:rect b="b" l="l" r="r" t="t"/>
                <a:pathLst>
                  <a:path extrusionOk="0" h="621" w="728">
                    <a:moveTo>
                      <a:pt x="316" y="0"/>
                    </a:moveTo>
                    <a:cubicBezTo>
                      <a:pt x="155" y="0"/>
                      <a:pt x="1" y="128"/>
                      <a:pt x="1" y="313"/>
                    </a:cubicBezTo>
                    <a:cubicBezTo>
                      <a:pt x="1" y="485"/>
                      <a:pt x="136" y="609"/>
                      <a:pt x="309" y="621"/>
                    </a:cubicBezTo>
                    <a:cubicBezTo>
                      <a:pt x="580" y="621"/>
                      <a:pt x="727" y="288"/>
                      <a:pt x="530" y="91"/>
                    </a:cubicBezTo>
                    <a:cubicBezTo>
                      <a:pt x="468" y="28"/>
                      <a:pt x="391" y="0"/>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82"/>
              <p:cNvSpPr/>
              <p:nvPr/>
            </p:nvSpPr>
            <p:spPr>
              <a:xfrm>
                <a:off x="5454426" y="2896087"/>
                <a:ext cx="10139" cy="8754"/>
              </a:xfrm>
              <a:custGeom>
                <a:rect b="b" l="l" r="r" t="t"/>
                <a:pathLst>
                  <a:path extrusionOk="0" h="607" w="703">
                    <a:moveTo>
                      <a:pt x="308" y="1"/>
                    </a:moveTo>
                    <a:cubicBezTo>
                      <a:pt x="136" y="13"/>
                      <a:pt x="0" y="149"/>
                      <a:pt x="0" y="309"/>
                    </a:cubicBezTo>
                    <a:cubicBezTo>
                      <a:pt x="8" y="491"/>
                      <a:pt x="156" y="606"/>
                      <a:pt x="308" y="606"/>
                    </a:cubicBezTo>
                    <a:cubicBezTo>
                      <a:pt x="382" y="606"/>
                      <a:pt x="457" y="579"/>
                      <a:pt x="518" y="518"/>
                    </a:cubicBezTo>
                    <a:cubicBezTo>
                      <a:pt x="702" y="321"/>
                      <a:pt x="567" y="1"/>
                      <a:pt x="3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82"/>
              <p:cNvSpPr/>
              <p:nvPr/>
            </p:nvSpPr>
            <p:spPr>
              <a:xfrm>
                <a:off x="5501516" y="2725339"/>
                <a:ext cx="10139" cy="8697"/>
              </a:xfrm>
              <a:custGeom>
                <a:rect b="b" l="l" r="r" t="t"/>
                <a:pathLst>
                  <a:path extrusionOk="0" h="603" w="703">
                    <a:moveTo>
                      <a:pt x="390" y="0"/>
                    </a:moveTo>
                    <a:cubicBezTo>
                      <a:pt x="317" y="0"/>
                      <a:pt x="244" y="27"/>
                      <a:pt x="185" y="85"/>
                    </a:cubicBezTo>
                    <a:cubicBezTo>
                      <a:pt x="0" y="282"/>
                      <a:pt x="123" y="603"/>
                      <a:pt x="395" y="603"/>
                    </a:cubicBezTo>
                    <a:cubicBezTo>
                      <a:pt x="567" y="603"/>
                      <a:pt x="703" y="467"/>
                      <a:pt x="703" y="307"/>
                    </a:cubicBezTo>
                    <a:cubicBezTo>
                      <a:pt x="703" y="122"/>
                      <a:pt x="548"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82"/>
              <p:cNvSpPr/>
              <p:nvPr/>
            </p:nvSpPr>
            <p:spPr>
              <a:xfrm>
                <a:off x="5451225" y="2812408"/>
                <a:ext cx="10139" cy="8711"/>
              </a:xfrm>
              <a:custGeom>
                <a:rect b="b" l="l" r="r" t="t"/>
                <a:pathLst>
                  <a:path extrusionOk="0" h="604" w="703">
                    <a:moveTo>
                      <a:pt x="307" y="1"/>
                    </a:moveTo>
                    <a:cubicBezTo>
                      <a:pt x="149" y="1"/>
                      <a:pt x="0" y="123"/>
                      <a:pt x="0" y="308"/>
                    </a:cubicBezTo>
                    <a:cubicBezTo>
                      <a:pt x="0" y="468"/>
                      <a:pt x="136" y="603"/>
                      <a:pt x="296" y="603"/>
                    </a:cubicBezTo>
                    <a:cubicBezTo>
                      <a:pt x="567" y="603"/>
                      <a:pt x="703" y="283"/>
                      <a:pt x="518" y="86"/>
                    </a:cubicBezTo>
                    <a:cubicBezTo>
                      <a:pt x="455" y="27"/>
                      <a:pt x="380" y="1"/>
                      <a:pt x="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82"/>
              <p:cNvSpPr/>
              <p:nvPr/>
            </p:nvSpPr>
            <p:spPr>
              <a:xfrm>
                <a:off x="5449090" y="2656198"/>
                <a:ext cx="10139" cy="8711"/>
              </a:xfrm>
              <a:custGeom>
                <a:rect b="b" l="l" r="r" t="t"/>
                <a:pathLst>
                  <a:path extrusionOk="0" h="604" w="703">
                    <a:moveTo>
                      <a:pt x="392" y="1"/>
                    </a:moveTo>
                    <a:cubicBezTo>
                      <a:pt x="319" y="1"/>
                      <a:pt x="244" y="27"/>
                      <a:pt x="185" y="86"/>
                    </a:cubicBezTo>
                    <a:cubicBezTo>
                      <a:pt x="0" y="271"/>
                      <a:pt x="136" y="604"/>
                      <a:pt x="395" y="604"/>
                    </a:cubicBezTo>
                    <a:cubicBezTo>
                      <a:pt x="567" y="591"/>
                      <a:pt x="690" y="468"/>
                      <a:pt x="703" y="296"/>
                    </a:cubicBezTo>
                    <a:cubicBezTo>
                      <a:pt x="703" y="120"/>
                      <a:pt x="549" y="1"/>
                      <a:pt x="3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82"/>
              <p:cNvSpPr/>
              <p:nvPr/>
            </p:nvSpPr>
            <p:spPr>
              <a:xfrm>
                <a:off x="5360767" y="2687480"/>
                <a:ext cx="10153" cy="8711"/>
              </a:xfrm>
              <a:custGeom>
                <a:rect b="b" l="l" r="r" t="t"/>
                <a:pathLst>
                  <a:path extrusionOk="0" h="604" w="704">
                    <a:moveTo>
                      <a:pt x="307" y="1"/>
                    </a:moveTo>
                    <a:cubicBezTo>
                      <a:pt x="150" y="1"/>
                      <a:pt x="1" y="123"/>
                      <a:pt x="1" y="308"/>
                    </a:cubicBezTo>
                    <a:cubicBezTo>
                      <a:pt x="13" y="468"/>
                      <a:pt x="149" y="603"/>
                      <a:pt x="309" y="603"/>
                    </a:cubicBezTo>
                    <a:cubicBezTo>
                      <a:pt x="580" y="591"/>
                      <a:pt x="703" y="271"/>
                      <a:pt x="518" y="86"/>
                    </a:cubicBezTo>
                    <a:cubicBezTo>
                      <a:pt x="456" y="27"/>
                      <a:pt x="381" y="1"/>
                      <a:pt x="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82"/>
              <p:cNvSpPr/>
              <p:nvPr/>
            </p:nvSpPr>
            <p:spPr>
              <a:xfrm>
                <a:off x="5396304" y="2755699"/>
                <a:ext cx="9966" cy="8581"/>
              </a:xfrm>
              <a:custGeom>
                <a:rect b="b" l="l" r="r" t="t"/>
                <a:pathLst>
                  <a:path extrusionOk="0" h="595" w="691">
                    <a:moveTo>
                      <a:pt x="383" y="1"/>
                    </a:moveTo>
                    <a:cubicBezTo>
                      <a:pt x="124" y="1"/>
                      <a:pt x="1" y="321"/>
                      <a:pt x="186" y="506"/>
                    </a:cubicBezTo>
                    <a:cubicBezTo>
                      <a:pt x="246" y="567"/>
                      <a:pt x="322" y="594"/>
                      <a:pt x="395" y="594"/>
                    </a:cubicBezTo>
                    <a:cubicBezTo>
                      <a:pt x="546" y="594"/>
                      <a:pt x="691" y="479"/>
                      <a:pt x="691" y="297"/>
                    </a:cubicBezTo>
                    <a:cubicBezTo>
                      <a:pt x="691" y="124"/>
                      <a:pt x="555" y="1"/>
                      <a:pt x="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82"/>
              <p:cNvSpPr/>
              <p:nvPr/>
            </p:nvSpPr>
            <p:spPr>
              <a:xfrm>
                <a:off x="5416207" y="2650746"/>
                <a:ext cx="10153" cy="8653"/>
              </a:xfrm>
              <a:custGeom>
                <a:rect b="b" l="l" r="r" t="t"/>
                <a:pathLst>
                  <a:path extrusionOk="0" h="600" w="704">
                    <a:moveTo>
                      <a:pt x="304" y="1"/>
                    </a:moveTo>
                    <a:cubicBezTo>
                      <a:pt x="150" y="1"/>
                      <a:pt x="1" y="119"/>
                      <a:pt x="1" y="292"/>
                    </a:cubicBezTo>
                    <a:cubicBezTo>
                      <a:pt x="1" y="464"/>
                      <a:pt x="137" y="600"/>
                      <a:pt x="297" y="600"/>
                    </a:cubicBezTo>
                    <a:cubicBezTo>
                      <a:pt x="568" y="600"/>
                      <a:pt x="703" y="279"/>
                      <a:pt x="518" y="95"/>
                    </a:cubicBezTo>
                    <a:cubicBezTo>
                      <a:pt x="457" y="29"/>
                      <a:pt x="380" y="1"/>
                      <a:pt x="3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82"/>
              <p:cNvSpPr/>
              <p:nvPr/>
            </p:nvSpPr>
            <p:spPr>
              <a:xfrm>
                <a:off x="5502929" y="2635112"/>
                <a:ext cx="10153" cy="8653"/>
              </a:xfrm>
              <a:custGeom>
                <a:rect b="b" l="l" r="r" t="t"/>
                <a:pathLst>
                  <a:path extrusionOk="0" h="600" w="704">
                    <a:moveTo>
                      <a:pt x="296" y="1"/>
                    </a:moveTo>
                    <a:cubicBezTo>
                      <a:pt x="145" y="1"/>
                      <a:pt x="1" y="122"/>
                      <a:pt x="1" y="304"/>
                    </a:cubicBezTo>
                    <a:cubicBezTo>
                      <a:pt x="1" y="476"/>
                      <a:pt x="136" y="599"/>
                      <a:pt x="297" y="599"/>
                    </a:cubicBezTo>
                    <a:cubicBezTo>
                      <a:pt x="568" y="599"/>
                      <a:pt x="703" y="279"/>
                      <a:pt x="506" y="94"/>
                    </a:cubicBezTo>
                    <a:cubicBezTo>
                      <a:pt x="445" y="30"/>
                      <a:pt x="370" y="1"/>
                      <a:pt x="2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82"/>
              <p:cNvSpPr/>
              <p:nvPr/>
            </p:nvSpPr>
            <p:spPr>
              <a:xfrm>
                <a:off x="5299644" y="2708047"/>
                <a:ext cx="6764" cy="5740"/>
              </a:xfrm>
              <a:custGeom>
                <a:rect b="b" l="l" r="r" t="t"/>
                <a:pathLst>
                  <a:path extrusionOk="0" h="398" w="469">
                    <a:moveTo>
                      <a:pt x="195" y="1"/>
                    </a:moveTo>
                    <a:cubicBezTo>
                      <a:pt x="95" y="1"/>
                      <a:pt x="0" y="84"/>
                      <a:pt x="0" y="200"/>
                    </a:cubicBezTo>
                    <a:cubicBezTo>
                      <a:pt x="0" y="311"/>
                      <a:pt x="86" y="397"/>
                      <a:pt x="197" y="397"/>
                    </a:cubicBezTo>
                    <a:cubicBezTo>
                      <a:pt x="370" y="397"/>
                      <a:pt x="468" y="188"/>
                      <a:pt x="333" y="64"/>
                    </a:cubicBezTo>
                    <a:cubicBezTo>
                      <a:pt x="293" y="20"/>
                      <a:pt x="243" y="1"/>
                      <a:pt x="1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82"/>
              <p:cNvSpPr/>
              <p:nvPr/>
            </p:nvSpPr>
            <p:spPr>
              <a:xfrm>
                <a:off x="5304086" y="2728700"/>
                <a:ext cx="10139" cy="8711"/>
              </a:xfrm>
              <a:custGeom>
                <a:rect b="b" l="l" r="r" t="t"/>
                <a:pathLst>
                  <a:path extrusionOk="0" h="604" w="703">
                    <a:moveTo>
                      <a:pt x="394" y="0"/>
                    </a:moveTo>
                    <a:cubicBezTo>
                      <a:pt x="136" y="0"/>
                      <a:pt x="0" y="320"/>
                      <a:pt x="185" y="518"/>
                    </a:cubicBezTo>
                    <a:cubicBezTo>
                      <a:pt x="244" y="577"/>
                      <a:pt x="317" y="603"/>
                      <a:pt x="390" y="603"/>
                    </a:cubicBezTo>
                    <a:cubicBezTo>
                      <a:pt x="543" y="603"/>
                      <a:pt x="694" y="484"/>
                      <a:pt x="702" y="308"/>
                    </a:cubicBezTo>
                    <a:cubicBezTo>
                      <a:pt x="702" y="136"/>
                      <a:pt x="567"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82"/>
              <p:cNvSpPr/>
              <p:nvPr/>
            </p:nvSpPr>
            <p:spPr>
              <a:xfrm>
                <a:off x="5265160" y="2700086"/>
                <a:ext cx="10153" cy="8653"/>
              </a:xfrm>
              <a:custGeom>
                <a:rect b="b" l="l" r="r" t="t"/>
                <a:pathLst>
                  <a:path extrusionOk="0" h="600" w="704">
                    <a:moveTo>
                      <a:pt x="297" y="0"/>
                    </a:moveTo>
                    <a:cubicBezTo>
                      <a:pt x="136" y="0"/>
                      <a:pt x="1" y="124"/>
                      <a:pt x="1" y="296"/>
                    </a:cubicBezTo>
                    <a:cubicBezTo>
                      <a:pt x="1" y="478"/>
                      <a:pt x="145" y="599"/>
                      <a:pt x="296" y="599"/>
                    </a:cubicBezTo>
                    <a:cubicBezTo>
                      <a:pt x="370" y="599"/>
                      <a:pt x="445" y="570"/>
                      <a:pt x="506" y="506"/>
                    </a:cubicBezTo>
                    <a:cubicBezTo>
                      <a:pt x="703" y="321"/>
                      <a:pt x="568" y="0"/>
                      <a:pt x="2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82"/>
              <p:cNvSpPr/>
              <p:nvPr/>
            </p:nvSpPr>
            <p:spPr>
              <a:xfrm>
                <a:off x="5270540" y="2725671"/>
                <a:ext cx="6721" cy="5726"/>
              </a:xfrm>
              <a:custGeom>
                <a:rect b="b" l="l" r="r" t="t"/>
                <a:pathLst>
                  <a:path extrusionOk="0" h="397" w="466">
                    <a:moveTo>
                      <a:pt x="254" y="0"/>
                    </a:moveTo>
                    <a:cubicBezTo>
                      <a:pt x="79" y="0"/>
                      <a:pt x="1" y="213"/>
                      <a:pt x="121" y="333"/>
                    </a:cubicBezTo>
                    <a:cubicBezTo>
                      <a:pt x="165" y="377"/>
                      <a:pt x="217" y="397"/>
                      <a:pt x="267" y="397"/>
                    </a:cubicBezTo>
                    <a:cubicBezTo>
                      <a:pt x="370" y="397"/>
                      <a:pt x="466" y="314"/>
                      <a:pt x="466" y="198"/>
                    </a:cubicBezTo>
                    <a:cubicBezTo>
                      <a:pt x="466" y="87"/>
                      <a:pt x="379" y="1"/>
                      <a:pt x="269" y="1"/>
                    </a:cubicBezTo>
                    <a:cubicBezTo>
                      <a:pt x="264" y="0"/>
                      <a:pt x="259" y="0"/>
                      <a:pt x="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82"/>
              <p:cNvSpPr/>
              <p:nvPr/>
            </p:nvSpPr>
            <p:spPr>
              <a:xfrm>
                <a:off x="5252540" y="2791221"/>
                <a:ext cx="10327" cy="8740"/>
              </a:xfrm>
              <a:custGeom>
                <a:rect b="b" l="l" r="r" t="t"/>
                <a:pathLst>
                  <a:path extrusionOk="0" h="606" w="716">
                    <a:moveTo>
                      <a:pt x="309" y="0"/>
                    </a:moveTo>
                    <a:cubicBezTo>
                      <a:pt x="158" y="0"/>
                      <a:pt x="13" y="116"/>
                      <a:pt x="13" y="298"/>
                    </a:cubicBezTo>
                    <a:cubicBezTo>
                      <a:pt x="1" y="470"/>
                      <a:pt x="149" y="606"/>
                      <a:pt x="321" y="606"/>
                    </a:cubicBezTo>
                    <a:cubicBezTo>
                      <a:pt x="580" y="594"/>
                      <a:pt x="716" y="273"/>
                      <a:pt x="518" y="89"/>
                    </a:cubicBezTo>
                    <a:cubicBezTo>
                      <a:pt x="458" y="28"/>
                      <a:pt x="383" y="0"/>
                      <a:pt x="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82"/>
              <p:cNvSpPr/>
              <p:nvPr/>
            </p:nvSpPr>
            <p:spPr>
              <a:xfrm>
                <a:off x="5228556" y="2890232"/>
                <a:ext cx="10139" cy="8610"/>
              </a:xfrm>
              <a:custGeom>
                <a:rect b="b" l="l" r="r" t="t"/>
                <a:pathLst>
                  <a:path extrusionOk="0" h="597" w="703">
                    <a:moveTo>
                      <a:pt x="395" y="0"/>
                    </a:moveTo>
                    <a:cubicBezTo>
                      <a:pt x="124" y="0"/>
                      <a:pt x="1" y="321"/>
                      <a:pt x="198" y="505"/>
                    </a:cubicBezTo>
                    <a:cubicBezTo>
                      <a:pt x="257" y="569"/>
                      <a:pt x="330" y="596"/>
                      <a:pt x="402" y="596"/>
                    </a:cubicBezTo>
                    <a:cubicBezTo>
                      <a:pt x="555" y="596"/>
                      <a:pt x="703" y="472"/>
                      <a:pt x="703" y="296"/>
                    </a:cubicBezTo>
                    <a:cubicBezTo>
                      <a:pt x="691" y="123"/>
                      <a:pt x="555" y="0"/>
                      <a:pt x="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82"/>
              <p:cNvSpPr/>
              <p:nvPr/>
            </p:nvSpPr>
            <p:spPr>
              <a:xfrm>
                <a:off x="5322201" y="2935720"/>
                <a:ext cx="8726" cy="8726"/>
              </a:xfrm>
              <a:custGeom>
                <a:rect b="b" l="l" r="r" t="t"/>
                <a:pathLst>
                  <a:path extrusionOk="0" h="605" w="605">
                    <a:moveTo>
                      <a:pt x="297" y="1"/>
                    </a:moveTo>
                    <a:cubicBezTo>
                      <a:pt x="136" y="1"/>
                      <a:pt x="1" y="136"/>
                      <a:pt x="1" y="296"/>
                    </a:cubicBezTo>
                    <a:cubicBezTo>
                      <a:pt x="1" y="469"/>
                      <a:pt x="136" y="604"/>
                      <a:pt x="297" y="604"/>
                    </a:cubicBezTo>
                    <a:cubicBezTo>
                      <a:pt x="469" y="604"/>
                      <a:pt x="605" y="469"/>
                      <a:pt x="605" y="296"/>
                    </a:cubicBezTo>
                    <a:cubicBezTo>
                      <a:pt x="605" y="136"/>
                      <a:pt x="469" y="1"/>
                      <a:pt x="2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82"/>
              <p:cNvSpPr/>
              <p:nvPr/>
            </p:nvSpPr>
            <p:spPr>
              <a:xfrm>
                <a:off x="5741420" y="2923202"/>
                <a:ext cx="1514" cy="981"/>
              </a:xfrm>
              <a:custGeom>
                <a:rect b="b" l="l" r="r" t="t"/>
                <a:pathLst>
                  <a:path extrusionOk="0" h="68" w="105">
                    <a:moveTo>
                      <a:pt x="19" y="0"/>
                    </a:moveTo>
                    <a:cubicBezTo>
                      <a:pt x="8" y="0"/>
                      <a:pt x="0" y="8"/>
                      <a:pt x="0" y="31"/>
                    </a:cubicBezTo>
                    <a:cubicBezTo>
                      <a:pt x="0" y="55"/>
                      <a:pt x="25" y="68"/>
                      <a:pt x="49" y="68"/>
                    </a:cubicBezTo>
                    <a:cubicBezTo>
                      <a:pt x="104" y="68"/>
                      <a:pt x="51" y="0"/>
                      <a:pt x="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82"/>
              <p:cNvSpPr/>
              <p:nvPr/>
            </p:nvSpPr>
            <p:spPr>
              <a:xfrm>
                <a:off x="5792230" y="3046428"/>
                <a:ext cx="6952" cy="5913"/>
              </a:xfrm>
              <a:custGeom>
                <a:rect b="b" l="l" r="r" t="t"/>
                <a:pathLst>
                  <a:path extrusionOk="0" h="410" w="482">
                    <a:moveTo>
                      <a:pt x="272" y="1"/>
                    </a:moveTo>
                    <a:cubicBezTo>
                      <a:pt x="100" y="1"/>
                      <a:pt x="1" y="223"/>
                      <a:pt x="137" y="346"/>
                    </a:cubicBezTo>
                    <a:cubicBezTo>
                      <a:pt x="177" y="390"/>
                      <a:pt x="227" y="409"/>
                      <a:pt x="277" y="409"/>
                    </a:cubicBezTo>
                    <a:cubicBezTo>
                      <a:pt x="381" y="409"/>
                      <a:pt x="482" y="327"/>
                      <a:pt x="482" y="210"/>
                    </a:cubicBezTo>
                    <a:cubicBezTo>
                      <a:pt x="482" y="99"/>
                      <a:pt x="383" y="1"/>
                      <a:pt x="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82"/>
              <p:cNvSpPr/>
              <p:nvPr/>
            </p:nvSpPr>
            <p:spPr>
              <a:xfrm>
                <a:off x="5808701" y="3075575"/>
                <a:ext cx="1500" cy="1067"/>
              </a:xfrm>
              <a:custGeom>
                <a:rect b="b" l="l" r="r" t="t"/>
                <a:pathLst>
                  <a:path extrusionOk="0" h="74" w="104">
                    <a:moveTo>
                      <a:pt x="66" y="0"/>
                    </a:moveTo>
                    <a:cubicBezTo>
                      <a:pt x="0" y="0"/>
                      <a:pt x="58" y="73"/>
                      <a:pt x="88" y="73"/>
                    </a:cubicBezTo>
                    <a:cubicBezTo>
                      <a:pt x="97" y="73"/>
                      <a:pt x="103" y="67"/>
                      <a:pt x="103" y="50"/>
                    </a:cubicBezTo>
                    <a:cubicBezTo>
                      <a:pt x="103" y="25"/>
                      <a:pt x="91" y="0"/>
                      <a:pt x="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82"/>
              <p:cNvSpPr/>
              <p:nvPr/>
            </p:nvSpPr>
            <p:spPr>
              <a:xfrm>
                <a:off x="5796643" y="3072907"/>
                <a:ext cx="2510" cy="1716"/>
              </a:xfrm>
              <a:custGeom>
                <a:rect b="b" l="l" r="r" t="t"/>
                <a:pathLst>
                  <a:path extrusionOk="0" h="119" w="174">
                    <a:moveTo>
                      <a:pt x="87" y="0"/>
                    </a:moveTo>
                    <a:cubicBezTo>
                      <a:pt x="84" y="0"/>
                      <a:pt x="81" y="0"/>
                      <a:pt x="77" y="1"/>
                    </a:cubicBezTo>
                    <a:cubicBezTo>
                      <a:pt x="40" y="1"/>
                      <a:pt x="3" y="38"/>
                      <a:pt x="3" y="75"/>
                    </a:cubicBezTo>
                    <a:cubicBezTo>
                      <a:pt x="0" y="107"/>
                      <a:pt x="10" y="119"/>
                      <a:pt x="26" y="119"/>
                    </a:cubicBezTo>
                    <a:cubicBezTo>
                      <a:pt x="74" y="119"/>
                      <a:pt x="173" y="0"/>
                      <a:pt x="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82"/>
              <p:cNvSpPr/>
              <p:nvPr/>
            </p:nvSpPr>
            <p:spPr>
              <a:xfrm>
                <a:off x="5768419" y="3074494"/>
                <a:ext cx="1442" cy="909"/>
              </a:xfrm>
              <a:custGeom>
                <a:rect b="b" l="l" r="r" t="t"/>
                <a:pathLst>
                  <a:path extrusionOk="0" h="63" w="100">
                    <a:moveTo>
                      <a:pt x="41" y="1"/>
                    </a:moveTo>
                    <a:cubicBezTo>
                      <a:pt x="1" y="1"/>
                      <a:pt x="55" y="62"/>
                      <a:pt x="83" y="62"/>
                    </a:cubicBezTo>
                    <a:cubicBezTo>
                      <a:pt x="93" y="62"/>
                      <a:pt x="99" y="56"/>
                      <a:pt x="99" y="39"/>
                    </a:cubicBezTo>
                    <a:cubicBezTo>
                      <a:pt x="99" y="14"/>
                      <a:pt x="87" y="2"/>
                      <a:pt x="50" y="2"/>
                    </a:cubicBezTo>
                    <a:cubicBezTo>
                      <a:pt x="47" y="1"/>
                      <a:pt x="44" y="1"/>
                      <a:pt x="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82"/>
              <p:cNvSpPr/>
              <p:nvPr/>
            </p:nvSpPr>
            <p:spPr>
              <a:xfrm>
                <a:off x="5867227" y="2968647"/>
                <a:ext cx="2510" cy="2452"/>
              </a:xfrm>
              <a:custGeom>
                <a:rect b="b" l="l" r="r" t="t"/>
                <a:pathLst>
                  <a:path extrusionOk="0" h="170" w="174">
                    <a:moveTo>
                      <a:pt x="87" y="0"/>
                    </a:moveTo>
                    <a:cubicBezTo>
                      <a:pt x="44" y="0"/>
                      <a:pt x="1" y="28"/>
                      <a:pt x="1" y="83"/>
                    </a:cubicBezTo>
                    <a:cubicBezTo>
                      <a:pt x="1" y="133"/>
                      <a:pt x="38" y="170"/>
                      <a:pt x="87" y="170"/>
                    </a:cubicBezTo>
                    <a:cubicBezTo>
                      <a:pt x="136" y="170"/>
                      <a:pt x="173" y="133"/>
                      <a:pt x="173" y="83"/>
                    </a:cubicBezTo>
                    <a:cubicBezTo>
                      <a:pt x="173" y="28"/>
                      <a:pt x="130" y="0"/>
                      <a:pt x="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82"/>
              <p:cNvSpPr/>
              <p:nvPr/>
            </p:nvSpPr>
            <p:spPr>
              <a:xfrm>
                <a:off x="5809292" y="3012463"/>
                <a:ext cx="10153" cy="8754"/>
              </a:xfrm>
              <a:custGeom>
                <a:rect b="b" l="l" r="r" t="t"/>
                <a:pathLst>
                  <a:path extrusionOk="0" h="607" w="704">
                    <a:moveTo>
                      <a:pt x="308" y="1"/>
                    </a:moveTo>
                    <a:cubicBezTo>
                      <a:pt x="157" y="1"/>
                      <a:pt x="9" y="116"/>
                      <a:pt x="1" y="298"/>
                    </a:cubicBezTo>
                    <a:cubicBezTo>
                      <a:pt x="1" y="458"/>
                      <a:pt x="136" y="594"/>
                      <a:pt x="309" y="606"/>
                    </a:cubicBezTo>
                    <a:cubicBezTo>
                      <a:pt x="568" y="594"/>
                      <a:pt x="703" y="286"/>
                      <a:pt x="518" y="89"/>
                    </a:cubicBezTo>
                    <a:cubicBezTo>
                      <a:pt x="458" y="28"/>
                      <a:pt x="383" y="1"/>
                      <a:pt x="3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82"/>
              <p:cNvSpPr/>
              <p:nvPr/>
            </p:nvSpPr>
            <p:spPr>
              <a:xfrm>
                <a:off x="5827421" y="2945672"/>
                <a:ext cx="1976" cy="1442"/>
              </a:xfrm>
              <a:custGeom>
                <a:rect b="b" l="l" r="r" t="t"/>
                <a:pathLst>
                  <a:path extrusionOk="0" h="100" w="137">
                    <a:moveTo>
                      <a:pt x="75" y="1"/>
                    </a:moveTo>
                    <a:cubicBezTo>
                      <a:pt x="1" y="1"/>
                      <a:pt x="1" y="99"/>
                      <a:pt x="75" y="99"/>
                    </a:cubicBezTo>
                    <a:cubicBezTo>
                      <a:pt x="136" y="99"/>
                      <a:pt x="136" y="1"/>
                      <a:pt x="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82"/>
              <p:cNvSpPr/>
              <p:nvPr/>
            </p:nvSpPr>
            <p:spPr>
              <a:xfrm>
                <a:off x="5845377" y="2995444"/>
                <a:ext cx="1543" cy="1067"/>
              </a:xfrm>
              <a:custGeom>
                <a:rect b="b" l="l" r="r" t="t"/>
                <a:pathLst>
                  <a:path extrusionOk="0" h="74" w="107">
                    <a:moveTo>
                      <a:pt x="16" y="1"/>
                    </a:moveTo>
                    <a:cubicBezTo>
                      <a:pt x="7" y="1"/>
                      <a:pt x="0" y="7"/>
                      <a:pt x="0" y="24"/>
                    </a:cubicBezTo>
                    <a:cubicBezTo>
                      <a:pt x="0" y="49"/>
                      <a:pt x="12" y="73"/>
                      <a:pt x="49" y="73"/>
                    </a:cubicBezTo>
                    <a:cubicBezTo>
                      <a:pt x="106" y="73"/>
                      <a:pt x="46" y="1"/>
                      <a:pt x="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82"/>
              <p:cNvSpPr/>
              <p:nvPr/>
            </p:nvSpPr>
            <p:spPr>
              <a:xfrm>
                <a:off x="5804316" y="2998473"/>
                <a:ext cx="1543" cy="1053"/>
              </a:xfrm>
              <a:custGeom>
                <a:rect b="b" l="l" r="r" t="t"/>
                <a:pathLst>
                  <a:path extrusionOk="0" h="73" w="107">
                    <a:moveTo>
                      <a:pt x="17" y="0"/>
                    </a:moveTo>
                    <a:cubicBezTo>
                      <a:pt x="7" y="0"/>
                      <a:pt x="1" y="7"/>
                      <a:pt x="1" y="24"/>
                    </a:cubicBezTo>
                    <a:cubicBezTo>
                      <a:pt x="1" y="48"/>
                      <a:pt x="25" y="73"/>
                      <a:pt x="50" y="73"/>
                    </a:cubicBezTo>
                    <a:cubicBezTo>
                      <a:pt x="107" y="73"/>
                      <a:pt x="47" y="0"/>
                      <a:pt x="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82"/>
              <p:cNvSpPr/>
              <p:nvPr/>
            </p:nvSpPr>
            <p:spPr>
              <a:xfrm>
                <a:off x="5853194" y="3025515"/>
                <a:ext cx="6937" cy="5827"/>
              </a:xfrm>
              <a:custGeom>
                <a:rect b="b" l="l" r="r" t="t"/>
                <a:pathLst>
                  <a:path extrusionOk="0" h="404" w="481">
                    <a:moveTo>
                      <a:pt x="206" y="1"/>
                    </a:moveTo>
                    <a:cubicBezTo>
                      <a:pt x="102" y="1"/>
                      <a:pt x="0" y="81"/>
                      <a:pt x="0" y="206"/>
                    </a:cubicBezTo>
                    <a:cubicBezTo>
                      <a:pt x="0" y="317"/>
                      <a:pt x="99" y="403"/>
                      <a:pt x="210" y="403"/>
                    </a:cubicBezTo>
                    <a:cubicBezTo>
                      <a:pt x="382" y="403"/>
                      <a:pt x="481" y="182"/>
                      <a:pt x="345" y="58"/>
                    </a:cubicBezTo>
                    <a:cubicBezTo>
                      <a:pt x="306" y="19"/>
                      <a:pt x="256" y="1"/>
                      <a:pt x="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82"/>
              <p:cNvSpPr/>
              <p:nvPr/>
            </p:nvSpPr>
            <p:spPr>
              <a:xfrm>
                <a:off x="5844310" y="3078244"/>
                <a:ext cx="10139" cy="8711"/>
              </a:xfrm>
              <a:custGeom>
                <a:rect b="b" l="l" r="r" t="t"/>
                <a:pathLst>
                  <a:path extrusionOk="0" h="604" w="703">
                    <a:moveTo>
                      <a:pt x="296" y="0"/>
                    </a:moveTo>
                    <a:cubicBezTo>
                      <a:pt x="136" y="0"/>
                      <a:pt x="0" y="136"/>
                      <a:pt x="0" y="308"/>
                    </a:cubicBezTo>
                    <a:cubicBezTo>
                      <a:pt x="0" y="484"/>
                      <a:pt x="148" y="603"/>
                      <a:pt x="305" y="603"/>
                    </a:cubicBezTo>
                    <a:cubicBezTo>
                      <a:pt x="379" y="603"/>
                      <a:pt x="455" y="577"/>
                      <a:pt x="518" y="518"/>
                    </a:cubicBezTo>
                    <a:cubicBezTo>
                      <a:pt x="702" y="333"/>
                      <a:pt x="567" y="0"/>
                      <a:pt x="2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82"/>
              <p:cNvSpPr/>
              <p:nvPr/>
            </p:nvSpPr>
            <p:spPr>
              <a:xfrm>
                <a:off x="5621814" y="2689601"/>
                <a:ext cx="9966" cy="8581"/>
              </a:xfrm>
              <a:custGeom>
                <a:rect b="b" l="l" r="r" t="t"/>
                <a:pathLst>
                  <a:path extrusionOk="0" h="595" w="691">
                    <a:moveTo>
                      <a:pt x="383" y="0"/>
                    </a:moveTo>
                    <a:cubicBezTo>
                      <a:pt x="124" y="0"/>
                      <a:pt x="1" y="321"/>
                      <a:pt x="186" y="506"/>
                    </a:cubicBezTo>
                    <a:cubicBezTo>
                      <a:pt x="247" y="567"/>
                      <a:pt x="323" y="594"/>
                      <a:pt x="397" y="594"/>
                    </a:cubicBezTo>
                    <a:cubicBezTo>
                      <a:pt x="547" y="594"/>
                      <a:pt x="691" y="482"/>
                      <a:pt x="691" y="308"/>
                    </a:cubicBezTo>
                    <a:cubicBezTo>
                      <a:pt x="691" y="136"/>
                      <a:pt x="555" y="0"/>
                      <a:pt x="3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82"/>
              <p:cNvSpPr/>
              <p:nvPr/>
            </p:nvSpPr>
            <p:spPr>
              <a:xfrm>
                <a:off x="5711262" y="2805283"/>
                <a:ext cx="10557" cy="8783"/>
              </a:xfrm>
              <a:custGeom>
                <a:rect b="b" l="l" r="r" t="t"/>
                <a:pathLst>
                  <a:path extrusionOk="0" h="609" w="732">
                    <a:moveTo>
                      <a:pt x="412" y="0"/>
                    </a:moveTo>
                    <a:cubicBezTo>
                      <a:pt x="139" y="0"/>
                      <a:pt x="0" y="325"/>
                      <a:pt x="194" y="518"/>
                    </a:cubicBezTo>
                    <a:cubicBezTo>
                      <a:pt x="256" y="581"/>
                      <a:pt x="334" y="609"/>
                      <a:pt x="410" y="609"/>
                    </a:cubicBezTo>
                    <a:cubicBezTo>
                      <a:pt x="574" y="609"/>
                      <a:pt x="732" y="481"/>
                      <a:pt x="723" y="296"/>
                    </a:cubicBezTo>
                    <a:cubicBezTo>
                      <a:pt x="723" y="136"/>
                      <a:pt x="588" y="1"/>
                      <a:pt x="428" y="1"/>
                    </a:cubicBezTo>
                    <a:cubicBezTo>
                      <a:pt x="423" y="0"/>
                      <a:pt x="417" y="0"/>
                      <a:pt x="4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82"/>
              <p:cNvSpPr/>
              <p:nvPr/>
            </p:nvSpPr>
            <p:spPr>
              <a:xfrm>
                <a:off x="5845017" y="3049990"/>
                <a:ext cx="10139" cy="8697"/>
              </a:xfrm>
              <a:custGeom>
                <a:rect b="b" l="l" r="r" t="t"/>
                <a:pathLst>
                  <a:path extrusionOk="0" h="603" w="703">
                    <a:moveTo>
                      <a:pt x="296" y="0"/>
                    </a:moveTo>
                    <a:cubicBezTo>
                      <a:pt x="136" y="0"/>
                      <a:pt x="0" y="136"/>
                      <a:pt x="0" y="296"/>
                    </a:cubicBezTo>
                    <a:cubicBezTo>
                      <a:pt x="0" y="481"/>
                      <a:pt x="150" y="603"/>
                      <a:pt x="303" y="603"/>
                    </a:cubicBezTo>
                    <a:cubicBezTo>
                      <a:pt x="375" y="603"/>
                      <a:pt x="447" y="576"/>
                      <a:pt x="506" y="518"/>
                    </a:cubicBezTo>
                    <a:cubicBezTo>
                      <a:pt x="703" y="321"/>
                      <a:pt x="567" y="0"/>
                      <a:pt x="2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82"/>
              <p:cNvSpPr/>
              <p:nvPr/>
            </p:nvSpPr>
            <p:spPr>
              <a:xfrm>
                <a:off x="5751011" y="2714306"/>
                <a:ext cx="10139" cy="8639"/>
              </a:xfrm>
              <a:custGeom>
                <a:rect b="b" l="l" r="r" t="t"/>
                <a:pathLst>
                  <a:path extrusionOk="0" h="599" w="703">
                    <a:moveTo>
                      <a:pt x="296" y="0"/>
                    </a:moveTo>
                    <a:cubicBezTo>
                      <a:pt x="136" y="0"/>
                      <a:pt x="0" y="136"/>
                      <a:pt x="0" y="296"/>
                    </a:cubicBezTo>
                    <a:cubicBezTo>
                      <a:pt x="0" y="478"/>
                      <a:pt x="145" y="599"/>
                      <a:pt x="296" y="599"/>
                    </a:cubicBezTo>
                    <a:cubicBezTo>
                      <a:pt x="370" y="599"/>
                      <a:pt x="445" y="570"/>
                      <a:pt x="506" y="505"/>
                    </a:cubicBezTo>
                    <a:cubicBezTo>
                      <a:pt x="703" y="320"/>
                      <a:pt x="567" y="0"/>
                      <a:pt x="2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82"/>
              <p:cNvSpPr/>
              <p:nvPr/>
            </p:nvSpPr>
            <p:spPr>
              <a:xfrm>
                <a:off x="5564239" y="2624642"/>
                <a:ext cx="10500" cy="9000"/>
              </a:xfrm>
              <a:custGeom>
                <a:rect b="b" l="l" r="r" t="t"/>
                <a:pathLst>
                  <a:path extrusionOk="0" h="624" w="728">
                    <a:moveTo>
                      <a:pt x="311" y="0"/>
                    </a:moveTo>
                    <a:cubicBezTo>
                      <a:pt x="152" y="0"/>
                      <a:pt x="1" y="124"/>
                      <a:pt x="1" y="315"/>
                    </a:cubicBezTo>
                    <a:cubicBezTo>
                      <a:pt x="1" y="475"/>
                      <a:pt x="136" y="611"/>
                      <a:pt x="296" y="623"/>
                    </a:cubicBezTo>
                    <a:cubicBezTo>
                      <a:pt x="580" y="623"/>
                      <a:pt x="728" y="290"/>
                      <a:pt x="530" y="93"/>
                    </a:cubicBezTo>
                    <a:cubicBezTo>
                      <a:pt x="466" y="29"/>
                      <a:pt x="388" y="0"/>
                      <a:pt x="3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82"/>
              <p:cNvSpPr/>
              <p:nvPr/>
            </p:nvSpPr>
            <p:spPr>
              <a:xfrm>
                <a:off x="5016199" y="3065105"/>
                <a:ext cx="9966" cy="8711"/>
              </a:xfrm>
              <a:custGeom>
                <a:rect b="b" l="l" r="r" t="t"/>
                <a:pathLst>
                  <a:path extrusionOk="0" h="604" w="691">
                    <a:moveTo>
                      <a:pt x="303" y="1"/>
                    </a:moveTo>
                    <a:cubicBezTo>
                      <a:pt x="150" y="1"/>
                      <a:pt x="1" y="123"/>
                      <a:pt x="1" y="308"/>
                    </a:cubicBezTo>
                    <a:cubicBezTo>
                      <a:pt x="1" y="468"/>
                      <a:pt x="136" y="603"/>
                      <a:pt x="309" y="603"/>
                    </a:cubicBezTo>
                    <a:cubicBezTo>
                      <a:pt x="567" y="603"/>
                      <a:pt x="691" y="271"/>
                      <a:pt x="506" y="86"/>
                    </a:cubicBezTo>
                    <a:cubicBezTo>
                      <a:pt x="447" y="27"/>
                      <a:pt x="375" y="1"/>
                      <a:pt x="3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82"/>
              <p:cNvSpPr/>
              <p:nvPr/>
            </p:nvSpPr>
            <p:spPr>
              <a:xfrm>
                <a:off x="5101493" y="2970147"/>
                <a:ext cx="10456" cy="8956"/>
              </a:xfrm>
              <a:custGeom>
                <a:rect b="b" l="l" r="r" t="t"/>
                <a:pathLst>
                  <a:path extrusionOk="0" h="621" w="725">
                    <a:moveTo>
                      <a:pt x="318" y="0"/>
                    </a:moveTo>
                    <a:cubicBezTo>
                      <a:pt x="156" y="0"/>
                      <a:pt x="1" y="130"/>
                      <a:pt x="1" y="324"/>
                    </a:cubicBezTo>
                    <a:cubicBezTo>
                      <a:pt x="1" y="484"/>
                      <a:pt x="136" y="620"/>
                      <a:pt x="309" y="620"/>
                    </a:cubicBezTo>
                    <a:cubicBezTo>
                      <a:pt x="314" y="620"/>
                      <a:pt x="318" y="620"/>
                      <a:pt x="323" y="620"/>
                    </a:cubicBezTo>
                    <a:cubicBezTo>
                      <a:pt x="585" y="620"/>
                      <a:pt x="724" y="284"/>
                      <a:pt x="531" y="90"/>
                    </a:cubicBezTo>
                    <a:cubicBezTo>
                      <a:pt x="468" y="28"/>
                      <a:pt x="392" y="0"/>
                      <a:pt x="3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82"/>
              <p:cNvSpPr/>
              <p:nvPr/>
            </p:nvSpPr>
            <p:spPr>
              <a:xfrm>
                <a:off x="5053870" y="2918313"/>
                <a:ext cx="8553" cy="8538"/>
              </a:xfrm>
              <a:custGeom>
                <a:rect b="b" l="l" r="r" t="t"/>
                <a:pathLst>
                  <a:path extrusionOk="0" h="592" w="593">
                    <a:moveTo>
                      <a:pt x="296" y="0"/>
                    </a:moveTo>
                    <a:cubicBezTo>
                      <a:pt x="136" y="0"/>
                      <a:pt x="1" y="136"/>
                      <a:pt x="1" y="296"/>
                    </a:cubicBezTo>
                    <a:cubicBezTo>
                      <a:pt x="1" y="456"/>
                      <a:pt x="136" y="591"/>
                      <a:pt x="296" y="591"/>
                    </a:cubicBezTo>
                    <a:cubicBezTo>
                      <a:pt x="469" y="591"/>
                      <a:pt x="592" y="456"/>
                      <a:pt x="592" y="296"/>
                    </a:cubicBezTo>
                    <a:cubicBezTo>
                      <a:pt x="592" y="136"/>
                      <a:pt x="469" y="0"/>
                      <a:pt x="2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82"/>
              <p:cNvSpPr/>
              <p:nvPr/>
            </p:nvSpPr>
            <p:spPr>
              <a:xfrm>
                <a:off x="4971417" y="2697677"/>
                <a:ext cx="10442" cy="9000"/>
              </a:xfrm>
              <a:custGeom>
                <a:rect b="b" l="l" r="r" t="t"/>
                <a:pathLst>
                  <a:path extrusionOk="0" h="624" w="724">
                    <a:moveTo>
                      <a:pt x="316" y="0"/>
                    </a:moveTo>
                    <a:cubicBezTo>
                      <a:pt x="157" y="0"/>
                      <a:pt x="1" y="124"/>
                      <a:pt x="1" y="315"/>
                    </a:cubicBezTo>
                    <a:cubicBezTo>
                      <a:pt x="1" y="475"/>
                      <a:pt x="136" y="611"/>
                      <a:pt x="309" y="623"/>
                    </a:cubicBezTo>
                    <a:cubicBezTo>
                      <a:pt x="314" y="623"/>
                      <a:pt x="318" y="624"/>
                      <a:pt x="323" y="624"/>
                    </a:cubicBezTo>
                    <a:cubicBezTo>
                      <a:pt x="585" y="624"/>
                      <a:pt x="724" y="299"/>
                      <a:pt x="530" y="93"/>
                    </a:cubicBezTo>
                    <a:cubicBezTo>
                      <a:pt x="470" y="29"/>
                      <a:pt x="393" y="0"/>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82"/>
              <p:cNvSpPr/>
              <p:nvPr/>
            </p:nvSpPr>
            <p:spPr>
              <a:xfrm>
                <a:off x="4962533" y="2758367"/>
                <a:ext cx="10500" cy="8971"/>
              </a:xfrm>
              <a:custGeom>
                <a:rect b="b" l="l" r="r" t="t"/>
                <a:pathLst>
                  <a:path extrusionOk="0" h="622" w="728">
                    <a:moveTo>
                      <a:pt x="432" y="1"/>
                    </a:moveTo>
                    <a:cubicBezTo>
                      <a:pt x="148" y="1"/>
                      <a:pt x="1" y="333"/>
                      <a:pt x="198" y="531"/>
                    </a:cubicBezTo>
                    <a:cubicBezTo>
                      <a:pt x="260" y="593"/>
                      <a:pt x="337" y="621"/>
                      <a:pt x="412" y="621"/>
                    </a:cubicBezTo>
                    <a:cubicBezTo>
                      <a:pt x="573" y="621"/>
                      <a:pt x="727" y="494"/>
                      <a:pt x="727" y="309"/>
                    </a:cubicBezTo>
                    <a:cubicBezTo>
                      <a:pt x="715" y="136"/>
                      <a:pt x="592" y="13"/>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82"/>
              <p:cNvSpPr/>
              <p:nvPr/>
            </p:nvSpPr>
            <p:spPr>
              <a:xfrm>
                <a:off x="4864085" y="2831215"/>
                <a:ext cx="10139" cy="8726"/>
              </a:xfrm>
              <a:custGeom>
                <a:rect b="b" l="l" r="r" t="t"/>
                <a:pathLst>
                  <a:path extrusionOk="0" h="605" w="703">
                    <a:moveTo>
                      <a:pt x="415" y="1"/>
                    </a:moveTo>
                    <a:cubicBezTo>
                      <a:pt x="408" y="1"/>
                      <a:pt x="402" y="1"/>
                      <a:pt x="395" y="2"/>
                    </a:cubicBezTo>
                    <a:cubicBezTo>
                      <a:pt x="124" y="2"/>
                      <a:pt x="0" y="334"/>
                      <a:pt x="185" y="519"/>
                    </a:cubicBezTo>
                    <a:cubicBezTo>
                      <a:pt x="248" y="578"/>
                      <a:pt x="323" y="604"/>
                      <a:pt x="396" y="604"/>
                    </a:cubicBezTo>
                    <a:cubicBezTo>
                      <a:pt x="554" y="604"/>
                      <a:pt x="703" y="482"/>
                      <a:pt x="703" y="297"/>
                    </a:cubicBezTo>
                    <a:cubicBezTo>
                      <a:pt x="703" y="132"/>
                      <a:pt x="567" y="1"/>
                      <a:pt x="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82"/>
              <p:cNvSpPr/>
              <p:nvPr/>
            </p:nvSpPr>
            <p:spPr>
              <a:xfrm>
                <a:off x="4950620" y="2707730"/>
                <a:ext cx="1442" cy="1255"/>
              </a:xfrm>
              <a:custGeom>
                <a:rect b="b" l="l" r="r" t="t"/>
                <a:pathLst>
                  <a:path extrusionOk="0" h="87" w="100">
                    <a:moveTo>
                      <a:pt x="50" y="0"/>
                    </a:moveTo>
                    <a:cubicBezTo>
                      <a:pt x="26" y="0"/>
                      <a:pt x="1" y="13"/>
                      <a:pt x="1" y="49"/>
                    </a:cubicBezTo>
                    <a:cubicBezTo>
                      <a:pt x="1" y="74"/>
                      <a:pt x="26" y="86"/>
                      <a:pt x="50" y="86"/>
                    </a:cubicBezTo>
                    <a:cubicBezTo>
                      <a:pt x="75" y="86"/>
                      <a:pt x="100" y="74"/>
                      <a:pt x="100" y="49"/>
                    </a:cubicBezTo>
                    <a:cubicBezTo>
                      <a:pt x="100" y="13"/>
                      <a:pt x="75"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82"/>
              <p:cNvSpPr/>
              <p:nvPr/>
            </p:nvSpPr>
            <p:spPr>
              <a:xfrm>
                <a:off x="4827653" y="2793558"/>
                <a:ext cx="10500" cy="9000"/>
              </a:xfrm>
              <a:custGeom>
                <a:rect b="b" l="l" r="r" t="t"/>
                <a:pathLst>
                  <a:path extrusionOk="0" h="624" w="728">
                    <a:moveTo>
                      <a:pt x="432" y="0"/>
                    </a:moveTo>
                    <a:cubicBezTo>
                      <a:pt x="148" y="0"/>
                      <a:pt x="1" y="333"/>
                      <a:pt x="198" y="530"/>
                    </a:cubicBezTo>
                    <a:cubicBezTo>
                      <a:pt x="262" y="594"/>
                      <a:pt x="341" y="623"/>
                      <a:pt x="417" y="623"/>
                    </a:cubicBezTo>
                    <a:cubicBezTo>
                      <a:pt x="576" y="623"/>
                      <a:pt x="728" y="500"/>
                      <a:pt x="728" y="308"/>
                    </a:cubicBezTo>
                    <a:cubicBezTo>
                      <a:pt x="728" y="148"/>
                      <a:pt x="592" y="0"/>
                      <a:pt x="4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82"/>
              <p:cNvSpPr/>
              <p:nvPr/>
            </p:nvSpPr>
            <p:spPr>
              <a:xfrm>
                <a:off x="5008742" y="2645439"/>
                <a:ext cx="1514" cy="995"/>
              </a:xfrm>
              <a:custGeom>
                <a:rect b="b" l="l" r="r" t="t"/>
                <a:pathLst>
                  <a:path extrusionOk="0" h="69" w="105">
                    <a:moveTo>
                      <a:pt x="19" y="1"/>
                    </a:moveTo>
                    <a:cubicBezTo>
                      <a:pt x="8" y="1"/>
                      <a:pt x="0" y="9"/>
                      <a:pt x="0" y="31"/>
                    </a:cubicBezTo>
                    <a:cubicBezTo>
                      <a:pt x="0" y="56"/>
                      <a:pt x="12" y="68"/>
                      <a:pt x="49" y="68"/>
                    </a:cubicBezTo>
                    <a:cubicBezTo>
                      <a:pt x="104" y="68"/>
                      <a:pt x="51" y="1"/>
                      <a:pt x="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82"/>
              <p:cNvSpPr/>
              <p:nvPr/>
            </p:nvSpPr>
            <p:spPr>
              <a:xfrm>
                <a:off x="4882747" y="2743267"/>
                <a:ext cx="1428" cy="1255"/>
              </a:xfrm>
              <a:custGeom>
                <a:rect b="b" l="l" r="r" t="t"/>
                <a:pathLst>
                  <a:path extrusionOk="0" h="87" w="99">
                    <a:moveTo>
                      <a:pt x="49" y="0"/>
                    </a:moveTo>
                    <a:cubicBezTo>
                      <a:pt x="25" y="0"/>
                      <a:pt x="0" y="13"/>
                      <a:pt x="0" y="50"/>
                    </a:cubicBezTo>
                    <a:cubicBezTo>
                      <a:pt x="0" y="74"/>
                      <a:pt x="25" y="87"/>
                      <a:pt x="49" y="87"/>
                    </a:cubicBezTo>
                    <a:cubicBezTo>
                      <a:pt x="86" y="87"/>
                      <a:pt x="99" y="74"/>
                      <a:pt x="99" y="50"/>
                    </a:cubicBezTo>
                    <a:cubicBezTo>
                      <a:pt x="99" y="13"/>
                      <a:pt x="86" y="0"/>
                      <a:pt x="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82"/>
              <p:cNvSpPr/>
              <p:nvPr/>
            </p:nvSpPr>
            <p:spPr>
              <a:xfrm>
                <a:off x="5153285" y="2646766"/>
                <a:ext cx="1543" cy="1067"/>
              </a:xfrm>
              <a:custGeom>
                <a:rect b="b" l="l" r="r" t="t"/>
                <a:pathLst>
                  <a:path extrusionOk="0" h="74" w="107">
                    <a:moveTo>
                      <a:pt x="57" y="1"/>
                    </a:moveTo>
                    <a:cubicBezTo>
                      <a:pt x="0" y="1"/>
                      <a:pt x="60" y="74"/>
                      <a:pt x="90" y="74"/>
                    </a:cubicBezTo>
                    <a:cubicBezTo>
                      <a:pt x="100" y="74"/>
                      <a:pt x="106" y="67"/>
                      <a:pt x="106" y="50"/>
                    </a:cubicBezTo>
                    <a:cubicBezTo>
                      <a:pt x="106" y="26"/>
                      <a:pt x="94" y="1"/>
                      <a:pt x="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82"/>
              <p:cNvSpPr/>
              <p:nvPr/>
            </p:nvSpPr>
            <p:spPr>
              <a:xfrm>
                <a:off x="5149116" y="2619579"/>
                <a:ext cx="1442" cy="1269"/>
              </a:xfrm>
              <a:custGeom>
                <a:rect b="b" l="l" r="r" t="t"/>
                <a:pathLst>
                  <a:path extrusionOk="0" h="88" w="100">
                    <a:moveTo>
                      <a:pt x="50" y="1"/>
                    </a:moveTo>
                    <a:cubicBezTo>
                      <a:pt x="26" y="1"/>
                      <a:pt x="1" y="13"/>
                      <a:pt x="1" y="38"/>
                    </a:cubicBezTo>
                    <a:cubicBezTo>
                      <a:pt x="1" y="75"/>
                      <a:pt x="26" y="87"/>
                      <a:pt x="50" y="87"/>
                    </a:cubicBezTo>
                    <a:cubicBezTo>
                      <a:pt x="75" y="87"/>
                      <a:pt x="100" y="75"/>
                      <a:pt x="100" y="38"/>
                    </a:cubicBezTo>
                    <a:cubicBezTo>
                      <a:pt x="100" y="13"/>
                      <a:pt x="75"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82"/>
              <p:cNvSpPr/>
              <p:nvPr/>
            </p:nvSpPr>
            <p:spPr>
              <a:xfrm>
                <a:off x="5119161" y="2601450"/>
                <a:ext cx="1543" cy="1067"/>
              </a:xfrm>
              <a:custGeom>
                <a:rect b="b" l="l" r="r" t="t"/>
                <a:pathLst>
                  <a:path extrusionOk="0" h="74" w="107">
                    <a:moveTo>
                      <a:pt x="57" y="1"/>
                    </a:moveTo>
                    <a:cubicBezTo>
                      <a:pt x="0" y="1"/>
                      <a:pt x="60" y="74"/>
                      <a:pt x="91" y="74"/>
                    </a:cubicBezTo>
                    <a:cubicBezTo>
                      <a:pt x="100" y="74"/>
                      <a:pt x="107" y="67"/>
                      <a:pt x="107" y="50"/>
                    </a:cubicBezTo>
                    <a:cubicBezTo>
                      <a:pt x="107" y="26"/>
                      <a:pt x="82" y="1"/>
                      <a:pt x="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82"/>
              <p:cNvSpPr/>
              <p:nvPr/>
            </p:nvSpPr>
            <p:spPr>
              <a:xfrm>
                <a:off x="5186673" y="2594715"/>
                <a:ext cx="10269" cy="8711"/>
              </a:xfrm>
              <a:custGeom>
                <a:rect b="b" l="l" r="r" t="t"/>
                <a:pathLst>
                  <a:path extrusionOk="0" h="604" w="712">
                    <a:moveTo>
                      <a:pt x="309" y="1"/>
                    </a:moveTo>
                    <a:cubicBezTo>
                      <a:pt x="153" y="1"/>
                      <a:pt x="1" y="123"/>
                      <a:pt x="9" y="308"/>
                    </a:cubicBezTo>
                    <a:cubicBezTo>
                      <a:pt x="9" y="468"/>
                      <a:pt x="132" y="604"/>
                      <a:pt x="305" y="604"/>
                    </a:cubicBezTo>
                    <a:cubicBezTo>
                      <a:pt x="576" y="604"/>
                      <a:pt x="711" y="283"/>
                      <a:pt x="514" y="86"/>
                    </a:cubicBezTo>
                    <a:cubicBezTo>
                      <a:pt x="456" y="27"/>
                      <a:pt x="382" y="1"/>
                      <a:pt x="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82"/>
              <p:cNvSpPr/>
              <p:nvPr/>
            </p:nvSpPr>
            <p:spPr>
              <a:xfrm>
                <a:off x="5195326" y="2625089"/>
                <a:ext cx="8726" cy="8726"/>
              </a:xfrm>
              <a:custGeom>
                <a:rect b="b" l="l" r="r" t="t"/>
                <a:pathLst>
                  <a:path extrusionOk="0" h="605" w="605">
                    <a:moveTo>
                      <a:pt x="309" y="1"/>
                    </a:moveTo>
                    <a:cubicBezTo>
                      <a:pt x="136" y="1"/>
                      <a:pt x="1" y="136"/>
                      <a:pt x="1" y="309"/>
                    </a:cubicBezTo>
                    <a:cubicBezTo>
                      <a:pt x="1" y="469"/>
                      <a:pt x="136" y="604"/>
                      <a:pt x="309" y="604"/>
                    </a:cubicBezTo>
                    <a:cubicBezTo>
                      <a:pt x="469" y="604"/>
                      <a:pt x="604" y="469"/>
                      <a:pt x="604" y="309"/>
                    </a:cubicBezTo>
                    <a:cubicBezTo>
                      <a:pt x="604" y="136"/>
                      <a:pt x="469" y="1"/>
                      <a:pt x="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82"/>
              <p:cNvSpPr/>
              <p:nvPr/>
            </p:nvSpPr>
            <p:spPr>
              <a:xfrm>
                <a:off x="4926462" y="2727979"/>
                <a:ext cx="1428" cy="1442"/>
              </a:xfrm>
              <a:custGeom>
                <a:rect b="b" l="l" r="r" t="t"/>
                <a:pathLst>
                  <a:path extrusionOk="0" h="100" w="99">
                    <a:moveTo>
                      <a:pt x="50" y="1"/>
                    </a:moveTo>
                    <a:cubicBezTo>
                      <a:pt x="25" y="1"/>
                      <a:pt x="0" y="25"/>
                      <a:pt x="0" y="50"/>
                    </a:cubicBezTo>
                    <a:cubicBezTo>
                      <a:pt x="0" y="75"/>
                      <a:pt x="25" y="99"/>
                      <a:pt x="50" y="99"/>
                    </a:cubicBezTo>
                    <a:cubicBezTo>
                      <a:pt x="74" y="99"/>
                      <a:pt x="99" y="75"/>
                      <a:pt x="99" y="50"/>
                    </a:cubicBezTo>
                    <a:cubicBezTo>
                      <a:pt x="99" y="25"/>
                      <a:pt x="74"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82"/>
              <p:cNvSpPr/>
              <p:nvPr/>
            </p:nvSpPr>
            <p:spPr>
              <a:xfrm>
                <a:off x="4979854" y="2649794"/>
                <a:ext cx="1529" cy="909"/>
              </a:xfrm>
              <a:custGeom>
                <a:rect b="b" l="l" r="r" t="t"/>
                <a:pathLst>
                  <a:path extrusionOk="0" h="63" w="106">
                    <a:moveTo>
                      <a:pt x="56" y="0"/>
                    </a:moveTo>
                    <a:cubicBezTo>
                      <a:pt x="1" y="0"/>
                      <a:pt x="56" y="63"/>
                      <a:pt x="87" y="63"/>
                    </a:cubicBezTo>
                    <a:cubicBezTo>
                      <a:pt x="98" y="63"/>
                      <a:pt x="106" y="56"/>
                      <a:pt x="106" y="37"/>
                    </a:cubicBezTo>
                    <a:cubicBezTo>
                      <a:pt x="106" y="13"/>
                      <a:pt x="81" y="0"/>
                      <a:pt x="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82"/>
              <p:cNvSpPr/>
              <p:nvPr/>
            </p:nvSpPr>
            <p:spPr>
              <a:xfrm>
                <a:off x="4821783" y="2764410"/>
                <a:ext cx="6952" cy="5827"/>
              </a:xfrm>
              <a:custGeom>
                <a:rect b="b" l="l" r="r" t="t"/>
                <a:pathLst>
                  <a:path extrusionOk="0" h="404" w="482">
                    <a:moveTo>
                      <a:pt x="272" y="1"/>
                    </a:moveTo>
                    <a:cubicBezTo>
                      <a:pt x="100" y="1"/>
                      <a:pt x="1" y="210"/>
                      <a:pt x="137" y="346"/>
                    </a:cubicBezTo>
                    <a:cubicBezTo>
                      <a:pt x="176" y="385"/>
                      <a:pt x="225" y="403"/>
                      <a:pt x="272" y="403"/>
                    </a:cubicBezTo>
                    <a:cubicBezTo>
                      <a:pt x="373" y="403"/>
                      <a:pt x="469" y="323"/>
                      <a:pt x="469" y="198"/>
                    </a:cubicBezTo>
                    <a:cubicBezTo>
                      <a:pt x="482" y="87"/>
                      <a:pt x="383" y="1"/>
                      <a:pt x="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82"/>
              <p:cNvSpPr/>
              <p:nvPr/>
            </p:nvSpPr>
            <p:spPr>
              <a:xfrm>
                <a:off x="4892872" y="2772948"/>
                <a:ext cx="1442" cy="1428"/>
              </a:xfrm>
              <a:custGeom>
                <a:rect b="b" l="l" r="r" t="t"/>
                <a:pathLst>
                  <a:path extrusionOk="0" h="99" w="100">
                    <a:moveTo>
                      <a:pt x="50" y="0"/>
                    </a:moveTo>
                    <a:cubicBezTo>
                      <a:pt x="25" y="0"/>
                      <a:pt x="1" y="12"/>
                      <a:pt x="1" y="49"/>
                    </a:cubicBezTo>
                    <a:cubicBezTo>
                      <a:pt x="1" y="74"/>
                      <a:pt x="25" y="99"/>
                      <a:pt x="50" y="99"/>
                    </a:cubicBezTo>
                    <a:cubicBezTo>
                      <a:pt x="74" y="99"/>
                      <a:pt x="99" y="74"/>
                      <a:pt x="99" y="49"/>
                    </a:cubicBezTo>
                    <a:cubicBezTo>
                      <a:pt x="99" y="12"/>
                      <a:pt x="74"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82"/>
              <p:cNvSpPr/>
              <p:nvPr/>
            </p:nvSpPr>
            <p:spPr>
              <a:xfrm>
                <a:off x="4861070" y="2749670"/>
                <a:ext cx="1961" cy="1428"/>
              </a:xfrm>
              <a:custGeom>
                <a:rect b="b" l="l" r="r" t="t"/>
                <a:pathLst>
                  <a:path extrusionOk="0" h="99" w="136">
                    <a:moveTo>
                      <a:pt x="62" y="0"/>
                    </a:moveTo>
                    <a:cubicBezTo>
                      <a:pt x="0" y="0"/>
                      <a:pt x="0" y="99"/>
                      <a:pt x="62" y="99"/>
                    </a:cubicBezTo>
                    <a:cubicBezTo>
                      <a:pt x="136" y="99"/>
                      <a:pt x="136" y="0"/>
                      <a:pt x="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82"/>
              <p:cNvSpPr/>
              <p:nvPr/>
            </p:nvSpPr>
            <p:spPr>
              <a:xfrm>
                <a:off x="4841513" y="2722094"/>
                <a:ext cx="8726" cy="7500"/>
              </a:xfrm>
              <a:custGeom>
                <a:rect b="b" l="l" r="r" t="t"/>
                <a:pathLst>
                  <a:path extrusionOk="0" h="520" w="605">
                    <a:moveTo>
                      <a:pt x="347" y="1"/>
                    </a:moveTo>
                    <a:cubicBezTo>
                      <a:pt x="283" y="1"/>
                      <a:pt x="217" y="24"/>
                      <a:pt x="161" y="76"/>
                    </a:cubicBezTo>
                    <a:cubicBezTo>
                      <a:pt x="1" y="236"/>
                      <a:pt x="124" y="520"/>
                      <a:pt x="346" y="520"/>
                    </a:cubicBezTo>
                    <a:cubicBezTo>
                      <a:pt x="494" y="520"/>
                      <a:pt x="604" y="397"/>
                      <a:pt x="604" y="261"/>
                    </a:cubicBezTo>
                    <a:cubicBezTo>
                      <a:pt x="604" y="103"/>
                      <a:pt x="481"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82"/>
              <p:cNvSpPr/>
              <p:nvPr/>
            </p:nvSpPr>
            <p:spPr>
              <a:xfrm>
                <a:off x="4845956" y="2692615"/>
                <a:ext cx="1543" cy="1067"/>
              </a:xfrm>
              <a:custGeom>
                <a:rect b="b" l="l" r="r" t="t"/>
                <a:pathLst>
                  <a:path extrusionOk="0" h="74" w="107">
                    <a:moveTo>
                      <a:pt x="50" y="1"/>
                    </a:moveTo>
                    <a:cubicBezTo>
                      <a:pt x="25" y="1"/>
                      <a:pt x="1" y="26"/>
                      <a:pt x="1" y="50"/>
                    </a:cubicBezTo>
                    <a:cubicBezTo>
                      <a:pt x="1" y="67"/>
                      <a:pt x="7" y="74"/>
                      <a:pt x="16" y="74"/>
                    </a:cubicBezTo>
                    <a:cubicBezTo>
                      <a:pt x="47" y="74"/>
                      <a:pt x="107"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82"/>
              <p:cNvSpPr/>
              <p:nvPr/>
            </p:nvSpPr>
            <p:spPr>
              <a:xfrm>
                <a:off x="4781977" y="2668457"/>
                <a:ext cx="2870" cy="2495"/>
              </a:xfrm>
              <a:custGeom>
                <a:rect b="b" l="l" r="r" t="t"/>
                <a:pathLst>
                  <a:path extrusionOk="0" h="173" w="199">
                    <a:moveTo>
                      <a:pt x="100" y="0"/>
                    </a:moveTo>
                    <a:cubicBezTo>
                      <a:pt x="1" y="12"/>
                      <a:pt x="1" y="160"/>
                      <a:pt x="100" y="173"/>
                    </a:cubicBezTo>
                    <a:cubicBezTo>
                      <a:pt x="198" y="160"/>
                      <a:pt x="198" y="12"/>
                      <a:pt x="1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82"/>
              <p:cNvSpPr/>
              <p:nvPr/>
            </p:nvSpPr>
            <p:spPr>
              <a:xfrm>
                <a:off x="4782915" y="2651381"/>
                <a:ext cx="8682" cy="7413"/>
              </a:xfrm>
              <a:custGeom>
                <a:rect b="b" l="l" r="r" t="t"/>
                <a:pathLst>
                  <a:path extrusionOk="0" h="514" w="602">
                    <a:moveTo>
                      <a:pt x="329" y="1"/>
                    </a:moveTo>
                    <a:cubicBezTo>
                      <a:pt x="116" y="1"/>
                      <a:pt x="1" y="276"/>
                      <a:pt x="158" y="433"/>
                    </a:cubicBezTo>
                    <a:cubicBezTo>
                      <a:pt x="214" y="489"/>
                      <a:pt x="280" y="513"/>
                      <a:pt x="344" y="513"/>
                    </a:cubicBezTo>
                    <a:cubicBezTo>
                      <a:pt x="478" y="513"/>
                      <a:pt x="601" y="406"/>
                      <a:pt x="601" y="248"/>
                    </a:cubicBezTo>
                    <a:cubicBezTo>
                      <a:pt x="601" y="112"/>
                      <a:pt x="490" y="1"/>
                      <a:pt x="343" y="1"/>
                    </a:cubicBezTo>
                    <a:cubicBezTo>
                      <a:pt x="338" y="1"/>
                      <a:pt x="333" y="1"/>
                      <a:pt x="3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82"/>
              <p:cNvSpPr/>
              <p:nvPr/>
            </p:nvSpPr>
            <p:spPr>
              <a:xfrm>
                <a:off x="4904136" y="2680024"/>
                <a:ext cx="1543" cy="1053"/>
              </a:xfrm>
              <a:custGeom>
                <a:rect b="b" l="l" r="r" t="t"/>
                <a:pathLst>
                  <a:path extrusionOk="0" h="73" w="107">
                    <a:moveTo>
                      <a:pt x="91" y="0"/>
                    </a:moveTo>
                    <a:cubicBezTo>
                      <a:pt x="60" y="0"/>
                      <a:pt x="1" y="73"/>
                      <a:pt x="57" y="73"/>
                    </a:cubicBezTo>
                    <a:cubicBezTo>
                      <a:pt x="82" y="73"/>
                      <a:pt x="107" y="48"/>
                      <a:pt x="107" y="24"/>
                    </a:cubicBezTo>
                    <a:cubicBezTo>
                      <a:pt x="107" y="7"/>
                      <a:pt x="100" y="0"/>
                      <a:pt x="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82"/>
              <p:cNvSpPr/>
              <p:nvPr/>
            </p:nvSpPr>
            <p:spPr>
              <a:xfrm>
                <a:off x="4805976" y="2637535"/>
                <a:ext cx="1961" cy="2149"/>
              </a:xfrm>
              <a:custGeom>
                <a:rect b="b" l="l" r="r" t="t"/>
                <a:pathLst>
                  <a:path extrusionOk="0" h="149" w="136">
                    <a:moveTo>
                      <a:pt x="68" y="0"/>
                    </a:moveTo>
                    <a:cubicBezTo>
                      <a:pt x="34" y="0"/>
                      <a:pt x="0" y="25"/>
                      <a:pt x="0" y="74"/>
                    </a:cubicBezTo>
                    <a:cubicBezTo>
                      <a:pt x="0" y="111"/>
                      <a:pt x="37" y="148"/>
                      <a:pt x="74" y="148"/>
                    </a:cubicBezTo>
                    <a:cubicBezTo>
                      <a:pt x="111" y="148"/>
                      <a:pt x="136" y="111"/>
                      <a:pt x="136" y="74"/>
                    </a:cubicBezTo>
                    <a:cubicBezTo>
                      <a:pt x="136" y="25"/>
                      <a:pt x="102" y="0"/>
                      <a:pt x="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82"/>
              <p:cNvSpPr/>
              <p:nvPr/>
            </p:nvSpPr>
            <p:spPr>
              <a:xfrm>
                <a:off x="4929923" y="2649044"/>
                <a:ext cx="2322" cy="1832"/>
              </a:xfrm>
              <a:custGeom>
                <a:rect b="b" l="l" r="r" t="t"/>
                <a:pathLst>
                  <a:path extrusionOk="0" h="127" w="161">
                    <a:moveTo>
                      <a:pt x="81" y="0"/>
                    </a:moveTo>
                    <a:cubicBezTo>
                      <a:pt x="41" y="0"/>
                      <a:pt x="1" y="22"/>
                      <a:pt x="7" y="65"/>
                    </a:cubicBezTo>
                    <a:cubicBezTo>
                      <a:pt x="7" y="102"/>
                      <a:pt x="44" y="126"/>
                      <a:pt x="81" y="126"/>
                    </a:cubicBezTo>
                    <a:cubicBezTo>
                      <a:pt x="118" y="126"/>
                      <a:pt x="155" y="102"/>
                      <a:pt x="155" y="65"/>
                    </a:cubicBezTo>
                    <a:cubicBezTo>
                      <a:pt x="161" y="22"/>
                      <a:pt x="121" y="0"/>
                      <a:pt x="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82"/>
              <p:cNvSpPr/>
              <p:nvPr/>
            </p:nvSpPr>
            <p:spPr>
              <a:xfrm>
                <a:off x="4911347" y="2643232"/>
                <a:ext cx="1558" cy="1067"/>
              </a:xfrm>
              <a:custGeom>
                <a:rect b="b" l="l" r="r" t="t"/>
                <a:pathLst>
                  <a:path extrusionOk="0" h="74" w="108">
                    <a:moveTo>
                      <a:pt x="17" y="1"/>
                    </a:moveTo>
                    <a:cubicBezTo>
                      <a:pt x="8" y="1"/>
                      <a:pt x="1" y="7"/>
                      <a:pt x="1" y="24"/>
                    </a:cubicBezTo>
                    <a:cubicBezTo>
                      <a:pt x="1" y="49"/>
                      <a:pt x="26" y="73"/>
                      <a:pt x="50" y="73"/>
                    </a:cubicBezTo>
                    <a:cubicBezTo>
                      <a:pt x="107" y="73"/>
                      <a:pt x="47" y="1"/>
                      <a:pt x="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82"/>
              <p:cNvSpPr/>
              <p:nvPr/>
            </p:nvSpPr>
            <p:spPr>
              <a:xfrm>
                <a:off x="4840187" y="2673606"/>
                <a:ext cx="1514" cy="909"/>
              </a:xfrm>
              <a:custGeom>
                <a:rect b="b" l="l" r="r" t="t"/>
                <a:pathLst>
                  <a:path extrusionOk="0" h="63" w="105">
                    <a:moveTo>
                      <a:pt x="56" y="0"/>
                    </a:moveTo>
                    <a:cubicBezTo>
                      <a:pt x="0" y="0"/>
                      <a:pt x="56" y="63"/>
                      <a:pt x="87" y="63"/>
                    </a:cubicBezTo>
                    <a:cubicBezTo>
                      <a:pt x="97" y="63"/>
                      <a:pt x="105" y="56"/>
                      <a:pt x="105" y="37"/>
                    </a:cubicBezTo>
                    <a:cubicBezTo>
                      <a:pt x="105" y="13"/>
                      <a:pt x="80" y="0"/>
                      <a:pt x="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82"/>
              <p:cNvSpPr/>
              <p:nvPr/>
            </p:nvSpPr>
            <p:spPr>
              <a:xfrm>
                <a:off x="4819187" y="2661880"/>
                <a:ext cx="1558" cy="1067"/>
              </a:xfrm>
              <a:custGeom>
                <a:rect b="b" l="l" r="r" t="t"/>
                <a:pathLst>
                  <a:path extrusionOk="0" h="74" w="108">
                    <a:moveTo>
                      <a:pt x="58" y="0"/>
                    </a:moveTo>
                    <a:cubicBezTo>
                      <a:pt x="1" y="0"/>
                      <a:pt x="61" y="73"/>
                      <a:pt x="91" y="73"/>
                    </a:cubicBezTo>
                    <a:cubicBezTo>
                      <a:pt x="100" y="73"/>
                      <a:pt x="107" y="67"/>
                      <a:pt x="107" y="50"/>
                    </a:cubicBezTo>
                    <a:cubicBezTo>
                      <a:pt x="107" y="25"/>
                      <a:pt x="95" y="0"/>
                      <a:pt x="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82"/>
              <p:cNvSpPr/>
              <p:nvPr/>
            </p:nvSpPr>
            <p:spPr>
              <a:xfrm>
                <a:off x="4842408" y="2639684"/>
                <a:ext cx="10139" cy="8697"/>
              </a:xfrm>
              <a:custGeom>
                <a:rect b="b" l="l" r="r" t="t"/>
                <a:pathLst>
                  <a:path extrusionOk="0" h="603" w="703">
                    <a:moveTo>
                      <a:pt x="303" y="0"/>
                    </a:moveTo>
                    <a:cubicBezTo>
                      <a:pt x="149" y="0"/>
                      <a:pt x="0" y="122"/>
                      <a:pt x="0" y="307"/>
                    </a:cubicBezTo>
                    <a:cubicBezTo>
                      <a:pt x="0" y="467"/>
                      <a:pt x="136" y="603"/>
                      <a:pt x="308" y="603"/>
                    </a:cubicBezTo>
                    <a:cubicBezTo>
                      <a:pt x="567" y="591"/>
                      <a:pt x="703" y="270"/>
                      <a:pt x="505" y="85"/>
                    </a:cubicBezTo>
                    <a:cubicBezTo>
                      <a:pt x="447" y="27"/>
                      <a:pt x="374" y="0"/>
                      <a:pt x="3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82"/>
              <p:cNvSpPr/>
              <p:nvPr/>
            </p:nvSpPr>
            <p:spPr>
              <a:xfrm>
                <a:off x="4981902" y="2719051"/>
                <a:ext cx="721" cy="779"/>
              </a:xfrm>
              <a:custGeom>
                <a:rect b="b" l="l" r="r" t="t"/>
                <a:pathLst>
                  <a:path extrusionOk="0" h="54" w="50">
                    <a:moveTo>
                      <a:pt x="25" y="1"/>
                    </a:moveTo>
                    <a:cubicBezTo>
                      <a:pt x="13" y="1"/>
                      <a:pt x="1" y="10"/>
                      <a:pt x="1" y="28"/>
                    </a:cubicBezTo>
                    <a:cubicBezTo>
                      <a:pt x="1" y="41"/>
                      <a:pt x="13" y="53"/>
                      <a:pt x="25" y="53"/>
                    </a:cubicBezTo>
                    <a:cubicBezTo>
                      <a:pt x="37" y="53"/>
                      <a:pt x="50" y="41"/>
                      <a:pt x="50" y="28"/>
                    </a:cubicBezTo>
                    <a:cubicBezTo>
                      <a:pt x="50" y="10"/>
                      <a:pt x="37" y="1"/>
                      <a:pt x="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82"/>
              <p:cNvSpPr/>
              <p:nvPr/>
            </p:nvSpPr>
            <p:spPr>
              <a:xfrm>
                <a:off x="4914549" y="2744868"/>
                <a:ext cx="1615" cy="1428"/>
              </a:xfrm>
              <a:custGeom>
                <a:rect b="b" l="l" r="r" t="t"/>
                <a:pathLst>
                  <a:path extrusionOk="0" h="99" w="112">
                    <a:moveTo>
                      <a:pt x="62" y="0"/>
                    </a:moveTo>
                    <a:cubicBezTo>
                      <a:pt x="1" y="0"/>
                      <a:pt x="1" y="99"/>
                      <a:pt x="62" y="99"/>
                    </a:cubicBezTo>
                    <a:cubicBezTo>
                      <a:pt x="87" y="99"/>
                      <a:pt x="112" y="74"/>
                      <a:pt x="112" y="50"/>
                    </a:cubicBezTo>
                    <a:cubicBezTo>
                      <a:pt x="112" y="25"/>
                      <a:pt x="87" y="0"/>
                      <a:pt x="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82"/>
              <p:cNvSpPr/>
              <p:nvPr/>
            </p:nvSpPr>
            <p:spPr>
              <a:xfrm>
                <a:off x="5029352" y="2904308"/>
                <a:ext cx="1428" cy="1399"/>
              </a:xfrm>
              <a:custGeom>
                <a:rect b="b" l="l" r="r" t="t"/>
                <a:pathLst>
                  <a:path extrusionOk="0" h="97" w="99">
                    <a:moveTo>
                      <a:pt x="50" y="1"/>
                    </a:moveTo>
                    <a:cubicBezTo>
                      <a:pt x="25" y="1"/>
                      <a:pt x="0" y="16"/>
                      <a:pt x="0" y="47"/>
                    </a:cubicBezTo>
                    <a:cubicBezTo>
                      <a:pt x="0" y="72"/>
                      <a:pt x="25" y="96"/>
                      <a:pt x="50" y="96"/>
                    </a:cubicBezTo>
                    <a:cubicBezTo>
                      <a:pt x="74" y="96"/>
                      <a:pt x="99" y="72"/>
                      <a:pt x="99" y="47"/>
                    </a:cubicBezTo>
                    <a:cubicBezTo>
                      <a:pt x="99" y="16"/>
                      <a:pt x="74"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82"/>
              <p:cNvSpPr/>
              <p:nvPr/>
            </p:nvSpPr>
            <p:spPr>
              <a:xfrm>
                <a:off x="5056077" y="2955638"/>
                <a:ext cx="1543" cy="1067"/>
              </a:xfrm>
              <a:custGeom>
                <a:rect b="b" l="l" r="r" t="t"/>
                <a:pathLst>
                  <a:path extrusionOk="0" h="74" w="107">
                    <a:moveTo>
                      <a:pt x="91" y="1"/>
                    </a:moveTo>
                    <a:cubicBezTo>
                      <a:pt x="60" y="1"/>
                      <a:pt x="0" y="73"/>
                      <a:pt x="57" y="73"/>
                    </a:cubicBezTo>
                    <a:cubicBezTo>
                      <a:pt x="82" y="73"/>
                      <a:pt x="106" y="61"/>
                      <a:pt x="106" y="24"/>
                    </a:cubicBezTo>
                    <a:cubicBezTo>
                      <a:pt x="106" y="7"/>
                      <a:pt x="100" y="1"/>
                      <a:pt x="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82"/>
              <p:cNvSpPr/>
              <p:nvPr/>
            </p:nvSpPr>
            <p:spPr>
              <a:xfrm>
                <a:off x="5066129" y="3003607"/>
                <a:ext cx="1615" cy="1428"/>
              </a:xfrm>
              <a:custGeom>
                <a:rect b="b" l="l" r="r" t="t"/>
                <a:pathLst>
                  <a:path extrusionOk="0" h="99" w="112">
                    <a:moveTo>
                      <a:pt x="50" y="0"/>
                    </a:moveTo>
                    <a:cubicBezTo>
                      <a:pt x="26" y="0"/>
                      <a:pt x="1" y="25"/>
                      <a:pt x="1" y="50"/>
                    </a:cubicBezTo>
                    <a:cubicBezTo>
                      <a:pt x="1" y="74"/>
                      <a:pt x="26" y="99"/>
                      <a:pt x="50" y="99"/>
                    </a:cubicBezTo>
                    <a:cubicBezTo>
                      <a:pt x="112" y="99"/>
                      <a:pt x="112"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82"/>
              <p:cNvSpPr/>
              <p:nvPr/>
            </p:nvSpPr>
            <p:spPr>
              <a:xfrm>
                <a:off x="4997002" y="3019775"/>
                <a:ext cx="8553" cy="8538"/>
              </a:xfrm>
              <a:custGeom>
                <a:rect b="b" l="l" r="r" t="t"/>
                <a:pathLst>
                  <a:path extrusionOk="0" h="592" w="593">
                    <a:moveTo>
                      <a:pt x="297" y="1"/>
                    </a:moveTo>
                    <a:cubicBezTo>
                      <a:pt x="136" y="1"/>
                      <a:pt x="1" y="136"/>
                      <a:pt x="1" y="296"/>
                    </a:cubicBezTo>
                    <a:cubicBezTo>
                      <a:pt x="1" y="456"/>
                      <a:pt x="136" y="592"/>
                      <a:pt x="297" y="592"/>
                    </a:cubicBezTo>
                    <a:cubicBezTo>
                      <a:pt x="457" y="592"/>
                      <a:pt x="592" y="456"/>
                      <a:pt x="592" y="296"/>
                    </a:cubicBezTo>
                    <a:cubicBezTo>
                      <a:pt x="592" y="136"/>
                      <a:pt x="457" y="1"/>
                      <a:pt x="2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82"/>
              <p:cNvSpPr/>
              <p:nvPr/>
            </p:nvSpPr>
            <p:spPr>
              <a:xfrm>
                <a:off x="5032554" y="3103469"/>
                <a:ext cx="10139" cy="8653"/>
              </a:xfrm>
              <a:custGeom>
                <a:rect b="b" l="l" r="r" t="t"/>
                <a:pathLst>
                  <a:path extrusionOk="0" h="600" w="703">
                    <a:moveTo>
                      <a:pt x="407" y="1"/>
                    </a:moveTo>
                    <a:cubicBezTo>
                      <a:pt x="136" y="1"/>
                      <a:pt x="0" y="321"/>
                      <a:pt x="197" y="506"/>
                    </a:cubicBezTo>
                    <a:cubicBezTo>
                      <a:pt x="258" y="571"/>
                      <a:pt x="333" y="600"/>
                      <a:pt x="407" y="600"/>
                    </a:cubicBezTo>
                    <a:cubicBezTo>
                      <a:pt x="558" y="600"/>
                      <a:pt x="702" y="479"/>
                      <a:pt x="702" y="297"/>
                    </a:cubicBezTo>
                    <a:cubicBezTo>
                      <a:pt x="702" y="136"/>
                      <a:pt x="567" y="1"/>
                      <a:pt x="4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82"/>
              <p:cNvSpPr/>
              <p:nvPr/>
            </p:nvSpPr>
            <p:spPr>
              <a:xfrm>
                <a:off x="5035741" y="3047048"/>
                <a:ext cx="10687" cy="9173"/>
              </a:xfrm>
              <a:custGeom>
                <a:rect b="b" l="l" r="r" t="t"/>
                <a:pathLst>
                  <a:path extrusionOk="0" h="636" w="741">
                    <a:moveTo>
                      <a:pt x="421" y="0"/>
                    </a:moveTo>
                    <a:cubicBezTo>
                      <a:pt x="342" y="0"/>
                      <a:pt x="262" y="29"/>
                      <a:pt x="198" y="93"/>
                    </a:cubicBezTo>
                    <a:cubicBezTo>
                      <a:pt x="1" y="290"/>
                      <a:pt x="136" y="635"/>
                      <a:pt x="420" y="635"/>
                    </a:cubicBezTo>
                    <a:cubicBezTo>
                      <a:pt x="592" y="635"/>
                      <a:pt x="740" y="488"/>
                      <a:pt x="740" y="315"/>
                    </a:cubicBezTo>
                    <a:cubicBezTo>
                      <a:pt x="740" y="124"/>
                      <a:pt x="583" y="0"/>
                      <a:pt x="4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82"/>
              <p:cNvSpPr/>
              <p:nvPr/>
            </p:nvSpPr>
            <p:spPr>
              <a:xfrm>
                <a:off x="5070975" y="3049976"/>
                <a:ext cx="10399" cy="8971"/>
              </a:xfrm>
              <a:custGeom>
                <a:rect b="b" l="l" r="r" t="t"/>
                <a:pathLst>
                  <a:path extrusionOk="0" h="622" w="721">
                    <a:moveTo>
                      <a:pt x="402" y="1"/>
                    </a:moveTo>
                    <a:cubicBezTo>
                      <a:pt x="128" y="1"/>
                      <a:pt x="1" y="337"/>
                      <a:pt x="195" y="531"/>
                    </a:cubicBezTo>
                    <a:cubicBezTo>
                      <a:pt x="257" y="593"/>
                      <a:pt x="333" y="621"/>
                      <a:pt x="407" y="621"/>
                    </a:cubicBezTo>
                    <a:cubicBezTo>
                      <a:pt x="568" y="621"/>
                      <a:pt x="721" y="491"/>
                      <a:pt x="712" y="297"/>
                    </a:cubicBezTo>
                    <a:cubicBezTo>
                      <a:pt x="712" y="137"/>
                      <a:pt x="577" y="1"/>
                      <a:pt x="416" y="1"/>
                    </a:cubicBezTo>
                    <a:cubicBezTo>
                      <a:pt x="412" y="1"/>
                      <a:pt x="407" y="1"/>
                      <a:pt x="4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82"/>
              <p:cNvSpPr/>
              <p:nvPr/>
            </p:nvSpPr>
            <p:spPr>
              <a:xfrm>
                <a:off x="5037241" y="2951556"/>
                <a:ext cx="1543" cy="1067"/>
              </a:xfrm>
              <a:custGeom>
                <a:rect b="b" l="l" r="r" t="t"/>
                <a:pathLst>
                  <a:path extrusionOk="0" h="74" w="107">
                    <a:moveTo>
                      <a:pt x="91" y="0"/>
                    </a:moveTo>
                    <a:cubicBezTo>
                      <a:pt x="60" y="0"/>
                      <a:pt x="0" y="73"/>
                      <a:pt x="57" y="73"/>
                    </a:cubicBezTo>
                    <a:cubicBezTo>
                      <a:pt x="82" y="73"/>
                      <a:pt x="106" y="48"/>
                      <a:pt x="106" y="24"/>
                    </a:cubicBezTo>
                    <a:cubicBezTo>
                      <a:pt x="106" y="7"/>
                      <a:pt x="100" y="0"/>
                      <a:pt x="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82"/>
              <p:cNvSpPr/>
              <p:nvPr/>
            </p:nvSpPr>
            <p:spPr>
              <a:xfrm>
                <a:off x="4984397" y="2890953"/>
                <a:ext cx="1543" cy="1067"/>
              </a:xfrm>
              <a:custGeom>
                <a:rect b="b" l="l" r="r" t="t"/>
                <a:pathLst>
                  <a:path extrusionOk="0" h="74" w="107">
                    <a:moveTo>
                      <a:pt x="16" y="1"/>
                    </a:moveTo>
                    <a:cubicBezTo>
                      <a:pt x="7" y="1"/>
                      <a:pt x="0" y="7"/>
                      <a:pt x="0" y="24"/>
                    </a:cubicBezTo>
                    <a:cubicBezTo>
                      <a:pt x="0" y="49"/>
                      <a:pt x="25" y="73"/>
                      <a:pt x="49" y="73"/>
                    </a:cubicBezTo>
                    <a:cubicBezTo>
                      <a:pt x="106" y="73"/>
                      <a:pt x="46" y="1"/>
                      <a:pt x="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82"/>
              <p:cNvSpPr/>
              <p:nvPr/>
            </p:nvSpPr>
            <p:spPr>
              <a:xfrm>
                <a:off x="5086032" y="2985839"/>
                <a:ext cx="1615" cy="1428"/>
              </a:xfrm>
              <a:custGeom>
                <a:rect b="b" l="l" r="r" t="t"/>
                <a:pathLst>
                  <a:path extrusionOk="0" h="99" w="112">
                    <a:moveTo>
                      <a:pt x="50" y="0"/>
                    </a:moveTo>
                    <a:cubicBezTo>
                      <a:pt x="13" y="0"/>
                      <a:pt x="1" y="25"/>
                      <a:pt x="1" y="49"/>
                    </a:cubicBezTo>
                    <a:cubicBezTo>
                      <a:pt x="1" y="74"/>
                      <a:pt x="13" y="99"/>
                      <a:pt x="50" y="99"/>
                    </a:cubicBezTo>
                    <a:cubicBezTo>
                      <a:pt x="112" y="99"/>
                      <a:pt x="112"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82"/>
              <p:cNvSpPr/>
              <p:nvPr/>
            </p:nvSpPr>
            <p:spPr>
              <a:xfrm>
                <a:off x="5005540" y="3090863"/>
                <a:ext cx="1428" cy="1428"/>
              </a:xfrm>
              <a:custGeom>
                <a:rect b="b" l="l" r="r" t="t"/>
                <a:pathLst>
                  <a:path extrusionOk="0" h="99" w="99">
                    <a:moveTo>
                      <a:pt x="50" y="0"/>
                    </a:moveTo>
                    <a:cubicBezTo>
                      <a:pt x="25" y="0"/>
                      <a:pt x="0" y="25"/>
                      <a:pt x="0" y="49"/>
                    </a:cubicBezTo>
                    <a:cubicBezTo>
                      <a:pt x="0" y="74"/>
                      <a:pt x="25" y="99"/>
                      <a:pt x="50" y="99"/>
                    </a:cubicBezTo>
                    <a:cubicBezTo>
                      <a:pt x="74" y="99"/>
                      <a:pt x="99" y="74"/>
                      <a:pt x="99" y="49"/>
                    </a:cubicBezTo>
                    <a:cubicBezTo>
                      <a:pt x="99" y="25"/>
                      <a:pt x="74"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82"/>
              <p:cNvSpPr/>
              <p:nvPr/>
            </p:nvSpPr>
            <p:spPr>
              <a:xfrm>
                <a:off x="5011468" y="3109165"/>
                <a:ext cx="1543" cy="1067"/>
              </a:xfrm>
              <a:custGeom>
                <a:rect b="b" l="l" r="r" t="t"/>
                <a:pathLst>
                  <a:path extrusionOk="0" h="74" w="107">
                    <a:moveTo>
                      <a:pt x="57" y="0"/>
                    </a:moveTo>
                    <a:cubicBezTo>
                      <a:pt x="1" y="0"/>
                      <a:pt x="60" y="73"/>
                      <a:pt x="91" y="73"/>
                    </a:cubicBezTo>
                    <a:cubicBezTo>
                      <a:pt x="100" y="73"/>
                      <a:pt x="107" y="67"/>
                      <a:pt x="107" y="50"/>
                    </a:cubicBezTo>
                    <a:cubicBezTo>
                      <a:pt x="107" y="25"/>
                      <a:pt x="82" y="0"/>
                      <a:pt x="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82"/>
              <p:cNvSpPr/>
              <p:nvPr/>
            </p:nvSpPr>
            <p:spPr>
              <a:xfrm>
                <a:off x="4992560" y="3047394"/>
                <a:ext cx="10860" cy="9187"/>
              </a:xfrm>
              <a:custGeom>
                <a:rect b="b" l="l" r="r" t="t"/>
                <a:pathLst>
                  <a:path extrusionOk="0" h="637" w="753">
                    <a:moveTo>
                      <a:pt x="433" y="1"/>
                    </a:moveTo>
                    <a:cubicBezTo>
                      <a:pt x="354" y="1"/>
                      <a:pt x="275" y="30"/>
                      <a:pt x="210" y="94"/>
                    </a:cubicBezTo>
                    <a:cubicBezTo>
                      <a:pt x="1" y="291"/>
                      <a:pt x="149" y="636"/>
                      <a:pt x="432" y="636"/>
                    </a:cubicBezTo>
                    <a:cubicBezTo>
                      <a:pt x="605" y="636"/>
                      <a:pt x="752" y="488"/>
                      <a:pt x="752" y="316"/>
                    </a:cubicBezTo>
                    <a:cubicBezTo>
                      <a:pt x="752" y="125"/>
                      <a:pt x="596" y="1"/>
                      <a:pt x="4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82"/>
              <p:cNvSpPr/>
              <p:nvPr/>
            </p:nvSpPr>
            <p:spPr>
              <a:xfrm>
                <a:off x="4959937" y="2967883"/>
                <a:ext cx="1543" cy="1067"/>
              </a:xfrm>
              <a:custGeom>
                <a:rect b="b" l="l" r="r" t="t"/>
                <a:pathLst>
                  <a:path extrusionOk="0" h="74" w="107">
                    <a:moveTo>
                      <a:pt x="57" y="1"/>
                    </a:moveTo>
                    <a:cubicBezTo>
                      <a:pt x="0" y="1"/>
                      <a:pt x="60" y="74"/>
                      <a:pt x="91" y="74"/>
                    </a:cubicBezTo>
                    <a:cubicBezTo>
                      <a:pt x="100" y="74"/>
                      <a:pt x="107" y="67"/>
                      <a:pt x="107" y="50"/>
                    </a:cubicBezTo>
                    <a:cubicBezTo>
                      <a:pt x="107" y="25"/>
                      <a:pt x="82" y="1"/>
                      <a:pt x="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82"/>
              <p:cNvSpPr/>
              <p:nvPr/>
            </p:nvSpPr>
            <p:spPr>
              <a:xfrm>
                <a:off x="4981902" y="2971258"/>
                <a:ext cx="721" cy="909"/>
              </a:xfrm>
              <a:custGeom>
                <a:rect b="b" l="l" r="r" t="t"/>
                <a:pathLst>
                  <a:path extrusionOk="0" h="63" w="50">
                    <a:moveTo>
                      <a:pt x="25" y="1"/>
                    </a:moveTo>
                    <a:cubicBezTo>
                      <a:pt x="13" y="1"/>
                      <a:pt x="1" y="13"/>
                      <a:pt x="1" y="38"/>
                    </a:cubicBezTo>
                    <a:cubicBezTo>
                      <a:pt x="1" y="50"/>
                      <a:pt x="13" y="62"/>
                      <a:pt x="25" y="62"/>
                    </a:cubicBezTo>
                    <a:cubicBezTo>
                      <a:pt x="37" y="62"/>
                      <a:pt x="50" y="50"/>
                      <a:pt x="50" y="38"/>
                    </a:cubicBezTo>
                    <a:cubicBezTo>
                      <a:pt x="50" y="13"/>
                      <a:pt x="37" y="1"/>
                      <a:pt x="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82"/>
              <p:cNvSpPr/>
              <p:nvPr/>
            </p:nvSpPr>
            <p:spPr>
              <a:xfrm>
                <a:off x="5002872" y="2932706"/>
                <a:ext cx="909" cy="721"/>
              </a:xfrm>
              <a:custGeom>
                <a:rect b="b" l="l" r="r" t="t"/>
                <a:pathLst>
                  <a:path extrusionOk="0" h="50" w="63">
                    <a:moveTo>
                      <a:pt x="25" y="0"/>
                    </a:moveTo>
                    <a:cubicBezTo>
                      <a:pt x="13" y="0"/>
                      <a:pt x="0" y="12"/>
                      <a:pt x="0" y="25"/>
                    </a:cubicBezTo>
                    <a:cubicBezTo>
                      <a:pt x="0" y="37"/>
                      <a:pt x="13" y="49"/>
                      <a:pt x="25" y="49"/>
                    </a:cubicBezTo>
                    <a:cubicBezTo>
                      <a:pt x="50" y="49"/>
                      <a:pt x="62" y="37"/>
                      <a:pt x="62" y="25"/>
                    </a:cubicBezTo>
                    <a:cubicBezTo>
                      <a:pt x="62" y="12"/>
                      <a:pt x="50" y="0"/>
                      <a:pt x="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82"/>
              <p:cNvSpPr/>
              <p:nvPr/>
            </p:nvSpPr>
            <p:spPr>
              <a:xfrm>
                <a:off x="5116781" y="3000939"/>
                <a:ext cx="1788" cy="1442"/>
              </a:xfrm>
              <a:custGeom>
                <a:rect b="b" l="l" r="r" t="t"/>
                <a:pathLst>
                  <a:path extrusionOk="0" h="100" w="124">
                    <a:moveTo>
                      <a:pt x="62" y="1"/>
                    </a:moveTo>
                    <a:cubicBezTo>
                      <a:pt x="0" y="1"/>
                      <a:pt x="0" y="99"/>
                      <a:pt x="62" y="99"/>
                    </a:cubicBezTo>
                    <a:cubicBezTo>
                      <a:pt x="124" y="99"/>
                      <a:pt x="124" y="1"/>
                      <a:pt x="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82"/>
              <p:cNvSpPr/>
              <p:nvPr/>
            </p:nvSpPr>
            <p:spPr>
              <a:xfrm>
                <a:off x="5016905" y="2892900"/>
                <a:ext cx="736" cy="721"/>
              </a:xfrm>
              <a:custGeom>
                <a:rect b="b" l="l" r="r" t="t"/>
                <a:pathLst>
                  <a:path extrusionOk="0" h="50" w="51">
                    <a:moveTo>
                      <a:pt x="25" y="0"/>
                    </a:moveTo>
                    <a:cubicBezTo>
                      <a:pt x="13" y="0"/>
                      <a:pt x="1" y="12"/>
                      <a:pt x="1" y="25"/>
                    </a:cubicBezTo>
                    <a:cubicBezTo>
                      <a:pt x="1" y="37"/>
                      <a:pt x="13" y="49"/>
                      <a:pt x="25" y="49"/>
                    </a:cubicBezTo>
                    <a:cubicBezTo>
                      <a:pt x="38" y="49"/>
                      <a:pt x="50" y="37"/>
                      <a:pt x="50" y="25"/>
                    </a:cubicBezTo>
                    <a:cubicBezTo>
                      <a:pt x="50" y="12"/>
                      <a:pt x="38" y="0"/>
                      <a:pt x="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82"/>
              <p:cNvSpPr/>
              <p:nvPr/>
            </p:nvSpPr>
            <p:spPr>
              <a:xfrm>
                <a:off x="4960398" y="2911548"/>
                <a:ext cx="721" cy="909"/>
              </a:xfrm>
              <a:custGeom>
                <a:rect b="b" l="l" r="r" t="t"/>
                <a:pathLst>
                  <a:path extrusionOk="0" h="63" w="50">
                    <a:moveTo>
                      <a:pt x="25" y="1"/>
                    </a:moveTo>
                    <a:cubicBezTo>
                      <a:pt x="13" y="1"/>
                      <a:pt x="1" y="13"/>
                      <a:pt x="1" y="38"/>
                    </a:cubicBezTo>
                    <a:cubicBezTo>
                      <a:pt x="1" y="50"/>
                      <a:pt x="13" y="62"/>
                      <a:pt x="25" y="62"/>
                    </a:cubicBezTo>
                    <a:cubicBezTo>
                      <a:pt x="38" y="62"/>
                      <a:pt x="50" y="50"/>
                      <a:pt x="50" y="38"/>
                    </a:cubicBezTo>
                    <a:cubicBezTo>
                      <a:pt x="50" y="13"/>
                      <a:pt x="38" y="1"/>
                      <a:pt x="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82"/>
              <p:cNvSpPr/>
              <p:nvPr/>
            </p:nvSpPr>
            <p:spPr>
              <a:xfrm>
                <a:off x="4926635" y="2879747"/>
                <a:ext cx="909" cy="764"/>
              </a:xfrm>
              <a:custGeom>
                <a:rect b="b" l="l" r="r" t="t"/>
                <a:pathLst>
                  <a:path extrusionOk="0" h="53" w="63">
                    <a:moveTo>
                      <a:pt x="38" y="0"/>
                    </a:moveTo>
                    <a:cubicBezTo>
                      <a:pt x="13" y="0"/>
                      <a:pt x="1" y="13"/>
                      <a:pt x="1" y="25"/>
                    </a:cubicBezTo>
                    <a:cubicBezTo>
                      <a:pt x="1" y="43"/>
                      <a:pt x="16" y="53"/>
                      <a:pt x="31" y="53"/>
                    </a:cubicBezTo>
                    <a:cubicBezTo>
                      <a:pt x="47" y="53"/>
                      <a:pt x="62" y="43"/>
                      <a:pt x="62" y="25"/>
                    </a:cubicBezTo>
                    <a:cubicBezTo>
                      <a:pt x="62" y="13"/>
                      <a:pt x="50" y="0"/>
                      <a:pt x="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82"/>
              <p:cNvSpPr/>
              <p:nvPr/>
            </p:nvSpPr>
            <p:spPr>
              <a:xfrm>
                <a:off x="4907006" y="2867127"/>
                <a:ext cx="1514" cy="909"/>
              </a:xfrm>
              <a:custGeom>
                <a:rect b="b" l="l" r="r" t="t"/>
                <a:pathLst>
                  <a:path extrusionOk="0" h="63" w="105">
                    <a:moveTo>
                      <a:pt x="56" y="0"/>
                    </a:moveTo>
                    <a:cubicBezTo>
                      <a:pt x="0" y="0"/>
                      <a:pt x="56" y="63"/>
                      <a:pt x="87" y="63"/>
                    </a:cubicBezTo>
                    <a:cubicBezTo>
                      <a:pt x="97" y="63"/>
                      <a:pt x="105" y="56"/>
                      <a:pt x="105" y="37"/>
                    </a:cubicBezTo>
                    <a:cubicBezTo>
                      <a:pt x="105" y="13"/>
                      <a:pt x="80" y="0"/>
                      <a:pt x="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82"/>
              <p:cNvSpPr/>
              <p:nvPr/>
            </p:nvSpPr>
            <p:spPr>
              <a:xfrm>
                <a:off x="4858042" y="2844916"/>
                <a:ext cx="721" cy="721"/>
              </a:xfrm>
              <a:custGeom>
                <a:rect b="b" l="l" r="r" t="t"/>
                <a:pathLst>
                  <a:path extrusionOk="0" h="50" w="50">
                    <a:moveTo>
                      <a:pt x="25" y="0"/>
                    </a:moveTo>
                    <a:cubicBezTo>
                      <a:pt x="13" y="0"/>
                      <a:pt x="1" y="13"/>
                      <a:pt x="1" y="25"/>
                    </a:cubicBezTo>
                    <a:cubicBezTo>
                      <a:pt x="1" y="37"/>
                      <a:pt x="13" y="50"/>
                      <a:pt x="25" y="50"/>
                    </a:cubicBezTo>
                    <a:cubicBezTo>
                      <a:pt x="38" y="50"/>
                      <a:pt x="50" y="37"/>
                      <a:pt x="50" y="25"/>
                    </a:cubicBezTo>
                    <a:cubicBezTo>
                      <a:pt x="50" y="13"/>
                      <a:pt x="38" y="0"/>
                      <a:pt x="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82"/>
              <p:cNvSpPr/>
              <p:nvPr/>
            </p:nvSpPr>
            <p:spPr>
              <a:xfrm>
                <a:off x="4885935" y="2815769"/>
                <a:ext cx="1558" cy="1067"/>
              </a:xfrm>
              <a:custGeom>
                <a:rect b="b" l="l" r="r" t="t"/>
                <a:pathLst>
                  <a:path extrusionOk="0" h="74" w="108">
                    <a:moveTo>
                      <a:pt x="50" y="1"/>
                    </a:moveTo>
                    <a:cubicBezTo>
                      <a:pt x="26" y="1"/>
                      <a:pt x="1" y="25"/>
                      <a:pt x="1" y="50"/>
                    </a:cubicBezTo>
                    <a:cubicBezTo>
                      <a:pt x="1" y="67"/>
                      <a:pt x="8" y="74"/>
                      <a:pt x="17" y="74"/>
                    </a:cubicBezTo>
                    <a:cubicBezTo>
                      <a:pt x="47" y="74"/>
                      <a:pt x="107"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82"/>
              <p:cNvSpPr/>
              <p:nvPr/>
            </p:nvSpPr>
            <p:spPr>
              <a:xfrm>
                <a:off x="4855561" y="2821278"/>
                <a:ext cx="1067" cy="909"/>
              </a:xfrm>
              <a:custGeom>
                <a:rect b="b" l="l" r="r" t="t"/>
                <a:pathLst>
                  <a:path extrusionOk="0" h="63" w="74">
                    <a:moveTo>
                      <a:pt x="37" y="1"/>
                    </a:moveTo>
                    <a:cubicBezTo>
                      <a:pt x="0" y="1"/>
                      <a:pt x="0" y="62"/>
                      <a:pt x="37" y="62"/>
                    </a:cubicBezTo>
                    <a:cubicBezTo>
                      <a:pt x="74" y="62"/>
                      <a:pt x="74" y="1"/>
                      <a:pt x="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82"/>
              <p:cNvSpPr/>
              <p:nvPr/>
            </p:nvSpPr>
            <p:spPr>
              <a:xfrm>
                <a:off x="5030059" y="2977027"/>
                <a:ext cx="10139" cy="8827"/>
              </a:xfrm>
              <a:custGeom>
                <a:rect b="b" l="l" r="r" t="t"/>
                <a:pathLst>
                  <a:path extrusionOk="0" h="612" w="703">
                    <a:moveTo>
                      <a:pt x="296" y="0"/>
                    </a:moveTo>
                    <a:cubicBezTo>
                      <a:pt x="145" y="0"/>
                      <a:pt x="1" y="121"/>
                      <a:pt x="1" y="303"/>
                    </a:cubicBezTo>
                    <a:cubicBezTo>
                      <a:pt x="1" y="476"/>
                      <a:pt x="136" y="611"/>
                      <a:pt x="296" y="611"/>
                    </a:cubicBezTo>
                    <a:cubicBezTo>
                      <a:pt x="567" y="611"/>
                      <a:pt x="703" y="279"/>
                      <a:pt x="506" y="94"/>
                    </a:cubicBezTo>
                    <a:cubicBezTo>
                      <a:pt x="445" y="29"/>
                      <a:pt x="370" y="0"/>
                      <a:pt x="2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82"/>
              <p:cNvSpPr/>
              <p:nvPr/>
            </p:nvSpPr>
            <p:spPr>
              <a:xfrm>
                <a:off x="4984267" y="2951888"/>
                <a:ext cx="10442" cy="8783"/>
              </a:xfrm>
              <a:custGeom>
                <a:rect b="b" l="l" r="r" t="t"/>
                <a:pathLst>
                  <a:path extrusionOk="0" h="609" w="724">
                    <a:moveTo>
                      <a:pt x="413" y="0"/>
                    </a:moveTo>
                    <a:cubicBezTo>
                      <a:pt x="139" y="0"/>
                      <a:pt x="0" y="325"/>
                      <a:pt x="194" y="518"/>
                    </a:cubicBezTo>
                    <a:cubicBezTo>
                      <a:pt x="257" y="581"/>
                      <a:pt x="333" y="609"/>
                      <a:pt x="408" y="609"/>
                    </a:cubicBezTo>
                    <a:cubicBezTo>
                      <a:pt x="569" y="609"/>
                      <a:pt x="724" y="481"/>
                      <a:pt x="724" y="297"/>
                    </a:cubicBezTo>
                    <a:cubicBezTo>
                      <a:pt x="724" y="136"/>
                      <a:pt x="588" y="1"/>
                      <a:pt x="428" y="1"/>
                    </a:cubicBezTo>
                    <a:cubicBezTo>
                      <a:pt x="423" y="1"/>
                      <a:pt x="418" y="0"/>
                      <a:pt x="4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82"/>
              <p:cNvSpPr/>
              <p:nvPr/>
            </p:nvSpPr>
            <p:spPr>
              <a:xfrm>
                <a:off x="5016026" y="2953676"/>
                <a:ext cx="1543" cy="1053"/>
              </a:xfrm>
              <a:custGeom>
                <a:rect b="b" l="l" r="r" t="t"/>
                <a:pathLst>
                  <a:path extrusionOk="0" h="73" w="107">
                    <a:moveTo>
                      <a:pt x="50" y="0"/>
                    </a:moveTo>
                    <a:cubicBezTo>
                      <a:pt x="13" y="0"/>
                      <a:pt x="0" y="25"/>
                      <a:pt x="0" y="49"/>
                    </a:cubicBezTo>
                    <a:cubicBezTo>
                      <a:pt x="0" y="66"/>
                      <a:pt x="7" y="73"/>
                      <a:pt x="16" y="73"/>
                    </a:cubicBezTo>
                    <a:cubicBezTo>
                      <a:pt x="47" y="73"/>
                      <a:pt x="106"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82"/>
              <p:cNvSpPr/>
              <p:nvPr/>
            </p:nvSpPr>
            <p:spPr>
              <a:xfrm>
                <a:off x="5062755" y="3025544"/>
                <a:ext cx="10687" cy="9173"/>
              </a:xfrm>
              <a:custGeom>
                <a:rect b="b" l="l" r="r" t="t"/>
                <a:pathLst>
                  <a:path extrusionOk="0" h="636" w="741">
                    <a:moveTo>
                      <a:pt x="426" y="0"/>
                    </a:moveTo>
                    <a:cubicBezTo>
                      <a:pt x="347" y="0"/>
                      <a:pt x="266" y="29"/>
                      <a:pt x="198" y="93"/>
                    </a:cubicBezTo>
                    <a:cubicBezTo>
                      <a:pt x="1" y="291"/>
                      <a:pt x="149" y="636"/>
                      <a:pt x="432" y="636"/>
                    </a:cubicBezTo>
                    <a:cubicBezTo>
                      <a:pt x="605" y="636"/>
                      <a:pt x="740" y="500"/>
                      <a:pt x="740" y="315"/>
                    </a:cubicBezTo>
                    <a:cubicBezTo>
                      <a:pt x="740" y="124"/>
                      <a:pt x="589" y="0"/>
                      <a:pt x="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82"/>
              <p:cNvSpPr/>
              <p:nvPr/>
            </p:nvSpPr>
            <p:spPr>
              <a:xfrm>
                <a:off x="4975859" y="2993656"/>
                <a:ext cx="10673" cy="9129"/>
              </a:xfrm>
              <a:custGeom>
                <a:rect b="b" l="l" r="r" t="t"/>
                <a:pathLst>
                  <a:path extrusionOk="0" h="633" w="740">
                    <a:moveTo>
                      <a:pt x="420" y="0"/>
                    </a:moveTo>
                    <a:cubicBezTo>
                      <a:pt x="136" y="0"/>
                      <a:pt x="1" y="345"/>
                      <a:pt x="198" y="542"/>
                    </a:cubicBezTo>
                    <a:cubicBezTo>
                      <a:pt x="264" y="605"/>
                      <a:pt x="342" y="633"/>
                      <a:pt x="419" y="633"/>
                    </a:cubicBezTo>
                    <a:cubicBezTo>
                      <a:pt x="584" y="633"/>
                      <a:pt x="740" y="502"/>
                      <a:pt x="740" y="308"/>
                    </a:cubicBezTo>
                    <a:cubicBezTo>
                      <a:pt x="728" y="136"/>
                      <a:pt x="592" y="0"/>
                      <a:pt x="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82"/>
              <p:cNvSpPr/>
              <p:nvPr/>
            </p:nvSpPr>
            <p:spPr>
              <a:xfrm>
                <a:off x="4998257" y="2978180"/>
                <a:ext cx="10139" cy="8553"/>
              </a:xfrm>
              <a:custGeom>
                <a:rect b="b" l="l" r="r" t="t"/>
                <a:pathLst>
                  <a:path extrusionOk="0" h="593" w="703">
                    <a:moveTo>
                      <a:pt x="415" y="1"/>
                    </a:moveTo>
                    <a:cubicBezTo>
                      <a:pt x="408" y="1"/>
                      <a:pt x="401" y="1"/>
                      <a:pt x="394" y="1"/>
                    </a:cubicBezTo>
                    <a:cubicBezTo>
                      <a:pt x="123" y="1"/>
                      <a:pt x="0" y="322"/>
                      <a:pt x="185" y="507"/>
                    </a:cubicBezTo>
                    <a:cubicBezTo>
                      <a:pt x="248" y="566"/>
                      <a:pt x="324" y="592"/>
                      <a:pt x="397" y="592"/>
                    </a:cubicBezTo>
                    <a:cubicBezTo>
                      <a:pt x="554" y="592"/>
                      <a:pt x="702" y="473"/>
                      <a:pt x="702" y="297"/>
                    </a:cubicBezTo>
                    <a:cubicBezTo>
                      <a:pt x="702" y="132"/>
                      <a:pt x="567" y="1"/>
                      <a:pt x="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82"/>
              <p:cNvSpPr/>
              <p:nvPr/>
            </p:nvSpPr>
            <p:spPr>
              <a:xfrm>
                <a:off x="5082311" y="2944071"/>
                <a:ext cx="8711" cy="8726"/>
              </a:xfrm>
              <a:custGeom>
                <a:rect b="b" l="l" r="r" t="t"/>
                <a:pathLst>
                  <a:path extrusionOk="0" h="605" w="604">
                    <a:moveTo>
                      <a:pt x="308" y="1"/>
                    </a:moveTo>
                    <a:cubicBezTo>
                      <a:pt x="136" y="1"/>
                      <a:pt x="0" y="136"/>
                      <a:pt x="0" y="296"/>
                    </a:cubicBezTo>
                    <a:cubicBezTo>
                      <a:pt x="0" y="469"/>
                      <a:pt x="136" y="604"/>
                      <a:pt x="308" y="604"/>
                    </a:cubicBezTo>
                    <a:cubicBezTo>
                      <a:pt x="468" y="604"/>
                      <a:pt x="604" y="469"/>
                      <a:pt x="604" y="296"/>
                    </a:cubicBezTo>
                    <a:cubicBezTo>
                      <a:pt x="604" y="136"/>
                      <a:pt x="468" y="1"/>
                      <a:pt x="3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82"/>
              <p:cNvSpPr/>
              <p:nvPr/>
            </p:nvSpPr>
            <p:spPr>
              <a:xfrm>
                <a:off x="4941202" y="2649174"/>
                <a:ext cx="9793" cy="8452"/>
              </a:xfrm>
              <a:custGeom>
                <a:rect b="b" l="l" r="r" t="t"/>
                <a:pathLst>
                  <a:path extrusionOk="0" h="586" w="679">
                    <a:moveTo>
                      <a:pt x="299" y="0"/>
                    </a:moveTo>
                    <a:cubicBezTo>
                      <a:pt x="149" y="0"/>
                      <a:pt x="1" y="114"/>
                      <a:pt x="1" y="290"/>
                    </a:cubicBezTo>
                    <a:cubicBezTo>
                      <a:pt x="1" y="450"/>
                      <a:pt x="136" y="573"/>
                      <a:pt x="297" y="586"/>
                    </a:cubicBezTo>
                    <a:cubicBezTo>
                      <a:pt x="555" y="586"/>
                      <a:pt x="679" y="265"/>
                      <a:pt x="494" y="80"/>
                    </a:cubicBezTo>
                    <a:cubicBezTo>
                      <a:pt x="439" y="25"/>
                      <a:pt x="369" y="0"/>
                      <a:pt x="2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82"/>
              <p:cNvSpPr/>
              <p:nvPr/>
            </p:nvSpPr>
            <p:spPr>
              <a:xfrm>
                <a:off x="4842754" y="2775602"/>
                <a:ext cx="1558" cy="1067"/>
              </a:xfrm>
              <a:custGeom>
                <a:rect b="b" l="l" r="r" t="t"/>
                <a:pathLst>
                  <a:path extrusionOk="0" h="74" w="108">
                    <a:moveTo>
                      <a:pt x="50" y="1"/>
                    </a:moveTo>
                    <a:cubicBezTo>
                      <a:pt x="26" y="1"/>
                      <a:pt x="1" y="26"/>
                      <a:pt x="1" y="50"/>
                    </a:cubicBezTo>
                    <a:cubicBezTo>
                      <a:pt x="1" y="67"/>
                      <a:pt x="7" y="74"/>
                      <a:pt x="17" y="74"/>
                    </a:cubicBezTo>
                    <a:cubicBezTo>
                      <a:pt x="47" y="74"/>
                      <a:pt x="107"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82"/>
              <p:cNvSpPr/>
              <p:nvPr/>
            </p:nvSpPr>
            <p:spPr>
              <a:xfrm>
                <a:off x="4940495" y="2767078"/>
                <a:ext cx="1442" cy="1399"/>
              </a:xfrm>
              <a:custGeom>
                <a:rect b="b" l="l" r="r" t="t"/>
                <a:pathLst>
                  <a:path extrusionOk="0" h="97" w="100">
                    <a:moveTo>
                      <a:pt x="50" y="1"/>
                    </a:moveTo>
                    <a:cubicBezTo>
                      <a:pt x="13" y="1"/>
                      <a:pt x="1" y="25"/>
                      <a:pt x="1" y="50"/>
                    </a:cubicBezTo>
                    <a:cubicBezTo>
                      <a:pt x="1" y="81"/>
                      <a:pt x="25" y="96"/>
                      <a:pt x="50" y="96"/>
                    </a:cubicBezTo>
                    <a:cubicBezTo>
                      <a:pt x="75" y="96"/>
                      <a:pt x="99" y="81"/>
                      <a:pt x="99" y="50"/>
                    </a:cubicBezTo>
                    <a:cubicBezTo>
                      <a:pt x="99" y="25"/>
                      <a:pt x="75"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82"/>
              <p:cNvSpPr/>
              <p:nvPr/>
            </p:nvSpPr>
            <p:spPr>
              <a:xfrm>
                <a:off x="4899449" y="2789577"/>
                <a:ext cx="11567" cy="10038"/>
              </a:xfrm>
              <a:custGeom>
                <a:rect b="b" l="l" r="r" t="t"/>
                <a:pathLst>
                  <a:path extrusionOk="0" h="696" w="802">
                    <a:moveTo>
                      <a:pt x="349" y="1"/>
                    </a:moveTo>
                    <a:cubicBezTo>
                      <a:pt x="170" y="1"/>
                      <a:pt x="0" y="142"/>
                      <a:pt x="0" y="350"/>
                    </a:cubicBezTo>
                    <a:cubicBezTo>
                      <a:pt x="0" y="535"/>
                      <a:pt x="148" y="695"/>
                      <a:pt x="345" y="695"/>
                    </a:cubicBezTo>
                    <a:cubicBezTo>
                      <a:pt x="653" y="695"/>
                      <a:pt x="801" y="326"/>
                      <a:pt x="592" y="104"/>
                    </a:cubicBezTo>
                    <a:cubicBezTo>
                      <a:pt x="520" y="32"/>
                      <a:pt x="434" y="1"/>
                      <a:pt x="3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82"/>
              <p:cNvSpPr/>
              <p:nvPr/>
            </p:nvSpPr>
            <p:spPr>
              <a:xfrm>
                <a:off x="4859816" y="2764410"/>
                <a:ext cx="9620" cy="8408"/>
              </a:xfrm>
              <a:custGeom>
                <a:rect b="b" l="l" r="r" t="t"/>
                <a:pathLst>
                  <a:path extrusionOk="0" h="583" w="667">
                    <a:moveTo>
                      <a:pt x="284" y="1"/>
                    </a:moveTo>
                    <a:cubicBezTo>
                      <a:pt x="124" y="1"/>
                      <a:pt x="1" y="136"/>
                      <a:pt x="1" y="296"/>
                    </a:cubicBezTo>
                    <a:cubicBezTo>
                      <a:pt x="1" y="470"/>
                      <a:pt x="139" y="582"/>
                      <a:pt x="285" y="582"/>
                    </a:cubicBezTo>
                    <a:cubicBezTo>
                      <a:pt x="358" y="582"/>
                      <a:pt x="433" y="555"/>
                      <a:pt x="494" y="494"/>
                    </a:cubicBezTo>
                    <a:cubicBezTo>
                      <a:pt x="666" y="321"/>
                      <a:pt x="543" y="1"/>
                      <a:pt x="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82"/>
              <p:cNvSpPr/>
              <p:nvPr/>
            </p:nvSpPr>
            <p:spPr>
              <a:xfrm>
                <a:off x="4965374" y="2684279"/>
                <a:ext cx="1543" cy="1067"/>
              </a:xfrm>
              <a:custGeom>
                <a:rect b="b" l="l" r="r" t="t"/>
                <a:pathLst>
                  <a:path extrusionOk="0" h="74" w="107">
                    <a:moveTo>
                      <a:pt x="16" y="1"/>
                    </a:moveTo>
                    <a:cubicBezTo>
                      <a:pt x="7" y="1"/>
                      <a:pt x="1" y="7"/>
                      <a:pt x="1" y="24"/>
                    </a:cubicBezTo>
                    <a:cubicBezTo>
                      <a:pt x="1" y="61"/>
                      <a:pt x="25" y="74"/>
                      <a:pt x="50" y="74"/>
                    </a:cubicBezTo>
                    <a:cubicBezTo>
                      <a:pt x="107" y="74"/>
                      <a:pt x="47" y="1"/>
                      <a:pt x="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82"/>
              <p:cNvSpPr/>
              <p:nvPr/>
            </p:nvSpPr>
            <p:spPr>
              <a:xfrm>
                <a:off x="5065250" y="2682663"/>
                <a:ext cx="1428" cy="1442"/>
              </a:xfrm>
              <a:custGeom>
                <a:rect b="b" l="l" r="r" t="t"/>
                <a:pathLst>
                  <a:path extrusionOk="0" h="100" w="99">
                    <a:moveTo>
                      <a:pt x="50" y="1"/>
                    </a:moveTo>
                    <a:cubicBezTo>
                      <a:pt x="25" y="1"/>
                      <a:pt x="0" y="26"/>
                      <a:pt x="0" y="50"/>
                    </a:cubicBezTo>
                    <a:cubicBezTo>
                      <a:pt x="0" y="75"/>
                      <a:pt x="25" y="99"/>
                      <a:pt x="50" y="99"/>
                    </a:cubicBezTo>
                    <a:cubicBezTo>
                      <a:pt x="74" y="99"/>
                      <a:pt x="99" y="75"/>
                      <a:pt x="99" y="50"/>
                    </a:cubicBezTo>
                    <a:cubicBezTo>
                      <a:pt x="99" y="26"/>
                      <a:pt x="74"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82"/>
              <p:cNvSpPr/>
              <p:nvPr/>
            </p:nvSpPr>
            <p:spPr>
              <a:xfrm>
                <a:off x="5069735" y="2649780"/>
                <a:ext cx="6721" cy="5740"/>
              </a:xfrm>
              <a:custGeom>
                <a:rect b="b" l="l" r="r" t="t"/>
                <a:pathLst>
                  <a:path extrusionOk="0" h="398" w="466">
                    <a:moveTo>
                      <a:pt x="254" y="1"/>
                    </a:moveTo>
                    <a:cubicBezTo>
                      <a:pt x="79" y="1"/>
                      <a:pt x="1" y="214"/>
                      <a:pt x="121" y="334"/>
                    </a:cubicBezTo>
                    <a:cubicBezTo>
                      <a:pt x="165" y="378"/>
                      <a:pt x="217" y="398"/>
                      <a:pt x="267" y="398"/>
                    </a:cubicBezTo>
                    <a:cubicBezTo>
                      <a:pt x="370" y="398"/>
                      <a:pt x="466" y="315"/>
                      <a:pt x="466" y="199"/>
                    </a:cubicBezTo>
                    <a:cubicBezTo>
                      <a:pt x="466" y="88"/>
                      <a:pt x="379" y="1"/>
                      <a:pt x="268" y="1"/>
                    </a:cubicBezTo>
                    <a:cubicBezTo>
                      <a:pt x="263" y="1"/>
                      <a:pt x="259" y="1"/>
                      <a:pt x="2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82"/>
              <p:cNvSpPr/>
              <p:nvPr/>
            </p:nvSpPr>
            <p:spPr>
              <a:xfrm>
                <a:off x="5038597" y="2710585"/>
                <a:ext cx="1543" cy="1067"/>
              </a:xfrm>
              <a:custGeom>
                <a:rect b="b" l="l" r="r" t="t"/>
                <a:pathLst>
                  <a:path extrusionOk="0" h="74" w="107">
                    <a:moveTo>
                      <a:pt x="16" y="0"/>
                    </a:moveTo>
                    <a:cubicBezTo>
                      <a:pt x="7" y="0"/>
                      <a:pt x="0" y="7"/>
                      <a:pt x="0" y="24"/>
                    </a:cubicBezTo>
                    <a:cubicBezTo>
                      <a:pt x="0" y="49"/>
                      <a:pt x="25" y="73"/>
                      <a:pt x="49" y="73"/>
                    </a:cubicBezTo>
                    <a:cubicBezTo>
                      <a:pt x="106" y="73"/>
                      <a:pt x="46" y="0"/>
                      <a:pt x="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82"/>
              <p:cNvSpPr/>
              <p:nvPr/>
            </p:nvSpPr>
            <p:spPr>
              <a:xfrm>
                <a:off x="4995589" y="2648900"/>
                <a:ext cx="7125" cy="5884"/>
              </a:xfrm>
              <a:custGeom>
                <a:rect b="b" l="l" r="r" t="t"/>
                <a:pathLst>
                  <a:path extrusionOk="0" h="408" w="494">
                    <a:moveTo>
                      <a:pt x="271" y="1"/>
                    </a:moveTo>
                    <a:cubicBezTo>
                      <a:pt x="0" y="13"/>
                      <a:pt x="13" y="407"/>
                      <a:pt x="284" y="407"/>
                    </a:cubicBezTo>
                    <a:lnTo>
                      <a:pt x="296" y="407"/>
                    </a:lnTo>
                    <a:cubicBezTo>
                      <a:pt x="407" y="395"/>
                      <a:pt x="493" y="297"/>
                      <a:pt x="481" y="186"/>
                    </a:cubicBezTo>
                    <a:cubicBezTo>
                      <a:pt x="481" y="87"/>
                      <a:pt x="395" y="1"/>
                      <a:pt x="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82"/>
              <p:cNvSpPr/>
              <p:nvPr/>
            </p:nvSpPr>
            <p:spPr>
              <a:xfrm>
                <a:off x="5248819" y="2700792"/>
                <a:ext cx="1615" cy="1442"/>
              </a:xfrm>
              <a:custGeom>
                <a:rect b="b" l="l" r="r" t="t"/>
                <a:pathLst>
                  <a:path extrusionOk="0" h="100" w="112">
                    <a:moveTo>
                      <a:pt x="50" y="1"/>
                    </a:moveTo>
                    <a:cubicBezTo>
                      <a:pt x="13" y="1"/>
                      <a:pt x="0" y="25"/>
                      <a:pt x="0" y="50"/>
                    </a:cubicBezTo>
                    <a:cubicBezTo>
                      <a:pt x="0" y="75"/>
                      <a:pt x="13" y="99"/>
                      <a:pt x="50" y="99"/>
                    </a:cubicBezTo>
                    <a:cubicBezTo>
                      <a:pt x="111" y="99"/>
                      <a:pt x="111"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82"/>
              <p:cNvSpPr/>
              <p:nvPr/>
            </p:nvSpPr>
            <p:spPr>
              <a:xfrm>
                <a:off x="4889209" y="2854334"/>
                <a:ext cx="1543" cy="1067"/>
              </a:xfrm>
              <a:custGeom>
                <a:rect b="b" l="l" r="r" t="t"/>
                <a:pathLst>
                  <a:path extrusionOk="0" h="74" w="107">
                    <a:moveTo>
                      <a:pt x="57" y="0"/>
                    </a:moveTo>
                    <a:cubicBezTo>
                      <a:pt x="1" y="0"/>
                      <a:pt x="60" y="73"/>
                      <a:pt x="91" y="73"/>
                    </a:cubicBezTo>
                    <a:cubicBezTo>
                      <a:pt x="100" y="73"/>
                      <a:pt x="107" y="67"/>
                      <a:pt x="107" y="50"/>
                    </a:cubicBezTo>
                    <a:cubicBezTo>
                      <a:pt x="107" y="25"/>
                      <a:pt x="82" y="0"/>
                      <a:pt x="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82"/>
              <p:cNvSpPr/>
              <p:nvPr/>
            </p:nvSpPr>
            <p:spPr>
              <a:xfrm>
                <a:off x="4933284" y="2874771"/>
                <a:ext cx="1543" cy="1067"/>
              </a:xfrm>
              <a:custGeom>
                <a:rect b="b" l="l" r="r" t="t"/>
                <a:pathLst>
                  <a:path extrusionOk="0" h="74" w="107">
                    <a:moveTo>
                      <a:pt x="57" y="0"/>
                    </a:moveTo>
                    <a:cubicBezTo>
                      <a:pt x="0" y="0"/>
                      <a:pt x="60" y="73"/>
                      <a:pt x="91" y="73"/>
                    </a:cubicBezTo>
                    <a:cubicBezTo>
                      <a:pt x="100" y="73"/>
                      <a:pt x="106" y="67"/>
                      <a:pt x="106" y="50"/>
                    </a:cubicBezTo>
                    <a:cubicBezTo>
                      <a:pt x="106" y="25"/>
                      <a:pt x="82" y="0"/>
                      <a:pt x="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82"/>
              <p:cNvSpPr/>
              <p:nvPr/>
            </p:nvSpPr>
            <p:spPr>
              <a:xfrm>
                <a:off x="4907684" y="2854176"/>
                <a:ext cx="1558" cy="1053"/>
              </a:xfrm>
              <a:custGeom>
                <a:rect b="b" l="l" r="r" t="t"/>
                <a:pathLst>
                  <a:path extrusionOk="0" h="73" w="108">
                    <a:moveTo>
                      <a:pt x="91" y="0"/>
                    </a:moveTo>
                    <a:cubicBezTo>
                      <a:pt x="61" y="0"/>
                      <a:pt x="1" y="73"/>
                      <a:pt x="58" y="73"/>
                    </a:cubicBezTo>
                    <a:cubicBezTo>
                      <a:pt x="82" y="73"/>
                      <a:pt x="107" y="48"/>
                      <a:pt x="107" y="24"/>
                    </a:cubicBezTo>
                    <a:cubicBezTo>
                      <a:pt x="107" y="7"/>
                      <a:pt x="101" y="0"/>
                      <a:pt x="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82"/>
              <p:cNvSpPr/>
              <p:nvPr/>
            </p:nvSpPr>
            <p:spPr>
              <a:xfrm>
                <a:off x="5176851" y="2600758"/>
                <a:ext cx="1543" cy="1067"/>
              </a:xfrm>
              <a:custGeom>
                <a:rect b="b" l="l" r="r" t="t"/>
                <a:pathLst>
                  <a:path extrusionOk="0" h="74" w="107">
                    <a:moveTo>
                      <a:pt x="16" y="1"/>
                    </a:moveTo>
                    <a:cubicBezTo>
                      <a:pt x="7" y="1"/>
                      <a:pt x="0" y="7"/>
                      <a:pt x="0" y="24"/>
                    </a:cubicBezTo>
                    <a:cubicBezTo>
                      <a:pt x="0" y="49"/>
                      <a:pt x="25" y="74"/>
                      <a:pt x="49" y="74"/>
                    </a:cubicBezTo>
                    <a:cubicBezTo>
                      <a:pt x="106" y="74"/>
                      <a:pt x="46" y="1"/>
                      <a:pt x="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82"/>
              <p:cNvSpPr/>
              <p:nvPr/>
            </p:nvSpPr>
            <p:spPr>
              <a:xfrm>
                <a:off x="5078749" y="2640910"/>
                <a:ext cx="1442" cy="1428"/>
              </a:xfrm>
              <a:custGeom>
                <a:rect b="b" l="l" r="r" t="t"/>
                <a:pathLst>
                  <a:path extrusionOk="0" h="99" w="100">
                    <a:moveTo>
                      <a:pt x="50" y="0"/>
                    </a:moveTo>
                    <a:cubicBezTo>
                      <a:pt x="25" y="0"/>
                      <a:pt x="1" y="25"/>
                      <a:pt x="1" y="50"/>
                    </a:cubicBezTo>
                    <a:cubicBezTo>
                      <a:pt x="1" y="74"/>
                      <a:pt x="25" y="99"/>
                      <a:pt x="50" y="99"/>
                    </a:cubicBezTo>
                    <a:cubicBezTo>
                      <a:pt x="75" y="99"/>
                      <a:pt x="99" y="74"/>
                      <a:pt x="99" y="50"/>
                    </a:cubicBezTo>
                    <a:cubicBezTo>
                      <a:pt x="99" y="25"/>
                      <a:pt x="75"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82"/>
              <p:cNvSpPr/>
              <p:nvPr/>
            </p:nvSpPr>
            <p:spPr>
              <a:xfrm>
                <a:off x="5087100" y="2601450"/>
                <a:ext cx="1442" cy="1442"/>
              </a:xfrm>
              <a:custGeom>
                <a:rect b="b" l="l" r="r" t="t"/>
                <a:pathLst>
                  <a:path extrusionOk="0" h="100" w="100">
                    <a:moveTo>
                      <a:pt x="50" y="1"/>
                    </a:moveTo>
                    <a:cubicBezTo>
                      <a:pt x="13" y="1"/>
                      <a:pt x="1" y="26"/>
                      <a:pt x="1" y="50"/>
                    </a:cubicBezTo>
                    <a:cubicBezTo>
                      <a:pt x="1" y="75"/>
                      <a:pt x="13" y="100"/>
                      <a:pt x="50" y="100"/>
                    </a:cubicBezTo>
                    <a:cubicBezTo>
                      <a:pt x="75" y="100"/>
                      <a:pt x="99" y="75"/>
                      <a:pt x="99" y="50"/>
                    </a:cubicBezTo>
                    <a:cubicBezTo>
                      <a:pt x="99" y="26"/>
                      <a:pt x="75"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82"/>
              <p:cNvSpPr/>
              <p:nvPr/>
            </p:nvSpPr>
            <p:spPr>
              <a:xfrm>
                <a:off x="5023670" y="2703201"/>
                <a:ext cx="1514" cy="981"/>
              </a:xfrm>
              <a:custGeom>
                <a:rect b="b" l="l" r="r" t="t"/>
                <a:pathLst>
                  <a:path extrusionOk="0" h="68" w="105">
                    <a:moveTo>
                      <a:pt x="19" y="0"/>
                    </a:moveTo>
                    <a:cubicBezTo>
                      <a:pt x="8" y="0"/>
                      <a:pt x="0" y="8"/>
                      <a:pt x="0" y="31"/>
                    </a:cubicBezTo>
                    <a:cubicBezTo>
                      <a:pt x="0" y="55"/>
                      <a:pt x="12" y="68"/>
                      <a:pt x="49" y="68"/>
                    </a:cubicBezTo>
                    <a:cubicBezTo>
                      <a:pt x="104" y="68"/>
                      <a:pt x="51" y="0"/>
                      <a:pt x="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82"/>
              <p:cNvSpPr/>
              <p:nvPr/>
            </p:nvSpPr>
            <p:spPr>
              <a:xfrm>
                <a:off x="4920246" y="2848825"/>
                <a:ext cx="1428" cy="1255"/>
              </a:xfrm>
              <a:custGeom>
                <a:rect b="b" l="l" r="r" t="t"/>
                <a:pathLst>
                  <a:path extrusionOk="0" h="87" w="99">
                    <a:moveTo>
                      <a:pt x="49" y="0"/>
                    </a:moveTo>
                    <a:cubicBezTo>
                      <a:pt x="0" y="0"/>
                      <a:pt x="0" y="87"/>
                      <a:pt x="49" y="87"/>
                    </a:cubicBezTo>
                    <a:cubicBezTo>
                      <a:pt x="74" y="87"/>
                      <a:pt x="99" y="74"/>
                      <a:pt x="99" y="37"/>
                    </a:cubicBezTo>
                    <a:cubicBezTo>
                      <a:pt x="99" y="13"/>
                      <a:pt x="74" y="0"/>
                      <a:pt x="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82"/>
              <p:cNvSpPr/>
              <p:nvPr/>
            </p:nvSpPr>
            <p:spPr>
              <a:xfrm>
                <a:off x="4912948" y="2698658"/>
                <a:ext cx="8365" cy="7327"/>
              </a:xfrm>
              <a:custGeom>
                <a:rect b="b" l="l" r="r" t="t"/>
                <a:pathLst>
                  <a:path extrusionOk="0" h="508" w="580">
                    <a:moveTo>
                      <a:pt x="247" y="1"/>
                    </a:moveTo>
                    <a:cubicBezTo>
                      <a:pt x="112" y="1"/>
                      <a:pt x="1" y="112"/>
                      <a:pt x="1" y="260"/>
                    </a:cubicBezTo>
                    <a:cubicBezTo>
                      <a:pt x="1" y="409"/>
                      <a:pt x="118" y="508"/>
                      <a:pt x="243" y="508"/>
                    </a:cubicBezTo>
                    <a:cubicBezTo>
                      <a:pt x="304" y="508"/>
                      <a:pt x="367" y="484"/>
                      <a:pt x="420" y="432"/>
                    </a:cubicBezTo>
                    <a:cubicBezTo>
                      <a:pt x="580" y="272"/>
                      <a:pt x="469" y="1"/>
                      <a:pt x="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82"/>
              <p:cNvSpPr/>
              <p:nvPr/>
            </p:nvSpPr>
            <p:spPr>
              <a:xfrm>
                <a:off x="4863335" y="2710210"/>
                <a:ext cx="1413" cy="1067"/>
              </a:xfrm>
              <a:custGeom>
                <a:rect b="b" l="l" r="r" t="t"/>
                <a:pathLst>
                  <a:path extrusionOk="0" h="74" w="98">
                    <a:moveTo>
                      <a:pt x="40" y="1"/>
                    </a:moveTo>
                    <a:cubicBezTo>
                      <a:pt x="16" y="1"/>
                      <a:pt x="3" y="25"/>
                      <a:pt x="3" y="50"/>
                    </a:cubicBezTo>
                    <a:cubicBezTo>
                      <a:pt x="0" y="67"/>
                      <a:pt x="5" y="74"/>
                      <a:pt x="12" y="74"/>
                    </a:cubicBezTo>
                    <a:cubicBezTo>
                      <a:pt x="37" y="74"/>
                      <a:pt x="97" y="1"/>
                      <a:pt x="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82"/>
              <p:cNvSpPr/>
              <p:nvPr/>
            </p:nvSpPr>
            <p:spPr>
              <a:xfrm>
                <a:off x="4915789" y="2669524"/>
                <a:ext cx="1442" cy="1428"/>
              </a:xfrm>
              <a:custGeom>
                <a:rect b="b" l="l" r="r" t="t"/>
                <a:pathLst>
                  <a:path extrusionOk="0" h="99" w="100">
                    <a:moveTo>
                      <a:pt x="50" y="0"/>
                    </a:moveTo>
                    <a:cubicBezTo>
                      <a:pt x="26" y="0"/>
                      <a:pt x="1" y="12"/>
                      <a:pt x="1" y="49"/>
                    </a:cubicBezTo>
                    <a:cubicBezTo>
                      <a:pt x="1" y="74"/>
                      <a:pt x="26" y="99"/>
                      <a:pt x="50" y="99"/>
                    </a:cubicBezTo>
                    <a:cubicBezTo>
                      <a:pt x="75" y="99"/>
                      <a:pt x="100" y="74"/>
                      <a:pt x="100" y="49"/>
                    </a:cubicBezTo>
                    <a:cubicBezTo>
                      <a:pt x="100" y="12"/>
                      <a:pt x="75"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82"/>
              <p:cNvSpPr/>
              <p:nvPr/>
            </p:nvSpPr>
            <p:spPr>
              <a:xfrm>
                <a:off x="5039837" y="2685404"/>
                <a:ext cx="10442" cy="8841"/>
              </a:xfrm>
              <a:custGeom>
                <a:rect b="b" l="l" r="r" t="t"/>
                <a:pathLst>
                  <a:path extrusionOk="0" h="613" w="724">
                    <a:moveTo>
                      <a:pt x="321" y="1"/>
                    </a:moveTo>
                    <a:cubicBezTo>
                      <a:pt x="163" y="1"/>
                      <a:pt x="13" y="122"/>
                      <a:pt x="13" y="304"/>
                    </a:cubicBezTo>
                    <a:cubicBezTo>
                      <a:pt x="0" y="476"/>
                      <a:pt x="136" y="612"/>
                      <a:pt x="308" y="612"/>
                    </a:cubicBezTo>
                    <a:cubicBezTo>
                      <a:pt x="313" y="612"/>
                      <a:pt x="319" y="612"/>
                      <a:pt x="324" y="612"/>
                    </a:cubicBezTo>
                    <a:cubicBezTo>
                      <a:pt x="597" y="612"/>
                      <a:pt x="724" y="288"/>
                      <a:pt x="542" y="94"/>
                    </a:cubicBezTo>
                    <a:cubicBezTo>
                      <a:pt x="478" y="30"/>
                      <a:pt x="398" y="1"/>
                      <a:pt x="3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82"/>
              <p:cNvSpPr/>
              <p:nvPr/>
            </p:nvSpPr>
            <p:spPr>
              <a:xfrm>
                <a:off x="5006074" y="2722311"/>
                <a:ext cx="1543" cy="1067"/>
              </a:xfrm>
              <a:custGeom>
                <a:rect b="b" l="l" r="r" t="t"/>
                <a:pathLst>
                  <a:path extrusionOk="0" h="74" w="107">
                    <a:moveTo>
                      <a:pt x="16" y="1"/>
                    </a:moveTo>
                    <a:cubicBezTo>
                      <a:pt x="7" y="1"/>
                      <a:pt x="0" y="7"/>
                      <a:pt x="0" y="24"/>
                    </a:cubicBezTo>
                    <a:cubicBezTo>
                      <a:pt x="0" y="49"/>
                      <a:pt x="13" y="73"/>
                      <a:pt x="50" y="73"/>
                    </a:cubicBezTo>
                    <a:cubicBezTo>
                      <a:pt x="106" y="73"/>
                      <a:pt x="47" y="1"/>
                      <a:pt x="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82"/>
              <p:cNvSpPr/>
              <p:nvPr/>
            </p:nvSpPr>
            <p:spPr>
              <a:xfrm>
                <a:off x="4951874" y="2930759"/>
                <a:ext cx="10139" cy="8711"/>
              </a:xfrm>
              <a:custGeom>
                <a:rect b="b" l="l" r="r" t="t"/>
                <a:pathLst>
                  <a:path extrusionOk="0" h="604" w="703">
                    <a:moveTo>
                      <a:pt x="398" y="0"/>
                    </a:moveTo>
                    <a:cubicBezTo>
                      <a:pt x="324" y="0"/>
                      <a:pt x="248" y="27"/>
                      <a:pt x="185" y="86"/>
                    </a:cubicBezTo>
                    <a:cubicBezTo>
                      <a:pt x="0" y="271"/>
                      <a:pt x="136" y="603"/>
                      <a:pt x="407" y="603"/>
                    </a:cubicBezTo>
                    <a:cubicBezTo>
                      <a:pt x="567" y="603"/>
                      <a:pt x="703" y="468"/>
                      <a:pt x="703" y="295"/>
                    </a:cubicBezTo>
                    <a:cubicBezTo>
                      <a:pt x="703" y="119"/>
                      <a:pt x="554"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82"/>
              <p:cNvSpPr/>
              <p:nvPr/>
            </p:nvSpPr>
            <p:spPr>
              <a:xfrm>
                <a:off x="5055471" y="2976421"/>
                <a:ext cx="11740" cy="10024"/>
              </a:xfrm>
              <a:custGeom>
                <a:rect b="b" l="l" r="r" t="t"/>
                <a:pathLst>
                  <a:path extrusionOk="0" h="695" w="814">
                    <a:moveTo>
                      <a:pt x="469" y="0"/>
                    </a:moveTo>
                    <a:cubicBezTo>
                      <a:pt x="161" y="0"/>
                      <a:pt x="1" y="370"/>
                      <a:pt x="222" y="592"/>
                    </a:cubicBezTo>
                    <a:cubicBezTo>
                      <a:pt x="290" y="663"/>
                      <a:pt x="374" y="695"/>
                      <a:pt x="457" y="695"/>
                    </a:cubicBezTo>
                    <a:cubicBezTo>
                      <a:pt x="633" y="695"/>
                      <a:pt x="805" y="554"/>
                      <a:pt x="814" y="345"/>
                    </a:cubicBezTo>
                    <a:cubicBezTo>
                      <a:pt x="814" y="160"/>
                      <a:pt x="654" y="0"/>
                      <a:pt x="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82"/>
              <p:cNvSpPr/>
              <p:nvPr/>
            </p:nvSpPr>
            <p:spPr>
              <a:xfrm>
                <a:off x="5028818" y="3014799"/>
                <a:ext cx="9793" cy="8394"/>
              </a:xfrm>
              <a:custGeom>
                <a:rect b="b" l="l" r="r" t="t"/>
                <a:pathLst>
                  <a:path extrusionOk="0" h="582" w="679">
                    <a:moveTo>
                      <a:pt x="382" y="1"/>
                    </a:moveTo>
                    <a:cubicBezTo>
                      <a:pt x="124" y="1"/>
                      <a:pt x="0" y="321"/>
                      <a:pt x="185" y="493"/>
                    </a:cubicBezTo>
                    <a:cubicBezTo>
                      <a:pt x="242" y="555"/>
                      <a:pt x="315" y="582"/>
                      <a:pt x="388" y="582"/>
                    </a:cubicBezTo>
                    <a:cubicBezTo>
                      <a:pt x="535" y="582"/>
                      <a:pt x="678" y="469"/>
                      <a:pt x="678" y="296"/>
                    </a:cubicBezTo>
                    <a:cubicBezTo>
                      <a:pt x="678" y="136"/>
                      <a:pt x="543" y="1"/>
                      <a:pt x="3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82"/>
              <p:cNvSpPr/>
              <p:nvPr/>
            </p:nvSpPr>
            <p:spPr>
              <a:xfrm>
                <a:off x="5402001" y="2986718"/>
                <a:ext cx="10500" cy="9000"/>
              </a:xfrm>
              <a:custGeom>
                <a:rect b="b" l="l" r="r" t="t"/>
                <a:pathLst>
                  <a:path extrusionOk="0" h="624" w="728">
                    <a:moveTo>
                      <a:pt x="419" y="1"/>
                    </a:moveTo>
                    <a:cubicBezTo>
                      <a:pt x="148" y="1"/>
                      <a:pt x="0" y="333"/>
                      <a:pt x="197" y="531"/>
                    </a:cubicBezTo>
                    <a:cubicBezTo>
                      <a:pt x="258" y="595"/>
                      <a:pt x="334" y="624"/>
                      <a:pt x="409" y="624"/>
                    </a:cubicBezTo>
                    <a:cubicBezTo>
                      <a:pt x="565" y="624"/>
                      <a:pt x="719" y="500"/>
                      <a:pt x="727" y="309"/>
                    </a:cubicBezTo>
                    <a:cubicBezTo>
                      <a:pt x="727" y="149"/>
                      <a:pt x="592" y="1"/>
                      <a:pt x="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82"/>
              <p:cNvSpPr/>
              <p:nvPr/>
            </p:nvSpPr>
            <p:spPr>
              <a:xfrm>
                <a:off x="5564066" y="2722888"/>
                <a:ext cx="10615" cy="8841"/>
              </a:xfrm>
              <a:custGeom>
                <a:rect b="b" l="l" r="r" t="t"/>
                <a:pathLst>
                  <a:path extrusionOk="0" h="613" w="736">
                    <a:moveTo>
                      <a:pt x="416" y="1"/>
                    </a:moveTo>
                    <a:cubicBezTo>
                      <a:pt x="344" y="1"/>
                      <a:pt x="270" y="26"/>
                      <a:pt x="210" y="83"/>
                    </a:cubicBezTo>
                    <a:cubicBezTo>
                      <a:pt x="0" y="280"/>
                      <a:pt x="148" y="613"/>
                      <a:pt x="419" y="613"/>
                    </a:cubicBezTo>
                    <a:cubicBezTo>
                      <a:pt x="592" y="613"/>
                      <a:pt x="727" y="489"/>
                      <a:pt x="727" y="317"/>
                    </a:cubicBezTo>
                    <a:cubicBezTo>
                      <a:pt x="736" y="129"/>
                      <a:pt x="579" y="1"/>
                      <a:pt x="4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82"/>
              <p:cNvSpPr/>
              <p:nvPr/>
            </p:nvSpPr>
            <p:spPr>
              <a:xfrm>
                <a:off x="5096345" y="3014265"/>
                <a:ext cx="10139" cy="8653"/>
              </a:xfrm>
              <a:custGeom>
                <a:rect b="b" l="l" r="r" t="t"/>
                <a:pathLst>
                  <a:path extrusionOk="0" h="600" w="703">
                    <a:moveTo>
                      <a:pt x="407" y="1"/>
                    </a:moveTo>
                    <a:cubicBezTo>
                      <a:pt x="136" y="1"/>
                      <a:pt x="0" y="321"/>
                      <a:pt x="185" y="506"/>
                    </a:cubicBezTo>
                    <a:cubicBezTo>
                      <a:pt x="250" y="570"/>
                      <a:pt x="328" y="599"/>
                      <a:pt x="404" y="599"/>
                    </a:cubicBezTo>
                    <a:cubicBezTo>
                      <a:pt x="558" y="599"/>
                      <a:pt x="703" y="478"/>
                      <a:pt x="703" y="296"/>
                    </a:cubicBezTo>
                    <a:cubicBezTo>
                      <a:pt x="703" y="136"/>
                      <a:pt x="567" y="1"/>
                      <a:pt x="4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82"/>
              <p:cNvSpPr/>
              <p:nvPr/>
            </p:nvSpPr>
            <p:spPr>
              <a:xfrm>
                <a:off x="5287197" y="2792318"/>
                <a:ext cx="11740" cy="9966"/>
              </a:xfrm>
              <a:custGeom>
                <a:rect b="b" l="l" r="r" t="t"/>
                <a:pathLst>
                  <a:path extrusionOk="0" h="691" w="814">
                    <a:moveTo>
                      <a:pt x="349" y="1"/>
                    </a:moveTo>
                    <a:cubicBezTo>
                      <a:pt x="171" y="1"/>
                      <a:pt x="1" y="136"/>
                      <a:pt x="1" y="345"/>
                    </a:cubicBezTo>
                    <a:cubicBezTo>
                      <a:pt x="1" y="530"/>
                      <a:pt x="161" y="690"/>
                      <a:pt x="346" y="690"/>
                    </a:cubicBezTo>
                    <a:cubicBezTo>
                      <a:pt x="654" y="690"/>
                      <a:pt x="814" y="321"/>
                      <a:pt x="592" y="99"/>
                    </a:cubicBezTo>
                    <a:cubicBezTo>
                      <a:pt x="521" y="31"/>
                      <a:pt x="434" y="1"/>
                      <a:pt x="3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82"/>
              <p:cNvSpPr/>
              <p:nvPr/>
            </p:nvSpPr>
            <p:spPr>
              <a:xfrm>
                <a:off x="4961826" y="2730705"/>
                <a:ext cx="6591" cy="5827"/>
              </a:xfrm>
              <a:custGeom>
                <a:rect b="b" l="l" r="r" t="t"/>
                <a:pathLst>
                  <a:path extrusionOk="0" h="404" w="457">
                    <a:moveTo>
                      <a:pt x="259" y="1"/>
                    </a:moveTo>
                    <a:cubicBezTo>
                      <a:pt x="212" y="1"/>
                      <a:pt x="163" y="19"/>
                      <a:pt x="123" y="58"/>
                    </a:cubicBezTo>
                    <a:cubicBezTo>
                      <a:pt x="0" y="181"/>
                      <a:pt x="86" y="403"/>
                      <a:pt x="259" y="403"/>
                    </a:cubicBezTo>
                    <a:cubicBezTo>
                      <a:pt x="370" y="403"/>
                      <a:pt x="456" y="317"/>
                      <a:pt x="456" y="206"/>
                    </a:cubicBezTo>
                    <a:cubicBezTo>
                      <a:pt x="456" y="81"/>
                      <a:pt x="360" y="1"/>
                      <a:pt x="2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82"/>
              <p:cNvSpPr/>
              <p:nvPr/>
            </p:nvSpPr>
            <p:spPr>
              <a:xfrm>
                <a:off x="5212027" y="2601998"/>
                <a:ext cx="9966" cy="8711"/>
              </a:xfrm>
              <a:custGeom>
                <a:rect b="b" l="l" r="r" t="t"/>
                <a:pathLst>
                  <a:path extrusionOk="0" h="604" w="691">
                    <a:moveTo>
                      <a:pt x="302" y="1"/>
                    </a:moveTo>
                    <a:cubicBezTo>
                      <a:pt x="149" y="1"/>
                      <a:pt x="1" y="120"/>
                      <a:pt x="1" y="296"/>
                    </a:cubicBezTo>
                    <a:cubicBezTo>
                      <a:pt x="1" y="468"/>
                      <a:pt x="136" y="604"/>
                      <a:pt x="309" y="604"/>
                    </a:cubicBezTo>
                    <a:cubicBezTo>
                      <a:pt x="567" y="591"/>
                      <a:pt x="691" y="271"/>
                      <a:pt x="506" y="86"/>
                    </a:cubicBezTo>
                    <a:cubicBezTo>
                      <a:pt x="447" y="27"/>
                      <a:pt x="374"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82"/>
              <p:cNvSpPr/>
              <p:nvPr/>
            </p:nvSpPr>
            <p:spPr>
              <a:xfrm>
                <a:off x="4915789" y="2767121"/>
                <a:ext cx="1442" cy="1356"/>
              </a:xfrm>
              <a:custGeom>
                <a:rect b="b" l="l" r="r" t="t"/>
                <a:pathLst>
                  <a:path extrusionOk="0" h="94" w="100">
                    <a:moveTo>
                      <a:pt x="50" y="1"/>
                    </a:moveTo>
                    <a:cubicBezTo>
                      <a:pt x="26" y="1"/>
                      <a:pt x="1" y="16"/>
                      <a:pt x="1" y="47"/>
                    </a:cubicBezTo>
                    <a:cubicBezTo>
                      <a:pt x="1" y="78"/>
                      <a:pt x="26" y="93"/>
                      <a:pt x="50" y="93"/>
                    </a:cubicBezTo>
                    <a:cubicBezTo>
                      <a:pt x="75" y="93"/>
                      <a:pt x="100" y="78"/>
                      <a:pt x="100" y="47"/>
                    </a:cubicBezTo>
                    <a:cubicBezTo>
                      <a:pt x="100" y="16"/>
                      <a:pt x="75"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82"/>
              <p:cNvSpPr/>
              <p:nvPr/>
            </p:nvSpPr>
            <p:spPr>
              <a:xfrm>
                <a:off x="4882920" y="2664549"/>
                <a:ext cx="8365" cy="7197"/>
              </a:xfrm>
              <a:custGeom>
                <a:rect b="b" l="l" r="r" t="t"/>
                <a:pathLst>
                  <a:path extrusionOk="0" h="499" w="580">
                    <a:moveTo>
                      <a:pt x="333" y="0"/>
                    </a:moveTo>
                    <a:cubicBezTo>
                      <a:pt x="111" y="0"/>
                      <a:pt x="1" y="271"/>
                      <a:pt x="148" y="431"/>
                    </a:cubicBezTo>
                    <a:cubicBezTo>
                      <a:pt x="199" y="478"/>
                      <a:pt x="260" y="499"/>
                      <a:pt x="320" y="499"/>
                    </a:cubicBezTo>
                    <a:cubicBezTo>
                      <a:pt x="452" y="499"/>
                      <a:pt x="580" y="399"/>
                      <a:pt x="580" y="247"/>
                    </a:cubicBezTo>
                    <a:cubicBezTo>
                      <a:pt x="580" y="111"/>
                      <a:pt x="469" y="0"/>
                      <a:pt x="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82"/>
              <p:cNvSpPr/>
              <p:nvPr/>
            </p:nvSpPr>
            <p:spPr>
              <a:xfrm>
                <a:off x="4860710" y="2797481"/>
                <a:ext cx="11567" cy="9952"/>
              </a:xfrm>
              <a:custGeom>
                <a:rect b="b" l="l" r="r" t="t"/>
                <a:pathLst>
                  <a:path extrusionOk="0" h="690" w="802">
                    <a:moveTo>
                      <a:pt x="349" y="0"/>
                    </a:moveTo>
                    <a:cubicBezTo>
                      <a:pt x="170" y="0"/>
                      <a:pt x="0" y="136"/>
                      <a:pt x="0" y="345"/>
                    </a:cubicBezTo>
                    <a:cubicBezTo>
                      <a:pt x="0" y="529"/>
                      <a:pt x="148" y="690"/>
                      <a:pt x="345" y="690"/>
                    </a:cubicBezTo>
                    <a:cubicBezTo>
                      <a:pt x="653" y="690"/>
                      <a:pt x="801" y="320"/>
                      <a:pt x="592" y="98"/>
                    </a:cubicBezTo>
                    <a:cubicBezTo>
                      <a:pt x="520" y="31"/>
                      <a:pt x="434" y="0"/>
                      <a:pt x="3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82"/>
              <p:cNvSpPr/>
              <p:nvPr/>
            </p:nvSpPr>
            <p:spPr>
              <a:xfrm>
                <a:off x="4938187" y="2677875"/>
                <a:ext cx="8365" cy="7197"/>
              </a:xfrm>
              <a:custGeom>
                <a:rect b="b" l="l" r="r" t="t"/>
                <a:pathLst>
                  <a:path extrusionOk="0" h="499" w="580">
                    <a:moveTo>
                      <a:pt x="333" y="0"/>
                    </a:moveTo>
                    <a:cubicBezTo>
                      <a:pt x="111" y="0"/>
                      <a:pt x="0" y="271"/>
                      <a:pt x="161" y="431"/>
                    </a:cubicBezTo>
                    <a:cubicBezTo>
                      <a:pt x="211" y="478"/>
                      <a:pt x="271" y="499"/>
                      <a:pt x="330" y="499"/>
                    </a:cubicBezTo>
                    <a:cubicBezTo>
                      <a:pt x="458" y="499"/>
                      <a:pt x="580" y="399"/>
                      <a:pt x="580" y="247"/>
                    </a:cubicBezTo>
                    <a:cubicBezTo>
                      <a:pt x="580" y="111"/>
                      <a:pt x="469" y="0"/>
                      <a:pt x="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82"/>
              <p:cNvSpPr/>
              <p:nvPr/>
            </p:nvSpPr>
            <p:spPr>
              <a:xfrm>
                <a:off x="5071826" y="2708249"/>
                <a:ext cx="10096" cy="8653"/>
              </a:xfrm>
              <a:custGeom>
                <a:rect b="b" l="l" r="r" t="t"/>
                <a:pathLst>
                  <a:path extrusionOk="0" h="600" w="700">
                    <a:moveTo>
                      <a:pt x="310" y="1"/>
                    </a:moveTo>
                    <a:cubicBezTo>
                      <a:pt x="306" y="1"/>
                      <a:pt x="301" y="1"/>
                      <a:pt x="296" y="1"/>
                    </a:cubicBezTo>
                    <a:cubicBezTo>
                      <a:pt x="136" y="1"/>
                      <a:pt x="0" y="124"/>
                      <a:pt x="0" y="297"/>
                    </a:cubicBezTo>
                    <a:cubicBezTo>
                      <a:pt x="0" y="479"/>
                      <a:pt x="145" y="600"/>
                      <a:pt x="299" y="600"/>
                    </a:cubicBezTo>
                    <a:cubicBezTo>
                      <a:pt x="375" y="600"/>
                      <a:pt x="453" y="571"/>
                      <a:pt x="518" y="506"/>
                    </a:cubicBezTo>
                    <a:cubicBezTo>
                      <a:pt x="699" y="325"/>
                      <a:pt x="572" y="1"/>
                      <a:pt x="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82"/>
              <p:cNvSpPr/>
              <p:nvPr/>
            </p:nvSpPr>
            <p:spPr>
              <a:xfrm>
                <a:off x="4934279" y="2746425"/>
                <a:ext cx="9793" cy="8408"/>
              </a:xfrm>
              <a:custGeom>
                <a:rect b="b" l="l" r="r" t="t"/>
                <a:pathLst>
                  <a:path extrusionOk="0" h="583" w="679">
                    <a:moveTo>
                      <a:pt x="393" y="1"/>
                    </a:moveTo>
                    <a:cubicBezTo>
                      <a:pt x="321" y="1"/>
                      <a:pt x="246" y="28"/>
                      <a:pt x="185" y="90"/>
                    </a:cubicBezTo>
                    <a:cubicBezTo>
                      <a:pt x="0" y="262"/>
                      <a:pt x="136" y="582"/>
                      <a:pt x="395" y="582"/>
                    </a:cubicBezTo>
                    <a:cubicBezTo>
                      <a:pt x="555" y="582"/>
                      <a:pt x="678" y="447"/>
                      <a:pt x="678" y="287"/>
                    </a:cubicBezTo>
                    <a:cubicBezTo>
                      <a:pt x="678" y="113"/>
                      <a:pt x="540" y="1"/>
                      <a:pt x="3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82"/>
              <p:cNvSpPr/>
              <p:nvPr/>
            </p:nvSpPr>
            <p:spPr>
              <a:xfrm>
                <a:off x="4967869" y="2834720"/>
                <a:ext cx="10500" cy="8971"/>
              </a:xfrm>
              <a:custGeom>
                <a:rect b="b" l="l" r="r" t="t"/>
                <a:pathLst>
                  <a:path extrusionOk="0" h="622" w="728">
                    <a:moveTo>
                      <a:pt x="316" y="1"/>
                    </a:moveTo>
                    <a:cubicBezTo>
                      <a:pt x="155" y="1"/>
                      <a:pt x="0" y="128"/>
                      <a:pt x="0" y="313"/>
                    </a:cubicBezTo>
                    <a:cubicBezTo>
                      <a:pt x="12" y="473"/>
                      <a:pt x="136" y="609"/>
                      <a:pt x="308" y="621"/>
                    </a:cubicBezTo>
                    <a:cubicBezTo>
                      <a:pt x="579" y="621"/>
                      <a:pt x="727" y="288"/>
                      <a:pt x="530" y="91"/>
                    </a:cubicBezTo>
                    <a:cubicBezTo>
                      <a:pt x="467" y="29"/>
                      <a:pt x="391" y="1"/>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82"/>
              <p:cNvSpPr/>
              <p:nvPr/>
            </p:nvSpPr>
            <p:spPr>
              <a:xfrm>
                <a:off x="4941735" y="2795130"/>
                <a:ext cx="10153" cy="8754"/>
              </a:xfrm>
              <a:custGeom>
                <a:rect b="b" l="l" r="r" t="t"/>
                <a:pathLst>
                  <a:path extrusionOk="0" h="607" w="704">
                    <a:moveTo>
                      <a:pt x="308" y="0"/>
                    </a:moveTo>
                    <a:cubicBezTo>
                      <a:pt x="157" y="0"/>
                      <a:pt x="9" y="116"/>
                      <a:pt x="1" y="298"/>
                    </a:cubicBezTo>
                    <a:cubicBezTo>
                      <a:pt x="1" y="458"/>
                      <a:pt x="136" y="594"/>
                      <a:pt x="297" y="606"/>
                    </a:cubicBezTo>
                    <a:cubicBezTo>
                      <a:pt x="568" y="606"/>
                      <a:pt x="703" y="286"/>
                      <a:pt x="518" y="89"/>
                    </a:cubicBezTo>
                    <a:cubicBezTo>
                      <a:pt x="458" y="28"/>
                      <a:pt x="383" y="0"/>
                      <a:pt x="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82"/>
              <p:cNvSpPr/>
              <p:nvPr/>
            </p:nvSpPr>
            <p:spPr>
              <a:xfrm>
                <a:off x="4985984" y="2746281"/>
                <a:ext cx="10687" cy="9187"/>
              </a:xfrm>
              <a:custGeom>
                <a:rect b="b" l="l" r="r" t="t"/>
                <a:pathLst>
                  <a:path extrusionOk="0" h="637" w="741">
                    <a:moveTo>
                      <a:pt x="432" y="1"/>
                    </a:moveTo>
                    <a:cubicBezTo>
                      <a:pt x="149" y="1"/>
                      <a:pt x="1" y="346"/>
                      <a:pt x="198" y="543"/>
                    </a:cubicBezTo>
                    <a:cubicBezTo>
                      <a:pt x="266" y="607"/>
                      <a:pt x="348" y="636"/>
                      <a:pt x="426" y="636"/>
                    </a:cubicBezTo>
                    <a:cubicBezTo>
                      <a:pt x="589" y="636"/>
                      <a:pt x="740" y="512"/>
                      <a:pt x="740" y="321"/>
                    </a:cubicBezTo>
                    <a:cubicBezTo>
                      <a:pt x="740" y="136"/>
                      <a:pt x="605"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82"/>
              <p:cNvSpPr/>
              <p:nvPr/>
            </p:nvSpPr>
            <p:spPr>
              <a:xfrm>
                <a:off x="4897487" y="2727604"/>
                <a:ext cx="8726" cy="7500"/>
              </a:xfrm>
              <a:custGeom>
                <a:rect b="b" l="l" r="r" t="t"/>
                <a:pathLst>
                  <a:path extrusionOk="0" h="520" w="605">
                    <a:moveTo>
                      <a:pt x="342" y="1"/>
                    </a:moveTo>
                    <a:cubicBezTo>
                      <a:pt x="278" y="1"/>
                      <a:pt x="213" y="24"/>
                      <a:pt x="161" y="76"/>
                    </a:cubicBezTo>
                    <a:cubicBezTo>
                      <a:pt x="1" y="236"/>
                      <a:pt x="112" y="520"/>
                      <a:pt x="346" y="520"/>
                    </a:cubicBezTo>
                    <a:cubicBezTo>
                      <a:pt x="494" y="520"/>
                      <a:pt x="605" y="409"/>
                      <a:pt x="605" y="261"/>
                    </a:cubicBezTo>
                    <a:cubicBezTo>
                      <a:pt x="605" y="103"/>
                      <a:pt x="475" y="1"/>
                      <a:pt x="3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82"/>
              <p:cNvSpPr/>
              <p:nvPr/>
            </p:nvSpPr>
            <p:spPr>
              <a:xfrm>
                <a:off x="4866046" y="2731339"/>
                <a:ext cx="8538" cy="7327"/>
              </a:xfrm>
              <a:custGeom>
                <a:rect b="b" l="l" r="r" t="t"/>
                <a:pathLst>
                  <a:path extrusionOk="0" h="508" w="592">
                    <a:moveTo>
                      <a:pt x="252" y="0"/>
                    </a:moveTo>
                    <a:cubicBezTo>
                      <a:pt x="123" y="0"/>
                      <a:pt x="0" y="99"/>
                      <a:pt x="0" y="248"/>
                    </a:cubicBezTo>
                    <a:cubicBezTo>
                      <a:pt x="0" y="384"/>
                      <a:pt x="111" y="495"/>
                      <a:pt x="259" y="507"/>
                    </a:cubicBezTo>
                    <a:cubicBezTo>
                      <a:pt x="481" y="507"/>
                      <a:pt x="591" y="236"/>
                      <a:pt x="431" y="76"/>
                    </a:cubicBezTo>
                    <a:cubicBezTo>
                      <a:pt x="379" y="23"/>
                      <a:pt x="315" y="0"/>
                      <a:pt x="2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82"/>
              <p:cNvSpPr/>
              <p:nvPr/>
            </p:nvSpPr>
            <p:spPr>
              <a:xfrm>
                <a:off x="5033261" y="2725844"/>
                <a:ext cx="10139" cy="8754"/>
              </a:xfrm>
              <a:custGeom>
                <a:rect b="b" l="l" r="r" t="t"/>
                <a:pathLst>
                  <a:path extrusionOk="0" h="607" w="703">
                    <a:moveTo>
                      <a:pt x="407" y="1"/>
                    </a:moveTo>
                    <a:cubicBezTo>
                      <a:pt x="136" y="1"/>
                      <a:pt x="0" y="321"/>
                      <a:pt x="185" y="518"/>
                    </a:cubicBezTo>
                    <a:cubicBezTo>
                      <a:pt x="246" y="579"/>
                      <a:pt x="322" y="607"/>
                      <a:pt x="398" y="607"/>
                    </a:cubicBezTo>
                    <a:cubicBezTo>
                      <a:pt x="552" y="607"/>
                      <a:pt x="703" y="491"/>
                      <a:pt x="703" y="309"/>
                    </a:cubicBezTo>
                    <a:cubicBezTo>
                      <a:pt x="703" y="149"/>
                      <a:pt x="567" y="13"/>
                      <a:pt x="4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82"/>
              <p:cNvSpPr/>
              <p:nvPr/>
            </p:nvSpPr>
            <p:spPr>
              <a:xfrm>
                <a:off x="5133656" y="2607320"/>
                <a:ext cx="1442" cy="1255"/>
              </a:xfrm>
              <a:custGeom>
                <a:rect b="b" l="l" r="r" t="t"/>
                <a:pathLst>
                  <a:path extrusionOk="0" h="87" w="100">
                    <a:moveTo>
                      <a:pt x="50" y="1"/>
                    </a:moveTo>
                    <a:cubicBezTo>
                      <a:pt x="26" y="1"/>
                      <a:pt x="1" y="13"/>
                      <a:pt x="1" y="38"/>
                    </a:cubicBezTo>
                    <a:cubicBezTo>
                      <a:pt x="1" y="75"/>
                      <a:pt x="26" y="87"/>
                      <a:pt x="50" y="87"/>
                    </a:cubicBezTo>
                    <a:cubicBezTo>
                      <a:pt x="75" y="87"/>
                      <a:pt x="100" y="75"/>
                      <a:pt x="100" y="38"/>
                    </a:cubicBezTo>
                    <a:cubicBezTo>
                      <a:pt x="100" y="13"/>
                      <a:pt x="75"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82"/>
              <p:cNvSpPr/>
              <p:nvPr/>
            </p:nvSpPr>
            <p:spPr>
              <a:xfrm>
                <a:off x="5056293" y="3069706"/>
                <a:ext cx="1500" cy="1067"/>
              </a:xfrm>
              <a:custGeom>
                <a:rect b="b" l="l" r="r" t="t"/>
                <a:pathLst>
                  <a:path extrusionOk="0" h="74" w="104">
                    <a:moveTo>
                      <a:pt x="67" y="1"/>
                    </a:moveTo>
                    <a:cubicBezTo>
                      <a:pt x="0" y="1"/>
                      <a:pt x="58" y="74"/>
                      <a:pt x="88" y="74"/>
                    </a:cubicBezTo>
                    <a:cubicBezTo>
                      <a:pt x="97" y="74"/>
                      <a:pt x="104" y="67"/>
                      <a:pt x="104" y="50"/>
                    </a:cubicBezTo>
                    <a:cubicBezTo>
                      <a:pt x="104" y="26"/>
                      <a:pt x="91" y="1"/>
                      <a:pt x="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82"/>
              <p:cNvSpPr/>
              <p:nvPr/>
            </p:nvSpPr>
            <p:spPr>
              <a:xfrm>
                <a:off x="4971056" y="2899289"/>
                <a:ext cx="1442" cy="1255"/>
              </a:xfrm>
              <a:custGeom>
                <a:rect b="b" l="l" r="r" t="t"/>
                <a:pathLst>
                  <a:path extrusionOk="0" h="87" w="100">
                    <a:moveTo>
                      <a:pt x="50" y="1"/>
                    </a:moveTo>
                    <a:cubicBezTo>
                      <a:pt x="13" y="1"/>
                      <a:pt x="1" y="13"/>
                      <a:pt x="1" y="38"/>
                    </a:cubicBezTo>
                    <a:cubicBezTo>
                      <a:pt x="1" y="75"/>
                      <a:pt x="13" y="87"/>
                      <a:pt x="50" y="87"/>
                    </a:cubicBezTo>
                    <a:cubicBezTo>
                      <a:pt x="75" y="87"/>
                      <a:pt x="100" y="75"/>
                      <a:pt x="100" y="38"/>
                    </a:cubicBezTo>
                    <a:cubicBezTo>
                      <a:pt x="100" y="13"/>
                      <a:pt x="75"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9" name="Google Shape;6269;p82"/>
            <p:cNvSpPr/>
            <p:nvPr/>
          </p:nvSpPr>
          <p:spPr>
            <a:xfrm>
              <a:off x="5028112" y="3146664"/>
              <a:ext cx="1601" cy="1255"/>
            </a:xfrm>
            <a:custGeom>
              <a:rect b="b" l="l" r="r" t="t"/>
              <a:pathLst>
                <a:path extrusionOk="0" h="87" w="111">
                  <a:moveTo>
                    <a:pt x="62" y="0"/>
                  </a:moveTo>
                  <a:cubicBezTo>
                    <a:pt x="0" y="0"/>
                    <a:pt x="0" y="86"/>
                    <a:pt x="62" y="86"/>
                  </a:cubicBezTo>
                  <a:cubicBezTo>
                    <a:pt x="111" y="86"/>
                    <a:pt x="111" y="0"/>
                    <a:pt x="62" y="0"/>
                  </a:cubicBezTo>
                  <a:close/>
                </a:path>
              </a:pathLst>
            </a:custGeom>
            <a:solidFill>
              <a:srgbClr val="6851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solidFill>
          <a:srgbClr val="0E2A47"/>
        </a:solidFill>
      </p:bgPr>
    </p:bg>
    <p:spTree>
      <p:nvGrpSpPr>
        <p:cNvPr id="6273" name="Shape 6273"/>
        <p:cNvGrpSpPr/>
        <p:nvPr/>
      </p:nvGrpSpPr>
      <p:grpSpPr>
        <a:xfrm>
          <a:off x="0" y="0"/>
          <a:ext cx="0" cy="0"/>
          <a:chOff x="0" y="0"/>
          <a:chExt cx="0" cy="0"/>
        </a:xfrm>
      </p:grpSpPr>
      <p:sp>
        <p:nvSpPr>
          <p:cNvPr id="6274" name="Google Shape;6274;p83"/>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275" name="Google Shape;6275;p83"/>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grpSp>
        <p:nvGrpSpPr>
          <p:cNvPr id="6276" name="Google Shape;6276;p83"/>
          <p:cNvGrpSpPr/>
          <p:nvPr/>
        </p:nvGrpSpPr>
        <p:grpSpPr>
          <a:xfrm>
            <a:off x="3541011" y="1508594"/>
            <a:ext cx="350166" cy="349434"/>
            <a:chOff x="3541011" y="1508594"/>
            <a:chExt cx="350166" cy="349434"/>
          </a:xfrm>
        </p:grpSpPr>
        <p:sp>
          <p:nvSpPr>
            <p:cNvPr id="6277" name="Google Shape;6277;p83"/>
            <p:cNvSpPr/>
            <p:nvPr/>
          </p:nvSpPr>
          <p:spPr>
            <a:xfrm>
              <a:off x="3600879" y="1568270"/>
              <a:ext cx="230049" cy="289758"/>
            </a:xfrm>
            <a:custGeom>
              <a:rect b="b" l="l" r="r" t="t"/>
              <a:pathLst>
                <a:path extrusionOk="0" h="9104" w="7228">
                  <a:moveTo>
                    <a:pt x="3810" y="3781"/>
                  </a:moveTo>
                  <a:cubicBezTo>
                    <a:pt x="4001" y="3781"/>
                    <a:pt x="4156" y="3936"/>
                    <a:pt x="4156" y="4138"/>
                  </a:cubicBezTo>
                  <a:lnTo>
                    <a:pt x="4156" y="4472"/>
                  </a:lnTo>
                  <a:cubicBezTo>
                    <a:pt x="4144" y="4757"/>
                    <a:pt x="3906" y="4995"/>
                    <a:pt x="3632" y="4995"/>
                  </a:cubicBezTo>
                  <a:cubicBezTo>
                    <a:pt x="3334" y="4995"/>
                    <a:pt x="3108" y="4757"/>
                    <a:pt x="3108" y="4472"/>
                  </a:cubicBezTo>
                  <a:lnTo>
                    <a:pt x="3108" y="4138"/>
                  </a:lnTo>
                  <a:cubicBezTo>
                    <a:pt x="3108" y="3936"/>
                    <a:pt x="3275" y="3781"/>
                    <a:pt x="3465" y="3781"/>
                  </a:cubicBezTo>
                  <a:close/>
                  <a:moveTo>
                    <a:pt x="3787" y="5329"/>
                  </a:moveTo>
                  <a:lnTo>
                    <a:pt x="3787" y="5400"/>
                  </a:lnTo>
                  <a:cubicBezTo>
                    <a:pt x="3810" y="5460"/>
                    <a:pt x="3822" y="5519"/>
                    <a:pt x="3846" y="5567"/>
                  </a:cubicBezTo>
                  <a:lnTo>
                    <a:pt x="3632" y="5781"/>
                  </a:lnTo>
                  <a:lnTo>
                    <a:pt x="3596" y="5781"/>
                  </a:lnTo>
                  <a:lnTo>
                    <a:pt x="3370" y="5567"/>
                  </a:lnTo>
                  <a:cubicBezTo>
                    <a:pt x="3406" y="5519"/>
                    <a:pt x="3417" y="5460"/>
                    <a:pt x="3417" y="5400"/>
                  </a:cubicBezTo>
                  <a:lnTo>
                    <a:pt x="3417" y="5329"/>
                  </a:lnTo>
                  <a:close/>
                  <a:moveTo>
                    <a:pt x="3617" y="361"/>
                  </a:moveTo>
                  <a:cubicBezTo>
                    <a:pt x="4471" y="361"/>
                    <a:pt x="5286" y="670"/>
                    <a:pt x="5918" y="1257"/>
                  </a:cubicBezTo>
                  <a:cubicBezTo>
                    <a:pt x="6573" y="1888"/>
                    <a:pt x="6942" y="2733"/>
                    <a:pt x="6942" y="3638"/>
                  </a:cubicBezTo>
                  <a:cubicBezTo>
                    <a:pt x="6906" y="4281"/>
                    <a:pt x="6692" y="4936"/>
                    <a:pt x="6323" y="5484"/>
                  </a:cubicBezTo>
                  <a:cubicBezTo>
                    <a:pt x="5953" y="6019"/>
                    <a:pt x="5430" y="6436"/>
                    <a:pt x="4822" y="6674"/>
                  </a:cubicBezTo>
                  <a:cubicBezTo>
                    <a:pt x="4620" y="6758"/>
                    <a:pt x="4501" y="6948"/>
                    <a:pt x="4501" y="7139"/>
                  </a:cubicBezTo>
                  <a:lnTo>
                    <a:pt x="4501" y="7591"/>
                  </a:lnTo>
                  <a:cubicBezTo>
                    <a:pt x="4501" y="7662"/>
                    <a:pt x="4489" y="7722"/>
                    <a:pt x="4441" y="7781"/>
                  </a:cubicBezTo>
                  <a:lnTo>
                    <a:pt x="4287" y="8032"/>
                  </a:lnTo>
                  <a:cubicBezTo>
                    <a:pt x="4263" y="8043"/>
                    <a:pt x="4251" y="8079"/>
                    <a:pt x="4251" y="8091"/>
                  </a:cubicBezTo>
                  <a:lnTo>
                    <a:pt x="3025" y="8091"/>
                  </a:lnTo>
                  <a:cubicBezTo>
                    <a:pt x="3013" y="8079"/>
                    <a:pt x="3013" y="8043"/>
                    <a:pt x="3001" y="8032"/>
                  </a:cubicBezTo>
                  <a:lnTo>
                    <a:pt x="2834" y="7781"/>
                  </a:lnTo>
                  <a:cubicBezTo>
                    <a:pt x="2786" y="7722"/>
                    <a:pt x="2775" y="7651"/>
                    <a:pt x="2775" y="7591"/>
                  </a:cubicBezTo>
                  <a:lnTo>
                    <a:pt x="2775" y="6067"/>
                  </a:lnTo>
                  <a:cubicBezTo>
                    <a:pt x="2775" y="5996"/>
                    <a:pt x="2822" y="5936"/>
                    <a:pt x="2882" y="5900"/>
                  </a:cubicBezTo>
                  <a:lnTo>
                    <a:pt x="3167" y="5769"/>
                  </a:lnTo>
                  <a:lnTo>
                    <a:pt x="3417" y="6019"/>
                  </a:lnTo>
                  <a:cubicBezTo>
                    <a:pt x="3477" y="6079"/>
                    <a:pt x="3560" y="6127"/>
                    <a:pt x="3656" y="6127"/>
                  </a:cubicBezTo>
                  <a:cubicBezTo>
                    <a:pt x="3751" y="6127"/>
                    <a:pt x="3834" y="6103"/>
                    <a:pt x="3894" y="6019"/>
                  </a:cubicBezTo>
                  <a:lnTo>
                    <a:pt x="4144" y="5769"/>
                  </a:lnTo>
                  <a:lnTo>
                    <a:pt x="4429" y="5900"/>
                  </a:lnTo>
                  <a:cubicBezTo>
                    <a:pt x="4489" y="5936"/>
                    <a:pt x="4537" y="5996"/>
                    <a:pt x="4537" y="6067"/>
                  </a:cubicBezTo>
                  <a:lnTo>
                    <a:pt x="4537" y="6198"/>
                  </a:lnTo>
                  <a:cubicBezTo>
                    <a:pt x="4537" y="6293"/>
                    <a:pt x="4608" y="6365"/>
                    <a:pt x="4703" y="6365"/>
                  </a:cubicBezTo>
                  <a:cubicBezTo>
                    <a:pt x="4787" y="6365"/>
                    <a:pt x="4858" y="6293"/>
                    <a:pt x="4858" y="6198"/>
                  </a:cubicBezTo>
                  <a:lnTo>
                    <a:pt x="4858" y="6067"/>
                  </a:lnTo>
                  <a:cubicBezTo>
                    <a:pt x="4858" y="5877"/>
                    <a:pt x="4763" y="5698"/>
                    <a:pt x="4584" y="5626"/>
                  </a:cubicBezTo>
                  <a:lnTo>
                    <a:pt x="4179" y="5412"/>
                  </a:lnTo>
                  <a:lnTo>
                    <a:pt x="4179" y="5400"/>
                  </a:lnTo>
                  <a:lnTo>
                    <a:pt x="4179" y="5162"/>
                  </a:lnTo>
                  <a:cubicBezTo>
                    <a:pt x="4382" y="5007"/>
                    <a:pt x="4525" y="4757"/>
                    <a:pt x="4525" y="4472"/>
                  </a:cubicBezTo>
                  <a:lnTo>
                    <a:pt x="4525" y="4138"/>
                  </a:lnTo>
                  <a:cubicBezTo>
                    <a:pt x="4525" y="3757"/>
                    <a:pt x="4227" y="3448"/>
                    <a:pt x="3834" y="3448"/>
                  </a:cubicBezTo>
                  <a:lnTo>
                    <a:pt x="3489" y="3448"/>
                  </a:lnTo>
                  <a:cubicBezTo>
                    <a:pt x="3120" y="3448"/>
                    <a:pt x="2810" y="3745"/>
                    <a:pt x="2810" y="4138"/>
                  </a:cubicBezTo>
                  <a:lnTo>
                    <a:pt x="2810" y="4472"/>
                  </a:lnTo>
                  <a:cubicBezTo>
                    <a:pt x="2810" y="4757"/>
                    <a:pt x="2941" y="4995"/>
                    <a:pt x="3156" y="5162"/>
                  </a:cubicBezTo>
                  <a:lnTo>
                    <a:pt x="3156" y="5400"/>
                  </a:lnTo>
                  <a:lnTo>
                    <a:pt x="3156" y="5412"/>
                  </a:lnTo>
                  <a:lnTo>
                    <a:pt x="2751" y="5626"/>
                  </a:lnTo>
                  <a:cubicBezTo>
                    <a:pt x="2572" y="5710"/>
                    <a:pt x="2465" y="5877"/>
                    <a:pt x="2465" y="6067"/>
                  </a:cubicBezTo>
                  <a:lnTo>
                    <a:pt x="2465" y="6674"/>
                  </a:lnTo>
                  <a:cubicBezTo>
                    <a:pt x="1882" y="6460"/>
                    <a:pt x="1381" y="6055"/>
                    <a:pt x="1012" y="5567"/>
                  </a:cubicBezTo>
                  <a:cubicBezTo>
                    <a:pt x="572" y="4984"/>
                    <a:pt x="369" y="4281"/>
                    <a:pt x="381" y="3567"/>
                  </a:cubicBezTo>
                  <a:cubicBezTo>
                    <a:pt x="393" y="2745"/>
                    <a:pt x="727" y="1959"/>
                    <a:pt x="1310" y="1364"/>
                  </a:cubicBezTo>
                  <a:cubicBezTo>
                    <a:pt x="1882" y="769"/>
                    <a:pt x="2655" y="412"/>
                    <a:pt x="3477" y="364"/>
                  </a:cubicBezTo>
                  <a:cubicBezTo>
                    <a:pt x="3524" y="362"/>
                    <a:pt x="3571" y="361"/>
                    <a:pt x="3617" y="361"/>
                  </a:cubicBezTo>
                  <a:close/>
                  <a:moveTo>
                    <a:pt x="4144" y="8424"/>
                  </a:moveTo>
                  <a:lnTo>
                    <a:pt x="4144" y="8782"/>
                  </a:lnTo>
                  <a:lnTo>
                    <a:pt x="3108" y="8794"/>
                  </a:lnTo>
                  <a:cubicBezTo>
                    <a:pt x="3108" y="8794"/>
                    <a:pt x="3096" y="8794"/>
                    <a:pt x="3096" y="8782"/>
                  </a:cubicBezTo>
                  <a:lnTo>
                    <a:pt x="3096" y="8424"/>
                  </a:lnTo>
                  <a:close/>
                  <a:moveTo>
                    <a:pt x="3635" y="0"/>
                  </a:moveTo>
                  <a:cubicBezTo>
                    <a:pt x="3563" y="0"/>
                    <a:pt x="3490" y="2"/>
                    <a:pt x="3417" y="7"/>
                  </a:cubicBezTo>
                  <a:cubicBezTo>
                    <a:pt x="2513" y="54"/>
                    <a:pt x="1667" y="435"/>
                    <a:pt x="1024" y="1114"/>
                  </a:cubicBezTo>
                  <a:cubicBezTo>
                    <a:pt x="381" y="1769"/>
                    <a:pt x="24" y="2626"/>
                    <a:pt x="12" y="3531"/>
                  </a:cubicBezTo>
                  <a:cubicBezTo>
                    <a:pt x="0" y="4341"/>
                    <a:pt x="238" y="5103"/>
                    <a:pt x="691" y="5734"/>
                  </a:cubicBezTo>
                  <a:cubicBezTo>
                    <a:pt x="1131" y="6317"/>
                    <a:pt x="1739" y="6781"/>
                    <a:pt x="2405" y="7019"/>
                  </a:cubicBezTo>
                  <a:lnTo>
                    <a:pt x="2405" y="7603"/>
                  </a:lnTo>
                  <a:cubicBezTo>
                    <a:pt x="2405" y="7734"/>
                    <a:pt x="2453" y="7865"/>
                    <a:pt x="2524" y="7972"/>
                  </a:cubicBezTo>
                  <a:lnTo>
                    <a:pt x="2691" y="8222"/>
                  </a:lnTo>
                  <a:cubicBezTo>
                    <a:pt x="2739" y="8282"/>
                    <a:pt x="2751" y="8353"/>
                    <a:pt x="2751" y="8413"/>
                  </a:cubicBezTo>
                  <a:lnTo>
                    <a:pt x="2751" y="8770"/>
                  </a:lnTo>
                  <a:cubicBezTo>
                    <a:pt x="2751" y="8948"/>
                    <a:pt x="2894" y="9103"/>
                    <a:pt x="3072" y="9103"/>
                  </a:cubicBezTo>
                  <a:lnTo>
                    <a:pt x="4108" y="9103"/>
                  </a:lnTo>
                  <a:cubicBezTo>
                    <a:pt x="4287" y="9103"/>
                    <a:pt x="4429" y="8948"/>
                    <a:pt x="4429" y="8770"/>
                  </a:cubicBezTo>
                  <a:lnTo>
                    <a:pt x="4429" y="8413"/>
                  </a:lnTo>
                  <a:cubicBezTo>
                    <a:pt x="4429" y="8341"/>
                    <a:pt x="4441" y="8282"/>
                    <a:pt x="4489" y="8222"/>
                  </a:cubicBezTo>
                  <a:lnTo>
                    <a:pt x="4656" y="7972"/>
                  </a:lnTo>
                  <a:cubicBezTo>
                    <a:pt x="4727" y="7865"/>
                    <a:pt x="4775" y="7734"/>
                    <a:pt x="4775" y="7603"/>
                  </a:cubicBezTo>
                  <a:lnTo>
                    <a:pt x="4775" y="7150"/>
                  </a:lnTo>
                  <a:cubicBezTo>
                    <a:pt x="4775" y="7079"/>
                    <a:pt x="4822" y="7008"/>
                    <a:pt x="4894" y="6984"/>
                  </a:cubicBezTo>
                  <a:cubicBezTo>
                    <a:pt x="5561" y="6734"/>
                    <a:pt x="6132" y="6269"/>
                    <a:pt x="6549" y="5698"/>
                  </a:cubicBezTo>
                  <a:cubicBezTo>
                    <a:pt x="6966" y="5079"/>
                    <a:pt x="7180" y="4388"/>
                    <a:pt x="7180" y="3638"/>
                  </a:cubicBezTo>
                  <a:cubicBezTo>
                    <a:pt x="7227" y="2614"/>
                    <a:pt x="6823" y="1674"/>
                    <a:pt x="6096" y="995"/>
                  </a:cubicBezTo>
                  <a:cubicBezTo>
                    <a:pt x="5422" y="354"/>
                    <a:pt x="4564" y="0"/>
                    <a:pt x="363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83"/>
            <p:cNvSpPr/>
            <p:nvPr/>
          </p:nvSpPr>
          <p:spPr>
            <a:xfrm>
              <a:off x="3541011" y="1677980"/>
              <a:ext cx="48919" cy="10630"/>
            </a:xfrm>
            <a:custGeom>
              <a:rect b="b" l="l" r="r" t="t"/>
              <a:pathLst>
                <a:path extrusionOk="0" h="334" w="1537">
                  <a:moveTo>
                    <a:pt x="167" y="1"/>
                  </a:moveTo>
                  <a:cubicBezTo>
                    <a:pt x="72" y="1"/>
                    <a:pt x="0" y="72"/>
                    <a:pt x="0" y="167"/>
                  </a:cubicBezTo>
                  <a:cubicBezTo>
                    <a:pt x="0" y="251"/>
                    <a:pt x="72" y="334"/>
                    <a:pt x="167" y="334"/>
                  </a:cubicBezTo>
                  <a:lnTo>
                    <a:pt x="1369" y="334"/>
                  </a:lnTo>
                  <a:cubicBezTo>
                    <a:pt x="1465" y="334"/>
                    <a:pt x="1536" y="251"/>
                    <a:pt x="1536" y="167"/>
                  </a:cubicBezTo>
                  <a:cubicBezTo>
                    <a:pt x="1536" y="72"/>
                    <a:pt x="1465" y="1"/>
                    <a:pt x="136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83"/>
            <p:cNvSpPr/>
            <p:nvPr/>
          </p:nvSpPr>
          <p:spPr>
            <a:xfrm>
              <a:off x="3842259" y="1677980"/>
              <a:ext cx="48919" cy="10630"/>
            </a:xfrm>
            <a:custGeom>
              <a:rect b="b" l="l" r="r" t="t"/>
              <a:pathLst>
                <a:path extrusionOk="0" h="334" w="1537">
                  <a:moveTo>
                    <a:pt x="167" y="1"/>
                  </a:moveTo>
                  <a:cubicBezTo>
                    <a:pt x="72" y="1"/>
                    <a:pt x="1" y="72"/>
                    <a:pt x="1" y="167"/>
                  </a:cubicBezTo>
                  <a:cubicBezTo>
                    <a:pt x="1" y="251"/>
                    <a:pt x="72" y="334"/>
                    <a:pt x="167" y="334"/>
                  </a:cubicBezTo>
                  <a:lnTo>
                    <a:pt x="1370" y="334"/>
                  </a:lnTo>
                  <a:cubicBezTo>
                    <a:pt x="1465" y="334"/>
                    <a:pt x="1537" y="251"/>
                    <a:pt x="1537" y="167"/>
                  </a:cubicBezTo>
                  <a:cubicBezTo>
                    <a:pt x="1537" y="72"/>
                    <a:pt x="1465" y="1"/>
                    <a:pt x="137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83"/>
            <p:cNvSpPr/>
            <p:nvPr/>
          </p:nvSpPr>
          <p:spPr>
            <a:xfrm>
              <a:off x="3711161" y="1508594"/>
              <a:ext cx="10248" cy="48537"/>
            </a:xfrm>
            <a:custGeom>
              <a:rect b="b" l="l" r="r" t="t"/>
              <a:pathLst>
                <a:path extrusionOk="0" h="1525" w="322">
                  <a:moveTo>
                    <a:pt x="167" y="1"/>
                  </a:moveTo>
                  <a:cubicBezTo>
                    <a:pt x="72" y="1"/>
                    <a:pt x="0" y="72"/>
                    <a:pt x="0" y="155"/>
                  </a:cubicBezTo>
                  <a:lnTo>
                    <a:pt x="0" y="1370"/>
                  </a:lnTo>
                  <a:cubicBezTo>
                    <a:pt x="0" y="1453"/>
                    <a:pt x="72" y="1525"/>
                    <a:pt x="167" y="1525"/>
                  </a:cubicBezTo>
                  <a:cubicBezTo>
                    <a:pt x="250" y="1525"/>
                    <a:pt x="322" y="1453"/>
                    <a:pt x="322" y="1370"/>
                  </a:cubicBezTo>
                  <a:lnTo>
                    <a:pt x="322" y="155"/>
                  </a:lnTo>
                  <a:cubicBezTo>
                    <a:pt x="310" y="60"/>
                    <a:pt x="250"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83"/>
            <p:cNvSpPr/>
            <p:nvPr/>
          </p:nvSpPr>
          <p:spPr>
            <a:xfrm>
              <a:off x="3633470" y="1792018"/>
              <a:ext cx="22757" cy="29249"/>
            </a:xfrm>
            <a:custGeom>
              <a:rect b="b" l="l" r="r" t="t"/>
              <a:pathLst>
                <a:path extrusionOk="0" h="919" w="715">
                  <a:moveTo>
                    <a:pt x="525" y="1"/>
                  </a:moveTo>
                  <a:cubicBezTo>
                    <a:pt x="470" y="1"/>
                    <a:pt x="413" y="30"/>
                    <a:pt x="381" y="85"/>
                  </a:cubicBezTo>
                  <a:lnTo>
                    <a:pt x="48" y="680"/>
                  </a:lnTo>
                  <a:cubicBezTo>
                    <a:pt x="0" y="751"/>
                    <a:pt x="24" y="859"/>
                    <a:pt x="107" y="894"/>
                  </a:cubicBezTo>
                  <a:cubicBezTo>
                    <a:pt x="131" y="918"/>
                    <a:pt x="167" y="918"/>
                    <a:pt x="179" y="918"/>
                  </a:cubicBezTo>
                  <a:cubicBezTo>
                    <a:pt x="238" y="918"/>
                    <a:pt x="286" y="882"/>
                    <a:pt x="310" y="835"/>
                  </a:cubicBezTo>
                  <a:lnTo>
                    <a:pt x="655" y="240"/>
                  </a:lnTo>
                  <a:cubicBezTo>
                    <a:pt x="715" y="156"/>
                    <a:pt x="679" y="61"/>
                    <a:pt x="608" y="25"/>
                  </a:cubicBezTo>
                  <a:cubicBezTo>
                    <a:pt x="583" y="9"/>
                    <a:pt x="554" y="1"/>
                    <a:pt x="52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83"/>
            <p:cNvSpPr/>
            <p:nvPr/>
          </p:nvSpPr>
          <p:spPr>
            <a:xfrm>
              <a:off x="3775962" y="1545195"/>
              <a:ext cx="22757" cy="28995"/>
            </a:xfrm>
            <a:custGeom>
              <a:rect b="b" l="l" r="r" t="t"/>
              <a:pathLst>
                <a:path extrusionOk="0" h="911" w="715">
                  <a:moveTo>
                    <a:pt x="534" y="1"/>
                  </a:moveTo>
                  <a:cubicBezTo>
                    <a:pt x="476" y="1"/>
                    <a:pt x="418" y="28"/>
                    <a:pt x="393" y="77"/>
                  </a:cubicBezTo>
                  <a:lnTo>
                    <a:pt x="48" y="672"/>
                  </a:lnTo>
                  <a:cubicBezTo>
                    <a:pt x="0" y="744"/>
                    <a:pt x="36" y="851"/>
                    <a:pt x="107" y="898"/>
                  </a:cubicBezTo>
                  <a:cubicBezTo>
                    <a:pt x="131" y="910"/>
                    <a:pt x="167" y="910"/>
                    <a:pt x="179" y="910"/>
                  </a:cubicBezTo>
                  <a:cubicBezTo>
                    <a:pt x="238" y="910"/>
                    <a:pt x="286" y="887"/>
                    <a:pt x="310" y="839"/>
                  </a:cubicBezTo>
                  <a:lnTo>
                    <a:pt x="655" y="244"/>
                  </a:lnTo>
                  <a:cubicBezTo>
                    <a:pt x="714" y="172"/>
                    <a:pt x="691" y="65"/>
                    <a:pt x="607" y="17"/>
                  </a:cubicBezTo>
                  <a:cubicBezTo>
                    <a:pt x="585" y="6"/>
                    <a:pt x="560" y="1"/>
                    <a:pt x="5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83"/>
            <p:cNvSpPr/>
            <p:nvPr/>
          </p:nvSpPr>
          <p:spPr>
            <a:xfrm>
              <a:off x="3577390" y="1601498"/>
              <a:ext cx="31095" cy="21197"/>
            </a:xfrm>
            <a:custGeom>
              <a:rect b="b" l="l" r="r" t="t"/>
              <a:pathLst>
                <a:path extrusionOk="0" h="666" w="977">
                  <a:moveTo>
                    <a:pt x="199" y="1"/>
                  </a:moveTo>
                  <a:cubicBezTo>
                    <a:pt x="141" y="1"/>
                    <a:pt x="80" y="33"/>
                    <a:pt x="48" y="82"/>
                  </a:cubicBezTo>
                  <a:cubicBezTo>
                    <a:pt x="0" y="153"/>
                    <a:pt x="36" y="261"/>
                    <a:pt x="107" y="308"/>
                  </a:cubicBezTo>
                  <a:lnTo>
                    <a:pt x="703" y="642"/>
                  </a:lnTo>
                  <a:cubicBezTo>
                    <a:pt x="738" y="665"/>
                    <a:pt x="762" y="665"/>
                    <a:pt x="774" y="665"/>
                  </a:cubicBezTo>
                  <a:cubicBezTo>
                    <a:pt x="834" y="665"/>
                    <a:pt x="881" y="630"/>
                    <a:pt x="917" y="594"/>
                  </a:cubicBezTo>
                  <a:cubicBezTo>
                    <a:pt x="976" y="499"/>
                    <a:pt x="941" y="415"/>
                    <a:pt x="869" y="368"/>
                  </a:cubicBezTo>
                  <a:lnTo>
                    <a:pt x="274" y="22"/>
                  </a:lnTo>
                  <a:cubicBezTo>
                    <a:pt x="252" y="7"/>
                    <a:pt x="226" y="1"/>
                    <a:pt x="19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83"/>
            <p:cNvSpPr/>
            <p:nvPr/>
          </p:nvSpPr>
          <p:spPr>
            <a:xfrm>
              <a:off x="3823703" y="1743608"/>
              <a:ext cx="31095" cy="21197"/>
            </a:xfrm>
            <a:custGeom>
              <a:rect b="b" l="l" r="r" t="t"/>
              <a:pathLst>
                <a:path extrusionOk="0" h="666" w="977">
                  <a:moveTo>
                    <a:pt x="199" y="1"/>
                  </a:moveTo>
                  <a:cubicBezTo>
                    <a:pt x="141" y="1"/>
                    <a:pt x="81" y="33"/>
                    <a:pt x="48" y="82"/>
                  </a:cubicBezTo>
                  <a:cubicBezTo>
                    <a:pt x="0" y="153"/>
                    <a:pt x="36" y="260"/>
                    <a:pt x="107" y="308"/>
                  </a:cubicBezTo>
                  <a:lnTo>
                    <a:pt x="703" y="641"/>
                  </a:lnTo>
                  <a:cubicBezTo>
                    <a:pt x="738" y="665"/>
                    <a:pt x="762" y="665"/>
                    <a:pt x="774" y="665"/>
                  </a:cubicBezTo>
                  <a:cubicBezTo>
                    <a:pt x="834" y="665"/>
                    <a:pt x="881" y="629"/>
                    <a:pt x="917" y="594"/>
                  </a:cubicBezTo>
                  <a:cubicBezTo>
                    <a:pt x="977" y="510"/>
                    <a:pt x="953" y="415"/>
                    <a:pt x="869" y="368"/>
                  </a:cubicBezTo>
                  <a:lnTo>
                    <a:pt x="274" y="22"/>
                  </a:lnTo>
                  <a:cubicBezTo>
                    <a:pt x="252" y="7"/>
                    <a:pt x="226" y="1"/>
                    <a:pt x="19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83"/>
            <p:cNvSpPr/>
            <p:nvPr/>
          </p:nvSpPr>
          <p:spPr>
            <a:xfrm>
              <a:off x="3775962" y="1792018"/>
              <a:ext cx="22757" cy="29249"/>
            </a:xfrm>
            <a:custGeom>
              <a:rect b="b" l="l" r="r" t="t"/>
              <a:pathLst>
                <a:path extrusionOk="0" h="919" w="715">
                  <a:moveTo>
                    <a:pt x="190" y="1"/>
                  </a:moveTo>
                  <a:cubicBezTo>
                    <a:pt x="160" y="1"/>
                    <a:pt x="132" y="9"/>
                    <a:pt x="107" y="25"/>
                  </a:cubicBezTo>
                  <a:cubicBezTo>
                    <a:pt x="36" y="61"/>
                    <a:pt x="0" y="168"/>
                    <a:pt x="48" y="240"/>
                  </a:cubicBezTo>
                  <a:lnTo>
                    <a:pt x="393" y="835"/>
                  </a:lnTo>
                  <a:cubicBezTo>
                    <a:pt x="417" y="882"/>
                    <a:pt x="476" y="918"/>
                    <a:pt x="524" y="918"/>
                  </a:cubicBezTo>
                  <a:cubicBezTo>
                    <a:pt x="548" y="918"/>
                    <a:pt x="583" y="918"/>
                    <a:pt x="595" y="894"/>
                  </a:cubicBezTo>
                  <a:cubicBezTo>
                    <a:pt x="691" y="859"/>
                    <a:pt x="714" y="751"/>
                    <a:pt x="667" y="680"/>
                  </a:cubicBezTo>
                  <a:lnTo>
                    <a:pt x="333" y="85"/>
                  </a:lnTo>
                  <a:cubicBezTo>
                    <a:pt x="302" y="30"/>
                    <a:pt x="245" y="1"/>
                    <a:pt x="19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83"/>
            <p:cNvSpPr/>
            <p:nvPr/>
          </p:nvSpPr>
          <p:spPr>
            <a:xfrm>
              <a:off x="3633470" y="1545195"/>
              <a:ext cx="22757" cy="28995"/>
            </a:xfrm>
            <a:custGeom>
              <a:rect b="b" l="l" r="r" t="t"/>
              <a:pathLst>
                <a:path extrusionOk="0" h="911" w="715">
                  <a:moveTo>
                    <a:pt x="181" y="1"/>
                  </a:moveTo>
                  <a:cubicBezTo>
                    <a:pt x="155" y="1"/>
                    <a:pt x="130" y="6"/>
                    <a:pt x="107" y="17"/>
                  </a:cubicBezTo>
                  <a:cubicBezTo>
                    <a:pt x="24" y="65"/>
                    <a:pt x="0" y="172"/>
                    <a:pt x="48" y="244"/>
                  </a:cubicBezTo>
                  <a:lnTo>
                    <a:pt x="381" y="839"/>
                  </a:lnTo>
                  <a:cubicBezTo>
                    <a:pt x="417" y="887"/>
                    <a:pt x="477" y="910"/>
                    <a:pt x="524" y="910"/>
                  </a:cubicBezTo>
                  <a:cubicBezTo>
                    <a:pt x="548" y="910"/>
                    <a:pt x="584" y="910"/>
                    <a:pt x="596" y="898"/>
                  </a:cubicBezTo>
                  <a:cubicBezTo>
                    <a:pt x="679" y="851"/>
                    <a:pt x="715" y="744"/>
                    <a:pt x="667" y="672"/>
                  </a:cubicBezTo>
                  <a:lnTo>
                    <a:pt x="322" y="77"/>
                  </a:lnTo>
                  <a:cubicBezTo>
                    <a:pt x="297" y="28"/>
                    <a:pt x="238" y="1"/>
                    <a:pt x="18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83"/>
            <p:cNvSpPr/>
            <p:nvPr/>
          </p:nvSpPr>
          <p:spPr>
            <a:xfrm>
              <a:off x="3823703" y="1601498"/>
              <a:ext cx="31095" cy="21197"/>
            </a:xfrm>
            <a:custGeom>
              <a:rect b="b" l="l" r="r" t="t"/>
              <a:pathLst>
                <a:path extrusionOk="0" h="666" w="977">
                  <a:moveTo>
                    <a:pt x="778" y="1"/>
                  </a:moveTo>
                  <a:cubicBezTo>
                    <a:pt x="751" y="1"/>
                    <a:pt x="725" y="7"/>
                    <a:pt x="703" y="22"/>
                  </a:cubicBezTo>
                  <a:lnTo>
                    <a:pt x="107" y="368"/>
                  </a:lnTo>
                  <a:cubicBezTo>
                    <a:pt x="36" y="415"/>
                    <a:pt x="0" y="511"/>
                    <a:pt x="48" y="594"/>
                  </a:cubicBezTo>
                  <a:cubicBezTo>
                    <a:pt x="84" y="630"/>
                    <a:pt x="143" y="665"/>
                    <a:pt x="179" y="665"/>
                  </a:cubicBezTo>
                  <a:cubicBezTo>
                    <a:pt x="215" y="665"/>
                    <a:pt x="238" y="665"/>
                    <a:pt x="262" y="653"/>
                  </a:cubicBezTo>
                  <a:lnTo>
                    <a:pt x="857" y="308"/>
                  </a:lnTo>
                  <a:cubicBezTo>
                    <a:pt x="953" y="249"/>
                    <a:pt x="977" y="153"/>
                    <a:pt x="929" y="82"/>
                  </a:cubicBezTo>
                  <a:cubicBezTo>
                    <a:pt x="896" y="33"/>
                    <a:pt x="836" y="1"/>
                    <a:pt x="77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83"/>
            <p:cNvSpPr/>
            <p:nvPr/>
          </p:nvSpPr>
          <p:spPr>
            <a:xfrm>
              <a:off x="3577390" y="1743608"/>
              <a:ext cx="31095" cy="21197"/>
            </a:xfrm>
            <a:custGeom>
              <a:rect b="b" l="l" r="r" t="t"/>
              <a:pathLst>
                <a:path extrusionOk="0" h="666" w="977">
                  <a:moveTo>
                    <a:pt x="778" y="1"/>
                  </a:moveTo>
                  <a:cubicBezTo>
                    <a:pt x="751" y="1"/>
                    <a:pt x="725" y="7"/>
                    <a:pt x="703" y="22"/>
                  </a:cubicBezTo>
                  <a:lnTo>
                    <a:pt x="107" y="368"/>
                  </a:lnTo>
                  <a:cubicBezTo>
                    <a:pt x="36" y="415"/>
                    <a:pt x="0" y="510"/>
                    <a:pt x="48" y="594"/>
                  </a:cubicBezTo>
                  <a:cubicBezTo>
                    <a:pt x="84" y="629"/>
                    <a:pt x="143" y="665"/>
                    <a:pt x="179" y="665"/>
                  </a:cubicBezTo>
                  <a:cubicBezTo>
                    <a:pt x="214" y="665"/>
                    <a:pt x="238" y="665"/>
                    <a:pt x="262" y="653"/>
                  </a:cubicBezTo>
                  <a:lnTo>
                    <a:pt x="857" y="308"/>
                  </a:lnTo>
                  <a:cubicBezTo>
                    <a:pt x="941" y="260"/>
                    <a:pt x="976" y="153"/>
                    <a:pt x="929" y="82"/>
                  </a:cubicBezTo>
                  <a:cubicBezTo>
                    <a:pt x="896" y="33"/>
                    <a:pt x="835" y="1"/>
                    <a:pt x="77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83"/>
            <p:cNvSpPr/>
            <p:nvPr/>
          </p:nvSpPr>
          <p:spPr>
            <a:xfrm>
              <a:off x="3732358" y="1593032"/>
              <a:ext cx="71294" cy="62255"/>
            </a:xfrm>
            <a:custGeom>
              <a:rect b="b" l="l" r="r" t="t"/>
              <a:pathLst>
                <a:path extrusionOk="0" h="1956" w="2240">
                  <a:moveTo>
                    <a:pt x="186" y="1"/>
                  </a:moveTo>
                  <a:cubicBezTo>
                    <a:pt x="103" y="1"/>
                    <a:pt x="34" y="47"/>
                    <a:pt x="13" y="122"/>
                  </a:cubicBezTo>
                  <a:cubicBezTo>
                    <a:pt x="1" y="217"/>
                    <a:pt x="48" y="300"/>
                    <a:pt x="132" y="324"/>
                  </a:cubicBezTo>
                  <a:cubicBezTo>
                    <a:pt x="930" y="527"/>
                    <a:pt x="1584" y="1098"/>
                    <a:pt x="1894" y="1848"/>
                  </a:cubicBezTo>
                  <a:cubicBezTo>
                    <a:pt x="1918" y="1908"/>
                    <a:pt x="1977" y="1955"/>
                    <a:pt x="2037" y="1955"/>
                  </a:cubicBezTo>
                  <a:cubicBezTo>
                    <a:pt x="2061" y="1955"/>
                    <a:pt x="2084" y="1955"/>
                    <a:pt x="2096" y="1943"/>
                  </a:cubicBezTo>
                  <a:cubicBezTo>
                    <a:pt x="2192" y="1908"/>
                    <a:pt x="2239" y="1824"/>
                    <a:pt x="2192" y="1729"/>
                  </a:cubicBezTo>
                  <a:cubicBezTo>
                    <a:pt x="1846" y="884"/>
                    <a:pt x="1108" y="229"/>
                    <a:pt x="215" y="3"/>
                  </a:cubicBezTo>
                  <a:cubicBezTo>
                    <a:pt x="205" y="1"/>
                    <a:pt x="196" y="1"/>
                    <a:pt x="18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0" name="Google Shape;6290;p83"/>
          <p:cNvGrpSpPr/>
          <p:nvPr/>
        </p:nvGrpSpPr>
        <p:grpSpPr>
          <a:xfrm>
            <a:off x="3122257" y="1508594"/>
            <a:ext cx="294850" cy="349434"/>
            <a:chOff x="3122257" y="1508594"/>
            <a:chExt cx="294850" cy="349434"/>
          </a:xfrm>
        </p:grpSpPr>
        <p:sp>
          <p:nvSpPr>
            <p:cNvPr id="6291" name="Google Shape;6291;p83"/>
            <p:cNvSpPr/>
            <p:nvPr/>
          </p:nvSpPr>
          <p:spPr>
            <a:xfrm>
              <a:off x="3226110" y="1659042"/>
              <a:ext cx="87557" cy="29568"/>
            </a:xfrm>
            <a:custGeom>
              <a:rect b="b" l="l" r="r" t="t"/>
              <a:pathLst>
                <a:path extrusionOk="0" h="929" w="2751">
                  <a:moveTo>
                    <a:pt x="1099" y="0"/>
                  </a:moveTo>
                  <a:cubicBezTo>
                    <a:pt x="771" y="0"/>
                    <a:pt x="476" y="33"/>
                    <a:pt x="286" y="60"/>
                  </a:cubicBezTo>
                  <a:cubicBezTo>
                    <a:pt x="119" y="96"/>
                    <a:pt x="0" y="227"/>
                    <a:pt x="0" y="393"/>
                  </a:cubicBezTo>
                  <a:lnTo>
                    <a:pt x="0" y="762"/>
                  </a:lnTo>
                  <a:cubicBezTo>
                    <a:pt x="0" y="846"/>
                    <a:pt x="72" y="929"/>
                    <a:pt x="167" y="929"/>
                  </a:cubicBezTo>
                  <a:cubicBezTo>
                    <a:pt x="250" y="929"/>
                    <a:pt x="322" y="846"/>
                    <a:pt x="322" y="762"/>
                  </a:cubicBezTo>
                  <a:lnTo>
                    <a:pt x="322" y="393"/>
                  </a:lnTo>
                  <a:cubicBezTo>
                    <a:pt x="322" y="393"/>
                    <a:pt x="322" y="369"/>
                    <a:pt x="345" y="369"/>
                  </a:cubicBezTo>
                  <a:cubicBezTo>
                    <a:pt x="509" y="350"/>
                    <a:pt x="813" y="315"/>
                    <a:pt x="1144" y="315"/>
                  </a:cubicBezTo>
                  <a:cubicBezTo>
                    <a:pt x="1222" y="315"/>
                    <a:pt x="1302" y="317"/>
                    <a:pt x="1381" y="322"/>
                  </a:cubicBezTo>
                  <a:cubicBezTo>
                    <a:pt x="1893" y="358"/>
                    <a:pt x="2250" y="488"/>
                    <a:pt x="2465" y="703"/>
                  </a:cubicBezTo>
                  <a:cubicBezTo>
                    <a:pt x="2494" y="733"/>
                    <a:pt x="2536" y="747"/>
                    <a:pt x="2578" y="747"/>
                  </a:cubicBezTo>
                  <a:cubicBezTo>
                    <a:pt x="2619" y="747"/>
                    <a:pt x="2661" y="733"/>
                    <a:pt x="2691" y="703"/>
                  </a:cubicBezTo>
                  <a:cubicBezTo>
                    <a:pt x="2750" y="643"/>
                    <a:pt x="2750" y="536"/>
                    <a:pt x="2679" y="477"/>
                  </a:cubicBezTo>
                  <a:cubicBezTo>
                    <a:pt x="2297" y="95"/>
                    <a:pt x="1652" y="0"/>
                    <a:pt x="10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83"/>
            <p:cNvSpPr/>
            <p:nvPr/>
          </p:nvSpPr>
          <p:spPr>
            <a:xfrm>
              <a:off x="3171144" y="1612033"/>
              <a:ext cx="196694" cy="245613"/>
            </a:xfrm>
            <a:custGeom>
              <a:rect b="b" l="l" r="r" t="t"/>
              <a:pathLst>
                <a:path extrusionOk="0" h="7717" w="6180">
                  <a:moveTo>
                    <a:pt x="4835" y="334"/>
                  </a:moveTo>
                  <a:lnTo>
                    <a:pt x="4835" y="1894"/>
                  </a:lnTo>
                  <a:cubicBezTo>
                    <a:pt x="4835" y="2132"/>
                    <a:pt x="4775" y="2358"/>
                    <a:pt x="4692" y="2561"/>
                  </a:cubicBezTo>
                  <a:cubicBezTo>
                    <a:pt x="4668" y="2585"/>
                    <a:pt x="4668" y="2608"/>
                    <a:pt x="4668" y="2644"/>
                  </a:cubicBezTo>
                  <a:lnTo>
                    <a:pt x="4668" y="3097"/>
                  </a:lnTo>
                  <a:cubicBezTo>
                    <a:pt x="4668" y="3537"/>
                    <a:pt x="4489" y="3930"/>
                    <a:pt x="4180" y="4228"/>
                  </a:cubicBezTo>
                  <a:cubicBezTo>
                    <a:pt x="3900" y="4497"/>
                    <a:pt x="3532" y="4649"/>
                    <a:pt x="3129" y="4649"/>
                  </a:cubicBezTo>
                  <a:cubicBezTo>
                    <a:pt x="3087" y="4649"/>
                    <a:pt x="3044" y="4648"/>
                    <a:pt x="3001" y="4644"/>
                  </a:cubicBezTo>
                  <a:cubicBezTo>
                    <a:pt x="2168" y="4597"/>
                    <a:pt x="1537" y="3894"/>
                    <a:pt x="1537" y="3037"/>
                  </a:cubicBezTo>
                  <a:lnTo>
                    <a:pt x="1537" y="2644"/>
                  </a:lnTo>
                  <a:cubicBezTo>
                    <a:pt x="1537" y="2608"/>
                    <a:pt x="1537" y="2597"/>
                    <a:pt x="1513" y="2561"/>
                  </a:cubicBezTo>
                  <a:cubicBezTo>
                    <a:pt x="1418" y="2358"/>
                    <a:pt x="1370" y="2120"/>
                    <a:pt x="1370" y="1894"/>
                  </a:cubicBezTo>
                  <a:lnTo>
                    <a:pt x="1370" y="1549"/>
                  </a:lnTo>
                  <a:cubicBezTo>
                    <a:pt x="1370" y="882"/>
                    <a:pt x="1918" y="334"/>
                    <a:pt x="2584" y="334"/>
                  </a:cubicBezTo>
                  <a:close/>
                  <a:moveTo>
                    <a:pt x="3954" y="4763"/>
                  </a:moveTo>
                  <a:lnTo>
                    <a:pt x="3954" y="5061"/>
                  </a:lnTo>
                  <a:lnTo>
                    <a:pt x="3096" y="5656"/>
                  </a:lnTo>
                  <a:lnTo>
                    <a:pt x="2215" y="5061"/>
                  </a:lnTo>
                  <a:lnTo>
                    <a:pt x="2215" y="4763"/>
                  </a:lnTo>
                  <a:cubicBezTo>
                    <a:pt x="2441" y="4883"/>
                    <a:pt x="2691" y="4966"/>
                    <a:pt x="2965" y="4978"/>
                  </a:cubicBezTo>
                  <a:lnTo>
                    <a:pt x="3096" y="4978"/>
                  </a:lnTo>
                  <a:cubicBezTo>
                    <a:pt x="3406" y="4978"/>
                    <a:pt x="3704" y="4894"/>
                    <a:pt x="3954" y="4763"/>
                  </a:cubicBezTo>
                  <a:close/>
                  <a:moveTo>
                    <a:pt x="2084" y="5359"/>
                  </a:moveTo>
                  <a:lnTo>
                    <a:pt x="2846" y="5883"/>
                  </a:lnTo>
                  <a:lnTo>
                    <a:pt x="2441" y="6276"/>
                  </a:lnTo>
                  <a:lnTo>
                    <a:pt x="2430" y="6276"/>
                  </a:lnTo>
                  <a:lnTo>
                    <a:pt x="1918" y="5525"/>
                  </a:lnTo>
                  <a:lnTo>
                    <a:pt x="2084" y="5359"/>
                  </a:lnTo>
                  <a:close/>
                  <a:moveTo>
                    <a:pt x="4108" y="5347"/>
                  </a:moveTo>
                  <a:lnTo>
                    <a:pt x="4275" y="5514"/>
                  </a:lnTo>
                  <a:lnTo>
                    <a:pt x="3763" y="6276"/>
                  </a:lnTo>
                  <a:lnTo>
                    <a:pt x="3751" y="6276"/>
                  </a:lnTo>
                  <a:lnTo>
                    <a:pt x="3346" y="5871"/>
                  </a:lnTo>
                  <a:lnTo>
                    <a:pt x="4108" y="5347"/>
                  </a:lnTo>
                  <a:close/>
                  <a:moveTo>
                    <a:pt x="2572" y="1"/>
                  </a:moveTo>
                  <a:cubicBezTo>
                    <a:pt x="1727" y="1"/>
                    <a:pt x="1037" y="692"/>
                    <a:pt x="1037" y="1537"/>
                  </a:cubicBezTo>
                  <a:lnTo>
                    <a:pt x="1037" y="1882"/>
                  </a:lnTo>
                  <a:cubicBezTo>
                    <a:pt x="1037" y="2144"/>
                    <a:pt x="1096" y="2418"/>
                    <a:pt x="1215" y="2668"/>
                  </a:cubicBezTo>
                  <a:lnTo>
                    <a:pt x="1215" y="3025"/>
                  </a:lnTo>
                  <a:cubicBezTo>
                    <a:pt x="1215" y="3620"/>
                    <a:pt x="1489" y="4168"/>
                    <a:pt x="1906" y="4525"/>
                  </a:cubicBezTo>
                  <a:lnTo>
                    <a:pt x="1906" y="5061"/>
                  </a:lnTo>
                  <a:lnTo>
                    <a:pt x="1608" y="5383"/>
                  </a:lnTo>
                  <a:cubicBezTo>
                    <a:pt x="1572" y="5406"/>
                    <a:pt x="1560" y="5454"/>
                    <a:pt x="1560" y="5502"/>
                  </a:cubicBezTo>
                  <a:lnTo>
                    <a:pt x="560" y="5859"/>
                  </a:lnTo>
                  <a:cubicBezTo>
                    <a:pt x="239" y="5978"/>
                    <a:pt x="1" y="6299"/>
                    <a:pt x="1" y="6657"/>
                  </a:cubicBezTo>
                  <a:lnTo>
                    <a:pt x="1" y="7549"/>
                  </a:lnTo>
                  <a:cubicBezTo>
                    <a:pt x="1" y="7645"/>
                    <a:pt x="72" y="7716"/>
                    <a:pt x="167" y="7716"/>
                  </a:cubicBezTo>
                  <a:cubicBezTo>
                    <a:pt x="251" y="7716"/>
                    <a:pt x="322" y="7645"/>
                    <a:pt x="322" y="7549"/>
                  </a:cubicBezTo>
                  <a:lnTo>
                    <a:pt x="322" y="6657"/>
                  </a:lnTo>
                  <a:cubicBezTo>
                    <a:pt x="322" y="6430"/>
                    <a:pt x="465" y="6240"/>
                    <a:pt x="667" y="6168"/>
                  </a:cubicBezTo>
                  <a:lnTo>
                    <a:pt x="1715" y="5775"/>
                  </a:lnTo>
                  <a:lnTo>
                    <a:pt x="2144" y="6430"/>
                  </a:lnTo>
                  <a:cubicBezTo>
                    <a:pt x="2203" y="6526"/>
                    <a:pt x="2287" y="6561"/>
                    <a:pt x="2382" y="6585"/>
                  </a:cubicBezTo>
                  <a:lnTo>
                    <a:pt x="2406" y="6585"/>
                  </a:lnTo>
                  <a:cubicBezTo>
                    <a:pt x="2501" y="6585"/>
                    <a:pt x="2584" y="6549"/>
                    <a:pt x="2644" y="6478"/>
                  </a:cubicBezTo>
                  <a:lnTo>
                    <a:pt x="2918" y="6204"/>
                  </a:lnTo>
                  <a:lnTo>
                    <a:pt x="2918" y="7549"/>
                  </a:lnTo>
                  <a:cubicBezTo>
                    <a:pt x="2918" y="7633"/>
                    <a:pt x="2989" y="7716"/>
                    <a:pt x="3084" y="7716"/>
                  </a:cubicBezTo>
                  <a:cubicBezTo>
                    <a:pt x="3168" y="7716"/>
                    <a:pt x="3239" y="7633"/>
                    <a:pt x="3239" y="7549"/>
                  </a:cubicBezTo>
                  <a:lnTo>
                    <a:pt x="3239" y="6204"/>
                  </a:lnTo>
                  <a:lnTo>
                    <a:pt x="3513" y="6478"/>
                  </a:lnTo>
                  <a:cubicBezTo>
                    <a:pt x="3573" y="6537"/>
                    <a:pt x="3656" y="6585"/>
                    <a:pt x="3751" y="6585"/>
                  </a:cubicBezTo>
                  <a:lnTo>
                    <a:pt x="3775" y="6585"/>
                  </a:lnTo>
                  <a:cubicBezTo>
                    <a:pt x="3882" y="6561"/>
                    <a:pt x="3977" y="6526"/>
                    <a:pt x="4013" y="6430"/>
                  </a:cubicBezTo>
                  <a:lnTo>
                    <a:pt x="4454" y="5775"/>
                  </a:lnTo>
                  <a:lnTo>
                    <a:pt x="5489" y="6168"/>
                  </a:lnTo>
                  <a:cubicBezTo>
                    <a:pt x="5704" y="6240"/>
                    <a:pt x="5835" y="6430"/>
                    <a:pt x="5835" y="6657"/>
                  </a:cubicBezTo>
                  <a:lnTo>
                    <a:pt x="5835" y="7549"/>
                  </a:lnTo>
                  <a:cubicBezTo>
                    <a:pt x="5835" y="7645"/>
                    <a:pt x="5906" y="7716"/>
                    <a:pt x="6001" y="7716"/>
                  </a:cubicBezTo>
                  <a:cubicBezTo>
                    <a:pt x="6085" y="7716"/>
                    <a:pt x="6156" y="7645"/>
                    <a:pt x="6156" y="7549"/>
                  </a:cubicBezTo>
                  <a:lnTo>
                    <a:pt x="6156" y="6657"/>
                  </a:lnTo>
                  <a:cubicBezTo>
                    <a:pt x="6180" y="6311"/>
                    <a:pt x="5954" y="6002"/>
                    <a:pt x="5620" y="5883"/>
                  </a:cubicBezTo>
                  <a:lnTo>
                    <a:pt x="4632" y="5525"/>
                  </a:lnTo>
                  <a:cubicBezTo>
                    <a:pt x="4632" y="5478"/>
                    <a:pt x="4608" y="5442"/>
                    <a:pt x="4585" y="5406"/>
                  </a:cubicBezTo>
                  <a:lnTo>
                    <a:pt x="4287" y="5097"/>
                  </a:lnTo>
                  <a:lnTo>
                    <a:pt x="4287" y="4549"/>
                  </a:lnTo>
                  <a:cubicBezTo>
                    <a:pt x="4311" y="4513"/>
                    <a:pt x="4346" y="4490"/>
                    <a:pt x="4370" y="4466"/>
                  </a:cubicBezTo>
                  <a:cubicBezTo>
                    <a:pt x="4751" y="4109"/>
                    <a:pt x="4966" y="3620"/>
                    <a:pt x="4966" y="3097"/>
                  </a:cubicBezTo>
                  <a:lnTo>
                    <a:pt x="4966" y="2680"/>
                  </a:lnTo>
                  <a:cubicBezTo>
                    <a:pt x="5085" y="2430"/>
                    <a:pt x="5144" y="2180"/>
                    <a:pt x="5144" y="1894"/>
                  </a:cubicBezTo>
                  <a:lnTo>
                    <a:pt x="5144" y="168"/>
                  </a:lnTo>
                  <a:cubicBezTo>
                    <a:pt x="5144" y="72"/>
                    <a:pt x="5073" y="1"/>
                    <a:pt x="498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83"/>
            <p:cNvSpPr/>
            <p:nvPr/>
          </p:nvSpPr>
          <p:spPr>
            <a:xfrm>
              <a:off x="3204117" y="1836767"/>
              <a:ext cx="10630" cy="21261"/>
            </a:xfrm>
            <a:custGeom>
              <a:rect b="b" l="l" r="r" t="t"/>
              <a:pathLst>
                <a:path extrusionOk="0" h="668" w="334">
                  <a:moveTo>
                    <a:pt x="167" y="0"/>
                  </a:moveTo>
                  <a:cubicBezTo>
                    <a:pt x="84" y="0"/>
                    <a:pt x="1" y="72"/>
                    <a:pt x="1" y="167"/>
                  </a:cubicBezTo>
                  <a:lnTo>
                    <a:pt x="1" y="500"/>
                  </a:lnTo>
                  <a:cubicBezTo>
                    <a:pt x="1" y="596"/>
                    <a:pt x="84" y="667"/>
                    <a:pt x="167" y="667"/>
                  </a:cubicBezTo>
                  <a:cubicBezTo>
                    <a:pt x="262" y="667"/>
                    <a:pt x="334" y="596"/>
                    <a:pt x="334" y="500"/>
                  </a:cubicBezTo>
                  <a:lnTo>
                    <a:pt x="334" y="167"/>
                  </a:lnTo>
                  <a:cubicBezTo>
                    <a:pt x="334" y="72"/>
                    <a:pt x="262"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83"/>
            <p:cNvSpPr/>
            <p:nvPr/>
          </p:nvSpPr>
          <p:spPr>
            <a:xfrm>
              <a:off x="3324616" y="1836767"/>
              <a:ext cx="10280" cy="21261"/>
            </a:xfrm>
            <a:custGeom>
              <a:rect b="b" l="l" r="r" t="t"/>
              <a:pathLst>
                <a:path extrusionOk="0" h="668" w="323">
                  <a:moveTo>
                    <a:pt x="167" y="0"/>
                  </a:moveTo>
                  <a:cubicBezTo>
                    <a:pt x="72" y="0"/>
                    <a:pt x="1" y="72"/>
                    <a:pt x="1" y="167"/>
                  </a:cubicBezTo>
                  <a:lnTo>
                    <a:pt x="1" y="500"/>
                  </a:lnTo>
                  <a:cubicBezTo>
                    <a:pt x="1" y="596"/>
                    <a:pt x="72" y="667"/>
                    <a:pt x="167" y="667"/>
                  </a:cubicBezTo>
                  <a:cubicBezTo>
                    <a:pt x="251" y="667"/>
                    <a:pt x="322" y="596"/>
                    <a:pt x="322" y="500"/>
                  </a:cubicBezTo>
                  <a:lnTo>
                    <a:pt x="322" y="167"/>
                  </a:lnTo>
                  <a:cubicBezTo>
                    <a:pt x="322" y="72"/>
                    <a:pt x="251"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83"/>
            <p:cNvSpPr/>
            <p:nvPr/>
          </p:nvSpPr>
          <p:spPr>
            <a:xfrm>
              <a:off x="3122257" y="1508594"/>
              <a:ext cx="294850" cy="278554"/>
            </a:xfrm>
            <a:custGeom>
              <a:rect b="b" l="l" r="r" t="t"/>
              <a:pathLst>
                <a:path extrusionOk="0" h="8752" w="9264">
                  <a:moveTo>
                    <a:pt x="3096" y="584"/>
                  </a:moveTo>
                  <a:lnTo>
                    <a:pt x="3096" y="584"/>
                  </a:lnTo>
                  <a:cubicBezTo>
                    <a:pt x="2858" y="798"/>
                    <a:pt x="2620" y="1060"/>
                    <a:pt x="2430" y="1382"/>
                  </a:cubicBezTo>
                  <a:cubicBezTo>
                    <a:pt x="2299" y="1584"/>
                    <a:pt x="2156" y="1810"/>
                    <a:pt x="2061" y="2048"/>
                  </a:cubicBezTo>
                  <a:lnTo>
                    <a:pt x="1168" y="2048"/>
                  </a:lnTo>
                  <a:cubicBezTo>
                    <a:pt x="1656" y="1394"/>
                    <a:pt x="2322" y="882"/>
                    <a:pt x="3096" y="584"/>
                  </a:cubicBezTo>
                  <a:close/>
                  <a:moveTo>
                    <a:pt x="4466" y="310"/>
                  </a:moveTo>
                  <a:lnTo>
                    <a:pt x="4466" y="2048"/>
                  </a:lnTo>
                  <a:lnTo>
                    <a:pt x="2418" y="2048"/>
                  </a:lnTo>
                  <a:cubicBezTo>
                    <a:pt x="2894" y="1048"/>
                    <a:pt x="3632" y="382"/>
                    <a:pt x="4466" y="310"/>
                  </a:cubicBezTo>
                  <a:close/>
                  <a:moveTo>
                    <a:pt x="4799" y="310"/>
                  </a:moveTo>
                  <a:cubicBezTo>
                    <a:pt x="5644" y="382"/>
                    <a:pt x="6371" y="1048"/>
                    <a:pt x="6847" y="2048"/>
                  </a:cubicBezTo>
                  <a:lnTo>
                    <a:pt x="4799" y="2048"/>
                  </a:lnTo>
                  <a:lnTo>
                    <a:pt x="4799" y="310"/>
                  </a:lnTo>
                  <a:close/>
                  <a:moveTo>
                    <a:pt x="6168" y="608"/>
                  </a:moveTo>
                  <a:cubicBezTo>
                    <a:pt x="6942" y="905"/>
                    <a:pt x="7609" y="1405"/>
                    <a:pt x="8097" y="2060"/>
                  </a:cubicBezTo>
                  <a:lnTo>
                    <a:pt x="7204" y="2060"/>
                  </a:lnTo>
                  <a:cubicBezTo>
                    <a:pt x="7097" y="1810"/>
                    <a:pt x="6966" y="1584"/>
                    <a:pt x="6835" y="1382"/>
                  </a:cubicBezTo>
                  <a:cubicBezTo>
                    <a:pt x="6621" y="1072"/>
                    <a:pt x="6406" y="810"/>
                    <a:pt x="6168" y="608"/>
                  </a:cubicBezTo>
                  <a:close/>
                  <a:moveTo>
                    <a:pt x="1941" y="2382"/>
                  </a:moveTo>
                  <a:cubicBezTo>
                    <a:pt x="1703" y="3013"/>
                    <a:pt x="1560" y="3715"/>
                    <a:pt x="1549" y="4465"/>
                  </a:cubicBezTo>
                  <a:lnTo>
                    <a:pt x="322" y="4465"/>
                  </a:lnTo>
                  <a:cubicBezTo>
                    <a:pt x="358" y="3703"/>
                    <a:pt x="584" y="2989"/>
                    <a:pt x="953" y="2382"/>
                  </a:cubicBezTo>
                  <a:close/>
                  <a:moveTo>
                    <a:pt x="8323" y="2382"/>
                  </a:moveTo>
                  <a:cubicBezTo>
                    <a:pt x="8692" y="2989"/>
                    <a:pt x="8919" y="3703"/>
                    <a:pt x="8942" y="4465"/>
                  </a:cubicBezTo>
                  <a:lnTo>
                    <a:pt x="7728" y="4465"/>
                  </a:lnTo>
                  <a:cubicBezTo>
                    <a:pt x="7692" y="3715"/>
                    <a:pt x="7561" y="3013"/>
                    <a:pt x="7335" y="2382"/>
                  </a:cubicBezTo>
                  <a:close/>
                  <a:moveTo>
                    <a:pt x="1537" y="4787"/>
                  </a:moveTo>
                  <a:cubicBezTo>
                    <a:pt x="1560" y="5466"/>
                    <a:pt x="1668" y="6132"/>
                    <a:pt x="1882" y="6739"/>
                  </a:cubicBezTo>
                  <a:lnTo>
                    <a:pt x="1918" y="6870"/>
                  </a:lnTo>
                  <a:lnTo>
                    <a:pt x="941" y="6870"/>
                  </a:lnTo>
                  <a:cubicBezTo>
                    <a:pt x="572" y="6239"/>
                    <a:pt x="346" y="5525"/>
                    <a:pt x="310" y="4787"/>
                  </a:cubicBezTo>
                  <a:close/>
                  <a:moveTo>
                    <a:pt x="8919" y="4787"/>
                  </a:moveTo>
                  <a:cubicBezTo>
                    <a:pt x="8919" y="5501"/>
                    <a:pt x="8704" y="6204"/>
                    <a:pt x="8347" y="6811"/>
                  </a:cubicBezTo>
                  <a:cubicBezTo>
                    <a:pt x="8335" y="6823"/>
                    <a:pt x="8323" y="6859"/>
                    <a:pt x="8311" y="6870"/>
                  </a:cubicBezTo>
                  <a:lnTo>
                    <a:pt x="7323" y="6870"/>
                  </a:lnTo>
                  <a:lnTo>
                    <a:pt x="7371" y="6739"/>
                  </a:lnTo>
                  <a:cubicBezTo>
                    <a:pt x="7573" y="6120"/>
                    <a:pt x="7680" y="5466"/>
                    <a:pt x="7692" y="4787"/>
                  </a:cubicBezTo>
                  <a:close/>
                  <a:moveTo>
                    <a:pt x="4632" y="1"/>
                  </a:moveTo>
                  <a:cubicBezTo>
                    <a:pt x="3394" y="1"/>
                    <a:pt x="2239" y="477"/>
                    <a:pt x="1358" y="1346"/>
                  </a:cubicBezTo>
                  <a:cubicBezTo>
                    <a:pt x="477" y="2227"/>
                    <a:pt x="1" y="3382"/>
                    <a:pt x="1" y="4620"/>
                  </a:cubicBezTo>
                  <a:cubicBezTo>
                    <a:pt x="1" y="6358"/>
                    <a:pt x="953" y="7930"/>
                    <a:pt x="2501" y="8728"/>
                  </a:cubicBezTo>
                  <a:cubicBezTo>
                    <a:pt x="2537" y="8752"/>
                    <a:pt x="2549" y="8752"/>
                    <a:pt x="2573" y="8752"/>
                  </a:cubicBezTo>
                  <a:cubicBezTo>
                    <a:pt x="2632" y="8752"/>
                    <a:pt x="2692" y="8716"/>
                    <a:pt x="2727" y="8656"/>
                  </a:cubicBezTo>
                  <a:cubicBezTo>
                    <a:pt x="2775" y="8585"/>
                    <a:pt x="2739" y="8478"/>
                    <a:pt x="2656" y="8430"/>
                  </a:cubicBezTo>
                  <a:cubicBezTo>
                    <a:pt x="2061" y="8121"/>
                    <a:pt x="1560" y="7692"/>
                    <a:pt x="1179" y="7180"/>
                  </a:cubicBezTo>
                  <a:lnTo>
                    <a:pt x="2072" y="7180"/>
                  </a:lnTo>
                  <a:cubicBezTo>
                    <a:pt x="2263" y="7632"/>
                    <a:pt x="2513" y="8013"/>
                    <a:pt x="2799" y="8335"/>
                  </a:cubicBezTo>
                  <a:cubicBezTo>
                    <a:pt x="2831" y="8368"/>
                    <a:pt x="2879" y="8386"/>
                    <a:pt x="2924" y="8386"/>
                  </a:cubicBezTo>
                  <a:cubicBezTo>
                    <a:pt x="2962" y="8386"/>
                    <a:pt x="2998" y="8374"/>
                    <a:pt x="3025" y="8347"/>
                  </a:cubicBezTo>
                  <a:cubicBezTo>
                    <a:pt x="3084" y="8287"/>
                    <a:pt x="3096" y="8180"/>
                    <a:pt x="3037" y="8121"/>
                  </a:cubicBezTo>
                  <a:cubicBezTo>
                    <a:pt x="2799" y="7859"/>
                    <a:pt x="2596" y="7537"/>
                    <a:pt x="2430" y="7180"/>
                  </a:cubicBezTo>
                  <a:cubicBezTo>
                    <a:pt x="2501" y="7168"/>
                    <a:pt x="2561" y="7109"/>
                    <a:pt x="2561" y="7025"/>
                  </a:cubicBezTo>
                  <a:cubicBezTo>
                    <a:pt x="2561" y="6930"/>
                    <a:pt x="2489" y="6859"/>
                    <a:pt x="2394" y="6859"/>
                  </a:cubicBezTo>
                  <a:lnTo>
                    <a:pt x="2275" y="6859"/>
                  </a:lnTo>
                  <a:cubicBezTo>
                    <a:pt x="2025" y="6228"/>
                    <a:pt x="1894" y="5513"/>
                    <a:pt x="1882" y="4775"/>
                  </a:cubicBezTo>
                  <a:lnTo>
                    <a:pt x="2061" y="4775"/>
                  </a:lnTo>
                  <a:cubicBezTo>
                    <a:pt x="2144" y="4775"/>
                    <a:pt x="2215" y="4704"/>
                    <a:pt x="2215" y="4608"/>
                  </a:cubicBezTo>
                  <a:cubicBezTo>
                    <a:pt x="2215" y="4513"/>
                    <a:pt x="2144" y="4442"/>
                    <a:pt x="2061" y="4442"/>
                  </a:cubicBezTo>
                  <a:lnTo>
                    <a:pt x="1882" y="4442"/>
                  </a:lnTo>
                  <a:cubicBezTo>
                    <a:pt x="1894" y="3680"/>
                    <a:pt x="2037" y="2965"/>
                    <a:pt x="2275" y="2358"/>
                  </a:cubicBezTo>
                  <a:lnTo>
                    <a:pt x="4478" y="2358"/>
                  </a:lnTo>
                  <a:lnTo>
                    <a:pt x="4478" y="2715"/>
                  </a:lnTo>
                  <a:cubicBezTo>
                    <a:pt x="4478" y="2810"/>
                    <a:pt x="4561" y="2882"/>
                    <a:pt x="4644" y="2882"/>
                  </a:cubicBezTo>
                  <a:cubicBezTo>
                    <a:pt x="4739" y="2882"/>
                    <a:pt x="4811" y="2810"/>
                    <a:pt x="4811" y="2715"/>
                  </a:cubicBezTo>
                  <a:lnTo>
                    <a:pt x="4811" y="2358"/>
                  </a:lnTo>
                  <a:lnTo>
                    <a:pt x="7014" y="2358"/>
                  </a:lnTo>
                  <a:cubicBezTo>
                    <a:pt x="7252" y="2965"/>
                    <a:pt x="7395" y="3680"/>
                    <a:pt x="7418" y="4442"/>
                  </a:cubicBezTo>
                  <a:lnTo>
                    <a:pt x="7204" y="4442"/>
                  </a:lnTo>
                  <a:cubicBezTo>
                    <a:pt x="7121" y="4442"/>
                    <a:pt x="7037" y="4513"/>
                    <a:pt x="7037" y="4608"/>
                  </a:cubicBezTo>
                  <a:cubicBezTo>
                    <a:pt x="7037" y="4704"/>
                    <a:pt x="7121" y="4775"/>
                    <a:pt x="7204" y="4775"/>
                  </a:cubicBezTo>
                  <a:lnTo>
                    <a:pt x="7383" y="4775"/>
                  </a:lnTo>
                  <a:cubicBezTo>
                    <a:pt x="7371" y="5513"/>
                    <a:pt x="7216" y="6228"/>
                    <a:pt x="6978" y="6859"/>
                  </a:cubicBezTo>
                  <a:lnTo>
                    <a:pt x="6859" y="6859"/>
                  </a:lnTo>
                  <a:cubicBezTo>
                    <a:pt x="6775" y="6859"/>
                    <a:pt x="6704" y="6930"/>
                    <a:pt x="6704" y="7025"/>
                  </a:cubicBezTo>
                  <a:cubicBezTo>
                    <a:pt x="6704" y="7109"/>
                    <a:pt x="6764" y="7168"/>
                    <a:pt x="6835" y="7180"/>
                  </a:cubicBezTo>
                  <a:cubicBezTo>
                    <a:pt x="6668" y="7537"/>
                    <a:pt x="6466" y="7859"/>
                    <a:pt x="6228" y="8121"/>
                  </a:cubicBezTo>
                  <a:cubicBezTo>
                    <a:pt x="6168" y="8180"/>
                    <a:pt x="6168" y="8287"/>
                    <a:pt x="6240" y="8347"/>
                  </a:cubicBezTo>
                  <a:cubicBezTo>
                    <a:pt x="6263" y="8371"/>
                    <a:pt x="6311" y="8394"/>
                    <a:pt x="6347" y="8394"/>
                  </a:cubicBezTo>
                  <a:cubicBezTo>
                    <a:pt x="6383" y="8394"/>
                    <a:pt x="6430" y="8371"/>
                    <a:pt x="6466" y="8335"/>
                  </a:cubicBezTo>
                  <a:cubicBezTo>
                    <a:pt x="6740" y="8013"/>
                    <a:pt x="7002" y="7621"/>
                    <a:pt x="7192" y="7180"/>
                  </a:cubicBezTo>
                  <a:lnTo>
                    <a:pt x="8085" y="7180"/>
                  </a:lnTo>
                  <a:cubicBezTo>
                    <a:pt x="7728" y="7656"/>
                    <a:pt x="7299" y="8061"/>
                    <a:pt x="6775" y="8347"/>
                  </a:cubicBezTo>
                  <a:cubicBezTo>
                    <a:pt x="6704" y="8394"/>
                    <a:pt x="6668" y="8490"/>
                    <a:pt x="6716" y="8573"/>
                  </a:cubicBezTo>
                  <a:cubicBezTo>
                    <a:pt x="6749" y="8622"/>
                    <a:pt x="6804" y="8649"/>
                    <a:pt x="6863" y="8649"/>
                  </a:cubicBezTo>
                  <a:cubicBezTo>
                    <a:pt x="6889" y="8649"/>
                    <a:pt x="6916" y="8644"/>
                    <a:pt x="6942" y="8633"/>
                  </a:cubicBezTo>
                  <a:cubicBezTo>
                    <a:pt x="7621" y="8228"/>
                    <a:pt x="8204" y="7644"/>
                    <a:pt x="8621" y="6966"/>
                  </a:cubicBezTo>
                  <a:cubicBezTo>
                    <a:pt x="9038" y="6251"/>
                    <a:pt x="9264" y="5442"/>
                    <a:pt x="9264" y="4608"/>
                  </a:cubicBezTo>
                  <a:cubicBezTo>
                    <a:pt x="9264" y="3382"/>
                    <a:pt x="8788" y="2227"/>
                    <a:pt x="7907" y="1346"/>
                  </a:cubicBezTo>
                  <a:cubicBezTo>
                    <a:pt x="7025" y="477"/>
                    <a:pt x="5871" y="1"/>
                    <a:pt x="46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6" name="Google Shape;6296;p83"/>
          <p:cNvGrpSpPr/>
          <p:nvPr/>
        </p:nvGrpSpPr>
        <p:grpSpPr>
          <a:xfrm>
            <a:off x="910723" y="1508212"/>
            <a:ext cx="251660" cy="350166"/>
            <a:chOff x="910723" y="1508212"/>
            <a:chExt cx="251660" cy="350166"/>
          </a:xfrm>
        </p:grpSpPr>
        <p:sp>
          <p:nvSpPr>
            <p:cNvPr id="6297" name="Google Shape;6297;p83"/>
            <p:cNvSpPr/>
            <p:nvPr/>
          </p:nvSpPr>
          <p:spPr>
            <a:xfrm>
              <a:off x="910723" y="1508212"/>
              <a:ext cx="251660" cy="350166"/>
            </a:xfrm>
            <a:custGeom>
              <a:rect b="b" l="l" r="r" t="t"/>
              <a:pathLst>
                <a:path extrusionOk="0" h="11002" w="7907">
                  <a:moveTo>
                    <a:pt x="3942" y="334"/>
                  </a:moveTo>
                  <a:cubicBezTo>
                    <a:pt x="4132" y="334"/>
                    <a:pt x="4299" y="441"/>
                    <a:pt x="4394" y="608"/>
                  </a:cubicBezTo>
                  <a:cubicBezTo>
                    <a:pt x="4418" y="644"/>
                    <a:pt x="4466" y="679"/>
                    <a:pt x="4525" y="679"/>
                  </a:cubicBezTo>
                  <a:lnTo>
                    <a:pt x="5132" y="679"/>
                  </a:lnTo>
                  <a:cubicBezTo>
                    <a:pt x="5240" y="679"/>
                    <a:pt x="5311" y="763"/>
                    <a:pt x="5311" y="858"/>
                  </a:cubicBezTo>
                  <a:lnTo>
                    <a:pt x="5311" y="1382"/>
                  </a:lnTo>
                  <a:lnTo>
                    <a:pt x="2573" y="1382"/>
                  </a:lnTo>
                  <a:lnTo>
                    <a:pt x="2573" y="858"/>
                  </a:lnTo>
                  <a:cubicBezTo>
                    <a:pt x="2573" y="751"/>
                    <a:pt x="2668" y="679"/>
                    <a:pt x="2751" y="679"/>
                  </a:cubicBezTo>
                  <a:lnTo>
                    <a:pt x="3358" y="679"/>
                  </a:lnTo>
                  <a:cubicBezTo>
                    <a:pt x="3418" y="679"/>
                    <a:pt x="3466" y="644"/>
                    <a:pt x="3501" y="608"/>
                  </a:cubicBezTo>
                  <a:cubicBezTo>
                    <a:pt x="3585" y="441"/>
                    <a:pt x="3763" y="334"/>
                    <a:pt x="3942" y="334"/>
                  </a:cubicBezTo>
                  <a:close/>
                  <a:moveTo>
                    <a:pt x="7240" y="1013"/>
                  </a:moveTo>
                  <a:cubicBezTo>
                    <a:pt x="7442" y="1013"/>
                    <a:pt x="7609" y="1179"/>
                    <a:pt x="7609" y="1370"/>
                  </a:cubicBezTo>
                  <a:lnTo>
                    <a:pt x="7609" y="10323"/>
                  </a:lnTo>
                  <a:lnTo>
                    <a:pt x="7585" y="10323"/>
                  </a:lnTo>
                  <a:cubicBezTo>
                    <a:pt x="7585" y="10514"/>
                    <a:pt x="7430" y="10681"/>
                    <a:pt x="7228" y="10681"/>
                  </a:cubicBezTo>
                  <a:lnTo>
                    <a:pt x="691" y="10681"/>
                  </a:lnTo>
                  <a:cubicBezTo>
                    <a:pt x="501" y="10681"/>
                    <a:pt x="334" y="10514"/>
                    <a:pt x="334" y="10323"/>
                  </a:cubicBezTo>
                  <a:lnTo>
                    <a:pt x="334" y="1370"/>
                  </a:lnTo>
                  <a:cubicBezTo>
                    <a:pt x="334" y="1179"/>
                    <a:pt x="501" y="1013"/>
                    <a:pt x="691" y="1013"/>
                  </a:cubicBezTo>
                  <a:lnTo>
                    <a:pt x="2263" y="1013"/>
                  </a:lnTo>
                  <a:lnTo>
                    <a:pt x="2263" y="1537"/>
                  </a:lnTo>
                  <a:cubicBezTo>
                    <a:pt x="2263" y="1632"/>
                    <a:pt x="2335" y="1703"/>
                    <a:pt x="2418" y="1703"/>
                  </a:cubicBezTo>
                  <a:lnTo>
                    <a:pt x="5525" y="1703"/>
                  </a:lnTo>
                  <a:cubicBezTo>
                    <a:pt x="5609" y="1703"/>
                    <a:pt x="5680" y="1632"/>
                    <a:pt x="5680" y="1537"/>
                  </a:cubicBezTo>
                  <a:lnTo>
                    <a:pt x="5680" y="1013"/>
                  </a:lnTo>
                  <a:close/>
                  <a:moveTo>
                    <a:pt x="3954" y="1"/>
                  </a:moveTo>
                  <a:cubicBezTo>
                    <a:pt x="3692" y="1"/>
                    <a:pt x="3442" y="144"/>
                    <a:pt x="3275" y="346"/>
                  </a:cubicBezTo>
                  <a:lnTo>
                    <a:pt x="2751" y="346"/>
                  </a:lnTo>
                  <a:cubicBezTo>
                    <a:pt x="2525" y="346"/>
                    <a:pt x="2335" y="501"/>
                    <a:pt x="2275" y="691"/>
                  </a:cubicBezTo>
                  <a:lnTo>
                    <a:pt x="680" y="691"/>
                  </a:lnTo>
                  <a:cubicBezTo>
                    <a:pt x="310" y="691"/>
                    <a:pt x="1" y="989"/>
                    <a:pt x="1" y="1382"/>
                  </a:cubicBezTo>
                  <a:lnTo>
                    <a:pt x="1" y="10323"/>
                  </a:lnTo>
                  <a:cubicBezTo>
                    <a:pt x="1" y="10692"/>
                    <a:pt x="299" y="11002"/>
                    <a:pt x="680" y="11002"/>
                  </a:cubicBezTo>
                  <a:lnTo>
                    <a:pt x="7216" y="11002"/>
                  </a:lnTo>
                  <a:cubicBezTo>
                    <a:pt x="7585" y="11002"/>
                    <a:pt x="7907" y="10704"/>
                    <a:pt x="7907" y="10323"/>
                  </a:cubicBezTo>
                  <a:lnTo>
                    <a:pt x="7907" y="1382"/>
                  </a:lnTo>
                  <a:cubicBezTo>
                    <a:pt x="7907" y="989"/>
                    <a:pt x="7609" y="691"/>
                    <a:pt x="7228" y="691"/>
                  </a:cubicBezTo>
                  <a:lnTo>
                    <a:pt x="5644" y="691"/>
                  </a:lnTo>
                  <a:cubicBezTo>
                    <a:pt x="5561" y="501"/>
                    <a:pt x="5383" y="346"/>
                    <a:pt x="5168" y="346"/>
                  </a:cubicBezTo>
                  <a:lnTo>
                    <a:pt x="4644" y="346"/>
                  </a:lnTo>
                  <a:cubicBezTo>
                    <a:pt x="4478" y="144"/>
                    <a:pt x="4228" y="1"/>
                    <a:pt x="395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83"/>
            <p:cNvSpPr/>
            <p:nvPr/>
          </p:nvSpPr>
          <p:spPr>
            <a:xfrm>
              <a:off x="1031604" y="1530205"/>
              <a:ext cx="10280" cy="10248"/>
            </a:xfrm>
            <a:custGeom>
              <a:rect b="b" l="l" r="r" t="t"/>
              <a:pathLst>
                <a:path extrusionOk="0" h="322" w="323">
                  <a:moveTo>
                    <a:pt x="156" y="0"/>
                  </a:moveTo>
                  <a:cubicBezTo>
                    <a:pt x="72" y="0"/>
                    <a:pt x="1" y="72"/>
                    <a:pt x="1" y="167"/>
                  </a:cubicBezTo>
                  <a:cubicBezTo>
                    <a:pt x="1" y="250"/>
                    <a:pt x="72" y="322"/>
                    <a:pt x="156" y="322"/>
                  </a:cubicBezTo>
                  <a:cubicBezTo>
                    <a:pt x="251" y="322"/>
                    <a:pt x="322" y="250"/>
                    <a:pt x="322" y="167"/>
                  </a:cubicBezTo>
                  <a:cubicBezTo>
                    <a:pt x="322" y="72"/>
                    <a:pt x="251" y="0"/>
                    <a:pt x="15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83"/>
            <p:cNvSpPr/>
            <p:nvPr/>
          </p:nvSpPr>
          <p:spPr>
            <a:xfrm>
              <a:off x="932334" y="1551784"/>
              <a:ext cx="208088" cy="273653"/>
            </a:xfrm>
            <a:custGeom>
              <a:rect b="b" l="l" r="r" t="t"/>
              <a:pathLst>
                <a:path extrusionOk="0" h="8598" w="6538">
                  <a:moveTo>
                    <a:pt x="167" y="1"/>
                  </a:moveTo>
                  <a:cubicBezTo>
                    <a:pt x="72" y="1"/>
                    <a:pt x="1" y="84"/>
                    <a:pt x="1" y="168"/>
                  </a:cubicBezTo>
                  <a:lnTo>
                    <a:pt x="1" y="8430"/>
                  </a:lnTo>
                  <a:cubicBezTo>
                    <a:pt x="1" y="8526"/>
                    <a:pt x="72" y="8597"/>
                    <a:pt x="167" y="8597"/>
                  </a:cubicBezTo>
                  <a:lnTo>
                    <a:pt x="6358" y="8597"/>
                  </a:lnTo>
                  <a:cubicBezTo>
                    <a:pt x="6442" y="8597"/>
                    <a:pt x="6525" y="8526"/>
                    <a:pt x="6525" y="8430"/>
                  </a:cubicBezTo>
                  <a:lnTo>
                    <a:pt x="6525" y="168"/>
                  </a:lnTo>
                  <a:cubicBezTo>
                    <a:pt x="6537" y="84"/>
                    <a:pt x="6466" y="13"/>
                    <a:pt x="6370" y="13"/>
                  </a:cubicBezTo>
                  <a:lnTo>
                    <a:pt x="5513" y="13"/>
                  </a:lnTo>
                  <a:cubicBezTo>
                    <a:pt x="5418" y="13"/>
                    <a:pt x="5346" y="84"/>
                    <a:pt x="5346" y="168"/>
                  </a:cubicBezTo>
                  <a:cubicBezTo>
                    <a:pt x="5346" y="263"/>
                    <a:pt x="5418" y="334"/>
                    <a:pt x="5513" y="334"/>
                  </a:cubicBezTo>
                  <a:lnTo>
                    <a:pt x="6204" y="334"/>
                  </a:lnTo>
                  <a:lnTo>
                    <a:pt x="6204" y="8264"/>
                  </a:lnTo>
                  <a:lnTo>
                    <a:pt x="334" y="8264"/>
                  </a:lnTo>
                  <a:lnTo>
                    <a:pt x="334" y="334"/>
                  </a:lnTo>
                  <a:lnTo>
                    <a:pt x="1024" y="334"/>
                  </a:lnTo>
                  <a:cubicBezTo>
                    <a:pt x="1120" y="334"/>
                    <a:pt x="1191" y="263"/>
                    <a:pt x="1191" y="168"/>
                  </a:cubicBezTo>
                  <a:cubicBezTo>
                    <a:pt x="1191" y="84"/>
                    <a:pt x="1120" y="1"/>
                    <a:pt x="102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83"/>
            <p:cNvSpPr/>
            <p:nvPr/>
          </p:nvSpPr>
          <p:spPr>
            <a:xfrm>
              <a:off x="965689" y="1661302"/>
              <a:ext cx="32241" cy="32241"/>
            </a:xfrm>
            <a:custGeom>
              <a:rect b="b" l="l" r="r" t="t"/>
              <a:pathLst>
                <a:path extrusionOk="0" h="1013" w="1013">
                  <a:moveTo>
                    <a:pt x="500" y="346"/>
                  </a:moveTo>
                  <a:cubicBezTo>
                    <a:pt x="608" y="346"/>
                    <a:pt x="679" y="441"/>
                    <a:pt x="679" y="525"/>
                  </a:cubicBezTo>
                  <a:cubicBezTo>
                    <a:pt x="703" y="620"/>
                    <a:pt x="608" y="703"/>
                    <a:pt x="500" y="703"/>
                  </a:cubicBezTo>
                  <a:cubicBezTo>
                    <a:pt x="405" y="703"/>
                    <a:pt x="322" y="620"/>
                    <a:pt x="322" y="525"/>
                  </a:cubicBezTo>
                  <a:cubicBezTo>
                    <a:pt x="322" y="417"/>
                    <a:pt x="417" y="346"/>
                    <a:pt x="500" y="346"/>
                  </a:cubicBezTo>
                  <a:close/>
                  <a:moveTo>
                    <a:pt x="500" y="1"/>
                  </a:moveTo>
                  <a:cubicBezTo>
                    <a:pt x="227" y="1"/>
                    <a:pt x="0" y="227"/>
                    <a:pt x="0" y="513"/>
                  </a:cubicBezTo>
                  <a:cubicBezTo>
                    <a:pt x="0" y="787"/>
                    <a:pt x="227" y="1013"/>
                    <a:pt x="500" y="1013"/>
                  </a:cubicBezTo>
                  <a:cubicBezTo>
                    <a:pt x="786" y="1013"/>
                    <a:pt x="1012" y="787"/>
                    <a:pt x="1012" y="513"/>
                  </a:cubicBezTo>
                  <a:cubicBezTo>
                    <a:pt x="1012" y="227"/>
                    <a:pt x="786" y="1"/>
                    <a:pt x="50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83"/>
            <p:cNvSpPr/>
            <p:nvPr/>
          </p:nvSpPr>
          <p:spPr>
            <a:xfrm>
              <a:off x="965689" y="1710571"/>
              <a:ext cx="32241" cy="32241"/>
            </a:xfrm>
            <a:custGeom>
              <a:rect b="b" l="l" r="r" t="t"/>
              <a:pathLst>
                <a:path extrusionOk="0" h="1013" w="1013">
                  <a:moveTo>
                    <a:pt x="500" y="346"/>
                  </a:moveTo>
                  <a:cubicBezTo>
                    <a:pt x="608" y="346"/>
                    <a:pt x="679" y="441"/>
                    <a:pt x="679" y="524"/>
                  </a:cubicBezTo>
                  <a:cubicBezTo>
                    <a:pt x="679" y="608"/>
                    <a:pt x="608" y="703"/>
                    <a:pt x="500" y="703"/>
                  </a:cubicBezTo>
                  <a:cubicBezTo>
                    <a:pt x="405" y="703"/>
                    <a:pt x="322" y="608"/>
                    <a:pt x="322" y="524"/>
                  </a:cubicBezTo>
                  <a:cubicBezTo>
                    <a:pt x="322" y="441"/>
                    <a:pt x="417" y="346"/>
                    <a:pt x="500" y="346"/>
                  </a:cubicBezTo>
                  <a:close/>
                  <a:moveTo>
                    <a:pt x="500" y="1"/>
                  </a:moveTo>
                  <a:cubicBezTo>
                    <a:pt x="227" y="1"/>
                    <a:pt x="0" y="227"/>
                    <a:pt x="0" y="513"/>
                  </a:cubicBezTo>
                  <a:cubicBezTo>
                    <a:pt x="0" y="786"/>
                    <a:pt x="227" y="1013"/>
                    <a:pt x="500" y="1013"/>
                  </a:cubicBezTo>
                  <a:cubicBezTo>
                    <a:pt x="786" y="1013"/>
                    <a:pt x="1012" y="786"/>
                    <a:pt x="1012" y="513"/>
                  </a:cubicBezTo>
                  <a:cubicBezTo>
                    <a:pt x="1012" y="227"/>
                    <a:pt x="786" y="1"/>
                    <a:pt x="50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83"/>
            <p:cNvSpPr/>
            <p:nvPr/>
          </p:nvSpPr>
          <p:spPr>
            <a:xfrm>
              <a:off x="965689" y="1760604"/>
              <a:ext cx="32241" cy="31859"/>
            </a:xfrm>
            <a:custGeom>
              <a:rect b="b" l="l" r="r" t="t"/>
              <a:pathLst>
                <a:path extrusionOk="0" h="1001" w="1013">
                  <a:moveTo>
                    <a:pt x="500" y="322"/>
                  </a:moveTo>
                  <a:cubicBezTo>
                    <a:pt x="608" y="322"/>
                    <a:pt x="679" y="417"/>
                    <a:pt x="679" y="500"/>
                  </a:cubicBezTo>
                  <a:cubicBezTo>
                    <a:pt x="703" y="596"/>
                    <a:pt x="608" y="679"/>
                    <a:pt x="500" y="679"/>
                  </a:cubicBezTo>
                  <a:cubicBezTo>
                    <a:pt x="405" y="679"/>
                    <a:pt x="322" y="584"/>
                    <a:pt x="322" y="500"/>
                  </a:cubicBezTo>
                  <a:cubicBezTo>
                    <a:pt x="322" y="393"/>
                    <a:pt x="417" y="322"/>
                    <a:pt x="500" y="322"/>
                  </a:cubicBezTo>
                  <a:close/>
                  <a:moveTo>
                    <a:pt x="500" y="0"/>
                  </a:moveTo>
                  <a:cubicBezTo>
                    <a:pt x="227" y="0"/>
                    <a:pt x="0" y="215"/>
                    <a:pt x="0" y="500"/>
                  </a:cubicBezTo>
                  <a:cubicBezTo>
                    <a:pt x="0" y="786"/>
                    <a:pt x="227" y="1000"/>
                    <a:pt x="500" y="1000"/>
                  </a:cubicBezTo>
                  <a:cubicBezTo>
                    <a:pt x="786" y="1000"/>
                    <a:pt x="1012" y="786"/>
                    <a:pt x="1012" y="500"/>
                  </a:cubicBezTo>
                  <a:cubicBezTo>
                    <a:pt x="1012" y="215"/>
                    <a:pt x="786" y="0"/>
                    <a:pt x="50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83"/>
            <p:cNvSpPr/>
            <p:nvPr/>
          </p:nvSpPr>
          <p:spPr>
            <a:xfrm>
              <a:off x="1009643" y="1661302"/>
              <a:ext cx="59899" cy="10662"/>
            </a:xfrm>
            <a:custGeom>
              <a:rect b="b" l="l" r="r" t="t"/>
              <a:pathLst>
                <a:path extrusionOk="0" h="335" w="1882">
                  <a:moveTo>
                    <a:pt x="167" y="1"/>
                  </a:moveTo>
                  <a:cubicBezTo>
                    <a:pt x="72" y="1"/>
                    <a:pt x="0" y="72"/>
                    <a:pt x="0" y="167"/>
                  </a:cubicBezTo>
                  <a:cubicBezTo>
                    <a:pt x="0" y="263"/>
                    <a:pt x="72" y="334"/>
                    <a:pt x="167" y="334"/>
                  </a:cubicBezTo>
                  <a:lnTo>
                    <a:pt x="1715" y="334"/>
                  </a:lnTo>
                  <a:cubicBezTo>
                    <a:pt x="1798" y="334"/>
                    <a:pt x="1882" y="263"/>
                    <a:pt x="1882" y="167"/>
                  </a:cubicBezTo>
                  <a:cubicBezTo>
                    <a:pt x="1882" y="72"/>
                    <a:pt x="1798" y="1"/>
                    <a:pt x="1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83"/>
            <p:cNvSpPr/>
            <p:nvPr/>
          </p:nvSpPr>
          <p:spPr>
            <a:xfrm>
              <a:off x="1009643" y="1683677"/>
              <a:ext cx="98188" cy="10630"/>
            </a:xfrm>
            <a:custGeom>
              <a:rect b="b" l="l" r="r" t="t"/>
              <a:pathLst>
                <a:path extrusionOk="0" h="334" w="3085">
                  <a:moveTo>
                    <a:pt x="167" y="0"/>
                  </a:moveTo>
                  <a:cubicBezTo>
                    <a:pt x="72" y="0"/>
                    <a:pt x="0" y="72"/>
                    <a:pt x="0" y="167"/>
                  </a:cubicBezTo>
                  <a:cubicBezTo>
                    <a:pt x="0" y="250"/>
                    <a:pt x="72" y="334"/>
                    <a:pt x="167" y="334"/>
                  </a:cubicBezTo>
                  <a:lnTo>
                    <a:pt x="2917" y="334"/>
                  </a:lnTo>
                  <a:cubicBezTo>
                    <a:pt x="3013" y="334"/>
                    <a:pt x="3084" y="250"/>
                    <a:pt x="3084" y="167"/>
                  </a:cubicBezTo>
                  <a:cubicBezTo>
                    <a:pt x="3084" y="72"/>
                    <a:pt x="3013" y="0"/>
                    <a:pt x="29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83"/>
            <p:cNvSpPr/>
            <p:nvPr/>
          </p:nvSpPr>
          <p:spPr>
            <a:xfrm>
              <a:off x="1009643" y="1710571"/>
              <a:ext cx="59899" cy="10630"/>
            </a:xfrm>
            <a:custGeom>
              <a:rect b="b" l="l" r="r" t="t"/>
              <a:pathLst>
                <a:path extrusionOk="0" h="334" w="1882">
                  <a:moveTo>
                    <a:pt x="167" y="1"/>
                  </a:moveTo>
                  <a:cubicBezTo>
                    <a:pt x="72" y="1"/>
                    <a:pt x="0" y="84"/>
                    <a:pt x="0" y="167"/>
                  </a:cubicBezTo>
                  <a:cubicBezTo>
                    <a:pt x="0" y="263"/>
                    <a:pt x="72" y="334"/>
                    <a:pt x="167" y="334"/>
                  </a:cubicBezTo>
                  <a:lnTo>
                    <a:pt x="1715" y="334"/>
                  </a:lnTo>
                  <a:cubicBezTo>
                    <a:pt x="1798" y="334"/>
                    <a:pt x="1882" y="263"/>
                    <a:pt x="1882" y="167"/>
                  </a:cubicBezTo>
                  <a:cubicBezTo>
                    <a:pt x="1882" y="84"/>
                    <a:pt x="1798" y="1"/>
                    <a:pt x="1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83"/>
            <p:cNvSpPr/>
            <p:nvPr/>
          </p:nvSpPr>
          <p:spPr>
            <a:xfrm>
              <a:off x="1009643" y="1732946"/>
              <a:ext cx="98188" cy="10630"/>
            </a:xfrm>
            <a:custGeom>
              <a:rect b="b" l="l" r="r" t="t"/>
              <a:pathLst>
                <a:path extrusionOk="0" h="334" w="3085">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83"/>
            <p:cNvSpPr/>
            <p:nvPr/>
          </p:nvSpPr>
          <p:spPr>
            <a:xfrm>
              <a:off x="1009643" y="1760604"/>
              <a:ext cx="59899" cy="10248"/>
            </a:xfrm>
            <a:custGeom>
              <a:rect b="b" l="l" r="r" t="t"/>
              <a:pathLst>
                <a:path extrusionOk="0" h="322" w="1882">
                  <a:moveTo>
                    <a:pt x="167" y="0"/>
                  </a:moveTo>
                  <a:cubicBezTo>
                    <a:pt x="72" y="0"/>
                    <a:pt x="0" y="72"/>
                    <a:pt x="0" y="155"/>
                  </a:cubicBezTo>
                  <a:cubicBezTo>
                    <a:pt x="0" y="250"/>
                    <a:pt x="72" y="322"/>
                    <a:pt x="167" y="322"/>
                  </a:cubicBezTo>
                  <a:lnTo>
                    <a:pt x="1715" y="322"/>
                  </a:lnTo>
                  <a:cubicBezTo>
                    <a:pt x="1798" y="322"/>
                    <a:pt x="1882" y="250"/>
                    <a:pt x="1882" y="155"/>
                  </a:cubicBezTo>
                  <a:cubicBezTo>
                    <a:pt x="1882" y="72"/>
                    <a:pt x="1798" y="0"/>
                    <a:pt x="171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83"/>
            <p:cNvSpPr/>
            <p:nvPr/>
          </p:nvSpPr>
          <p:spPr>
            <a:xfrm>
              <a:off x="1009643" y="1782183"/>
              <a:ext cx="98188" cy="10662"/>
            </a:xfrm>
            <a:custGeom>
              <a:rect b="b" l="l" r="r" t="t"/>
              <a:pathLst>
                <a:path extrusionOk="0" h="335" w="3085">
                  <a:moveTo>
                    <a:pt x="167" y="1"/>
                  </a:moveTo>
                  <a:cubicBezTo>
                    <a:pt x="72" y="1"/>
                    <a:pt x="0" y="72"/>
                    <a:pt x="0" y="168"/>
                  </a:cubicBezTo>
                  <a:cubicBezTo>
                    <a:pt x="0" y="251"/>
                    <a:pt x="72" y="334"/>
                    <a:pt x="167" y="334"/>
                  </a:cubicBezTo>
                  <a:lnTo>
                    <a:pt x="2917" y="334"/>
                  </a:lnTo>
                  <a:cubicBezTo>
                    <a:pt x="3013" y="334"/>
                    <a:pt x="3084" y="251"/>
                    <a:pt x="3084" y="168"/>
                  </a:cubicBezTo>
                  <a:cubicBezTo>
                    <a:pt x="3084" y="72"/>
                    <a:pt x="3013" y="1"/>
                    <a:pt x="291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83"/>
            <p:cNvSpPr/>
            <p:nvPr/>
          </p:nvSpPr>
          <p:spPr>
            <a:xfrm>
              <a:off x="1009643" y="1579473"/>
              <a:ext cx="98188" cy="10630"/>
            </a:xfrm>
            <a:custGeom>
              <a:rect b="b" l="l" r="r" t="t"/>
              <a:pathLst>
                <a:path extrusionOk="0" h="334" w="3085">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83"/>
            <p:cNvSpPr/>
            <p:nvPr/>
          </p:nvSpPr>
          <p:spPr>
            <a:xfrm>
              <a:off x="965689" y="1628711"/>
              <a:ext cx="142142" cy="10662"/>
            </a:xfrm>
            <a:custGeom>
              <a:rect b="b" l="l" r="r" t="t"/>
              <a:pathLst>
                <a:path extrusionOk="0" h="335" w="4466">
                  <a:moveTo>
                    <a:pt x="155" y="1"/>
                  </a:moveTo>
                  <a:cubicBezTo>
                    <a:pt x="72" y="1"/>
                    <a:pt x="0" y="72"/>
                    <a:pt x="0" y="168"/>
                  </a:cubicBezTo>
                  <a:cubicBezTo>
                    <a:pt x="0" y="251"/>
                    <a:pt x="72" y="334"/>
                    <a:pt x="155" y="334"/>
                  </a:cubicBezTo>
                  <a:lnTo>
                    <a:pt x="4298" y="334"/>
                  </a:lnTo>
                  <a:cubicBezTo>
                    <a:pt x="4394" y="334"/>
                    <a:pt x="4465" y="251"/>
                    <a:pt x="4465" y="168"/>
                  </a:cubicBezTo>
                  <a:cubicBezTo>
                    <a:pt x="4465" y="72"/>
                    <a:pt x="4394" y="1"/>
                    <a:pt x="4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83"/>
            <p:cNvSpPr/>
            <p:nvPr/>
          </p:nvSpPr>
          <p:spPr>
            <a:xfrm>
              <a:off x="1009643" y="1601434"/>
              <a:ext cx="26926" cy="10280"/>
            </a:xfrm>
            <a:custGeom>
              <a:rect b="b" l="l" r="r" t="t"/>
              <a:pathLst>
                <a:path extrusionOk="0" h="323" w="846">
                  <a:moveTo>
                    <a:pt x="167" y="1"/>
                  </a:moveTo>
                  <a:cubicBezTo>
                    <a:pt x="72" y="1"/>
                    <a:pt x="0" y="72"/>
                    <a:pt x="0" y="155"/>
                  </a:cubicBezTo>
                  <a:cubicBezTo>
                    <a:pt x="0" y="251"/>
                    <a:pt x="72" y="322"/>
                    <a:pt x="167" y="322"/>
                  </a:cubicBezTo>
                  <a:lnTo>
                    <a:pt x="691" y="322"/>
                  </a:lnTo>
                  <a:cubicBezTo>
                    <a:pt x="774" y="322"/>
                    <a:pt x="846" y="251"/>
                    <a:pt x="846" y="155"/>
                  </a:cubicBezTo>
                  <a:cubicBezTo>
                    <a:pt x="846" y="72"/>
                    <a:pt x="762" y="1"/>
                    <a:pt x="69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83"/>
            <p:cNvSpPr/>
            <p:nvPr/>
          </p:nvSpPr>
          <p:spPr>
            <a:xfrm>
              <a:off x="1047550" y="1601434"/>
              <a:ext cx="26926" cy="10280"/>
            </a:xfrm>
            <a:custGeom>
              <a:rect b="b" l="l" r="r" t="t"/>
              <a:pathLst>
                <a:path extrusionOk="0" h="323" w="846">
                  <a:moveTo>
                    <a:pt x="167" y="1"/>
                  </a:moveTo>
                  <a:cubicBezTo>
                    <a:pt x="71" y="1"/>
                    <a:pt x="0" y="72"/>
                    <a:pt x="0" y="155"/>
                  </a:cubicBezTo>
                  <a:cubicBezTo>
                    <a:pt x="0" y="251"/>
                    <a:pt x="71" y="322"/>
                    <a:pt x="167" y="322"/>
                  </a:cubicBezTo>
                  <a:lnTo>
                    <a:pt x="691" y="322"/>
                  </a:lnTo>
                  <a:cubicBezTo>
                    <a:pt x="774" y="322"/>
                    <a:pt x="845" y="251"/>
                    <a:pt x="845" y="155"/>
                  </a:cubicBezTo>
                  <a:cubicBezTo>
                    <a:pt x="845" y="72"/>
                    <a:pt x="774" y="1"/>
                    <a:pt x="69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83"/>
            <p:cNvSpPr/>
            <p:nvPr/>
          </p:nvSpPr>
          <p:spPr>
            <a:xfrm>
              <a:off x="966071" y="1579473"/>
              <a:ext cx="32241" cy="32241"/>
            </a:xfrm>
            <a:custGeom>
              <a:rect b="b" l="l" r="r" t="t"/>
              <a:pathLst>
                <a:path extrusionOk="0" h="1013" w="1013">
                  <a:moveTo>
                    <a:pt x="691" y="310"/>
                  </a:moveTo>
                  <a:lnTo>
                    <a:pt x="691" y="691"/>
                  </a:lnTo>
                  <a:lnTo>
                    <a:pt x="310" y="691"/>
                  </a:lnTo>
                  <a:lnTo>
                    <a:pt x="310" y="310"/>
                  </a:lnTo>
                  <a:close/>
                  <a:moveTo>
                    <a:pt x="167" y="0"/>
                  </a:moveTo>
                  <a:cubicBezTo>
                    <a:pt x="72" y="0"/>
                    <a:pt x="0" y="71"/>
                    <a:pt x="0" y="167"/>
                  </a:cubicBezTo>
                  <a:lnTo>
                    <a:pt x="0" y="845"/>
                  </a:lnTo>
                  <a:cubicBezTo>
                    <a:pt x="0" y="941"/>
                    <a:pt x="72" y="1012"/>
                    <a:pt x="167" y="1012"/>
                  </a:cubicBezTo>
                  <a:lnTo>
                    <a:pt x="846" y="1012"/>
                  </a:lnTo>
                  <a:cubicBezTo>
                    <a:pt x="941" y="1012"/>
                    <a:pt x="1012" y="941"/>
                    <a:pt x="1012" y="845"/>
                  </a:cubicBezTo>
                  <a:lnTo>
                    <a:pt x="1012" y="167"/>
                  </a:lnTo>
                  <a:cubicBezTo>
                    <a:pt x="1000" y="71"/>
                    <a:pt x="941" y="0"/>
                    <a:pt x="84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4" name="Google Shape;6314;p83"/>
          <p:cNvGrpSpPr/>
          <p:nvPr/>
        </p:nvGrpSpPr>
        <p:grpSpPr>
          <a:xfrm>
            <a:off x="1308631" y="1507830"/>
            <a:ext cx="350166" cy="350198"/>
            <a:chOff x="1308631" y="1507830"/>
            <a:chExt cx="350166" cy="350198"/>
          </a:xfrm>
        </p:grpSpPr>
        <p:sp>
          <p:nvSpPr>
            <p:cNvPr id="6315" name="Google Shape;6315;p83"/>
            <p:cNvSpPr/>
            <p:nvPr/>
          </p:nvSpPr>
          <p:spPr>
            <a:xfrm>
              <a:off x="1308631" y="1507830"/>
              <a:ext cx="350166" cy="350198"/>
            </a:xfrm>
            <a:custGeom>
              <a:rect b="b" l="l" r="r" t="t"/>
              <a:pathLst>
                <a:path extrusionOk="0" h="11003" w="11002">
                  <a:moveTo>
                    <a:pt x="6192" y="310"/>
                  </a:moveTo>
                  <a:cubicBezTo>
                    <a:pt x="6192" y="310"/>
                    <a:pt x="6204" y="310"/>
                    <a:pt x="6204" y="334"/>
                  </a:cubicBezTo>
                  <a:lnTo>
                    <a:pt x="6204" y="787"/>
                  </a:lnTo>
                  <a:cubicBezTo>
                    <a:pt x="6204" y="953"/>
                    <a:pt x="6311" y="1084"/>
                    <a:pt x="6477" y="1120"/>
                  </a:cubicBezTo>
                  <a:cubicBezTo>
                    <a:pt x="6989" y="1239"/>
                    <a:pt x="7489" y="1429"/>
                    <a:pt x="7930" y="1715"/>
                  </a:cubicBezTo>
                  <a:cubicBezTo>
                    <a:pt x="7986" y="1751"/>
                    <a:pt x="8048" y="1769"/>
                    <a:pt x="8110" y="1769"/>
                  </a:cubicBezTo>
                  <a:cubicBezTo>
                    <a:pt x="8194" y="1769"/>
                    <a:pt x="8278" y="1736"/>
                    <a:pt x="8347" y="1668"/>
                  </a:cubicBezTo>
                  <a:lnTo>
                    <a:pt x="8680" y="1346"/>
                  </a:lnTo>
                  <a:lnTo>
                    <a:pt x="8692" y="1346"/>
                  </a:lnTo>
                  <a:lnTo>
                    <a:pt x="9656" y="2311"/>
                  </a:lnTo>
                  <a:lnTo>
                    <a:pt x="9656" y="2322"/>
                  </a:lnTo>
                  <a:lnTo>
                    <a:pt x="9335" y="2656"/>
                  </a:lnTo>
                  <a:cubicBezTo>
                    <a:pt x="9228" y="2751"/>
                    <a:pt x="9192" y="2930"/>
                    <a:pt x="9287" y="3073"/>
                  </a:cubicBezTo>
                  <a:cubicBezTo>
                    <a:pt x="9573" y="3513"/>
                    <a:pt x="9775" y="4001"/>
                    <a:pt x="9883" y="4525"/>
                  </a:cubicBezTo>
                  <a:cubicBezTo>
                    <a:pt x="9906" y="4680"/>
                    <a:pt x="10049" y="4799"/>
                    <a:pt x="10204" y="4799"/>
                  </a:cubicBezTo>
                  <a:lnTo>
                    <a:pt x="10668" y="4799"/>
                  </a:lnTo>
                  <a:cubicBezTo>
                    <a:pt x="10668" y="4799"/>
                    <a:pt x="10680" y="4799"/>
                    <a:pt x="10680" y="4811"/>
                  </a:cubicBezTo>
                  <a:lnTo>
                    <a:pt x="10657" y="6216"/>
                  </a:lnTo>
                  <a:lnTo>
                    <a:pt x="10192" y="6216"/>
                  </a:lnTo>
                  <a:cubicBezTo>
                    <a:pt x="10026" y="6216"/>
                    <a:pt x="9895" y="6311"/>
                    <a:pt x="9871" y="6478"/>
                  </a:cubicBezTo>
                  <a:cubicBezTo>
                    <a:pt x="9752" y="7002"/>
                    <a:pt x="9549" y="7490"/>
                    <a:pt x="9275" y="7942"/>
                  </a:cubicBezTo>
                  <a:cubicBezTo>
                    <a:pt x="9180" y="8073"/>
                    <a:pt x="9192" y="8240"/>
                    <a:pt x="9311" y="8359"/>
                  </a:cubicBezTo>
                  <a:lnTo>
                    <a:pt x="9645" y="8680"/>
                  </a:lnTo>
                  <a:lnTo>
                    <a:pt x="9645" y="8692"/>
                  </a:lnTo>
                  <a:lnTo>
                    <a:pt x="8680" y="9669"/>
                  </a:lnTo>
                  <a:lnTo>
                    <a:pt x="8656" y="9669"/>
                  </a:lnTo>
                  <a:lnTo>
                    <a:pt x="8335" y="9335"/>
                  </a:lnTo>
                  <a:cubicBezTo>
                    <a:pt x="8271" y="9272"/>
                    <a:pt x="8183" y="9237"/>
                    <a:pt x="8094" y="9237"/>
                  </a:cubicBezTo>
                  <a:cubicBezTo>
                    <a:pt x="8033" y="9237"/>
                    <a:pt x="7971" y="9254"/>
                    <a:pt x="7918" y="9288"/>
                  </a:cubicBezTo>
                  <a:cubicBezTo>
                    <a:pt x="7466" y="9573"/>
                    <a:pt x="6978" y="9788"/>
                    <a:pt x="6454" y="9883"/>
                  </a:cubicBezTo>
                  <a:cubicBezTo>
                    <a:pt x="6311" y="9919"/>
                    <a:pt x="6192" y="10050"/>
                    <a:pt x="6192" y="10216"/>
                  </a:cubicBezTo>
                  <a:lnTo>
                    <a:pt x="6192" y="10681"/>
                  </a:lnTo>
                  <a:cubicBezTo>
                    <a:pt x="6192" y="10681"/>
                    <a:pt x="6192" y="10693"/>
                    <a:pt x="6168" y="10693"/>
                  </a:cubicBezTo>
                  <a:lnTo>
                    <a:pt x="4811" y="10693"/>
                  </a:lnTo>
                  <a:cubicBezTo>
                    <a:pt x="4811" y="10693"/>
                    <a:pt x="4787" y="10693"/>
                    <a:pt x="4787" y="10681"/>
                  </a:cubicBezTo>
                  <a:lnTo>
                    <a:pt x="4787" y="10216"/>
                  </a:lnTo>
                  <a:cubicBezTo>
                    <a:pt x="4787" y="10050"/>
                    <a:pt x="4692" y="9919"/>
                    <a:pt x="4525" y="9883"/>
                  </a:cubicBezTo>
                  <a:cubicBezTo>
                    <a:pt x="4001" y="9764"/>
                    <a:pt x="3513" y="9573"/>
                    <a:pt x="3060" y="9288"/>
                  </a:cubicBezTo>
                  <a:cubicBezTo>
                    <a:pt x="3001" y="9264"/>
                    <a:pt x="2941" y="9228"/>
                    <a:pt x="2882" y="9228"/>
                  </a:cubicBezTo>
                  <a:cubicBezTo>
                    <a:pt x="2798" y="9228"/>
                    <a:pt x="2715" y="9264"/>
                    <a:pt x="2644" y="9335"/>
                  </a:cubicBezTo>
                  <a:lnTo>
                    <a:pt x="2322" y="9669"/>
                  </a:lnTo>
                  <a:lnTo>
                    <a:pt x="2298" y="9669"/>
                  </a:lnTo>
                  <a:lnTo>
                    <a:pt x="1334" y="8692"/>
                  </a:lnTo>
                  <a:lnTo>
                    <a:pt x="1334" y="8680"/>
                  </a:lnTo>
                  <a:lnTo>
                    <a:pt x="1667" y="8359"/>
                  </a:lnTo>
                  <a:cubicBezTo>
                    <a:pt x="1763" y="8252"/>
                    <a:pt x="1798" y="8073"/>
                    <a:pt x="1703" y="7942"/>
                  </a:cubicBezTo>
                  <a:cubicBezTo>
                    <a:pt x="1429" y="7490"/>
                    <a:pt x="1215" y="7002"/>
                    <a:pt x="1108" y="6478"/>
                  </a:cubicBezTo>
                  <a:cubicBezTo>
                    <a:pt x="1084" y="6335"/>
                    <a:pt x="953" y="6216"/>
                    <a:pt x="786" y="6216"/>
                  </a:cubicBezTo>
                  <a:lnTo>
                    <a:pt x="322" y="6216"/>
                  </a:lnTo>
                  <a:cubicBezTo>
                    <a:pt x="322" y="6216"/>
                    <a:pt x="310" y="6216"/>
                    <a:pt x="310" y="6192"/>
                  </a:cubicBezTo>
                  <a:lnTo>
                    <a:pt x="310" y="4811"/>
                  </a:lnTo>
                  <a:cubicBezTo>
                    <a:pt x="310" y="4811"/>
                    <a:pt x="310" y="4799"/>
                    <a:pt x="322" y="4799"/>
                  </a:cubicBezTo>
                  <a:lnTo>
                    <a:pt x="786" y="4799"/>
                  </a:lnTo>
                  <a:cubicBezTo>
                    <a:pt x="953" y="4799"/>
                    <a:pt x="1084" y="4692"/>
                    <a:pt x="1108" y="4525"/>
                  </a:cubicBezTo>
                  <a:cubicBezTo>
                    <a:pt x="1227" y="4001"/>
                    <a:pt x="1429" y="3513"/>
                    <a:pt x="1703" y="3073"/>
                  </a:cubicBezTo>
                  <a:cubicBezTo>
                    <a:pt x="1798" y="2930"/>
                    <a:pt x="1786" y="2775"/>
                    <a:pt x="1667" y="2656"/>
                  </a:cubicBezTo>
                  <a:lnTo>
                    <a:pt x="1334" y="2322"/>
                  </a:lnTo>
                  <a:lnTo>
                    <a:pt x="1334" y="2311"/>
                  </a:lnTo>
                  <a:lnTo>
                    <a:pt x="2298" y="1346"/>
                  </a:lnTo>
                  <a:lnTo>
                    <a:pt x="2322" y="1346"/>
                  </a:lnTo>
                  <a:lnTo>
                    <a:pt x="2644" y="1668"/>
                  </a:lnTo>
                  <a:cubicBezTo>
                    <a:pt x="2707" y="1731"/>
                    <a:pt x="2796" y="1765"/>
                    <a:pt x="2885" y="1765"/>
                  </a:cubicBezTo>
                  <a:cubicBezTo>
                    <a:pt x="2946" y="1765"/>
                    <a:pt x="3007" y="1749"/>
                    <a:pt x="3060" y="1715"/>
                  </a:cubicBezTo>
                  <a:cubicBezTo>
                    <a:pt x="3513" y="1429"/>
                    <a:pt x="4001" y="1227"/>
                    <a:pt x="4525" y="1120"/>
                  </a:cubicBezTo>
                  <a:cubicBezTo>
                    <a:pt x="4668" y="1084"/>
                    <a:pt x="4787" y="953"/>
                    <a:pt x="4787" y="787"/>
                  </a:cubicBezTo>
                  <a:lnTo>
                    <a:pt x="4787" y="334"/>
                  </a:lnTo>
                  <a:cubicBezTo>
                    <a:pt x="4787" y="334"/>
                    <a:pt x="4787" y="310"/>
                    <a:pt x="4811" y="310"/>
                  </a:cubicBezTo>
                  <a:close/>
                  <a:moveTo>
                    <a:pt x="4811" y="1"/>
                  </a:moveTo>
                  <a:cubicBezTo>
                    <a:pt x="4632" y="1"/>
                    <a:pt x="4477" y="156"/>
                    <a:pt x="4477" y="334"/>
                  </a:cubicBezTo>
                  <a:lnTo>
                    <a:pt x="4477" y="798"/>
                  </a:lnTo>
                  <a:cubicBezTo>
                    <a:pt x="4477" y="798"/>
                    <a:pt x="4477" y="810"/>
                    <a:pt x="4465" y="810"/>
                  </a:cubicBezTo>
                  <a:cubicBezTo>
                    <a:pt x="3918" y="929"/>
                    <a:pt x="3370" y="1156"/>
                    <a:pt x="2906" y="1453"/>
                  </a:cubicBezTo>
                  <a:lnTo>
                    <a:pt x="2882" y="1453"/>
                  </a:lnTo>
                  <a:lnTo>
                    <a:pt x="2560" y="1120"/>
                  </a:lnTo>
                  <a:cubicBezTo>
                    <a:pt x="2495" y="1054"/>
                    <a:pt x="2408" y="1022"/>
                    <a:pt x="2322" y="1022"/>
                  </a:cubicBezTo>
                  <a:cubicBezTo>
                    <a:pt x="2236" y="1022"/>
                    <a:pt x="2150" y="1054"/>
                    <a:pt x="2084" y="1120"/>
                  </a:cubicBezTo>
                  <a:lnTo>
                    <a:pt x="1120" y="2084"/>
                  </a:lnTo>
                  <a:cubicBezTo>
                    <a:pt x="977" y="2215"/>
                    <a:pt x="977" y="2430"/>
                    <a:pt x="1120" y="2561"/>
                  </a:cubicBezTo>
                  <a:lnTo>
                    <a:pt x="1441" y="2894"/>
                  </a:lnTo>
                  <a:lnTo>
                    <a:pt x="1441" y="2906"/>
                  </a:lnTo>
                  <a:cubicBezTo>
                    <a:pt x="1132" y="3382"/>
                    <a:pt x="917" y="3906"/>
                    <a:pt x="798" y="4466"/>
                  </a:cubicBezTo>
                  <a:cubicBezTo>
                    <a:pt x="798" y="4466"/>
                    <a:pt x="798" y="4489"/>
                    <a:pt x="786" y="4489"/>
                  </a:cubicBezTo>
                  <a:lnTo>
                    <a:pt x="322" y="4489"/>
                  </a:lnTo>
                  <a:cubicBezTo>
                    <a:pt x="143" y="4489"/>
                    <a:pt x="0" y="4632"/>
                    <a:pt x="0" y="4811"/>
                  </a:cubicBezTo>
                  <a:lnTo>
                    <a:pt x="0" y="6192"/>
                  </a:lnTo>
                  <a:cubicBezTo>
                    <a:pt x="0" y="6371"/>
                    <a:pt x="143" y="6525"/>
                    <a:pt x="322" y="6525"/>
                  </a:cubicBezTo>
                  <a:lnTo>
                    <a:pt x="786" y="6525"/>
                  </a:lnTo>
                  <a:cubicBezTo>
                    <a:pt x="786" y="6525"/>
                    <a:pt x="798" y="6525"/>
                    <a:pt x="798" y="6537"/>
                  </a:cubicBezTo>
                  <a:cubicBezTo>
                    <a:pt x="917" y="7085"/>
                    <a:pt x="1143" y="7621"/>
                    <a:pt x="1441" y="8097"/>
                  </a:cubicBezTo>
                  <a:lnTo>
                    <a:pt x="1441" y="8121"/>
                  </a:lnTo>
                  <a:lnTo>
                    <a:pt x="1120" y="8442"/>
                  </a:lnTo>
                  <a:cubicBezTo>
                    <a:pt x="977" y="8573"/>
                    <a:pt x="977" y="8788"/>
                    <a:pt x="1120" y="8918"/>
                  </a:cubicBezTo>
                  <a:lnTo>
                    <a:pt x="2084" y="9883"/>
                  </a:lnTo>
                  <a:cubicBezTo>
                    <a:pt x="2150" y="9954"/>
                    <a:pt x="2236" y="9990"/>
                    <a:pt x="2322" y="9990"/>
                  </a:cubicBezTo>
                  <a:cubicBezTo>
                    <a:pt x="2408" y="9990"/>
                    <a:pt x="2495" y="9954"/>
                    <a:pt x="2560" y="9883"/>
                  </a:cubicBezTo>
                  <a:lnTo>
                    <a:pt x="2882" y="9561"/>
                  </a:lnTo>
                  <a:lnTo>
                    <a:pt x="2906" y="9561"/>
                  </a:lnTo>
                  <a:cubicBezTo>
                    <a:pt x="3370" y="9871"/>
                    <a:pt x="3894" y="10085"/>
                    <a:pt x="4465" y="10204"/>
                  </a:cubicBezTo>
                  <a:cubicBezTo>
                    <a:pt x="4465" y="10204"/>
                    <a:pt x="4477" y="10204"/>
                    <a:pt x="4477" y="10216"/>
                  </a:cubicBezTo>
                  <a:lnTo>
                    <a:pt x="4477" y="10681"/>
                  </a:lnTo>
                  <a:cubicBezTo>
                    <a:pt x="4477" y="10859"/>
                    <a:pt x="4632" y="11002"/>
                    <a:pt x="4811" y="11002"/>
                  </a:cubicBezTo>
                  <a:lnTo>
                    <a:pt x="6192" y="11002"/>
                  </a:lnTo>
                  <a:cubicBezTo>
                    <a:pt x="6370" y="11002"/>
                    <a:pt x="6513" y="10859"/>
                    <a:pt x="6513" y="10681"/>
                  </a:cubicBezTo>
                  <a:lnTo>
                    <a:pt x="6513" y="10216"/>
                  </a:lnTo>
                  <a:cubicBezTo>
                    <a:pt x="6513" y="10216"/>
                    <a:pt x="6513" y="10204"/>
                    <a:pt x="6537" y="10204"/>
                  </a:cubicBezTo>
                  <a:cubicBezTo>
                    <a:pt x="7085" y="10085"/>
                    <a:pt x="7620" y="9859"/>
                    <a:pt x="8097" y="9561"/>
                  </a:cubicBezTo>
                  <a:lnTo>
                    <a:pt x="8109" y="9561"/>
                  </a:lnTo>
                  <a:lnTo>
                    <a:pt x="8442" y="9883"/>
                  </a:lnTo>
                  <a:cubicBezTo>
                    <a:pt x="8507" y="9954"/>
                    <a:pt x="8591" y="9990"/>
                    <a:pt x="8676" y="9990"/>
                  </a:cubicBezTo>
                  <a:cubicBezTo>
                    <a:pt x="8760" y="9990"/>
                    <a:pt x="8847" y="9954"/>
                    <a:pt x="8918" y="9883"/>
                  </a:cubicBezTo>
                  <a:lnTo>
                    <a:pt x="9883" y="8918"/>
                  </a:lnTo>
                  <a:cubicBezTo>
                    <a:pt x="10014" y="8788"/>
                    <a:pt x="10014" y="8573"/>
                    <a:pt x="9883" y="8442"/>
                  </a:cubicBezTo>
                  <a:lnTo>
                    <a:pt x="9549" y="8121"/>
                  </a:lnTo>
                  <a:lnTo>
                    <a:pt x="9549" y="8097"/>
                  </a:lnTo>
                  <a:cubicBezTo>
                    <a:pt x="9871" y="7621"/>
                    <a:pt x="10073" y="7109"/>
                    <a:pt x="10192" y="6537"/>
                  </a:cubicBezTo>
                  <a:cubicBezTo>
                    <a:pt x="10192" y="6537"/>
                    <a:pt x="10192" y="6525"/>
                    <a:pt x="10204" y="6525"/>
                  </a:cubicBezTo>
                  <a:lnTo>
                    <a:pt x="10668" y="6525"/>
                  </a:lnTo>
                  <a:cubicBezTo>
                    <a:pt x="10847" y="6525"/>
                    <a:pt x="11002" y="6371"/>
                    <a:pt x="11002" y="6192"/>
                  </a:cubicBezTo>
                  <a:lnTo>
                    <a:pt x="11002" y="4811"/>
                  </a:lnTo>
                  <a:cubicBezTo>
                    <a:pt x="10978" y="4632"/>
                    <a:pt x="10835" y="4489"/>
                    <a:pt x="10657" y="4489"/>
                  </a:cubicBezTo>
                  <a:lnTo>
                    <a:pt x="10192" y="4489"/>
                  </a:lnTo>
                  <a:cubicBezTo>
                    <a:pt x="10192" y="4489"/>
                    <a:pt x="10180" y="4489"/>
                    <a:pt x="10180" y="4466"/>
                  </a:cubicBezTo>
                  <a:cubicBezTo>
                    <a:pt x="10061" y="3918"/>
                    <a:pt x="9835" y="3382"/>
                    <a:pt x="9537" y="2906"/>
                  </a:cubicBezTo>
                  <a:lnTo>
                    <a:pt x="9537" y="2894"/>
                  </a:lnTo>
                  <a:lnTo>
                    <a:pt x="9859" y="2561"/>
                  </a:lnTo>
                  <a:cubicBezTo>
                    <a:pt x="10002" y="2430"/>
                    <a:pt x="10002" y="2215"/>
                    <a:pt x="9859" y="2084"/>
                  </a:cubicBezTo>
                  <a:lnTo>
                    <a:pt x="8894" y="1120"/>
                  </a:lnTo>
                  <a:cubicBezTo>
                    <a:pt x="8829" y="1054"/>
                    <a:pt x="8743" y="1022"/>
                    <a:pt x="8656" y="1022"/>
                  </a:cubicBezTo>
                  <a:cubicBezTo>
                    <a:pt x="8570" y="1022"/>
                    <a:pt x="8484" y="1054"/>
                    <a:pt x="8418" y="1120"/>
                  </a:cubicBezTo>
                  <a:lnTo>
                    <a:pt x="8097" y="1453"/>
                  </a:lnTo>
                  <a:lnTo>
                    <a:pt x="8073" y="1453"/>
                  </a:lnTo>
                  <a:cubicBezTo>
                    <a:pt x="7597" y="1132"/>
                    <a:pt x="7085" y="929"/>
                    <a:pt x="6513" y="810"/>
                  </a:cubicBezTo>
                  <a:cubicBezTo>
                    <a:pt x="6513" y="810"/>
                    <a:pt x="6501" y="810"/>
                    <a:pt x="6501" y="798"/>
                  </a:cubicBezTo>
                  <a:lnTo>
                    <a:pt x="6501" y="334"/>
                  </a:lnTo>
                  <a:cubicBezTo>
                    <a:pt x="6501" y="156"/>
                    <a:pt x="6346" y="1"/>
                    <a:pt x="616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83"/>
            <p:cNvSpPr/>
            <p:nvPr/>
          </p:nvSpPr>
          <p:spPr>
            <a:xfrm>
              <a:off x="1373049" y="1574063"/>
              <a:ext cx="181544" cy="179730"/>
            </a:xfrm>
            <a:custGeom>
              <a:rect b="b" l="l" r="r" t="t"/>
              <a:pathLst>
                <a:path extrusionOk="0" h="5647" w="5704">
                  <a:moveTo>
                    <a:pt x="3449" y="0"/>
                  </a:moveTo>
                  <a:cubicBezTo>
                    <a:pt x="3399" y="0"/>
                    <a:pt x="3349" y="1"/>
                    <a:pt x="3299" y="3"/>
                  </a:cubicBezTo>
                  <a:cubicBezTo>
                    <a:pt x="2453" y="51"/>
                    <a:pt x="1644" y="408"/>
                    <a:pt x="1036" y="1003"/>
                  </a:cubicBezTo>
                  <a:cubicBezTo>
                    <a:pt x="429" y="1611"/>
                    <a:pt x="84" y="2396"/>
                    <a:pt x="48" y="3266"/>
                  </a:cubicBezTo>
                  <a:cubicBezTo>
                    <a:pt x="1" y="4111"/>
                    <a:pt x="262" y="4933"/>
                    <a:pt x="798" y="5587"/>
                  </a:cubicBezTo>
                  <a:cubicBezTo>
                    <a:pt x="834" y="5635"/>
                    <a:pt x="882" y="5647"/>
                    <a:pt x="917" y="5647"/>
                  </a:cubicBezTo>
                  <a:cubicBezTo>
                    <a:pt x="953" y="5647"/>
                    <a:pt x="1001" y="5635"/>
                    <a:pt x="1024" y="5623"/>
                  </a:cubicBezTo>
                  <a:cubicBezTo>
                    <a:pt x="1096" y="5564"/>
                    <a:pt x="1096" y="5456"/>
                    <a:pt x="1060" y="5397"/>
                  </a:cubicBezTo>
                  <a:cubicBezTo>
                    <a:pt x="584" y="4802"/>
                    <a:pt x="322" y="4051"/>
                    <a:pt x="370" y="3278"/>
                  </a:cubicBezTo>
                  <a:cubicBezTo>
                    <a:pt x="417" y="2504"/>
                    <a:pt x="727" y="1777"/>
                    <a:pt x="1274" y="1242"/>
                  </a:cubicBezTo>
                  <a:cubicBezTo>
                    <a:pt x="1834" y="694"/>
                    <a:pt x="2560" y="384"/>
                    <a:pt x="3322" y="337"/>
                  </a:cubicBezTo>
                  <a:cubicBezTo>
                    <a:pt x="3385" y="333"/>
                    <a:pt x="3447" y="331"/>
                    <a:pt x="3509" y="331"/>
                  </a:cubicBezTo>
                  <a:cubicBezTo>
                    <a:pt x="4215" y="331"/>
                    <a:pt x="4883" y="578"/>
                    <a:pt x="5430" y="1015"/>
                  </a:cubicBezTo>
                  <a:cubicBezTo>
                    <a:pt x="5461" y="1041"/>
                    <a:pt x="5496" y="1053"/>
                    <a:pt x="5531" y="1053"/>
                  </a:cubicBezTo>
                  <a:cubicBezTo>
                    <a:pt x="5577" y="1053"/>
                    <a:pt x="5622" y="1032"/>
                    <a:pt x="5656" y="992"/>
                  </a:cubicBezTo>
                  <a:cubicBezTo>
                    <a:pt x="5704" y="920"/>
                    <a:pt x="5680" y="813"/>
                    <a:pt x="5620" y="765"/>
                  </a:cubicBezTo>
                  <a:cubicBezTo>
                    <a:pt x="5005" y="262"/>
                    <a:pt x="4232" y="0"/>
                    <a:pt x="344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83"/>
            <p:cNvSpPr/>
            <p:nvPr/>
          </p:nvSpPr>
          <p:spPr>
            <a:xfrm>
              <a:off x="1411338" y="1606368"/>
              <a:ext cx="182276" cy="186477"/>
            </a:xfrm>
            <a:custGeom>
              <a:rect b="b" l="l" r="r" t="t"/>
              <a:pathLst>
                <a:path extrusionOk="0" h="5859" w="5727">
                  <a:moveTo>
                    <a:pt x="3286" y="334"/>
                  </a:moveTo>
                  <a:lnTo>
                    <a:pt x="3286" y="1000"/>
                  </a:lnTo>
                  <a:cubicBezTo>
                    <a:pt x="3286" y="1108"/>
                    <a:pt x="3262" y="1227"/>
                    <a:pt x="3215" y="1310"/>
                  </a:cubicBezTo>
                  <a:lnTo>
                    <a:pt x="3143" y="1477"/>
                  </a:lnTo>
                  <a:cubicBezTo>
                    <a:pt x="3119" y="1501"/>
                    <a:pt x="3119" y="1524"/>
                    <a:pt x="3119" y="1548"/>
                  </a:cubicBezTo>
                  <a:lnTo>
                    <a:pt x="3119" y="1893"/>
                  </a:lnTo>
                  <a:cubicBezTo>
                    <a:pt x="3119" y="2132"/>
                    <a:pt x="3036" y="2358"/>
                    <a:pt x="2858" y="2524"/>
                  </a:cubicBezTo>
                  <a:cubicBezTo>
                    <a:pt x="2691" y="2679"/>
                    <a:pt x="2453" y="2775"/>
                    <a:pt x="2215" y="2775"/>
                  </a:cubicBezTo>
                  <a:cubicBezTo>
                    <a:pt x="1774" y="2763"/>
                    <a:pt x="1381" y="2346"/>
                    <a:pt x="1381" y="1846"/>
                  </a:cubicBezTo>
                  <a:lnTo>
                    <a:pt x="1381" y="1548"/>
                  </a:lnTo>
                  <a:cubicBezTo>
                    <a:pt x="1381" y="1524"/>
                    <a:pt x="1381" y="1501"/>
                    <a:pt x="1369" y="1477"/>
                  </a:cubicBezTo>
                  <a:lnTo>
                    <a:pt x="1262" y="1286"/>
                  </a:lnTo>
                  <a:cubicBezTo>
                    <a:pt x="1238" y="1203"/>
                    <a:pt x="1203" y="1131"/>
                    <a:pt x="1203" y="1048"/>
                  </a:cubicBezTo>
                  <a:lnTo>
                    <a:pt x="1203" y="1024"/>
                  </a:lnTo>
                  <a:cubicBezTo>
                    <a:pt x="1203" y="643"/>
                    <a:pt x="1524" y="334"/>
                    <a:pt x="1905" y="334"/>
                  </a:cubicBezTo>
                  <a:close/>
                  <a:moveTo>
                    <a:pt x="2608" y="3025"/>
                  </a:moveTo>
                  <a:cubicBezTo>
                    <a:pt x="2619" y="3084"/>
                    <a:pt x="2631" y="3132"/>
                    <a:pt x="2655" y="3179"/>
                  </a:cubicBezTo>
                  <a:lnTo>
                    <a:pt x="2512" y="3310"/>
                  </a:lnTo>
                  <a:cubicBezTo>
                    <a:pt x="2441" y="3382"/>
                    <a:pt x="2357" y="3417"/>
                    <a:pt x="2262" y="3417"/>
                  </a:cubicBezTo>
                  <a:cubicBezTo>
                    <a:pt x="2179" y="3417"/>
                    <a:pt x="2084" y="3382"/>
                    <a:pt x="2012" y="3310"/>
                  </a:cubicBezTo>
                  <a:lnTo>
                    <a:pt x="1881" y="3179"/>
                  </a:lnTo>
                  <a:cubicBezTo>
                    <a:pt x="1893" y="3132"/>
                    <a:pt x="1905" y="3084"/>
                    <a:pt x="1905" y="3025"/>
                  </a:cubicBezTo>
                  <a:cubicBezTo>
                    <a:pt x="2012" y="3060"/>
                    <a:pt x="2119" y="3084"/>
                    <a:pt x="2215" y="3084"/>
                  </a:cubicBezTo>
                  <a:lnTo>
                    <a:pt x="2250" y="3084"/>
                  </a:lnTo>
                  <a:cubicBezTo>
                    <a:pt x="2369" y="3084"/>
                    <a:pt x="2488" y="3072"/>
                    <a:pt x="2608" y="3025"/>
                  </a:cubicBezTo>
                  <a:close/>
                  <a:moveTo>
                    <a:pt x="2810" y="3441"/>
                  </a:moveTo>
                  <a:cubicBezTo>
                    <a:pt x="2858" y="3477"/>
                    <a:pt x="2905" y="3489"/>
                    <a:pt x="2941" y="3501"/>
                  </a:cubicBezTo>
                  <a:lnTo>
                    <a:pt x="3524" y="3667"/>
                  </a:lnTo>
                  <a:cubicBezTo>
                    <a:pt x="3679" y="3715"/>
                    <a:pt x="3774" y="3846"/>
                    <a:pt x="3774" y="4013"/>
                  </a:cubicBezTo>
                  <a:lnTo>
                    <a:pt x="3774" y="5108"/>
                  </a:lnTo>
                  <a:lnTo>
                    <a:pt x="3822" y="5108"/>
                  </a:lnTo>
                  <a:cubicBezTo>
                    <a:pt x="3703" y="5180"/>
                    <a:pt x="3584" y="5239"/>
                    <a:pt x="3453" y="5287"/>
                  </a:cubicBezTo>
                  <a:lnTo>
                    <a:pt x="3453" y="4310"/>
                  </a:lnTo>
                  <a:cubicBezTo>
                    <a:pt x="3453" y="4215"/>
                    <a:pt x="3381" y="4144"/>
                    <a:pt x="3286" y="4144"/>
                  </a:cubicBezTo>
                  <a:cubicBezTo>
                    <a:pt x="3203" y="4144"/>
                    <a:pt x="3119" y="4215"/>
                    <a:pt x="3119" y="4310"/>
                  </a:cubicBezTo>
                  <a:lnTo>
                    <a:pt x="3119" y="5394"/>
                  </a:lnTo>
                  <a:cubicBezTo>
                    <a:pt x="2881" y="5465"/>
                    <a:pt x="2655" y="5501"/>
                    <a:pt x="2405" y="5513"/>
                  </a:cubicBezTo>
                  <a:lnTo>
                    <a:pt x="2262" y="5513"/>
                  </a:lnTo>
                  <a:cubicBezTo>
                    <a:pt x="1965" y="5513"/>
                    <a:pt x="1667" y="5465"/>
                    <a:pt x="1381" y="5394"/>
                  </a:cubicBezTo>
                  <a:lnTo>
                    <a:pt x="1381" y="4310"/>
                  </a:lnTo>
                  <a:cubicBezTo>
                    <a:pt x="1381" y="4215"/>
                    <a:pt x="1310" y="4144"/>
                    <a:pt x="1214" y="4144"/>
                  </a:cubicBezTo>
                  <a:cubicBezTo>
                    <a:pt x="1131" y="4144"/>
                    <a:pt x="1060" y="4215"/>
                    <a:pt x="1060" y="4310"/>
                  </a:cubicBezTo>
                  <a:lnTo>
                    <a:pt x="1060" y="5287"/>
                  </a:lnTo>
                  <a:cubicBezTo>
                    <a:pt x="941" y="5227"/>
                    <a:pt x="798" y="5168"/>
                    <a:pt x="679" y="5108"/>
                  </a:cubicBezTo>
                  <a:lnTo>
                    <a:pt x="679" y="4013"/>
                  </a:lnTo>
                  <a:cubicBezTo>
                    <a:pt x="679" y="3846"/>
                    <a:pt x="786" y="3715"/>
                    <a:pt x="941" y="3667"/>
                  </a:cubicBezTo>
                  <a:lnTo>
                    <a:pt x="1512" y="3501"/>
                  </a:lnTo>
                  <a:cubicBezTo>
                    <a:pt x="1560" y="3489"/>
                    <a:pt x="1619" y="3477"/>
                    <a:pt x="1655" y="3441"/>
                  </a:cubicBezTo>
                  <a:lnTo>
                    <a:pt x="1750" y="3548"/>
                  </a:lnTo>
                  <a:cubicBezTo>
                    <a:pt x="1893" y="3679"/>
                    <a:pt x="2072" y="3739"/>
                    <a:pt x="2227" y="3739"/>
                  </a:cubicBezTo>
                  <a:cubicBezTo>
                    <a:pt x="2393" y="3739"/>
                    <a:pt x="2572" y="3679"/>
                    <a:pt x="2703" y="3548"/>
                  </a:cubicBezTo>
                  <a:lnTo>
                    <a:pt x="2810" y="3441"/>
                  </a:lnTo>
                  <a:close/>
                  <a:moveTo>
                    <a:pt x="1893" y="0"/>
                  </a:moveTo>
                  <a:cubicBezTo>
                    <a:pt x="1322" y="0"/>
                    <a:pt x="869" y="465"/>
                    <a:pt x="869" y="1024"/>
                  </a:cubicBezTo>
                  <a:lnTo>
                    <a:pt x="869" y="1048"/>
                  </a:lnTo>
                  <a:cubicBezTo>
                    <a:pt x="869" y="1179"/>
                    <a:pt x="893" y="1310"/>
                    <a:pt x="953" y="1429"/>
                  </a:cubicBezTo>
                  <a:lnTo>
                    <a:pt x="1048" y="1596"/>
                  </a:lnTo>
                  <a:lnTo>
                    <a:pt x="1048" y="1870"/>
                  </a:lnTo>
                  <a:cubicBezTo>
                    <a:pt x="1048" y="2286"/>
                    <a:pt x="1250" y="2655"/>
                    <a:pt x="1560" y="2882"/>
                  </a:cubicBezTo>
                  <a:lnTo>
                    <a:pt x="1560" y="3025"/>
                  </a:lnTo>
                  <a:cubicBezTo>
                    <a:pt x="1560" y="3096"/>
                    <a:pt x="1500" y="3179"/>
                    <a:pt x="1429" y="3203"/>
                  </a:cubicBezTo>
                  <a:lnTo>
                    <a:pt x="845" y="3370"/>
                  </a:lnTo>
                  <a:cubicBezTo>
                    <a:pt x="572" y="3453"/>
                    <a:pt x="357" y="3727"/>
                    <a:pt x="357" y="4025"/>
                  </a:cubicBezTo>
                  <a:lnTo>
                    <a:pt x="357" y="4906"/>
                  </a:lnTo>
                  <a:cubicBezTo>
                    <a:pt x="333" y="4882"/>
                    <a:pt x="310" y="4858"/>
                    <a:pt x="286" y="4846"/>
                  </a:cubicBezTo>
                  <a:cubicBezTo>
                    <a:pt x="255" y="4820"/>
                    <a:pt x="220" y="4808"/>
                    <a:pt x="185" y="4808"/>
                  </a:cubicBezTo>
                  <a:cubicBezTo>
                    <a:pt x="139" y="4808"/>
                    <a:pt x="93" y="4829"/>
                    <a:pt x="60" y="4870"/>
                  </a:cubicBezTo>
                  <a:cubicBezTo>
                    <a:pt x="0" y="4941"/>
                    <a:pt x="12" y="5037"/>
                    <a:pt x="95" y="5096"/>
                  </a:cubicBezTo>
                  <a:cubicBezTo>
                    <a:pt x="703" y="5584"/>
                    <a:pt x="1465" y="5858"/>
                    <a:pt x="2250" y="5858"/>
                  </a:cubicBezTo>
                  <a:lnTo>
                    <a:pt x="2417" y="5858"/>
                  </a:lnTo>
                  <a:cubicBezTo>
                    <a:pt x="3262" y="5811"/>
                    <a:pt x="4060" y="5453"/>
                    <a:pt x="4679" y="4858"/>
                  </a:cubicBezTo>
                  <a:cubicBezTo>
                    <a:pt x="5286" y="4251"/>
                    <a:pt x="5632" y="3453"/>
                    <a:pt x="5667" y="2596"/>
                  </a:cubicBezTo>
                  <a:cubicBezTo>
                    <a:pt x="5727" y="1727"/>
                    <a:pt x="5465" y="905"/>
                    <a:pt x="4929" y="262"/>
                  </a:cubicBezTo>
                  <a:cubicBezTo>
                    <a:pt x="4895" y="215"/>
                    <a:pt x="4846" y="194"/>
                    <a:pt x="4799" y="194"/>
                  </a:cubicBezTo>
                  <a:cubicBezTo>
                    <a:pt x="4763" y="194"/>
                    <a:pt x="4729" y="206"/>
                    <a:pt x="4703" y="227"/>
                  </a:cubicBezTo>
                  <a:cubicBezTo>
                    <a:pt x="4632" y="286"/>
                    <a:pt x="4632" y="393"/>
                    <a:pt x="4679" y="453"/>
                  </a:cubicBezTo>
                  <a:cubicBezTo>
                    <a:pt x="5155" y="1048"/>
                    <a:pt x="5405" y="1786"/>
                    <a:pt x="5358" y="2560"/>
                  </a:cubicBezTo>
                  <a:cubicBezTo>
                    <a:pt x="5310" y="3334"/>
                    <a:pt x="5001" y="4072"/>
                    <a:pt x="4453" y="4608"/>
                  </a:cubicBezTo>
                  <a:cubicBezTo>
                    <a:pt x="4346" y="4703"/>
                    <a:pt x="4239" y="4799"/>
                    <a:pt x="4143" y="4882"/>
                  </a:cubicBezTo>
                  <a:lnTo>
                    <a:pt x="4143" y="4013"/>
                  </a:lnTo>
                  <a:cubicBezTo>
                    <a:pt x="4143" y="3715"/>
                    <a:pt x="3929" y="3441"/>
                    <a:pt x="3643" y="3358"/>
                  </a:cubicBezTo>
                  <a:lnTo>
                    <a:pt x="3072" y="3191"/>
                  </a:lnTo>
                  <a:cubicBezTo>
                    <a:pt x="2989" y="3156"/>
                    <a:pt x="2929" y="3096"/>
                    <a:pt x="2929" y="3013"/>
                  </a:cubicBezTo>
                  <a:lnTo>
                    <a:pt x="2929" y="2882"/>
                  </a:lnTo>
                  <a:cubicBezTo>
                    <a:pt x="2989" y="2834"/>
                    <a:pt x="3036" y="2798"/>
                    <a:pt x="3084" y="2763"/>
                  </a:cubicBezTo>
                  <a:cubicBezTo>
                    <a:pt x="3322" y="2536"/>
                    <a:pt x="3441" y="2227"/>
                    <a:pt x="3441" y="1893"/>
                  </a:cubicBezTo>
                  <a:lnTo>
                    <a:pt x="3441" y="1596"/>
                  </a:lnTo>
                  <a:lnTo>
                    <a:pt x="3500" y="1465"/>
                  </a:lnTo>
                  <a:cubicBezTo>
                    <a:pt x="3572" y="1334"/>
                    <a:pt x="3596" y="1167"/>
                    <a:pt x="3596" y="1000"/>
                  </a:cubicBezTo>
                  <a:lnTo>
                    <a:pt x="3596" y="167"/>
                  </a:lnTo>
                  <a:cubicBezTo>
                    <a:pt x="3596" y="72"/>
                    <a:pt x="3524" y="0"/>
                    <a:pt x="344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83"/>
            <p:cNvSpPr/>
            <p:nvPr/>
          </p:nvSpPr>
          <p:spPr>
            <a:xfrm>
              <a:off x="1461721" y="1634026"/>
              <a:ext cx="43986" cy="15564"/>
            </a:xfrm>
            <a:custGeom>
              <a:rect b="b" l="l" r="r" t="t"/>
              <a:pathLst>
                <a:path extrusionOk="0" h="489" w="1382">
                  <a:moveTo>
                    <a:pt x="155" y="1"/>
                  </a:moveTo>
                  <a:cubicBezTo>
                    <a:pt x="72" y="1"/>
                    <a:pt x="1" y="72"/>
                    <a:pt x="1" y="167"/>
                  </a:cubicBezTo>
                  <a:cubicBezTo>
                    <a:pt x="1" y="251"/>
                    <a:pt x="72" y="322"/>
                    <a:pt x="155" y="322"/>
                  </a:cubicBezTo>
                  <a:cubicBezTo>
                    <a:pt x="334" y="322"/>
                    <a:pt x="858" y="358"/>
                    <a:pt x="1132" y="477"/>
                  </a:cubicBezTo>
                  <a:cubicBezTo>
                    <a:pt x="1155" y="489"/>
                    <a:pt x="1167" y="489"/>
                    <a:pt x="1203" y="489"/>
                  </a:cubicBezTo>
                  <a:cubicBezTo>
                    <a:pt x="1263" y="489"/>
                    <a:pt x="1322" y="465"/>
                    <a:pt x="1346" y="405"/>
                  </a:cubicBezTo>
                  <a:cubicBezTo>
                    <a:pt x="1382" y="322"/>
                    <a:pt x="1346" y="239"/>
                    <a:pt x="1263" y="191"/>
                  </a:cubicBezTo>
                  <a:cubicBezTo>
                    <a:pt x="894" y="1"/>
                    <a:pt x="19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9" name="Google Shape;6319;p83"/>
          <p:cNvGrpSpPr/>
          <p:nvPr/>
        </p:nvGrpSpPr>
        <p:grpSpPr>
          <a:xfrm>
            <a:off x="1756921" y="1509739"/>
            <a:ext cx="345997" cy="345997"/>
            <a:chOff x="1756921" y="1509739"/>
            <a:chExt cx="345997" cy="345997"/>
          </a:xfrm>
        </p:grpSpPr>
        <p:sp>
          <p:nvSpPr>
            <p:cNvPr id="6320" name="Google Shape;6320;p83"/>
            <p:cNvSpPr/>
            <p:nvPr/>
          </p:nvSpPr>
          <p:spPr>
            <a:xfrm>
              <a:off x="1756921" y="1509739"/>
              <a:ext cx="345997" cy="345997"/>
            </a:xfrm>
            <a:custGeom>
              <a:rect b="b" l="l" r="r" t="t"/>
              <a:pathLst>
                <a:path extrusionOk="0" h="10871" w="10871">
                  <a:moveTo>
                    <a:pt x="5442" y="0"/>
                  </a:moveTo>
                  <a:cubicBezTo>
                    <a:pt x="3977" y="0"/>
                    <a:pt x="2620" y="572"/>
                    <a:pt x="1596" y="1596"/>
                  </a:cubicBezTo>
                  <a:cubicBezTo>
                    <a:pt x="572" y="2620"/>
                    <a:pt x="1" y="3989"/>
                    <a:pt x="1" y="5441"/>
                  </a:cubicBezTo>
                  <a:cubicBezTo>
                    <a:pt x="1" y="6882"/>
                    <a:pt x="572" y="8251"/>
                    <a:pt x="1596" y="9275"/>
                  </a:cubicBezTo>
                  <a:cubicBezTo>
                    <a:pt x="2620" y="10299"/>
                    <a:pt x="3989" y="10871"/>
                    <a:pt x="5442" y="10871"/>
                  </a:cubicBezTo>
                  <a:cubicBezTo>
                    <a:pt x="6882" y="10871"/>
                    <a:pt x="8252" y="10299"/>
                    <a:pt x="9276" y="9275"/>
                  </a:cubicBezTo>
                  <a:cubicBezTo>
                    <a:pt x="10299" y="8251"/>
                    <a:pt x="10871" y="6882"/>
                    <a:pt x="10871" y="5441"/>
                  </a:cubicBezTo>
                  <a:cubicBezTo>
                    <a:pt x="10871" y="5346"/>
                    <a:pt x="10871" y="5263"/>
                    <a:pt x="10859" y="5156"/>
                  </a:cubicBezTo>
                  <a:cubicBezTo>
                    <a:pt x="10859" y="5060"/>
                    <a:pt x="10788" y="5001"/>
                    <a:pt x="10692" y="5001"/>
                  </a:cubicBezTo>
                  <a:cubicBezTo>
                    <a:pt x="10609" y="5001"/>
                    <a:pt x="10549" y="5084"/>
                    <a:pt x="10549" y="5168"/>
                  </a:cubicBezTo>
                  <a:lnTo>
                    <a:pt x="10549" y="5441"/>
                  </a:lnTo>
                  <a:cubicBezTo>
                    <a:pt x="10549" y="6811"/>
                    <a:pt x="10014" y="8085"/>
                    <a:pt x="9037" y="9049"/>
                  </a:cubicBezTo>
                  <a:cubicBezTo>
                    <a:pt x="8073" y="10025"/>
                    <a:pt x="6787" y="10561"/>
                    <a:pt x="5418" y="10561"/>
                  </a:cubicBezTo>
                  <a:cubicBezTo>
                    <a:pt x="4061" y="10561"/>
                    <a:pt x="2775" y="10025"/>
                    <a:pt x="1810" y="9049"/>
                  </a:cubicBezTo>
                  <a:cubicBezTo>
                    <a:pt x="834" y="8085"/>
                    <a:pt x="298" y="6811"/>
                    <a:pt x="298" y="5441"/>
                  </a:cubicBezTo>
                  <a:cubicBezTo>
                    <a:pt x="298" y="4072"/>
                    <a:pt x="834" y="2786"/>
                    <a:pt x="1810" y="1822"/>
                  </a:cubicBezTo>
                  <a:cubicBezTo>
                    <a:pt x="2775" y="858"/>
                    <a:pt x="4061" y="322"/>
                    <a:pt x="5418" y="322"/>
                  </a:cubicBezTo>
                  <a:cubicBezTo>
                    <a:pt x="6632" y="322"/>
                    <a:pt x="7799" y="750"/>
                    <a:pt x="8728" y="1524"/>
                  </a:cubicBezTo>
                  <a:cubicBezTo>
                    <a:pt x="9633" y="2298"/>
                    <a:pt x="10264" y="3358"/>
                    <a:pt x="10466" y="4513"/>
                  </a:cubicBezTo>
                  <a:cubicBezTo>
                    <a:pt x="10476" y="4594"/>
                    <a:pt x="10547" y="4649"/>
                    <a:pt x="10612" y="4649"/>
                  </a:cubicBezTo>
                  <a:cubicBezTo>
                    <a:pt x="10623" y="4649"/>
                    <a:pt x="10634" y="4647"/>
                    <a:pt x="10645" y="4644"/>
                  </a:cubicBezTo>
                  <a:cubicBezTo>
                    <a:pt x="10740" y="4632"/>
                    <a:pt x="10800" y="4548"/>
                    <a:pt x="10776" y="4465"/>
                  </a:cubicBezTo>
                  <a:cubicBezTo>
                    <a:pt x="10561" y="3239"/>
                    <a:pt x="9907" y="2108"/>
                    <a:pt x="8930" y="1286"/>
                  </a:cubicBezTo>
                  <a:cubicBezTo>
                    <a:pt x="7954" y="465"/>
                    <a:pt x="6716" y="0"/>
                    <a:pt x="544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83"/>
            <p:cNvSpPr/>
            <p:nvPr/>
          </p:nvSpPr>
          <p:spPr>
            <a:xfrm>
              <a:off x="1781937" y="1535488"/>
              <a:ext cx="295614" cy="295614"/>
            </a:xfrm>
            <a:custGeom>
              <a:rect b="b" l="l" r="r" t="t"/>
              <a:pathLst>
                <a:path extrusionOk="0" h="9288" w="9288">
                  <a:moveTo>
                    <a:pt x="4644" y="1"/>
                  </a:moveTo>
                  <a:cubicBezTo>
                    <a:pt x="3989" y="1"/>
                    <a:pt x="3346" y="132"/>
                    <a:pt x="2751" y="406"/>
                  </a:cubicBezTo>
                  <a:cubicBezTo>
                    <a:pt x="2167" y="656"/>
                    <a:pt x="1667" y="1025"/>
                    <a:pt x="1227" y="1489"/>
                  </a:cubicBezTo>
                  <a:cubicBezTo>
                    <a:pt x="1167" y="1549"/>
                    <a:pt x="1167" y="1656"/>
                    <a:pt x="1251" y="1715"/>
                  </a:cubicBezTo>
                  <a:cubicBezTo>
                    <a:pt x="1278" y="1743"/>
                    <a:pt x="1313" y="1757"/>
                    <a:pt x="1348" y="1757"/>
                  </a:cubicBezTo>
                  <a:cubicBezTo>
                    <a:pt x="1390" y="1757"/>
                    <a:pt x="1433" y="1737"/>
                    <a:pt x="1465" y="1692"/>
                  </a:cubicBezTo>
                  <a:cubicBezTo>
                    <a:pt x="1870" y="1263"/>
                    <a:pt x="2346" y="918"/>
                    <a:pt x="2882" y="680"/>
                  </a:cubicBezTo>
                  <a:cubicBezTo>
                    <a:pt x="3429" y="430"/>
                    <a:pt x="4025" y="310"/>
                    <a:pt x="4644" y="310"/>
                  </a:cubicBezTo>
                  <a:cubicBezTo>
                    <a:pt x="7025" y="310"/>
                    <a:pt x="8966" y="2239"/>
                    <a:pt x="8966" y="4644"/>
                  </a:cubicBezTo>
                  <a:cubicBezTo>
                    <a:pt x="8966" y="7037"/>
                    <a:pt x="7037" y="8978"/>
                    <a:pt x="4644" y="8978"/>
                  </a:cubicBezTo>
                  <a:cubicBezTo>
                    <a:pt x="2263" y="8978"/>
                    <a:pt x="310" y="7037"/>
                    <a:pt x="310" y="4644"/>
                  </a:cubicBezTo>
                  <a:cubicBezTo>
                    <a:pt x="310" y="3799"/>
                    <a:pt x="560" y="2966"/>
                    <a:pt x="1024" y="2263"/>
                  </a:cubicBezTo>
                  <a:cubicBezTo>
                    <a:pt x="1084" y="2192"/>
                    <a:pt x="1072" y="2084"/>
                    <a:pt x="989" y="2037"/>
                  </a:cubicBezTo>
                  <a:cubicBezTo>
                    <a:pt x="963" y="2020"/>
                    <a:pt x="933" y="2012"/>
                    <a:pt x="904" y="2012"/>
                  </a:cubicBezTo>
                  <a:cubicBezTo>
                    <a:pt x="850" y="2012"/>
                    <a:pt x="797" y="2038"/>
                    <a:pt x="774" y="2084"/>
                  </a:cubicBezTo>
                  <a:cubicBezTo>
                    <a:pt x="262" y="2846"/>
                    <a:pt x="0" y="3716"/>
                    <a:pt x="0" y="4644"/>
                  </a:cubicBezTo>
                  <a:cubicBezTo>
                    <a:pt x="0" y="5883"/>
                    <a:pt x="477" y="7049"/>
                    <a:pt x="1346" y="7930"/>
                  </a:cubicBezTo>
                  <a:cubicBezTo>
                    <a:pt x="2227" y="8811"/>
                    <a:pt x="3394" y="9288"/>
                    <a:pt x="4644" y="9288"/>
                  </a:cubicBezTo>
                  <a:cubicBezTo>
                    <a:pt x="5894" y="9288"/>
                    <a:pt x="7049" y="8811"/>
                    <a:pt x="7930" y="7930"/>
                  </a:cubicBezTo>
                  <a:cubicBezTo>
                    <a:pt x="8811" y="7049"/>
                    <a:pt x="9287" y="5894"/>
                    <a:pt x="9287" y="4644"/>
                  </a:cubicBezTo>
                  <a:cubicBezTo>
                    <a:pt x="9287" y="3394"/>
                    <a:pt x="8811" y="2227"/>
                    <a:pt x="7930" y="1346"/>
                  </a:cubicBezTo>
                  <a:cubicBezTo>
                    <a:pt x="7049" y="477"/>
                    <a:pt x="5894" y="1"/>
                    <a:pt x="464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83"/>
            <p:cNvSpPr/>
            <p:nvPr/>
          </p:nvSpPr>
          <p:spPr>
            <a:xfrm>
              <a:off x="1806954" y="1677980"/>
              <a:ext cx="17441" cy="10630"/>
            </a:xfrm>
            <a:custGeom>
              <a:rect b="b" l="l" r="r" t="t"/>
              <a:pathLst>
                <a:path extrusionOk="0" h="334" w="548">
                  <a:moveTo>
                    <a:pt x="167" y="1"/>
                  </a:moveTo>
                  <a:cubicBezTo>
                    <a:pt x="72" y="1"/>
                    <a:pt x="0" y="72"/>
                    <a:pt x="0" y="167"/>
                  </a:cubicBezTo>
                  <a:cubicBezTo>
                    <a:pt x="0" y="251"/>
                    <a:pt x="72" y="334"/>
                    <a:pt x="167" y="334"/>
                  </a:cubicBezTo>
                  <a:lnTo>
                    <a:pt x="381" y="334"/>
                  </a:lnTo>
                  <a:cubicBezTo>
                    <a:pt x="476" y="334"/>
                    <a:pt x="548" y="251"/>
                    <a:pt x="548" y="167"/>
                  </a:cubicBezTo>
                  <a:cubicBezTo>
                    <a:pt x="548" y="72"/>
                    <a:pt x="476" y="1"/>
                    <a:pt x="38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83"/>
            <p:cNvSpPr/>
            <p:nvPr/>
          </p:nvSpPr>
          <p:spPr>
            <a:xfrm>
              <a:off x="1924429" y="1560122"/>
              <a:ext cx="128106" cy="128488"/>
            </a:xfrm>
            <a:custGeom>
              <a:rect b="b" l="l" r="r" t="t"/>
              <a:pathLst>
                <a:path extrusionOk="0" h="4037" w="4025">
                  <a:moveTo>
                    <a:pt x="155" y="1"/>
                  </a:moveTo>
                  <a:cubicBezTo>
                    <a:pt x="72" y="1"/>
                    <a:pt x="0" y="72"/>
                    <a:pt x="0" y="167"/>
                  </a:cubicBezTo>
                  <a:lnTo>
                    <a:pt x="0" y="3870"/>
                  </a:lnTo>
                  <a:cubicBezTo>
                    <a:pt x="0" y="3954"/>
                    <a:pt x="72" y="4037"/>
                    <a:pt x="155" y="4037"/>
                  </a:cubicBezTo>
                  <a:lnTo>
                    <a:pt x="3870" y="4037"/>
                  </a:lnTo>
                  <a:cubicBezTo>
                    <a:pt x="3953" y="4037"/>
                    <a:pt x="4024" y="3954"/>
                    <a:pt x="4024" y="3870"/>
                  </a:cubicBezTo>
                  <a:cubicBezTo>
                    <a:pt x="4024" y="3775"/>
                    <a:pt x="3953" y="3704"/>
                    <a:pt x="3870" y="3704"/>
                  </a:cubicBezTo>
                  <a:lnTo>
                    <a:pt x="322" y="3704"/>
                  </a:lnTo>
                  <a:lnTo>
                    <a:pt x="322" y="167"/>
                  </a:lnTo>
                  <a:cubicBezTo>
                    <a:pt x="322" y="72"/>
                    <a:pt x="250"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83"/>
            <p:cNvSpPr/>
            <p:nvPr/>
          </p:nvSpPr>
          <p:spPr>
            <a:xfrm>
              <a:off x="1924811" y="1788644"/>
              <a:ext cx="10630" cy="17823"/>
            </a:xfrm>
            <a:custGeom>
              <a:rect b="b" l="l" r="r" t="t"/>
              <a:pathLst>
                <a:path extrusionOk="0" h="560" w="334">
                  <a:moveTo>
                    <a:pt x="167" y="0"/>
                  </a:moveTo>
                  <a:cubicBezTo>
                    <a:pt x="71" y="0"/>
                    <a:pt x="0" y="84"/>
                    <a:pt x="0" y="167"/>
                  </a:cubicBezTo>
                  <a:lnTo>
                    <a:pt x="0" y="393"/>
                  </a:lnTo>
                  <a:cubicBezTo>
                    <a:pt x="0" y="488"/>
                    <a:pt x="71" y="560"/>
                    <a:pt x="167" y="560"/>
                  </a:cubicBezTo>
                  <a:cubicBezTo>
                    <a:pt x="250" y="560"/>
                    <a:pt x="333" y="488"/>
                    <a:pt x="333" y="393"/>
                  </a:cubicBezTo>
                  <a:lnTo>
                    <a:pt x="333" y="167"/>
                  </a:lnTo>
                  <a:cubicBezTo>
                    <a:pt x="333" y="84"/>
                    <a:pt x="250"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83"/>
            <p:cNvSpPr/>
            <p:nvPr/>
          </p:nvSpPr>
          <p:spPr>
            <a:xfrm>
              <a:off x="1841423" y="1594719"/>
              <a:ext cx="16328" cy="15086"/>
            </a:xfrm>
            <a:custGeom>
              <a:rect b="b" l="l" r="r" t="t"/>
              <a:pathLst>
                <a:path extrusionOk="0" h="474" w="513">
                  <a:moveTo>
                    <a:pt x="173" y="0"/>
                  </a:moveTo>
                  <a:cubicBezTo>
                    <a:pt x="132" y="0"/>
                    <a:pt x="90" y="15"/>
                    <a:pt x="60" y="45"/>
                  </a:cubicBezTo>
                  <a:cubicBezTo>
                    <a:pt x="1" y="104"/>
                    <a:pt x="1" y="212"/>
                    <a:pt x="60" y="259"/>
                  </a:cubicBezTo>
                  <a:lnTo>
                    <a:pt x="215" y="426"/>
                  </a:lnTo>
                  <a:cubicBezTo>
                    <a:pt x="239" y="462"/>
                    <a:pt x="286" y="474"/>
                    <a:pt x="334" y="474"/>
                  </a:cubicBezTo>
                  <a:cubicBezTo>
                    <a:pt x="370" y="474"/>
                    <a:pt x="405" y="462"/>
                    <a:pt x="453" y="426"/>
                  </a:cubicBezTo>
                  <a:cubicBezTo>
                    <a:pt x="513" y="366"/>
                    <a:pt x="513" y="259"/>
                    <a:pt x="453" y="212"/>
                  </a:cubicBezTo>
                  <a:lnTo>
                    <a:pt x="286" y="45"/>
                  </a:lnTo>
                  <a:cubicBezTo>
                    <a:pt x="257" y="15"/>
                    <a:pt x="215" y="0"/>
                    <a:pt x="17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83"/>
            <p:cNvSpPr/>
            <p:nvPr/>
          </p:nvSpPr>
          <p:spPr>
            <a:xfrm>
              <a:off x="2002470" y="1756243"/>
              <a:ext cx="16709" cy="15755"/>
            </a:xfrm>
            <a:custGeom>
              <a:rect b="b" l="l" r="r" t="t"/>
              <a:pathLst>
                <a:path extrusionOk="0" h="495" w="525">
                  <a:moveTo>
                    <a:pt x="175" y="0"/>
                  </a:moveTo>
                  <a:cubicBezTo>
                    <a:pt x="132" y="0"/>
                    <a:pt x="90" y="18"/>
                    <a:pt x="60" y="54"/>
                  </a:cubicBezTo>
                  <a:cubicBezTo>
                    <a:pt x="1" y="113"/>
                    <a:pt x="1" y="221"/>
                    <a:pt x="60" y="280"/>
                  </a:cubicBezTo>
                  <a:lnTo>
                    <a:pt x="227" y="447"/>
                  </a:lnTo>
                  <a:cubicBezTo>
                    <a:pt x="251" y="471"/>
                    <a:pt x="298" y="494"/>
                    <a:pt x="346" y="494"/>
                  </a:cubicBezTo>
                  <a:cubicBezTo>
                    <a:pt x="394" y="494"/>
                    <a:pt x="418" y="471"/>
                    <a:pt x="465" y="447"/>
                  </a:cubicBezTo>
                  <a:cubicBezTo>
                    <a:pt x="525" y="387"/>
                    <a:pt x="525" y="280"/>
                    <a:pt x="465" y="221"/>
                  </a:cubicBezTo>
                  <a:lnTo>
                    <a:pt x="298" y="54"/>
                  </a:lnTo>
                  <a:cubicBezTo>
                    <a:pt x="263" y="18"/>
                    <a:pt x="218" y="0"/>
                    <a:pt x="17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83"/>
            <p:cNvSpPr/>
            <p:nvPr/>
          </p:nvSpPr>
          <p:spPr>
            <a:xfrm>
              <a:off x="2002470" y="1594719"/>
              <a:ext cx="16328" cy="15086"/>
            </a:xfrm>
            <a:custGeom>
              <a:rect b="b" l="l" r="r" t="t"/>
              <a:pathLst>
                <a:path extrusionOk="0" h="474" w="513">
                  <a:moveTo>
                    <a:pt x="340" y="0"/>
                  </a:moveTo>
                  <a:cubicBezTo>
                    <a:pt x="298" y="0"/>
                    <a:pt x="257" y="15"/>
                    <a:pt x="227" y="45"/>
                  </a:cubicBezTo>
                  <a:lnTo>
                    <a:pt x="60" y="212"/>
                  </a:lnTo>
                  <a:cubicBezTo>
                    <a:pt x="1" y="259"/>
                    <a:pt x="1" y="366"/>
                    <a:pt x="60" y="426"/>
                  </a:cubicBezTo>
                  <a:cubicBezTo>
                    <a:pt x="96" y="462"/>
                    <a:pt x="132" y="474"/>
                    <a:pt x="179" y="474"/>
                  </a:cubicBezTo>
                  <a:cubicBezTo>
                    <a:pt x="227" y="474"/>
                    <a:pt x="251" y="462"/>
                    <a:pt x="287" y="426"/>
                  </a:cubicBezTo>
                  <a:lnTo>
                    <a:pt x="453" y="259"/>
                  </a:lnTo>
                  <a:cubicBezTo>
                    <a:pt x="513" y="212"/>
                    <a:pt x="513" y="104"/>
                    <a:pt x="453" y="45"/>
                  </a:cubicBezTo>
                  <a:cubicBezTo>
                    <a:pt x="423" y="15"/>
                    <a:pt x="382" y="0"/>
                    <a:pt x="34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83"/>
            <p:cNvSpPr/>
            <p:nvPr/>
          </p:nvSpPr>
          <p:spPr>
            <a:xfrm>
              <a:off x="1841041" y="1756530"/>
              <a:ext cx="16709" cy="15468"/>
            </a:xfrm>
            <a:custGeom>
              <a:rect b="b" l="l" r="r" t="t"/>
              <a:pathLst>
                <a:path extrusionOk="0" h="486" w="525">
                  <a:moveTo>
                    <a:pt x="352" y="0"/>
                  </a:moveTo>
                  <a:cubicBezTo>
                    <a:pt x="310" y="0"/>
                    <a:pt x="269" y="15"/>
                    <a:pt x="239" y="45"/>
                  </a:cubicBezTo>
                  <a:lnTo>
                    <a:pt x="72" y="212"/>
                  </a:lnTo>
                  <a:cubicBezTo>
                    <a:pt x="1" y="271"/>
                    <a:pt x="1" y="354"/>
                    <a:pt x="60" y="438"/>
                  </a:cubicBezTo>
                  <a:cubicBezTo>
                    <a:pt x="84" y="462"/>
                    <a:pt x="132" y="485"/>
                    <a:pt x="179" y="485"/>
                  </a:cubicBezTo>
                  <a:cubicBezTo>
                    <a:pt x="227" y="485"/>
                    <a:pt x="251" y="462"/>
                    <a:pt x="298" y="438"/>
                  </a:cubicBezTo>
                  <a:lnTo>
                    <a:pt x="465" y="271"/>
                  </a:lnTo>
                  <a:cubicBezTo>
                    <a:pt x="525" y="212"/>
                    <a:pt x="525" y="104"/>
                    <a:pt x="465" y="45"/>
                  </a:cubicBezTo>
                  <a:cubicBezTo>
                    <a:pt x="435" y="15"/>
                    <a:pt x="394" y="0"/>
                    <a:pt x="35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83"/>
            <p:cNvSpPr/>
            <p:nvPr/>
          </p:nvSpPr>
          <p:spPr>
            <a:xfrm>
              <a:off x="1816025" y="1632084"/>
              <a:ext cx="17855" cy="13336"/>
            </a:xfrm>
            <a:custGeom>
              <a:rect b="b" l="l" r="r" t="t"/>
              <a:pathLst>
                <a:path extrusionOk="0" h="419" w="561">
                  <a:moveTo>
                    <a:pt x="173" y="0"/>
                  </a:moveTo>
                  <a:cubicBezTo>
                    <a:pt x="110" y="0"/>
                    <a:pt x="51" y="36"/>
                    <a:pt x="25" y="97"/>
                  </a:cubicBezTo>
                  <a:cubicBezTo>
                    <a:pt x="1" y="181"/>
                    <a:pt x="25" y="276"/>
                    <a:pt x="120" y="312"/>
                  </a:cubicBezTo>
                  <a:lnTo>
                    <a:pt x="322" y="395"/>
                  </a:lnTo>
                  <a:cubicBezTo>
                    <a:pt x="334" y="419"/>
                    <a:pt x="370" y="419"/>
                    <a:pt x="382" y="419"/>
                  </a:cubicBezTo>
                  <a:cubicBezTo>
                    <a:pt x="441" y="419"/>
                    <a:pt x="501" y="383"/>
                    <a:pt x="537" y="312"/>
                  </a:cubicBezTo>
                  <a:cubicBezTo>
                    <a:pt x="561" y="228"/>
                    <a:pt x="513" y="133"/>
                    <a:pt x="441" y="97"/>
                  </a:cubicBezTo>
                  <a:lnTo>
                    <a:pt x="239" y="14"/>
                  </a:lnTo>
                  <a:cubicBezTo>
                    <a:pt x="217" y="5"/>
                    <a:pt x="195" y="0"/>
                    <a:pt x="17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83"/>
            <p:cNvSpPr/>
            <p:nvPr/>
          </p:nvSpPr>
          <p:spPr>
            <a:xfrm>
              <a:off x="2026341" y="1721297"/>
              <a:ext cx="17855" cy="13177"/>
            </a:xfrm>
            <a:custGeom>
              <a:rect b="b" l="l" r="r" t="t"/>
              <a:pathLst>
                <a:path extrusionOk="0" h="414" w="561">
                  <a:moveTo>
                    <a:pt x="179" y="0"/>
                  </a:moveTo>
                  <a:cubicBezTo>
                    <a:pt x="114" y="0"/>
                    <a:pt x="52" y="31"/>
                    <a:pt x="25" y="104"/>
                  </a:cubicBezTo>
                  <a:cubicBezTo>
                    <a:pt x="1" y="176"/>
                    <a:pt x="25" y="283"/>
                    <a:pt x="120" y="307"/>
                  </a:cubicBezTo>
                  <a:lnTo>
                    <a:pt x="322" y="402"/>
                  </a:lnTo>
                  <a:cubicBezTo>
                    <a:pt x="334" y="414"/>
                    <a:pt x="370" y="414"/>
                    <a:pt x="382" y="414"/>
                  </a:cubicBezTo>
                  <a:cubicBezTo>
                    <a:pt x="441" y="414"/>
                    <a:pt x="501" y="378"/>
                    <a:pt x="537" y="307"/>
                  </a:cubicBezTo>
                  <a:cubicBezTo>
                    <a:pt x="560" y="235"/>
                    <a:pt x="537" y="128"/>
                    <a:pt x="441" y="104"/>
                  </a:cubicBezTo>
                  <a:lnTo>
                    <a:pt x="239" y="9"/>
                  </a:lnTo>
                  <a:cubicBezTo>
                    <a:pt x="219" y="3"/>
                    <a:pt x="199" y="0"/>
                    <a:pt x="1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83"/>
            <p:cNvSpPr/>
            <p:nvPr/>
          </p:nvSpPr>
          <p:spPr>
            <a:xfrm>
              <a:off x="1967619" y="1569702"/>
              <a:ext cx="14036" cy="16996"/>
            </a:xfrm>
            <a:custGeom>
              <a:rect b="b" l="l" r="r" t="t"/>
              <a:pathLst>
                <a:path extrusionOk="0" h="534" w="441">
                  <a:moveTo>
                    <a:pt x="267" y="1"/>
                  </a:moveTo>
                  <a:cubicBezTo>
                    <a:pt x="204" y="1"/>
                    <a:pt x="138" y="32"/>
                    <a:pt x="119" y="105"/>
                  </a:cubicBezTo>
                  <a:lnTo>
                    <a:pt x="24" y="307"/>
                  </a:lnTo>
                  <a:cubicBezTo>
                    <a:pt x="0" y="378"/>
                    <a:pt x="24" y="486"/>
                    <a:pt x="119" y="521"/>
                  </a:cubicBezTo>
                  <a:cubicBezTo>
                    <a:pt x="131" y="521"/>
                    <a:pt x="155" y="533"/>
                    <a:pt x="179" y="533"/>
                  </a:cubicBezTo>
                  <a:cubicBezTo>
                    <a:pt x="239" y="533"/>
                    <a:pt x="298" y="498"/>
                    <a:pt x="322" y="426"/>
                  </a:cubicBezTo>
                  <a:lnTo>
                    <a:pt x="417" y="224"/>
                  </a:lnTo>
                  <a:cubicBezTo>
                    <a:pt x="441" y="140"/>
                    <a:pt x="417" y="45"/>
                    <a:pt x="322" y="9"/>
                  </a:cubicBezTo>
                  <a:cubicBezTo>
                    <a:pt x="305" y="4"/>
                    <a:pt x="286" y="1"/>
                    <a:pt x="2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83"/>
            <p:cNvSpPr/>
            <p:nvPr/>
          </p:nvSpPr>
          <p:spPr>
            <a:xfrm>
              <a:off x="1877802" y="1780019"/>
              <a:ext cx="14450" cy="16996"/>
            </a:xfrm>
            <a:custGeom>
              <a:rect b="b" l="l" r="r" t="t"/>
              <a:pathLst>
                <a:path extrusionOk="0" h="534" w="454">
                  <a:moveTo>
                    <a:pt x="279" y="1"/>
                  </a:moveTo>
                  <a:cubicBezTo>
                    <a:pt x="216" y="1"/>
                    <a:pt x="147" y="32"/>
                    <a:pt x="120" y="105"/>
                  </a:cubicBezTo>
                  <a:lnTo>
                    <a:pt x="36" y="307"/>
                  </a:lnTo>
                  <a:cubicBezTo>
                    <a:pt x="1" y="378"/>
                    <a:pt x="48" y="486"/>
                    <a:pt x="120" y="509"/>
                  </a:cubicBezTo>
                  <a:cubicBezTo>
                    <a:pt x="144" y="533"/>
                    <a:pt x="167" y="533"/>
                    <a:pt x="179" y="533"/>
                  </a:cubicBezTo>
                  <a:cubicBezTo>
                    <a:pt x="239" y="533"/>
                    <a:pt x="298" y="497"/>
                    <a:pt x="334" y="426"/>
                  </a:cubicBezTo>
                  <a:lnTo>
                    <a:pt x="417" y="224"/>
                  </a:lnTo>
                  <a:cubicBezTo>
                    <a:pt x="453" y="140"/>
                    <a:pt x="417" y="45"/>
                    <a:pt x="334" y="9"/>
                  </a:cubicBezTo>
                  <a:cubicBezTo>
                    <a:pt x="317" y="4"/>
                    <a:pt x="298" y="1"/>
                    <a:pt x="2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83"/>
            <p:cNvSpPr/>
            <p:nvPr/>
          </p:nvSpPr>
          <p:spPr>
            <a:xfrm>
              <a:off x="1879711" y="1568652"/>
              <a:ext cx="14418" cy="16900"/>
            </a:xfrm>
            <a:custGeom>
              <a:rect b="b" l="l" r="r" t="t"/>
              <a:pathLst>
                <a:path extrusionOk="0" h="531" w="453">
                  <a:moveTo>
                    <a:pt x="169" y="0"/>
                  </a:moveTo>
                  <a:cubicBezTo>
                    <a:pt x="153" y="0"/>
                    <a:pt x="136" y="2"/>
                    <a:pt x="119" y="7"/>
                  </a:cubicBezTo>
                  <a:cubicBezTo>
                    <a:pt x="48" y="42"/>
                    <a:pt x="0" y="138"/>
                    <a:pt x="36" y="221"/>
                  </a:cubicBezTo>
                  <a:lnTo>
                    <a:pt x="119" y="423"/>
                  </a:lnTo>
                  <a:cubicBezTo>
                    <a:pt x="155" y="495"/>
                    <a:pt x="214" y="531"/>
                    <a:pt x="274" y="531"/>
                  </a:cubicBezTo>
                  <a:cubicBezTo>
                    <a:pt x="286" y="531"/>
                    <a:pt x="322" y="531"/>
                    <a:pt x="334" y="519"/>
                  </a:cubicBezTo>
                  <a:cubicBezTo>
                    <a:pt x="405" y="483"/>
                    <a:pt x="453" y="400"/>
                    <a:pt x="417" y="304"/>
                  </a:cubicBezTo>
                  <a:lnTo>
                    <a:pt x="334" y="102"/>
                  </a:lnTo>
                  <a:cubicBezTo>
                    <a:pt x="304" y="43"/>
                    <a:pt x="243" y="0"/>
                    <a:pt x="16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83"/>
            <p:cNvSpPr/>
            <p:nvPr/>
          </p:nvSpPr>
          <p:spPr>
            <a:xfrm>
              <a:off x="1965709" y="1780846"/>
              <a:ext cx="14068" cy="16900"/>
            </a:xfrm>
            <a:custGeom>
              <a:rect b="b" l="l" r="r" t="t"/>
              <a:pathLst>
                <a:path extrusionOk="0" h="531" w="442">
                  <a:moveTo>
                    <a:pt x="189" y="0"/>
                  </a:moveTo>
                  <a:cubicBezTo>
                    <a:pt x="166" y="0"/>
                    <a:pt x="143" y="6"/>
                    <a:pt x="120" y="19"/>
                  </a:cubicBezTo>
                  <a:cubicBezTo>
                    <a:pt x="37" y="43"/>
                    <a:pt x="1" y="138"/>
                    <a:pt x="25" y="221"/>
                  </a:cubicBezTo>
                  <a:lnTo>
                    <a:pt x="120" y="424"/>
                  </a:lnTo>
                  <a:cubicBezTo>
                    <a:pt x="144" y="483"/>
                    <a:pt x="203" y="531"/>
                    <a:pt x="263" y="531"/>
                  </a:cubicBezTo>
                  <a:cubicBezTo>
                    <a:pt x="275" y="531"/>
                    <a:pt x="310" y="531"/>
                    <a:pt x="322" y="519"/>
                  </a:cubicBezTo>
                  <a:cubicBezTo>
                    <a:pt x="394" y="483"/>
                    <a:pt x="441" y="400"/>
                    <a:pt x="418" y="305"/>
                  </a:cubicBezTo>
                  <a:lnTo>
                    <a:pt x="322" y="102"/>
                  </a:lnTo>
                  <a:cubicBezTo>
                    <a:pt x="305" y="42"/>
                    <a:pt x="250" y="0"/>
                    <a:pt x="18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83"/>
            <p:cNvSpPr/>
            <p:nvPr/>
          </p:nvSpPr>
          <p:spPr>
            <a:xfrm>
              <a:off x="2026723" y="1633644"/>
              <a:ext cx="17855" cy="13304"/>
            </a:xfrm>
            <a:custGeom>
              <a:rect b="b" l="l" r="r" t="t"/>
              <a:pathLst>
                <a:path extrusionOk="0" h="418" w="561">
                  <a:moveTo>
                    <a:pt x="387" y="0"/>
                  </a:moveTo>
                  <a:cubicBezTo>
                    <a:pt x="366" y="0"/>
                    <a:pt x="345" y="4"/>
                    <a:pt x="322" y="13"/>
                  </a:cubicBezTo>
                  <a:lnTo>
                    <a:pt x="120" y="96"/>
                  </a:lnTo>
                  <a:cubicBezTo>
                    <a:pt x="48" y="132"/>
                    <a:pt x="1" y="215"/>
                    <a:pt x="25" y="310"/>
                  </a:cubicBezTo>
                  <a:cubicBezTo>
                    <a:pt x="60" y="382"/>
                    <a:pt x="120" y="417"/>
                    <a:pt x="179" y="417"/>
                  </a:cubicBezTo>
                  <a:cubicBezTo>
                    <a:pt x="191" y="417"/>
                    <a:pt x="227" y="417"/>
                    <a:pt x="239" y="394"/>
                  </a:cubicBezTo>
                  <a:lnTo>
                    <a:pt x="441" y="310"/>
                  </a:lnTo>
                  <a:cubicBezTo>
                    <a:pt x="513" y="274"/>
                    <a:pt x="560" y="191"/>
                    <a:pt x="537" y="96"/>
                  </a:cubicBezTo>
                  <a:cubicBezTo>
                    <a:pt x="509" y="41"/>
                    <a:pt x="454" y="0"/>
                    <a:pt x="38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83"/>
            <p:cNvSpPr/>
            <p:nvPr/>
          </p:nvSpPr>
          <p:spPr>
            <a:xfrm>
              <a:off x="1814911" y="1719419"/>
              <a:ext cx="18205" cy="13177"/>
            </a:xfrm>
            <a:custGeom>
              <a:rect b="b" l="l" r="r" t="t"/>
              <a:pathLst>
                <a:path extrusionOk="0" h="414" w="572">
                  <a:moveTo>
                    <a:pt x="382" y="1"/>
                  </a:moveTo>
                  <a:cubicBezTo>
                    <a:pt x="365" y="1"/>
                    <a:pt x="348" y="3"/>
                    <a:pt x="334" y="8"/>
                  </a:cubicBezTo>
                  <a:lnTo>
                    <a:pt x="119" y="104"/>
                  </a:lnTo>
                  <a:cubicBezTo>
                    <a:pt x="48" y="127"/>
                    <a:pt x="0" y="223"/>
                    <a:pt x="36" y="306"/>
                  </a:cubicBezTo>
                  <a:cubicBezTo>
                    <a:pt x="60" y="366"/>
                    <a:pt x="119" y="413"/>
                    <a:pt x="179" y="413"/>
                  </a:cubicBezTo>
                  <a:cubicBezTo>
                    <a:pt x="191" y="413"/>
                    <a:pt x="226" y="413"/>
                    <a:pt x="238" y="389"/>
                  </a:cubicBezTo>
                  <a:lnTo>
                    <a:pt x="453" y="306"/>
                  </a:lnTo>
                  <a:cubicBezTo>
                    <a:pt x="524" y="270"/>
                    <a:pt x="572" y="187"/>
                    <a:pt x="536" y="92"/>
                  </a:cubicBezTo>
                  <a:cubicBezTo>
                    <a:pt x="517" y="35"/>
                    <a:pt x="446" y="1"/>
                    <a:pt x="3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7" name="Google Shape;6337;p83"/>
          <p:cNvGrpSpPr/>
          <p:nvPr/>
        </p:nvGrpSpPr>
        <p:grpSpPr>
          <a:xfrm>
            <a:off x="2216956" y="1510503"/>
            <a:ext cx="318721" cy="345615"/>
            <a:chOff x="2216956" y="1510503"/>
            <a:chExt cx="318721" cy="345615"/>
          </a:xfrm>
        </p:grpSpPr>
        <p:sp>
          <p:nvSpPr>
            <p:cNvPr id="6338" name="Google Shape;6338;p83"/>
            <p:cNvSpPr/>
            <p:nvPr/>
          </p:nvSpPr>
          <p:spPr>
            <a:xfrm>
              <a:off x="2386724" y="1510503"/>
              <a:ext cx="142524" cy="151594"/>
            </a:xfrm>
            <a:custGeom>
              <a:rect b="b" l="l" r="r" t="t"/>
              <a:pathLst>
                <a:path extrusionOk="0" h="4763" w="4478">
                  <a:moveTo>
                    <a:pt x="2315" y="1"/>
                  </a:moveTo>
                  <a:cubicBezTo>
                    <a:pt x="2179" y="1"/>
                    <a:pt x="2042" y="13"/>
                    <a:pt x="1906" y="36"/>
                  </a:cubicBezTo>
                  <a:cubicBezTo>
                    <a:pt x="1334" y="155"/>
                    <a:pt x="846" y="488"/>
                    <a:pt x="513" y="964"/>
                  </a:cubicBezTo>
                  <a:cubicBezTo>
                    <a:pt x="1" y="1738"/>
                    <a:pt x="25" y="2727"/>
                    <a:pt x="572" y="3465"/>
                  </a:cubicBezTo>
                  <a:lnTo>
                    <a:pt x="537" y="4596"/>
                  </a:lnTo>
                  <a:cubicBezTo>
                    <a:pt x="537" y="4655"/>
                    <a:pt x="560" y="4703"/>
                    <a:pt x="608" y="4727"/>
                  </a:cubicBezTo>
                  <a:cubicBezTo>
                    <a:pt x="632" y="4739"/>
                    <a:pt x="667" y="4763"/>
                    <a:pt x="691" y="4763"/>
                  </a:cubicBezTo>
                  <a:cubicBezTo>
                    <a:pt x="727" y="4763"/>
                    <a:pt x="739" y="4763"/>
                    <a:pt x="775" y="4739"/>
                  </a:cubicBezTo>
                  <a:lnTo>
                    <a:pt x="1799" y="4263"/>
                  </a:lnTo>
                  <a:cubicBezTo>
                    <a:pt x="1980" y="4308"/>
                    <a:pt x="2163" y="4331"/>
                    <a:pt x="2344" y="4331"/>
                  </a:cubicBezTo>
                  <a:cubicBezTo>
                    <a:pt x="3055" y="4331"/>
                    <a:pt x="3734" y="3986"/>
                    <a:pt x="4132" y="3370"/>
                  </a:cubicBezTo>
                  <a:cubicBezTo>
                    <a:pt x="4323" y="3096"/>
                    <a:pt x="4430" y="2774"/>
                    <a:pt x="4477" y="2453"/>
                  </a:cubicBezTo>
                  <a:cubicBezTo>
                    <a:pt x="4477" y="2358"/>
                    <a:pt x="4418" y="2274"/>
                    <a:pt x="4335" y="2262"/>
                  </a:cubicBezTo>
                  <a:cubicBezTo>
                    <a:pt x="4320" y="2259"/>
                    <a:pt x="4307" y="2257"/>
                    <a:pt x="4294" y="2257"/>
                  </a:cubicBezTo>
                  <a:cubicBezTo>
                    <a:pt x="4219" y="2257"/>
                    <a:pt x="4164" y="2312"/>
                    <a:pt x="4144" y="2393"/>
                  </a:cubicBezTo>
                  <a:cubicBezTo>
                    <a:pt x="4120" y="2667"/>
                    <a:pt x="4013" y="2941"/>
                    <a:pt x="3846" y="3179"/>
                  </a:cubicBezTo>
                  <a:cubicBezTo>
                    <a:pt x="3504" y="3697"/>
                    <a:pt x="2932" y="3992"/>
                    <a:pt x="2326" y="3992"/>
                  </a:cubicBezTo>
                  <a:cubicBezTo>
                    <a:pt x="2151" y="3992"/>
                    <a:pt x="1974" y="3968"/>
                    <a:pt x="1799" y="3917"/>
                  </a:cubicBezTo>
                  <a:cubicBezTo>
                    <a:pt x="1789" y="3914"/>
                    <a:pt x="1779" y="3913"/>
                    <a:pt x="1770" y="3913"/>
                  </a:cubicBezTo>
                  <a:cubicBezTo>
                    <a:pt x="1744" y="3913"/>
                    <a:pt x="1718" y="3924"/>
                    <a:pt x="1691" y="3941"/>
                  </a:cubicBezTo>
                  <a:lnTo>
                    <a:pt x="858" y="4322"/>
                  </a:lnTo>
                  <a:lnTo>
                    <a:pt x="906" y="3405"/>
                  </a:lnTo>
                  <a:cubicBezTo>
                    <a:pt x="906" y="3358"/>
                    <a:pt x="894" y="3334"/>
                    <a:pt x="870" y="3298"/>
                  </a:cubicBezTo>
                  <a:cubicBezTo>
                    <a:pt x="370" y="2679"/>
                    <a:pt x="334" y="1798"/>
                    <a:pt x="787" y="1131"/>
                  </a:cubicBezTo>
                  <a:cubicBezTo>
                    <a:pt x="1048" y="714"/>
                    <a:pt x="1489" y="441"/>
                    <a:pt x="1965" y="333"/>
                  </a:cubicBezTo>
                  <a:cubicBezTo>
                    <a:pt x="2084" y="313"/>
                    <a:pt x="2203" y="303"/>
                    <a:pt x="2321" y="303"/>
                  </a:cubicBezTo>
                  <a:cubicBezTo>
                    <a:pt x="2686" y="303"/>
                    <a:pt x="3040" y="403"/>
                    <a:pt x="3346" y="619"/>
                  </a:cubicBezTo>
                  <a:cubicBezTo>
                    <a:pt x="3763" y="905"/>
                    <a:pt x="4049" y="1322"/>
                    <a:pt x="4132" y="1822"/>
                  </a:cubicBezTo>
                  <a:cubicBezTo>
                    <a:pt x="4143" y="1909"/>
                    <a:pt x="4224" y="1966"/>
                    <a:pt x="4292" y="1966"/>
                  </a:cubicBezTo>
                  <a:cubicBezTo>
                    <a:pt x="4298" y="1966"/>
                    <a:pt x="4305" y="1966"/>
                    <a:pt x="4311" y="1965"/>
                  </a:cubicBezTo>
                  <a:cubicBezTo>
                    <a:pt x="4406" y="1941"/>
                    <a:pt x="4466" y="1857"/>
                    <a:pt x="4442" y="1786"/>
                  </a:cubicBezTo>
                  <a:cubicBezTo>
                    <a:pt x="4347" y="1203"/>
                    <a:pt x="4013" y="714"/>
                    <a:pt x="3525" y="369"/>
                  </a:cubicBezTo>
                  <a:cubicBezTo>
                    <a:pt x="3164" y="117"/>
                    <a:pt x="2742" y="1"/>
                    <a:pt x="23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83"/>
            <p:cNvSpPr/>
            <p:nvPr/>
          </p:nvSpPr>
          <p:spPr>
            <a:xfrm>
              <a:off x="2423102" y="1541185"/>
              <a:ext cx="77723" cy="77723"/>
            </a:xfrm>
            <a:custGeom>
              <a:rect b="b" l="l" r="r" t="t"/>
              <a:pathLst>
                <a:path extrusionOk="0" h="2442" w="2442">
                  <a:moveTo>
                    <a:pt x="1084" y="346"/>
                  </a:moveTo>
                  <a:lnTo>
                    <a:pt x="1084" y="1215"/>
                  </a:lnTo>
                  <a:cubicBezTo>
                    <a:pt x="1084" y="1310"/>
                    <a:pt x="1168" y="1382"/>
                    <a:pt x="1251" y="1382"/>
                  </a:cubicBezTo>
                  <a:lnTo>
                    <a:pt x="2132" y="1382"/>
                  </a:lnTo>
                  <a:cubicBezTo>
                    <a:pt x="2037" y="1786"/>
                    <a:pt x="1668" y="2108"/>
                    <a:pt x="1239" y="2108"/>
                  </a:cubicBezTo>
                  <a:cubicBezTo>
                    <a:pt x="751" y="2108"/>
                    <a:pt x="346" y="1715"/>
                    <a:pt x="346" y="1215"/>
                  </a:cubicBezTo>
                  <a:cubicBezTo>
                    <a:pt x="346" y="774"/>
                    <a:pt x="656" y="417"/>
                    <a:pt x="1084" y="346"/>
                  </a:cubicBezTo>
                  <a:close/>
                  <a:moveTo>
                    <a:pt x="1215" y="0"/>
                  </a:moveTo>
                  <a:cubicBezTo>
                    <a:pt x="548" y="0"/>
                    <a:pt x="1" y="548"/>
                    <a:pt x="1" y="1215"/>
                  </a:cubicBezTo>
                  <a:cubicBezTo>
                    <a:pt x="1" y="1894"/>
                    <a:pt x="548" y="2441"/>
                    <a:pt x="1215" y="2441"/>
                  </a:cubicBezTo>
                  <a:cubicBezTo>
                    <a:pt x="1894" y="2441"/>
                    <a:pt x="2442" y="1894"/>
                    <a:pt x="2442" y="1215"/>
                  </a:cubicBezTo>
                  <a:cubicBezTo>
                    <a:pt x="2442" y="1120"/>
                    <a:pt x="2370" y="1060"/>
                    <a:pt x="2275" y="1060"/>
                  </a:cubicBezTo>
                  <a:lnTo>
                    <a:pt x="1382" y="1060"/>
                  </a:lnTo>
                  <a:lnTo>
                    <a:pt x="1382" y="167"/>
                  </a:lnTo>
                  <a:cubicBezTo>
                    <a:pt x="1382" y="72"/>
                    <a:pt x="1310" y="0"/>
                    <a:pt x="121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83"/>
            <p:cNvSpPr/>
            <p:nvPr/>
          </p:nvSpPr>
          <p:spPr>
            <a:xfrm>
              <a:off x="2216956" y="1538543"/>
              <a:ext cx="318721" cy="317575"/>
            </a:xfrm>
            <a:custGeom>
              <a:rect b="b" l="l" r="r" t="t"/>
              <a:pathLst>
                <a:path extrusionOk="0" h="9978" w="10014">
                  <a:moveTo>
                    <a:pt x="3787" y="1191"/>
                  </a:moveTo>
                  <a:lnTo>
                    <a:pt x="4763" y="2179"/>
                  </a:lnTo>
                  <a:cubicBezTo>
                    <a:pt x="5347" y="2762"/>
                    <a:pt x="5466" y="3667"/>
                    <a:pt x="5037" y="4382"/>
                  </a:cubicBezTo>
                  <a:cubicBezTo>
                    <a:pt x="4989" y="4441"/>
                    <a:pt x="5001" y="4525"/>
                    <a:pt x="5061" y="4572"/>
                  </a:cubicBezTo>
                  <a:lnTo>
                    <a:pt x="5394" y="4906"/>
                  </a:lnTo>
                  <a:cubicBezTo>
                    <a:pt x="5423" y="4934"/>
                    <a:pt x="5465" y="4950"/>
                    <a:pt x="5507" y="4950"/>
                  </a:cubicBezTo>
                  <a:cubicBezTo>
                    <a:pt x="5534" y="4950"/>
                    <a:pt x="5561" y="4943"/>
                    <a:pt x="5585" y="4929"/>
                  </a:cubicBezTo>
                  <a:cubicBezTo>
                    <a:pt x="5873" y="4756"/>
                    <a:pt x="6191" y="4673"/>
                    <a:pt x="6506" y="4673"/>
                  </a:cubicBezTo>
                  <a:cubicBezTo>
                    <a:pt x="6972" y="4673"/>
                    <a:pt x="7432" y="4855"/>
                    <a:pt x="7787" y="5203"/>
                  </a:cubicBezTo>
                  <a:lnTo>
                    <a:pt x="8776" y="6179"/>
                  </a:lnTo>
                  <a:lnTo>
                    <a:pt x="6228" y="8727"/>
                  </a:lnTo>
                  <a:lnTo>
                    <a:pt x="5239" y="7751"/>
                  </a:lnTo>
                  <a:cubicBezTo>
                    <a:pt x="5025" y="7525"/>
                    <a:pt x="4870" y="7251"/>
                    <a:pt x="4787" y="6953"/>
                  </a:cubicBezTo>
                  <a:cubicBezTo>
                    <a:pt x="4644" y="6477"/>
                    <a:pt x="4728" y="5965"/>
                    <a:pt x="4978" y="5548"/>
                  </a:cubicBezTo>
                  <a:cubicBezTo>
                    <a:pt x="5025" y="5489"/>
                    <a:pt x="5001" y="5394"/>
                    <a:pt x="4942" y="5346"/>
                  </a:cubicBezTo>
                  <a:lnTo>
                    <a:pt x="4620" y="5025"/>
                  </a:lnTo>
                  <a:cubicBezTo>
                    <a:pt x="4589" y="4993"/>
                    <a:pt x="4541" y="4977"/>
                    <a:pt x="4495" y="4977"/>
                  </a:cubicBezTo>
                  <a:cubicBezTo>
                    <a:pt x="4472" y="4977"/>
                    <a:pt x="4450" y="4981"/>
                    <a:pt x="4430" y="4989"/>
                  </a:cubicBezTo>
                  <a:cubicBezTo>
                    <a:pt x="4137" y="5164"/>
                    <a:pt x="3815" y="5250"/>
                    <a:pt x="3496" y="5250"/>
                  </a:cubicBezTo>
                  <a:cubicBezTo>
                    <a:pt x="3034" y="5250"/>
                    <a:pt x="2579" y="5072"/>
                    <a:pt x="2227" y="4727"/>
                  </a:cubicBezTo>
                  <a:lnTo>
                    <a:pt x="1239" y="3739"/>
                  </a:lnTo>
                  <a:lnTo>
                    <a:pt x="3787" y="1191"/>
                  </a:lnTo>
                  <a:close/>
                  <a:moveTo>
                    <a:pt x="9288" y="6120"/>
                  </a:moveTo>
                  <a:lnTo>
                    <a:pt x="9633" y="6465"/>
                  </a:lnTo>
                  <a:lnTo>
                    <a:pt x="6513" y="9585"/>
                  </a:lnTo>
                  <a:lnTo>
                    <a:pt x="6168" y="9251"/>
                  </a:lnTo>
                  <a:lnTo>
                    <a:pt x="9109" y="6299"/>
                  </a:lnTo>
                  <a:lnTo>
                    <a:pt x="9288" y="6120"/>
                  </a:lnTo>
                  <a:close/>
                  <a:moveTo>
                    <a:pt x="3525" y="0"/>
                  </a:moveTo>
                  <a:cubicBezTo>
                    <a:pt x="3489" y="0"/>
                    <a:pt x="3442" y="24"/>
                    <a:pt x="3406" y="48"/>
                  </a:cubicBezTo>
                  <a:lnTo>
                    <a:pt x="2180" y="1286"/>
                  </a:lnTo>
                  <a:cubicBezTo>
                    <a:pt x="2120" y="1346"/>
                    <a:pt x="2120" y="1453"/>
                    <a:pt x="2180" y="1512"/>
                  </a:cubicBezTo>
                  <a:cubicBezTo>
                    <a:pt x="2209" y="1542"/>
                    <a:pt x="2248" y="1557"/>
                    <a:pt x="2287" y="1557"/>
                  </a:cubicBezTo>
                  <a:cubicBezTo>
                    <a:pt x="2325" y="1557"/>
                    <a:pt x="2364" y="1542"/>
                    <a:pt x="2394" y="1512"/>
                  </a:cubicBezTo>
                  <a:lnTo>
                    <a:pt x="3525" y="381"/>
                  </a:lnTo>
                  <a:lnTo>
                    <a:pt x="3870" y="715"/>
                  </a:lnTo>
                  <a:lnTo>
                    <a:pt x="3692" y="893"/>
                  </a:lnTo>
                  <a:lnTo>
                    <a:pt x="929" y="3667"/>
                  </a:lnTo>
                  <a:lnTo>
                    <a:pt x="751" y="3846"/>
                  </a:lnTo>
                  <a:lnTo>
                    <a:pt x="406" y="3501"/>
                  </a:lnTo>
                  <a:lnTo>
                    <a:pt x="1953" y="1953"/>
                  </a:lnTo>
                  <a:cubicBezTo>
                    <a:pt x="2013" y="1893"/>
                    <a:pt x="2013" y="1786"/>
                    <a:pt x="1953" y="1727"/>
                  </a:cubicBezTo>
                  <a:cubicBezTo>
                    <a:pt x="1924" y="1697"/>
                    <a:pt x="1882" y="1682"/>
                    <a:pt x="1840" y="1682"/>
                  </a:cubicBezTo>
                  <a:cubicBezTo>
                    <a:pt x="1799" y="1682"/>
                    <a:pt x="1757" y="1697"/>
                    <a:pt x="1727" y="1727"/>
                  </a:cubicBezTo>
                  <a:lnTo>
                    <a:pt x="60" y="3393"/>
                  </a:lnTo>
                  <a:cubicBezTo>
                    <a:pt x="1" y="3453"/>
                    <a:pt x="1" y="3560"/>
                    <a:pt x="60" y="3620"/>
                  </a:cubicBezTo>
                  <a:lnTo>
                    <a:pt x="632" y="4191"/>
                  </a:lnTo>
                  <a:cubicBezTo>
                    <a:pt x="656" y="4215"/>
                    <a:pt x="703" y="4227"/>
                    <a:pt x="751" y="4227"/>
                  </a:cubicBezTo>
                  <a:cubicBezTo>
                    <a:pt x="787" y="4227"/>
                    <a:pt x="834" y="4215"/>
                    <a:pt x="870" y="4191"/>
                  </a:cubicBezTo>
                  <a:lnTo>
                    <a:pt x="1048" y="4013"/>
                  </a:lnTo>
                  <a:lnTo>
                    <a:pt x="2025" y="4989"/>
                  </a:lnTo>
                  <a:cubicBezTo>
                    <a:pt x="2430" y="5394"/>
                    <a:pt x="2971" y="5607"/>
                    <a:pt x="3517" y="5607"/>
                  </a:cubicBezTo>
                  <a:cubicBezTo>
                    <a:pt x="3854" y="5607"/>
                    <a:pt x="4192" y="5526"/>
                    <a:pt x="4501" y="5358"/>
                  </a:cubicBezTo>
                  <a:lnTo>
                    <a:pt x="4644" y="5513"/>
                  </a:lnTo>
                  <a:cubicBezTo>
                    <a:pt x="4394" y="5989"/>
                    <a:pt x="4335" y="6537"/>
                    <a:pt x="4477" y="7061"/>
                  </a:cubicBezTo>
                  <a:cubicBezTo>
                    <a:pt x="4573" y="7406"/>
                    <a:pt x="4763" y="7727"/>
                    <a:pt x="5013" y="7977"/>
                  </a:cubicBezTo>
                  <a:lnTo>
                    <a:pt x="6001" y="8966"/>
                  </a:lnTo>
                  <a:lnTo>
                    <a:pt x="5823" y="9144"/>
                  </a:lnTo>
                  <a:cubicBezTo>
                    <a:pt x="5763" y="9204"/>
                    <a:pt x="5763" y="9311"/>
                    <a:pt x="5823" y="9370"/>
                  </a:cubicBezTo>
                  <a:lnTo>
                    <a:pt x="6394" y="9930"/>
                  </a:lnTo>
                  <a:cubicBezTo>
                    <a:pt x="6418" y="9966"/>
                    <a:pt x="6466" y="9978"/>
                    <a:pt x="6513" y="9978"/>
                  </a:cubicBezTo>
                  <a:cubicBezTo>
                    <a:pt x="6549" y="9978"/>
                    <a:pt x="6585" y="9966"/>
                    <a:pt x="6633" y="9930"/>
                  </a:cubicBezTo>
                  <a:lnTo>
                    <a:pt x="9978" y="6584"/>
                  </a:lnTo>
                  <a:cubicBezTo>
                    <a:pt x="10014" y="6525"/>
                    <a:pt x="10014" y="6418"/>
                    <a:pt x="9966" y="6358"/>
                  </a:cubicBezTo>
                  <a:lnTo>
                    <a:pt x="9395" y="5798"/>
                  </a:lnTo>
                  <a:cubicBezTo>
                    <a:pt x="9365" y="5769"/>
                    <a:pt x="9323" y="5754"/>
                    <a:pt x="9282" y="5754"/>
                  </a:cubicBezTo>
                  <a:cubicBezTo>
                    <a:pt x="9240" y="5754"/>
                    <a:pt x="9198" y="5769"/>
                    <a:pt x="9169" y="5798"/>
                  </a:cubicBezTo>
                  <a:lnTo>
                    <a:pt x="8990" y="5977"/>
                  </a:lnTo>
                  <a:lnTo>
                    <a:pt x="8014" y="4989"/>
                  </a:lnTo>
                  <a:cubicBezTo>
                    <a:pt x="7609" y="4585"/>
                    <a:pt x="7069" y="4375"/>
                    <a:pt x="6524" y="4375"/>
                  </a:cubicBezTo>
                  <a:cubicBezTo>
                    <a:pt x="6186" y="4375"/>
                    <a:pt x="5847" y="4456"/>
                    <a:pt x="5537" y="4620"/>
                  </a:cubicBezTo>
                  <a:lnTo>
                    <a:pt x="5394" y="4465"/>
                  </a:lnTo>
                  <a:cubicBezTo>
                    <a:pt x="5823" y="3655"/>
                    <a:pt x="5668" y="2655"/>
                    <a:pt x="5013" y="2000"/>
                  </a:cubicBezTo>
                  <a:lnTo>
                    <a:pt x="4037" y="1012"/>
                  </a:lnTo>
                  <a:lnTo>
                    <a:pt x="4216" y="834"/>
                  </a:lnTo>
                  <a:cubicBezTo>
                    <a:pt x="4275" y="774"/>
                    <a:pt x="4275" y="679"/>
                    <a:pt x="4216" y="619"/>
                  </a:cubicBezTo>
                  <a:lnTo>
                    <a:pt x="3644" y="48"/>
                  </a:lnTo>
                  <a:cubicBezTo>
                    <a:pt x="3620" y="24"/>
                    <a:pt x="3573" y="0"/>
                    <a:pt x="352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83"/>
            <p:cNvSpPr/>
            <p:nvPr/>
          </p:nvSpPr>
          <p:spPr>
            <a:xfrm>
              <a:off x="2275327" y="1662448"/>
              <a:ext cx="100066" cy="39434"/>
            </a:xfrm>
            <a:custGeom>
              <a:rect b="b" l="l" r="r" t="t"/>
              <a:pathLst>
                <a:path extrusionOk="0" h="1239" w="3144">
                  <a:moveTo>
                    <a:pt x="2632" y="310"/>
                  </a:moveTo>
                  <a:lnTo>
                    <a:pt x="2560" y="417"/>
                  </a:lnTo>
                  <a:cubicBezTo>
                    <a:pt x="2298" y="739"/>
                    <a:pt x="1953" y="917"/>
                    <a:pt x="1596" y="929"/>
                  </a:cubicBezTo>
                  <a:cubicBezTo>
                    <a:pt x="1239" y="929"/>
                    <a:pt x="905" y="774"/>
                    <a:pt x="643" y="477"/>
                  </a:cubicBezTo>
                  <a:cubicBezTo>
                    <a:pt x="643" y="477"/>
                    <a:pt x="584" y="393"/>
                    <a:pt x="512" y="310"/>
                  </a:cubicBezTo>
                  <a:close/>
                  <a:moveTo>
                    <a:pt x="179" y="0"/>
                  </a:moveTo>
                  <a:cubicBezTo>
                    <a:pt x="119" y="0"/>
                    <a:pt x="60" y="24"/>
                    <a:pt x="36" y="84"/>
                  </a:cubicBezTo>
                  <a:cubicBezTo>
                    <a:pt x="0" y="143"/>
                    <a:pt x="12" y="203"/>
                    <a:pt x="48" y="251"/>
                  </a:cubicBezTo>
                  <a:cubicBezTo>
                    <a:pt x="155" y="370"/>
                    <a:pt x="369" y="667"/>
                    <a:pt x="393" y="667"/>
                  </a:cubicBezTo>
                  <a:cubicBezTo>
                    <a:pt x="703" y="1036"/>
                    <a:pt x="1119" y="1239"/>
                    <a:pt x="1560" y="1239"/>
                  </a:cubicBezTo>
                  <a:lnTo>
                    <a:pt x="1596" y="1239"/>
                  </a:lnTo>
                  <a:cubicBezTo>
                    <a:pt x="2060" y="1215"/>
                    <a:pt x="2489" y="1001"/>
                    <a:pt x="2810" y="596"/>
                  </a:cubicBezTo>
                  <a:lnTo>
                    <a:pt x="3096" y="239"/>
                  </a:lnTo>
                  <a:cubicBezTo>
                    <a:pt x="3132" y="203"/>
                    <a:pt x="3144" y="143"/>
                    <a:pt x="3108" y="84"/>
                  </a:cubicBezTo>
                  <a:cubicBezTo>
                    <a:pt x="3084" y="24"/>
                    <a:pt x="3024" y="0"/>
                    <a:pt x="296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83"/>
            <p:cNvSpPr/>
            <p:nvPr/>
          </p:nvSpPr>
          <p:spPr>
            <a:xfrm>
              <a:off x="2371192" y="1745422"/>
              <a:ext cx="101211" cy="60663"/>
            </a:xfrm>
            <a:custGeom>
              <a:rect b="b" l="l" r="r" t="t"/>
              <a:pathLst>
                <a:path extrusionOk="0" h="1906" w="3180">
                  <a:moveTo>
                    <a:pt x="155" y="1"/>
                  </a:moveTo>
                  <a:cubicBezTo>
                    <a:pt x="72" y="1"/>
                    <a:pt x="1" y="72"/>
                    <a:pt x="1" y="156"/>
                  </a:cubicBezTo>
                  <a:cubicBezTo>
                    <a:pt x="1" y="513"/>
                    <a:pt x="239" y="787"/>
                    <a:pt x="274" y="834"/>
                  </a:cubicBezTo>
                  <a:lnTo>
                    <a:pt x="1298" y="1858"/>
                  </a:lnTo>
                  <a:cubicBezTo>
                    <a:pt x="1334" y="1882"/>
                    <a:pt x="1382" y="1906"/>
                    <a:pt x="1429" y="1906"/>
                  </a:cubicBezTo>
                  <a:cubicBezTo>
                    <a:pt x="1465" y="1906"/>
                    <a:pt x="1501" y="1882"/>
                    <a:pt x="1548" y="1858"/>
                  </a:cubicBezTo>
                  <a:lnTo>
                    <a:pt x="3120" y="275"/>
                  </a:lnTo>
                  <a:cubicBezTo>
                    <a:pt x="3168" y="215"/>
                    <a:pt x="3180" y="156"/>
                    <a:pt x="3156" y="96"/>
                  </a:cubicBezTo>
                  <a:cubicBezTo>
                    <a:pt x="3120" y="37"/>
                    <a:pt x="3060" y="1"/>
                    <a:pt x="3001" y="1"/>
                  </a:cubicBezTo>
                  <a:lnTo>
                    <a:pt x="1584" y="1"/>
                  </a:lnTo>
                  <a:cubicBezTo>
                    <a:pt x="1501" y="1"/>
                    <a:pt x="1429" y="72"/>
                    <a:pt x="1429" y="156"/>
                  </a:cubicBezTo>
                  <a:cubicBezTo>
                    <a:pt x="1429" y="251"/>
                    <a:pt x="1501" y="322"/>
                    <a:pt x="1584" y="322"/>
                  </a:cubicBezTo>
                  <a:lnTo>
                    <a:pt x="2620" y="322"/>
                  </a:lnTo>
                  <a:lnTo>
                    <a:pt x="1429" y="1513"/>
                  </a:lnTo>
                  <a:lnTo>
                    <a:pt x="513" y="608"/>
                  </a:lnTo>
                  <a:cubicBezTo>
                    <a:pt x="501" y="596"/>
                    <a:pt x="393" y="489"/>
                    <a:pt x="358" y="322"/>
                  </a:cubicBezTo>
                  <a:lnTo>
                    <a:pt x="965" y="322"/>
                  </a:lnTo>
                  <a:cubicBezTo>
                    <a:pt x="1048" y="322"/>
                    <a:pt x="1132" y="251"/>
                    <a:pt x="1132" y="156"/>
                  </a:cubicBezTo>
                  <a:cubicBezTo>
                    <a:pt x="1132" y="72"/>
                    <a:pt x="1048" y="1"/>
                    <a:pt x="96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3" name="Google Shape;6343;p83"/>
          <p:cNvGrpSpPr/>
          <p:nvPr/>
        </p:nvGrpSpPr>
        <p:grpSpPr>
          <a:xfrm>
            <a:off x="3988156" y="1568461"/>
            <a:ext cx="349052" cy="230049"/>
            <a:chOff x="3988156" y="1568461"/>
            <a:chExt cx="349052" cy="230049"/>
          </a:xfrm>
        </p:grpSpPr>
        <p:sp>
          <p:nvSpPr>
            <p:cNvPr id="6344" name="Google Shape;6344;p83"/>
            <p:cNvSpPr/>
            <p:nvPr/>
          </p:nvSpPr>
          <p:spPr>
            <a:xfrm>
              <a:off x="3988156" y="1571135"/>
              <a:ext cx="349052" cy="227376"/>
            </a:xfrm>
            <a:custGeom>
              <a:rect b="b" l="l" r="r" t="t"/>
              <a:pathLst>
                <a:path extrusionOk="0" h="7144" w="10967">
                  <a:moveTo>
                    <a:pt x="3203" y="322"/>
                  </a:moveTo>
                  <a:cubicBezTo>
                    <a:pt x="3489" y="322"/>
                    <a:pt x="3763" y="429"/>
                    <a:pt x="3977" y="631"/>
                  </a:cubicBezTo>
                  <a:lnTo>
                    <a:pt x="6168" y="2703"/>
                  </a:lnTo>
                  <a:lnTo>
                    <a:pt x="4930" y="2703"/>
                  </a:lnTo>
                  <a:lnTo>
                    <a:pt x="3072" y="322"/>
                  </a:lnTo>
                  <a:close/>
                  <a:moveTo>
                    <a:pt x="9240" y="3012"/>
                  </a:moveTo>
                  <a:cubicBezTo>
                    <a:pt x="9514" y="3036"/>
                    <a:pt x="9752" y="3143"/>
                    <a:pt x="9942" y="3346"/>
                  </a:cubicBezTo>
                  <a:lnTo>
                    <a:pt x="10049" y="3441"/>
                  </a:lnTo>
                  <a:lnTo>
                    <a:pt x="9406" y="3441"/>
                  </a:lnTo>
                  <a:lnTo>
                    <a:pt x="9406" y="3453"/>
                  </a:lnTo>
                  <a:cubicBezTo>
                    <a:pt x="9323" y="3453"/>
                    <a:pt x="9240" y="3370"/>
                    <a:pt x="9240" y="3286"/>
                  </a:cubicBezTo>
                  <a:lnTo>
                    <a:pt x="9240" y="3012"/>
                  </a:lnTo>
                  <a:close/>
                  <a:moveTo>
                    <a:pt x="6894" y="3715"/>
                  </a:moveTo>
                  <a:lnTo>
                    <a:pt x="3977" y="6477"/>
                  </a:lnTo>
                  <a:cubicBezTo>
                    <a:pt x="3763" y="6679"/>
                    <a:pt x="3501" y="6799"/>
                    <a:pt x="3203" y="6799"/>
                  </a:cubicBezTo>
                  <a:lnTo>
                    <a:pt x="3072" y="6799"/>
                  </a:lnTo>
                  <a:lnTo>
                    <a:pt x="5466" y="3715"/>
                  </a:lnTo>
                  <a:close/>
                  <a:moveTo>
                    <a:pt x="2953" y="0"/>
                  </a:moveTo>
                  <a:cubicBezTo>
                    <a:pt x="2846" y="0"/>
                    <a:pt x="2751" y="60"/>
                    <a:pt x="2703" y="143"/>
                  </a:cubicBezTo>
                  <a:cubicBezTo>
                    <a:pt x="2668" y="238"/>
                    <a:pt x="2679" y="333"/>
                    <a:pt x="2739" y="429"/>
                  </a:cubicBezTo>
                  <a:lnTo>
                    <a:pt x="4513" y="2703"/>
                  </a:lnTo>
                  <a:lnTo>
                    <a:pt x="2191" y="2703"/>
                  </a:lnTo>
                  <a:cubicBezTo>
                    <a:pt x="2096" y="2703"/>
                    <a:pt x="2013" y="2655"/>
                    <a:pt x="1953" y="2572"/>
                  </a:cubicBezTo>
                  <a:lnTo>
                    <a:pt x="1239" y="1334"/>
                  </a:lnTo>
                  <a:cubicBezTo>
                    <a:pt x="1132" y="1155"/>
                    <a:pt x="941" y="1048"/>
                    <a:pt x="727" y="1048"/>
                  </a:cubicBezTo>
                  <a:lnTo>
                    <a:pt x="274" y="1048"/>
                  </a:lnTo>
                  <a:cubicBezTo>
                    <a:pt x="120" y="1048"/>
                    <a:pt x="1" y="1167"/>
                    <a:pt x="1" y="1322"/>
                  </a:cubicBezTo>
                  <a:lnTo>
                    <a:pt x="1" y="3834"/>
                  </a:lnTo>
                  <a:cubicBezTo>
                    <a:pt x="1" y="4167"/>
                    <a:pt x="274" y="4429"/>
                    <a:pt x="596" y="4429"/>
                  </a:cubicBezTo>
                  <a:lnTo>
                    <a:pt x="1977" y="4429"/>
                  </a:lnTo>
                  <a:cubicBezTo>
                    <a:pt x="2072" y="4429"/>
                    <a:pt x="2144" y="4358"/>
                    <a:pt x="2144" y="4263"/>
                  </a:cubicBezTo>
                  <a:cubicBezTo>
                    <a:pt x="2144" y="4179"/>
                    <a:pt x="2072" y="4096"/>
                    <a:pt x="1977" y="4096"/>
                  </a:cubicBezTo>
                  <a:lnTo>
                    <a:pt x="596" y="4096"/>
                  </a:lnTo>
                  <a:cubicBezTo>
                    <a:pt x="453" y="4096"/>
                    <a:pt x="310" y="3977"/>
                    <a:pt x="310" y="3822"/>
                  </a:cubicBezTo>
                  <a:lnTo>
                    <a:pt x="310" y="1369"/>
                  </a:lnTo>
                  <a:lnTo>
                    <a:pt x="727" y="1369"/>
                  </a:lnTo>
                  <a:cubicBezTo>
                    <a:pt x="834" y="1369"/>
                    <a:pt x="905" y="1405"/>
                    <a:pt x="965" y="1500"/>
                  </a:cubicBezTo>
                  <a:lnTo>
                    <a:pt x="1679" y="2739"/>
                  </a:lnTo>
                  <a:cubicBezTo>
                    <a:pt x="1786" y="2905"/>
                    <a:pt x="1977" y="3036"/>
                    <a:pt x="2191" y="3036"/>
                  </a:cubicBezTo>
                  <a:lnTo>
                    <a:pt x="8895" y="3036"/>
                  </a:lnTo>
                  <a:lnTo>
                    <a:pt x="8895" y="3298"/>
                  </a:lnTo>
                  <a:cubicBezTo>
                    <a:pt x="8895" y="3572"/>
                    <a:pt x="9109" y="3774"/>
                    <a:pt x="9371" y="3774"/>
                  </a:cubicBezTo>
                  <a:lnTo>
                    <a:pt x="10323" y="3774"/>
                  </a:lnTo>
                  <a:lnTo>
                    <a:pt x="10538" y="3977"/>
                  </a:lnTo>
                  <a:cubicBezTo>
                    <a:pt x="10561" y="4012"/>
                    <a:pt x="10597" y="4060"/>
                    <a:pt x="10597" y="4096"/>
                  </a:cubicBezTo>
                  <a:lnTo>
                    <a:pt x="6930" y="4096"/>
                  </a:lnTo>
                  <a:lnTo>
                    <a:pt x="7382" y="3679"/>
                  </a:lnTo>
                  <a:cubicBezTo>
                    <a:pt x="7430" y="3643"/>
                    <a:pt x="7442" y="3560"/>
                    <a:pt x="7430" y="3501"/>
                  </a:cubicBezTo>
                  <a:cubicBezTo>
                    <a:pt x="7394" y="3453"/>
                    <a:pt x="7335" y="3405"/>
                    <a:pt x="7275" y="3405"/>
                  </a:cubicBezTo>
                  <a:lnTo>
                    <a:pt x="5454" y="3405"/>
                  </a:lnTo>
                  <a:cubicBezTo>
                    <a:pt x="5358" y="3405"/>
                    <a:pt x="5287" y="3453"/>
                    <a:pt x="5239" y="3501"/>
                  </a:cubicBezTo>
                  <a:lnTo>
                    <a:pt x="4775" y="4096"/>
                  </a:lnTo>
                  <a:lnTo>
                    <a:pt x="2739" y="4096"/>
                  </a:lnTo>
                  <a:cubicBezTo>
                    <a:pt x="2656" y="4096"/>
                    <a:pt x="2572" y="4179"/>
                    <a:pt x="2572" y="4263"/>
                  </a:cubicBezTo>
                  <a:cubicBezTo>
                    <a:pt x="2572" y="4358"/>
                    <a:pt x="2656" y="4429"/>
                    <a:pt x="2739" y="4429"/>
                  </a:cubicBezTo>
                  <a:lnTo>
                    <a:pt x="4525" y="4429"/>
                  </a:lnTo>
                  <a:lnTo>
                    <a:pt x="2751" y="6703"/>
                  </a:lnTo>
                  <a:cubicBezTo>
                    <a:pt x="2691" y="6787"/>
                    <a:pt x="2679" y="6906"/>
                    <a:pt x="2727" y="6989"/>
                  </a:cubicBezTo>
                  <a:cubicBezTo>
                    <a:pt x="2763" y="7084"/>
                    <a:pt x="2858" y="7144"/>
                    <a:pt x="2965" y="7144"/>
                  </a:cubicBezTo>
                  <a:lnTo>
                    <a:pt x="3203" y="7144"/>
                  </a:lnTo>
                  <a:cubicBezTo>
                    <a:pt x="3572" y="7144"/>
                    <a:pt x="3930" y="7001"/>
                    <a:pt x="4203" y="6739"/>
                  </a:cubicBezTo>
                  <a:lnTo>
                    <a:pt x="6644" y="4429"/>
                  </a:lnTo>
                  <a:lnTo>
                    <a:pt x="10716" y="4429"/>
                  </a:lnTo>
                  <a:cubicBezTo>
                    <a:pt x="10847" y="4429"/>
                    <a:pt x="10966" y="4322"/>
                    <a:pt x="10966" y="4179"/>
                  </a:cubicBezTo>
                  <a:cubicBezTo>
                    <a:pt x="10954" y="4001"/>
                    <a:pt x="10895" y="3846"/>
                    <a:pt x="10788" y="3751"/>
                  </a:cubicBezTo>
                  <a:lnTo>
                    <a:pt x="10168" y="3120"/>
                  </a:lnTo>
                  <a:cubicBezTo>
                    <a:pt x="9895" y="2858"/>
                    <a:pt x="9526" y="2703"/>
                    <a:pt x="9156" y="2703"/>
                  </a:cubicBezTo>
                  <a:lnTo>
                    <a:pt x="6620" y="2703"/>
                  </a:lnTo>
                  <a:lnTo>
                    <a:pt x="4180" y="393"/>
                  </a:lnTo>
                  <a:cubicBezTo>
                    <a:pt x="3918" y="143"/>
                    <a:pt x="3561" y="0"/>
                    <a:pt x="319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83"/>
            <p:cNvSpPr/>
            <p:nvPr/>
          </p:nvSpPr>
          <p:spPr>
            <a:xfrm>
              <a:off x="4188256" y="1568461"/>
              <a:ext cx="146661" cy="61809"/>
            </a:xfrm>
            <a:custGeom>
              <a:rect b="b" l="l" r="r" t="t"/>
              <a:pathLst>
                <a:path extrusionOk="0" h="1942" w="4608">
                  <a:moveTo>
                    <a:pt x="2274" y="1"/>
                  </a:moveTo>
                  <a:cubicBezTo>
                    <a:pt x="1726" y="1"/>
                    <a:pt x="1250" y="382"/>
                    <a:pt x="1095" y="882"/>
                  </a:cubicBezTo>
                  <a:cubicBezTo>
                    <a:pt x="1036" y="870"/>
                    <a:pt x="976" y="870"/>
                    <a:pt x="905" y="870"/>
                  </a:cubicBezTo>
                  <a:cubicBezTo>
                    <a:pt x="393" y="870"/>
                    <a:pt x="0" y="1263"/>
                    <a:pt x="0" y="1775"/>
                  </a:cubicBezTo>
                  <a:cubicBezTo>
                    <a:pt x="12" y="1882"/>
                    <a:pt x="83" y="1941"/>
                    <a:pt x="179" y="1941"/>
                  </a:cubicBezTo>
                  <a:lnTo>
                    <a:pt x="2929" y="1941"/>
                  </a:lnTo>
                  <a:cubicBezTo>
                    <a:pt x="3012" y="1941"/>
                    <a:pt x="3096" y="1870"/>
                    <a:pt x="3096" y="1775"/>
                  </a:cubicBezTo>
                  <a:cubicBezTo>
                    <a:pt x="3096" y="1680"/>
                    <a:pt x="3012" y="1608"/>
                    <a:pt x="2929" y="1608"/>
                  </a:cubicBezTo>
                  <a:lnTo>
                    <a:pt x="357" y="1608"/>
                  </a:lnTo>
                  <a:cubicBezTo>
                    <a:pt x="429" y="1358"/>
                    <a:pt x="655" y="1179"/>
                    <a:pt x="917" y="1179"/>
                  </a:cubicBezTo>
                  <a:cubicBezTo>
                    <a:pt x="1012" y="1179"/>
                    <a:pt x="1084" y="1191"/>
                    <a:pt x="1155" y="1239"/>
                  </a:cubicBezTo>
                  <a:cubicBezTo>
                    <a:pt x="1179" y="1245"/>
                    <a:pt x="1206" y="1248"/>
                    <a:pt x="1232" y="1248"/>
                  </a:cubicBezTo>
                  <a:cubicBezTo>
                    <a:pt x="1259" y="1248"/>
                    <a:pt x="1286" y="1245"/>
                    <a:pt x="1310" y="1239"/>
                  </a:cubicBezTo>
                  <a:cubicBezTo>
                    <a:pt x="1345" y="1203"/>
                    <a:pt x="1381" y="1168"/>
                    <a:pt x="1381" y="1120"/>
                  </a:cubicBezTo>
                  <a:cubicBezTo>
                    <a:pt x="1441" y="667"/>
                    <a:pt x="1822" y="334"/>
                    <a:pt x="2274" y="334"/>
                  </a:cubicBezTo>
                  <a:cubicBezTo>
                    <a:pt x="2691" y="334"/>
                    <a:pt x="3048" y="608"/>
                    <a:pt x="3155" y="1001"/>
                  </a:cubicBezTo>
                  <a:cubicBezTo>
                    <a:pt x="3167" y="1048"/>
                    <a:pt x="3191" y="1072"/>
                    <a:pt x="3227" y="1108"/>
                  </a:cubicBezTo>
                  <a:cubicBezTo>
                    <a:pt x="3241" y="1122"/>
                    <a:pt x="3267" y="1128"/>
                    <a:pt x="3296" y="1128"/>
                  </a:cubicBezTo>
                  <a:cubicBezTo>
                    <a:pt x="3316" y="1128"/>
                    <a:pt x="3338" y="1125"/>
                    <a:pt x="3358" y="1120"/>
                  </a:cubicBezTo>
                  <a:cubicBezTo>
                    <a:pt x="3429" y="1084"/>
                    <a:pt x="3512" y="1072"/>
                    <a:pt x="3584" y="1072"/>
                  </a:cubicBezTo>
                  <a:cubicBezTo>
                    <a:pt x="3905" y="1072"/>
                    <a:pt x="4191" y="1310"/>
                    <a:pt x="4262" y="1608"/>
                  </a:cubicBezTo>
                  <a:lnTo>
                    <a:pt x="3667" y="1608"/>
                  </a:lnTo>
                  <a:cubicBezTo>
                    <a:pt x="3584" y="1608"/>
                    <a:pt x="3512" y="1680"/>
                    <a:pt x="3512" y="1775"/>
                  </a:cubicBezTo>
                  <a:cubicBezTo>
                    <a:pt x="3512" y="1870"/>
                    <a:pt x="3584" y="1941"/>
                    <a:pt x="3667" y="1941"/>
                  </a:cubicBezTo>
                  <a:lnTo>
                    <a:pt x="4441" y="1941"/>
                  </a:lnTo>
                  <a:cubicBezTo>
                    <a:pt x="4536" y="1941"/>
                    <a:pt x="4608" y="1870"/>
                    <a:pt x="4608" y="1775"/>
                  </a:cubicBezTo>
                  <a:cubicBezTo>
                    <a:pt x="4608" y="1203"/>
                    <a:pt x="4143" y="751"/>
                    <a:pt x="3584" y="751"/>
                  </a:cubicBezTo>
                  <a:cubicBezTo>
                    <a:pt x="3524" y="751"/>
                    <a:pt x="3465" y="751"/>
                    <a:pt x="3405" y="763"/>
                  </a:cubicBezTo>
                  <a:cubicBezTo>
                    <a:pt x="3227" y="298"/>
                    <a:pt x="2774" y="1"/>
                    <a:pt x="227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83"/>
            <p:cNvSpPr/>
            <p:nvPr/>
          </p:nvSpPr>
          <p:spPr>
            <a:xfrm>
              <a:off x="4123805" y="1677598"/>
              <a:ext cx="13304" cy="13304"/>
            </a:xfrm>
            <a:custGeom>
              <a:rect b="b" l="l" r="r" t="t"/>
              <a:pathLst>
                <a:path extrusionOk="0" h="418" w="418">
                  <a:moveTo>
                    <a:pt x="203" y="1"/>
                  </a:moveTo>
                  <a:cubicBezTo>
                    <a:pt x="84" y="1"/>
                    <a:pt x="1" y="84"/>
                    <a:pt x="1" y="203"/>
                  </a:cubicBezTo>
                  <a:cubicBezTo>
                    <a:pt x="1" y="322"/>
                    <a:pt x="84" y="417"/>
                    <a:pt x="203" y="417"/>
                  </a:cubicBezTo>
                  <a:cubicBezTo>
                    <a:pt x="311" y="417"/>
                    <a:pt x="418" y="322"/>
                    <a:pt x="418" y="203"/>
                  </a:cubicBezTo>
                  <a:cubicBezTo>
                    <a:pt x="418" y="84"/>
                    <a:pt x="322" y="1"/>
                    <a:pt x="2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83"/>
            <p:cNvSpPr/>
            <p:nvPr/>
          </p:nvSpPr>
          <p:spPr>
            <a:xfrm>
              <a:off x="4096147" y="1677598"/>
              <a:ext cx="13304" cy="13304"/>
            </a:xfrm>
            <a:custGeom>
              <a:rect b="b" l="l" r="r" t="t"/>
              <a:pathLst>
                <a:path extrusionOk="0" h="418" w="418">
                  <a:moveTo>
                    <a:pt x="215" y="1"/>
                  </a:moveTo>
                  <a:cubicBezTo>
                    <a:pt x="96" y="1"/>
                    <a:pt x="1" y="84"/>
                    <a:pt x="1" y="203"/>
                  </a:cubicBezTo>
                  <a:cubicBezTo>
                    <a:pt x="1" y="322"/>
                    <a:pt x="96" y="417"/>
                    <a:pt x="215" y="417"/>
                  </a:cubicBezTo>
                  <a:cubicBezTo>
                    <a:pt x="334" y="417"/>
                    <a:pt x="418" y="322"/>
                    <a:pt x="418" y="203"/>
                  </a:cubicBezTo>
                  <a:cubicBezTo>
                    <a:pt x="418" y="84"/>
                    <a:pt x="334" y="1"/>
                    <a:pt x="2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83"/>
            <p:cNvSpPr/>
            <p:nvPr/>
          </p:nvSpPr>
          <p:spPr>
            <a:xfrm>
              <a:off x="4068871" y="1677598"/>
              <a:ext cx="13686" cy="13304"/>
            </a:xfrm>
            <a:custGeom>
              <a:rect b="b" l="l" r="r" t="t"/>
              <a:pathLst>
                <a:path extrusionOk="0" h="418" w="430">
                  <a:moveTo>
                    <a:pt x="215" y="1"/>
                  </a:moveTo>
                  <a:cubicBezTo>
                    <a:pt x="96" y="1"/>
                    <a:pt x="12" y="84"/>
                    <a:pt x="12" y="203"/>
                  </a:cubicBezTo>
                  <a:cubicBezTo>
                    <a:pt x="1" y="322"/>
                    <a:pt x="96" y="417"/>
                    <a:pt x="215" y="417"/>
                  </a:cubicBezTo>
                  <a:cubicBezTo>
                    <a:pt x="334" y="417"/>
                    <a:pt x="429" y="322"/>
                    <a:pt x="429" y="203"/>
                  </a:cubicBezTo>
                  <a:cubicBezTo>
                    <a:pt x="429" y="84"/>
                    <a:pt x="334" y="1"/>
                    <a:pt x="2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83"/>
            <p:cNvSpPr/>
            <p:nvPr/>
          </p:nvSpPr>
          <p:spPr>
            <a:xfrm>
              <a:off x="4041594" y="1677598"/>
              <a:ext cx="13304" cy="13304"/>
            </a:xfrm>
            <a:custGeom>
              <a:rect b="b" l="l" r="r" t="t"/>
              <a:pathLst>
                <a:path extrusionOk="0" h="418" w="418">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83"/>
            <p:cNvSpPr/>
            <p:nvPr/>
          </p:nvSpPr>
          <p:spPr>
            <a:xfrm>
              <a:off x="4239402" y="1677598"/>
              <a:ext cx="13304" cy="13304"/>
            </a:xfrm>
            <a:custGeom>
              <a:rect b="b" l="l" r="r" t="t"/>
              <a:pathLst>
                <a:path extrusionOk="0" h="418" w="418">
                  <a:moveTo>
                    <a:pt x="203" y="1"/>
                  </a:moveTo>
                  <a:cubicBezTo>
                    <a:pt x="84" y="1"/>
                    <a:pt x="0" y="84"/>
                    <a:pt x="0" y="203"/>
                  </a:cubicBezTo>
                  <a:cubicBezTo>
                    <a:pt x="0" y="322"/>
                    <a:pt x="84" y="417"/>
                    <a:pt x="203" y="417"/>
                  </a:cubicBezTo>
                  <a:cubicBezTo>
                    <a:pt x="322" y="417"/>
                    <a:pt x="417" y="322"/>
                    <a:pt x="417" y="203"/>
                  </a:cubicBezTo>
                  <a:cubicBezTo>
                    <a:pt x="417" y="84"/>
                    <a:pt x="322" y="1"/>
                    <a:pt x="2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1" name="Google Shape;6351;p83"/>
          <p:cNvGrpSpPr/>
          <p:nvPr/>
        </p:nvGrpSpPr>
        <p:grpSpPr>
          <a:xfrm>
            <a:off x="2633037" y="1499873"/>
            <a:ext cx="379002" cy="366112"/>
            <a:chOff x="2633037" y="1499873"/>
            <a:chExt cx="379002" cy="366112"/>
          </a:xfrm>
        </p:grpSpPr>
        <p:sp>
          <p:nvSpPr>
            <p:cNvPr id="6352" name="Google Shape;6352;p83"/>
            <p:cNvSpPr/>
            <p:nvPr/>
          </p:nvSpPr>
          <p:spPr>
            <a:xfrm>
              <a:off x="2798635" y="1499873"/>
              <a:ext cx="20497" cy="106145"/>
            </a:xfrm>
            <a:custGeom>
              <a:rect b="b" l="l" r="r" t="t"/>
              <a:pathLst>
                <a:path extrusionOk="0" h="3335" w="644">
                  <a:moveTo>
                    <a:pt x="453" y="1"/>
                  </a:moveTo>
                  <a:cubicBezTo>
                    <a:pt x="346" y="1"/>
                    <a:pt x="263" y="96"/>
                    <a:pt x="263" y="191"/>
                  </a:cubicBezTo>
                  <a:cubicBezTo>
                    <a:pt x="263" y="394"/>
                    <a:pt x="215" y="477"/>
                    <a:pt x="156" y="596"/>
                  </a:cubicBezTo>
                  <a:cubicBezTo>
                    <a:pt x="72" y="727"/>
                    <a:pt x="1" y="882"/>
                    <a:pt x="1" y="1179"/>
                  </a:cubicBezTo>
                  <a:cubicBezTo>
                    <a:pt x="1" y="1465"/>
                    <a:pt x="72" y="1620"/>
                    <a:pt x="156" y="1763"/>
                  </a:cubicBezTo>
                  <a:cubicBezTo>
                    <a:pt x="215" y="1882"/>
                    <a:pt x="263" y="1965"/>
                    <a:pt x="263" y="2156"/>
                  </a:cubicBezTo>
                  <a:cubicBezTo>
                    <a:pt x="263" y="2358"/>
                    <a:pt x="215" y="2441"/>
                    <a:pt x="156" y="2561"/>
                  </a:cubicBezTo>
                  <a:cubicBezTo>
                    <a:pt x="72" y="2692"/>
                    <a:pt x="1" y="2846"/>
                    <a:pt x="1" y="3144"/>
                  </a:cubicBezTo>
                  <a:cubicBezTo>
                    <a:pt x="1" y="3239"/>
                    <a:pt x="96" y="3334"/>
                    <a:pt x="191" y="3334"/>
                  </a:cubicBezTo>
                  <a:cubicBezTo>
                    <a:pt x="298" y="3334"/>
                    <a:pt x="394" y="3239"/>
                    <a:pt x="394" y="3144"/>
                  </a:cubicBezTo>
                  <a:cubicBezTo>
                    <a:pt x="394" y="2942"/>
                    <a:pt x="429" y="2858"/>
                    <a:pt x="489" y="2739"/>
                  </a:cubicBezTo>
                  <a:cubicBezTo>
                    <a:pt x="572" y="2608"/>
                    <a:pt x="644" y="2453"/>
                    <a:pt x="644" y="2156"/>
                  </a:cubicBezTo>
                  <a:cubicBezTo>
                    <a:pt x="644" y="1882"/>
                    <a:pt x="572" y="1715"/>
                    <a:pt x="489" y="1584"/>
                  </a:cubicBezTo>
                  <a:cubicBezTo>
                    <a:pt x="429" y="1465"/>
                    <a:pt x="394" y="1370"/>
                    <a:pt x="394" y="1179"/>
                  </a:cubicBezTo>
                  <a:cubicBezTo>
                    <a:pt x="394" y="989"/>
                    <a:pt x="429" y="894"/>
                    <a:pt x="489" y="775"/>
                  </a:cubicBezTo>
                  <a:cubicBezTo>
                    <a:pt x="572" y="644"/>
                    <a:pt x="644" y="489"/>
                    <a:pt x="644" y="191"/>
                  </a:cubicBezTo>
                  <a:cubicBezTo>
                    <a:pt x="644" y="96"/>
                    <a:pt x="549" y="1"/>
                    <a:pt x="45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83"/>
            <p:cNvSpPr/>
            <p:nvPr/>
          </p:nvSpPr>
          <p:spPr>
            <a:xfrm>
              <a:off x="2847140" y="1499873"/>
              <a:ext cx="20115" cy="106145"/>
            </a:xfrm>
            <a:custGeom>
              <a:rect b="b" l="l" r="r" t="t"/>
              <a:pathLst>
                <a:path extrusionOk="0" h="3335" w="632">
                  <a:moveTo>
                    <a:pt x="441" y="1"/>
                  </a:moveTo>
                  <a:cubicBezTo>
                    <a:pt x="334" y="1"/>
                    <a:pt x="251" y="96"/>
                    <a:pt x="251" y="191"/>
                  </a:cubicBezTo>
                  <a:cubicBezTo>
                    <a:pt x="251" y="394"/>
                    <a:pt x="203" y="477"/>
                    <a:pt x="144" y="596"/>
                  </a:cubicBezTo>
                  <a:cubicBezTo>
                    <a:pt x="72" y="727"/>
                    <a:pt x="1" y="882"/>
                    <a:pt x="1" y="1179"/>
                  </a:cubicBezTo>
                  <a:cubicBezTo>
                    <a:pt x="1" y="1465"/>
                    <a:pt x="72" y="1620"/>
                    <a:pt x="144" y="1763"/>
                  </a:cubicBezTo>
                  <a:cubicBezTo>
                    <a:pt x="203" y="1882"/>
                    <a:pt x="251" y="1965"/>
                    <a:pt x="251" y="2156"/>
                  </a:cubicBezTo>
                  <a:cubicBezTo>
                    <a:pt x="251" y="2358"/>
                    <a:pt x="203" y="2441"/>
                    <a:pt x="144" y="2561"/>
                  </a:cubicBezTo>
                  <a:cubicBezTo>
                    <a:pt x="84" y="2692"/>
                    <a:pt x="1" y="2846"/>
                    <a:pt x="1" y="3144"/>
                  </a:cubicBezTo>
                  <a:cubicBezTo>
                    <a:pt x="1" y="3239"/>
                    <a:pt x="84" y="3334"/>
                    <a:pt x="191" y="3334"/>
                  </a:cubicBezTo>
                  <a:cubicBezTo>
                    <a:pt x="298" y="3334"/>
                    <a:pt x="382" y="3239"/>
                    <a:pt x="382" y="3144"/>
                  </a:cubicBezTo>
                  <a:cubicBezTo>
                    <a:pt x="382" y="2942"/>
                    <a:pt x="429" y="2858"/>
                    <a:pt x="489" y="2739"/>
                  </a:cubicBezTo>
                  <a:cubicBezTo>
                    <a:pt x="560" y="2608"/>
                    <a:pt x="632" y="2453"/>
                    <a:pt x="632" y="2156"/>
                  </a:cubicBezTo>
                  <a:cubicBezTo>
                    <a:pt x="632" y="1882"/>
                    <a:pt x="560" y="1715"/>
                    <a:pt x="489" y="1584"/>
                  </a:cubicBezTo>
                  <a:cubicBezTo>
                    <a:pt x="429" y="1465"/>
                    <a:pt x="382" y="1370"/>
                    <a:pt x="382" y="1179"/>
                  </a:cubicBezTo>
                  <a:cubicBezTo>
                    <a:pt x="382" y="989"/>
                    <a:pt x="429" y="894"/>
                    <a:pt x="489" y="775"/>
                  </a:cubicBezTo>
                  <a:cubicBezTo>
                    <a:pt x="560" y="644"/>
                    <a:pt x="632" y="489"/>
                    <a:pt x="632" y="191"/>
                  </a:cubicBezTo>
                  <a:cubicBezTo>
                    <a:pt x="632" y="96"/>
                    <a:pt x="549" y="1"/>
                    <a:pt x="44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83"/>
            <p:cNvSpPr/>
            <p:nvPr/>
          </p:nvSpPr>
          <p:spPr>
            <a:xfrm>
              <a:off x="2652738" y="1825405"/>
              <a:ext cx="359301" cy="40580"/>
            </a:xfrm>
            <a:custGeom>
              <a:rect b="b" l="l" r="r" t="t"/>
              <a:pathLst>
                <a:path extrusionOk="0" h="1275" w="11289">
                  <a:moveTo>
                    <a:pt x="10645" y="369"/>
                  </a:moveTo>
                  <a:lnTo>
                    <a:pt x="10538" y="655"/>
                  </a:lnTo>
                  <a:cubicBezTo>
                    <a:pt x="10514" y="774"/>
                    <a:pt x="10359" y="869"/>
                    <a:pt x="10240" y="869"/>
                  </a:cubicBezTo>
                  <a:lnTo>
                    <a:pt x="1108" y="869"/>
                  </a:lnTo>
                  <a:cubicBezTo>
                    <a:pt x="989" y="869"/>
                    <a:pt x="834" y="774"/>
                    <a:pt x="811" y="655"/>
                  </a:cubicBezTo>
                  <a:lnTo>
                    <a:pt x="739" y="369"/>
                  </a:lnTo>
                  <a:close/>
                  <a:moveTo>
                    <a:pt x="191" y="0"/>
                  </a:moveTo>
                  <a:cubicBezTo>
                    <a:pt x="96" y="0"/>
                    <a:pt x="1" y="83"/>
                    <a:pt x="1" y="191"/>
                  </a:cubicBezTo>
                  <a:cubicBezTo>
                    <a:pt x="1" y="298"/>
                    <a:pt x="96" y="381"/>
                    <a:pt x="191" y="381"/>
                  </a:cubicBezTo>
                  <a:lnTo>
                    <a:pt x="299" y="381"/>
                  </a:lnTo>
                  <a:lnTo>
                    <a:pt x="406" y="774"/>
                  </a:lnTo>
                  <a:cubicBezTo>
                    <a:pt x="477" y="1060"/>
                    <a:pt x="775" y="1274"/>
                    <a:pt x="1072" y="1274"/>
                  </a:cubicBezTo>
                  <a:lnTo>
                    <a:pt x="10216" y="1274"/>
                  </a:lnTo>
                  <a:cubicBezTo>
                    <a:pt x="10514" y="1274"/>
                    <a:pt x="10812" y="1060"/>
                    <a:pt x="10883" y="774"/>
                  </a:cubicBezTo>
                  <a:lnTo>
                    <a:pt x="10990" y="381"/>
                  </a:lnTo>
                  <a:lnTo>
                    <a:pt x="11098" y="381"/>
                  </a:lnTo>
                  <a:cubicBezTo>
                    <a:pt x="11193" y="381"/>
                    <a:pt x="11288" y="298"/>
                    <a:pt x="11288" y="191"/>
                  </a:cubicBezTo>
                  <a:cubicBezTo>
                    <a:pt x="11288" y="83"/>
                    <a:pt x="11229" y="0"/>
                    <a:pt x="1112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83"/>
            <p:cNvSpPr/>
            <p:nvPr/>
          </p:nvSpPr>
          <p:spPr>
            <a:xfrm>
              <a:off x="2657289" y="1641983"/>
              <a:ext cx="64833" cy="73935"/>
            </a:xfrm>
            <a:custGeom>
              <a:rect b="b" l="l" r="r" t="t"/>
              <a:pathLst>
                <a:path extrusionOk="0" h="2323" w="2037">
                  <a:moveTo>
                    <a:pt x="1584" y="382"/>
                  </a:moveTo>
                  <a:lnTo>
                    <a:pt x="1584" y="1429"/>
                  </a:lnTo>
                  <a:cubicBezTo>
                    <a:pt x="1584" y="1596"/>
                    <a:pt x="1596" y="1751"/>
                    <a:pt x="1620" y="1929"/>
                  </a:cubicBezTo>
                  <a:lnTo>
                    <a:pt x="1596" y="1929"/>
                  </a:lnTo>
                  <a:cubicBezTo>
                    <a:pt x="929" y="1929"/>
                    <a:pt x="382" y="1382"/>
                    <a:pt x="382" y="715"/>
                  </a:cubicBezTo>
                  <a:cubicBezTo>
                    <a:pt x="382" y="596"/>
                    <a:pt x="394" y="489"/>
                    <a:pt x="429" y="382"/>
                  </a:cubicBezTo>
                  <a:close/>
                  <a:moveTo>
                    <a:pt x="298" y="1"/>
                  </a:moveTo>
                  <a:cubicBezTo>
                    <a:pt x="215" y="1"/>
                    <a:pt x="144" y="48"/>
                    <a:pt x="120" y="120"/>
                  </a:cubicBezTo>
                  <a:cubicBezTo>
                    <a:pt x="37" y="310"/>
                    <a:pt x="13" y="513"/>
                    <a:pt x="13" y="703"/>
                  </a:cubicBezTo>
                  <a:cubicBezTo>
                    <a:pt x="1" y="1596"/>
                    <a:pt x="727" y="2322"/>
                    <a:pt x="1608" y="2322"/>
                  </a:cubicBezTo>
                  <a:lnTo>
                    <a:pt x="1846" y="2322"/>
                  </a:lnTo>
                  <a:cubicBezTo>
                    <a:pt x="1906" y="2322"/>
                    <a:pt x="1942" y="2298"/>
                    <a:pt x="1989" y="2251"/>
                  </a:cubicBezTo>
                  <a:cubicBezTo>
                    <a:pt x="2025" y="2203"/>
                    <a:pt x="2037" y="2144"/>
                    <a:pt x="2037" y="2084"/>
                  </a:cubicBezTo>
                  <a:cubicBezTo>
                    <a:pt x="1989" y="1870"/>
                    <a:pt x="1977" y="1656"/>
                    <a:pt x="1977" y="1429"/>
                  </a:cubicBezTo>
                  <a:lnTo>
                    <a:pt x="1977" y="191"/>
                  </a:lnTo>
                  <a:cubicBezTo>
                    <a:pt x="1977" y="84"/>
                    <a:pt x="1882" y="1"/>
                    <a:pt x="178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83"/>
            <p:cNvSpPr/>
            <p:nvPr/>
          </p:nvSpPr>
          <p:spPr>
            <a:xfrm>
              <a:off x="2633037" y="1617730"/>
              <a:ext cx="325945" cy="195198"/>
            </a:xfrm>
            <a:custGeom>
              <a:rect b="b" l="l" r="r" t="t"/>
              <a:pathLst>
                <a:path extrusionOk="0" h="6133" w="10241">
                  <a:moveTo>
                    <a:pt x="9847" y="393"/>
                  </a:moveTo>
                  <a:lnTo>
                    <a:pt x="9847" y="2203"/>
                  </a:lnTo>
                  <a:cubicBezTo>
                    <a:pt x="9847" y="4168"/>
                    <a:pt x="8252" y="5763"/>
                    <a:pt x="6287" y="5763"/>
                  </a:cubicBezTo>
                  <a:cubicBezTo>
                    <a:pt x="4859" y="5763"/>
                    <a:pt x="3573" y="4918"/>
                    <a:pt x="3013" y="3584"/>
                  </a:cubicBezTo>
                  <a:cubicBezTo>
                    <a:pt x="2989" y="3513"/>
                    <a:pt x="2918" y="3465"/>
                    <a:pt x="2834" y="3465"/>
                  </a:cubicBezTo>
                  <a:lnTo>
                    <a:pt x="2382" y="3465"/>
                  </a:lnTo>
                  <a:cubicBezTo>
                    <a:pt x="1287" y="3465"/>
                    <a:pt x="394" y="2572"/>
                    <a:pt x="394" y="1489"/>
                  </a:cubicBezTo>
                  <a:cubicBezTo>
                    <a:pt x="382" y="1096"/>
                    <a:pt x="489" y="715"/>
                    <a:pt x="703" y="393"/>
                  </a:cubicBezTo>
                  <a:lnTo>
                    <a:pt x="8823" y="393"/>
                  </a:lnTo>
                  <a:lnTo>
                    <a:pt x="8823" y="1215"/>
                  </a:lnTo>
                  <a:cubicBezTo>
                    <a:pt x="8823" y="1310"/>
                    <a:pt x="8919" y="1405"/>
                    <a:pt x="9014" y="1405"/>
                  </a:cubicBezTo>
                  <a:cubicBezTo>
                    <a:pt x="9121" y="1405"/>
                    <a:pt x="9204" y="1310"/>
                    <a:pt x="9204" y="1215"/>
                  </a:cubicBezTo>
                  <a:lnTo>
                    <a:pt x="9204" y="393"/>
                  </a:lnTo>
                  <a:close/>
                  <a:moveTo>
                    <a:pt x="620" y="1"/>
                  </a:moveTo>
                  <a:cubicBezTo>
                    <a:pt x="560" y="1"/>
                    <a:pt x="501" y="36"/>
                    <a:pt x="477" y="84"/>
                  </a:cubicBezTo>
                  <a:cubicBezTo>
                    <a:pt x="179" y="477"/>
                    <a:pt x="25" y="977"/>
                    <a:pt x="25" y="1465"/>
                  </a:cubicBezTo>
                  <a:cubicBezTo>
                    <a:pt x="1" y="2787"/>
                    <a:pt x="1060" y="3846"/>
                    <a:pt x="2370" y="3846"/>
                  </a:cubicBezTo>
                  <a:lnTo>
                    <a:pt x="2704" y="3846"/>
                  </a:lnTo>
                  <a:cubicBezTo>
                    <a:pt x="3346" y="5239"/>
                    <a:pt x="4751" y="6132"/>
                    <a:pt x="6299" y="6132"/>
                  </a:cubicBezTo>
                  <a:cubicBezTo>
                    <a:pt x="8466" y="6132"/>
                    <a:pt x="10240" y="4370"/>
                    <a:pt x="10240" y="2191"/>
                  </a:cubicBezTo>
                  <a:lnTo>
                    <a:pt x="10240" y="203"/>
                  </a:lnTo>
                  <a:cubicBezTo>
                    <a:pt x="10240" y="96"/>
                    <a:pt x="10145" y="1"/>
                    <a:pt x="1005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83"/>
            <p:cNvSpPr/>
            <p:nvPr/>
          </p:nvSpPr>
          <p:spPr>
            <a:xfrm>
              <a:off x="2826293" y="1674574"/>
              <a:ext cx="99334" cy="106145"/>
            </a:xfrm>
            <a:custGeom>
              <a:rect b="b" l="l" r="r" t="t"/>
              <a:pathLst>
                <a:path extrusionOk="0" h="3335" w="3121">
                  <a:moveTo>
                    <a:pt x="2930" y="0"/>
                  </a:moveTo>
                  <a:cubicBezTo>
                    <a:pt x="2823" y="0"/>
                    <a:pt x="2739" y="96"/>
                    <a:pt x="2739" y="203"/>
                  </a:cubicBezTo>
                  <a:lnTo>
                    <a:pt x="2739" y="417"/>
                  </a:lnTo>
                  <a:cubicBezTo>
                    <a:pt x="2739" y="1822"/>
                    <a:pt x="1596" y="2965"/>
                    <a:pt x="191" y="2965"/>
                  </a:cubicBezTo>
                  <a:cubicBezTo>
                    <a:pt x="84" y="2965"/>
                    <a:pt x="1" y="3060"/>
                    <a:pt x="1" y="3156"/>
                  </a:cubicBezTo>
                  <a:cubicBezTo>
                    <a:pt x="1" y="3263"/>
                    <a:pt x="96" y="3334"/>
                    <a:pt x="203" y="3334"/>
                  </a:cubicBezTo>
                  <a:cubicBezTo>
                    <a:pt x="1811" y="3334"/>
                    <a:pt x="3120" y="2025"/>
                    <a:pt x="3120" y="417"/>
                  </a:cubicBezTo>
                  <a:lnTo>
                    <a:pt x="3120" y="203"/>
                  </a:lnTo>
                  <a:cubicBezTo>
                    <a:pt x="3120" y="96"/>
                    <a:pt x="3037" y="0"/>
                    <a:pt x="293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8" name="Google Shape;6358;p83"/>
          <p:cNvGrpSpPr/>
          <p:nvPr/>
        </p:nvGrpSpPr>
        <p:grpSpPr>
          <a:xfrm>
            <a:off x="6675256" y="1516169"/>
            <a:ext cx="327823" cy="357009"/>
            <a:chOff x="6675256" y="1516169"/>
            <a:chExt cx="327823" cy="357009"/>
          </a:xfrm>
        </p:grpSpPr>
        <p:sp>
          <p:nvSpPr>
            <p:cNvPr id="6359" name="Google Shape;6359;p83"/>
            <p:cNvSpPr/>
            <p:nvPr/>
          </p:nvSpPr>
          <p:spPr>
            <a:xfrm>
              <a:off x="6675256" y="1516169"/>
              <a:ext cx="111078" cy="188737"/>
            </a:xfrm>
            <a:custGeom>
              <a:rect b="b" l="l" r="r" t="t"/>
              <a:pathLst>
                <a:path extrusionOk="0" h="5930" w="3490">
                  <a:moveTo>
                    <a:pt x="1703" y="334"/>
                  </a:moveTo>
                  <a:cubicBezTo>
                    <a:pt x="2001" y="334"/>
                    <a:pt x="2239" y="548"/>
                    <a:pt x="2239" y="786"/>
                  </a:cubicBezTo>
                  <a:lnTo>
                    <a:pt x="2239" y="810"/>
                  </a:lnTo>
                  <a:cubicBezTo>
                    <a:pt x="2072" y="739"/>
                    <a:pt x="1894" y="715"/>
                    <a:pt x="1703" y="715"/>
                  </a:cubicBezTo>
                  <a:cubicBezTo>
                    <a:pt x="1513" y="715"/>
                    <a:pt x="1334" y="751"/>
                    <a:pt x="1168" y="810"/>
                  </a:cubicBezTo>
                  <a:lnTo>
                    <a:pt x="1168" y="786"/>
                  </a:lnTo>
                  <a:cubicBezTo>
                    <a:pt x="1168" y="536"/>
                    <a:pt x="1406" y="334"/>
                    <a:pt x="1703" y="334"/>
                  </a:cubicBezTo>
                  <a:close/>
                  <a:moveTo>
                    <a:pt x="1680" y="1037"/>
                  </a:moveTo>
                  <a:cubicBezTo>
                    <a:pt x="2263" y="1037"/>
                    <a:pt x="2739" y="1513"/>
                    <a:pt x="2739" y="2096"/>
                  </a:cubicBezTo>
                  <a:cubicBezTo>
                    <a:pt x="2739" y="2215"/>
                    <a:pt x="2727" y="2322"/>
                    <a:pt x="2680" y="2418"/>
                  </a:cubicBezTo>
                  <a:cubicBezTo>
                    <a:pt x="2215" y="1941"/>
                    <a:pt x="1406" y="1763"/>
                    <a:pt x="1358" y="1751"/>
                  </a:cubicBezTo>
                  <a:cubicBezTo>
                    <a:pt x="1346" y="1748"/>
                    <a:pt x="1334" y="1746"/>
                    <a:pt x="1321" y="1746"/>
                  </a:cubicBezTo>
                  <a:cubicBezTo>
                    <a:pt x="1283" y="1746"/>
                    <a:pt x="1245" y="1760"/>
                    <a:pt x="1227" y="1787"/>
                  </a:cubicBezTo>
                  <a:cubicBezTo>
                    <a:pt x="1179" y="1810"/>
                    <a:pt x="1168" y="1858"/>
                    <a:pt x="1168" y="1918"/>
                  </a:cubicBezTo>
                  <a:cubicBezTo>
                    <a:pt x="1168" y="1929"/>
                    <a:pt x="1144" y="2037"/>
                    <a:pt x="1025" y="2156"/>
                  </a:cubicBezTo>
                  <a:cubicBezTo>
                    <a:pt x="965" y="2215"/>
                    <a:pt x="965" y="2322"/>
                    <a:pt x="1025" y="2394"/>
                  </a:cubicBezTo>
                  <a:cubicBezTo>
                    <a:pt x="1053" y="2428"/>
                    <a:pt x="1092" y="2443"/>
                    <a:pt x="1133" y="2443"/>
                  </a:cubicBezTo>
                  <a:cubicBezTo>
                    <a:pt x="1178" y="2443"/>
                    <a:pt x="1225" y="2425"/>
                    <a:pt x="1263" y="2394"/>
                  </a:cubicBezTo>
                  <a:cubicBezTo>
                    <a:pt x="1358" y="2299"/>
                    <a:pt x="1418" y="2215"/>
                    <a:pt x="1441" y="2120"/>
                  </a:cubicBezTo>
                  <a:cubicBezTo>
                    <a:pt x="1727" y="2215"/>
                    <a:pt x="2299" y="2406"/>
                    <a:pt x="2549" y="2775"/>
                  </a:cubicBezTo>
                  <a:cubicBezTo>
                    <a:pt x="2501" y="3192"/>
                    <a:pt x="2132" y="3513"/>
                    <a:pt x="1703" y="3513"/>
                  </a:cubicBezTo>
                  <a:cubicBezTo>
                    <a:pt x="1239" y="3513"/>
                    <a:pt x="870" y="3168"/>
                    <a:pt x="822" y="2715"/>
                  </a:cubicBezTo>
                  <a:cubicBezTo>
                    <a:pt x="822" y="2691"/>
                    <a:pt x="810" y="2680"/>
                    <a:pt x="787" y="2644"/>
                  </a:cubicBezTo>
                  <a:cubicBezTo>
                    <a:pt x="691" y="2477"/>
                    <a:pt x="632" y="2287"/>
                    <a:pt x="632" y="2096"/>
                  </a:cubicBezTo>
                  <a:cubicBezTo>
                    <a:pt x="632" y="1513"/>
                    <a:pt x="1108" y="1037"/>
                    <a:pt x="1680" y="1037"/>
                  </a:cubicBezTo>
                  <a:close/>
                  <a:moveTo>
                    <a:pt x="2061" y="3775"/>
                  </a:moveTo>
                  <a:lnTo>
                    <a:pt x="2061" y="3954"/>
                  </a:lnTo>
                  <a:cubicBezTo>
                    <a:pt x="2061" y="4013"/>
                    <a:pt x="2072" y="4073"/>
                    <a:pt x="2108" y="4120"/>
                  </a:cubicBezTo>
                  <a:lnTo>
                    <a:pt x="1703" y="4501"/>
                  </a:lnTo>
                  <a:lnTo>
                    <a:pt x="1299" y="4120"/>
                  </a:lnTo>
                  <a:cubicBezTo>
                    <a:pt x="1334" y="4073"/>
                    <a:pt x="1346" y="4013"/>
                    <a:pt x="1346" y="3954"/>
                  </a:cubicBezTo>
                  <a:lnTo>
                    <a:pt x="1346" y="3775"/>
                  </a:lnTo>
                  <a:cubicBezTo>
                    <a:pt x="1465" y="3799"/>
                    <a:pt x="1584" y="3834"/>
                    <a:pt x="1703" y="3834"/>
                  </a:cubicBezTo>
                  <a:cubicBezTo>
                    <a:pt x="1822" y="3834"/>
                    <a:pt x="1953" y="3823"/>
                    <a:pt x="2061" y="3775"/>
                  </a:cubicBezTo>
                  <a:close/>
                  <a:moveTo>
                    <a:pt x="1727" y="1"/>
                  </a:moveTo>
                  <a:cubicBezTo>
                    <a:pt x="1251" y="1"/>
                    <a:pt x="870" y="334"/>
                    <a:pt x="870" y="775"/>
                  </a:cubicBezTo>
                  <a:cubicBezTo>
                    <a:pt x="870" y="846"/>
                    <a:pt x="882" y="906"/>
                    <a:pt x="894" y="977"/>
                  </a:cubicBezTo>
                  <a:cubicBezTo>
                    <a:pt x="560" y="1227"/>
                    <a:pt x="346" y="1632"/>
                    <a:pt x="346" y="2096"/>
                  </a:cubicBezTo>
                  <a:cubicBezTo>
                    <a:pt x="346" y="2334"/>
                    <a:pt x="406" y="2572"/>
                    <a:pt x="537" y="2799"/>
                  </a:cubicBezTo>
                  <a:cubicBezTo>
                    <a:pt x="584" y="3132"/>
                    <a:pt x="775" y="3430"/>
                    <a:pt x="1060" y="3632"/>
                  </a:cubicBezTo>
                  <a:lnTo>
                    <a:pt x="1060" y="3954"/>
                  </a:lnTo>
                  <a:lnTo>
                    <a:pt x="1060" y="3965"/>
                  </a:lnTo>
                  <a:lnTo>
                    <a:pt x="394" y="4299"/>
                  </a:lnTo>
                  <a:cubicBezTo>
                    <a:pt x="156" y="4418"/>
                    <a:pt x="1" y="4656"/>
                    <a:pt x="1" y="4906"/>
                  </a:cubicBezTo>
                  <a:lnTo>
                    <a:pt x="1" y="5775"/>
                  </a:lnTo>
                  <a:cubicBezTo>
                    <a:pt x="1" y="5859"/>
                    <a:pt x="84" y="5930"/>
                    <a:pt x="167" y="5930"/>
                  </a:cubicBezTo>
                  <a:cubicBezTo>
                    <a:pt x="263" y="5930"/>
                    <a:pt x="334" y="5859"/>
                    <a:pt x="334" y="5775"/>
                  </a:cubicBezTo>
                  <a:lnTo>
                    <a:pt x="334" y="4906"/>
                  </a:lnTo>
                  <a:cubicBezTo>
                    <a:pt x="334" y="4775"/>
                    <a:pt x="406" y="4644"/>
                    <a:pt x="525" y="4585"/>
                  </a:cubicBezTo>
                  <a:lnTo>
                    <a:pt x="1072" y="4311"/>
                  </a:lnTo>
                  <a:lnTo>
                    <a:pt x="1584" y="4787"/>
                  </a:lnTo>
                  <a:lnTo>
                    <a:pt x="1584" y="5775"/>
                  </a:lnTo>
                  <a:cubicBezTo>
                    <a:pt x="1584" y="5859"/>
                    <a:pt x="1656" y="5930"/>
                    <a:pt x="1751" y="5930"/>
                  </a:cubicBezTo>
                  <a:cubicBezTo>
                    <a:pt x="1834" y="5930"/>
                    <a:pt x="1906" y="5859"/>
                    <a:pt x="1906" y="5775"/>
                  </a:cubicBezTo>
                  <a:lnTo>
                    <a:pt x="1906" y="4787"/>
                  </a:lnTo>
                  <a:lnTo>
                    <a:pt x="2418" y="4311"/>
                  </a:lnTo>
                  <a:lnTo>
                    <a:pt x="2965" y="4585"/>
                  </a:lnTo>
                  <a:cubicBezTo>
                    <a:pt x="3084" y="4644"/>
                    <a:pt x="3156" y="4763"/>
                    <a:pt x="3156" y="4906"/>
                  </a:cubicBezTo>
                  <a:lnTo>
                    <a:pt x="3156" y="5775"/>
                  </a:lnTo>
                  <a:cubicBezTo>
                    <a:pt x="3156" y="5859"/>
                    <a:pt x="3239" y="5930"/>
                    <a:pt x="3323" y="5930"/>
                  </a:cubicBezTo>
                  <a:cubicBezTo>
                    <a:pt x="3406" y="5930"/>
                    <a:pt x="3489" y="5859"/>
                    <a:pt x="3489" y="5775"/>
                  </a:cubicBezTo>
                  <a:lnTo>
                    <a:pt x="3489" y="4906"/>
                  </a:lnTo>
                  <a:cubicBezTo>
                    <a:pt x="3442" y="4656"/>
                    <a:pt x="3299" y="4418"/>
                    <a:pt x="3073" y="4299"/>
                  </a:cubicBezTo>
                  <a:lnTo>
                    <a:pt x="2406" y="3965"/>
                  </a:lnTo>
                  <a:lnTo>
                    <a:pt x="2406" y="3954"/>
                  </a:lnTo>
                  <a:lnTo>
                    <a:pt x="2406" y="3632"/>
                  </a:lnTo>
                  <a:cubicBezTo>
                    <a:pt x="2668" y="3430"/>
                    <a:pt x="2858" y="3132"/>
                    <a:pt x="2918" y="2799"/>
                  </a:cubicBezTo>
                  <a:cubicBezTo>
                    <a:pt x="3037" y="2584"/>
                    <a:pt x="3120" y="2346"/>
                    <a:pt x="3120" y="2096"/>
                  </a:cubicBezTo>
                  <a:cubicBezTo>
                    <a:pt x="3120" y="1632"/>
                    <a:pt x="2894" y="1227"/>
                    <a:pt x="2561" y="977"/>
                  </a:cubicBezTo>
                  <a:cubicBezTo>
                    <a:pt x="2573" y="917"/>
                    <a:pt x="2596" y="846"/>
                    <a:pt x="2596" y="775"/>
                  </a:cubicBezTo>
                  <a:cubicBezTo>
                    <a:pt x="2596" y="334"/>
                    <a:pt x="2203" y="1"/>
                    <a:pt x="172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83"/>
            <p:cNvSpPr/>
            <p:nvPr/>
          </p:nvSpPr>
          <p:spPr>
            <a:xfrm>
              <a:off x="6696103" y="1679507"/>
              <a:ext cx="10630" cy="26162"/>
            </a:xfrm>
            <a:custGeom>
              <a:rect b="b" l="l" r="r" t="t"/>
              <a:pathLst>
                <a:path extrusionOk="0" h="822" w="334">
                  <a:moveTo>
                    <a:pt x="167" y="0"/>
                  </a:moveTo>
                  <a:cubicBezTo>
                    <a:pt x="84" y="0"/>
                    <a:pt x="1" y="72"/>
                    <a:pt x="1" y="167"/>
                  </a:cubicBezTo>
                  <a:lnTo>
                    <a:pt x="1" y="655"/>
                  </a:lnTo>
                  <a:cubicBezTo>
                    <a:pt x="1" y="738"/>
                    <a:pt x="84" y="822"/>
                    <a:pt x="167" y="822"/>
                  </a:cubicBezTo>
                  <a:cubicBezTo>
                    <a:pt x="263" y="822"/>
                    <a:pt x="334" y="738"/>
                    <a:pt x="334" y="655"/>
                  </a:cubicBezTo>
                  <a:lnTo>
                    <a:pt x="334" y="167"/>
                  </a:lnTo>
                  <a:cubicBezTo>
                    <a:pt x="334" y="72"/>
                    <a:pt x="263"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83"/>
            <p:cNvSpPr/>
            <p:nvPr/>
          </p:nvSpPr>
          <p:spPr>
            <a:xfrm>
              <a:off x="6752183" y="1679507"/>
              <a:ext cx="10280" cy="26162"/>
            </a:xfrm>
            <a:custGeom>
              <a:rect b="b" l="l" r="r" t="t"/>
              <a:pathLst>
                <a:path extrusionOk="0" h="822" w="323">
                  <a:moveTo>
                    <a:pt x="167" y="0"/>
                  </a:moveTo>
                  <a:cubicBezTo>
                    <a:pt x="72" y="0"/>
                    <a:pt x="1" y="72"/>
                    <a:pt x="1" y="167"/>
                  </a:cubicBezTo>
                  <a:lnTo>
                    <a:pt x="1" y="655"/>
                  </a:lnTo>
                  <a:cubicBezTo>
                    <a:pt x="1" y="738"/>
                    <a:pt x="72" y="822"/>
                    <a:pt x="167" y="822"/>
                  </a:cubicBezTo>
                  <a:cubicBezTo>
                    <a:pt x="251" y="822"/>
                    <a:pt x="322" y="738"/>
                    <a:pt x="322" y="655"/>
                  </a:cubicBezTo>
                  <a:lnTo>
                    <a:pt x="322" y="167"/>
                  </a:lnTo>
                  <a:cubicBezTo>
                    <a:pt x="322" y="72"/>
                    <a:pt x="251"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83"/>
            <p:cNvSpPr/>
            <p:nvPr/>
          </p:nvSpPr>
          <p:spPr>
            <a:xfrm>
              <a:off x="6919310" y="1734060"/>
              <a:ext cx="45131" cy="15946"/>
            </a:xfrm>
            <a:custGeom>
              <a:rect b="b" l="l" r="r" t="t"/>
              <a:pathLst>
                <a:path extrusionOk="0" h="501" w="1418">
                  <a:moveTo>
                    <a:pt x="167" y="1"/>
                  </a:moveTo>
                  <a:cubicBezTo>
                    <a:pt x="72" y="1"/>
                    <a:pt x="0" y="72"/>
                    <a:pt x="0" y="156"/>
                  </a:cubicBezTo>
                  <a:cubicBezTo>
                    <a:pt x="0" y="251"/>
                    <a:pt x="72" y="322"/>
                    <a:pt x="167" y="322"/>
                  </a:cubicBezTo>
                  <a:cubicBezTo>
                    <a:pt x="346" y="322"/>
                    <a:pt x="881" y="358"/>
                    <a:pt x="1143" y="489"/>
                  </a:cubicBezTo>
                  <a:cubicBezTo>
                    <a:pt x="1179" y="501"/>
                    <a:pt x="1191" y="501"/>
                    <a:pt x="1227" y="501"/>
                  </a:cubicBezTo>
                  <a:cubicBezTo>
                    <a:pt x="1286" y="501"/>
                    <a:pt x="1346" y="477"/>
                    <a:pt x="1370" y="417"/>
                  </a:cubicBezTo>
                  <a:cubicBezTo>
                    <a:pt x="1417" y="334"/>
                    <a:pt x="1382" y="239"/>
                    <a:pt x="1298" y="191"/>
                  </a:cubicBezTo>
                  <a:cubicBezTo>
                    <a:pt x="905" y="1"/>
                    <a:pt x="191"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83"/>
            <p:cNvSpPr/>
            <p:nvPr/>
          </p:nvSpPr>
          <p:spPr>
            <a:xfrm>
              <a:off x="6879907" y="1706020"/>
              <a:ext cx="123172" cy="167158"/>
            </a:xfrm>
            <a:custGeom>
              <a:rect b="b" l="l" r="r" t="t"/>
              <a:pathLst>
                <a:path extrusionOk="0" h="5252" w="3870">
                  <a:moveTo>
                    <a:pt x="3001" y="310"/>
                  </a:moveTo>
                  <a:lnTo>
                    <a:pt x="3001" y="989"/>
                  </a:lnTo>
                  <a:cubicBezTo>
                    <a:pt x="3001" y="1096"/>
                    <a:pt x="2965" y="1215"/>
                    <a:pt x="2917" y="1310"/>
                  </a:cubicBezTo>
                  <a:lnTo>
                    <a:pt x="2834" y="1477"/>
                  </a:lnTo>
                  <a:cubicBezTo>
                    <a:pt x="2822" y="1501"/>
                    <a:pt x="2822" y="1513"/>
                    <a:pt x="2822" y="1549"/>
                  </a:cubicBezTo>
                  <a:lnTo>
                    <a:pt x="2822" y="1906"/>
                  </a:lnTo>
                  <a:cubicBezTo>
                    <a:pt x="2822" y="2144"/>
                    <a:pt x="2727" y="2370"/>
                    <a:pt x="2548" y="2537"/>
                  </a:cubicBezTo>
                  <a:cubicBezTo>
                    <a:pt x="2381" y="2727"/>
                    <a:pt x="2167" y="2811"/>
                    <a:pt x="1905" y="2811"/>
                  </a:cubicBezTo>
                  <a:cubicBezTo>
                    <a:pt x="1429" y="2799"/>
                    <a:pt x="1048" y="2382"/>
                    <a:pt x="1048" y="1870"/>
                  </a:cubicBezTo>
                  <a:lnTo>
                    <a:pt x="1048" y="1560"/>
                  </a:lnTo>
                  <a:cubicBezTo>
                    <a:pt x="1048" y="1525"/>
                    <a:pt x="1048" y="1513"/>
                    <a:pt x="1036" y="1489"/>
                  </a:cubicBezTo>
                  <a:lnTo>
                    <a:pt x="929" y="1275"/>
                  </a:lnTo>
                  <a:cubicBezTo>
                    <a:pt x="893" y="1203"/>
                    <a:pt x="869" y="1108"/>
                    <a:pt x="869" y="1037"/>
                  </a:cubicBezTo>
                  <a:lnTo>
                    <a:pt x="869" y="1025"/>
                  </a:lnTo>
                  <a:cubicBezTo>
                    <a:pt x="869" y="632"/>
                    <a:pt x="1179" y="310"/>
                    <a:pt x="1584" y="310"/>
                  </a:cubicBezTo>
                  <a:close/>
                  <a:moveTo>
                    <a:pt x="2310" y="3084"/>
                  </a:moveTo>
                  <a:cubicBezTo>
                    <a:pt x="2310" y="3120"/>
                    <a:pt x="2322" y="3180"/>
                    <a:pt x="2346" y="3227"/>
                  </a:cubicBezTo>
                  <a:lnTo>
                    <a:pt x="2191" y="3358"/>
                  </a:lnTo>
                  <a:cubicBezTo>
                    <a:pt x="2119" y="3430"/>
                    <a:pt x="2024" y="3465"/>
                    <a:pt x="1941" y="3465"/>
                  </a:cubicBezTo>
                  <a:cubicBezTo>
                    <a:pt x="1846" y="3465"/>
                    <a:pt x="1750" y="3418"/>
                    <a:pt x="1679" y="3358"/>
                  </a:cubicBezTo>
                  <a:lnTo>
                    <a:pt x="1548" y="3227"/>
                  </a:lnTo>
                  <a:cubicBezTo>
                    <a:pt x="1560" y="3180"/>
                    <a:pt x="1584" y="3120"/>
                    <a:pt x="1584" y="3084"/>
                  </a:cubicBezTo>
                  <a:cubicBezTo>
                    <a:pt x="1679" y="3108"/>
                    <a:pt x="1786" y="3132"/>
                    <a:pt x="1905" y="3132"/>
                  </a:cubicBezTo>
                  <a:lnTo>
                    <a:pt x="1953" y="3132"/>
                  </a:lnTo>
                  <a:cubicBezTo>
                    <a:pt x="2072" y="3132"/>
                    <a:pt x="2203" y="3120"/>
                    <a:pt x="2310" y="3084"/>
                  </a:cubicBezTo>
                  <a:close/>
                  <a:moveTo>
                    <a:pt x="1584" y="1"/>
                  </a:moveTo>
                  <a:cubicBezTo>
                    <a:pt x="1000" y="1"/>
                    <a:pt x="536" y="465"/>
                    <a:pt x="536" y="1037"/>
                  </a:cubicBezTo>
                  <a:lnTo>
                    <a:pt x="536" y="1060"/>
                  </a:lnTo>
                  <a:cubicBezTo>
                    <a:pt x="536" y="1191"/>
                    <a:pt x="572" y="1322"/>
                    <a:pt x="631" y="1441"/>
                  </a:cubicBezTo>
                  <a:lnTo>
                    <a:pt x="715" y="1608"/>
                  </a:lnTo>
                  <a:lnTo>
                    <a:pt x="715" y="1870"/>
                  </a:lnTo>
                  <a:cubicBezTo>
                    <a:pt x="715" y="2311"/>
                    <a:pt x="929" y="2680"/>
                    <a:pt x="1238" y="2918"/>
                  </a:cubicBezTo>
                  <a:lnTo>
                    <a:pt x="1238" y="3061"/>
                  </a:lnTo>
                  <a:cubicBezTo>
                    <a:pt x="1238" y="3156"/>
                    <a:pt x="1179" y="3227"/>
                    <a:pt x="1107" y="3239"/>
                  </a:cubicBezTo>
                  <a:lnTo>
                    <a:pt x="512" y="3406"/>
                  </a:lnTo>
                  <a:cubicBezTo>
                    <a:pt x="214" y="3501"/>
                    <a:pt x="0" y="3763"/>
                    <a:pt x="0" y="4073"/>
                  </a:cubicBezTo>
                  <a:lnTo>
                    <a:pt x="0" y="5085"/>
                  </a:lnTo>
                  <a:cubicBezTo>
                    <a:pt x="0" y="5180"/>
                    <a:pt x="83" y="5251"/>
                    <a:pt x="167" y="5251"/>
                  </a:cubicBezTo>
                  <a:cubicBezTo>
                    <a:pt x="250" y="5251"/>
                    <a:pt x="334" y="5180"/>
                    <a:pt x="334" y="5085"/>
                  </a:cubicBezTo>
                  <a:lnTo>
                    <a:pt x="334" y="4073"/>
                  </a:lnTo>
                  <a:cubicBezTo>
                    <a:pt x="334" y="3918"/>
                    <a:pt x="429" y="3775"/>
                    <a:pt x="595" y="3739"/>
                  </a:cubicBezTo>
                  <a:lnTo>
                    <a:pt x="1191" y="3573"/>
                  </a:lnTo>
                  <a:cubicBezTo>
                    <a:pt x="1238" y="3561"/>
                    <a:pt x="1298" y="3525"/>
                    <a:pt x="1346" y="3513"/>
                  </a:cubicBezTo>
                  <a:lnTo>
                    <a:pt x="1441" y="3620"/>
                  </a:lnTo>
                  <a:cubicBezTo>
                    <a:pt x="1584" y="3751"/>
                    <a:pt x="1738" y="3823"/>
                    <a:pt x="1941" y="3823"/>
                  </a:cubicBezTo>
                  <a:cubicBezTo>
                    <a:pt x="2131" y="3823"/>
                    <a:pt x="2298" y="3751"/>
                    <a:pt x="2429" y="3620"/>
                  </a:cubicBezTo>
                  <a:lnTo>
                    <a:pt x="2536" y="3513"/>
                  </a:lnTo>
                  <a:cubicBezTo>
                    <a:pt x="2572" y="3537"/>
                    <a:pt x="2620" y="3561"/>
                    <a:pt x="2679" y="3573"/>
                  </a:cubicBezTo>
                  <a:lnTo>
                    <a:pt x="3274" y="3739"/>
                  </a:lnTo>
                  <a:cubicBezTo>
                    <a:pt x="3429" y="3775"/>
                    <a:pt x="3548" y="3930"/>
                    <a:pt x="3548" y="4073"/>
                  </a:cubicBezTo>
                  <a:lnTo>
                    <a:pt x="3548" y="5085"/>
                  </a:lnTo>
                  <a:cubicBezTo>
                    <a:pt x="3548" y="5180"/>
                    <a:pt x="3620" y="5251"/>
                    <a:pt x="3703" y="5251"/>
                  </a:cubicBezTo>
                  <a:cubicBezTo>
                    <a:pt x="3798" y="5251"/>
                    <a:pt x="3870" y="5180"/>
                    <a:pt x="3870" y="5085"/>
                  </a:cubicBezTo>
                  <a:lnTo>
                    <a:pt x="3870" y="4073"/>
                  </a:lnTo>
                  <a:cubicBezTo>
                    <a:pt x="3858" y="3763"/>
                    <a:pt x="3655" y="3501"/>
                    <a:pt x="3358" y="3406"/>
                  </a:cubicBezTo>
                  <a:lnTo>
                    <a:pt x="2762" y="3239"/>
                  </a:lnTo>
                  <a:cubicBezTo>
                    <a:pt x="2679" y="3215"/>
                    <a:pt x="2620" y="3156"/>
                    <a:pt x="2620" y="3061"/>
                  </a:cubicBezTo>
                  <a:lnTo>
                    <a:pt x="2620" y="2930"/>
                  </a:lnTo>
                  <a:cubicBezTo>
                    <a:pt x="2679" y="2882"/>
                    <a:pt x="2727" y="2858"/>
                    <a:pt x="2786" y="2799"/>
                  </a:cubicBezTo>
                  <a:cubicBezTo>
                    <a:pt x="3024" y="2561"/>
                    <a:pt x="3155" y="2263"/>
                    <a:pt x="3155" y="1918"/>
                  </a:cubicBezTo>
                  <a:lnTo>
                    <a:pt x="3155" y="1608"/>
                  </a:lnTo>
                  <a:lnTo>
                    <a:pt x="3215" y="1477"/>
                  </a:lnTo>
                  <a:cubicBezTo>
                    <a:pt x="3298" y="1322"/>
                    <a:pt x="3322" y="1179"/>
                    <a:pt x="3322" y="1013"/>
                  </a:cubicBezTo>
                  <a:lnTo>
                    <a:pt x="3322" y="167"/>
                  </a:lnTo>
                  <a:cubicBezTo>
                    <a:pt x="3322" y="72"/>
                    <a:pt x="3251" y="1"/>
                    <a:pt x="3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83"/>
            <p:cNvSpPr/>
            <p:nvPr/>
          </p:nvSpPr>
          <p:spPr>
            <a:xfrm>
              <a:off x="6902632" y="1840173"/>
              <a:ext cx="10630" cy="32623"/>
            </a:xfrm>
            <a:custGeom>
              <a:rect b="b" l="l" r="r" t="t"/>
              <a:pathLst>
                <a:path extrusionOk="0" h="1025" w="334">
                  <a:moveTo>
                    <a:pt x="167" y="0"/>
                  </a:moveTo>
                  <a:cubicBezTo>
                    <a:pt x="84" y="0"/>
                    <a:pt x="1" y="72"/>
                    <a:pt x="1" y="155"/>
                  </a:cubicBezTo>
                  <a:lnTo>
                    <a:pt x="1" y="858"/>
                  </a:lnTo>
                  <a:cubicBezTo>
                    <a:pt x="1" y="953"/>
                    <a:pt x="84" y="1024"/>
                    <a:pt x="167" y="1024"/>
                  </a:cubicBezTo>
                  <a:cubicBezTo>
                    <a:pt x="262" y="1024"/>
                    <a:pt x="334" y="953"/>
                    <a:pt x="334" y="858"/>
                  </a:cubicBezTo>
                  <a:lnTo>
                    <a:pt x="334" y="155"/>
                  </a:lnTo>
                  <a:cubicBezTo>
                    <a:pt x="334" y="72"/>
                    <a:pt x="262"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83"/>
            <p:cNvSpPr/>
            <p:nvPr/>
          </p:nvSpPr>
          <p:spPr>
            <a:xfrm>
              <a:off x="6970075" y="1840173"/>
              <a:ext cx="10280" cy="32623"/>
            </a:xfrm>
            <a:custGeom>
              <a:rect b="b" l="l" r="r" t="t"/>
              <a:pathLst>
                <a:path extrusionOk="0" h="1025" w="323">
                  <a:moveTo>
                    <a:pt x="168" y="0"/>
                  </a:moveTo>
                  <a:cubicBezTo>
                    <a:pt x="72" y="0"/>
                    <a:pt x="1" y="72"/>
                    <a:pt x="1" y="155"/>
                  </a:cubicBezTo>
                  <a:lnTo>
                    <a:pt x="1" y="858"/>
                  </a:lnTo>
                  <a:cubicBezTo>
                    <a:pt x="1" y="953"/>
                    <a:pt x="72" y="1024"/>
                    <a:pt x="168" y="1024"/>
                  </a:cubicBezTo>
                  <a:cubicBezTo>
                    <a:pt x="251" y="1024"/>
                    <a:pt x="322" y="953"/>
                    <a:pt x="322" y="858"/>
                  </a:cubicBezTo>
                  <a:lnTo>
                    <a:pt x="322" y="155"/>
                  </a:lnTo>
                  <a:cubicBezTo>
                    <a:pt x="322" y="72"/>
                    <a:pt x="251" y="0"/>
                    <a:pt x="16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83"/>
            <p:cNvSpPr/>
            <p:nvPr/>
          </p:nvSpPr>
          <p:spPr>
            <a:xfrm>
              <a:off x="6772267" y="1594241"/>
              <a:ext cx="182690" cy="100830"/>
            </a:xfrm>
            <a:custGeom>
              <a:rect b="b" l="l" r="r" t="t"/>
              <a:pathLst>
                <a:path extrusionOk="0" h="3168" w="5740">
                  <a:moveTo>
                    <a:pt x="2001" y="0"/>
                  </a:moveTo>
                  <a:cubicBezTo>
                    <a:pt x="1334" y="0"/>
                    <a:pt x="679" y="191"/>
                    <a:pt x="108" y="548"/>
                  </a:cubicBezTo>
                  <a:cubicBezTo>
                    <a:pt x="36" y="596"/>
                    <a:pt x="1" y="691"/>
                    <a:pt x="72" y="774"/>
                  </a:cubicBezTo>
                  <a:cubicBezTo>
                    <a:pt x="95" y="820"/>
                    <a:pt x="148" y="847"/>
                    <a:pt x="202" y="847"/>
                  </a:cubicBezTo>
                  <a:cubicBezTo>
                    <a:pt x="231" y="847"/>
                    <a:pt x="261" y="839"/>
                    <a:pt x="287" y="822"/>
                  </a:cubicBezTo>
                  <a:cubicBezTo>
                    <a:pt x="798" y="489"/>
                    <a:pt x="1394" y="310"/>
                    <a:pt x="2001" y="310"/>
                  </a:cubicBezTo>
                  <a:cubicBezTo>
                    <a:pt x="2763" y="310"/>
                    <a:pt x="3489" y="584"/>
                    <a:pt x="4073" y="1084"/>
                  </a:cubicBezTo>
                  <a:cubicBezTo>
                    <a:pt x="4501" y="1453"/>
                    <a:pt x="4835" y="1953"/>
                    <a:pt x="5013" y="2477"/>
                  </a:cubicBezTo>
                  <a:lnTo>
                    <a:pt x="4739" y="2203"/>
                  </a:lnTo>
                  <a:cubicBezTo>
                    <a:pt x="4710" y="2173"/>
                    <a:pt x="4668" y="2158"/>
                    <a:pt x="4625" y="2158"/>
                  </a:cubicBezTo>
                  <a:cubicBezTo>
                    <a:pt x="4582" y="2158"/>
                    <a:pt x="4537" y="2173"/>
                    <a:pt x="4501" y="2203"/>
                  </a:cubicBezTo>
                  <a:cubicBezTo>
                    <a:pt x="4442" y="2263"/>
                    <a:pt x="4442" y="2370"/>
                    <a:pt x="4501" y="2441"/>
                  </a:cubicBezTo>
                  <a:lnTo>
                    <a:pt x="5168" y="3120"/>
                  </a:lnTo>
                  <a:cubicBezTo>
                    <a:pt x="5204" y="3156"/>
                    <a:pt x="5251" y="3167"/>
                    <a:pt x="5287" y="3167"/>
                  </a:cubicBezTo>
                  <a:lnTo>
                    <a:pt x="5335" y="3167"/>
                  </a:lnTo>
                  <a:cubicBezTo>
                    <a:pt x="5394" y="3156"/>
                    <a:pt x="5442" y="3108"/>
                    <a:pt x="5454" y="3048"/>
                  </a:cubicBezTo>
                  <a:lnTo>
                    <a:pt x="5740" y="2132"/>
                  </a:lnTo>
                  <a:cubicBezTo>
                    <a:pt x="5740" y="2072"/>
                    <a:pt x="5692" y="1977"/>
                    <a:pt x="5609" y="1953"/>
                  </a:cubicBezTo>
                  <a:cubicBezTo>
                    <a:pt x="5589" y="1946"/>
                    <a:pt x="5570" y="1942"/>
                    <a:pt x="5552" y="1942"/>
                  </a:cubicBezTo>
                  <a:cubicBezTo>
                    <a:pt x="5481" y="1942"/>
                    <a:pt x="5423" y="1992"/>
                    <a:pt x="5394" y="2048"/>
                  </a:cubicBezTo>
                  <a:lnTo>
                    <a:pt x="5311" y="2382"/>
                  </a:lnTo>
                  <a:cubicBezTo>
                    <a:pt x="5109" y="1798"/>
                    <a:pt x="4751" y="1262"/>
                    <a:pt x="4275" y="846"/>
                  </a:cubicBezTo>
                  <a:cubicBezTo>
                    <a:pt x="3644" y="298"/>
                    <a:pt x="2834" y="0"/>
                    <a:pt x="200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83"/>
            <p:cNvSpPr/>
            <p:nvPr/>
          </p:nvSpPr>
          <p:spPr>
            <a:xfrm>
              <a:off x="6716950" y="1716268"/>
              <a:ext cx="181926" cy="100448"/>
            </a:xfrm>
            <a:custGeom>
              <a:rect b="b" l="l" r="r" t="t"/>
              <a:pathLst>
                <a:path extrusionOk="0" h="3156" w="5716">
                  <a:moveTo>
                    <a:pt x="440" y="0"/>
                  </a:moveTo>
                  <a:cubicBezTo>
                    <a:pt x="421" y="0"/>
                    <a:pt x="401" y="4"/>
                    <a:pt x="381" y="12"/>
                  </a:cubicBezTo>
                  <a:cubicBezTo>
                    <a:pt x="322" y="36"/>
                    <a:pt x="274" y="72"/>
                    <a:pt x="262" y="131"/>
                  </a:cubicBezTo>
                  <a:lnTo>
                    <a:pt x="24" y="1060"/>
                  </a:lnTo>
                  <a:cubicBezTo>
                    <a:pt x="0" y="1155"/>
                    <a:pt x="48" y="1238"/>
                    <a:pt x="143" y="1250"/>
                  </a:cubicBezTo>
                  <a:lnTo>
                    <a:pt x="179" y="1250"/>
                  </a:lnTo>
                  <a:cubicBezTo>
                    <a:pt x="262" y="1250"/>
                    <a:pt x="322" y="1203"/>
                    <a:pt x="346" y="1131"/>
                  </a:cubicBezTo>
                  <a:lnTo>
                    <a:pt x="417" y="834"/>
                  </a:lnTo>
                  <a:cubicBezTo>
                    <a:pt x="631" y="1405"/>
                    <a:pt x="977" y="1905"/>
                    <a:pt x="1429" y="2310"/>
                  </a:cubicBezTo>
                  <a:cubicBezTo>
                    <a:pt x="2072" y="2858"/>
                    <a:pt x="2882" y="3155"/>
                    <a:pt x="3715" y="3155"/>
                  </a:cubicBezTo>
                  <a:cubicBezTo>
                    <a:pt x="4382" y="3155"/>
                    <a:pt x="5037" y="2965"/>
                    <a:pt x="5596" y="2608"/>
                  </a:cubicBezTo>
                  <a:cubicBezTo>
                    <a:pt x="5692" y="2560"/>
                    <a:pt x="5715" y="2465"/>
                    <a:pt x="5656" y="2381"/>
                  </a:cubicBezTo>
                  <a:cubicBezTo>
                    <a:pt x="5634" y="2338"/>
                    <a:pt x="5586" y="2312"/>
                    <a:pt x="5535" y="2312"/>
                  </a:cubicBezTo>
                  <a:cubicBezTo>
                    <a:pt x="5503" y="2312"/>
                    <a:pt x="5469" y="2322"/>
                    <a:pt x="5442" y="2346"/>
                  </a:cubicBezTo>
                  <a:cubicBezTo>
                    <a:pt x="4930" y="2667"/>
                    <a:pt x="4334" y="2846"/>
                    <a:pt x="3727" y="2846"/>
                  </a:cubicBezTo>
                  <a:cubicBezTo>
                    <a:pt x="2965" y="2846"/>
                    <a:pt x="2239" y="2572"/>
                    <a:pt x="1655" y="2072"/>
                  </a:cubicBezTo>
                  <a:cubicBezTo>
                    <a:pt x="1227" y="1703"/>
                    <a:pt x="893" y="1203"/>
                    <a:pt x="715" y="679"/>
                  </a:cubicBezTo>
                  <a:lnTo>
                    <a:pt x="715" y="679"/>
                  </a:lnTo>
                  <a:lnTo>
                    <a:pt x="1012" y="953"/>
                  </a:lnTo>
                  <a:cubicBezTo>
                    <a:pt x="1041" y="981"/>
                    <a:pt x="1080" y="996"/>
                    <a:pt x="1121" y="996"/>
                  </a:cubicBezTo>
                  <a:cubicBezTo>
                    <a:pt x="1166" y="996"/>
                    <a:pt x="1213" y="978"/>
                    <a:pt x="1251" y="941"/>
                  </a:cubicBezTo>
                  <a:cubicBezTo>
                    <a:pt x="1310" y="881"/>
                    <a:pt x="1310" y="774"/>
                    <a:pt x="1239" y="703"/>
                  </a:cubicBezTo>
                  <a:lnTo>
                    <a:pt x="536" y="48"/>
                  </a:lnTo>
                  <a:cubicBezTo>
                    <a:pt x="512" y="16"/>
                    <a:pt x="478" y="0"/>
                    <a:pt x="44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8" name="Google Shape;6368;p83"/>
          <p:cNvGrpSpPr/>
          <p:nvPr/>
        </p:nvGrpSpPr>
        <p:grpSpPr>
          <a:xfrm>
            <a:off x="8020159" y="1516551"/>
            <a:ext cx="300897" cy="356627"/>
            <a:chOff x="8020159" y="1516551"/>
            <a:chExt cx="300897" cy="356627"/>
          </a:xfrm>
        </p:grpSpPr>
        <p:sp>
          <p:nvSpPr>
            <p:cNvPr id="6369" name="Google Shape;6369;p83"/>
            <p:cNvSpPr/>
            <p:nvPr/>
          </p:nvSpPr>
          <p:spPr>
            <a:xfrm>
              <a:off x="8126240" y="1669482"/>
              <a:ext cx="88703" cy="30523"/>
            </a:xfrm>
            <a:custGeom>
              <a:rect b="b" l="l" r="r" t="t"/>
              <a:pathLst>
                <a:path extrusionOk="0" h="959" w="2787">
                  <a:moveTo>
                    <a:pt x="1144" y="1"/>
                  </a:moveTo>
                  <a:cubicBezTo>
                    <a:pt x="800" y="1"/>
                    <a:pt x="487" y="41"/>
                    <a:pt x="287" y="77"/>
                  </a:cubicBezTo>
                  <a:cubicBezTo>
                    <a:pt x="120" y="101"/>
                    <a:pt x="1" y="244"/>
                    <a:pt x="1" y="411"/>
                  </a:cubicBezTo>
                  <a:lnTo>
                    <a:pt x="1" y="792"/>
                  </a:lnTo>
                  <a:cubicBezTo>
                    <a:pt x="1" y="875"/>
                    <a:pt x="72" y="958"/>
                    <a:pt x="167" y="958"/>
                  </a:cubicBezTo>
                  <a:cubicBezTo>
                    <a:pt x="251" y="958"/>
                    <a:pt x="322" y="875"/>
                    <a:pt x="322" y="792"/>
                  </a:cubicBezTo>
                  <a:lnTo>
                    <a:pt x="322" y="411"/>
                  </a:lnTo>
                  <a:cubicBezTo>
                    <a:pt x="322" y="411"/>
                    <a:pt x="322" y="399"/>
                    <a:pt x="346" y="399"/>
                  </a:cubicBezTo>
                  <a:cubicBezTo>
                    <a:pt x="510" y="379"/>
                    <a:pt x="814" y="344"/>
                    <a:pt x="1164" y="344"/>
                  </a:cubicBezTo>
                  <a:cubicBezTo>
                    <a:pt x="1246" y="344"/>
                    <a:pt x="1331" y="346"/>
                    <a:pt x="1418" y="351"/>
                  </a:cubicBezTo>
                  <a:cubicBezTo>
                    <a:pt x="1918" y="387"/>
                    <a:pt x="2287" y="518"/>
                    <a:pt x="2513" y="744"/>
                  </a:cubicBezTo>
                  <a:cubicBezTo>
                    <a:pt x="2543" y="774"/>
                    <a:pt x="2584" y="789"/>
                    <a:pt x="2628" y="789"/>
                  </a:cubicBezTo>
                  <a:cubicBezTo>
                    <a:pt x="2671" y="789"/>
                    <a:pt x="2715" y="774"/>
                    <a:pt x="2751" y="744"/>
                  </a:cubicBezTo>
                  <a:cubicBezTo>
                    <a:pt x="2787" y="672"/>
                    <a:pt x="2787" y="565"/>
                    <a:pt x="2727" y="494"/>
                  </a:cubicBezTo>
                  <a:cubicBezTo>
                    <a:pt x="2338" y="104"/>
                    <a:pt x="1699" y="1"/>
                    <a:pt x="114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83"/>
            <p:cNvSpPr/>
            <p:nvPr/>
          </p:nvSpPr>
          <p:spPr>
            <a:xfrm>
              <a:off x="8069778" y="1621518"/>
              <a:ext cx="200513" cy="251278"/>
            </a:xfrm>
            <a:custGeom>
              <a:rect b="b" l="l" r="r" t="t"/>
              <a:pathLst>
                <a:path extrusionOk="0" h="7895" w="6300">
                  <a:moveTo>
                    <a:pt x="4918" y="358"/>
                  </a:moveTo>
                  <a:lnTo>
                    <a:pt x="4918" y="1953"/>
                  </a:lnTo>
                  <a:cubicBezTo>
                    <a:pt x="4918" y="2191"/>
                    <a:pt x="4859" y="2429"/>
                    <a:pt x="4751" y="2644"/>
                  </a:cubicBezTo>
                  <a:cubicBezTo>
                    <a:pt x="4739" y="2656"/>
                    <a:pt x="4739" y="2680"/>
                    <a:pt x="4739" y="2715"/>
                  </a:cubicBezTo>
                  <a:lnTo>
                    <a:pt x="4739" y="3180"/>
                  </a:lnTo>
                  <a:cubicBezTo>
                    <a:pt x="4739" y="3620"/>
                    <a:pt x="4561" y="4037"/>
                    <a:pt x="4227" y="4334"/>
                  </a:cubicBezTo>
                  <a:cubicBezTo>
                    <a:pt x="3935" y="4605"/>
                    <a:pt x="3563" y="4768"/>
                    <a:pt x="3158" y="4768"/>
                  </a:cubicBezTo>
                  <a:cubicBezTo>
                    <a:pt x="3118" y="4768"/>
                    <a:pt x="3077" y="4766"/>
                    <a:pt x="3037" y="4763"/>
                  </a:cubicBezTo>
                  <a:cubicBezTo>
                    <a:pt x="2227" y="4704"/>
                    <a:pt x="1572" y="3977"/>
                    <a:pt x="1572" y="3108"/>
                  </a:cubicBezTo>
                  <a:lnTo>
                    <a:pt x="1572" y="2715"/>
                  </a:lnTo>
                  <a:cubicBezTo>
                    <a:pt x="1572" y="2680"/>
                    <a:pt x="1572" y="2668"/>
                    <a:pt x="1549" y="2644"/>
                  </a:cubicBezTo>
                  <a:cubicBezTo>
                    <a:pt x="1453" y="2418"/>
                    <a:pt x="1394" y="2191"/>
                    <a:pt x="1394" y="1953"/>
                  </a:cubicBezTo>
                  <a:lnTo>
                    <a:pt x="1394" y="1596"/>
                  </a:lnTo>
                  <a:cubicBezTo>
                    <a:pt x="1394" y="905"/>
                    <a:pt x="1941" y="358"/>
                    <a:pt x="2620" y="358"/>
                  </a:cubicBezTo>
                  <a:close/>
                  <a:moveTo>
                    <a:pt x="4049" y="4858"/>
                  </a:moveTo>
                  <a:lnTo>
                    <a:pt x="4049" y="5156"/>
                  </a:lnTo>
                  <a:lnTo>
                    <a:pt x="3156" y="5775"/>
                  </a:lnTo>
                  <a:lnTo>
                    <a:pt x="2263" y="5168"/>
                  </a:lnTo>
                  <a:lnTo>
                    <a:pt x="2263" y="4858"/>
                  </a:lnTo>
                  <a:cubicBezTo>
                    <a:pt x="2489" y="4977"/>
                    <a:pt x="2763" y="5061"/>
                    <a:pt x="3025" y="5073"/>
                  </a:cubicBezTo>
                  <a:lnTo>
                    <a:pt x="3156" y="5073"/>
                  </a:lnTo>
                  <a:cubicBezTo>
                    <a:pt x="3477" y="5073"/>
                    <a:pt x="3775" y="5001"/>
                    <a:pt x="4049" y="4858"/>
                  </a:cubicBezTo>
                  <a:close/>
                  <a:moveTo>
                    <a:pt x="2132" y="5477"/>
                  </a:moveTo>
                  <a:lnTo>
                    <a:pt x="2906" y="6013"/>
                  </a:lnTo>
                  <a:lnTo>
                    <a:pt x="2489" y="6418"/>
                  </a:lnTo>
                  <a:lnTo>
                    <a:pt x="2477" y="6418"/>
                  </a:lnTo>
                  <a:lnTo>
                    <a:pt x="1965" y="5656"/>
                  </a:lnTo>
                  <a:lnTo>
                    <a:pt x="2132" y="5477"/>
                  </a:lnTo>
                  <a:close/>
                  <a:moveTo>
                    <a:pt x="4168" y="5466"/>
                  </a:moveTo>
                  <a:lnTo>
                    <a:pt x="4335" y="5644"/>
                  </a:lnTo>
                  <a:lnTo>
                    <a:pt x="3835" y="6418"/>
                  </a:lnTo>
                  <a:lnTo>
                    <a:pt x="3811" y="6418"/>
                  </a:lnTo>
                  <a:lnTo>
                    <a:pt x="3394" y="6001"/>
                  </a:lnTo>
                  <a:lnTo>
                    <a:pt x="4168" y="5466"/>
                  </a:lnTo>
                  <a:close/>
                  <a:moveTo>
                    <a:pt x="2620" y="1"/>
                  </a:moveTo>
                  <a:cubicBezTo>
                    <a:pt x="1763" y="1"/>
                    <a:pt x="1060" y="703"/>
                    <a:pt x="1060" y="1572"/>
                  </a:cubicBezTo>
                  <a:lnTo>
                    <a:pt x="1060" y="1918"/>
                  </a:lnTo>
                  <a:cubicBezTo>
                    <a:pt x="1060" y="2203"/>
                    <a:pt x="1120" y="2477"/>
                    <a:pt x="1239" y="2727"/>
                  </a:cubicBezTo>
                  <a:lnTo>
                    <a:pt x="1239" y="3096"/>
                  </a:lnTo>
                  <a:cubicBezTo>
                    <a:pt x="1239" y="3703"/>
                    <a:pt x="1513" y="4263"/>
                    <a:pt x="1941" y="4632"/>
                  </a:cubicBezTo>
                  <a:lnTo>
                    <a:pt x="1941" y="5180"/>
                  </a:lnTo>
                  <a:lnTo>
                    <a:pt x="1632" y="5513"/>
                  </a:lnTo>
                  <a:cubicBezTo>
                    <a:pt x="1596" y="5537"/>
                    <a:pt x="1584" y="5585"/>
                    <a:pt x="1584" y="5632"/>
                  </a:cubicBezTo>
                  <a:lnTo>
                    <a:pt x="572" y="6001"/>
                  </a:lnTo>
                  <a:cubicBezTo>
                    <a:pt x="227" y="6120"/>
                    <a:pt x="1" y="6442"/>
                    <a:pt x="1" y="6823"/>
                  </a:cubicBezTo>
                  <a:lnTo>
                    <a:pt x="1" y="7728"/>
                  </a:lnTo>
                  <a:cubicBezTo>
                    <a:pt x="1" y="7823"/>
                    <a:pt x="84" y="7894"/>
                    <a:pt x="167" y="7894"/>
                  </a:cubicBezTo>
                  <a:cubicBezTo>
                    <a:pt x="263" y="7894"/>
                    <a:pt x="334" y="7823"/>
                    <a:pt x="334" y="7728"/>
                  </a:cubicBezTo>
                  <a:lnTo>
                    <a:pt x="334" y="6823"/>
                  </a:lnTo>
                  <a:cubicBezTo>
                    <a:pt x="334" y="6597"/>
                    <a:pt x="477" y="6382"/>
                    <a:pt x="691" y="6311"/>
                  </a:cubicBezTo>
                  <a:lnTo>
                    <a:pt x="1751" y="5930"/>
                  </a:lnTo>
                  <a:lnTo>
                    <a:pt x="2192" y="6597"/>
                  </a:lnTo>
                  <a:cubicBezTo>
                    <a:pt x="2251" y="6680"/>
                    <a:pt x="2346" y="6728"/>
                    <a:pt x="2442" y="6740"/>
                  </a:cubicBezTo>
                  <a:lnTo>
                    <a:pt x="2477" y="6740"/>
                  </a:lnTo>
                  <a:cubicBezTo>
                    <a:pt x="2561" y="6740"/>
                    <a:pt x="2656" y="6716"/>
                    <a:pt x="2715" y="6644"/>
                  </a:cubicBezTo>
                  <a:lnTo>
                    <a:pt x="2977" y="6370"/>
                  </a:lnTo>
                  <a:lnTo>
                    <a:pt x="2977" y="7728"/>
                  </a:lnTo>
                  <a:cubicBezTo>
                    <a:pt x="2977" y="7823"/>
                    <a:pt x="3061" y="7894"/>
                    <a:pt x="3144" y="7894"/>
                  </a:cubicBezTo>
                  <a:cubicBezTo>
                    <a:pt x="3239" y="7894"/>
                    <a:pt x="3311" y="7823"/>
                    <a:pt x="3311" y="7728"/>
                  </a:cubicBezTo>
                  <a:lnTo>
                    <a:pt x="3311" y="6370"/>
                  </a:lnTo>
                  <a:lnTo>
                    <a:pt x="3573" y="6644"/>
                  </a:lnTo>
                  <a:cubicBezTo>
                    <a:pt x="3632" y="6704"/>
                    <a:pt x="3727" y="6740"/>
                    <a:pt x="3811" y="6740"/>
                  </a:cubicBezTo>
                  <a:lnTo>
                    <a:pt x="3846" y="6740"/>
                  </a:lnTo>
                  <a:cubicBezTo>
                    <a:pt x="3954" y="6728"/>
                    <a:pt x="4037" y="6680"/>
                    <a:pt x="4097" y="6597"/>
                  </a:cubicBezTo>
                  <a:lnTo>
                    <a:pt x="4549" y="5930"/>
                  </a:lnTo>
                  <a:lnTo>
                    <a:pt x="5597" y="6311"/>
                  </a:lnTo>
                  <a:cubicBezTo>
                    <a:pt x="5811" y="6382"/>
                    <a:pt x="5954" y="6597"/>
                    <a:pt x="5954" y="6823"/>
                  </a:cubicBezTo>
                  <a:lnTo>
                    <a:pt x="5954" y="7728"/>
                  </a:lnTo>
                  <a:cubicBezTo>
                    <a:pt x="5954" y="7823"/>
                    <a:pt x="6037" y="7894"/>
                    <a:pt x="6121" y="7894"/>
                  </a:cubicBezTo>
                  <a:cubicBezTo>
                    <a:pt x="6204" y="7894"/>
                    <a:pt x="6287" y="7823"/>
                    <a:pt x="6287" y="7728"/>
                  </a:cubicBezTo>
                  <a:lnTo>
                    <a:pt x="6287" y="6823"/>
                  </a:lnTo>
                  <a:cubicBezTo>
                    <a:pt x="6299" y="6466"/>
                    <a:pt x="6073" y="6132"/>
                    <a:pt x="5740" y="6001"/>
                  </a:cubicBezTo>
                  <a:lnTo>
                    <a:pt x="4728" y="5632"/>
                  </a:lnTo>
                  <a:cubicBezTo>
                    <a:pt x="4728" y="5585"/>
                    <a:pt x="4704" y="5537"/>
                    <a:pt x="4680" y="5513"/>
                  </a:cubicBezTo>
                  <a:lnTo>
                    <a:pt x="4370" y="5180"/>
                  </a:lnTo>
                  <a:lnTo>
                    <a:pt x="4370" y="4644"/>
                  </a:lnTo>
                  <a:lnTo>
                    <a:pt x="4454" y="4561"/>
                  </a:lnTo>
                  <a:cubicBezTo>
                    <a:pt x="4847" y="4204"/>
                    <a:pt x="5061" y="3680"/>
                    <a:pt x="5061" y="3156"/>
                  </a:cubicBezTo>
                  <a:lnTo>
                    <a:pt x="5061" y="2727"/>
                  </a:lnTo>
                  <a:cubicBezTo>
                    <a:pt x="5180" y="2477"/>
                    <a:pt x="5240" y="2203"/>
                    <a:pt x="5240" y="1929"/>
                  </a:cubicBezTo>
                  <a:lnTo>
                    <a:pt x="5240" y="167"/>
                  </a:lnTo>
                  <a:cubicBezTo>
                    <a:pt x="5240" y="84"/>
                    <a:pt x="5168" y="1"/>
                    <a:pt x="508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83"/>
            <p:cNvSpPr/>
            <p:nvPr/>
          </p:nvSpPr>
          <p:spPr>
            <a:xfrm>
              <a:off x="8103515" y="1851535"/>
              <a:ext cx="10630" cy="21643"/>
            </a:xfrm>
            <a:custGeom>
              <a:rect b="b" l="l" r="r" t="t"/>
              <a:pathLst>
                <a:path extrusionOk="0" h="680" w="334">
                  <a:moveTo>
                    <a:pt x="167" y="1"/>
                  </a:moveTo>
                  <a:cubicBezTo>
                    <a:pt x="72" y="1"/>
                    <a:pt x="0" y="72"/>
                    <a:pt x="0" y="155"/>
                  </a:cubicBezTo>
                  <a:lnTo>
                    <a:pt x="0" y="513"/>
                  </a:lnTo>
                  <a:cubicBezTo>
                    <a:pt x="0" y="608"/>
                    <a:pt x="72" y="679"/>
                    <a:pt x="167" y="679"/>
                  </a:cubicBezTo>
                  <a:cubicBezTo>
                    <a:pt x="250" y="679"/>
                    <a:pt x="334" y="608"/>
                    <a:pt x="334" y="513"/>
                  </a:cubicBezTo>
                  <a:lnTo>
                    <a:pt x="334" y="155"/>
                  </a:lnTo>
                  <a:cubicBezTo>
                    <a:pt x="334" y="72"/>
                    <a:pt x="250"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83"/>
            <p:cNvSpPr/>
            <p:nvPr/>
          </p:nvSpPr>
          <p:spPr>
            <a:xfrm>
              <a:off x="8226306" y="1851535"/>
              <a:ext cx="10248" cy="21643"/>
            </a:xfrm>
            <a:custGeom>
              <a:rect b="b" l="l" r="r" t="t"/>
              <a:pathLst>
                <a:path extrusionOk="0" h="680" w="322">
                  <a:moveTo>
                    <a:pt x="167" y="1"/>
                  </a:moveTo>
                  <a:cubicBezTo>
                    <a:pt x="71" y="1"/>
                    <a:pt x="0" y="72"/>
                    <a:pt x="0" y="155"/>
                  </a:cubicBezTo>
                  <a:lnTo>
                    <a:pt x="0" y="513"/>
                  </a:lnTo>
                  <a:cubicBezTo>
                    <a:pt x="0" y="608"/>
                    <a:pt x="71" y="679"/>
                    <a:pt x="167" y="679"/>
                  </a:cubicBezTo>
                  <a:cubicBezTo>
                    <a:pt x="250" y="679"/>
                    <a:pt x="322" y="608"/>
                    <a:pt x="322" y="513"/>
                  </a:cubicBezTo>
                  <a:lnTo>
                    <a:pt x="322" y="155"/>
                  </a:lnTo>
                  <a:cubicBezTo>
                    <a:pt x="322" y="72"/>
                    <a:pt x="250"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83"/>
            <p:cNvSpPr/>
            <p:nvPr/>
          </p:nvSpPr>
          <p:spPr>
            <a:xfrm>
              <a:off x="8020159" y="1516551"/>
              <a:ext cx="300897" cy="284251"/>
            </a:xfrm>
            <a:custGeom>
              <a:rect b="b" l="l" r="r" t="t"/>
              <a:pathLst>
                <a:path extrusionOk="0" h="8931" w="9454">
                  <a:moveTo>
                    <a:pt x="6263" y="596"/>
                  </a:moveTo>
                  <a:lnTo>
                    <a:pt x="6263" y="596"/>
                  </a:lnTo>
                  <a:cubicBezTo>
                    <a:pt x="7060" y="894"/>
                    <a:pt x="7739" y="1406"/>
                    <a:pt x="8227" y="2084"/>
                  </a:cubicBezTo>
                  <a:lnTo>
                    <a:pt x="7322" y="2084"/>
                  </a:lnTo>
                  <a:cubicBezTo>
                    <a:pt x="7215" y="1846"/>
                    <a:pt x="7096" y="1620"/>
                    <a:pt x="6953" y="1394"/>
                  </a:cubicBezTo>
                  <a:cubicBezTo>
                    <a:pt x="6739" y="1084"/>
                    <a:pt x="6525" y="822"/>
                    <a:pt x="6263" y="596"/>
                  </a:cubicBezTo>
                  <a:close/>
                  <a:moveTo>
                    <a:pt x="3143" y="608"/>
                  </a:moveTo>
                  <a:cubicBezTo>
                    <a:pt x="2893" y="822"/>
                    <a:pt x="2667" y="1084"/>
                    <a:pt x="2453" y="1406"/>
                  </a:cubicBezTo>
                  <a:cubicBezTo>
                    <a:pt x="2322" y="1620"/>
                    <a:pt x="2203" y="1846"/>
                    <a:pt x="2084" y="2096"/>
                  </a:cubicBezTo>
                  <a:lnTo>
                    <a:pt x="1179" y="2096"/>
                  </a:lnTo>
                  <a:cubicBezTo>
                    <a:pt x="1667" y="1429"/>
                    <a:pt x="2357" y="905"/>
                    <a:pt x="3143" y="608"/>
                  </a:cubicBezTo>
                  <a:close/>
                  <a:moveTo>
                    <a:pt x="4560" y="322"/>
                  </a:moveTo>
                  <a:lnTo>
                    <a:pt x="4560" y="2096"/>
                  </a:lnTo>
                  <a:lnTo>
                    <a:pt x="2453" y="2096"/>
                  </a:lnTo>
                  <a:cubicBezTo>
                    <a:pt x="2929" y="1084"/>
                    <a:pt x="3691" y="393"/>
                    <a:pt x="4560" y="322"/>
                  </a:cubicBezTo>
                  <a:close/>
                  <a:moveTo>
                    <a:pt x="4882" y="322"/>
                  </a:moveTo>
                  <a:cubicBezTo>
                    <a:pt x="5751" y="393"/>
                    <a:pt x="6489" y="1084"/>
                    <a:pt x="6977" y="2096"/>
                  </a:cubicBezTo>
                  <a:lnTo>
                    <a:pt x="4882" y="2096"/>
                  </a:lnTo>
                  <a:lnTo>
                    <a:pt x="4882" y="322"/>
                  </a:lnTo>
                  <a:close/>
                  <a:moveTo>
                    <a:pt x="1953" y="2418"/>
                  </a:moveTo>
                  <a:cubicBezTo>
                    <a:pt x="1715" y="3084"/>
                    <a:pt x="1584" y="3799"/>
                    <a:pt x="1560" y="4549"/>
                  </a:cubicBezTo>
                  <a:lnTo>
                    <a:pt x="310" y="4549"/>
                  </a:lnTo>
                  <a:cubicBezTo>
                    <a:pt x="345" y="3775"/>
                    <a:pt x="572" y="3049"/>
                    <a:pt x="953" y="2418"/>
                  </a:cubicBezTo>
                  <a:close/>
                  <a:moveTo>
                    <a:pt x="8465" y="2429"/>
                  </a:moveTo>
                  <a:cubicBezTo>
                    <a:pt x="8858" y="3049"/>
                    <a:pt x="9085" y="3775"/>
                    <a:pt x="9108" y="4549"/>
                  </a:cubicBezTo>
                  <a:lnTo>
                    <a:pt x="7858" y="4549"/>
                  </a:lnTo>
                  <a:cubicBezTo>
                    <a:pt x="7846" y="3799"/>
                    <a:pt x="7715" y="3084"/>
                    <a:pt x="7477" y="2429"/>
                  </a:cubicBezTo>
                  <a:close/>
                  <a:moveTo>
                    <a:pt x="1560" y="4882"/>
                  </a:moveTo>
                  <a:cubicBezTo>
                    <a:pt x="1584" y="5585"/>
                    <a:pt x="1703" y="6251"/>
                    <a:pt x="1905" y="6870"/>
                  </a:cubicBezTo>
                  <a:lnTo>
                    <a:pt x="1953" y="7001"/>
                  </a:lnTo>
                  <a:lnTo>
                    <a:pt x="953" y="7001"/>
                  </a:lnTo>
                  <a:cubicBezTo>
                    <a:pt x="572" y="6382"/>
                    <a:pt x="345" y="5656"/>
                    <a:pt x="310" y="4882"/>
                  </a:cubicBezTo>
                  <a:close/>
                  <a:moveTo>
                    <a:pt x="9096" y="4894"/>
                  </a:moveTo>
                  <a:cubicBezTo>
                    <a:pt x="9085" y="5608"/>
                    <a:pt x="8870" y="6323"/>
                    <a:pt x="8501" y="6954"/>
                  </a:cubicBezTo>
                  <a:cubicBezTo>
                    <a:pt x="8489" y="6966"/>
                    <a:pt x="8465" y="6990"/>
                    <a:pt x="8453" y="7001"/>
                  </a:cubicBezTo>
                  <a:lnTo>
                    <a:pt x="7453" y="7001"/>
                  </a:lnTo>
                  <a:lnTo>
                    <a:pt x="7501" y="6870"/>
                  </a:lnTo>
                  <a:cubicBezTo>
                    <a:pt x="7715" y="6251"/>
                    <a:pt x="7834" y="5585"/>
                    <a:pt x="7846" y="4894"/>
                  </a:cubicBezTo>
                  <a:close/>
                  <a:moveTo>
                    <a:pt x="4715" y="1"/>
                  </a:moveTo>
                  <a:cubicBezTo>
                    <a:pt x="3465" y="1"/>
                    <a:pt x="2262" y="489"/>
                    <a:pt x="1381" y="1382"/>
                  </a:cubicBezTo>
                  <a:cubicBezTo>
                    <a:pt x="488" y="2275"/>
                    <a:pt x="0" y="3465"/>
                    <a:pt x="0" y="4715"/>
                  </a:cubicBezTo>
                  <a:cubicBezTo>
                    <a:pt x="0" y="6489"/>
                    <a:pt x="976" y="8097"/>
                    <a:pt x="2548" y="8918"/>
                  </a:cubicBezTo>
                  <a:cubicBezTo>
                    <a:pt x="2572" y="8930"/>
                    <a:pt x="2584" y="8930"/>
                    <a:pt x="2619" y="8930"/>
                  </a:cubicBezTo>
                  <a:cubicBezTo>
                    <a:pt x="2679" y="8930"/>
                    <a:pt x="2738" y="8895"/>
                    <a:pt x="2762" y="8835"/>
                  </a:cubicBezTo>
                  <a:cubicBezTo>
                    <a:pt x="2810" y="8764"/>
                    <a:pt x="2786" y="8656"/>
                    <a:pt x="2691" y="8621"/>
                  </a:cubicBezTo>
                  <a:cubicBezTo>
                    <a:pt x="2084" y="8299"/>
                    <a:pt x="1572" y="7859"/>
                    <a:pt x="1191" y="7335"/>
                  </a:cubicBezTo>
                  <a:lnTo>
                    <a:pt x="2096" y="7335"/>
                  </a:lnTo>
                  <a:cubicBezTo>
                    <a:pt x="2286" y="7775"/>
                    <a:pt x="2548" y="8180"/>
                    <a:pt x="2846" y="8514"/>
                  </a:cubicBezTo>
                  <a:cubicBezTo>
                    <a:pt x="2877" y="8551"/>
                    <a:pt x="2918" y="8569"/>
                    <a:pt x="2961" y="8569"/>
                  </a:cubicBezTo>
                  <a:cubicBezTo>
                    <a:pt x="3002" y="8569"/>
                    <a:pt x="3044" y="8554"/>
                    <a:pt x="3084" y="8525"/>
                  </a:cubicBezTo>
                  <a:cubicBezTo>
                    <a:pt x="3155" y="8466"/>
                    <a:pt x="3155" y="8359"/>
                    <a:pt x="3096" y="8287"/>
                  </a:cubicBezTo>
                  <a:cubicBezTo>
                    <a:pt x="2858" y="8013"/>
                    <a:pt x="2643" y="7692"/>
                    <a:pt x="2465" y="7335"/>
                  </a:cubicBezTo>
                  <a:cubicBezTo>
                    <a:pt x="2548" y="7323"/>
                    <a:pt x="2619" y="7263"/>
                    <a:pt x="2619" y="7168"/>
                  </a:cubicBezTo>
                  <a:cubicBezTo>
                    <a:pt x="2619" y="7085"/>
                    <a:pt x="2548" y="7001"/>
                    <a:pt x="2453" y="7001"/>
                  </a:cubicBezTo>
                  <a:lnTo>
                    <a:pt x="2334" y="7001"/>
                  </a:lnTo>
                  <a:cubicBezTo>
                    <a:pt x="2084" y="6370"/>
                    <a:pt x="1929" y="5632"/>
                    <a:pt x="1917" y="4882"/>
                  </a:cubicBezTo>
                  <a:lnTo>
                    <a:pt x="2096" y="4882"/>
                  </a:lnTo>
                  <a:cubicBezTo>
                    <a:pt x="2191" y="4882"/>
                    <a:pt x="2262" y="4799"/>
                    <a:pt x="2262" y="4715"/>
                  </a:cubicBezTo>
                  <a:cubicBezTo>
                    <a:pt x="2262" y="4620"/>
                    <a:pt x="2191" y="4549"/>
                    <a:pt x="2096" y="4549"/>
                  </a:cubicBezTo>
                  <a:lnTo>
                    <a:pt x="1917" y="4549"/>
                  </a:lnTo>
                  <a:cubicBezTo>
                    <a:pt x="1929" y="3775"/>
                    <a:pt x="2084" y="3049"/>
                    <a:pt x="2334" y="2418"/>
                  </a:cubicBezTo>
                  <a:lnTo>
                    <a:pt x="4572" y="2418"/>
                  </a:lnTo>
                  <a:lnTo>
                    <a:pt x="4572" y="2775"/>
                  </a:lnTo>
                  <a:cubicBezTo>
                    <a:pt x="4572" y="2870"/>
                    <a:pt x="4643" y="2941"/>
                    <a:pt x="4727" y="2941"/>
                  </a:cubicBezTo>
                  <a:cubicBezTo>
                    <a:pt x="4822" y="2941"/>
                    <a:pt x="4894" y="2870"/>
                    <a:pt x="4894" y="2775"/>
                  </a:cubicBezTo>
                  <a:lnTo>
                    <a:pt x="4894" y="2418"/>
                  </a:lnTo>
                  <a:lnTo>
                    <a:pt x="7132" y="2418"/>
                  </a:lnTo>
                  <a:cubicBezTo>
                    <a:pt x="7370" y="3049"/>
                    <a:pt x="7513" y="3775"/>
                    <a:pt x="7549" y="4549"/>
                  </a:cubicBezTo>
                  <a:lnTo>
                    <a:pt x="7370" y="4549"/>
                  </a:lnTo>
                  <a:cubicBezTo>
                    <a:pt x="7275" y="4549"/>
                    <a:pt x="7203" y="4620"/>
                    <a:pt x="7203" y="4715"/>
                  </a:cubicBezTo>
                  <a:cubicBezTo>
                    <a:pt x="7203" y="4799"/>
                    <a:pt x="7275" y="4882"/>
                    <a:pt x="7370" y="4882"/>
                  </a:cubicBezTo>
                  <a:lnTo>
                    <a:pt x="7549" y="4882"/>
                  </a:lnTo>
                  <a:cubicBezTo>
                    <a:pt x="7525" y="5632"/>
                    <a:pt x="7382" y="6370"/>
                    <a:pt x="7132" y="7001"/>
                  </a:cubicBezTo>
                  <a:lnTo>
                    <a:pt x="7013" y="7001"/>
                  </a:lnTo>
                  <a:cubicBezTo>
                    <a:pt x="6918" y="7001"/>
                    <a:pt x="6846" y="7085"/>
                    <a:pt x="6846" y="7168"/>
                  </a:cubicBezTo>
                  <a:cubicBezTo>
                    <a:pt x="6846" y="7263"/>
                    <a:pt x="6906" y="7323"/>
                    <a:pt x="6989" y="7335"/>
                  </a:cubicBezTo>
                  <a:cubicBezTo>
                    <a:pt x="6810" y="7692"/>
                    <a:pt x="6608" y="8025"/>
                    <a:pt x="6370" y="8287"/>
                  </a:cubicBezTo>
                  <a:cubicBezTo>
                    <a:pt x="6310" y="8359"/>
                    <a:pt x="6310" y="8466"/>
                    <a:pt x="6382" y="8525"/>
                  </a:cubicBezTo>
                  <a:cubicBezTo>
                    <a:pt x="6418" y="8549"/>
                    <a:pt x="6453" y="8573"/>
                    <a:pt x="6489" y="8573"/>
                  </a:cubicBezTo>
                  <a:cubicBezTo>
                    <a:pt x="6537" y="8573"/>
                    <a:pt x="6572" y="8549"/>
                    <a:pt x="6608" y="8514"/>
                  </a:cubicBezTo>
                  <a:cubicBezTo>
                    <a:pt x="6894" y="8180"/>
                    <a:pt x="7144" y="7787"/>
                    <a:pt x="7346" y="7335"/>
                  </a:cubicBezTo>
                  <a:lnTo>
                    <a:pt x="8263" y="7335"/>
                  </a:lnTo>
                  <a:cubicBezTo>
                    <a:pt x="7906" y="7811"/>
                    <a:pt x="7441" y="8228"/>
                    <a:pt x="6918" y="8525"/>
                  </a:cubicBezTo>
                  <a:cubicBezTo>
                    <a:pt x="6846" y="8573"/>
                    <a:pt x="6810" y="8680"/>
                    <a:pt x="6858" y="8752"/>
                  </a:cubicBezTo>
                  <a:cubicBezTo>
                    <a:pt x="6891" y="8801"/>
                    <a:pt x="6951" y="8833"/>
                    <a:pt x="7009" y="8833"/>
                  </a:cubicBezTo>
                  <a:cubicBezTo>
                    <a:pt x="7036" y="8833"/>
                    <a:pt x="7062" y="8826"/>
                    <a:pt x="7084" y="8811"/>
                  </a:cubicBezTo>
                  <a:cubicBezTo>
                    <a:pt x="7787" y="8406"/>
                    <a:pt x="8382" y="7811"/>
                    <a:pt x="8799" y="7109"/>
                  </a:cubicBezTo>
                  <a:cubicBezTo>
                    <a:pt x="9227" y="6382"/>
                    <a:pt x="9454" y="5561"/>
                    <a:pt x="9454" y="4715"/>
                  </a:cubicBezTo>
                  <a:cubicBezTo>
                    <a:pt x="9442" y="3453"/>
                    <a:pt x="8942" y="2275"/>
                    <a:pt x="8049" y="1382"/>
                  </a:cubicBezTo>
                  <a:cubicBezTo>
                    <a:pt x="7156" y="489"/>
                    <a:pt x="5965" y="1"/>
                    <a:pt x="4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4" name="Google Shape;6374;p83"/>
          <p:cNvGrpSpPr/>
          <p:nvPr/>
        </p:nvGrpSpPr>
        <p:grpSpPr>
          <a:xfrm>
            <a:off x="5377363" y="1516169"/>
            <a:ext cx="257357" cy="356627"/>
            <a:chOff x="5377363" y="1516169"/>
            <a:chExt cx="257357" cy="356627"/>
          </a:xfrm>
        </p:grpSpPr>
        <p:sp>
          <p:nvSpPr>
            <p:cNvPr id="6375" name="Google Shape;6375;p83"/>
            <p:cNvSpPr/>
            <p:nvPr/>
          </p:nvSpPr>
          <p:spPr>
            <a:xfrm>
              <a:off x="5377363" y="1516169"/>
              <a:ext cx="257357" cy="356627"/>
            </a:xfrm>
            <a:custGeom>
              <a:rect b="b" l="l" r="r" t="t"/>
              <a:pathLst>
                <a:path extrusionOk="0" h="11205" w="8086">
                  <a:moveTo>
                    <a:pt x="4073" y="334"/>
                  </a:moveTo>
                  <a:cubicBezTo>
                    <a:pt x="4263" y="334"/>
                    <a:pt x="4430" y="441"/>
                    <a:pt x="4525" y="608"/>
                  </a:cubicBezTo>
                  <a:cubicBezTo>
                    <a:pt x="4561" y="656"/>
                    <a:pt x="4620" y="679"/>
                    <a:pt x="4680" y="679"/>
                  </a:cubicBezTo>
                  <a:lnTo>
                    <a:pt x="5299" y="679"/>
                  </a:lnTo>
                  <a:cubicBezTo>
                    <a:pt x="5406" y="679"/>
                    <a:pt x="5490" y="775"/>
                    <a:pt x="5490" y="870"/>
                  </a:cubicBezTo>
                  <a:lnTo>
                    <a:pt x="5490" y="1406"/>
                  </a:lnTo>
                  <a:lnTo>
                    <a:pt x="2668" y="1406"/>
                  </a:lnTo>
                  <a:lnTo>
                    <a:pt x="2668" y="870"/>
                  </a:lnTo>
                  <a:lnTo>
                    <a:pt x="2644" y="870"/>
                  </a:lnTo>
                  <a:cubicBezTo>
                    <a:pt x="2644" y="775"/>
                    <a:pt x="2727" y="679"/>
                    <a:pt x="2835" y="679"/>
                  </a:cubicBezTo>
                  <a:lnTo>
                    <a:pt x="3454" y="679"/>
                  </a:lnTo>
                  <a:cubicBezTo>
                    <a:pt x="3513" y="679"/>
                    <a:pt x="3573" y="656"/>
                    <a:pt x="3608" y="608"/>
                  </a:cubicBezTo>
                  <a:cubicBezTo>
                    <a:pt x="3716" y="441"/>
                    <a:pt x="3870" y="334"/>
                    <a:pt x="4073" y="334"/>
                  </a:cubicBezTo>
                  <a:close/>
                  <a:moveTo>
                    <a:pt x="7395" y="1037"/>
                  </a:moveTo>
                  <a:cubicBezTo>
                    <a:pt x="7597" y="1037"/>
                    <a:pt x="7764" y="1203"/>
                    <a:pt x="7764" y="1394"/>
                  </a:cubicBezTo>
                  <a:lnTo>
                    <a:pt x="7764" y="10514"/>
                  </a:lnTo>
                  <a:cubicBezTo>
                    <a:pt x="7764" y="10716"/>
                    <a:pt x="7597" y="10871"/>
                    <a:pt x="7395" y="10871"/>
                  </a:cubicBezTo>
                  <a:lnTo>
                    <a:pt x="727" y="10871"/>
                  </a:lnTo>
                  <a:cubicBezTo>
                    <a:pt x="537" y="10871"/>
                    <a:pt x="370" y="10704"/>
                    <a:pt x="370" y="10514"/>
                  </a:cubicBezTo>
                  <a:lnTo>
                    <a:pt x="370" y="1394"/>
                  </a:lnTo>
                  <a:cubicBezTo>
                    <a:pt x="370" y="1203"/>
                    <a:pt x="537" y="1037"/>
                    <a:pt x="727" y="1037"/>
                  </a:cubicBezTo>
                  <a:lnTo>
                    <a:pt x="2323" y="1037"/>
                  </a:lnTo>
                  <a:lnTo>
                    <a:pt x="2323" y="1572"/>
                  </a:lnTo>
                  <a:cubicBezTo>
                    <a:pt x="2323" y="1668"/>
                    <a:pt x="2406" y="1739"/>
                    <a:pt x="2489" y="1739"/>
                  </a:cubicBezTo>
                  <a:lnTo>
                    <a:pt x="5644" y="1739"/>
                  </a:lnTo>
                  <a:cubicBezTo>
                    <a:pt x="5728" y="1739"/>
                    <a:pt x="5811" y="1668"/>
                    <a:pt x="5811" y="1572"/>
                  </a:cubicBezTo>
                  <a:lnTo>
                    <a:pt x="5811" y="1037"/>
                  </a:lnTo>
                  <a:close/>
                  <a:moveTo>
                    <a:pt x="4037" y="1"/>
                  </a:moveTo>
                  <a:cubicBezTo>
                    <a:pt x="3751" y="1"/>
                    <a:pt x="3501" y="132"/>
                    <a:pt x="3335" y="358"/>
                  </a:cubicBezTo>
                  <a:lnTo>
                    <a:pt x="2799" y="358"/>
                  </a:lnTo>
                  <a:cubicBezTo>
                    <a:pt x="2585" y="358"/>
                    <a:pt x="2382" y="501"/>
                    <a:pt x="2311" y="715"/>
                  </a:cubicBezTo>
                  <a:lnTo>
                    <a:pt x="691" y="715"/>
                  </a:lnTo>
                  <a:cubicBezTo>
                    <a:pt x="299" y="715"/>
                    <a:pt x="1" y="1025"/>
                    <a:pt x="1" y="1394"/>
                  </a:cubicBezTo>
                  <a:lnTo>
                    <a:pt x="1" y="10514"/>
                  </a:lnTo>
                  <a:cubicBezTo>
                    <a:pt x="1" y="10907"/>
                    <a:pt x="322" y="11204"/>
                    <a:pt x="691" y="11204"/>
                  </a:cubicBezTo>
                  <a:lnTo>
                    <a:pt x="7359" y="11204"/>
                  </a:lnTo>
                  <a:cubicBezTo>
                    <a:pt x="7740" y="11204"/>
                    <a:pt x="8038" y="10895"/>
                    <a:pt x="8038" y="10514"/>
                  </a:cubicBezTo>
                  <a:lnTo>
                    <a:pt x="8038" y="1394"/>
                  </a:lnTo>
                  <a:cubicBezTo>
                    <a:pt x="8085" y="1025"/>
                    <a:pt x="7776" y="715"/>
                    <a:pt x="7383" y="715"/>
                  </a:cubicBezTo>
                  <a:lnTo>
                    <a:pt x="5763" y="715"/>
                  </a:lnTo>
                  <a:cubicBezTo>
                    <a:pt x="5692" y="501"/>
                    <a:pt x="5490" y="358"/>
                    <a:pt x="5275" y="358"/>
                  </a:cubicBezTo>
                  <a:lnTo>
                    <a:pt x="4740" y="358"/>
                  </a:lnTo>
                  <a:cubicBezTo>
                    <a:pt x="4573" y="132"/>
                    <a:pt x="4323" y="1"/>
                    <a:pt x="403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83"/>
            <p:cNvSpPr/>
            <p:nvPr/>
          </p:nvSpPr>
          <p:spPr>
            <a:xfrm>
              <a:off x="5501681" y="1538925"/>
              <a:ext cx="10248" cy="10248"/>
            </a:xfrm>
            <a:custGeom>
              <a:rect b="b" l="l" r="r" t="t"/>
              <a:pathLst>
                <a:path extrusionOk="0" h="322" w="322">
                  <a:moveTo>
                    <a:pt x="167" y="0"/>
                  </a:moveTo>
                  <a:cubicBezTo>
                    <a:pt x="72" y="0"/>
                    <a:pt x="0" y="71"/>
                    <a:pt x="0" y="155"/>
                  </a:cubicBezTo>
                  <a:cubicBezTo>
                    <a:pt x="0" y="250"/>
                    <a:pt x="72" y="322"/>
                    <a:pt x="167" y="322"/>
                  </a:cubicBezTo>
                  <a:cubicBezTo>
                    <a:pt x="250" y="322"/>
                    <a:pt x="322" y="250"/>
                    <a:pt x="322" y="155"/>
                  </a:cubicBezTo>
                  <a:cubicBezTo>
                    <a:pt x="322" y="71"/>
                    <a:pt x="250"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83"/>
            <p:cNvSpPr/>
            <p:nvPr/>
          </p:nvSpPr>
          <p:spPr>
            <a:xfrm>
              <a:off x="5401233" y="1560886"/>
              <a:ext cx="211112" cy="278554"/>
            </a:xfrm>
            <a:custGeom>
              <a:rect b="b" l="l" r="r" t="t"/>
              <a:pathLst>
                <a:path extrusionOk="0" h="8752" w="6633">
                  <a:moveTo>
                    <a:pt x="156" y="1"/>
                  </a:moveTo>
                  <a:cubicBezTo>
                    <a:pt x="72" y="1"/>
                    <a:pt x="1" y="84"/>
                    <a:pt x="1" y="167"/>
                  </a:cubicBezTo>
                  <a:lnTo>
                    <a:pt x="1" y="8597"/>
                  </a:lnTo>
                  <a:cubicBezTo>
                    <a:pt x="1" y="8680"/>
                    <a:pt x="72" y="8752"/>
                    <a:pt x="156" y="8752"/>
                  </a:cubicBezTo>
                  <a:lnTo>
                    <a:pt x="6466" y="8752"/>
                  </a:lnTo>
                  <a:cubicBezTo>
                    <a:pt x="6561" y="8752"/>
                    <a:pt x="6633" y="8680"/>
                    <a:pt x="6633" y="8597"/>
                  </a:cubicBezTo>
                  <a:lnTo>
                    <a:pt x="6633" y="167"/>
                  </a:lnTo>
                  <a:cubicBezTo>
                    <a:pt x="6633" y="84"/>
                    <a:pt x="6561" y="1"/>
                    <a:pt x="6478" y="1"/>
                  </a:cubicBezTo>
                  <a:lnTo>
                    <a:pt x="5597" y="1"/>
                  </a:lnTo>
                  <a:cubicBezTo>
                    <a:pt x="5502" y="1"/>
                    <a:pt x="5430" y="84"/>
                    <a:pt x="5430" y="167"/>
                  </a:cubicBezTo>
                  <a:cubicBezTo>
                    <a:pt x="5430" y="263"/>
                    <a:pt x="5502" y="334"/>
                    <a:pt x="5597" y="334"/>
                  </a:cubicBezTo>
                  <a:lnTo>
                    <a:pt x="6311" y="334"/>
                  </a:lnTo>
                  <a:lnTo>
                    <a:pt x="6311" y="8430"/>
                  </a:lnTo>
                  <a:lnTo>
                    <a:pt x="322" y="8430"/>
                  </a:lnTo>
                  <a:lnTo>
                    <a:pt x="322" y="334"/>
                  </a:lnTo>
                  <a:lnTo>
                    <a:pt x="1037" y="334"/>
                  </a:lnTo>
                  <a:cubicBezTo>
                    <a:pt x="1132" y="334"/>
                    <a:pt x="1203" y="263"/>
                    <a:pt x="1203" y="167"/>
                  </a:cubicBezTo>
                  <a:cubicBezTo>
                    <a:pt x="1203" y="84"/>
                    <a:pt x="1132" y="1"/>
                    <a:pt x="103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83"/>
            <p:cNvSpPr/>
            <p:nvPr/>
          </p:nvSpPr>
          <p:spPr>
            <a:xfrm>
              <a:off x="5434207" y="1672664"/>
              <a:ext cx="33387" cy="33387"/>
            </a:xfrm>
            <a:custGeom>
              <a:rect b="b" l="l" r="r" t="t"/>
              <a:pathLst>
                <a:path extrusionOk="0" h="1049" w="1049">
                  <a:moveTo>
                    <a:pt x="525" y="311"/>
                  </a:moveTo>
                  <a:cubicBezTo>
                    <a:pt x="632" y="311"/>
                    <a:pt x="715" y="406"/>
                    <a:pt x="715" y="513"/>
                  </a:cubicBezTo>
                  <a:cubicBezTo>
                    <a:pt x="703" y="608"/>
                    <a:pt x="632" y="703"/>
                    <a:pt x="525" y="703"/>
                  </a:cubicBezTo>
                  <a:cubicBezTo>
                    <a:pt x="418" y="703"/>
                    <a:pt x="334" y="608"/>
                    <a:pt x="334" y="513"/>
                  </a:cubicBezTo>
                  <a:cubicBezTo>
                    <a:pt x="334" y="406"/>
                    <a:pt x="418" y="311"/>
                    <a:pt x="525" y="311"/>
                  </a:cubicBezTo>
                  <a:close/>
                  <a:moveTo>
                    <a:pt x="525" y="1"/>
                  </a:moveTo>
                  <a:cubicBezTo>
                    <a:pt x="239" y="1"/>
                    <a:pt x="1" y="239"/>
                    <a:pt x="1" y="525"/>
                  </a:cubicBezTo>
                  <a:cubicBezTo>
                    <a:pt x="1" y="811"/>
                    <a:pt x="239" y="1049"/>
                    <a:pt x="525" y="1049"/>
                  </a:cubicBezTo>
                  <a:cubicBezTo>
                    <a:pt x="810" y="1049"/>
                    <a:pt x="1049" y="811"/>
                    <a:pt x="1049" y="525"/>
                  </a:cubicBezTo>
                  <a:cubicBezTo>
                    <a:pt x="1049" y="239"/>
                    <a:pt x="810" y="1"/>
                    <a:pt x="52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83"/>
            <p:cNvSpPr/>
            <p:nvPr/>
          </p:nvSpPr>
          <p:spPr>
            <a:xfrm>
              <a:off x="5434207" y="1723079"/>
              <a:ext cx="33387" cy="33005"/>
            </a:xfrm>
            <a:custGeom>
              <a:rect b="b" l="l" r="r" t="t"/>
              <a:pathLst>
                <a:path extrusionOk="0" h="1037" w="1049">
                  <a:moveTo>
                    <a:pt x="525" y="310"/>
                  </a:moveTo>
                  <a:cubicBezTo>
                    <a:pt x="632" y="310"/>
                    <a:pt x="715" y="405"/>
                    <a:pt x="715" y="501"/>
                  </a:cubicBezTo>
                  <a:cubicBezTo>
                    <a:pt x="703" y="608"/>
                    <a:pt x="632" y="703"/>
                    <a:pt x="525" y="703"/>
                  </a:cubicBezTo>
                  <a:cubicBezTo>
                    <a:pt x="418" y="703"/>
                    <a:pt x="334" y="608"/>
                    <a:pt x="334" y="501"/>
                  </a:cubicBezTo>
                  <a:cubicBezTo>
                    <a:pt x="334" y="405"/>
                    <a:pt x="418" y="310"/>
                    <a:pt x="525" y="310"/>
                  </a:cubicBezTo>
                  <a:close/>
                  <a:moveTo>
                    <a:pt x="525" y="0"/>
                  </a:moveTo>
                  <a:cubicBezTo>
                    <a:pt x="239" y="0"/>
                    <a:pt x="1" y="239"/>
                    <a:pt x="1" y="512"/>
                  </a:cubicBezTo>
                  <a:cubicBezTo>
                    <a:pt x="1" y="798"/>
                    <a:pt x="239" y="1036"/>
                    <a:pt x="525" y="1036"/>
                  </a:cubicBezTo>
                  <a:cubicBezTo>
                    <a:pt x="810" y="1036"/>
                    <a:pt x="1049" y="798"/>
                    <a:pt x="1049" y="512"/>
                  </a:cubicBezTo>
                  <a:cubicBezTo>
                    <a:pt x="1049" y="239"/>
                    <a:pt x="810" y="0"/>
                    <a:pt x="52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83"/>
            <p:cNvSpPr/>
            <p:nvPr/>
          </p:nvSpPr>
          <p:spPr>
            <a:xfrm>
              <a:off x="5434207" y="1773112"/>
              <a:ext cx="33387" cy="33355"/>
            </a:xfrm>
            <a:custGeom>
              <a:rect b="b" l="l" r="r" t="t"/>
              <a:pathLst>
                <a:path extrusionOk="0" h="1048" w="1049">
                  <a:moveTo>
                    <a:pt x="525" y="310"/>
                  </a:moveTo>
                  <a:cubicBezTo>
                    <a:pt x="632" y="310"/>
                    <a:pt x="715" y="405"/>
                    <a:pt x="715" y="512"/>
                  </a:cubicBezTo>
                  <a:cubicBezTo>
                    <a:pt x="703" y="619"/>
                    <a:pt x="632" y="703"/>
                    <a:pt x="525" y="703"/>
                  </a:cubicBezTo>
                  <a:cubicBezTo>
                    <a:pt x="418" y="703"/>
                    <a:pt x="334" y="607"/>
                    <a:pt x="334" y="512"/>
                  </a:cubicBezTo>
                  <a:cubicBezTo>
                    <a:pt x="334" y="405"/>
                    <a:pt x="418" y="310"/>
                    <a:pt x="525" y="310"/>
                  </a:cubicBezTo>
                  <a:close/>
                  <a:moveTo>
                    <a:pt x="525" y="0"/>
                  </a:moveTo>
                  <a:cubicBezTo>
                    <a:pt x="239" y="0"/>
                    <a:pt x="1" y="238"/>
                    <a:pt x="1" y="524"/>
                  </a:cubicBezTo>
                  <a:cubicBezTo>
                    <a:pt x="1" y="810"/>
                    <a:pt x="239" y="1048"/>
                    <a:pt x="525" y="1048"/>
                  </a:cubicBezTo>
                  <a:cubicBezTo>
                    <a:pt x="810" y="1048"/>
                    <a:pt x="1049" y="810"/>
                    <a:pt x="1049" y="524"/>
                  </a:cubicBezTo>
                  <a:cubicBezTo>
                    <a:pt x="1025" y="226"/>
                    <a:pt x="810" y="0"/>
                    <a:pt x="52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83"/>
            <p:cNvSpPr/>
            <p:nvPr/>
          </p:nvSpPr>
          <p:spPr>
            <a:xfrm>
              <a:off x="5478924" y="1672664"/>
              <a:ext cx="60663" cy="10662"/>
            </a:xfrm>
            <a:custGeom>
              <a:rect b="b" l="l" r="r" t="t"/>
              <a:pathLst>
                <a:path extrusionOk="0" h="335" w="1906">
                  <a:moveTo>
                    <a:pt x="167" y="1"/>
                  </a:moveTo>
                  <a:cubicBezTo>
                    <a:pt x="72" y="1"/>
                    <a:pt x="1" y="84"/>
                    <a:pt x="1" y="168"/>
                  </a:cubicBezTo>
                  <a:cubicBezTo>
                    <a:pt x="1" y="263"/>
                    <a:pt x="72" y="334"/>
                    <a:pt x="167" y="334"/>
                  </a:cubicBezTo>
                  <a:lnTo>
                    <a:pt x="1739" y="334"/>
                  </a:lnTo>
                  <a:cubicBezTo>
                    <a:pt x="1822" y="334"/>
                    <a:pt x="1906" y="263"/>
                    <a:pt x="1906" y="168"/>
                  </a:cubicBezTo>
                  <a:cubicBezTo>
                    <a:pt x="1906" y="84"/>
                    <a:pt x="1846" y="1"/>
                    <a:pt x="1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83"/>
            <p:cNvSpPr/>
            <p:nvPr/>
          </p:nvSpPr>
          <p:spPr>
            <a:xfrm>
              <a:off x="5478924" y="1695039"/>
              <a:ext cx="99716" cy="10630"/>
            </a:xfrm>
            <a:custGeom>
              <a:rect b="b" l="l" r="r" t="t"/>
              <a:pathLst>
                <a:path extrusionOk="0" h="334" w="3133">
                  <a:moveTo>
                    <a:pt x="156" y="0"/>
                  </a:moveTo>
                  <a:cubicBezTo>
                    <a:pt x="72" y="0"/>
                    <a:pt x="1" y="72"/>
                    <a:pt x="1" y="167"/>
                  </a:cubicBezTo>
                  <a:cubicBezTo>
                    <a:pt x="1" y="250"/>
                    <a:pt x="72" y="334"/>
                    <a:pt x="156" y="334"/>
                  </a:cubicBezTo>
                  <a:lnTo>
                    <a:pt x="2977" y="334"/>
                  </a:lnTo>
                  <a:cubicBezTo>
                    <a:pt x="3061" y="334"/>
                    <a:pt x="3132" y="250"/>
                    <a:pt x="3132" y="167"/>
                  </a:cubicBezTo>
                  <a:cubicBezTo>
                    <a:pt x="3132" y="72"/>
                    <a:pt x="3061" y="0"/>
                    <a:pt x="297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83"/>
            <p:cNvSpPr/>
            <p:nvPr/>
          </p:nvSpPr>
          <p:spPr>
            <a:xfrm>
              <a:off x="5478924" y="1723079"/>
              <a:ext cx="60663" cy="10248"/>
            </a:xfrm>
            <a:custGeom>
              <a:rect b="b" l="l" r="r" t="t"/>
              <a:pathLst>
                <a:path extrusionOk="0" h="322" w="1906">
                  <a:moveTo>
                    <a:pt x="167" y="0"/>
                  </a:moveTo>
                  <a:cubicBezTo>
                    <a:pt x="72" y="0"/>
                    <a:pt x="1" y="72"/>
                    <a:pt x="1" y="167"/>
                  </a:cubicBezTo>
                  <a:cubicBezTo>
                    <a:pt x="1" y="251"/>
                    <a:pt x="72" y="322"/>
                    <a:pt x="167" y="322"/>
                  </a:cubicBezTo>
                  <a:lnTo>
                    <a:pt x="1739" y="322"/>
                  </a:lnTo>
                  <a:cubicBezTo>
                    <a:pt x="1822" y="322"/>
                    <a:pt x="1906" y="251"/>
                    <a:pt x="1906" y="167"/>
                  </a:cubicBezTo>
                  <a:cubicBezTo>
                    <a:pt x="1906" y="72"/>
                    <a:pt x="1846" y="0"/>
                    <a:pt x="173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83"/>
            <p:cNvSpPr/>
            <p:nvPr/>
          </p:nvSpPr>
          <p:spPr>
            <a:xfrm>
              <a:off x="5478924" y="1745422"/>
              <a:ext cx="99716" cy="10280"/>
            </a:xfrm>
            <a:custGeom>
              <a:rect b="b" l="l" r="r" t="t"/>
              <a:pathLst>
                <a:path extrusionOk="0" h="323" w="3133">
                  <a:moveTo>
                    <a:pt x="156" y="1"/>
                  </a:moveTo>
                  <a:cubicBezTo>
                    <a:pt x="72" y="1"/>
                    <a:pt x="1" y="72"/>
                    <a:pt x="1" y="156"/>
                  </a:cubicBezTo>
                  <a:cubicBezTo>
                    <a:pt x="1" y="251"/>
                    <a:pt x="72" y="322"/>
                    <a:pt x="156" y="322"/>
                  </a:cubicBezTo>
                  <a:lnTo>
                    <a:pt x="2977" y="322"/>
                  </a:lnTo>
                  <a:cubicBezTo>
                    <a:pt x="3061" y="322"/>
                    <a:pt x="3132" y="251"/>
                    <a:pt x="3132" y="156"/>
                  </a:cubicBezTo>
                  <a:cubicBezTo>
                    <a:pt x="3132" y="72"/>
                    <a:pt x="3061" y="1"/>
                    <a:pt x="297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83"/>
            <p:cNvSpPr/>
            <p:nvPr/>
          </p:nvSpPr>
          <p:spPr>
            <a:xfrm>
              <a:off x="5478924" y="1773112"/>
              <a:ext cx="60663" cy="10630"/>
            </a:xfrm>
            <a:custGeom>
              <a:rect b="b" l="l" r="r" t="t"/>
              <a:pathLst>
                <a:path extrusionOk="0" h="334" w="1906">
                  <a:moveTo>
                    <a:pt x="167" y="0"/>
                  </a:moveTo>
                  <a:cubicBezTo>
                    <a:pt x="72" y="0"/>
                    <a:pt x="1" y="83"/>
                    <a:pt x="1" y="167"/>
                  </a:cubicBezTo>
                  <a:cubicBezTo>
                    <a:pt x="1" y="262"/>
                    <a:pt x="72" y="333"/>
                    <a:pt x="167" y="333"/>
                  </a:cubicBezTo>
                  <a:lnTo>
                    <a:pt x="1739" y="333"/>
                  </a:lnTo>
                  <a:cubicBezTo>
                    <a:pt x="1822" y="333"/>
                    <a:pt x="1906" y="262"/>
                    <a:pt x="1906" y="167"/>
                  </a:cubicBezTo>
                  <a:cubicBezTo>
                    <a:pt x="1906" y="83"/>
                    <a:pt x="1846" y="0"/>
                    <a:pt x="173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83"/>
            <p:cNvSpPr/>
            <p:nvPr/>
          </p:nvSpPr>
          <p:spPr>
            <a:xfrm>
              <a:off x="5478924" y="1795455"/>
              <a:ext cx="99716" cy="10630"/>
            </a:xfrm>
            <a:custGeom>
              <a:rect b="b" l="l" r="r" t="t"/>
              <a:pathLst>
                <a:path extrusionOk="0" h="334" w="3133">
                  <a:moveTo>
                    <a:pt x="156" y="1"/>
                  </a:moveTo>
                  <a:cubicBezTo>
                    <a:pt x="72" y="1"/>
                    <a:pt x="1" y="72"/>
                    <a:pt x="1" y="167"/>
                  </a:cubicBezTo>
                  <a:cubicBezTo>
                    <a:pt x="1" y="251"/>
                    <a:pt x="72" y="334"/>
                    <a:pt x="156" y="334"/>
                  </a:cubicBezTo>
                  <a:lnTo>
                    <a:pt x="2977" y="334"/>
                  </a:lnTo>
                  <a:cubicBezTo>
                    <a:pt x="3061" y="334"/>
                    <a:pt x="3132" y="251"/>
                    <a:pt x="3132" y="167"/>
                  </a:cubicBezTo>
                  <a:cubicBezTo>
                    <a:pt x="3132" y="72"/>
                    <a:pt x="3061" y="1"/>
                    <a:pt x="297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83"/>
            <p:cNvSpPr/>
            <p:nvPr/>
          </p:nvSpPr>
          <p:spPr>
            <a:xfrm>
              <a:off x="5478924" y="1588926"/>
              <a:ext cx="99716" cy="10662"/>
            </a:xfrm>
            <a:custGeom>
              <a:rect b="b" l="l" r="r" t="t"/>
              <a:pathLst>
                <a:path extrusionOk="0" h="335" w="3133">
                  <a:moveTo>
                    <a:pt x="156" y="1"/>
                  </a:moveTo>
                  <a:cubicBezTo>
                    <a:pt x="72" y="1"/>
                    <a:pt x="1" y="72"/>
                    <a:pt x="1" y="167"/>
                  </a:cubicBezTo>
                  <a:cubicBezTo>
                    <a:pt x="1" y="251"/>
                    <a:pt x="72" y="334"/>
                    <a:pt x="156" y="334"/>
                  </a:cubicBezTo>
                  <a:lnTo>
                    <a:pt x="2977" y="334"/>
                  </a:lnTo>
                  <a:cubicBezTo>
                    <a:pt x="3061" y="334"/>
                    <a:pt x="3132" y="251"/>
                    <a:pt x="3132" y="167"/>
                  </a:cubicBezTo>
                  <a:cubicBezTo>
                    <a:pt x="3132" y="72"/>
                    <a:pt x="3061" y="1"/>
                    <a:pt x="297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83"/>
            <p:cNvSpPr/>
            <p:nvPr/>
          </p:nvSpPr>
          <p:spPr>
            <a:xfrm>
              <a:off x="5434207" y="1639341"/>
              <a:ext cx="144783" cy="10248"/>
            </a:xfrm>
            <a:custGeom>
              <a:rect b="b" l="l" r="r" t="t"/>
              <a:pathLst>
                <a:path extrusionOk="0" h="322" w="4549">
                  <a:moveTo>
                    <a:pt x="167" y="0"/>
                  </a:moveTo>
                  <a:cubicBezTo>
                    <a:pt x="84" y="0"/>
                    <a:pt x="1" y="72"/>
                    <a:pt x="1" y="155"/>
                  </a:cubicBezTo>
                  <a:cubicBezTo>
                    <a:pt x="1" y="250"/>
                    <a:pt x="84" y="322"/>
                    <a:pt x="167" y="322"/>
                  </a:cubicBezTo>
                  <a:lnTo>
                    <a:pt x="4382" y="322"/>
                  </a:lnTo>
                  <a:cubicBezTo>
                    <a:pt x="4466" y="322"/>
                    <a:pt x="4537" y="250"/>
                    <a:pt x="4537" y="155"/>
                  </a:cubicBezTo>
                  <a:cubicBezTo>
                    <a:pt x="4549" y="72"/>
                    <a:pt x="4466" y="0"/>
                    <a:pt x="438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83"/>
            <p:cNvSpPr/>
            <p:nvPr/>
          </p:nvSpPr>
          <p:spPr>
            <a:xfrm>
              <a:off x="5479306" y="1611301"/>
              <a:ext cx="26926" cy="10248"/>
            </a:xfrm>
            <a:custGeom>
              <a:rect b="b" l="l" r="r" t="t"/>
              <a:pathLst>
                <a:path extrusionOk="0" h="322" w="846">
                  <a:moveTo>
                    <a:pt x="167" y="0"/>
                  </a:moveTo>
                  <a:cubicBezTo>
                    <a:pt x="72" y="0"/>
                    <a:pt x="1" y="72"/>
                    <a:pt x="1" y="167"/>
                  </a:cubicBezTo>
                  <a:cubicBezTo>
                    <a:pt x="1" y="250"/>
                    <a:pt x="72" y="322"/>
                    <a:pt x="167" y="322"/>
                  </a:cubicBezTo>
                  <a:lnTo>
                    <a:pt x="691" y="322"/>
                  </a:lnTo>
                  <a:cubicBezTo>
                    <a:pt x="775" y="322"/>
                    <a:pt x="846" y="250"/>
                    <a:pt x="846" y="167"/>
                  </a:cubicBezTo>
                  <a:cubicBezTo>
                    <a:pt x="846" y="72"/>
                    <a:pt x="775" y="0"/>
                    <a:pt x="69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83"/>
            <p:cNvSpPr/>
            <p:nvPr/>
          </p:nvSpPr>
          <p:spPr>
            <a:xfrm>
              <a:off x="5518327" y="1611301"/>
              <a:ext cx="26958" cy="10248"/>
            </a:xfrm>
            <a:custGeom>
              <a:rect b="b" l="l" r="r" t="t"/>
              <a:pathLst>
                <a:path extrusionOk="0" h="322" w="847">
                  <a:moveTo>
                    <a:pt x="156" y="0"/>
                  </a:moveTo>
                  <a:cubicBezTo>
                    <a:pt x="72" y="0"/>
                    <a:pt x="1" y="72"/>
                    <a:pt x="1" y="167"/>
                  </a:cubicBezTo>
                  <a:cubicBezTo>
                    <a:pt x="1" y="250"/>
                    <a:pt x="72" y="322"/>
                    <a:pt x="156" y="322"/>
                  </a:cubicBezTo>
                  <a:lnTo>
                    <a:pt x="680" y="322"/>
                  </a:lnTo>
                  <a:cubicBezTo>
                    <a:pt x="763" y="322"/>
                    <a:pt x="846" y="250"/>
                    <a:pt x="846" y="167"/>
                  </a:cubicBezTo>
                  <a:cubicBezTo>
                    <a:pt x="846" y="72"/>
                    <a:pt x="763" y="0"/>
                    <a:pt x="68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83"/>
            <p:cNvSpPr/>
            <p:nvPr/>
          </p:nvSpPr>
          <p:spPr>
            <a:xfrm>
              <a:off x="5434207" y="1588926"/>
              <a:ext cx="32623" cy="32623"/>
            </a:xfrm>
            <a:custGeom>
              <a:rect b="b" l="l" r="r" t="t"/>
              <a:pathLst>
                <a:path extrusionOk="0" h="1025" w="1025">
                  <a:moveTo>
                    <a:pt x="703" y="334"/>
                  </a:moveTo>
                  <a:lnTo>
                    <a:pt x="703" y="703"/>
                  </a:lnTo>
                  <a:lnTo>
                    <a:pt x="334" y="703"/>
                  </a:lnTo>
                  <a:lnTo>
                    <a:pt x="334" y="334"/>
                  </a:lnTo>
                  <a:close/>
                  <a:moveTo>
                    <a:pt x="167" y="1"/>
                  </a:moveTo>
                  <a:cubicBezTo>
                    <a:pt x="84" y="1"/>
                    <a:pt x="1" y="72"/>
                    <a:pt x="1" y="167"/>
                  </a:cubicBezTo>
                  <a:lnTo>
                    <a:pt x="1" y="870"/>
                  </a:lnTo>
                  <a:cubicBezTo>
                    <a:pt x="1" y="953"/>
                    <a:pt x="84" y="1025"/>
                    <a:pt x="167" y="1025"/>
                  </a:cubicBezTo>
                  <a:lnTo>
                    <a:pt x="870" y="1025"/>
                  </a:lnTo>
                  <a:cubicBezTo>
                    <a:pt x="953" y="1025"/>
                    <a:pt x="1025" y="953"/>
                    <a:pt x="1025" y="870"/>
                  </a:cubicBezTo>
                  <a:lnTo>
                    <a:pt x="1025" y="167"/>
                  </a:lnTo>
                  <a:cubicBezTo>
                    <a:pt x="1025" y="72"/>
                    <a:pt x="953" y="1"/>
                    <a:pt x="87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2" name="Google Shape;6392;p83"/>
          <p:cNvGrpSpPr/>
          <p:nvPr/>
        </p:nvGrpSpPr>
        <p:grpSpPr>
          <a:xfrm>
            <a:off x="4880567" y="1535870"/>
            <a:ext cx="356245" cy="317607"/>
            <a:chOff x="4880567" y="1535870"/>
            <a:chExt cx="356245" cy="317607"/>
          </a:xfrm>
        </p:grpSpPr>
        <p:sp>
          <p:nvSpPr>
            <p:cNvPr id="6393" name="Google Shape;6393;p83"/>
            <p:cNvSpPr/>
            <p:nvPr/>
          </p:nvSpPr>
          <p:spPr>
            <a:xfrm>
              <a:off x="5103774" y="1535870"/>
              <a:ext cx="100448" cy="128138"/>
            </a:xfrm>
            <a:custGeom>
              <a:rect b="b" l="l" r="r" t="t"/>
              <a:pathLst>
                <a:path extrusionOk="0" h="4026" w="3156">
                  <a:moveTo>
                    <a:pt x="1560" y="334"/>
                  </a:moveTo>
                  <a:cubicBezTo>
                    <a:pt x="2251" y="334"/>
                    <a:pt x="2799" y="882"/>
                    <a:pt x="2799" y="1561"/>
                  </a:cubicBezTo>
                  <a:cubicBezTo>
                    <a:pt x="2799" y="2120"/>
                    <a:pt x="2453" y="2573"/>
                    <a:pt x="1965" y="2739"/>
                  </a:cubicBezTo>
                  <a:lnTo>
                    <a:pt x="2251" y="1608"/>
                  </a:lnTo>
                  <a:cubicBezTo>
                    <a:pt x="2275" y="1513"/>
                    <a:pt x="2215" y="1430"/>
                    <a:pt x="2132" y="1418"/>
                  </a:cubicBezTo>
                  <a:cubicBezTo>
                    <a:pt x="2113" y="1410"/>
                    <a:pt x="2094" y="1407"/>
                    <a:pt x="2076" y="1407"/>
                  </a:cubicBezTo>
                  <a:cubicBezTo>
                    <a:pt x="2006" y="1407"/>
                    <a:pt x="1948" y="1461"/>
                    <a:pt x="1929" y="1537"/>
                  </a:cubicBezTo>
                  <a:lnTo>
                    <a:pt x="1917" y="1584"/>
                  </a:lnTo>
                  <a:lnTo>
                    <a:pt x="1215" y="1584"/>
                  </a:lnTo>
                  <a:lnTo>
                    <a:pt x="1203" y="1537"/>
                  </a:lnTo>
                  <a:cubicBezTo>
                    <a:pt x="1182" y="1453"/>
                    <a:pt x="1106" y="1415"/>
                    <a:pt x="1040" y="1415"/>
                  </a:cubicBezTo>
                  <a:cubicBezTo>
                    <a:pt x="1031" y="1415"/>
                    <a:pt x="1021" y="1416"/>
                    <a:pt x="1013" y="1418"/>
                  </a:cubicBezTo>
                  <a:cubicBezTo>
                    <a:pt x="917" y="1441"/>
                    <a:pt x="882" y="1537"/>
                    <a:pt x="894" y="1608"/>
                  </a:cubicBezTo>
                  <a:lnTo>
                    <a:pt x="1179" y="2739"/>
                  </a:lnTo>
                  <a:cubicBezTo>
                    <a:pt x="679" y="2573"/>
                    <a:pt x="322" y="2120"/>
                    <a:pt x="322" y="1561"/>
                  </a:cubicBezTo>
                  <a:cubicBezTo>
                    <a:pt x="322" y="882"/>
                    <a:pt x="882" y="334"/>
                    <a:pt x="1560" y="334"/>
                  </a:cubicBezTo>
                  <a:close/>
                  <a:moveTo>
                    <a:pt x="1822" y="1906"/>
                  </a:moveTo>
                  <a:lnTo>
                    <a:pt x="1608" y="2799"/>
                  </a:lnTo>
                  <a:lnTo>
                    <a:pt x="1513" y="2799"/>
                  </a:lnTo>
                  <a:lnTo>
                    <a:pt x="1286" y="1906"/>
                  </a:lnTo>
                  <a:close/>
                  <a:moveTo>
                    <a:pt x="1906" y="3096"/>
                  </a:moveTo>
                  <a:lnTo>
                    <a:pt x="1906" y="3501"/>
                  </a:lnTo>
                  <a:lnTo>
                    <a:pt x="1917" y="3501"/>
                  </a:lnTo>
                  <a:lnTo>
                    <a:pt x="1203" y="3513"/>
                  </a:lnTo>
                  <a:cubicBezTo>
                    <a:pt x="1203" y="3513"/>
                    <a:pt x="1191" y="3513"/>
                    <a:pt x="1191" y="3501"/>
                  </a:cubicBezTo>
                  <a:lnTo>
                    <a:pt x="1191" y="3096"/>
                  </a:lnTo>
                  <a:cubicBezTo>
                    <a:pt x="1310" y="3120"/>
                    <a:pt x="1429" y="3144"/>
                    <a:pt x="1548" y="3144"/>
                  </a:cubicBezTo>
                  <a:cubicBezTo>
                    <a:pt x="1667" y="3144"/>
                    <a:pt x="1798" y="3120"/>
                    <a:pt x="1906" y="3096"/>
                  </a:cubicBezTo>
                  <a:close/>
                  <a:moveTo>
                    <a:pt x="1560" y="1"/>
                  </a:moveTo>
                  <a:cubicBezTo>
                    <a:pt x="703" y="1"/>
                    <a:pt x="1" y="703"/>
                    <a:pt x="1" y="1561"/>
                  </a:cubicBezTo>
                  <a:cubicBezTo>
                    <a:pt x="1" y="2180"/>
                    <a:pt x="358" y="2704"/>
                    <a:pt x="882" y="2977"/>
                  </a:cubicBezTo>
                  <a:lnTo>
                    <a:pt x="882" y="3501"/>
                  </a:lnTo>
                  <a:cubicBezTo>
                    <a:pt x="882" y="3692"/>
                    <a:pt x="1024" y="3847"/>
                    <a:pt x="1215" y="3847"/>
                  </a:cubicBezTo>
                  <a:lnTo>
                    <a:pt x="1417" y="3847"/>
                  </a:lnTo>
                  <a:lnTo>
                    <a:pt x="1417" y="3858"/>
                  </a:lnTo>
                  <a:cubicBezTo>
                    <a:pt x="1417" y="3942"/>
                    <a:pt x="1489" y="4025"/>
                    <a:pt x="1572" y="4025"/>
                  </a:cubicBezTo>
                  <a:cubicBezTo>
                    <a:pt x="1667" y="4025"/>
                    <a:pt x="1739" y="3942"/>
                    <a:pt x="1739" y="3858"/>
                  </a:cubicBezTo>
                  <a:lnTo>
                    <a:pt x="1739" y="3847"/>
                  </a:lnTo>
                  <a:lnTo>
                    <a:pt x="1929" y="3847"/>
                  </a:lnTo>
                  <a:cubicBezTo>
                    <a:pt x="2120" y="3847"/>
                    <a:pt x="2275" y="3692"/>
                    <a:pt x="2275" y="3501"/>
                  </a:cubicBezTo>
                  <a:lnTo>
                    <a:pt x="2275" y="2977"/>
                  </a:lnTo>
                  <a:cubicBezTo>
                    <a:pt x="2799" y="2727"/>
                    <a:pt x="3156" y="2192"/>
                    <a:pt x="3156" y="1561"/>
                  </a:cubicBezTo>
                  <a:cubicBezTo>
                    <a:pt x="3120" y="703"/>
                    <a:pt x="2429" y="1"/>
                    <a:pt x="156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83"/>
            <p:cNvSpPr/>
            <p:nvPr/>
          </p:nvSpPr>
          <p:spPr>
            <a:xfrm>
              <a:off x="4880567" y="1552929"/>
              <a:ext cx="200895" cy="300547"/>
            </a:xfrm>
            <a:custGeom>
              <a:rect b="b" l="l" r="r" t="t"/>
              <a:pathLst>
                <a:path extrusionOk="0" h="9443" w="6312">
                  <a:moveTo>
                    <a:pt x="3144" y="310"/>
                  </a:moveTo>
                  <a:cubicBezTo>
                    <a:pt x="3632" y="310"/>
                    <a:pt x="4037" y="632"/>
                    <a:pt x="4037" y="1025"/>
                  </a:cubicBezTo>
                  <a:cubicBezTo>
                    <a:pt x="3751" y="929"/>
                    <a:pt x="3454" y="870"/>
                    <a:pt x="3144" y="870"/>
                  </a:cubicBezTo>
                  <a:cubicBezTo>
                    <a:pt x="2834" y="870"/>
                    <a:pt x="2537" y="929"/>
                    <a:pt x="2251" y="1025"/>
                  </a:cubicBezTo>
                  <a:cubicBezTo>
                    <a:pt x="2251" y="644"/>
                    <a:pt x="2644" y="310"/>
                    <a:pt x="3144" y="310"/>
                  </a:cubicBezTo>
                  <a:close/>
                  <a:moveTo>
                    <a:pt x="3144" y="1191"/>
                  </a:moveTo>
                  <a:cubicBezTo>
                    <a:pt x="4299" y="1191"/>
                    <a:pt x="5251" y="2144"/>
                    <a:pt x="5251" y="3311"/>
                  </a:cubicBezTo>
                  <a:cubicBezTo>
                    <a:pt x="5251" y="3620"/>
                    <a:pt x="5180" y="3918"/>
                    <a:pt x="5061" y="4203"/>
                  </a:cubicBezTo>
                  <a:lnTo>
                    <a:pt x="5061" y="4049"/>
                  </a:lnTo>
                  <a:cubicBezTo>
                    <a:pt x="5061" y="3858"/>
                    <a:pt x="4978" y="3668"/>
                    <a:pt x="4823" y="3525"/>
                  </a:cubicBezTo>
                  <a:cubicBezTo>
                    <a:pt x="4501" y="3251"/>
                    <a:pt x="3751" y="2739"/>
                    <a:pt x="2453" y="2608"/>
                  </a:cubicBezTo>
                  <a:cubicBezTo>
                    <a:pt x="2447" y="2607"/>
                    <a:pt x="2441" y="2607"/>
                    <a:pt x="2435" y="2607"/>
                  </a:cubicBezTo>
                  <a:cubicBezTo>
                    <a:pt x="2360" y="2607"/>
                    <a:pt x="2297" y="2674"/>
                    <a:pt x="2275" y="2751"/>
                  </a:cubicBezTo>
                  <a:cubicBezTo>
                    <a:pt x="2263" y="2846"/>
                    <a:pt x="2334" y="2918"/>
                    <a:pt x="2430" y="2930"/>
                  </a:cubicBezTo>
                  <a:cubicBezTo>
                    <a:pt x="3632" y="3049"/>
                    <a:pt x="4323" y="3513"/>
                    <a:pt x="4620" y="3763"/>
                  </a:cubicBezTo>
                  <a:cubicBezTo>
                    <a:pt x="4692" y="3822"/>
                    <a:pt x="4728" y="3930"/>
                    <a:pt x="4728" y="4037"/>
                  </a:cubicBezTo>
                  <a:lnTo>
                    <a:pt x="4728" y="4346"/>
                  </a:lnTo>
                  <a:cubicBezTo>
                    <a:pt x="4728" y="5227"/>
                    <a:pt x="4025" y="5942"/>
                    <a:pt x="3144" y="5942"/>
                  </a:cubicBezTo>
                  <a:cubicBezTo>
                    <a:pt x="3137" y="5942"/>
                    <a:pt x="3130" y="5942"/>
                    <a:pt x="3122" y="5942"/>
                  </a:cubicBezTo>
                  <a:cubicBezTo>
                    <a:pt x="2251" y="5942"/>
                    <a:pt x="1549" y="5232"/>
                    <a:pt x="1549" y="4358"/>
                  </a:cubicBezTo>
                  <a:lnTo>
                    <a:pt x="1549" y="4227"/>
                  </a:lnTo>
                  <a:cubicBezTo>
                    <a:pt x="1549" y="4168"/>
                    <a:pt x="1584" y="4108"/>
                    <a:pt x="1644" y="4084"/>
                  </a:cubicBezTo>
                  <a:cubicBezTo>
                    <a:pt x="1846" y="3965"/>
                    <a:pt x="2120" y="3739"/>
                    <a:pt x="2239" y="3370"/>
                  </a:cubicBezTo>
                  <a:cubicBezTo>
                    <a:pt x="2263" y="3275"/>
                    <a:pt x="2215" y="3191"/>
                    <a:pt x="2132" y="3156"/>
                  </a:cubicBezTo>
                  <a:cubicBezTo>
                    <a:pt x="2113" y="3151"/>
                    <a:pt x="2094" y="3149"/>
                    <a:pt x="2077" y="3149"/>
                  </a:cubicBezTo>
                  <a:cubicBezTo>
                    <a:pt x="2005" y="3149"/>
                    <a:pt x="1946" y="3187"/>
                    <a:pt x="1918" y="3263"/>
                  </a:cubicBezTo>
                  <a:cubicBezTo>
                    <a:pt x="1834" y="3525"/>
                    <a:pt x="1620" y="3692"/>
                    <a:pt x="1477" y="3787"/>
                  </a:cubicBezTo>
                  <a:cubicBezTo>
                    <a:pt x="1322" y="3870"/>
                    <a:pt x="1215" y="4037"/>
                    <a:pt x="1215" y="4203"/>
                  </a:cubicBezTo>
                  <a:cubicBezTo>
                    <a:pt x="1084" y="3918"/>
                    <a:pt x="1025" y="3620"/>
                    <a:pt x="1025" y="3311"/>
                  </a:cubicBezTo>
                  <a:cubicBezTo>
                    <a:pt x="1025" y="2144"/>
                    <a:pt x="1977" y="1191"/>
                    <a:pt x="3144" y="1191"/>
                  </a:cubicBezTo>
                  <a:close/>
                  <a:moveTo>
                    <a:pt x="3858" y="6144"/>
                  </a:moveTo>
                  <a:lnTo>
                    <a:pt x="3858" y="6537"/>
                  </a:lnTo>
                  <a:cubicBezTo>
                    <a:pt x="3858" y="6740"/>
                    <a:pt x="3977" y="6918"/>
                    <a:pt x="4168" y="7013"/>
                  </a:cubicBezTo>
                  <a:lnTo>
                    <a:pt x="4406" y="7121"/>
                  </a:lnTo>
                  <a:cubicBezTo>
                    <a:pt x="4156" y="7597"/>
                    <a:pt x="3680" y="7894"/>
                    <a:pt x="3144" y="7894"/>
                  </a:cubicBezTo>
                  <a:cubicBezTo>
                    <a:pt x="2608" y="7894"/>
                    <a:pt x="2132" y="7597"/>
                    <a:pt x="1882" y="7121"/>
                  </a:cubicBezTo>
                  <a:lnTo>
                    <a:pt x="2120" y="7013"/>
                  </a:lnTo>
                  <a:cubicBezTo>
                    <a:pt x="2311" y="6918"/>
                    <a:pt x="2430" y="6740"/>
                    <a:pt x="2430" y="6537"/>
                  </a:cubicBezTo>
                  <a:lnTo>
                    <a:pt x="2430" y="6144"/>
                  </a:lnTo>
                  <a:cubicBezTo>
                    <a:pt x="2644" y="6239"/>
                    <a:pt x="2882" y="6287"/>
                    <a:pt x="3144" y="6287"/>
                  </a:cubicBezTo>
                  <a:cubicBezTo>
                    <a:pt x="3394" y="6287"/>
                    <a:pt x="3632" y="6239"/>
                    <a:pt x="3858" y="6144"/>
                  </a:cubicBezTo>
                  <a:close/>
                  <a:moveTo>
                    <a:pt x="3144" y="1"/>
                  </a:moveTo>
                  <a:cubicBezTo>
                    <a:pt x="2465" y="1"/>
                    <a:pt x="1918" y="465"/>
                    <a:pt x="1918" y="1048"/>
                  </a:cubicBezTo>
                  <a:cubicBezTo>
                    <a:pt x="1918" y="1084"/>
                    <a:pt x="1918" y="1144"/>
                    <a:pt x="1930" y="1191"/>
                  </a:cubicBezTo>
                  <a:cubicBezTo>
                    <a:pt x="1191" y="1608"/>
                    <a:pt x="703" y="2418"/>
                    <a:pt x="703" y="3322"/>
                  </a:cubicBezTo>
                  <a:cubicBezTo>
                    <a:pt x="703" y="3918"/>
                    <a:pt x="918" y="4501"/>
                    <a:pt x="1310" y="4942"/>
                  </a:cubicBezTo>
                  <a:cubicBezTo>
                    <a:pt x="1441" y="5370"/>
                    <a:pt x="1727" y="5739"/>
                    <a:pt x="2096" y="5989"/>
                  </a:cubicBezTo>
                  <a:lnTo>
                    <a:pt x="2096" y="6549"/>
                  </a:lnTo>
                  <a:cubicBezTo>
                    <a:pt x="2096" y="6620"/>
                    <a:pt x="2049" y="6680"/>
                    <a:pt x="1989" y="6716"/>
                  </a:cubicBezTo>
                  <a:lnTo>
                    <a:pt x="525" y="7371"/>
                  </a:lnTo>
                  <a:cubicBezTo>
                    <a:pt x="203" y="7501"/>
                    <a:pt x="1" y="7811"/>
                    <a:pt x="1" y="8156"/>
                  </a:cubicBezTo>
                  <a:lnTo>
                    <a:pt x="1" y="9276"/>
                  </a:lnTo>
                  <a:cubicBezTo>
                    <a:pt x="1" y="9359"/>
                    <a:pt x="72" y="9442"/>
                    <a:pt x="167" y="9442"/>
                  </a:cubicBezTo>
                  <a:cubicBezTo>
                    <a:pt x="251" y="9442"/>
                    <a:pt x="322" y="9359"/>
                    <a:pt x="322" y="9276"/>
                  </a:cubicBezTo>
                  <a:lnTo>
                    <a:pt x="322" y="8156"/>
                  </a:lnTo>
                  <a:cubicBezTo>
                    <a:pt x="322" y="7954"/>
                    <a:pt x="441" y="7752"/>
                    <a:pt x="656" y="7668"/>
                  </a:cubicBezTo>
                  <a:lnTo>
                    <a:pt x="1596" y="7251"/>
                  </a:lnTo>
                  <a:cubicBezTo>
                    <a:pt x="1894" y="7847"/>
                    <a:pt x="2489" y="8216"/>
                    <a:pt x="3156" y="8216"/>
                  </a:cubicBezTo>
                  <a:cubicBezTo>
                    <a:pt x="3823" y="8216"/>
                    <a:pt x="4418" y="7847"/>
                    <a:pt x="4716" y="7251"/>
                  </a:cubicBezTo>
                  <a:lnTo>
                    <a:pt x="5656" y="7668"/>
                  </a:lnTo>
                  <a:cubicBezTo>
                    <a:pt x="5847" y="7752"/>
                    <a:pt x="5978" y="7942"/>
                    <a:pt x="5978" y="8156"/>
                  </a:cubicBezTo>
                  <a:lnTo>
                    <a:pt x="5978" y="9276"/>
                  </a:lnTo>
                  <a:cubicBezTo>
                    <a:pt x="5978" y="9359"/>
                    <a:pt x="6061" y="9442"/>
                    <a:pt x="6144" y="9442"/>
                  </a:cubicBezTo>
                  <a:cubicBezTo>
                    <a:pt x="6240" y="9442"/>
                    <a:pt x="6311" y="9359"/>
                    <a:pt x="6311" y="9276"/>
                  </a:cubicBezTo>
                  <a:lnTo>
                    <a:pt x="6311" y="8156"/>
                  </a:lnTo>
                  <a:cubicBezTo>
                    <a:pt x="6287" y="7811"/>
                    <a:pt x="6073" y="7501"/>
                    <a:pt x="5763" y="7371"/>
                  </a:cubicBezTo>
                  <a:lnTo>
                    <a:pt x="4287" y="6716"/>
                  </a:lnTo>
                  <a:cubicBezTo>
                    <a:pt x="4216" y="6680"/>
                    <a:pt x="4180" y="6609"/>
                    <a:pt x="4180" y="6549"/>
                  </a:cubicBezTo>
                  <a:lnTo>
                    <a:pt x="4180" y="5989"/>
                  </a:lnTo>
                  <a:cubicBezTo>
                    <a:pt x="4549" y="5739"/>
                    <a:pt x="4835" y="5370"/>
                    <a:pt x="4966" y="4942"/>
                  </a:cubicBezTo>
                  <a:cubicBezTo>
                    <a:pt x="5359" y="4501"/>
                    <a:pt x="5585" y="3918"/>
                    <a:pt x="5585" y="3322"/>
                  </a:cubicBezTo>
                  <a:cubicBezTo>
                    <a:pt x="5585" y="2418"/>
                    <a:pt x="5073" y="1608"/>
                    <a:pt x="4347" y="1191"/>
                  </a:cubicBezTo>
                  <a:cubicBezTo>
                    <a:pt x="4358" y="1144"/>
                    <a:pt x="4358" y="1084"/>
                    <a:pt x="4358" y="1048"/>
                  </a:cubicBezTo>
                  <a:cubicBezTo>
                    <a:pt x="4358" y="465"/>
                    <a:pt x="3811" y="1"/>
                    <a:pt x="314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83"/>
            <p:cNvSpPr/>
            <p:nvPr/>
          </p:nvSpPr>
          <p:spPr>
            <a:xfrm>
              <a:off x="4919620" y="1820471"/>
              <a:ext cx="10248" cy="33005"/>
            </a:xfrm>
            <a:custGeom>
              <a:rect b="b" l="l" r="r" t="t"/>
              <a:pathLst>
                <a:path extrusionOk="0" h="1037" w="322">
                  <a:moveTo>
                    <a:pt x="155" y="0"/>
                  </a:moveTo>
                  <a:cubicBezTo>
                    <a:pt x="72" y="0"/>
                    <a:pt x="0" y="84"/>
                    <a:pt x="0" y="167"/>
                  </a:cubicBezTo>
                  <a:lnTo>
                    <a:pt x="0" y="870"/>
                  </a:lnTo>
                  <a:cubicBezTo>
                    <a:pt x="0" y="953"/>
                    <a:pt x="72" y="1036"/>
                    <a:pt x="155" y="1036"/>
                  </a:cubicBezTo>
                  <a:cubicBezTo>
                    <a:pt x="250" y="1036"/>
                    <a:pt x="322" y="953"/>
                    <a:pt x="322" y="870"/>
                  </a:cubicBezTo>
                  <a:lnTo>
                    <a:pt x="322" y="167"/>
                  </a:lnTo>
                  <a:cubicBezTo>
                    <a:pt x="322" y="84"/>
                    <a:pt x="250" y="0"/>
                    <a:pt x="15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83"/>
            <p:cNvSpPr/>
            <p:nvPr/>
          </p:nvSpPr>
          <p:spPr>
            <a:xfrm>
              <a:off x="5031398" y="1820471"/>
              <a:ext cx="10248" cy="33005"/>
            </a:xfrm>
            <a:custGeom>
              <a:rect b="b" l="l" r="r" t="t"/>
              <a:pathLst>
                <a:path extrusionOk="0" h="1037" w="322">
                  <a:moveTo>
                    <a:pt x="155" y="0"/>
                  </a:moveTo>
                  <a:cubicBezTo>
                    <a:pt x="72" y="0"/>
                    <a:pt x="0" y="84"/>
                    <a:pt x="0" y="167"/>
                  </a:cubicBezTo>
                  <a:lnTo>
                    <a:pt x="0" y="870"/>
                  </a:lnTo>
                  <a:cubicBezTo>
                    <a:pt x="0" y="953"/>
                    <a:pt x="72" y="1036"/>
                    <a:pt x="155" y="1036"/>
                  </a:cubicBezTo>
                  <a:cubicBezTo>
                    <a:pt x="250" y="1036"/>
                    <a:pt x="322" y="953"/>
                    <a:pt x="322" y="870"/>
                  </a:cubicBezTo>
                  <a:lnTo>
                    <a:pt x="322" y="167"/>
                  </a:lnTo>
                  <a:cubicBezTo>
                    <a:pt x="322" y="84"/>
                    <a:pt x="250" y="0"/>
                    <a:pt x="15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83"/>
            <p:cNvSpPr/>
            <p:nvPr/>
          </p:nvSpPr>
          <p:spPr>
            <a:xfrm>
              <a:off x="5070418" y="1552547"/>
              <a:ext cx="166394" cy="173969"/>
            </a:xfrm>
            <a:custGeom>
              <a:rect b="b" l="l" r="r" t="t"/>
              <a:pathLst>
                <a:path extrusionOk="0" h="5466" w="5228">
                  <a:moveTo>
                    <a:pt x="691" y="1"/>
                  </a:moveTo>
                  <a:cubicBezTo>
                    <a:pt x="298" y="1"/>
                    <a:pt x="1" y="310"/>
                    <a:pt x="1" y="679"/>
                  </a:cubicBezTo>
                  <a:lnTo>
                    <a:pt x="1" y="3501"/>
                  </a:lnTo>
                  <a:cubicBezTo>
                    <a:pt x="1" y="3882"/>
                    <a:pt x="322" y="4180"/>
                    <a:pt x="691" y="4180"/>
                  </a:cubicBezTo>
                  <a:lnTo>
                    <a:pt x="1001" y="4180"/>
                  </a:lnTo>
                  <a:lnTo>
                    <a:pt x="763" y="5144"/>
                  </a:lnTo>
                  <a:cubicBezTo>
                    <a:pt x="739" y="5251"/>
                    <a:pt x="775" y="5358"/>
                    <a:pt x="870" y="5418"/>
                  </a:cubicBezTo>
                  <a:cubicBezTo>
                    <a:pt x="918" y="5442"/>
                    <a:pt x="953" y="5466"/>
                    <a:pt x="1001" y="5466"/>
                  </a:cubicBezTo>
                  <a:cubicBezTo>
                    <a:pt x="1049" y="5466"/>
                    <a:pt x="1108" y="5442"/>
                    <a:pt x="1156" y="5418"/>
                  </a:cubicBezTo>
                  <a:lnTo>
                    <a:pt x="2846" y="4180"/>
                  </a:lnTo>
                  <a:lnTo>
                    <a:pt x="4549" y="4180"/>
                  </a:lnTo>
                  <a:cubicBezTo>
                    <a:pt x="4930" y="4180"/>
                    <a:pt x="5228" y="3870"/>
                    <a:pt x="5228" y="3501"/>
                  </a:cubicBezTo>
                  <a:lnTo>
                    <a:pt x="5228" y="679"/>
                  </a:lnTo>
                  <a:cubicBezTo>
                    <a:pt x="5228" y="310"/>
                    <a:pt x="4918" y="1"/>
                    <a:pt x="4549" y="1"/>
                  </a:cubicBezTo>
                  <a:cubicBezTo>
                    <a:pt x="4454" y="1"/>
                    <a:pt x="4382" y="72"/>
                    <a:pt x="4382" y="167"/>
                  </a:cubicBezTo>
                  <a:cubicBezTo>
                    <a:pt x="4382" y="251"/>
                    <a:pt x="4454" y="322"/>
                    <a:pt x="4549" y="322"/>
                  </a:cubicBezTo>
                  <a:cubicBezTo>
                    <a:pt x="4739" y="322"/>
                    <a:pt x="4906" y="489"/>
                    <a:pt x="4906" y="679"/>
                  </a:cubicBezTo>
                  <a:lnTo>
                    <a:pt x="4906" y="3489"/>
                  </a:lnTo>
                  <a:cubicBezTo>
                    <a:pt x="4906" y="3692"/>
                    <a:pt x="4739" y="3846"/>
                    <a:pt x="4549" y="3846"/>
                  </a:cubicBezTo>
                  <a:lnTo>
                    <a:pt x="2787" y="3846"/>
                  </a:lnTo>
                  <a:cubicBezTo>
                    <a:pt x="2763" y="3846"/>
                    <a:pt x="2715" y="3870"/>
                    <a:pt x="2704" y="3882"/>
                  </a:cubicBezTo>
                  <a:lnTo>
                    <a:pt x="1132" y="5013"/>
                  </a:lnTo>
                  <a:lnTo>
                    <a:pt x="1370" y="4049"/>
                  </a:lnTo>
                  <a:cubicBezTo>
                    <a:pt x="1394" y="4001"/>
                    <a:pt x="1370" y="3942"/>
                    <a:pt x="1346" y="3918"/>
                  </a:cubicBezTo>
                  <a:cubicBezTo>
                    <a:pt x="1310" y="3870"/>
                    <a:pt x="1275" y="3858"/>
                    <a:pt x="1215" y="3858"/>
                  </a:cubicBezTo>
                  <a:lnTo>
                    <a:pt x="691" y="3858"/>
                  </a:lnTo>
                  <a:cubicBezTo>
                    <a:pt x="501" y="3858"/>
                    <a:pt x="334" y="3692"/>
                    <a:pt x="334" y="3501"/>
                  </a:cubicBezTo>
                  <a:lnTo>
                    <a:pt x="334" y="679"/>
                  </a:lnTo>
                  <a:cubicBezTo>
                    <a:pt x="334" y="489"/>
                    <a:pt x="489" y="322"/>
                    <a:pt x="691" y="322"/>
                  </a:cubicBezTo>
                  <a:cubicBezTo>
                    <a:pt x="775" y="322"/>
                    <a:pt x="846" y="251"/>
                    <a:pt x="846" y="167"/>
                  </a:cubicBezTo>
                  <a:cubicBezTo>
                    <a:pt x="846" y="72"/>
                    <a:pt x="775" y="1"/>
                    <a:pt x="69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8" name="Google Shape;6398;p83"/>
          <p:cNvGrpSpPr/>
          <p:nvPr/>
        </p:nvGrpSpPr>
        <p:grpSpPr>
          <a:xfrm>
            <a:off x="5771483" y="1515787"/>
            <a:ext cx="357359" cy="357391"/>
            <a:chOff x="5771483" y="1515787"/>
            <a:chExt cx="357359" cy="357391"/>
          </a:xfrm>
        </p:grpSpPr>
        <p:sp>
          <p:nvSpPr>
            <p:cNvPr id="6399" name="Google Shape;6399;p83"/>
            <p:cNvSpPr/>
            <p:nvPr/>
          </p:nvSpPr>
          <p:spPr>
            <a:xfrm>
              <a:off x="5771483" y="1515787"/>
              <a:ext cx="357359" cy="357391"/>
            </a:xfrm>
            <a:custGeom>
              <a:rect b="b" l="l" r="r" t="t"/>
              <a:pathLst>
                <a:path extrusionOk="0" h="11229" w="11228">
                  <a:moveTo>
                    <a:pt x="6334" y="346"/>
                  </a:moveTo>
                  <a:cubicBezTo>
                    <a:pt x="6334" y="346"/>
                    <a:pt x="6346" y="346"/>
                    <a:pt x="6346" y="358"/>
                  </a:cubicBezTo>
                  <a:lnTo>
                    <a:pt x="6346" y="822"/>
                  </a:lnTo>
                  <a:cubicBezTo>
                    <a:pt x="6346" y="989"/>
                    <a:pt x="6454" y="1120"/>
                    <a:pt x="6608" y="1156"/>
                  </a:cubicBezTo>
                  <a:cubicBezTo>
                    <a:pt x="7132" y="1275"/>
                    <a:pt x="7644" y="1477"/>
                    <a:pt x="8097" y="1763"/>
                  </a:cubicBezTo>
                  <a:cubicBezTo>
                    <a:pt x="8157" y="1798"/>
                    <a:pt x="8225" y="1817"/>
                    <a:pt x="8290" y="1817"/>
                  </a:cubicBezTo>
                  <a:cubicBezTo>
                    <a:pt x="8377" y="1817"/>
                    <a:pt x="8459" y="1784"/>
                    <a:pt x="8513" y="1715"/>
                  </a:cubicBezTo>
                  <a:lnTo>
                    <a:pt x="8847" y="1394"/>
                  </a:lnTo>
                  <a:lnTo>
                    <a:pt x="8859" y="1394"/>
                  </a:lnTo>
                  <a:lnTo>
                    <a:pt x="9859" y="2382"/>
                  </a:lnTo>
                  <a:lnTo>
                    <a:pt x="9859" y="2406"/>
                  </a:lnTo>
                  <a:lnTo>
                    <a:pt x="9525" y="2727"/>
                  </a:lnTo>
                  <a:cubicBezTo>
                    <a:pt x="9406" y="2846"/>
                    <a:pt x="9394" y="3013"/>
                    <a:pt x="9490" y="3144"/>
                  </a:cubicBezTo>
                  <a:cubicBezTo>
                    <a:pt x="9787" y="3608"/>
                    <a:pt x="9978" y="4097"/>
                    <a:pt x="10097" y="4632"/>
                  </a:cubicBezTo>
                  <a:cubicBezTo>
                    <a:pt x="10121" y="4799"/>
                    <a:pt x="10264" y="4906"/>
                    <a:pt x="10418" y="4906"/>
                  </a:cubicBezTo>
                  <a:lnTo>
                    <a:pt x="10883" y="4906"/>
                  </a:lnTo>
                  <a:cubicBezTo>
                    <a:pt x="10883" y="4906"/>
                    <a:pt x="10895" y="4906"/>
                    <a:pt x="10895" y="4918"/>
                  </a:cubicBezTo>
                  <a:lnTo>
                    <a:pt x="10883" y="6335"/>
                  </a:lnTo>
                  <a:lnTo>
                    <a:pt x="10418" y="6335"/>
                  </a:lnTo>
                  <a:cubicBezTo>
                    <a:pt x="10264" y="6335"/>
                    <a:pt x="10121" y="6430"/>
                    <a:pt x="10097" y="6597"/>
                  </a:cubicBezTo>
                  <a:cubicBezTo>
                    <a:pt x="9978" y="7121"/>
                    <a:pt x="9763" y="7621"/>
                    <a:pt x="9490" y="8085"/>
                  </a:cubicBezTo>
                  <a:cubicBezTo>
                    <a:pt x="9394" y="8216"/>
                    <a:pt x="9406" y="8407"/>
                    <a:pt x="9525" y="8502"/>
                  </a:cubicBezTo>
                  <a:lnTo>
                    <a:pt x="9859" y="8835"/>
                  </a:lnTo>
                  <a:lnTo>
                    <a:pt x="9859" y="8847"/>
                  </a:lnTo>
                  <a:lnTo>
                    <a:pt x="8859" y="9847"/>
                  </a:lnTo>
                  <a:lnTo>
                    <a:pt x="8847" y="9847"/>
                  </a:lnTo>
                  <a:lnTo>
                    <a:pt x="8513" y="9514"/>
                  </a:lnTo>
                  <a:cubicBezTo>
                    <a:pt x="8447" y="9448"/>
                    <a:pt x="8370" y="9415"/>
                    <a:pt x="8290" y="9415"/>
                  </a:cubicBezTo>
                  <a:cubicBezTo>
                    <a:pt x="8226" y="9415"/>
                    <a:pt x="8160" y="9436"/>
                    <a:pt x="8097" y="9478"/>
                  </a:cubicBezTo>
                  <a:cubicBezTo>
                    <a:pt x="7644" y="9776"/>
                    <a:pt x="7144" y="9966"/>
                    <a:pt x="6608" y="10085"/>
                  </a:cubicBezTo>
                  <a:cubicBezTo>
                    <a:pt x="6454" y="10109"/>
                    <a:pt x="6346" y="10252"/>
                    <a:pt x="6346" y="10407"/>
                  </a:cubicBezTo>
                  <a:lnTo>
                    <a:pt x="6346" y="10871"/>
                  </a:lnTo>
                  <a:cubicBezTo>
                    <a:pt x="6346" y="10871"/>
                    <a:pt x="6346" y="10883"/>
                    <a:pt x="6334" y="10883"/>
                  </a:cubicBezTo>
                  <a:lnTo>
                    <a:pt x="4930" y="10883"/>
                  </a:lnTo>
                  <a:cubicBezTo>
                    <a:pt x="4930" y="10883"/>
                    <a:pt x="4918" y="10883"/>
                    <a:pt x="4918" y="10871"/>
                  </a:cubicBezTo>
                  <a:lnTo>
                    <a:pt x="4918" y="10407"/>
                  </a:lnTo>
                  <a:cubicBezTo>
                    <a:pt x="4918" y="10252"/>
                    <a:pt x="4810" y="10109"/>
                    <a:pt x="4644" y="10085"/>
                  </a:cubicBezTo>
                  <a:cubicBezTo>
                    <a:pt x="4132" y="9966"/>
                    <a:pt x="3620" y="9752"/>
                    <a:pt x="3156" y="9478"/>
                  </a:cubicBezTo>
                  <a:cubicBezTo>
                    <a:pt x="3096" y="9442"/>
                    <a:pt x="3036" y="9419"/>
                    <a:pt x="2977" y="9419"/>
                  </a:cubicBezTo>
                  <a:cubicBezTo>
                    <a:pt x="2894" y="9419"/>
                    <a:pt x="2798" y="9442"/>
                    <a:pt x="2739" y="9514"/>
                  </a:cubicBezTo>
                  <a:lnTo>
                    <a:pt x="2417" y="9847"/>
                  </a:lnTo>
                  <a:lnTo>
                    <a:pt x="2405" y="9847"/>
                  </a:lnTo>
                  <a:lnTo>
                    <a:pt x="1405" y="8847"/>
                  </a:lnTo>
                  <a:lnTo>
                    <a:pt x="1405" y="8835"/>
                  </a:lnTo>
                  <a:lnTo>
                    <a:pt x="1727" y="8502"/>
                  </a:lnTo>
                  <a:cubicBezTo>
                    <a:pt x="1846" y="8383"/>
                    <a:pt x="1870" y="8228"/>
                    <a:pt x="1774" y="8085"/>
                  </a:cubicBezTo>
                  <a:cubicBezTo>
                    <a:pt x="1477" y="7621"/>
                    <a:pt x="1286" y="7133"/>
                    <a:pt x="1167" y="6597"/>
                  </a:cubicBezTo>
                  <a:cubicBezTo>
                    <a:pt x="1131" y="6430"/>
                    <a:pt x="1000" y="6335"/>
                    <a:pt x="834" y="6335"/>
                  </a:cubicBezTo>
                  <a:lnTo>
                    <a:pt x="381" y="6335"/>
                  </a:lnTo>
                  <a:cubicBezTo>
                    <a:pt x="381" y="6335"/>
                    <a:pt x="358" y="6335"/>
                    <a:pt x="358" y="6311"/>
                  </a:cubicBezTo>
                  <a:lnTo>
                    <a:pt x="358" y="4918"/>
                  </a:lnTo>
                  <a:cubicBezTo>
                    <a:pt x="358" y="4918"/>
                    <a:pt x="358" y="4906"/>
                    <a:pt x="381" y="4906"/>
                  </a:cubicBezTo>
                  <a:lnTo>
                    <a:pt x="834" y="4906"/>
                  </a:lnTo>
                  <a:cubicBezTo>
                    <a:pt x="1000" y="4906"/>
                    <a:pt x="1131" y="4799"/>
                    <a:pt x="1167" y="4632"/>
                  </a:cubicBezTo>
                  <a:cubicBezTo>
                    <a:pt x="1286" y="4108"/>
                    <a:pt x="1489" y="3608"/>
                    <a:pt x="1774" y="3144"/>
                  </a:cubicBezTo>
                  <a:cubicBezTo>
                    <a:pt x="1870" y="3013"/>
                    <a:pt x="1846" y="2834"/>
                    <a:pt x="1727" y="2727"/>
                  </a:cubicBezTo>
                  <a:lnTo>
                    <a:pt x="1405" y="2406"/>
                  </a:lnTo>
                  <a:lnTo>
                    <a:pt x="1405" y="2382"/>
                  </a:lnTo>
                  <a:lnTo>
                    <a:pt x="2405" y="1394"/>
                  </a:lnTo>
                  <a:lnTo>
                    <a:pt x="2417" y="1394"/>
                  </a:lnTo>
                  <a:lnTo>
                    <a:pt x="2739" y="1715"/>
                  </a:lnTo>
                  <a:cubicBezTo>
                    <a:pt x="2807" y="1784"/>
                    <a:pt x="2891" y="1817"/>
                    <a:pt x="2975" y="1817"/>
                  </a:cubicBezTo>
                  <a:cubicBezTo>
                    <a:pt x="3037" y="1817"/>
                    <a:pt x="3100" y="1798"/>
                    <a:pt x="3156" y="1763"/>
                  </a:cubicBezTo>
                  <a:cubicBezTo>
                    <a:pt x="3620" y="1465"/>
                    <a:pt x="4108" y="1275"/>
                    <a:pt x="4644" y="1156"/>
                  </a:cubicBezTo>
                  <a:cubicBezTo>
                    <a:pt x="4810" y="1120"/>
                    <a:pt x="4918" y="989"/>
                    <a:pt x="4918" y="822"/>
                  </a:cubicBezTo>
                  <a:lnTo>
                    <a:pt x="4918" y="358"/>
                  </a:lnTo>
                  <a:cubicBezTo>
                    <a:pt x="4918" y="358"/>
                    <a:pt x="4918" y="346"/>
                    <a:pt x="4930" y="346"/>
                  </a:cubicBezTo>
                  <a:close/>
                  <a:moveTo>
                    <a:pt x="4918" y="1"/>
                  </a:moveTo>
                  <a:cubicBezTo>
                    <a:pt x="4727" y="1"/>
                    <a:pt x="4572" y="156"/>
                    <a:pt x="4572" y="346"/>
                  </a:cubicBezTo>
                  <a:lnTo>
                    <a:pt x="4572" y="810"/>
                  </a:lnTo>
                  <a:cubicBezTo>
                    <a:pt x="4572" y="810"/>
                    <a:pt x="4572" y="822"/>
                    <a:pt x="4560" y="822"/>
                  </a:cubicBezTo>
                  <a:cubicBezTo>
                    <a:pt x="3989" y="941"/>
                    <a:pt x="3453" y="1168"/>
                    <a:pt x="2965" y="1477"/>
                  </a:cubicBezTo>
                  <a:lnTo>
                    <a:pt x="2953" y="1477"/>
                  </a:lnTo>
                  <a:lnTo>
                    <a:pt x="2620" y="1156"/>
                  </a:lnTo>
                  <a:cubicBezTo>
                    <a:pt x="2554" y="1090"/>
                    <a:pt x="2471" y="1057"/>
                    <a:pt x="2386" y="1057"/>
                  </a:cubicBezTo>
                  <a:cubicBezTo>
                    <a:pt x="2301" y="1057"/>
                    <a:pt x="2215" y="1090"/>
                    <a:pt x="2143" y="1156"/>
                  </a:cubicBezTo>
                  <a:lnTo>
                    <a:pt x="1155" y="2144"/>
                  </a:lnTo>
                  <a:cubicBezTo>
                    <a:pt x="1012" y="2287"/>
                    <a:pt x="1012" y="2489"/>
                    <a:pt x="1155" y="2620"/>
                  </a:cubicBezTo>
                  <a:lnTo>
                    <a:pt x="1477" y="2954"/>
                  </a:lnTo>
                  <a:lnTo>
                    <a:pt x="1477" y="2965"/>
                  </a:lnTo>
                  <a:cubicBezTo>
                    <a:pt x="1167" y="3454"/>
                    <a:pt x="941" y="3989"/>
                    <a:pt x="822" y="4561"/>
                  </a:cubicBezTo>
                  <a:cubicBezTo>
                    <a:pt x="822" y="4561"/>
                    <a:pt x="822" y="4573"/>
                    <a:pt x="810" y="4573"/>
                  </a:cubicBezTo>
                  <a:lnTo>
                    <a:pt x="346" y="4573"/>
                  </a:lnTo>
                  <a:cubicBezTo>
                    <a:pt x="155" y="4573"/>
                    <a:pt x="0" y="4728"/>
                    <a:pt x="0" y="4918"/>
                  </a:cubicBezTo>
                  <a:lnTo>
                    <a:pt x="0" y="6311"/>
                  </a:lnTo>
                  <a:cubicBezTo>
                    <a:pt x="0" y="6513"/>
                    <a:pt x="155" y="6656"/>
                    <a:pt x="346" y="6656"/>
                  </a:cubicBezTo>
                  <a:lnTo>
                    <a:pt x="810" y="6656"/>
                  </a:lnTo>
                  <a:cubicBezTo>
                    <a:pt x="810" y="6656"/>
                    <a:pt x="822" y="6656"/>
                    <a:pt x="822" y="6680"/>
                  </a:cubicBezTo>
                  <a:cubicBezTo>
                    <a:pt x="941" y="7240"/>
                    <a:pt x="1167" y="7776"/>
                    <a:pt x="1477" y="8264"/>
                  </a:cubicBezTo>
                  <a:lnTo>
                    <a:pt x="1477" y="8288"/>
                  </a:lnTo>
                  <a:lnTo>
                    <a:pt x="1155" y="8609"/>
                  </a:lnTo>
                  <a:cubicBezTo>
                    <a:pt x="1012" y="8740"/>
                    <a:pt x="1012" y="8954"/>
                    <a:pt x="1155" y="9085"/>
                  </a:cubicBezTo>
                  <a:lnTo>
                    <a:pt x="2143" y="10085"/>
                  </a:lnTo>
                  <a:cubicBezTo>
                    <a:pt x="2215" y="10151"/>
                    <a:pt x="2301" y="10184"/>
                    <a:pt x="2386" y="10184"/>
                  </a:cubicBezTo>
                  <a:cubicBezTo>
                    <a:pt x="2471" y="10184"/>
                    <a:pt x="2554" y="10151"/>
                    <a:pt x="2620" y="10085"/>
                  </a:cubicBezTo>
                  <a:lnTo>
                    <a:pt x="2953" y="9752"/>
                  </a:lnTo>
                  <a:lnTo>
                    <a:pt x="2965" y="9752"/>
                  </a:lnTo>
                  <a:cubicBezTo>
                    <a:pt x="3453" y="10073"/>
                    <a:pt x="3989" y="10288"/>
                    <a:pt x="4560" y="10407"/>
                  </a:cubicBezTo>
                  <a:cubicBezTo>
                    <a:pt x="4560" y="10407"/>
                    <a:pt x="4572" y="10407"/>
                    <a:pt x="4572" y="10431"/>
                  </a:cubicBezTo>
                  <a:lnTo>
                    <a:pt x="4572" y="10883"/>
                  </a:lnTo>
                  <a:cubicBezTo>
                    <a:pt x="4572" y="11085"/>
                    <a:pt x="4727" y="11228"/>
                    <a:pt x="4918" y="11228"/>
                  </a:cubicBezTo>
                  <a:lnTo>
                    <a:pt x="6311" y="11228"/>
                  </a:lnTo>
                  <a:cubicBezTo>
                    <a:pt x="6513" y="11228"/>
                    <a:pt x="6656" y="11085"/>
                    <a:pt x="6656" y="10883"/>
                  </a:cubicBezTo>
                  <a:lnTo>
                    <a:pt x="6656" y="10431"/>
                  </a:lnTo>
                  <a:cubicBezTo>
                    <a:pt x="6656" y="10431"/>
                    <a:pt x="6656" y="10407"/>
                    <a:pt x="6668" y="10407"/>
                  </a:cubicBezTo>
                  <a:cubicBezTo>
                    <a:pt x="7239" y="10288"/>
                    <a:pt x="7775" y="10062"/>
                    <a:pt x="8263" y="9752"/>
                  </a:cubicBezTo>
                  <a:lnTo>
                    <a:pt x="8275" y="9752"/>
                  </a:lnTo>
                  <a:lnTo>
                    <a:pt x="8609" y="10085"/>
                  </a:lnTo>
                  <a:cubicBezTo>
                    <a:pt x="8674" y="10151"/>
                    <a:pt x="8760" y="10184"/>
                    <a:pt x="8847" y="10184"/>
                  </a:cubicBezTo>
                  <a:cubicBezTo>
                    <a:pt x="8933" y="10184"/>
                    <a:pt x="9019" y="10151"/>
                    <a:pt x="9085" y="10085"/>
                  </a:cubicBezTo>
                  <a:lnTo>
                    <a:pt x="10085" y="9085"/>
                  </a:lnTo>
                  <a:cubicBezTo>
                    <a:pt x="10216" y="8954"/>
                    <a:pt x="10216" y="8740"/>
                    <a:pt x="10085" y="8609"/>
                  </a:cubicBezTo>
                  <a:lnTo>
                    <a:pt x="9752" y="8288"/>
                  </a:lnTo>
                  <a:lnTo>
                    <a:pt x="9752" y="8264"/>
                  </a:lnTo>
                  <a:cubicBezTo>
                    <a:pt x="10061" y="7776"/>
                    <a:pt x="10287" y="7240"/>
                    <a:pt x="10406" y="6680"/>
                  </a:cubicBezTo>
                  <a:cubicBezTo>
                    <a:pt x="10406" y="6680"/>
                    <a:pt x="10406" y="6656"/>
                    <a:pt x="10418" y="6656"/>
                  </a:cubicBezTo>
                  <a:lnTo>
                    <a:pt x="10883" y="6656"/>
                  </a:lnTo>
                  <a:cubicBezTo>
                    <a:pt x="11073" y="6656"/>
                    <a:pt x="11228" y="6513"/>
                    <a:pt x="11228" y="6311"/>
                  </a:cubicBezTo>
                  <a:lnTo>
                    <a:pt x="11228" y="4918"/>
                  </a:lnTo>
                  <a:cubicBezTo>
                    <a:pt x="11228" y="4728"/>
                    <a:pt x="11073" y="4573"/>
                    <a:pt x="10883" y="4573"/>
                  </a:cubicBezTo>
                  <a:lnTo>
                    <a:pt x="10418" y="4573"/>
                  </a:lnTo>
                  <a:cubicBezTo>
                    <a:pt x="10418" y="4573"/>
                    <a:pt x="10406" y="4573"/>
                    <a:pt x="10406" y="4561"/>
                  </a:cubicBezTo>
                  <a:cubicBezTo>
                    <a:pt x="10287" y="3989"/>
                    <a:pt x="10061" y="3454"/>
                    <a:pt x="9752" y="2965"/>
                  </a:cubicBezTo>
                  <a:lnTo>
                    <a:pt x="9752" y="2954"/>
                  </a:lnTo>
                  <a:lnTo>
                    <a:pt x="10085" y="2620"/>
                  </a:lnTo>
                  <a:cubicBezTo>
                    <a:pt x="10216" y="2489"/>
                    <a:pt x="10216" y="2287"/>
                    <a:pt x="10085" y="2144"/>
                  </a:cubicBezTo>
                  <a:lnTo>
                    <a:pt x="9085" y="1156"/>
                  </a:lnTo>
                  <a:cubicBezTo>
                    <a:pt x="9019" y="1090"/>
                    <a:pt x="8933" y="1057"/>
                    <a:pt x="8847" y="1057"/>
                  </a:cubicBezTo>
                  <a:cubicBezTo>
                    <a:pt x="8760" y="1057"/>
                    <a:pt x="8674" y="1090"/>
                    <a:pt x="8609" y="1156"/>
                  </a:cubicBezTo>
                  <a:lnTo>
                    <a:pt x="8275" y="1477"/>
                  </a:lnTo>
                  <a:lnTo>
                    <a:pt x="8263" y="1477"/>
                  </a:lnTo>
                  <a:cubicBezTo>
                    <a:pt x="7775" y="1168"/>
                    <a:pt x="7239" y="941"/>
                    <a:pt x="6668" y="822"/>
                  </a:cubicBezTo>
                  <a:cubicBezTo>
                    <a:pt x="6668" y="822"/>
                    <a:pt x="6656" y="822"/>
                    <a:pt x="6656" y="810"/>
                  </a:cubicBezTo>
                  <a:lnTo>
                    <a:pt x="6656" y="346"/>
                  </a:lnTo>
                  <a:cubicBezTo>
                    <a:pt x="6656" y="156"/>
                    <a:pt x="6513" y="1"/>
                    <a:pt x="631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83"/>
            <p:cNvSpPr/>
            <p:nvPr/>
          </p:nvSpPr>
          <p:spPr>
            <a:xfrm>
              <a:off x="5837429" y="1583070"/>
              <a:ext cx="185713" cy="183613"/>
            </a:xfrm>
            <a:custGeom>
              <a:rect b="b" l="l" r="r" t="t"/>
              <a:pathLst>
                <a:path extrusionOk="0" h="5769" w="5835">
                  <a:moveTo>
                    <a:pt x="3566" y="1"/>
                  </a:moveTo>
                  <a:cubicBezTo>
                    <a:pt x="3505" y="1"/>
                    <a:pt x="3443" y="3"/>
                    <a:pt x="3381" y="6"/>
                  </a:cubicBezTo>
                  <a:cubicBezTo>
                    <a:pt x="2512" y="54"/>
                    <a:pt x="1703" y="411"/>
                    <a:pt x="1072" y="1030"/>
                  </a:cubicBezTo>
                  <a:cubicBezTo>
                    <a:pt x="464" y="1649"/>
                    <a:pt x="95" y="2459"/>
                    <a:pt x="48" y="3340"/>
                  </a:cubicBezTo>
                  <a:cubicBezTo>
                    <a:pt x="0" y="4209"/>
                    <a:pt x="286" y="5054"/>
                    <a:pt x="822" y="5709"/>
                  </a:cubicBezTo>
                  <a:cubicBezTo>
                    <a:pt x="845" y="5757"/>
                    <a:pt x="893" y="5769"/>
                    <a:pt x="953" y="5769"/>
                  </a:cubicBezTo>
                  <a:cubicBezTo>
                    <a:pt x="988" y="5769"/>
                    <a:pt x="1024" y="5745"/>
                    <a:pt x="1060" y="5733"/>
                  </a:cubicBezTo>
                  <a:cubicBezTo>
                    <a:pt x="1131" y="5673"/>
                    <a:pt x="1131" y="5566"/>
                    <a:pt x="1084" y="5495"/>
                  </a:cubicBezTo>
                  <a:cubicBezTo>
                    <a:pt x="595" y="4888"/>
                    <a:pt x="345" y="4126"/>
                    <a:pt x="393" y="3352"/>
                  </a:cubicBezTo>
                  <a:cubicBezTo>
                    <a:pt x="429" y="2566"/>
                    <a:pt x="762" y="1816"/>
                    <a:pt x="1310" y="1268"/>
                  </a:cubicBezTo>
                  <a:cubicBezTo>
                    <a:pt x="1857" y="720"/>
                    <a:pt x="2608" y="399"/>
                    <a:pt x="3393" y="351"/>
                  </a:cubicBezTo>
                  <a:cubicBezTo>
                    <a:pt x="3456" y="348"/>
                    <a:pt x="3518" y="346"/>
                    <a:pt x="3580" y="346"/>
                  </a:cubicBezTo>
                  <a:cubicBezTo>
                    <a:pt x="4291" y="346"/>
                    <a:pt x="4989" y="593"/>
                    <a:pt x="5536" y="1042"/>
                  </a:cubicBezTo>
                  <a:cubicBezTo>
                    <a:pt x="5567" y="1068"/>
                    <a:pt x="5605" y="1080"/>
                    <a:pt x="5642" y="1080"/>
                  </a:cubicBezTo>
                  <a:cubicBezTo>
                    <a:pt x="5692" y="1080"/>
                    <a:pt x="5741" y="1059"/>
                    <a:pt x="5775" y="1018"/>
                  </a:cubicBezTo>
                  <a:cubicBezTo>
                    <a:pt x="5834" y="947"/>
                    <a:pt x="5822" y="840"/>
                    <a:pt x="5751" y="780"/>
                  </a:cubicBezTo>
                  <a:cubicBezTo>
                    <a:pt x="5121" y="283"/>
                    <a:pt x="4358" y="1"/>
                    <a:pt x="35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83"/>
            <p:cNvSpPr/>
            <p:nvPr/>
          </p:nvSpPr>
          <p:spPr>
            <a:xfrm>
              <a:off x="5876068" y="1616584"/>
              <a:ext cx="186859" cy="189501"/>
            </a:xfrm>
            <a:custGeom>
              <a:rect b="b" l="l" r="r" t="t"/>
              <a:pathLst>
                <a:path extrusionOk="0" h="5954" w="5871">
                  <a:moveTo>
                    <a:pt x="3406" y="322"/>
                  </a:moveTo>
                  <a:lnTo>
                    <a:pt x="3406" y="1013"/>
                  </a:lnTo>
                  <a:cubicBezTo>
                    <a:pt x="3406" y="1108"/>
                    <a:pt x="3370" y="1227"/>
                    <a:pt x="3322" y="1322"/>
                  </a:cubicBezTo>
                  <a:lnTo>
                    <a:pt x="3239" y="1489"/>
                  </a:lnTo>
                  <a:cubicBezTo>
                    <a:pt x="3227" y="1513"/>
                    <a:pt x="3227" y="1525"/>
                    <a:pt x="3227" y="1561"/>
                  </a:cubicBezTo>
                  <a:lnTo>
                    <a:pt x="3227" y="1918"/>
                  </a:lnTo>
                  <a:cubicBezTo>
                    <a:pt x="3227" y="2156"/>
                    <a:pt x="3132" y="2382"/>
                    <a:pt x="2953" y="2561"/>
                  </a:cubicBezTo>
                  <a:cubicBezTo>
                    <a:pt x="2775" y="2715"/>
                    <a:pt x="2548" y="2811"/>
                    <a:pt x="2310" y="2811"/>
                  </a:cubicBezTo>
                  <a:cubicBezTo>
                    <a:pt x="1834" y="2799"/>
                    <a:pt x="1453" y="2370"/>
                    <a:pt x="1453" y="1882"/>
                  </a:cubicBezTo>
                  <a:lnTo>
                    <a:pt x="1453" y="1572"/>
                  </a:lnTo>
                  <a:cubicBezTo>
                    <a:pt x="1453" y="1549"/>
                    <a:pt x="1453" y="1525"/>
                    <a:pt x="1441" y="1501"/>
                  </a:cubicBezTo>
                  <a:lnTo>
                    <a:pt x="1334" y="1287"/>
                  </a:lnTo>
                  <a:cubicBezTo>
                    <a:pt x="1298" y="1215"/>
                    <a:pt x="1274" y="1132"/>
                    <a:pt x="1274" y="1049"/>
                  </a:cubicBezTo>
                  <a:lnTo>
                    <a:pt x="1274" y="1037"/>
                  </a:lnTo>
                  <a:cubicBezTo>
                    <a:pt x="1274" y="644"/>
                    <a:pt x="1584" y="322"/>
                    <a:pt x="1989" y="322"/>
                  </a:cubicBezTo>
                  <a:close/>
                  <a:moveTo>
                    <a:pt x="1989" y="3073"/>
                  </a:moveTo>
                  <a:cubicBezTo>
                    <a:pt x="2084" y="3108"/>
                    <a:pt x="2191" y="3132"/>
                    <a:pt x="2310" y="3132"/>
                  </a:cubicBezTo>
                  <a:lnTo>
                    <a:pt x="2358" y="3132"/>
                  </a:lnTo>
                  <a:cubicBezTo>
                    <a:pt x="2477" y="3132"/>
                    <a:pt x="2608" y="3120"/>
                    <a:pt x="2715" y="3073"/>
                  </a:cubicBezTo>
                  <a:lnTo>
                    <a:pt x="2715" y="3073"/>
                  </a:lnTo>
                  <a:cubicBezTo>
                    <a:pt x="2703" y="3132"/>
                    <a:pt x="2715" y="3180"/>
                    <a:pt x="2727" y="3227"/>
                  </a:cubicBezTo>
                  <a:lnTo>
                    <a:pt x="2596" y="3358"/>
                  </a:lnTo>
                  <a:cubicBezTo>
                    <a:pt x="2525" y="3430"/>
                    <a:pt x="2429" y="3466"/>
                    <a:pt x="2346" y="3466"/>
                  </a:cubicBezTo>
                  <a:cubicBezTo>
                    <a:pt x="2251" y="3466"/>
                    <a:pt x="2144" y="3418"/>
                    <a:pt x="2084" y="3358"/>
                  </a:cubicBezTo>
                  <a:lnTo>
                    <a:pt x="1953" y="3227"/>
                  </a:lnTo>
                  <a:cubicBezTo>
                    <a:pt x="1965" y="3180"/>
                    <a:pt x="1989" y="3120"/>
                    <a:pt x="1989" y="3073"/>
                  </a:cubicBezTo>
                  <a:close/>
                  <a:moveTo>
                    <a:pt x="2953" y="3489"/>
                  </a:moveTo>
                  <a:cubicBezTo>
                    <a:pt x="3001" y="3525"/>
                    <a:pt x="3048" y="3537"/>
                    <a:pt x="3108" y="3549"/>
                  </a:cubicBezTo>
                  <a:lnTo>
                    <a:pt x="3703" y="3716"/>
                  </a:lnTo>
                  <a:cubicBezTo>
                    <a:pt x="3846" y="3763"/>
                    <a:pt x="3965" y="3906"/>
                    <a:pt x="3965" y="4061"/>
                  </a:cubicBezTo>
                  <a:lnTo>
                    <a:pt x="3965" y="5192"/>
                  </a:lnTo>
                  <a:lnTo>
                    <a:pt x="3941" y="5192"/>
                  </a:lnTo>
                  <a:cubicBezTo>
                    <a:pt x="3822" y="5263"/>
                    <a:pt x="3703" y="5323"/>
                    <a:pt x="3560" y="5371"/>
                  </a:cubicBezTo>
                  <a:lnTo>
                    <a:pt x="3560" y="4370"/>
                  </a:lnTo>
                  <a:cubicBezTo>
                    <a:pt x="3560" y="4287"/>
                    <a:pt x="3489" y="4204"/>
                    <a:pt x="3406" y="4204"/>
                  </a:cubicBezTo>
                  <a:cubicBezTo>
                    <a:pt x="3310" y="4204"/>
                    <a:pt x="3239" y="4287"/>
                    <a:pt x="3239" y="4370"/>
                  </a:cubicBezTo>
                  <a:lnTo>
                    <a:pt x="3239" y="5490"/>
                  </a:lnTo>
                  <a:cubicBezTo>
                    <a:pt x="3001" y="5561"/>
                    <a:pt x="2763" y="5597"/>
                    <a:pt x="2513" y="5609"/>
                  </a:cubicBezTo>
                  <a:lnTo>
                    <a:pt x="2346" y="5609"/>
                  </a:lnTo>
                  <a:cubicBezTo>
                    <a:pt x="2048" y="5609"/>
                    <a:pt x="1751" y="5561"/>
                    <a:pt x="1453" y="5478"/>
                  </a:cubicBezTo>
                  <a:lnTo>
                    <a:pt x="1453" y="4359"/>
                  </a:lnTo>
                  <a:cubicBezTo>
                    <a:pt x="1453" y="4263"/>
                    <a:pt x="1382" y="4192"/>
                    <a:pt x="1286" y="4192"/>
                  </a:cubicBezTo>
                  <a:cubicBezTo>
                    <a:pt x="1203" y="4192"/>
                    <a:pt x="1120" y="4263"/>
                    <a:pt x="1120" y="4359"/>
                  </a:cubicBezTo>
                  <a:lnTo>
                    <a:pt x="1120" y="5359"/>
                  </a:lnTo>
                  <a:cubicBezTo>
                    <a:pt x="989" y="5299"/>
                    <a:pt x="870" y="5240"/>
                    <a:pt x="751" y="5180"/>
                  </a:cubicBezTo>
                  <a:lnTo>
                    <a:pt x="751" y="4061"/>
                  </a:lnTo>
                  <a:cubicBezTo>
                    <a:pt x="751" y="3894"/>
                    <a:pt x="858" y="3763"/>
                    <a:pt x="1024" y="3716"/>
                  </a:cubicBezTo>
                  <a:lnTo>
                    <a:pt x="1620" y="3549"/>
                  </a:lnTo>
                  <a:cubicBezTo>
                    <a:pt x="1655" y="3537"/>
                    <a:pt x="1715" y="3513"/>
                    <a:pt x="1763" y="3489"/>
                  </a:cubicBezTo>
                  <a:lnTo>
                    <a:pt x="1870" y="3597"/>
                  </a:lnTo>
                  <a:cubicBezTo>
                    <a:pt x="2001" y="3727"/>
                    <a:pt x="2179" y="3811"/>
                    <a:pt x="2358" y="3811"/>
                  </a:cubicBezTo>
                  <a:cubicBezTo>
                    <a:pt x="2537" y="3811"/>
                    <a:pt x="2715" y="3727"/>
                    <a:pt x="2846" y="3597"/>
                  </a:cubicBezTo>
                  <a:lnTo>
                    <a:pt x="2953" y="3489"/>
                  </a:lnTo>
                  <a:close/>
                  <a:moveTo>
                    <a:pt x="1953" y="1"/>
                  </a:moveTo>
                  <a:cubicBezTo>
                    <a:pt x="1382" y="1"/>
                    <a:pt x="917" y="453"/>
                    <a:pt x="917" y="1037"/>
                  </a:cubicBezTo>
                  <a:lnTo>
                    <a:pt x="917" y="1049"/>
                  </a:lnTo>
                  <a:cubicBezTo>
                    <a:pt x="917" y="1191"/>
                    <a:pt x="941" y="1322"/>
                    <a:pt x="1001" y="1441"/>
                  </a:cubicBezTo>
                  <a:lnTo>
                    <a:pt x="1096" y="1608"/>
                  </a:lnTo>
                  <a:lnTo>
                    <a:pt x="1096" y="1870"/>
                  </a:lnTo>
                  <a:cubicBezTo>
                    <a:pt x="1096" y="2299"/>
                    <a:pt x="1298" y="2680"/>
                    <a:pt x="1620" y="2918"/>
                  </a:cubicBezTo>
                  <a:lnTo>
                    <a:pt x="1620" y="3061"/>
                  </a:lnTo>
                  <a:cubicBezTo>
                    <a:pt x="1620" y="3156"/>
                    <a:pt x="1548" y="3227"/>
                    <a:pt x="1477" y="3239"/>
                  </a:cubicBezTo>
                  <a:lnTo>
                    <a:pt x="882" y="3406"/>
                  </a:lnTo>
                  <a:cubicBezTo>
                    <a:pt x="584" y="3489"/>
                    <a:pt x="381" y="3763"/>
                    <a:pt x="381" y="4073"/>
                  </a:cubicBezTo>
                  <a:lnTo>
                    <a:pt x="381" y="4966"/>
                  </a:lnTo>
                  <a:cubicBezTo>
                    <a:pt x="346" y="4954"/>
                    <a:pt x="334" y="4918"/>
                    <a:pt x="298" y="4906"/>
                  </a:cubicBezTo>
                  <a:cubicBezTo>
                    <a:pt x="268" y="4881"/>
                    <a:pt x="232" y="4869"/>
                    <a:pt x="196" y="4869"/>
                  </a:cubicBezTo>
                  <a:cubicBezTo>
                    <a:pt x="146" y="4869"/>
                    <a:pt x="95" y="4893"/>
                    <a:pt x="60" y="4942"/>
                  </a:cubicBezTo>
                  <a:cubicBezTo>
                    <a:pt x="0" y="5013"/>
                    <a:pt x="24" y="5121"/>
                    <a:pt x="96" y="5180"/>
                  </a:cubicBezTo>
                  <a:cubicBezTo>
                    <a:pt x="727" y="5680"/>
                    <a:pt x="1501" y="5954"/>
                    <a:pt x="2298" y="5954"/>
                  </a:cubicBezTo>
                  <a:lnTo>
                    <a:pt x="2477" y="5954"/>
                  </a:lnTo>
                  <a:cubicBezTo>
                    <a:pt x="3334" y="5906"/>
                    <a:pt x="4156" y="5549"/>
                    <a:pt x="4787" y="4918"/>
                  </a:cubicBezTo>
                  <a:cubicBezTo>
                    <a:pt x="5394" y="4311"/>
                    <a:pt x="5763" y="3489"/>
                    <a:pt x="5811" y="2620"/>
                  </a:cubicBezTo>
                  <a:cubicBezTo>
                    <a:pt x="5870" y="1763"/>
                    <a:pt x="5596" y="918"/>
                    <a:pt x="5049" y="251"/>
                  </a:cubicBezTo>
                  <a:cubicBezTo>
                    <a:pt x="5014" y="209"/>
                    <a:pt x="4967" y="192"/>
                    <a:pt x="4917" y="192"/>
                  </a:cubicBezTo>
                  <a:cubicBezTo>
                    <a:pt x="4882" y="192"/>
                    <a:pt x="4845" y="200"/>
                    <a:pt x="4811" y="215"/>
                  </a:cubicBezTo>
                  <a:cubicBezTo>
                    <a:pt x="4739" y="275"/>
                    <a:pt x="4739" y="382"/>
                    <a:pt x="4787" y="453"/>
                  </a:cubicBezTo>
                  <a:cubicBezTo>
                    <a:pt x="5275" y="1072"/>
                    <a:pt x="5525" y="1822"/>
                    <a:pt x="5489" y="2596"/>
                  </a:cubicBezTo>
                  <a:cubicBezTo>
                    <a:pt x="5442" y="3394"/>
                    <a:pt x="5108" y="4132"/>
                    <a:pt x="4561" y="4680"/>
                  </a:cubicBezTo>
                  <a:cubicBezTo>
                    <a:pt x="4453" y="4787"/>
                    <a:pt x="4358" y="4882"/>
                    <a:pt x="4239" y="4966"/>
                  </a:cubicBezTo>
                  <a:lnTo>
                    <a:pt x="4239" y="4073"/>
                  </a:lnTo>
                  <a:cubicBezTo>
                    <a:pt x="4239" y="3763"/>
                    <a:pt x="4025" y="3489"/>
                    <a:pt x="3727" y="3406"/>
                  </a:cubicBezTo>
                  <a:lnTo>
                    <a:pt x="3132" y="3239"/>
                  </a:lnTo>
                  <a:cubicBezTo>
                    <a:pt x="3060" y="3216"/>
                    <a:pt x="3001" y="3144"/>
                    <a:pt x="3001" y="3061"/>
                  </a:cubicBezTo>
                  <a:lnTo>
                    <a:pt x="3001" y="2930"/>
                  </a:lnTo>
                  <a:cubicBezTo>
                    <a:pt x="3060" y="2882"/>
                    <a:pt x="3108" y="2858"/>
                    <a:pt x="3156" y="2799"/>
                  </a:cubicBezTo>
                  <a:cubicBezTo>
                    <a:pt x="3394" y="2561"/>
                    <a:pt x="3537" y="2263"/>
                    <a:pt x="3537" y="1918"/>
                  </a:cubicBezTo>
                  <a:lnTo>
                    <a:pt x="3537" y="1608"/>
                  </a:lnTo>
                  <a:lnTo>
                    <a:pt x="3596" y="1465"/>
                  </a:lnTo>
                  <a:cubicBezTo>
                    <a:pt x="3668" y="1322"/>
                    <a:pt x="3703" y="1168"/>
                    <a:pt x="3703" y="1013"/>
                  </a:cubicBezTo>
                  <a:lnTo>
                    <a:pt x="3703" y="156"/>
                  </a:lnTo>
                  <a:cubicBezTo>
                    <a:pt x="3703" y="72"/>
                    <a:pt x="3620" y="1"/>
                    <a:pt x="353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83"/>
            <p:cNvSpPr/>
            <p:nvPr/>
          </p:nvSpPr>
          <p:spPr>
            <a:xfrm>
              <a:off x="5928360" y="1644624"/>
              <a:ext cx="45131" cy="16328"/>
            </a:xfrm>
            <a:custGeom>
              <a:rect b="b" l="l" r="r" t="t"/>
              <a:pathLst>
                <a:path extrusionOk="0" h="513" w="1418">
                  <a:moveTo>
                    <a:pt x="167" y="1"/>
                  </a:moveTo>
                  <a:cubicBezTo>
                    <a:pt x="72" y="1"/>
                    <a:pt x="1" y="84"/>
                    <a:pt x="1" y="168"/>
                  </a:cubicBezTo>
                  <a:cubicBezTo>
                    <a:pt x="1" y="263"/>
                    <a:pt x="72" y="334"/>
                    <a:pt x="167" y="334"/>
                  </a:cubicBezTo>
                  <a:cubicBezTo>
                    <a:pt x="346" y="334"/>
                    <a:pt x="882" y="370"/>
                    <a:pt x="1144" y="501"/>
                  </a:cubicBezTo>
                  <a:cubicBezTo>
                    <a:pt x="1179" y="513"/>
                    <a:pt x="1191" y="513"/>
                    <a:pt x="1227" y="513"/>
                  </a:cubicBezTo>
                  <a:cubicBezTo>
                    <a:pt x="1286" y="513"/>
                    <a:pt x="1346" y="489"/>
                    <a:pt x="1370" y="430"/>
                  </a:cubicBezTo>
                  <a:cubicBezTo>
                    <a:pt x="1417" y="334"/>
                    <a:pt x="1370" y="227"/>
                    <a:pt x="1298" y="203"/>
                  </a:cubicBezTo>
                  <a:cubicBezTo>
                    <a:pt x="905" y="1"/>
                    <a:pt x="191"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3" name="Google Shape;6403;p83"/>
          <p:cNvGrpSpPr/>
          <p:nvPr/>
        </p:nvGrpSpPr>
        <p:grpSpPr>
          <a:xfrm>
            <a:off x="7121669" y="1533610"/>
            <a:ext cx="321362" cy="321362"/>
            <a:chOff x="7121669" y="1533610"/>
            <a:chExt cx="321362" cy="321362"/>
          </a:xfrm>
        </p:grpSpPr>
        <p:sp>
          <p:nvSpPr>
            <p:cNvPr id="6404" name="Google Shape;6404;p83"/>
            <p:cNvSpPr/>
            <p:nvPr/>
          </p:nvSpPr>
          <p:spPr>
            <a:xfrm>
              <a:off x="7121669" y="1600289"/>
              <a:ext cx="142142" cy="192556"/>
            </a:xfrm>
            <a:custGeom>
              <a:rect b="b" l="l" r="r" t="t"/>
              <a:pathLst>
                <a:path extrusionOk="0" h="6050" w="4466">
                  <a:moveTo>
                    <a:pt x="2346" y="275"/>
                  </a:moveTo>
                  <a:cubicBezTo>
                    <a:pt x="2929" y="275"/>
                    <a:pt x="3406" y="751"/>
                    <a:pt x="3406" y="1322"/>
                  </a:cubicBezTo>
                  <a:lnTo>
                    <a:pt x="3406" y="1608"/>
                  </a:lnTo>
                  <a:lnTo>
                    <a:pt x="3382" y="1608"/>
                  </a:lnTo>
                  <a:cubicBezTo>
                    <a:pt x="3048" y="1537"/>
                    <a:pt x="2941" y="1108"/>
                    <a:pt x="2941" y="1108"/>
                  </a:cubicBezTo>
                  <a:cubicBezTo>
                    <a:pt x="2929" y="1049"/>
                    <a:pt x="2882" y="1001"/>
                    <a:pt x="2822" y="989"/>
                  </a:cubicBezTo>
                  <a:cubicBezTo>
                    <a:pt x="2809" y="984"/>
                    <a:pt x="2796" y="981"/>
                    <a:pt x="2783" y="981"/>
                  </a:cubicBezTo>
                  <a:cubicBezTo>
                    <a:pt x="2738" y="981"/>
                    <a:pt x="2695" y="1011"/>
                    <a:pt x="2667" y="1049"/>
                  </a:cubicBezTo>
                  <a:cubicBezTo>
                    <a:pt x="2155" y="1608"/>
                    <a:pt x="1262" y="1608"/>
                    <a:pt x="1250" y="1608"/>
                  </a:cubicBezTo>
                  <a:lnTo>
                    <a:pt x="1191" y="1608"/>
                  </a:lnTo>
                  <a:lnTo>
                    <a:pt x="1191" y="1322"/>
                  </a:lnTo>
                  <a:cubicBezTo>
                    <a:pt x="1191" y="751"/>
                    <a:pt x="1667" y="275"/>
                    <a:pt x="2251" y="275"/>
                  </a:cubicBezTo>
                  <a:close/>
                  <a:moveTo>
                    <a:pt x="1096" y="2049"/>
                  </a:moveTo>
                  <a:lnTo>
                    <a:pt x="1096" y="2382"/>
                  </a:lnTo>
                  <a:cubicBezTo>
                    <a:pt x="1060" y="2358"/>
                    <a:pt x="1012" y="2287"/>
                    <a:pt x="1012" y="2215"/>
                  </a:cubicBezTo>
                  <a:cubicBezTo>
                    <a:pt x="1012" y="2144"/>
                    <a:pt x="1036" y="2084"/>
                    <a:pt x="1096" y="2049"/>
                  </a:cubicBezTo>
                  <a:close/>
                  <a:moveTo>
                    <a:pt x="3394" y="2061"/>
                  </a:moveTo>
                  <a:cubicBezTo>
                    <a:pt x="3441" y="2084"/>
                    <a:pt x="3477" y="2144"/>
                    <a:pt x="3477" y="2215"/>
                  </a:cubicBezTo>
                  <a:cubicBezTo>
                    <a:pt x="3477" y="2299"/>
                    <a:pt x="3453" y="2358"/>
                    <a:pt x="3394" y="2382"/>
                  </a:cubicBezTo>
                  <a:lnTo>
                    <a:pt x="3394" y="2061"/>
                  </a:lnTo>
                  <a:close/>
                  <a:moveTo>
                    <a:pt x="2632" y="1442"/>
                  </a:moveTo>
                  <a:cubicBezTo>
                    <a:pt x="2727" y="1608"/>
                    <a:pt x="2858" y="1787"/>
                    <a:pt x="3084" y="1894"/>
                  </a:cubicBezTo>
                  <a:lnTo>
                    <a:pt x="3084" y="2537"/>
                  </a:lnTo>
                  <a:cubicBezTo>
                    <a:pt x="3084" y="2930"/>
                    <a:pt x="2751" y="3263"/>
                    <a:pt x="2346" y="3263"/>
                  </a:cubicBezTo>
                  <a:lnTo>
                    <a:pt x="2155" y="3263"/>
                  </a:lnTo>
                  <a:cubicBezTo>
                    <a:pt x="1739" y="3263"/>
                    <a:pt x="1417" y="2930"/>
                    <a:pt x="1417" y="2537"/>
                  </a:cubicBezTo>
                  <a:lnTo>
                    <a:pt x="1417" y="1918"/>
                  </a:lnTo>
                  <a:cubicBezTo>
                    <a:pt x="1679" y="1894"/>
                    <a:pt x="2227" y="1799"/>
                    <a:pt x="2632" y="1442"/>
                  </a:cubicBezTo>
                  <a:close/>
                  <a:moveTo>
                    <a:pt x="2536" y="3573"/>
                  </a:moveTo>
                  <a:lnTo>
                    <a:pt x="2536" y="3775"/>
                  </a:lnTo>
                  <a:lnTo>
                    <a:pt x="2251" y="4073"/>
                  </a:lnTo>
                  <a:lnTo>
                    <a:pt x="1965" y="3811"/>
                  </a:lnTo>
                  <a:lnTo>
                    <a:pt x="1965" y="3632"/>
                  </a:lnTo>
                  <a:lnTo>
                    <a:pt x="1965" y="3573"/>
                  </a:lnTo>
                  <a:cubicBezTo>
                    <a:pt x="2024" y="3585"/>
                    <a:pt x="2084" y="3585"/>
                    <a:pt x="2155" y="3585"/>
                  </a:cubicBezTo>
                  <a:lnTo>
                    <a:pt x="2346" y="3585"/>
                  </a:lnTo>
                  <a:cubicBezTo>
                    <a:pt x="2405" y="3585"/>
                    <a:pt x="2465" y="3585"/>
                    <a:pt x="2536" y="3573"/>
                  </a:cubicBezTo>
                  <a:close/>
                  <a:moveTo>
                    <a:pt x="2846" y="3906"/>
                  </a:moveTo>
                  <a:lnTo>
                    <a:pt x="2941" y="3989"/>
                  </a:lnTo>
                  <a:lnTo>
                    <a:pt x="2727" y="4454"/>
                  </a:lnTo>
                  <a:lnTo>
                    <a:pt x="2667" y="4406"/>
                  </a:lnTo>
                  <a:lnTo>
                    <a:pt x="2489" y="4275"/>
                  </a:lnTo>
                  <a:lnTo>
                    <a:pt x="2810" y="3930"/>
                  </a:lnTo>
                  <a:lnTo>
                    <a:pt x="2846" y="3906"/>
                  </a:lnTo>
                  <a:close/>
                  <a:moveTo>
                    <a:pt x="1655" y="3918"/>
                  </a:moveTo>
                  <a:cubicBezTo>
                    <a:pt x="1655" y="3942"/>
                    <a:pt x="1667" y="3966"/>
                    <a:pt x="1691" y="3989"/>
                  </a:cubicBezTo>
                  <a:lnTo>
                    <a:pt x="2012" y="4287"/>
                  </a:lnTo>
                  <a:lnTo>
                    <a:pt x="1774" y="4466"/>
                  </a:lnTo>
                  <a:lnTo>
                    <a:pt x="1536" y="3989"/>
                  </a:lnTo>
                  <a:lnTo>
                    <a:pt x="1655" y="3918"/>
                  </a:lnTo>
                  <a:close/>
                  <a:moveTo>
                    <a:pt x="2227" y="4490"/>
                  </a:moveTo>
                  <a:lnTo>
                    <a:pt x="2370" y="4597"/>
                  </a:lnTo>
                  <a:lnTo>
                    <a:pt x="2322" y="4704"/>
                  </a:lnTo>
                  <a:lnTo>
                    <a:pt x="2155" y="4704"/>
                  </a:lnTo>
                  <a:lnTo>
                    <a:pt x="2108" y="4585"/>
                  </a:lnTo>
                  <a:lnTo>
                    <a:pt x="2227" y="4490"/>
                  </a:lnTo>
                  <a:close/>
                  <a:moveTo>
                    <a:pt x="1846" y="4799"/>
                  </a:moveTo>
                  <a:lnTo>
                    <a:pt x="1893" y="4894"/>
                  </a:lnTo>
                  <a:lnTo>
                    <a:pt x="1846" y="5156"/>
                  </a:lnTo>
                  <a:lnTo>
                    <a:pt x="1751" y="4835"/>
                  </a:lnTo>
                  <a:cubicBezTo>
                    <a:pt x="1774" y="4835"/>
                    <a:pt x="1786" y="4823"/>
                    <a:pt x="1798" y="4823"/>
                  </a:cubicBezTo>
                  <a:lnTo>
                    <a:pt x="1846" y="4799"/>
                  </a:lnTo>
                  <a:close/>
                  <a:moveTo>
                    <a:pt x="2632" y="4799"/>
                  </a:moveTo>
                  <a:lnTo>
                    <a:pt x="2679" y="4823"/>
                  </a:lnTo>
                  <a:cubicBezTo>
                    <a:pt x="2691" y="4835"/>
                    <a:pt x="2703" y="4835"/>
                    <a:pt x="2739" y="4847"/>
                  </a:cubicBezTo>
                  <a:lnTo>
                    <a:pt x="2644" y="5156"/>
                  </a:lnTo>
                  <a:lnTo>
                    <a:pt x="2608" y="4882"/>
                  </a:lnTo>
                  <a:lnTo>
                    <a:pt x="2632" y="4799"/>
                  </a:lnTo>
                  <a:close/>
                  <a:moveTo>
                    <a:pt x="2322" y="5037"/>
                  </a:moveTo>
                  <a:lnTo>
                    <a:pt x="2441" y="5728"/>
                  </a:lnTo>
                  <a:lnTo>
                    <a:pt x="2084" y="5728"/>
                  </a:lnTo>
                  <a:lnTo>
                    <a:pt x="2203" y="5037"/>
                  </a:lnTo>
                  <a:close/>
                  <a:moveTo>
                    <a:pt x="3263" y="4156"/>
                  </a:moveTo>
                  <a:lnTo>
                    <a:pt x="3620" y="4299"/>
                  </a:lnTo>
                  <a:lnTo>
                    <a:pt x="3632" y="4299"/>
                  </a:lnTo>
                  <a:cubicBezTo>
                    <a:pt x="3644" y="4323"/>
                    <a:pt x="4156" y="4501"/>
                    <a:pt x="4156" y="5121"/>
                  </a:cubicBezTo>
                  <a:lnTo>
                    <a:pt x="4156" y="5728"/>
                  </a:lnTo>
                  <a:lnTo>
                    <a:pt x="3739" y="5728"/>
                  </a:lnTo>
                  <a:lnTo>
                    <a:pt x="3739" y="5097"/>
                  </a:lnTo>
                  <a:cubicBezTo>
                    <a:pt x="3739" y="5001"/>
                    <a:pt x="3656" y="4930"/>
                    <a:pt x="3572" y="4930"/>
                  </a:cubicBezTo>
                  <a:cubicBezTo>
                    <a:pt x="3477" y="4930"/>
                    <a:pt x="3406" y="5001"/>
                    <a:pt x="3406" y="5097"/>
                  </a:cubicBezTo>
                  <a:lnTo>
                    <a:pt x="3406" y="5728"/>
                  </a:lnTo>
                  <a:lnTo>
                    <a:pt x="2810" y="5728"/>
                  </a:lnTo>
                  <a:lnTo>
                    <a:pt x="3263" y="4156"/>
                  </a:lnTo>
                  <a:close/>
                  <a:moveTo>
                    <a:pt x="2179" y="1"/>
                  </a:moveTo>
                  <a:cubicBezTo>
                    <a:pt x="1429" y="1"/>
                    <a:pt x="810" y="608"/>
                    <a:pt x="810" y="1370"/>
                  </a:cubicBezTo>
                  <a:lnTo>
                    <a:pt x="810" y="1870"/>
                  </a:lnTo>
                  <a:cubicBezTo>
                    <a:pt x="739" y="1965"/>
                    <a:pt x="679" y="2084"/>
                    <a:pt x="679" y="2215"/>
                  </a:cubicBezTo>
                  <a:cubicBezTo>
                    <a:pt x="679" y="2465"/>
                    <a:pt x="858" y="2680"/>
                    <a:pt x="1096" y="2727"/>
                  </a:cubicBezTo>
                  <a:cubicBezTo>
                    <a:pt x="1155" y="3037"/>
                    <a:pt x="1346" y="3299"/>
                    <a:pt x="1631" y="3454"/>
                  </a:cubicBezTo>
                  <a:lnTo>
                    <a:pt x="1631" y="3525"/>
                  </a:lnTo>
                  <a:lnTo>
                    <a:pt x="1274" y="3763"/>
                  </a:lnTo>
                  <a:lnTo>
                    <a:pt x="1262" y="3763"/>
                  </a:lnTo>
                  <a:lnTo>
                    <a:pt x="727" y="3989"/>
                  </a:lnTo>
                  <a:cubicBezTo>
                    <a:pt x="477" y="4073"/>
                    <a:pt x="0" y="4418"/>
                    <a:pt x="0" y="5109"/>
                  </a:cubicBezTo>
                  <a:lnTo>
                    <a:pt x="0" y="5859"/>
                  </a:lnTo>
                  <a:cubicBezTo>
                    <a:pt x="0" y="5954"/>
                    <a:pt x="72" y="6025"/>
                    <a:pt x="155" y="6025"/>
                  </a:cubicBezTo>
                  <a:lnTo>
                    <a:pt x="1203" y="6025"/>
                  </a:lnTo>
                  <a:cubicBezTo>
                    <a:pt x="1286" y="6025"/>
                    <a:pt x="1370" y="5954"/>
                    <a:pt x="1370" y="5859"/>
                  </a:cubicBezTo>
                  <a:cubicBezTo>
                    <a:pt x="1370" y="5775"/>
                    <a:pt x="1286" y="5704"/>
                    <a:pt x="1203" y="5704"/>
                  </a:cubicBezTo>
                  <a:lnTo>
                    <a:pt x="1048" y="5704"/>
                  </a:lnTo>
                  <a:lnTo>
                    <a:pt x="1048" y="5061"/>
                  </a:lnTo>
                  <a:cubicBezTo>
                    <a:pt x="1048" y="4966"/>
                    <a:pt x="977" y="4894"/>
                    <a:pt x="893" y="4894"/>
                  </a:cubicBezTo>
                  <a:cubicBezTo>
                    <a:pt x="798" y="4894"/>
                    <a:pt x="727" y="4966"/>
                    <a:pt x="727" y="5061"/>
                  </a:cubicBezTo>
                  <a:lnTo>
                    <a:pt x="727" y="5704"/>
                  </a:lnTo>
                  <a:lnTo>
                    <a:pt x="310" y="5704"/>
                  </a:lnTo>
                  <a:lnTo>
                    <a:pt x="310" y="5085"/>
                  </a:lnTo>
                  <a:cubicBezTo>
                    <a:pt x="310" y="4454"/>
                    <a:pt x="798" y="4275"/>
                    <a:pt x="834" y="4275"/>
                  </a:cubicBezTo>
                  <a:lnTo>
                    <a:pt x="846" y="4275"/>
                  </a:lnTo>
                  <a:lnTo>
                    <a:pt x="1227" y="4109"/>
                  </a:lnTo>
                  <a:lnTo>
                    <a:pt x="1679" y="5704"/>
                  </a:lnTo>
                  <a:cubicBezTo>
                    <a:pt x="1608" y="5716"/>
                    <a:pt x="1560" y="5775"/>
                    <a:pt x="1560" y="5847"/>
                  </a:cubicBezTo>
                  <a:cubicBezTo>
                    <a:pt x="1560" y="5942"/>
                    <a:pt x="1631" y="6013"/>
                    <a:pt x="1727" y="6013"/>
                  </a:cubicBezTo>
                  <a:lnTo>
                    <a:pt x="1893" y="6049"/>
                  </a:lnTo>
                  <a:lnTo>
                    <a:pt x="4298" y="6049"/>
                  </a:lnTo>
                  <a:cubicBezTo>
                    <a:pt x="4394" y="6049"/>
                    <a:pt x="4465" y="5966"/>
                    <a:pt x="4465" y="5883"/>
                  </a:cubicBezTo>
                  <a:lnTo>
                    <a:pt x="4465" y="5121"/>
                  </a:lnTo>
                  <a:cubicBezTo>
                    <a:pt x="4465" y="4430"/>
                    <a:pt x="3989" y="4097"/>
                    <a:pt x="3727" y="4001"/>
                  </a:cubicBezTo>
                  <a:lnTo>
                    <a:pt x="3203" y="3775"/>
                  </a:lnTo>
                  <a:lnTo>
                    <a:pt x="2834" y="3537"/>
                  </a:lnTo>
                  <a:lnTo>
                    <a:pt x="2834" y="3454"/>
                  </a:lnTo>
                  <a:cubicBezTo>
                    <a:pt x="3108" y="3299"/>
                    <a:pt x="3310" y="3037"/>
                    <a:pt x="3370" y="2727"/>
                  </a:cubicBezTo>
                  <a:cubicBezTo>
                    <a:pt x="3608" y="2680"/>
                    <a:pt x="3787" y="2465"/>
                    <a:pt x="3787" y="2215"/>
                  </a:cubicBezTo>
                  <a:cubicBezTo>
                    <a:pt x="3787" y="2084"/>
                    <a:pt x="3751" y="1965"/>
                    <a:pt x="3656" y="1870"/>
                  </a:cubicBezTo>
                  <a:lnTo>
                    <a:pt x="3656" y="1370"/>
                  </a:lnTo>
                  <a:cubicBezTo>
                    <a:pt x="3656" y="608"/>
                    <a:pt x="3048" y="1"/>
                    <a:pt x="228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83"/>
            <p:cNvSpPr/>
            <p:nvPr/>
          </p:nvSpPr>
          <p:spPr>
            <a:xfrm>
              <a:off x="7170938" y="1533610"/>
              <a:ext cx="223206" cy="53852"/>
            </a:xfrm>
            <a:custGeom>
              <a:rect b="b" l="l" r="r" t="t"/>
              <a:pathLst>
                <a:path extrusionOk="0" h="1692" w="7013">
                  <a:moveTo>
                    <a:pt x="3512" y="0"/>
                  </a:moveTo>
                  <a:cubicBezTo>
                    <a:pt x="2227" y="0"/>
                    <a:pt x="1000" y="477"/>
                    <a:pt x="72" y="1358"/>
                  </a:cubicBezTo>
                  <a:cubicBezTo>
                    <a:pt x="12" y="1405"/>
                    <a:pt x="0" y="1512"/>
                    <a:pt x="72" y="1572"/>
                  </a:cubicBezTo>
                  <a:cubicBezTo>
                    <a:pt x="92" y="1625"/>
                    <a:pt x="130" y="1649"/>
                    <a:pt x="171" y="1649"/>
                  </a:cubicBezTo>
                  <a:cubicBezTo>
                    <a:pt x="203" y="1649"/>
                    <a:pt x="236" y="1634"/>
                    <a:pt x="262" y="1608"/>
                  </a:cubicBezTo>
                  <a:cubicBezTo>
                    <a:pt x="1143" y="786"/>
                    <a:pt x="2286" y="322"/>
                    <a:pt x="3501" y="322"/>
                  </a:cubicBezTo>
                  <a:cubicBezTo>
                    <a:pt x="4584" y="322"/>
                    <a:pt x="5608" y="691"/>
                    <a:pt x="6453" y="1370"/>
                  </a:cubicBezTo>
                  <a:lnTo>
                    <a:pt x="6203" y="1370"/>
                  </a:lnTo>
                  <a:cubicBezTo>
                    <a:pt x="6120" y="1370"/>
                    <a:pt x="6037" y="1441"/>
                    <a:pt x="6037" y="1536"/>
                  </a:cubicBezTo>
                  <a:cubicBezTo>
                    <a:pt x="6037" y="1620"/>
                    <a:pt x="6120" y="1691"/>
                    <a:pt x="6203" y="1691"/>
                  </a:cubicBezTo>
                  <a:lnTo>
                    <a:pt x="6846" y="1691"/>
                  </a:lnTo>
                  <a:cubicBezTo>
                    <a:pt x="6930" y="1691"/>
                    <a:pt x="7013" y="1620"/>
                    <a:pt x="7013" y="1536"/>
                  </a:cubicBezTo>
                  <a:lnTo>
                    <a:pt x="7013" y="953"/>
                  </a:lnTo>
                  <a:cubicBezTo>
                    <a:pt x="7013" y="858"/>
                    <a:pt x="6930" y="786"/>
                    <a:pt x="6846" y="786"/>
                  </a:cubicBezTo>
                  <a:cubicBezTo>
                    <a:pt x="6751" y="786"/>
                    <a:pt x="6680" y="858"/>
                    <a:pt x="6680" y="953"/>
                  </a:cubicBezTo>
                  <a:lnTo>
                    <a:pt x="6680" y="1131"/>
                  </a:lnTo>
                  <a:cubicBezTo>
                    <a:pt x="5787" y="405"/>
                    <a:pt x="4667" y="0"/>
                    <a:pt x="351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83"/>
            <p:cNvSpPr/>
            <p:nvPr/>
          </p:nvSpPr>
          <p:spPr>
            <a:xfrm>
              <a:off x="7175107" y="1804558"/>
              <a:ext cx="215249" cy="50415"/>
            </a:xfrm>
            <a:custGeom>
              <a:rect b="b" l="l" r="r" t="t"/>
              <a:pathLst>
                <a:path extrusionOk="0" h="1584" w="6763">
                  <a:moveTo>
                    <a:pt x="167" y="0"/>
                  </a:moveTo>
                  <a:cubicBezTo>
                    <a:pt x="72" y="0"/>
                    <a:pt x="0" y="72"/>
                    <a:pt x="0" y="167"/>
                  </a:cubicBezTo>
                  <a:lnTo>
                    <a:pt x="0" y="738"/>
                  </a:lnTo>
                  <a:cubicBezTo>
                    <a:pt x="0" y="834"/>
                    <a:pt x="72" y="905"/>
                    <a:pt x="167" y="905"/>
                  </a:cubicBezTo>
                  <a:cubicBezTo>
                    <a:pt x="250" y="905"/>
                    <a:pt x="333" y="834"/>
                    <a:pt x="333" y="738"/>
                  </a:cubicBezTo>
                  <a:lnTo>
                    <a:pt x="333" y="560"/>
                  </a:lnTo>
                  <a:cubicBezTo>
                    <a:pt x="1203" y="1215"/>
                    <a:pt x="2262" y="1584"/>
                    <a:pt x="3381" y="1584"/>
                  </a:cubicBezTo>
                  <a:cubicBezTo>
                    <a:pt x="4596" y="1584"/>
                    <a:pt x="5775" y="1143"/>
                    <a:pt x="6680" y="357"/>
                  </a:cubicBezTo>
                  <a:cubicBezTo>
                    <a:pt x="6739" y="298"/>
                    <a:pt x="6763" y="191"/>
                    <a:pt x="6691" y="131"/>
                  </a:cubicBezTo>
                  <a:cubicBezTo>
                    <a:pt x="6652" y="92"/>
                    <a:pt x="6609" y="74"/>
                    <a:pt x="6567" y="74"/>
                  </a:cubicBezTo>
                  <a:cubicBezTo>
                    <a:pt x="6532" y="74"/>
                    <a:pt x="6497" y="86"/>
                    <a:pt x="6465" y="107"/>
                  </a:cubicBezTo>
                  <a:cubicBezTo>
                    <a:pt x="5596" y="846"/>
                    <a:pt x="4501" y="1262"/>
                    <a:pt x="3370" y="1262"/>
                  </a:cubicBezTo>
                  <a:cubicBezTo>
                    <a:pt x="2334" y="1262"/>
                    <a:pt x="1346" y="941"/>
                    <a:pt x="536" y="322"/>
                  </a:cubicBezTo>
                  <a:lnTo>
                    <a:pt x="810" y="322"/>
                  </a:lnTo>
                  <a:cubicBezTo>
                    <a:pt x="893" y="322"/>
                    <a:pt x="965" y="250"/>
                    <a:pt x="965" y="167"/>
                  </a:cubicBezTo>
                  <a:cubicBezTo>
                    <a:pt x="965" y="72"/>
                    <a:pt x="893" y="0"/>
                    <a:pt x="81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83"/>
            <p:cNvSpPr/>
            <p:nvPr/>
          </p:nvSpPr>
          <p:spPr>
            <a:xfrm>
              <a:off x="7300539" y="1600289"/>
              <a:ext cx="142492" cy="191793"/>
            </a:xfrm>
            <a:custGeom>
              <a:rect b="b" l="l" r="r" t="t"/>
              <a:pathLst>
                <a:path extrusionOk="0" h="6026" w="4477">
                  <a:moveTo>
                    <a:pt x="2358" y="275"/>
                  </a:moveTo>
                  <a:cubicBezTo>
                    <a:pt x="2941" y="275"/>
                    <a:pt x="3417" y="751"/>
                    <a:pt x="3417" y="1322"/>
                  </a:cubicBezTo>
                  <a:lnTo>
                    <a:pt x="3417" y="1608"/>
                  </a:lnTo>
                  <a:lnTo>
                    <a:pt x="3381" y="1608"/>
                  </a:lnTo>
                  <a:cubicBezTo>
                    <a:pt x="3060" y="1537"/>
                    <a:pt x="2953" y="1108"/>
                    <a:pt x="2953" y="1108"/>
                  </a:cubicBezTo>
                  <a:cubicBezTo>
                    <a:pt x="2941" y="1049"/>
                    <a:pt x="2893" y="1001"/>
                    <a:pt x="2834" y="989"/>
                  </a:cubicBezTo>
                  <a:cubicBezTo>
                    <a:pt x="2821" y="984"/>
                    <a:pt x="2808" y="981"/>
                    <a:pt x="2795" y="981"/>
                  </a:cubicBezTo>
                  <a:cubicBezTo>
                    <a:pt x="2749" y="981"/>
                    <a:pt x="2704" y="1011"/>
                    <a:pt x="2667" y="1049"/>
                  </a:cubicBezTo>
                  <a:cubicBezTo>
                    <a:pt x="2167" y="1608"/>
                    <a:pt x="1274" y="1608"/>
                    <a:pt x="1250" y="1608"/>
                  </a:cubicBezTo>
                  <a:lnTo>
                    <a:pt x="1191" y="1608"/>
                  </a:lnTo>
                  <a:lnTo>
                    <a:pt x="1191" y="1322"/>
                  </a:lnTo>
                  <a:cubicBezTo>
                    <a:pt x="1191" y="751"/>
                    <a:pt x="1667" y="275"/>
                    <a:pt x="2250" y="275"/>
                  </a:cubicBezTo>
                  <a:close/>
                  <a:moveTo>
                    <a:pt x="1107" y="2049"/>
                  </a:moveTo>
                  <a:lnTo>
                    <a:pt x="1107" y="2382"/>
                  </a:lnTo>
                  <a:cubicBezTo>
                    <a:pt x="1060" y="2358"/>
                    <a:pt x="1012" y="2287"/>
                    <a:pt x="1012" y="2215"/>
                  </a:cubicBezTo>
                  <a:cubicBezTo>
                    <a:pt x="1012" y="2144"/>
                    <a:pt x="1048" y="2084"/>
                    <a:pt x="1107" y="2049"/>
                  </a:cubicBezTo>
                  <a:close/>
                  <a:moveTo>
                    <a:pt x="3393" y="2061"/>
                  </a:moveTo>
                  <a:cubicBezTo>
                    <a:pt x="3441" y="2084"/>
                    <a:pt x="3489" y="2144"/>
                    <a:pt x="3489" y="2215"/>
                  </a:cubicBezTo>
                  <a:cubicBezTo>
                    <a:pt x="3489" y="2299"/>
                    <a:pt x="3453" y="2358"/>
                    <a:pt x="3393" y="2382"/>
                  </a:cubicBezTo>
                  <a:lnTo>
                    <a:pt x="3393" y="2061"/>
                  </a:lnTo>
                  <a:close/>
                  <a:moveTo>
                    <a:pt x="2643" y="1442"/>
                  </a:moveTo>
                  <a:cubicBezTo>
                    <a:pt x="2727" y="1608"/>
                    <a:pt x="2858" y="1787"/>
                    <a:pt x="3084" y="1894"/>
                  </a:cubicBezTo>
                  <a:lnTo>
                    <a:pt x="3084" y="2537"/>
                  </a:lnTo>
                  <a:cubicBezTo>
                    <a:pt x="3084" y="2930"/>
                    <a:pt x="2762" y="3263"/>
                    <a:pt x="2358" y="3263"/>
                  </a:cubicBezTo>
                  <a:lnTo>
                    <a:pt x="2167" y="3263"/>
                  </a:lnTo>
                  <a:cubicBezTo>
                    <a:pt x="1750" y="3263"/>
                    <a:pt x="1417" y="2930"/>
                    <a:pt x="1417" y="2537"/>
                  </a:cubicBezTo>
                  <a:lnTo>
                    <a:pt x="1417" y="1918"/>
                  </a:lnTo>
                  <a:cubicBezTo>
                    <a:pt x="1691" y="1894"/>
                    <a:pt x="2238" y="1799"/>
                    <a:pt x="2643" y="1442"/>
                  </a:cubicBezTo>
                  <a:close/>
                  <a:moveTo>
                    <a:pt x="2548" y="3573"/>
                  </a:moveTo>
                  <a:lnTo>
                    <a:pt x="2548" y="3775"/>
                  </a:lnTo>
                  <a:lnTo>
                    <a:pt x="2250" y="4073"/>
                  </a:lnTo>
                  <a:lnTo>
                    <a:pt x="1965" y="3811"/>
                  </a:lnTo>
                  <a:lnTo>
                    <a:pt x="1965" y="3632"/>
                  </a:lnTo>
                  <a:lnTo>
                    <a:pt x="1965" y="3573"/>
                  </a:lnTo>
                  <a:cubicBezTo>
                    <a:pt x="2024" y="3585"/>
                    <a:pt x="2084" y="3585"/>
                    <a:pt x="2155" y="3585"/>
                  </a:cubicBezTo>
                  <a:lnTo>
                    <a:pt x="2358" y="3585"/>
                  </a:lnTo>
                  <a:cubicBezTo>
                    <a:pt x="2417" y="3585"/>
                    <a:pt x="2477" y="3585"/>
                    <a:pt x="2548" y="3573"/>
                  </a:cubicBezTo>
                  <a:close/>
                  <a:moveTo>
                    <a:pt x="1667" y="3918"/>
                  </a:moveTo>
                  <a:cubicBezTo>
                    <a:pt x="1667" y="3942"/>
                    <a:pt x="1679" y="3954"/>
                    <a:pt x="1715" y="3989"/>
                  </a:cubicBezTo>
                  <a:lnTo>
                    <a:pt x="2024" y="4287"/>
                  </a:lnTo>
                  <a:lnTo>
                    <a:pt x="1774" y="4454"/>
                  </a:lnTo>
                  <a:lnTo>
                    <a:pt x="1548" y="3989"/>
                  </a:lnTo>
                  <a:lnTo>
                    <a:pt x="1667" y="3918"/>
                  </a:lnTo>
                  <a:close/>
                  <a:moveTo>
                    <a:pt x="2834" y="3918"/>
                  </a:moveTo>
                  <a:lnTo>
                    <a:pt x="2941" y="3989"/>
                  </a:lnTo>
                  <a:lnTo>
                    <a:pt x="2715" y="4454"/>
                  </a:lnTo>
                  <a:lnTo>
                    <a:pt x="2655" y="4406"/>
                  </a:lnTo>
                  <a:lnTo>
                    <a:pt x="2477" y="4275"/>
                  </a:lnTo>
                  <a:lnTo>
                    <a:pt x="2798" y="3942"/>
                  </a:lnTo>
                  <a:lnTo>
                    <a:pt x="2834" y="3918"/>
                  </a:lnTo>
                  <a:close/>
                  <a:moveTo>
                    <a:pt x="2238" y="4501"/>
                  </a:moveTo>
                  <a:lnTo>
                    <a:pt x="2369" y="4585"/>
                  </a:lnTo>
                  <a:lnTo>
                    <a:pt x="2322" y="4692"/>
                  </a:lnTo>
                  <a:lnTo>
                    <a:pt x="2167" y="4692"/>
                  </a:lnTo>
                  <a:lnTo>
                    <a:pt x="2119" y="4585"/>
                  </a:lnTo>
                  <a:lnTo>
                    <a:pt x="2238" y="4501"/>
                  </a:lnTo>
                  <a:close/>
                  <a:moveTo>
                    <a:pt x="1846" y="4799"/>
                  </a:moveTo>
                  <a:lnTo>
                    <a:pt x="1893" y="4894"/>
                  </a:lnTo>
                  <a:lnTo>
                    <a:pt x="1846" y="5156"/>
                  </a:lnTo>
                  <a:lnTo>
                    <a:pt x="1762" y="4835"/>
                  </a:lnTo>
                  <a:cubicBezTo>
                    <a:pt x="1774" y="4835"/>
                    <a:pt x="1786" y="4823"/>
                    <a:pt x="1810" y="4823"/>
                  </a:cubicBezTo>
                  <a:lnTo>
                    <a:pt x="1846" y="4799"/>
                  </a:lnTo>
                  <a:close/>
                  <a:moveTo>
                    <a:pt x="2643" y="4799"/>
                  </a:moveTo>
                  <a:lnTo>
                    <a:pt x="2679" y="4823"/>
                  </a:lnTo>
                  <a:cubicBezTo>
                    <a:pt x="2703" y="4835"/>
                    <a:pt x="2715" y="4835"/>
                    <a:pt x="2739" y="4847"/>
                  </a:cubicBezTo>
                  <a:lnTo>
                    <a:pt x="2655" y="5156"/>
                  </a:lnTo>
                  <a:lnTo>
                    <a:pt x="2608" y="4882"/>
                  </a:lnTo>
                  <a:lnTo>
                    <a:pt x="2643" y="4799"/>
                  </a:lnTo>
                  <a:close/>
                  <a:moveTo>
                    <a:pt x="2322" y="5037"/>
                  </a:moveTo>
                  <a:lnTo>
                    <a:pt x="2441" y="5728"/>
                  </a:lnTo>
                  <a:lnTo>
                    <a:pt x="2084" y="5728"/>
                  </a:lnTo>
                  <a:lnTo>
                    <a:pt x="2203" y="5037"/>
                  </a:lnTo>
                  <a:close/>
                  <a:moveTo>
                    <a:pt x="3262" y="4156"/>
                  </a:moveTo>
                  <a:lnTo>
                    <a:pt x="3620" y="4299"/>
                  </a:lnTo>
                  <a:lnTo>
                    <a:pt x="3631" y="4299"/>
                  </a:lnTo>
                  <a:cubicBezTo>
                    <a:pt x="3655" y="4323"/>
                    <a:pt x="4155" y="4501"/>
                    <a:pt x="4155" y="5121"/>
                  </a:cubicBezTo>
                  <a:lnTo>
                    <a:pt x="4155" y="5728"/>
                  </a:lnTo>
                  <a:lnTo>
                    <a:pt x="3739" y="5728"/>
                  </a:lnTo>
                  <a:lnTo>
                    <a:pt x="3739" y="5097"/>
                  </a:lnTo>
                  <a:cubicBezTo>
                    <a:pt x="3739" y="5001"/>
                    <a:pt x="3667" y="4930"/>
                    <a:pt x="3572" y="4930"/>
                  </a:cubicBezTo>
                  <a:cubicBezTo>
                    <a:pt x="3489" y="4930"/>
                    <a:pt x="3417" y="5001"/>
                    <a:pt x="3417" y="5097"/>
                  </a:cubicBezTo>
                  <a:lnTo>
                    <a:pt x="3417" y="5728"/>
                  </a:lnTo>
                  <a:lnTo>
                    <a:pt x="2822" y="5728"/>
                  </a:lnTo>
                  <a:lnTo>
                    <a:pt x="3262" y="4156"/>
                  </a:lnTo>
                  <a:close/>
                  <a:moveTo>
                    <a:pt x="2191" y="1"/>
                  </a:moveTo>
                  <a:cubicBezTo>
                    <a:pt x="1429" y="1"/>
                    <a:pt x="822" y="608"/>
                    <a:pt x="822" y="1370"/>
                  </a:cubicBezTo>
                  <a:lnTo>
                    <a:pt x="822" y="1870"/>
                  </a:lnTo>
                  <a:cubicBezTo>
                    <a:pt x="750" y="1965"/>
                    <a:pt x="691" y="2084"/>
                    <a:pt x="691" y="2215"/>
                  </a:cubicBezTo>
                  <a:cubicBezTo>
                    <a:pt x="691" y="2465"/>
                    <a:pt x="869" y="2680"/>
                    <a:pt x="1107" y="2727"/>
                  </a:cubicBezTo>
                  <a:cubicBezTo>
                    <a:pt x="1167" y="3037"/>
                    <a:pt x="1357" y="3299"/>
                    <a:pt x="1643" y="3454"/>
                  </a:cubicBezTo>
                  <a:lnTo>
                    <a:pt x="1643" y="3525"/>
                  </a:lnTo>
                  <a:lnTo>
                    <a:pt x="1286" y="3763"/>
                  </a:lnTo>
                  <a:lnTo>
                    <a:pt x="1262" y="3763"/>
                  </a:lnTo>
                  <a:lnTo>
                    <a:pt x="726" y="3989"/>
                  </a:lnTo>
                  <a:cubicBezTo>
                    <a:pt x="476" y="4073"/>
                    <a:pt x="0" y="4418"/>
                    <a:pt x="0" y="5109"/>
                  </a:cubicBezTo>
                  <a:lnTo>
                    <a:pt x="0" y="5859"/>
                  </a:lnTo>
                  <a:cubicBezTo>
                    <a:pt x="0" y="5954"/>
                    <a:pt x="72" y="6025"/>
                    <a:pt x="167" y="6025"/>
                  </a:cubicBezTo>
                  <a:lnTo>
                    <a:pt x="1203" y="6025"/>
                  </a:lnTo>
                  <a:cubicBezTo>
                    <a:pt x="1298" y="6025"/>
                    <a:pt x="1369" y="5954"/>
                    <a:pt x="1369" y="5859"/>
                  </a:cubicBezTo>
                  <a:cubicBezTo>
                    <a:pt x="1369" y="5775"/>
                    <a:pt x="1298" y="5704"/>
                    <a:pt x="1203" y="5704"/>
                  </a:cubicBezTo>
                  <a:lnTo>
                    <a:pt x="1060" y="5704"/>
                  </a:lnTo>
                  <a:lnTo>
                    <a:pt x="1060" y="5061"/>
                  </a:lnTo>
                  <a:cubicBezTo>
                    <a:pt x="1060" y="4966"/>
                    <a:pt x="988" y="4894"/>
                    <a:pt x="893" y="4894"/>
                  </a:cubicBezTo>
                  <a:cubicBezTo>
                    <a:pt x="810" y="4894"/>
                    <a:pt x="726" y="4966"/>
                    <a:pt x="726" y="5061"/>
                  </a:cubicBezTo>
                  <a:lnTo>
                    <a:pt x="726" y="5704"/>
                  </a:lnTo>
                  <a:lnTo>
                    <a:pt x="310" y="5704"/>
                  </a:lnTo>
                  <a:lnTo>
                    <a:pt x="310" y="5085"/>
                  </a:lnTo>
                  <a:cubicBezTo>
                    <a:pt x="310" y="4454"/>
                    <a:pt x="810" y="4275"/>
                    <a:pt x="834" y="4275"/>
                  </a:cubicBezTo>
                  <a:lnTo>
                    <a:pt x="845" y="4275"/>
                  </a:lnTo>
                  <a:lnTo>
                    <a:pt x="1238" y="4109"/>
                  </a:lnTo>
                  <a:lnTo>
                    <a:pt x="1679" y="5704"/>
                  </a:lnTo>
                  <a:cubicBezTo>
                    <a:pt x="1607" y="5716"/>
                    <a:pt x="1560" y="5775"/>
                    <a:pt x="1560" y="5847"/>
                  </a:cubicBezTo>
                  <a:cubicBezTo>
                    <a:pt x="1560" y="5942"/>
                    <a:pt x="1643" y="6013"/>
                    <a:pt x="1726" y="6013"/>
                  </a:cubicBezTo>
                  <a:lnTo>
                    <a:pt x="4322" y="6013"/>
                  </a:lnTo>
                  <a:cubicBezTo>
                    <a:pt x="4405" y="6013"/>
                    <a:pt x="4477" y="5942"/>
                    <a:pt x="4477" y="5847"/>
                  </a:cubicBezTo>
                  <a:lnTo>
                    <a:pt x="4477" y="5085"/>
                  </a:lnTo>
                  <a:cubicBezTo>
                    <a:pt x="4465" y="4442"/>
                    <a:pt x="3989" y="4097"/>
                    <a:pt x="3739" y="4001"/>
                  </a:cubicBezTo>
                  <a:lnTo>
                    <a:pt x="3203" y="3775"/>
                  </a:lnTo>
                  <a:lnTo>
                    <a:pt x="2846" y="3537"/>
                  </a:lnTo>
                  <a:lnTo>
                    <a:pt x="2846" y="3454"/>
                  </a:lnTo>
                  <a:cubicBezTo>
                    <a:pt x="3120" y="3299"/>
                    <a:pt x="3322" y="3037"/>
                    <a:pt x="3381" y="2727"/>
                  </a:cubicBezTo>
                  <a:cubicBezTo>
                    <a:pt x="3620" y="2680"/>
                    <a:pt x="3798" y="2465"/>
                    <a:pt x="3798" y="2215"/>
                  </a:cubicBezTo>
                  <a:cubicBezTo>
                    <a:pt x="3798" y="2084"/>
                    <a:pt x="3751" y="1965"/>
                    <a:pt x="3667" y="1870"/>
                  </a:cubicBezTo>
                  <a:lnTo>
                    <a:pt x="3667" y="1370"/>
                  </a:lnTo>
                  <a:cubicBezTo>
                    <a:pt x="3667" y="608"/>
                    <a:pt x="3048" y="1"/>
                    <a:pt x="2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8" name="Google Shape;6408;p83"/>
          <p:cNvGrpSpPr/>
          <p:nvPr/>
        </p:nvGrpSpPr>
        <p:grpSpPr>
          <a:xfrm>
            <a:off x="7562766" y="1514864"/>
            <a:ext cx="327059" cy="360192"/>
            <a:chOff x="7562766" y="1514864"/>
            <a:chExt cx="327059" cy="360192"/>
          </a:xfrm>
        </p:grpSpPr>
        <p:sp>
          <p:nvSpPr>
            <p:cNvPr id="6409" name="Google Shape;6409;p83"/>
            <p:cNvSpPr/>
            <p:nvPr/>
          </p:nvSpPr>
          <p:spPr>
            <a:xfrm>
              <a:off x="7662418" y="1600289"/>
              <a:ext cx="127724" cy="165248"/>
            </a:xfrm>
            <a:custGeom>
              <a:rect b="b" l="l" r="r" t="t"/>
              <a:pathLst>
                <a:path extrusionOk="0" h="5192" w="4013">
                  <a:moveTo>
                    <a:pt x="2001" y="334"/>
                  </a:moveTo>
                  <a:cubicBezTo>
                    <a:pt x="2298" y="334"/>
                    <a:pt x="2548" y="513"/>
                    <a:pt x="2656" y="763"/>
                  </a:cubicBezTo>
                  <a:cubicBezTo>
                    <a:pt x="2679" y="846"/>
                    <a:pt x="2715" y="941"/>
                    <a:pt x="2715" y="1049"/>
                  </a:cubicBezTo>
                  <a:lnTo>
                    <a:pt x="2715" y="1227"/>
                  </a:lnTo>
                  <a:cubicBezTo>
                    <a:pt x="2441" y="1132"/>
                    <a:pt x="2322" y="846"/>
                    <a:pt x="2322" y="834"/>
                  </a:cubicBezTo>
                  <a:cubicBezTo>
                    <a:pt x="2298" y="775"/>
                    <a:pt x="2251" y="727"/>
                    <a:pt x="2179" y="727"/>
                  </a:cubicBezTo>
                  <a:cubicBezTo>
                    <a:pt x="2120" y="727"/>
                    <a:pt x="2060" y="763"/>
                    <a:pt x="2013" y="822"/>
                  </a:cubicBezTo>
                  <a:cubicBezTo>
                    <a:pt x="2013" y="822"/>
                    <a:pt x="1822" y="1180"/>
                    <a:pt x="1286" y="1239"/>
                  </a:cubicBezTo>
                  <a:lnTo>
                    <a:pt x="1286" y="1025"/>
                  </a:lnTo>
                  <a:cubicBezTo>
                    <a:pt x="1298" y="941"/>
                    <a:pt x="1310" y="846"/>
                    <a:pt x="1346" y="763"/>
                  </a:cubicBezTo>
                  <a:cubicBezTo>
                    <a:pt x="1453" y="513"/>
                    <a:pt x="1703" y="334"/>
                    <a:pt x="2001" y="334"/>
                  </a:cubicBezTo>
                  <a:close/>
                  <a:moveTo>
                    <a:pt x="2167" y="1180"/>
                  </a:moveTo>
                  <a:cubicBezTo>
                    <a:pt x="2263" y="1322"/>
                    <a:pt x="2465" y="1501"/>
                    <a:pt x="2727" y="1549"/>
                  </a:cubicBezTo>
                  <a:lnTo>
                    <a:pt x="2727" y="1775"/>
                  </a:lnTo>
                  <a:cubicBezTo>
                    <a:pt x="2727" y="2156"/>
                    <a:pt x="2429" y="2465"/>
                    <a:pt x="2048" y="2489"/>
                  </a:cubicBezTo>
                  <a:lnTo>
                    <a:pt x="1989" y="2489"/>
                  </a:lnTo>
                  <a:cubicBezTo>
                    <a:pt x="1596" y="2489"/>
                    <a:pt x="1298" y="2180"/>
                    <a:pt x="1298" y="1787"/>
                  </a:cubicBezTo>
                  <a:lnTo>
                    <a:pt x="1298" y="1561"/>
                  </a:lnTo>
                  <a:cubicBezTo>
                    <a:pt x="1727" y="1525"/>
                    <a:pt x="2001" y="1346"/>
                    <a:pt x="2167" y="1180"/>
                  </a:cubicBezTo>
                  <a:close/>
                  <a:moveTo>
                    <a:pt x="2215" y="2846"/>
                  </a:moveTo>
                  <a:lnTo>
                    <a:pt x="2132" y="3025"/>
                  </a:lnTo>
                  <a:lnTo>
                    <a:pt x="1906" y="3025"/>
                  </a:lnTo>
                  <a:lnTo>
                    <a:pt x="1810" y="2846"/>
                  </a:lnTo>
                  <a:close/>
                  <a:moveTo>
                    <a:pt x="2084" y="3347"/>
                  </a:moveTo>
                  <a:lnTo>
                    <a:pt x="2287" y="4180"/>
                  </a:lnTo>
                  <a:lnTo>
                    <a:pt x="2013" y="4442"/>
                  </a:lnTo>
                  <a:lnTo>
                    <a:pt x="1751" y="4180"/>
                  </a:lnTo>
                  <a:lnTo>
                    <a:pt x="1929" y="3347"/>
                  </a:lnTo>
                  <a:close/>
                  <a:moveTo>
                    <a:pt x="2572" y="2918"/>
                  </a:moveTo>
                  <a:cubicBezTo>
                    <a:pt x="2810" y="2989"/>
                    <a:pt x="3025" y="3120"/>
                    <a:pt x="3215" y="3311"/>
                  </a:cubicBezTo>
                  <a:cubicBezTo>
                    <a:pt x="3549" y="3620"/>
                    <a:pt x="3727" y="4025"/>
                    <a:pt x="3727" y="4442"/>
                  </a:cubicBezTo>
                  <a:lnTo>
                    <a:pt x="3668" y="4859"/>
                  </a:lnTo>
                  <a:lnTo>
                    <a:pt x="334" y="4859"/>
                  </a:lnTo>
                  <a:lnTo>
                    <a:pt x="334" y="4442"/>
                  </a:lnTo>
                  <a:cubicBezTo>
                    <a:pt x="334" y="4025"/>
                    <a:pt x="513" y="3620"/>
                    <a:pt x="834" y="3311"/>
                  </a:cubicBezTo>
                  <a:cubicBezTo>
                    <a:pt x="1013" y="3132"/>
                    <a:pt x="1239" y="2989"/>
                    <a:pt x="1477" y="2918"/>
                  </a:cubicBezTo>
                  <a:lnTo>
                    <a:pt x="1632" y="3204"/>
                  </a:lnTo>
                  <a:lnTo>
                    <a:pt x="1405" y="4192"/>
                  </a:lnTo>
                  <a:cubicBezTo>
                    <a:pt x="1394" y="4251"/>
                    <a:pt x="1405" y="4311"/>
                    <a:pt x="1453" y="4359"/>
                  </a:cubicBezTo>
                  <a:lnTo>
                    <a:pt x="1906" y="4775"/>
                  </a:lnTo>
                  <a:cubicBezTo>
                    <a:pt x="1941" y="4811"/>
                    <a:pt x="1989" y="4823"/>
                    <a:pt x="2025" y="4823"/>
                  </a:cubicBezTo>
                  <a:cubicBezTo>
                    <a:pt x="2072" y="4823"/>
                    <a:pt x="2096" y="4811"/>
                    <a:pt x="2144" y="4775"/>
                  </a:cubicBezTo>
                  <a:lnTo>
                    <a:pt x="2608" y="4359"/>
                  </a:lnTo>
                  <a:cubicBezTo>
                    <a:pt x="2656" y="4311"/>
                    <a:pt x="2668" y="4251"/>
                    <a:pt x="2656" y="4192"/>
                  </a:cubicBezTo>
                  <a:lnTo>
                    <a:pt x="2429" y="3204"/>
                  </a:lnTo>
                  <a:lnTo>
                    <a:pt x="2572" y="2918"/>
                  </a:lnTo>
                  <a:close/>
                  <a:moveTo>
                    <a:pt x="2001" y="1"/>
                  </a:moveTo>
                  <a:cubicBezTo>
                    <a:pt x="1417" y="1"/>
                    <a:pt x="953" y="465"/>
                    <a:pt x="953" y="1049"/>
                  </a:cubicBezTo>
                  <a:lnTo>
                    <a:pt x="953" y="1418"/>
                  </a:lnTo>
                  <a:lnTo>
                    <a:pt x="953" y="1787"/>
                  </a:lnTo>
                  <a:cubicBezTo>
                    <a:pt x="953" y="2120"/>
                    <a:pt x="1120" y="2418"/>
                    <a:pt x="1358" y="2608"/>
                  </a:cubicBezTo>
                  <a:cubicBezTo>
                    <a:pt x="572" y="2870"/>
                    <a:pt x="1" y="3608"/>
                    <a:pt x="1" y="4442"/>
                  </a:cubicBezTo>
                  <a:lnTo>
                    <a:pt x="1" y="5037"/>
                  </a:lnTo>
                  <a:cubicBezTo>
                    <a:pt x="1" y="5121"/>
                    <a:pt x="84" y="5192"/>
                    <a:pt x="167" y="5192"/>
                  </a:cubicBezTo>
                  <a:lnTo>
                    <a:pt x="3834" y="5192"/>
                  </a:lnTo>
                  <a:cubicBezTo>
                    <a:pt x="3918" y="5192"/>
                    <a:pt x="3989" y="5121"/>
                    <a:pt x="3989" y="5037"/>
                  </a:cubicBezTo>
                  <a:lnTo>
                    <a:pt x="3989" y="4442"/>
                  </a:lnTo>
                  <a:cubicBezTo>
                    <a:pt x="4013" y="3620"/>
                    <a:pt x="3430" y="2882"/>
                    <a:pt x="2644" y="2608"/>
                  </a:cubicBezTo>
                  <a:cubicBezTo>
                    <a:pt x="2882" y="2418"/>
                    <a:pt x="3037" y="2120"/>
                    <a:pt x="3037" y="1787"/>
                  </a:cubicBezTo>
                  <a:lnTo>
                    <a:pt x="3037" y="1418"/>
                  </a:lnTo>
                  <a:lnTo>
                    <a:pt x="3037" y="1049"/>
                  </a:lnTo>
                  <a:cubicBezTo>
                    <a:pt x="3037" y="465"/>
                    <a:pt x="2584" y="1"/>
                    <a:pt x="200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83"/>
            <p:cNvSpPr/>
            <p:nvPr/>
          </p:nvSpPr>
          <p:spPr>
            <a:xfrm>
              <a:off x="7599527" y="1548951"/>
              <a:ext cx="258853" cy="154841"/>
            </a:xfrm>
            <a:custGeom>
              <a:rect b="b" l="l" r="r" t="t"/>
              <a:pathLst>
                <a:path extrusionOk="0" h="4865" w="8133">
                  <a:moveTo>
                    <a:pt x="3974" y="1"/>
                  </a:moveTo>
                  <a:cubicBezTo>
                    <a:pt x="3947" y="1"/>
                    <a:pt x="3923" y="7"/>
                    <a:pt x="3905" y="18"/>
                  </a:cubicBezTo>
                  <a:cubicBezTo>
                    <a:pt x="3882" y="42"/>
                    <a:pt x="1798" y="1269"/>
                    <a:pt x="238" y="1269"/>
                  </a:cubicBezTo>
                  <a:cubicBezTo>
                    <a:pt x="167" y="1269"/>
                    <a:pt x="95" y="1328"/>
                    <a:pt x="72" y="1411"/>
                  </a:cubicBezTo>
                  <a:cubicBezTo>
                    <a:pt x="72" y="1423"/>
                    <a:pt x="0" y="1912"/>
                    <a:pt x="0" y="2662"/>
                  </a:cubicBezTo>
                  <a:cubicBezTo>
                    <a:pt x="0" y="2745"/>
                    <a:pt x="72" y="2816"/>
                    <a:pt x="167" y="2816"/>
                  </a:cubicBezTo>
                  <a:cubicBezTo>
                    <a:pt x="250" y="2816"/>
                    <a:pt x="333" y="2745"/>
                    <a:pt x="333" y="2662"/>
                  </a:cubicBezTo>
                  <a:cubicBezTo>
                    <a:pt x="333" y="2162"/>
                    <a:pt x="357" y="1781"/>
                    <a:pt x="393" y="1590"/>
                  </a:cubicBezTo>
                  <a:cubicBezTo>
                    <a:pt x="1060" y="1554"/>
                    <a:pt x="1857" y="1352"/>
                    <a:pt x="2786" y="947"/>
                  </a:cubicBezTo>
                  <a:cubicBezTo>
                    <a:pt x="3346" y="697"/>
                    <a:pt x="3798" y="459"/>
                    <a:pt x="3977" y="352"/>
                  </a:cubicBezTo>
                  <a:cubicBezTo>
                    <a:pt x="4155" y="459"/>
                    <a:pt x="4596" y="697"/>
                    <a:pt x="5167" y="947"/>
                  </a:cubicBezTo>
                  <a:cubicBezTo>
                    <a:pt x="6084" y="1352"/>
                    <a:pt x="6894" y="1566"/>
                    <a:pt x="7561" y="1590"/>
                  </a:cubicBezTo>
                  <a:cubicBezTo>
                    <a:pt x="7608" y="2007"/>
                    <a:pt x="7715" y="3281"/>
                    <a:pt x="7394" y="4662"/>
                  </a:cubicBezTo>
                  <a:cubicBezTo>
                    <a:pt x="7382" y="4757"/>
                    <a:pt x="7430" y="4840"/>
                    <a:pt x="7513" y="4864"/>
                  </a:cubicBezTo>
                  <a:lnTo>
                    <a:pt x="7549" y="4864"/>
                  </a:lnTo>
                  <a:cubicBezTo>
                    <a:pt x="7620" y="4864"/>
                    <a:pt x="7692" y="4805"/>
                    <a:pt x="7715" y="4721"/>
                  </a:cubicBezTo>
                  <a:cubicBezTo>
                    <a:pt x="8132" y="3007"/>
                    <a:pt x="7894" y="1483"/>
                    <a:pt x="7894" y="1411"/>
                  </a:cubicBezTo>
                  <a:cubicBezTo>
                    <a:pt x="7870" y="1328"/>
                    <a:pt x="7799" y="1269"/>
                    <a:pt x="7727" y="1269"/>
                  </a:cubicBezTo>
                  <a:cubicBezTo>
                    <a:pt x="6168" y="1269"/>
                    <a:pt x="4096" y="42"/>
                    <a:pt x="4060" y="18"/>
                  </a:cubicBezTo>
                  <a:cubicBezTo>
                    <a:pt x="4030" y="7"/>
                    <a:pt x="4001" y="1"/>
                    <a:pt x="397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83"/>
            <p:cNvSpPr/>
            <p:nvPr/>
          </p:nvSpPr>
          <p:spPr>
            <a:xfrm>
              <a:off x="7599909" y="1648380"/>
              <a:ext cx="242175" cy="190679"/>
            </a:xfrm>
            <a:custGeom>
              <a:rect b="b" l="l" r="r" t="t"/>
              <a:pathLst>
                <a:path extrusionOk="0" h="5991" w="7609">
                  <a:moveTo>
                    <a:pt x="185" y="1"/>
                  </a:moveTo>
                  <a:cubicBezTo>
                    <a:pt x="179" y="1"/>
                    <a:pt x="173" y="1"/>
                    <a:pt x="167" y="2"/>
                  </a:cubicBezTo>
                  <a:cubicBezTo>
                    <a:pt x="71" y="2"/>
                    <a:pt x="0" y="97"/>
                    <a:pt x="12" y="181"/>
                  </a:cubicBezTo>
                  <a:cubicBezTo>
                    <a:pt x="95" y="1419"/>
                    <a:pt x="369" y="2502"/>
                    <a:pt x="869" y="3419"/>
                  </a:cubicBezTo>
                  <a:cubicBezTo>
                    <a:pt x="1536" y="4669"/>
                    <a:pt x="2560" y="5526"/>
                    <a:pt x="3929" y="5979"/>
                  </a:cubicBezTo>
                  <a:cubicBezTo>
                    <a:pt x="3941" y="5979"/>
                    <a:pt x="3965" y="5991"/>
                    <a:pt x="3989" y="5991"/>
                  </a:cubicBezTo>
                  <a:cubicBezTo>
                    <a:pt x="4001" y="5991"/>
                    <a:pt x="4024" y="5991"/>
                    <a:pt x="4048" y="5979"/>
                  </a:cubicBezTo>
                  <a:cubicBezTo>
                    <a:pt x="4941" y="5681"/>
                    <a:pt x="5691" y="5217"/>
                    <a:pt x="6287" y="4574"/>
                  </a:cubicBezTo>
                  <a:cubicBezTo>
                    <a:pt x="6882" y="3931"/>
                    <a:pt x="7322" y="3133"/>
                    <a:pt x="7608" y="2181"/>
                  </a:cubicBezTo>
                  <a:cubicBezTo>
                    <a:pt x="7608" y="2097"/>
                    <a:pt x="7560" y="2002"/>
                    <a:pt x="7477" y="1966"/>
                  </a:cubicBezTo>
                  <a:cubicBezTo>
                    <a:pt x="7463" y="1963"/>
                    <a:pt x="7448" y="1961"/>
                    <a:pt x="7434" y="1961"/>
                  </a:cubicBezTo>
                  <a:cubicBezTo>
                    <a:pt x="7358" y="1961"/>
                    <a:pt x="7293" y="2013"/>
                    <a:pt x="7263" y="2074"/>
                  </a:cubicBezTo>
                  <a:cubicBezTo>
                    <a:pt x="7001" y="2990"/>
                    <a:pt x="6560" y="3741"/>
                    <a:pt x="6013" y="4336"/>
                  </a:cubicBezTo>
                  <a:cubicBezTo>
                    <a:pt x="5465" y="4919"/>
                    <a:pt x="4774" y="5348"/>
                    <a:pt x="3977" y="5634"/>
                  </a:cubicBezTo>
                  <a:cubicBezTo>
                    <a:pt x="2727" y="5205"/>
                    <a:pt x="1774" y="4395"/>
                    <a:pt x="1143" y="3252"/>
                  </a:cubicBezTo>
                  <a:cubicBezTo>
                    <a:pt x="691" y="2383"/>
                    <a:pt x="417" y="1347"/>
                    <a:pt x="345" y="157"/>
                  </a:cubicBezTo>
                  <a:cubicBezTo>
                    <a:pt x="345" y="68"/>
                    <a:pt x="263" y="1"/>
                    <a:pt x="18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83"/>
            <p:cNvSpPr/>
            <p:nvPr/>
          </p:nvSpPr>
          <p:spPr>
            <a:xfrm>
              <a:off x="7562766" y="1514864"/>
              <a:ext cx="327059" cy="360192"/>
            </a:xfrm>
            <a:custGeom>
              <a:rect b="b" l="l" r="r" t="t"/>
              <a:pathLst>
                <a:path extrusionOk="0" h="11317" w="10276">
                  <a:moveTo>
                    <a:pt x="5132" y="363"/>
                  </a:moveTo>
                  <a:cubicBezTo>
                    <a:pt x="5334" y="482"/>
                    <a:pt x="5906" y="792"/>
                    <a:pt x="6644" y="1125"/>
                  </a:cubicBezTo>
                  <a:cubicBezTo>
                    <a:pt x="7823" y="1625"/>
                    <a:pt x="8835" y="1899"/>
                    <a:pt x="9668" y="1923"/>
                  </a:cubicBezTo>
                  <a:cubicBezTo>
                    <a:pt x="9728" y="2375"/>
                    <a:pt x="9882" y="3947"/>
                    <a:pt x="9501" y="5673"/>
                  </a:cubicBezTo>
                  <a:cubicBezTo>
                    <a:pt x="9251" y="6888"/>
                    <a:pt x="8823" y="7912"/>
                    <a:pt x="8192" y="8757"/>
                  </a:cubicBezTo>
                  <a:cubicBezTo>
                    <a:pt x="7442" y="9781"/>
                    <a:pt x="6406" y="10531"/>
                    <a:pt x="5132" y="10972"/>
                  </a:cubicBezTo>
                  <a:cubicBezTo>
                    <a:pt x="3846" y="10543"/>
                    <a:pt x="2822" y="9805"/>
                    <a:pt x="2060" y="8769"/>
                  </a:cubicBezTo>
                  <a:cubicBezTo>
                    <a:pt x="1453" y="7936"/>
                    <a:pt x="1012" y="6900"/>
                    <a:pt x="750" y="5709"/>
                  </a:cubicBezTo>
                  <a:cubicBezTo>
                    <a:pt x="393" y="3983"/>
                    <a:pt x="536" y="2387"/>
                    <a:pt x="596" y="1923"/>
                  </a:cubicBezTo>
                  <a:cubicBezTo>
                    <a:pt x="1429" y="1899"/>
                    <a:pt x="2453" y="1625"/>
                    <a:pt x="3608" y="1125"/>
                  </a:cubicBezTo>
                  <a:cubicBezTo>
                    <a:pt x="4346" y="816"/>
                    <a:pt x="4917" y="482"/>
                    <a:pt x="5132" y="363"/>
                  </a:cubicBezTo>
                  <a:close/>
                  <a:moveTo>
                    <a:pt x="5129" y="0"/>
                  </a:moveTo>
                  <a:cubicBezTo>
                    <a:pt x="5102" y="0"/>
                    <a:pt x="5078" y="6"/>
                    <a:pt x="5060" y="18"/>
                  </a:cubicBezTo>
                  <a:cubicBezTo>
                    <a:pt x="5025" y="42"/>
                    <a:pt x="2417" y="1589"/>
                    <a:pt x="453" y="1589"/>
                  </a:cubicBezTo>
                  <a:cubicBezTo>
                    <a:pt x="381" y="1589"/>
                    <a:pt x="310" y="1649"/>
                    <a:pt x="298" y="1720"/>
                  </a:cubicBezTo>
                  <a:cubicBezTo>
                    <a:pt x="274" y="1792"/>
                    <a:pt x="0" y="3637"/>
                    <a:pt x="441" y="5757"/>
                  </a:cubicBezTo>
                  <a:cubicBezTo>
                    <a:pt x="691" y="7007"/>
                    <a:pt x="1155" y="8078"/>
                    <a:pt x="1810" y="8948"/>
                  </a:cubicBezTo>
                  <a:cubicBezTo>
                    <a:pt x="2620" y="10055"/>
                    <a:pt x="3727" y="10841"/>
                    <a:pt x="5096" y="11305"/>
                  </a:cubicBezTo>
                  <a:cubicBezTo>
                    <a:pt x="5120" y="11305"/>
                    <a:pt x="5132" y="11317"/>
                    <a:pt x="5156" y="11317"/>
                  </a:cubicBezTo>
                  <a:cubicBezTo>
                    <a:pt x="5179" y="11317"/>
                    <a:pt x="5191" y="11317"/>
                    <a:pt x="5215" y="11305"/>
                  </a:cubicBezTo>
                  <a:cubicBezTo>
                    <a:pt x="6584" y="10841"/>
                    <a:pt x="7692" y="10055"/>
                    <a:pt x="8513" y="8948"/>
                  </a:cubicBezTo>
                  <a:cubicBezTo>
                    <a:pt x="9144" y="8078"/>
                    <a:pt x="9609" y="6983"/>
                    <a:pt x="9882" y="5757"/>
                  </a:cubicBezTo>
                  <a:cubicBezTo>
                    <a:pt x="10275" y="3637"/>
                    <a:pt x="10001" y="1792"/>
                    <a:pt x="9978" y="1720"/>
                  </a:cubicBezTo>
                  <a:cubicBezTo>
                    <a:pt x="9966" y="1649"/>
                    <a:pt x="9894" y="1589"/>
                    <a:pt x="9823" y="1589"/>
                  </a:cubicBezTo>
                  <a:cubicBezTo>
                    <a:pt x="7858" y="1589"/>
                    <a:pt x="5251" y="42"/>
                    <a:pt x="5215" y="18"/>
                  </a:cubicBezTo>
                  <a:cubicBezTo>
                    <a:pt x="5185" y="6"/>
                    <a:pt x="5156" y="0"/>
                    <a:pt x="512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3" name="Google Shape;6413;p83"/>
          <p:cNvGrpSpPr/>
          <p:nvPr/>
        </p:nvGrpSpPr>
        <p:grpSpPr>
          <a:xfrm>
            <a:off x="6221229" y="1498673"/>
            <a:ext cx="361636" cy="362183"/>
            <a:chOff x="6259175" y="1559008"/>
            <a:chExt cx="271743" cy="272093"/>
          </a:xfrm>
        </p:grpSpPr>
        <p:sp>
          <p:nvSpPr>
            <p:cNvPr id="6414" name="Google Shape;6414;p83"/>
            <p:cNvSpPr/>
            <p:nvPr/>
          </p:nvSpPr>
          <p:spPr>
            <a:xfrm>
              <a:off x="6259175" y="1559008"/>
              <a:ext cx="271743" cy="272093"/>
            </a:xfrm>
            <a:custGeom>
              <a:rect b="b" l="l" r="r" t="t"/>
              <a:pathLst>
                <a:path extrusionOk="0" h="8549" w="8538">
                  <a:moveTo>
                    <a:pt x="4263" y="0"/>
                  </a:moveTo>
                  <a:cubicBezTo>
                    <a:pt x="3120" y="0"/>
                    <a:pt x="2049" y="453"/>
                    <a:pt x="1251" y="1250"/>
                  </a:cubicBezTo>
                  <a:cubicBezTo>
                    <a:pt x="441" y="2060"/>
                    <a:pt x="1" y="3131"/>
                    <a:pt x="1" y="4274"/>
                  </a:cubicBezTo>
                  <a:cubicBezTo>
                    <a:pt x="1" y="5417"/>
                    <a:pt x="441" y="6489"/>
                    <a:pt x="1251" y="7299"/>
                  </a:cubicBezTo>
                  <a:cubicBezTo>
                    <a:pt x="2049" y="8096"/>
                    <a:pt x="3120" y="8549"/>
                    <a:pt x="4263" y="8549"/>
                  </a:cubicBezTo>
                  <a:cubicBezTo>
                    <a:pt x="5418" y="8549"/>
                    <a:pt x="6490" y="8096"/>
                    <a:pt x="7287" y="7299"/>
                  </a:cubicBezTo>
                  <a:cubicBezTo>
                    <a:pt x="8097" y="6489"/>
                    <a:pt x="8537" y="5417"/>
                    <a:pt x="8537" y="4274"/>
                  </a:cubicBezTo>
                  <a:cubicBezTo>
                    <a:pt x="8526" y="4179"/>
                    <a:pt x="8526" y="4108"/>
                    <a:pt x="8526" y="4036"/>
                  </a:cubicBezTo>
                  <a:cubicBezTo>
                    <a:pt x="8526" y="3965"/>
                    <a:pt x="8466" y="3917"/>
                    <a:pt x="8383" y="3917"/>
                  </a:cubicBezTo>
                  <a:cubicBezTo>
                    <a:pt x="8311" y="3917"/>
                    <a:pt x="8276" y="3977"/>
                    <a:pt x="8276" y="4048"/>
                  </a:cubicBezTo>
                  <a:lnTo>
                    <a:pt x="8276" y="4274"/>
                  </a:lnTo>
                  <a:cubicBezTo>
                    <a:pt x="8276" y="5346"/>
                    <a:pt x="7859" y="6358"/>
                    <a:pt x="7097" y="7120"/>
                  </a:cubicBezTo>
                  <a:cubicBezTo>
                    <a:pt x="6335" y="7882"/>
                    <a:pt x="5323" y="8287"/>
                    <a:pt x="4251" y="8287"/>
                  </a:cubicBezTo>
                  <a:cubicBezTo>
                    <a:pt x="3180" y="8287"/>
                    <a:pt x="2168" y="7870"/>
                    <a:pt x="1406" y="7120"/>
                  </a:cubicBezTo>
                  <a:cubicBezTo>
                    <a:pt x="656" y="6358"/>
                    <a:pt x="239" y="5346"/>
                    <a:pt x="239" y="4274"/>
                  </a:cubicBezTo>
                  <a:cubicBezTo>
                    <a:pt x="239" y="3203"/>
                    <a:pt x="644" y="2191"/>
                    <a:pt x="1406" y="1429"/>
                  </a:cubicBezTo>
                  <a:cubicBezTo>
                    <a:pt x="2168" y="667"/>
                    <a:pt x="3180" y="250"/>
                    <a:pt x="4251" y="250"/>
                  </a:cubicBezTo>
                  <a:cubicBezTo>
                    <a:pt x="5204" y="250"/>
                    <a:pt x="6121" y="595"/>
                    <a:pt x="6847" y="1203"/>
                  </a:cubicBezTo>
                  <a:cubicBezTo>
                    <a:pt x="7561" y="1822"/>
                    <a:pt x="8049" y="2655"/>
                    <a:pt x="8216" y="3560"/>
                  </a:cubicBezTo>
                  <a:cubicBezTo>
                    <a:pt x="8227" y="3624"/>
                    <a:pt x="8276" y="3669"/>
                    <a:pt x="8337" y="3669"/>
                  </a:cubicBezTo>
                  <a:cubicBezTo>
                    <a:pt x="8344" y="3669"/>
                    <a:pt x="8352" y="3668"/>
                    <a:pt x="8359" y="3667"/>
                  </a:cubicBezTo>
                  <a:cubicBezTo>
                    <a:pt x="8430" y="3643"/>
                    <a:pt x="8478" y="3584"/>
                    <a:pt x="8466" y="3512"/>
                  </a:cubicBezTo>
                  <a:cubicBezTo>
                    <a:pt x="8287" y="2548"/>
                    <a:pt x="7775" y="1655"/>
                    <a:pt x="7025" y="1012"/>
                  </a:cubicBezTo>
                  <a:cubicBezTo>
                    <a:pt x="6251" y="357"/>
                    <a:pt x="5275" y="0"/>
                    <a:pt x="426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83"/>
            <p:cNvSpPr/>
            <p:nvPr/>
          </p:nvSpPr>
          <p:spPr>
            <a:xfrm>
              <a:off x="6278145" y="1577946"/>
              <a:ext cx="231927" cy="232309"/>
            </a:xfrm>
            <a:custGeom>
              <a:rect b="b" l="l" r="r" t="t"/>
              <a:pathLst>
                <a:path extrusionOk="0" h="7299" w="7287">
                  <a:moveTo>
                    <a:pt x="3643" y="0"/>
                  </a:moveTo>
                  <a:cubicBezTo>
                    <a:pt x="3119" y="0"/>
                    <a:pt x="2631" y="108"/>
                    <a:pt x="2155" y="322"/>
                  </a:cubicBezTo>
                  <a:cubicBezTo>
                    <a:pt x="1703" y="524"/>
                    <a:pt x="1310" y="810"/>
                    <a:pt x="964" y="1179"/>
                  </a:cubicBezTo>
                  <a:cubicBezTo>
                    <a:pt x="917" y="1227"/>
                    <a:pt x="917" y="1310"/>
                    <a:pt x="964" y="1358"/>
                  </a:cubicBezTo>
                  <a:cubicBezTo>
                    <a:pt x="988" y="1382"/>
                    <a:pt x="1021" y="1393"/>
                    <a:pt x="1054" y="1393"/>
                  </a:cubicBezTo>
                  <a:cubicBezTo>
                    <a:pt x="1086" y="1393"/>
                    <a:pt x="1119" y="1382"/>
                    <a:pt x="1143" y="1358"/>
                  </a:cubicBezTo>
                  <a:cubicBezTo>
                    <a:pt x="1453" y="1012"/>
                    <a:pt x="1822" y="750"/>
                    <a:pt x="2262" y="560"/>
                  </a:cubicBezTo>
                  <a:cubicBezTo>
                    <a:pt x="2691" y="358"/>
                    <a:pt x="3167" y="262"/>
                    <a:pt x="3643" y="262"/>
                  </a:cubicBezTo>
                  <a:cubicBezTo>
                    <a:pt x="5513" y="262"/>
                    <a:pt x="7037" y="1774"/>
                    <a:pt x="7037" y="3656"/>
                  </a:cubicBezTo>
                  <a:cubicBezTo>
                    <a:pt x="7037" y="5525"/>
                    <a:pt x="5513" y="7049"/>
                    <a:pt x="3643" y="7049"/>
                  </a:cubicBezTo>
                  <a:cubicBezTo>
                    <a:pt x="1762" y="7049"/>
                    <a:pt x="250" y="5525"/>
                    <a:pt x="250" y="3656"/>
                  </a:cubicBezTo>
                  <a:cubicBezTo>
                    <a:pt x="250" y="2977"/>
                    <a:pt x="441" y="2322"/>
                    <a:pt x="810" y="1774"/>
                  </a:cubicBezTo>
                  <a:cubicBezTo>
                    <a:pt x="857" y="1727"/>
                    <a:pt x="845" y="1655"/>
                    <a:pt x="786" y="1608"/>
                  </a:cubicBezTo>
                  <a:cubicBezTo>
                    <a:pt x="766" y="1596"/>
                    <a:pt x="743" y="1591"/>
                    <a:pt x="721" y="1591"/>
                  </a:cubicBezTo>
                  <a:cubicBezTo>
                    <a:pt x="676" y="1591"/>
                    <a:pt x="631" y="1612"/>
                    <a:pt x="607" y="1643"/>
                  </a:cubicBezTo>
                  <a:cubicBezTo>
                    <a:pt x="202" y="2239"/>
                    <a:pt x="0" y="2941"/>
                    <a:pt x="0" y="3656"/>
                  </a:cubicBezTo>
                  <a:cubicBezTo>
                    <a:pt x="0" y="4632"/>
                    <a:pt x="381" y="5537"/>
                    <a:pt x="1072" y="6227"/>
                  </a:cubicBezTo>
                  <a:cubicBezTo>
                    <a:pt x="1750" y="6906"/>
                    <a:pt x="2679" y="7299"/>
                    <a:pt x="3643" y="7299"/>
                  </a:cubicBezTo>
                  <a:cubicBezTo>
                    <a:pt x="4620" y="7299"/>
                    <a:pt x="5536" y="6906"/>
                    <a:pt x="6215" y="6227"/>
                  </a:cubicBezTo>
                  <a:cubicBezTo>
                    <a:pt x="6894" y="5537"/>
                    <a:pt x="7287" y="4620"/>
                    <a:pt x="7287" y="3656"/>
                  </a:cubicBezTo>
                  <a:cubicBezTo>
                    <a:pt x="7287" y="2679"/>
                    <a:pt x="6906" y="1763"/>
                    <a:pt x="6215" y="1072"/>
                  </a:cubicBezTo>
                  <a:cubicBezTo>
                    <a:pt x="5536" y="393"/>
                    <a:pt x="4608" y="0"/>
                    <a:pt x="364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83"/>
            <p:cNvSpPr/>
            <p:nvPr/>
          </p:nvSpPr>
          <p:spPr>
            <a:xfrm>
              <a:off x="6297846" y="1690870"/>
              <a:ext cx="13272" cy="7607"/>
            </a:xfrm>
            <a:custGeom>
              <a:rect b="b" l="l" r="r" t="t"/>
              <a:pathLst>
                <a:path extrusionOk="0" h="239" w="417">
                  <a:moveTo>
                    <a:pt x="119" y="0"/>
                  </a:moveTo>
                  <a:cubicBezTo>
                    <a:pt x="48" y="0"/>
                    <a:pt x="0" y="36"/>
                    <a:pt x="0" y="120"/>
                  </a:cubicBezTo>
                  <a:cubicBezTo>
                    <a:pt x="0" y="191"/>
                    <a:pt x="60" y="239"/>
                    <a:pt x="119" y="239"/>
                  </a:cubicBezTo>
                  <a:lnTo>
                    <a:pt x="298" y="239"/>
                  </a:lnTo>
                  <a:cubicBezTo>
                    <a:pt x="369" y="239"/>
                    <a:pt x="417" y="179"/>
                    <a:pt x="417" y="120"/>
                  </a:cubicBezTo>
                  <a:cubicBezTo>
                    <a:pt x="417" y="60"/>
                    <a:pt x="357"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83"/>
            <p:cNvSpPr/>
            <p:nvPr/>
          </p:nvSpPr>
          <p:spPr>
            <a:xfrm>
              <a:off x="6390687" y="1598029"/>
              <a:ext cx="100448" cy="100448"/>
            </a:xfrm>
            <a:custGeom>
              <a:rect b="b" l="l" r="r" t="t"/>
              <a:pathLst>
                <a:path extrusionOk="0" h="3156" w="3156">
                  <a:moveTo>
                    <a:pt x="119" y="0"/>
                  </a:moveTo>
                  <a:cubicBezTo>
                    <a:pt x="60" y="0"/>
                    <a:pt x="0" y="60"/>
                    <a:pt x="0" y="119"/>
                  </a:cubicBezTo>
                  <a:lnTo>
                    <a:pt x="0" y="3037"/>
                  </a:lnTo>
                  <a:cubicBezTo>
                    <a:pt x="0" y="3108"/>
                    <a:pt x="60" y="3156"/>
                    <a:pt x="119" y="3156"/>
                  </a:cubicBezTo>
                  <a:lnTo>
                    <a:pt x="3036" y="3156"/>
                  </a:lnTo>
                  <a:cubicBezTo>
                    <a:pt x="3108" y="3156"/>
                    <a:pt x="3155" y="3096"/>
                    <a:pt x="3155" y="3037"/>
                  </a:cubicBezTo>
                  <a:cubicBezTo>
                    <a:pt x="3155" y="2977"/>
                    <a:pt x="3096" y="2917"/>
                    <a:pt x="3036" y="2917"/>
                  </a:cubicBezTo>
                  <a:lnTo>
                    <a:pt x="250" y="2917"/>
                  </a:lnTo>
                  <a:lnTo>
                    <a:pt x="250" y="119"/>
                  </a:lnTo>
                  <a:lnTo>
                    <a:pt x="238" y="119"/>
                  </a:lnTo>
                  <a:cubicBezTo>
                    <a:pt x="238" y="48"/>
                    <a:pt x="179" y="0"/>
                    <a:pt x="1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83"/>
            <p:cNvSpPr/>
            <p:nvPr/>
          </p:nvSpPr>
          <p:spPr>
            <a:xfrm>
              <a:off x="6390305" y="1778013"/>
              <a:ext cx="7607" cy="13304"/>
            </a:xfrm>
            <a:custGeom>
              <a:rect b="b" l="l" r="r" t="t"/>
              <a:pathLst>
                <a:path extrusionOk="0" h="418" w="239">
                  <a:moveTo>
                    <a:pt x="119" y="1"/>
                  </a:moveTo>
                  <a:cubicBezTo>
                    <a:pt x="60" y="1"/>
                    <a:pt x="0" y="60"/>
                    <a:pt x="0" y="120"/>
                  </a:cubicBezTo>
                  <a:lnTo>
                    <a:pt x="0" y="299"/>
                  </a:lnTo>
                  <a:cubicBezTo>
                    <a:pt x="0" y="370"/>
                    <a:pt x="60" y="418"/>
                    <a:pt x="119" y="418"/>
                  </a:cubicBezTo>
                  <a:cubicBezTo>
                    <a:pt x="179" y="418"/>
                    <a:pt x="238" y="358"/>
                    <a:pt x="238" y="299"/>
                  </a:cubicBezTo>
                  <a:lnTo>
                    <a:pt x="238" y="120"/>
                  </a:lnTo>
                  <a:cubicBezTo>
                    <a:pt x="238" y="49"/>
                    <a:pt x="179" y="1"/>
                    <a:pt x="11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83"/>
            <p:cNvSpPr/>
            <p:nvPr/>
          </p:nvSpPr>
          <p:spPr>
            <a:xfrm>
              <a:off x="6324358" y="1624923"/>
              <a:ext cx="12922" cy="11776"/>
            </a:xfrm>
            <a:custGeom>
              <a:rect b="b" l="l" r="r" t="t"/>
              <a:pathLst>
                <a:path extrusionOk="0" h="370" w="406">
                  <a:moveTo>
                    <a:pt x="133" y="1"/>
                  </a:moveTo>
                  <a:cubicBezTo>
                    <a:pt x="99" y="1"/>
                    <a:pt x="66" y="13"/>
                    <a:pt x="48" y="36"/>
                  </a:cubicBezTo>
                  <a:cubicBezTo>
                    <a:pt x="1" y="72"/>
                    <a:pt x="1" y="167"/>
                    <a:pt x="48" y="215"/>
                  </a:cubicBezTo>
                  <a:lnTo>
                    <a:pt x="179" y="346"/>
                  </a:lnTo>
                  <a:cubicBezTo>
                    <a:pt x="215" y="370"/>
                    <a:pt x="239" y="370"/>
                    <a:pt x="274" y="370"/>
                  </a:cubicBezTo>
                  <a:cubicBezTo>
                    <a:pt x="298" y="370"/>
                    <a:pt x="334" y="358"/>
                    <a:pt x="358" y="346"/>
                  </a:cubicBezTo>
                  <a:cubicBezTo>
                    <a:pt x="405" y="298"/>
                    <a:pt x="405" y="215"/>
                    <a:pt x="358" y="167"/>
                  </a:cubicBezTo>
                  <a:lnTo>
                    <a:pt x="227" y="36"/>
                  </a:lnTo>
                  <a:cubicBezTo>
                    <a:pt x="203" y="13"/>
                    <a:pt x="167" y="1"/>
                    <a:pt x="13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83"/>
            <p:cNvSpPr/>
            <p:nvPr/>
          </p:nvSpPr>
          <p:spPr>
            <a:xfrm>
              <a:off x="6451700" y="1752265"/>
              <a:ext cx="12890" cy="11776"/>
            </a:xfrm>
            <a:custGeom>
              <a:rect b="b" l="l" r="r" t="t"/>
              <a:pathLst>
                <a:path extrusionOk="0" h="370" w="405">
                  <a:moveTo>
                    <a:pt x="133" y="0"/>
                  </a:moveTo>
                  <a:cubicBezTo>
                    <a:pt x="101" y="0"/>
                    <a:pt x="72" y="12"/>
                    <a:pt x="48" y="36"/>
                  </a:cubicBezTo>
                  <a:cubicBezTo>
                    <a:pt x="0" y="84"/>
                    <a:pt x="0" y="167"/>
                    <a:pt x="48" y="215"/>
                  </a:cubicBezTo>
                  <a:lnTo>
                    <a:pt x="179" y="346"/>
                  </a:lnTo>
                  <a:cubicBezTo>
                    <a:pt x="214" y="369"/>
                    <a:pt x="238" y="369"/>
                    <a:pt x="274" y="369"/>
                  </a:cubicBezTo>
                  <a:cubicBezTo>
                    <a:pt x="298" y="369"/>
                    <a:pt x="333" y="357"/>
                    <a:pt x="357" y="346"/>
                  </a:cubicBezTo>
                  <a:cubicBezTo>
                    <a:pt x="405" y="298"/>
                    <a:pt x="405" y="215"/>
                    <a:pt x="357" y="167"/>
                  </a:cubicBezTo>
                  <a:lnTo>
                    <a:pt x="226" y="36"/>
                  </a:lnTo>
                  <a:cubicBezTo>
                    <a:pt x="197" y="12"/>
                    <a:pt x="164" y="0"/>
                    <a:pt x="13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83"/>
            <p:cNvSpPr/>
            <p:nvPr/>
          </p:nvSpPr>
          <p:spPr>
            <a:xfrm>
              <a:off x="6451700" y="1624923"/>
              <a:ext cx="12890" cy="11776"/>
            </a:xfrm>
            <a:custGeom>
              <a:rect b="b" l="l" r="r" t="t"/>
              <a:pathLst>
                <a:path extrusionOk="0" h="370" w="405">
                  <a:moveTo>
                    <a:pt x="272" y="1"/>
                  </a:moveTo>
                  <a:cubicBezTo>
                    <a:pt x="238" y="1"/>
                    <a:pt x="202" y="13"/>
                    <a:pt x="179" y="36"/>
                  </a:cubicBezTo>
                  <a:lnTo>
                    <a:pt x="48" y="167"/>
                  </a:lnTo>
                  <a:cubicBezTo>
                    <a:pt x="0" y="215"/>
                    <a:pt x="0" y="298"/>
                    <a:pt x="48" y="346"/>
                  </a:cubicBezTo>
                  <a:cubicBezTo>
                    <a:pt x="83" y="370"/>
                    <a:pt x="107" y="370"/>
                    <a:pt x="143" y="370"/>
                  </a:cubicBezTo>
                  <a:cubicBezTo>
                    <a:pt x="167" y="370"/>
                    <a:pt x="202" y="370"/>
                    <a:pt x="226" y="346"/>
                  </a:cubicBezTo>
                  <a:lnTo>
                    <a:pt x="357" y="215"/>
                  </a:lnTo>
                  <a:cubicBezTo>
                    <a:pt x="405" y="167"/>
                    <a:pt x="405" y="72"/>
                    <a:pt x="357" y="36"/>
                  </a:cubicBezTo>
                  <a:cubicBezTo>
                    <a:pt x="339" y="13"/>
                    <a:pt x="307" y="1"/>
                    <a:pt x="2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83"/>
            <p:cNvSpPr/>
            <p:nvPr/>
          </p:nvSpPr>
          <p:spPr>
            <a:xfrm>
              <a:off x="6324358" y="1751883"/>
              <a:ext cx="12922" cy="11776"/>
            </a:xfrm>
            <a:custGeom>
              <a:rect b="b" l="l" r="r" t="t"/>
              <a:pathLst>
                <a:path extrusionOk="0" h="370" w="406">
                  <a:moveTo>
                    <a:pt x="268" y="0"/>
                  </a:moveTo>
                  <a:cubicBezTo>
                    <a:pt x="236" y="0"/>
                    <a:pt x="203" y="12"/>
                    <a:pt x="179" y="36"/>
                  </a:cubicBezTo>
                  <a:lnTo>
                    <a:pt x="48" y="167"/>
                  </a:lnTo>
                  <a:cubicBezTo>
                    <a:pt x="1" y="227"/>
                    <a:pt x="1" y="298"/>
                    <a:pt x="48" y="346"/>
                  </a:cubicBezTo>
                  <a:cubicBezTo>
                    <a:pt x="72" y="369"/>
                    <a:pt x="108" y="369"/>
                    <a:pt x="132" y="369"/>
                  </a:cubicBezTo>
                  <a:cubicBezTo>
                    <a:pt x="167" y="369"/>
                    <a:pt x="191" y="358"/>
                    <a:pt x="227" y="346"/>
                  </a:cubicBezTo>
                  <a:lnTo>
                    <a:pt x="358" y="215"/>
                  </a:lnTo>
                  <a:cubicBezTo>
                    <a:pt x="405" y="167"/>
                    <a:pt x="405" y="72"/>
                    <a:pt x="358" y="36"/>
                  </a:cubicBezTo>
                  <a:cubicBezTo>
                    <a:pt x="334" y="12"/>
                    <a:pt x="301" y="0"/>
                    <a:pt x="26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83"/>
            <p:cNvSpPr/>
            <p:nvPr/>
          </p:nvSpPr>
          <p:spPr>
            <a:xfrm>
              <a:off x="6304657" y="1653823"/>
              <a:ext cx="14036" cy="10567"/>
            </a:xfrm>
            <a:custGeom>
              <a:rect b="b" l="l" r="r" t="t"/>
              <a:pathLst>
                <a:path extrusionOk="0" h="332" w="441">
                  <a:moveTo>
                    <a:pt x="143" y="0"/>
                  </a:moveTo>
                  <a:cubicBezTo>
                    <a:pt x="97" y="0"/>
                    <a:pt x="51" y="25"/>
                    <a:pt x="24" y="69"/>
                  </a:cubicBezTo>
                  <a:cubicBezTo>
                    <a:pt x="0" y="129"/>
                    <a:pt x="24" y="212"/>
                    <a:pt x="84" y="236"/>
                  </a:cubicBezTo>
                  <a:lnTo>
                    <a:pt x="250" y="307"/>
                  </a:lnTo>
                  <a:cubicBezTo>
                    <a:pt x="262" y="307"/>
                    <a:pt x="274" y="331"/>
                    <a:pt x="298" y="331"/>
                  </a:cubicBezTo>
                  <a:cubicBezTo>
                    <a:pt x="334" y="331"/>
                    <a:pt x="381" y="295"/>
                    <a:pt x="417" y="260"/>
                  </a:cubicBezTo>
                  <a:cubicBezTo>
                    <a:pt x="441" y="200"/>
                    <a:pt x="417" y="117"/>
                    <a:pt x="358" y="93"/>
                  </a:cubicBezTo>
                  <a:lnTo>
                    <a:pt x="191" y="10"/>
                  </a:lnTo>
                  <a:cubicBezTo>
                    <a:pt x="176" y="3"/>
                    <a:pt x="159" y="0"/>
                    <a:pt x="14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83"/>
            <p:cNvSpPr/>
            <p:nvPr/>
          </p:nvSpPr>
          <p:spPr>
            <a:xfrm>
              <a:off x="6469874" y="1724511"/>
              <a:ext cx="14068" cy="10344"/>
            </a:xfrm>
            <a:custGeom>
              <a:rect b="b" l="l" r="r" t="t"/>
              <a:pathLst>
                <a:path extrusionOk="0" h="325" w="442">
                  <a:moveTo>
                    <a:pt x="140" y="1"/>
                  </a:moveTo>
                  <a:cubicBezTo>
                    <a:pt x="95" y="1"/>
                    <a:pt x="50" y="31"/>
                    <a:pt x="24" y="75"/>
                  </a:cubicBezTo>
                  <a:cubicBezTo>
                    <a:pt x="1" y="134"/>
                    <a:pt x="24" y="206"/>
                    <a:pt x="84" y="241"/>
                  </a:cubicBezTo>
                  <a:lnTo>
                    <a:pt x="251" y="313"/>
                  </a:lnTo>
                  <a:cubicBezTo>
                    <a:pt x="263" y="313"/>
                    <a:pt x="286" y="325"/>
                    <a:pt x="298" y="325"/>
                  </a:cubicBezTo>
                  <a:cubicBezTo>
                    <a:pt x="346" y="325"/>
                    <a:pt x="382" y="301"/>
                    <a:pt x="417" y="253"/>
                  </a:cubicBezTo>
                  <a:cubicBezTo>
                    <a:pt x="441" y="194"/>
                    <a:pt x="417" y="122"/>
                    <a:pt x="358" y="86"/>
                  </a:cubicBezTo>
                  <a:lnTo>
                    <a:pt x="191" y="15"/>
                  </a:lnTo>
                  <a:cubicBezTo>
                    <a:pt x="175" y="5"/>
                    <a:pt x="157" y="1"/>
                    <a:pt x="14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83"/>
            <p:cNvSpPr/>
            <p:nvPr/>
          </p:nvSpPr>
          <p:spPr>
            <a:xfrm>
              <a:off x="6424392" y="1605158"/>
              <a:ext cx="11394" cy="13368"/>
            </a:xfrm>
            <a:custGeom>
              <a:rect b="b" l="l" r="r" t="t"/>
              <a:pathLst>
                <a:path extrusionOk="0" h="420" w="358">
                  <a:moveTo>
                    <a:pt x="212" y="0"/>
                  </a:moveTo>
                  <a:cubicBezTo>
                    <a:pt x="168" y="0"/>
                    <a:pt x="125" y="31"/>
                    <a:pt x="108" y="74"/>
                  </a:cubicBezTo>
                  <a:lnTo>
                    <a:pt x="25" y="229"/>
                  </a:lnTo>
                  <a:cubicBezTo>
                    <a:pt x="1" y="288"/>
                    <a:pt x="25" y="372"/>
                    <a:pt x="84" y="396"/>
                  </a:cubicBezTo>
                  <a:cubicBezTo>
                    <a:pt x="108" y="419"/>
                    <a:pt x="120" y="419"/>
                    <a:pt x="132" y="419"/>
                  </a:cubicBezTo>
                  <a:cubicBezTo>
                    <a:pt x="179" y="419"/>
                    <a:pt x="215" y="384"/>
                    <a:pt x="251" y="336"/>
                  </a:cubicBezTo>
                  <a:lnTo>
                    <a:pt x="322" y="181"/>
                  </a:lnTo>
                  <a:cubicBezTo>
                    <a:pt x="358" y="122"/>
                    <a:pt x="322" y="38"/>
                    <a:pt x="263" y="15"/>
                  </a:cubicBezTo>
                  <a:cubicBezTo>
                    <a:pt x="246" y="5"/>
                    <a:pt x="229" y="0"/>
                    <a:pt x="21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83"/>
            <p:cNvSpPr/>
            <p:nvPr/>
          </p:nvSpPr>
          <p:spPr>
            <a:xfrm>
              <a:off x="6353926" y="1770916"/>
              <a:ext cx="11394" cy="13208"/>
            </a:xfrm>
            <a:custGeom>
              <a:rect b="b" l="l" r="r" t="t"/>
              <a:pathLst>
                <a:path extrusionOk="0" h="415" w="358">
                  <a:moveTo>
                    <a:pt x="214" y="0"/>
                  </a:moveTo>
                  <a:cubicBezTo>
                    <a:pt x="168" y="0"/>
                    <a:pt x="122" y="25"/>
                    <a:pt x="96" y="69"/>
                  </a:cubicBezTo>
                  <a:lnTo>
                    <a:pt x="24" y="236"/>
                  </a:lnTo>
                  <a:cubicBezTo>
                    <a:pt x="0" y="295"/>
                    <a:pt x="24" y="367"/>
                    <a:pt x="84" y="402"/>
                  </a:cubicBezTo>
                  <a:cubicBezTo>
                    <a:pt x="96" y="402"/>
                    <a:pt x="119" y="414"/>
                    <a:pt x="131" y="414"/>
                  </a:cubicBezTo>
                  <a:cubicBezTo>
                    <a:pt x="179" y="414"/>
                    <a:pt x="215" y="391"/>
                    <a:pt x="250" y="343"/>
                  </a:cubicBezTo>
                  <a:lnTo>
                    <a:pt x="322" y="176"/>
                  </a:lnTo>
                  <a:cubicBezTo>
                    <a:pt x="357" y="117"/>
                    <a:pt x="322" y="45"/>
                    <a:pt x="262" y="10"/>
                  </a:cubicBezTo>
                  <a:cubicBezTo>
                    <a:pt x="247" y="3"/>
                    <a:pt x="231" y="0"/>
                    <a:pt x="21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83"/>
            <p:cNvSpPr/>
            <p:nvPr/>
          </p:nvSpPr>
          <p:spPr>
            <a:xfrm>
              <a:off x="6355040" y="1604363"/>
              <a:ext cx="11044" cy="13399"/>
            </a:xfrm>
            <a:custGeom>
              <a:rect b="b" l="l" r="r" t="t"/>
              <a:pathLst>
                <a:path extrusionOk="0" h="421" w="347">
                  <a:moveTo>
                    <a:pt x="127" y="1"/>
                  </a:moveTo>
                  <a:cubicBezTo>
                    <a:pt x="116" y="1"/>
                    <a:pt x="106" y="2"/>
                    <a:pt x="96" y="4"/>
                  </a:cubicBezTo>
                  <a:cubicBezTo>
                    <a:pt x="37" y="40"/>
                    <a:pt x="1" y="111"/>
                    <a:pt x="25" y="171"/>
                  </a:cubicBezTo>
                  <a:lnTo>
                    <a:pt x="96" y="337"/>
                  </a:lnTo>
                  <a:cubicBezTo>
                    <a:pt x="120" y="397"/>
                    <a:pt x="168" y="421"/>
                    <a:pt x="215" y="421"/>
                  </a:cubicBezTo>
                  <a:cubicBezTo>
                    <a:pt x="227" y="421"/>
                    <a:pt x="239" y="421"/>
                    <a:pt x="263" y="409"/>
                  </a:cubicBezTo>
                  <a:cubicBezTo>
                    <a:pt x="322" y="373"/>
                    <a:pt x="346" y="301"/>
                    <a:pt x="334" y="242"/>
                  </a:cubicBezTo>
                  <a:lnTo>
                    <a:pt x="263" y="75"/>
                  </a:lnTo>
                  <a:cubicBezTo>
                    <a:pt x="233" y="26"/>
                    <a:pt x="179" y="1"/>
                    <a:pt x="12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83"/>
            <p:cNvSpPr/>
            <p:nvPr/>
          </p:nvSpPr>
          <p:spPr>
            <a:xfrm>
              <a:off x="6422514" y="1771489"/>
              <a:ext cx="11012" cy="13017"/>
            </a:xfrm>
            <a:custGeom>
              <a:rect b="b" l="l" r="r" t="t"/>
              <a:pathLst>
                <a:path extrusionOk="0" h="409" w="346">
                  <a:moveTo>
                    <a:pt x="151" y="1"/>
                  </a:moveTo>
                  <a:cubicBezTo>
                    <a:pt x="130" y="1"/>
                    <a:pt x="107" y="5"/>
                    <a:pt x="84" y="15"/>
                  </a:cubicBezTo>
                  <a:cubicBezTo>
                    <a:pt x="24" y="39"/>
                    <a:pt x="0" y="111"/>
                    <a:pt x="12" y="170"/>
                  </a:cubicBezTo>
                  <a:lnTo>
                    <a:pt x="84" y="337"/>
                  </a:lnTo>
                  <a:cubicBezTo>
                    <a:pt x="107" y="384"/>
                    <a:pt x="143" y="408"/>
                    <a:pt x="203" y="408"/>
                  </a:cubicBezTo>
                  <a:cubicBezTo>
                    <a:pt x="227" y="408"/>
                    <a:pt x="238" y="408"/>
                    <a:pt x="250" y="396"/>
                  </a:cubicBezTo>
                  <a:cubicBezTo>
                    <a:pt x="310" y="373"/>
                    <a:pt x="346" y="289"/>
                    <a:pt x="322" y="230"/>
                  </a:cubicBezTo>
                  <a:lnTo>
                    <a:pt x="250" y="63"/>
                  </a:lnTo>
                  <a:cubicBezTo>
                    <a:pt x="242" y="29"/>
                    <a:pt x="203" y="1"/>
                    <a:pt x="15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83"/>
            <p:cNvSpPr/>
            <p:nvPr/>
          </p:nvSpPr>
          <p:spPr>
            <a:xfrm>
              <a:off x="6470637" y="1655541"/>
              <a:ext cx="14036" cy="10726"/>
            </a:xfrm>
            <a:custGeom>
              <a:rect b="b" l="l" r="r" t="t"/>
              <a:pathLst>
                <a:path extrusionOk="0" h="337" w="441">
                  <a:moveTo>
                    <a:pt x="293" y="0"/>
                  </a:moveTo>
                  <a:cubicBezTo>
                    <a:pt x="282" y="0"/>
                    <a:pt x="272" y="1"/>
                    <a:pt x="262" y="3"/>
                  </a:cubicBezTo>
                  <a:lnTo>
                    <a:pt x="96" y="75"/>
                  </a:lnTo>
                  <a:cubicBezTo>
                    <a:pt x="36" y="110"/>
                    <a:pt x="0" y="182"/>
                    <a:pt x="24" y="241"/>
                  </a:cubicBezTo>
                  <a:cubicBezTo>
                    <a:pt x="48" y="301"/>
                    <a:pt x="96" y="337"/>
                    <a:pt x="143" y="337"/>
                  </a:cubicBezTo>
                  <a:cubicBezTo>
                    <a:pt x="155" y="337"/>
                    <a:pt x="167" y="337"/>
                    <a:pt x="179" y="313"/>
                  </a:cubicBezTo>
                  <a:lnTo>
                    <a:pt x="346" y="241"/>
                  </a:lnTo>
                  <a:cubicBezTo>
                    <a:pt x="405" y="217"/>
                    <a:pt x="441" y="134"/>
                    <a:pt x="417" y="75"/>
                  </a:cubicBezTo>
                  <a:cubicBezTo>
                    <a:pt x="397" y="25"/>
                    <a:pt x="344" y="0"/>
                    <a:pt x="29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83"/>
            <p:cNvSpPr/>
            <p:nvPr/>
          </p:nvSpPr>
          <p:spPr>
            <a:xfrm>
              <a:off x="6303893" y="1723175"/>
              <a:ext cx="13686" cy="10153"/>
            </a:xfrm>
            <a:custGeom>
              <a:rect b="b" l="l" r="r" t="t"/>
              <a:pathLst>
                <a:path extrusionOk="0" h="319" w="430">
                  <a:moveTo>
                    <a:pt x="317" y="0"/>
                  </a:moveTo>
                  <a:cubicBezTo>
                    <a:pt x="299" y="0"/>
                    <a:pt x="281" y="3"/>
                    <a:pt x="263" y="9"/>
                  </a:cubicBezTo>
                  <a:lnTo>
                    <a:pt x="96" y="81"/>
                  </a:lnTo>
                  <a:cubicBezTo>
                    <a:pt x="36" y="117"/>
                    <a:pt x="1" y="188"/>
                    <a:pt x="24" y="248"/>
                  </a:cubicBezTo>
                  <a:cubicBezTo>
                    <a:pt x="36" y="295"/>
                    <a:pt x="84" y="319"/>
                    <a:pt x="144" y="319"/>
                  </a:cubicBezTo>
                  <a:cubicBezTo>
                    <a:pt x="155" y="319"/>
                    <a:pt x="167" y="319"/>
                    <a:pt x="179" y="307"/>
                  </a:cubicBezTo>
                  <a:lnTo>
                    <a:pt x="346" y="236"/>
                  </a:lnTo>
                  <a:cubicBezTo>
                    <a:pt x="405" y="200"/>
                    <a:pt x="429" y="128"/>
                    <a:pt x="417" y="69"/>
                  </a:cubicBezTo>
                  <a:cubicBezTo>
                    <a:pt x="409" y="25"/>
                    <a:pt x="367"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1" name="Google Shape;6431;p83"/>
          <p:cNvGrpSpPr/>
          <p:nvPr/>
        </p:nvGrpSpPr>
        <p:grpSpPr>
          <a:xfrm>
            <a:off x="2661459" y="2015001"/>
            <a:ext cx="322508" cy="273494"/>
            <a:chOff x="2661459" y="2015001"/>
            <a:chExt cx="322508" cy="273494"/>
          </a:xfrm>
        </p:grpSpPr>
        <p:sp>
          <p:nvSpPr>
            <p:cNvPr id="6432" name="Google Shape;6432;p83"/>
            <p:cNvSpPr/>
            <p:nvPr/>
          </p:nvSpPr>
          <p:spPr>
            <a:xfrm>
              <a:off x="2661459" y="2028878"/>
              <a:ext cx="322508" cy="259617"/>
            </a:xfrm>
            <a:custGeom>
              <a:rect b="b" l="l" r="r" t="t"/>
              <a:pathLst>
                <a:path extrusionOk="0" h="8157" w="10133">
                  <a:moveTo>
                    <a:pt x="6156" y="2227"/>
                  </a:moveTo>
                  <a:lnTo>
                    <a:pt x="6966" y="2489"/>
                  </a:lnTo>
                  <a:cubicBezTo>
                    <a:pt x="6975" y="2492"/>
                    <a:pt x="6987" y="2494"/>
                    <a:pt x="6999" y="2494"/>
                  </a:cubicBezTo>
                  <a:cubicBezTo>
                    <a:pt x="7032" y="2494"/>
                    <a:pt x="7071" y="2483"/>
                    <a:pt x="7097" y="2465"/>
                  </a:cubicBezTo>
                  <a:lnTo>
                    <a:pt x="7347" y="2263"/>
                  </a:lnTo>
                  <a:lnTo>
                    <a:pt x="9121" y="4585"/>
                  </a:lnTo>
                  <a:lnTo>
                    <a:pt x="8847" y="4799"/>
                  </a:lnTo>
                  <a:cubicBezTo>
                    <a:pt x="8835" y="4787"/>
                    <a:pt x="8811" y="4763"/>
                    <a:pt x="8799" y="4763"/>
                  </a:cubicBezTo>
                  <a:lnTo>
                    <a:pt x="5728" y="3096"/>
                  </a:lnTo>
                  <a:lnTo>
                    <a:pt x="5847" y="2918"/>
                  </a:lnTo>
                  <a:cubicBezTo>
                    <a:pt x="5894" y="2846"/>
                    <a:pt x="5859" y="2763"/>
                    <a:pt x="5799" y="2715"/>
                  </a:cubicBezTo>
                  <a:cubicBezTo>
                    <a:pt x="5776" y="2700"/>
                    <a:pt x="5750" y="2693"/>
                    <a:pt x="5725" y="2693"/>
                  </a:cubicBezTo>
                  <a:cubicBezTo>
                    <a:pt x="5672" y="2693"/>
                    <a:pt x="5621" y="2723"/>
                    <a:pt x="5597" y="2763"/>
                  </a:cubicBezTo>
                  <a:lnTo>
                    <a:pt x="5263" y="3263"/>
                  </a:lnTo>
                  <a:cubicBezTo>
                    <a:pt x="5251" y="3299"/>
                    <a:pt x="5240" y="3311"/>
                    <a:pt x="5240" y="3335"/>
                  </a:cubicBezTo>
                  <a:lnTo>
                    <a:pt x="5240" y="4609"/>
                  </a:lnTo>
                  <a:cubicBezTo>
                    <a:pt x="5240" y="4870"/>
                    <a:pt x="5013" y="5085"/>
                    <a:pt x="4763" y="5085"/>
                  </a:cubicBezTo>
                  <a:cubicBezTo>
                    <a:pt x="4489" y="5085"/>
                    <a:pt x="4287" y="4859"/>
                    <a:pt x="4287" y="4609"/>
                  </a:cubicBezTo>
                  <a:lnTo>
                    <a:pt x="4287" y="3358"/>
                  </a:lnTo>
                  <a:lnTo>
                    <a:pt x="4561" y="2227"/>
                  </a:lnTo>
                  <a:close/>
                  <a:moveTo>
                    <a:pt x="2620" y="1727"/>
                  </a:moveTo>
                  <a:lnTo>
                    <a:pt x="2858" y="1870"/>
                  </a:lnTo>
                  <a:lnTo>
                    <a:pt x="906" y="5228"/>
                  </a:lnTo>
                  <a:lnTo>
                    <a:pt x="668" y="5097"/>
                  </a:lnTo>
                  <a:lnTo>
                    <a:pt x="2620" y="1727"/>
                  </a:lnTo>
                  <a:close/>
                  <a:moveTo>
                    <a:pt x="3108" y="4656"/>
                  </a:moveTo>
                  <a:cubicBezTo>
                    <a:pt x="3215" y="4656"/>
                    <a:pt x="3299" y="4704"/>
                    <a:pt x="3358" y="4799"/>
                  </a:cubicBezTo>
                  <a:cubicBezTo>
                    <a:pt x="3465" y="4942"/>
                    <a:pt x="3442" y="5156"/>
                    <a:pt x="3287" y="5251"/>
                  </a:cubicBezTo>
                  <a:lnTo>
                    <a:pt x="2263" y="6013"/>
                  </a:lnTo>
                  <a:cubicBezTo>
                    <a:pt x="2200" y="6057"/>
                    <a:pt x="2130" y="6079"/>
                    <a:pt x="2062" y="6079"/>
                  </a:cubicBezTo>
                  <a:cubicBezTo>
                    <a:pt x="1964" y="6079"/>
                    <a:pt x="1869" y="6033"/>
                    <a:pt x="1799" y="5942"/>
                  </a:cubicBezTo>
                  <a:cubicBezTo>
                    <a:pt x="1691" y="5799"/>
                    <a:pt x="1727" y="5597"/>
                    <a:pt x="1870" y="5478"/>
                  </a:cubicBezTo>
                  <a:lnTo>
                    <a:pt x="2918" y="4716"/>
                  </a:lnTo>
                  <a:cubicBezTo>
                    <a:pt x="2977" y="4680"/>
                    <a:pt x="3037" y="4656"/>
                    <a:pt x="3108" y="4656"/>
                  </a:cubicBezTo>
                  <a:close/>
                  <a:moveTo>
                    <a:pt x="3739" y="5418"/>
                  </a:moveTo>
                  <a:cubicBezTo>
                    <a:pt x="3823" y="5418"/>
                    <a:pt x="3918" y="5478"/>
                    <a:pt x="3977" y="5549"/>
                  </a:cubicBezTo>
                  <a:cubicBezTo>
                    <a:pt x="4073" y="5704"/>
                    <a:pt x="4049" y="5906"/>
                    <a:pt x="3894" y="6013"/>
                  </a:cubicBezTo>
                  <a:lnTo>
                    <a:pt x="3084" y="6609"/>
                  </a:lnTo>
                  <a:cubicBezTo>
                    <a:pt x="3021" y="6653"/>
                    <a:pt x="2952" y="6675"/>
                    <a:pt x="2885" y="6675"/>
                  </a:cubicBezTo>
                  <a:cubicBezTo>
                    <a:pt x="2788" y="6675"/>
                    <a:pt x="2695" y="6629"/>
                    <a:pt x="2632" y="6537"/>
                  </a:cubicBezTo>
                  <a:cubicBezTo>
                    <a:pt x="2525" y="6394"/>
                    <a:pt x="2561" y="6180"/>
                    <a:pt x="2703" y="6073"/>
                  </a:cubicBezTo>
                  <a:lnTo>
                    <a:pt x="3489" y="5513"/>
                  </a:lnTo>
                  <a:cubicBezTo>
                    <a:pt x="3525" y="5490"/>
                    <a:pt x="3549" y="5466"/>
                    <a:pt x="3585" y="5454"/>
                  </a:cubicBezTo>
                  <a:cubicBezTo>
                    <a:pt x="3632" y="5430"/>
                    <a:pt x="3680" y="5418"/>
                    <a:pt x="3739" y="5418"/>
                  </a:cubicBezTo>
                  <a:close/>
                  <a:moveTo>
                    <a:pt x="4269" y="6177"/>
                  </a:moveTo>
                  <a:cubicBezTo>
                    <a:pt x="4367" y="6177"/>
                    <a:pt x="4461" y="6221"/>
                    <a:pt x="4525" y="6299"/>
                  </a:cubicBezTo>
                  <a:cubicBezTo>
                    <a:pt x="4632" y="6442"/>
                    <a:pt x="4597" y="6656"/>
                    <a:pt x="4454" y="6764"/>
                  </a:cubicBezTo>
                  <a:lnTo>
                    <a:pt x="3882" y="7192"/>
                  </a:lnTo>
                  <a:cubicBezTo>
                    <a:pt x="3823" y="7232"/>
                    <a:pt x="3747" y="7255"/>
                    <a:pt x="3683" y="7255"/>
                  </a:cubicBezTo>
                  <a:cubicBezTo>
                    <a:pt x="3669" y="7255"/>
                    <a:pt x="3656" y="7254"/>
                    <a:pt x="3644" y="7252"/>
                  </a:cubicBezTo>
                  <a:cubicBezTo>
                    <a:pt x="3549" y="7240"/>
                    <a:pt x="3477" y="7192"/>
                    <a:pt x="3442" y="7121"/>
                  </a:cubicBezTo>
                  <a:cubicBezTo>
                    <a:pt x="3335" y="6966"/>
                    <a:pt x="3358" y="6775"/>
                    <a:pt x="3513" y="6656"/>
                  </a:cubicBezTo>
                  <a:lnTo>
                    <a:pt x="4061" y="6252"/>
                  </a:lnTo>
                  <a:lnTo>
                    <a:pt x="4073" y="6240"/>
                  </a:lnTo>
                  <a:cubicBezTo>
                    <a:pt x="4135" y="6197"/>
                    <a:pt x="4203" y="6177"/>
                    <a:pt x="4269" y="6177"/>
                  </a:cubicBezTo>
                  <a:close/>
                  <a:moveTo>
                    <a:pt x="2799" y="2549"/>
                  </a:moveTo>
                  <a:lnTo>
                    <a:pt x="3061" y="2715"/>
                  </a:lnTo>
                  <a:cubicBezTo>
                    <a:pt x="3086" y="2724"/>
                    <a:pt x="3105" y="2732"/>
                    <a:pt x="3127" y="2732"/>
                  </a:cubicBezTo>
                  <a:cubicBezTo>
                    <a:pt x="3136" y="2732"/>
                    <a:pt x="3145" y="2731"/>
                    <a:pt x="3156" y="2727"/>
                  </a:cubicBezTo>
                  <a:lnTo>
                    <a:pt x="3858" y="2656"/>
                  </a:lnTo>
                  <a:lnTo>
                    <a:pt x="4108" y="2751"/>
                  </a:lnTo>
                  <a:lnTo>
                    <a:pt x="3954" y="3335"/>
                  </a:lnTo>
                  <a:lnTo>
                    <a:pt x="3954" y="3370"/>
                  </a:lnTo>
                  <a:lnTo>
                    <a:pt x="3954" y="4632"/>
                  </a:lnTo>
                  <a:cubicBezTo>
                    <a:pt x="3954" y="5061"/>
                    <a:pt x="4299" y="5406"/>
                    <a:pt x="4728" y="5406"/>
                  </a:cubicBezTo>
                  <a:cubicBezTo>
                    <a:pt x="5168" y="5406"/>
                    <a:pt x="5501" y="5061"/>
                    <a:pt x="5501" y="4632"/>
                  </a:cubicBezTo>
                  <a:lnTo>
                    <a:pt x="5501" y="3406"/>
                  </a:lnTo>
                  <a:lnTo>
                    <a:pt x="5537" y="3370"/>
                  </a:lnTo>
                  <a:lnTo>
                    <a:pt x="8621" y="5049"/>
                  </a:lnTo>
                  <a:cubicBezTo>
                    <a:pt x="8811" y="5109"/>
                    <a:pt x="8871" y="5299"/>
                    <a:pt x="8776" y="5466"/>
                  </a:cubicBezTo>
                  <a:cubicBezTo>
                    <a:pt x="8718" y="5573"/>
                    <a:pt x="8609" y="5634"/>
                    <a:pt x="8492" y="5634"/>
                  </a:cubicBezTo>
                  <a:cubicBezTo>
                    <a:pt x="8440" y="5634"/>
                    <a:pt x="8386" y="5622"/>
                    <a:pt x="8335" y="5597"/>
                  </a:cubicBezTo>
                  <a:lnTo>
                    <a:pt x="6621" y="4656"/>
                  </a:lnTo>
                  <a:cubicBezTo>
                    <a:pt x="6599" y="4645"/>
                    <a:pt x="6574" y="4640"/>
                    <a:pt x="6550" y="4640"/>
                  </a:cubicBezTo>
                  <a:cubicBezTo>
                    <a:pt x="6497" y="4640"/>
                    <a:pt x="6447" y="4666"/>
                    <a:pt x="6430" y="4716"/>
                  </a:cubicBezTo>
                  <a:cubicBezTo>
                    <a:pt x="6383" y="4799"/>
                    <a:pt x="6418" y="4882"/>
                    <a:pt x="6490" y="4918"/>
                  </a:cubicBezTo>
                  <a:lnTo>
                    <a:pt x="7918" y="5692"/>
                  </a:lnTo>
                  <a:cubicBezTo>
                    <a:pt x="8085" y="5775"/>
                    <a:pt x="8145" y="5966"/>
                    <a:pt x="8049" y="6133"/>
                  </a:cubicBezTo>
                  <a:cubicBezTo>
                    <a:pt x="7985" y="6245"/>
                    <a:pt x="7877" y="6309"/>
                    <a:pt x="7766" y="6309"/>
                  </a:cubicBezTo>
                  <a:cubicBezTo>
                    <a:pt x="7713" y="6309"/>
                    <a:pt x="7659" y="6294"/>
                    <a:pt x="7609" y="6263"/>
                  </a:cubicBezTo>
                  <a:lnTo>
                    <a:pt x="6144" y="5478"/>
                  </a:lnTo>
                  <a:cubicBezTo>
                    <a:pt x="6122" y="5463"/>
                    <a:pt x="6097" y="5456"/>
                    <a:pt x="6073" y="5456"/>
                  </a:cubicBezTo>
                  <a:cubicBezTo>
                    <a:pt x="6020" y="5456"/>
                    <a:pt x="5970" y="5488"/>
                    <a:pt x="5954" y="5537"/>
                  </a:cubicBezTo>
                  <a:cubicBezTo>
                    <a:pt x="5906" y="5609"/>
                    <a:pt x="5942" y="5704"/>
                    <a:pt x="6013" y="5728"/>
                  </a:cubicBezTo>
                  <a:lnTo>
                    <a:pt x="7192" y="6371"/>
                  </a:lnTo>
                  <a:cubicBezTo>
                    <a:pt x="7347" y="6466"/>
                    <a:pt x="7395" y="6656"/>
                    <a:pt x="7323" y="6823"/>
                  </a:cubicBezTo>
                  <a:cubicBezTo>
                    <a:pt x="7255" y="6925"/>
                    <a:pt x="7139" y="6984"/>
                    <a:pt x="7018" y="6984"/>
                  </a:cubicBezTo>
                  <a:cubicBezTo>
                    <a:pt x="6969" y="6984"/>
                    <a:pt x="6919" y="6975"/>
                    <a:pt x="6871" y="6954"/>
                  </a:cubicBezTo>
                  <a:lnTo>
                    <a:pt x="5644" y="6287"/>
                  </a:lnTo>
                  <a:cubicBezTo>
                    <a:pt x="5616" y="6271"/>
                    <a:pt x="5587" y="6263"/>
                    <a:pt x="5560" y="6263"/>
                  </a:cubicBezTo>
                  <a:cubicBezTo>
                    <a:pt x="5509" y="6263"/>
                    <a:pt x="5465" y="6292"/>
                    <a:pt x="5442" y="6347"/>
                  </a:cubicBezTo>
                  <a:cubicBezTo>
                    <a:pt x="5406" y="6418"/>
                    <a:pt x="5430" y="6502"/>
                    <a:pt x="5501" y="6537"/>
                  </a:cubicBezTo>
                  <a:lnTo>
                    <a:pt x="6454" y="7061"/>
                  </a:lnTo>
                  <a:cubicBezTo>
                    <a:pt x="6609" y="7145"/>
                    <a:pt x="6668" y="7335"/>
                    <a:pt x="6597" y="7502"/>
                  </a:cubicBezTo>
                  <a:cubicBezTo>
                    <a:pt x="6531" y="7609"/>
                    <a:pt x="6419" y="7670"/>
                    <a:pt x="6301" y="7670"/>
                  </a:cubicBezTo>
                  <a:cubicBezTo>
                    <a:pt x="6249" y="7670"/>
                    <a:pt x="6196" y="7658"/>
                    <a:pt x="6144" y="7633"/>
                  </a:cubicBezTo>
                  <a:lnTo>
                    <a:pt x="5478" y="7264"/>
                  </a:lnTo>
                  <a:cubicBezTo>
                    <a:pt x="5478" y="7133"/>
                    <a:pt x="5430" y="7002"/>
                    <a:pt x="5347" y="6883"/>
                  </a:cubicBezTo>
                  <a:cubicBezTo>
                    <a:pt x="5228" y="6728"/>
                    <a:pt x="5061" y="6644"/>
                    <a:pt x="4882" y="6644"/>
                  </a:cubicBezTo>
                  <a:lnTo>
                    <a:pt x="4882" y="6597"/>
                  </a:lnTo>
                  <a:cubicBezTo>
                    <a:pt x="4906" y="6430"/>
                    <a:pt x="4870" y="6263"/>
                    <a:pt x="4763" y="6133"/>
                  </a:cubicBezTo>
                  <a:cubicBezTo>
                    <a:pt x="4644" y="5990"/>
                    <a:pt x="4478" y="5894"/>
                    <a:pt x="4299" y="5894"/>
                  </a:cubicBezTo>
                  <a:lnTo>
                    <a:pt x="4299" y="5847"/>
                  </a:lnTo>
                  <a:cubicBezTo>
                    <a:pt x="4335" y="5692"/>
                    <a:pt x="4287" y="5525"/>
                    <a:pt x="4180" y="5394"/>
                  </a:cubicBezTo>
                  <a:cubicBezTo>
                    <a:pt x="4061" y="5240"/>
                    <a:pt x="3894" y="5156"/>
                    <a:pt x="3716" y="5156"/>
                  </a:cubicBezTo>
                  <a:lnTo>
                    <a:pt x="3716" y="5109"/>
                  </a:lnTo>
                  <a:cubicBezTo>
                    <a:pt x="3751" y="4942"/>
                    <a:pt x="3704" y="4775"/>
                    <a:pt x="3596" y="4644"/>
                  </a:cubicBezTo>
                  <a:cubicBezTo>
                    <a:pt x="3476" y="4488"/>
                    <a:pt x="3297" y="4404"/>
                    <a:pt x="3111" y="4404"/>
                  </a:cubicBezTo>
                  <a:cubicBezTo>
                    <a:pt x="2984" y="4404"/>
                    <a:pt x="2855" y="4443"/>
                    <a:pt x="2739" y="4525"/>
                  </a:cubicBezTo>
                  <a:lnTo>
                    <a:pt x="1715" y="5275"/>
                  </a:lnTo>
                  <a:lnTo>
                    <a:pt x="1334" y="5073"/>
                  </a:lnTo>
                  <a:lnTo>
                    <a:pt x="2799" y="2549"/>
                  </a:lnTo>
                  <a:close/>
                  <a:moveTo>
                    <a:pt x="4855" y="6920"/>
                  </a:moveTo>
                  <a:cubicBezTo>
                    <a:pt x="4953" y="6920"/>
                    <a:pt x="5045" y="6960"/>
                    <a:pt x="5109" y="7037"/>
                  </a:cubicBezTo>
                  <a:cubicBezTo>
                    <a:pt x="5168" y="7133"/>
                    <a:pt x="5192" y="7228"/>
                    <a:pt x="5180" y="7299"/>
                  </a:cubicBezTo>
                  <a:cubicBezTo>
                    <a:pt x="5168" y="7383"/>
                    <a:pt x="5120" y="7466"/>
                    <a:pt x="5049" y="7526"/>
                  </a:cubicBezTo>
                  <a:lnTo>
                    <a:pt x="4704" y="7776"/>
                  </a:lnTo>
                  <a:cubicBezTo>
                    <a:pt x="4643" y="7818"/>
                    <a:pt x="4574" y="7838"/>
                    <a:pt x="4507" y="7838"/>
                  </a:cubicBezTo>
                  <a:cubicBezTo>
                    <a:pt x="4404" y="7838"/>
                    <a:pt x="4304" y="7791"/>
                    <a:pt x="4239" y="7704"/>
                  </a:cubicBezTo>
                  <a:cubicBezTo>
                    <a:pt x="4132" y="7549"/>
                    <a:pt x="4168" y="7347"/>
                    <a:pt x="4311" y="7240"/>
                  </a:cubicBezTo>
                  <a:lnTo>
                    <a:pt x="4644" y="7002"/>
                  </a:lnTo>
                  <a:lnTo>
                    <a:pt x="4656" y="6978"/>
                  </a:lnTo>
                  <a:cubicBezTo>
                    <a:pt x="4719" y="6939"/>
                    <a:pt x="4788" y="6920"/>
                    <a:pt x="4855" y="6920"/>
                  </a:cubicBezTo>
                  <a:close/>
                  <a:moveTo>
                    <a:pt x="172" y="0"/>
                  </a:moveTo>
                  <a:cubicBezTo>
                    <a:pt x="121" y="0"/>
                    <a:pt x="72" y="29"/>
                    <a:pt x="48" y="84"/>
                  </a:cubicBezTo>
                  <a:cubicBezTo>
                    <a:pt x="1" y="156"/>
                    <a:pt x="25" y="239"/>
                    <a:pt x="108" y="287"/>
                  </a:cubicBezTo>
                  <a:lnTo>
                    <a:pt x="2346" y="1584"/>
                  </a:lnTo>
                  <a:lnTo>
                    <a:pt x="406" y="4942"/>
                  </a:lnTo>
                  <a:lnTo>
                    <a:pt x="251" y="4847"/>
                  </a:lnTo>
                  <a:cubicBezTo>
                    <a:pt x="226" y="4830"/>
                    <a:pt x="199" y="4822"/>
                    <a:pt x="172" y="4822"/>
                  </a:cubicBezTo>
                  <a:cubicBezTo>
                    <a:pt x="121" y="4822"/>
                    <a:pt x="72" y="4851"/>
                    <a:pt x="48" y="4906"/>
                  </a:cubicBezTo>
                  <a:cubicBezTo>
                    <a:pt x="1" y="4978"/>
                    <a:pt x="25" y="5061"/>
                    <a:pt x="108" y="5109"/>
                  </a:cubicBezTo>
                  <a:lnTo>
                    <a:pt x="894" y="5549"/>
                  </a:lnTo>
                  <a:cubicBezTo>
                    <a:pt x="919" y="5566"/>
                    <a:pt x="947" y="5574"/>
                    <a:pt x="975" y="5574"/>
                  </a:cubicBezTo>
                  <a:cubicBezTo>
                    <a:pt x="1025" y="5574"/>
                    <a:pt x="1073" y="5548"/>
                    <a:pt x="1096" y="5501"/>
                  </a:cubicBezTo>
                  <a:lnTo>
                    <a:pt x="1215" y="5299"/>
                  </a:lnTo>
                  <a:lnTo>
                    <a:pt x="1525" y="5466"/>
                  </a:lnTo>
                  <a:cubicBezTo>
                    <a:pt x="1430" y="5680"/>
                    <a:pt x="1441" y="5918"/>
                    <a:pt x="1572" y="6121"/>
                  </a:cubicBezTo>
                  <a:cubicBezTo>
                    <a:pt x="1691" y="6287"/>
                    <a:pt x="1882" y="6371"/>
                    <a:pt x="2084" y="6371"/>
                  </a:cubicBezTo>
                  <a:cubicBezTo>
                    <a:pt x="2144" y="6371"/>
                    <a:pt x="2215" y="6359"/>
                    <a:pt x="2275" y="6347"/>
                  </a:cubicBezTo>
                  <a:cubicBezTo>
                    <a:pt x="2275" y="6478"/>
                    <a:pt x="2322" y="6597"/>
                    <a:pt x="2394" y="6716"/>
                  </a:cubicBezTo>
                  <a:cubicBezTo>
                    <a:pt x="2513" y="6883"/>
                    <a:pt x="2703" y="6966"/>
                    <a:pt x="2882" y="6966"/>
                  </a:cubicBezTo>
                  <a:cubicBezTo>
                    <a:pt x="2942" y="6966"/>
                    <a:pt x="3013" y="6954"/>
                    <a:pt x="3073" y="6942"/>
                  </a:cubicBezTo>
                  <a:cubicBezTo>
                    <a:pt x="3073" y="7061"/>
                    <a:pt x="3120" y="7192"/>
                    <a:pt x="3192" y="7299"/>
                  </a:cubicBezTo>
                  <a:cubicBezTo>
                    <a:pt x="3299" y="7430"/>
                    <a:pt x="3430" y="7514"/>
                    <a:pt x="3596" y="7549"/>
                  </a:cubicBezTo>
                  <a:cubicBezTo>
                    <a:pt x="3632" y="7549"/>
                    <a:pt x="3656" y="7561"/>
                    <a:pt x="3704" y="7561"/>
                  </a:cubicBezTo>
                  <a:cubicBezTo>
                    <a:pt x="3763" y="7561"/>
                    <a:pt x="3835" y="7549"/>
                    <a:pt x="3894" y="7537"/>
                  </a:cubicBezTo>
                  <a:cubicBezTo>
                    <a:pt x="3894" y="7668"/>
                    <a:pt x="3942" y="7787"/>
                    <a:pt x="4013" y="7895"/>
                  </a:cubicBezTo>
                  <a:cubicBezTo>
                    <a:pt x="4120" y="8026"/>
                    <a:pt x="4251" y="8109"/>
                    <a:pt x="4418" y="8145"/>
                  </a:cubicBezTo>
                  <a:cubicBezTo>
                    <a:pt x="4442" y="8145"/>
                    <a:pt x="4478" y="8157"/>
                    <a:pt x="4525" y="8157"/>
                  </a:cubicBezTo>
                  <a:cubicBezTo>
                    <a:pt x="4656" y="8157"/>
                    <a:pt x="4775" y="8109"/>
                    <a:pt x="4882" y="8037"/>
                  </a:cubicBezTo>
                  <a:lnTo>
                    <a:pt x="5216" y="7787"/>
                  </a:lnTo>
                  <a:cubicBezTo>
                    <a:pt x="5299" y="7728"/>
                    <a:pt x="5359" y="7668"/>
                    <a:pt x="5394" y="7597"/>
                  </a:cubicBezTo>
                  <a:lnTo>
                    <a:pt x="6013" y="7918"/>
                  </a:lnTo>
                  <a:cubicBezTo>
                    <a:pt x="6097" y="7966"/>
                    <a:pt x="6204" y="7990"/>
                    <a:pt x="6311" y="7990"/>
                  </a:cubicBezTo>
                  <a:cubicBezTo>
                    <a:pt x="6371" y="7990"/>
                    <a:pt x="6430" y="7978"/>
                    <a:pt x="6490" y="7966"/>
                  </a:cubicBezTo>
                  <a:cubicBezTo>
                    <a:pt x="6644" y="7918"/>
                    <a:pt x="6787" y="7811"/>
                    <a:pt x="6859" y="7668"/>
                  </a:cubicBezTo>
                  <a:cubicBezTo>
                    <a:pt x="6918" y="7549"/>
                    <a:pt x="6942" y="7430"/>
                    <a:pt x="6930" y="7299"/>
                  </a:cubicBezTo>
                  <a:cubicBezTo>
                    <a:pt x="6966" y="7299"/>
                    <a:pt x="7002" y="7311"/>
                    <a:pt x="7049" y="7311"/>
                  </a:cubicBezTo>
                  <a:cubicBezTo>
                    <a:pt x="7275" y="7311"/>
                    <a:pt x="7478" y="7192"/>
                    <a:pt x="7597" y="6990"/>
                  </a:cubicBezTo>
                  <a:cubicBezTo>
                    <a:pt x="7656" y="6871"/>
                    <a:pt x="7692" y="6740"/>
                    <a:pt x="7680" y="6609"/>
                  </a:cubicBezTo>
                  <a:cubicBezTo>
                    <a:pt x="7716" y="6609"/>
                    <a:pt x="7752" y="6633"/>
                    <a:pt x="7799" y="6633"/>
                  </a:cubicBezTo>
                  <a:cubicBezTo>
                    <a:pt x="8014" y="6633"/>
                    <a:pt x="8228" y="6514"/>
                    <a:pt x="8347" y="6299"/>
                  </a:cubicBezTo>
                  <a:cubicBezTo>
                    <a:pt x="8407" y="6180"/>
                    <a:pt x="8430" y="6061"/>
                    <a:pt x="8418" y="5930"/>
                  </a:cubicBezTo>
                  <a:cubicBezTo>
                    <a:pt x="8454" y="5930"/>
                    <a:pt x="8490" y="5942"/>
                    <a:pt x="8538" y="5942"/>
                  </a:cubicBezTo>
                  <a:cubicBezTo>
                    <a:pt x="8597" y="5942"/>
                    <a:pt x="8657" y="5930"/>
                    <a:pt x="8716" y="5918"/>
                  </a:cubicBezTo>
                  <a:cubicBezTo>
                    <a:pt x="8883" y="5871"/>
                    <a:pt x="9014" y="5763"/>
                    <a:pt x="9085" y="5621"/>
                  </a:cubicBezTo>
                  <a:cubicBezTo>
                    <a:pt x="9169" y="5466"/>
                    <a:pt x="9192" y="5299"/>
                    <a:pt x="9133" y="5144"/>
                  </a:cubicBezTo>
                  <a:cubicBezTo>
                    <a:pt x="9121" y="5097"/>
                    <a:pt x="9109" y="5061"/>
                    <a:pt x="9085" y="5037"/>
                  </a:cubicBezTo>
                  <a:lnTo>
                    <a:pt x="9347" y="4859"/>
                  </a:lnTo>
                  <a:lnTo>
                    <a:pt x="9478" y="5037"/>
                  </a:lnTo>
                  <a:cubicBezTo>
                    <a:pt x="9506" y="5072"/>
                    <a:pt x="9550" y="5090"/>
                    <a:pt x="9593" y="5090"/>
                  </a:cubicBezTo>
                  <a:cubicBezTo>
                    <a:pt x="9625" y="5090"/>
                    <a:pt x="9656" y="5081"/>
                    <a:pt x="9681" y="5061"/>
                  </a:cubicBezTo>
                  <a:lnTo>
                    <a:pt x="10085" y="4739"/>
                  </a:lnTo>
                  <a:cubicBezTo>
                    <a:pt x="10121" y="4668"/>
                    <a:pt x="10133" y="4573"/>
                    <a:pt x="10085" y="4513"/>
                  </a:cubicBezTo>
                  <a:cubicBezTo>
                    <a:pt x="10065" y="4479"/>
                    <a:pt x="10019" y="4460"/>
                    <a:pt x="9974" y="4460"/>
                  </a:cubicBezTo>
                  <a:cubicBezTo>
                    <a:pt x="9941" y="4460"/>
                    <a:pt x="9908" y="4470"/>
                    <a:pt x="9883" y="4489"/>
                  </a:cubicBezTo>
                  <a:lnTo>
                    <a:pt x="9585" y="4704"/>
                  </a:lnTo>
                  <a:lnTo>
                    <a:pt x="7252" y="1644"/>
                  </a:lnTo>
                  <a:lnTo>
                    <a:pt x="8585" y="775"/>
                  </a:lnTo>
                  <a:cubicBezTo>
                    <a:pt x="8657" y="739"/>
                    <a:pt x="8680" y="644"/>
                    <a:pt x="8633" y="572"/>
                  </a:cubicBezTo>
                  <a:cubicBezTo>
                    <a:pt x="8602" y="526"/>
                    <a:pt x="8556" y="500"/>
                    <a:pt x="8505" y="500"/>
                  </a:cubicBezTo>
                  <a:cubicBezTo>
                    <a:pt x="8478" y="500"/>
                    <a:pt x="8448" y="508"/>
                    <a:pt x="8418" y="525"/>
                  </a:cubicBezTo>
                  <a:lnTo>
                    <a:pt x="6954" y="1477"/>
                  </a:lnTo>
                  <a:cubicBezTo>
                    <a:pt x="6871" y="1525"/>
                    <a:pt x="6859" y="1632"/>
                    <a:pt x="6906" y="1680"/>
                  </a:cubicBezTo>
                  <a:lnTo>
                    <a:pt x="7168" y="2037"/>
                  </a:lnTo>
                  <a:lnTo>
                    <a:pt x="6978" y="2192"/>
                  </a:lnTo>
                  <a:lnTo>
                    <a:pt x="6216" y="1942"/>
                  </a:lnTo>
                  <a:cubicBezTo>
                    <a:pt x="6204" y="1942"/>
                    <a:pt x="6192" y="1918"/>
                    <a:pt x="6180" y="1918"/>
                  </a:cubicBezTo>
                  <a:lnTo>
                    <a:pt x="4430" y="1918"/>
                  </a:lnTo>
                  <a:cubicBezTo>
                    <a:pt x="4358" y="1918"/>
                    <a:pt x="4299" y="1965"/>
                    <a:pt x="4287" y="2037"/>
                  </a:cubicBezTo>
                  <a:lnTo>
                    <a:pt x="4180" y="2430"/>
                  </a:lnTo>
                  <a:lnTo>
                    <a:pt x="3930" y="2323"/>
                  </a:lnTo>
                  <a:cubicBezTo>
                    <a:pt x="3894" y="2311"/>
                    <a:pt x="3882" y="2311"/>
                    <a:pt x="3846" y="2311"/>
                  </a:cubicBezTo>
                  <a:lnTo>
                    <a:pt x="3168" y="2382"/>
                  </a:lnTo>
                  <a:lnTo>
                    <a:pt x="2930" y="2251"/>
                  </a:lnTo>
                  <a:lnTo>
                    <a:pt x="3156" y="1858"/>
                  </a:lnTo>
                  <a:cubicBezTo>
                    <a:pt x="3192" y="1787"/>
                    <a:pt x="3168" y="1703"/>
                    <a:pt x="3096" y="1656"/>
                  </a:cubicBezTo>
                  <a:lnTo>
                    <a:pt x="251" y="25"/>
                  </a:lnTo>
                  <a:cubicBezTo>
                    <a:pt x="226" y="8"/>
                    <a:pt x="199" y="0"/>
                    <a:pt x="17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83"/>
            <p:cNvSpPr/>
            <p:nvPr/>
          </p:nvSpPr>
          <p:spPr>
            <a:xfrm>
              <a:off x="2946442" y="2015001"/>
              <a:ext cx="37525" cy="26799"/>
            </a:xfrm>
            <a:custGeom>
              <a:rect b="b" l="l" r="r" t="t"/>
              <a:pathLst>
                <a:path extrusionOk="0" h="842" w="1179">
                  <a:moveTo>
                    <a:pt x="1011" y="1"/>
                  </a:moveTo>
                  <a:cubicBezTo>
                    <a:pt x="983" y="1"/>
                    <a:pt x="955" y="7"/>
                    <a:pt x="929" y="20"/>
                  </a:cubicBezTo>
                  <a:lnTo>
                    <a:pt x="96" y="556"/>
                  </a:lnTo>
                  <a:cubicBezTo>
                    <a:pt x="24" y="603"/>
                    <a:pt x="0" y="699"/>
                    <a:pt x="48" y="770"/>
                  </a:cubicBezTo>
                  <a:cubicBezTo>
                    <a:pt x="84" y="818"/>
                    <a:pt x="119" y="842"/>
                    <a:pt x="167" y="842"/>
                  </a:cubicBezTo>
                  <a:cubicBezTo>
                    <a:pt x="203" y="842"/>
                    <a:pt x="226" y="830"/>
                    <a:pt x="238" y="818"/>
                  </a:cubicBezTo>
                  <a:lnTo>
                    <a:pt x="1072" y="282"/>
                  </a:lnTo>
                  <a:cubicBezTo>
                    <a:pt x="1167" y="234"/>
                    <a:pt x="1179" y="127"/>
                    <a:pt x="1131" y="68"/>
                  </a:cubicBezTo>
                  <a:cubicBezTo>
                    <a:pt x="1108" y="22"/>
                    <a:pt x="1061" y="1"/>
                    <a:pt x="101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4" name="Google Shape;6434;p83"/>
          <p:cNvGrpSpPr/>
          <p:nvPr/>
        </p:nvGrpSpPr>
        <p:grpSpPr>
          <a:xfrm>
            <a:off x="6671087" y="2009304"/>
            <a:ext cx="332757" cy="281833"/>
            <a:chOff x="6671087" y="2009304"/>
            <a:chExt cx="332757" cy="281833"/>
          </a:xfrm>
        </p:grpSpPr>
        <p:sp>
          <p:nvSpPr>
            <p:cNvPr id="6435" name="Google Shape;6435;p83"/>
            <p:cNvSpPr/>
            <p:nvPr/>
          </p:nvSpPr>
          <p:spPr>
            <a:xfrm>
              <a:off x="6671087" y="2023658"/>
              <a:ext cx="331993" cy="267478"/>
            </a:xfrm>
            <a:custGeom>
              <a:rect b="b" l="l" r="r" t="t"/>
              <a:pathLst>
                <a:path extrusionOk="0" h="8404" w="10431">
                  <a:moveTo>
                    <a:pt x="6359" y="2272"/>
                  </a:moveTo>
                  <a:lnTo>
                    <a:pt x="7192" y="2546"/>
                  </a:lnTo>
                  <a:cubicBezTo>
                    <a:pt x="7203" y="2553"/>
                    <a:pt x="7215" y="2556"/>
                    <a:pt x="7228" y="2556"/>
                  </a:cubicBezTo>
                  <a:cubicBezTo>
                    <a:pt x="7261" y="2556"/>
                    <a:pt x="7298" y="2539"/>
                    <a:pt x="7323" y="2522"/>
                  </a:cubicBezTo>
                  <a:lnTo>
                    <a:pt x="7585" y="2332"/>
                  </a:lnTo>
                  <a:lnTo>
                    <a:pt x="9419" y="4725"/>
                  </a:lnTo>
                  <a:lnTo>
                    <a:pt x="9109" y="4951"/>
                  </a:lnTo>
                  <a:cubicBezTo>
                    <a:pt x="9097" y="4927"/>
                    <a:pt x="9061" y="4915"/>
                    <a:pt x="9050" y="4903"/>
                  </a:cubicBezTo>
                  <a:lnTo>
                    <a:pt x="5882" y="3177"/>
                  </a:lnTo>
                  <a:lnTo>
                    <a:pt x="6002" y="2987"/>
                  </a:lnTo>
                  <a:cubicBezTo>
                    <a:pt x="6049" y="2903"/>
                    <a:pt x="6025" y="2820"/>
                    <a:pt x="5954" y="2772"/>
                  </a:cubicBezTo>
                  <a:cubicBezTo>
                    <a:pt x="5929" y="2755"/>
                    <a:pt x="5900" y="2747"/>
                    <a:pt x="5873" y="2747"/>
                  </a:cubicBezTo>
                  <a:cubicBezTo>
                    <a:pt x="5822" y="2747"/>
                    <a:pt x="5775" y="2774"/>
                    <a:pt x="5752" y="2820"/>
                  </a:cubicBezTo>
                  <a:lnTo>
                    <a:pt x="5418" y="3356"/>
                  </a:lnTo>
                  <a:cubicBezTo>
                    <a:pt x="5406" y="3379"/>
                    <a:pt x="5382" y="3415"/>
                    <a:pt x="5382" y="3427"/>
                  </a:cubicBezTo>
                  <a:lnTo>
                    <a:pt x="5382" y="4725"/>
                  </a:lnTo>
                  <a:cubicBezTo>
                    <a:pt x="5382" y="4987"/>
                    <a:pt x="5168" y="5213"/>
                    <a:pt x="4894" y="5213"/>
                  </a:cubicBezTo>
                  <a:cubicBezTo>
                    <a:pt x="4632" y="5213"/>
                    <a:pt x="4406" y="4987"/>
                    <a:pt x="4406" y="4725"/>
                  </a:cubicBezTo>
                  <a:lnTo>
                    <a:pt x="4406" y="3439"/>
                  </a:lnTo>
                  <a:lnTo>
                    <a:pt x="4704" y="2272"/>
                  </a:lnTo>
                  <a:close/>
                  <a:moveTo>
                    <a:pt x="2692" y="1796"/>
                  </a:moveTo>
                  <a:lnTo>
                    <a:pt x="2930" y="1927"/>
                  </a:lnTo>
                  <a:lnTo>
                    <a:pt x="929" y="5392"/>
                  </a:lnTo>
                  <a:lnTo>
                    <a:pt x="691" y="5261"/>
                  </a:lnTo>
                  <a:lnTo>
                    <a:pt x="2692" y="1796"/>
                  </a:lnTo>
                  <a:close/>
                  <a:moveTo>
                    <a:pt x="3215" y="4844"/>
                  </a:moveTo>
                  <a:cubicBezTo>
                    <a:pt x="3323" y="4844"/>
                    <a:pt x="3406" y="4892"/>
                    <a:pt x="3489" y="4975"/>
                  </a:cubicBezTo>
                  <a:cubicBezTo>
                    <a:pt x="3608" y="5130"/>
                    <a:pt x="3561" y="5344"/>
                    <a:pt x="3406" y="5451"/>
                  </a:cubicBezTo>
                  <a:lnTo>
                    <a:pt x="2323" y="6213"/>
                  </a:lnTo>
                  <a:cubicBezTo>
                    <a:pt x="2266" y="6255"/>
                    <a:pt x="2199" y="6275"/>
                    <a:pt x="2131" y="6275"/>
                  </a:cubicBezTo>
                  <a:cubicBezTo>
                    <a:pt x="2027" y="6275"/>
                    <a:pt x="1923" y="6228"/>
                    <a:pt x="1858" y="6142"/>
                  </a:cubicBezTo>
                  <a:cubicBezTo>
                    <a:pt x="1763" y="5987"/>
                    <a:pt x="1787" y="5785"/>
                    <a:pt x="1942" y="5677"/>
                  </a:cubicBezTo>
                  <a:lnTo>
                    <a:pt x="3025" y="4903"/>
                  </a:lnTo>
                  <a:cubicBezTo>
                    <a:pt x="3085" y="4856"/>
                    <a:pt x="3156" y="4844"/>
                    <a:pt x="3215" y="4844"/>
                  </a:cubicBezTo>
                  <a:close/>
                  <a:moveTo>
                    <a:pt x="3811" y="5606"/>
                  </a:moveTo>
                  <a:cubicBezTo>
                    <a:pt x="3918" y="5606"/>
                    <a:pt x="4001" y="5665"/>
                    <a:pt x="4061" y="5737"/>
                  </a:cubicBezTo>
                  <a:cubicBezTo>
                    <a:pt x="4180" y="5880"/>
                    <a:pt x="4144" y="6106"/>
                    <a:pt x="3989" y="6213"/>
                  </a:cubicBezTo>
                  <a:lnTo>
                    <a:pt x="3156" y="6820"/>
                  </a:lnTo>
                  <a:cubicBezTo>
                    <a:pt x="3100" y="6863"/>
                    <a:pt x="3032" y="6883"/>
                    <a:pt x="2964" y="6883"/>
                  </a:cubicBezTo>
                  <a:cubicBezTo>
                    <a:pt x="2861" y="6883"/>
                    <a:pt x="2756" y="6835"/>
                    <a:pt x="2692" y="6749"/>
                  </a:cubicBezTo>
                  <a:cubicBezTo>
                    <a:pt x="2573" y="6594"/>
                    <a:pt x="2620" y="6380"/>
                    <a:pt x="2775" y="6273"/>
                  </a:cubicBezTo>
                  <a:lnTo>
                    <a:pt x="3573" y="5689"/>
                  </a:lnTo>
                  <a:cubicBezTo>
                    <a:pt x="3608" y="5677"/>
                    <a:pt x="3632" y="5642"/>
                    <a:pt x="3668" y="5630"/>
                  </a:cubicBezTo>
                  <a:cubicBezTo>
                    <a:pt x="3704" y="5618"/>
                    <a:pt x="3763" y="5606"/>
                    <a:pt x="3811" y="5606"/>
                  </a:cubicBezTo>
                  <a:close/>
                  <a:moveTo>
                    <a:pt x="4415" y="6386"/>
                  </a:moveTo>
                  <a:cubicBezTo>
                    <a:pt x="4516" y="6386"/>
                    <a:pt x="4617" y="6431"/>
                    <a:pt x="4680" y="6523"/>
                  </a:cubicBezTo>
                  <a:cubicBezTo>
                    <a:pt x="4799" y="6666"/>
                    <a:pt x="4751" y="6892"/>
                    <a:pt x="4597" y="6999"/>
                  </a:cubicBezTo>
                  <a:lnTo>
                    <a:pt x="4001" y="7416"/>
                  </a:lnTo>
                  <a:cubicBezTo>
                    <a:pt x="3946" y="7462"/>
                    <a:pt x="3883" y="7479"/>
                    <a:pt x="3814" y="7479"/>
                  </a:cubicBezTo>
                  <a:cubicBezTo>
                    <a:pt x="3793" y="7479"/>
                    <a:pt x="3773" y="7478"/>
                    <a:pt x="3751" y="7475"/>
                  </a:cubicBezTo>
                  <a:cubicBezTo>
                    <a:pt x="3668" y="7463"/>
                    <a:pt x="3585" y="7416"/>
                    <a:pt x="3525" y="7344"/>
                  </a:cubicBezTo>
                  <a:cubicBezTo>
                    <a:pt x="3430" y="7189"/>
                    <a:pt x="3454" y="6987"/>
                    <a:pt x="3608" y="6880"/>
                  </a:cubicBezTo>
                  <a:lnTo>
                    <a:pt x="4180" y="6463"/>
                  </a:lnTo>
                  <a:lnTo>
                    <a:pt x="4216" y="6451"/>
                  </a:lnTo>
                  <a:cubicBezTo>
                    <a:pt x="4274" y="6407"/>
                    <a:pt x="4344" y="6386"/>
                    <a:pt x="4415" y="6386"/>
                  </a:cubicBezTo>
                  <a:close/>
                  <a:moveTo>
                    <a:pt x="2894" y="2594"/>
                  </a:moveTo>
                  <a:lnTo>
                    <a:pt x="3168" y="2760"/>
                  </a:lnTo>
                  <a:cubicBezTo>
                    <a:pt x="3193" y="2769"/>
                    <a:pt x="3212" y="2777"/>
                    <a:pt x="3234" y="2777"/>
                  </a:cubicBezTo>
                  <a:cubicBezTo>
                    <a:pt x="3243" y="2777"/>
                    <a:pt x="3253" y="2776"/>
                    <a:pt x="3263" y="2772"/>
                  </a:cubicBezTo>
                  <a:lnTo>
                    <a:pt x="3977" y="2677"/>
                  </a:lnTo>
                  <a:lnTo>
                    <a:pt x="4239" y="2784"/>
                  </a:lnTo>
                  <a:lnTo>
                    <a:pt x="4097" y="3379"/>
                  </a:lnTo>
                  <a:lnTo>
                    <a:pt x="4097" y="3415"/>
                  </a:lnTo>
                  <a:lnTo>
                    <a:pt x="4097" y="4701"/>
                  </a:lnTo>
                  <a:cubicBezTo>
                    <a:pt x="4097" y="5154"/>
                    <a:pt x="4454" y="5511"/>
                    <a:pt x="4894" y="5511"/>
                  </a:cubicBezTo>
                  <a:cubicBezTo>
                    <a:pt x="5347" y="5511"/>
                    <a:pt x="5704" y="5154"/>
                    <a:pt x="5704" y="4701"/>
                  </a:cubicBezTo>
                  <a:lnTo>
                    <a:pt x="5704" y="3439"/>
                  </a:lnTo>
                  <a:lnTo>
                    <a:pt x="5728" y="3391"/>
                  </a:lnTo>
                  <a:lnTo>
                    <a:pt x="8919" y="5118"/>
                  </a:lnTo>
                  <a:cubicBezTo>
                    <a:pt x="9061" y="5261"/>
                    <a:pt x="9121" y="5463"/>
                    <a:pt x="9038" y="5630"/>
                  </a:cubicBezTo>
                  <a:cubicBezTo>
                    <a:pt x="8973" y="5742"/>
                    <a:pt x="8860" y="5806"/>
                    <a:pt x="8742" y="5806"/>
                  </a:cubicBezTo>
                  <a:cubicBezTo>
                    <a:pt x="8685" y="5806"/>
                    <a:pt x="8627" y="5792"/>
                    <a:pt x="8573" y="5761"/>
                  </a:cubicBezTo>
                  <a:lnTo>
                    <a:pt x="6799" y="4796"/>
                  </a:lnTo>
                  <a:cubicBezTo>
                    <a:pt x="6777" y="4781"/>
                    <a:pt x="6753" y="4775"/>
                    <a:pt x="6730" y="4775"/>
                  </a:cubicBezTo>
                  <a:cubicBezTo>
                    <a:pt x="6679" y="4775"/>
                    <a:pt x="6630" y="4807"/>
                    <a:pt x="6597" y="4856"/>
                  </a:cubicBezTo>
                  <a:cubicBezTo>
                    <a:pt x="6549" y="4927"/>
                    <a:pt x="6585" y="5023"/>
                    <a:pt x="6656" y="5058"/>
                  </a:cubicBezTo>
                  <a:lnTo>
                    <a:pt x="8133" y="5868"/>
                  </a:lnTo>
                  <a:cubicBezTo>
                    <a:pt x="8288" y="5951"/>
                    <a:pt x="8347" y="6166"/>
                    <a:pt x="8264" y="6332"/>
                  </a:cubicBezTo>
                  <a:cubicBezTo>
                    <a:pt x="8198" y="6439"/>
                    <a:pt x="8080" y="6501"/>
                    <a:pt x="7959" y="6501"/>
                  </a:cubicBezTo>
                  <a:cubicBezTo>
                    <a:pt x="7905" y="6501"/>
                    <a:pt x="7851" y="6489"/>
                    <a:pt x="7799" y="6463"/>
                  </a:cubicBezTo>
                  <a:lnTo>
                    <a:pt x="6299" y="5642"/>
                  </a:lnTo>
                  <a:cubicBezTo>
                    <a:pt x="6277" y="5627"/>
                    <a:pt x="6252" y="5620"/>
                    <a:pt x="6227" y="5620"/>
                  </a:cubicBezTo>
                  <a:cubicBezTo>
                    <a:pt x="6173" y="5620"/>
                    <a:pt x="6118" y="5652"/>
                    <a:pt x="6085" y="5701"/>
                  </a:cubicBezTo>
                  <a:cubicBezTo>
                    <a:pt x="6049" y="5773"/>
                    <a:pt x="6073" y="5868"/>
                    <a:pt x="6144" y="5916"/>
                  </a:cubicBezTo>
                  <a:lnTo>
                    <a:pt x="7371" y="6570"/>
                  </a:lnTo>
                  <a:cubicBezTo>
                    <a:pt x="7537" y="6654"/>
                    <a:pt x="7597" y="6868"/>
                    <a:pt x="7502" y="7023"/>
                  </a:cubicBezTo>
                  <a:cubicBezTo>
                    <a:pt x="7444" y="7139"/>
                    <a:pt x="7322" y="7203"/>
                    <a:pt x="7197" y="7203"/>
                  </a:cubicBezTo>
                  <a:cubicBezTo>
                    <a:pt x="7143" y="7203"/>
                    <a:pt x="7088" y="7191"/>
                    <a:pt x="7037" y="7166"/>
                  </a:cubicBezTo>
                  <a:lnTo>
                    <a:pt x="5775" y="6463"/>
                  </a:lnTo>
                  <a:cubicBezTo>
                    <a:pt x="5753" y="6448"/>
                    <a:pt x="5728" y="6442"/>
                    <a:pt x="5704" y="6442"/>
                  </a:cubicBezTo>
                  <a:cubicBezTo>
                    <a:pt x="5650" y="6442"/>
                    <a:pt x="5597" y="6474"/>
                    <a:pt x="5573" y="6523"/>
                  </a:cubicBezTo>
                  <a:cubicBezTo>
                    <a:pt x="5525" y="6594"/>
                    <a:pt x="5549" y="6689"/>
                    <a:pt x="5632" y="6725"/>
                  </a:cubicBezTo>
                  <a:lnTo>
                    <a:pt x="6609" y="7261"/>
                  </a:lnTo>
                  <a:cubicBezTo>
                    <a:pt x="6775" y="7356"/>
                    <a:pt x="6835" y="7559"/>
                    <a:pt x="6740" y="7725"/>
                  </a:cubicBezTo>
                  <a:cubicBezTo>
                    <a:pt x="6683" y="7838"/>
                    <a:pt x="6567" y="7902"/>
                    <a:pt x="6450" y="7902"/>
                  </a:cubicBezTo>
                  <a:cubicBezTo>
                    <a:pt x="6394" y="7902"/>
                    <a:pt x="6337" y="7887"/>
                    <a:pt x="6287" y="7856"/>
                  </a:cubicBezTo>
                  <a:lnTo>
                    <a:pt x="5597" y="7487"/>
                  </a:lnTo>
                  <a:cubicBezTo>
                    <a:pt x="5597" y="7344"/>
                    <a:pt x="5549" y="7201"/>
                    <a:pt x="5466" y="7082"/>
                  </a:cubicBezTo>
                  <a:cubicBezTo>
                    <a:pt x="5347" y="6939"/>
                    <a:pt x="5168" y="6844"/>
                    <a:pt x="4990" y="6832"/>
                  </a:cubicBezTo>
                  <a:cubicBezTo>
                    <a:pt x="4990" y="6820"/>
                    <a:pt x="4990" y="6808"/>
                    <a:pt x="5001" y="6785"/>
                  </a:cubicBezTo>
                  <a:cubicBezTo>
                    <a:pt x="5037" y="6606"/>
                    <a:pt x="4990" y="6451"/>
                    <a:pt x="4882" y="6308"/>
                  </a:cubicBezTo>
                  <a:cubicBezTo>
                    <a:pt x="4763" y="6166"/>
                    <a:pt x="4585" y="6070"/>
                    <a:pt x="4406" y="6058"/>
                  </a:cubicBezTo>
                  <a:cubicBezTo>
                    <a:pt x="4406" y="6046"/>
                    <a:pt x="4406" y="6035"/>
                    <a:pt x="4418" y="6011"/>
                  </a:cubicBezTo>
                  <a:cubicBezTo>
                    <a:pt x="4454" y="5832"/>
                    <a:pt x="4406" y="5677"/>
                    <a:pt x="4299" y="5535"/>
                  </a:cubicBezTo>
                  <a:cubicBezTo>
                    <a:pt x="4180" y="5392"/>
                    <a:pt x="4001" y="5296"/>
                    <a:pt x="3823" y="5284"/>
                  </a:cubicBezTo>
                  <a:cubicBezTo>
                    <a:pt x="3823" y="5273"/>
                    <a:pt x="3823" y="5261"/>
                    <a:pt x="3847" y="5237"/>
                  </a:cubicBezTo>
                  <a:cubicBezTo>
                    <a:pt x="3870" y="5058"/>
                    <a:pt x="3823" y="4903"/>
                    <a:pt x="3727" y="4761"/>
                  </a:cubicBezTo>
                  <a:cubicBezTo>
                    <a:pt x="3600" y="4597"/>
                    <a:pt x="3413" y="4515"/>
                    <a:pt x="3222" y="4515"/>
                  </a:cubicBezTo>
                  <a:cubicBezTo>
                    <a:pt x="3093" y="4515"/>
                    <a:pt x="2962" y="4553"/>
                    <a:pt x="2846" y="4630"/>
                  </a:cubicBezTo>
                  <a:lnTo>
                    <a:pt x="1775" y="5404"/>
                  </a:lnTo>
                  <a:lnTo>
                    <a:pt x="1382" y="5201"/>
                  </a:lnTo>
                  <a:lnTo>
                    <a:pt x="2894" y="2594"/>
                  </a:lnTo>
                  <a:close/>
                  <a:moveTo>
                    <a:pt x="5009" y="7159"/>
                  </a:moveTo>
                  <a:cubicBezTo>
                    <a:pt x="5109" y="7159"/>
                    <a:pt x="5207" y="7205"/>
                    <a:pt x="5263" y="7297"/>
                  </a:cubicBezTo>
                  <a:cubicBezTo>
                    <a:pt x="5311" y="7356"/>
                    <a:pt x="5347" y="7451"/>
                    <a:pt x="5335" y="7535"/>
                  </a:cubicBezTo>
                  <a:cubicBezTo>
                    <a:pt x="5311" y="7630"/>
                    <a:pt x="5263" y="7701"/>
                    <a:pt x="5192" y="7761"/>
                  </a:cubicBezTo>
                  <a:lnTo>
                    <a:pt x="4835" y="8011"/>
                  </a:lnTo>
                  <a:cubicBezTo>
                    <a:pt x="4778" y="8053"/>
                    <a:pt x="4711" y="8073"/>
                    <a:pt x="4643" y="8073"/>
                  </a:cubicBezTo>
                  <a:cubicBezTo>
                    <a:pt x="4539" y="8073"/>
                    <a:pt x="4435" y="8026"/>
                    <a:pt x="4370" y="7940"/>
                  </a:cubicBezTo>
                  <a:cubicBezTo>
                    <a:pt x="4275" y="7785"/>
                    <a:pt x="4299" y="7582"/>
                    <a:pt x="4454" y="7475"/>
                  </a:cubicBezTo>
                  <a:lnTo>
                    <a:pt x="4775" y="7237"/>
                  </a:lnTo>
                  <a:lnTo>
                    <a:pt x="4811" y="7225"/>
                  </a:lnTo>
                  <a:cubicBezTo>
                    <a:pt x="4869" y="7181"/>
                    <a:pt x="4940" y="7159"/>
                    <a:pt x="5009" y="7159"/>
                  </a:cubicBezTo>
                  <a:close/>
                  <a:moveTo>
                    <a:pt x="182" y="0"/>
                  </a:moveTo>
                  <a:cubicBezTo>
                    <a:pt x="131" y="0"/>
                    <a:pt x="81" y="32"/>
                    <a:pt x="48" y="81"/>
                  </a:cubicBezTo>
                  <a:cubicBezTo>
                    <a:pt x="1" y="153"/>
                    <a:pt x="25" y="248"/>
                    <a:pt x="108" y="284"/>
                  </a:cubicBezTo>
                  <a:lnTo>
                    <a:pt x="2430" y="1629"/>
                  </a:lnTo>
                  <a:lnTo>
                    <a:pt x="418" y="5094"/>
                  </a:lnTo>
                  <a:lnTo>
                    <a:pt x="251" y="5011"/>
                  </a:lnTo>
                  <a:cubicBezTo>
                    <a:pt x="226" y="4994"/>
                    <a:pt x="200" y="4986"/>
                    <a:pt x="175" y="4986"/>
                  </a:cubicBezTo>
                  <a:cubicBezTo>
                    <a:pt x="126" y="4986"/>
                    <a:pt x="80" y="5015"/>
                    <a:pt x="48" y="5070"/>
                  </a:cubicBezTo>
                  <a:cubicBezTo>
                    <a:pt x="1" y="5142"/>
                    <a:pt x="25" y="5225"/>
                    <a:pt x="108" y="5273"/>
                  </a:cubicBezTo>
                  <a:lnTo>
                    <a:pt x="906" y="5737"/>
                  </a:lnTo>
                  <a:cubicBezTo>
                    <a:pt x="932" y="5752"/>
                    <a:pt x="958" y="5759"/>
                    <a:pt x="983" y="5759"/>
                  </a:cubicBezTo>
                  <a:cubicBezTo>
                    <a:pt x="1038" y="5759"/>
                    <a:pt x="1087" y="5726"/>
                    <a:pt x="1120" y="5677"/>
                  </a:cubicBezTo>
                  <a:lnTo>
                    <a:pt x="1239" y="5463"/>
                  </a:lnTo>
                  <a:lnTo>
                    <a:pt x="1561" y="5642"/>
                  </a:lnTo>
                  <a:cubicBezTo>
                    <a:pt x="1465" y="5856"/>
                    <a:pt x="1465" y="6106"/>
                    <a:pt x="1608" y="6320"/>
                  </a:cubicBezTo>
                  <a:cubicBezTo>
                    <a:pt x="1727" y="6499"/>
                    <a:pt x="1942" y="6582"/>
                    <a:pt x="2132" y="6582"/>
                  </a:cubicBezTo>
                  <a:cubicBezTo>
                    <a:pt x="2192" y="6582"/>
                    <a:pt x="2263" y="6570"/>
                    <a:pt x="2323" y="6558"/>
                  </a:cubicBezTo>
                  <a:cubicBezTo>
                    <a:pt x="2323" y="6689"/>
                    <a:pt x="2370" y="6820"/>
                    <a:pt x="2442" y="6928"/>
                  </a:cubicBezTo>
                  <a:cubicBezTo>
                    <a:pt x="2561" y="7094"/>
                    <a:pt x="2751" y="7178"/>
                    <a:pt x="2965" y="7178"/>
                  </a:cubicBezTo>
                  <a:cubicBezTo>
                    <a:pt x="3025" y="7178"/>
                    <a:pt x="3096" y="7166"/>
                    <a:pt x="3156" y="7154"/>
                  </a:cubicBezTo>
                  <a:cubicBezTo>
                    <a:pt x="3156" y="7285"/>
                    <a:pt x="3204" y="7404"/>
                    <a:pt x="3275" y="7523"/>
                  </a:cubicBezTo>
                  <a:cubicBezTo>
                    <a:pt x="3382" y="7654"/>
                    <a:pt x="3525" y="7749"/>
                    <a:pt x="3692" y="7773"/>
                  </a:cubicBezTo>
                  <a:cubicBezTo>
                    <a:pt x="3716" y="7773"/>
                    <a:pt x="3763" y="7785"/>
                    <a:pt x="3799" y="7785"/>
                  </a:cubicBezTo>
                  <a:cubicBezTo>
                    <a:pt x="3858" y="7785"/>
                    <a:pt x="3930" y="7773"/>
                    <a:pt x="3989" y="7761"/>
                  </a:cubicBezTo>
                  <a:cubicBezTo>
                    <a:pt x="3989" y="7892"/>
                    <a:pt x="4037" y="8011"/>
                    <a:pt x="4108" y="8130"/>
                  </a:cubicBezTo>
                  <a:cubicBezTo>
                    <a:pt x="4216" y="8261"/>
                    <a:pt x="4358" y="8356"/>
                    <a:pt x="4525" y="8380"/>
                  </a:cubicBezTo>
                  <a:cubicBezTo>
                    <a:pt x="4549" y="8380"/>
                    <a:pt x="4597" y="8404"/>
                    <a:pt x="4632" y="8404"/>
                  </a:cubicBezTo>
                  <a:cubicBezTo>
                    <a:pt x="4763" y="8404"/>
                    <a:pt x="4894" y="8356"/>
                    <a:pt x="5001" y="8285"/>
                  </a:cubicBezTo>
                  <a:lnTo>
                    <a:pt x="5359" y="8023"/>
                  </a:lnTo>
                  <a:cubicBezTo>
                    <a:pt x="5430" y="7963"/>
                    <a:pt x="5490" y="7904"/>
                    <a:pt x="5537" y="7820"/>
                  </a:cubicBezTo>
                  <a:lnTo>
                    <a:pt x="6156" y="8166"/>
                  </a:lnTo>
                  <a:cubicBezTo>
                    <a:pt x="6252" y="8201"/>
                    <a:pt x="6359" y="8237"/>
                    <a:pt x="6478" y="8237"/>
                  </a:cubicBezTo>
                  <a:cubicBezTo>
                    <a:pt x="6537" y="8237"/>
                    <a:pt x="6597" y="8225"/>
                    <a:pt x="6656" y="8201"/>
                  </a:cubicBezTo>
                  <a:cubicBezTo>
                    <a:pt x="6811" y="8166"/>
                    <a:pt x="6954" y="8047"/>
                    <a:pt x="7037" y="7892"/>
                  </a:cubicBezTo>
                  <a:cubicBezTo>
                    <a:pt x="7097" y="7773"/>
                    <a:pt x="7133" y="7642"/>
                    <a:pt x="7109" y="7523"/>
                  </a:cubicBezTo>
                  <a:cubicBezTo>
                    <a:pt x="7156" y="7523"/>
                    <a:pt x="7192" y="7535"/>
                    <a:pt x="7228" y="7535"/>
                  </a:cubicBezTo>
                  <a:cubicBezTo>
                    <a:pt x="7454" y="7535"/>
                    <a:pt x="7680" y="7416"/>
                    <a:pt x="7799" y="7213"/>
                  </a:cubicBezTo>
                  <a:cubicBezTo>
                    <a:pt x="7859" y="7094"/>
                    <a:pt x="7883" y="6951"/>
                    <a:pt x="7871" y="6832"/>
                  </a:cubicBezTo>
                  <a:cubicBezTo>
                    <a:pt x="7918" y="6832"/>
                    <a:pt x="7942" y="6856"/>
                    <a:pt x="7990" y="6856"/>
                  </a:cubicBezTo>
                  <a:cubicBezTo>
                    <a:pt x="8216" y="6856"/>
                    <a:pt x="8442" y="6737"/>
                    <a:pt x="8561" y="6523"/>
                  </a:cubicBezTo>
                  <a:cubicBezTo>
                    <a:pt x="8621" y="6404"/>
                    <a:pt x="8645" y="6273"/>
                    <a:pt x="8633" y="6154"/>
                  </a:cubicBezTo>
                  <a:cubicBezTo>
                    <a:pt x="8680" y="6154"/>
                    <a:pt x="8704" y="6166"/>
                    <a:pt x="8752" y="6166"/>
                  </a:cubicBezTo>
                  <a:cubicBezTo>
                    <a:pt x="8811" y="6166"/>
                    <a:pt x="8871" y="6154"/>
                    <a:pt x="8930" y="6142"/>
                  </a:cubicBezTo>
                  <a:cubicBezTo>
                    <a:pt x="9097" y="6094"/>
                    <a:pt x="9228" y="5975"/>
                    <a:pt x="9311" y="5820"/>
                  </a:cubicBezTo>
                  <a:cubicBezTo>
                    <a:pt x="9407" y="5677"/>
                    <a:pt x="9419" y="5499"/>
                    <a:pt x="9359" y="5332"/>
                  </a:cubicBezTo>
                  <a:cubicBezTo>
                    <a:pt x="9347" y="5284"/>
                    <a:pt x="9335" y="5261"/>
                    <a:pt x="9311" y="5213"/>
                  </a:cubicBezTo>
                  <a:lnTo>
                    <a:pt x="9585" y="5023"/>
                  </a:lnTo>
                  <a:lnTo>
                    <a:pt x="9728" y="5201"/>
                  </a:lnTo>
                  <a:cubicBezTo>
                    <a:pt x="9756" y="5236"/>
                    <a:pt x="9804" y="5254"/>
                    <a:pt x="9853" y="5254"/>
                  </a:cubicBezTo>
                  <a:cubicBezTo>
                    <a:pt x="9889" y="5254"/>
                    <a:pt x="9925" y="5245"/>
                    <a:pt x="9954" y="5225"/>
                  </a:cubicBezTo>
                  <a:lnTo>
                    <a:pt x="10371" y="4903"/>
                  </a:lnTo>
                  <a:cubicBezTo>
                    <a:pt x="10431" y="4808"/>
                    <a:pt x="10431" y="4725"/>
                    <a:pt x="10395" y="4653"/>
                  </a:cubicBezTo>
                  <a:cubicBezTo>
                    <a:pt x="10350" y="4616"/>
                    <a:pt x="10300" y="4592"/>
                    <a:pt x="10254" y="4592"/>
                  </a:cubicBezTo>
                  <a:cubicBezTo>
                    <a:pt x="10228" y="4592"/>
                    <a:pt x="10202" y="4600"/>
                    <a:pt x="10181" y="4618"/>
                  </a:cubicBezTo>
                  <a:lnTo>
                    <a:pt x="9883" y="4856"/>
                  </a:lnTo>
                  <a:lnTo>
                    <a:pt x="7454" y="1689"/>
                  </a:lnTo>
                  <a:lnTo>
                    <a:pt x="8835" y="796"/>
                  </a:lnTo>
                  <a:cubicBezTo>
                    <a:pt x="8919" y="748"/>
                    <a:pt x="8930" y="665"/>
                    <a:pt x="8883" y="582"/>
                  </a:cubicBezTo>
                  <a:cubicBezTo>
                    <a:pt x="8854" y="539"/>
                    <a:pt x="8813" y="517"/>
                    <a:pt x="8769" y="517"/>
                  </a:cubicBezTo>
                  <a:cubicBezTo>
                    <a:pt x="8740" y="517"/>
                    <a:pt x="8709" y="527"/>
                    <a:pt x="8680" y="546"/>
                  </a:cubicBezTo>
                  <a:lnTo>
                    <a:pt x="7156" y="1522"/>
                  </a:lnTo>
                  <a:cubicBezTo>
                    <a:pt x="7085" y="1570"/>
                    <a:pt x="7073" y="1677"/>
                    <a:pt x="7109" y="1748"/>
                  </a:cubicBezTo>
                  <a:lnTo>
                    <a:pt x="7395" y="2106"/>
                  </a:lnTo>
                  <a:lnTo>
                    <a:pt x="7204" y="2248"/>
                  </a:lnTo>
                  <a:lnTo>
                    <a:pt x="6418" y="1998"/>
                  </a:lnTo>
                  <a:cubicBezTo>
                    <a:pt x="6406" y="1998"/>
                    <a:pt x="6383" y="1986"/>
                    <a:pt x="6371" y="1986"/>
                  </a:cubicBezTo>
                  <a:lnTo>
                    <a:pt x="4585" y="1986"/>
                  </a:lnTo>
                  <a:cubicBezTo>
                    <a:pt x="4513" y="1986"/>
                    <a:pt x="4454" y="2034"/>
                    <a:pt x="4442" y="2106"/>
                  </a:cubicBezTo>
                  <a:lnTo>
                    <a:pt x="4335" y="2510"/>
                  </a:lnTo>
                  <a:lnTo>
                    <a:pt x="4073" y="2403"/>
                  </a:lnTo>
                  <a:cubicBezTo>
                    <a:pt x="4049" y="2391"/>
                    <a:pt x="4037" y="2391"/>
                    <a:pt x="4001" y="2391"/>
                  </a:cubicBezTo>
                  <a:lnTo>
                    <a:pt x="3287" y="2475"/>
                  </a:lnTo>
                  <a:lnTo>
                    <a:pt x="3049" y="2344"/>
                  </a:lnTo>
                  <a:lnTo>
                    <a:pt x="3275" y="1939"/>
                  </a:lnTo>
                  <a:cubicBezTo>
                    <a:pt x="3323" y="1867"/>
                    <a:pt x="3287" y="1772"/>
                    <a:pt x="3215" y="1736"/>
                  </a:cubicBezTo>
                  <a:lnTo>
                    <a:pt x="251" y="22"/>
                  </a:lnTo>
                  <a:cubicBezTo>
                    <a:pt x="228" y="7"/>
                    <a:pt x="205" y="0"/>
                    <a:pt x="18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83"/>
            <p:cNvSpPr/>
            <p:nvPr/>
          </p:nvSpPr>
          <p:spPr>
            <a:xfrm>
              <a:off x="6965173" y="2009304"/>
              <a:ext cx="38670" cy="27181"/>
            </a:xfrm>
            <a:custGeom>
              <a:rect b="b" l="l" r="r" t="t"/>
              <a:pathLst>
                <a:path extrusionOk="0" h="854" w="1215">
                  <a:moveTo>
                    <a:pt x="1023" y="1"/>
                  </a:moveTo>
                  <a:cubicBezTo>
                    <a:pt x="995" y="1"/>
                    <a:pt x="966" y="8"/>
                    <a:pt x="941" y="20"/>
                  </a:cubicBezTo>
                  <a:lnTo>
                    <a:pt x="95" y="580"/>
                  </a:lnTo>
                  <a:cubicBezTo>
                    <a:pt x="12" y="616"/>
                    <a:pt x="0" y="711"/>
                    <a:pt x="48" y="782"/>
                  </a:cubicBezTo>
                  <a:cubicBezTo>
                    <a:pt x="83" y="830"/>
                    <a:pt x="119" y="854"/>
                    <a:pt x="179" y="854"/>
                  </a:cubicBezTo>
                  <a:cubicBezTo>
                    <a:pt x="214" y="854"/>
                    <a:pt x="238" y="842"/>
                    <a:pt x="274" y="830"/>
                  </a:cubicBezTo>
                  <a:lnTo>
                    <a:pt x="1119" y="282"/>
                  </a:lnTo>
                  <a:cubicBezTo>
                    <a:pt x="1179" y="235"/>
                    <a:pt x="1214" y="140"/>
                    <a:pt x="1155" y="68"/>
                  </a:cubicBezTo>
                  <a:cubicBezTo>
                    <a:pt x="1124" y="22"/>
                    <a:pt x="1074" y="1"/>
                    <a:pt x="102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37" name="Google Shape;6437;p83"/>
          <p:cNvSpPr/>
          <p:nvPr/>
        </p:nvSpPr>
        <p:spPr>
          <a:xfrm>
            <a:off x="1745940" y="1967132"/>
            <a:ext cx="368371" cy="368340"/>
          </a:xfrm>
          <a:custGeom>
            <a:rect b="b" l="l" r="r" t="t"/>
            <a:pathLst>
              <a:path extrusionOk="0" h="11573" w="11574">
                <a:moveTo>
                  <a:pt x="10680" y="333"/>
                </a:moveTo>
                <a:cubicBezTo>
                  <a:pt x="10990" y="333"/>
                  <a:pt x="11228" y="583"/>
                  <a:pt x="11228" y="881"/>
                </a:cubicBezTo>
                <a:lnTo>
                  <a:pt x="11228" y="5620"/>
                </a:lnTo>
                <a:lnTo>
                  <a:pt x="11037" y="5620"/>
                </a:lnTo>
                <a:cubicBezTo>
                  <a:pt x="10954" y="5620"/>
                  <a:pt x="10871" y="5691"/>
                  <a:pt x="10871" y="5787"/>
                </a:cubicBezTo>
                <a:cubicBezTo>
                  <a:pt x="10871" y="5870"/>
                  <a:pt x="10954" y="5953"/>
                  <a:pt x="11037" y="5953"/>
                </a:cubicBezTo>
                <a:lnTo>
                  <a:pt x="11228" y="5953"/>
                </a:lnTo>
                <a:lnTo>
                  <a:pt x="11228" y="10680"/>
                </a:lnTo>
                <a:cubicBezTo>
                  <a:pt x="11228" y="10990"/>
                  <a:pt x="10978" y="11228"/>
                  <a:pt x="10680" y="11228"/>
                </a:cubicBezTo>
                <a:lnTo>
                  <a:pt x="5953" y="11228"/>
                </a:lnTo>
                <a:lnTo>
                  <a:pt x="5953" y="9406"/>
                </a:lnTo>
                <a:cubicBezTo>
                  <a:pt x="5953" y="9108"/>
                  <a:pt x="5715" y="8870"/>
                  <a:pt x="5418" y="8870"/>
                </a:cubicBezTo>
                <a:lnTo>
                  <a:pt x="5060" y="8870"/>
                </a:lnTo>
                <a:cubicBezTo>
                  <a:pt x="4834" y="8870"/>
                  <a:pt x="4644" y="8954"/>
                  <a:pt x="4525" y="9108"/>
                </a:cubicBezTo>
                <a:cubicBezTo>
                  <a:pt x="4358" y="9299"/>
                  <a:pt x="4132" y="9406"/>
                  <a:pt x="3882" y="9406"/>
                </a:cubicBezTo>
                <a:cubicBezTo>
                  <a:pt x="3632" y="9406"/>
                  <a:pt x="3382" y="9287"/>
                  <a:pt x="3239" y="9085"/>
                </a:cubicBezTo>
                <a:cubicBezTo>
                  <a:pt x="3072" y="8894"/>
                  <a:pt x="3013" y="8644"/>
                  <a:pt x="3072" y="8394"/>
                </a:cubicBezTo>
                <a:cubicBezTo>
                  <a:pt x="3132" y="8073"/>
                  <a:pt x="3405" y="7822"/>
                  <a:pt x="3727" y="7751"/>
                </a:cubicBezTo>
                <a:cubicBezTo>
                  <a:pt x="3781" y="7740"/>
                  <a:pt x="3835" y="7735"/>
                  <a:pt x="3889" y="7735"/>
                </a:cubicBezTo>
                <a:cubicBezTo>
                  <a:pt x="4129" y="7735"/>
                  <a:pt x="4357" y="7842"/>
                  <a:pt x="4513" y="8037"/>
                </a:cubicBezTo>
                <a:cubicBezTo>
                  <a:pt x="4656" y="8192"/>
                  <a:pt x="4846" y="8287"/>
                  <a:pt x="5049" y="8287"/>
                </a:cubicBezTo>
                <a:lnTo>
                  <a:pt x="5430" y="8287"/>
                </a:lnTo>
                <a:cubicBezTo>
                  <a:pt x="5727" y="8287"/>
                  <a:pt x="5965" y="8049"/>
                  <a:pt x="5965" y="7751"/>
                </a:cubicBezTo>
                <a:lnTo>
                  <a:pt x="5965" y="5917"/>
                </a:lnTo>
                <a:lnTo>
                  <a:pt x="7799" y="5917"/>
                </a:lnTo>
                <a:cubicBezTo>
                  <a:pt x="7894" y="5917"/>
                  <a:pt x="7989" y="6001"/>
                  <a:pt x="7989" y="6108"/>
                </a:cubicBezTo>
                <a:lnTo>
                  <a:pt x="7989" y="6477"/>
                </a:lnTo>
                <a:cubicBezTo>
                  <a:pt x="7989" y="6584"/>
                  <a:pt x="7942" y="6691"/>
                  <a:pt x="7858" y="6763"/>
                </a:cubicBezTo>
                <a:cubicBezTo>
                  <a:pt x="7525" y="7037"/>
                  <a:pt x="7382" y="7453"/>
                  <a:pt x="7454" y="7882"/>
                </a:cubicBezTo>
                <a:cubicBezTo>
                  <a:pt x="7537" y="8346"/>
                  <a:pt x="7894" y="8704"/>
                  <a:pt x="8347" y="8799"/>
                </a:cubicBezTo>
                <a:cubicBezTo>
                  <a:pt x="8430" y="8823"/>
                  <a:pt x="8513" y="8835"/>
                  <a:pt x="8597" y="8835"/>
                </a:cubicBezTo>
                <a:cubicBezTo>
                  <a:pt x="8870" y="8835"/>
                  <a:pt x="9120" y="8739"/>
                  <a:pt x="9347" y="8561"/>
                </a:cubicBezTo>
                <a:cubicBezTo>
                  <a:pt x="9609" y="8346"/>
                  <a:pt x="9775" y="8013"/>
                  <a:pt x="9775" y="7656"/>
                </a:cubicBezTo>
                <a:cubicBezTo>
                  <a:pt x="9775" y="7311"/>
                  <a:pt x="9621" y="6977"/>
                  <a:pt x="9347" y="6751"/>
                </a:cubicBezTo>
                <a:cubicBezTo>
                  <a:pt x="9263" y="6691"/>
                  <a:pt x="9228" y="6584"/>
                  <a:pt x="9228" y="6465"/>
                </a:cubicBezTo>
                <a:lnTo>
                  <a:pt x="9228" y="6108"/>
                </a:lnTo>
                <a:cubicBezTo>
                  <a:pt x="9228" y="6001"/>
                  <a:pt x="9311" y="5917"/>
                  <a:pt x="9418" y="5917"/>
                </a:cubicBezTo>
                <a:lnTo>
                  <a:pt x="10323" y="5917"/>
                </a:lnTo>
                <a:cubicBezTo>
                  <a:pt x="10418" y="5917"/>
                  <a:pt x="10490" y="5846"/>
                  <a:pt x="10490" y="5751"/>
                </a:cubicBezTo>
                <a:cubicBezTo>
                  <a:pt x="10490" y="5667"/>
                  <a:pt x="10418" y="5584"/>
                  <a:pt x="10323" y="5584"/>
                </a:cubicBezTo>
                <a:lnTo>
                  <a:pt x="9418" y="5584"/>
                </a:lnTo>
                <a:cubicBezTo>
                  <a:pt x="9120" y="5584"/>
                  <a:pt x="8882" y="5822"/>
                  <a:pt x="8882" y="6120"/>
                </a:cubicBezTo>
                <a:lnTo>
                  <a:pt x="8882" y="6477"/>
                </a:lnTo>
                <a:cubicBezTo>
                  <a:pt x="8882" y="6703"/>
                  <a:pt x="8966" y="6894"/>
                  <a:pt x="9120" y="7013"/>
                </a:cubicBezTo>
                <a:cubicBezTo>
                  <a:pt x="9311" y="7180"/>
                  <a:pt x="9418" y="7406"/>
                  <a:pt x="9418" y="7656"/>
                </a:cubicBezTo>
                <a:cubicBezTo>
                  <a:pt x="9418" y="7906"/>
                  <a:pt x="9299" y="8144"/>
                  <a:pt x="9109" y="8299"/>
                </a:cubicBezTo>
                <a:cubicBezTo>
                  <a:pt x="8957" y="8423"/>
                  <a:pt x="8780" y="8488"/>
                  <a:pt x="8595" y="8488"/>
                </a:cubicBezTo>
                <a:cubicBezTo>
                  <a:pt x="8533" y="8488"/>
                  <a:pt x="8469" y="8480"/>
                  <a:pt x="8406" y="8465"/>
                </a:cubicBezTo>
                <a:cubicBezTo>
                  <a:pt x="8097" y="8406"/>
                  <a:pt x="7835" y="8132"/>
                  <a:pt x="7763" y="7811"/>
                </a:cubicBezTo>
                <a:cubicBezTo>
                  <a:pt x="7704" y="7513"/>
                  <a:pt x="7811" y="7215"/>
                  <a:pt x="8049" y="7013"/>
                </a:cubicBezTo>
                <a:cubicBezTo>
                  <a:pt x="8216" y="6882"/>
                  <a:pt x="8299" y="6691"/>
                  <a:pt x="8299" y="6477"/>
                </a:cubicBezTo>
                <a:lnTo>
                  <a:pt x="8299" y="6108"/>
                </a:lnTo>
                <a:cubicBezTo>
                  <a:pt x="8299" y="5810"/>
                  <a:pt x="8061" y="5572"/>
                  <a:pt x="7763" y="5572"/>
                </a:cubicBezTo>
                <a:lnTo>
                  <a:pt x="5953" y="5572"/>
                </a:lnTo>
                <a:lnTo>
                  <a:pt x="5953" y="3739"/>
                </a:lnTo>
                <a:cubicBezTo>
                  <a:pt x="5953" y="3643"/>
                  <a:pt x="6037" y="3548"/>
                  <a:pt x="6144" y="3548"/>
                </a:cubicBezTo>
                <a:lnTo>
                  <a:pt x="6513" y="3548"/>
                </a:lnTo>
                <a:cubicBezTo>
                  <a:pt x="6620" y="3548"/>
                  <a:pt x="6727" y="3596"/>
                  <a:pt x="6799" y="3679"/>
                </a:cubicBezTo>
                <a:cubicBezTo>
                  <a:pt x="7017" y="3956"/>
                  <a:pt x="7342" y="4102"/>
                  <a:pt x="7698" y="4102"/>
                </a:cubicBezTo>
                <a:cubicBezTo>
                  <a:pt x="7770" y="4102"/>
                  <a:pt x="7844" y="4096"/>
                  <a:pt x="7918" y="4084"/>
                </a:cubicBezTo>
                <a:cubicBezTo>
                  <a:pt x="8370" y="4001"/>
                  <a:pt x="8728" y="3643"/>
                  <a:pt x="8835" y="3191"/>
                </a:cubicBezTo>
                <a:cubicBezTo>
                  <a:pt x="8906" y="2834"/>
                  <a:pt x="8823" y="2477"/>
                  <a:pt x="8597" y="2215"/>
                </a:cubicBezTo>
                <a:cubicBezTo>
                  <a:pt x="8370" y="1941"/>
                  <a:pt x="8049" y="1774"/>
                  <a:pt x="7692" y="1774"/>
                </a:cubicBezTo>
                <a:cubicBezTo>
                  <a:pt x="7346" y="1774"/>
                  <a:pt x="7001" y="1929"/>
                  <a:pt x="6775" y="2215"/>
                </a:cubicBezTo>
                <a:cubicBezTo>
                  <a:pt x="6715" y="2286"/>
                  <a:pt x="6620" y="2334"/>
                  <a:pt x="6501" y="2334"/>
                </a:cubicBezTo>
                <a:lnTo>
                  <a:pt x="6144" y="2334"/>
                </a:lnTo>
                <a:cubicBezTo>
                  <a:pt x="6037" y="2334"/>
                  <a:pt x="5941" y="2238"/>
                  <a:pt x="5941" y="2131"/>
                </a:cubicBezTo>
                <a:lnTo>
                  <a:pt x="5941" y="1226"/>
                </a:lnTo>
                <a:cubicBezTo>
                  <a:pt x="5941" y="1143"/>
                  <a:pt x="5870" y="1060"/>
                  <a:pt x="5787" y="1060"/>
                </a:cubicBezTo>
                <a:cubicBezTo>
                  <a:pt x="5691" y="1060"/>
                  <a:pt x="5620" y="1143"/>
                  <a:pt x="5620" y="1226"/>
                </a:cubicBezTo>
                <a:lnTo>
                  <a:pt x="5620" y="2131"/>
                </a:lnTo>
                <a:cubicBezTo>
                  <a:pt x="5620" y="2429"/>
                  <a:pt x="5858" y="2667"/>
                  <a:pt x="6156" y="2667"/>
                </a:cubicBezTo>
                <a:lnTo>
                  <a:pt x="6513" y="2667"/>
                </a:lnTo>
                <a:cubicBezTo>
                  <a:pt x="6739" y="2667"/>
                  <a:pt x="6930" y="2584"/>
                  <a:pt x="7049" y="2429"/>
                </a:cubicBezTo>
                <a:cubicBezTo>
                  <a:pt x="7215" y="2238"/>
                  <a:pt x="7430" y="2131"/>
                  <a:pt x="7692" y="2131"/>
                </a:cubicBezTo>
                <a:cubicBezTo>
                  <a:pt x="7942" y="2131"/>
                  <a:pt x="8180" y="2250"/>
                  <a:pt x="8323" y="2453"/>
                </a:cubicBezTo>
                <a:cubicBezTo>
                  <a:pt x="8489" y="2643"/>
                  <a:pt x="8549" y="2893"/>
                  <a:pt x="8489" y="3143"/>
                </a:cubicBezTo>
                <a:cubicBezTo>
                  <a:pt x="8430" y="3465"/>
                  <a:pt x="8168" y="3715"/>
                  <a:pt x="7835" y="3786"/>
                </a:cubicBezTo>
                <a:cubicBezTo>
                  <a:pt x="7780" y="3797"/>
                  <a:pt x="7726" y="3802"/>
                  <a:pt x="7673" y="3802"/>
                </a:cubicBezTo>
                <a:cubicBezTo>
                  <a:pt x="7432" y="3802"/>
                  <a:pt x="7205" y="3695"/>
                  <a:pt x="7049" y="3501"/>
                </a:cubicBezTo>
                <a:cubicBezTo>
                  <a:pt x="6918" y="3346"/>
                  <a:pt x="6727" y="3250"/>
                  <a:pt x="6513" y="3250"/>
                </a:cubicBezTo>
                <a:lnTo>
                  <a:pt x="6144" y="3250"/>
                </a:lnTo>
                <a:cubicBezTo>
                  <a:pt x="5846" y="3250"/>
                  <a:pt x="5608" y="3489"/>
                  <a:pt x="5608" y="3786"/>
                </a:cubicBezTo>
                <a:lnTo>
                  <a:pt x="5608" y="5620"/>
                </a:lnTo>
                <a:lnTo>
                  <a:pt x="3775" y="5620"/>
                </a:lnTo>
                <a:cubicBezTo>
                  <a:pt x="3667" y="5620"/>
                  <a:pt x="3584" y="5525"/>
                  <a:pt x="3584" y="5429"/>
                </a:cubicBezTo>
                <a:lnTo>
                  <a:pt x="3584" y="5048"/>
                </a:lnTo>
                <a:cubicBezTo>
                  <a:pt x="3584" y="4953"/>
                  <a:pt x="3620" y="4846"/>
                  <a:pt x="3715" y="4774"/>
                </a:cubicBezTo>
                <a:cubicBezTo>
                  <a:pt x="4036" y="4501"/>
                  <a:pt x="4191" y="4084"/>
                  <a:pt x="4120" y="3655"/>
                </a:cubicBezTo>
                <a:cubicBezTo>
                  <a:pt x="4025" y="3191"/>
                  <a:pt x="3667" y="2834"/>
                  <a:pt x="3227" y="2727"/>
                </a:cubicBezTo>
                <a:cubicBezTo>
                  <a:pt x="3148" y="2711"/>
                  <a:pt x="3069" y="2703"/>
                  <a:pt x="2991" y="2703"/>
                </a:cubicBezTo>
                <a:cubicBezTo>
                  <a:pt x="2716" y="2703"/>
                  <a:pt x="2452" y="2798"/>
                  <a:pt x="2239" y="2965"/>
                </a:cubicBezTo>
                <a:cubicBezTo>
                  <a:pt x="1977" y="3191"/>
                  <a:pt x="1810" y="3524"/>
                  <a:pt x="1810" y="3882"/>
                </a:cubicBezTo>
                <a:cubicBezTo>
                  <a:pt x="1810" y="4215"/>
                  <a:pt x="1953" y="4560"/>
                  <a:pt x="2239" y="4786"/>
                </a:cubicBezTo>
                <a:cubicBezTo>
                  <a:pt x="2310" y="4846"/>
                  <a:pt x="2358" y="4953"/>
                  <a:pt x="2358" y="5072"/>
                </a:cubicBezTo>
                <a:lnTo>
                  <a:pt x="2358" y="5429"/>
                </a:lnTo>
                <a:cubicBezTo>
                  <a:pt x="2358" y="5525"/>
                  <a:pt x="2274" y="5620"/>
                  <a:pt x="2167" y="5620"/>
                </a:cubicBezTo>
                <a:lnTo>
                  <a:pt x="334" y="5620"/>
                </a:lnTo>
                <a:lnTo>
                  <a:pt x="334" y="881"/>
                </a:lnTo>
                <a:cubicBezTo>
                  <a:pt x="334" y="572"/>
                  <a:pt x="584" y="333"/>
                  <a:pt x="881" y="333"/>
                </a:cubicBezTo>
                <a:lnTo>
                  <a:pt x="5620" y="333"/>
                </a:lnTo>
                <a:lnTo>
                  <a:pt x="5620" y="524"/>
                </a:lnTo>
                <a:cubicBezTo>
                  <a:pt x="5620" y="619"/>
                  <a:pt x="5691" y="691"/>
                  <a:pt x="5787" y="691"/>
                </a:cubicBezTo>
                <a:cubicBezTo>
                  <a:pt x="5870" y="691"/>
                  <a:pt x="5941" y="619"/>
                  <a:pt x="5941" y="524"/>
                </a:cubicBezTo>
                <a:lnTo>
                  <a:pt x="5941" y="333"/>
                </a:lnTo>
                <a:close/>
                <a:moveTo>
                  <a:pt x="2976" y="3061"/>
                </a:moveTo>
                <a:cubicBezTo>
                  <a:pt x="3040" y="3061"/>
                  <a:pt x="3104" y="3069"/>
                  <a:pt x="3167" y="3084"/>
                </a:cubicBezTo>
                <a:cubicBezTo>
                  <a:pt x="3477" y="3143"/>
                  <a:pt x="3727" y="3417"/>
                  <a:pt x="3810" y="3739"/>
                </a:cubicBezTo>
                <a:cubicBezTo>
                  <a:pt x="3870" y="4036"/>
                  <a:pt x="3763" y="4334"/>
                  <a:pt x="3525" y="4536"/>
                </a:cubicBezTo>
                <a:cubicBezTo>
                  <a:pt x="3358" y="4667"/>
                  <a:pt x="3274" y="4858"/>
                  <a:pt x="3274" y="5072"/>
                </a:cubicBezTo>
                <a:lnTo>
                  <a:pt x="3274" y="5441"/>
                </a:lnTo>
                <a:cubicBezTo>
                  <a:pt x="3274" y="5739"/>
                  <a:pt x="3513" y="5977"/>
                  <a:pt x="3810" y="5977"/>
                </a:cubicBezTo>
                <a:lnTo>
                  <a:pt x="5632" y="5977"/>
                </a:lnTo>
                <a:lnTo>
                  <a:pt x="5632" y="7811"/>
                </a:lnTo>
                <a:cubicBezTo>
                  <a:pt x="5632" y="7918"/>
                  <a:pt x="5549" y="8001"/>
                  <a:pt x="5441" y="8001"/>
                </a:cubicBezTo>
                <a:lnTo>
                  <a:pt x="5072" y="8001"/>
                </a:lnTo>
                <a:cubicBezTo>
                  <a:pt x="4965" y="8001"/>
                  <a:pt x="4858" y="7953"/>
                  <a:pt x="4787" y="7870"/>
                </a:cubicBezTo>
                <a:cubicBezTo>
                  <a:pt x="4569" y="7593"/>
                  <a:pt x="4244" y="7447"/>
                  <a:pt x="3887" y="7447"/>
                </a:cubicBezTo>
                <a:cubicBezTo>
                  <a:pt x="3815" y="7447"/>
                  <a:pt x="3741" y="7453"/>
                  <a:pt x="3667" y="7465"/>
                </a:cubicBezTo>
                <a:cubicBezTo>
                  <a:pt x="3215" y="7561"/>
                  <a:pt x="2858" y="7918"/>
                  <a:pt x="2751" y="8358"/>
                </a:cubicBezTo>
                <a:cubicBezTo>
                  <a:pt x="2679" y="8715"/>
                  <a:pt x="2763" y="9073"/>
                  <a:pt x="2989" y="9346"/>
                </a:cubicBezTo>
                <a:cubicBezTo>
                  <a:pt x="3215" y="9608"/>
                  <a:pt x="3536" y="9775"/>
                  <a:pt x="3894" y="9775"/>
                </a:cubicBezTo>
                <a:cubicBezTo>
                  <a:pt x="4239" y="9775"/>
                  <a:pt x="4584" y="9620"/>
                  <a:pt x="4798" y="9346"/>
                </a:cubicBezTo>
                <a:cubicBezTo>
                  <a:pt x="4858" y="9263"/>
                  <a:pt x="4965" y="9227"/>
                  <a:pt x="5084" y="9227"/>
                </a:cubicBezTo>
                <a:lnTo>
                  <a:pt x="5441" y="9227"/>
                </a:lnTo>
                <a:cubicBezTo>
                  <a:pt x="5549" y="9227"/>
                  <a:pt x="5632" y="9311"/>
                  <a:pt x="5632" y="9418"/>
                </a:cubicBezTo>
                <a:lnTo>
                  <a:pt x="5632" y="11251"/>
                </a:lnTo>
                <a:lnTo>
                  <a:pt x="869" y="11251"/>
                </a:lnTo>
                <a:cubicBezTo>
                  <a:pt x="560" y="11251"/>
                  <a:pt x="322" y="10990"/>
                  <a:pt x="322" y="10692"/>
                </a:cubicBezTo>
                <a:lnTo>
                  <a:pt x="322" y="5965"/>
                </a:lnTo>
                <a:lnTo>
                  <a:pt x="2155" y="5965"/>
                </a:lnTo>
                <a:cubicBezTo>
                  <a:pt x="2453" y="5965"/>
                  <a:pt x="2691" y="5727"/>
                  <a:pt x="2691" y="5429"/>
                </a:cubicBezTo>
                <a:lnTo>
                  <a:pt x="2691" y="5072"/>
                </a:lnTo>
                <a:cubicBezTo>
                  <a:pt x="2691" y="4846"/>
                  <a:pt x="2596" y="4655"/>
                  <a:pt x="2453" y="4536"/>
                </a:cubicBezTo>
                <a:cubicBezTo>
                  <a:pt x="2262" y="4370"/>
                  <a:pt x="2155" y="4143"/>
                  <a:pt x="2155" y="3893"/>
                </a:cubicBezTo>
                <a:cubicBezTo>
                  <a:pt x="2155" y="3643"/>
                  <a:pt x="2274" y="3405"/>
                  <a:pt x="2465" y="3250"/>
                </a:cubicBezTo>
                <a:cubicBezTo>
                  <a:pt x="2607" y="3126"/>
                  <a:pt x="2789" y="3061"/>
                  <a:pt x="2976" y="3061"/>
                </a:cubicBezTo>
                <a:close/>
                <a:moveTo>
                  <a:pt x="893" y="0"/>
                </a:moveTo>
                <a:cubicBezTo>
                  <a:pt x="393" y="0"/>
                  <a:pt x="0" y="393"/>
                  <a:pt x="0" y="893"/>
                </a:cubicBezTo>
                <a:lnTo>
                  <a:pt x="0" y="10680"/>
                </a:lnTo>
                <a:cubicBezTo>
                  <a:pt x="0" y="11168"/>
                  <a:pt x="393" y="11573"/>
                  <a:pt x="893" y="11573"/>
                </a:cubicBezTo>
                <a:lnTo>
                  <a:pt x="10680" y="11573"/>
                </a:lnTo>
                <a:cubicBezTo>
                  <a:pt x="11168" y="11573"/>
                  <a:pt x="11573" y="11168"/>
                  <a:pt x="11573" y="10680"/>
                </a:cubicBezTo>
                <a:lnTo>
                  <a:pt x="11573" y="893"/>
                </a:lnTo>
                <a:cubicBezTo>
                  <a:pt x="11573" y="393"/>
                  <a:pt x="11168" y="0"/>
                  <a:pt x="1068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38" name="Google Shape;6438;p83"/>
          <p:cNvGrpSpPr/>
          <p:nvPr/>
        </p:nvGrpSpPr>
        <p:grpSpPr>
          <a:xfrm>
            <a:off x="2201806" y="1976585"/>
            <a:ext cx="349784" cy="349434"/>
            <a:chOff x="2201806" y="1976585"/>
            <a:chExt cx="349784" cy="349434"/>
          </a:xfrm>
        </p:grpSpPr>
        <p:sp>
          <p:nvSpPr>
            <p:cNvPr id="6439" name="Google Shape;6439;p83"/>
            <p:cNvSpPr/>
            <p:nvPr/>
          </p:nvSpPr>
          <p:spPr>
            <a:xfrm>
              <a:off x="2231755" y="2073373"/>
              <a:ext cx="319835" cy="252647"/>
            </a:xfrm>
            <a:custGeom>
              <a:rect b="b" l="l" r="r" t="t"/>
              <a:pathLst>
                <a:path extrusionOk="0" h="7938" w="10049">
                  <a:moveTo>
                    <a:pt x="9368" y="0"/>
                  </a:moveTo>
                  <a:cubicBezTo>
                    <a:pt x="9345" y="0"/>
                    <a:pt x="9322" y="6"/>
                    <a:pt x="9299" y="20"/>
                  </a:cubicBezTo>
                  <a:cubicBezTo>
                    <a:pt x="9227" y="67"/>
                    <a:pt x="9180" y="151"/>
                    <a:pt x="9227" y="234"/>
                  </a:cubicBezTo>
                  <a:cubicBezTo>
                    <a:pt x="9561" y="925"/>
                    <a:pt x="9716" y="1675"/>
                    <a:pt x="9716" y="2449"/>
                  </a:cubicBezTo>
                  <a:cubicBezTo>
                    <a:pt x="9716" y="3830"/>
                    <a:pt x="9180" y="5127"/>
                    <a:pt x="8203" y="6104"/>
                  </a:cubicBezTo>
                  <a:cubicBezTo>
                    <a:pt x="7215" y="7092"/>
                    <a:pt x="5917" y="7628"/>
                    <a:pt x="4536" y="7628"/>
                  </a:cubicBezTo>
                  <a:cubicBezTo>
                    <a:pt x="3715" y="7628"/>
                    <a:pt x="2929" y="7449"/>
                    <a:pt x="2203" y="7080"/>
                  </a:cubicBezTo>
                  <a:cubicBezTo>
                    <a:pt x="1596" y="6759"/>
                    <a:pt x="1060" y="6342"/>
                    <a:pt x="607" y="5830"/>
                  </a:cubicBezTo>
                  <a:lnTo>
                    <a:pt x="607" y="5830"/>
                  </a:lnTo>
                  <a:lnTo>
                    <a:pt x="1250" y="6032"/>
                  </a:lnTo>
                  <a:cubicBezTo>
                    <a:pt x="1272" y="6040"/>
                    <a:pt x="1293" y="6044"/>
                    <a:pt x="1312" y="6044"/>
                  </a:cubicBezTo>
                  <a:cubicBezTo>
                    <a:pt x="1380" y="6044"/>
                    <a:pt x="1434" y="5999"/>
                    <a:pt x="1453" y="5925"/>
                  </a:cubicBezTo>
                  <a:cubicBezTo>
                    <a:pt x="1488" y="5842"/>
                    <a:pt x="1441" y="5747"/>
                    <a:pt x="1357" y="5723"/>
                  </a:cubicBezTo>
                  <a:lnTo>
                    <a:pt x="202" y="5330"/>
                  </a:lnTo>
                  <a:cubicBezTo>
                    <a:pt x="191" y="5327"/>
                    <a:pt x="179" y="5325"/>
                    <a:pt x="167" y="5325"/>
                  </a:cubicBezTo>
                  <a:cubicBezTo>
                    <a:pt x="131" y="5325"/>
                    <a:pt x="95" y="5339"/>
                    <a:pt x="60" y="5366"/>
                  </a:cubicBezTo>
                  <a:cubicBezTo>
                    <a:pt x="12" y="5389"/>
                    <a:pt x="0" y="5449"/>
                    <a:pt x="0" y="5508"/>
                  </a:cubicBezTo>
                  <a:lnTo>
                    <a:pt x="191" y="6854"/>
                  </a:lnTo>
                  <a:cubicBezTo>
                    <a:pt x="214" y="6925"/>
                    <a:pt x="274" y="6985"/>
                    <a:pt x="357" y="6985"/>
                  </a:cubicBezTo>
                  <a:lnTo>
                    <a:pt x="393" y="6985"/>
                  </a:lnTo>
                  <a:cubicBezTo>
                    <a:pt x="476" y="6973"/>
                    <a:pt x="536" y="6890"/>
                    <a:pt x="524" y="6806"/>
                  </a:cubicBezTo>
                  <a:lnTo>
                    <a:pt x="417" y="6068"/>
                  </a:lnTo>
                  <a:lnTo>
                    <a:pt x="417" y="6068"/>
                  </a:lnTo>
                  <a:cubicBezTo>
                    <a:pt x="881" y="6604"/>
                    <a:pt x="1465" y="7044"/>
                    <a:pt x="2084" y="7354"/>
                  </a:cubicBezTo>
                  <a:cubicBezTo>
                    <a:pt x="2858" y="7747"/>
                    <a:pt x="3691" y="7937"/>
                    <a:pt x="4560" y="7937"/>
                  </a:cubicBezTo>
                  <a:cubicBezTo>
                    <a:pt x="6025" y="7937"/>
                    <a:pt x="7394" y="7366"/>
                    <a:pt x="8442" y="6330"/>
                  </a:cubicBezTo>
                  <a:cubicBezTo>
                    <a:pt x="9477" y="5282"/>
                    <a:pt x="10049" y="3913"/>
                    <a:pt x="10049" y="2449"/>
                  </a:cubicBezTo>
                  <a:cubicBezTo>
                    <a:pt x="10049" y="1627"/>
                    <a:pt x="9870" y="829"/>
                    <a:pt x="9513" y="91"/>
                  </a:cubicBezTo>
                  <a:cubicBezTo>
                    <a:pt x="9479" y="40"/>
                    <a:pt x="9426" y="0"/>
                    <a:pt x="936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83"/>
            <p:cNvSpPr/>
            <p:nvPr/>
          </p:nvSpPr>
          <p:spPr>
            <a:xfrm>
              <a:off x="2201806" y="1976585"/>
              <a:ext cx="319484" cy="252424"/>
            </a:xfrm>
            <a:custGeom>
              <a:rect b="b" l="l" r="r" t="t"/>
              <a:pathLst>
                <a:path extrusionOk="0" h="7931" w="10038">
                  <a:moveTo>
                    <a:pt x="5501" y="1"/>
                  </a:moveTo>
                  <a:cubicBezTo>
                    <a:pt x="4025" y="1"/>
                    <a:pt x="2656" y="560"/>
                    <a:pt x="1608" y="1608"/>
                  </a:cubicBezTo>
                  <a:cubicBezTo>
                    <a:pt x="572" y="2644"/>
                    <a:pt x="0" y="4013"/>
                    <a:pt x="0" y="5490"/>
                  </a:cubicBezTo>
                  <a:cubicBezTo>
                    <a:pt x="0" y="6311"/>
                    <a:pt x="179" y="7109"/>
                    <a:pt x="536" y="7835"/>
                  </a:cubicBezTo>
                  <a:cubicBezTo>
                    <a:pt x="572" y="7895"/>
                    <a:pt x="632" y="7930"/>
                    <a:pt x="691" y="7930"/>
                  </a:cubicBezTo>
                  <a:cubicBezTo>
                    <a:pt x="715" y="7930"/>
                    <a:pt x="739" y="7930"/>
                    <a:pt x="762" y="7918"/>
                  </a:cubicBezTo>
                  <a:cubicBezTo>
                    <a:pt x="834" y="7871"/>
                    <a:pt x="882" y="7776"/>
                    <a:pt x="834" y="7704"/>
                  </a:cubicBezTo>
                  <a:cubicBezTo>
                    <a:pt x="512" y="7002"/>
                    <a:pt x="346" y="6263"/>
                    <a:pt x="346" y="5490"/>
                  </a:cubicBezTo>
                  <a:cubicBezTo>
                    <a:pt x="346" y="4108"/>
                    <a:pt x="882" y="2811"/>
                    <a:pt x="1870" y="1822"/>
                  </a:cubicBezTo>
                  <a:cubicBezTo>
                    <a:pt x="2846" y="846"/>
                    <a:pt x="4144" y="310"/>
                    <a:pt x="5525" y="310"/>
                  </a:cubicBezTo>
                  <a:cubicBezTo>
                    <a:pt x="7049" y="310"/>
                    <a:pt x="8454" y="965"/>
                    <a:pt x="9454" y="2108"/>
                  </a:cubicBezTo>
                  <a:lnTo>
                    <a:pt x="8811" y="1906"/>
                  </a:lnTo>
                  <a:cubicBezTo>
                    <a:pt x="8792" y="1898"/>
                    <a:pt x="8772" y="1894"/>
                    <a:pt x="8753" y="1894"/>
                  </a:cubicBezTo>
                  <a:cubicBezTo>
                    <a:pt x="8688" y="1894"/>
                    <a:pt x="8627" y="1937"/>
                    <a:pt x="8609" y="2001"/>
                  </a:cubicBezTo>
                  <a:cubicBezTo>
                    <a:pt x="8573" y="2096"/>
                    <a:pt x="8621" y="2180"/>
                    <a:pt x="8716" y="2215"/>
                  </a:cubicBezTo>
                  <a:lnTo>
                    <a:pt x="9859" y="2596"/>
                  </a:lnTo>
                  <a:cubicBezTo>
                    <a:pt x="9871" y="2596"/>
                    <a:pt x="9883" y="2620"/>
                    <a:pt x="9906" y="2620"/>
                  </a:cubicBezTo>
                  <a:cubicBezTo>
                    <a:pt x="9930" y="2620"/>
                    <a:pt x="9978" y="2596"/>
                    <a:pt x="10002" y="2572"/>
                  </a:cubicBezTo>
                  <a:cubicBezTo>
                    <a:pt x="10026" y="2525"/>
                    <a:pt x="10037" y="2465"/>
                    <a:pt x="10037" y="2418"/>
                  </a:cubicBezTo>
                  <a:lnTo>
                    <a:pt x="9847" y="1084"/>
                  </a:lnTo>
                  <a:cubicBezTo>
                    <a:pt x="9827" y="1003"/>
                    <a:pt x="9772" y="948"/>
                    <a:pt x="9705" y="948"/>
                  </a:cubicBezTo>
                  <a:cubicBezTo>
                    <a:pt x="9693" y="948"/>
                    <a:pt x="9681" y="950"/>
                    <a:pt x="9668" y="953"/>
                  </a:cubicBezTo>
                  <a:cubicBezTo>
                    <a:pt x="9573" y="965"/>
                    <a:pt x="9514" y="1037"/>
                    <a:pt x="9525" y="1132"/>
                  </a:cubicBezTo>
                  <a:lnTo>
                    <a:pt x="9633" y="1870"/>
                  </a:lnTo>
                  <a:cubicBezTo>
                    <a:pt x="8597" y="667"/>
                    <a:pt x="7085" y="1"/>
                    <a:pt x="550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83"/>
            <p:cNvSpPr/>
            <p:nvPr/>
          </p:nvSpPr>
          <p:spPr>
            <a:xfrm>
              <a:off x="2331789" y="2068662"/>
              <a:ext cx="16709" cy="27340"/>
            </a:xfrm>
            <a:custGeom>
              <a:rect b="b" l="l" r="r" t="t"/>
              <a:pathLst>
                <a:path extrusionOk="0" h="859" w="525">
                  <a:moveTo>
                    <a:pt x="358" y="1"/>
                  </a:moveTo>
                  <a:cubicBezTo>
                    <a:pt x="262" y="1"/>
                    <a:pt x="191" y="84"/>
                    <a:pt x="191" y="168"/>
                  </a:cubicBezTo>
                  <a:lnTo>
                    <a:pt x="191" y="465"/>
                  </a:lnTo>
                  <a:lnTo>
                    <a:pt x="72" y="584"/>
                  </a:lnTo>
                  <a:cubicBezTo>
                    <a:pt x="12" y="644"/>
                    <a:pt x="0" y="751"/>
                    <a:pt x="72" y="811"/>
                  </a:cubicBezTo>
                  <a:cubicBezTo>
                    <a:pt x="96" y="834"/>
                    <a:pt x="143" y="858"/>
                    <a:pt x="191" y="858"/>
                  </a:cubicBezTo>
                  <a:cubicBezTo>
                    <a:pt x="238" y="858"/>
                    <a:pt x="262" y="834"/>
                    <a:pt x="298" y="811"/>
                  </a:cubicBezTo>
                  <a:lnTo>
                    <a:pt x="453" y="644"/>
                  </a:lnTo>
                  <a:cubicBezTo>
                    <a:pt x="488" y="620"/>
                    <a:pt x="500" y="572"/>
                    <a:pt x="500" y="525"/>
                  </a:cubicBezTo>
                  <a:lnTo>
                    <a:pt x="524" y="168"/>
                  </a:lnTo>
                  <a:cubicBezTo>
                    <a:pt x="524" y="84"/>
                    <a:pt x="441" y="1"/>
                    <a:pt x="35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83"/>
            <p:cNvSpPr/>
            <p:nvPr/>
          </p:nvSpPr>
          <p:spPr>
            <a:xfrm>
              <a:off x="2243118" y="2021653"/>
              <a:ext cx="265664" cy="261908"/>
            </a:xfrm>
            <a:custGeom>
              <a:rect b="b" l="l" r="r" t="t"/>
              <a:pathLst>
                <a:path extrusionOk="0" h="8229" w="8347">
                  <a:moveTo>
                    <a:pt x="2751" y="3109"/>
                  </a:moveTo>
                  <a:lnTo>
                    <a:pt x="2977" y="3133"/>
                  </a:lnTo>
                  <a:lnTo>
                    <a:pt x="3084" y="3133"/>
                  </a:lnTo>
                  <a:lnTo>
                    <a:pt x="2917" y="3502"/>
                  </a:lnTo>
                  <a:lnTo>
                    <a:pt x="2643" y="3431"/>
                  </a:lnTo>
                  <a:lnTo>
                    <a:pt x="2751" y="3109"/>
                  </a:lnTo>
                  <a:close/>
                  <a:moveTo>
                    <a:pt x="3834" y="3026"/>
                  </a:moveTo>
                  <a:lnTo>
                    <a:pt x="4156" y="3419"/>
                  </a:lnTo>
                  <a:lnTo>
                    <a:pt x="4120" y="3526"/>
                  </a:lnTo>
                  <a:cubicBezTo>
                    <a:pt x="4096" y="3609"/>
                    <a:pt x="4144" y="3704"/>
                    <a:pt x="4227" y="3728"/>
                  </a:cubicBezTo>
                  <a:cubicBezTo>
                    <a:pt x="4239" y="3728"/>
                    <a:pt x="4263" y="3740"/>
                    <a:pt x="4275" y="3740"/>
                  </a:cubicBezTo>
                  <a:cubicBezTo>
                    <a:pt x="4346" y="3740"/>
                    <a:pt x="4406" y="3704"/>
                    <a:pt x="4417" y="3645"/>
                  </a:cubicBezTo>
                  <a:lnTo>
                    <a:pt x="4465" y="3526"/>
                  </a:lnTo>
                  <a:cubicBezTo>
                    <a:pt x="4501" y="3419"/>
                    <a:pt x="4477" y="3312"/>
                    <a:pt x="4417" y="3240"/>
                  </a:cubicBezTo>
                  <a:lnTo>
                    <a:pt x="4334" y="3133"/>
                  </a:lnTo>
                  <a:lnTo>
                    <a:pt x="4608" y="3359"/>
                  </a:lnTo>
                  <a:cubicBezTo>
                    <a:pt x="4638" y="3374"/>
                    <a:pt x="4673" y="3389"/>
                    <a:pt x="4710" y="3389"/>
                  </a:cubicBezTo>
                  <a:cubicBezTo>
                    <a:pt x="4731" y="3389"/>
                    <a:pt x="4753" y="3384"/>
                    <a:pt x="4775" y="3371"/>
                  </a:cubicBezTo>
                  <a:lnTo>
                    <a:pt x="4989" y="3288"/>
                  </a:lnTo>
                  <a:lnTo>
                    <a:pt x="5108" y="3419"/>
                  </a:lnTo>
                  <a:cubicBezTo>
                    <a:pt x="5132" y="3466"/>
                    <a:pt x="5191" y="3478"/>
                    <a:pt x="5239" y="3478"/>
                  </a:cubicBezTo>
                  <a:lnTo>
                    <a:pt x="5644" y="3442"/>
                  </a:lnTo>
                  <a:lnTo>
                    <a:pt x="5656" y="3526"/>
                  </a:lnTo>
                  <a:cubicBezTo>
                    <a:pt x="5668" y="3562"/>
                    <a:pt x="5644" y="3597"/>
                    <a:pt x="5644" y="3609"/>
                  </a:cubicBezTo>
                  <a:cubicBezTo>
                    <a:pt x="5620" y="3621"/>
                    <a:pt x="5608" y="3657"/>
                    <a:pt x="5560" y="3657"/>
                  </a:cubicBezTo>
                  <a:lnTo>
                    <a:pt x="4882" y="3716"/>
                  </a:lnTo>
                  <a:cubicBezTo>
                    <a:pt x="4787" y="3716"/>
                    <a:pt x="4715" y="3764"/>
                    <a:pt x="4668" y="3835"/>
                  </a:cubicBezTo>
                  <a:cubicBezTo>
                    <a:pt x="4644" y="3895"/>
                    <a:pt x="4608" y="3954"/>
                    <a:pt x="4632" y="4014"/>
                  </a:cubicBezTo>
                  <a:lnTo>
                    <a:pt x="4167" y="3859"/>
                  </a:lnTo>
                  <a:cubicBezTo>
                    <a:pt x="4156" y="3859"/>
                    <a:pt x="4156" y="3847"/>
                    <a:pt x="4156" y="3835"/>
                  </a:cubicBezTo>
                  <a:cubicBezTo>
                    <a:pt x="4120" y="3657"/>
                    <a:pt x="3977" y="3538"/>
                    <a:pt x="3798" y="3538"/>
                  </a:cubicBezTo>
                  <a:lnTo>
                    <a:pt x="3775" y="3538"/>
                  </a:lnTo>
                  <a:lnTo>
                    <a:pt x="3286" y="3550"/>
                  </a:lnTo>
                  <a:lnTo>
                    <a:pt x="3405" y="3204"/>
                  </a:lnTo>
                  <a:cubicBezTo>
                    <a:pt x="3429" y="3181"/>
                    <a:pt x="3453" y="3169"/>
                    <a:pt x="3489" y="3145"/>
                  </a:cubicBezTo>
                  <a:lnTo>
                    <a:pt x="3834" y="3026"/>
                  </a:lnTo>
                  <a:close/>
                  <a:moveTo>
                    <a:pt x="7561" y="3562"/>
                  </a:moveTo>
                  <a:cubicBezTo>
                    <a:pt x="7573" y="3562"/>
                    <a:pt x="7620" y="3562"/>
                    <a:pt x="7656" y="3597"/>
                  </a:cubicBezTo>
                  <a:lnTo>
                    <a:pt x="7977" y="3907"/>
                  </a:lnTo>
                  <a:cubicBezTo>
                    <a:pt x="7989" y="4026"/>
                    <a:pt x="7989" y="4133"/>
                    <a:pt x="7977" y="4216"/>
                  </a:cubicBezTo>
                  <a:cubicBezTo>
                    <a:pt x="7930" y="5169"/>
                    <a:pt x="7549" y="6086"/>
                    <a:pt x="6858" y="6752"/>
                  </a:cubicBezTo>
                  <a:cubicBezTo>
                    <a:pt x="6763" y="6860"/>
                    <a:pt x="6656" y="6943"/>
                    <a:pt x="6537" y="7050"/>
                  </a:cubicBezTo>
                  <a:cubicBezTo>
                    <a:pt x="6596" y="6955"/>
                    <a:pt x="6644" y="6871"/>
                    <a:pt x="6680" y="6776"/>
                  </a:cubicBezTo>
                  <a:lnTo>
                    <a:pt x="7430" y="5074"/>
                  </a:lnTo>
                  <a:cubicBezTo>
                    <a:pt x="7454" y="5026"/>
                    <a:pt x="7442" y="4966"/>
                    <a:pt x="7418" y="4907"/>
                  </a:cubicBezTo>
                  <a:cubicBezTo>
                    <a:pt x="7382" y="4859"/>
                    <a:pt x="7323" y="4836"/>
                    <a:pt x="7263" y="4836"/>
                  </a:cubicBezTo>
                  <a:lnTo>
                    <a:pt x="7192" y="4836"/>
                  </a:lnTo>
                  <a:lnTo>
                    <a:pt x="7596" y="4026"/>
                  </a:lnTo>
                  <a:cubicBezTo>
                    <a:pt x="7656" y="3895"/>
                    <a:pt x="7620" y="3728"/>
                    <a:pt x="7501" y="3657"/>
                  </a:cubicBezTo>
                  <a:lnTo>
                    <a:pt x="7477" y="3621"/>
                  </a:lnTo>
                  <a:lnTo>
                    <a:pt x="7489" y="3609"/>
                  </a:lnTo>
                  <a:cubicBezTo>
                    <a:pt x="7513" y="3562"/>
                    <a:pt x="7549" y="3562"/>
                    <a:pt x="7561" y="3562"/>
                  </a:cubicBezTo>
                  <a:close/>
                  <a:moveTo>
                    <a:pt x="4088" y="0"/>
                  </a:moveTo>
                  <a:cubicBezTo>
                    <a:pt x="4055" y="0"/>
                    <a:pt x="4022" y="1"/>
                    <a:pt x="3989" y="2"/>
                  </a:cubicBezTo>
                  <a:cubicBezTo>
                    <a:pt x="2953" y="49"/>
                    <a:pt x="1977" y="478"/>
                    <a:pt x="1250" y="1216"/>
                  </a:cubicBezTo>
                  <a:cubicBezTo>
                    <a:pt x="524" y="1942"/>
                    <a:pt x="96" y="2919"/>
                    <a:pt x="48" y="3954"/>
                  </a:cubicBezTo>
                  <a:cubicBezTo>
                    <a:pt x="0" y="4978"/>
                    <a:pt x="346" y="5979"/>
                    <a:pt x="1012" y="6764"/>
                  </a:cubicBezTo>
                  <a:cubicBezTo>
                    <a:pt x="1048" y="6812"/>
                    <a:pt x="1084" y="6824"/>
                    <a:pt x="1131" y="6824"/>
                  </a:cubicBezTo>
                  <a:cubicBezTo>
                    <a:pt x="1167" y="6824"/>
                    <a:pt x="1203" y="6812"/>
                    <a:pt x="1239" y="6776"/>
                  </a:cubicBezTo>
                  <a:cubicBezTo>
                    <a:pt x="1310" y="6717"/>
                    <a:pt x="1310" y="6610"/>
                    <a:pt x="1250" y="6550"/>
                  </a:cubicBezTo>
                  <a:cubicBezTo>
                    <a:pt x="643" y="5824"/>
                    <a:pt x="334" y="4907"/>
                    <a:pt x="369" y="3966"/>
                  </a:cubicBezTo>
                  <a:cubicBezTo>
                    <a:pt x="417" y="3014"/>
                    <a:pt x="810" y="2109"/>
                    <a:pt x="1489" y="1430"/>
                  </a:cubicBezTo>
                  <a:cubicBezTo>
                    <a:pt x="2155" y="764"/>
                    <a:pt x="3072" y="359"/>
                    <a:pt x="4025" y="323"/>
                  </a:cubicBezTo>
                  <a:cubicBezTo>
                    <a:pt x="4087" y="316"/>
                    <a:pt x="4150" y="313"/>
                    <a:pt x="4213" y="313"/>
                  </a:cubicBezTo>
                  <a:cubicBezTo>
                    <a:pt x="4363" y="313"/>
                    <a:pt x="4512" y="330"/>
                    <a:pt x="4656" y="347"/>
                  </a:cubicBezTo>
                  <a:lnTo>
                    <a:pt x="4882" y="621"/>
                  </a:lnTo>
                  <a:lnTo>
                    <a:pt x="4798" y="823"/>
                  </a:lnTo>
                  <a:lnTo>
                    <a:pt x="4656" y="585"/>
                  </a:lnTo>
                  <a:cubicBezTo>
                    <a:pt x="4632" y="537"/>
                    <a:pt x="4572" y="502"/>
                    <a:pt x="4525" y="502"/>
                  </a:cubicBezTo>
                  <a:lnTo>
                    <a:pt x="4025" y="502"/>
                  </a:lnTo>
                  <a:cubicBezTo>
                    <a:pt x="3965" y="502"/>
                    <a:pt x="3906" y="525"/>
                    <a:pt x="3870" y="585"/>
                  </a:cubicBezTo>
                  <a:lnTo>
                    <a:pt x="3513" y="1276"/>
                  </a:lnTo>
                  <a:cubicBezTo>
                    <a:pt x="3465" y="1359"/>
                    <a:pt x="3465" y="1478"/>
                    <a:pt x="3513" y="1573"/>
                  </a:cubicBezTo>
                  <a:cubicBezTo>
                    <a:pt x="3560" y="1657"/>
                    <a:pt x="3667" y="1716"/>
                    <a:pt x="3763" y="1728"/>
                  </a:cubicBezTo>
                  <a:lnTo>
                    <a:pt x="4048" y="1764"/>
                  </a:lnTo>
                  <a:cubicBezTo>
                    <a:pt x="4108" y="1764"/>
                    <a:pt x="4167" y="1752"/>
                    <a:pt x="4203" y="1692"/>
                  </a:cubicBezTo>
                  <a:lnTo>
                    <a:pt x="4298" y="1537"/>
                  </a:lnTo>
                  <a:lnTo>
                    <a:pt x="4358" y="1609"/>
                  </a:lnTo>
                  <a:lnTo>
                    <a:pt x="4310" y="1895"/>
                  </a:lnTo>
                  <a:lnTo>
                    <a:pt x="3822" y="1966"/>
                  </a:lnTo>
                  <a:cubicBezTo>
                    <a:pt x="3798" y="1966"/>
                    <a:pt x="3775" y="1990"/>
                    <a:pt x="3751" y="2002"/>
                  </a:cubicBezTo>
                  <a:lnTo>
                    <a:pt x="3108" y="2466"/>
                  </a:lnTo>
                  <a:cubicBezTo>
                    <a:pt x="3084" y="2490"/>
                    <a:pt x="3048" y="2526"/>
                    <a:pt x="3048" y="2550"/>
                  </a:cubicBezTo>
                  <a:lnTo>
                    <a:pt x="2977" y="2847"/>
                  </a:lnTo>
                  <a:lnTo>
                    <a:pt x="2751" y="2823"/>
                  </a:lnTo>
                  <a:cubicBezTo>
                    <a:pt x="2736" y="2821"/>
                    <a:pt x="2721" y="2819"/>
                    <a:pt x="2706" y="2819"/>
                  </a:cubicBezTo>
                  <a:cubicBezTo>
                    <a:pt x="2591" y="2819"/>
                    <a:pt x="2483" y="2898"/>
                    <a:pt x="2441" y="3014"/>
                  </a:cubicBezTo>
                  <a:lnTo>
                    <a:pt x="2310" y="3371"/>
                  </a:lnTo>
                  <a:cubicBezTo>
                    <a:pt x="2274" y="3442"/>
                    <a:pt x="2274" y="3538"/>
                    <a:pt x="2322" y="3609"/>
                  </a:cubicBezTo>
                  <a:cubicBezTo>
                    <a:pt x="2370" y="3681"/>
                    <a:pt x="2429" y="3740"/>
                    <a:pt x="2501" y="3752"/>
                  </a:cubicBezTo>
                  <a:cubicBezTo>
                    <a:pt x="2346" y="3812"/>
                    <a:pt x="2251" y="3978"/>
                    <a:pt x="2251" y="4145"/>
                  </a:cubicBezTo>
                  <a:lnTo>
                    <a:pt x="2251" y="4216"/>
                  </a:lnTo>
                  <a:lnTo>
                    <a:pt x="1798" y="4740"/>
                  </a:lnTo>
                  <a:cubicBezTo>
                    <a:pt x="1727" y="4812"/>
                    <a:pt x="1703" y="4919"/>
                    <a:pt x="1703" y="5026"/>
                  </a:cubicBezTo>
                  <a:lnTo>
                    <a:pt x="1703" y="5621"/>
                  </a:lnTo>
                  <a:cubicBezTo>
                    <a:pt x="1703" y="5764"/>
                    <a:pt x="1750" y="5919"/>
                    <a:pt x="1881" y="6038"/>
                  </a:cubicBezTo>
                  <a:lnTo>
                    <a:pt x="2310" y="6455"/>
                  </a:lnTo>
                  <a:cubicBezTo>
                    <a:pt x="2393" y="6538"/>
                    <a:pt x="2524" y="6598"/>
                    <a:pt x="2643" y="6610"/>
                  </a:cubicBezTo>
                  <a:lnTo>
                    <a:pt x="3917" y="6717"/>
                  </a:lnTo>
                  <a:lnTo>
                    <a:pt x="3917" y="6764"/>
                  </a:lnTo>
                  <a:cubicBezTo>
                    <a:pt x="3894" y="6907"/>
                    <a:pt x="3965" y="7074"/>
                    <a:pt x="4096" y="7169"/>
                  </a:cubicBezTo>
                  <a:lnTo>
                    <a:pt x="4310" y="7324"/>
                  </a:lnTo>
                  <a:lnTo>
                    <a:pt x="4298" y="7372"/>
                  </a:lnTo>
                  <a:cubicBezTo>
                    <a:pt x="4251" y="7538"/>
                    <a:pt x="4298" y="7717"/>
                    <a:pt x="4429" y="7836"/>
                  </a:cubicBezTo>
                  <a:lnTo>
                    <a:pt x="4489" y="7895"/>
                  </a:lnTo>
                  <a:cubicBezTo>
                    <a:pt x="4429" y="7895"/>
                    <a:pt x="4394" y="7907"/>
                    <a:pt x="4334" y="7907"/>
                  </a:cubicBezTo>
                  <a:cubicBezTo>
                    <a:pt x="4272" y="7910"/>
                    <a:pt x="4211" y="7912"/>
                    <a:pt x="4149" y="7912"/>
                  </a:cubicBezTo>
                  <a:cubicBezTo>
                    <a:pt x="3262" y="7912"/>
                    <a:pt x="2407" y="7593"/>
                    <a:pt x="1739" y="7014"/>
                  </a:cubicBezTo>
                  <a:cubicBezTo>
                    <a:pt x="1708" y="6989"/>
                    <a:pt x="1672" y="6976"/>
                    <a:pt x="1637" y="6976"/>
                  </a:cubicBezTo>
                  <a:cubicBezTo>
                    <a:pt x="1591" y="6976"/>
                    <a:pt x="1546" y="6998"/>
                    <a:pt x="1512" y="7038"/>
                  </a:cubicBezTo>
                  <a:cubicBezTo>
                    <a:pt x="1453" y="7110"/>
                    <a:pt x="1477" y="7193"/>
                    <a:pt x="1536" y="7252"/>
                  </a:cubicBezTo>
                  <a:cubicBezTo>
                    <a:pt x="2274" y="7883"/>
                    <a:pt x="3215" y="8229"/>
                    <a:pt x="4179" y="8229"/>
                  </a:cubicBezTo>
                  <a:lnTo>
                    <a:pt x="4346" y="8229"/>
                  </a:lnTo>
                  <a:cubicBezTo>
                    <a:pt x="5382" y="8181"/>
                    <a:pt x="6358" y="7753"/>
                    <a:pt x="7084" y="7014"/>
                  </a:cubicBezTo>
                  <a:cubicBezTo>
                    <a:pt x="7811" y="6288"/>
                    <a:pt x="8239" y="5312"/>
                    <a:pt x="8287" y="4276"/>
                  </a:cubicBezTo>
                  <a:cubicBezTo>
                    <a:pt x="8347" y="3204"/>
                    <a:pt x="8001" y="2216"/>
                    <a:pt x="7335" y="1418"/>
                  </a:cubicBezTo>
                  <a:cubicBezTo>
                    <a:pt x="7303" y="1381"/>
                    <a:pt x="7259" y="1363"/>
                    <a:pt x="7216" y="1363"/>
                  </a:cubicBezTo>
                  <a:cubicBezTo>
                    <a:pt x="7176" y="1363"/>
                    <a:pt x="7137" y="1378"/>
                    <a:pt x="7108" y="1407"/>
                  </a:cubicBezTo>
                  <a:cubicBezTo>
                    <a:pt x="7037" y="1466"/>
                    <a:pt x="7037" y="1573"/>
                    <a:pt x="7096" y="1633"/>
                  </a:cubicBezTo>
                  <a:cubicBezTo>
                    <a:pt x="7525" y="2157"/>
                    <a:pt x="7823" y="2776"/>
                    <a:pt x="7930" y="3431"/>
                  </a:cubicBezTo>
                  <a:lnTo>
                    <a:pt x="7894" y="3383"/>
                  </a:lnTo>
                  <a:cubicBezTo>
                    <a:pt x="7809" y="3308"/>
                    <a:pt x="7694" y="3262"/>
                    <a:pt x="7577" y="3262"/>
                  </a:cubicBezTo>
                  <a:cubicBezTo>
                    <a:pt x="7564" y="3262"/>
                    <a:pt x="7550" y="3263"/>
                    <a:pt x="7537" y="3264"/>
                  </a:cubicBezTo>
                  <a:cubicBezTo>
                    <a:pt x="7394" y="3288"/>
                    <a:pt x="7275" y="3359"/>
                    <a:pt x="7215" y="3466"/>
                  </a:cubicBezTo>
                  <a:lnTo>
                    <a:pt x="7192" y="3502"/>
                  </a:lnTo>
                  <a:cubicBezTo>
                    <a:pt x="7108" y="3502"/>
                    <a:pt x="7037" y="3538"/>
                    <a:pt x="6977" y="3585"/>
                  </a:cubicBezTo>
                  <a:lnTo>
                    <a:pt x="6775" y="3323"/>
                  </a:lnTo>
                  <a:cubicBezTo>
                    <a:pt x="6744" y="3286"/>
                    <a:pt x="6700" y="3268"/>
                    <a:pt x="6656" y="3268"/>
                  </a:cubicBezTo>
                  <a:cubicBezTo>
                    <a:pt x="6616" y="3268"/>
                    <a:pt x="6577" y="3283"/>
                    <a:pt x="6549" y="3312"/>
                  </a:cubicBezTo>
                  <a:cubicBezTo>
                    <a:pt x="6477" y="3371"/>
                    <a:pt x="6477" y="3478"/>
                    <a:pt x="6537" y="3538"/>
                  </a:cubicBezTo>
                  <a:lnTo>
                    <a:pt x="6858" y="3919"/>
                  </a:lnTo>
                  <a:cubicBezTo>
                    <a:pt x="6894" y="3954"/>
                    <a:pt x="6942" y="3978"/>
                    <a:pt x="6977" y="3978"/>
                  </a:cubicBezTo>
                  <a:cubicBezTo>
                    <a:pt x="7025" y="3978"/>
                    <a:pt x="7073" y="3966"/>
                    <a:pt x="7096" y="3943"/>
                  </a:cubicBezTo>
                  <a:lnTo>
                    <a:pt x="7204" y="3835"/>
                  </a:lnTo>
                  <a:lnTo>
                    <a:pt x="7335" y="3919"/>
                  </a:lnTo>
                  <a:lnTo>
                    <a:pt x="6858" y="4871"/>
                  </a:lnTo>
                  <a:lnTo>
                    <a:pt x="6834" y="4871"/>
                  </a:lnTo>
                  <a:cubicBezTo>
                    <a:pt x="6799" y="4871"/>
                    <a:pt x="6763" y="4859"/>
                    <a:pt x="6739" y="4836"/>
                  </a:cubicBezTo>
                  <a:lnTo>
                    <a:pt x="6096" y="4062"/>
                  </a:lnTo>
                  <a:cubicBezTo>
                    <a:pt x="6069" y="4014"/>
                    <a:pt x="6023" y="3994"/>
                    <a:pt x="5977" y="3994"/>
                  </a:cubicBezTo>
                  <a:cubicBezTo>
                    <a:pt x="5942" y="3994"/>
                    <a:pt x="5908" y="4005"/>
                    <a:pt x="5882" y="4026"/>
                  </a:cubicBezTo>
                  <a:cubicBezTo>
                    <a:pt x="5799" y="4085"/>
                    <a:pt x="5799" y="4193"/>
                    <a:pt x="5846" y="4252"/>
                  </a:cubicBezTo>
                  <a:lnTo>
                    <a:pt x="6489" y="5026"/>
                  </a:lnTo>
                  <a:cubicBezTo>
                    <a:pt x="6584" y="5133"/>
                    <a:pt x="6715" y="5193"/>
                    <a:pt x="6858" y="5193"/>
                  </a:cubicBezTo>
                  <a:lnTo>
                    <a:pt x="7073" y="5169"/>
                  </a:lnTo>
                  <a:lnTo>
                    <a:pt x="6430" y="6645"/>
                  </a:lnTo>
                  <a:cubicBezTo>
                    <a:pt x="6382" y="6752"/>
                    <a:pt x="6322" y="6848"/>
                    <a:pt x="6251" y="6943"/>
                  </a:cubicBezTo>
                  <a:lnTo>
                    <a:pt x="5751" y="7550"/>
                  </a:lnTo>
                  <a:cubicBezTo>
                    <a:pt x="5489" y="7657"/>
                    <a:pt x="5227" y="7753"/>
                    <a:pt x="4953" y="7812"/>
                  </a:cubicBezTo>
                  <a:lnTo>
                    <a:pt x="4679" y="7562"/>
                  </a:lnTo>
                  <a:cubicBezTo>
                    <a:pt x="4644" y="7538"/>
                    <a:pt x="4632" y="7491"/>
                    <a:pt x="4644" y="7443"/>
                  </a:cubicBezTo>
                  <a:lnTo>
                    <a:pt x="4691" y="7288"/>
                  </a:lnTo>
                  <a:cubicBezTo>
                    <a:pt x="4703" y="7229"/>
                    <a:pt x="4691" y="7145"/>
                    <a:pt x="4632" y="7110"/>
                  </a:cubicBezTo>
                  <a:lnTo>
                    <a:pt x="4322" y="6871"/>
                  </a:lnTo>
                  <a:cubicBezTo>
                    <a:pt x="4287" y="6836"/>
                    <a:pt x="4275" y="6812"/>
                    <a:pt x="4275" y="6764"/>
                  </a:cubicBezTo>
                  <a:lnTo>
                    <a:pt x="4298" y="6550"/>
                  </a:lnTo>
                  <a:cubicBezTo>
                    <a:pt x="4298" y="6514"/>
                    <a:pt x="4298" y="6467"/>
                    <a:pt x="4275" y="6431"/>
                  </a:cubicBezTo>
                  <a:cubicBezTo>
                    <a:pt x="4239" y="6407"/>
                    <a:pt x="4203" y="6371"/>
                    <a:pt x="4167" y="6371"/>
                  </a:cubicBezTo>
                  <a:lnTo>
                    <a:pt x="2679" y="6264"/>
                  </a:lnTo>
                  <a:cubicBezTo>
                    <a:pt x="2620" y="6264"/>
                    <a:pt x="2572" y="6229"/>
                    <a:pt x="2536" y="6181"/>
                  </a:cubicBezTo>
                  <a:lnTo>
                    <a:pt x="2096" y="5764"/>
                  </a:lnTo>
                  <a:cubicBezTo>
                    <a:pt x="2060" y="5728"/>
                    <a:pt x="2024" y="5645"/>
                    <a:pt x="2024" y="5586"/>
                  </a:cubicBezTo>
                  <a:lnTo>
                    <a:pt x="2024" y="4990"/>
                  </a:lnTo>
                  <a:cubicBezTo>
                    <a:pt x="2024" y="4966"/>
                    <a:pt x="2036" y="4931"/>
                    <a:pt x="2060" y="4919"/>
                  </a:cubicBezTo>
                  <a:lnTo>
                    <a:pt x="2548" y="4359"/>
                  </a:lnTo>
                  <a:cubicBezTo>
                    <a:pt x="2572" y="4324"/>
                    <a:pt x="2596" y="4300"/>
                    <a:pt x="2596" y="4252"/>
                  </a:cubicBezTo>
                  <a:lnTo>
                    <a:pt x="2596" y="4121"/>
                  </a:lnTo>
                  <a:cubicBezTo>
                    <a:pt x="2596" y="4074"/>
                    <a:pt x="2620" y="4038"/>
                    <a:pt x="2655" y="4014"/>
                  </a:cubicBezTo>
                  <a:lnTo>
                    <a:pt x="3036" y="3847"/>
                  </a:lnTo>
                  <a:lnTo>
                    <a:pt x="3751" y="3835"/>
                  </a:lnTo>
                  <a:cubicBezTo>
                    <a:pt x="3763" y="3835"/>
                    <a:pt x="3786" y="3847"/>
                    <a:pt x="3786" y="3859"/>
                  </a:cubicBezTo>
                  <a:cubicBezTo>
                    <a:pt x="3798" y="3990"/>
                    <a:pt x="3906" y="4097"/>
                    <a:pt x="4025" y="4145"/>
                  </a:cubicBezTo>
                  <a:lnTo>
                    <a:pt x="4537" y="4324"/>
                  </a:lnTo>
                  <a:cubicBezTo>
                    <a:pt x="4569" y="4331"/>
                    <a:pt x="4601" y="4335"/>
                    <a:pt x="4633" y="4335"/>
                  </a:cubicBezTo>
                  <a:cubicBezTo>
                    <a:pt x="4705" y="4335"/>
                    <a:pt x="4772" y="4314"/>
                    <a:pt x="4822" y="4264"/>
                  </a:cubicBezTo>
                  <a:cubicBezTo>
                    <a:pt x="4882" y="4204"/>
                    <a:pt x="4918" y="4121"/>
                    <a:pt x="4918" y="4026"/>
                  </a:cubicBezTo>
                  <a:lnTo>
                    <a:pt x="5549" y="3978"/>
                  </a:lnTo>
                  <a:cubicBezTo>
                    <a:pt x="5668" y="3966"/>
                    <a:pt x="5787" y="3907"/>
                    <a:pt x="5870" y="3812"/>
                  </a:cubicBezTo>
                  <a:cubicBezTo>
                    <a:pt x="5941" y="3728"/>
                    <a:pt x="5965" y="3597"/>
                    <a:pt x="5941" y="3478"/>
                  </a:cubicBezTo>
                  <a:lnTo>
                    <a:pt x="5930" y="3383"/>
                  </a:lnTo>
                  <a:cubicBezTo>
                    <a:pt x="5896" y="3247"/>
                    <a:pt x="5776" y="3144"/>
                    <a:pt x="5632" y="3144"/>
                  </a:cubicBezTo>
                  <a:cubicBezTo>
                    <a:pt x="5624" y="3144"/>
                    <a:pt x="5616" y="3144"/>
                    <a:pt x="5608" y="3145"/>
                  </a:cubicBezTo>
                  <a:lnTo>
                    <a:pt x="5275" y="3181"/>
                  </a:lnTo>
                  <a:lnTo>
                    <a:pt x="5227" y="3121"/>
                  </a:lnTo>
                  <a:lnTo>
                    <a:pt x="5668" y="2669"/>
                  </a:lnTo>
                  <a:cubicBezTo>
                    <a:pt x="5727" y="2609"/>
                    <a:pt x="5727" y="2502"/>
                    <a:pt x="5668" y="2442"/>
                  </a:cubicBezTo>
                  <a:cubicBezTo>
                    <a:pt x="5638" y="2413"/>
                    <a:pt x="5599" y="2398"/>
                    <a:pt x="5560" y="2398"/>
                  </a:cubicBezTo>
                  <a:cubicBezTo>
                    <a:pt x="5522" y="2398"/>
                    <a:pt x="5483" y="2413"/>
                    <a:pt x="5453" y="2442"/>
                  </a:cubicBezTo>
                  <a:lnTo>
                    <a:pt x="4918" y="2978"/>
                  </a:lnTo>
                  <a:lnTo>
                    <a:pt x="4739" y="3061"/>
                  </a:lnTo>
                  <a:lnTo>
                    <a:pt x="4227" y="2669"/>
                  </a:lnTo>
                  <a:cubicBezTo>
                    <a:pt x="4193" y="2652"/>
                    <a:pt x="4166" y="2635"/>
                    <a:pt x="4131" y="2635"/>
                  </a:cubicBezTo>
                  <a:cubicBezTo>
                    <a:pt x="4117" y="2635"/>
                    <a:pt x="4102" y="2638"/>
                    <a:pt x="4084" y="2645"/>
                  </a:cubicBezTo>
                  <a:lnTo>
                    <a:pt x="3382" y="2859"/>
                  </a:lnTo>
                  <a:cubicBezTo>
                    <a:pt x="3370" y="2859"/>
                    <a:pt x="3334" y="2883"/>
                    <a:pt x="3322" y="2895"/>
                  </a:cubicBezTo>
                  <a:lnTo>
                    <a:pt x="3370" y="2680"/>
                  </a:lnTo>
                  <a:lnTo>
                    <a:pt x="3917" y="2288"/>
                  </a:lnTo>
                  <a:lnTo>
                    <a:pt x="4501" y="2192"/>
                  </a:lnTo>
                  <a:cubicBezTo>
                    <a:pt x="4572" y="2180"/>
                    <a:pt x="4620" y="2133"/>
                    <a:pt x="4632" y="2061"/>
                  </a:cubicBezTo>
                  <a:lnTo>
                    <a:pt x="4691" y="1597"/>
                  </a:lnTo>
                  <a:cubicBezTo>
                    <a:pt x="4691" y="1549"/>
                    <a:pt x="4691" y="1514"/>
                    <a:pt x="4656" y="1478"/>
                  </a:cubicBezTo>
                  <a:lnTo>
                    <a:pt x="4417" y="1180"/>
                  </a:lnTo>
                  <a:cubicBezTo>
                    <a:pt x="4394" y="1133"/>
                    <a:pt x="4346" y="1121"/>
                    <a:pt x="4287" y="1121"/>
                  </a:cubicBezTo>
                  <a:cubicBezTo>
                    <a:pt x="4239" y="1121"/>
                    <a:pt x="4179" y="1156"/>
                    <a:pt x="4156" y="1192"/>
                  </a:cubicBezTo>
                  <a:lnTo>
                    <a:pt x="3977" y="1454"/>
                  </a:lnTo>
                  <a:lnTo>
                    <a:pt x="3786" y="1430"/>
                  </a:lnTo>
                  <a:lnTo>
                    <a:pt x="4096" y="835"/>
                  </a:lnTo>
                  <a:lnTo>
                    <a:pt x="4417" y="835"/>
                  </a:lnTo>
                  <a:lnTo>
                    <a:pt x="4656" y="1287"/>
                  </a:lnTo>
                  <a:cubicBezTo>
                    <a:pt x="4691" y="1347"/>
                    <a:pt x="4751" y="1371"/>
                    <a:pt x="4810" y="1371"/>
                  </a:cubicBezTo>
                  <a:cubicBezTo>
                    <a:pt x="4870" y="1371"/>
                    <a:pt x="4929" y="1335"/>
                    <a:pt x="4941" y="1276"/>
                  </a:cubicBezTo>
                  <a:lnTo>
                    <a:pt x="5168" y="740"/>
                  </a:lnTo>
                  <a:cubicBezTo>
                    <a:pt x="5215" y="645"/>
                    <a:pt x="5191" y="525"/>
                    <a:pt x="5132" y="454"/>
                  </a:cubicBezTo>
                  <a:lnTo>
                    <a:pt x="5132" y="454"/>
                  </a:lnTo>
                  <a:cubicBezTo>
                    <a:pt x="5668" y="597"/>
                    <a:pt x="6168" y="859"/>
                    <a:pt x="6596" y="1216"/>
                  </a:cubicBezTo>
                  <a:cubicBezTo>
                    <a:pt x="6625" y="1240"/>
                    <a:pt x="6658" y="1250"/>
                    <a:pt x="6691" y="1250"/>
                  </a:cubicBezTo>
                  <a:cubicBezTo>
                    <a:pt x="6739" y="1250"/>
                    <a:pt x="6787" y="1228"/>
                    <a:pt x="6823" y="1192"/>
                  </a:cubicBezTo>
                  <a:cubicBezTo>
                    <a:pt x="6882" y="1121"/>
                    <a:pt x="6858" y="1037"/>
                    <a:pt x="6799" y="978"/>
                  </a:cubicBezTo>
                  <a:cubicBezTo>
                    <a:pt x="6038" y="344"/>
                    <a:pt x="5077" y="0"/>
                    <a:pt x="408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3" name="Google Shape;6443;p83"/>
          <p:cNvGrpSpPr/>
          <p:nvPr/>
        </p:nvGrpSpPr>
        <p:grpSpPr>
          <a:xfrm>
            <a:off x="3094217" y="1976585"/>
            <a:ext cx="350198" cy="350548"/>
            <a:chOff x="3094217" y="1976585"/>
            <a:chExt cx="350198" cy="350548"/>
          </a:xfrm>
        </p:grpSpPr>
        <p:sp>
          <p:nvSpPr>
            <p:cNvPr id="6444" name="Google Shape;6444;p83"/>
            <p:cNvSpPr/>
            <p:nvPr/>
          </p:nvSpPr>
          <p:spPr>
            <a:xfrm>
              <a:off x="3094217" y="2129039"/>
              <a:ext cx="131543" cy="197362"/>
            </a:xfrm>
            <a:custGeom>
              <a:rect b="b" l="l" r="r" t="t"/>
              <a:pathLst>
                <a:path extrusionOk="0" h="6201" w="4133">
                  <a:moveTo>
                    <a:pt x="2072" y="345"/>
                  </a:moveTo>
                  <a:cubicBezTo>
                    <a:pt x="2117" y="345"/>
                    <a:pt x="2162" y="348"/>
                    <a:pt x="2203" y="354"/>
                  </a:cubicBezTo>
                  <a:cubicBezTo>
                    <a:pt x="2906" y="414"/>
                    <a:pt x="3454" y="1045"/>
                    <a:pt x="3454" y="1759"/>
                  </a:cubicBezTo>
                  <a:cubicBezTo>
                    <a:pt x="3454" y="2438"/>
                    <a:pt x="3620" y="3069"/>
                    <a:pt x="3751" y="3402"/>
                  </a:cubicBezTo>
                  <a:lnTo>
                    <a:pt x="3751" y="3426"/>
                  </a:lnTo>
                  <a:cubicBezTo>
                    <a:pt x="3608" y="3509"/>
                    <a:pt x="3299" y="3688"/>
                    <a:pt x="2763" y="3807"/>
                  </a:cubicBezTo>
                  <a:lnTo>
                    <a:pt x="2763" y="3759"/>
                  </a:lnTo>
                  <a:lnTo>
                    <a:pt x="2763" y="3438"/>
                  </a:lnTo>
                  <a:cubicBezTo>
                    <a:pt x="2965" y="3319"/>
                    <a:pt x="3144" y="3140"/>
                    <a:pt x="3263" y="2926"/>
                  </a:cubicBezTo>
                  <a:cubicBezTo>
                    <a:pt x="3489" y="2533"/>
                    <a:pt x="3418" y="2021"/>
                    <a:pt x="3073" y="1712"/>
                  </a:cubicBezTo>
                  <a:cubicBezTo>
                    <a:pt x="2834" y="1485"/>
                    <a:pt x="2418" y="1235"/>
                    <a:pt x="1727" y="1235"/>
                  </a:cubicBezTo>
                  <a:cubicBezTo>
                    <a:pt x="1691" y="1235"/>
                    <a:pt x="1644" y="1247"/>
                    <a:pt x="1608" y="1283"/>
                  </a:cubicBezTo>
                  <a:lnTo>
                    <a:pt x="1275" y="1616"/>
                  </a:lnTo>
                  <a:cubicBezTo>
                    <a:pt x="1215" y="1676"/>
                    <a:pt x="1215" y="1783"/>
                    <a:pt x="1275" y="1843"/>
                  </a:cubicBezTo>
                  <a:cubicBezTo>
                    <a:pt x="1304" y="1872"/>
                    <a:pt x="1343" y="1887"/>
                    <a:pt x="1382" y="1887"/>
                  </a:cubicBezTo>
                  <a:cubicBezTo>
                    <a:pt x="1421" y="1887"/>
                    <a:pt x="1459" y="1872"/>
                    <a:pt x="1489" y="1843"/>
                  </a:cubicBezTo>
                  <a:lnTo>
                    <a:pt x="1787" y="1545"/>
                  </a:lnTo>
                  <a:cubicBezTo>
                    <a:pt x="2227" y="1557"/>
                    <a:pt x="2584" y="1700"/>
                    <a:pt x="2846" y="1938"/>
                  </a:cubicBezTo>
                  <a:cubicBezTo>
                    <a:pt x="3073" y="2140"/>
                    <a:pt x="3132" y="2485"/>
                    <a:pt x="2977" y="2747"/>
                  </a:cubicBezTo>
                  <a:cubicBezTo>
                    <a:pt x="2799" y="3081"/>
                    <a:pt x="2441" y="3283"/>
                    <a:pt x="2072" y="3283"/>
                  </a:cubicBezTo>
                  <a:cubicBezTo>
                    <a:pt x="1489" y="3283"/>
                    <a:pt x="1037" y="2831"/>
                    <a:pt x="1037" y="2247"/>
                  </a:cubicBezTo>
                  <a:cubicBezTo>
                    <a:pt x="1037" y="2152"/>
                    <a:pt x="953" y="2081"/>
                    <a:pt x="870" y="2081"/>
                  </a:cubicBezTo>
                  <a:cubicBezTo>
                    <a:pt x="775" y="2081"/>
                    <a:pt x="703" y="2152"/>
                    <a:pt x="703" y="2247"/>
                  </a:cubicBezTo>
                  <a:cubicBezTo>
                    <a:pt x="703" y="2747"/>
                    <a:pt x="989" y="3200"/>
                    <a:pt x="1394" y="3438"/>
                  </a:cubicBezTo>
                  <a:lnTo>
                    <a:pt x="1394" y="3759"/>
                  </a:lnTo>
                  <a:lnTo>
                    <a:pt x="1394" y="3807"/>
                  </a:lnTo>
                  <a:cubicBezTo>
                    <a:pt x="858" y="3688"/>
                    <a:pt x="525" y="3509"/>
                    <a:pt x="394" y="3426"/>
                  </a:cubicBezTo>
                  <a:cubicBezTo>
                    <a:pt x="394" y="3426"/>
                    <a:pt x="382" y="3426"/>
                    <a:pt x="394" y="3402"/>
                  </a:cubicBezTo>
                  <a:cubicBezTo>
                    <a:pt x="525" y="3081"/>
                    <a:pt x="691" y="2438"/>
                    <a:pt x="691" y="1759"/>
                  </a:cubicBezTo>
                  <a:cubicBezTo>
                    <a:pt x="691" y="1045"/>
                    <a:pt x="1239" y="414"/>
                    <a:pt x="1941" y="354"/>
                  </a:cubicBezTo>
                  <a:cubicBezTo>
                    <a:pt x="1983" y="348"/>
                    <a:pt x="2028" y="345"/>
                    <a:pt x="2072" y="345"/>
                  </a:cubicBezTo>
                  <a:close/>
                  <a:moveTo>
                    <a:pt x="2430" y="3581"/>
                  </a:moveTo>
                  <a:lnTo>
                    <a:pt x="2430" y="3783"/>
                  </a:lnTo>
                  <a:cubicBezTo>
                    <a:pt x="2430" y="3974"/>
                    <a:pt x="2537" y="4152"/>
                    <a:pt x="2715" y="4224"/>
                  </a:cubicBezTo>
                  <a:lnTo>
                    <a:pt x="2822" y="4271"/>
                  </a:lnTo>
                  <a:cubicBezTo>
                    <a:pt x="2656" y="4509"/>
                    <a:pt x="2370" y="4676"/>
                    <a:pt x="2072" y="4676"/>
                  </a:cubicBezTo>
                  <a:cubicBezTo>
                    <a:pt x="1775" y="4676"/>
                    <a:pt x="1489" y="4509"/>
                    <a:pt x="1334" y="4271"/>
                  </a:cubicBezTo>
                  <a:lnTo>
                    <a:pt x="1429" y="4224"/>
                  </a:lnTo>
                  <a:cubicBezTo>
                    <a:pt x="1608" y="4140"/>
                    <a:pt x="1715" y="3974"/>
                    <a:pt x="1715" y="3783"/>
                  </a:cubicBezTo>
                  <a:lnTo>
                    <a:pt x="1715" y="3581"/>
                  </a:lnTo>
                  <a:cubicBezTo>
                    <a:pt x="1834" y="3617"/>
                    <a:pt x="1953" y="3628"/>
                    <a:pt x="2072" y="3628"/>
                  </a:cubicBezTo>
                  <a:cubicBezTo>
                    <a:pt x="2191" y="3628"/>
                    <a:pt x="2311" y="3617"/>
                    <a:pt x="2430" y="3581"/>
                  </a:cubicBezTo>
                  <a:close/>
                  <a:moveTo>
                    <a:pt x="2065" y="0"/>
                  </a:moveTo>
                  <a:cubicBezTo>
                    <a:pt x="2010" y="0"/>
                    <a:pt x="1953" y="3"/>
                    <a:pt x="1894" y="9"/>
                  </a:cubicBezTo>
                  <a:cubicBezTo>
                    <a:pt x="1037" y="92"/>
                    <a:pt x="346" y="842"/>
                    <a:pt x="346" y="1735"/>
                  </a:cubicBezTo>
                  <a:cubicBezTo>
                    <a:pt x="346" y="2378"/>
                    <a:pt x="203" y="2962"/>
                    <a:pt x="60" y="3271"/>
                  </a:cubicBezTo>
                  <a:cubicBezTo>
                    <a:pt x="1" y="3426"/>
                    <a:pt x="48" y="3581"/>
                    <a:pt x="179" y="3676"/>
                  </a:cubicBezTo>
                  <a:cubicBezTo>
                    <a:pt x="310" y="3759"/>
                    <a:pt x="584" y="3926"/>
                    <a:pt x="1013" y="4045"/>
                  </a:cubicBezTo>
                  <a:lnTo>
                    <a:pt x="382" y="4379"/>
                  </a:lnTo>
                  <a:cubicBezTo>
                    <a:pt x="144" y="4498"/>
                    <a:pt x="1" y="4712"/>
                    <a:pt x="1" y="4986"/>
                  </a:cubicBezTo>
                  <a:lnTo>
                    <a:pt x="1" y="6045"/>
                  </a:lnTo>
                  <a:cubicBezTo>
                    <a:pt x="1" y="6129"/>
                    <a:pt x="84" y="6200"/>
                    <a:pt x="167" y="6200"/>
                  </a:cubicBezTo>
                  <a:cubicBezTo>
                    <a:pt x="263" y="6200"/>
                    <a:pt x="334" y="6129"/>
                    <a:pt x="334" y="6045"/>
                  </a:cubicBezTo>
                  <a:lnTo>
                    <a:pt x="334" y="4974"/>
                  </a:lnTo>
                  <a:cubicBezTo>
                    <a:pt x="334" y="4831"/>
                    <a:pt x="406" y="4712"/>
                    <a:pt x="525" y="4652"/>
                  </a:cubicBezTo>
                  <a:lnTo>
                    <a:pt x="1037" y="4402"/>
                  </a:lnTo>
                  <a:cubicBezTo>
                    <a:pt x="1239" y="4760"/>
                    <a:pt x="1644" y="4986"/>
                    <a:pt x="2060" y="4986"/>
                  </a:cubicBezTo>
                  <a:cubicBezTo>
                    <a:pt x="2489" y="4986"/>
                    <a:pt x="2882" y="4760"/>
                    <a:pt x="3084" y="4402"/>
                  </a:cubicBezTo>
                  <a:lnTo>
                    <a:pt x="3596" y="4652"/>
                  </a:lnTo>
                  <a:cubicBezTo>
                    <a:pt x="3704" y="4712"/>
                    <a:pt x="3787" y="4831"/>
                    <a:pt x="3787" y="4974"/>
                  </a:cubicBezTo>
                  <a:lnTo>
                    <a:pt x="3787" y="6022"/>
                  </a:lnTo>
                  <a:cubicBezTo>
                    <a:pt x="3787" y="6117"/>
                    <a:pt x="3858" y="6188"/>
                    <a:pt x="3954" y="6188"/>
                  </a:cubicBezTo>
                  <a:cubicBezTo>
                    <a:pt x="4037" y="6188"/>
                    <a:pt x="4108" y="6117"/>
                    <a:pt x="4108" y="6022"/>
                  </a:cubicBezTo>
                  <a:lnTo>
                    <a:pt x="4108" y="4974"/>
                  </a:lnTo>
                  <a:cubicBezTo>
                    <a:pt x="4132" y="4712"/>
                    <a:pt x="3977" y="4474"/>
                    <a:pt x="3739" y="4379"/>
                  </a:cubicBezTo>
                  <a:lnTo>
                    <a:pt x="3096" y="4045"/>
                  </a:lnTo>
                  <a:cubicBezTo>
                    <a:pt x="3537" y="3926"/>
                    <a:pt x="3799" y="3759"/>
                    <a:pt x="3930" y="3676"/>
                  </a:cubicBezTo>
                  <a:cubicBezTo>
                    <a:pt x="4073" y="3581"/>
                    <a:pt x="4108" y="3426"/>
                    <a:pt x="4049" y="3271"/>
                  </a:cubicBezTo>
                  <a:cubicBezTo>
                    <a:pt x="3918" y="2962"/>
                    <a:pt x="3775" y="2378"/>
                    <a:pt x="3775" y="1735"/>
                  </a:cubicBezTo>
                  <a:cubicBezTo>
                    <a:pt x="3775" y="866"/>
                    <a:pt x="3084" y="104"/>
                    <a:pt x="2227" y="9"/>
                  </a:cubicBezTo>
                  <a:cubicBezTo>
                    <a:pt x="2174" y="3"/>
                    <a:pt x="2120" y="0"/>
                    <a:pt x="206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83"/>
            <p:cNvSpPr/>
            <p:nvPr/>
          </p:nvSpPr>
          <p:spPr>
            <a:xfrm>
              <a:off x="3116592" y="2293778"/>
              <a:ext cx="10630" cy="32241"/>
            </a:xfrm>
            <a:custGeom>
              <a:rect b="b" l="l" r="r" t="t"/>
              <a:pathLst>
                <a:path extrusionOk="0" h="1013" w="334">
                  <a:moveTo>
                    <a:pt x="167" y="0"/>
                  </a:moveTo>
                  <a:cubicBezTo>
                    <a:pt x="72" y="0"/>
                    <a:pt x="0" y="72"/>
                    <a:pt x="0" y="167"/>
                  </a:cubicBezTo>
                  <a:lnTo>
                    <a:pt x="0" y="846"/>
                  </a:lnTo>
                  <a:cubicBezTo>
                    <a:pt x="0" y="941"/>
                    <a:pt x="72" y="1012"/>
                    <a:pt x="167" y="1012"/>
                  </a:cubicBezTo>
                  <a:cubicBezTo>
                    <a:pt x="250" y="1012"/>
                    <a:pt x="334" y="941"/>
                    <a:pt x="334" y="846"/>
                  </a:cubicBezTo>
                  <a:lnTo>
                    <a:pt x="334" y="167"/>
                  </a:lnTo>
                  <a:cubicBezTo>
                    <a:pt x="310" y="72"/>
                    <a:pt x="250"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83"/>
            <p:cNvSpPr/>
            <p:nvPr/>
          </p:nvSpPr>
          <p:spPr>
            <a:xfrm>
              <a:off x="3193519" y="2293778"/>
              <a:ext cx="10248" cy="32241"/>
            </a:xfrm>
            <a:custGeom>
              <a:rect b="b" l="l" r="r" t="t"/>
              <a:pathLst>
                <a:path extrusionOk="0" h="1013" w="322">
                  <a:moveTo>
                    <a:pt x="155" y="0"/>
                  </a:moveTo>
                  <a:cubicBezTo>
                    <a:pt x="72" y="0"/>
                    <a:pt x="0" y="72"/>
                    <a:pt x="0" y="167"/>
                  </a:cubicBezTo>
                  <a:lnTo>
                    <a:pt x="0" y="846"/>
                  </a:lnTo>
                  <a:cubicBezTo>
                    <a:pt x="0" y="941"/>
                    <a:pt x="72" y="1012"/>
                    <a:pt x="155" y="1012"/>
                  </a:cubicBezTo>
                  <a:cubicBezTo>
                    <a:pt x="250" y="1012"/>
                    <a:pt x="322" y="941"/>
                    <a:pt x="322" y="846"/>
                  </a:cubicBezTo>
                  <a:lnTo>
                    <a:pt x="322" y="167"/>
                  </a:lnTo>
                  <a:cubicBezTo>
                    <a:pt x="310" y="72"/>
                    <a:pt x="250" y="0"/>
                    <a:pt x="15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83"/>
            <p:cNvSpPr/>
            <p:nvPr/>
          </p:nvSpPr>
          <p:spPr>
            <a:xfrm>
              <a:off x="3346227" y="2166755"/>
              <a:ext cx="54966" cy="18301"/>
            </a:xfrm>
            <a:custGeom>
              <a:rect b="b" l="l" r="r" t="t"/>
              <a:pathLst>
                <a:path extrusionOk="0" h="575" w="1727">
                  <a:moveTo>
                    <a:pt x="646" y="0"/>
                  </a:moveTo>
                  <a:cubicBezTo>
                    <a:pt x="494" y="0"/>
                    <a:pt x="326" y="15"/>
                    <a:pt x="143" y="50"/>
                  </a:cubicBezTo>
                  <a:cubicBezTo>
                    <a:pt x="60" y="62"/>
                    <a:pt x="0" y="122"/>
                    <a:pt x="0" y="217"/>
                  </a:cubicBezTo>
                  <a:lnTo>
                    <a:pt x="0" y="396"/>
                  </a:lnTo>
                  <a:cubicBezTo>
                    <a:pt x="0" y="479"/>
                    <a:pt x="84" y="550"/>
                    <a:pt x="167" y="550"/>
                  </a:cubicBezTo>
                  <a:cubicBezTo>
                    <a:pt x="262" y="550"/>
                    <a:pt x="334" y="479"/>
                    <a:pt x="334" y="396"/>
                  </a:cubicBezTo>
                  <a:lnTo>
                    <a:pt x="334" y="360"/>
                  </a:lnTo>
                  <a:cubicBezTo>
                    <a:pt x="445" y="344"/>
                    <a:pt x="549" y="338"/>
                    <a:pt x="645" y="338"/>
                  </a:cubicBezTo>
                  <a:cubicBezTo>
                    <a:pt x="845" y="338"/>
                    <a:pt x="1007" y="367"/>
                    <a:pt x="1120" y="407"/>
                  </a:cubicBezTo>
                  <a:cubicBezTo>
                    <a:pt x="1334" y="467"/>
                    <a:pt x="1453" y="538"/>
                    <a:pt x="1453" y="538"/>
                  </a:cubicBezTo>
                  <a:cubicBezTo>
                    <a:pt x="1477" y="550"/>
                    <a:pt x="1512" y="574"/>
                    <a:pt x="1536" y="574"/>
                  </a:cubicBezTo>
                  <a:cubicBezTo>
                    <a:pt x="1584" y="574"/>
                    <a:pt x="1643" y="538"/>
                    <a:pt x="1667" y="491"/>
                  </a:cubicBezTo>
                  <a:cubicBezTo>
                    <a:pt x="1727" y="396"/>
                    <a:pt x="1715" y="288"/>
                    <a:pt x="1643" y="241"/>
                  </a:cubicBezTo>
                  <a:cubicBezTo>
                    <a:pt x="1615" y="231"/>
                    <a:pt x="1258" y="0"/>
                    <a:pt x="64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83"/>
            <p:cNvSpPr/>
            <p:nvPr/>
          </p:nvSpPr>
          <p:spPr>
            <a:xfrm>
              <a:off x="3302655" y="2134991"/>
              <a:ext cx="141760" cy="192143"/>
            </a:xfrm>
            <a:custGeom>
              <a:rect b="b" l="l" r="r" t="t"/>
              <a:pathLst>
                <a:path extrusionOk="0" h="6037" w="4454">
                  <a:moveTo>
                    <a:pt x="3453" y="334"/>
                  </a:moveTo>
                  <a:lnTo>
                    <a:pt x="3453" y="1132"/>
                  </a:lnTo>
                  <a:cubicBezTo>
                    <a:pt x="3453" y="1263"/>
                    <a:pt x="3429" y="1405"/>
                    <a:pt x="3370" y="1525"/>
                  </a:cubicBezTo>
                  <a:lnTo>
                    <a:pt x="3310" y="1644"/>
                  </a:lnTo>
                  <a:cubicBezTo>
                    <a:pt x="3298" y="1667"/>
                    <a:pt x="3298" y="1691"/>
                    <a:pt x="3298" y="1715"/>
                  </a:cubicBezTo>
                  <a:lnTo>
                    <a:pt x="3298" y="2060"/>
                  </a:lnTo>
                  <a:cubicBezTo>
                    <a:pt x="3274" y="2346"/>
                    <a:pt x="3155" y="2608"/>
                    <a:pt x="2953" y="2799"/>
                  </a:cubicBezTo>
                  <a:cubicBezTo>
                    <a:pt x="2739" y="3001"/>
                    <a:pt x="2477" y="3096"/>
                    <a:pt x="2191" y="3096"/>
                  </a:cubicBezTo>
                  <a:cubicBezTo>
                    <a:pt x="1643" y="3084"/>
                    <a:pt x="1179" y="2596"/>
                    <a:pt x="1179" y="2013"/>
                  </a:cubicBezTo>
                  <a:lnTo>
                    <a:pt x="1179" y="1715"/>
                  </a:lnTo>
                  <a:cubicBezTo>
                    <a:pt x="1179" y="1691"/>
                    <a:pt x="1179" y="1667"/>
                    <a:pt x="1167" y="1644"/>
                  </a:cubicBezTo>
                  <a:lnTo>
                    <a:pt x="1107" y="1525"/>
                  </a:lnTo>
                  <a:cubicBezTo>
                    <a:pt x="1048" y="1405"/>
                    <a:pt x="1012" y="1275"/>
                    <a:pt x="1012" y="1132"/>
                  </a:cubicBezTo>
                  <a:cubicBezTo>
                    <a:pt x="1012" y="691"/>
                    <a:pt x="1369" y="334"/>
                    <a:pt x="1822" y="334"/>
                  </a:cubicBezTo>
                  <a:close/>
                  <a:moveTo>
                    <a:pt x="2762" y="3310"/>
                  </a:moveTo>
                  <a:lnTo>
                    <a:pt x="2762" y="3537"/>
                  </a:lnTo>
                  <a:cubicBezTo>
                    <a:pt x="2762" y="3572"/>
                    <a:pt x="2774" y="3620"/>
                    <a:pt x="2774" y="3680"/>
                  </a:cubicBezTo>
                  <a:lnTo>
                    <a:pt x="2239" y="4096"/>
                  </a:lnTo>
                  <a:lnTo>
                    <a:pt x="1691" y="3680"/>
                  </a:lnTo>
                  <a:cubicBezTo>
                    <a:pt x="1703" y="3632"/>
                    <a:pt x="1703" y="3584"/>
                    <a:pt x="1703" y="3537"/>
                  </a:cubicBezTo>
                  <a:lnTo>
                    <a:pt x="1703" y="3310"/>
                  </a:lnTo>
                  <a:cubicBezTo>
                    <a:pt x="1846" y="3370"/>
                    <a:pt x="2012" y="3406"/>
                    <a:pt x="2191" y="3406"/>
                  </a:cubicBezTo>
                  <a:lnTo>
                    <a:pt x="2239" y="3406"/>
                  </a:lnTo>
                  <a:cubicBezTo>
                    <a:pt x="2417" y="3406"/>
                    <a:pt x="2596" y="3382"/>
                    <a:pt x="2762" y="3310"/>
                  </a:cubicBezTo>
                  <a:close/>
                  <a:moveTo>
                    <a:pt x="1822" y="1"/>
                  </a:moveTo>
                  <a:cubicBezTo>
                    <a:pt x="1191" y="1"/>
                    <a:pt x="703" y="513"/>
                    <a:pt x="703" y="1120"/>
                  </a:cubicBezTo>
                  <a:cubicBezTo>
                    <a:pt x="703" y="1298"/>
                    <a:pt x="750" y="1489"/>
                    <a:pt x="822" y="1656"/>
                  </a:cubicBezTo>
                  <a:lnTo>
                    <a:pt x="869" y="1751"/>
                  </a:lnTo>
                  <a:lnTo>
                    <a:pt x="869" y="2001"/>
                  </a:lnTo>
                  <a:cubicBezTo>
                    <a:pt x="869" y="2441"/>
                    <a:pt x="1072" y="2846"/>
                    <a:pt x="1381" y="3096"/>
                  </a:cubicBezTo>
                  <a:lnTo>
                    <a:pt x="1381" y="3537"/>
                  </a:lnTo>
                  <a:cubicBezTo>
                    <a:pt x="1381" y="3608"/>
                    <a:pt x="1346" y="3680"/>
                    <a:pt x="1274" y="3703"/>
                  </a:cubicBezTo>
                  <a:lnTo>
                    <a:pt x="453" y="4025"/>
                  </a:lnTo>
                  <a:cubicBezTo>
                    <a:pt x="179" y="4132"/>
                    <a:pt x="0" y="4382"/>
                    <a:pt x="0" y="4668"/>
                  </a:cubicBezTo>
                  <a:lnTo>
                    <a:pt x="0" y="5858"/>
                  </a:lnTo>
                  <a:cubicBezTo>
                    <a:pt x="0" y="5942"/>
                    <a:pt x="83" y="6013"/>
                    <a:pt x="167" y="6013"/>
                  </a:cubicBezTo>
                  <a:cubicBezTo>
                    <a:pt x="262" y="6013"/>
                    <a:pt x="334" y="5942"/>
                    <a:pt x="334" y="5858"/>
                  </a:cubicBezTo>
                  <a:lnTo>
                    <a:pt x="334" y="4668"/>
                  </a:lnTo>
                  <a:cubicBezTo>
                    <a:pt x="334" y="4513"/>
                    <a:pt x="417" y="4382"/>
                    <a:pt x="560" y="4334"/>
                  </a:cubicBezTo>
                  <a:lnTo>
                    <a:pt x="1369" y="4025"/>
                  </a:lnTo>
                  <a:cubicBezTo>
                    <a:pt x="1417" y="4001"/>
                    <a:pt x="1465" y="3977"/>
                    <a:pt x="1488" y="3965"/>
                  </a:cubicBezTo>
                  <a:lnTo>
                    <a:pt x="2060" y="4394"/>
                  </a:lnTo>
                  <a:lnTo>
                    <a:pt x="2060" y="5870"/>
                  </a:lnTo>
                  <a:cubicBezTo>
                    <a:pt x="2060" y="5954"/>
                    <a:pt x="2131" y="6037"/>
                    <a:pt x="2215" y="6037"/>
                  </a:cubicBezTo>
                  <a:cubicBezTo>
                    <a:pt x="2310" y="6037"/>
                    <a:pt x="2381" y="5954"/>
                    <a:pt x="2381" y="5870"/>
                  </a:cubicBezTo>
                  <a:lnTo>
                    <a:pt x="2381" y="4394"/>
                  </a:lnTo>
                  <a:lnTo>
                    <a:pt x="2953" y="3965"/>
                  </a:lnTo>
                  <a:cubicBezTo>
                    <a:pt x="2977" y="3989"/>
                    <a:pt x="3024" y="4013"/>
                    <a:pt x="3072" y="4025"/>
                  </a:cubicBezTo>
                  <a:lnTo>
                    <a:pt x="3882" y="4334"/>
                  </a:lnTo>
                  <a:cubicBezTo>
                    <a:pt x="4024" y="4382"/>
                    <a:pt x="4108" y="4513"/>
                    <a:pt x="4108" y="4668"/>
                  </a:cubicBezTo>
                  <a:lnTo>
                    <a:pt x="4108" y="5858"/>
                  </a:lnTo>
                  <a:cubicBezTo>
                    <a:pt x="4108" y="5942"/>
                    <a:pt x="4179" y="6013"/>
                    <a:pt x="4274" y="6013"/>
                  </a:cubicBezTo>
                  <a:cubicBezTo>
                    <a:pt x="4358" y="6013"/>
                    <a:pt x="4441" y="5942"/>
                    <a:pt x="4441" y="5858"/>
                  </a:cubicBezTo>
                  <a:lnTo>
                    <a:pt x="4441" y="4668"/>
                  </a:lnTo>
                  <a:cubicBezTo>
                    <a:pt x="4453" y="4382"/>
                    <a:pt x="4274" y="4108"/>
                    <a:pt x="4024" y="4025"/>
                  </a:cubicBezTo>
                  <a:lnTo>
                    <a:pt x="3203" y="3703"/>
                  </a:lnTo>
                  <a:cubicBezTo>
                    <a:pt x="3131" y="3680"/>
                    <a:pt x="3084" y="3620"/>
                    <a:pt x="3084" y="3537"/>
                  </a:cubicBezTo>
                  <a:lnTo>
                    <a:pt x="3084" y="3108"/>
                  </a:lnTo>
                  <a:cubicBezTo>
                    <a:pt x="3120" y="3084"/>
                    <a:pt x="3155" y="3060"/>
                    <a:pt x="3191" y="3025"/>
                  </a:cubicBezTo>
                  <a:cubicBezTo>
                    <a:pt x="3453" y="2775"/>
                    <a:pt x="3608" y="2418"/>
                    <a:pt x="3608" y="2037"/>
                  </a:cubicBezTo>
                  <a:lnTo>
                    <a:pt x="3608" y="1727"/>
                  </a:lnTo>
                  <a:lnTo>
                    <a:pt x="3655" y="1644"/>
                  </a:lnTo>
                  <a:cubicBezTo>
                    <a:pt x="3739" y="1477"/>
                    <a:pt x="3774" y="1298"/>
                    <a:pt x="3774" y="1108"/>
                  </a:cubicBezTo>
                  <a:lnTo>
                    <a:pt x="3774" y="167"/>
                  </a:lnTo>
                  <a:cubicBezTo>
                    <a:pt x="3774" y="84"/>
                    <a:pt x="3691" y="1"/>
                    <a:pt x="360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83"/>
            <p:cNvSpPr/>
            <p:nvPr/>
          </p:nvSpPr>
          <p:spPr>
            <a:xfrm>
              <a:off x="3330313" y="2288463"/>
              <a:ext cx="10248" cy="37938"/>
            </a:xfrm>
            <a:custGeom>
              <a:rect b="b" l="l" r="r" t="t"/>
              <a:pathLst>
                <a:path extrusionOk="0" h="1192" w="322">
                  <a:moveTo>
                    <a:pt x="167" y="1"/>
                  </a:moveTo>
                  <a:cubicBezTo>
                    <a:pt x="72" y="1"/>
                    <a:pt x="0" y="84"/>
                    <a:pt x="0" y="167"/>
                  </a:cubicBezTo>
                  <a:lnTo>
                    <a:pt x="0" y="1036"/>
                  </a:lnTo>
                  <a:cubicBezTo>
                    <a:pt x="0" y="1120"/>
                    <a:pt x="72" y="1191"/>
                    <a:pt x="167" y="1191"/>
                  </a:cubicBezTo>
                  <a:cubicBezTo>
                    <a:pt x="250" y="1191"/>
                    <a:pt x="322" y="1120"/>
                    <a:pt x="322" y="1036"/>
                  </a:cubicBezTo>
                  <a:lnTo>
                    <a:pt x="322" y="167"/>
                  </a:lnTo>
                  <a:cubicBezTo>
                    <a:pt x="310" y="84"/>
                    <a:pt x="250"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83"/>
            <p:cNvSpPr/>
            <p:nvPr/>
          </p:nvSpPr>
          <p:spPr>
            <a:xfrm>
              <a:off x="3406859" y="2288463"/>
              <a:ext cx="10630" cy="37938"/>
            </a:xfrm>
            <a:custGeom>
              <a:rect b="b" l="l" r="r" t="t"/>
              <a:pathLst>
                <a:path extrusionOk="0" h="1192" w="334">
                  <a:moveTo>
                    <a:pt x="167" y="1"/>
                  </a:moveTo>
                  <a:cubicBezTo>
                    <a:pt x="84" y="1"/>
                    <a:pt x="0" y="84"/>
                    <a:pt x="0" y="167"/>
                  </a:cubicBezTo>
                  <a:lnTo>
                    <a:pt x="0" y="1036"/>
                  </a:lnTo>
                  <a:cubicBezTo>
                    <a:pt x="0" y="1120"/>
                    <a:pt x="84" y="1191"/>
                    <a:pt x="167" y="1191"/>
                  </a:cubicBezTo>
                  <a:cubicBezTo>
                    <a:pt x="262" y="1191"/>
                    <a:pt x="334" y="1120"/>
                    <a:pt x="334" y="1036"/>
                  </a:cubicBezTo>
                  <a:lnTo>
                    <a:pt x="334" y="167"/>
                  </a:lnTo>
                  <a:cubicBezTo>
                    <a:pt x="322" y="84"/>
                    <a:pt x="262"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83"/>
            <p:cNvSpPr/>
            <p:nvPr/>
          </p:nvSpPr>
          <p:spPr>
            <a:xfrm>
              <a:off x="3149183" y="1976585"/>
              <a:ext cx="219419" cy="183072"/>
            </a:xfrm>
            <a:custGeom>
              <a:rect b="b" l="l" r="r" t="t"/>
              <a:pathLst>
                <a:path extrusionOk="0" h="5752" w="6894">
                  <a:moveTo>
                    <a:pt x="2369" y="4108"/>
                  </a:moveTo>
                  <a:lnTo>
                    <a:pt x="2286" y="4466"/>
                  </a:lnTo>
                  <a:lnTo>
                    <a:pt x="2060" y="4466"/>
                  </a:lnTo>
                  <a:cubicBezTo>
                    <a:pt x="1869" y="4466"/>
                    <a:pt x="1703" y="4299"/>
                    <a:pt x="1703" y="4108"/>
                  </a:cubicBezTo>
                  <a:close/>
                  <a:moveTo>
                    <a:pt x="5513" y="310"/>
                  </a:moveTo>
                  <a:cubicBezTo>
                    <a:pt x="5703" y="310"/>
                    <a:pt x="5870" y="477"/>
                    <a:pt x="5870" y="667"/>
                  </a:cubicBezTo>
                  <a:lnTo>
                    <a:pt x="5870" y="3418"/>
                  </a:lnTo>
                  <a:cubicBezTo>
                    <a:pt x="5870" y="3608"/>
                    <a:pt x="5703" y="3775"/>
                    <a:pt x="5513" y="3775"/>
                  </a:cubicBezTo>
                  <a:lnTo>
                    <a:pt x="4132" y="3775"/>
                  </a:lnTo>
                  <a:cubicBezTo>
                    <a:pt x="4096" y="3775"/>
                    <a:pt x="4048" y="3787"/>
                    <a:pt x="4036" y="3811"/>
                  </a:cubicBezTo>
                  <a:lnTo>
                    <a:pt x="2500" y="4918"/>
                  </a:lnTo>
                  <a:lnTo>
                    <a:pt x="2739" y="3966"/>
                  </a:lnTo>
                  <a:cubicBezTo>
                    <a:pt x="2762" y="3930"/>
                    <a:pt x="2739" y="3870"/>
                    <a:pt x="2715" y="3835"/>
                  </a:cubicBezTo>
                  <a:cubicBezTo>
                    <a:pt x="2679" y="3787"/>
                    <a:pt x="2643" y="3775"/>
                    <a:pt x="2584" y="3775"/>
                  </a:cubicBezTo>
                  <a:lnTo>
                    <a:pt x="691" y="3775"/>
                  </a:lnTo>
                  <a:cubicBezTo>
                    <a:pt x="500" y="3775"/>
                    <a:pt x="333" y="3608"/>
                    <a:pt x="333" y="3418"/>
                  </a:cubicBezTo>
                  <a:lnTo>
                    <a:pt x="333" y="667"/>
                  </a:lnTo>
                  <a:cubicBezTo>
                    <a:pt x="333" y="477"/>
                    <a:pt x="500" y="310"/>
                    <a:pt x="691" y="310"/>
                  </a:cubicBezTo>
                  <a:close/>
                  <a:moveTo>
                    <a:pt x="6215" y="989"/>
                  </a:moveTo>
                  <a:cubicBezTo>
                    <a:pt x="6406" y="989"/>
                    <a:pt x="6572" y="1156"/>
                    <a:pt x="6572" y="1346"/>
                  </a:cubicBezTo>
                  <a:lnTo>
                    <a:pt x="6572" y="4108"/>
                  </a:lnTo>
                  <a:lnTo>
                    <a:pt x="6549" y="4108"/>
                  </a:lnTo>
                  <a:cubicBezTo>
                    <a:pt x="6549" y="4299"/>
                    <a:pt x="6394" y="4466"/>
                    <a:pt x="6191" y="4466"/>
                  </a:cubicBezTo>
                  <a:lnTo>
                    <a:pt x="4810" y="4466"/>
                  </a:lnTo>
                  <a:cubicBezTo>
                    <a:pt x="4763" y="4466"/>
                    <a:pt x="4727" y="4477"/>
                    <a:pt x="4691" y="4513"/>
                  </a:cubicBezTo>
                  <a:cubicBezTo>
                    <a:pt x="4667" y="4549"/>
                    <a:pt x="4644" y="4608"/>
                    <a:pt x="4667" y="4656"/>
                  </a:cubicBezTo>
                  <a:lnTo>
                    <a:pt x="4763" y="5323"/>
                  </a:lnTo>
                  <a:lnTo>
                    <a:pt x="3596" y="4537"/>
                  </a:lnTo>
                  <a:lnTo>
                    <a:pt x="4191" y="4096"/>
                  </a:lnTo>
                  <a:lnTo>
                    <a:pt x="5513" y="4096"/>
                  </a:lnTo>
                  <a:cubicBezTo>
                    <a:pt x="5882" y="4096"/>
                    <a:pt x="6191" y="3799"/>
                    <a:pt x="6191" y="3418"/>
                  </a:cubicBezTo>
                  <a:lnTo>
                    <a:pt x="6191" y="989"/>
                  </a:lnTo>
                  <a:close/>
                  <a:moveTo>
                    <a:pt x="691" y="1"/>
                  </a:moveTo>
                  <a:cubicBezTo>
                    <a:pt x="322" y="1"/>
                    <a:pt x="0" y="298"/>
                    <a:pt x="0" y="679"/>
                  </a:cubicBezTo>
                  <a:lnTo>
                    <a:pt x="0" y="3430"/>
                  </a:lnTo>
                  <a:cubicBezTo>
                    <a:pt x="0" y="3811"/>
                    <a:pt x="298" y="4120"/>
                    <a:pt x="691" y="4120"/>
                  </a:cubicBezTo>
                  <a:lnTo>
                    <a:pt x="1393" y="4120"/>
                  </a:lnTo>
                  <a:lnTo>
                    <a:pt x="1393" y="4132"/>
                  </a:lnTo>
                  <a:cubicBezTo>
                    <a:pt x="1393" y="4501"/>
                    <a:pt x="1691" y="4823"/>
                    <a:pt x="2072" y="4823"/>
                  </a:cubicBezTo>
                  <a:lnTo>
                    <a:pt x="2203" y="4823"/>
                  </a:lnTo>
                  <a:lnTo>
                    <a:pt x="2143" y="5073"/>
                  </a:lnTo>
                  <a:cubicBezTo>
                    <a:pt x="2119" y="5180"/>
                    <a:pt x="2167" y="5275"/>
                    <a:pt x="2250" y="5335"/>
                  </a:cubicBezTo>
                  <a:cubicBezTo>
                    <a:pt x="2298" y="5370"/>
                    <a:pt x="2346" y="5382"/>
                    <a:pt x="2381" y="5382"/>
                  </a:cubicBezTo>
                  <a:cubicBezTo>
                    <a:pt x="2429" y="5382"/>
                    <a:pt x="2489" y="5370"/>
                    <a:pt x="2536" y="5335"/>
                  </a:cubicBezTo>
                  <a:lnTo>
                    <a:pt x="3251" y="4823"/>
                  </a:lnTo>
                  <a:lnTo>
                    <a:pt x="3417" y="4823"/>
                  </a:lnTo>
                  <a:lnTo>
                    <a:pt x="4751" y="5716"/>
                  </a:lnTo>
                  <a:cubicBezTo>
                    <a:pt x="4798" y="5740"/>
                    <a:pt x="4846" y="5751"/>
                    <a:pt x="4882" y="5751"/>
                  </a:cubicBezTo>
                  <a:cubicBezTo>
                    <a:pt x="4929" y="5751"/>
                    <a:pt x="4977" y="5740"/>
                    <a:pt x="5025" y="5716"/>
                  </a:cubicBezTo>
                  <a:cubicBezTo>
                    <a:pt x="5108" y="5656"/>
                    <a:pt x="5144" y="5561"/>
                    <a:pt x="5120" y="5454"/>
                  </a:cubicBezTo>
                  <a:lnTo>
                    <a:pt x="5025" y="4799"/>
                  </a:lnTo>
                  <a:lnTo>
                    <a:pt x="6215" y="4799"/>
                  </a:lnTo>
                  <a:cubicBezTo>
                    <a:pt x="6584" y="4799"/>
                    <a:pt x="6894" y="4501"/>
                    <a:pt x="6894" y="4120"/>
                  </a:cubicBezTo>
                  <a:lnTo>
                    <a:pt x="6894" y="1370"/>
                  </a:lnTo>
                  <a:cubicBezTo>
                    <a:pt x="6870" y="977"/>
                    <a:pt x="6572" y="679"/>
                    <a:pt x="6191" y="679"/>
                  </a:cubicBezTo>
                  <a:cubicBezTo>
                    <a:pt x="6179" y="298"/>
                    <a:pt x="5882" y="1"/>
                    <a:pt x="551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83"/>
            <p:cNvSpPr/>
            <p:nvPr/>
          </p:nvSpPr>
          <p:spPr>
            <a:xfrm>
              <a:off x="3187822" y="2009177"/>
              <a:ext cx="26926" cy="10280"/>
            </a:xfrm>
            <a:custGeom>
              <a:rect b="b" l="l" r="r" t="t"/>
              <a:pathLst>
                <a:path extrusionOk="0" h="323" w="846">
                  <a:moveTo>
                    <a:pt x="155" y="1"/>
                  </a:moveTo>
                  <a:cubicBezTo>
                    <a:pt x="72" y="1"/>
                    <a:pt x="1" y="72"/>
                    <a:pt x="1" y="167"/>
                  </a:cubicBezTo>
                  <a:cubicBezTo>
                    <a:pt x="1" y="251"/>
                    <a:pt x="72" y="322"/>
                    <a:pt x="155" y="322"/>
                  </a:cubicBezTo>
                  <a:lnTo>
                    <a:pt x="679" y="322"/>
                  </a:lnTo>
                  <a:cubicBezTo>
                    <a:pt x="774" y="322"/>
                    <a:pt x="846" y="251"/>
                    <a:pt x="846" y="167"/>
                  </a:cubicBez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83"/>
            <p:cNvSpPr/>
            <p:nvPr/>
          </p:nvSpPr>
          <p:spPr>
            <a:xfrm>
              <a:off x="3226110" y="2009177"/>
              <a:ext cx="81478" cy="10280"/>
            </a:xfrm>
            <a:custGeom>
              <a:rect b="b" l="l" r="r" t="t"/>
              <a:pathLst>
                <a:path extrusionOk="0" h="323" w="2560">
                  <a:moveTo>
                    <a:pt x="167" y="1"/>
                  </a:moveTo>
                  <a:cubicBezTo>
                    <a:pt x="72" y="1"/>
                    <a:pt x="0" y="72"/>
                    <a:pt x="0" y="167"/>
                  </a:cubicBezTo>
                  <a:cubicBezTo>
                    <a:pt x="0" y="251"/>
                    <a:pt x="72" y="322"/>
                    <a:pt x="167" y="322"/>
                  </a:cubicBezTo>
                  <a:lnTo>
                    <a:pt x="2393" y="322"/>
                  </a:lnTo>
                  <a:cubicBezTo>
                    <a:pt x="2488" y="322"/>
                    <a:pt x="2560" y="251"/>
                    <a:pt x="2560" y="167"/>
                  </a:cubicBezTo>
                  <a:cubicBezTo>
                    <a:pt x="2560" y="72"/>
                    <a:pt x="2488" y="1"/>
                    <a:pt x="239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83"/>
            <p:cNvSpPr/>
            <p:nvPr/>
          </p:nvSpPr>
          <p:spPr>
            <a:xfrm>
              <a:off x="3187822" y="2036453"/>
              <a:ext cx="119767" cy="10662"/>
            </a:xfrm>
            <a:custGeom>
              <a:rect b="b" l="l" r="r" t="t"/>
              <a:pathLst>
                <a:path extrusionOk="0" h="335" w="3763">
                  <a:moveTo>
                    <a:pt x="155" y="1"/>
                  </a:moveTo>
                  <a:cubicBezTo>
                    <a:pt x="72" y="1"/>
                    <a:pt x="1" y="84"/>
                    <a:pt x="1" y="168"/>
                  </a:cubicBezTo>
                  <a:cubicBezTo>
                    <a:pt x="1" y="263"/>
                    <a:pt x="72" y="334"/>
                    <a:pt x="155" y="334"/>
                  </a:cubicBezTo>
                  <a:lnTo>
                    <a:pt x="3596" y="334"/>
                  </a:lnTo>
                  <a:cubicBezTo>
                    <a:pt x="3691" y="334"/>
                    <a:pt x="3763" y="263"/>
                    <a:pt x="3763" y="168"/>
                  </a:cubicBezTo>
                  <a:cubicBezTo>
                    <a:pt x="3763" y="84"/>
                    <a:pt x="3691" y="1"/>
                    <a:pt x="35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83"/>
            <p:cNvSpPr/>
            <p:nvPr/>
          </p:nvSpPr>
          <p:spPr>
            <a:xfrm>
              <a:off x="3187822" y="2064143"/>
              <a:ext cx="81510" cy="10248"/>
            </a:xfrm>
            <a:custGeom>
              <a:rect b="b" l="l" r="r" t="t"/>
              <a:pathLst>
                <a:path extrusionOk="0" h="322" w="2561">
                  <a:moveTo>
                    <a:pt x="155" y="0"/>
                  </a:moveTo>
                  <a:cubicBezTo>
                    <a:pt x="72" y="0"/>
                    <a:pt x="1" y="72"/>
                    <a:pt x="1" y="167"/>
                  </a:cubicBezTo>
                  <a:cubicBezTo>
                    <a:pt x="1" y="250"/>
                    <a:pt x="72" y="322"/>
                    <a:pt x="155" y="322"/>
                  </a:cubicBezTo>
                  <a:lnTo>
                    <a:pt x="2394" y="322"/>
                  </a:lnTo>
                  <a:cubicBezTo>
                    <a:pt x="2477" y="322"/>
                    <a:pt x="2560" y="250"/>
                    <a:pt x="2560" y="167"/>
                  </a:cubicBezTo>
                  <a:cubicBezTo>
                    <a:pt x="2560" y="72"/>
                    <a:pt x="2477" y="0"/>
                    <a:pt x="23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83"/>
            <p:cNvSpPr/>
            <p:nvPr/>
          </p:nvSpPr>
          <p:spPr>
            <a:xfrm>
              <a:off x="3280663" y="2064143"/>
              <a:ext cx="26926" cy="10248"/>
            </a:xfrm>
            <a:custGeom>
              <a:rect b="b" l="l" r="r" t="t"/>
              <a:pathLst>
                <a:path extrusionOk="0" h="322" w="846">
                  <a:moveTo>
                    <a:pt x="155" y="0"/>
                  </a:moveTo>
                  <a:cubicBezTo>
                    <a:pt x="72" y="0"/>
                    <a:pt x="1" y="72"/>
                    <a:pt x="1" y="167"/>
                  </a:cubicBezTo>
                  <a:cubicBezTo>
                    <a:pt x="1" y="250"/>
                    <a:pt x="72" y="322"/>
                    <a:pt x="155" y="322"/>
                  </a:cubicBezTo>
                  <a:lnTo>
                    <a:pt x="679" y="322"/>
                  </a:lnTo>
                  <a:cubicBezTo>
                    <a:pt x="774" y="322"/>
                    <a:pt x="846" y="250"/>
                    <a:pt x="846" y="167"/>
                  </a:cubicBezTo>
                  <a:cubicBezTo>
                    <a:pt x="846" y="72"/>
                    <a:pt x="774" y="0"/>
                    <a:pt x="6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7" name="Google Shape;6457;p83"/>
          <p:cNvGrpSpPr/>
          <p:nvPr/>
        </p:nvGrpSpPr>
        <p:grpSpPr>
          <a:xfrm>
            <a:off x="870939" y="1975821"/>
            <a:ext cx="332375" cy="350071"/>
            <a:chOff x="870939" y="1975821"/>
            <a:chExt cx="332375" cy="350071"/>
          </a:xfrm>
        </p:grpSpPr>
        <p:sp>
          <p:nvSpPr>
            <p:cNvPr id="6458" name="Google Shape;6458;p83"/>
            <p:cNvSpPr/>
            <p:nvPr/>
          </p:nvSpPr>
          <p:spPr>
            <a:xfrm>
              <a:off x="870939" y="1975821"/>
              <a:ext cx="332375" cy="350071"/>
            </a:xfrm>
            <a:custGeom>
              <a:rect b="b" l="l" r="r" t="t"/>
              <a:pathLst>
                <a:path extrusionOk="0" h="10999" w="10443">
                  <a:moveTo>
                    <a:pt x="8049" y="334"/>
                  </a:moveTo>
                  <a:lnTo>
                    <a:pt x="5728" y="3573"/>
                  </a:lnTo>
                  <a:lnTo>
                    <a:pt x="5406" y="3120"/>
                  </a:lnTo>
                  <a:lnTo>
                    <a:pt x="7395" y="334"/>
                  </a:lnTo>
                  <a:close/>
                  <a:moveTo>
                    <a:pt x="9109" y="334"/>
                  </a:moveTo>
                  <a:lnTo>
                    <a:pt x="6263" y="4311"/>
                  </a:lnTo>
                  <a:lnTo>
                    <a:pt x="5942" y="3847"/>
                  </a:lnTo>
                  <a:lnTo>
                    <a:pt x="8454" y="334"/>
                  </a:lnTo>
                  <a:close/>
                  <a:moveTo>
                    <a:pt x="3025" y="334"/>
                  </a:moveTo>
                  <a:lnTo>
                    <a:pt x="6025" y="4525"/>
                  </a:lnTo>
                  <a:cubicBezTo>
                    <a:pt x="5998" y="4533"/>
                    <a:pt x="5970" y="4537"/>
                    <a:pt x="5942" y="4537"/>
                  </a:cubicBezTo>
                  <a:cubicBezTo>
                    <a:pt x="5849" y="4537"/>
                    <a:pt x="5759" y="4494"/>
                    <a:pt x="5704" y="4430"/>
                  </a:cubicBezTo>
                  <a:cubicBezTo>
                    <a:pt x="5561" y="4287"/>
                    <a:pt x="5382" y="4228"/>
                    <a:pt x="5228" y="4228"/>
                  </a:cubicBezTo>
                  <a:lnTo>
                    <a:pt x="2430" y="334"/>
                  </a:lnTo>
                  <a:close/>
                  <a:moveTo>
                    <a:pt x="2025" y="334"/>
                  </a:moveTo>
                  <a:lnTo>
                    <a:pt x="4882" y="4323"/>
                  </a:lnTo>
                  <a:cubicBezTo>
                    <a:pt x="4823" y="4347"/>
                    <a:pt x="4775" y="4394"/>
                    <a:pt x="4728" y="4442"/>
                  </a:cubicBezTo>
                  <a:cubicBezTo>
                    <a:pt x="4667" y="4503"/>
                    <a:pt x="4569" y="4544"/>
                    <a:pt x="4474" y="4544"/>
                  </a:cubicBezTo>
                  <a:cubicBezTo>
                    <a:pt x="4438" y="4544"/>
                    <a:pt x="4403" y="4538"/>
                    <a:pt x="4370" y="4525"/>
                  </a:cubicBezTo>
                  <a:lnTo>
                    <a:pt x="1370" y="334"/>
                  </a:lnTo>
                  <a:close/>
                  <a:moveTo>
                    <a:pt x="965" y="334"/>
                  </a:moveTo>
                  <a:lnTo>
                    <a:pt x="3942" y="4490"/>
                  </a:lnTo>
                  <a:cubicBezTo>
                    <a:pt x="3775" y="4525"/>
                    <a:pt x="3632" y="4621"/>
                    <a:pt x="3525" y="4763"/>
                  </a:cubicBezTo>
                  <a:lnTo>
                    <a:pt x="358" y="334"/>
                  </a:lnTo>
                  <a:close/>
                  <a:moveTo>
                    <a:pt x="10062" y="334"/>
                  </a:moveTo>
                  <a:lnTo>
                    <a:pt x="6894" y="4763"/>
                  </a:lnTo>
                  <a:cubicBezTo>
                    <a:pt x="6799" y="4632"/>
                    <a:pt x="6668" y="4549"/>
                    <a:pt x="6513" y="4501"/>
                  </a:cubicBezTo>
                  <a:lnTo>
                    <a:pt x="9514" y="334"/>
                  </a:lnTo>
                  <a:close/>
                  <a:moveTo>
                    <a:pt x="5192" y="4582"/>
                  </a:moveTo>
                  <a:cubicBezTo>
                    <a:pt x="5284" y="4582"/>
                    <a:pt x="5376" y="4615"/>
                    <a:pt x="5442" y="4680"/>
                  </a:cubicBezTo>
                  <a:cubicBezTo>
                    <a:pt x="5577" y="4807"/>
                    <a:pt x="5744" y="4876"/>
                    <a:pt x="5917" y="4876"/>
                  </a:cubicBezTo>
                  <a:cubicBezTo>
                    <a:pt x="6004" y="4876"/>
                    <a:pt x="6093" y="4859"/>
                    <a:pt x="6180" y="4823"/>
                  </a:cubicBezTo>
                  <a:cubicBezTo>
                    <a:pt x="6216" y="4808"/>
                    <a:pt x="6254" y="4801"/>
                    <a:pt x="6293" y="4801"/>
                  </a:cubicBezTo>
                  <a:cubicBezTo>
                    <a:pt x="6436" y="4801"/>
                    <a:pt x="6586" y="4897"/>
                    <a:pt x="6633" y="5037"/>
                  </a:cubicBezTo>
                  <a:cubicBezTo>
                    <a:pt x="6633" y="5049"/>
                    <a:pt x="6644" y="5061"/>
                    <a:pt x="6644" y="5061"/>
                  </a:cubicBezTo>
                  <a:cubicBezTo>
                    <a:pt x="6728" y="5263"/>
                    <a:pt x="6859" y="5335"/>
                    <a:pt x="6859" y="5335"/>
                  </a:cubicBezTo>
                  <a:cubicBezTo>
                    <a:pt x="6990" y="5406"/>
                    <a:pt x="7133" y="5454"/>
                    <a:pt x="7264" y="5466"/>
                  </a:cubicBezTo>
                  <a:cubicBezTo>
                    <a:pt x="7454" y="5478"/>
                    <a:pt x="7621" y="5644"/>
                    <a:pt x="7609" y="5859"/>
                  </a:cubicBezTo>
                  <a:cubicBezTo>
                    <a:pt x="7585" y="6121"/>
                    <a:pt x="7740" y="6371"/>
                    <a:pt x="7978" y="6490"/>
                  </a:cubicBezTo>
                  <a:cubicBezTo>
                    <a:pt x="8157" y="6585"/>
                    <a:pt x="8228" y="6811"/>
                    <a:pt x="8145" y="6990"/>
                  </a:cubicBezTo>
                  <a:cubicBezTo>
                    <a:pt x="8026" y="7228"/>
                    <a:pt x="8049" y="7526"/>
                    <a:pt x="8216" y="7728"/>
                  </a:cubicBezTo>
                  <a:cubicBezTo>
                    <a:pt x="8335" y="7883"/>
                    <a:pt x="8323" y="8121"/>
                    <a:pt x="8157" y="8240"/>
                  </a:cubicBezTo>
                  <a:cubicBezTo>
                    <a:pt x="7942" y="8395"/>
                    <a:pt x="7859" y="8681"/>
                    <a:pt x="7930" y="8931"/>
                  </a:cubicBezTo>
                  <a:cubicBezTo>
                    <a:pt x="7978" y="9133"/>
                    <a:pt x="7871" y="9323"/>
                    <a:pt x="7680" y="9383"/>
                  </a:cubicBezTo>
                  <a:cubicBezTo>
                    <a:pt x="7430" y="9454"/>
                    <a:pt x="7228" y="9669"/>
                    <a:pt x="7192" y="9931"/>
                  </a:cubicBezTo>
                  <a:cubicBezTo>
                    <a:pt x="7160" y="10101"/>
                    <a:pt x="7004" y="10234"/>
                    <a:pt x="6835" y="10234"/>
                  </a:cubicBezTo>
                  <a:cubicBezTo>
                    <a:pt x="6815" y="10234"/>
                    <a:pt x="6795" y="10232"/>
                    <a:pt x="6775" y="10228"/>
                  </a:cubicBezTo>
                  <a:cubicBezTo>
                    <a:pt x="6735" y="10221"/>
                    <a:pt x="6695" y="10218"/>
                    <a:pt x="6656" y="10218"/>
                  </a:cubicBezTo>
                  <a:cubicBezTo>
                    <a:pt x="6427" y="10218"/>
                    <a:pt x="6217" y="10333"/>
                    <a:pt x="6085" y="10526"/>
                  </a:cubicBezTo>
                  <a:cubicBezTo>
                    <a:pt x="6016" y="10633"/>
                    <a:pt x="5904" y="10690"/>
                    <a:pt x="5786" y="10690"/>
                  </a:cubicBezTo>
                  <a:cubicBezTo>
                    <a:pt x="5718" y="10690"/>
                    <a:pt x="5649" y="10672"/>
                    <a:pt x="5585" y="10633"/>
                  </a:cubicBezTo>
                  <a:cubicBezTo>
                    <a:pt x="5454" y="10562"/>
                    <a:pt x="5347" y="10526"/>
                    <a:pt x="5204" y="10526"/>
                  </a:cubicBezTo>
                  <a:cubicBezTo>
                    <a:pt x="5073" y="10526"/>
                    <a:pt x="4954" y="10562"/>
                    <a:pt x="4835" y="10633"/>
                  </a:cubicBezTo>
                  <a:cubicBezTo>
                    <a:pt x="4774" y="10672"/>
                    <a:pt x="4708" y="10690"/>
                    <a:pt x="4642" y="10690"/>
                  </a:cubicBezTo>
                  <a:cubicBezTo>
                    <a:pt x="4524" y="10690"/>
                    <a:pt x="4406" y="10633"/>
                    <a:pt x="4323" y="10526"/>
                  </a:cubicBezTo>
                  <a:cubicBezTo>
                    <a:pt x="4201" y="10333"/>
                    <a:pt x="3983" y="10218"/>
                    <a:pt x="3760" y="10218"/>
                  </a:cubicBezTo>
                  <a:cubicBezTo>
                    <a:pt x="3721" y="10218"/>
                    <a:pt x="3682" y="10221"/>
                    <a:pt x="3644" y="10228"/>
                  </a:cubicBezTo>
                  <a:cubicBezTo>
                    <a:pt x="3624" y="10232"/>
                    <a:pt x="3604" y="10234"/>
                    <a:pt x="3585" y="10234"/>
                  </a:cubicBezTo>
                  <a:cubicBezTo>
                    <a:pt x="3416" y="10234"/>
                    <a:pt x="3259" y="10101"/>
                    <a:pt x="3227" y="9931"/>
                  </a:cubicBezTo>
                  <a:cubicBezTo>
                    <a:pt x="3180" y="9669"/>
                    <a:pt x="2989" y="9454"/>
                    <a:pt x="2739" y="9383"/>
                  </a:cubicBezTo>
                  <a:cubicBezTo>
                    <a:pt x="2537" y="9323"/>
                    <a:pt x="2418" y="9133"/>
                    <a:pt x="2477" y="8931"/>
                  </a:cubicBezTo>
                  <a:cubicBezTo>
                    <a:pt x="2561" y="8681"/>
                    <a:pt x="2465" y="8395"/>
                    <a:pt x="2263" y="8240"/>
                  </a:cubicBezTo>
                  <a:cubicBezTo>
                    <a:pt x="2108" y="8121"/>
                    <a:pt x="2084" y="7883"/>
                    <a:pt x="2203" y="7728"/>
                  </a:cubicBezTo>
                  <a:cubicBezTo>
                    <a:pt x="2358" y="7526"/>
                    <a:pt x="2394" y="7228"/>
                    <a:pt x="2275" y="6990"/>
                  </a:cubicBezTo>
                  <a:cubicBezTo>
                    <a:pt x="2180" y="6811"/>
                    <a:pt x="2263" y="6585"/>
                    <a:pt x="2442" y="6490"/>
                  </a:cubicBezTo>
                  <a:cubicBezTo>
                    <a:pt x="2680" y="6371"/>
                    <a:pt x="2823" y="6121"/>
                    <a:pt x="2811" y="5859"/>
                  </a:cubicBezTo>
                  <a:cubicBezTo>
                    <a:pt x="2799" y="5656"/>
                    <a:pt x="2953" y="5478"/>
                    <a:pt x="3156" y="5466"/>
                  </a:cubicBezTo>
                  <a:cubicBezTo>
                    <a:pt x="3358" y="5454"/>
                    <a:pt x="3549" y="5347"/>
                    <a:pt x="3668" y="5180"/>
                  </a:cubicBezTo>
                  <a:lnTo>
                    <a:pt x="3668" y="5168"/>
                  </a:lnTo>
                  <a:cubicBezTo>
                    <a:pt x="3704" y="5121"/>
                    <a:pt x="3727" y="5085"/>
                    <a:pt x="3751" y="5037"/>
                  </a:cubicBezTo>
                  <a:cubicBezTo>
                    <a:pt x="3807" y="4897"/>
                    <a:pt x="3945" y="4801"/>
                    <a:pt x="4087" y="4801"/>
                  </a:cubicBezTo>
                  <a:cubicBezTo>
                    <a:pt x="4126" y="4801"/>
                    <a:pt x="4165" y="4808"/>
                    <a:pt x="4204" y="4823"/>
                  </a:cubicBezTo>
                  <a:cubicBezTo>
                    <a:pt x="4287" y="4853"/>
                    <a:pt x="4372" y="4868"/>
                    <a:pt x="4456" y="4868"/>
                  </a:cubicBezTo>
                  <a:cubicBezTo>
                    <a:pt x="4633" y="4868"/>
                    <a:pt x="4804" y="4802"/>
                    <a:pt x="4942" y="4680"/>
                  </a:cubicBezTo>
                  <a:cubicBezTo>
                    <a:pt x="5007" y="4615"/>
                    <a:pt x="5100" y="4582"/>
                    <a:pt x="5192" y="4582"/>
                  </a:cubicBezTo>
                  <a:close/>
                  <a:moveTo>
                    <a:pt x="286" y="1"/>
                  </a:moveTo>
                  <a:cubicBezTo>
                    <a:pt x="179" y="1"/>
                    <a:pt x="84" y="60"/>
                    <a:pt x="48" y="156"/>
                  </a:cubicBezTo>
                  <a:cubicBezTo>
                    <a:pt x="1" y="239"/>
                    <a:pt x="1" y="346"/>
                    <a:pt x="60" y="441"/>
                  </a:cubicBezTo>
                  <a:lnTo>
                    <a:pt x="3358" y="5049"/>
                  </a:lnTo>
                  <a:cubicBezTo>
                    <a:pt x="3299" y="5097"/>
                    <a:pt x="3227" y="5121"/>
                    <a:pt x="3156" y="5121"/>
                  </a:cubicBezTo>
                  <a:cubicBezTo>
                    <a:pt x="2787" y="5144"/>
                    <a:pt x="2489" y="5466"/>
                    <a:pt x="2513" y="5835"/>
                  </a:cubicBezTo>
                  <a:cubicBezTo>
                    <a:pt x="2513" y="5990"/>
                    <a:pt x="2442" y="6121"/>
                    <a:pt x="2322" y="6180"/>
                  </a:cubicBezTo>
                  <a:cubicBezTo>
                    <a:pt x="1989" y="6359"/>
                    <a:pt x="1858" y="6764"/>
                    <a:pt x="2025" y="7109"/>
                  </a:cubicBezTo>
                  <a:cubicBezTo>
                    <a:pt x="2084" y="7240"/>
                    <a:pt x="2072" y="7383"/>
                    <a:pt x="1977" y="7490"/>
                  </a:cubicBezTo>
                  <a:cubicBezTo>
                    <a:pt x="1739" y="7788"/>
                    <a:pt x="1787" y="8216"/>
                    <a:pt x="2084" y="8454"/>
                  </a:cubicBezTo>
                  <a:cubicBezTo>
                    <a:pt x="2180" y="8550"/>
                    <a:pt x="2239" y="8692"/>
                    <a:pt x="2203" y="8835"/>
                  </a:cubicBezTo>
                  <a:cubicBezTo>
                    <a:pt x="2108" y="9193"/>
                    <a:pt x="2322" y="9574"/>
                    <a:pt x="2680" y="9669"/>
                  </a:cubicBezTo>
                  <a:cubicBezTo>
                    <a:pt x="2811" y="9704"/>
                    <a:pt x="2918" y="9812"/>
                    <a:pt x="2942" y="9966"/>
                  </a:cubicBezTo>
                  <a:cubicBezTo>
                    <a:pt x="2995" y="10299"/>
                    <a:pt x="3290" y="10535"/>
                    <a:pt x="3609" y="10535"/>
                  </a:cubicBezTo>
                  <a:cubicBezTo>
                    <a:pt x="3645" y="10535"/>
                    <a:pt x="3680" y="10532"/>
                    <a:pt x="3715" y="10526"/>
                  </a:cubicBezTo>
                  <a:cubicBezTo>
                    <a:pt x="3726" y="10525"/>
                    <a:pt x="3738" y="10525"/>
                    <a:pt x="3749" y="10525"/>
                  </a:cubicBezTo>
                  <a:cubicBezTo>
                    <a:pt x="3872" y="10525"/>
                    <a:pt x="4007" y="10584"/>
                    <a:pt x="4073" y="10693"/>
                  </a:cubicBezTo>
                  <a:cubicBezTo>
                    <a:pt x="4208" y="10889"/>
                    <a:pt x="4425" y="10999"/>
                    <a:pt x="4645" y="10999"/>
                  </a:cubicBezTo>
                  <a:cubicBezTo>
                    <a:pt x="4772" y="10999"/>
                    <a:pt x="4900" y="10962"/>
                    <a:pt x="5013" y="10883"/>
                  </a:cubicBezTo>
                  <a:cubicBezTo>
                    <a:pt x="5073" y="10847"/>
                    <a:pt x="5141" y="10830"/>
                    <a:pt x="5208" y="10830"/>
                  </a:cubicBezTo>
                  <a:cubicBezTo>
                    <a:pt x="5275" y="10830"/>
                    <a:pt x="5341" y="10847"/>
                    <a:pt x="5394" y="10883"/>
                  </a:cubicBezTo>
                  <a:cubicBezTo>
                    <a:pt x="5513" y="10955"/>
                    <a:pt x="5632" y="10990"/>
                    <a:pt x="5775" y="10990"/>
                  </a:cubicBezTo>
                  <a:cubicBezTo>
                    <a:pt x="5990" y="10990"/>
                    <a:pt x="6216" y="10883"/>
                    <a:pt x="6347" y="10681"/>
                  </a:cubicBezTo>
                  <a:cubicBezTo>
                    <a:pt x="6423" y="10572"/>
                    <a:pt x="6549" y="10513"/>
                    <a:pt x="6671" y="10513"/>
                  </a:cubicBezTo>
                  <a:cubicBezTo>
                    <a:pt x="6682" y="10513"/>
                    <a:pt x="6693" y="10513"/>
                    <a:pt x="6704" y="10514"/>
                  </a:cubicBezTo>
                  <a:cubicBezTo>
                    <a:pt x="6742" y="10520"/>
                    <a:pt x="6779" y="10523"/>
                    <a:pt x="6816" y="10523"/>
                  </a:cubicBezTo>
                  <a:cubicBezTo>
                    <a:pt x="7150" y="10523"/>
                    <a:pt x="7435" y="10286"/>
                    <a:pt x="7478" y="9943"/>
                  </a:cubicBezTo>
                  <a:cubicBezTo>
                    <a:pt x="7514" y="9812"/>
                    <a:pt x="7597" y="9693"/>
                    <a:pt x="7752" y="9645"/>
                  </a:cubicBezTo>
                  <a:cubicBezTo>
                    <a:pt x="8109" y="9550"/>
                    <a:pt x="8335" y="9169"/>
                    <a:pt x="8228" y="8812"/>
                  </a:cubicBezTo>
                  <a:cubicBezTo>
                    <a:pt x="8192" y="8681"/>
                    <a:pt x="8240" y="8538"/>
                    <a:pt x="8347" y="8442"/>
                  </a:cubicBezTo>
                  <a:cubicBezTo>
                    <a:pt x="8645" y="8204"/>
                    <a:pt x="8692" y="7776"/>
                    <a:pt x="8454" y="7478"/>
                  </a:cubicBezTo>
                  <a:cubicBezTo>
                    <a:pt x="8359" y="7371"/>
                    <a:pt x="8347" y="7204"/>
                    <a:pt x="8407" y="7085"/>
                  </a:cubicBezTo>
                  <a:cubicBezTo>
                    <a:pt x="8573" y="6764"/>
                    <a:pt x="8430" y="6347"/>
                    <a:pt x="8109" y="6168"/>
                  </a:cubicBezTo>
                  <a:cubicBezTo>
                    <a:pt x="7990" y="6109"/>
                    <a:pt x="7895" y="5978"/>
                    <a:pt x="7918" y="5823"/>
                  </a:cubicBezTo>
                  <a:cubicBezTo>
                    <a:pt x="7930" y="5454"/>
                    <a:pt x="7645" y="5121"/>
                    <a:pt x="7275" y="5109"/>
                  </a:cubicBezTo>
                  <a:cubicBezTo>
                    <a:pt x="7204" y="5109"/>
                    <a:pt x="7121" y="5085"/>
                    <a:pt x="7061" y="5037"/>
                  </a:cubicBezTo>
                  <a:lnTo>
                    <a:pt x="10371" y="418"/>
                  </a:lnTo>
                  <a:cubicBezTo>
                    <a:pt x="10431" y="358"/>
                    <a:pt x="10443" y="263"/>
                    <a:pt x="10407" y="156"/>
                  </a:cubicBezTo>
                  <a:cubicBezTo>
                    <a:pt x="10359" y="60"/>
                    <a:pt x="10264" y="1"/>
                    <a:pt x="10169" y="1"/>
                  </a:cubicBezTo>
                  <a:lnTo>
                    <a:pt x="7383" y="1"/>
                  </a:lnTo>
                  <a:cubicBezTo>
                    <a:pt x="7287" y="1"/>
                    <a:pt x="7216" y="49"/>
                    <a:pt x="7156" y="120"/>
                  </a:cubicBezTo>
                  <a:lnTo>
                    <a:pt x="5228" y="2835"/>
                  </a:lnTo>
                  <a:lnTo>
                    <a:pt x="3287" y="120"/>
                  </a:lnTo>
                  <a:cubicBezTo>
                    <a:pt x="3239" y="49"/>
                    <a:pt x="3156" y="1"/>
                    <a:pt x="306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83"/>
            <p:cNvSpPr/>
            <p:nvPr/>
          </p:nvSpPr>
          <p:spPr>
            <a:xfrm>
              <a:off x="955059" y="2135755"/>
              <a:ext cx="164134" cy="75877"/>
            </a:xfrm>
            <a:custGeom>
              <a:rect b="b" l="l" r="r" t="t"/>
              <a:pathLst>
                <a:path extrusionOk="0" h="2384" w="5157">
                  <a:moveTo>
                    <a:pt x="2573" y="0"/>
                  </a:moveTo>
                  <a:cubicBezTo>
                    <a:pt x="1954" y="0"/>
                    <a:pt x="1346" y="215"/>
                    <a:pt x="882" y="631"/>
                  </a:cubicBezTo>
                  <a:cubicBezTo>
                    <a:pt x="418" y="1036"/>
                    <a:pt x="108" y="1608"/>
                    <a:pt x="13" y="2203"/>
                  </a:cubicBezTo>
                  <a:cubicBezTo>
                    <a:pt x="1" y="2286"/>
                    <a:pt x="60" y="2358"/>
                    <a:pt x="156" y="2382"/>
                  </a:cubicBezTo>
                  <a:lnTo>
                    <a:pt x="180" y="2382"/>
                  </a:lnTo>
                  <a:cubicBezTo>
                    <a:pt x="251" y="2382"/>
                    <a:pt x="334" y="2322"/>
                    <a:pt x="346" y="2239"/>
                  </a:cubicBezTo>
                  <a:cubicBezTo>
                    <a:pt x="418" y="1703"/>
                    <a:pt x="703" y="1215"/>
                    <a:pt x="1108" y="870"/>
                  </a:cubicBezTo>
                  <a:cubicBezTo>
                    <a:pt x="1525" y="512"/>
                    <a:pt x="2037" y="322"/>
                    <a:pt x="2596" y="322"/>
                  </a:cubicBezTo>
                  <a:cubicBezTo>
                    <a:pt x="3144" y="322"/>
                    <a:pt x="3668" y="512"/>
                    <a:pt x="4085" y="870"/>
                  </a:cubicBezTo>
                  <a:cubicBezTo>
                    <a:pt x="4478" y="1227"/>
                    <a:pt x="4763" y="1727"/>
                    <a:pt x="4835" y="2239"/>
                  </a:cubicBezTo>
                  <a:cubicBezTo>
                    <a:pt x="4857" y="2326"/>
                    <a:pt x="4918" y="2383"/>
                    <a:pt x="4992" y="2383"/>
                  </a:cubicBezTo>
                  <a:cubicBezTo>
                    <a:pt x="4999" y="2383"/>
                    <a:pt x="5006" y="2383"/>
                    <a:pt x="5013" y="2382"/>
                  </a:cubicBezTo>
                  <a:cubicBezTo>
                    <a:pt x="5085" y="2382"/>
                    <a:pt x="5156" y="2286"/>
                    <a:pt x="5144" y="2203"/>
                  </a:cubicBezTo>
                  <a:cubicBezTo>
                    <a:pt x="5049" y="1584"/>
                    <a:pt x="4740" y="1036"/>
                    <a:pt x="4275" y="631"/>
                  </a:cubicBezTo>
                  <a:cubicBezTo>
                    <a:pt x="3799" y="238"/>
                    <a:pt x="3204" y="0"/>
                    <a:pt x="257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83"/>
            <p:cNvSpPr/>
            <p:nvPr/>
          </p:nvSpPr>
          <p:spPr>
            <a:xfrm>
              <a:off x="955059" y="2224999"/>
              <a:ext cx="164134" cy="75240"/>
            </a:xfrm>
            <a:custGeom>
              <a:rect b="b" l="l" r="r" t="t"/>
              <a:pathLst>
                <a:path extrusionOk="0" h="2364" w="5157">
                  <a:moveTo>
                    <a:pt x="193" y="1"/>
                  </a:moveTo>
                  <a:cubicBezTo>
                    <a:pt x="181" y="1"/>
                    <a:pt x="168" y="3"/>
                    <a:pt x="156" y="6"/>
                  </a:cubicBezTo>
                  <a:cubicBezTo>
                    <a:pt x="60" y="18"/>
                    <a:pt x="1" y="90"/>
                    <a:pt x="25" y="185"/>
                  </a:cubicBezTo>
                  <a:cubicBezTo>
                    <a:pt x="108" y="792"/>
                    <a:pt x="418" y="1340"/>
                    <a:pt x="882" y="1745"/>
                  </a:cubicBezTo>
                  <a:cubicBezTo>
                    <a:pt x="1358" y="2149"/>
                    <a:pt x="1954" y="2364"/>
                    <a:pt x="2585" y="2364"/>
                  </a:cubicBezTo>
                  <a:cubicBezTo>
                    <a:pt x="3204" y="2364"/>
                    <a:pt x="3811" y="2149"/>
                    <a:pt x="4275" y="1733"/>
                  </a:cubicBezTo>
                  <a:cubicBezTo>
                    <a:pt x="4740" y="1328"/>
                    <a:pt x="5049" y="756"/>
                    <a:pt x="5144" y="161"/>
                  </a:cubicBezTo>
                  <a:cubicBezTo>
                    <a:pt x="5156" y="90"/>
                    <a:pt x="5085" y="18"/>
                    <a:pt x="5002" y="6"/>
                  </a:cubicBezTo>
                  <a:cubicBezTo>
                    <a:pt x="4990" y="3"/>
                    <a:pt x="4980" y="2"/>
                    <a:pt x="4969" y="2"/>
                  </a:cubicBezTo>
                  <a:cubicBezTo>
                    <a:pt x="4900" y="2"/>
                    <a:pt x="4844" y="65"/>
                    <a:pt x="4823" y="137"/>
                  </a:cubicBezTo>
                  <a:cubicBezTo>
                    <a:pt x="4752" y="673"/>
                    <a:pt x="4466" y="1161"/>
                    <a:pt x="4073" y="1506"/>
                  </a:cubicBezTo>
                  <a:cubicBezTo>
                    <a:pt x="3656" y="1864"/>
                    <a:pt x="3132" y="2054"/>
                    <a:pt x="2585" y="2054"/>
                  </a:cubicBezTo>
                  <a:cubicBezTo>
                    <a:pt x="2025" y="2054"/>
                    <a:pt x="1513" y="1864"/>
                    <a:pt x="1096" y="1506"/>
                  </a:cubicBezTo>
                  <a:cubicBezTo>
                    <a:pt x="691" y="1149"/>
                    <a:pt x="406" y="673"/>
                    <a:pt x="334" y="137"/>
                  </a:cubicBezTo>
                  <a:cubicBezTo>
                    <a:pt x="324" y="56"/>
                    <a:pt x="262" y="1"/>
                    <a:pt x="19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83"/>
            <p:cNvSpPr/>
            <p:nvPr/>
          </p:nvSpPr>
          <p:spPr>
            <a:xfrm>
              <a:off x="1021387" y="2183496"/>
              <a:ext cx="18969" cy="69766"/>
            </a:xfrm>
            <a:custGeom>
              <a:rect b="b" l="l" r="r" t="t"/>
              <a:pathLst>
                <a:path extrusionOk="0" h="2192" w="596">
                  <a:moveTo>
                    <a:pt x="453" y="1"/>
                  </a:moveTo>
                  <a:cubicBezTo>
                    <a:pt x="417" y="1"/>
                    <a:pt x="393" y="12"/>
                    <a:pt x="382" y="24"/>
                  </a:cubicBezTo>
                  <a:lnTo>
                    <a:pt x="60" y="322"/>
                  </a:lnTo>
                  <a:cubicBezTo>
                    <a:pt x="24" y="358"/>
                    <a:pt x="1" y="405"/>
                    <a:pt x="1" y="441"/>
                  </a:cubicBezTo>
                  <a:cubicBezTo>
                    <a:pt x="1" y="501"/>
                    <a:pt x="48" y="584"/>
                    <a:pt x="108" y="584"/>
                  </a:cubicBezTo>
                  <a:cubicBezTo>
                    <a:pt x="120" y="584"/>
                    <a:pt x="155" y="560"/>
                    <a:pt x="167" y="548"/>
                  </a:cubicBezTo>
                  <a:lnTo>
                    <a:pt x="274" y="417"/>
                  </a:lnTo>
                  <a:lnTo>
                    <a:pt x="274" y="2084"/>
                  </a:lnTo>
                  <a:cubicBezTo>
                    <a:pt x="274" y="2156"/>
                    <a:pt x="346" y="2191"/>
                    <a:pt x="429" y="2191"/>
                  </a:cubicBezTo>
                  <a:cubicBezTo>
                    <a:pt x="512" y="2191"/>
                    <a:pt x="596" y="2156"/>
                    <a:pt x="596" y="2084"/>
                  </a:cubicBezTo>
                  <a:lnTo>
                    <a:pt x="596" y="108"/>
                  </a:lnTo>
                  <a:cubicBezTo>
                    <a:pt x="596" y="48"/>
                    <a:pt x="524" y="1"/>
                    <a:pt x="45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2" name="Google Shape;6462;p83"/>
          <p:cNvSpPr/>
          <p:nvPr/>
        </p:nvSpPr>
        <p:spPr>
          <a:xfrm>
            <a:off x="1276039" y="1961817"/>
            <a:ext cx="414967" cy="378970"/>
          </a:xfrm>
          <a:custGeom>
            <a:rect b="b" l="l" r="r" t="t"/>
            <a:pathLst>
              <a:path extrusionOk="0" h="11907" w="13038">
                <a:moveTo>
                  <a:pt x="6632" y="369"/>
                </a:moveTo>
                <a:cubicBezTo>
                  <a:pt x="6680" y="369"/>
                  <a:pt x="6704" y="405"/>
                  <a:pt x="6704" y="441"/>
                </a:cubicBezTo>
                <a:lnTo>
                  <a:pt x="6704" y="881"/>
                </a:lnTo>
                <a:cubicBezTo>
                  <a:pt x="6644" y="864"/>
                  <a:pt x="6582" y="855"/>
                  <a:pt x="6519" y="855"/>
                </a:cubicBezTo>
                <a:cubicBezTo>
                  <a:pt x="6457" y="855"/>
                  <a:pt x="6394" y="864"/>
                  <a:pt x="6335" y="881"/>
                </a:cubicBezTo>
                <a:lnTo>
                  <a:pt x="6335" y="441"/>
                </a:lnTo>
                <a:lnTo>
                  <a:pt x="6323" y="441"/>
                </a:lnTo>
                <a:cubicBezTo>
                  <a:pt x="6323" y="405"/>
                  <a:pt x="6347" y="369"/>
                  <a:pt x="6394" y="369"/>
                </a:cubicBezTo>
                <a:close/>
                <a:moveTo>
                  <a:pt x="6501" y="1251"/>
                </a:moveTo>
                <a:cubicBezTo>
                  <a:pt x="7061" y="1251"/>
                  <a:pt x="7275" y="2013"/>
                  <a:pt x="6763" y="2286"/>
                </a:cubicBezTo>
                <a:cubicBezTo>
                  <a:pt x="6692" y="2322"/>
                  <a:pt x="6585" y="2346"/>
                  <a:pt x="6501" y="2346"/>
                </a:cubicBezTo>
                <a:cubicBezTo>
                  <a:pt x="6204" y="2346"/>
                  <a:pt x="5954" y="2096"/>
                  <a:pt x="5954" y="1798"/>
                </a:cubicBezTo>
                <a:cubicBezTo>
                  <a:pt x="5954" y="1489"/>
                  <a:pt x="6204" y="1251"/>
                  <a:pt x="6501" y="1251"/>
                </a:cubicBezTo>
                <a:close/>
                <a:moveTo>
                  <a:pt x="2382" y="2429"/>
                </a:moveTo>
                <a:cubicBezTo>
                  <a:pt x="2560" y="2429"/>
                  <a:pt x="2703" y="2572"/>
                  <a:pt x="2703" y="2751"/>
                </a:cubicBezTo>
                <a:cubicBezTo>
                  <a:pt x="2703" y="2929"/>
                  <a:pt x="2560" y="3084"/>
                  <a:pt x="2382" y="3084"/>
                </a:cubicBezTo>
                <a:cubicBezTo>
                  <a:pt x="2215" y="3084"/>
                  <a:pt x="2048" y="2941"/>
                  <a:pt x="2048" y="2751"/>
                </a:cubicBezTo>
                <a:cubicBezTo>
                  <a:pt x="2048" y="2560"/>
                  <a:pt x="2203" y="2429"/>
                  <a:pt x="2382" y="2429"/>
                </a:cubicBezTo>
                <a:close/>
                <a:moveTo>
                  <a:pt x="10657" y="2429"/>
                </a:moveTo>
                <a:cubicBezTo>
                  <a:pt x="10835" y="2429"/>
                  <a:pt x="10978" y="2572"/>
                  <a:pt x="10978" y="2751"/>
                </a:cubicBezTo>
                <a:cubicBezTo>
                  <a:pt x="10978" y="2929"/>
                  <a:pt x="10835" y="3084"/>
                  <a:pt x="10657" y="3084"/>
                </a:cubicBezTo>
                <a:cubicBezTo>
                  <a:pt x="10478" y="3084"/>
                  <a:pt x="10323" y="2941"/>
                  <a:pt x="10323" y="2751"/>
                </a:cubicBezTo>
                <a:cubicBezTo>
                  <a:pt x="10323" y="2560"/>
                  <a:pt x="10478" y="2429"/>
                  <a:pt x="10657" y="2429"/>
                </a:cubicBezTo>
                <a:close/>
                <a:moveTo>
                  <a:pt x="2477" y="3441"/>
                </a:moveTo>
                <a:lnTo>
                  <a:pt x="3715" y="6025"/>
                </a:lnTo>
                <a:lnTo>
                  <a:pt x="1024" y="6025"/>
                </a:lnTo>
                <a:lnTo>
                  <a:pt x="2239" y="3441"/>
                </a:lnTo>
                <a:cubicBezTo>
                  <a:pt x="2275" y="3447"/>
                  <a:pt x="2316" y="3450"/>
                  <a:pt x="2358" y="3450"/>
                </a:cubicBezTo>
                <a:cubicBezTo>
                  <a:pt x="2400" y="3450"/>
                  <a:pt x="2441" y="3447"/>
                  <a:pt x="2477" y="3441"/>
                </a:cubicBezTo>
                <a:close/>
                <a:moveTo>
                  <a:pt x="10776" y="3441"/>
                </a:moveTo>
                <a:lnTo>
                  <a:pt x="11990" y="6025"/>
                </a:lnTo>
                <a:lnTo>
                  <a:pt x="9299" y="6025"/>
                </a:lnTo>
                <a:lnTo>
                  <a:pt x="10538" y="3441"/>
                </a:lnTo>
                <a:cubicBezTo>
                  <a:pt x="10573" y="3447"/>
                  <a:pt x="10612" y="3450"/>
                  <a:pt x="10652" y="3450"/>
                </a:cubicBezTo>
                <a:cubicBezTo>
                  <a:pt x="10692" y="3450"/>
                  <a:pt x="10734" y="3447"/>
                  <a:pt x="10776" y="3441"/>
                </a:cubicBezTo>
                <a:close/>
                <a:moveTo>
                  <a:pt x="4251" y="6418"/>
                </a:moveTo>
                <a:cubicBezTo>
                  <a:pt x="4322" y="6418"/>
                  <a:pt x="4382" y="6477"/>
                  <a:pt x="4382" y="6549"/>
                </a:cubicBezTo>
                <a:lnTo>
                  <a:pt x="4382" y="6668"/>
                </a:lnTo>
                <a:cubicBezTo>
                  <a:pt x="4382" y="6739"/>
                  <a:pt x="4322" y="6799"/>
                  <a:pt x="4251" y="6799"/>
                </a:cubicBezTo>
                <a:lnTo>
                  <a:pt x="501" y="6799"/>
                </a:lnTo>
                <a:cubicBezTo>
                  <a:pt x="429" y="6799"/>
                  <a:pt x="370" y="6739"/>
                  <a:pt x="370" y="6668"/>
                </a:cubicBezTo>
                <a:lnTo>
                  <a:pt x="370" y="6549"/>
                </a:lnTo>
                <a:cubicBezTo>
                  <a:pt x="370" y="6477"/>
                  <a:pt x="429" y="6418"/>
                  <a:pt x="501" y="6418"/>
                </a:cubicBezTo>
                <a:close/>
                <a:moveTo>
                  <a:pt x="12526" y="6418"/>
                </a:moveTo>
                <a:cubicBezTo>
                  <a:pt x="12597" y="6418"/>
                  <a:pt x="12657" y="6477"/>
                  <a:pt x="12657" y="6549"/>
                </a:cubicBezTo>
                <a:lnTo>
                  <a:pt x="12657" y="6668"/>
                </a:lnTo>
                <a:cubicBezTo>
                  <a:pt x="12657" y="6739"/>
                  <a:pt x="12597" y="6799"/>
                  <a:pt x="12526" y="6799"/>
                </a:cubicBezTo>
                <a:lnTo>
                  <a:pt x="8775" y="6799"/>
                </a:lnTo>
                <a:cubicBezTo>
                  <a:pt x="8704" y="6799"/>
                  <a:pt x="8644" y="6739"/>
                  <a:pt x="8644" y="6668"/>
                </a:cubicBezTo>
                <a:lnTo>
                  <a:pt x="8644" y="6549"/>
                </a:lnTo>
                <a:cubicBezTo>
                  <a:pt x="8644" y="6477"/>
                  <a:pt x="8704" y="6418"/>
                  <a:pt x="8775" y="6418"/>
                </a:cubicBezTo>
                <a:close/>
                <a:moveTo>
                  <a:pt x="3715" y="7168"/>
                </a:moveTo>
                <a:cubicBezTo>
                  <a:pt x="3525" y="7787"/>
                  <a:pt x="2953" y="8228"/>
                  <a:pt x="2298" y="8228"/>
                </a:cubicBezTo>
                <a:cubicBezTo>
                  <a:pt x="1644" y="8228"/>
                  <a:pt x="1084" y="7799"/>
                  <a:pt x="905" y="7168"/>
                </a:cubicBezTo>
                <a:close/>
                <a:moveTo>
                  <a:pt x="12145" y="7168"/>
                </a:moveTo>
                <a:cubicBezTo>
                  <a:pt x="11942" y="7787"/>
                  <a:pt x="11383" y="8228"/>
                  <a:pt x="10728" y="8228"/>
                </a:cubicBezTo>
                <a:cubicBezTo>
                  <a:pt x="10073" y="8228"/>
                  <a:pt x="9502" y="7799"/>
                  <a:pt x="9323" y="7168"/>
                </a:cubicBezTo>
                <a:close/>
                <a:moveTo>
                  <a:pt x="7942" y="10371"/>
                </a:moveTo>
                <a:cubicBezTo>
                  <a:pt x="8013" y="10371"/>
                  <a:pt x="8073" y="10430"/>
                  <a:pt x="8073" y="10502"/>
                </a:cubicBezTo>
                <a:lnTo>
                  <a:pt x="8073" y="10764"/>
                </a:lnTo>
                <a:lnTo>
                  <a:pt x="4918" y="10764"/>
                </a:lnTo>
                <a:lnTo>
                  <a:pt x="4918" y="10502"/>
                </a:lnTo>
                <a:cubicBezTo>
                  <a:pt x="4918" y="10430"/>
                  <a:pt x="4977" y="10371"/>
                  <a:pt x="5049" y="10371"/>
                </a:cubicBezTo>
                <a:close/>
                <a:moveTo>
                  <a:pt x="6382" y="0"/>
                </a:moveTo>
                <a:cubicBezTo>
                  <a:pt x="6132" y="0"/>
                  <a:pt x="5930" y="203"/>
                  <a:pt x="5930" y="441"/>
                </a:cubicBezTo>
                <a:lnTo>
                  <a:pt x="5930" y="1060"/>
                </a:lnTo>
                <a:cubicBezTo>
                  <a:pt x="5692" y="1251"/>
                  <a:pt x="5549" y="1536"/>
                  <a:pt x="5561" y="1858"/>
                </a:cubicBezTo>
                <a:lnTo>
                  <a:pt x="3703" y="2370"/>
                </a:lnTo>
                <a:cubicBezTo>
                  <a:pt x="3477" y="2429"/>
                  <a:pt x="3251" y="2465"/>
                  <a:pt x="3037" y="2501"/>
                </a:cubicBezTo>
                <a:cubicBezTo>
                  <a:pt x="2929" y="2227"/>
                  <a:pt x="2679" y="2036"/>
                  <a:pt x="2382" y="2036"/>
                </a:cubicBezTo>
                <a:cubicBezTo>
                  <a:pt x="1989" y="2036"/>
                  <a:pt x="1679" y="2346"/>
                  <a:pt x="1679" y="2739"/>
                </a:cubicBezTo>
                <a:cubicBezTo>
                  <a:pt x="1679" y="2941"/>
                  <a:pt x="1763" y="3132"/>
                  <a:pt x="1917" y="3275"/>
                </a:cubicBezTo>
                <a:lnTo>
                  <a:pt x="608" y="6025"/>
                </a:lnTo>
                <a:lnTo>
                  <a:pt x="501" y="6025"/>
                </a:lnTo>
                <a:cubicBezTo>
                  <a:pt x="215" y="6025"/>
                  <a:pt x="1" y="6251"/>
                  <a:pt x="1" y="6525"/>
                </a:cubicBezTo>
                <a:lnTo>
                  <a:pt x="1" y="6644"/>
                </a:lnTo>
                <a:cubicBezTo>
                  <a:pt x="1" y="6930"/>
                  <a:pt x="215" y="7156"/>
                  <a:pt x="501" y="7156"/>
                </a:cubicBezTo>
                <a:cubicBezTo>
                  <a:pt x="691" y="7989"/>
                  <a:pt x="1441" y="8585"/>
                  <a:pt x="2298" y="8585"/>
                </a:cubicBezTo>
                <a:cubicBezTo>
                  <a:pt x="3168" y="8585"/>
                  <a:pt x="3906" y="7978"/>
                  <a:pt x="4108" y="7156"/>
                </a:cubicBezTo>
                <a:lnTo>
                  <a:pt x="4251" y="7156"/>
                </a:lnTo>
                <a:cubicBezTo>
                  <a:pt x="4537" y="7156"/>
                  <a:pt x="4763" y="6930"/>
                  <a:pt x="4763" y="6644"/>
                </a:cubicBezTo>
                <a:lnTo>
                  <a:pt x="4763" y="6525"/>
                </a:lnTo>
                <a:cubicBezTo>
                  <a:pt x="4763" y="6251"/>
                  <a:pt x="4537" y="6025"/>
                  <a:pt x="4251" y="6025"/>
                </a:cubicBezTo>
                <a:lnTo>
                  <a:pt x="4144" y="6025"/>
                </a:lnTo>
                <a:lnTo>
                  <a:pt x="2834" y="3275"/>
                </a:lnTo>
                <a:cubicBezTo>
                  <a:pt x="2953" y="3167"/>
                  <a:pt x="3037" y="3036"/>
                  <a:pt x="3060" y="2870"/>
                </a:cubicBezTo>
                <a:cubicBezTo>
                  <a:pt x="3310" y="2846"/>
                  <a:pt x="3549" y="2798"/>
                  <a:pt x="3787" y="2727"/>
                </a:cubicBezTo>
                <a:lnTo>
                  <a:pt x="5656" y="2215"/>
                </a:lnTo>
                <a:cubicBezTo>
                  <a:pt x="5716" y="2346"/>
                  <a:pt x="5811" y="2453"/>
                  <a:pt x="5918" y="2548"/>
                </a:cubicBezTo>
                <a:lnTo>
                  <a:pt x="5918" y="10002"/>
                </a:lnTo>
                <a:lnTo>
                  <a:pt x="5037" y="10002"/>
                </a:lnTo>
                <a:cubicBezTo>
                  <a:pt x="4763" y="10002"/>
                  <a:pt x="4537" y="10228"/>
                  <a:pt x="4537" y="10502"/>
                </a:cubicBezTo>
                <a:lnTo>
                  <a:pt x="4537" y="10776"/>
                </a:lnTo>
                <a:cubicBezTo>
                  <a:pt x="4299" y="10823"/>
                  <a:pt x="4120" y="11026"/>
                  <a:pt x="4120" y="11276"/>
                </a:cubicBezTo>
                <a:lnTo>
                  <a:pt x="4120" y="11395"/>
                </a:lnTo>
                <a:cubicBezTo>
                  <a:pt x="4120" y="11680"/>
                  <a:pt x="4346" y="11907"/>
                  <a:pt x="4620" y="11907"/>
                </a:cubicBezTo>
                <a:lnTo>
                  <a:pt x="6049" y="11907"/>
                </a:lnTo>
                <a:cubicBezTo>
                  <a:pt x="6156" y="11907"/>
                  <a:pt x="6251" y="11811"/>
                  <a:pt x="6251" y="11704"/>
                </a:cubicBezTo>
                <a:cubicBezTo>
                  <a:pt x="6251" y="11609"/>
                  <a:pt x="6156" y="11514"/>
                  <a:pt x="6049" y="11514"/>
                </a:cubicBezTo>
                <a:lnTo>
                  <a:pt x="4620" y="11514"/>
                </a:lnTo>
                <a:cubicBezTo>
                  <a:pt x="4549" y="11514"/>
                  <a:pt x="4489" y="11454"/>
                  <a:pt x="4489" y="11383"/>
                </a:cubicBezTo>
                <a:lnTo>
                  <a:pt x="4489" y="11264"/>
                </a:lnTo>
                <a:cubicBezTo>
                  <a:pt x="4489" y="11192"/>
                  <a:pt x="4549" y="11133"/>
                  <a:pt x="4620" y="11133"/>
                </a:cubicBezTo>
                <a:lnTo>
                  <a:pt x="8371" y="11133"/>
                </a:lnTo>
                <a:cubicBezTo>
                  <a:pt x="8454" y="11133"/>
                  <a:pt x="8513" y="11192"/>
                  <a:pt x="8513" y="11264"/>
                </a:cubicBezTo>
                <a:lnTo>
                  <a:pt x="8513" y="11383"/>
                </a:lnTo>
                <a:cubicBezTo>
                  <a:pt x="8513" y="11454"/>
                  <a:pt x="8454" y="11514"/>
                  <a:pt x="8371" y="11514"/>
                </a:cubicBezTo>
                <a:lnTo>
                  <a:pt x="6930" y="11514"/>
                </a:lnTo>
                <a:cubicBezTo>
                  <a:pt x="6823" y="11514"/>
                  <a:pt x="6739" y="11609"/>
                  <a:pt x="6739" y="11704"/>
                </a:cubicBezTo>
                <a:cubicBezTo>
                  <a:pt x="6739" y="11811"/>
                  <a:pt x="6823" y="11907"/>
                  <a:pt x="6930" y="11907"/>
                </a:cubicBezTo>
                <a:lnTo>
                  <a:pt x="8371" y="11907"/>
                </a:lnTo>
                <a:cubicBezTo>
                  <a:pt x="8656" y="11907"/>
                  <a:pt x="8883" y="11680"/>
                  <a:pt x="8883" y="11395"/>
                </a:cubicBezTo>
                <a:lnTo>
                  <a:pt x="8883" y="11276"/>
                </a:lnTo>
                <a:cubicBezTo>
                  <a:pt x="8883" y="11026"/>
                  <a:pt x="8692" y="10799"/>
                  <a:pt x="8454" y="10776"/>
                </a:cubicBezTo>
                <a:lnTo>
                  <a:pt x="8454" y="10502"/>
                </a:lnTo>
                <a:cubicBezTo>
                  <a:pt x="8454" y="10228"/>
                  <a:pt x="8228" y="10002"/>
                  <a:pt x="7942" y="10002"/>
                </a:cubicBezTo>
                <a:lnTo>
                  <a:pt x="7061" y="10002"/>
                </a:lnTo>
                <a:lnTo>
                  <a:pt x="7061" y="7049"/>
                </a:lnTo>
                <a:cubicBezTo>
                  <a:pt x="7061" y="6954"/>
                  <a:pt x="6978" y="6858"/>
                  <a:pt x="6870" y="6858"/>
                </a:cubicBezTo>
                <a:cubicBezTo>
                  <a:pt x="6763" y="6858"/>
                  <a:pt x="6680" y="6954"/>
                  <a:pt x="6680" y="7049"/>
                </a:cubicBezTo>
                <a:lnTo>
                  <a:pt x="6680" y="10002"/>
                </a:lnTo>
                <a:lnTo>
                  <a:pt x="6311" y="10002"/>
                </a:lnTo>
                <a:lnTo>
                  <a:pt x="6311" y="2727"/>
                </a:lnTo>
                <a:cubicBezTo>
                  <a:pt x="6370" y="2739"/>
                  <a:pt x="6430" y="2745"/>
                  <a:pt x="6491" y="2745"/>
                </a:cubicBezTo>
                <a:cubicBezTo>
                  <a:pt x="6552" y="2745"/>
                  <a:pt x="6614" y="2739"/>
                  <a:pt x="6680" y="2727"/>
                </a:cubicBezTo>
                <a:lnTo>
                  <a:pt x="6680" y="6156"/>
                </a:lnTo>
                <a:cubicBezTo>
                  <a:pt x="6680" y="6263"/>
                  <a:pt x="6763" y="6358"/>
                  <a:pt x="6870" y="6358"/>
                </a:cubicBezTo>
                <a:cubicBezTo>
                  <a:pt x="6978" y="6358"/>
                  <a:pt x="7061" y="6263"/>
                  <a:pt x="7061" y="6156"/>
                </a:cubicBezTo>
                <a:lnTo>
                  <a:pt x="7061" y="2548"/>
                </a:lnTo>
                <a:cubicBezTo>
                  <a:pt x="7180" y="2453"/>
                  <a:pt x="7275" y="2346"/>
                  <a:pt x="7335" y="2215"/>
                </a:cubicBezTo>
                <a:lnTo>
                  <a:pt x="9228" y="2739"/>
                </a:lnTo>
                <a:cubicBezTo>
                  <a:pt x="9466" y="2798"/>
                  <a:pt x="9716" y="2858"/>
                  <a:pt x="9954" y="2882"/>
                </a:cubicBezTo>
                <a:cubicBezTo>
                  <a:pt x="9978" y="3048"/>
                  <a:pt x="10073" y="3179"/>
                  <a:pt x="10180" y="3287"/>
                </a:cubicBezTo>
                <a:lnTo>
                  <a:pt x="8871" y="6037"/>
                </a:lnTo>
                <a:lnTo>
                  <a:pt x="8764" y="6037"/>
                </a:lnTo>
                <a:cubicBezTo>
                  <a:pt x="8478" y="6037"/>
                  <a:pt x="8252" y="6263"/>
                  <a:pt x="8252" y="6549"/>
                </a:cubicBezTo>
                <a:lnTo>
                  <a:pt x="8252" y="6668"/>
                </a:lnTo>
                <a:cubicBezTo>
                  <a:pt x="8252" y="6954"/>
                  <a:pt x="8478" y="7168"/>
                  <a:pt x="8764" y="7168"/>
                </a:cubicBezTo>
                <a:lnTo>
                  <a:pt x="8906" y="7168"/>
                </a:lnTo>
                <a:cubicBezTo>
                  <a:pt x="9109" y="8001"/>
                  <a:pt x="9847" y="8597"/>
                  <a:pt x="10716" y="8597"/>
                </a:cubicBezTo>
                <a:cubicBezTo>
                  <a:pt x="11573" y="8597"/>
                  <a:pt x="12323" y="7989"/>
                  <a:pt x="12514" y="7168"/>
                </a:cubicBezTo>
                <a:cubicBezTo>
                  <a:pt x="12800" y="7168"/>
                  <a:pt x="13014" y="6954"/>
                  <a:pt x="13014" y="6668"/>
                </a:cubicBezTo>
                <a:lnTo>
                  <a:pt x="13014" y="6549"/>
                </a:lnTo>
                <a:cubicBezTo>
                  <a:pt x="13038" y="6263"/>
                  <a:pt x="12812" y="6025"/>
                  <a:pt x="12526" y="6025"/>
                </a:cubicBezTo>
                <a:lnTo>
                  <a:pt x="12419" y="6025"/>
                </a:lnTo>
                <a:lnTo>
                  <a:pt x="11109" y="3275"/>
                </a:lnTo>
                <a:cubicBezTo>
                  <a:pt x="11264" y="3144"/>
                  <a:pt x="11347" y="2965"/>
                  <a:pt x="11347" y="2739"/>
                </a:cubicBezTo>
                <a:cubicBezTo>
                  <a:pt x="11347" y="2346"/>
                  <a:pt x="11038" y="2036"/>
                  <a:pt x="10657" y="2036"/>
                </a:cubicBezTo>
                <a:cubicBezTo>
                  <a:pt x="10359" y="2036"/>
                  <a:pt x="10097" y="2227"/>
                  <a:pt x="10002" y="2501"/>
                </a:cubicBezTo>
                <a:cubicBezTo>
                  <a:pt x="9776" y="2465"/>
                  <a:pt x="9549" y="2429"/>
                  <a:pt x="9323" y="2370"/>
                </a:cubicBezTo>
                <a:lnTo>
                  <a:pt x="7442" y="1846"/>
                </a:lnTo>
                <a:cubicBezTo>
                  <a:pt x="7454" y="1536"/>
                  <a:pt x="7323" y="1239"/>
                  <a:pt x="7061" y="1060"/>
                </a:cubicBezTo>
                <a:lnTo>
                  <a:pt x="7061" y="441"/>
                </a:lnTo>
                <a:cubicBezTo>
                  <a:pt x="7061" y="191"/>
                  <a:pt x="6859" y="0"/>
                  <a:pt x="662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3" name="Google Shape;6463;p83"/>
          <p:cNvGrpSpPr/>
          <p:nvPr/>
        </p:nvGrpSpPr>
        <p:grpSpPr>
          <a:xfrm>
            <a:off x="3979435" y="1976585"/>
            <a:ext cx="345265" cy="349848"/>
            <a:chOff x="3979435" y="1976585"/>
            <a:chExt cx="345265" cy="349848"/>
          </a:xfrm>
        </p:grpSpPr>
        <p:sp>
          <p:nvSpPr>
            <p:cNvPr id="6464" name="Google Shape;6464;p83"/>
            <p:cNvSpPr/>
            <p:nvPr/>
          </p:nvSpPr>
          <p:spPr>
            <a:xfrm>
              <a:off x="3979435" y="1976585"/>
              <a:ext cx="345265" cy="349848"/>
            </a:xfrm>
            <a:custGeom>
              <a:rect b="b" l="l" r="r" t="t"/>
              <a:pathLst>
                <a:path extrusionOk="0" h="10992" w="10848">
                  <a:moveTo>
                    <a:pt x="6632" y="322"/>
                  </a:moveTo>
                  <a:cubicBezTo>
                    <a:pt x="6859" y="322"/>
                    <a:pt x="7013" y="501"/>
                    <a:pt x="7013" y="715"/>
                  </a:cubicBezTo>
                  <a:cubicBezTo>
                    <a:pt x="7013" y="929"/>
                    <a:pt x="6835" y="1096"/>
                    <a:pt x="6632" y="1096"/>
                  </a:cubicBezTo>
                  <a:lnTo>
                    <a:pt x="4906" y="1096"/>
                  </a:lnTo>
                  <a:cubicBezTo>
                    <a:pt x="4680" y="1096"/>
                    <a:pt x="4513" y="918"/>
                    <a:pt x="4513" y="715"/>
                  </a:cubicBezTo>
                  <a:cubicBezTo>
                    <a:pt x="4513" y="489"/>
                    <a:pt x="4692" y="322"/>
                    <a:pt x="4906" y="322"/>
                  </a:cubicBezTo>
                  <a:close/>
                  <a:moveTo>
                    <a:pt x="5966" y="1429"/>
                  </a:moveTo>
                  <a:lnTo>
                    <a:pt x="5966" y="1965"/>
                  </a:lnTo>
                  <a:lnTo>
                    <a:pt x="5561" y="1965"/>
                  </a:lnTo>
                  <a:lnTo>
                    <a:pt x="5561" y="1429"/>
                  </a:lnTo>
                  <a:close/>
                  <a:moveTo>
                    <a:pt x="5775" y="2289"/>
                  </a:moveTo>
                  <a:cubicBezTo>
                    <a:pt x="6988" y="2289"/>
                    <a:pt x="8193" y="2825"/>
                    <a:pt x="9026" y="3835"/>
                  </a:cubicBezTo>
                  <a:cubicBezTo>
                    <a:pt x="10466" y="5620"/>
                    <a:pt x="10204" y="8276"/>
                    <a:pt x="8407" y="9728"/>
                  </a:cubicBezTo>
                  <a:cubicBezTo>
                    <a:pt x="7623" y="10362"/>
                    <a:pt x="6686" y="10670"/>
                    <a:pt x="5757" y="10670"/>
                  </a:cubicBezTo>
                  <a:cubicBezTo>
                    <a:pt x="4540" y="10670"/>
                    <a:pt x="3337" y="10141"/>
                    <a:pt x="2513" y="9121"/>
                  </a:cubicBezTo>
                  <a:cubicBezTo>
                    <a:pt x="429" y="6561"/>
                    <a:pt x="2001" y="2715"/>
                    <a:pt x="5251" y="2322"/>
                  </a:cubicBezTo>
                  <a:cubicBezTo>
                    <a:pt x="5425" y="2300"/>
                    <a:pt x="5601" y="2289"/>
                    <a:pt x="5775" y="2289"/>
                  </a:cubicBezTo>
                  <a:close/>
                  <a:moveTo>
                    <a:pt x="4906" y="1"/>
                  </a:moveTo>
                  <a:cubicBezTo>
                    <a:pt x="4501" y="1"/>
                    <a:pt x="4192" y="322"/>
                    <a:pt x="4192" y="715"/>
                  </a:cubicBezTo>
                  <a:cubicBezTo>
                    <a:pt x="4192" y="1108"/>
                    <a:pt x="4513" y="1429"/>
                    <a:pt x="4906" y="1429"/>
                  </a:cubicBezTo>
                  <a:lnTo>
                    <a:pt x="5239" y="1429"/>
                  </a:lnTo>
                  <a:lnTo>
                    <a:pt x="5239" y="1989"/>
                  </a:lnTo>
                  <a:cubicBezTo>
                    <a:pt x="1727" y="2394"/>
                    <a:pt x="1" y="6561"/>
                    <a:pt x="2263" y="9323"/>
                  </a:cubicBezTo>
                  <a:cubicBezTo>
                    <a:pt x="3160" y="10423"/>
                    <a:pt x="4463" y="10991"/>
                    <a:pt x="5774" y="10991"/>
                  </a:cubicBezTo>
                  <a:cubicBezTo>
                    <a:pt x="6777" y="10991"/>
                    <a:pt x="7785" y="10659"/>
                    <a:pt x="8621" y="9978"/>
                  </a:cubicBezTo>
                  <a:cubicBezTo>
                    <a:pt x="10550" y="8407"/>
                    <a:pt x="10847" y="5549"/>
                    <a:pt x="9264" y="3632"/>
                  </a:cubicBezTo>
                  <a:cubicBezTo>
                    <a:pt x="8490" y="2680"/>
                    <a:pt x="7406" y="2120"/>
                    <a:pt x="6287" y="1989"/>
                  </a:cubicBezTo>
                  <a:lnTo>
                    <a:pt x="6287" y="1429"/>
                  </a:lnTo>
                  <a:lnTo>
                    <a:pt x="6632" y="1429"/>
                  </a:lnTo>
                  <a:cubicBezTo>
                    <a:pt x="7037" y="1429"/>
                    <a:pt x="7347" y="1096"/>
                    <a:pt x="7347" y="715"/>
                  </a:cubicBezTo>
                  <a:cubicBezTo>
                    <a:pt x="7347" y="310"/>
                    <a:pt x="7013" y="1"/>
                    <a:pt x="66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83"/>
            <p:cNvSpPr/>
            <p:nvPr/>
          </p:nvSpPr>
          <p:spPr>
            <a:xfrm>
              <a:off x="4044236" y="2176685"/>
              <a:ext cx="144783" cy="123077"/>
            </a:xfrm>
            <a:custGeom>
              <a:rect b="b" l="l" r="r" t="t"/>
              <a:pathLst>
                <a:path extrusionOk="0" h="3867" w="4549">
                  <a:moveTo>
                    <a:pt x="203" y="0"/>
                  </a:moveTo>
                  <a:cubicBezTo>
                    <a:pt x="108" y="0"/>
                    <a:pt x="36" y="84"/>
                    <a:pt x="36" y="167"/>
                  </a:cubicBezTo>
                  <a:cubicBezTo>
                    <a:pt x="36" y="215"/>
                    <a:pt x="1" y="977"/>
                    <a:pt x="405" y="1822"/>
                  </a:cubicBezTo>
                  <a:cubicBezTo>
                    <a:pt x="667" y="2346"/>
                    <a:pt x="1048" y="2798"/>
                    <a:pt x="1525" y="3143"/>
                  </a:cubicBezTo>
                  <a:cubicBezTo>
                    <a:pt x="2186" y="3633"/>
                    <a:pt x="2944" y="3867"/>
                    <a:pt x="3694" y="3867"/>
                  </a:cubicBezTo>
                  <a:cubicBezTo>
                    <a:pt x="3929" y="3867"/>
                    <a:pt x="4164" y="3844"/>
                    <a:pt x="4394" y="3798"/>
                  </a:cubicBezTo>
                  <a:cubicBezTo>
                    <a:pt x="4489" y="3786"/>
                    <a:pt x="4549" y="3691"/>
                    <a:pt x="4537" y="3608"/>
                  </a:cubicBezTo>
                  <a:cubicBezTo>
                    <a:pt x="4526" y="3543"/>
                    <a:pt x="4446" y="3487"/>
                    <a:pt x="4368" y="3487"/>
                  </a:cubicBezTo>
                  <a:cubicBezTo>
                    <a:pt x="4361" y="3487"/>
                    <a:pt x="4354" y="3488"/>
                    <a:pt x="4346" y="3489"/>
                  </a:cubicBezTo>
                  <a:cubicBezTo>
                    <a:pt x="4139" y="3526"/>
                    <a:pt x="3932" y="3545"/>
                    <a:pt x="3725" y="3545"/>
                  </a:cubicBezTo>
                  <a:cubicBezTo>
                    <a:pt x="3018" y="3545"/>
                    <a:pt x="2326" y="3324"/>
                    <a:pt x="1727" y="2882"/>
                  </a:cubicBezTo>
                  <a:cubicBezTo>
                    <a:pt x="275" y="1810"/>
                    <a:pt x="370" y="167"/>
                    <a:pt x="370" y="167"/>
                  </a:cubicBezTo>
                  <a:cubicBezTo>
                    <a:pt x="370" y="84"/>
                    <a:pt x="298" y="0"/>
                    <a:pt x="2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83"/>
            <p:cNvSpPr/>
            <p:nvPr/>
          </p:nvSpPr>
          <p:spPr>
            <a:xfrm>
              <a:off x="4046910" y="2065957"/>
              <a:ext cx="204269" cy="100893"/>
            </a:xfrm>
            <a:custGeom>
              <a:rect b="b" l="l" r="r" t="t"/>
              <a:pathLst>
                <a:path extrusionOk="0" h="3170" w="6418">
                  <a:moveTo>
                    <a:pt x="3655" y="1"/>
                  </a:moveTo>
                  <a:cubicBezTo>
                    <a:pt x="1971" y="1"/>
                    <a:pt x="367" y="1170"/>
                    <a:pt x="12" y="3003"/>
                  </a:cubicBezTo>
                  <a:cubicBezTo>
                    <a:pt x="0" y="3086"/>
                    <a:pt x="71" y="3170"/>
                    <a:pt x="179" y="3170"/>
                  </a:cubicBezTo>
                  <a:cubicBezTo>
                    <a:pt x="250" y="3170"/>
                    <a:pt x="333" y="3110"/>
                    <a:pt x="345" y="3039"/>
                  </a:cubicBezTo>
                  <a:cubicBezTo>
                    <a:pt x="667" y="1358"/>
                    <a:pt x="2122" y="299"/>
                    <a:pt x="3652" y="299"/>
                  </a:cubicBezTo>
                  <a:cubicBezTo>
                    <a:pt x="4332" y="299"/>
                    <a:pt x="5027" y="509"/>
                    <a:pt x="5644" y="967"/>
                  </a:cubicBezTo>
                  <a:cubicBezTo>
                    <a:pt x="5822" y="1098"/>
                    <a:pt x="5965" y="1241"/>
                    <a:pt x="6120" y="1396"/>
                  </a:cubicBezTo>
                  <a:cubicBezTo>
                    <a:pt x="6155" y="1431"/>
                    <a:pt x="6208" y="1454"/>
                    <a:pt x="6257" y="1454"/>
                  </a:cubicBezTo>
                  <a:cubicBezTo>
                    <a:pt x="6290" y="1454"/>
                    <a:pt x="6322" y="1443"/>
                    <a:pt x="6346" y="1419"/>
                  </a:cubicBezTo>
                  <a:cubicBezTo>
                    <a:pt x="6406" y="1360"/>
                    <a:pt x="6417" y="1253"/>
                    <a:pt x="6358" y="1193"/>
                  </a:cubicBezTo>
                  <a:cubicBezTo>
                    <a:pt x="6191" y="1027"/>
                    <a:pt x="6025" y="860"/>
                    <a:pt x="5834" y="729"/>
                  </a:cubicBezTo>
                  <a:cubicBezTo>
                    <a:pt x="5159" y="229"/>
                    <a:pt x="4399" y="1"/>
                    <a:pt x="36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83"/>
            <p:cNvSpPr/>
            <p:nvPr/>
          </p:nvSpPr>
          <p:spPr>
            <a:xfrm>
              <a:off x="4195735" y="2118027"/>
              <a:ext cx="84247" cy="174224"/>
            </a:xfrm>
            <a:custGeom>
              <a:rect b="b" l="l" r="r" t="t"/>
              <a:pathLst>
                <a:path extrusionOk="0" h="5474" w="2647">
                  <a:moveTo>
                    <a:pt x="1952" y="0"/>
                  </a:moveTo>
                  <a:cubicBezTo>
                    <a:pt x="1920" y="0"/>
                    <a:pt x="1888" y="11"/>
                    <a:pt x="1861" y="33"/>
                  </a:cubicBezTo>
                  <a:cubicBezTo>
                    <a:pt x="1789" y="81"/>
                    <a:pt x="1753" y="176"/>
                    <a:pt x="1813" y="260"/>
                  </a:cubicBezTo>
                  <a:cubicBezTo>
                    <a:pt x="2158" y="795"/>
                    <a:pt x="2325" y="1403"/>
                    <a:pt x="2325" y="2046"/>
                  </a:cubicBezTo>
                  <a:cubicBezTo>
                    <a:pt x="2325" y="3451"/>
                    <a:pt x="1432" y="4689"/>
                    <a:pt x="182" y="5165"/>
                  </a:cubicBezTo>
                  <a:cubicBezTo>
                    <a:pt x="1" y="5229"/>
                    <a:pt x="67" y="5474"/>
                    <a:pt x="237" y="5474"/>
                  </a:cubicBezTo>
                  <a:cubicBezTo>
                    <a:pt x="257" y="5474"/>
                    <a:pt x="278" y="5470"/>
                    <a:pt x="301" y="5463"/>
                  </a:cubicBezTo>
                  <a:cubicBezTo>
                    <a:pt x="1682" y="4927"/>
                    <a:pt x="2646" y="3593"/>
                    <a:pt x="2646" y="2022"/>
                  </a:cubicBezTo>
                  <a:cubicBezTo>
                    <a:pt x="2646" y="1343"/>
                    <a:pt x="2456" y="653"/>
                    <a:pt x="2087" y="81"/>
                  </a:cubicBezTo>
                  <a:cubicBezTo>
                    <a:pt x="2057" y="29"/>
                    <a:pt x="2004" y="0"/>
                    <a:pt x="195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83"/>
            <p:cNvSpPr/>
            <p:nvPr/>
          </p:nvSpPr>
          <p:spPr>
            <a:xfrm>
              <a:off x="4109037" y="2161153"/>
              <a:ext cx="81510" cy="55348"/>
            </a:xfrm>
            <a:custGeom>
              <a:rect b="b" l="l" r="r" t="t"/>
              <a:pathLst>
                <a:path extrusionOk="0" h="1739" w="2561">
                  <a:moveTo>
                    <a:pt x="1691" y="333"/>
                  </a:moveTo>
                  <a:cubicBezTo>
                    <a:pt x="1965" y="333"/>
                    <a:pt x="2144" y="655"/>
                    <a:pt x="1965" y="881"/>
                  </a:cubicBezTo>
                  <a:cubicBezTo>
                    <a:pt x="1900" y="968"/>
                    <a:pt x="1790" y="1020"/>
                    <a:pt x="1682" y="1020"/>
                  </a:cubicBezTo>
                  <a:cubicBezTo>
                    <a:pt x="1613" y="1020"/>
                    <a:pt x="1545" y="999"/>
                    <a:pt x="1489" y="953"/>
                  </a:cubicBezTo>
                  <a:cubicBezTo>
                    <a:pt x="1215" y="762"/>
                    <a:pt x="1370" y="333"/>
                    <a:pt x="1691" y="333"/>
                  </a:cubicBezTo>
                  <a:close/>
                  <a:moveTo>
                    <a:pt x="1691" y="0"/>
                  </a:moveTo>
                  <a:cubicBezTo>
                    <a:pt x="1584" y="0"/>
                    <a:pt x="1334" y="36"/>
                    <a:pt x="1156" y="274"/>
                  </a:cubicBezTo>
                  <a:cubicBezTo>
                    <a:pt x="1025" y="453"/>
                    <a:pt x="989" y="655"/>
                    <a:pt x="1048" y="845"/>
                  </a:cubicBezTo>
                  <a:lnTo>
                    <a:pt x="132" y="1441"/>
                  </a:lnTo>
                  <a:cubicBezTo>
                    <a:pt x="1" y="1536"/>
                    <a:pt x="60" y="1738"/>
                    <a:pt x="215" y="1738"/>
                  </a:cubicBezTo>
                  <a:cubicBezTo>
                    <a:pt x="310" y="1738"/>
                    <a:pt x="263" y="1726"/>
                    <a:pt x="1215" y="1131"/>
                  </a:cubicBezTo>
                  <a:cubicBezTo>
                    <a:pt x="1347" y="1275"/>
                    <a:pt x="1521" y="1344"/>
                    <a:pt x="1693" y="1344"/>
                  </a:cubicBezTo>
                  <a:cubicBezTo>
                    <a:pt x="1893" y="1344"/>
                    <a:pt x="2093" y="1251"/>
                    <a:pt x="2227" y="1072"/>
                  </a:cubicBezTo>
                  <a:cubicBezTo>
                    <a:pt x="2560" y="631"/>
                    <a:pt x="2251" y="0"/>
                    <a:pt x="169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83"/>
            <p:cNvSpPr/>
            <p:nvPr/>
          </p:nvSpPr>
          <p:spPr>
            <a:xfrm>
              <a:off x="4157160" y="2083080"/>
              <a:ext cx="10662" cy="29218"/>
            </a:xfrm>
            <a:custGeom>
              <a:rect b="b" l="l" r="r" t="t"/>
              <a:pathLst>
                <a:path extrusionOk="0" h="918" w="335">
                  <a:moveTo>
                    <a:pt x="167" y="0"/>
                  </a:moveTo>
                  <a:cubicBezTo>
                    <a:pt x="72" y="0"/>
                    <a:pt x="1" y="72"/>
                    <a:pt x="1" y="167"/>
                  </a:cubicBezTo>
                  <a:lnTo>
                    <a:pt x="1" y="762"/>
                  </a:lnTo>
                  <a:cubicBezTo>
                    <a:pt x="1" y="846"/>
                    <a:pt x="72" y="917"/>
                    <a:pt x="167" y="917"/>
                  </a:cubicBezTo>
                  <a:cubicBezTo>
                    <a:pt x="275" y="917"/>
                    <a:pt x="334" y="846"/>
                    <a:pt x="334" y="762"/>
                  </a:cubicBezTo>
                  <a:lnTo>
                    <a:pt x="334" y="167"/>
                  </a:lnTo>
                  <a:cubicBezTo>
                    <a:pt x="334" y="72"/>
                    <a:pt x="263"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83"/>
            <p:cNvSpPr/>
            <p:nvPr/>
          </p:nvSpPr>
          <p:spPr>
            <a:xfrm>
              <a:off x="4109419" y="2096034"/>
              <a:ext cx="21261" cy="26862"/>
            </a:xfrm>
            <a:custGeom>
              <a:rect b="b" l="l" r="r" t="t"/>
              <a:pathLst>
                <a:path extrusionOk="0" h="844" w="668">
                  <a:moveTo>
                    <a:pt x="183" y="0"/>
                  </a:moveTo>
                  <a:cubicBezTo>
                    <a:pt x="156" y="0"/>
                    <a:pt x="130" y="7"/>
                    <a:pt x="108" y="22"/>
                  </a:cubicBezTo>
                  <a:cubicBezTo>
                    <a:pt x="36" y="70"/>
                    <a:pt x="1" y="177"/>
                    <a:pt x="48" y="248"/>
                  </a:cubicBezTo>
                  <a:lnTo>
                    <a:pt x="346" y="772"/>
                  </a:lnTo>
                  <a:cubicBezTo>
                    <a:pt x="393" y="808"/>
                    <a:pt x="429" y="844"/>
                    <a:pt x="489" y="844"/>
                  </a:cubicBezTo>
                  <a:cubicBezTo>
                    <a:pt x="524" y="844"/>
                    <a:pt x="548" y="844"/>
                    <a:pt x="572" y="832"/>
                  </a:cubicBezTo>
                  <a:cubicBezTo>
                    <a:pt x="643" y="784"/>
                    <a:pt x="667" y="677"/>
                    <a:pt x="632" y="605"/>
                  </a:cubicBezTo>
                  <a:lnTo>
                    <a:pt x="334" y="82"/>
                  </a:lnTo>
                  <a:cubicBezTo>
                    <a:pt x="301" y="33"/>
                    <a:pt x="241" y="0"/>
                    <a:pt x="18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83"/>
            <p:cNvSpPr/>
            <p:nvPr/>
          </p:nvSpPr>
          <p:spPr>
            <a:xfrm>
              <a:off x="4074950" y="2130121"/>
              <a:ext cx="28454" cy="19669"/>
            </a:xfrm>
            <a:custGeom>
              <a:rect b="b" l="l" r="r" t="t"/>
              <a:pathLst>
                <a:path extrusionOk="0" h="618" w="894">
                  <a:moveTo>
                    <a:pt x="188" y="1"/>
                  </a:moveTo>
                  <a:cubicBezTo>
                    <a:pt x="130" y="1"/>
                    <a:pt x="72" y="33"/>
                    <a:pt x="48" y="82"/>
                  </a:cubicBezTo>
                  <a:cubicBezTo>
                    <a:pt x="0" y="154"/>
                    <a:pt x="24" y="261"/>
                    <a:pt x="107" y="308"/>
                  </a:cubicBezTo>
                  <a:lnTo>
                    <a:pt x="619" y="606"/>
                  </a:lnTo>
                  <a:cubicBezTo>
                    <a:pt x="655" y="618"/>
                    <a:pt x="679" y="618"/>
                    <a:pt x="703" y="618"/>
                  </a:cubicBezTo>
                  <a:cubicBezTo>
                    <a:pt x="762" y="618"/>
                    <a:pt x="798" y="594"/>
                    <a:pt x="834" y="546"/>
                  </a:cubicBezTo>
                  <a:cubicBezTo>
                    <a:pt x="893" y="475"/>
                    <a:pt x="881" y="368"/>
                    <a:pt x="786" y="320"/>
                  </a:cubicBezTo>
                  <a:lnTo>
                    <a:pt x="262" y="23"/>
                  </a:lnTo>
                  <a:cubicBezTo>
                    <a:pt x="240" y="8"/>
                    <a:pt x="214" y="1"/>
                    <a:pt x="18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83"/>
            <p:cNvSpPr/>
            <p:nvPr/>
          </p:nvSpPr>
          <p:spPr>
            <a:xfrm>
              <a:off x="4063555" y="2177067"/>
              <a:ext cx="29218" cy="10630"/>
            </a:xfrm>
            <a:custGeom>
              <a:rect b="b" l="l" r="r" t="t"/>
              <a:pathLst>
                <a:path extrusionOk="0" h="334" w="918">
                  <a:moveTo>
                    <a:pt x="168" y="0"/>
                  </a:moveTo>
                  <a:cubicBezTo>
                    <a:pt x="72" y="0"/>
                    <a:pt x="1" y="83"/>
                    <a:pt x="1" y="167"/>
                  </a:cubicBezTo>
                  <a:cubicBezTo>
                    <a:pt x="1" y="262"/>
                    <a:pt x="72" y="334"/>
                    <a:pt x="168" y="334"/>
                  </a:cubicBezTo>
                  <a:lnTo>
                    <a:pt x="763" y="334"/>
                  </a:lnTo>
                  <a:cubicBezTo>
                    <a:pt x="846" y="334"/>
                    <a:pt x="918" y="262"/>
                    <a:pt x="918" y="167"/>
                  </a:cubicBezTo>
                  <a:cubicBezTo>
                    <a:pt x="918" y="83"/>
                    <a:pt x="846" y="0"/>
                    <a:pt x="76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83"/>
            <p:cNvSpPr/>
            <p:nvPr/>
          </p:nvSpPr>
          <p:spPr>
            <a:xfrm>
              <a:off x="4073804" y="2215005"/>
              <a:ext cx="29600" cy="20051"/>
            </a:xfrm>
            <a:custGeom>
              <a:rect b="b" l="l" r="r" t="t"/>
              <a:pathLst>
                <a:path extrusionOk="0" h="630" w="930">
                  <a:moveTo>
                    <a:pt x="735" y="1"/>
                  </a:moveTo>
                  <a:cubicBezTo>
                    <a:pt x="709" y="1"/>
                    <a:pt x="681" y="8"/>
                    <a:pt x="655" y="23"/>
                  </a:cubicBezTo>
                  <a:lnTo>
                    <a:pt x="143" y="320"/>
                  </a:lnTo>
                  <a:cubicBezTo>
                    <a:pt x="0" y="404"/>
                    <a:pt x="60" y="630"/>
                    <a:pt x="227" y="630"/>
                  </a:cubicBezTo>
                  <a:cubicBezTo>
                    <a:pt x="298" y="630"/>
                    <a:pt x="298" y="606"/>
                    <a:pt x="822" y="308"/>
                  </a:cubicBezTo>
                  <a:cubicBezTo>
                    <a:pt x="893" y="261"/>
                    <a:pt x="929" y="154"/>
                    <a:pt x="881" y="82"/>
                  </a:cubicBezTo>
                  <a:cubicBezTo>
                    <a:pt x="849" y="33"/>
                    <a:pt x="794" y="1"/>
                    <a:pt x="73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83"/>
            <p:cNvSpPr/>
            <p:nvPr/>
          </p:nvSpPr>
          <p:spPr>
            <a:xfrm>
              <a:off x="4109419" y="2242472"/>
              <a:ext cx="21261" cy="26703"/>
            </a:xfrm>
            <a:custGeom>
              <a:rect b="b" l="l" r="r" t="t"/>
              <a:pathLst>
                <a:path extrusionOk="0" h="839" w="668">
                  <a:moveTo>
                    <a:pt x="496" y="0"/>
                  </a:moveTo>
                  <a:cubicBezTo>
                    <a:pt x="441" y="0"/>
                    <a:pt x="391" y="27"/>
                    <a:pt x="358" y="76"/>
                  </a:cubicBezTo>
                  <a:lnTo>
                    <a:pt x="60" y="600"/>
                  </a:lnTo>
                  <a:cubicBezTo>
                    <a:pt x="1" y="707"/>
                    <a:pt x="72" y="838"/>
                    <a:pt x="191" y="838"/>
                  </a:cubicBezTo>
                  <a:cubicBezTo>
                    <a:pt x="251" y="838"/>
                    <a:pt x="298" y="815"/>
                    <a:pt x="334" y="767"/>
                  </a:cubicBezTo>
                  <a:lnTo>
                    <a:pt x="632" y="243"/>
                  </a:lnTo>
                  <a:cubicBezTo>
                    <a:pt x="667" y="172"/>
                    <a:pt x="643" y="64"/>
                    <a:pt x="572" y="17"/>
                  </a:cubicBezTo>
                  <a:cubicBezTo>
                    <a:pt x="546" y="6"/>
                    <a:pt x="520" y="0"/>
                    <a:pt x="49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83"/>
            <p:cNvSpPr/>
            <p:nvPr/>
          </p:nvSpPr>
          <p:spPr>
            <a:xfrm>
              <a:off x="4157924" y="2252466"/>
              <a:ext cx="10248" cy="29600"/>
            </a:xfrm>
            <a:custGeom>
              <a:rect b="b" l="l" r="r" t="t"/>
              <a:pathLst>
                <a:path extrusionOk="0" h="930" w="322">
                  <a:moveTo>
                    <a:pt x="155" y="0"/>
                  </a:moveTo>
                  <a:cubicBezTo>
                    <a:pt x="72" y="0"/>
                    <a:pt x="1" y="84"/>
                    <a:pt x="1" y="167"/>
                  </a:cubicBezTo>
                  <a:lnTo>
                    <a:pt x="1" y="762"/>
                  </a:lnTo>
                  <a:cubicBezTo>
                    <a:pt x="1" y="858"/>
                    <a:pt x="72" y="929"/>
                    <a:pt x="155" y="929"/>
                  </a:cubicBezTo>
                  <a:cubicBezTo>
                    <a:pt x="251" y="929"/>
                    <a:pt x="322" y="858"/>
                    <a:pt x="322" y="762"/>
                  </a:cubicBezTo>
                  <a:lnTo>
                    <a:pt x="322" y="167"/>
                  </a:lnTo>
                  <a:cubicBezTo>
                    <a:pt x="322" y="84"/>
                    <a:pt x="251" y="0"/>
                    <a:pt x="15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83"/>
            <p:cNvSpPr/>
            <p:nvPr/>
          </p:nvSpPr>
          <p:spPr>
            <a:xfrm>
              <a:off x="4194685" y="2242472"/>
              <a:ext cx="21261" cy="27022"/>
            </a:xfrm>
            <a:custGeom>
              <a:rect b="b" l="l" r="r" t="t"/>
              <a:pathLst>
                <a:path extrusionOk="0" h="849" w="668">
                  <a:moveTo>
                    <a:pt x="181" y="0"/>
                  </a:moveTo>
                  <a:cubicBezTo>
                    <a:pt x="155" y="0"/>
                    <a:pt x="130" y="6"/>
                    <a:pt x="108" y="17"/>
                  </a:cubicBezTo>
                  <a:cubicBezTo>
                    <a:pt x="36" y="64"/>
                    <a:pt x="0" y="172"/>
                    <a:pt x="48" y="243"/>
                  </a:cubicBezTo>
                  <a:lnTo>
                    <a:pt x="346" y="767"/>
                  </a:lnTo>
                  <a:cubicBezTo>
                    <a:pt x="378" y="816"/>
                    <a:pt x="428" y="848"/>
                    <a:pt x="487" y="848"/>
                  </a:cubicBezTo>
                  <a:cubicBezTo>
                    <a:pt x="513" y="848"/>
                    <a:pt x="542" y="841"/>
                    <a:pt x="572" y="826"/>
                  </a:cubicBezTo>
                  <a:cubicBezTo>
                    <a:pt x="643" y="779"/>
                    <a:pt x="667" y="672"/>
                    <a:pt x="631" y="600"/>
                  </a:cubicBezTo>
                  <a:lnTo>
                    <a:pt x="334" y="76"/>
                  </a:lnTo>
                  <a:cubicBezTo>
                    <a:pt x="301" y="27"/>
                    <a:pt x="240" y="0"/>
                    <a:pt x="18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83"/>
            <p:cNvSpPr/>
            <p:nvPr/>
          </p:nvSpPr>
          <p:spPr>
            <a:xfrm>
              <a:off x="4222343" y="2215387"/>
              <a:ext cx="27690" cy="19669"/>
            </a:xfrm>
            <a:custGeom>
              <a:rect b="b" l="l" r="r" t="t"/>
              <a:pathLst>
                <a:path extrusionOk="0" h="618" w="870">
                  <a:moveTo>
                    <a:pt x="176" y="1"/>
                  </a:moveTo>
                  <a:cubicBezTo>
                    <a:pt x="118" y="1"/>
                    <a:pt x="57" y="33"/>
                    <a:pt x="24" y="82"/>
                  </a:cubicBezTo>
                  <a:cubicBezTo>
                    <a:pt x="1" y="142"/>
                    <a:pt x="13" y="249"/>
                    <a:pt x="96" y="296"/>
                  </a:cubicBezTo>
                  <a:cubicBezTo>
                    <a:pt x="632" y="594"/>
                    <a:pt x="620" y="618"/>
                    <a:pt x="691" y="618"/>
                  </a:cubicBezTo>
                  <a:cubicBezTo>
                    <a:pt x="751" y="618"/>
                    <a:pt x="798" y="594"/>
                    <a:pt x="834" y="546"/>
                  </a:cubicBezTo>
                  <a:cubicBezTo>
                    <a:pt x="870" y="475"/>
                    <a:pt x="846" y="368"/>
                    <a:pt x="775" y="320"/>
                  </a:cubicBezTo>
                  <a:lnTo>
                    <a:pt x="251" y="22"/>
                  </a:lnTo>
                  <a:cubicBezTo>
                    <a:pt x="228" y="8"/>
                    <a:pt x="202" y="1"/>
                    <a:pt x="17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83"/>
            <p:cNvSpPr/>
            <p:nvPr/>
          </p:nvSpPr>
          <p:spPr>
            <a:xfrm>
              <a:off x="4232941" y="2177067"/>
              <a:ext cx="29600" cy="10630"/>
            </a:xfrm>
            <a:custGeom>
              <a:rect b="b" l="l" r="r" t="t"/>
              <a:pathLst>
                <a:path extrusionOk="0" h="334" w="930">
                  <a:moveTo>
                    <a:pt x="168" y="0"/>
                  </a:moveTo>
                  <a:cubicBezTo>
                    <a:pt x="72" y="0"/>
                    <a:pt x="1" y="83"/>
                    <a:pt x="1" y="167"/>
                  </a:cubicBezTo>
                  <a:cubicBezTo>
                    <a:pt x="1" y="262"/>
                    <a:pt x="72" y="334"/>
                    <a:pt x="168" y="334"/>
                  </a:cubicBezTo>
                  <a:lnTo>
                    <a:pt x="763" y="334"/>
                  </a:lnTo>
                  <a:cubicBezTo>
                    <a:pt x="858" y="334"/>
                    <a:pt x="930" y="262"/>
                    <a:pt x="930" y="167"/>
                  </a:cubicBezTo>
                  <a:cubicBezTo>
                    <a:pt x="930" y="83"/>
                    <a:pt x="858" y="0"/>
                    <a:pt x="76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83"/>
            <p:cNvSpPr/>
            <p:nvPr/>
          </p:nvSpPr>
          <p:spPr>
            <a:xfrm>
              <a:off x="4221579" y="2130694"/>
              <a:ext cx="28454" cy="19478"/>
            </a:xfrm>
            <a:custGeom>
              <a:rect b="b" l="l" r="r" t="t"/>
              <a:pathLst>
                <a:path extrusionOk="0" h="612" w="894">
                  <a:moveTo>
                    <a:pt x="706" y="0"/>
                  </a:moveTo>
                  <a:cubicBezTo>
                    <a:pt x="679" y="0"/>
                    <a:pt x="654" y="5"/>
                    <a:pt x="632" y="16"/>
                  </a:cubicBezTo>
                  <a:lnTo>
                    <a:pt x="108" y="314"/>
                  </a:lnTo>
                  <a:cubicBezTo>
                    <a:pt x="37" y="362"/>
                    <a:pt x="1" y="469"/>
                    <a:pt x="48" y="540"/>
                  </a:cubicBezTo>
                  <a:cubicBezTo>
                    <a:pt x="96" y="588"/>
                    <a:pt x="144" y="612"/>
                    <a:pt x="203" y="612"/>
                  </a:cubicBezTo>
                  <a:cubicBezTo>
                    <a:pt x="227" y="612"/>
                    <a:pt x="263" y="612"/>
                    <a:pt x="275" y="600"/>
                  </a:cubicBezTo>
                  <a:lnTo>
                    <a:pt x="799" y="302"/>
                  </a:lnTo>
                  <a:cubicBezTo>
                    <a:pt x="870" y="255"/>
                    <a:pt x="894" y="159"/>
                    <a:pt x="858" y="76"/>
                  </a:cubicBezTo>
                  <a:cubicBezTo>
                    <a:pt x="825" y="27"/>
                    <a:pt x="764" y="0"/>
                    <a:pt x="70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83"/>
            <p:cNvSpPr/>
            <p:nvPr/>
          </p:nvSpPr>
          <p:spPr>
            <a:xfrm>
              <a:off x="4194685" y="2095652"/>
              <a:ext cx="20879" cy="26862"/>
            </a:xfrm>
            <a:custGeom>
              <a:rect b="b" l="l" r="r" t="t"/>
              <a:pathLst>
                <a:path extrusionOk="0" h="844" w="656">
                  <a:moveTo>
                    <a:pt x="479" y="0"/>
                  </a:moveTo>
                  <a:cubicBezTo>
                    <a:pt x="428" y="0"/>
                    <a:pt x="378" y="33"/>
                    <a:pt x="346" y="82"/>
                  </a:cubicBezTo>
                  <a:lnTo>
                    <a:pt x="48" y="606"/>
                  </a:lnTo>
                  <a:cubicBezTo>
                    <a:pt x="0" y="677"/>
                    <a:pt x="36" y="784"/>
                    <a:pt x="108" y="820"/>
                  </a:cubicBezTo>
                  <a:cubicBezTo>
                    <a:pt x="131" y="844"/>
                    <a:pt x="167" y="844"/>
                    <a:pt x="179" y="844"/>
                  </a:cubicBezTo>
                  <a:cubicBezTo>
                    <a:pt x="239" y="844"/>
                    <a:pt x="286" y="808"/>
                    <a:pt x="310" y="760"/>
                  </a:cubicBezTo>
                  <a:lnTo>
                    <a:pt x="608" y="248"/>
                  </a:lnTo>
                  <a:cubicBezTo>
                    <a:pt x="655" y="165"/>
                    <a:pt x="631" y="70"/>
                    <a:pt x="548" y="22"/>
                  </a:cubicBezTo>
                  <a:cubicBezTo>
                    <a:pt x="526" y="7"/>
                    <a:pt x="502" y="0"/>
                    <a:pt x="4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1" name="Google Shape;6481;p83"/>
          <p:cNvGrpSpPr/>
          <p:nvPr/>
        </p:nvGrpSpPr>
        <p:grpSpPr>
          <a:xfrm>
            <a:off x="3576626" y="1975821"/>
            <a:ext cx="284251" cy="351694"/>
            <a:chOff x="3576626" y="1975821"/>
            <a:chExt cx="284251" cy="351694"/>
          </a:xfrm>
        </p:grpSpPr>
        <p:sp>
          <p:nvSpPr>
            <p:cNvPr id="6482" name="Google Shape;6482;p83"/>
            <p:cNvSpPr/>
            <p:nvPr/>
          </p:nvSpPr>
          <p:spPr>
            <a:xfrm>
              <a:off x="3576626" y="2145971"/>
              <a:ext cx="284251" cy="181544"/>
            </a:xfrm>
            <a:custGeom>
              <a:rect b="b" l="l" r="r" t="t"/>
              <a:pathLst>
                <a:path extrusionOk="0" h="5704" w="8931">
                  <a:moveTo>
                    <a:pt x="3001" y="346"/>
                  </a:moveTo>
                  <a:cubicBezTo>
                    <a:pt x="3096" y="346"/>
                    <a:pt x="3179" y="370"/>
                    <a:pt x="3263" y="453"/>
                  </a:cubicBezTo>
                  <a:cubicBezTo>
                    <a:pt x="3334" y="525"/>
                    <a:pt x="3358" y="608"/>
                    <a:pt x="3358" y="703"/>
                  </a:cubicBezTo>
                  <a:lnTo>
                    <a:pt x="3358" y="1132"/>
                  </a:lnTo>
                  <a:cubicBezTo>
                    <a:pt x="3358" y="1311"/>
                    <a:pt x="3263" y="1477"/>
                    <a:pt x="3096" y="1584"/>
                  </a:cubicBezTo>
                  <a:cubicBezTo>
                    <a:pt x="3048" y="1608"/>
                    <a:pt x="3025" y="1656"/>
                    <a:pt x="3025" y="1715"/>
                  </a:cubicBezTo>
                  <a:lnTo>
                    <a:pt x="3025" y="1894"/>
                  </a:lnTo>
                  <a:lnTo>
                    <a:pt x="2644" y="1894"/>
                  </a:lnTo>
                  <a:lnTo>
                    <a:pt x="2644" y="1715"/>
                  </a:lnTo>
                  <a:cubicBezTo>
                    <a:pt x="2644" y="1656"/>
                    <a:pt x="2620" y="1608"/>
                    <a:pt x="2572" y="1584"/>
                  </a:cubicBezTo>
                  <a:cubicBezTo>
                    <a:pt x="2405" y="1489"/>
                    <a:pt x="2310" y="1311"/>
                    <a:pt x="2310" y="1132"/>
                  </a:cubicBezTo>
                  <a:lnTo>
                    <a:pt x="2310" y="703"/>
                  </a:lnTo>
                  <a:cubicBezTo>
                    <a:pt x="2310" y="513"/>
                    <a:pt x="2465" y="346"/>
                    <a:pt x="2667" y="346"/>
                  </a:cubicBezTo>
                  <a:close/>
                  <a:moveTo>
                    <a:pt x="6096" y="346"/>
                  </a:moveTo>
                  <a:cubicBezTo>
                    <a:pt x="6192" y="346"/>
                    <a:pt x="6275" y="370"/>
                    <a:pt x="6358" y="453"/>
                  </a:cubicBezTo>
                  <a:cubicBezTo>
                    <a:pt x="6430" y="525"/>
                    <a:pt x="6454" y="608"/>
                    <a:pt x="6454" y="703"/>
                  </a:cubicBezTo>
                  <a:lnTo>
                    <a:pt x="6454" y="1132"/>
                  </a:lnTo>
                  <a:cubicBezTo>
                    <a:pt x="6454" y="1311"/>
                    <a:pt x="6370" y="1477"/>
                    <a:pt x="6192" y="1584"/>
                  </a:cubicBezTo>
                  <a:cubicBezTo>
                    <a:pt x="6144" y="1608"/>
                    <a:pt x="6120" y="1656"/>
                    <a:pt x="6120" y="1715"/>
                  </a:cubicBezTo>
                  <a:lnTo>
                    <a:pt x="6120" y="1894"/>
                  </a:lnTo>
                  <a:lnTo>
                    <a:pt x="5739" y="1894"/>
                  </a:lnTo>
                  <a:lnTo>
                    <a:pt x="5739" y="1715"/>
                  </a:lnTo>
                  <a:cubicBezTo>
                    <a:pt x="5739" y="1656"/>
                    <a:pt x="5715" y="1608"/>
                    <a:pt x="5668" y="1584"/>
                  </a:cubicBezTo>
                  <a:cubicBezTo>
                    <a:pt x="5501" y="1489"/>
                    <a:pt x="5406" y="1311"/>
                    <a:pt x="5406" y="1132"/>
                  </a:cubicBezTo>
                  <a:lnTo>
                    <a:pt x="5406" y="703"/>
                  </a:lnTo>
                  <a:cubicBezTo>
                    <a:pt x="5406" y="513"/>
                    <a:pt x="5561" y="346"/>
                    <a:pt x="5763" y="346"/>
                  </a:cubicBezTo>
                  <a:close/>
                  <a:moveTo>
                    <a:pt x="1453" y="2061"/>
                  </a:moveTo>
                  <a:cubicBezTo>
                    <a:pt x="1548" y="2061"/>
                    <a:pt x="1632" y="2084"/>
                    <a:pt x="1715" y="2156"/>
                  </a:cubicBezTo>
                  <a:cubicBezTo>
                    <a:pt x="1786" y="2239"/>
                    <a:pt x="1810" y="2323"/>
                    <a:pt x="1810" y="2418"/>
                  </a:cubicBezTo>
                  <a:lnTo>
                    <a:pt x="1810" y="2846"/>
                  </a:lnTo>
                  <a:cubicBezTo>
                    <a:pt x="1810" y="3037"/>
                    <a:pt x="1715" y="3204"/>
                    <a:pt x="1548" y="3287"/>
                  </a:cubicBezTo>
                  <a:cubicBezTo>
                    <a:pt x="1501" y="3323"/>
                    <a:pt x="1477" y="3370"/>
                    <a:pt x="1477" y="3430"/>
                  </a:cubicBezTo>
                  <a:lnTo>
                    <a:pt x="1477" y="3608"/>
                  </a:lnTo>
                  <a:lnTo>
                    <a:pt x="1096" y="3608"/>
                  </a:lnTo>
                  <a:lnTo>
                    <a:pt x="1096" y="3430"/>
                  </a:lnTo>
                  <a:cubicBezTo>
                    <a:pt x="1096" y="3370"/>
                    <a:pt x="1072" y="3323"/>
                    <a:pt x="1024" y="3287"/>
                  </a:cubicBezTo>
                  <a:cubicBezTo>
                    <a:pt x="858" y="3204"/>
                    <a:pt x="762" y="3025"/>
                    <a:pt x="762" y="2846"/>
                  </a:cubicBezTo>
                  <a:lnTo>
                    <a:pt x="762" y="2418"/>
                  </a:lnTo>
                  <a:cubicBezTo>
                    <a:pt x="762" y="2215"/>
                    <a:pt x="917" y="2061"/>
                    <a:pt x="1120" y="2061"/>
                  </a:cubicBezTo>
                  <a:close/>
                  <a:moveTo>
                    <a:pt x="4549" y="2061"/>
                  </a:moveTo>
                  <a:cubicBezTo>
                    <a:pt x="4644" y="2061"/>
                    <a:pt x="4727" y="2084"/>
                    <a:pt x="4810" y="2156"/>
                  </a:cubicBezTo>
                  <a:cubicBezTo>
                    <a:pt x="4882" y="2239"/>
                    <a:pt x="4906" y="2323"/>
                    <a:pt x="4906" y="2418"/>
                  </a:cubicBezTo>
                  <a:lnTo>
                    <a:pt x="4906" y="2846"/>
                  </a:lnTo>
                  <a:cubicBezTo>
                    <a:pt x="4906" y="3025"/>
                    <a:pt x="4810" y="3204"/>
                    <a:pt x="4644" y="3287"/>
                  </a:cubicBezTo>
                  <a:cubicBezTo>
                    <a:pt x="4596" y="3323"/>
                    <a:pt x="4572" y="3370"/>
                    <a:pt x="4572" y="3430"/>
                  </a:cubicBezTo>
                  <a:lnTo>
                    <a:pt x="4572" y="3608"/>
                  </a:lnTo>
                  <a:lnTo>
                    <a:pt x="4191" y="3608"/>
                  </a:lnTo>
                  <a:lnTo>
                    <a:pt x="4191" y="3430"/>
                  </a:lnTo>
                  <a:cubicBezTo>
                    <a:pt x="4191" y="3370"/>
                    <a:pt x="4168" y="3323"/>
                    <a:pt x="4120" y="3287"/>
                  </a:cubicBezTo>
                  <a:cubicBezTo>
                    <a:pt x="3953" y="3204"/>
                    <a:pt x="3858" y="3025"/>
                    <a:pt x="3858" y="2846"/>
                  </a:cubicBezTo>
                  <a:lnTo>
                    <a:pt x="3858" y="2418"/>
                  </a:lnTo>
                  <a:cubicBezTo>
                    <a:pt x="3858" y="2215"/>
                    <a:pt x="4013" y="2061"/>
                    <a:pt x="4215" y="2061"/>
                  </a:cubicBezTo>
                  <a:close/>
                  <a:moveTo>
                    <a:pt x="7668" y="2061"/>
                  </a:moveTo>
                  <a:cubicBezTo>
                    <a:pt x="7751" y="2061"/>
                    <a:pt x="7847" y="2084"/>
                    <a:pt x="7918" y="2156"/>
                  </a:cubicBezTo>
                  <a:cubicBezTo>
                    <a:pt x="7989" y="2239"/>
                    <a:pt x="8025" y="2323"/>
                    <a:pt x="8025" y="2418"/>
                  </a:cubicBezTo>
                  <a:lnTo>
                    <a:pt x="8025" y="2846"/>
                  </a:lnTo>
                  <a:cubicBezTo>
                    <a:pt x="8001" y="3025"/>
                    <a:pt x="7918" y="3204"/>
                    <a:pt x="7751" y="3287"/>
                  </a:cubicBezTo>
                  <a:cubicBezTo>
                    <a:pt x="7704" y="3323"/>
                    <a:pt x="7680" y="3370"/>
                    <a:pt x="7680" y="3430"/>
                  </a:cubicBezTo>
                  <a:lnTo>
                    <a:pt x="7680" y="3608"/>
                  </a:lnTo>
                  <a:lnTo>
                    <a:pt x="7311" y="3608"/>
                  </a:lnTo>
                  <a:lnTo>
                    <a:pt x="7311" y="3430"/>
                  </a:lnTo>
                  <a:cubicBezTo>
                    <a:pt x="7311" y="3370"/>
                    <a:pt x="7275" y="3323"/>
                    <a:pt x="7227" y="3287"/>
                  </a:cubicBezTo>
                  <a:cubicBezTo>
                    <a:pt x="7073" y="3204"/>
                    <a:pt x="6966" y="3025"/>
                    <a:pt x="6966" y="2846"/>
                  </a:cubicBezTo>
                  <a:lnTo>
                    <a:pt x="6966" y="2418"/>
                  </a:lnTo>
                  <a:cubicBezTo>
                    <a:pt x="6966" y="2215"/>
                    <a:pt x="7132" y="2061"/>
                    <a:pt x="7323" y="2061"/>
                  </a:cubicBezTo>
                  <a:close/>
                  <a:moveTo>
                    <a:pt x="5787" y="1"/>
                  </a:moveTo>
                  <a:cubicBezTo>
                    <a:pt x="5418" y="1"/>
                    <a:pt x="5120" y="310"/>
                    <a:pt x="5120" y="691"/>
                  </a:cubicBezTo>
                  <a:lnTo>
                    <a:pt x="5120" y="1120"/>
                  </a:lnTo>
                  <a:cubicBezTo>
                    <a:pt x="5120" y="1382"/>
                    <a:pt x="5251" y="1644"/>
                    <a:pt x="5465" y="1799"/>
                  </a:cubicBezTo>
                  <a:lnTo>
                    <a:pt x="5465" y="1953"/>
                  </a:lnTo>
                  <a:lnTo>
                    <a:pt x="5180" y="2073"/>
                  </a:lnTo>
                  <a:cubicBezTo>
                    <a:pt x="5144" y="2025"/>
                    <a:pt x="5120" y="1977"/>
                    <a:pt x="5072" y="1942"/>
                  </a:cubicBezTo>
                  <a:cubicBezTo>
                    <a:pt x="4941" y="1799"/>
                    <a:pt x="4775" y="1739"/>
                    <a:pt x="4596" y="1739"/>
                  </a:cubicBezTo>
                  <a:lnTo>
                    <a:pt x="4251" y="1739"/>
                  </a:lnTo>
                  <a:cubicBezTo>
                    <a:pt x="4001" y="1739"/>
                    <a:pt x="3798" y="1882"/>
                    <a:pt x="3679" y="2073"/>
                  </a:cubicBezTo>
                  <a:lnTo>
                    <a:pt x="3394" y="1953"/>
                  </a:lnTo>
                  <a:lnTo>
                    <a:pt x="3394" y="1799"/>
                  </a:lnTo>
                  <a:cubicBezTo>
                    <a:pt x="3596" y="1644"/>
                    <a:pt x="3739" y="1382"/>
                    <a:pt x="3739" y="1120"/>
                  </a:cubicBezTo>
                  <a:lnTo>
                    <a:pt x="3739" y="691"/>
                  </a:lnTo>
                  <a:cubicBezTo>
                    <a:pt x="3739" y="513"/>
                    <a:pt x="3656" y="334"/>
                    <a:pt x="3537" y="215"/>
                  </a:cubicBezTo>
                  <a:cubicBezTo>
                    <a:pt x="3406" y="72"/>
                    <a:pt x="3239" y="13"/>
                    <a:pt x="3060" y="13"/>
                  </a:cubicBezTo>
                  <a:lnTo>
                    <a:pt x="2727" y="13"/>
                  </a:lnTo>
                  <a:cubicBezTo>
                    <a:pt x="2346" y="13"/>
                    <a:pt x="2048" y="334"/>
                    <a:pt x="2048" y="703"/>
                  </a:cubicBezTo>
                  <a:lnTo>
                    <a:pt x="2048" y="1132"/>
                  </a:lnTo>
                  <a:cubicBezTo>
                    <a:pt x="2048" y="1406"/>
                    <a:pt x="2191" y="1656"/>
                    <a:pt x="2394" y="1822"/>
                  </a:cubicBezTo>
                  <a:lnTo>
                    <a:pt x="2394" y="1965"/>
                  </a:lnTo>
                  <a:lnTo>
                    <a:pt x="2108" y="2084"/>
                  </a:lnTo>
                  <a:cubicBezTo>
                    <a:pt x="2084" y="2037"/>
                    <a:pt x="2048" y="2001"/>
                    <a:pt x="2013" y="1953"/>
                  </a:cubicBezTo>
                  <a:cubicBezTo>
                    <a:pt x="1870" y="1822"/>
                    <a:pt x="1715" y="1763"/>
                    <a:pt x="1536" y="1763"/>
                  </a:cubicBezTo>
                  <a:lnTo>
                    <a:pt x="1191" y="1763"/>
                  </a:lnTo>
                  <a:cubicBezTo>
                    <a:pt x="822" y="1763"/>
                    <a:pt x="524" y="2073"/>
                    <a:pt x="524" y="2442"/>
                  </a:cubicBezTo>
                  <a:lnTo>
                    <a:pt x="524" y="2870"/>
                  </a:lnTo>
                  <a:cubicBezTo>
                    <a:pt x="524" y="3144"/>
                    <a:pt x="655" y="3394"/>
                    <a:pt x="858" y="3561"/>
                  </a:cubicBezTo>
                  <a:lnTo>
                    <a:pt x="858" y="3704"/>
                  </a:lnTo>
                  <a:lnTo>
                    <a:pt x="429" y="3882"/>
                  </a:lnTo>
                  <a:cubicBezTo>
                    <a:pt x="179" y="3989"/>
                    <a:pt x="0" y="4239"/>
                    <a:pt x="0" y="4513"/>
                  </a:cubicBezTo>
                  <a:lnTo>
                    <a:pt x="0" y="5537"/>
                  </a:lnTo>
                  <a:cubicBezTo>
                    <a:pt x="0" y="5632"/>
                    <a:pt x="72" y="5704"/>
                    <a:pt x="167" y="5704"/>
                  </a:cubicBezTo>
                  <a:cubicBezTo>
                    <a:pt x="250" y="5704"/>
                    <a:pt x="322" y="5632"/>
                    <a:pt x="322" y="5537"/>
                  </a:cubicBezTo>
                  <a:lnTo>
                    <a:pt x="322" y="4513"/>
                  </a:lnTo>
                  <a:cubicBezTo>
                    <a:pt x="322" y="4358"/>
                    <a:pt x="417" y="4228"/>
                    <a:pt x="548" y="4180"/>
                  </a:cubicBezTo>
                  <a:lnTo>
                    <a:pt x="1060" y="3977"/>
                  </a:lnTo>
                  <a:lnTo>
                    <a:pt x="1679" y="3977"/>
                  </a:lnTo>
                  <a:lnTo>
                    <a:pt x="2191" y="4180"/>
                  </a:lnTo>
                  <a:cubicBezTo>
                    <a:pt x="2322" y="4239"/>
                    <a:pt x="2405" y="4358"/>
                    <a:pt x="2405" y="4513"/>
                  </a:cubicBezTo>
                  <a:lnTo>
                    <a:pt x="2405" y="5537"/>
                  </a:lnTo>
                  <a:cubicBezTo>
                    <a:pt x="2405" y="5632"/>
                    <a:pt x="2489" y="5704"/>
                    <a:pt x="2572" y="5704"/>
                  </a:cubicBezTo>
                  <a:cubicBezTo>
                    <a:pt x="2667" y="5704"/>
                    <a:pt x="2739" y="5632"/>
                    <a:pt x="2739" y="5537"/>
                  </a:cubicBezTo>
                  <a:lnTo>
                    <a:pt x="2739" y="4513"/>
                  </a:lnTo>
                  <a:cubicBezTo>
                    <a:pt x="2739" y="4228"/>
                    <a:pt x="2572" y="3989"/>
                    <a:pt x="2310" y="3882"/>
                  </a:cubicBezTo>
                  <a:lnTo>
                    <a:pt x="1870" y="3704"/>
                  </a:lnTo>
                  <a:lnTo>
                    <a:pt x="1870" y="3561"/>
                  </a:lnTo>
                  <a:cubicBezTo>
                    <a:pt x="2084" y="3394"/>
                    <a:pt x="2215" y="3144"/>
                    <a:pt x="2215" y="2870"/>
                  </a:cubicBezTo>
                  <a:lnTo>
                    <a:pt x="2215" y="2442"/>
                  </a:lnTo>
                  <a:lnTo>
                    <a:pt x="2215" y="2418"/>
                  </a:lnTo>
                  <a:lnTo>
                    <a:pt x="2608" y="2263"/>
                  </a:lnTo>
                  <a:lnTo>
                    <a:pt x="3227" y="2263"/>
                  </a:lnTo>
                  <a:lnTo>
                    <a:pt x="3620" y="2418"/>
                  </a:lnTo>
                  <a:lnTo>
                    <a:pt x="3620" y="2442"/>
                  </a:lnTo>
                  <a:lnTo>
                    <a:pt x="3620" y="2870"/>
                  </a:lnTo>
                  <a:cubicBezTo>
                    <a:pt x="3620" y="3144"/>
                    <a:pt x="3751" y="3394"/>
                    <a:pt x="3953" y="3561"/>
                  </a:cubicBezTo>
                  <a:lnTo>
                    <a:pt x="3953" y="3704"/>
                  </a:lnTo>
                  <a:lnTo>
                    <a:pt x="3525" y="3882"/>
                  </a:lnTo>
                  <a:cubicBezTo>
                    <a:pt x="3275" y="3989"/>
                    <a:pt x="3096" y="4239"/>
                    <a:pt x="3096" y="4513"/>
                  </a:cubicBezTo>
                  <a:lnTo>
                    <a:pt x="3096" y="5537"/>
                  </a:lnTo>
                  <a:cubicBezTo>
                    <a:pt x="3096" y="5632"/>
                    <a:pt x="3167" y="5704"/>
                    <a:pt x="3263" y="5704"/>
                  </a:cubicBezTo>
                  <a:cubicBezTo>
                    <a:pt x="3346" y="5704"/>
                    <a:pt x="3417" y="5632"/>
                    <a:pt x="3417" y="5537"/>
                  </a:cubicBezTo>
                  <a:lnTo>
                    <a:pt x="3417" y="4513"/>
                  </a:lnTo>
                  <a:cubicBezTo>
                    <a:pt x="3417" y="4358"/>
                    <a:pt x="3513" y="4228"/>
                    <a:pt x="3644" y="4180"/>
                  </a:cubicBezTo>
                  <a:lnTo>
                    <a:pt x="4156" y="3977"/>
                  </a:lnTo>
                  <a:lnTo>
                    <a:pt x="4775" y="3977"/>
                  </a:lnTo>
                  <a:lnTo>
                    <a:pt x="5287" y="4180"/>
                  </a:lnTo>
                  <a:cubicBezTo>
                    <a:pt x="5418" y="4239"/>
                    <a:pt x="5501" y="4358"/>
                    <a:pt x="5501" y="4513"/>
                  </a:cubicBezTo>
                  <a:lnTo>
                    <a:pt x="5501" y="5537"/>
                  </a:lnTo>
                  <a:cubicBezTo>
                    <a:pt x="5501" y="5632"/>
                    <a:pt x="5584" y="5704"/>
                    <a:pt x="5668" y="5704"/>
                  </a:cubicBezTo>
                  <a:cubicBezTo>
                    <a:pt x="5763" y="5704"/>
                    <a:pt x="5834" y="5632"/>
                    <a:pt x="5834" y="5537"/>
                  </a:cubicBezTo>
                  <a:lnTo>
                    <a:pt x="5834" y="4513"/>
                  </a:lnTo>
                  <a:cubicBezTo>
                    <a:pt x="5834" y="4228"/>
                    <a:pt x="5668" y="3989"/>
                    <a:pt x="5406" y="3882"/>
                  </a:cubicBezTo>
                  <a:lnTo>
                    <a:pt x="4965" y="3704"/>
                  </a:lnTo>
                  <a:lnTo>
                    <a:pt x="4965" y="3561"/>
                  </a:lnTo>
                  <a:cubicBezTo>
                    <a:pt x="5180" y="3394"/>
                    <a:pt x="5311" y="3144"/>
                    <a:pt x="5311" y="2870"/>
                  </a:cubicBezTo>
                  <a:lnTo>
                    <a:pt x="5311" y="2442"/>
                  </a:lnTo>
                  <a:lnTo>
                    <a:pt x="5311" y="2418"/>
                  </a:lnTo>
                  <a:lnTo>
                    <a:pt x="5703" y="2263"/>
                  </a:lnTo>
                  <a:lnTo>
                    <a:pt x="6323" y="2263"/>
                  </a:lnTo>
                  <a:lnTo>
                    <a:pt x="6715" y="2418"/>
                  </a:lnTo>
                  <a:lnTo>
                    <a:pt x="6715" y="2442"/>
                  </a:lnTo>
                  <a:lnTo>
                    <a:pt x="6715" y="2870"/>
                  </a:lnTo>
                  <a:cubicBezTo>
                    <a:pt x="6715" y="3144"/>
                    <a:pt x="6846" y="3394"/>
                    <a:pt x="7049" y="3561"/>
                  </a:cubicBezTo>
                  <a:lnTo>
                    <a:pt x="7049" y="3704"/>
                  </a:lnTo>
                  <a:lnTo>
                    <a:pt x="6620" y="3882"/>
                  </a:lnTo>
                  <a:cubicBezTo>
                    <a:pt x="6370" y="3989"/>
                    <a:pt x="6192" y="4239"/>
                    <a:pt x="6192" y="4513"/>
                  </a:cubicBezTo>
                  <a:lnTo>
                    <a:pt x="6192" y="5537"/>
                  </a:lnTo>
                  <a:cubicBezTo>
                    <a:pt x="6192" y="5632"/>
                    <a:pt x="6263" y="5704"/>
                    <a:pt x="6358" y="5704"/>
                  </a:cubicBezTo>
                  <a:cubicBezTo>
                    <a:pt x="6442" y="5704"/>
                    <a:pt x="6513" y="5632"/>
                    <a:pt x="6513" y="5537"/>
                  </a:cubicBezTo>
                  <a:lnTo>
                    <a:pt x="6513" y="4513"/>
                  </a:lnTo>
                  <a:cubicBezTo>
                    <a:pt x="6513" y="4358"/>
                    <a:pt x="6608" y="4228"/>
                    <a:pt x="6739" y="4180"/>
                  </a:cubicBezTo>
                  <a:lnTo>
                    <a:pt x="7251" y="3977"/>
                  </a:lnTo>
                  <a:lnTo>
                    <a:pt x="7870" y="3977"/>
                  </a:lnTo>
                  <a:lnTo>
                    <a:pt x="8382" y="4180"/>
                  </a:lnTo>
                  <a:cubicBezTo>
                    <a:pt x="8513" y="4239"/>
                    <a:pt x="8597" y="4358"/>
                    <a:pt x="8597" y="4513"/>
                  </a:cubicBezTo>
                  <a:lnTo>
                    <a:pt x="8597" y="5537"/>
                  </a:lnTo>
                  <a:cubicBezTo>
                    <a:pt x="8597" y="5632"/>
                    <a:pt x="8680" y="5704"/>
                    <a:pt x="8763" y="5704"/>
                  </a:cubicBezTo>
                  <a:cubicBezTo>
                    <a:pt x="8859" y="5704"/>
                    <a:pt x="8930" y="5632"/>
                    <a:pt x="8930" y="5537"/>
                  </a:cubicBezTo>
                  <a:lnTo>
                    <a:pt x="8930" y="4513"/>
                  </a:lnTo>
                  <a:cubicBezTo>
                    <a:pt x="8859" y="4204"/>
                    <a:pt x="8680" y="3942"/>
                    <a:pt x="8418" y="3847"/>
                  </a:cubicBezTo>
                  <a:lnTo>
                    <a:pt x="7989" y="3668"/>
                  </a:lnTo>
                  <a:lnTo>
                    <a:pt x="7989" y="3513"/>
                  </a:lnTo>
                  <a:cubicBezTo>
                    <a:pt x="8204" y="3346"/>
                    <a:pt x="8335" y="3096"/>
                    <a:pt x="8335" y="2835"/>
                  </a:cubicBezTo>
                  <a:lnTo>
                    <a:pt x="8335" y="2394"/>
                  </a:lnTo>
                  <a:cubicBezTo>
                    <a:pt x="8335" y="2215"/>
                    <a:pt x="8263" y="2037"/>
                    <a:pt x="8144" y="1918"/>
                  </a:cubicBezTo>
                  <a:cubicBezTo>
                    <a:pt x="8001" y="1787"/>
                    <a:pt x="7847" y="1727"/>
                    <a:pt x="7668" y="1727"/>
                  </a:cubicBezTo>
                  <a:lnTo>
                    <a:pt x="7323" y="1727"/>
                  </a:lnTo>
                  <a:cubicBezTo>
                    <a:pt x="7073" y="1727"/>
                    <a:pt x="6858" y="1858"/>
                    <a:pt x="6739" y="2061"/>
                  </a:cubicBezTo>
                  <a:lnTo>
                    <a:pt x="6454" y="1942"/>
                  </a:lnTo>
                  <a:lnTo>
                    <a:pt x="6454" y="1787"/>
                  </a:lnTo>
                  <a:cubicBezTo>
                    <a:pt x="6668" y="1620"/>
                    <a:pt x="6799" y="1370"/>
                    <a:pt x="6799" y="1108"/>
                  </a:cubicBezTo>
                  <a:lnTo>
                    <a:pt x="6799" y="668"/>
                  </a:lnTo>
                  <a:cubicBezTo>
                    <a:pt x="6799" y="489"/>
                    <a:pt x="6727" y="310"/>
                    <a:pt x="6608" y="191"/>
                  </a:cubicBezTo>
                  <a:cubicBezTo>
                    <a:pt x="6477" y="60"/>
                    <a:pt x="6311" y="1"/>
                    <a:pt x="61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83"/>
            <p:cNvSpPr/>
            <p:nvPr/>
          </p:nvSpPr>
          <p:spPr>
            <a:xfrm>
              <a:off x="3656195" y="1975821"/>
              <a:ext cx="120149" cy="164134"/>
            </a:xfrm>
            <a:custGeom>
              <a:rect b="b" l="l" r="r" t="t"/>
              <a:pathLst>
                <a:path extrusionOk="0" h="5157" w="3775">
                  <a:moveTo>
                    <a:pt x="2049" y="334"/>
                  </a:moveTo>
                  <a:cubicBezTo>
                    <a:pt x="2239" y="334"/>
                    <a:pt x="2406" y="501"/>
                    <a:pt x="2406" y="691"/>
                  </a:cubicBezTo>
                  <a:lnTo>
                    <a:pt x="2406" y="1037"/>
                  </a:lnTo>
                  <a:cubicBezTo>
                    <a:pt x="2406" y="1334"/>
                    <a:pt x="2168" y="1549"/>
                    <a:pt x="1882" y="1549"/>
                  </a:cubicBezTo>
                  <a:cubicBezTo>
                    <a:pt x="1869" y="1550"/>
                    <a:pt x="1855" y="1550"/>
                    <a:pt x="1842" y="1550"/>
                  </a:cubicBezTo>
                  <a:cubicBezTo>
                    <a:pt x="1575" y="1550"/>
                    <a:pt x="1358" y="1321"/>
                    <a:pt x="1358" y="1037"/>
                  </a:cubicBezTo>
                  <a:lnTo>
                    <a:pt x="1358" y="691"/>
                  </a:lnTo>
                  <a:cubicBezTo>
                    <a:pt x="1358" y="501"/>
                    <a:pt x="1513" y="334"/>
                    <a:pt x="1715" y="334"/>
                  </a:cubicBezTo>
                  <a:close/>
                  <a:moveTo>
                    <a:pt x="2049" y="1870"/>
                  </a:moveTo>
                  <a:lnTo>
                    <a:pt x="2049" y="1965"/>
                  </a:lnTo>
                  <a:cubicBezTo>
                    <a:pt x="2072" y="2025"/>
                    <a:pt x="2084" y="2073"/>
                    <a:pt x="2108" y="2132"/>
                  </a:cubicBezTo>
                  <a:lnTo>
                    <a:pt x="1894" y="2358"/>
                  </a:lnTo>
                  <a:lnTo>
                    <a:pt x="1870" y="2358"/>
                  </a:lnTo>
                  <a:lnTo>
                    <a:pt x="1656" y="2132"/>
                  </a:lnTo>
                  <a:cubicBezTo>
                    <a:pt x="1679" y="2085"/>
                    <a:pt x="1691" y="2025"/>
                    <a:pt x="1691" y="1965"/>
                  </a:cubicBezTo>
                  <a:lnTo>
                    <a:pt x="1691" y="1870"/>
                  </a:lnTo>
                  <a:cubicBezTo>
                    <a:pt x="1751" y="1882"/>
                    <a:pt x="1810" y="1882"/>
                    <a:pt x="1870" y="1882"/>
                  </a:cubicBezTo>
                  <a:cubicBezTo>
                    <a:pt x="1929" y="1882"/>
                    <a:pt x="1989" y="1882"/>
                    <a:pt x="2049" y="1870"/>
                  </a:cubicBezTo>
                  <a:close/>
                  <a:moveTo>
                    <a:pt x="2382" y="2323"/>
                  </a:moveTo>
                  <a:lnTo>
                    <a:pt x="2668" y="2454"/>
                  </a:lnTo>
                  <a:cubicBezTo>
                    <a:pt x="2727" y="2489"/>
                    <a:pt x="2763" y="2549"/>
                    <a:pt x="2763" y="2620"/>
                  </a:cubicBezTo>
                  <a:lnTo>
                    <a:pt x="2763" y="2942"/>
                  </a:lnTo>
                  <a:lnTo>
                    <a:pt x="1025" y="2942"/>
                  </a:lnTo>
                  <a:lnTo>
                    <a:pt x="1025" y="2620"/>
                  </a:lnTo>
                  <a:lnTo>
                    <a:pt x="1013" y="2620"/>
                  </a:lnTo>
                  <a:cubicBezTo>
                    <a:pt x="1013" y="2549"/>
                    <a:pt x="1060" y="2489"/>
                    <a:pt x="1120" y="2454"/>
                  </a:cubicBezTo>
                  <a:lnTo>
                    <a:pt x="1394" y="2323"/>
                  </a:lnTo>
                  <a:lnTo>
                    <a:pt x="1656" y="2585"/>
                  </a:lnTo>
                  <a:cubicBezTo>
                    <a:pt x="1715" y="2632"/>
                    <a:pt x="1799" y="2680"/>
                    <a:pt x="1894" y="2680"/>
                  </a:cubicBezTo>
                  <a:cubicBezTo>
                    <a:pt x="1977" y="2680"/>
                    <a:pt x="2049" y="2656"/>
                    <a:pt x="2132" y="2585"/>
                  </a:cubicBezTo>
                  <a:lnTo>
                    <a:pt x="2382" y="2323"/>
                  </a:lnTo>
                  <a:close/>
                  <a:moveTo>
                    <a:pt x="3334" y="3263"/>
                  </a:moveTo>
                  <a:lnTo>
                    <a:pt x="3156" y="3632"/>
                  </a:lnTo>
                  <a:lnTo>
                    <a:pt x="596" y="3632"/>
                  </a:lnTo>
                  <a:lnTo>
                    <a:pt x="417" y="3263"/>
                  </a:lnTo>
                  <a:close/>
                  <a:moveTo>
                    <a:pt x="1715" y="1"/>
                  </a:moveTo>
                  <a:cubicBezTo>
                    <a:pt x="1334" y="1"/>
                    <a:pt x="1025" y="299"/>
                    <a:pt x="1025" y="691"/>
                  </a:cubicBezTo>
                  <a:lnTo>
                    <a:pt x="1025" y="1025"/>
                  </a:lnTo>
                  <a:cubicBezTo>
                    <a:pt x="1025" y="1311"/>
                    <a:pt x="1156" y="1549"/>
                    <a:pt x="1370" y="1715"/>
                  </a:cubicBezTo>
                  <a:lnTo>
                    <a:pt x="1370" y="1954"/>
                  </a:lnTo>
                  <a:lnTo>
                    <a:pt x="1370" y="1965"/>
                  </a:lnTo>
                  <a:lnTo>
                    <a:pt x="965" y="2180"/>
                  </a:lnTo>
                  <a:cubicBezTo>
                    <a:pt x="786" y="2263"/>
                    <a:pt x="679" y="2430"/>
                    <a:pt x="679" y="2620"/>
                  </a:cubicBezTo>
                  <a:lnTo>
                    <a:pt x="679" y="2942"/>
                  </a:lnTo>
                  <a:lnTo>
                    <a:pt x="155" y="2942"/>
                  </a:lnTo>
                  <a:cubicBezTo>
                    <a:pt x="96" y="2942"/>
                    <a:pt x="60" y="2966"/>
                    <a:pt x="24" y="3013"/>
                  </a:cubicBezTo>
                  <a:cubicBezTo>
                    <a:pt x="1" y="3061"/>
                    <a:pt x="1" y="3120"/>
                    <a:pt x="24" y="3180"/>
                  </a:cubicBezTo>
                  <a:lnTo>
                    <a:pt x="370" y="3859"/>
                  </a:lnTo>
                  <a:cubicBezTo>
                    <a:pt x="394" y="3918"/>
                    <a:pt x="453" y="3954"/>
                    <a:pt x="513" y="3954"/>
                  </a:cubicBezTo>
                  <a:lnTo>
                    <a:pt x="691" y="3954"/>
                  </a:lnTo>
                  <a:lnTo>
                    <a:pt x="691" y="4990"/>
                  </a:lnTo>
                  <a:cubicBezTo>
                    <a:pt x="691" y="5085"/>
                    <a:pt x="775" y="5156"/>
                    <a:pt x="858" y="5156"/>
                  </a:cubicBezTo>
                  <a:cubicBezTo>
                    <a:pt x="953" y="5156"/>
                    <a:pt x="1025" y="5085"/>
                    <a:pt x="1025" y="4990"/>
                  </a:cubicBezTo>
                  <a:lnTo>
                    <a:pt x="1025" y="3954"/>
                  </a:lnTo>
                  <a:lnTo>
                    <a:pt x="2763" y="3954"/>
                  </a:lnTo>
                  <a:lnTo>
                    <a:pt x="2763" y="4990"/>
                  </a:lnTo>
                  <a:cubicBezTo>
                    <a:pt x="2763" y="5085"/>
                    <a:pt x="2846" y="5156"/>
                    <a:pt x="2930" y="5156"/>
                  </a:cubicBezTo>
                  <a:cubicBezTo>
                    <a:pt x="3025" y="5156"/>
                    <a:pt x="3096" y="5085"/>
                    <a:pt x="3096" y="4990"/>
                  </a:cubicBezTo>
                  <a:lnTo>
                    <a:pt x="3096" y="3954"/>
                  </a:lnTo>
                  <a:lnTo>
                    <a:pt x="3275" y="3954"/>
                  </a:lnTo>
                  <a:cubicBezTo>
                    <a:pt x="3334" y="3954"/>
                    <a:pt x="3394" y="3918"/>
                    <a:pt x="3418" y="3859"/>
                  </a:cubicBezTo>
                  <a:lnTo>
                    <a:pt x="3763" y="3180"/>
                  </a:lnTo>
                  <a:cubicBezTo>
                    <a:pt x="3775" y="3132"/>
                    <a:pt x="3763" y="3073"/>
                    <a:pt x="3751" y="3013"/>
                  </a:cubicBezTo>
                  <a:cubicBezTo>
                    <a:pt x="3715" y="2966"/>
                    <a:pt x="3680" y="2942"/>
                    <a:pt x="3620" y="2942"/>
                  </a:cubicBezTo>
                  <a:lnTo>
                    <a:pt x="3084" y="2942"/>
                  </a:lnTo>
                  <a:lnTo>
                    <a:pt x="3084" y="2620"/>
                  </a:lnTo>
                  <a:cubicBezTo>
                    <a:pt x="3084" y="2430"/>
                    <a:pt x="2977" y="2251"/>
                    <a:pt x="2799" y="2180"/>
                  </a:cubicBezTo>
                  <a:lnTo>
                    <a:pt x="2394" y="1965"/>
                  </a:lnTo>
                  <a:lnTo>
                    <a:pt x="2394" y="1954"/>
                  </a:lnTo>
                  <a:lnTo>
                    <a:pt x="2394" y="1715"/>
                  </a:lnTo>
                  <a:cubicBezTo>
                    <a:pt x="2608" y="1561"/>
                    <a:pt x="2739" y="1311"/>
                    <a:pt x="2739" y="1025"/>
                  </a:cubicBezTo>
                  <a:lnTo>
                    <a:pt x="2739" y="691"/>
                  </a:lnTo>
                  <a:cubicBezTo>
                    <a:pt x="2739" y="310"/>
                    <a:pt x="2441" y="1"/>
                    <a:pt x="204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83"/>
            <p:cNvSpPr/>
            <p:nvPr/>
          </p:nvSpPr>
          <p:spPr>
            <a:xfrm>
              <a:off x="3700149" y="2113380"/>
              <a:ext cx="32241" cy="10280"/>
            </a:xfrm>
            <a:custGeom>
              <a:rect b="b" l="l" r="r" t="t"/>
              <a:pathLst>
                <a:path extrusionOk="0" h="323" w="1013">
                  <a:moveTo>
                    <a:pt x="167" y="1"/>
                  </a:moveTo>
                  <a:cubicBezTo>
                    <a:pt x="72" y="1"/>
                    <a:pt x="1" y="72"/>
                    <a:pt x="1" y="168"/>
                  </a:cubicBezTo>
                  <a:cubicBezTo>
                    <a:pt x="1" y="251"/>
                    <a:pt x="72" y="322"/>
                    <a:pt x="167" y="322"/>
                  </a:cubicBezTo>
                  <a:lnTo>
                    <a:pt x="846" y="322"/>
                  </a:lnTo>
                  <a:cubicBezTo>
                    <a:pt x="941" y="322"/>
                    <a:pt x="1013" y="251"/>
                    <a:pt x="1013" y="168"/>
                  </a:cubicBezTo>
                  <a:cubicBezTo>
                    <a:pt x="1013" y="72"/>
                    <a:pt x="941" y="1"/>
                    <a:pt x="8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5" name="Google Shape;6485;p83"/>
          <p:cNvGrpSpPr/>
          <p:nvPr/>
        </p:nvGrpSpPr>
        <p:grpSpPr>
          <a:xfrm>
            <a:off x="2722090" y="2890162"/>
            <a:ext cx="238770" cy="371841"/>
            <a:chOff x="2722090" y="2890162"/>
            <a:chExt cx="238770" cy="371841"/>
          </a:xfrm>
        </p:grpSpPr>
        <p:sp>
          <p:nvSpPr>
            <p:cNvPr id="6486" name="Google Shape;6486;p83"/>
            <p:cNvSpPr/>
            <p:nvPr/>
          </p:nvSpPr>
          <p:spPr>
            <a:xfrm>
              <a:off x="2722090" y="2890162"/>
              <a:ext cx="238770" cy="371841"/>
            </a:xfrm>
            <a:custGeom>
              <a:rect b="b" l="l" r="r" t="t"/>
              <a:pathLst>
                <a:path extrusionOk="0" h="11683" w="7502">
                  <a:moveTo>
                    <a:pt x="3835" y="372"/>
                  </a:moveTo>
                  <a:lnTo>
                    <a:pt x="3966" y="419"/>
                  </a:lnTo>
                  <a:cubicBezTo>
                    <a:pt x="4132" y="491"/>
                    <a:pt x="4251" y="634"/>
                    <a:pt x="4347" y="848"/>
                  </a:cubicBezTo>
                  <a:cubicBezTo>
                    <a:pt x="4168" y="812"/>
                    <a:pt x="4001" y="788"/>
                    <a:pt x="3835" y="777"/>
                  </a:cubicBezTo>
                  <a:lnTo>
                    <a:pt x="3835" y="372"/>
                  </a:lnTo>
                  <a:close/>
                  <a:moveTo>
                    <a:pt x="6609" y="9135"/>
                  </a:moveTo>
                  <a:cubicBezTo>
                    <a:pt x="6716" y="9135"/>
                    <a:pt x="6799" y="9230"/>
                    <a:pt x="6799" y="9337"/>
                  </a:cubicBezTo>
                  <a:lnTo>
                    <a:pt x="6799" y="9528"/>
                  </a:lnTo>
                  <a:lnTo>
                    <a:pt x="6609" y="9528"/>
                  </a:lnTo>
                  <a:cubicBezTo>
                    <a:pt x="6513" y="9528"/>
                    <a:pt x="6442" y="9599"/>
                    <a:pt x="6442" y="9694"/>
                  </a:cubicBezTo>
                  <a:cubicBezTo>
                    <a:pt x="6442" y="9778"/>
                    <a:pt x="6513" y="9849"/>
                    <a:pt x="6609" y="9849"/>
                  </a:cubicBezTo>
                  <a:lnTo>
                    <a:pt x="6978" y="9849"/>
                  </a:lnTo>
                  <a:cubicBezTo>
                    <a:pt x="7085" y="9849"/>
                    <a:pt x="7168" y="9944"/>
                    <a:pt x="7168" y="10040"/>
                  </a:cubicBezTo>
                  <a:lnTo>
                    <a:pt x="7168" y="11147"/>
                  </a:lnTo>
                  <a:cubicBezTo>
                    <a:pt x="7156" y="11266"/>
                    <a:pt x="7073" y="11361"/>
                    <a:pt x="6966" y="11361"/>
                  </a:cubicBezTo>
                  <a:lnTo>
                    <a:pt x="1477" y="11361"/>
                  </a:lnTo>
                  <a:cubicBezTo>
                    <a:pt x="1370" y="11361"/>
                    <a:pt x="1275" y="11266"/>
                    <a:pt x="1275" y="11159"/>
                  </a:cubicBezTo>
                  <a:lnTo>
                    <a:pt x="1275" y="10063"/>
                  </a:lnTo>
                  <a:cubicBezTo>
                    <a:pt x="1275" y="9956"/>
                    <a:pt x="1370" y="9873"/>
                    <a:pt x="1477" y="9873"/>
                  </a:cubicBezTo>
                  <a:lnTo>
                    <a:pt x="5859" y="9873"/>
                  </a:lnTo>
                  <a:cubicBezTo>
                    <a:pt x="5954" y="9873"/>
                    <a:pt x="6025" y="9790"/>
                    <a:pt x="6025" y="9706"/>
                  </a:cubicBezTo>
                  <a:cubicBezTo>
                    <a:pt x="6025" y="9611"/>
                    <a:pt x="5954" y="9540"/>
                    <a:pt x="5859" y="9540"/>
                  </a:cubicBezTo>
                  <a:lnTo>
                    <a:pt x="1656" y="9540"/>
                  </a:lnTo>
                  <a:lnTo>
                    <a:pt x="1656" y="9337"/>
                  </a:lnTo>
                  <a:cubicBezTo>
                    <a:pt x="1656" y="9230"/>
                    <a:pt x="1739" y="9135"/>
                    <a:pt x="1846" y="9135"/>
                  </a:cubicBezTo>
                  <a:close/>
                  <a:moveTo>
                    <a:pt x="3739" y="1"/>
                  </a:moveTo>
                  <a:cubicBezTo>
                    <a:pt x="3703" y="1"/>
                    <a:pt x="3678" y="3"/>
                    <a:pt x="3668" y="3"/>
                  </a:cubicBezTo>
                  <a:cubicBezTo>
                    <a:pt x="3585" y="15"/>
                    <a:pt x="3513" y="74"/>
                    <a:pt x="3513" y="157"/>
                  </a:cubicBezTo>
                  <a:lnTo>
                    <a:pt x="3513" y="729"/>
                  </a:lnTo>
                  <a:cubicBezTo>
                    <a:pt x="3438" y="725"/>
                    <a:pt x="3373" y="724"/>
                    <a:pt x="3319" y="724"/>
                  </a:cubicBezTo>
                  <a:cubicBezTo>
                    <a:pt x="3210" y="724"/>
                    <a:pt x="3144" y="729"/>
                    <a:pt x="3120" y="729"/>
                  </a:cubicBezTo>
                  <a:cubicBezTo>
                    <a:pt x="3037" y="729"/>
                    <a:pt x="2954" y="812"/>
                    <a:pt x="2954" y="908"/>
                  </a:cubicBezTo>
                  <a:cubicBezTo>
                    <a:pt x="2954" y="991"/>
                    <a:pt x="3049" y="1074"/>
                    <a:pt x="3132" y="1074"/>
                  </a:cubicBezTo>
                  <a:cubicBezTo>
                    <a:pt x="3135" y="1074"/>
                    <a:pt x="3172" y="1073"/>
                    <a:pt x="3236" y="1073"/>
                  </a:cubicBezTo>
                  <a:cubicBezTo>
                    <a:pt x="3649" y="1073"/>
                    <a:pt x="5188" y="1135"/>
                    <a:pt x="6156" y="2062"/>
                  </a:cubicBezTo>
                  <a:cubicBezTo>
                    <a:pt x="6704" y="2586"/>
                    <a:pt x="6978" y="3301"/>
                    <a:pt x="6978" y="4194"/>
                  </a:cubicBezTo>
                  <a:cubicBezTo>
                    <a:pt x="6978" y="5158"/>
                    <a:pt x="6764" y="5753"/>
                    <a:pt x="6549" y="6408"/>
                  </a:cubicBezTo>
                  <a:cubicBezTo>
                    <a:pt x="6323" y="7063"/>
                    <a:pt x="6085" y="7742"/>
                    <a:pt x="6073" y="8778"/>
                  </a:cubicBezTo>
                  <a:lnTo>
                    <a:pt x="2120" y="8778"/>
                  </a:lnTo>
                  <a:cubicBezTo>
                    <a:pt x="2084" y="8694"/>
                    <a:pt x="2025" y="8492"/>
                    <a:pt x="2025" y="8218"/>
                  </a:cubicBezTo>
                  <a:cubicBezTo>
                    <a:pt x="2025" y="7766"/>
                    <a:pt x="2299" y="6730"/>
                    <a:pt x="4168" y="4860"/>
                  </a:cubicBezTo>
                  <a:cubicBezTo>
                    <a:pt x="4227" y="4801"/>
                    <a:pt x="4227" y="4729"/>
                    <a:pt x="4192" y="4658"/>
                  </a:cubicBezTo>
                  <a:cubicBezTo>
                    <a:pt x="4157" y="4606"/>
                    <a:pt x="4109" y="4573"/>
                    <a:pt x="4058" y="4573"/>
                  </a:cubicBezTo>
                  <a:cubicBezTo>
                    <a:pt x="4040" y="4573"/>
                    <a:pt x="4020" y="4577"/>
                    <a:pt x="4001" y="4587"/>
                  </a:cubicBezTo>
                  <a:cubicBezTo>
                    <a:pt x="4001" y="4587"/>
                    <a:pt x="3902" y="4611"/>
                    <a:pt x="3741" y="4611"/>
                  </a:cubicBezTo>
                  <a:cubicBezTo>
                    <a:pt x="3530" y="4611"/>
                    <a:pt x="3214" y="4569"/>
                    <a:pt x="2882" y="4372"/>
                  </a:cubicBezTo>
                  <a:cubicBezTo>
                    <a:pt x="2803" y="4328"/>
                    <a:pt x="2715" y="4306"/>
                    <a:pt x="2627" y="4306"/>
                  </a:cubicBezTo>
                  <a:cubicBezTo>
                    <a:pt x="2503" y="4306"/>
                    <a:pt x="2379" y="4348"/>
                    <a:pt x="2275" y="4432"/>
                  </a:cubicBezTo>
                  <a:cubicBezTo>
                    <a:pt x="2058" y="4611"/>
                    <a:pt x="1655" y="4842"/>
                    <a:pt x="1053" y="4842"/>
                  </a:cubicBezTo>
                  <a:cubicBezTo>
                    <a:pt x="895" y="4842"/>
                    <a:pt x="723" y="4826"/>
                    <a:pt x="537" y="4789"/>
                  </a:cubicBezTo>
                  <a:lnTo>
                    <a:pt x="382" y="4075"/>
                  </a:lnTo>
                  <a:lnTo>
                    <a:pt x="2156" y="2301"/>
                  </a:lnTo>
                  <a:cubicBezTo>
                    <a:pt x="2180" y="2277"/>
                    <a:pt x="2203" y="2229"/>
                    <a:pt x="2203" y="2193"/>
                  </a:cubicBezTo>
                  <a:lnTo>
                    <a:pt x="2203" y="1967"/>
                  </a:lnTo>
                  <a:cubicBezTo>
                    <a:pt x="2203" y="1860"/>
                    <a:pt x="2275" y="1789"/>
                    <a:pt x="2382" y="1777"/>
                  </a:cubicBezTo>
                  <a:cubicBezTo>
                    <a:pt x="2501" y="1764"/>
                    <a:pt x="2692" y="1750"/>
                    <a:pt x="2929" y="1750"/>
                  </a:cubicBezTo>
                  <a:cubicBezTo>
                    <a:pt x="3355" y="1750"/>
                    <a:pt x="3928" y="1796"/>
                    <a:pt x="4501" y="1979"/>
                  </a:cubicBezTo>
                  <a:cubicBezTo>
                    <a:pt x="4522" y="1987"/>
                    <a:pt x="4544" y="1991"/>
                    <a:pt x="4565" y="1991"/>
                  </a:cubicBezTo>
                  <a:cubicBezTo>
                    <a:pt x="4639" y="1991"/>
                    <a:pt x="4706" y="1943"/>
                    <a:pt x="4716" y="1860"/>
                  </a:cubicBezTo>
                  <a:cubicBezTo>
                    <a:pt x="4739" y="1777"/>
                    <a:pt x="4704" y="1670"/>
                    <a:pt x="4597" y="1658"/>
                  </a:cubicBezTo>
                  <a:cubicBezTo>
                    <a:pt x="3956" y="1457"/>
                    <a:pt x="3315" y="1408"/>
                    <a:pt x="2856" y="1408"/>
                  </a:cubicBezTo>
                  <a:cubicBezTo>
                    <a:pt x="2632" y="1408"/>
                    <a:pt x="2451" y="1420"/>
                    <a:pt x="2334" y="1431"/>
                  </a:cubicBezTo>
                  <a:cubicBezTo>
                    <a:pt x="2049" y="1455"/>
                    <a:pt x="1846" y="1681"/>
                    <a:pt x="1846" y="1967"/>
                  </a:cubicBezTo>
                  <a:lnTo>
                    <a:pt x="1846" y="2110"/>
                  </a:lnTo>
                  <a:lnTo>
                    <a:pt x="60" y="3896"/>
                  </a:lnTo>
                  <a:cubicBezTo>
                    <a:pt x="13" y="3944"/>
                    <a:pt x="1" y="4003"/>
                    <a:pt x="13" y="4051"/>
                  </a:cubicBezTo>
                  <a:lnTo>
                    <a:pt x="191" y="4956"/>
                  </a:lnTo>
                  <a:cubicBezTo>
                    <a:pt x="203" y="5015"/>
                    <a:pt x="251" y="5075"/>
                    <a:pt x="310" y="5087"/>
                  </a:cubicBezTo>
                  <a:cubicBezTo>
                    <a:pt x="569" y="5151"/>
                    <a:pt x="806" y="5178"/>
                    <a:pt x="1022" y="5178"/>
                  </a:cubicBezTo>
                  <a:cubicBezTo>
                    <a:pt x="1722" y="5178"/>
                    <a:pt x="2199" y="4897"/>
                    <a:pt x="2453" y="4706"/>
                  </a:cubicBezTo>
                  <a:cubicBezTo>
                    <a:pt x="2497" y="4669"/>
                    <a:pt x="2550" y="4655"/>
                    <a:pt x="2598" y="4655"/>
                  </a:cubicBezTo>
                  <a:cubicBezTo>
                    <a:pt x="2628" y="4655"/>
                    <a:pt x="2657" y="4661"/>
                    <a:pt x="2680" y="4670"/>
                  </a:cubicBezTo>
                  <a:cubicBezTo>
                    <a:pt x="3001" y="4872"/>
                    <a:pt x="3335" y="4932"/>
                    <a:pt x="3573" y="4944"/>
                  </a:cubicBezTo>
                  <a:cubicBezTo>
                    <a:pt x="1977" y="6611"/>
                    <a:pt x="1632" y="7635"/>
                    <a:pt x="1632" y="8218"/>
                  </a:cubicBezTo>
                  <a:cubicBezTo>
                    <a:pt x="1632" y="8456"/>
                    <a:pt x="1680" y="8647"/>
                    <a:pt x="1727" y="8778"/>
                  </a:cubicBezTo>
                  <a:cubicBezTo>
                    <a:pt x="1465" y="8825"/>
                    <a:pt x="1275" y="9051"/>
                    <a:pt x="1275" y="9313"/>
                  </a:cubicBezTo>
                  <a:lnTo>
                    <a:pt x="1275" y="9540"/>
                  </a:lnTo>
                  <a:cubicBezTo>
                    <a:pt x="1072" y="9611"/>
                    <a:pt x="906" y="9801"/>
                    <a:pt x="906" y="10040"/>
                  </a:cubicBezTo>
                  <a:lnTo>
                    <a:pt x="906" y="11147"/>
                  </a:lnTo>
                  <a:cubicBezTo>
                    <a:pt x="906" y="11445"/>
                    <a:pt x="1144" y="11683"/>
                    <a:pt x="1441" y="11683"/>
                  </a:cubicBezTo>
                  <a:lnTo>
                    <a:pt x="6930" y="11683"/>
                  </a:lnTo>
                  <a:cubicBezTo>
                    <a:pt x="7228" y="11683"/>
                    <a:pt x="7466" y="11445"/>
                    <a:pt x="7466" y="11147"/>
                  </a:cubicBezTo>
                  <a:lnTo>
                    <a:pt x="7466" y="10040"/>
                  </a:lnTo>
                  <a:cubicBezTo>
                    <a:pt x="7502" y="9825"/>
                    <a:pt x="7347" y="9611"/>
                    <a:pt x="7145" y="9551"/>
                  </a:cubicBezTo>
                  <a:lnTo>
                    <a:pt x="7145" y="9337"/>
                  </a:lnTo>
                  <a:cubicBezTo>
                    <a:pt x="7145" y="9039"/>
                    <a:pt x="6906" y="8801"/>
                    <a:pt x="6609" y="8801"/>
                  </a:cubicBezTo>
                  <a:lnTo>
                    <a:pt x="6418" y="8801"/>
                  </a:lnTo>
                  <a:cubicBezTo>
                    <a:pt x="6442" y="7801"/>
                    <a:pt x="6656" y="7158"/>
                    <a:pt x="6871" y="6527"/>
                  </a:cubicBezTo>
                  <a:cubicBezTo>
                    <a:pt x="7097" y="5896"/>
                    <a:pt x="7323" y="5229"/>
                    <a:pt x="7323" y="4206"/>
                  </a:cubicBezTo>
                  <a:cubicBezTo>
                    <a:pt x="7323" y="3229"/>
                    <a:pt x="7014" y="2420"/>
                    <a:pt x="6394" y="1824"/>
                  </a:cubicBezTo>
                  <a:cubicBezTo>
                    <a:pt x="5906" y="1372"/>
                    <a:pt x="5299" y="1098"/>
                    <a:pt x="4751" y="931"/>
                  </a:cubicBezTo>
                  <a:cubicBezTo>
                    <a:pt x="4632" y="431"/>
                    <a:pt x="4358" y="205"/>
                    <a:pt x="4156" y="98"/>
                  </a:cubicBezTo>
                  <a:cubicBezTo>
                    <a:pt x="3986" y="13"/>
                    <a:pt x="3828" y="1"/>
                    <a:pt x="3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83"/>
            <p:cNvSpPr/>
            <p:nvPr/>
          </p:nvSpPr>
          <p:spPr>
            <a:xfrm>
              <a:off x="2882023" y="2951111"/>
              <a:ext cx="21993" cy="16837"/>
            </a:xfrm>
            <a:custGeom>
              <a:rect b="b" l="l" r="r" t="t"/>
              <a:pathLst>
                <a:path extrusionOk="0" h="529" w="691">
                  <a:moveTo>
                    <a:pt x="202" y="0"/>
                  </a:moveTo>
                  <a:cubicBezTo>
                    <a:pt x="138" y="0"/>
                    <a:pt x="81" y="30"/>
                    <a:pt x="48" y="88"/>
                  </a:cubicBezTo>
                  <a:cubicBezTo>
                    <a:pt x="0" y="183"/>
                    <a:pt x="36" y="290"/>
                    <a:pt x="119" y="338"/>
                  </a:cubicBezTo>
                  <a:cubicBezTo>
                    <a:pt x="215" y="374"/>
                    <a:pt x="298" y="433"/>
                    <a:pt x="393" y="493"/>
                  </a:cubicBezTo>
                  <a:cubicBezTo>
                    <a:pt x="417" y="517"/>
                    <a:pt x="453" y="528"/>
                    <a:pt x="476" y="528"/>
                  </a:cubicBezTo>
                  <a:cubicBezTo>
                    <a:pt x="536" y="528"/>
                    <a:pt x="584" y="493"/>
                    <a:pt x="631" y="457"/>
                  </a:cubicBezTo>
                  <a:cubicBezTo>
                    <a:pt x="691" y="362"/>
                    <a:pt x="655" y="255"/>
                    <a:pt x="584" y="195"/>
                  </a:cubicBezTo>
                  <a:cubicBezTo>
                    <a:pt x="488" y="136"/>
                    <a:pt x="393" y="76"/>
                    <a:pt x="286" y="16"/>
                  </a:cubicBezTo>
                  <a:cubicBezTo>
                    <a:pt x="257" y="6"/>
                    <a:pt x="229" y="0"/>
                    <a:pt x="20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83"/>
            <p:cNvSpPr/>
            <p:nvPr/>
          </p:nvSpPr>
          <p:spPr>
            <a:xfrm>
              <a:off x="2804332" y="2960341"/>
              <a:ext cx="11012" cy="15946"/>
            </a:xfrm>
            <a:custGeom>
              <a:rect b="b" l="l" r="r" t="t"/>
              <a:pathLst>
                <a:path extrusionOk="0" h="501" w="346">
                  <a:moveTo>
                    <a:pt x="167" y="0"/>
                  </a:moveTo>
                  <a:cubicBezTo>
                    <a:pt x="84" y="0"/>
                    <a:pt x="0" y="72"/>
                    <a:pt x="0" y="167"/>
                  </a:cubicBezTo>
                  <a:lnTo>
                    <a:pt x="0" y="346"/>
                  </a:lnTo>
                  <a:cubicBezTo>
                    <a:pt x="0" y="429"/>
                    <a:pt x="84" y="500"/>
                    <a:pt x="167" y="500"/>
                  </a:cubicBezTo>
                  <a:cubicBezTo>
                    <a:pt x="262" y="500"/>
                    <a:pt x="334" y="429"/>
                    <a:pt x="334" y="346"/>
                  </a:cubicBezTo>
                  <a:lnTo>
                    <a:pt x="334" y="167"/>
                  </a:lnTo>
                  <a:cubicBezTo>
                    <a:pt x="346" y="72"/>
                    <a:pt x="274"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89" name="Google Shape;6489;p83"/>
          <p:cNvSpPr/>
          <p:nvPr/>
        </p:nvSpPr>
        <p:spPr>
          <a:xfrm>
            <a:off x="5775652" y="1969392"/>
            <a:ext cx="361147" cy="360797"/>
          </a:xfrm>
          <a:custGeom>
            <a:rect b="b" l="l" r="r" t="t"/>
            <a:pathLst>
              <a:path extrusionOk="0" h="11336" w="11347">
                <a:moveTo>
                  <a:pt x="2948" y="2991"/>
                </a:moveTo>
                <a:cubicBezTo>
                  <a:pt x="2993" y="2991"/>
                  <a:pt x="3039" y="2994"/>
                  <a:pt x="3084" y="3001"/>
                </a:cubicBezTo>
                <a:cubicBezTo>
                  <a:pt x="3394" y="3060"/>
                  <a:pt x="3656" y="3334"/>
                  <a:pt x="3715" y="3644"/>
                </a:cubicBezTo>
                <a:cubicBezTo>
                  <a:pt x="3775" y="3941"/>
                  <a:pt x="3667" y="4227"/>
                  <a:pt x="3441" y="4418"/>
                </a:cubicBezTo>
                <a:cubicBezTo>
                  <a:pt x="3298" y="4549"/>
                  <a:pt x="3203" y="4739"/>
                  <a:pt x="3203" y="4954"/>
                </a:cubicBezTo>
                <a:lnTo>
                  <a:pt x="3203" y="5311"/>
                </a:lnTo>
                <a:cubicBezTo>
                  <a:pt x="3203" y="5596"/>
                  <a:pt x="3441" y="5835"/>
                  <a:pt x="3727" y="5835"/>
                </a:cubicBezTo>
                <a:lnTo>
                  <a:pt x="5513" y="5835"/>
                </a:lnTo>
                <a:lnTo>
                  <a:pt x="5513" y="7621"/>
                </a:lnTo>
                <a:cubicBezTo>
                  <a:pt x="5513" y="7716"/>
                  <a:pt x="5430" y="7811"/>
                  <a:pt x="5322" y="7811"/>
                </a:cubicBezTo>
                <a:lnTo>
                  <a:pt x="4965" y="7811"/>
                </a:lnTo>
                <a:cubicBezTo>
                  <a:pt x="4858" y="7811"/>
                  <a:pt x="4751" y="7763"/>
                  <a:pt x="4691" y="7692"/>
                </a:cubicBezTo>
                <a:cubicBezTo>
                  <a:pt x="4472" y="7433"/>
                  <a:pt x="4152" y="7282"/>
                  <a:pt x="3809" y="7282"/>
                </a:cubicBezTo>
                <a:cubicBezTo>
                  <a:pt x="3743" y="7282"/>
                  <a:pt x="3675" y="7287"/>
                  <a:pt x="3608" y="7299"/>
                </a:cubicBezTo>
                <a:cubicBezTo>
                  <a:pt x="3167" y="7394"/>
                  <a:pt x="2810" y="7740"/>
                  <a:pt x="2715" y="8180"/>
                </a:cubicBezTo>
                <a:cubicBezTo>
                  <a:pt x="2644" y="8525"/>
                  <a:pt x="2727" y="8883"/>
                  <a:pt x="2941" y="9144"/>
                </a:cubicBezTo>
                <a:cubicBezTo>
                  <a:pt x="3167" y="9418"/>
                  <a:pt x="3477" y="9561"/>
                  <a:pt x="3834" y="9561"/>
                </a:cubicBezTo>
                <a:cubicBezTo>
                  <a:pt x="4179" y="9561"/>
                  <a:pt x="4501" y="9418"/>
                  <a:pt x="4715" y="9144"/>
                </a:cubicBezTo>
                <a:cubicBezTo>
                  <a:pt x="4775" y="9073"/>
                  <a:pt x="4870" y="9025"/>
                  <a:pt x="4977" y="9025"/>
                </a:cubicBezTo>
                <a:lnTo>
                  <a:pt x="5334" y="9025"/>
                </a:lnTo>
                <a:cubicBezTo>
                  <a:pt x="5441" y="9025"/>
                  <a:pt x="5525" y="9121"/>
                  <a:pt x="5525" y="9228"/>
                </a:cubicBezTo>
                <a:lnTo>
                  <a:pt x="5525" y="11014"/>
                </a:lnTo>
                <a:lnTo>
                  <a:pt x="881" y="11014"/>
                </a:lnTo>
                <a:cubicBezTo>
                  <a:pt x="584" y="11014"/>
                  <a:pt x="334" y="10776"/>
                  <a:pt x="334" y="10466"/>
                </a:cubicBezTo>
                <a:lnTo>
                  <a:pt x="334" y="5835"/>
                </a:lnTo>
                <a:lnTo>
                  <a:pt x="2120" y="5835"/>
                </a:lnTo>
                <a:cubicBezTo>
                  <a:pt x="2405" y="5835"/>
                  <a:pt x="2644" y="5596"/>
                  <a:pt x="2644" y="5311"/>
                </a:cubicBezTo>
                <a:lnTo>
                  <a:pt x="2644" y="4954"/>
                </a:lnTo>
                <a:cubicBezTo>
                  <a:pt x="2644" y="4751"/>
                  <a:pt x="2548" y="4549"/>
                  <a:pt x="2405" y="4418"/>
                </a:cubicBezTo>
                <a:cubicBezTo>
                  <a:pt x="2215" y="4275"/>
                  <a:pt x="2108" y="4025"/>
                  <a:pt x="2108" y="3799"/>
                </a:cubicBezTo>
                <a:cubicBezTo>
                  <a:pt x="2108" y="3549"/>
                  <a:pt x="2215" y="3322"/>
                  <a:pt x="2405" y="3168"/>
                </a:cubicBezTo>
                <a:cubicBezTo>
                  <a:pt x="2560" y="3052"/>
                  <a:pt x="2753" y="2991"/>
                  <a:pt x="2948" y="2991"/>
                </a:cubicBezTo>
                <a:close/>
                <a:moveTo>
                  <a:pt x="10418" y="322"/>
                </a:moveTo>
                <a:cubicBezTo>
                  <a:pt x="10716" y="322"/>
                  <a:pt x="10978" y="560"/>
                  <a:pt x="10978" y="882"/>
                </a:cubicBezTo>
                <a:lnTo>
                  <a:pt x="10978" y="5501"/>
                </a:lnTo>
                <a:lnTo>
                  <a:pt x="10811" y="5501"/>
                </a:lnTo>
                <a:cubicBezTo>
                  <a:pt x="10728" y="5501"/>
                  <a:pt x="10645" y="5585"/>
                  <a:pt x="10645" y="5668"/>
                </a:cubicBezTo>
                <a:cubicBezTo>
                  <a:pt x="10645" y="5763"/>
                  <a:pt x="10728" y="5835"/>
                  <a:pt x="10811" y="5835"/>
                </a:cubicBezTo>
                <a:lnTo>
                  <a:pt x="11002" y="5835"/>
                </a:lnTo>
                <a:lnTo>
                  <a:pt x="11002" y="10466"/>
                </a:lnTo>
                <a:cubicBezTo>
                  <a:pt x="11002" y="10764"/>
                  <a:pt x="10764" y="11014"/>
                  <a:pt x="10454" y="11014"/>
                </a:cubicBezTo>
                <a:lnTo>
                  <a:pt x="5846" y="11014"/>
                </a:lnTo>
                <a:lnTo>
                  <a:pt x="5846" y="9228"/>
                </a:lnTo>
                <a:cubicBezTo>
                  <a:pt x="5846" y="8942"/>
                  <a:pt x="5608" y="8704"/>
                  <a:pt x="5322" y="8704"/>
                </a:cubicBezTo>
                <a:lnTo>
                  <a:pt x="4965" y="8704"/>
                </a:lnTo>
                <a:cubicBezTo>
                  <a:pt x="4751" y="8704"/>
                  <a:pt x="4560" y="8799"/>
                  <a:pt x="4429" y="8942"/>
                </a:cubicBezTo>
                <a:cubicBezTo>
                  <a:pt x="4275" y="9133"/>
                  <a:pt x="4037" y="9240"/>
                  <a:pt x="3798" y="9240"/>
                </a:cubicBezTo>
                <a:cubicBezTo>
                  <a:pt x="3560" y="9240"/>
                  <a:pt x="3322" y="9133"/>
                  <a:pt x="3179" y="8942"/>
                </a:cubicBezTo>
                <a:cubicBezTo>
                  <a:pt x="3025" y="8752"/>
                  <a:pt x="2965" y="8502"/>
                  <a:pt x="3013" y="8263"/>
                </a:cubicBezTo>
                <a:cubicBezTo>
                  <a:pt x="3072" y="7942"/>
                  <a:pt x="3346" y="7692"/>
                  <a:pt x="3656" y="7632"/>
                </a:cubicBezTo>
                <a:cubicBezTo>
                  <a:pt x="3710" y="7621"/>
                  <a:pt x="3764" y="7616"/>
                  <a:pt x="3818" y="7616"/>
                </a:cubicBezTo>
                <a:cubicBezTo>
                  <a:pt x="4055" y="7616"/>
                  <a:pt x="4274" y="7722"/>
                  <a:pt x="4429" y="7906"/>
                </a:cubicBezTo>
                <a:cubicBezTo>
                  <a:pt x="4560" y="8049"/>
                  <a:pt x="4751" y="8144"/>
                  <a:pt x="4953" y="8144"/>
                </a:cubicBezTo>
                <a:lnTo>
                  <a:pt x="5311" y="8144"/>
                </a:lnTo>
                <a:cubicBezTo>
                  <a:pt x="5584" y="8144"/>
                  <a:pt x="5822" y="7906"/>
                  <a:pt x="5822" y="7621"/>
                </a:cubicBezTo>
                <a:lnTo>
                  <a:pt x="5822" y="5835"/>
                </a:lnTo>
                <a:lnTo>
                  <a:pt x="7608" y="5835"/>
                </a:lnTo>
                <a:cubicBezTo>
                  <a:pt x="7716" y="5835"/>
                  <a:pt x="7811" y="5918"/>
                  <a:pt x="7811" y="6025"/>
                </a:cubicBezTo>
                <a:lnTo>
                  <a:pt x="7811" y="6382"/>
                </a:lnTo>
                <a:cubicBezTo>
                  <a:pt x="7811" y="6489"/>
                  <a:pt x="7763" y="6597"/>
                  <a:pt x="7692" y="6656"/>
                </a:cubicBezTo>
                <a:cubicBezTo>
                  <a:pt x="7370" y="6918"/>
                  <a:pt x="7227" y="7323"/>
                  <a:pt x="7299" y="7740"/>
                </a:cubicBezTo>
                <a:cubicBezTo>
                  <a:pt x="7394" y="8180"/>
                  <a:pt x="7727" y="8537"/>
                  <a:pt x="8180" y="8633"/>
                </a:cubicBezTo>
                <a:cubicBezTo>
                  <a:pt x="8251" y="8644"/>
                  <a:pt x="8347" y="8656"/>
                  <a:pt x="8418" y="8656"/>
                </a:cubicBezTo>
                <a:cubicBezTo>
                  <a:pt x="8680" y="8656"/>
                  <a:pt x="8942" y="8573"/>
                  <a:pt x="9132" y="8406"/>
                </a:cubicBezTo>
                <a:cubicBezTo>
                  <a:pt x="9394" y="8180"/>
                  <a:pt x="9549" y="7871"/>
                  <a:pt x="9549" y="7513"/>
                </a:cubicBezTo>
                <a:cubicBezTo>
                  <a:pt x="9549" y="7168"/>
                  <a:pt x="9394" y="6847"/>
                  <a:pt x="9132" y="6632"/>
                </a:cubicBezTo>
                <a:cubicBezTo>
                  <a:pt x="9061" y="6573"/>
                  <a:pt x="9013" y="6478"/>
                  <a:pt x="9013" y="6370"/>
                </a:cubicBezTo>
                <a:lnTo>
                  <a:pt x="9013" y="6013"/>
                </a:lnTo>
                <a:cubicBezTo>
                  <a:pt x="9013" y="5906"/>
                  <a:pt x="9097" y="5823"/>
                  <a:pt x="9204" y="5823"/>
                </a:cubicBezTo>
                <a:lnTo>
                  <a:pt x="10097" y="5823"/>
                </a:lnTo>
                <a:cubicBezTo>
                  <a:pt x="10192" y="5823"/>
                  <a:pt x="10264" y="5739"/>
                  <a:pt x="10264" y="5656"/>
                </a:cubicBezTo>
                <a:cubicBezTo>
                  <a:pt x="10264" y="5561"/>
                  <a:pt x="10192" y="5489"/>
                  <a:pt x="10097" y="5489"/>
                </a:cubicBezTo>
                <a:lnTo>
                  <a:pt x="9204" y="5489"/>
                </a:lnTo>
                <a:cubicBezTo>
                  <a:pt x="8918" y="5489"/>
                  <a:pt x="8680" y="5727"/>
                  <a:pt x="8680" y="6013"/>
                </a:cubicBezTo>
                <a:lnTo>
                  <a:pt x="8680" y="6370"/>
                </a:lnTo>
                <a:cubicBezTo>
                  <a:pt x="8680" y="6573"/>
                  <a:pt x="8775" y="6775"/>
                  <a:pt x="8918" y="6906"/>
                </a:cubicBezTo>
                <a:cubicBezTo>
                  <a:pt x="9121" y="7049"/>
                  <a:pt x="9216" y="7287"/>
                  <a:pt x="9216" y="7525"/>
                </a:cubicBezTo>
                <a:cubicBezTo>
                  <a:pt x="9216" y="7763"/>
                  <a:pt x="9121" y="8002"/>
                  <a:pt x="8918" y="8156"/>
                </a:cubicBezTo>
                <a:cubicBezTo>
                  <a:pt x="8764" y="8272"/>
                  <a:pt x="8570" y="8333"/>
                  <a:pt x="8376" y="8333"/>
                </a:cubicBezTo>
                <a:cubicBezTo>
                  <a:pt x="8330" y="8333"/>
                  <a:pt x="8285" y="8330"/>
                  <a:pt x="8239" y="8323"/>
                </a:cubicBezTo>
                <a:cubicBezTo>
                  <a:pt x="7930" y="8263"/>
                  <a:pt x="7668" y="7990"/>
                  <a:pt x="7608" y="7680"/>
                </a:cubicBezTo>
                <a:cubicBezTo>
                  <a:pt x="7549" y="7382"/>
                  <a:pt x="7656" y="7097"/>
                  <a:pt x="7882" y="6906"/>
                </a:cubicBezTo>
                <a:cubicBezTo>
                  <a:pt x="8025" y="6775"/>
                  <a:pt x="8120" y="6573"/>
                  <a:pt x="8120" y="6370"/>
                </a:cubicBezTo>
                <a:lnTo>
                  <a:pt x="8120" y="6013"/>
                </a:lnTo>
                <a:cubicBezTo>
                  <a:pt x="8120" y="5727"/>
                  <a:pt x="7882" y="5489"/>
                  <a:pt x="7597" y="5489"/>
                </a:cubicBezTo>
                <a:lnTo>
                  <a:pt x="5811" y="5489"/>
                </a:lnTo>
                <a:lnTo>
                  <a:pt x="5811" y="3703"/>
                </a:lnTo>
                <a:cubicBezTo>
                  <a:pt x="5811" y="3596"/>
                  <a:pt x="5894" y="3513"/>
                  <a:pt x="6001" y="3513"/>
                </a:cubicBezTo>
                <a:lnTo>
                  <a:pt x="6358" y="3513"/>
                </a:lnTo>
                <a:cubicBezTo>
                  <a:pt x="6465" y="3513"/>
                  <a:pt x="6573" y="3560"/>
                  <a:pt x="6632" y="3632"/>
                </a:cubicBezTo>
                <a:cubicBezTo>
                  <a:pt x="6847" y="3886"/>
                  <a:pt x="7157" y="4035"/>
                  <a:pt x="7492" y="4035"/>
                </a:cubicBezTo>
                <a:cubicBezTo>
                  <a:pt x="7565" y="4035"/>
                  <a:pt x="7640" y="4028"/>
                  <a:pt x="7716" y="4013"/>
                </a:cubicBezTo>
                <a:cubicBezTo>
                  <a:pt x="8156" y="3930"/>
                  <a:pt x="8525" y="3584"/>
                  <a:pt x="8609" y="3144"/>
                </a:cubicBezTo>
                <a:cubicBezTo>
                  <a:pt x="8680" y="2798"/>
                  <a:pt x="8597" y="2441"/>
                  <a:pt x="8382" y="2167"/>
                </a:cubicBezTo>
                <a:cubicBezTo>
                  <a:pt x="8156" y="1906"/>
                  <a:pt x="7847" y="1751"/>
                  <a:pt x="7489" y="1751"/>
                </a:cubicBezTo>
                <a:cubicBezTo>
                  <a:pt x="7156" y="1751"/>
                  <a:pt x="6823" y="1906"/>
                  <a:pt x="6608" y="2167"/>
                </a:cubicBezTo>
                <a:cubicBezTo>
                  <a:pt x="6549" y="2251"/>
                  <a:pt x="6454" y="2287"/>
                  <a:pt x="6346" y="2287"/>
                </a:cubicBezTo>
                <a:lnTo>
                  <a:pt x="5989" y="2287"/>
                </a:lnTo>
                <a:cubicBezTo>
                  <a:pt x="5882" y="2287"/>
                  <a:pt x="5799" y="2203"/>
                  <a:pt x="5799" y="2096"/>
                </a:cubicBezTo>
                <a:lnTo>
                  <a:pt x="5799" y="1203"/>
                </a:lnTo>
                <a:cubicBezTo>
                  <a:pt x="5799" y="1120"/>
                  <a:pt x="5715" y="1036"/>
                  <a:pt x="5632" y="1036"/>
                </a:cubicBezTo>
                <a:cubicBezTo>
                  <a:pt x="5549" y="1036"/>
                  <a:pt x="5465" y="1120"/>
                  <a:pt x="5465" y="1203"/>
                </a:cubicBezTo>
                <a:lnTo>
                  <a:pt x="5465" y="2096"/>
                </a:lnTo>
                <a:cubicBezTo>
                  <a:pt x="5465" y="2382"/>
                  <a:pt x="5703" y="2620"/>
                  <a:pt x="5989" y="2620"/>
                </a:cubicBezTo>
                <a:lnTo>
                  <a:pt x="6346" y="2620"/>
                </a:lnTo>
                <a:cubicBezTo>
                  <a:pt x="6561" y="2620"/>
                  <a:pt x="6751" y="2525"/>
                  <a:pt x="6882" y="2382"/>
                </a:cubicBezTo>
                <a:cubicBezTo>
                  <a:pt x="7037" y="2191"/>
                  <a:pt x="7263" y="2084"/>
                  <a:pt x="7513" y="2084"/>
                </a:cubicBezTo>
                <a:cubicBezTo>
                  <a:pt x="7751" y="2084"/>
                  <a:pt x="7989" y="2191"/>
                  <a:pt x="8132" y="2382"/>
                </a:cubicBezTo>
                <a:cubicBezTo>
                  <a:pt x="8287" y="2572"/>
                  <a:pt x="8347" y="2822"/>
                  <a:pt x="8299" y="3060"/>
                </a:cubicBezTo>
                <a:cubicBezTo>
                  <a:pt x="8239" y="3382"/>
                  <a:pt x="7966" y="3632"/>
                  <a:pt x="7656" y="3691"/>
                </a:cubicBezTo>
                <a:cubicBezTo>
                  <a:pt x="7601" y="3702"/>
                  <a:pt x="7547" y="3708"/>
                  <a:pt x="7494" y="3708"/>
                </a:cubicBezTo>
                <a:cubicBezTo>
                  <a:pt x="7257" y="3708"/>
                  <a:pt x="7038" y="3602"/>
                  <a:pt x="6882" y="3418"/>
                </a:cubicBezTo>
                <a:cubicBezTo>
                  <a:pt x="6751" y="3275"/>
                  <a:pt x="6561" y="3179"/>
                  <a:pt x="6346" y="3179"/>
                </a:cubicBezTo>
                <a:lnTo>
                  <a:pt x="5989" y="3179"/>
                </a:lnTo>
                <a:cubicBezTo>
                  <a:pt x="5703" y="3179"/>
                  <a:pt x="5465" y="3418"/>
                  <a:pt x="5465" y="3703"/>
                </a:cubicBezTo>
                <a:lnTo>
                  <a:pt x="5465" y="5489"/>
                </a:lnTo>
                <a:lnTo>
                  <a:pt x="3679" y="5489"/>
                </a:lnTo>
                <a:cubicBezTo>
                  <a:pt x="3584" y="5489"/>
                  <a:pt x="3489" y="5406"/>
                  <a:pt x="3489" y="5299"/>
                </a:cubicBezTo>
                <a:lnTo>
                  <a:pt x="3489" y="4942"/>
                </a:lnTo>
                <a:cubicBezTo>
                  <a:pt x="3489" y="4834"/>
                  <a:pt x="3536" y="4727"/>
                  <a:pt x="3608" y="4668"/>
                </a:cubicBezTo>
                <a:cubicBezTo>
                  <a:pt x="3917" y="4406"/>
                  <a:pt x="4072" y="4001"/>
                  <a:pt x="3989" y="3584"/>
                </a:cubicBezTo>
                <a:cubicBezTo>
                  <a:pt x="3906" y="3144"/>
                  <a:pt x="3560" y="2787"/>
                  <a:pt x="3120" y="2691"/>
                </a:cubicBezTo>
                <a:cubicBezTo>
                  <a:pt x="3039" y="2675"/>
                  <a:pt x="2957" y="2666"/>
                  <a:pt x="2876" y="2666"/>
                </a:cubicBezTo>
                <a:cubicBezTo>
                  <a:pt x="2611" y="2666"/>
                  <a:pt x="2353" y="2754"/>
                  <a:pt x="2143" y="2918"/>
                </a:cubicBezTo>
                <a:cubicBezTo>
                  <a:pt x="1882" y="3144"/>
                  <a:pt x="1727" y="3453"/>
                  <a:pt x="1727" y="3811"/>
                </a:cubicBezTo>
                <a:cubicBezTo>
                  <a:pt x="1727" y="4156"/>
                  <a:pt x="1882" y="4477"/>
                  <a:pt x="2143" y="4692"/>
                </a:cubicBezTo>
                <a:cubicBezTo>
                  <a:pt x="2227" y="4751"/>
                  <a:pt x="2263" y="4846"/>
                  <a:pt x="2263" y="4954"/>
                </a:cubicBezTo>
                <a:lnTo>
                  <a:pt x="2263" y="5311"/>
                </a:lnTo>
                <a:cubicBezTo>
                  <a:pt x="2263" y="5418"/>
                  <a:pt x="2179" y="5501"/>
                  <a:pt x="2072" y="5501"/>
                </a:cubicBezTo>
                <a:lnTo>
                  <a:pt x="286" y="5501"/>
                </a:lnTo>
                <a:lnTo>
                  <a:pt x="286" y="882"/>
                </a:lnTo>
                <a:cubicBezTo>
                  <a:pt x="286" y="584"/>
                  <a:pt x="524" y="322"/>
                  <a:pt x="834" y="322"/>
                </a:cubicBezTo>
                <a:lnTo>
                  <a:pt x="5465" y="322"/>
                </a:lnTo>
                <a:lnTo>
                  <a:pt x="5465" y="524"/>
                </a:lnTo>
                <a:cubicBezTo>
                  <a:pt x="5465" y="608"/>
                  <a:pt x="5537" y="679"/>
                  <a:pt x="5632" y="679"/>
                </a:cubicBezTo>
                <a:cubicBezTo>
                  <a:pt x="5715" y="679"/>
                  <a:pt x="5799" y="608"/>
                  <a:pt x="5799" y="524"/>
                </a:cubicBezTo>
                <a:lnTo>
                  <a:pt x="5799" y="322"/>
                </a:lnTo>
                <a:close/>
                <a:moveTo>
                  <a:pt x="881" y="1"/>
                </a:moveTo>
                <a:cubicBezTo>
                  <a:pt x="405" y="1"/>
                  <a:pt x="0" y="382"/>
                  <a:pt x="0" y="870"/>
                </a:cubicBezTo>
                <a:lnTo>
                  <a:pt x="0" y="10454"/>
                </a:lnTo>
                <a:cubicBezTo>
                  <a:pt x="0" y="10930"/>
                  <a:pt x="393" y="11335"/>
                  <a:pt x="881" y="11335"/>
                </a:cubicBezTo>
                <a:lnTo>
                  <a:pt x="10466" y="11335"/>
                </a:lnTo>
                <a:cubicBezTo>
                  <a:pt x="10942" y="11335"/>
                  <a:pt x="11347" y="10954"/>
                  <a:pt x="11347" y="10454"/>
                </a:cubicBezTo>
                <a:lnTo>
                  <a:pt x="11347" y="870"/>
                </a:lnTo>
                <a:cubicBezTo>
                  <a:pt x="11347" y="405"/>
                  <a:pt x="10942" y="1"/>
                  <a:pt x="104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0" name="Google Shape;6490;p83"/>
          <p:cNvGrpSpPr/>
          <p:nvPr/>
        </p:nvGrpSpPr>
        <p:grpSpPr>
          <a:xfrm>
            <a:off x="6216367" y="1970156"/>
            <a:ext cx="361147" cy="361147"/>
            <a:chOff x="6216367" y="1970156"/>
            <a:chExt cx="361147" cy="361147"/>
          </a:xfrm>
        </p:grpSpPr>
        <p:sp>
          <p:nvSpPr>
            <p:cNvPr id="6491" name="Google Shape;6491;p83"/>
            <p:cNvSpPr/>
            <p:nvPr/>
          </p:nvSpPr>
          <p:spPr>
            <a:xfrm>
              <a:off x="6247813" y="2069522"/>
              <a:ext cx="329701" cy="261781"/>
            </a:xfrm>
            <a:custGeom>
              <a:rect b="b" l="l" r="r" t="t"/>
              <a:pathLst>
                <a:path extrusionOk="0" h="8225" w="10359">
                  <a:moveTo>
                    <a:pt x="9663" y="0"/>
                  </a:moveTo>
                  <a:cubicBezTo>
                    <a:pt x="9637" y="0"/>
                    <a:pt x="9611" y="7"/>
                    <a:pt x="9585" y="22"/>
                  </a:cubicBezTo>
                  <a:cubicBezTo>
                    <a:pt x="9490" y="69"/>
                    <a:pt x="9466" y="153"/>
                    <a:pt x="9502" y="248"/>
                  </a:cubicBezTo>
                  <a:cubicBezTo>
                    <a:pt x="9847" y="962"/>
                    <a:pt x="10026" y="1736"/>
                    <a:pt x="10026" y="2534"/>
                  </a:cubicBezTo>
                  <a:cubicBezTo>
                    <a:pt x="10026" y="3963"/>
                    <a:pt x="9478" y="5308"/>
                    <a:pt x="8466" y="6320"/>
                  </a:cubicBezTo>
                  <a:cubicBezTo>
                    <a:pt x="7454" y="7332"/>
                    <a:pt x="6108" y="7880"/>
                    <a:pt x="4680" y="7880"/>
                  </a:cubicBezTo>
                  <a:cubicBezTo>
                    <a:pt x="3834" y="7880"/>
                    <a:pt x="3037" y="7689"/>
                    <a:pt x="2287" y="7308"/>
                  </a:cubicBezTo>
                  <a:cubicBezTo>
                    <a:pt x="1667" y="6999"/>
                    <a:pt x="1096" y="6558"/>
                    <a:pt x="632" y="6022"/>
                  </a:cubicBezTo>
                  <a:lnTo>
                    <a:pt x="632" y="6022"/>
                  </a:lnTo>
                  <a:lnTo>
                    <a:pt x="1286" y="6237"/>
                  </a:lnTo>
                  <a:cubicBezTo>
                    <a:pt x="1308" y="6245"/>
                    <a:pt x="1329" y="6249"/>
                    <a:pt x="1350" y="6249"/>
                  </a:cubicBezTo>
                  <a:cubicBezTo>
                    <a:pt x="1417" y="6249"/>
                    <a:pt x="1473" y="6206"/>
                    <a:pt x="1501" y="6141"/>
                  </a:cubicBezTo>
                  <a:cubicBezTo>
                    <a:pt x="1525" y="6046"/>
                    <a:pt x="1489" y="5963"/>
                    <a:pt x="1394" y="5927"/>
                  </a:cubicBezTo>
                  <a:lnTo>
                    <a:pt x="215" y="5546"/>
                  </a:lnTo>
                  <a:cubicBezTo>
                    <a:pt x="197" y="5539"/>
                    <a:pt x="180" y="5536"/>
                    <a:pt x="163" y="5536"/>
                  </a:cubicBezTo>
                  <a:cubicBezTo>
                    <a:pt x="122" y="5536"/>
                    <a:pt x="85" y="5553"/>
                    <a:pt x="60" y="5570"/>
                  </a:cubicBezTo>
                  <a:cubicBezTo>
                    <a:pt x="12" y="5606"/>
                    <a:pt x="1" y="5665"/>
                    <a:pt x="1" y="5725"/>
                  </a:cubicBezTo>
                  <a:lnTo>
                    <a:pt x="191" y="7094"/>
                  </a:lnTo>
                  <a:cubicBezTo>
                    <a:pt x="203" y="7177"/>
                    <a:pt x="274" y="7237"/>
                    <a:pt x="358" y="7237"/>
                  </a:cubicBezTo>
                  <a:lnTo>
                    <a:pt x="382" y="7237"/>
                  </a:lnTo>
                  <a:cubicBezTo>
                    <a:pt x="477" y="7225"/>
                    <a:pt x="536" y="7130"/>
                    <a:pt x="512" y="7046"/>
                  </a:cubicBezTo>
                  <a:lnTo>
                    <a:pt x="417" y="6272"/>
                  </a:lnTo>
                  <a:lnTo>
                    <a:pt x="417" y="6272"/>
                  </a:lnTo>
                  <a:cubicBezTo>
                    <a:pt x="893" y="6820"/>
                    <a:pt x="1489" y="7284"/>
                    <a:pt x="2120" y="7606"/>
                  </a:cubicBezTo>
                  <a:cubicBezTo>
                    <a:pt x="2918" y="8011"/>
                    <a:pt x="3775" y="8225"/>
                    <a:pt x="4680" y="8225"/>
                  </a:cubicBezTo>
                  <a:cubicBezTo>
                    <a:pt x="6204" y="8225"/>
                    <a:pt x="7621" y="7630"/>
                    <a:pt x="8692" y="6558"/>
                  </a:cubicBezTo>
                  <a:cubicBezTo>
                    <a:pt x="9764" y="5487"/>
                    <a:pt x="10359" y="4058"/>
                    <a:pt x="10359" y="2558"/>
                  </a:cubicBezTo>
                  <a:cubicBezTo>
                    <a:pt x="10359" y="1677"/>
                    <a:pt x="10157" y="855"/>
                    <a:pt x="9799" y="93"/>
                  </a:cubicBezTo>
                  <a:cubicBezTo>
                    <a:pt x="9775" y="35"/>
                    <a:pt x="9721" y="0"/>
                    <a:pt x="966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83"/>
            <p:cNvSpPr/>
            <p:nvPr/>
          </p:nvSpPr>
          <p:spPr>
            <a:xfrm>
              <a:off x="6216367" y="1970156"/>
              <a:ext cx="329701" cy="260731"/>
            </a:xfrm>
            <a:custGeom>
              <a:rect b="b" l="l" r="r" t="t"/>
              <a:pathLst>
                <a:path extrusionOk="0" h="8192" w="10359">
                  <a:moveTo>
                    <a:pt x="5668" y="0"/>
                  </a:moveTo>
                  <a:cubicBezTo>
                    <a:pt x="4156" y="0"/>
                    <a:pt x="2739" y="596"/>
                    <a:pt x="1667" y="1667"/>
                  </a:cubicBezTo>
                  <a:cubicBezTo>
                    <a:pt x="596" y="2739"/>
                    <a:pt x="0" y="4168"/>
                    <a:pt x="0" y="5680"/>
                  </a:cubicBezTo>
                  <a:cubicBezTo>
                    <a:pt x="0" y="6525"/>
                    <a:pt x="179" y="7346"/>
                    <a:pt x="548" y="8097"/>
                  </a:cubicBezTo>
                  <a:cubicBezTo>
                    <a:pt x="584" y="8156"/>
                    <a:pt x="643" y="8192"/>
                    <a:pt x="703" y="8192"/>
                  </a:cubicBezTo>
                  <a:cubicBezTo>
                    <a:pt x="727" y="8192"/>
                    <a:pt x="750" y="8192"/>
                    <a:pt x="774" y="8180"/>
                  </a:cubicBezTo>
                  <a:cubicBezTo>
                    <a:pt x="858" y="8132"/>
                    <a:pt x="893" y="8037"/>
                    <a:pt x="846" y="7954"/>
                  </a:cubicBezTo>
                  <a:cubicBezTo>
                    <a:pt x="512" y="7239"/>
                    <a:pt x="334" y="6465"/>
                    <a:pt x="334" y="5656"/>
                  </a:cubicBezTo>
                  <a:cubicBezTo>
                    <a:pt x="334" y="4227"/>
                    <a:pt x="881" y="2894"/>
                    <a:pt x="1893" y="1882"/>
                  </a:cubicBezTo>
                  <a:cubicBezTo>
                    <a:pt x="2905" y="869"/>
                    <a:pt x="4239" y="322"/>
                    <a:pt x="5668" y="322"/>
                  </a:cubicBezTo>
                  <a:cubicBezTo>
                    <a:pt x="7239" y="322"/>
                    <a:pt x="8704" y="989"/>
                    <a:pt x="9716" y="2179"/>
                  </a:cubicBezTo>
                  <a:lnTo>
                    <a:pt x="9061" y="1953"/>
                  </a:lnTo>
                  <a:cubicBezTo>
                    <a:pt x="9044" y="1948"/>
                    <a:pt x="9027" y="1946"/>
                    <a:pt x="9010" y="1946"/>
                  </a:cubicBezTo>
                  <a:cubicBezTo>
                    <a:pt x="8942" y="1946"/>
                    <a:pt x="8878" y="1984"/>
                    <a:pt x="8859" y="2060"/>
                  </a:cubicBezTo>
                  <a:cubicBezTo>
                    <a:pt x="8823" y="2143"/>
                    <a:pt x="8870" y="2239"/>
                    <a:pt x="8966" y="2263"/>
                  </a:cubicBezTo>
                  <a:lnTo>
                    <a:pt x="10133" y="2655"/>
                  </a:lnTo>
                  <a:cubicBezTo>
                    <a:pt x="10156" y="2655"/>
                    <a:pt x="10168" y="2667"/>
                    <a:pt x="10192" y="2667"/>
                  </a:cubicBezTo>
                  <a:cubicBezTo>
                    <a:pt x="10240" y="2667"/>
                    <a:pt x="10275" y="2655"/>
                    <a:pt x="10299" y="2620"/>
                  </a:cubicBezTo>
                  <a:cubicBezTo>
                    <a:pt x="10347" y="2596"/>
                    <a:pt x="10359" y="2536"/>
                    <a:pt x="10359" y="2477"/>
                  </a:cubicBezTo>
                  <a:lnTo>
                    <a:pt x="10168" y="1108"/>
                  </a:lnTo>
                  <a:cubicBezTo>
                    <a:pt x="10158" y="1027"/>
                    <a:pt x="10088" y="971"/>
                    <a:pt x="10016" y="971"/>
                  </a:cubicBezTo>
                  <a:cubicBezTo>
                    <a:pt x="10003" y="971"/>
                    <a:pt x="9990" y="973"/>
                    <a:pt x="9978" y="977"/>
                  </a:cubicBezTo>
                  <a:cubicBezTo>
                    <a:pt x="9882" y="989"/>
                    <a:pt x="9823" y="1072"/>
                    <a:pt x="9835" y="1167"/>
                  </a:cubicBezTo>
                  <a:lnTo>
                    <a:pt x="9942" y="1941"/>
                  </a:lnTo>
                  <a:cubicBezTo>
                    <a:pt x="8870" y="703"/>
                    <a:pt x="7323" y="0"/>
                    <a:pt x="566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83"/>
            <p:cNvSpPr/>
            <p:nvPr/>
          </p:nvSpPr>
          <p:spPr>
            <a:xfrm>
              <a:off x="6351252" y="2064875"/>
              <a:ext cx="17855" cy="28072"/>
            </a:xfrm>
            <a:custGeom>
              <a:rect b="b" l="l" r="r" t="t"/>
              <a:pathLst>
                <a:path extrusionOk="0" h="882" w="561">
                  <a:moveTo>
                    <a:pt x="358" y="1"/>
                  </a:moveTo>
                  <a:cubicBezTo>
                    <a:pt x="275" y="1"/>
                    <a:pt x="203" y="84"/>
                    <a:pt x="203" y="168"/>
                  </a:cubicBezTo>
                  <a:lnTo>
                    <a:pt x="203" y="477"/>
                  </a:lnTo>
                  <a:lnTo>
                    <a:pt x="84" y="596"/>
                  </a:lnTo>
                  <a:cubicBezTo>
                    <a:pt x="25" y="656"/>
                    <a:pt x="1" y="763"/>
                    <a:pt x="84" y="834"/>
                  </a:cubicBezTo>
                  <a:cubicBezTo>
                    <a:pt x="108" y="870"/>
                    <a:pt x="156" y="882"/>
                    <a:pt x="203" y="882"/>
                  </a:cubicBezTo>
                  <a:cubicBezTo>
                    <a:pt x="239" y="882"/>
                    <a:pt x="287" y="870"/>
                    <a:pt x="322" y="834"/>
                  </a:cubicBezTo>
                  <a:lnTo>
                    <a:pt x="501" y="680"/>
                  </a:lnTo>
                  <a:cubicBezTo>
                    <a:pt x="525" y="644"/>
                    <a:pt x="561" y="596"/>
                    <a:pt x="537" y="560"/>
                  </a:cubicBezTo>
                  <a:lnTo>
                    <a:pt x="525" y="168"/>
                  </a:lnTo>
                  <a:cubicBezTo>
                    <a:pt x="525" y="84"/>
                    <a:pt x="453" y="1"/>
                    <a:pt x="35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83"/>
            <p:cNvSpPr/>
            <p:nvPr/>
          </p:nvSpPr>
          <p:spPr>
            <a:xfrm>
              <a:off x="6260321" y="2016688"/>
              <a:ext cx="272857" cy="269929"/>
            </a:xfrm>
            <a:custGeom>
              <a:rect b="b" l="l" r="r" t="t"/>
              <a:pathLst>
                <a:path extrusionOk="0" h="8481" w="8573">
                  <a:moveTo>
                    <a:pt x="2822" y="3182"/>
                  </a:moveTo>
                  <a:lnTo>
                    <a:pt x="3037" y="3217"/>
                  </a:lnTo>
                  <a:lnTo>
                    <a:pt x="3144" y="3217"/>
                  </a:lnTo>
                  <a:lnTo>
                    <a:pt x="2965" y="3598"/>
                  </a:lnTo>
                  <a:lnTo>
                    <a:pt x="2679" y="3527"/>
                  </a:lnTo>
                  <a:lnTo>
                    <a:pt x="2822" y="3182"/>
                  </a:lnTo>
                  <a:close/>
                  <a:moveTo>
                    <a:pt x="3918" y="3110"/>
                  </a:moveTo>
                  <a:lnTo>
                    <a:pt x="4251" y="3515"/>
                  </a:lnTo>
                  <a:lnTo>
                    <a:pt x="4203" y="3634"/>
                  </a:lnTo>
                  <a:cubicBezTo>
                    <a:pt x="4168" y="3718"/>
                    <a:pt x="4215" y="3813"/>
                    <a:pt x="4310" y="3837"/>
                  </a:cubicBezTo>
                  <a:cubicBezTo>
                    <a:pt x="4322" y="3837"/>
                    <a:pt x="4334" y="3860"/>
                    <a:pt x="4370" y="3860"/>
                  </a:cubicBezTo>
                  <a:cubicBezTo>
                    <a:pt x="4441" y="3860"/>
                    <a:pt x="4501" y="3813"/>
                    <a:pt x="4525" y="3741"/>
                  </a:cubicBezTo>
                  <a:lnTo>
                    <a:pt x="4572" y="3622"/>
                  </a:lnTo>
                  <a:cubicBezTo>
                    <a:pt x="4608" y="3515"/>
                    <a:pt x="4584" y="3408"/>
                    <a:pt x="4513" y="3325"/>
                  </a:cubicBezTo>
                  <a:lnTo>
                    <a:pt x="4430" y="3217"/>
                  </a:lnTo>
                  <a:lnTo>
                    <a:pt x="4727" y="3444"/>
                  </a:lnTo>
                  <a:cubicBezTo>
                    <a:pt x="4749" y="3458"/>
                    <a:pt x="4780" y="3469"/>
                    <a:pt x="4815" y="3469"/>
                  </a:cubicBezTo>
                  <a:cubicBezTo>
                    <a:pt x="4836" y="3469"/>
                    <a:pt x="4859" y="3465"/>
                    <a:pt x="4882" y="3456"/>
                  </a:cubicBezTo>
                  <a:lnTo>
                    <a:pt x="5096" y="3360"/>
                  </a:lnTo>
                  <a:lnTo>
                    <a:pt x="5227" y="3515"/>
                  </a:lnTo>
                  <a:cubicBezTo>
                    <a:pt x="5263" y="3563"/>
                    <a:pt x="5323" y="3575"/>
                    <a:pt x="5358" y="3575"/>
                  </a:cubicBezTo>
                  <a:lnTo>
                    <a:pt x="5775" y="3539"/>
                  </a:lnTo>
                  <a:lnTo>
                    <a:pt x="5799" y="3622"/>
                  </a:lnTo>
                  <a:cubicBezTo>
                    <a:pt x="5811" y="3658"/>
                    <a:pt x="5775" y="3694"/>
                    <a:pt x="5775" y="3706"/>
                  </a:cubicBezTo>
                  <a:cubicBezTo>
                    <a:pt x="5763" y="3718"/>
                    <a:pt x="5739" y="3753"/>
                    <a:pt x="5692" y="3753"/>
                  </a:cubicBezTo>
                  <a:lnTo>
                    <a:pt x="4977" y="3813"/>
                  </a:lnTo>
                  <a:cubicBezTo>
                    <a:pt x="4882" y="3813"/>
                    <a:pt x="4811" y="3872"/>
                    <a:pt x="4751" y="3944"/>
                  </a:cubicBezTo>
                  <a:cubicBezTo>
                    <a:pt x="4727" y="4003"/>
                    <a:pt x="4691" y="4063"/>
                    <a:pt x="4703" y="4122"/>
                  </a:cubicBezTo>
                  <a:lnTo>
                    <a:pt x="4227" y="3956"/>
                  </a:lnTo>
                  <a:cubicBezTo>
                    <a:pt x="4215" y="3956"/>
                    <a:pt x="4215" y="3944"/>
                    <a:pt x="4203" y="3932"/>
                  </a:cubicBezTo>
                  <a:cubicBezTo>
                    <a:pt x="4168" y="3753"/>
                    <a:pt x="4025" y="3610"/>
                    <a:pt x="3846" y="3610"/>
                  </a:cubicBezTo>
                  <a:lnTo>
                    <a:pt x="3834" y="3610"/>
                  </a:lnTo>
                  <a:lnTo>
                    <a:pt x="3322" y="3634"/>
                  </a:lnTo>
                  <a:lnTo>
                    <a:pt x="3477" y="3289"/>
                  </a:lnTo>
                  <a:cubicBezTo>
                    <a:pt x="3489" y="3265"/>
                    <a:pt x="3513" y="3229"/>
                    <a:pt x="3548" y="3229"/>
                  </a:cubicBezTo>
                  <a:lnTo>
                    <a:pt x="3918" y="3110"/>
                  </a:lnTo>
                  <a:close/>
                  <a:moveTo>
                    <a:pt x="7775" y="3646"/>
                  </a:moveTo>
                  <a:cubicBezTo>
                    <a:pt x="7787" y="3646"/>
                    <a:pt x="7835" y="3646"/>
                    <a:pt x="7859" y="3682"/>
                  </a:cubicBezTo>
                  <a:lnTo>
                    <a:pt x="8204" y="4003"/>
                  </a:lnTo>
                  <a:lnTo>
                    <a:pt x="8204" y="4349"/>
                  </a:lnTo>
                  <a:cubicBezTo>
                    <a:pt x="8156" y="5325"/>
                    <a:pt x="7763" y="6254"/>
                    <a:pt x="7061" y="6956"/>
                  </a:cubicBezTo>
                  <a:cubicBezTo>
                    <a:pt x="6954" y="7051"/>
                    <a:pt x="6835" y="7158"/>
                    <a:pt x="6716" y="7254"/>
                  </a:cubicBezTo>
                  <a:cubicBezTo>
                    <a:pt x="6775" y="7158"/>
                    <a:pt x="6835" y="7075"/>
                    <a:pt x="6870" y="6968"/>
                  </a:cubicBezTo>
                  <a:lnTo>
                    <a:pt x="7620" y="5194"/>
                  </a:lnTo>
                  <a:cubicBezTo>
                    <a:pt x="7656" y="5134"/>
                    <a:pt x="7644" y="5075"/>
                    <a:pt x="7609" y="5027"/>
                  </a:cubicBezTo>
                  <a:cubicBezTo>
                    <a:pt x="7585" y="4992"/>
                    <a:pt x="7525" y="4956"/>
                    <a:pt x="7466" y="4956"/>
                  </a:cubicBezTo>
                  <a:lnTo>
                    <a:pt x="7382" y="4956"/>
                  </a:lnTo>
                  <a:lnTo>
                    <a:pt x="7799" y="4134"/>
                  </a:lnTo>
                  <a:cubicBezTo>
                    <a:pt x="7882" y="4003"/>
                    <a:pt x="7835" y="3837"/>
                    <a:pt x="7704" y="3753"/>
                  </a:cubicBezTo>
                  <a:lnTo>
                    <a:pt x="7668" y="3718"/>
                  </a:lnTo>
                  <a:lnTo>
                    <a:pt x="7680" y="3706"/>
                  </a:lnTo>
                  <a:cubicBezTo>
                    <a:pt x="7716" y="3658"/>
                    <a:pt x="7739" y="3658"/>
                    <a:pt x="7775" y="3646"/>
                  </a:cubicBezTo>
                  <a:close/>
                  <a:moveTo>
                    <a:pt x="4257" y="0"/>
                  </a:moveTo>
                  <a:cubicBezTo>
                    <a:pt x="4208" y="0"/>
                    <a:pt x="4158" y="1"/>
                    <a:pt x="4108" y="3"/>
                  </a:cubicBezTo>
                  <a:cubicBezTo>
                    <a:pt x="3037" y="50"/>
                    <a:pt x="2048" y="491"/>
                    <a:pt x="1286" y="1241"/>
                  </a:cubicBezTo>
                  <a:cubicBezTo>
                    <a:pt x="524" y="1991"/>
                    <a:pt x="96" y="2991"/>
                    <a:pt x="48" y="4063"/>
                  </a:cubicBezTo>
                  <a:cubicBezTo>
                    <a:pt x="0" y="5122"/>
                    <a:pt x="358" y="6158"/>
                    <a:pt x="1048" y="6968"/>
                  </a:cubicBezTo>
                  <a:cubicBezTo>
                    <a:pt x="1072" y="7016"/>
                    <a:pt x="1120" y="7027"/>
                    <a:pt x="1179" y="7027"/>
                  </a:cubicBezTo>
                  <a:cubicBezTo>
                    <a:pt x="1227" y="7027"/>
                    <a:pt x="1251" y="7016"/>
                    <a:pt x="1286" y="6980"/>
                  </a:cubicBezTo>
                  <a:cubicBezTo>
                    <a:pt x="1358" y="6920"/>
                    <a:pt x="1358" y="6813"/>
                    <a:pt x="1298" y="6742"/>
                  </a:cubicBezTo>
                  <a:cubicBezTo>
                    <a:pt x="679" y="6004"/>
                    <a:pt x="346" y="5051"/>
                    <a:pt x="393" y="4063"/>
                  </a:cubicBezTo>
                  <a:cubicBezTo>
                    <a:pt x="441" y="3087"/>
                    <a:pt x="834" y="2158"/>
                    <a:pt x="1536" y="1455"/>
                  </a:cubicBezTo>
                  <a:cubicBezTo>
                    <a:pt x="2239" y="765"/>
                    <a:pt x="3156" y="360"/>
                    <a:pt x="4144" y="312"/>
                  </a:cubicBezTo>
                  <a:cubicBezTo>
                    <a:pt x="4200" y="309"/>
                    <a:pt x="4256" y="308"/>
                    <a:pt x="4312" y="308"/>
                  </a:cubicBezTo>
                  <a:cubicBezTo>
                    <a:pt x="4478" y="308"/>
                    <a:pt x="4641" y="321"/>
                    <a:pt x="4811" y="348"/>
                  </a:cubicBezTo>
                  <a:lnTo>
                    <a:pt x="5037" y="622"/>
                  </a:lnTo>
                  <a:lnTo>
                    <a:pt x="4942" y="848"/>
                  </a:lnTo>
                  <a:lnTo>
                    <a:pt x="4811" y="610"/>
                  </a:lnTo>
                  <a:cubicBezTo>
                    <a:pt x="4787" y="550"/>
                    <a:pt x="4727" y="527"/>
                    <a:pt x="4668" y="527"/>
                  </a:cubicBezTo>
                  <a:lnTo>
                    <a:pt x="4132" y="527"/>
                  </a:lnTo>
                  <a:cubicBezTo>
                    <a:pt x="4072" y="527"/>
                    <a:pt x="4013" y="550"/>
                    <a:pt x="3977" y="610"/>
                  </a:cubicBezTo>
                  <a:lnTo>
                    <a:pt x="3608" y="1324"/>
                  </a:lnTo>
                  <a:cubicBezTo>
                    <a:pt x="3560" y="1432"/>
                    <a:pt x="3560" y="1539"/>
                    <a:pt x="3608" y="1634"/>
                  </a:cubicBezTo>
                  <a:cubicBezTo>
                    <a:pt x="3668" y="1729"/>
                    <a:pt x="3751" y="1801"/>
                    <a:pt x="3858" y="1801"/>
                  </a:cubicBezTo>
                  <a:lnTo>
                    <a:pt x="4156" y="1836"/>
                  </a:lnTo>
                  <a:cubicBezTo>
                    <a:pt x="4215" y="1836"/>
                    <a:pt x="4275" y="1813"/>
                    <a:pt x="4310" y="1753"/>
                  </a:cubicBezTo>
                  <a:lnTo>
                    <a:pt x="4430" y="1598"/>
                  </a:lnTo>
                  <a:lnTo>
                    <a:pt x="4489" y="1670"/>
                  </a:lnTo>
                  <a:lnTo>
                    <a:pt x="4441" y="1955"/>
                  </a:lnTo>
                  <a:lnTo>
                    <a:pt x="3929" y="2027"/>
                  </a:lnTo>
                  <a:cubicBezTo>
                    <a:pt x="3906" y="2027"/>
                    <a:pt x="3894" y="2039"/>
                    <a:pt x="3858" y="2051"/>
                  </a:cubicBezTo>
                  <a:lnTo>
                    <a:pt x="3203" y="2527"/>
                  </a:lnTo>
                  <a:cubicBezTo>
                    <a:pt x="3179" y="2563"/>
                    <a:pt x="3144" y="2586"/>
                    <a:pt x="3144" y="2622"/>
                  </a:cubicBezTo>
                  <a:lnTo>
                    <a:pt x="3072" y="2920"/>
                  </a:lnTo>
                  <a:lnTo>
                    <a:pt x="2846" y="2884"/>
                  </a:lnTo>
                  <a:cubicBezTo>
                    <a:pt x="2836" y="2883"/>
                    <a:pt x="2826" y="2883"/>
                    <a:pt x="2816" y="2883"/>
                  </a:cubicBezTo>
                  <a:cubicBezTo>
                    <a:pt x="2686" y="2883"/>
                    <a:pt x="2580" y="2954"/>
                    <a:pt x="2525" y="3087"/>
                  </a:cubicBezTo>
                  <a:lnTo>
                    <a:pt x="2382" y="3456"/>
                  </a:lnTo>
                  <a:cubicBezTo>
                    <a:pt x="2358" y="3527"/>
                    <a:pt x="2358" y="3622"/>
                    <a:pt x="2405" y="3694"/>
                  </a:cubicBezTo>
                  <a:cubicBezTo>
                    <a:pt x="2441" y="3765"/>
                    <a:pt x="2501" y="3825"/>
                    <a:pt x="2596" y="3860"/>
                  </a:cubicBezTo>
                  <a:cubicBezTo>
                    <a:pt x="2441" y="3932"/>
                    <a:pt x="2322" y="4075"/>
                    <a:pt x="2322" y="4241"/>
                  </a:cubicBezTo>
                  <a:lnTo>
                    <a:pt x="2322" y="4313"/>
                  </a:lnTo>
                  <a:lnTo>
                    <a:pt x="1870" y="4849"/>
                  </a:lnTo>
                  <a:cubicBezTo>
                    <a:pt x="1786" y="4932"/>
                    <a:pt x="1763" y="5051"/>
                    <a:pt x="1763" y="5146"/>
                  </a:cubicBezTo>
                  <a:lnTo>
                    <a:pt x="1763" y="5777"/>
                  </a:lnTo>
                  <a:cubicBezTo>
                    <a:pt x="1763" y="5944"/>
                    <a:pt x="1822" y="6087"/>
                    <a:pt x="1941" y="6194"/>
                  </a:cubicBezTo>
                  <a:lnTo>
                    <a:pt x="2382" y="6623"/>
                  </a:lnTo>
                  <a:cubicBezTo>
                    <a:pt x="2489" y="6718"/>
                    <a:pt x="2608" y="6777"/>
                    <a:pt x="2739" y="6789"/>
                  </a:cubicBezTo>
                  <a:lnTo>
                    <a:pt x="4049" y="6908"/>
                  </a:lnTo>
                  <a:lnTo>
                    <a:pt x="4049" y="6956"/>
                  </a:lnTo>
                  <a:cubicBezTo>
                    <a:pt x="4037" y="7111"/>
                    <a:pt x="4096" y="7266"/>
                    <a:pt x="4227" y="7373"/>
                  </a:cubicBezTo>
                  <a:lnTo>
                    <a:pt x="4465" y="7551"/>
                  </a:lnTo>
                  <a:lnTo>
                    <a:pt x="4453" y="7587"/>
                  </a:lnTo>
                  <a:cubicBezTo>
                    <a:pt x="4394" y="7766"/>
                    <a:pt x="4453" y="7944"/>
                    <a:pt x="4584" y="8063"/>
                  </a:cubicBezTo>
                  <a:lnTo>
                    <a:pt x="4668" y="8123"/>
                  </a:lnTo>
                  <a:cubicBezTo>
                    <a:pt x="4608" y="8123"/>
                    <a:pt x="4561" y="8147"/>
                    <a:pt x="4501" y="8147"/>
                  </a:cubicBezTo>
                  <a:cubicBezTo>
                    <a:pt x="4451" y="8148"/>
                    <a:pt x="4402" y="8149"/>
                    <a:pt x="4353" y="8149"/>
                  </a:cubicBezTo>
                  <a:cubicBezTo>
                    <a:pt x="3418" y="8149"/>
                    <a:pt x="2523" y="7829"/>
                    <a:pt x="1822" y="7230"/>
                  </a:cubicBezTo>
                  <a:cubicBezTo>
                    <a:pt x="1793" y="7206"/>
                    <a:pt x="1759" y="7195"/>
                    <a:pt x="1724" y="7195"/>
                  </a:cubicBezTo>
                  <a:cubicBezTo>
                    <a:pt x="1672" y="7195"/>
                    <a:pt x="1619" y="7218"/>
                    <a:pt x="1584" y="7254"/>
                  </a:cubicBezTo>
                  <a:cubicBezTo>
                    <a:pt x="1524" y="7325"/>
                    <a:pt x="1536" y="7432"/>
                    <a:pt x="1596" y="7492"/>
                  </a:cubicBezTo>
                  <a:cubicBezTo>
                    <a:pt x="2358" y="8123"/>
                    <a:pt x="3322" y="8480"/>
                    <a:pt x="4322" y="8480"/>
                  </a:cubicBezTo>
                  <a:lnTo>
                    <a:pt x="4501" y="8480"/>
                  </a:lnTo>
                  <a:cubicBezTo>
                    <a:pt x="5573" y="8444"/>
                    <a:pt x="6573" y="7992"/>
                    <a:pt x="7323" y="7254"/>
                  </a:cubicBezTo>
                  <a:cubicBezTo>
                    <a:pt x="8085" y="6492"/>
                    <a:pt x="8513" y="5492"/>
                    <a:pt x="8561" y="4420"/>
                  </a:cubicBezTo>
                  <a:cubicBezTo>
                    <a:pt x="8573" y="3289"/>
                    <a:pt x="8216" y="2265"/>
                    <a:pt x="7537" y="1455"/>
                  </a:cubicBezTo>
                  <a:cubicBezTo>
                    <a:pt x="7506" y="1418"/>
                    <a:pt x="7462" y="1400"/>
                    <a:pt x="7417" y="1400"/>
                  </a:cubicBezTo>
                  <a:cubicBezTo>
                    <a:pt x="7375" y="1400"/>
                    <a:pt x="7333" y="1415"/>
                    <a:pt x="7299" y="1443"/>
                  </a:cubicBezTo>
                  <a:cubicBezTo>
                    <a:pt x="7228" y="1503"/>
                    <a:pt x="7228" y="1610"/>
                    <a:pt x="7287" y="1682"/>
                  </a:cubicBezTo>
                  <a:cubicBezTo>
                    <a:pt x="7728" y="2217"/>
                    <a:pt x="8025" y="2860"/>
                    <a:pt x="8144" y="3539"/>
                  </a:cubicBezTo>
                  <a:lnTo>
                    <a:pt x="8097" y="3503"/>
                  </a:lnTo>
                  <a:cubicBezTo>
                    <a:pt x="8018" y="3424"/>
                    <a:pt x="7923" y="3378"/>
                    <a:pt x="7804" y="3378"/>
                  </a:cubicBezTo>
                  <a:cubicBezTo>
                    <a:pt x="7780" y="3378"/>
                    <a:pt x="7754" y="3380"/>
                    <a:pt x="7728" y="3384"/>
                  </a:cubicBezTo>
                  <a:cubicBezTo>
                    <a:pt x="7597" y="3396"/>
                    <a:pt x="7478" y="3468"/>
                    <a:pt x="7406" y="3587"/>
                  </a:cubicBezTo>
                  <a:lnTo>
                    <a:pt x="7370" y="3634"/>
                  </a:lnTo>
                  <a:cubicBezTo>
                    <a:pt x="7299" y="3634"/>
                    <a:pt x="7228" y="3658"/>
                    <a:pt x="7168" y="3718"/>
                  </a:cubicBezTo>
                  <a:lnTo>
                    <a:pt x="6942" y="3468"/>
                  </a:lnTo>
                  <a:cubicBezTo>
                    <a:pt x="6911" y="3430"/>
                    <a:pt x="6866" y="3412"/>
                    <a:pt x="6821" y="3412"/>
                  </a:cubicBezTo>
                  <a:cubicBezTo>
                    <a:pt x="6780" y="3412"/>
                    <a:pt x="6738" y="3427"/>
                    <a:pt x="6704" y="3456"/>
                  </a:cubicBezTo>
                  <a:cubicBezTo>
                    <a:pt x="6632" y="3515"/>
                    <a:pt x="6632" y="3622"/>
                    <a:pt x="6692" y="3694"/>
                  </a:cubicBezTo>
                  <a:lnTo>
                    <a:pt x="7013" y="4099"/>
                  </a:lnTo>
                  <a:cubicBezTo>
                    <a:pt x="7049" y="4122"/>
                    <a:pt x="7085" y="4146"/>
                    <a:pt x="7132" y="4146"/>
                  </a:cubicBezTo>
                  <a:cubicBezTo>
                    <a:pt x="7180" y="4146"/>
                    <a:pt x="7228" y="4134"/>
                    <a:pt x="7251" y="4110"/>
                  </a:cubicBezTo>
                  <a:lnTo>
                    <a:pt x="7358" y="4003"/>
                  </a:lnTo>
                  <a:lnTo>
                    <a:pt x="7489" y="4099"/>
                  </a:lnTo>
                  <a:lnTo>
                    <a:pt x="7001" y="5075"/>
                  </a:lnTo>
                  <a:lnTo>
                    <a:pt x="6966" y="5075"/>
                  </a:lnTo>
                  <a:cubicBezTo>
                    <a:pt x="6930" y="5075"/>
                    <a:pt x="6894" y="5063"/>
                    <a:pt x="6870" y="5027"/>
                  </a:cubicBezTo>
                  <a:lnTo>
                    <a:pt x="6215" y="4230"/>
                  </a:lnTo>
                  <a:cubicBezTo>
                    <a:pt x="6181" y="4188"/>
                    <a:pt x="6129" y="4170"/>
                    <a:pt x="6079" y="4170"/>
                  </a:cubicBezTo>
                  <a:cubicBezTo>
                    <a:pt x="6043" y="4170"/>
                    <a:pt x="6007" y="4179"/>
                    <a:pt x="5977" y="4194"/>
                  </a:cubicBezTo>
                  <a:cubicBezTo>
                    <a:pt x="5894" y="4253"/>
                    <a:pt x="5894" y="4360"/>
                    <a:pt x="5942" y="4432"/>
                  </a:cubicBezTo>
                  <a:lnTo>
                    <a:pt x="6596" y="5242"/>
                  </a:lnTo>
                  <a:cubicBezTo>
                    <a:pt x="6684" y="5351"/>
                    <a:pt x="6811" y="5410"/>
                    <a:pt x="6932" y="5410"/>
                  </a:cubicBezTo>
                  <a:cubicBezTo>
                    <a:pt x="6944" y="5410"/>
                    <a:pt x="6955" y="5409"/>
                    <a:pt x="6966" y="5408"/>
                  </a:cubicBezTo>
                  <a:lnTo>
                    <a:pt x="7180" y="5384"/>
                  </a:lnTo>
                  <a:lnTo>
                    <a:pt x="6525" y="6908"/>
                  </a:lnTo>
                  <a:cubicBezTo>
                    <a:pt x="6477" y="7016"/>
                    <a:pt x="6418" y="7111"/>
                    <a:pt x="6335" y="7206"/>
                  </a:cubicBezTo>
                  <a:lnTo>
                    <a:pt x="5811" y="7825"/>
                  </a:lnTo>
                  <a:cubicBezTo>
                    <a:pt x="5537" y="7944"/>
                    <a:pt x="5275" y="8028"/>
                    <a:pt x="4989" y="8087"/>
                  </a:cubicBezTo>
                  <a:lnTo>
                    <a:pt x="4703" y="7825"/>
                  </a:lnTo>
                  <a:cubicBezTo>
                    <a:pt x="4680" y="7801"/>
                    <a:pt x="4668" y="7754"/>
                    <a:pt x="4680" y="7706"/>
                  </a:cubicBezTo>
                  <a:lnTo>
                    <a:pt x="4727" y="7551"/>
                  </a:lnTo>
                  <a:cubicBezTo>
                    <a:pt x="4739" y="7468"/>
                    <a:pt x="4727" y="7408"/>
                    <a:pt x="4668" y="7373"/>
                  </a:cubicBezTo>
                  <a:lnTo>
                    <a:pt x="4334" y="7123"/>
                  </a:lnTo>
                  <a:cubicBezTo>
                    <a:pt x="4310" y="7099"/>
                    <a:pt x="4287" y="7075"/>
                    <a:pt x="4287" y="7027"/>
                  </a:cubicBezTo>
                  <a:lnTo>
                    <a:pt x="4322" y="6813"/>
                  </a:lnTo>
                  <a:cubicBezTo>
                    <a:pt x="4322" y="6777"/>
                    <a:pt x="4322" y="6730"/>
                    <a:pt x="4287" y="6694"/>
                  </a:cubicBezTo>
                  <a:cubicBezTo>
                    <a:pt x="4263" y="6670"/>
                    <a:pt x="4215" y="6635"/>
                    <a:pt x="4168" y="6635"/>
                  </a:cubicBezTo>
                  <a:lnTo>
                    <a:pt x="2679" y="6504"/>
                  </a:lnTo>
                  <a:cubicBezTo>
                    <a:pt x="2620" y="6504"/>
                    <a:pt x="2560" y="6480"/>
                    <a:pt x="2536" y="6432"/>
                  </a:cubicBezTo>
                  <a:lnTo>
                    <a:pt x="2084" y="6004"/>
                  </a:lnTo>
                  <a:cubicBezTo>
                    <a:pt x="2048" y="5956"/>
                    <a:pt x="2013" y="5884"/>
                    <a:pt x="2013" y="5825"/>
                  </a:cubicBezTo>
                  <a:lnTo>
                    <a:pt x="2013" y="5194"/>
                  </a:lnTo>
                  <a:cubicBezTo>
                    <a:pt x="2013" y="5170"/>
                    <a:pt x="2024" y="5134"/>
                    <a:pt x="2048" y="5122"/>
                  </a:cubicBezTo>
                  <a:lnTo>
                    <a:pt x="2548" y="4539"/>
                  </a:lnTo>
                  <a:cubicBezTo>
                    <a:pt x="2584" y="4515"/>
                    <a:pt x="2596" y="4480"/>
                    <a:pt x="2596" y="4432"/>
                  </a:cubicBezTo>
                  <a:lnTo>
                    <a:pt x="2596" y="4301"/>
                  </a:lnTo>
                  <a:cubicBezTo>
                    <a:pt x="2596" y="4253"/>
                    <a:pt x="2620" y="4218"/>
                    <a:pt x="2667" y="4194"/>
                  </a:cubicBezTo>
                  <a:lnTo>
                    <a:pt x="3072" y="4015"/>
                  </a:lnTo>
                  <a:lnTo>
                    <a:pt x="3810" y="4003"/>
                  </a:lnTo>
                  <a:cubicBezTo>
                    <a:pt x="3834" y="4003"/>
                    <a:pt x="3846" y="4015"/>
                    <a:pt x="3846" y="4039"/>
                  </a:cubicBezTo>
                  <a:cubicBezTo>
                    <a:pt x="3858" y="4170"/>
                    <a:pt x="3965" y="4289"/>
                    <a:pt x="4096" y="4313"/>
                  </a:cubicBezTo>
                  <a:lnTo>
                    <a:pt x="4632" y="4491"/>
                  </a:lnTo>
                  <a:cubicBezTo>
                    <a:pt x="4668" y="4503"/>
                    <a:pt x="4705" y="4510"/>
                    <a:pt x="4741" y="4510"/>
                  </a:cubicBezTo>
                  <a:cubicBezTo>
                    <a:pt x="4813" y="4510"/>
                    <a:pt x="4882" y="4484"/>
                    <a:pt x="4930" y="4420"/>
                  </a:cubicBezTo>
                  <a:cubicBezTo>
                    <a:pt x="5001" y="4360"/>
                    <a:pt x="5037" y="4253"/>
                    <a:pt x="5025" y="4170"/>
                  </a:cubicBezTo>
                  <a:lnTo>
                    <a:pt x="5692" y="4110"/>
                  </a:lnTo>
                  <a:cubicBezTo>
                    <a:pt x="5823" y="4099"/>
                    <a:pt x="5930" y="4039"/>
                    <a:pt x="6013" y="3932"/>
                  </a:cubicBezTo>
                  <a:cubicBezTo>
                    <a:pt x="6096" y="3825"/>
                    <a:pt x="6120" y="3694"/>
                    <a:pt x="6096" y="3575"/>
                  </a:cubicBezTo>
                  <a:lnTo>
                    <a:pt x="6073" y="3479"/>
                  </a:lnTo>
                  <a:cubicBezTo>
                    <a:pt x="6050" y="3344"/>
                    <a:pt x="5931" y="3240"/>
                    <a:pt x="5776" y="3240"/>
                  </a:cubicBezTo>
                  <a:cubicBezTo>
                    <a:pt x="5768" y="3240"/>
                    <a:pt x="5760" y="3241"/>
                    <a:pt x="5751" y="3241"/>
                  </a:cubicBezTo>
                  <a:lnTo>
                    <a:pt x="5406" y="3277"/>
                  </a:lnTo>
                  <a:lnTo>
                    <a:pt x="5346" y="3217"/>
                  </a:lnTo>
                  <a:lnTo>
                    <a:pt x="5811" y="2753"/>
                  </a:lnTo>
                  <a:cubicBezTo>
                    <a:pt x="5870" y="2694"/>
                    <a:pt x="5870" y="2586"/>
                    <a:pt x="5811" y="2515"/>
                  </a:cubicBezTo>
                  <a:cubicBezTo>
                    <a:pt x="5781" y="2485"/>
                    <a:pt x="5739" y="2470"/>
                    <a:pt x="5696" y="2470"/>
                  </a:cubicBezTo>
                  <a:cubicBezTo>
                    <a:pt x="5653" y="2470"/>
                    <a:pt x="5608" y="2485"/>
                    <a:pt x="5573" y="2515"/>
                  </a:cubicBezTo>
                  <a:lnTo>
                    <a:pt x="5001" y="3063"/>
                  </a:lnTo>
                  <a:lnTo>
                    <a:pt x="4811" y="3146"/>
                  </a:lnTo>
                  <a:lnTo>
                    <a:pt x="4287" y="2741"/>
                  </a:lnTo>
                  <a:cubicBezTo>
                    <a:pt x="4260" y="2714"/>
                    <a:pt x="4220" y="2701"/>
                    <a:pt x="4181" y="2701"/>
                  </a:cubicBezTo>
                  <a:cubicBezTo>
                    <a:pt x="4168" y="2701"/>
                    <a:pt x="4156" y="2703"/>
                    <a:pt x="4144" y="2706"/>
                  </a:cubicBezTo>
                  <a:lnTo>
                    <a:pt x="3418" y="2944"/>
                  </a:lnTo>
                  <a:cubicBezTo>
                    <a:pt x="3394" y="2944"/>
                    <a:pt x="3370" y="2967"/>
                    <a:pt x="3358" y="2979"/>
                  </a:cubicBezTo>
                  <a:lnTo>
                    <a:pt x="3394" y="2753"/>
                  </a:lnTo>
                  <a:lnTo>
                    <a:pt x="3977" y="2336"/>
                  </a:lnTo>
                  <a:lnTo>
                    <a:pt x="4572" y="2253"/>
                  </a:lnTo>
                  <a:cubicBezTo>
                    <a:pt x="4644" y="2229"/>
                    <a:pt x="4703" y="2170"/>
                    <a:pt x="4703" y="2110"/>
                  </a:cubicBezTo>
                  <a:lnTo>
                    <a:pt x="4787" y="1634"/>
                  </a:lnTo>
                  <a:cubicBezTo>
                    <a:pt x="4787" y="1598"/>
                    <a:pt x="4787" y="1551"/>
                    <a:pt x="4751" y="1515"/>
                  </a:cubicBezTo>
                  <a:lnTo>
                    <a:pt x="4513" y="1205"/>
                  </a:lnTo>
                  <a:cubicBezTo>
                    <a:pt x="4489" y="1158"/>
                    <a:pt x="4430" y="1146"/>
                    <a:pt x="4382" y="1146"/>
                  </a:cubicBezTo>
                  <a:cubicBezTo>
                    <a:pt x="4322" y="1146"/>
                    <a:pt x="4275" y="1182"/>
                    <a:pt x="4251" y="1217"/>
                  </a:cubicBezTo>
                  <a:lnTo>
                    <a:pt x="4072" y="1491"/>
                  </a:lnTo>
                  <a:lnTo>
                    <a:pt x="3870" y="1479"/>
                  </a:lnTo>
                  <a:lnTo>
                    <a:pt x="4203" y="860"/>
                  </a:lnTo>
                  <a:lnTo>
                    <a:pt x="4525" y="860"/>
                  </a:lnTo>
                  <a:lnTo>
                    <a:pt x="4787" y="1324"/>
                  </a:lnTo>
                  <a:cubicBezTo>
                    <a:pt x="4811" y="1384"/>
                    <a:pt x="4870" y="1420"/>
                    <a:pt x="4930" y="1420"/>
                  </a:cubicBezTo>
                  <a:cubicBezTo>
                    <a:pt x="4989" y="1420"/>
                    <a:pt x="5049" y="1372"/>
                    <a:pt x="5084" y="1312"/>
                  </a:cubicBezTo>
                  <a:lnTo>
                    <a:pt x="5323" y="765"/>
                  </a:lnTo>
                  <a:cubicBezTo>
                    <a:pt x="5358" y="658"/>
                    <a:pt x="5346" y="550"/>
                    <a:pt x="5287" y="467"/>
                  </a:cubicBezTo>
                  <a:lnTo>
                    <a:pt x="5287" y="467"/>
                  </a:lnTo>
                  <a:cubicBezTo>
                    <a:pt x="5834" y="610"/>
                    <a:pt x="6346" y="884"/>
                    <a:pt x="6787" y="1253"/>
                  </a:cubicBezTo>
                  <a:cubicBezTo>
                    <a:pt x="6825" y="1280"/>
                    <a:pt x="6864" y="1292"/>
                    <a:pt x="6903" y="1292"/>
                  </a:cubicBezTo>
                  <a:cubicBezTo>
                    <a:pt x="6949" y="1292"/>
                    <a:pt x="6992" y="1274"/>
                    <a:pt x="7025" y="1241"/>
                  </a:cubicBezTo>
                  <a:cubicBezTo>
                    <a:pt x="7085" y="1158"/>
                    <a:pt x="7073" y="1062"/>
                    <a:pt x="7013" y="1003"/>
                  </a:cubicBezTo>
                  <a:cubicBezTo>
                    <a:pt x="6253" y="345"/>
                    <a:pt x="5266" y="0"/>
                    <a:pt x="425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5" name="Google Shape;6495;p83"/>
          <p:cNvGrpSpPr/>
          <p:nvPr/>
        </p:nvGrpSpPr>
        <p:grpSpPr>
          <a:xfrm>
            <a:off x="1289311" y="2926222"/>
            <a:ext cx="408156" cy="299783"/>
            <a:chOff x="1289311" y="2926222"/>
            <a:chExt cx="408156" cy="299783"/>
          </a:xfrm>
        </p:grpSpPr>
        <p:sp>
          <p:nvSpPr>
            <p:cNvPr id="6496" name="Google Shape;6496;p83"/>
            <p:cNvSpPr/>
            <p:nvPr/>
          </p:nvSpPr>
          <p:spPr>
            <a:xfrm>
              <a:off x="1334029" y="2952385"/>
              <a:ext cx="318339" cy="216395"/>
            </a:xfrm>
            <a:custGeom>
              <a:rect b="b" l="l" r="r" t="t"/>
              <a:pathLst>
                <a:path extrusionOk="0" h="6799" w="10002">
                  <a:moveTo>
                    <a:pt x="3203" y="1369"/>
                  </a:moveTo>
                  <a:cubicBezTo>
                    <a:pt x="3429" y="1369"/>
                    <a:pt x="3620" y="1548"/>
                    <a:pt x="3620" y="1786"/>
                  </a:cubicBezTo>
                  <a:lnTo>
                    <a:pt x="3620" y="2179"/>
                  </a:lnTo>
                  <a:cubicBezTo>
                    <a:pt x="3620" y="2524"/>
                    <a:pt x="3334" y="2798"/>
                    <a:pt x="3012" y="2798"/>
                  </a:cubicBezTo>
                  <a:cubicBezTo>
                    <a:pt x="2679" y="2798"/>
                    <a:pt x="2381" y="2524"/>
                    <a:pt x="2381" y="2179"/>
                  </a:cubicBezTo>
                  <a:lnTo>
                    <a:pt x="2381" y="1786"/>
                  </a:lnTo>
                  <a:cubicBezTo>
                    <a:pt x="2381" y="1560"/>
                    <a:pt x="2560" y="1369"/>
                    <a:pt x="2798" y="1369"/>
                  </a:cubicBezTo>
                  <a:close/>
                  <a:moveTo>
                    <a:pt x="8013" y="1191"/>
                  </a:moveTo>
                  <a:cubicBezTo>
                    <a:pt x="8132" y="1191"/>
                    <a:pt x="8215" y="1274"/>
                    <a:pt x="8215" y="1393"/>
                  </a:cubicBezTo>
                  <a:lnTo>
                    <a:pt x="8215" y="1989"/>
                  </a:lnTo>
                  <a:cubicBezTo>
                    <a:pt x="8215" y="2060"/>
                    <a:pt x="8168" y="2131"/>
                    <a:pt x="8108" y="2167"/>
                  </a:cubicBezTo>
                  <a:cubicBezTo>
                    <a:pt x="8061" y="2203"/>
                    <a:pt x="8025" y="2262"/>
                    <a:pt x="8025" y="2334"/>
                  </a:cubicBezTo>
                  <a:lnTo>
                    <a:pt x="8025" y="2632"/>
                  </a:lnTo>
                  <a:cubicBezTo>
                    <a:pt x="8025" y="2715"/>
                    <a:pt x="8085" y="2798"/>
                    <a:pt x="8168" y="2810"/>
                  </a:cubicBezTo>
                  <a:lnTo>
                    <a:pt x="8680" y="2929"/>
                  </a:lnTo>
                  <a:cubicBezTo>
                    <a:pt x="8763" y="2953"/>
                    <a:pt x="8847" y="3036"/>
                    <a:pt x="8847" y="3132"/>
                  </a:cubicBezTo>
                  <a:lnTo>
                    <a:pt x="8847" y="3191"/>
                  </a:lnTo>
                  <a:lnTo>
                    <a:pt x="6799" y="3191"/>
                  </a:lnTo>
                  <a:lnTo>
                    <a:pt x="6799" y="3132"/>
                  </a:lnTo>
                  <a:cubicBezTo>
                    <a:pt x="6799" y="3024"/>
                    <a:pt x="6858" y="2953"/>
                    <a:pt x="6965" y="2929"/>
                  </a:cubicBezTo>
                  <a:lnTo>
                    <a:pt x="7477" y="2810"/>
                  </a:lnTo>
                  <a:cubicBezTo>
                    <a:pt x="7561" y="2798"/>
                    <a:pt x="7620" y="2715"/>
                    <a:pt x="7620" y="2632"/>
                  </a:cubicBezTo>
                  <a:lnTo>
                    <a:pt x="7620" y="2334"/>
                  </a:lnTo>
                  <a:cubicBezTo>
                    <a:pt x="7596" y="2274"/>
                    <a:pt x="7561" y="2215"/>
                    <a:pt x="7501" y="2167"/>
                  </a:cubicBezTo>
                  <a:cubicBezTo>
                    <a:pt x="7430" y="2120"/>
                    <a:pt x="7406" y="2060"/>
                    <a:pt x="7406" y="1989"/>
                  </a:cubicBezTo>
                  <a:lnTo>
                    <a:pt x="7406" y="1393"/>
                  </a:lnTo>
                  <a:cubicBezTo>
                    <a:pt x="7406" y="1274"/>
                    <a:pt x="7489" y="1191"/>
                    <a:pt x="7608" y="1191"/>
                  </a:cubicBezTo>
                  <a:close/>
                  <a:moveTo>
                    <a:pt x="9620" y="369"/>
                  </a:moveTo>
                  <a:lnTo>
                    <a:pt x="9620" y="3191"/>
                  </a:lnTo>
                  <a:lnTo>
                    <a:pt x="9192" y="3191"/>
                  </a:lnTo>
                  <a:lnTo>
                    <a:pt x="9192" y="3132"/>
                  </a:lnTo>
                  <a:cubicBezTo>
                    <a:pt x="9192" y="2870"/>
                    <a:pt x="9013" y="2632"/>
                    <a:pt x="8739" y="2572"/>
                  </a:cubicBezTo>
                  <a:lnTo>
                    <a:pt x="8382" y="2477"/>
                  </a:lnTo>
                  <a:lnTo>
                    <a:pt x="8382" y="2417"/>
                  </a:lnTo>
                  <a:cubicBezTo>
                    <a:pt x="8501" y="2322"/>
                    <a:pt x="8573" y="2155"/>
                    <a:pt x="8573" y="1977"/>
                  </a:cubicBezTo>
                  <a:lnTo>
                    <a:pt x="8573" y="1381"/>
                  </a:lnTo>
                  <a:cubicBezTo>
                    <a:pt x="8573" y="1048"/>
                    <a:pt x="8311" y="786"/>
                    <a:pt x="7977" y="786"/>
                  </a:cubicBezTo>
                  <a:lnTo>
                    <a:pt x="7584" y="786"/>
                  </a:lnTo>
                  <a:cubicBezTo>
                    <a:pt x="7251" y="786"/>
                    <a:pt x="6989" y="1048"/>
                    <a:pt x="6989" y="1381"/>
                  </a:cubicBezTo>
                  <a:lnTo>
                    <a:pt x="6989" y="1977"/>
                  </a:lnTo>
                  <a:cubicBezTo>
                    <a:pt x="6989" y="2143"/>
                    <a:pt x="7061" y="2298"/>
                    <a:pt x="7180" y="2417"/>
                  </a:cubicBezTo>
                  <a:lnTo>
                    <a:pt x="7180" y="2477"/>
                  </a:lnTo>
                  <a:lnTo>
                    <a:pt x="6822" y="2572"/>
                  </a:lnTo>
                  <a:cubicBezTo>
                    <a:pt x="6549" y="2632"/>
                    <a:pt x="6370" y="2870"/>
                    <a:pt x="6370" y="3132"/>
                  </a:cubicBezTo>
                  <a:lnTo>
                    <a:pt x="6370" y="3191"/>
                  </a:lnTo>
                  <a:lnTo>
                    <a:pt x="5941" y="3191"/>
                  </a:lnTo>
                  <a:lnTo>
                    <a:pt x="5941" y="369"/>
                  </a:lnTo>
                  <a:close/>
                  <a:moveTo>
                    <a:pt x="3227" y="3179"/>
                  </a:moveTo>
                  <a:lnTo>
                    <a:pt x="3227" y="3274"/>
                  </a:lnTo>
                  <a:cubicBezTo>
                    <a:pt x="3203" y="3346"/>
                    <a:pt x="3239" y="3405"/>
                    <a:pt x="3262" y="3465"/>
                  </a:cubicBezTo>
                  <a:lnTo>
                    <a:pt x="3012" y="3715"/>
                  </a:lnTo>
                  <a:lnTo>
                    <a:pt x="3001" y="3715"/>
                  </a:lnTo>
                  <a:lnTo>
                    <a:pt x="2739" y="3465"/>
                  </a:lnTo>
                  <a:cubicBezTo>
                    <a:pt x="2774" y="3405"/>
                    <a:pt x="2798" y="3346"/>
                    <a:pt x="2798" y="3274"/>
                  </a:cubicBezTo>
                  <a:lnTo>
                    <a:pt x="2798" y="3179"/>
                  </a:lnTo>
                  <a:close/>
                  <a:moveTo>
                    <a:pt x="3572" y="3667"/>
                  </a:moveTo>
                  <a:lnTo>
                    <a:pt x="3953" y="3822"/>
                  </a:lnTo>
                  <a:cubicBezTo>
                    <a:pt x="4108" y="3882"/>
                    <a:pt x="4215" y="4048"/>
                    <a:pt x="4215" y="4203"/>
                  </a:cubicBezTo>
                  <a:lnTo>
                    <a:pt x="4215" y="5394"/>
                  </a:lnTo>
                  <a:cubicBezTo>
                    <a:pt x="4215" y="5513"/>
                    <a:pt x="4132" y="5608"/>
                    <a:pt x="4013" y="5608"/>
                  </a:cubicBezTo>
                  <a:lnTo>
                    <a:pt x="3191" y="5608"/>
                  </a:lnTo>
                  <a:lnTo>
                    <a:pt x="3191" y="5382"/>
                  </a:lnTo>
                  <a:lnTo>
                    <a:pt x="3608" y="5382"/>
                  </a:lnTo>
                  <a:cubicBezTo>
                    <a:pt x="3715" y="5382"/>
                    <a:pt x="3798" y="5299"/>
                    <a:pt x="3798" y="5191"/>
                  </a:cubicBezTo>
                  <a:lnTo>
                    <a:pt x="3798" y="4596"/>
                  </a:lnTo>
                  <a:cubicBezTo>
                    <a:pt x="3798" y="4489"/>
                    <a:pt x="3715" y="4406"/>
                    <a:pt x="3608" y="4406"/>
                  </a:cubicBezTo>
                  <a:cubicBezTo>
                    <a:pt x="3501" y="4406"/>
                    <a:pt x="3417" y="4489"/>
                    <a:pt x="3417" y="4596"/>
                  </a:cubicBezTo>
                  <a:lnTo>
                    <a:pt x="3417" y="5013"/>
                  </a:lnTo>
                  <a:lnTo>
                    <a:pt x="2584" y="5013"/>
                  </a:lnTo>
                  <a:lnTo>
                    <a:pt x="2584" y="4596"/>
                  </a:lnTo>
                  <a:cubicBezTo>
                    <a:pt x="2584" y="4489"/>
                    <a:pt x="2489" y="4406"/>
                    <a:pt x="2381" y="4406"/>
                  </a:cubicBezTo>
                  <a:cubicBezTo>
                    <a:pt x="2286" y="4406"/>
                    <a:pt x="2191" y="4489"/>
                    <a:pt x="2191" y="4596"/>
                  </a:cubicBezTo>
                  <a:lnTo>
                    <a:pt x="2191" y="5191"/>
                  </a:lnTo>
                  <a:cubicBezTo>
                    <a:pt x="2191" y="5299"/>
                    <a:pt x="2286" y="5382"/>
                    <a:pt x="2381" y="5382"/>
                  </a:cubicBezTo>
                  <a:lnTo>
                    <a:pt x="2798" y="5382"/>
                  </a:lnTo>
                  <a:lnTo>
                    <a:pt x="2798" y="5608"/>
                  </a:lnTo>
                  <a:lnTo>
                    <a:pt x="1989" y="5608"/>
                  </a:lnTo>
                  <a:cubicBezTo>
                    <a:pt x="1869" y="5608"/>
                    <a:pt x="1774" y="5513"/>
                    <a:pt x="1774" y="5394"/>
                  </a:cubicBezTo>
                  <a:lnTo>
                    <a:pt x="1774" y="4203"/>
                  </a:lnTo>
                  <a:cubicBezTo>
                    <a:pt x="1774" y="4048"/>
                    <a:pt x="1881" y="3882"/>
                    <a:pt x="2048" y="3822"/>
                  </a:cubicBezTo>
                  <a:lnTo>
                    <a:pt x="2417" y="3667"/>
                  </a:lnTo>
                  <a:lnTo>
                    <a:pt x="2727" y="3989"/>
                  </a:lnTo>
                  <a:cubicBezTo>
                    <a:pt x="2798" y="4060"/>
                    <a:pt x="2905" y="4108"/>
                    <a:pt x="3001" y="4108"/>
                  </a:cubicBezTo>
                  <a:cubicBezTo>
                    <a:pt x="3096" y="4108"/>
                    <a:pt x="3191" y="4060"/>
                    <a:pt x="3262" y="3989"/>
                  </a:cubicBezTo>
                  <a:lnTo>
                    <a:pt x="3572" y="3667"/>
                  </a:lnTo>
                  <a:close/>
                  <a:moveTo>
                    <a:pt x="5632" y="5596"/>
                  </a:moveTo>
                  <a:lnTo>
                    <a:pt x="5632" y="6406"/>
                  </a:lnTo>
                  <a:lnTo>
                    <a:pt x="381" y="6406"/>
                  </a:lnTo>
                  <a:lnTo>
                    <a:pt x="381" y="5596"/>
                  </a:lnTo>
                  <a:lnTo>
                    <a:pt x="1429" y="5596"/>
                  </a:lnTo>
                  <a:cubicBezTo>
                    <a:pt x="1512" y="5834"/>
                    <a:pt x="1727" y="5989"/>
                    <a:pt x="2000" y="5989"/>
                  </a:cubicBezTo>
                  <a:lnTo>
                    <a:pt x="4013" y="5989"/>
                  </a:lnTo>
                  <a:cubicBezTo>
                    <a:pt x="4263" y="5989"/>
                    <a:pt x="4489" y="5834"/>
                    <a:pt x="4572" y="5596"/>
                  </a:cubicBezTo>
                  <a:close/>
                  <a:moveTo>
                    <a:pt x="8025" y="4406"/>
                  </a:moveTo>
                  <a:cubicBezTo>
                    <a:pt x="8144" y="4406"/>
                    <a:pt x="8227" y="4489"/>
                    <a:pt x="8227" y="4608"/>
                  </a:cubicBezTo>
                  <a:lnTo>
                    <a:pt x="8227" y="5203"/>
                  </a:lnTo>
                  <a:cubicBezTo>
                    <a:pt x="8227" y="5275"/>
                    <a:pt x="8192" y="5358"/>
                    <a:pt x="8132" y="5382"/>
                  </a:cubicBezTo>
                  <a:cubicBezTo>
                    <a:pt x="8073" y="5418"/>
                    <a:pt x="8037" y="5477"/>
                    <a:pt x="8037" y="5549"/>
                  </a:cubicBezTo>
                  <a:lnTo>
                    <a:pt x="8037" y="5846"/>
                  </a:lnTo>
                  <a:cubicBezTo>
                    <a:pt x="8037" y="5930"/>
                    <a:pt x="8096" y="6013"/>
                    <a:pt x="8192" y="6025"/>
                  </a:cubicBezTo>
                  <a:lnTo>
                    <a:pt x="8692" y="6144"/>
                  </a:lnTo>
                  <a:cubicBezTo>
                    <a:pt x="8787" y="6168"/>
                    <a:pt x="8858" y="6251"/>
                    <a:pt x="8858" y="6346"/>
                  </a:cubicBezTo>
                  <a:lnTo>
                    <a:pt x="8858" y="6406"/>
                  </a:lnTo>
                  <a:lnTo>
                    <a:pt x="6787" y="6406"/>
                  </a:lnTo>
                  <a:lnTo>
                    <a:pt x="6787" y="6346"/>
                  </a:lnTo>
                  <a:cubicBezTo>
                    <a:pt x="6787" y="6251"/>
                    <a:pt x="6846" y="6168"/>
                    <a:pt x="6953" y="6144"/>
                  </a:cubicBezTo>
                  <a:lnTo>
                    <a:pt x="7465" y="6025"/>
                  </a:lnTo>
                  <a:cubicBezTo>
                    <a:pt x="7549" y="6013"/>
                    <a:pt x="7608" y="5930"/>
                    <a:pt x="7608" y="5846"/>
                  </a:cubicBezTo>
                  <a:lnTo>
                    <a:pt x="7608" y="5549"/>
                  </a:lnTo>
                  <a:cubicBezTo>
                    <a:pt x="7608" y="5489"/>
                    <a:pt x="7584" y="5418"/>
                    <a:pt x="7513" y="5382"/>
                  </a:cubicBezTo>
                  <a:cubicBezTo>
                    <a:pt x="7442" y="5334"/>
                    <a:pt x="7418" y="5275"/>
                    <a:pt x="7418" y="5203"/>
                  </a:cubicBezTo>
                  <a:lnTo>
                    <a:pt x="7418" y="4608"/>
                  </a:lnTo>
                  <a:cubicBezTo>
                    <a:pt x="7418" y="4489"/>
                    <a:pt x="7501" y="4406"/>
                    <a:pt x="7620" y="4406"/>
                  </a:cubicBezTo>
                  <a:close/>
                  <a:moveTo>
                    <a:pt x="9585" y="3584"/>
                  </a:moveTo>
                  <a:lnTo>
                    <a:pt x="9585" y="6406"/>
                  </a:lnTo>
                  <a:lnTo>
                    <a:pt x="9204" y="6406"/>
                  </a:lnTo>
                  <a:lnTo>
                    <a:pt x="9204" y="6346"/>
                  </a:lnTo>
                  <a:cubicBezTo>
                    <a:pt x="9204" y="6084"/>
                    <a:pt x="9025" y="5846"/>
                    <a:pt x="8751" y="5787"/>
                  </a:cubicBezTo>
                  <a:lnTo>
                    <a:pt x="8394" y="5691"/>
                  </a:lnTo>
                  <a:lnTo>
                    <a:pt x="8394" y="5632"/>
                  </a:lnTo>
                  <a:cubicBezTo>
                    <a:pt x="8513" y="5537"/>
                    <a:pt x="8596" y="5370"/>
                    <a:pt x="8596" y="5191"/>
                  </a:cubicBezTo>
                  <a:lnTo>
                    <a:pt x="8596" y="4596"/>
                  </a:lnTo>
                  <a:cubicBezTo>
                    <a:pt x="8596" y="4263"/>
                    <a:pt x="8323" y="4001"/>
                    <a:pt x="8001" y="4001"/>
                  </a:cubicBezTo>
                  <a:lnTo>
                    <a:pt x="7596" y="4001"/>
                  </a:lnTo>
                  <a:cubicBezTo>
                    <a:pt x="7263" y="4001"/>
                    <a:pt x="7001" y="4263"/>
                    <a:pt x="7001" y="4596"/>
                  </a:cubicBezTo>
                  <a:lnTo>
                    <a:pt x="7001" y="5191"/>
                  </a:lnTo>
                  <a:cubicBezTo>
                    <a:pt x="7001" y="5358"/>
                    <a:pt x="7072" y="5513"/>
                    <a:pt x="7192" y="5632"/>
                  </a:cubicBezTo>
                  <a:lnTo>
                    <a:pt x="7192" y="5691"/>
                  </a:lnTo>
                  <a:lnTo>
                    <a:pt x="6834" y="5787"/>
                  </a:lnTo>
                  <a:cubicBezTo>
                    <a:pt x="6572" y="5846"/>
                    <a:pt x="6394" y="6084"/>
                    <a:pt x="6394" y="6346"/>
                  </a:cubicBezTo>
                  <a:lnTo>
                    <a:pt x="6394" y="6406"/>
                  </a:lnTo>
                  <a:lnTo>
                    <a:pt x="5953" y="6406"/>
                  </a:lnTo>
                  <a:lnTo>
                    <a:pt x="5953" y="3584"/>
                  </a:lnTo>
                  <a:close/>
                  <a:moveTo>
                    <a:pt x="203" y="0"/>
                  </a:moveTo>
                  <a:cubicBezTo>
                    <a:pt x="95" y="0"/>
                    <a:pt x="0" y="84"/>
                    <a:pt x="0" y="191"/>
                  </a:cubicBezTo>
                  <a:lnTo>
                    <a:pt x="0" y="6596"/>
                  </a:lnTo>
                  <a:cubicBezTo>
                    <a:pt x="0" y="6703"/>
                    <a:pt x="95" y="6799"/>
                    <a:pt x="203" y="6799"/>
                  </a:cubicBezTo>
                  <a:lnTo>
                    <a:pt x="9811" y="6799"/>
                  </a:lnTo>
                  <a:cubicBezTo>
                    <a:pt x="9918" y="6799"/>
                    <a:pt x="10001" y="6703"/>
                    <a:pt x="10001" y="6596"/>
                  </a:cubicBezTo>
                  <a:lnTo>
                    <a:pt x="10001" y="191"/>
                  </a:lnTo>
                  <a:cubicBezTo>
                    <a:pt x="10001" y="84"/>
                    <a:pt x="9918" y="0"/>
                    <a:pt x="9811" y="0"/>
                  </a:cubicBezTo>
                  <a:lnTo>
                    <a:pt x="1584" y="0"/>
                  </a:lnTo>
                  <a:cubicBezTo>
                    <a:pt x="1477" y="0"/>
                    <a:pt x="1381" y="84"/>
                    <a:pt x="1381" y="191"/>
                  </a:cubicBezTo>
                  <a:cubicBezTo>
                    <a:pt x="1381" y="286"/>
                    <a:pt x="1477" y="381"/>
                    <a:pt x="1584" y="381"/>
                  </a:cubicBezTo>
                  <a:lnTo>
                    <a:pt x="5596" y="381"/>
                  </a:lnTo>
                  <a:lnTo>
                    <a:pt x="5596" y="5215"/>
                  </a:lnTo>
                  <a:lnTo>
                    <a:pt x="4572" y="5215"/>
                  </a:lnTo>
                  <a:lnTo>
                    <a:pt x="4572" y="4203"/>
                  </a:lnTo>
                  <a:cubicBezTo>
                    <a:pt x="4572" y="3882"/>
                    <a:pt x="4370" y="3584"/>
                    <a:pt x="4072" y="3477"/>
                  </a:cubicBezTo>
                  <a:lnTo>
                    <a:pt x="3572" y="3286"/>
                  </a:lnTo>
                  <a:lnTo>
                    <a:pt x="3572" y="3274"/>
                  </a:lnTo>
                  <a:lnTo>
                    <a:pt x="3572" y="2989"/>
                  </a:lnTo>
                  <a:cubicBezTo>
                    <a:pt x="3810" y="2810"/>
                    <a:pt x="3977" y="2512"/>
                    <a:pt x="3977" y="2203"/>
                  </a:cubicBezTo>
                  <a:lnTo>
                    <a:pt x="3977" y="1798"/>
                  </a:lnTo>
                  <a:cubicBezTo>
                    <a:pt x="3977" y="1369"/>
                    <a:pt x="3620" y="1012"/>
                    <a:pt x="3191" y="1012"/>
                  </a:cubicBezTo>
                  <a:lnTo>
                    <a:pt x="2786" y="1012"/>
                  </a:lnTo>
                  <a:cubicBezTo>
                    <a:pt x="2358" y="1012"/>
                    <a:pt x="2000" y="1369"/>
                    <a:pt x="2000" y="1798"/>
                  </a:cubicBezTo>
                  <a:lnTo>
                    <a:pt x="2000" y="2203"/>
                  </a:lnTo>
                  <a:cubicBezTo>
                    <a:pt x="2000" y="2524"/>
                    <a:pt x="2167" y="2810"/>
                    <a:pt x="2405" y="2989"/>
                  </a:cubicBezTo>
                  <a:lnTo>
                    <a:pt x="2405" y="3274"/>
                  </a:lnTo>
                  <a:lnTo>
                    <a:pt x="2405" y="3286"/>
                  </a:lnTo>
                  <a:lnTo>
                    <a:pt x="1905" y="3477"/>
                  </a:lnTo>
                  <a:cubicBezTo>
                    <a:pt x="1608" y="3596"/>
                    <a:pt x="1405" y="3894"/>
                    <a:pt x="1405" y="4203"/>
                  </a:cubicBezTo>
                  <a:lnTo>
                    <a:pt x="1405" y="5215"/>
                  </a:lnTo>
                  <a:lnTo>
                    <a:pt x="381" y="5215"/>
                  </a:lnTo>
                  <a:lnTo>
                    <a:pt x="381" y="381"/>
                  </a:lnTo>
                  <a:lnTo>
                    <a:pt x="798" y="381"/>
                  </a:lnTo>
                  <a:cubicBezTo>
                    <a:pt x="893" y="381"/>
                    <a:pt x="988" y="286"/>
                    <a:pt x="988" y="191"/>
                  </a:cubicBezTo>
                  <a:cubicBezTo>
                    <a:pt x="988" y="84"/>
                    <a:pt x="893" y="0"/>
                    <a:pt x="7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83"/>
            <p:cNvSpPr/>
            <p:nvPr/>
          </p:nvSpPr>
          <p:spPr>
            <a:xfrm>
              <a:off x="1289311" y="2926222"/>
              <a:ext cx="408156" cy="299783"/>
            </a:xfrm>
            <a:custGeom>
              <a:rect b="b" l="l" r="r" t="t"/>
              <a:pathLst>
                <a:path extrusionOk="0" h="9419" w="12824">
                  <a:moveTo>
                    <a:pt x="11621" y="382"/>
                  </a:moveTo>
                  <a:cubicBezTo>
                    <a:pt x="11740" y="382"/>
                    <a:pt x="11823" y="477"/>
                    <a:pt x="11823" y="596"/>
                  </a:cubicBezTo>
                  <a:lnTo>
                    <a:pt x="11823" y="8037"/>
                  </a:lnTo>
                  <a:lnTo>
                    <a:pt x="11406" y="8037"/>
                  </a:lnTo>
                  <a:cubicBezTo>
                    <a:pt x="11299" y="8037"/>
                    <a:pt x="11216" y="8121"/>
                    <a:pt x="11216" y="8228"/>
                  </a:cubicBezTo>
                  <a:cubicBezTo>
                    <a:pt x="11216" y="8335"/>
                    <a:pt x="11299" y="8418"/>
                    <a:pt x="11406" y="8418"/>
                  </a:cubicBezTo>
                  <a:lnTo>
                    <a:pt x="12407" y="8418"/>
                  </a:lnTo>
                  <a:cubicBezTo>
                    <a:pt x="12407" y="8418"/>
                    <a:pt x="12418" y="8418"/>
                    <a:pt x="12418" y="8442"/>
                  </a:cubicBezTo>
                  <a:lnTo>
                    <a:pt x="12418" y="8835"/>
                  </a:lnTo>
                  <a:cubicBezTo>
                    <a:pt x="12442" y="8942"/>
                    <a:pt x="12347" y="9049"/>
                    <a:pt x="12228" y="9049"/>
                  </a:cubicBezTo>
                  <a:lnTo>
                    <a:pt x="596" y="9049"/>
                  </a:lnTo>
                  <a:cubicBezTo>
                    <a:pt x="476" y="9049"/>
                    <a:pt x="381" y="8954"/>
                    <a:pt x="381" y="8835"/>
                  </a:cubicBezTo>
                  <a:lnTo>
                    <a:pt x="381" y="8442"/>
                  </a:lnTo>
                  <a:cubicBezTo>
                    <a:pt x="381" y="8442"/>
                    <a:pt x="381" y="8418"/>
                    <a:pt x="393" y="8418"/>
                  </a:cubicBezTo>
                  <a:lnTo>
                    <a:pt x="10621" y="8418"/>
                  </a:lnTo>
                  <a:cubicBezTo>
                    <a:pt x="10728" y="8418"/>
                    <a:pt x="10811" y="8335"/>
                    <a:pt x="10811" y="8228"/>
                  </a:cubicBezTo>
                  <a:cubicBezTo>
                    <a:pt x="10811" y="8121"/>
                    <a:pt x="10728" y="8037"/>
                    <a:pt x="10621" y="8037"/>
                  </a:cubicBezTo>
                  <a:lnTo>
                    <a:pt x="977" y="8037"/>
                  </a:lnTo>
                  <a:lnTo>
                    <a:pt x="977" y="596"/>
                  </a:lnTo>
                  <a:cubicBezTo>
                    <a:pt x="977" y="477"/>
                    <a:pt x="1072" y="382"/>
                    <a:pt x="1179" y="382"/>
                  </a:cubicBezTo>
                  <a:close/>
                  <a:moveTo>
                    <a:pt x="1191" y="1"/>
                  </a:moveTo>
                  <a:cubicBezTo>
                    <a:pt x="857" y="1"/>
                    <a:pt x="596" y="263"/>
                    <a:pt x="596" y="596"/>
                  </a:cubicBezTo>
                  <a:lnTo>
                    <a:pt x="596" y="8037"/>
                  </a:lnTo>
                  <a:lnTo>
                    <a:pt x="381" y="8037"/>
                  </a:lnTo>
                  <a:cubicBezTo>
                    <a:pt x="179" y="8037"/>
                    <a:pt x="0" y="8216"/>
                    <a:pt x="0" y="8418"/>
                  </a:cubicBezTo>
                  <a:lnTo>
                    <a:pt x="0" y="8823"/>
                  </a:lnTo>
                  <a:cubicBezTo>
                    <a:pt x="0" y="9157"/>
                    <a:pt x="262" y="9419"/>
                    <a:pt x="596" y="9419"/>
                  </a:cubicBezTo>
                  <a:lnTo>
                    <a:pt x="12228" y="9419"/>
                  </a:lnTo>
                  <a:cubicBezTo>
                    <a:pt x="12561" y="9419"/>
                    <a:pt x="12823" y="9157"/>
                    <a:pt x="12823" y="8823"/>
                  </a:cubicBezTo>
                  <a:lnTo>
                    <a:pt x="12823" y="8418"/>
                  </a:lnTo>
                  <a:cubicBezTo>
                    <a:pt x="12811" y="8216"/>
                    <a:pt x="12645" y="8037"/>
                    <a:pt x="12418" y="8037"/>
                  </a:cubicBezTo>
                  <a:lnTo>
                    <a:pt x="12216" y="8037"/>
                  </a:lnTo>
                  <a:lnTo>
                    <a:pt x="12216" y="596"/>
                  </a:lnTo>
                  <a:cubicBezTo>
                    <a:pt x="12216" y="263"/>
                    <a:pt x="11942" y="1"/>
                    <a:pt x="1162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8" name="Google Shape;6498;p83"/>
          <p:cNvGrpSpPr/>
          <p:nvPr/>
        </p:nvGrpSpPr>
        <p:grpSpPr>
          <a:xfrm>
            <a:off x="7978465" y="1969392"/>
            <a:ext cx="361147" cy="360797"/>
            <a:chOff x="7978465" y="1969392"/>
            <a:chExt cx="361147" cy="360797"/>
          </a:xfrm>
        </p:grpSpPr>
        <p:sp>
          <p:nvSpPr>
            <p:cNvPr id="6499" name="Google Shape;6499;p83"/>
            <p:cNvSpPr/>
            <p:nvPr/>
          </p:nvSpPr>
          <p:spPr>
            <a:xfrm>
              <a:off x="8136871" y="2285821"/>
              <a:ext cx="44368" cy="44368"/>
            </a:xfrm>
            <a:custGeom>
              <a:rect b="b" l="l" r="r" t="t"/>
              <a:pathLst>
                <a:path extrusionOk="0" h="1394" w="1394">
                  <a:moveTo>
                    <a:pt x="691" y="322"/>
                  </a:moveTo>
                  <a:cubicBezTo>
                    <a:pt x="905" y="322"/>
                    <a:pt x="1072" y="488"/>
                    <a:pt x="1072" y="703"/>
                  </a:cubicBezTo>
                  <a:cubicBezTo>
                    <a:pt x="1072" y="905"/>
                    <a:pt x="893" y="1072"/>
                    <a:pt x="691" y="1072"/>
                  </a:cubicBezTo>
                  <a:cubicBezTo>
                    <a:pt x="488" y="1072"/>
                    <a:pt x="322" y="905"/>
                    <a:pt x="322" y="703"/>
                  </a:cubicBezTo>
                  <a:cubicBezTo>
                    <a:pt x="322" y="488"/>
                    <a:pt x="488" y="322"/>
                    <a:pt x="691" y="322"/>
                  </a:cubicBezTo>
                  <a:close/>
                  <a:moveTo>
                    <a:pt x="691" y="0"/>
                  </a:moveTo>
                  <a:cubicBezTo>
                    <a:pt x="310" y="0"/>
                    <a:pt x="0" y="310"/>
                    <a:pt x="0" y="703"/>
                  </a:cubicBezTo>
                  <a:cubicBezTo>
                    <a:pt x="0" y="1084"/>
                    <a:pt x="310" y="1393"/>
                    <a:pt x="691" y="1393"/>
                  </a:cubicBezTo>
                  <a:cubicBezTo>
                    <a:pt x="1084" y="1393"/>
                    <a:pt x="1393" y="1084"/>
                    <a:pt x="1393" y="703"/>
                  </a:cubicBezTo>
                  <a:cubicBezTo>
                    <a:pt x="1393" y="310"/>
                    <a:pt x="1084" y="0"/>
                    <a:pt x="69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83"/>
            <p:cNvSpPr/>
            <p:nvPr/>
          </p:nvSpPr>
          <p:spPr>
            <a:xfrm>
              <a:off x="8210010" y="2121719"/>
              <a:ext cx="56112" cy="56112"/>
            </a:xfrm>
            <a:custGeom>
              <a:rect b="b" l="l" r="r" t="t"/>
              <a:pathLst>
                <a:path extrusionOk="0" h="1763" w="1763">
                  <a:moveTo>
                    <a:pt x="881" y="334"/>
                  </a:moveTo>
                  <a:cubicBezTo>
                    <a:pt x="1191" y="334"/>
                    <a:pt x="1429" y="572"/>
                    <a:pt x="1429" y="882"/>
                  </a:cubicBezTo>
                  <a:cubicBezTo>
                    <a:pt x="1417" y="1180"/>
                    <a:pt x="1179" y="1430"/>
                    <a:pt x="881" y="1430"/>
                  </a:cubicBezTo>
                  <a:cubicBezTo>
                    <a:pt x="583" y="1430"/>
                    <a:pt x="333" y="1191"/>
                    <a:pt x="333" y="882"/>
                  </a:cubicBezTo>
                  <a:cubicBezTo>
                    <a:pt x="333" y="584"/>
                    <a:pt x="572" y="334"/>
                    <a:pt x="881" y="334"/>
                  </a:cubicBezTo>
                  <a:close/>
                  <a:moveTo>
                    <a:pt x="881" y="1"/>
                  </a:moveTo>
                  <a:cubicBezTo>
                    <a:pt x="405" y="1"/>
                    <a:pt x="0" y="394"/>
                    <a:pt x="0" y="882"/>
                  </a:cubicBezTo>
                  <a:cubicBezTo>
                    <a:pt x="0" y="1358"/>
                    <a:pt x="393" y="1763"/>
                    <a:pt x="881" y="1763"/>
                  </a:cubicBezTo>
                  <a:cubicBezTo>
                    <a:pt x="1357" y="1763"/>
                    <a:pt x="1762" y="1370"/>
                    <a:pt x="1762" y="882"/>
                  </a:cubicBezTo>
                  <a:cubicBezTo>
                    <a:pt x="1762" y="406"/>
                    <a:pt x="1357" y="1"/>
                    <a:pt x="88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83"/>
            <p:cNvSpPr/>
            <p:nvPr/>
          </p:nvSpPr>
          <p:spPr>
            <a:xfrm>
              <a:off x="8051987" y="2121719"/>
              <a:ext cx="55730" cy="56112"/>
            </a:xfrm>
            <a:custGeom>
              <a:rect b="b" l="l" r="r" t="t"/>
              <a:pathLst>
                <a:path extrusionOk="0" h="1763" w="1751">
                  <a:moveTo>
                    <a:pt x="881" y="334"/>
                  </a:moveTo>
                  <a:cubicBezTo>
                    <a:pt x="1179" y="334"/>
                    <a:pt x="1429" y="572"/>
                    <a:pt x="1429" y="882"/>
                  </a:cubicBezTo>
                  <a:cubicBezTo>
                    <a:pt x="1417" y="1180"/>
                    <a:pt x="1179" y="1430"/>
                    <a:pt x="881" y="1430"/>
                  </a:cubicBezTo>
                  <a:cubicBezTo>
                    <a:pt x="584" y="1430"/>
                    <a:pt x="322" y="1191"/>
                    <a:pt x="322" y="882"/>
                  </a:cubicBezTo>
                  <a:cubicBezTo>
                    <a:pt x="322" y="572"/>
                    <a:pt x="560" y="334"/>
                    <a:pt x="881" y="334"/>
                  </a:cubicBezTo>
                  <a:close/>
                  <a:moveTo>
                    <a:pt x="881" y="1"/>
                  </a:moveTo>
                  <a:cubicBezTo>
                    <a:pt x="405" y="1"/>
                    <a:pt x="0" y="394"/>
                    <a:pt x="0" y="882"/>
                  </a:cubicBezTo>
                  <a:cubicBezTo>
                    <a:pt x="0" y="1358"/>
                    <a:pt x="381" y="1763"/>
                    <a:pt x="881" y="1763"/>
                  </a:cubicBezTo>
                  <a:cubicBezTo>
                    <a:pt x="1357" y="1763"/>
                    <a:pt x="1750" y="1370"/>
                    <a:pt x="1750" y="882"/>
                  </a:cubicBezTo>
                  <a:cubicBezTo>
                    <a:pt x="1750" y="406"/>
                    <a:pt x="1357" y="1"/>
                    <a:pt x="88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83"/>
            <p:cNvSpPr/>
            <p:nvPr/>
          </p:nvSpPr>
          <p:spPr>
            <a:xfrm>
              <a:off x="7978465" y="2285821"/>
              <a:ext cx="44749" cy="44368"/>
            </a:xfrm>
            <a:custGeom>
              <a:rect b="b" l="l" r="r" t="t"/>
              <a:pathLst>
                <a:path extrusionOk="0" h="1394" w="1406">
                  <a:moveTo>
                    <a:pt x="703" y="322"/>
                  </a:moveTo>
                  <a:cubicBezTo>
                    <a:pt x="905" y="322"/>
                    <a:pt x="1072" y="488"/>
                    <a:pt x="1072" y="703"/>
                  </a:cubicBezTo>
                  <a:cubicBezTo>
                    <a:pt x="1072" y="905"/>
                    <a:pt x="893" y="1072"/>
                    <a:pt x="703" y="1072"/>
                  </a:cubicBezTo>
                  <a:cubicBezTo>
                    <a:pt x="489" y="1072"/>
                    <a:pt x="334" y="905"/>
                    <a:pt x="334" y="703"/>
                  </a:cubicBezTo>
                  <a:cubicBezTo>
                    <a:pt x="334" y="488"/>
                    <a:pt x="489" y="322"/>
                    <a:pt x="703" y="322"/>
                  </a:cubicBezTo>
                  <a:close/>
                  <a:moveTo>
                    <a:pt x="703" y="0"/>
                  </a:moveTo>
                  <a:cubicBezTo>
                    <a:pt x="310" y="0"/>
                    <a:pt x="0" y="310"/>
                    <a:pt x="0" y="703"/>
                  </a:cubicBezTo>
                  <a:cubicBezTo>
                    <a:pt x="0" y="1084"/>
                    <a:pt x="310" y="1393"/>
                    <a:pt x="703" y="1393"/>
                  </a:cubicBezTo>
                  <a:cubicBezTo>
                    <a:pt x="1084" y="1393"/>
                    <a:pt x="1405" y="1084"/>
                    <a:pt x="1405" y="703"/>
                  </a:cubicBezTo>
                  <a:cubicBezTo>
                    <a:pt x="1405" y="310"/>
                    <a:pt x="1084" y="0"/>
                    <a:pt x="7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83"/>
            <p:cNvSpPr/>
            <p:nvPr/>
          </p:nvSpPr>
          <p:spPr>
            <a:xfrm>
              <a:off x="8294894" y="2285821"/>
              <a:ext cx="44718" cy="44368"/>
            </a:xfrm>
            <a:custGeom>
              <a:rect b="b" l="l" r="r" t="t"/>
              <a:pathLst>
                <a:path extrusionOk="0" h="1394" w="1405">
                  <a:moveTo>
                    <a:pt x="703" y="322"/>
                  </a:moveTo>
                  <a:cubicBezTo>
                    <a:pt x="905" y="322"/>
                    <a:pt x="1072" y="488"/>
                    <a:pt x="1072" y="703"/>
                  </a:cubicBezTo>
                  <a:cubicBezTo>
                    <a:pt x="1072" y="905"/>
                    <a:pt x="893" y="1072"/>
                    <a:pt x="703" y="1072"/>
                  </a:cubicBezTo>
                  <a:cubicBezTo>
                    <a:pt x="488" y="1072"/>
                    <a:pt x="333" y="905"/>
                    <a:pt x="333" y="703"/>
                  </a:cubicBezTo>
                  <a:cubicBezTo>
                    <a:pt x="333" y="488"/>
                    <a:pt x="488" y="322"/>
                    <a:pt x="703" y="322"/>
                  </a:cubicBezTo>
                  <a:close/>
                  <a:moveTo>
                    <a:pt x="703" y="0"/>
                  </a:moveTo>
                  <a:cubicBezTo>
                    <a:pt x="310" y="0"/>
                    <a:pt x="0" y="310"/>
                    <a:pt x="0" y="703"/>
                  </a:cubicBezTo>
                  <a:cubicBezTo>
                    <a:pt x="0" y="1084"/>
                    <a:pt x="310" y="1393"/>
                    <a:pt x="703" y="1393"/>
                  </a:cubicBezTo>
                  <a:cubicBezTo>
                    <a:pt x="1084" y="1393"/>
                    <a:pt x="1405" y="1084"/>
                    <a:pt x="1405" y="703"/>
                  </a:cubicBezTo>
                  <a:cubicBezTo>
                    <a:pt x="1405" y="310"/>
                    <a:pt x="1084" y="0"/>
                    <a:pt x="7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83"/>
            <p:cNvSpPr/>
            <p:nvPr/>
          </p:nvSpPr>
          <p:spPr>
            <a:xfrm>
              <a:off x="8119811" y="1969392"/>
              <a:ext cx="78455" cy="78487"/>
            </a:xfrm>
            <a:custGeom>
              <a:rect b="b" l="l" r="r" t="t"/>
              <a:pathLst>
                <a:path extrusionOk="0" h="2466" w="2465">
                  <a:moveTo>
                    <a:pt x="1227" y="346"/>
                  </a:moveTo>
                  <a:cubicBezTo>
                    <a:pt x="1727" y="346"/>
                    <a:pt x="2120" y="739"/>
                    <a:pt x="2120" y="1239"/>
                  </a:cubicBezTo>
                  <a:cubicBezTo>
                    <a:pt x="2120" y="1727"/>
                    <a:pt x="1727" y="2132"/>
                    <a:pt x="1227" y="2132"/>
                  </a:cubicBezTo>
                  <a:cubicBezTo>
                    <a:pt x="739" y="2132"/>
                    <a:pt x="334" y="1727"/>
                    <a:pt x="334" y="1239"/>
                  </a:cubicBezTo>
                  <a:cubicBezTo>
                    <a:pt x="334" y="739"/>
                    <a:pt x="739" y="346"/>
                    <a:pt x="1227" y="346"/>
                  </a:cubicBezTo>
                  <a:close/>
                  <a:moveTo>
                    <a:pt x="1227" y="1"/>
                  </a:moveTo>
                  <a:cubicBezTo>
                    <a:pt x="548" y="1"/>
                    <a:pt x="0" y="548"/>
                    <a:pt x="0" y="1239"/>
                  </a:cubicBezTo>
                  <a:cubicBezTo>
                    <a:pt x="0" y="1917"/>
                    <a:pt x="548" y="2465"/>
                    <a:pt x="1227" y="2465"/>
                  </a:cubicBezTo>
                  <a:cubicBezTo>
                    <a:pt x="1917" y="2465"/>
                    <a:pt x="2465" y="1917"/>
                    <a:pt x="2465" y="1239"/>
                  </a:cubicBezTo>
                  <a:cubicBezTo>
                    <a:pt x="2465" y="548"/>
                    <a:pt x="1905" y="1"/>
                    <a:pt x="122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83"/>
            <p:cNvSpPr/>
            <p:nvPr/>
          </p:nvSpPr>
          <p:spPr>
            <a:xfrm>
              <a:off x="8012202" y="2189575"/>
              <a:ext cx="134917" cy="89690"/>
            </a:xfrm>
            <a:custGeom>
              <a:rect b="b" l="l" r="r" t="t"/>
              <a:pathLst>
                <a:path extrusionOk="0" h="2818" w="4239">
                  <a:moveTo>
                    <a:pt x="2107" y="0"/>
                  </a:moveTo>
                  <a:cubicBezTo>
                    <a:pt x="2024" y="0"/>
                    <a:pt x="1953" y="71"/>
                    <a:pt x="1953" y="167"/>
                  </a:cubicBezTo>
                  <a:lnTo>
                    <a:pt x="1953" y="1417"/>
                  </a:lnTo>
                  <a:lnTo>
                    <a:pt x="1072" y="1417"/>
                  </a:lnTo>
                  <a:cubicBezTo>
                    <a:pt x="822" y="1417"/>
                    <a:pt x="583" y="1560"/>
                    <a:pt x="464" y="1786"/>
                  </a:cubicBezTo>
                  <a:lnTo>
                    <a:pt x="48" y="2560"/>
                  </a:lnTo>
                  <a:cubicBezTo>
                    <a:pt x="0" y="2631"/>
                    <a:pt x="24" y="2738"/>
                    <a:pt x="119" y="2786"/>
                  </a:cubicBezTo>
                  <a:cubicBezTo>
                    <a:pt x="143" y="2798"/>
                    <a:pt x="167" y="2798"/>
                    <a:pt x="191" y="2798"/>
                  </a:cubicBezTo>
                  <a:cubicBezTo>
                    <a:pt x="250" y="2798"/>
                    <a:pt x="310" y="2774"/>
                    <a:pt x="345" y="2715"/>
                  </a:cubicBezTo>
                  <a:lnTo>
                    <a:pt x="762" y="1941"/>
                  </a:lnTo>
                  <a:cubicBezTo>
                    <a:pt x="822" y="1822"/>
                    <a:pt x="953" y="1738"/>
                    <a:pt x="1083" y="1738"/>
                  </a:cubicBezTo>
                  <a:lnTo>
                    <a:pt x="3167" y="1738"/>
                  </a:lnTo>
                  <a:cubicBezTo>
                    <a:pt x="3298" y="1738"/>
                    <a:pt x="3417" y="1822"/>
                    <a:pt x="3500" y="1941"/>
                  </a:cubicBezTo>
                  <a:lnTo>
                    <a:pt x="3917" y="2727"/>
                  </a:lnTo>
                  <a:cubicBezTo>
                    <a:pt x="3943" y="2778"/>
                    <a:pt x="4006" y="2817"/>
                    <a:pt x="4066" y="2817"/>
                  </a:cubicBezTo>
                  <a:cubicBezTo>
                    <a:pt x="4089" y="2817"/>
                    <a:pt x="4112" y="2811"/>
                    <a:pt x="4131" y="2798"/>
                  </a:cubicBezTo>
                  <a:cubicBezTo>
                    <a:pt x="4215" y="2774"/>
                    <a:pt x="4239" y="2667"/>
                    <a:pt x="4191" y="2572"/>
                  </a:cubicBezTo>
                  <a:lnTo>
                    <a:pt x="3774" y="1786"/>
                  </a:lnTo>
                  <a:cubicBezTo>
                    <a:pt x="3655" y="1560"/>
                    <a:pt x="3417" y="1417"/>
                    <a:pt x="3155" y="1417"/>
                  </a:cubicBezTo>
                  <a:lnTo>
                    <a:pt x="2274" y="1417"/>
                  </a:lnTo>
                  <a:lnTo>
                    <a:pt x="2274" y="167"/>
                  </a:lnTo>
                  <a:cubicBezTo>
                    <a:pt x="2274" y="71"/>
                    <a:pt x="2203" y="0"/>
                    <a:pt x="210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83"/>
            <p:cNvSpPr/>
            <p:nvPr/>
          </p:nvSpPr>
          <p:spPr>
            <a:xfrm>
              <a:off x="8099346" y="2059973"/>
              <a:ext cx="119385" cy="56016"/>
            </a:xfrm>
            <a:custGeom>
              <a:rect b="b" l="l" r="r" t="t"/>
              <a:pathLst>
                <a:path extrusionOk="0" h="1760" w="3751">
                  <a:moveTo>
                    <a:pt x="1870" y="0"/>
                  </a:moveTo>
                  <a:cubicBezTo>
                    <a:pt x="1786" y="0"/>
                    <a:pt x="1715" y="72"/>
                    <a:pt x="1715" y="155"/>
                  </a:cubicBezTo>
                  <a:lnTo>
                    <a:pt x="1715" y="714"/>
                  </a:lnTo>
                  <a:lnTo>
                    <a:pt x="774" y="714"/>
                  </a:lnTo>
                  <a:cubicBezTo>
                    <a:pt x="584" y="714"/>
                    <a:pt x="405" y="810"/>
                    <a:pt x="310" y="988"/>
                  </a:cubicBezTo>
                  <a:lnTo>
                    <a:pt x="48" y="1512"/>
                  </a:lnTo>
                  <a:cubicBezTo>
                    <a:pt x="0" y="1584"/>
                    <a:pt x="24" y="1691"/>
                    <a:pt x="120" y="1738"/>
                  </a:cubicBezTo>
                  <a:cubicBezTo>
                    <a:pt x="141" y="1753"/>
                    <a:pt x="167" y="1760"/>
                    <a:pt x="192" y="1760"/>
                  </a:cubicBezTo>
                  <a:cubicBezTo>
                    <a:pt x="251" y="1760"/>
                    <a:pt x="313" y="1725"/>
                    <a:pt x="346" y="1667"/>
                  </a:cubicBezTo>
                  <a:lnTo>
                    <a:pt x="608" y="1143"/>
                  </a:lnTo>
                  <a:cubicBezTo>
                    <a:pt x="643" y="1084"/>
                    <a:pt x="715" y="1036"/>
                    <a:pt x="774" y="1036"/>
                  </a:cubicBezTo>
                  <a:lnTo>
                    <a:pt x="2977" y="1036"/>
                  </a:lnTo>
                  <a:cubicBezTo>
                    <a:pt x="3048" y="1036"/>
                    <a:pt x="3108" y="1084"/>
                    <a:pt x="3144" y="1143"/>
                  </a:cubicBezTo>
                  <a:lnTo>
                    <a:pt x="3406" y="1667"/>
                  </a:lnTo>
                  <a:cubicBezTo>
                    <a:pt x="3441" y="1727"/>
                    <a:pt x="3501" y="1750"/>
                    <a:pt x="3560" y="1750"/>
                  </a:cubicBezTo>
                  <a:cubicBezTo>
                    <a:pt x="3584" y="1750"/>
                    <a:pt x="3620" y="1750"/>
                    <a:pt x="3632" y="1738"/>
                  </a:cubicBezTo>
                  <a:cubicBezTo>
                    <a:pt x="3715" y="1691"/>
                    <a:pt x="3751" y="1584"/>
                    <a:pt x="3703" y="1512"/>
                  </a:cubicBezTo>
                  <a:lnTo>
                    <a:pt x="3441" y="988"/>
                  </a:lnTo>
                  <a:cubicBezTo>
                    <a:pt x="3346" y="810"/>
                    <a:pt x="3168" y="714"/>
                    <a:pt x="2977" y="714"/>
                  </a:cubicBezTo>
                  <a:lnTo>
                    <a:pt x="2036" y="714"/>
                  </a:lnTo>
                  <a:lnTo>
                    <a:pt x="2036" y="155"/>
                  </a:lnTo>
                  <a:cubicBezTo>
                    <a:pt x="2036" y="72"/>
                    <a:pt x="1965" y="0"/>
                    <a:pt x="187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83"/>
            <p:cNvSpPr/>
            <p:nvPr/>
          </p:nvSpPr>
          <p:spPr>
            <a:xfrm>
              <a:off x="8170194" y="2189925"/>
              <a:ext cx="135331" cy="89849"/>
            </a:xfrm>
            <a:custGeom>
              <a:rect b="b" l="l" r="r" t="t"/>
              <a:pathLst>
                <a:path extrusionOk="0" h="2823" w="4252">
                  <a:moveTo>
                    <a:pt x="2132" y="1"/>
                  </a:moveTo>
                  <a:cubicBezTo>
                    <a:pt x="2049" y="1"/>
                    <a:pt x="1965" y="84"/>
                    <a:pt x="1965" y="168"/>
                  </a:cubicBezTo>
                  <a:lnTo>
                    <a:pt x="1965" y="1418"/>
                  </a:lnTo>
                  <a:lnTo>
                    <a:pt x="1096" y="1418"/>
                  </a:lnTo>
                  <a:cubicBezTo>
                    <a:pt x="834" y="1418"/>
                    <a:pt x="596" y="1573"/>
                    <a:pt x="465" y="1787"/>
                  </a:cubicBezTo>
                  <a:lnTo>
                    <a:pt x="49" y="2585"/>
                  </a:lnTo>
                  <a:cubicBezTo>
                    <a:pt x="1" y="2656"/>
                    <a:pt x="37" y="2763"/>
                    <a:pt x="120" y="2799"/>
                  </a:cubicBezTo>
                  <a:cubicBezTo>
                    <a:pt x="148" y="2815"/>
                    <a:pt x="177" y="2823"/>
                    <a:pt x="205" y="2823"/>
                  </a:cubicBezTo>
                  <a:cubicBezTo>
                    <a:pt x="262" y="2823"/>
                    <a:pt x="314" y="2791"/>
                    <a:pt x="346" y="2727"/>
                  </a:cubicBezTo>
                  <a:lnTo>
                    <a:pt x="763" y="1942"/>
                  </a:lnTo>
                  <a:cubicBezTo>
                    <a:pt x="822" y="1823"/>
                    <a:pt x="953" y="1751"/>
                    <a:pt x="1096" y="1751"/>
                  </a:cubicBezTo>
                  <a:lnTo>
                    <a:pt x="3180" y="1751"/>
                  </a:lnTo>
                  <a:cubicBezTo>
                    <a:pt x="3311" y="1751"/>
                    <a:pt x="3430" y="1823"/>
                    <a:pt x="3501" y="1942"/>
                  </a:cubicBezTo>
                  <a:lnTo>
                    <a:pt x="3918" y="2716"/>
                  </a:lnTo>
                  <a:cubicBezTo>
                    <a:pt x="3954" y="2775"/>
                    <a:pt x="4013" y="2799"/>
                    <a:pt x="4073" y="2799"/>
                  </a:cubicBezTo>
                  <a:cubicBezTo>
                    <a:pt x="4097" y="2799"/>
                    <a:pt x="4132" y="2799"/>
                    <a:pt x="4144" y="2787"/>
                  </a:cubicBezTo>
                  <a:cubicBezTo>
                    <a:pt x="4216" y="2763"/>
                    <a:pt x="4251" y="2656"/>
                    <a:pt x="4204" y="2561"/>
                  </a:cubicBezTo>
                  <a:lnTo>
                    <a:pt x="3787" y="1787"/>
                  </a:lnTo>
                  <a:cubicBezTo>
                    <a:pt x="3668" y="1573"/>
                    <a:pt x="3430" y="1418"/>
                    <a:pt x="3180" y="1418"/>
                  </a:cubicBezTo>
                  <a:lnTo>
                    <a:pt x="2299" y="1418"/>
                  </a:lnTo>
                  <a:lnTo>
                    <a:pt x="2299" y="168"/>
                  </a:lnTo>
                  <a:cubicBezTo>
                    <a:pt x="2299" y="84"/>
                    <a:pt x="2227" y="1"/>
                    <a:pt x="21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08" name="Google Shape;6508;p83"/>
          <p:cNvSpPr/>
          <p:nvPr/>
        </p:nvSpPr>
        <p:spPr>
          <a:xfrm>
            <a:off x="2206357" y="2890607"/>
            <a:ext cx="372159" cy="372159"/>
          </a:xfrm>
          <a:custGeom>
            <a:rect b="b" l="l" r="r" t="t"/>
            <a:pathLst>
              <a:path extrusionOk="0" h="11693" w="11693">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9" name="Google Shape;6509;p83"/>
          <p:cNvGrpSpPr/>
          <p:nvPr/>
        </p:nvGrpSpPr>
        <p:grpSpPr>
          <a:xfrm>
            <a:off x="854261" y="2908813"/>
            <a:ext cx="377474" cy="335748"/>
            <a:chOff x="854261" y="2908813"/>
            <a:chExt cx="377474" cy="335748"/>
          </a:xfrm>
        </p:grpSpPr>
        <p:sp>
          <p:nvSpPr>
            <p:cNvPr id="6510" name="Google Shape;6510;p83"/>
            <p:cNvSpPr/>
            <p:nvPr/>
          </p:nvSpPr>
          <p:spPr>
            <a:xfrm>
              <a:off x="896337" y="3079695"/>
              <a:ext cx="47391" cy="17091"/>
            </a:xfrm>
            <a:custGeom>
              <a:rect b="b" l="l" r="r" t="t"/>
              <a:pathLst>
                <a:path extrusionOk="0" h="537" w="1489">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83"/>
            <p:cNvSpPr/>
            <p:nvPr/>
          </p:nvSpPr>
          <p:spPr>
            <a:xfrm>
              <a:off x="878514" y="3191855"/>
              <a:ext cx="11426" cy="52706"/>
            </a:xfrm>
            <a:custGeom>
              <a:rect b="b" l="l" r="r" t="t"/>
              <a:pathLst>
                <a:path extrusionOk="0" h="1656" w="359">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83"/>
            <p:cNvSpPr/>
            <p:nvPr/>
          </p:nvSpPr>
          <p:spPr>
            <a:xfrm>
              <a:off x="854261" y="3050159"/>
              <a:ext cx="219451" cy="194052"/>
            </a:xfrm>
            <a:custGeom>
              <a:rect b="b" l="l" r="r" t="t"/>
              <a:pathLst>
                <a:path extrusionOk="0" h="6097" w="6895">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83"/>
            <p:cNvSpPr/>
            <p:nvPr/>
          </p:nvSpPr>
          <p:spPr>
            <a:xfrm>
              <a:off x="1008115" y="2908813"/>
              <a:ext cx="223620" cy="188355"/>
            </a:xfrm>
            <a:custGeom>
              <a:rect b="b" l="l" r="r" t="t"/>
              <a:pathLst>
                <a:path extrusionOk="0" h="5918" w="7026">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83"/>
            <p:cNvSpPr/>
            <p:nvPr/>
          </p:nvSpPr>
          <p:spPr>
            <a:xfrm>
              <a:off x="1037301" y="2944046"/>
              <a:ext cx="165248" cy="105763"/>
            </a:xfrm>
            <a:custGeom>
              <a:rect b="b" l="l" r="r" t="t"/>
              <a:pathLst>
                <a:path extrusionOk="0" h="3323" w="5192">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5" name="Google Shape;6515;p83"/>
          <p:cNvGrpSpPr/>
          <p:nvPr/>
        </p:nvGrpSpPr>
        <p:grpSpPr>
          <a:xfrm>
            <a:off x="1749728" y="2894777"/>
            <a:ext cx="386927" cy="363438"/>
            <a:chOff x="1749728" y="2894777"/>
            <a:chExt cx="386927" cy="363438"/>
          </a:xfrm>
        </p:grpSpPr>
        <p:sp>
          <p:nvSpPr>
            <p:cNvPr id="6516" name="Google Shape;6516;p83"/>
            <p:cNvSpPr/>
            <p:nvPr/>
          </p:nvSpPr>
          <p:spPr>
            <a:xfrm>
              <a:off x="1809595" y="3025333"/>
              <a:ext cx="97424" cy="32432"/>
            </a:xfrm>
            <a:custGeom>
              <a:rect b="b" l="l" r="r" t="t"/>
              <a:pathLst>
                <a:path extrusionOk="0" h="1019" w="3061">
                  <a:moveTo>
                    <a:pt x="1208" y="0"/>
                  </a:moveTo>
                  <a:cubicBezTo>
                    <a:pt x="852" y="0"/>
                    <a:pt x="531" y="35"/>
                    <a:pt x="322" y="66"/>
                  </a:cubicBezTo>
                  <a:cubicBezTo>
                    <a:pt x="143" y="101"/>
                    <a:pt x="1" y="244"/>
                    <a:pt x="1" y="423"/>
                  </a:cubicBezTo>
                  <a:lnTo>
                    <a:pt x="1" y="840"/>
                  </a:lnTo>
                  <a:cubicBezTo>
                    <a:pt x="1" y="947"/>
                    <a:pt x="84" y="1018"/>
                    <a:pt x="179" y="1018"/>
                  </a:cubicBezTo>
                  <a:cubicBezTo>
                    <a:pt x="286" y="1018"/>
                    <a:pt x="358" y="947"/>
                    <a:pt x="358" y="840"/>
                  </a:cubicBezTo>
                  <a:lnTo>
                    <a:pt x="358" y="423"/>
                  </a:lnTo>
                  <a:cubicBezTo>
                    <a:pt x="358" y="423"/>
                    <a:pt x="358" y="411"/>
                    <a:pt x="382" y="411"/>
                  </a:cubicBezTo>
                  <a:cubicBezTo>
                    <a:pt x="549" y="383"/>
                    <a:pt x="870" y="340"/>
                    <a:pt x="1231" y="340"/>
                  </a:cubicBezTo>
                  <a:cubicBezTo>
                    <a:pt x="1330" y="340"/>
                    <a:pt x="1433" y="344"/>
                    <a:pt x="1536" y="351"/>
                  </a:cubicBezTo>
                  <a:cubicBezTo>
                    <a:pt x="2084" y="387"/>
                    <a:pt x="2489" y="530"/>
                    <a:pt x="2727" y="768"/>
                  </a:cubicBezTo>
                  <a:cubicBezTo>
                    <a:pt x="2763" y="804"/>
                    <a:pt x="2807" y="822"/>
                    <a:pt x="2852" y="822"/>
                  </a:cubicBezTo>
                  <a:cubicBezTo>
                    <a:pt x="2897" y="822"/>
                    <a:pt x="2941" y="804"/>
                    <a:pt x="2977" y="768"/>
                  </a:cubicBezTo>
                  <a:cubicBezTo>
                    <a:pt x="3060" y="709"/>
                    <a:pt x="3060" y="590"/>
                    <a:pt x="2977" y="530"/>
                  </a:cubicBezTo>
                  <a:cubicBezTo>
                    <a:pt x="2554" y="107"/>
                    <a:pt x="1828" y="0"/>
                    <a:pt x="120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83"/>
            <p:cNvSpPr/>
            <p:nvPr/>
          </p:nvSpPr>
          <p:spPr>
            <a:xfrm>
              <a:off x="1749728" y="2974346"/>
              <a:ext cx="216777" cy="283869"/>
            </a:xfrm>
            <a:custGeom>
              <a:rect b="b" l="l" r="r" t="t"/>
              <a:pathLst>
                <a:path extrusionOk="0" h="8919" w="6811">
                  <a:moveTo>
                    <a:pt x="5311" y="334"/>
                  </a:moveTo>
                  <a:lnTo>
                    <a:pt x="5311" y="2061"/>
                  </a:lnTo>
                  <a:cubicBezTo>
                    <a:pt x="5311" y="2311"/>
                    <a:pt x="5251" y="2561"/>
                    <a:pt x="5132" y="2799"/>
                  </a:cubicBezTo>
                  <a:cubicBezTo>
                    <a:pt x="5120" y="2835"/>
                    <a:pt x="5120" y="2846"/>
                    <a:pt x="5120" y="2882"/>
                  </a:cubicBezTo>
                  <a:lnTo>
                    <a:pt x="5120" y="3382"/>
                  </a:lnTo>
                  <a:cubicBezTo>
                    <a:pt x="5120" y="3858"/>
                    <a:pt x="4918" y="4311"/>
                    <a:pt x="4560" y="4644"/>
                  </a:cubicBezTo>
                  <a:cubicBezTo>
                    <a:pt x="4227" y="4955"/>
                    <a:pt x="3811" y="5111"/>
                    <a:pt x="3369" y="5111"/>
                  </a:cubicBezTo>
                  <a:cubicBezTo>
                    <a:pt x="3338" y="5111"/>
                    <a:pt x="3306" y="5110"/>
                    <a:pt x="3275" y="5109"/>
                  </a:cubicBezTo>
                  <a:cubicBezTo>
                    <a:pt x="2382" y="5061"/>
                    <a:pt x="1679" y="4275"/>
                    <a:pt x="1679" y="3323"/>
                  </a:cubicBezTo>
                  <a:lnTo>
                    <a:pt x="1679" y="2882"/>
                  </a:lnTo>
                  <a:cubicBezTo>
                    <a:pt x="1679" y="2846"/>
                    <a:pt x="1679" y="2823"/>
                    <a:pt x="1667" y="2799"/>
                  </a:cubicBezTo>
                  <a:cubicBezTo>
                    <a:pt x="1548" y="2561"/>
                    <a:pt x="1489" y="2311"/>
                    <a:pt x="1489" y="2061"/>
                  </a:cubicBezTo>
                  <a:lnTo>
                    <a:pt x="1489" y="1668"/>
                  </a:lnTo>
                  <a:cubicBezTo>
                    <a:pt x="1489" y="930"/>
                    <a:pt x="2096" y="334"/>
                    <a:pt x="2822" y="334"/>
                  </a:cubicBezTo>
                  <a:close/>
                  <a:moveTo>
                    <a:pt x="4358" y="5240"/>
                  </a:moveTo>
                  <a:lnTo>
                    <a:pt x="4358" y="5573"/>
                  </a:lnTo>
                  <a:lnTo>
                    <a:pt x="3406" y="6228"/>
                  </a:lnTo>
                  <a:lnTo>
                    <a:pt x="2441" y="5573"/>
                  </a:lnTo>
                  <a:lnTo>
                    <a:pt x="2441" y="5240"/>
                  </a:lnTo>
                  <a:cubicBezTo>
                    <a:pt x="2691" y="5371"/>
                    <a:pt x="2977" y="5466"/>
                    <a:pt x="3251" y="5478"/>
                  </a:cubicBezTo>
                  <a:lnTo>
                    <a:pt x="3394" y="5478"/>
                  </a:lnTo>
                  <a:cubicBezTo>
                    <a:pt x="3727" y="5478"/>
                    <a:pt x="4060" y="5406"/>
                    <a:pt x="4358" y="5240"/>
                  </a:cubicBezTo>
                  <a:close/>
                  <a:moveTo>
                    <a:pt x="2286" y="5883"/>
                  </a:moveTo>
                  <a:lnTo>
                    <a:pt x="3120" y="6466"/>
                  </a:lnTo>
                  <a:lnTo>
                    <a:pt x="2679" y="6906"/>
                  </a:lnTo>
                  <a:lnTo>
                    <a:pt x="2655" y="6906"/>
                  </a:lnTo>
                  <a:lnTo>
                    <a:pt x="2108" y="6073"/>
                  </a:lnTo>
                  <a:lnTo>
                    <a:pt x="2286" y="5883"/>
                  </a:lnTo>
                  <a:close/>
                  <a:moveTo>
                    <a:pt x="4525" y="5883"/>
                  </a:moveTo>
                  <a:lnTo>
                    <a:pt x="4703" y="6073"/>
                  </a:lnTo>
                  <a:lnTo>
                    <a:pt x="4144" y="6906"/>
                  </a:lnTo>
                  <a:lnTo>
                    <a:pt x="4132" y="6906"/>
                  </a:lnTo>
                  <a:lnTo>
                    <a:pt x="3691" y="6466"/>
                  </a:lnTo>
                  <a:lnTo>
                    <a:pt x="4525" y="5883"/>
                  </a:lnTo>
                  <a:close/>
                  <a:moveTo>
                    <a:pt x="2834" y="1"/>
                  </a:moveTo>
                  <a:cubicBezTo>
                    <a:pt x="1905" y="1"/>
                    <a:pt x="1143" y="763"/>
                    <a:pt x="1143" y="1703"/>
                  </a:cubicBezTo>
                  <a:lnTo>
                    <a:pt x="1143" y="2084"/>
                  </a:lnTo>
                  <a:cubicBezTo>
                    <a:pt x="1143" y="2382"/>
                    <a:pt x="1203" y="2680"/>
                    <a:pt x="1334" y="2954"/>
                  </a:cubicBezTo>
                  <a:lnTo>
                    <a:pt x="1334" y="3358"/>
                  </a:lnTo>
                  <a:cubicBezTo>
                    <a:pt x="1334" y="4025"/>
                    <a:pt x="1631" y="4620"/>
                    <a:pt x="2096" y="5025"/>
                  </a:cubicBezTo>
                  <a:lnTo>
                    <a:pt x="2096" y="5621"/>
                  </a:lnTo>
                  <a:lnTo>
                    <a:pt x="1762" y="5954"/>
                  </a:lnTo>
                  <a:cubicBezTo>
                    <a:pt x="1739" y="6002"/>
                    <a:pt x="1703" y="6049"/>
                    <a:pt x="1727" y="6097"/>
                  </a:cubicBezTo>
                  <a:lnTo>
                    <a:pt x="619" y="6490"/>
                  </a:lnTo>
                  <a:cubicBezTo>
                    <a:pt x="250" y="6633"/>
                    <a:pt x="0" y="6990"/>
                    <a:pt x="0" y="7371"/>
                  </a:cubicBezTo>
                  <a:lnTo>
                    <a:pt x="0" y="8740"/>
                  </a:lnTo>
                  <a:cubicBezTo>
                    <a:pt x="0" y="8847"/>
                    <a:pt x="72" y="8919"/>
                    <a:pt x="179" y="8919"/>
                  </a:cubicBezTo>
                  <a:cubicBezTo>
                    <a:pt x="274" y="8919"/>
                    <a:pt x="358" y="8847"/>
                    <a:pt x="358" y="8740"/>
                  </a:cubicBezTo>
                  <a:lnTo>
                    <a:pt x="358" y="7371"/>
                  </a:lnTo>
                  <a:cubicBezTo>
                    <a:pt x="358" y="7133"/>
                    <a:pt x="500" y="6906"/>
                    <a:pt x="739" y="6823"/>
                  </a:cubicBezTo>
                  <a:lnTo>
                    <a:pt x="1905" y="6406"/>
                  </a:lnTo>
                  <a:lnTo>
                    <a:pt x="2382" y="7121"/>
                  </a:lnTo>
                  <a:cubicBezTo>
                    <a:pt x="2441" y="7204"/>
                    <a:pt x="2536" y="7264"/>
                    <a:pt x="2644" y="7287"/>
                  </a:cubicBezTo>
                  <a:lnTo>
                    <a:pt x="2679" y="7287"/>
                  </a:lnTo>
                  <a:cubicBezTo>
                    <a:pt x="2774" y="7287"/>
                    <a:pt x="2870" y="7240"/>
                    <a:pt x="2929" y="7180"/>
                  </a:cubicBezTo>
                  <a:lnTo>
                    <a:pt x="3227" y="6883"/>
                  </a:lnTo>
                  <a:lnTo>
                    <a:pt x="3227" y="8740"/>
                  </a:lnTo>
                  <a:cubicBezTo>
                    <a:pt x="3227" y="8847"/>
                    <a:pt x="3298" y="8919"/>
                    <a:pt x="3406" y="8919"/>
                  </a:cubicBezTo>
                  <a:cubicBezTo>
                    <a:pt x="3513" y="8919"/>
                    <a:pt x="3584" y="8847"/>
                    <a:pt x="3584" y="8740"/>
                  </a:cubicBezTo>
                  <a:lnTo>
                    <a:pt x="3584" y="6883"/>
                  </a:lnTo>
                  <a:lnTo>
                    <a:pt x="3882" y="7180"/>
                  </a:lnTo>
                  <a:cubicBezTo>
                    <a:pt x="3953" y="7252"/>
                    <a:pt x="4048" y="7287"/>
                    <a:pt x="4132" y="7287"/>
                  </a:cubicBezTo>
                  <a:lnTo>
                    <a:pt x="4168" y="7287"/>
                  </a:lnTo>
                  <a:cubicBezTo>
                    <a:pt x="4263" y="7264"/>
                    <a:pt x="4370" y="7204"/>
                    <a:pt x="4429" y="7121"/>
                  </a:cubicBezTo>
                  <a:lnTo>
                    <a:pt x="4906" y="6406"/>
                  </a:lnTo>
                  <a:lnTo>
                    <a:pt x="6073" y="6823"/>
                  </a:lnTo>
                  <a:cubicBezTo>
                    <a:pt x="6287" y="6906"/>
                    <a:pt x="6454" y="7121"/>
                    <a:pt x="6454" y="7371"/>
                  </a:cubicBezTo>
                  <a:lnTo>
                    <a:pt x="6454" y="8740"/>
                  </a:lnTo>
                  <a:cubicBezTo>
                    <a:pt x="6454" y="8847"/>
                    <a:pt x="6525" y="8919"/>
                    <a:pt x="6632" y="8919"/>
                  </a:cubicBezTo>
                  <a:cubicBezTo>
                    <a:pt x="6739" y="8919"/>
                    <a:pt x="6811" y="8847"/>
                    <a:pt x="6811" y="8740"/>
                  </a:cubicBezTo>
                  <a:lnTo>
                    <a:pt x="6811" y="7371"/>
                  </a:lnTo>
                  <a:cubicBezTo>
                    <a:pt x="6811" y="6954"/>
                    <a:pt x="6573" y="6609"/>
                    <a:pt x="6203" y="6478"/>
                  </a:cubicBezTo>
                  <a:lnTo>
                    <a:pt x="5096" y="6073"/>
                  </a:lnTo>
                  <a:cubicBezTo>
                    <a:pt x="5096" y="6037"/>
                    <a:pt x="5084" y="5966"/>
                    <a:pt x="5060" y="5942"/>
                  </a:cubicBezTo>
                  <a:lnTo>
                    <a:pt x="4727" y="5597"/>
                  </a:lnTo>
                  <a:lnTo>
                    <a:pt x="4727" y="5025"/>
                  </a:lnTo>
                  <a:cubicBezTo>
                    <a:pt x="4763" y="4990"/>
                    <a:pt x="4799" y="4966"/>
                    <a:pt x="4834" y="4930"/>
                  </a:cubicBezTo>
                  <a:cubicBezTo>
                    <a:pt x="5251" y="4549"/>
                    <a:pt x="5489" y="3978"/>
                    <a:pt x="5489" y="3418"/>
                  </a:cubicBezTo>
                  <a:lnTo>
                    <a:pt x="5489" y="2954"/>
                  </a:lnTo>
                  <a:cubicBezTo>
                    <a:pt x="5608" y="2680"/>
                    <a:pt x="5680" y="2382"/>
                    <a:pt x="5680" y="2084"/>
                  </a:cubicBezTo>
                  <a:lnTo>
                    <a:pt x="5680" y="179"/>
                  </a:lnTo>
                  <a:cubicBezTo>
                    <a:pt x="5680" y="84"/>
                    <a:pt x="5608" y="1"/>
                    <a:pt x="550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83"/>
            <p:cNvSpPr/>
            <p:nvPr/>
          </p:nvSpPr>
          <p:spPr>
            <a:xfrm>
              <a:off x="1785725" y="3222186"/>
              <a:ext cx="11394" cy="35647"/>
            </a:xfrm>
            <a:custGeom>
              <a:rect b="b" l="l" r="r" t="t"/>
              <a:pathLst>
                <a:path extrusionOk="0" h="1120" w="358">
                  <a:moveTo>
                    <a:pt x="179" y="0"/>
                  </a:moveTo>
                  <a:cubicBezTo>
                    <a:pt x="72" y="0"/>
                    <a:pt x="0" y="72"/>
                    <a:pt x="0" y="179"/>
                  </a:cubicBezTo>
                  <a:lnTo>
                    <a:pt x="0" y="941"/>
                  </a:lnTo>
                  <a:cubicBezTo>
                    <a:pt x="0" y="1048"/>
                    <a:pt x="72" y="1120"/>
                    <a:pt x="179" y="1120"/>
                  </a:cubicBezTo>
                  <a:cubicBezTo>
                    <a:pt x="274" y="1120"/>
                    <a:pt x="358" y="1048"/>
                    <a:pt x="358" y="941"/>
                  </a:cubicBezTo>
                  <a:lnTo>
                    <a:pt x="358" y="179"/>
                  </a:lnTo>
                  <a:cubicBezTo>
                    <a:pt x="358" y="72"/>
                    <a:pt x="274" y="0"/>
                    <a:pt x="1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83"/>
            <p:cNvSpPr/>
            <p:nvPr/>
          </p:nvSpPr>
          <p:spPr>
            <a:xfrm>
              <a:off x="1919114" y="3222186"/>
              <a:ext cx="11394" cy="35647"/>
            </a:xfrm>
            <a:custGeom>
              <a:rect b="b" l="l" r="r" t="t"/>
              <a:pathLst>
                <a:path extrusionOk="0" h="1120" w="358">
                  <a:moveTo>
                    <a:pt x="179" y="0"/>
                  </a:moveTo>
                  <a:cubicBezTo>
                    <a:pt x="72" y="0"/>
                    <a:pt x="0" y="72"/>
                    <a:pt x="0" y="179"/>
                  </a:cubicBezTo>
                  <a:lnTo>
                    <a:pt x="0" y="941"/>
                  </a:lnTo>
                  <a:cubicBezTo>
                    <a:pt x="0" y="1048"/>
                    <a:pt x="72" y="1120"/>
                    <a:pt x="179" y="1120"/>
                  </a:cubicBezTo>
                  <a:cubicBezTo>
                    <a:pt x="286" y="1120"/>
                    <a:pt x="358" y="1048"/>
                    <a:pt x="358" y="941"/>
                  </a:cubicBezTo>
                  <a:lnTo>
                    <a:pt x="358" y="179"/>
                  </a:lnTo>
                  <a:cubicBezTo>
                    <a:pt x="358" y="72"/>
                    <a:pt x="274" y="0"/>
                    <a:pt x="1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83"/>
            <p:cNvSpPr/>
            <p:nvPr/>
          </p:nvSpPr>
          <p:spPr>
            <a:xfrm>
              <a:off x="1956257" y="2931156"/>
              <a:ext cx="180398" cy="188737"/>
            </a:xfrm>
            <a:custGeom>
              <a:rect b="b" l="l" r="r" t="t"/>
              <a:pathLst>
                <a:path extrusionOk="0" h="5930" w="5668">
                  <a:moveTo>
                    <a:pt x="738" y="1"/>
                  </a:moveTo>
                  <a:cubicBezTo>
                    <a:pt x="322" y="1"/>
                    <a:pt x="0" y="346"/>
                    <a:pt x="0" y="751"/>
                  </a:cubicBezTo>
                  <a:lnTo>
                    <a:pt x="0" y="3799"/>
                  </a:lnTo>
                  <a:cubicBezTo>
                    <a:pt x="0" y="4215"/>
                    <a:pt x="334" y="4549"/>
                    <a:pt x="738" y="4549"/>
                  </a:cubicBezTo>
                  <a:lnTo>
                    <a:pt x="1084" y="4549"/>
                  </a:lnTo>
                  <a:lnTo>
                    <a:pt x="810" y="5585"/>
                  </a:lnTo>
                  <a:cubicBezTo>
                    <a:pt x="786" y="5704"/>
                    <a:pt x="834" y="5811"/>
                    <a:pt x="929" y="5882"/>
                  </a:cubicBezTo>
                  <a:cubicBezTo>
                    <a:pt x="977" y="5918"/>
                    <a:pt x="1036" y="5930"/>
                    <a:pt x="1084" y="5930"/>
                  </a:cubicBezTo>
                  <a:cubicBezTo>
                    <a:pt x="1143" y="5930"/>
                    <a:pt x="1203" y="5918"/>
                    <a:pt x="1250" y="5870"/>
                  </a:cubicBezTo>
                  <a:lnTo>
                    <a:pt x="3072" y="4525"/>
                  </a:lnTo>
                  <a:lnTo>
                    <a:pt x="4918" y="4525"/>
                  </a:lnTo>
                  <a:cubicBezTo>
                    <a:pt x="5334" y="4525"/>
                    <a:pt x="5668" y="4192"/>
                    <a:pt x="5668" y="3787"/>
                  </a:cubicBezTo>
                  <a:lnTo>
                    <a:pt x="5668" y="751"/>
                  </a:lnTo>
                  <a:cubicBezTo>
                    <a:pt x="5656" y="334"/>
                    <a:pt x="5322" y="12"/>
                    <a:pt x="4906" y="12"/>
                  </a:cubicBezTo>
                  <a:lnTo>
                    <a:pt x="3953" y="12"/>
                  </a:lnTo>
                  <a:cubicBezTo>
                    <a:pt x="3846" y="12"/>
                    <a:pt x="3775" y="84"/>
                    <a:pt x="3775" y="191"/>
                  </a:cubicBezTo>
                  <a:cubicBezTo>
                    <a:pt x="3775" y="286"/>
                    <a:pt x="3846" y="370"/>
                    <a:pt x="3953" y="370"/>
                  </a:cubicBezTo>
                  <a:lnTo>
                    <a:pt x="4906" y="370"/>
                  </a:lnTo>
                  <a:cubicBezTo>
                    <a:pt x="5132" y="370"/>
                    <a:pt x="5299" y="548"/>
                    <a:pt x="5299" y="751"/>
                  </a:cubicBezTo>
                  <a:lnTo>
                    <a:pt x="5299" y="3799"/>
                  </a:lnTo>
                  <a:cubicBezTo>
                    <a:pt x="5299" y="4025"/>
                    <a:pt x="5120" y="4192"/>
                    <a:pt x="4906" y="4192"/>
                  </a:cubicBezTo>
                  <a:lnTo>
                    <a:pt x="3001" y="4192"/>
                  </a:lnTo>
                  <a:cubicBezTo>
                    <a:pt x="2953" y="4192"/>
                    <a:pt x="2929" y="4203"/>
                    <a:pt x="2893" y="4215"/>
                  </a:cubicBezTo>
                  <a:lnTo>
                    <a:pt x="1203" y="5454"/>
                  </a:lnTo>
                  <a:lnTo>
                    <a:pt x="1203" y="5454"/>
                  </a:lnTo>
                  <a:lnTo>
                    <a:pt x="1465" y="4418"/>
                  </a:lnTo>
                  <a:cubicBezTo>
                    <a:pt x="1489" y="4358"/>
                    <a:pt x="1465" y="4311"/>
                    <a:pt x="1441" y="4263"/>
                  </a:cubicBezTo>
                  <a:cubicBezTo>
                    <a:pt x="1405" y="4215"/>
                    <a:pt x="1346" y="4192"/>
                    <a:pt x="1310" y="4192"/>
                  </a:cubicBezTo>
                  <a:lnTo>
                    <a:pt x="738" y="4192"/>
                  </a:lnTo>
                  <a:cubicBezTo>
                    <a:pt x="512" y="4192"/>
                    <a:pt x="357" y="4013"/>
                    <a:pt x="357" y="3799"/>
                  </a:cubicBezTo>
                  <a:lnTo>
                    <a:pt x="357" y="751"/>
                  </a:lnTo>
                  <a:cubicBezTo>
                    <a:pt x="357" y="524"/>
                    <a:pt x="536" y="370"/>
                    <a:pt x="738" y="370"/>
                  </a:cubicBezTo>
                  <a:lnTo>
                    <a:pt x="1691" y="370"/>
                  </a:lnTo>
                  <a:cubicBezTo>
                    <a:pt x="1798" y="370"/>
                    <a:pt x="1870" y="286"/>
                    <a:pt x="1870" y="179"/>
                  </a:cubicBezTo>
                  <a:cubicBezTo>
                    <a:pt x="1870" y="84"/>
                    <a:pt x="1798" y="1"/>
                    <a:pt x="169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83"/>
            <p:cNvSpPr/>
            <p:nvPr/>
          </p:nvSpPr>
          <p:spPr>
            <a:xfrm>
              <a:off x="2027487" y="2894777"/>
              <a:ext cx="36029" cy="108786"/>
            </a:xfrm>
            <a:custGeom>
              <a:rect b="b" l="l" r="r" t="t"/>
              <a:pathLst>
                <a:path extrusionOk="0" h="3418" w="1132">
                  <a:moveTo>
                    <a:pt x="775" y="358"/>
                  </a:moveTo>
                  <a:lnTo>
                    <a:pt x="596" y="3049"/>
                  </a:lnTo>
                  <a:lnTo>
                    <a:pt x="560" y="3049"/>
                  </a:lnTo>
                  <a:lnTo>
                    <a:pt x="394" y="358"/>
                  </a:lnTo>
                  <a:close/>
                  <a:moveTo>
                    <a:pt x="179" y="1"/>
                  </a:moveTo>
                  <a:cubicBezTo>
                    <a:pt x="143" y="1"/>
                    <a:pt x="96" y="24"/>
                    <a:pt x="48" y="60"/>
                  </a:cubicBezTo>
                  <a:cubicBezTo>
                    <a:pt x="24" y="96"/>
                    <a:pt x="1" y="155"/>
                    <a:pt x="1" y="203"/>
                  </a:cubicBezTo>
                  <a:lnTo>
                    <a:pt x="203" y="3251"/>
                  </a:lnTo>
                  <a:cubicBezTo>
                    <a:pt x="203" y="3334"/>
                    <a:pt x="286" y="3418"/>
                    <a:pt x="382" y="3418"/>
                  </a:cubicBezTo>
                  <a:lnTo>
                    <a:pt x="763" y="3418"/>
                  </a:lnTo>
                  <a:cubicBezTo>
                    <a:pt x="858" y="3418"/>
                    <a:pt x="941" y="3334"/>
                    <a:pt x="941" y="3251"/>
                  </a:cubicBezTo>
                  <a:lnTo>
                    <a:pt x="1132" y="203"/>
                  </a:lnTo>
                  <a:cubicBezTo>
                    <a:pt x="1132" y="155"/>
                    <a:pt x="1120" y="96"/>
                    <a:pt x="1072" y="60"/>
                  </a:cubicBezTo>
                  <a:cubicBezTo>
                    <a:pt x="1048" y="36"/>
                    <a:pt x="1001" y="1"/>
                    <a:pt x="94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83"/>
            <p:cNvSpPr/>
            <p:nvPr/>
          </p:nvSpPr>
          <p:spPr>
            <a:xfrm>
              <a:off x="2027487" y="3009992"/>
              <a:ext cx="36029" cy="36029"/>
            </a:xfrm>
            <a:custGeom>
              <a:rect b="b" l="l" r="r" t="t"/>
              <a:pathLst>
                <a:path extrusionOk="0" h="1132" w="1132">
                  <a:moveTo>
                    <a:pt x="572" y="345"/>
                  </a:moveTo>
                  <a:cubicBezTo>
                    <a:pt x="691" y="345"/>
                    <a:pt x="775" y="429"/>
                    <a:pt x="775" y="548"/>
                  </a:cubicBezTo>
                  <a:cubicBezTo>
                    <a:pt x="775" y="667"/>
                    <a:pt x="691" y="762"/>
                    <a:pt x="572" y="762"/>
                  </a:cubicBezTo>
                  <a:cubicBezTo>
                    <a:pt x="453" y="762"/>
                    <a:pt x="358" y="667"/>
                    <a:pt x="358" y="548"/>
                  </a:cubicBezTo>
                  <a:cubicBezTo>
                    <a:pt x="358" y="429"/>
                    <a:pt x="453" y="345"/>
                    <a:pt x="572" y="345"/>
                  </a:cubicBezTo>
                  <a:close/>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3" name="Google Shape;6523;p83"/>
          <p:cNvGrpSpPr/>
          <p:nvPr/>
        </p:nvGrpSpPr>
        <p:grpSpPr>
          <a:xfrm>
            <a:off x="7098912" y="1969392"/>
            <a:ext cx="359651" cy="361560"/>
            <a:chOff x="7098912" y="1969392"/>
            <a:chExt cx="359651" cy="361560"/>
          </a:xfrm>
        </p:grpSpPr>
        <p:sp>
          <p:nvSpPr>
            <p:cNvPr id="6524" name="Google Shape;6524;p83"/>
            <p:cNvSpPr/>
            <p:nvPr/>
          </p:nvSpPr>
          <p:spPr>
            <a:xfrm>
              <a:off x="7098912" y="2127607"/>
              <a:ext cx="134567" cy="202582"/>
            </a:xfrm>
            <a:custGeom>
              <a:rect b="b" l="l" r="r" t="t"/>
              <a:pathLst>
                <a:path extrusionOk="0" h="6365" w="4228">
                  <a:moveTo>
                    <a:pt x="2108" y="331"/>
                  </a:moveTo>
                  <a:cubicBezTo>
                    <a:pt x="2153" y="331"/>
                    <a:pt x="2198" y="334"/>
                    <a:pt x="2239" y="340"/>
                  </a:cubicBezTo>
                  <a:cubicBezTo>
                    <a:pt x="2978" y="399"/>
                    <a:pt x="3537" y="1042"/>
                    <a:pt x="3537" y="1780"/>
                  </a:cubicBezTo>
                  <a:cubicBezTo>
                    <a:pt x="3537" y="2483"/>
                    <a:pt x="3704" y="3138"/>
                    <a:pt x="3847" y="3483"/>
                  </a:cubicBezTo>
                  <a:lnTo>
                    <a:pt x="3847" y="3495"/>
                  </a:lnTo>
                  <a:cubicBezTo>
                    <a:pt x="3656" y="3602"/>
                    <a:pt x="3335" y="3793"/>
                    <a:pt x="2787" y="3912"/>
                  </a:cubicBezTo>
                  <a:lnTo>
                    <a:pt x="2787" y="3864"/>
                  </a:lnTo>
                  <a:lnTo>
                    <a:pt x="2787" y="3531"/>
                  </a:lnTo>
                  <a:cubicBezTo>
                    <a:pt x="3001" y="3412"/>
                    <a:pt x="3180" y="3233"/>
                    <a:pt x="3299" y="3007"/>
                  </a:cubicBezTo>
                  <a:cubicBezTo>
                    <a:pt x="3537" y="2590"/>
                    <a:pt x="3454" y="2066"/>
                    <a:pt x="3108" y="1745"/>
                  </a:cubicBezTo>
                  <a:cubicBezTo>
                    <a:pt x="2870" y="1518"/>
                    <a:pt x="2430" y="1245"/>
                    <a:pt x="1727" y="1245"/>
                  </a:cubicBezTo>
                  <a:cubicBezTo>
                    <a:pt x="1680" y="1245"/>
                    <a:pt x="1632" y="1268"/>
                    <a:pt x="1608" y="1292"/>
                  </a:cubicBezTo>
                  <a:lnTo>
                    <a:pt x="1251" y="1649"/>
                  </a:lnTo>
                  <a:cubicBezTo>
                    <a:pt x="1192" y="1709"/>
                    <a:pt x="1192" y="1816"/>
                    <a:pt x="1251" y="1888"/>
                  </a:cubicBezTo>
                  <a:cubicBezTo>
                    <a:pt x="1281" y="1917"/>
                    <a:pt x="1323" y="1932"/>
                    <a:pt x="1366" y="1932"/>
                  </a:cubicBezTo>
                  <a:cubicBezTo>
                    <a:pt x="1409" y="1932"/>
                    <a:pt x="1454" y="1917"/>
                    <a:pt x="1489" y="1888"/>
                  </a:cubicBezTo>
                  <a:lnTo>
                    <a:pt x="1799" y="1578"/>
                  </a:lnTo>
                  <a:cubicBezTo>
                    <a:pt x="2239" y="1590"/>
                    <a:pt x="2608" y="1721"/>
                    <a:pt x="2882" y="1983"/>
                  </a:cubicBezTo>
                  <a:cubicBezTo>
                    <a:pt x="3120" y="2185"/>
                    <a:pt x="3180" y="2542"/>
                    <a:pt x="3025" y="2828"/>
                  </a:cubicBezTo>
                  <a:cubicBezTo>
                    <a:pt x="2823" y="3173"/>
                    <a:pt x="2466" y="3376"/>
                    <a:pt x="2085" y="3376"/>
                  </a:cubicBezTo>
                  <a:cubicBezTo>
                    <a:pt x="1489" y="3376"/>
                    <a:pt x="1013" y="2900"/>
                    <a:pt x="1013" y="2304"/>
                  </a:cubicBezTo>
                  <a:cubicBezTo>
                    <a:pt x="1013" y="2209"/>
                    <a:pt x="942" y="2138"/>
                    <a:pt x="846" y="2138"/>
                  </a:cubicBezTo>
                  <a:cubicBezTo>
                    <a:pt x="763" y="2138"/>
                    <a:pt x="680" y="2209"/>
                    <a:pt x="680" y="2304"/>
                  </a:cubicBezTo>
                  <a:cubicBezTo>
                    <a:pt x="680" y="2828"/>
                    <a:pt x="965" y="3292"/>
                    <a:pt x="1394" y="3519"/>
                  </a:cubicBezTo>
                  <a:lnTo>
                    <a:pt x="1394" y="3852"/>
                  </a:lnTo>
                  <a:lnTo>
                    <a:pt x="1394" y="3900"/>
                  </a:lnTo>
                  <a:cubicBezTo>
                    <a:pt x="834" y="3781"/>
                    <a:pt x="501" y="3602"/>
                    <a:pt x="370" y="3495"/>
                  </a:cubicBezTo>
                  <a:cubicBezTo>
                    <a:pt x="370" y="3495"/>
                    <a:pt x="358" y="3495"/>
                    <a:pt x="370" y="3483"/>
                  </a:cubicBezTo>
                  <a:cubicBezTo>
                    <a:pt x="525" y="3138"/>
                    <a:pt x="680" y="2483"/>
                    <a:pt x="680" y="1780"/>
                  </a:cubicBezTo>
                  <a:cubicBezTo>
                    <a:pt x="680" y="1042"/>
                    <a:pt x="1251" y="399"/>
                    <a:pt x="1977" y="340"/>
                  </a:cubicBezTo>
                  <a:cubicBezTo>
                    <a:pt x="2019" y="334"/>
                    <a:pt x="2064" y="331"/>
                    <a:pt x="2108" y="331"/>
                  </a:cubicBezTo>
                  <a:close/>
                  <a:moveTo>
                    <a:pt x="2442" y="3662"/>
                  </a:moveTo>
                  <a:lnTo>
                    <a:pt x="2442" y="3852"/>
                  </a:lnTo>
                  <a:cubicBezTo>
                    <a:pt x="2442" y="4043"/>
                    <a:pt x="2549" y="4221"/>
                    <a:pt x="2727" y="4316"/>
                  </a:cubicBezTo>
                  <a:lnTo>
                    <a:pt x="2823" y="4376"/>
                  </a:lnTo>
                  <a:cubicBezTo>
                    <a:pt x="2680" y="4626"/>
                    <a:pt x="2382" y="4793"/>
                    <a:pt x="2073" y="4793"/>
                  </a:cubicBezTo>
                  <a:cubicBezTo>
                    <a:pt x="1751" y="4793"/>
                    <a:pt x="1477" y="4626"/>
                    <a:pt x="1311" y="4376"/>
                  </a:cubicBezTo>
                  <a:lnTo>
                    <a:pt x="1418" y="4316"/>
                  </a:lnTo>
                  <a:cubicBezTo>
                    <a:pt x="1596" y="4221"/>
                    <a:pt x="1692" y="4043"/>
                    <a:pt x="1692" y="3852"/>
                  </a:cubicBezTo>
                  <a:lnTo>
                    <a:pt x="1692" y="3662"/>
                  </a:lnTo>
                  <a:cubicBezTo>
                    <a:pt x="1811" y="3685"/>
                    <a:pt x="1930" y="3709"/>
                    <a:pt x="2073" y="3709"/>
                  </a:cubicBezTo>
                  <a:cubicBezTo>
                    <a:pt x="2192" y="3709"/>
                    <a:pt x="2323" y="3685"/>
                    <a:pt x="2442" y="3662"/>
                  </a:cubicBezTo>
                  <a:close/>
                  <a:moveTo>
                    <a:pt x="2096" y="0"/>
                  </a:moveTo>
                  <a:cubicBezTo>
                    <a:pt x="2040" y="0"/>
                    <a:pt x="1983" y="6"/>
                    <a:pt x="1930" y="18"/>
                  </a:cubicBezTo>
                  <a:cubicBezTo>
                    <a:pt x="1037" y="102"/>
                    <a:pt x="334" y="875"/>
                    <a:pt x="334" y="1780"/>
                  </a:cubicBezTo>
                  <a:cubicBezTo>
                    <a:pt x="334" y="2435"/>
                    <a:pt x="180" y="3042"/>
                    <a:pt x="60" y="3364"/>
                  </a:cubicBezTo>
                  <a:cubicBezTo>
                    <a:pt x="1" y="3507"/>
                    <a:pt x="37" y="3673"/>
                    <a:pt x="180" y="3781"/>
                  </a:cubicBezTo>
                  <a:cubicBezTo>
                    <a:pt x="311" y="3888"/>
                    <a:pt x="596" y="4043"/>
                    <a:pt x="1037" y="4162"/>
                  </a:cubicBezTo>
                  <a:lnTo>
                    <a:pt x="382" y="4495"/>
                  </a:lnTo>
                  <a:cubicBezTo>
                    <a:pt x="144" y="4614"/>
                    <a:pt x="1" y="4852"/>
                    <a:pt x="1" y="5114"/>
                  </a:cubicBezTo>
                  <a:lnTo>
                    <a:pt x="1" y="6209"/>
                  </a:lnTo>
                  <a:cubicBezTo>
                    <a:pt x="1" y="6293"/>
                    <a:pt x="72" y="6364"/>
                    <a:pt x="156" y="6364"/>
                  </a:cubicBezTo>
                  <a:cubicBezTo>
                    <a:pt x="251" y="6364"/>
                    <a:pt x="322" y="6293"/>
                    <a:pt x="322" y="6209"/>
                  </a:cubicBezTo>
                  <a:lnTo>
                    <a:pt x="322" y="5114"/>
                  </a:lnTo>
                  <a:cubicBezTo>
                    <a:pt x="322" y="4983"/>
                    <a:pt x="394" y="4852"/>
                    <a:pt x="537" y="4793"/>
                  </a:cubicBezTo>
                  <a:lnTo>
                    <a:pt x="1049" y="4519"/>
                  </a:lnTo>
                  <a:cubicBezTo>
                    <a:pt x="1275" y="4900"/>
                    <a:pt x="1680" y="5138"/>
                    <a:pt x="2108" y="5138"/>
                  </a:cubicBezTo>
                  <a:cubicBezTo>
                    <a:pt x="2561" y="5138"/>
                    <a:pt x="2942" y="4900"/>
                    <a:pt x="3168" y="4519"/>
                  </a:cubicBezTo>
                  <a:lnTo>
                    <a:pt x="3692" y="4793"/>
                  </a:lnTo>
                  <a:cubicBezTo>
                    <a:pt x="3811" y="4852"/>
                    <a:pt x="3894" y="4983"/>
                    <a:pt x="3894" y="5114"/>
                  </a:cubicBezTo>
                  <a:lnTo>
                    <a:pt x="3894" y="6209"/>
                  </a:lnTo>
                  <a:cubicBezTo>
                    <a:pt x="3894" y="6293"/>
                    <a:pt x="3966" y="6364"/>
                    <a:pt x="4061" y="6364"/>
                  </a:cubicBezTo>
                  <a:cubicBezTo>
                    <a:pt x="4144" y="6364"/>
                    <a:pt x="4228" y="6293"/>
                    <a:pt x="4228" y="6209"/>
                  </a:cubicBezTo>
                  <a:lnTo>
                    <a:pt x="4228" y="5114"/>
                  </a:lnTo>
                  <a:cubicBezTo>
                    <a:pt x="4192" y="4852"/>
                    <a:pt x="4049" y="4614"/>
                    <a:pt x="3811" y="4495"/>
                  </a:cubicBezTo>
                  <a:lnTo>
                    <a:pt x="3156" y="4162"/>
                  </a:lnTo>
                  <a:cubicBezTo>
                    <a:pt x="3597" y="4043"/>
                    <a:pt x="3870" y="3888"/>
                    <a:pt x="4013" y="3781"/>
                  </a:cubicBezTo>
                  <a:cubicBezTo>
                    <a:pt x="4156" y="3685"/>
                    <a:pt x="4192" y="3507"/>
                    <a:pt x="4132" y="3364"/>
                  </a:cubicBezTo>
                  <a:cubicBezTo>
                    <a:pt x="4001" y="3042"/>
                    <a:pt x="3847" y="2435"/>
                    <a:pt x="3847" y="1780"/>
                  </a:cubicBezTo>
                  <a:cubicBezTo>
                    <a:pt x="3847" y="875"/>
                    <a:pt x="3156" y="90"/>
                    <a:pt x="2263" y="18"/>
                  </a:cubicBezTo>
                  <a:cubicBezTo>
                    <a:pt x="2210" y="6"/>
                    <a:pt x="2153" y="0"/>
                    <a:pt x="209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83"/>
            <p:cNvSpPr/>
            <p:nvPr/>
          </p:nvSpPr>
          <p:spPr>
            <a:xfrm>
              <a:off x="7120141" y="2297184"/>
              <a:ext cx="10662" cy="33005"/>
            </a:xfrm>
            <a:custGeom>
              <a:rect b="b" l="l" r="r" t="t"/>
              <a:pathLst>
                <a:path extrusionOk="0" h="1037" w="335">
                  <a:moveTo>
                    <a:pt x="167" y="0"/>
                  </a:moveTo>
                  <a:cubicBezTo>
                    <a:pt x="72" y="0"/>
                    <a:pt x="1" y="72"/>
                    <a:pt x="1" y="167"/>
                  </a:cubicBezTo>
                  <a:lnTo>
                    <a:pt x="1" y="881"/>
                  </a:lnTo>
                  <a:cubicBezTo>
                    <a:pt x="1" y="965"/>
                    <a:pt x="72" y="1036"/>
                    <a:pt x="167" y="1036"/>
                  </a:cubicBezTo>
                  <a:cubicBezTo>
                    <a:pt x="251" y="1036"/>
                    <a:pt x="334" y="965"/>
                    <a:pt x="334" y="881"/>
                  </a:cubicBezTo>
                  <a:lnTo>
                    <a:pt x="334" y="167"/>
                  </a:lnTo>
                  <a:cubicBezTo>
                    <a:pt x="334" y="72"/>
                    <a:pt x="251"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83"/>
            <p:cNvSpPr/>
            <p:nvPr/>
          </p:nvSpPr>
          <p:spPr>
            <a:xfrm>
              <a:off x="7199360" y="2297184"/>
              <a:ext cx="10248" cy="33005"/>
            </a:xfrm>
            <a:custGeom>
              <a:rect b="b" l="l" r="r" t="t"/>
              <a:pathLst>
                <a:path extrusionOk="0" h="1037" w="322">
                  <a:moveTo>
                    <a:pt x="167" y="0"/>
                  </a:moveTo>
                  <a:cubicBezTo>
                    <a:pt x="72" y="0"/>
                    <a:pt x="0" y="72"/>
                    <a:pt x="0" y="167"/>
                  </a:cubicBezTo>
                  <a:lnTo>
                    <a:pt x="0" y="881"/>
                  </a:lnTo>
                  <a:cubicBezTo>
                    <a:pt x="0" y="965"/>
                    <a:pt x="72" y="1036"/>
                    <a:pt x="167" y="1036"/>
                  </a:cubicBezTo>
                  <a:cubicBezTo>
                    <a:pt x="250" y="1036"/>
                    <a:pt x="322" y="965"/>
                    <a:pt x="322" y="881"/>
                  </a:cubicBezTo>
                  <a:lnTo>
                    <a:pt x="322" y="167"/>
                  </a:lnTo>
                  <a:cubicBezTo>
                    <a:pt x="322" y="72"/>
                    <a:pt x="250"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83"/>
            <p:cNvSpPr/>
            <p:nvPr/>
          </p:nvSpPr>
          <p:spPr>
            <a:xfrm>
              <a:off x="7357001" y="2165704"/>
              <a:ext cx="56876" cy="17823"/>
            </a:xfrm>
            <a:custGeom>
              <a:rect b="b" l="l" r="r" t="t"/>
              <a:pathLst>
                <a:path extrusionOk="0" h="560" w="1787">
                  <a:moveTo>
                    <a:pt x="630" y="0"/>
                  </a:moveTo>
                  <a:cubicBezTo>
                    <a:pt x="478" y="0"/>
                    <a:pt x="311" y="14"/>
                    <a:pt x="131" y="48"/>
                  </a:cubicBezTo>
                  <a:cubicBezTo>
                    <a:pt x="60" y="71"/>
                    <a:pt x="0" y="143"/>
                    <a:pt x="0" y="214"/>
                  </a:cubicBezTo>
                  <a:lnTo>
                    <a:pt x="0" y="393"/>
                  </a:lnTo>
                  <a:cubicBezTo>
                    <a:pt x="0" y="488"/>
                    <a:pt x="72" y="560"/>
                    <a:pt x="167" y="560"/>
                  </a:cubicBezTo>
                  <a:cubicBezTo>
                    <a:pt x="250" y="560"/>
                    <a:pt x="322" y="488"/>
                    <a:pt x="322" y="393"/>
                  </a:cubicBezTo>
                  <a:lnTo>
                    <a:pt x="322" y="345"/>
                  </a:lnTo>
                  <a:cubicBezTo>
                    <a:pt x="436" y="334"/>
                    <a:pt x="543" y="328"/>
                    <a:pt x="642" y="328"/>
                  </a:cubicBezTo>
                  <a:cubicBezTo>
                    <a:pt x="851" y="328"/>
                    <a:pt x="1022" y="352"/>
                    <a:pt x="1143" y="393"/>
                  </a:cubicBezTo>
                  <a:cubicBezTo>
                    <a:pt x="1369" y="452"/>
                    <a:pt x="1488" y="524"/>
                    <a:pt x="1488" y="524"/>
                  </a:cubicBezTo>
                  <a:cubicBezTo>
                    <a:pt x="1512" y="548"/>
                    <a:pt x="1548" y="560"/>
                    <a:pt x="1572" y="560"/>
                  </a:cubicBezTo>
                  <a:cubicBezTo>
                    <a:pt x="1631" y="560"/>
                    <a:pt x="1679" y="524"/>
                    <a:pt x="1715" y="488"/>
                  </a:cubicBezTo>
                  <a:cubicBezTo>
                    <a:pt x="1786" y="405"/>
                    <a:pt x="1762" y="310"/>
                    <a:pt x="1679" y="262"/>
                  </a:cubicBezTo>
                  <a:cubicBezTo>
                    <a:pt x="1660" y="252"/>
                    <a:pt x="1280" y="0"/>
                    <a:pt x="63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83"/>
            <p:cNvSpPr/>
            <p:nvPr/>
          </p:nvSpPr>
          <p:spPr>
            <a:xfrm>
              <a:off x="7312666" y="2133113"/>
              <a:ext cx="145897" cy="197840"/>
            </a:xfrm>
            <a:custGeom>
              <a:rect b="b" l="l" r="r" t="t"/>
              <a:pathLst>
                <a:path extrusionOk="0" h="6216" w="4584">
                  <a:moveTo>
                    <a:pt x="3536" y="345"/>
                  </a:moveTo>
                  <a:lnTo>
                    <a:pt x="3536" y="1167"/>
                  </a:lnTo>
                  <a:cubicBezTo>
                    <a:pt x="3536" y="1298"/>
                    <a:pt x="3512" y="1453"/>
                    <a:pt x="3453" y="1572"/>
                  </a:cubicBezTo>
                  <a:lnTo>
                    <a:pt x="3393" y="1703"/>
                  </a:lnTo>
                  <a:cubicBezTo>
                    <a:pt x="3370" y="1726"/>
                    <a:pt x="3370" y="1750"/>
                    <a:pt x="3370" y="1774"/>
                  </a:cubicBezTo>
                  <a:lnTo>
                    <a:pt x="3370" y="2131"/>
                  </a:lnTo>
                  <a:cubicBezTo>
                    <a:pt x="3358" y="2417"/>
                    <a:pt x="3239" y="2703"/>
                    <a:pt x="3036" y="2905"/>
                  </a:cubicBezTo>
                  <a:cubicBezTo>
                    <a:pt x="2834" y="3108"/>
                    <a:pt x="2568" y="3204"/>
                    <a:pt x="2288" y="3204"/>
                  </a:cubicBezTo>
                  <a:cubicBezTo>
                    <a:pt x="2271" y="3204"/>
                    <a:pt x="2255" y="3203"/>
                    <a:pt x="2238" y="3203"/>
                  </a:cubicBezTo>
                  <a:cubicBezTo>
                    <a:pt x="1667" y="3191"/>
                    <a:pt x="1203" y="2679"/>
                    <a:pt x="1203" y="2072"/>
                  </a:cubicBezTo>
                  <a:lnTo>
                    <a:pt x="1203" y="1774"/>
                  </a:lnTo>
                  <a:cubicBezTo>
                    <a:pt x="1203" y="1750"/>
                    <a:pt x="1203" y="1726"/>
                    <a:pt x="1191" y="1703"/>
                  </a:cubicBezTo>
                  <a:lnTo>
                    <a:pt x="1131" y="1572"/>
                  </a:lnTo>
                  <a:cubicBezTo>
                    <a:pt x="1072" y="1453"/>
                    <a:pt x="1036" y="1298"/>
                    <a:pt x="1036" y="1167"/>
                  </a:cubicBezTo>
                  <a:cubicBezTo>
                    <a:pt x="1036" y="702"/>
                    <a:pt x="1405" y="345"/>
                    <a:pt x="1857" y="345"/>
                  </a:cubicBezTo>
                  <a:close/>
                  <a:moveTo>
                    <a:pt x="1726" y="3417"/>
                  </a:moveTo>
                  <a:cubicBezTo>
                    <a:pt x="1869" y="3489"/>
                    <a:pt x="2048" y="3512"/>
                    <a:pt x="2227" y="3536"/>
                  </a:cubicBezTo>
                  <a:lnTo>
                    <a:pt x="2274" y="3536"/>
                  </a:lnTo>
                  <a:cubicBezTo>
                    <a:pt x="2465" y="3536"/>
                    <a:pt x="2643" y="3489"/>
                    <a:pt x="2822" y="3429"/>
                  </a:cubicBezTo>
                  <a:lnTo>
                    <a:pt x="2822" y="3655"/>
                  </a:lnTo>
                  <a:cubicBezTo>
                    <a:pt x="2822" y="3691"/>
                    <a:pt x="2834" y="3750"/>
                    <a:pt x="2834" y="3798"/>
                  </a:cubicBezTo>
                  <a:lnTo>
                    <a:pt x="2274" y="4227"/>
                  </a:lnTo>
                  <a:lnTo>
                    <a:pt x="1703" y="3798"/>
                  </a:lnTo>
                  <a:cubicBezTo>
                    <a:pt x="1726" y="3750"/>
                    <a:pt x="1726" y="3715"/>
                    <a:pt x="1726" y="3655"/>
                  </a:cubicBezTo>
                  <a:lnTo>
                    <a:pt x="1726" y="3417"/>
                  </a:lnTo>
                  <a:close/>
                  <a:moveTo>
                    <a:pt x="1857" y="0"/>
                  </a:moveTo>
                  <a:cubicBezTo>
                    <a:pt x="1215" y="0"/>
                    <a:pt x="691" y="524"/>
                    <a:pt x="691" y="1167"/>
                  </a:cubicBezTo>
                  <a:cubicBezTo>
                    <a:pt x="691" y="1357"/>
                    <a:pt x="738" y="1548"/>
                    <a:pt x="834" y="1715"/>
                  </a:cubicBezTo>
                  <a:lnTo>
                    <a:pt x="869" y="1810"/>
                  </a:lnTo>
                  <a:lnTo>
                    <a:pt x="869" y="2072"/>
                  </a:lnTo>
                  <a:cubicBezTo>
                    <a:pt x="869" y="2536"/>
                    <a:pt x="1084" y="2941"/>
                    <a:pt x="1405" y="3215"/>
                  </a:cubicBezTo>
                  <a:lnTo>
                    <a:pt x="1405" y="3667"/>
                  </a:lnTo>
                  <a:cubicBezTo>
                    <a:pt x="1405" y="3739"/>
                    <a:pt x="1369" y="3810"/>
                    <a:pt x="1286" y="3846"/>
                  </a:cubicBezTo>
                  <a:lnTo>
                    <a:pt x="441" y="4155"/>
                  </a:lnTo>
                  <a:cubicBezTo>
                    <a:pt x="179" y="4262"/>
                    <a:pt x="0" y="4512"/>
                    <a:pt x="0" y="4810"/>
                  </a:cubicBezTo>
                  <a:lnTo>
                    <a:pt x="0" y="6048"/>
                  </a:lnTo>
                  <a:cubicBezTo>
                    <a:pt x="0" y="6132"/>
                    <a:pt x="72" y="6215"/>
                    <a:pt x="155" y="6215"/>
                  </a:cubicBezTo>
                  <a:cubicBezTo>
                    <a:pt x="250" y="6215"/>
                    <a:pt x="322" y="6132"/>
                    <a:pt x="322" y="6048"/>
                  </a:cubicBezTo>
                  <a:lnTo>
                    <a:pt x="322" y="4810"/>
                  </a:lnTo>
                  <a:cubicBezTo>
                    <a:pt x="322" y="4655"/>
                    <a:pt x="417" y="4524"/>
                    <a:pt x="560" y="4465"/>
                  </a:cubicBezTo>
                  <a:lnTo>
                    <a:pt x="1405" y="4155"/>
                  </a:lnTo>
                  <a:cubicBezTo>
                    <a:pt x="1453" y="4143"/>
                    <a:pt x="1500" y="4108"/>
                    <a:pt x="1524" y="4084"/>
                  </a:cubicBezTo>
                  <a:lnTo>
                    <a:pt x="2119" y="4524"/>
                  </a:lnTo>
                  <a:lnTo>
                    <a:pt x="2119" y="6036"/>
                  </a:lnTo>
                  <a:cubicBezTo>
                    <a:pt x="2119" y="6120"/>
                    <a:pt x="2203" y="6191"/>
                    <a:pt x="2286" y="6191"/>
                  </a:cubicBezTo>
                  <a:cubicBezTo>
                    <a:pt x="2369" y="6191"/>
                    <a:pt x="2453" y="6120"/>
                    <a:pt x="2453" y="6036"/>
                  </a:cubicBezTo>
                  <a:lnTo>
                    <a:pt x="2453" y="4512"/>
                  </a:lnTo>
                  <a:lnTo>
                    <a:pt x="3048" y="4072"/>
                  </a:lnTo>
                  <a:cubicBezTo>
                    <a:pt x="3084" y="4096"/>
                    <a:pt x="3120" y="4108"/>
                    <a:pt x="3167" y="4143"/>
                  </a:cubicBezTo>
                  <a:lnTo>
                    <a:pt x="4012" y="4453"/>
                  </a:lnTo>
                  <a:cubicBezTo>
                    <a:pt x="4155" y="4512"/>
                    <a:pt x="4251" y="4643"/>
                    <a:pt x="4251" y="4798"/>
                  </a:cubicBezTo>
                  <a:lnTo>
                    <a:pt x="4251" y="6036"/>
                  </a:lnTo>
                  <a:cubicBezTo>
                    <a:pt x="4251" y="6120"/>
                    <a:pt x="4322" y="6191"/>
                    <a:pt x="4417" y="6191"/>
                  </a:cubicBezTo>
                  <a:cubicBezTo>
                    <a:pt x="4501" y="6191"/>
                    <a:pt x="4572" y="6120"/>
                    <a:pt x="4572" y="6036"/>
                  </a:cubicBezTo>
                  <a:lnTo>
                    <a:pt x="4572" y="4798"/>
                  </a:lnTo>
                  <a:cubicBezTo>
                    <a:pt x="4584" y="4512"/>
                    <a:pt x="4382" y="4251"/>
                    <a:pt x="4120" y="4143"/>
                  </a:cubicBezTo>
                  <a:lnTo>
                    <a:pt x="3274" y="3834"/>
                  </a:lnTo>
                  <a:cubicBezTo>
                    <a:pt x="3191" y="3798"/>
                    <a:pt x="3155" y="3727"/>
                    <a:pt x="3155" y="3655"/>
                  </a:cubicBezTo>
                  <a:lnTo>
                    <a:pt x="3155" y="3215"/>
                  </a:lnTo>
                  <a:cubicBezTo>
                    <a:pt x="3179" y="3191"/>
                    <a:pt x="3227" y="3155"/>
                    <a:pt x="3250" y="3131"/>
                  </a:cubicBezTo>
                  <a:cubicBezTo>
                    <a:pt x="3536" y="2858"/>
                    <a:pt x="3691" y="2500"/>
                    <a:pt x="3691" y="2119"/>
                  </a:cubicBezTo>
                  <a:lnTo>
                    <a:pt x="3691" y="1810"/>
                  </a:lnTo>
                  <a:lnTo>
                    <a:pt x="3727" y="1715"/>
                  </a:lnTo>
                  <a:cubicBezTo>
                    <a:pt x="3822" y="1548"/>
                    <a:pt x="3870" y="1357"/>
                    <a:pt x="3870" y="1167"/>
                  </a:cubicBezTo>
                  <a:lnTo>
                    <a:pt x="3870" y="167"/>
                  </a:lnTo>
                  <a:cubicBezTo>
                    <a:pt x="3870" y="71"/>
                    <a:pt x="3786" y="0"/>
                    <a:pt x="37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83"/>
            <p:cNvSpPr/>
            <p:nvPr/>
          </p:nvSpPr>
          <p:spPr>
            <a:xfrm>
              <a:off x="7340324" y="2291486"/>
              <a:ext cx="10630" cy="38702"/>
            </a:xfrm>
            <a:custGeom>
              <a:rect b="b" l="l" r="r" t="t"/>
              <a:pathLst>
                <a:path extrusionOk="0" h="1216" w="334">
                  <a:moveTo>
                    <a:pt x="167" y="1"/>
                  </a:moveTo>
                  <a:cubicBezTo>
                    <a:pt x="84" y="1"/>
                    <a:pt x="0" y="72"/>
                    <a:pt x="0" y="167"/>
                  </a:cubicBezTo>
                  <a:lnTo>
                    <a:pt x="0" y="1060"/>
                  </a:lnTo>
                  <a:cubicBezTo>
                    <a:pt x="0" y="1144"/>
                    <a:pt x="84" y="1215"/>
                    <a:pt x="167" y="1215"/>
                  </a:cubicBezTo>
                  <a:cubicBezTo>
                    <a:pt x="262" y="1215"/>
                    <a:pt x="334" y="1144"/>
                    <a:pt x="334" y="1060"/>
                  </a:cubicBezTo>
                  <a:lnTo>
                    <a:pt x="334" y="167"/>
                  </a:lnTo>
                  <a:cubicBezTo>
                    <a:pt x="334" y="72"/>
                    <a:pt x="262"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83"/>
            <p:cNvSpPr/>
            <p:nvPr/>
          </p:nvSpPr>
          <p:spPr>
            <a:xfrm>
              <a:off x="7419511" y="2291486"/>
              <a:ext cx="10630" cy="38702"/>
            </a:xfrm>
            <a:custGeom>
              <a:rect b="b" l="l" r="r" t="t"/>
              <a:pathLst>
                <a:path extrusionOk="0" h="1216" w="334">
                  <a:moveTo>
                    <a:pt x="167" y="1"/>
                  </a:moveTo>
                  <a:cubicBezTo>
                    <a:pt x="72" y="1"/>
                    <a:pt x="1" y="72"/>
                    <a:pt x="1" y="167"/>
                  </a:cubicBezTo>
                  <a:lnTo>
                    <a:pt x="1" y="1060"/>
                  </a:lnTo>
                  <a:cubicBezTo>
                    <a:pt x="1" y="1144"/>
                    <a:pt x="72" y="1215"/>
                    <a:pt x="167" y="1215"/>
                  </a:cubicBezTo>
                  <a:cubicBezTo>
                    <a:pt x="251" y="1215"/>
                    <a:pt x="334" y="1144"/>
                    <a:pt x="334" y="1060"/>
                  </a:cubicBezTo>
                  <a:lnTo>
                    <a:pt x="334" y="167"/>
                  </a:lnTo>
                  <a:cubicBezTo>
                    <a:pt x="334" y="72"/>
                    <a:pt x="251"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83"/>
            <p:cNvSpPr/>
            <p:nvPr/>
          </p:nvSpPr>
          <p:spPr>
            <a:xfrm>
              <a:off x="7153878" y="1969392"/>
              <a:ext cx="225498" cy="188355"/>
            </a:xfrm>
            <a:custGeom>
              <a:rect b="b" l="l" r="r" t="t"/>
              <a:pathLst>
                <a:path extrusionOk="0" h="5918" w="7085">
                  <a:moveTo>
                    <a:pt x="2441" y="4227"/>
                  </a:moveTo>
                  <a:lnTo>
                    <a:pt x="2346" y="4608"/>
                  </a:lnTo>
                  <a:lnTo>
                    <a:pt x="2132" y="4608"/>
                  </a:lnTo>
                  <a:cubicBezTo>
                    <a:pt x="1917" y="4608"/>
                    <a:pt x="1751" y="4442"/>
                    <a:pt x="1751" y="4239"/>
                  </a:cubicBezTo>
                  <a:lnTo>
                    <a:pt x="1751" y="4227"/>
                  </a:lnTo>
                  <a:close/>
                  <a:moveTo>
                    <a:pt x="5668" y="310"/>
                  </a:moveTo>
                  <a:cubicBezTo>
                    <a:pt x="5882" y="310"/>
                    <a:pt x="6037" y="477"/>
                    <a:pt x="6037" y="679"/>
                  </a:cubicBezTo>
                  <a:lnTo>
                    <a:pt x="6037" y="3525"/>
                  </a:lnTo>
                  <a:cubicBezTo>
                    <a:pt x="6037" y="3739"/>
                    <a:pt x="5882" y="3894"/>
                    <a:pt x="5668" y="3894"/>
                  </a:cubicBezTo>
                  <a:lnTo>
                    <a:pt x="4251" y="3894"/>
                  </a:lnTo>
                  <a:cubicBezTo>
                    <a:pt x="4227" y="3894"/>
                    <a:pt x="4179" y="3918"/>
                    <a:pt x="4156" y="3930"/>
                  </a:cubicBezTo>
                  <a:lnTo>
                    <a:pt x="2572" y="5084"/>
                  </a:lnTo>
                  <a:lnTo>
                    <a:pt x="2810" y="4108"/>
                  </a:lnTo>
                  <a:cubicBezTo>
                    <a:pt x="2822" y="4061"/>
                    <a:pt x="2810" y="4001"/>
                    <a:pt x="2786" y="3953"/>
                  </a:cubicBezTo>
                  <a:cubicBezTo>
                    <a:pt x="2751" y="3918"/>
                    <a:pt x="2703" y="3894"/>
                    <a:pt x="2644" y="3894"/>
                  </a:cubicBezTo>
                  <a:lnTo>
                    <a:pt x="703" y="3894"/>
                  </a:lnTo>
                  <a:cubicBezTo>
                    <a:pt x="489" y="3894"/>
                    <a:pt x="322" y="3739"/>
                    <a:pt x="322" y="3525"/>
                  </a:cubicBezTo>
                  <a:lnTo>
                    <a:pt x="322" y="679"/>
                  </a:lnTo>
                  <a:cubicBezTo>
                    <a:pt x="322" y="477"/>
                    <a:pt x="489" y="310"/>
                    <a:pt x="703" y="310"/>
                  </a:cubicBezTo>
                  <a:close/>
                  <a:moveTo>
                    <a:pt x="6382" y="1036"/>
                  </a:moveTo>
                  <a:cubicBezTo>
                    <a:pt x="6585" y="1036"/>
                    <a:pt x="6751" y="1203"/>
                    <a:pt x="6751" y="1417"/>
                  </a:cubicBezTo>
                  <a:lnTo>
                    <a:pt x="6751" y="4251"/>
                  </a:lnTo>
                  <a:lnTo>
                    <a:pt x="6739" y="4251"/>
                  </a:lnTo>
                  <a:cubicBezTo>
                    <a:pt x="6739" y="4465"/>
                    <a:pt x="6573" y="4632"/>
                    <a:pt x="6370" y="4632"/>
                  </a:cubicBezTo>
                  <a:lnTo>
                    <a:pt x="4953" y="4632"/>
                  </a:lnTo>
                  <a:cubicBezTo>
                    <a:pt x="4906" y="4632"/>
                    <a:pt x="4870" y="4644"/>
                    <a:pt x="4822" y="4692"/>
                  </a:cubicBezTo>
                  <a:cubicBezTo>
                    <a:pt x="4787" y="4727"/>
                    <a:pt x="4775" y="4775"/>
                    <a:pt x="4787" y="4823"/>
                  </a:cubicBezTo>
                  <a:lnTo>
                    <a:pt x="4906" y="5501"/>
                  </a:lnTo>
                  <a:lnTo>
                    <a:pt x="3691" y="4692"/>
                  </a:lnTo>
                  <a:lnTo>
                    <a:pt x="4299" y="4239"/>
                  </a:lnTo>
                  <a:lnTo>
                    <a:pt x="5668" y="4239"/>
                  </a:lnTo>
                  <a:cubicBezTo>
                    <a:pt x="6049" y="4239"/>
                    <a:pt x="6370" y="3930"/>
                    <a:pt x="6370" y="3537"/>
                  </a:cubicBezTo>
                  <a:lnTo>
                    <a:pt x="6370" y="1036"/>
                  </a:lnTo>
                  <a:close/>
                  <a:moveTo>
                    <a:pt x="703" y="1"/>
                  </a:moveTo>
                  <a:cubicBezTo>
                    <a:pt x="310" y="1"/>
                    <a:pt x="0" y="310"/>
                    <a:pt x="0" y="703"/>
                  </a:cubicBezTo>
                  <a:lnTo>
                    <a:pt x="0" y="3537"/>
                  </a:lnTo>
                  <a:cubicBezTo>
                    <a:pt x="0" y="3930"/>
                    <a:pt x="310" y="4239"/>
                    <a:pt x="703" y="4239"/>
                  </a:cubicBezTo>
                  <a:lnTo>
                    <a:pt x="1405" y="4239"/>
                  </a:lnTo>
                  <a:lnTo>
                    <a:pt x="1405" y="4251"/>
                  </a:lnTo>
                  <a:cubicBezTo>
                    <a:pt x="1405" y="4644"/>
                    <a:pt x="1727" y="4954"/>
                    <a:pt x="2108" y="4954"/>
                  </a:cubicBezTo>
                  <a:lnTo>
                    <a:pt x="2263" y="4954"/>
                  </a:lnTo>
                  <a:lnTo>
                    <a:pt x="2203" y="5227"/>
                  </a:lnTo>
                  <a:cubicBezTo>
                    <a:pt x="2167" y="5323"/>
                    <a:pt x="2215" y="5430"/>
                    <a:pt x="2298" y="5489"/>
                  </a:cubicBezTo>
                  <a:cubicBezTo>
                    <a:pt x="2346" y="5525"/>
                    <a:pt x="2394" y="5537"/>
                    <a:pt x="2453" y="5537"/>
                  </a:cubicBezTo>
                  <a:cubicBezTo>
                    <a:pt x="2513" y="5537"/>
                    <a:pt x="2560" y="5525"/>
                    <a:pt x="2596" y="5489"/>
                  </a:cubicBezTo>
                  <a:lnTo>
                    <a:pt x="3334" y="4954"/>
                  </a:lnTo>
                  <a:lnTo>
                    <a:pt x="3489" y="4954"/>
                  </a:lnTo>
                  <a:lnTo>
                    <a:pt x="4882" y="5882"/>
                  </a:lnTo>
                  <a:cubicBezTo>
                    <a:pt x="4918" y="5906"/>
                    <a:pt x="4965" y="5918"/>
                    <a:pt x="5013" y="5918"/>
                  </a:cubicBezTo>
                  <a:cubicBezTo>
                    <a:pt x="5061" y="5918"/>
                    <a:pt x="5096" y="5906"/>
                    <a:pt x="5144" y="5882"/>
                  </a:cubicBezTo>
                  <a:cubicBezTo>
                    <a:pt x="5239" y="5823"/>
                    <a:pt x="5287" y="5727"/>
                    <a:pt x="5263" y="5620"/>
                  </a:cubicBezTo>
                  <a:lnTo>
                    <a:pt x="5168" y="4954"/>
                  </a:lnTo>
                  <a:lnTo>
                    <a:pt x="6382" y="4954"/>
                  </a:lnTo>
                  <a:cubicBezTo>
                    <a:pt x="6763" y="4954"/>
                    <a:pt x="7085" y="4644"/>
                    <a:pt x="7085" y="4251"/>
                  </a:cubicBezTo>
                  <a:lnTo>
                    <a:pt x="7085" y="1417"/>
                  </a:lnTo>
                  <a:cubicBezTo>
                    <a:pt x="7085" y="1024"/>
                    <a:pt x="6775" y="715"/>
                    <a:pt x="6382" y="715"/>
                  </a:cubicBezTo>
                  <a:cubicBezTo>
                    <a:pt x="6370" y="310"/>
                    <a:pt x="6061" y="1"/>
                    <a:pt x="566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83"/>
            <p:cNvSpPr/>
            <p:nvPr/>
          </p:nvSpPr>
          <p:spPr>
            <a:xfrm>
              <a:off x="7193663" y="2003511"/>
              <a:ext cx="27308" cy="10248"/>
            </a:xfrm>
            <a:custGeom>
              <a:rect b="b" l="l" r="r" t="t"/>
              <a:pathLst>
                <a:path extrusionOk="0" h="322" w="858">
                  <a:moveTo>
                    <a:pt x="167" y="0"/>
                  </a:moveTo>
                  <a:cubicBezTo>
                    <a:pt x="72" y="0"/>
                    <a:pt x="1" y="72"/>
                    <a:pt x="1" y="167"/>
                  </a:cubicBezTo>
                  <a:cubicBezTo>
                    <a:pt x="1" y="250"/>
                    <a:pt x="72" y="322"/>
                    <a:pt x="167" y="322"/>
                  </a:cubicBezTo>
                  <a:lnTo>
                    <a:pt x="703" y="322"/>
                  </a:lnTo>
                  <a:cubicBezTo>
                    <a:pt x="786" y="322"/>
                    <a:pt x="858" y="250"/>
                    <a:pt x="858" y="167"/>
                  </a:cubicBezTo>
                  <a:cubicBezTo>
                    <a:pt x="858" y="72"/>
                    <a:pt x="786" y="0"/>
                    <a:pt x="7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83"/>
            <p:cNvSpPr/>
            <p:nvPr/>
          </p:nvSpPr>
          <p:spPr>
            <a:xfrm>
              <a:off x="7233065" y="2003511"/>
              <a:ext cx="83802" cy="10248"/>
            </a:xfrm>
            <a:custGeom>
              <a:rect b="b" l="l" r="r" t="t"/>
              <a:pathLst>
                <a:path extrusionOk="0" h="322" w="2633">
                  <a:moveTo>
                    <a:pt x="156" y="0"/>
                  </a:moveTo>
                  <a:cubicBezTo>
                    <a:pt x="72" y="0"/>
                    <a:pt x="1" y="72"/>
                    <a:pt x="1" y="167"/>
                  </a:cubicBezTo>
                  <a:cubicBezTo>
                    <a:pt x="1" y="250"/>
                    <a:pt x="72" y="322"/>
                    <a:pt x="156" y="322"/>
                  </a:cubicBezTo>
                  <a:lnTo>
                    <a:pt x="2465" y="322"/>
                  </a:lnTo>
                  <a:cubicBezTo>
                    <a:pt x="2561" y="322"/>
                    <a:pt x="2632" y="250"/>
                    <a:pt x="2632" y="167"/>
                  </a:cubicBezTo>
                  <a:cubicBezTo>
                    <a:pt x="2632" y="72"/>
                    <a:pt x="2573" y="0"/>
                    <a:pt x="246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83"/>
            <p:cNvSpPr/>
            <p:nvPr/>
          </p:nvSpPr>
          <p:spPr>
            <a:xfrm>
              <a:off x="7193281" y="2031933"/>
              <a:ext cx="123936" cy="10248"/>
            </a:xfrm>
            <a:custGeom>
              <a:rect b="b" l="l" r="r" t="t"/>
              <a:pathLst>
                <a:path extrusionOk="0" h="322" w="3894">
                  <a:moveTo>
                    <a:pt x="155" y="0"/>
                  </a:moveTo>
                  <a:cubicBezTo>
                    <a:pt x="72" y="0"/>
                    <a:pt x="1" y="71"/>
                    <a:pt x="1" y="167"/>
                  </a:cubicBezTo>
                  <a:cubicBezTo>
                    <a:pt x="1" y="250"/>
                    <a:pt x="72" y="322"/>
                    <a:pt x="155" y="322"/>
                  </a:cubicBezTo>
                  <a:lnTo>
                    <a:pt x="3715" y="322"/>
                  </a:lnTo>
                  <a:cubicBezTo>
                    <a:pt x="3811" y="322"/>
                    <a:pt x="3882" y="250"/>
                    <a:pt x="3882" y="167"/>
                  </a:cubicBezTo>
                  <a:cubicBezTo>
                    <a:pt x="3894" y="71"/>
                    <a:pt x="3823" y="0"/>
                    <a:pt x="371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83"/>
            <p:cNvSpPr/>
            <p:nvPr/>
          </p:nvSpPr>
          <p:spPr>
            <a:xfrm>
              <a:off x="7193663" y="2059973"/>
              <a:ext cx="83770" cy="10248"/>
            </a:xfrm>
            <a:custGeom>
              <a:rect b="b" l="l" r="r" t="t"/>
              <a:pathLst>
                <a:path extrusionOk="0" h="322" w="2632">
                  <a:moveTo>
                    <a:pt x="167" y="0"/>
                  </a:moveTo>
                  <a:cubicBezTo>
                    <a:pt x="72" y="0"/>
                    <a:pt x="1" y="72"/>
                    <a:pt x="1" y="155"/>
                  </a:cubicBezTo>
                  <a:cubicBezTo>
                    <a:pt x="1" y="250"/>
                    <a:pt x="72" y="322"/>
                    <a:pt x="167" y="322"/>
                  </a:cubicBezTo>
                  <a:lnTo>
                    <a:pt x="2465" y="322"/>
                  </a:lnTo>
                  <a:cubicBezTo>
                    <a:pt x="2560" y="322"/>
                    <a:pt x="2632" y="250"/>
                    <a:pt x="2632" y="155"/>
                  </a:cubicBezTo>
                  <a:cubicBezTo>
                    <a:pt x="2632" y="72"/>
                    <a:pt x="2560" y="0"/>
                    <a:pt x="246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83"/>
            <p:cNvSpPr/>
            <p:nvPr/>
          </p:nvSpPr>
          <p:spPr>
            <a:xfrm>
              <a:off x="7289145" y="2059973"/>
              <a:ext cx="27722" cy="10248"/>
            </a:xfrm>
            <a:custGeom>
              <a:rect b="b" l="l" r="r" t="t"/>
              <a:pathLst>
                <a:path extrusionOk="0" h="322" w="871">
                  <a:moveTo>
                    <a:pt x="168" y="0"/>
                  </a:moveTo>
                  <a:cubicBezTo>
                    <a:pt x="84" y="0"/>
                    <a:pt x="1" y="72"/>
                    <a:pt x="1" y="155"/>
                  </a:cubicBezTo>
                  <a:cubicBezTo>
                    <a:pt x="1" y="250"/>
                    <a:pt x="84" y="322"/>
                    <a:pt x="168" y="322"/>
                  </a:cubicBezTo>
                  <a:lnTo>
                    <a:pt x="703" y="322"/>
                  </a:lnTo>
                  <a:cubicBezTo>
                    <a:pt x="799" y="322"/>
                    <a:pt x="870" y="250"/>
                    <a:pt x="870" y="155"/>
                  </a:cubicBezTo>
                  <a:cubicBezTo>
                    <a:pt x="870" y="72"/>
                    <a:pt x="811" y="0"/>
                    <a:pt x="7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7" name="Google Shape;6537;p83"/>
          <p:cNvSpPr/>
          <p:nvPr/>
        </p:nvSpPr>
        <p:spPr>
          <a:xfrm>
            <a:off x="3094217" y="2895159"/>
            <a:ext cx="394152" cy="361529"/>
          </a:xfrm>
          <a:custGeom>
            <a:rect b="b" l="l" r="r" t="t"/>
            <a:pathLst>
              <a:path extrusionOk="0" h="11359" w="12384">
                <a:moveTo>
                  <a:pt x="2775" y="1024"/>
                </a:moveTo>
                <a:cubicBezTo>
                  <a:pt x="3346" y="1024"/>
                  <a:pt x="3811" y="1501"/>
                  <a:pt x="3811" y="2060"/>
                </a:cubicBezTo>
                <a:cubicBezTo>
                  <a:pt x="3811" y="2298"/>
                  <a:pt x="3727" y="2536"/>
                  <a:pt x="3573" y="2727"/>
                </a:cubicBezTo>
                <a:cubicBezTo>
                  <a:pt x="3525" y="2786"/>
                  <a:pt x="3513" y="2870"/>
                  <a:pt x="3549" y="2941"/>
                </a:cubicBezTo>
                <a:cubicBezTo>
                  <a:pt x="3573" y="3013"/>
                  <a:pt x="3644" y="3060"/>
                  <a:pt x="3727" y="3060"/>
                </a:cubicBezTo>
                <a:lnTo>
                  <a:pt x="4096" y="3060"/>
                </a:lnTo>
                <a:cubicBezTo>
                  <a:pt x="4120" y="3060"/>
                  <a:pt x="4156" y="3084"/>
                  <a:pt x="4156" y="3120"/>
                </a:cubicBezTo>
                <a:lnTo>
                  <a:pt x="4156" y="3370"/>
                </a:lnTo>
                <a:cubicBezTo>
                  <a:pt x="4156" y="3406"/>
                  <a:pt x="4120" y="3429"/>
                  <a:pt x="4096" y="3429"/>
                </a:cubicBezTo>
                <a:lnTo>
                  <a:pt x="1846" y="3429"/>
                </a:lnTo>
                <a:lnTo>
                  <a:pt x="1453" y="3418"/>
                </a:lnTo>
                <a:cubicBezTo>
                  <a:pt x="1418" y="3418"/>
                  <a:pt x="1394" y="3382"/>
                  <a:pt x="1394" y="3358"/>
                </a:cubicBezTo>
                <a:lnTo>
                  <a:pt x="1394" y="3096"/>
                </a:lnTo>
                <a:cubicBezTo>
                  <a:pt x="1394" y="3072"/>
                  <a:pt x="1418" y="3037"/>
                  <a:pt x="1453" y="3037"/>
                </a:cubicBezTo>
                <a:lnTo>
                  <a:pt x="3132" y="3037"/>
                </a:lnTo>
                <a:cubicBezTo>
                  <a:pt x="3239" y="3037"/>
                  <a:pt x="3323" y="2953"/>
                  <a:pt x="3323" y="2846"/>
                </a:cubicBezTo>
                <a:cubicBezTo>
                  <a:pt x="3323" y="2739"/>
                  <a:pt x="3227" y="2656"/>
                  <a:pt x="3132" y="2656"/>
                </a:cubicBezTo>
                <a:lnTo>
                  <a:pt x="1906" y="2656"/>
                </a:lnTo>
                <a:cubicBezTo>
                  <a:pt x="1787" y="2477"/>
                  <a:pt x="1727" y="2275"/>
                  <a:pt x="1727" y="2060"/>
                </a:cubicBezTo>
                <a:cubicBezTo>
                  <a:pt x="1727" y="1477"/>
                  <a:pt x="2203" y="1024"/>
                  <a:pt x="2775" y="1024"/>
                </a:cubicBezTo>
                <a:close/>
                <a:moveTo>
                  <a:pt x="9597" y="1024"/>
                </a:moveTo>
                <a:cubicBezTo>
                  <a:pt x="10169" y="1024"/>
                  <a:pt x="10645" y="1501"/>
                  <a:pt x="10645" y="2060"/>
                </a:cubicBezTo>
                <a:cubicBezTo>
                  <a:pt x="10645" y="2298"/>
                  <a:pt x="10550" y="2536"/>
                  <a:pt x="10407" y="2727"/>
                </a:cubicBezTo>
                <a:cubicBezTo>
                  <a:pt x="10359" y="2786"/>
                  <a:pt x="10347" y="2870"/>
                  <a:pt x="10371" y="2941"/>
                </a:cubicBezTo>
                <a:cubicBezTo>
                  <a:pt x="10407" y="3013"/>
                  <a:pt x="10478" y="3060"/>
                  <a:pt x="10550" y="3060"/>
                </a:cubicBezTo>
                <a:lnTo>
                  <a:pt x="10931" y="3060"/>
                </a:lnTo>
                <a:cubicBezTo>
                  <a:pt x="10954" y="3060"/>
                  <a:pt x="10990" y="3084"/>
                  <a:pt x="10990" y="3120"/>
                </a:cubicBezTo>
                <a:lnTo>
                  <a:pt x="10990" y="3370"/>
                </a:lnTo>
                <a:cubicBezTo>
                  <a:pt x="10990" y="3406"/>
                  <a:pt x="10954" y="3429"/>
                  <a:pt x="10931" y="3429"/>
                </a:cubicBezTo>
                <a:lnTo>
                  <a:pt x="8276" y="3429"/>
                </a:lnTo>
                <a:lnTo>
                  <a:pt x="8276" y="3418"/>
                </a:lnTo>
                <a:cubicBezTo>
                  <a:pt x="8252" y="3418"/>
                  <a:pt x="8216" y="3382"/>
                  <a:pt x="8216" y="3358"/>
                </a:cubicBezTo>
                <a:lnTo>
                  <a:pt x="8216" y="3096"/>
                </a:lnTo>
                <a:cubicBezTo>
                  <a:pt x="8216" y="3072"/>
                  <a:pt x="8252" y="3037"/>
                  <a:pt x="8276" y="3037"/>
                </a:cubicBezTo>
                <a:lnTo>
                  <a:pt x="9954" y="3037"/>
                </a:lnTo>
                <a:cubicBezTo>
                  <a:pt x="10061" y="3037"/>
                  <a:pt x="10157" y="2953"/>
                  <a:pt x="10157" y="2846"/>
                </a:cubicBezTo>
                <a:cubicBezTo>
                  <a:pt x="10157" y="2739"/>
                  <a:pt x="10061" y="2656"/>
                  <a:pt x="9954" y="2656"/>
                </a:cubicBezTo>
                <a:lnTo>
                  <a:pt x="8740" y="2656"/>
                </a:lnTo>
                <a:cubicBezTo>
                  <a:pt x="8621" y="2477"/>
                  <a:pt x="8561" y="2275"/>
                  <a:pt x="8561" y="2060"/>
                </a:cubicBezTo>
                <a:cubicBezTo>
                  <a:pt x="8561" y="1477"/>
                  <a:pt x="9038" y="1024"/>
                  <a:pt x="9597" y="1024"/>
                </a:cubicBezTo>
                <a:close/>
                <a:moveTo>
                  <a:pt x="6192" y="2691"/>
                </a:moveTo>
                <a:cubicBezTo>
                  <a:pt x="6763" y="2691"/>
                  <a:pt x="7240" y="3167"/>
                  <a:pt x="7240" y="3727"/>
                </a:cubicBezTo>
                <a:cubicBezTo>
                  <a:pt x="7240" y="3965"/>
                  <a:pt x="7144" y="4203"/>
                  <a:pt x="7002" y="4394"/>
                </a:cubicBezTo>
                <a:cubicBezTo>
                  <a:pt x="6954" y="4453"/>
                  <a:pt x="6942" y="4537"/>
                  <a:pt x="6966" y="4608"/>
                </a:cubicBezTo>
                <a:cubicBezTo>
                  <a:pt x="7002" y="4680"/>
                  <a:pt x="7073" y="4727"/>
                  <a:pt x="7144" y="4727"/>
                </a:cubicBezTo>
                <a:lnTo>
                  <a:pt x="7514" y="4727"/>
                </a:lnTo>
                <a:cubicBezTo>
                  <a:pt x="7549" y="4727"/>
                  <a:pt x="7573" y="4751"/>
                  <a:pt x="7573" y="4787"/>
                </a:cubicBezTo>
                <a:lnTo>
                  <a:pt x="7573" y="5037"/>
                </a:lnTo>
                <a:cubicBezTo>
                  <a:pt x="7573" y="5072"/>
                  <a:pt x="7549" y="5096"/>
                  <a:pt x="7514" y="5096"/>
                </a:cubicBezTo>
                <a:lnTo>
                  <a:pt x="4870" y="5096"/>
                </a:lnTo>
                <a:lnTo>
                  <a:pt x="4870" y="5084"/>
                </a:lnTo>
                <a:cubicBezTo>
                  <a:pt x="4847" y="5084"/>
                  <a:pt x="4811" y="5049"/>
                  <a:pt x="4811" y="5025"/>
                </a:cubicBezTo>
                <a:lnTo>
                  <a:pt x="4811" y="4775"/>
                </a:lnTo>
                <a:cubicBezTo>
                  <a:pt x="4811" y="4739"/>
                  <a:pt x="4847" y="4715"/>
                  <a:pt x="4870" y="4715"/>
                </a:cubicBezTo>
                <a:lnTo>
                  <a:pt x="6549" y="4715"/>
                </a:lnTo>
                <a:cubicBezTo>
                  <a:pt x="6656" y="4715"/>
                  <a:pt x="6740" y="4620"/>
                  <a:pt x="6740" y="4513"/>
                </a:cubicBezTo>
                <a:cubicBezTo>
                  <a:pt x="6740" y="4418"/>
                  <a:pt x="6656" y="4322"/>
                  <a:pt x="6549" y="4322"/>
                </a:cubicBezTo>
                <a:lnTo>
                  <a:pt x="5335" y="4322"/>
                </a:lnTo>
                <a:cubicBezTo>
                  <a:pt x="5216" y="4144"/>
                  <a:pt x="5156" y="3941"/>
                  <a:pt x="5156" y="3727"/>
                </a:cubicBezTo>
                <a:cubicBezTo>
                  <a:pt x="5156" y="3144"/>
                  <a:pt x="5632" y="2691"/>
                  <a:pt x="6192" y="2691"/>
                </a:cubicBezTo>
                <a:close/>
                <a:moveTo>
                  <a:pt x="3477" y="3799"/>
                </a:moveTo>
                <a:cubicBezTo>
                  <a:pt x="3442" y="4203"/>
                  <a:pt x="3442" y="5072"/>
                  <a:pt x="3870" y="6335"/>
                </a:cubicBezTo>
                <a:lnTo>
                  <a:pt x="1703" y="6335"/>
                </a:lnTo>
                <a:cubicBezTo>
                  <a:pt x="2132" y="5072"/>
                  <a:pt x="2132" y="4203"/>
                  <a:pt x="2108" y="3799"/>
                </a:cubicBezTo>
                <a:close/>
                <a:moveTo>
                  <a:pt x="10288" y="3799"/>
                </a:moveTo>
                <a:cubicBezTo>
                  <a:pt x="10264" y="4203"/>
                  <a:pt x="10264" y="5072"/>
                  <a:pt x="10693" y="6335"/>
                </a:cubicBezTo>
                <a:lnTo>
                  <a:pt x="8514" y="6335"/>
                </a:lnTo>
                <a:cubicBezTo>
                  <a:pt x="8954" y="5072"/>
                  <a:pt x="8966" y="4203"/>
                  <a:pt x="8918" y="3799"/>
                </a:cubicBezTo>
                <a:close/>
                <a:moveTo>
                  <a:pt x="4037" y="6739"/>
                </a:moveTo>
                <a:lnTo>
                  <a:pt x="4096" y="7097"/>
                </a:lnTo>
                <a:lnTo>
                  <a:pt x="1489" y="7097"/>
                </a:lnTo>
                <a:lnTo>
                  <a:pt x="1549" y="6739"/>
                </a:lnTo>
                <a:close/>
                <a:moveTo>
                  <a:pt x="10859" y="6739"/>
                </a:moveTo>
                <a:lnTo>
                  <a:pt x="10919" y="7097"/>
                </a:lnTo>
                <a:lnTo>
                  <a:pt x="8311" y="7097"/>
                </a:lnTo>
                <a:lnTo>
                  <a:pt x="8371" y="6739"/>
                </a:lnTo>
                <a:close/>
                <a:moveTo>
                  <a:pt x="6883" y="5465"/>
                </a:moveTo>
                <a:cubicBezTo>
                  <a:pt x="6847" y="5870"/>
                  <a:pt x="6847" y="6739"/>
                  <a:pt x="7287" y="8001"/>
                </a:cubicBezTo>
                <a:lnTo>
                  <a:pt x="5108" y="8001"/>
                </a:lnTo>
                <a:cubicBezTo>
                  <a:pt x="5537" y="6751"/>
                  <a:pt x="5537" y="5870"/>
                  <a:pt x="5513" y="5465"/>
                </a:cubicBezTo>
                <a:close/>
                <a:moveTo>
                  <a:pt x="4513" y="7478"/>
                </a:moveTo>
                <a:lnTo>
                  <a:pt x="4668" y="8049"/>
                </a:lnTo>
                <a:lnTo>
                  <a:pt x="4668" y="8061"/>
                </a:lnTo>
                <a:cubicBezTo>
                  <a:pt x="4632" y="8085"/>
                  <a:pt x="4608" y="8132"/>
                  <a:pt x="4608" y="8180"/>
                </a:cubicBezTo>
                <a:lnTo>
                  <a:pt x="4525" y="8561"/>
                </a:lnTo>
                <a:lnTo>
                  <a:pt x="775" y="8561"/>
                </a:lnTo>
                <a:lnTo>
                  <a:pt x="1072" y="7478"/>
                </a:lnTo>
                <a:close/>
                <a:moveTo>
                  <a:pt x="11335" y="7478"/>
                </a:moveTo>
                <a:lnTo>
                  <a:pt x="11633" y="8561"/>
                </a:lnTo>
                <a:lnTo>
                  <a:pt x="7883" y="8561"/>
                </a:lnTo>
                <a:lnTo>
                  <a:pt x="7799" y="8180"/>
                </a:lnTo>
                <a:cubicBezTo>
                  <a:pt x="7787" y="8120"/>
                  <a:pt x="7764" y="8085"/>
                  <a:pt x="7740" y="8049"/>
                </a:cubicBezTo>
                <a:lnTo>
                  <a:pt x="7895" y="7478"/>
                </a:lnTo>
                <a:close/>
                <a:moveTo>
                  <a:pt x="7442" y="8394"/>
                </a:moveTo>
                <a:lnTo>
                  <a:pt x="7502" y="8752"/>
                </a:lnTo>
                <a:lnTo>
                  <a:pt x="4906" y="8752"/>
                </a:lnTo>
                <a:lnTo>
                  <a:pt x="4966" y="8394"/>
                </a:lnTo>
                <a:close/>
                <a:moveTo>
                  <a:pt x="4132" y="8954"/>
                </a:moveTo>
                <a:lnTo>
                  <a:pt x="4037" y="9311"/>
                </a:lnTo>
                <a:lnTo>
                  <a:pt x="406" y="9311"/>
                </a:lnTo>
                <a:lnTo>
                  <a:pt x="406" y="8954"/>
                </a:lnTo>
                <a:close/>
                <a:moveTo>
                  <a:pt x="12002" y="8954"/>
                </a:moveTo>
                <a:lnTo>
                  <a:pt x="12002" y="9311"/>
                </a:lnTo>
                <a:lnTo>
                  <a:pt x="8371" y="9311"/>
                </a:lnTo>
                <a:lnTo>
                  <a:pt x="8276" y="8954"/>
                </a:lnTo>
                <a:close/>
                <a:moveTo>
                  <a:pt x="7906" y="9144"/>
                </a:moveTo>
                <a:lnTo>
                  <a:pt x="8204" y="10228"/>
                </a:lnTo>
                <a:lnTo>
                  <a:pt x="4192" y="10228"/>
                </a:lnTo>
                <a:lnTo>
                  <a:pt x="4489" y="9144"/>
                </a:lnTo>
                <a:close/>
                <a:moveTo>
                  <a:pt x="8573" y="10621"/>
                </a:moveTo>
                <a:lnTo>
                  <a:pt x="8573" y="10978"/>
                </a:lnTo>
                <a:lnTo>
                  <a:pt x="3799" y="10978"/>
                </a:lnTo>
                <a:lnTo>
                  <a:pt x="3799" y="10621"/>
                </a:lnTo>
                <a:close/>
                <a:moveTo>
                  <a:pt x="9621" y="0"/>
                </a:moveTo>
                <a:cubicBezTo>
                  <a:pt x="9514" y="0"/>
                  <a:pt x="9430" y="96"/>
                  <a:pt x="9430" y="203"/>
                </a:cubicBezTo>
                <a:lnTo>
                  <a:pt x="9430" y="596"/>
                </a:lnTo>
                <a:cubicBezTo>
                  <a:pt x="8728" y="691"/>
                  <a:pt x="8180" y="1298"/>
                  <a:pt x="8180" y="2024"/>
                </a:cubicBezTo>
                <a:cubicBezTo>
                  <a:pt x="8180" y="2239"/>
                  <a:pt x="8216" y="2441"/>
                  <a:pt x="8311" y="2620"/>
                </a:cubicBezTo>
                <a:lnTo>
                  <a:pt x="8299" y="2620"/>
                </a:lnTo>
                <a:cubicBezTo>
                  <a:pt x="8037" y="2620"/>
                  <a:pt x="7835" y="2834"/>
                  <a:pt x="7835" y="3084"/>
                </a:cubicBezTo>
                <a:lnTo>
                  <a:pt x="7835" y="3334"/>
                </a:lnTo>
                <a:cubicBezTo>
                  <a:pt x="7835" y="3596"/>
                  <a:pt x="8037" y="3799"/>
                  <a:pt x="8299" y="3799"/>
                </a:cubicBezTo>
                <a:lnTo>
                  <a:pt x="8549" y="3799"/>
                </a:lnTo>
                <a:cubicBezTo>
                  <a:pt x="8573" y="4144"/>
                  <a:pt x="8597" y="5037"/>
                  <a:pt x="8121" y="6358"/>
                </a:cubicBezTo>
                <a:cubicBezTo>
                  <a:pt x="8073" y="6394"/>
                  <a:pt x="8037" y="6442"/>
                  <a:pt x="8026" y="6501"/>
                </a:cubicBezTo>
                <a:lnTo>
                  <a:pt x="7918" y="7073"/>
                </a:lnTo>
                <a:lnTo>
                  <a:pt x="7764" y="7073"/>
                </a:lnTo>
                <a:cubicBezTo>
                  <a:pt x="7668" y="7073"/>
                  <a:pt x="7597" y="7132"/>
                  <a:pt x="7561" y="7228"/>
                </a:cubicBezTo>
                <a:lnTo>
                  <a:pt x="7525" y="7394"/>
                </a:lnTo>
                <a:cubicBezTo>
                  <a:pt x="7252" y="6418"/>
                  <a:pt x="7264" y="5751"/>
                  <a:pt x="7299" y="5465"/>
                </a:cubicBezTo>
                <a:lnTo>
                  <a:pt x="7549" y="5465"/>
                </a:lnTo>
                <a:cubicBezTo>
                  <a:pt x="7799" y="5465"/>
                  <a:pt x="8014" y="5263"/>
                  <a:pt x="8014" y="5013"/>
                </a:cubicBezTo>
                <a:lnTo>
                  <a:pt x="8014" y="4751"/>
                </a:lnTo>
                <a:cubicBezTo>
                  <a:pt x="8014" y="4501"/>
                  <a:pt x="7799" y="4287"/>
                  <a:pt x="7549" y="4287"/>
                </a:cubicBezTo>
                <a:lnTo>
                  <a:pt x="7537" y="4287"/>
                </a:lnTo>
                <a:cubicBezTo>
                  <a:pt x="7621" y="4108"/>
                  <a:pt x="7668" y="3906"/>
                  <a:pt x="7668" y="3691"/>
                </a:cubicBezTo>
                <a:cubicBezTo>
                  <a:pt x="7668" y="2965"/>
                  <a:pt x="7121" y="2358"/>
                  <a:pt x="6418" y="2263"/>
                </a:cubicBezTo>
                <a:lnTo>
                  <a:pt x="6418" y="1882"/>
                </a:lnTo>
                <a:cubicBezTo>
                  <a:pt x="6418" y="1774"/>
                  <a:pt x="6335" y="1691"/>
                  <a:pt x="6228" y="1691"/>
                </a:cubicBezTo>
                <a:cubicBezTo>
                  <a:pt x="6121" y="1691"/>
                  <a:pt x="6037" y="1774"/>
                  <a:pt x="6037" y="1882"/>
                </a:cubicBezTo>
                <a:lnTo>
                  <a:pt x="6037" y="2286"/>
                </a:lnTo>
                <a:cubicBezTo>
                  <a:pt x="5335" y="2370"/>
                  <a:pt x="4787" y="2989"/>
                  <a:pt x="4787" y="3715"/>
                </a:cubicBezTo>
                <a:cubicBezTo>
                  <a:pt x="4787" y="3918"/>
                  <a:pt x="4823" y="4132"/>
                  <a:pt x="4918" y="4310"/>
                </a:cubicBezTo>
                <a:lnTo>
                  <a:pt x="4906" y="4310"/>
                </a:lnTo>
                <a:cubicBezTo>
                  <a:pt x="4644" y="4310"/>
                  <a:pt x="4442" y="4513"/>
                  <a:pt x="4442" y="4775"/>
                </a:cubicBezTo>
                <a:lnTo>
                  <a:pt x="4442" y="5025"/>
                </a:lnTo>
                <a:cubicBezTo>
                  <a:pt x="4442" y="5275"/>
                  <a:pt x="4644" y="5489"/>
                  <a:pt x="4906" y="5489"/>
                </a:cubicBezTo>
                <a:lnTo>
                  <a:pt x="5156" y="5489"/>
                </a:lnTo>
                <a:cubicBezTo>
                  <a:pt x="5180" y="5763"/>
                  <a:pt x="5180" y="6442"/>
                  <a:pt x="4930" y="7406"/>
                </a:cubicBezTo>
                <a:lnTo>
                  <a:pt x="4882" y="7239"/>
                </a:lnTo>
                <a:cubicBezTo>
                  <a:pt x="4858" y="7156"/>
                  <a:pt x="4787" y="7097"/>
                  <a:pt x="4692" y="7097"/>
                </a:cubicBezTo>
                <a:lnTo>
                  <a:pt x="4525" y="7097"/>
                </a:lnTo>
                <a:lnTo>
                  <a:pt x="4430" y="6513"/>
                </a:lnTo>
                <a:cubicBezTo>
                  <a:pt x="4406" y="6454"/>
                  <a:pt x="4382" y="6406"/>
                  <a:pt x="4335" y="6382"/>
                </a:cubicBezTo>
                <a:cubicBezTo>
                  <a:pt x="3858" y="5049"/>
                  <a:pt x="3870" y="4156"/>
                  <a:pt x="3906" y="3822"/>
                </a:cubicBezTo>
                <a:lnTo>
                  <a:pt x="4156" y="3822"/>
                </a:lnTo>
                <a:cubicBezTo>
                  <a:pt x="4406" y="3822"/>
                  <a:pt x="4620" y="3608"/>
                  <a:pt x="4620" y="3358"/>
                </a:cubicBezTo>
                <a:lnTo>
                  <a:pt x="4620" y="3108"/>
                </a:lnTo>
                <a:cubicBezTo>
                  <a:pt x="4620" y="2846"/>
                  <a:pt x="4406" y="2644"/>
                  <a:pt x="4156" y="2644"/>
                </a:cubicBezTo>
                <a:lnTo>
                  <a:pt x="4144" y="2644"/>
                </a:lnTo>
                <a:cubicBezTo>
                  <a:pt x="4227" y="2465"/>
                  <a:pt x="4275" y="2251"/>
                  <a:pt x="4275" y="2048"/>
                </a:cubicBezTo>
                <a:cubicBezTo>
                  <a:pt x="4275" y="1322"/>
                  <a:pt x="3727" y="703"/>
                  <a:pt x="3025" y="620"/>
                </a:cubicBezTo>
                <a:lnTo>
                  <a:pt x="3025" y="215"/>
                </a:lnTo>
                <a:cubicBezTo>
                  <a:pt x="3025" y="108"/>
                  <a:pt x="2942" y="24"/>
                  <a:pt x="2834" y="24"/>
                </a:cubicBezTo>
                <a:cubicBezTo>
                  <a:pt x="2727" y="24"/>
                  <a:pt x="2644" y="108"/>
                  <a:pt x="2644" y="215"/>
                </a:cubicBezTo>
                <a:lnTo>
                  <a:pt x="2644" y="620"/>
                </a:lnTo>
                <a:cubicBezTo>
                  <a:pt x="1941" y="703"/>
                  <a:pt x="1394" y="1322"/>
                  <a:pt x="1394" y="2048"/>
                </a:cubicBezTo>
                <a:cubicBezTo>
                  <a:pt x="1394" y="2251"/>
                  <a:pt x="1429" y="2465"/>
                  <a:pt x="1525" y="2644"/>
                </a:cubicBezTo>
                <a:lnTo>
                  <a:pt x="1513" y="2644"/>
                </a:lnTo>
                <a:cubicBezTo>
                  <a:pt x="1251" y="2644"/>
                  <a:pt x="1048" y="2846"/>
                  <a:pt x="1048" y="3108"/>
                </a:cubicBezTo>
                <a:lnTo>
                  <a:pt x="1048" y="3358"/>
                </a:lnTo>
                <a:cubicBezTo>
                  <a:pt x="1048" y="3608"/>
                  <a:pt x="1251" y="3822"/>
                  <a:pt x="1513" y="3822"/>
                </a:cubicBezTo>
                <a:lnTo>
                  <a:pt x="1763" y="3822"/>
                </a:lnTo>
                <a:cubicBezTo>
                  <a:pt x="1787" y="4156"/>
                  <a:pt x="1810" y="5049"/>
                  <a:pt x="1334" y="6382"/>
                </a:cubicBezTo>
                <a:cubicBezTo>
                  <a:pt x="1287" y="6406"/>
                  <a:pt x="1251" y="6454"/>
                  <a:pt x="1239" y="6513"/>
                </a:cubicBezTo>
                <a:lnTo>
                  <a:pt x="1132" y="7097"/>
                </a:lnTo>
                <a:lnTo>
                  <a:pt x="977" y="7097"/>
                </a:lnTo>
                <a:cubicBezTo>
                  <a:pt x="882" y="7097"/>
                  <a:pt x="810" y="7156"/>
                  <a:pt x="775" y="7239"/>
                </a:cubicBezTo>
                <a:lnTo>
                  <a:pt x="417" y="8561"/>
                </a:lnTo>
                <a:lnTo>
                  <a:pt x="203" y="8561"/>
                </a:lnTo>
                <a:cubicBezTo>
                  <a:pt x="96" y="8561"/>
                  <a:pt x="1" y="8656"/>
                  <a:pt x="1" y="8763"/>
                </a:cubicBezTo>
                <a:lnTo>
                  <a:pt x="1" y="9502"/>
                </a:lnTo>
                <a:cubicBezTo>
                  <a:pt x="1" y="9609"/>
                  <a:pt x="96" y="9692"/>
                  <a:pt x="203" y="9692"/>
                </a:cubicBezTo>
                <a:lnTo>
                  <a:pt x="3918" y="9692"/>
                </a:lnTo>
                <a:lnTo>
                  <a:pt x="3775" y="10228"/>
                </a:lnTo>
                <a:lnTo>
                  <a:pt x="3620" y="10228"/>
                </a:lnTo>
                <a:cubicBezTo>
                  <a:pt x="3513" y="10228"/>
                  <a:pt x="3430" y="10323"/>
                  <a:pt x="3430" y="10430"/>
                </a:cubicBezTo>
                <a:lnTo>
                  <a:pt x="3430" y="11168"/>
                </a:lnTo>
                <a:cubicBezTo>
                  <a:pt x="3430" y="11276"/>
                  <a:pt x="3513" y="11359"/>
                  <a:pt x="3620" y="11359"/>
                </a:cubicBezTo>
                <a:lnTo>
                  <a:pt x="8788" y="11359"/>
                </a:lnTo>
                <a:cubicBezTo>
                  <a:pt x="8895" y="11359"/>
                  <a:pt x="8978" y="11276"/>
                  <a:pt x="8978" y="11168"/>
                </a:cubicBezTo>
                <a:lnTo>
                  <a:pt x="8978" y="10430"/>
                </a:lnTo>
                <a:cubicBezTo>
                  <a:pt x="8978" y="10323"/>
                  <a:pt x="8895" y="10228"/>
                  <a:pt x="8788" y="10228"/>
                </a:cubicBezTo>
                <a:lnTo>
                  <a:pt x="8621" y="10228"/>
                </a:lnTo>
                <a:lnTo>
                  <a:pt x="8478" y="9692"/>
                </a:lnTo>
                <a:lnTo>
                  <a:pt x="12193" y="9692"/>
                </a:lnTo>
                <a:cubicBezTo>
                  <a:pt x="12300" y="9692"/>
                  <a:pt x="12383" y="9609"/>
                  <a:pt x="12383" y="9502"/>
                </a:cubicBezTo>
                <a:lnTo>
                  <a:pt x="12383" y="8763"/>
                </a:lnTo>
                <a:cubicBezTo>
                  <a:pt x="12383" y="8656"/>
                  <a:pt x="12300" y="8561"/>
                  <a:pt x="12193" y="8561"/>
                </a:cubicBezTo>
                <a:lnTo>
                  <a:pt x="12026" y="8561"/>
                </a:lnTo>
                <a:lnTo>
                  <a:pt x="11669" y="7239"/>
                </a:lnTo>
                <a:cubicBezTo>
                  <a:pt x="11645" y="7156"/>
                  <a:pt x="11574" y="7097"/>
                  <a:pt x="11478" y="7097"/>
                </a:cubicBezTo>
                <a:lnTo>
                  <a:pt x="11312" y="7097"/>
                </a:lnTo>
                <a:lnTo>
                  <a:pt x="11216" y="6501"/>
                </a:lnTo>
                <a:cubicBezTo>
                  <a:pt x="11193" y="6442"/>
                  <a:pt x="11169" y="6394"/>
                  <a:pt x="11121" y="6358"/>
                </a:cubicBezTo>
                <a:cubicBezTo>
                  <a:pt x="10645" y="5037"/>
                  <a:pt x="10657" y="4144"/>
                  <a:pt x="10693" y="3799"/>
                </a:cubicBezTo>
                <a:lnTo>
                  <a:pt x="10943" y="3799"/>
                </a:lnTo>
                <a:cubicBezTo>
                  <a:pt x="11193" y="3799"/>
                  <a:pt x="11407" y="3596"/>
                  <a:pt x="11407" y="3334"/>
                </a:cubicBezTo>
                <a:lnTo>
                  <a:pt x="11407" y="3084"/>
                </a:lnTo>
                <a:cubicBezTo>
                  <a:pt x="11407" y="2834"/>
                  <a:pt x="11193" y="2620"/>
                  <a:pt x="10943" y="2620"/>
                </a:cubicBezTo>
                <a:lnTo>
                  <a:pt x="10931" y="2620"/>
                </a:lnTo>
                <a:cubicBezTo>
                  <a:pt x="11014" y="2441"/>
                  <a:pt x="11062" y="2239"/>
                  <a:pt x="11062" y="2024"/>
                </a:cubicBezTo>
                <a:cubicBezTo>
                  <a:pt x="11062" y="1298"/>
                  <a:pt x="10514" y="691"/>
                  <a:pt x="9811" y="596"/>
                </a:cubicBezTo>
                <a:lnTo>
                  <a:pt x="9811" y="203"/>
                </a:lnTo>
                <a:cubicBezTo>
                  <a:pt x="9811" y="96"/>
                  <a:pt x="9728" y="0"/>
                  <a:pt x="962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8" name="Google Shape;6538;p83"/>
          <p:cNvGrpSpPr/>
          <p:nvPr/>
        </p:nvGrpSpPr>
        <p:grpSpPr>
          <a:xfrm>
            <a:off x="5352728" y="1990239"/>
            <a:ext cx="327091" cy="322508"/>
            <a:chOff x="5352728" y="1990239"/>
            <a:chExt cx="327091" cy="322508"/>
          </a:xfrm>
        </p:grpSpPr>
        <p:sp>
          <p:nvSpPr>
            <p:cNvPr id="6539" name="Google Shape;6539;p83"/>
            <p:cNvSpPr/>
            <p:nvPr/>
          </p:nvSpPr>
          <p:spPr>
            <a:xfrm>
              <a:off x="5575935" y="2093297"/>
              <a:ext cx="103885" cy="217923"/>
            </a:xfrm>
            <a:custGeom>
              <a:rect b="b" l="l" r="r" t="t"/>
              <a:pathLst>
                <a:path extrusionOk="0" h="6847" w="3264">
                  <a:moveTo>
                    <a:pt x="1084" y="322"/>
                  </a:moveTo>
                  <a:cubicBezTo>
                    <a:pt x="1144" y="322"/>
                    <a:pt x="1203" y="358"/>
                    <a:pt x="1203" y="441"/>
                  </a:cubicBezTo>
                  <a:lnTo>
                    <a:pt x="1203" y="513"/>
                  </a:lnTo>
                  <a:lnTo>
                    <a:pt x="1203" y="1061"/>
                  </a:lnTo>
                  <a:cubicBezTo>
                    <a:pt x="1203" y="1156"/>
                    <a:pt x="1275" y="1227"/>
                    <a:pt x="1370" y="1227"/>
                  </a:cubicBezTo>
                  <a:cubicBezTo>
                    <a:pt x="1453" y="1227"/>
                    <a:pt x="1537" y="1156"/>
                    <a:pt x="1537" y="1061"/>
                  </a:cubicBezTo>
                  <a:lnTo>
                    <a:pt x="1537" y="537"/>
                  </a:lnTo>
                  <a:cubicBezTo>
                    <a:pt x="1549" y="513"/>
                    <a:pt x="1596" y="477"/>
                    <a:pt x="1632" y="477"/>
                  </a:cubicBezTo>
                  <a:lnTo>
                    <a:pt x="1656" y="477"/>
                  </a:lnTo>
                  <a:cubicBezTo>
                    <a:pt x="1715" y="477"/>
                    <a:pt x="1775" y="525"/>
                    <a:pt x="1775" y="596"/>
                  </a:cubicBezTo>
                  <a:lnTo>
                    <a:pt x="1775" y="632"/>
                  </a:lnTo>
                  <a:lnTo>
                    <a:pt x="1775" y="1061"/>
                  </a:lnTo>
                  <a:cubicBezTo>
                    <a:pt x="1775" y="1156"/>
                    <a:pt x="1846" y="1227"/>
                    <a:pt x="1930" y="1227"/>
                  </a:cubicBezTo>
                  <a:cubicBezTo>
                    <a:pt x="2025" y="1227"/>
                    <a:pt x="2096" y="1156"/>
                    <a:pt x="2096" y="1061"/>
                  </a:cubicBezTo>
                  <a:lnTo>
                    <a:pt x="2096" y="656"/>
                  </a:lnTo>
                  <a:cubicBezTo>
                    <a:pt x="2108" y="620"/>
                    <a:pt x="2156" y="596"/>
                    <a:pt x="2203" y="596"/>
                  </a:cubicBezTo>
                  <a:lnTo>
                    <a:pt x="2215" y="596"/>
                  </a:lnTo>
                  <a:cubicBezTo>
                    <a:pt x="2275" y="596"/>
                    <a:pt x="2334" y="644"/>
                    <a:pt x="2334" y="715"/>
                  </a:cubicBezTo>
                  <a:lnTo>
                    <a:pt x="2334" y="822"/>
                  </a:lnTo>
                  <a:lnTo>
                    <a:pt x="2334" y="1156"/>
                  </a:lnTo>
                  <a:cubicBezTo>
                    <a:pt x="2334" y="1239"/>
                    <a:pt x="2406" y="1311"/>
                    <a:pt x="2501" y="1311"/>
                  </a:cubicBezTo>
                  <a:cubicBezTo>
                    <a:pt x="2584" y="1311"/>
                    <a:pt x="2668" y="1239"/>
                    <a:pt x="2668" y="1156"/>
                  </a:cubicBezTo>
                  <a:lnTo>
                    <a:pt x="2668" y="822"/>
                  </a:lnTo>
                  <a:cubicBezTo>
                    <a:pt x="2668" y="763"/>
                    <a:pt x="2703" y="703"/>
                    <a:pt x="2787" y="703"/>
                  </a:cubicBezTo>
                  <a:lnTo>
                    <a:pt x="2799" y="703"/>
                  </a:lnTo>
                  <a:cubicBezTo>
                    <a:pt x="2858" y="703"/>
                    <a:pt x="2918" y="751"/>
                    <a:pt x="2918" y="822"/>
                  </a:cubicBezTo>
                  <a:lnTo>
                    <a:pt x="2918" y="1584"/>
                  </a:lnTo>
                  <a:lnTo>
                    <a:pt x="2918" y="1596"/>
                  </a:lnTo>
                  <a:cubicBezTo>
                    <a:pt x="2930" y="1787"/>
                    <a:pt x="2918" y="2346"/>
                    <a:pt x="2632" y="2596"/>
                  </a:cubicBezTo>
                  <a:cubicBezTo>
                    <a:pt x="2608" y="2620"/>
                    <a:pt x="2572" y="2668"/>
                    <a:pt x="2572" y="2715"/>
                  </a:cubicBezTo>
                  <a:lnTo>
                    <a:pt x="2572" y="3216"/>
                  </a:lnTo>
                  <a:lnTo>
                    <a:pt x="1025" y="3216"/>
                  </a:lnTo>
                  <a:lnTo>
                    <a:pt x="1025" y="2858"/>
                  </a:lnTo>
                  <a:cubicBezTo>
                    <a:pt x="1025" y="2823"/>
                    <a:pt x="1001" y="2763"/>
                    <a:pt x="965" y="2727"/>
                  </a:cubicBezTo>
                  <a:cubicBezTo>
                    <a:pt x="929" y="2727"/>
                    <a:pt x="394" y="2311"/>
                    <a:pt x="358" y="1870"/>
                  </a:cubicBezTo>
                  <a:cubicBezTo>
                    <a:pt x="346" y="1608"/>
                    <a:pt x="334" y="1287"/>
                    <a:pt x="417" y="1215"/>
                  </a:cubicBezTo>
                  <a:cubicBezTo>
                    <a:pt x="453" y="1189"/>
                    <a:pt x="496" y="1175"/>
                    <a:pt x="560" y="1175"/>
                  </a:cubicBezTo>
                  <a:cubicBezTo>
                    <a:pt x="581" y="1175"/>
                    <a:pt x="605" y="1177"/>
                    <a:pt x="632" y="1180"/>
                  </a:cubicBezTo>
                  <a:lnTo>
                    <a:pt x="632" y="1406"/>
                  </a:lnTo>
                  <a:cubicBezTo>
                    <a:pt x="632" y="1489"/>
                    <a:pt x="703" y="1572"/>
                    <a:pt x="787" y="1572"/>
                  </a:cubicBezTo>
                  <a:cubicBezTo>
                    <a:pt x="882" y="1572"/>
                    <a:pt x="953" y="1489"/>
                    <a:pt x="953" y="1406"/>
                  </a:cubicBezTo>
                  <a:lnTo>
                    <a:pt x="953" y="441"/>
                  </a:lnTo>
                  <a:cubicBezTo>
                    <a:pt x="953" y="382"/>
                    <a:pt x="1001" y="322"/>
                    <a:pt x="1072" y="322"/>
                  </a:cubicBezTo>
                  <a:close/>
                  <a:moveTo>
                    <a:pt x="2799" y="3537"/>
                  </a:moveTo>
                  <a:lnTo>
                    <a:pt x="2799" y="4037"/>
                  </a:lnTo>
                  <a:lnTo>
                    <a:pt x="751" y="4037"/>
                  </a:lnTo>
                  <a:lnTo>
                    <a:pt x="751" y="3537"/>
                  </a:lnTo>
                  <a:close/>
                  <a:moveTo>
                    <a:pt x="2799" y="4370"/>
                  </a:moveTo>
                  <a:lnTo>
                    <a:pt x="2799" y="6525"/>
                  </a:lnTo>
                  <a:lnTo>
                    <a:pt x="751" y="6525"/>
                  </a:lnTo>
                  <a:lnTo>
                    <a:pt x="751" y="4370"/>
                  </a:lnTo>
                  <a:close/>
                  <a:moveTo>
                    <a:pt x="1072" y="1"/>
                  </a:moveTo>
                  <a:cubicBezTo>
                    <a:pt x="834" y="1"/>
                    <a:pt x="644" y="203"/>
                    <a:pt x="644" y="429"/>
                  </a:cubicBezTo>
                  <a:lnTo>
                    <a:pt x="644" y="846"/>
                  </a:lnTo>
                  <a:cubicBezTo>
                    <a:pt x="621" y="845"/>
                    <a:pt x="600" y="844"/>
                    <a:pt x="579" y="844"/>
                  </a:cubicBezTo>
                  <a:cubicBezTo>
                    <a:pt x="433" y="844"/>
                    <a:pt x="321" y="880"/>
                    <a:pt x="227" y="953"/>
                  </a:cubicBezTo>
                  <a:cubicBezTo>
                    <a:pt x="1" y="1144"/>
                    <a:pt x="13" y="1525"/>
                    <a:pt x="48" y="1882"/>
                  </a:cubicBezTo>
                  <a:cubicBezTo>
                    <a:pt x="72" y="2370"/>
                    <a:pt x="525" y="2787"/>
                    <a:pt x="679" y="2930"/>
                  </a:cubicBezTo>
                  <a:lnTo>
                    <a:pt x="679" y="3216"/>
                  </a:lnTo>
                  <a:lnTo>
                    <a:pt x="596" y="3216"/>
                  </a:lnTo>
                  <a:cubicBezTo>
                    <a:pt x="513" y="3216"/>
                    <a:pt x="429" y="3287"/>
                    <a:pt x="429" y="3382"/>
                  </a:cubicBezTo>
                  <a:lnTo>
                    <a:pt x="429" y="4216"/>
                  </a:lnTo>
                  <a:lnTo>
                    <a:pt x="429" y="6692"/>
                  </a:lnTo>
                  <a:cubicBezTo>
                    <a:pt x="429" y="6775"/>
                    <a:pt x="513" y="6847"/>
                    <a:pt x="596" y="6847"/>
                  </a:cubicBezTo>
                  <a:lnTo>
                    <a:pt x="2977" y="6847"/>
                  </a:lnTo>
                  <a:cubicBezTo>
                    <a:pt x="3061" y="6847"/>
                    <a:pt x="3144" y="6775"/>
                    <a:pt x="3144" y="6692"/>
                  </a:cubicBezTo>
                  <a:lnTo>
                    <a:pt x="3144" y="4204"/>
                  </a:lnTo>
                  <a:lnTo>
                    <a:pt x="3144" y="3370"/>
                  </a:lnTo>
                  <a:cubicBezTo>
                    <a:pt x="3120" y="3275"/>
                    <a:pt x="3049" y="3204"/>
                    <a:pt x="2965" y="3204"/>
                  </a:cubicBezTo>
                  <a:lnTo>
                    <a:pt x="2858" y="3204"/>
                  </a:lnTo>
                  <a:lnTo>
                    <a:pt x="2858" y="2763"/>
                  </a:lnTo>
                  <a:cubicBezTo>
                    <a:pt x="3263" y="2358"/>
                    <a:pt x="3215" y="1644"/>
                    <a:pt x="3204" y="1549"/>
                  </a:cubicBezTo>
                  <a:lnTo>
                    <a:pt x="3204" y="810"/>
                  </a:lnTo>
                  <a:cubicBezTo>
                    <a:pt x="3204" y="572"/>
                    <a:pt x="3013" y="382"/>
                    <a:pt x="2763" y="382"/>
                  </a:cubicBezTo>
                  <a:lnTo>
                    <a:pt x="2751" y="382"/>
                  </a:lnTo>
                  <a:cubicBezTo>
                    <a:pt x="2680" y="382"/>
                    <a:pt x="2608" y="394"/>
                    <a:pt x="2549" y="441"/>
                  </a:cubicBezTo>
                  <a:cubicBezTo>
                    <a:pt x="2465" y="334"/>
                    <a:pt x="2334" y="275"/>
                    <a:pt x="2203" y="275"/>
                  </a:cubicBezTo>
                  <a:lnTo>
                    <a:pt x="2191" y="275"/>
                  </a:lnTo>
                  <a:cubicBezTo>
                    <a:pt x="2120" y="275"/>
                    <a:pt x="2037" y="287"/>
                    <a:pt x="1977" y="322"/>
                  </a:cubicBezTo>
                  <a:cubicBezTo>
                    <a:pt x="1906" y="227"/>
                    <a:pt x="1787" y="168"/>
                    <a:pt x="1656" y="168"/>
                  </a:cubicBezTo>
                  <a:lnTo>
                    <a:pt x="1632" y="168"/>
                  </a:lnTo>
                  <a:cubicBezTo>
                    <a:pt x="1572" y="168"/>
                    <a:pt x="1525" y="179"/>
                    <a:pt x="1453" y="203"/>
                  </a:cubicBezTo>
                  <a:cubicBezTo>
                    <a:pt x="1382" y="84"/>
                    <a:pt x="1251"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83"/>
            <p:cNvSpPr/>
            <p:nvPr/>
          </p:nvSpPr>
          <p:spPr>
            <a:xfrm>
              <a:off x="5426250" y="1990239"/>
              <a:ext cx="191029" cy="322508"/>
            </a:xfrm>
            <a:custGeom>
              <a:rect b="b" l="l" r="r" t="t"/>
              <a:pathLst>
                <a:path extrusionOk="0" h="10133" w="6002">
                  <a:moveTo>
                    <a:pt x="584" y="298"/>
                  </a:moveTo>
                  <a:lnTo>
                    <a:pt x="977" y="322"/>
                  </a:lnTo>
                  <a:lnTo>
                    <a:pt x="870" y="584"/>
                  </a:lnTo>
                  <a:lnTo>
                    <a:pt x="584" y="298"/>
                  </a:lnTo>
                  <a:close/>
                  <a:moveTo>
                    <a:pt x="1299" y="381"/>
                  </a:moveTo>
                  <a:lnTo>
                    <a:pt x="2322" y="810"/>
                  </a:lnTo>
                  <a:lnTo>
                    <a:pt x="2203" y="1239"/>
                  </a:lnTo>
                  <a:lnTo>
                    <a:pt x="1120" y="774"/>
                  </a:lnTo>
                  <a:lnTo>
                    <a:pt x="1299" y="381"/>
                  </a:lnTo>
                  <a:close/>
                  <a:moveTo>
                    <a:pt x="4739" y="1834"/>
                  </a:moveTo>
                  <a:lnTo>
                    <a:pt x="5097" y="1977"/>
                  </a:lnTo>
                  <a:lnTo>
                    <a:pt x="4918" y="2382"/>
                  </a:lnTo>
                  <a:lnTo>
                    <a:pt x="4620" y="2263"/>
                  </a:lnTo>
                  <a:cubicBezTo>
                    <a:pt x="4632" y="2251"/>
                    <a:pt x="4632" y="2227"/>
                    <a:pt x="4632" y="2227"/>
                  </a:cubicBezTo>
                  <a:lnTo>
                    <a:pt x="4739" y="1834"/>
                  </a:lnTo>
                  <a:close/>
                  <a:moveTo>
                    <a:pt x="5406" y="2108"/>
                  </a:moveTo>
                  <a:lnTo>
                    <a:pt x="5585" y="2191"/>
                  </a:lnTo>
                  <a:cubicBezTo>
                    <a:pt x="5609" y="2203"/>
                    <a:pt x="5632" y="2215"/>
                    <a:pt x="5644" y="2251"/>
                  </a:cubicBezTo>
                  <a:cubicBezTo>
                    <a:pt x="5656" y="2274"/>
                    <a:pt x="5656" y="2298"/>
                    <a:pt x="5644" y="2322"/>
                  </a:cubicBezTo>
                  <a:lnTo>
                    <a:pt x="5549" y="2524"/>
                  </a:lnTo>
                  <a:cubicBezTo>
                    <a:pt x="5537" y="2560"/>
                    <a:pt x="5525" y="2572"/>
                    <a:pt x="5490" y="2584"/>
                  </a:cubicBezTo>
                  <a:cubicBezTo>
                    <a:pt x="5478" y="2590"/>
                    <a:pt x="5463" y="2593"/>
                    <a:pt x="5449" y="2593"/>
                  </a:cubicBezTo>
                  <a:cubicBezTo>
                    <a:pt x="5436" y="2593"/>
                    <a:pt x="5424" y="2590"/>
                    <a:pt x="5418" y="2584"/>
                  </a:cubicBezTo>
                  <a:lnTo>
                    <a:pt x="5228" y="2513"/>
                  </a:lnTo>
                  <a:lnTo>
                    <a:pt x="5406" y="2108"/>
                  </a:lnTo>
                  <a:close/>
                  <a:moveTo>
                    <a:pt x="2906" y="405"/>
                  </a:moveTo>
                  <a:cubicBezTo>
                    <a:pt x="2930" y="405"/>
                    <a:pt x="2965" y="429"/>
                    <a:pt x="2977" y="441"/>
                  </a:cubicBezTo>
                  <a:cubicBezTo>
                    <a:pt x="2989" y="477"/>
                    <a:pt x="2989" y="500"/>
                    <a:pt x="2989" y="536"/>
                  </a:cubicBezTo>
                  <a:lnTo>
                    <a:pt x="2977" y="608"/>
                  </a:lnTo>
                  <a:lnTo>
                    <a:pt x="2787" y="1262"/>
                  </a:lnTo>
                  <a:cubicBezTo>
                    <a:pt x="2751" y="1358"/>
                    <a:pt x="2811" y="1441"/>
                    <a:pt x="2882" y="1453"/>
                  </a:cubicBezTo>
                  <a:lnTo>
                    <a:pt x="2930" y="1453"/>
                  </a:lnTo>
                  <a:cubicBezTo>
                    <a:pt x="3001" y="1453"/>
                    <a:pt x="3061" y="1417"/>
                    <a:pt x="3084" y="1334"/>
                  </a:cubicBezTo>
                  <a:lnTo>
                    <a:pt x="3263" y="703"/>
                  </a:lnTo>
                  <a:cubicBezTo>
                    <a:pt x="3287" y="667"/>
                    <a:pt x="3335" y="655"/>
                    <a:pt x="3382" y="655"/>
                  </a:cubicBezTo>
                  <a:lnTo>
                    <a:pt x="3394" y="655"/>
                  </a:lnTo>
                  <a:cubicBezTo>
                    <a:pt x="3418" y="655"/>
                    <a:pt x="3454" y="679"/>
                    <a:pt x="3465" y="703"/>
                  </a:cubicBezTo>
                  <a:cubicBezTo>
                    <a:pt x="3477" y="727"/>
                    <a:pt x="3477" y="762"/>
                    <a:pt x="3477" y="786"/>
                  </a:cubicBezTo>
                  <a:lnTo>
                    <a:pt x="3323" y="1358"/>
                  </a:lnTo>
                  <a:cubicBezTo>
                    <a:pt x="3287" y="1441"/>
                    <a:pt x="3346" y="1536"/>
                    <a:pt x="3418" y="1548"/>
                  </a:cubicBezTo>
                  <a:lnTo>
                    <a:pt x="3465" y="1548"/>
                  </a:lnTo>
                  <a:cubicBezTo>
                    <a:pt x="3537" y="1548"/>
                    <a:pt x="3596" y="1501"/>
                    <a:pt x="3620" y="1429"/>
                  </a:cubicBezTo>
                  <a:lnTo>
                    <a:pt x="3763" y="905"/>
                  </a:lnTo>
                  <a:cubicBezTo>
                    <a:pt x="3794" y="885"/>
                    <a:pt x="3825" y="855"/>
                    <a:pt x="3863" y="855"/>
                  </a:cubicBezTo>
                  <a:cubicBezTo>
                    <a:pt x="3869" y="855"/>
                    <a:pt x="3876" y="856"/>
                    <a:pt x="3882" y="858"/>
                  </a:cubicBezTo>
                  <a:lnTo>
                    <a:pt x="3894" y="858"/>
                  </a:lnTo>
                  <a:cubicBezTo>
                    <a:pt x="3954" y="881"/>
                    <a:pt x="4001" y="941"/>
                    <a:pt x="3989" y="1000"/>
                  </a:cubicBezTo>
                  <a:lnTo>
                    <a:pt x="3954" y="1096"/>
                  </a:lnTo>
                  <a:lnTo>
                    <a:pt x="3823" y="1536"/>
                  </a:lnTo>
                  <a:cubicBezTo>
                    <a:pt x="3799" y="1620"/>
                    <a:pt x="3835" y="1703"/>
                    <a:pt x="3930" y="1739"/>
                  </a:cubicBezTo>
                  <a:lnTo>
                    <a:pt x="3977" y="1739"/>
                  </a:lnTo>
                  <a:cubicBezTo>
                    <a:pt x="4049" y="1739"/>
                    <a:pt x="4108" y="1691"/>
                    <a:pt x="4120" y="1620"/>
                  </a:cubicBezTo>
                  <a:lnTo>
                    <a:pt x="4251" y="1167"/>
                  </a:lnTo>
                  <a:cubicBezTo>
                    <a:pt x="4272" y="1115"/>
                    <a:pt x="4320" y="1082"/>
                    <a:pt x="4371" y="1082"/>
                  </a:cubicBezTo>
                  <a:cubicBezTo>
                    <a:pt x="4379" y="1082"/>
                    <a:pt x="4386" y="1082"/>
                    <a:pt x="4394" y="1084"/>
                  </a:cubicBezTo>
                  <a:lnTo>
                    <a:pt x="4406" y="1084"/>
                  </a:lnTo>
                  <a:cubicBezTo>
                    <a:pt x="4466" y="1096"/>
                    <a:pt x="4513" y="1155"/>
                    <a:pt x="4489" y="1215"/>
                  </a:cubicBezTo>
                  <a:lnTo>
                    <a:pt x="4251" y="2084"/>
                  </a:lnTo>
                  <a:lnTo>
                    <a:pt x="4251" y="2096"/>
                  </a:lnTo>
                  <a:cubicBezTo>
                    <a:pt x="4323" y="2191"/>
                    <a:pt x="4216" y="2870"/>
                    <a:pt x="3811" y="3084"/>
                  </a:cubicBezTo>
                  <a:cubicBezTo>
                    <a:pt x="3751" y="3108"/>
                    <a:pt x="3727" y="3167"/>
                    <a:pt x="3727" y="3227"/>
                  </a:cubicBezTo>
                  <a:lnTo>
                    <a:pt x="3727" y="3715"/>
                  </a:lnTo>
                  <a:lnTo>
                    <a:pt x="2192" y="3715"/>
                  </a:lnTo>
                  <a:lnTo>
                    <a:pt x="2192" y="2941"/>
                  </a:lnTo>
                  <a:cubicBezTo>
                    <a:pt x="2192" y="2905"/>
                    <a:pt x="2180" y="2870"/>
                    <a:pt x="2144" y="2846"/>
                  </a:cubicBezTo>
                  <a:cubicBezTo>
                    <a:pt x="2144" y="2846"/>
                    <a:pt x="1715" y="2310"/>
                    <a:pt x="1787" y="1870"/>
                  </a:cubicBezTo>
                  <a:cubicBezTo>
                    <a:pt x="1822" y="1739"/>
                    <a:pt x="1834" y="1572"/>
                    <a:pt x="1870" y="1453"/>
                  </a:cubicBezTo>
                  <a:lnTo>
                    <a:pt x="2168" y="1572"/>
                  </a:lnTo>
                  <a:cubicBezTo>
                    <a:pt x="2192" y="1620"/>
                    <a:pt x="2239" y="1667"/>
                    <a:pt x="2275" y="1679"/>
                  </a:cubicBezTo>
                  <a:cubicBezTo>
                    <a:pt x="2294" y="1686"/>
                    <a:pt x="2312" y="1690"/>
                    <a:pt x="2330" y="1690"/>
                  </a:cubicBezTo>
                  <a:cubicBezTo>
                    <a:pt x="2401" y="1690"/>
                    <a:pt x="2456" y="1636"/>
                    <a:pt x="2465" y="1560"/>
                  </a:cubicBezTo>
                  <a:lnTo>
                    <a:pt x="2751" y="489"/>
                  </a:lnTo>
                  <a:cubicBezTo>
                    <a:pt x="2751" y="465"/>
                    <a:pt x="2787" y="429"/>
                    <a:pt x="2799" y="417"/>
                  </a:cubicBezTo>
                  <a:cubicBezTo>
                    <a:pt x="2834" y="405"/>
                    <a:pt x="2858" y="405"/>
                    <a:pt x="2882" y="405"/>
                  </a:cubicBezTo>
                  <a:close/>
                  <a:moveTo>
                    <a:pt x="3942" y="4048"/>
                  </a:moveTo>
                  <a:lnTo>
                    <a:pt x="3942" y="4549"/>
                  </a:lnTo>
                  <a:lnTo>
                    <a:pt x="1894" y="4549"/>
                  </a:lnTo>
                  <a:lnTo>
                    <a:pt x="1894" y="4048"/>
                  </a:lnTo>
                  <a:close/>
                  <a:moveTo>
                    <a:pt x="191" y="0"/>
                  </a:moveTo>
                  <a:cubicBezTo>
                    <a:pt x="120" y="0"/>
                    <a:pt x="60" y="24"/>
                    <a:pt x="36" y="84"/>
                  </a:cubicBezTo>
                  <a:cubicBezTo>
                    <a:pt x="1" y="143"/>
                    <a:pt x="13" y="227"/>
                    <a:pt x="60" y="262"/>
                  </a:cubicBezTo>
                  <a:lnTo>
                    <a:pt x="822" y="1012"/>
                  </a:lnTo>
                  <a:lnTo>
                    <a:pt x="834" y="1024"/>
                  </a:lnTo>
                  <a:lnTo>
                    <a:pt x="846" y="1024"/>
                  </a:lnTo>
                  <a:cubicBezTo>
                    <a:pt x="870" y="1036"/>
                    <a:pt x="894" y="1060"/>
                    <a:pt x="906" y="1060"/>
                  </a:cubicBezTo>
                  <a:lnTo>
                    <a:pt x="1596" y="1358"/>
                  </a:lnTo>
                  <a:cubicBezTo>
                    <a:pt x="1549" y="1501"/>
                    <a:pt x="1501" y="1679"/>
                    <a:pt x="1489" y="1846"/>
                  </a:cubicBezTo>
                  <a:cubicBezTo>
                    <a:pt x="1406" y="2346"/>
                    <a:pt x="1763" y="2870"/>
                    <a:pt x="1870" y="3036"/>
                  </a:cubicBezTo>
                  <a:lnTo>
                    <a:pt x="1870" y="3763"/>
                  </a:lnTo>
                  <a:lnTo>
                    <a:pt x="1739" y="3763"/>
                  </a:lnTo>
                  <a:cubicBezTo>
                    <a:pt x="1656" y="3763"/>
                    <a:pt x="1572" y="3834"/>
                    <a:pt x="1572" y="3929"/>
                  </a:cubicBezTo>
                  <a:lnTo>
                    <a:pt x="1572" y="4763"/>
                  </a:lnTo>
                  <a:lnTo>
                    <a:pt x="1572" y="9966"/>
                  </a:lnTo>
                  <a:cubicBezTo>
                    <a:pt x="1572" y="10061"/>
                    <a:pt x="1656" y="10133"/>
                    <a:pt x="1739" y="10133"/>
                  </a:cubicBezTo>
                  <a:lnTo>
                    <a:pt x="4120" y="10133"/>
                  </a:lnTo>
                  <a:cubicBezTo>
                    <a:pt x="4216" y="10133"/>
                    <a:pt x="4287" y="10061"/>
                    <a:pt x="4287" y="9966"/>
                  </a:cubicBezTo>
                  <a:lnTo>
                    <a:pt x="4287" y="5942"/>
                  </a:lnTo>
                  <a:cubicBezTo>
                    <a:pt x="4287" y="5846"/>
                    <a:pt x="4216" y="5775"/>
                    <a:pt x="4120" y="5775"/>
                  </a:cubicBezTo>
                  <a:cubicBezTo>
                    <a:pt x="4037" y="5775"/>
                    <a:pt x="3954" y="5846"/>
                    <a:pt x="3954" y="5942"/>
                  </a:cubicBezTo>
                  <a:lnTo>
                    <a:pt x="3954" y="9811"/>
                  </a:lnTo>
                  <a:lnTo>
                    <a:pt x="1906" y="9811"/>
                  </a:lnTo>
                  <a:lnTo>
                    <a:pt x="1906" y="4930"/>
                  </a:lnTo>
                  <a:lnTo>
                    <a:pt x="3954" y="4930"/>
                  </a:lnTo>
                  <a:lnTo>
                    <a:pt x="3954" y="5191"/>
                  </a:lnTo>
                  <a:lnTo>
                    <a:pt x="3954" y="5370"/>
                  </a:lnTo>
                  <a:cubicBezTo>
                    <a:pt x="3954" y="5465"/>
                    <a:pt x="4037" y="5537"/>
                    <a:pt x="4120" y="5537"/>
                  </a:cubicBezTo>
                  <a:cubicBezTo>
                    <a:pt x="4216" y="5537"/>
                    <a:pt x="4287" y="5465"/>
                    <a:pt x="4287" y="5370"/>
                  </a:cubicBezTo>
                  <a:lnTo>
                    <a:pt x="4287" y="5191"/>
                  </a:lnTo>
                  <a:lnTo>
                    <a:pt x="4287" y="4715"/>
                  </a:lnTo>
                  <a:lnTo>
                    <a:pt x="4287" y="3882"/>
                  </a:lnTo>
                  <a:cubicBezTo>
                    <a:pt x="4287" y="3787"/>
                    <a:pt x="4216" y="3715"/>
                    <a:pt x="4120" y="3715"/>
                  </a:cubicBezTo>
                  <a:lnTo>
                    <a:pt x="4049" y="3715"/>
                  </a:lnTo>
                  <a:lnTo>
                    <a:pt x="4049" y="3298"/>
                  </a:lnTo>
                  <a:cubicBezTo>
                    <a:pt x="4323" y="3120"/>
                    <a:pt x="4466" y="2810"/>
                    <a:pt x="4549" y="2572"/>
                  </a:cubicBezTo>
                  <a:lnTo>
                    <a:pt x="5299" y="2882"/>
                  </a:lnTo>
                  <a:cubicBezTo>
                    <a:pt x="5359" y="2917"/>
                    <a:pt x="5406" y="2917"/>
                    <a:pt x="5466" y="2917"/>
                  </a:cubicBezTo>
                  <a:cubicBezTo>
                    <a:pt x="5525" y="2917"/>
                    <a:pt x="5561" y="2905"/>
                    <a:pt x="5621" y="2882"/>
                  </a:cubicBezTo>
                  <a:cubicBezTo>
                    <a:pt x="5728" y="2846"/>
                    <a:pt x="5823" y="2763"/>
                    <a:pt x="5859" y="2667"/>
                  </a:cubicBezTo>
                  <a:lnTo>
                    <a:pt x="5954" y="2453"/>
                  </a:lnTo>
                  <a:cubicBezTo>
                    <a:pt x="6002" y="2346"/>
                    <a:pt x="6002" y="2227"/>
                    <a:pt x="5954" y="2132"/>
                  </a:cubicBezTo>
                  <a:cubicBezTo>
                    <a:pt x="5906" y="2024"/>
                    <a:pt x="5835" y="1929"/>
                    <a:pt x="5728" y="1893"/>
                  </a:cubicBezTo>
                  <a:lnTo>
                    <a:pt x="4847" y="1512"/>
                  </a:lnTo>
                  <a:lnTo>
                    <a:pt x="4894" y="1370"/>
                  </a:lnTo>
                  <a:cubicBezTo>
                    <a:pt x="4930" y="1251"/>
                    <a:pt x="4906" y="1131"/>
                    <a:pt x="4835" y="1036"/>
                  </a:cubicBezTo>
                  <a:cubicBezTo>
                    <a:pt x="4775" y="941"/>
                    <a:pt x="4668" y="881"/>
                    <a:pt x="4573" y="846"/>
                  </a:cubicBezTo>
                  <a:lnTo>
                    <a:pt x="4549" y="846"/>
                  </a:lnTo>
                  <a:cubicBezTo>
                    <a:pt x="4513" y="840"/>
                    <a:pt x="4478" y="837"/>
                    <a:pt x="4442" y="837"/>
                  </a:cubicBezTo>
                  <a:cubicBezTo>
                    <a:pt x="4406" y="837"/>
                    <a:pt x="4370" y="840"/>
                    <a:pt x="4335" y="846"/>
                  </a:cubicBezTo>
                  <a:cubicBezTo>
                    <a:pt x="4275" y="727"/>
                    <a:pt x="4168" y="643"/>
                    <a:pt x="4037" y="608"/>
                  </a:cubicBezTo>
                  <a:lnTo>
                    <a:pt x="4013" y="608"/>
                  </a:lnTo>
                  <a:cubicBezTo>
                    <a:pt x="3977" y="602"/>
                    <a:pt x="3942" y="599"/>
                    <a:pt x="3907" y="599"/>
                  </a:cubicBezTo>
                  <a:cubicBezTo>
                    <a:pt x="3873" y="599"/>
                    <a:pt x="3841" y="602"/>
                    <a:pt x="3811" y="608"/>
                  </a:cubicBezTo>
                  <a:cubicBezTo>
                    <a:pt x="3811" y="596"/>
                    <a:pt x="3799" y="596"/>
                    <a:pt x="3799" y="584"/>
                  </a:cubicBezTo>
                  <a:cubicBezTo>
                    <a:pt x="3739" y="477"/>
                    <a:pt x="3632" y="417"/>
                    <a:pt x="3525" y="381"/>
                  </a:cubicBezTo>
                  <a:lnTo>
                    <a:pt x="3513" y="381"/>
                  </a:lnTo>
                  <a:cubicBezTo>
                    <a:pt x="3483" y="375"/>
                    <a:pt x="3454" y="372"/>
                    <a:pt x="3424" y="372"/>
                  </a:cubicBezTo>
                  <a:cubicBezTo>
                    <a:pt x="3394" y="372"/>
                    <a:pt x="3364" y="375"/>
                    <a:pt x="3335" y="381"/>
                  </a:cubicBezTo>
                  <a:cubicBezTo>
                    <a:pt x="3323" y="358"/>
                    <a:pt x="3299" y="322"/>
                    <a:pt x="3287" y="310"/>
                  </a:cubicBezTo>
                  <a:cubicBezTo>
                    <a:pt x="3227" y="203"/>
                    <a:pt x="3120" y="143"/>
                    <a:pt x="3025" y="119"/>
                  </a:cubicBezTo>
                  <a:lnTo>
                    <a:pt x="3001" y="119"/>
                  </a:lnTo>
                  <a:cubicBezTo>
                    <a:pt x="2964" y="108"/>
                    <a:pt x="2927" y="103"/>
                    <a:pt x="2892" y="103"/>
                  </a:cubicBezTo>
                  <a:cubicBezTo>
                    <a:pt x="2812" y="103"/>
                    <a:pt x="2737" y="130"/>
                    <a:pt x="2680" y="179"/>
                  </a:cubicBezTo>
                  <a:cubicBezTo>
                    <a:pt x="2573" y="238"/>
                    <a:pt x="2513" y="346"/>
                    <a:pt x="2489" y="441"/>
                  </a:cubicBezTo>
                  <a:lnTo>
                    <a:pt x="2453" y="548"/>
                  </a:lnTo>
                  <a:lnTo>
                    <a:pt x="1322" y="72"/>
                  </a:lnTo>
                  <a:lnTo>
                    <a:pt x="1263" y="72"/>
                  </a:lnTo>
                  <a:lnTo>
                    <a:pt x="19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83"/>
            <p:cNvSpPr/>
            <p:nvPr/>
          </p:nvSpPr>
          <p:spPr>
            <a:xfrm>
              <a:off x="5352728" y="2121719"/>
              <a:ext cx="103503" cy="189501"/>
            </a:xfrm>
            <a:custGeom>
              <a:rect b="b" l="l" r="r" t="t"/>
              <a:pathLst>
                <a:path extrusionOk="0" h="5954" w="3252">
                  <a:moveTo>
                    <a:pt x="1073" y="322"/>
                  </a:moveTo>
                  <a:cubicBezTo>
                    <a:pt x="1132" y="322"/>
                    <a:pt x="1192" y="358"/>
                    <a:pt x="1192" y="441"/>
                  </a:cubicBezTo>
                  <a:lnTo>
                    <a:pt x="1192" y="513"/>
                  </a:lnTo>
                  <a:lnTo>
                    <a:pt x="1192" y="1060"/>
                  </a:lnTo>
                  <a:cubicBezTo>
                    <a:pt x="1192" y="1156"/>
                    <a:pt x="1263" y="1227"/>
                    <a:pt x="1358" y="1227"/>
                  </a:cubicBezTo>
                  <a:cubicBezTo>
                    <a:pt x="1442" y="1227"/>
                    <a:pt x="1525" y="1156"/>
                    <a:pt x="1525" y="1060"/>
                  </a:cubicBezTo>
                  <a:lnTo>
                    <a:pt x="1525" y="537"/>
                  </a:lnTo>
                  <a:cubicBezTo>
                    <a:pt x="1537" y="513"/>
                    <a:pt x="1584" y="477"/>
                    <a:pt x="1620" y="477"/>
                  </a:cubicBezTo>
                  <a:lnTo>
                    <a:pt x="1644" y="477"/>
                  </a:lnTo>
                  <a:cubicBezTo>
                    <a:pt x="1704" y="477"/>
                    <a:pt x="1763" y="525"/>
                    <a:pt x="1763" y="596"/>
                  </a:cubicBezTo>
                  <a:lnTo>
                    <a:pt x="1763" y="632"/>
                  </a:lnTo>
                  <a:lnTo>
                    <a:pt x="1763" y="1060"/>
                  </a:lnTo>
                  <a:cubicBezTo>
                    <a:pt x="1763" y="1156"/>
                    <a:pt x="1835" y="1227"/>
                    <a:pt x="1918" y="1227"/>
                  </a:cubicBezTo>
                  <a:cubicBezTo>
                    <a:pt x="2013" y="1227"/>
                    <a:pt x="2085" y="1156"/>
                    <a:pt x="2085" y="1060"/>
                  </a:cubicBezTo>
                  <a:lnTo>
                    <a:pt x="2085" y="656"/>
                  </a:lnTo>
                  <a:cubicBezTo>
                    <a:pt x="2096" y="620"/>
                    <a:pt x="2144" y="596"/>
                    <a:pt x="2192" y="596"/>
                  </a:cubicBezTo>
                  <a:lnTo>
                    <a:pt x="2204" y="596"/>
                  </a:lnTo>
                  <a:cubicBezTo>
                    <a:pt x="2263" y="596"/>
                    <a:pt x="2323" y="644"/>
                    <a:pt x="2323" y="715"/>
                  </a:cubicBezTo>
                  <a:lnTo>
                    <a:pt x="2323" y="822"/>
                  </a:lnTo>
                  <a:lnTo>
                    <a:pt x="2323" y="1156"/>
                  </a:lnTo>
                  <a:cubicBezTo>
                    <a:pt x="2323" y="1239"/>
                    <a:pt x="2394" y="1311"/>
                    <a:pt x="2489" y="1311"/>
                  </a:cubicBezTo>
                  <a:cubicBezTo>
                    <a:pt x="2573" y="1311"/>
                    <a:pt x="2656" y="1239"/>
                    <a:pt x="2656" y="1156"/>
                  </a:cubicBezTo>
                  <a:lnTo>
                    <a:pt x="2656" y="822"/>
                  </a:lnTo>
                  <a:cubicBezTo>
                    <a:pt x="2656" y="763"/>
                    <a:pt x="2692" y="703"/>
                    <a:pt x="2775" y="703"/>
                  </a:cubicBezTo>
                  <a:lnTo>
                    <a:pt x="2787" y="703"/>
                  </a:lnTo>
                  <a:cubicBezTo>
                    <a:pt x="2847" y="703"/>
                    <a:pt x="2906" y="751"/>
                    <a:pt x="2906" y="822"/>
                  </a:cubicBezTo>
                  <a:lnTo>
                    <a:pt x="2906" y="1584"/>
                  </a:lnTo>
                  <a:lnTo>
                    <a:pt x="2906" y="1596"/>
                  </a:lnTo>
                  <a:cubicBezTo>
                    <a:pt x="2894" y="1775"/>
                    <a:pt x="2882" y="2323"/>
                    <a:pt x="2597" y="2584"/>
                  </a:cubicBezTo>
                  <a:cubicBezTo>
                    <a:pt x="2561" y="2608"/>
                    <a:pt x="2537" y="2656"/>
                    <a:pt x="2537" y="2704"/>
                  </a:cubicBezTo>
                  <a:lnTo>
                    <a:pt x="2537" y="3204"/>
                  </a:lnTo>
                  <a:lnTo>
                    <a:pt x="989" y="3204"/>
                  </a:lnTo>
                  <a:lnTo>
                    <a:pt x="989" y="2846"/>
                  </a:lnTo>
                  <a:cubicBezTo>
                    <a:pt x="989" y="2799"/>
                    <a:pt x="953" y="2739"/>
                    <a:pt x="930" y="2715"/>
                  </a:cubicBezTo>
                  <a:cubicBezTo>
                    <a:pt x="775" y="2596"/>
                    <a:pt x="370" y="2227"/>
                    <a:pt x="346" y="1846"/>
                  </a:cubicBezTo>
                  <a:cubicBezTo>
                    <a:pt x="334" y="1596"/>
                    <a:pt x="311" y="1275"/>
                    <a:pt x="406" y="1191"/>
                  </a:cubicBezTo>
                  <a:cubicBezTo>
                    <a:pt x="441" y="1174"/>
                    <a:pt x="482" y="1163"/>
                    <a:pt x="539" y="1163"/>
                  </a:cubicBezTo>
                  <a:cubicBezTo>
                    <a:pt x="560" y="1163"/>
                    <a:pt x="583" y="1164"/>
                    <a:pt x="608" y="1168"/>
                  </a:cubicBezTo>
                  <a:lnTo>
                    <a:pt x="608" y="1394"/>
                  </a:lnTo>
                  <a:cubicBezTo>
                    <a:pt x="608" y="1477"/>
                    <a:pt x="692" y="1549"/>
                    <a:pt x="775" y="1549"/>
                  </a:cubicBezTo>
                  <a:cubicBezTo>
                    <a:pt x="870" y="1549"/>
                    <a:pt x="942" y="1477"/>
                    <a:pt x="942" y="1394"/>
                  </a:cubicBezTo>
                  <a:lnTo>
                    <a:pt x="942" y="441"/>
                  </a:lnTo>
                  <a:cubicBezTo>
                    <a:pt x="942" y="382"/>
                    <a:pt x="989" y="322"/>
                    <a:pt x="1061" y="322"/>
                  </a:cubicBezTo>
                  <a:close/>
                  <a:moveTo>
                    <a:pt x="2799" y="3537"/>
                  </a:moveTo>
                  <a:lnTo>
                    <a:pt x="2799" y="4037"/>
                  </a:lnTo>
                  <a:lnTo>
                    <a:pt x="751" y="4037"/>
                  </a:lnTo>
                  <a:lnTo>
                    <a:pt x="751" y="3537"/>
                  </a:lnTo>
                  <a:close/>
                  <a:moveTo>
                    <a:pt x="2799" y="4347"/>
                  </a:moveTo>
                  <a:lnTo>
                    <a:pt x="2799" y="5632"/>
                  </a:lnTo>
                  <a:lnTo>
                    <a:pt x="751" y="5632"/>
                  </a:lnTo>
                  <a:lnTo>
                    <a:pt x="751" y="4347"/>
                  </a:lnTo>
                  <a:close/>
                  <a:moveTo>
                    <a:pt x="1073" y="1"/>
                  </a:moveTo>
                  <a:cubicBezTo>
                    <a:pt x="834" y="1"/>
                    <a:pt x="644" y="203"/>
                    <a:pt x="644" y="429"/>
                  </a:cubicBezTo>
                  <a:lnTo>
                    <a:pt x="644" y="846"/>
                  </a:lnTo>
                  <a:cubicBezTo>
                    <a:pt x="622" y="845"/>
                    <a:pt x="600" y="844"/>
                    <a:pt x="579" y="844"/>
                  </a:cubicBezTo>
                  <a:cubicBezTo>
                    <a:pt x="433" y="844"/>
                    <a:pt x="321" y="880"/>
                    <a:pt x="227" y="953"/>
                  </a:cubicBezTo>
                  <a:cubicBezTo>
                    <a:pt x="1" y="1144"/>
                    <a:pt x="13" y="1525"/>
                    <a:pt x="49" y="1882"/>
                  </a:cubicBezTo>
                  <a:cubicBezTo>
                    <a:pt x="84" y="2370"/>
                    <a:pt x="525" y="2787"/>
                    <a:pt x="692" y="2930"/>
                  </a:cubicBezTo>
                  <a:lnTo>
                    <a:pt x="692" y="3216"/>
                  </a:lnTo>
                  <a:lnTo>
                    <a:pt x="596" y="3216"/>
                  </a:lnTo>
                  <a:cubicBezTo>
                    <a:pt x="513" y="3216"/>
                    <a:pt x="441" y="3287"/>
                    <a:pt x="441" y="3382"/>
                  </a:cubicBezTo>
                  <a:lnTo>
                    <a:pt x="441" y="4216"/>
                  </a:lnTo>
                  <a:lnTo>
                    <a:pt x="441" y="5799"/>
                  </a:lnTo>
                  <a:cubicBezTo>
                    <a:pt x="441" y="5882"/>
                    <a:pt x="513" y="5954"/>
                    <a:pt x="596" y="5954"/>
                  </a:cubicBezTo>
                  <a:lnTo>
                    <a:pt x="2978" y="5954"/>
                  </a:lnTo>
                  <a:cubicBezTo>
                    <a:pt x="3073" y="5954"/>
                    <a:pt x="3144" y="5882"/>
                    <a:pt x="3144" y="5799"/>
                  </a:cubicBezTo>
                  <a:lnTo>
                    <a:pt x="3144" y="4204"/>
                  </a:lnTo>
                  <a:lnTo>
                    <a:pt x="3144" y="3370"/>
                  </a:lnTo>
                  <a:cubicBezTo>
                    <a:pt x="3144" y="3275"/>
                    <a:pt x="3073" y="3204"/>
                    <a:pt x="2978" y="3204"/>
                  </a:cubicBezTo>
                  <a:lnTo>
                    <a:pt x="2882" y="3204"/>
                  </a:lnTo>
                  <a:lnTo>
                    <a:pt x="2882" y="2763"/>
                  </a:lnTo>
                  <a:cubicBezTo>
                    <a:pt x="3251" y="2370"/>
                    <a:pt x="3204" y="1644"/>
                    <a:pt x="3204" y="1549"/>
                  </a:cubicBezTo>
                  <a:lnTo>
                    <a:pt x="3204" y="810"/>
                  </a:lnTo>
                  <a:cubicBezTo>
                    <a:pt x="3204" y="572"/>
                    <a:pt x="3013" y="382"/>
                    <a:pt x="2775" y="382"/>
                  </a:cubicBezTo>
                  <a:lnTo>
                    <a:pt x="2763" y="382"/>
                  </a:lnTo>
                  <a:cubicBezTo>
                    <a:pt x="2680" y="382"/>
                    <a:pt x="2608" y="394"/>
                    <a:pt x="2549" y="441"/>
                  </a:cubicBezTo>
                  <a:cubicBezTo>
                    <a:pt x="2477" y="334"/>
                    <a:pt x="2335" y="275"/>
                    <a:pt x="2204" y="275"/>
                  </a:cubicBezTo>
                  <a:lnTo>
                    <a:pt x="2192" y="275"/>
                  </a:lnTo>
                  <a:cubicBezTo>
                    <a:pt x="2120" y="275"/>
                    <a:pt x="2049" y="287"/>
                    <a:pt x="1989" y="322"/>
                  </a:cubicBezTo>
                  <a:cubicBezTo>
                    <a:pt x="1906" y="227"/>
                    <a:pt x="1787" y="168"/>
                    <a:pt x="1656" y="168"/>
                  </a:cubicBezTo>
                  <a:lnTo>
                    <a:pt x="1644" y="168"/>
                  </a:lnTo>
                  <a:cubicBezTo>
                    <a:pt x="1584" y="168"/>
                    <a:pt x="1525" y="179"/>
                    <a:pt x="1465" y="203"/>
                  </a:cubicBezTo>
                  <a:cubicBezTo>
                    <a:pt x="1394" y="84"/>
                    <a:pt x="1251"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2" name="Google Shape;6542;p83"/>
          <p:cNvGrpSpPr/>
          <p:nvPr/>
        </p:nvGrpSpPr>
        <p:grpSpPr>
          <a:xfrm>
            <a:off x="7538896" y="1970156"/>
            <a:ext cx="361147" cy="361529"/>
            <a:chOff x="7538896" y="1970156"/>
            <a:chExt cx="361147" cy="361529"/>
          </a:xfrm>
        </p:grpSpPr>
        <p:sp>
          <p:nvSpPr>
            <p:cNvPr id="6543" name="Google Shape;6543;p83"/>
            <p:cNvSpPr/>
            <p:nvPr/>
          </p:nvSpPr>
          <p:spPr>
            <a:xfrm>
              <a:off x="7538896" y="1970156"/>
              <a:ext cx="361147" cy="361529"/>
            </a:xfrm>
            <a:custGeom>
              <a:rect b="b" l="l" r="r" t="t"/>
              <a:pathLst>
                <a:path extrusionOk="0" h="11359" w="11347">
                  <a:moveTo>
                    <a:pt x="8918" y="584"/>
                  </a:moveTo>
                  <a:lnTo>
                    <a:pt x="9477" y="1155"/>
                  </a:lnTo>
                  <a:lnTo>
                    <a:pt x="9632" y="1298"/>
                  </a:lnTo>
                  <a:lnTo>
                    <a:pt x="10239" y="1905"/>
                  </a:lnTo>
                  <a:lnTo>
                    <a:pt x="10704" y="2370"/>
                  </a:lnTo>
                  <a:lnTo>
                    <a:pt x="8918" y="2370"/>
                  </a:lnTo>
                  <a:lnTo>
                    <a:pt x="8918" y="584"/>
                  </a:lnTo>
                  <a:close/>
                  <a:moveTo>
                    <a:pt x="2631" y="4644"/>
                  </a:moveTo>
                  <a:cubicBezTo>
                    <a:pt x="3322" y="4644"/>
                    <a:pt x="3882" y="5215"/>
                    <a:pt x="3882" y="5894"/>
                  </a:cubicBezTo>
                  <a:lnTo>
                    <a:pt x="3882" y="6192"/>
                  </a:lnTo>
                  <a:lnTo>
                    <a:pt x="3810" y="6192"/>
                  </a:lnTo>
                  <a:cubicBezTo>
                    <a:pt x="3429" y="6108"/>
                    <a:pt x="3310" y="5596"/>
                    <a:pt x="3286" y="5596"/>
                  </a:cubicBezTo>
                  <a:cubicBezTo>
                    <a:pt x="3274" y="5525"/>
                    <a:pt x="3215" y="5477"/>
                    <a:pt x="3155" y="5465"/>
                  </a:cubicBezTo>
                  <a:cubicBezTo>
                    <a:pt x="3143" y="5463"/>
                    <a:pt x="3132" y="5462"/>
                    <a:pt x="3121" y="5462"/>
                  </a:cubicBezTo>
                  <a:cubicBezTo>
                    <a:pt x="3064" y="5462"/>
                    <a:pt x="3016" y="5487"/>
                    <a:pt x="2977" y="5537"/>
                  </a:cubicBezTo>
                  <a:cubicBezTo>
                    <a:pt x="2477" y="6156"/>
                    <a:pt x="1429" y="6156"/>
                    <a:pt x="1417" y="6156"/>
                  </a:cubicBezTo>
                  <a:lnTo>
                    <a:pt x="1298" y="6156"/>
                  </a:lnTo>
                  <a:lnTo>
                    <a:pt x="1286" y="6168"/>
                  </a:lnTo>
                  <a:lnTo>
                    <a:pt x="1262" y="6180"/>
                  </a:lnTo>
                  <a:lnTo>
                    <a:pt x="1262" y="5894"/>
                  </a:lnTo>
                  <a:cubicBezTo>
                    <a:pt x="1262" y="5215"/>
                    <a:pt x="1834" y="4644"/>
                    <a:pt x="2512" y="4644"/>
                  </a:cubicBezTo>
                  <a:close/>
                  <a:moveTo>
                    <a:pt x="1238" y="6644"/>
                  </a:moveTo>
                  <a:lnTo>
                    <a:pt x="1238" y="7192"/>
                  </a:lnTo>
                  <a:cubicBezTo>
                    <a:pt x="1107" y="7180"/>
                    <a:pt x="1000" y="7061"/>
                    <a:pt x="1000" y="6930"/>
                  </a:cubicBezTo>
                  <a:cubicBezTo>
                    <a:pt x="1000" y="6846"/>
                    <a:pt x="1024" y="6775"/>
                    <a:pt x="1084" y="6715"/>
                  </a:cubicBezTo>
                  <a:cubicBezTo>
                    <a:pt x="1143" y="6715"/>
                    <a:pt x="1191" y="6692"/>
                    <a:pt x="1226" y="6644"/>
                  </a:cubicBezTo>
                  <a:close/>
                  <a:moveTo>
                    <a:pt x="3929" y="6656"/>
                  </a:moveTo>
                  <a:cubicBezTo>
                    <a:pt x="3965" y="6680"/>
                    <a:pt x="4001" y="6715"/>
                    <a:pt x="4048" y="6715"/>
                  </a:cubicBezTo>
                  <a:cubicBezTo>
                    <a:pt x="4108" y="6763"/>
                    <a:pt x="4132" y="6835"/>
                    <a:pt x="4132" y="6918"/>
                  </a:cubicBezTo>
                  <a:cubicBezTo>
                    <a:pt x="4155" y="7061"/>
                    <a:pt x="4048" y="7180"/>
                    <a:pt x="3917" y="7192"/>
                  </a:cubicBezTo>
                  <a:lnTo>
                    <a:pt x="3917" y="6656"/>
                  </a:lnTo>
                  <a:close/>
                  <a:moveTo>
                    <a:pt x="3036" y="5942"/>
                  </a:moveTo>
                  <a:cubicBezTo>
                    <a:pt x="3120" y="6132"/>
                    <a:pt x="3286" y="6358"/>
                    <a:pt x="3572" y="6465"/>
                  </a:cubicBezTo>
                  <a:lnTo>
                    <a:pt x="3572" y="7227"/>
                  </a:lnTo>
                  <a:cubicBezTo>
                    <a:pt x="3560" y="7704"/>
                    <a:pt x="3167" y="8085"/>
                    <a:pt x="2691" y="8085"/>
                  </a:cubicBezTo>
                  <a:lnTo>
                    <a:pt x="2477" y="8085"/>
                  </a:lnTo>
                  <a:cubicBezTo>
                    <a:pt x="2000" y="8085"/>
                    <a:pt x="1607" y="7692"/>
                    <a:pt x="1607" y="7227"/>
                  </a:cubicBezTo>
                  <a:lnTo>
                    <a:pt x="1607" y="6501"/>
                  </a:lnTo>
                  <a:cubicBezTo>
                    <a:pt x="1917" y="6477"/>
                    <a:pt x="2572" y="6370"/>
                    <a:pt x="3036" y="5942"/>
                  </a:cubicBezTo>
                  <a:close/>
                  <a:moveTo>
                    <a:pt x="2917" y="8418"/>
                  </a:moveTo>
                  <a:lnTo>
                    <a:pt x="2917" y="8656"/>
                  </a:lnTo>
                  <a:lnTo>
                    <a:pt x="2917" y="8668"/>
                  </a:lnTo>
                  <a:lnTo>
                    <a:pt x="2572" y="9025"/>
                  </a:lnTo>
                  <a:lnTo>
                    <a:pt x="2250" y="8692"/>
                  </a:lnTo>
                  <a:lnTo>
                    <a:pt x="2250" y="8418"/>
                  </a:lnTo>
                  <a:cubicBezTo>
                    <a:pt x="2322" y="8430"/>
                    <a:pt x="2393" y="8430"/>
                    <a:pt x="2477" y="8430"/>
                  </a:cubicBezTo>
                  <a:lnTo>
                    <a:pt x="2691" y="8430"/>
                  </a:lnTo>
                  <a:cubicBezTo>
                    <a:pt x="2774" y="8430"/>
                    <a:pt x="2846" y="8418"/>
                    <a:pt x="2917" y="8418"/>
                  </a:cubicBezTo>
                  <a:close/>
                  <a:moveTo>
                    <a:pt x="8561" y="346"/>
                  </a:moveTo>
                  <a:lnTo>
                    <a:pt x="8561" y="2560"/>
                  </a:lnTo>
                  <a:cubicBezTo>
                    <a:pt x="8561" y="2667"/>
                    <a:pt x="8632" y="2739"/>
                    <a:pt x="8739" y="2739"/>
                  </a:cubicBezTo>
                  <a:lnTo>
                    <a:pt x="10954" y="2739"/>
                  </a:lnTo>
                  <a:lnTo>
                    <a:pt x="10954" y="10954"/>
                  </a:lnTo>
                  <a:lnTo>
                    <a:pt x="5167" y="10954"/>
                  </a:lnTo>
                  <a:lnTo>
                    <a:pt x="5167" y="10263"/>
                  </a:lnTo>
                  <a:cubicBezTo>
                    <a:pt x="5167" y="9454"/>
                    <a:pt x="4608" y="9049"/>
                    <a:pt x="4310" y="8954"/>
                  </a:cubicBezTo>
                  <a:lnTo>
                    <a:pt x="3274" y="8537"/>
                  </a:lnTo>
                  <a:lnTo>
                    <a:pt x="3274" y="8311"/>
                  </a:lnTo>
                  <a:cubicBezTo>
                    <a:pt x="3560" y="8156"/>
                    <a:pt x="3786" y="7894"/>
                    <a:pt x="3870" y="7561"/>
                  </a:cubicBezTo>
                  <a:cubicBezTo>
                    <a:pt x="4215" y="7561"/>
                    <a:pt x="4489" y="7287"/>
                    <a:pt x="4489" y="6930"/>
                  </a:cubicBezTo>
                  <a:cubicBezTo>
                    <a:pt x="4489" y="6715"/>
                    <a:pt x="4394" y="6525"/>
                    <a:pt x="4239" y="6418"/>
                  </a:cubicBezTo>
                  <a:lnTo>
                    <a:pt x="4239" y="5942"/>
                  </a:lnTo>
                  <a:cubicBezTo>
                    <a:pt x="4239" y="5108"/>
                    <a:pt x="3620" y="4429"/>
                    <a:pt x="2810" y="4346"/>
                  </a:cubicBezTo>
                  <a:lnTo>
                    <a:pt x="2810" y="346"/>
                  </a:lnTo>
                  <a:close/>
                  <a:moveTo>
                    <a:pt x="2679" y="0"/>
                  </a:moveTo>
                  <a:cubicBezTo>
                    <a:pt x="2572" y="0"/>
                    <a:pt x="2500" y="72"/>
                    <a:pt x="2500" y="179"/>
                  </a:cubicBezTo>
                  <a:lnTo>
                    <a:pt x="2500" y="4358"/>
                  </a:lnTo>
                  <a:cubicBezTo>
                    <a:pt x="1643" y="4394"/>
                    <a:pt x="953" y="5108"/>
                    <a:pt x="953" y="5965"/>
                  </a:cubicBezTo>
                  <a:lnTo>
                    <a:pt x="953" y="6442"/>
                  </a:lnTo>
                  <a:cubicBezTo>
                    <a:pt x="786" y="6561"/>
                    <a:pt x="691" y="6739"/>
                    <a:pt x="691" y="6954"/>
                  </a:cubicBezTo>
                  <a:cubicBezTo>
                    <a:pt x="691" y="7299"/>
                    <a:pt x="965" y="7597"/>
                    <a:pt x="1322" y="7597"/>
                  </a:cubicBezTo>
                  <a:cubicBezTo>
                    <a:pt x="1417" y="7918"/>
                    <a:pt x="1643" y="8192"/>
                    <a:pt x="1917" y="8335"/>
                  </a:cubicBezTo>
                  <a:lnTo>
                    <a:pt x="1917" y="8561"/>
                  </a:lnTo>
                  <a:lnTo>
                    <a:pt x="845" y="8978"/>
                  </a:lnTo>
                  <a:cubicBezTo>
                    <a:pt x="548" y="9085"/>
                    <a:pt x="0" y="9478"/>
                    <a:pt x="0" y="10287"/>
                  </a:cubicBezTo>
                  <a:lnTo>
                    <a:pt x="0" y="11180"/>
                  </a:lnTo>
                  <a:cubicBezTo>
                    <a:pt x="0" y="11287"/>
                    <a:pt x="72" y="11359"/>
                    <a:pt x="179" y="11359"/>
                  </a:cubicBezTo>
                  <a:lnTo>
                    <a:pt x="965" y="11359"/>
                  </a:lnTo>
                  <a:cubicBezTo>
                    <a:pt x="1072" y="11359"/>
                    <a:pt x="1143" y="11287"/>
                    <a:pt x="1143" y="11180"/>
                  </a:cubicBezTo>
                  <a:cubicBezTo>
                    <a:pt x="1143" y="11073"/>
                    <a:pt x="1072" y="11002"/>
                    <a:pt x="965" y="11002"/>
                  </a:cubicBezTo>
                  <a:lnTo>
                    <a:pt x="357" y="11002"/>
                  </a:lnTo>
                  <a:lnTo>
                    <a:pt x="357" y="10263"/>
                  </a:lnTo>
                  <a:cubicBezTo>
                    <a:pt x="357" y="9513"/>
                    <a:pt x="941" y="9287"/>
                    <a:pt x="965" y="9287"/>
                  </a:cubicBezTo>
                  <a:lnTo>
                    <a:pt x="988" y="9287"/>
                  </a:lnTo>
                  <a:lnTo>
                    <a:pt x="1965" y="8906"/>
                  </a:lnTo>
                  <a:lnTo>
                    <a:pt x="1977" y="8918"/>
                  </a:lnTo>
                  <a:lnTo>
                    <a:pt x="2500" y="9430"/>
                  </a:lnTo>
                  <a:cubicBezTo>
                    <a:pt x="2536" y="9454"/>
                    <a:pt x="2572" y="9466"/>
                    <a:pt x="2619" y="9466"/>
                  </a:cubicBezTo>
                  <a:cubicBezTo>
                    <a:pt x="2667" y="9466"/>
                    <a:pt x="2715" y="9454"/>
                    <a:pt x="2739" y="9406"/>
                  </a:cubicBezTo>
                  <a:lnTo>
                    <a:pt x="3251" y="8894"/>
                  </a:lnTo>
                  <a:lnTo>
                    <a:pt x="4227" y="9275"/>
                  </a:lnTo>
                  <a:lnTo>
                    <a:pt x="4239" y="9275"/>
                  </a:lnTo>
                  <a:cubicBezTo>
                    <a:pt x="4239" y="9275"/>
                    <a:pt x="4858" y="9490"/>
                    <a:pt x="4858" y="10240"/>
                  </a:cubicBezTo>
                  <a:lnTo>
                    <a:pt x="4858" y="10954"/>
                  </a:lnTo>
                  <a:lnTo>
                    <a:pt x="1607" y="10954"/>
                  </a:lnTo>
                  <a:cubicBezTo>
                    <a:pt x="1500" y="10954"/>
                    <a:pt x="1429" y="11037"/>
                    <a:pt x="1429" y="11133"/>
                  </a:cubicBezTo>
                  <a:cubicBezTo>
                    <a:pt x="1429" y="11240"/>
                    <a:pt x="1500" y="11311"/>
                    <a:pt x="1607" y="11311"/>
                  </a:cubicBezTo>
                  <a:lnTo>
                    <a:pt x="11168" y="11311"/>
                  </a:lnTo>
                  <a:cubicBezTo>
                    <a:pt x="11263" y="11311"/>
                    <a:pt x="11347" y="11240"/>
                    <a:pt x="11347" y="11133"/>
                  </a:cubicBezTo>
                  <a:lnTo>
                    <a:pt x="11311" y="2536"/>
                  </a:lnTo>
                  <a:lnTo>
                    <a:pt x="11311" y="2501"/>
                  </a:lnTo>
                  <a:lnTo>
                    <a:pt x="11311" y="2489"/>
                  </a:lnTo>
                  <a:cubicBezTo>
                    <a:pt x="11311" y="2489"/>
                    <a:pt x="11311" y="2477"/>
                    <a:pt x="11299" y="2477"/>
                  </a:cubicBezTo>
                  <a:lnTo>
                    <a:pt x="11287" y="2465"/>
                  </a:lnTo>
                  <a:lnTo>
                    <a:pt x="11263" y="2441"/>
                  </a:lnTo>
                  <a:lnTo>
                    <a:pt x="9882" y="1060"/>
                  </a:lnTo>
                  <a:lnTo>
                    <a:pt x="8870" y="48"/>
                  </a:lnTo>
                  <a:lnTo>
                    <a:pt x="8858" y="36"/>
                  </a:lnTo>
                  <a:lnTo>
                    <a:pt x="8846" y="12"/>
                  </a:lnTo>
                  <a:cubicBezTo>
                    <a:pt x="8846" y="12"/>
                    <a:pt x="8823" y="12"/>
                    <a:pt x="882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83"/>
            <p:cNvSpPr/>
            <p:nvPr/>
          </p:nvSpPr>
          <p:spPr>
            <a:xfrm>
              <a:off x="7685907" y="2066784"/>
              <a:ext cx="101211" cy="11394"/>
            </a:xfrm>
            <a:custGeom>
              <a:rect b="b" l="l" r="r" t="t"/>
              <a:pathLst>
                <a:path extrusionOk="0" h="358" w="3180">
                  <a:moveTo>
                    <a:pt x="179" y="0"/>
                  </a:moveTo>
                  <a:cubicBezTo>
                    <a:pt x="72" y="0"/>
                    <a:pt x="1" y="84"/>
                    <a:pt x="1" y="179"/>
                  </a:cubicBezTo>
                  <a:cubicBezTo>
                    <a:pt x="1" y="286"/>
                    <a:pt x="72" y="358"/>
                    <a:pt x="179" y="358"/>
                  </a:cubicBezTo>
                  <a:lnTo>
                    <a:pt x="3001" y="358"/>
                  </a:lnTo>
                  <a:cubicBezTo>
                    <a:pt x="3108" y="358"/>
                    <a:pt x="3180" y="286"/>
                    <a:pt x="3180" y="179"/>
                  </a:cubicBezTo>
                  <a:cubicBezTo>
                    <a:pt x="3180" y="84"/>
                    <a:pt x="3108" y="0"/>
                    <a:pt x="300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83"/>
            <p:cNvSpPr/>
            <p:nvPr/>
          </p:nvSpPr>
          <p:spPr>
            <a:xfrm>
              <a:off x="7685907" y="2106187"/>
              <a:ext cx="147075" cy="11394"/>
            </a:xfrm>
            <a:custGeom>
              <a:rect b="b" l="l" r="r" t="t"/>
              <a:pathLst>
                <a:path extrusionOk="0" h="358" w="4621">
                  <a:moveTo>
                    <a:pt x="179" y="1"/>
                  </a:moveTo>
                  <a:cubicBezTo>
                    <a:pt x="72" y="1"/>
                    <a:pt x="1" y="72"/>
                    <a:pt x="1" y="179"/>
                  </a:cubicBezTo>
                  <a:cubicBezTo>
                    <a:pt x="1" y="286"/>
                    <a:pt x="72" y="358"/>
                    <a:pt x="179" y="358"/>
                  </a:cubicBezTo>
                  <a:lnTo>
                    <a:pt x="4442" y="358"/>
                  </a:lnTo>
                  <a:cubicBezTo>
                    <a:pt x="4549" y="358"/>
                    <a:pt x="4620" y="286"/>
                    <a:pt x="4620" y="179"/>
                  </a:cubicBezTo>
                  <a:cubicBezTo>
                    <a:pt x="4620" y="72"/>
                    <a:pt x="4549" y="1"/>
                    <a:pt x="444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83"/>
            <p:cNvSpPr/>
            <p:nvPr/>
          </p:nvSpPr>
          <p:spPr>
            <a:xfrm>
              <a:off x="7685907" y="2145239"/>
              <a:ext cx="147075" cy="11394"/>
            </a:xfrm>
            <a:custGeom>
              <a:rect b="b" l="l" r="r" t="t"/>
              <a:pathLst>
                <a:path extrusionOk="0" h="358" w="4621">
                  <a:moveTo>
                    <a:pt x="179" y="0"/>
                  </a:moveTo>
                  <a:cubicBezTo>
                    <a:pt x="72" y="0"/>
                    <a:pt x="1" y="71"/>
                    <a:pt x="1" y="179"/>
                  </a:cubicBezTo>
                  <a:cubicBezTo>
                    <a:pt x="1" y="274"/>
                    <a:pt x="72" y="357"/>
                    <a:pt x="179" y="357"/>
                  </a:cubicBezTo>
                  <a:lnTo>
                    <a:pt x="4442" y="357"/>
                  </a:lnTo>
                  <a:cubicBezTo>
                    <a:pt x="4549" y="357"/>
                    <a:pt x="4620" y="274"/>
                    <a:pt x="4620" y="179"/>
                  </a:cubicBezTo>
                  <a:cubicBezTo>
                    <a:pt x="4620" y="83"/>
                    <a:pt x="4537" y="0"/>
                    <a:pt x="444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83"/>
            <p:cNvSpPr/>
            <p:nvPr/>
          </p:nvSpPr>
          <p:spPr>
            <a:xfrm>
              <a:off x="7685907" y="2184260"/>
              <a:ext cx="147075" cy="11394"/>
            </a:xfrm>
            <a:custGeom>
              <a:rect b="b" l="l" r="r" t="t"/>
              <a:pathLst>
                <a:path extrusionOk="0" h="358" w="4621">
                  <a:moveTo>
                    <a:pt x="179" y="0"/>
                  </a:moveTo>
                  <a:cubicBezTo>
                    <a:pt x="72" y="0"/>
                    <a:pt x="1" y="84"/>
                    <a:pt x="1" y="179"/>
                  </a:cubicBezTo>
                  <a:cubicBezTo>
                    <a:pt x="1" y="286"/>
                    <a:pt x="72" y="358"/>
                    <a:pt x="179" y="358"/>
                  </a:cubicBezTo>
                  <a:lnTo>
                    <a:pt x="4442" y="358"/>
                  </a:lnTo>
                  <a:cubicBezTo>
                    <a:pt x="4549" y="358"/>
                    <a:pt x="4620" y="286"/>
                    <a:pt x="4620" y="179"/>
                  </a:cubicBezTo>
                  <a:cubicBezTo>
                    <a:pt x="4620" y="84"/>
                    <a:pt x="4537" y="0"/>
                    <a:pt x="444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83"/>
            <p:cNvSpPr/>
            <p:nvPr/>
          </p:nvSpPr>
          <p:spPr>
            <a:xfrm>
              <a:off x="7685907" y="2223280"/>
              <a:ext cx="147075" cy="11394"/>
            </a:xfrm>
            <a:custGeom>
              <a:rect b="b" l="l" r="r" t="t"/>
              <a:pathLst>
                <a:path extrusionOk="0" h="358" w="4621">
                  <a:moveTo>
                    <a:pt x="179" y="1"/>
                  </a:moveTo>
                  <a:cubicBezTo>
                    <a:pt x="72" y="1"/>
                    <a:pt x="1" y="72"/>
                    <a:pt x="1" y="179"/>
                  </a:cubicBezTo>
                  <a:cubicBezTo>
                    <a:pt x="1" y="286"/>
                    <a:pt x="72" y="358"/>
                    <a:pt x="179" y="358"/>
                  </a:cubicBezTo>
                  <a:lnTo>
                    <a:pt x="4442" y="358"/>
                  </a:lnTo>
                  <a:cubicBezTo>
                    <a:pt x="4549" y="358"/>
                    <a:pt x="4620" y="286"/>
                    <a:pt x="4620" y="179"/>
                  </a:cubicBezTo>
                  <a:cubicBezTo>
                    <a:pt x="4620" y="84"/>
                    <a:pt x="4537" y="1"/>
                    <a:pt x="444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9" name="Google Shape;6549;p83"/>
          <p:cNvGrpSpPr/>
          <p:nvPr/>
        </p:nvGrpSpPr>
        <p:grpSpPr>
          <a:xfrm>
            <a:off x="4896099" y="1970920"/>
            <a:ext cx="358155" cy="358123"/>
            <a:chOff x="4896099" y="1970920"/>
            <a:chExt cx="358155" cy="358123"/>
          </a:xfrm>
        </p:grpSpPr>
        <p:sp>
          <p:nvSpPr>
            <p:cNvPr id="6550" name="Google Shape;6550;p83"/>
            <p:cNvSpPr/>
            <p:nvPr/>
          </p:nvSpPr>
          <p:spPr>
            <a:xfrm>
              <a:off x="4896099" y="1970920"/>
              <a:ext cx="358155" cy="358123"/>
            </a:xfrm>
            <a:custGeom>
              <a:rect b="b" l="l" r="r" t="t"/>
              <a:pathLst>
                <a:path extrusionOk="0" h="11252" w="11253">
                  <a:moveTo>
                    <a:pt x="5621" y="0"/>
                  </a:moveTo>
                  <a:cubicBezTo>
                    <a:pt x="4109" y="0"/>
                    <a:pt x="2704" y="595"/>
                    <a:pt x="1644" y="1643"/>
                  </a:cubicBezTo>
                  <a:cubicBezTo>
                    <a:pt x="584" y="2715"/>
                    <a:pt x="1" y="4132"/>
                    <a:pt x="1" y="5632"/>
                  </a:cubicBezTo>
                  <a:cubicBezTo>
                    <a:pt x="1" y="6930"/>
                    <a:pt x="465" y="8192"/>
                    <a:pt x="1263" y="9192"/>
                  </a:cubicBezTo>
                  <a:cubicBezTo>
                    <a:pt x="1300" y="9235"/>
                    <a:pt x="1343" y="9252"/>
                    <a:pt x="1386" y="9252"/>
                  </a:cubicBezTo>
                  <a:cubicBezTo>
                    <a:pt x="1509" y="9252"/>
                    <a:pt x="1622" y="9104"/>
                    <a:pt x="1525" y="8989"/>
                  </a:cubicBezTo>
                  <a:cubicBezTo>
                    <a:pt x="751" y="8049"/>
                    <a:pt x="334" y="6858"/>
                    <a:pt x="334" y="5632"/>
                  </a:cubicBezTo>
                  <a:cubicBezTo>
                    <a:pt x="334" y="4227"/>
                    <a:pt x="882" y="2881"/>
                    <a:pt x="1882" y="1881"/>
                  </a:cubicBezTo>
                  <a:cubicBezTo>
                    <a:pt x="2882" y="893"/>
                    <a:pt x="4204" y="322"/>
                    <a:pt x="5621" y="322"/>
                  </a:cubicBezTo>
                  <a:cubicBezTo>
                    <a:pt x="7026" y="322"/>
                    <a:pt x="8371" y="869"/>
                    <a:pt x="9371" y="1869"/>
                  </a:cubicBezTo>
                  <a:cubicBezTo>
                    <a:pt x="10359" y="2870"/>
                    <a:pt x="10931" y="4191"/>
                    <a:pt x="10931" y="5608"/>
                  </a:cubicBezTo>
                  <a:cubicBezTo>
                    <a:pt x="10931" y="7025"/>
                    <a:pt x="10383" y="8358"/>
                    <a:pt x="9383" y="9358"/>
                  </a:cubicBezTo>
                  <a:cubicBezTo>
                    <a:pt x="8383" y="10359"/>
                    <a:pt x="7061" y="10918"/>
                    <a:pt x="5644" y="10918"/>
                  </a:cubicBezTo>
                  <a:cubicBezTo>
                    <a:pt x="4323" y="10918"/>
                    <a:pt x="3037" y="10430"/>
                    <a:pt x="2061" y="9537"/>
                  </a:cubicBezTo>
                  <a:cubicBezTo>
                    <a:pt x="2025" y="9504"/>
                    <a:pt x="1987" y="9490"/>
                    <a:pt x="1951" y="9490"/>
                  </a:cubicBezTo>
                  <a:cubicBezTo>
                    <a:pt x="1823" y="9490"/>
                    <a:pt x="1723" y="9673"/>
                    <a:pt x="1834" y="9775"/>
                  </a:cubicBezTo>
                  <a:cubicBezTo>
                    <a:pt x="2882" y="10728"/>
                    <a:pt x="4228" y="11252"/>
                    <a:pt x="5644" y="11252"/>
                  </a:cubicBezTo>
                  <a:cubicBezTo>
                    <a:pt x="7145" y="11252"/>
                    <a:pt x="8562" y="10656"/>
                    <a:pt x="9621" y="9597"/>
                  </a:cubicBezTo>
                  <a:cubicBezTo>
                    <a:pt x="10681" y="8525"/>
                    <a:pt x="11252" y="7108"/>
                    <a:pt x="11252" y="5608"/>
                  </a:cubicBezTo>
                  <a:cubicBezTo>
                    <a:pt x="11252" y="4120"/>
                    <a:pt x="10657" y="2703"/>
                    <a:pt x="9597" y="1631"/>
                  </a:cubicBezTo>
                  <a:cubicBezTo>
                    <a:pt x="8526" y="572"/>
                    <a:pt x="7121" y="0"/>
                    <a:pt x="562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83"/>
            <p:cNvSpPr/>
            <p:nvPr/>
          </p:nvSpPr>
          <p:spPr>
            <a:xfrm>
              <a:off x="4991454" y="2067835"/>
              <a:ext cx="166999" cy="164325"/>
            </a:xfrm>
            <a:custGeom>
              <a:rect b="b" l="l" r="r" t="t"/>
              <a:pathLst>
                <a:path extrusionOk="0" h="5163" w="5247">
                  <a:moveTo>
                    <a:pt x="4506" y="706"/>
                  </a:moveTo>
                  <a:lnTo>
                    <a:pt x="3160" y="2861"/>
                  </a:lnTo>
                  <a:lnTo>
                    <a:pt x="2351" y="2075"/>
                  </a:lnTo>
                  <a:lnTo>
                    <a:pt x="4506" y="706"/>
                  </a:lnTo>
                  <a:close/>
                  <a:moveTo>
                    <a:pt x="2113" y="2289"/>
                  </a:moveTo>
                  <a:lnTo>
                    <a:pt x="2922" y="3099"/>
                  </a:lnTo>
                  <a:lnTo>
                    <a:pt x="755" y="4468"/>
                  </a:lnTo>
                  <a:lnTo>
                    <a:pt x="755" y="4468"/>
                  </a:lnTo>
                  <a:lnTo>
                    <a:pt x="2113" y="2289"/>
                  </a:lnTo>
                  <a:close/>
                  <a:moveTo>
                    <a:pt x="5032" y="0"/>
                  </a:moveTo>
                  <a:cubicBezTo>
                    <a:pt x="5004" y="0"/>
                    <a:pt x="4974" y="8"/>
                    <a:pt x="4946" y="27"/>
                  </a:cubicBezTo>
                  <a:lnTo>
                    <a:pt x="2006" y="1896"/>
                  </a:lnTo>
                  <a:cubicBezTo>
                    <a:pt x="1970" y="1908"/>
                    <a:pt x="1934" y="1932"/>
                    <a:pt x="1922" y="1980"/>
                  </a:cubicBezTo>
                  <a:lnTo>
                    <a:pt x="77" y="4909"/>
                  </a:lnTo>
                  <a:cubicBezTo>
                    <a:pt x="1" y="5032"/>
                    <a:pt x="99" y="5163"/>
                    <a:pt x="214" y="5163"/>
                  </a:cubicBezTo>
                  <a:cubicBezTo>
                    <a:pt x="243" y="5163"/>
                    <a:pt x="274" y="5154"/>
                    <a:pt x="303" y="5135"/>
                  </a:cubicBezTo>
                  <a:lnTo>
                    <a:pt x="3232" y="3277"/>
                  </a:lnTo>
                  <a:cubicBezTo>
                    <a:pt x="3280" y="3265"/>
                    <a:pt x="3303" y="3230"/>
                    <a:pt x="3315" y="3182"/>
                  </a:cubicBezTo>
                  <a:lnTo>
                    <a:pt x="5161" y="253"/>
                  </a:lnTo>
                  <a:cubicBezTo>
                    <a:pt x="5247" y="138"/>
                    <a:pt x="5148" y="0"/>
                    <a:pt x="503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83"/>
            <p:cNvSpPr/>
            <p:nvPr/>
          </p:nvSpPr>
          <p:spPr>
            <a:xfrm>
              <a:off x="4923789" y="1998578"/>
              <a:ext cx="302043" cy="302425"/>
            </a:xfrm>
            <a:custGeom>
              <a:rect b="b" l="l" r="r" t="t"/>
              <a:pathLst>
                <a:path extrusionOk="0" h="9502" w="9490">
                  <a:moveTo>
                    <a:pt x="4727" y="0"/>
                  </a:moveTo>
                  <a:cubicBezTo>
                    <a:pt x="3465" y="0"/>
                    <a:pt x="2274" y="500"/>
                    <a:pt x="1381" y="1405"/>
                  </a:cubicBezTo>
                  <a:cubicBezTo>
                    <a:pt x="488" y="2298"/>
                    <a:pt x="0" y="3489"/>
                    <a:pt x="0" y="4763"/>
                  </a:cubicBezTo>
                  <a:cubicBezTo>
                    <a:pt x="0" y="6049"/>
                    <a:pt x="488" y="7227"/>
                    <a:pt x="1393" y="8120"/>
                  </a:cubicBezTo>
                  <a:cubicBezTo>
                    <a:pt x="2286" y="9013"/>
                    <a:pt x="3477" y="9501"/>
                    <a:pt x="4763" y="9501"/>
                  </a:cubicBezTo>
                  <a:cubicBezTo>
                    <a:pt x="6025" y="9501"/>
                    <a:pt x="7215" y="9013"/>
                    <a:pt x="8108" y="8097"/>
                  </a:cubicBezTo>
                  <a:cubicBezTo>
                    <a:pt x="9001" y="7204"/>
                    <a:pt x="9489" y="6013"/>
                    <a:pt x="9489" y="4739"/>
                  </a:cubicBezTo>
                  <a:cubicBezTo>
                    <a:pt x="9489" y="3620"/>
                    <a:pt x="9096" y="2524"/>
                    <a:pt x="8358" y="1667"/>
                  </a:cubicBezTo>
                  <a:cubicBezTo>
                    <a:pt x="8325" y="1625"/>
                    <a:pt x="8284" y="1607"/>
                    <a:pt x="8243" y="1607"/>
                  </a:cubicBezTo>
                  <a:cubicBezTo>
                    <a:pt x="8124" y="1607"/>
                    <a:pt x="8011" y="1757"/>
                    <a:pt x="8108" y="1881"/>
                  </a:cubicBezTo>
                  <a:cubicBezTo>
                    <a:pt x="8751" y="2620"/>
                    <a:pt x="9108" y="3560"/>
                    <a:pt x="9156" y="4537"/>
                  </a:cubicBezTo>
                  <a:lnTo>
                    <a:pt x="8477" y="4537"/>
                  </a:lnTo>
                  <a:cubicBezTo>
                    <a:pt x="8275" y="4537"/>
                    <a:pt x="8275" y="4870"/>
                    <a:pt x="8477" y="4870"/>
                  </a:cubicBezTo>
                  <a:lnTo>
                    <a:pt x="9156" y="4870"/>
                  </a:lnTo>
                  <a:cubicBezTo>
                    <a:pt x="9120" y="6001"/>
                    <a:pt x="8656" y="7037"/>
                    <a:pt x="7870" y="7847"/>
                  </a:cubicBezTo>
                  <a:cubicBezTo>
                    <a:pt x="7084" y="8632"/>
                    <a:pt x="6037" y="9097"/>
                    <a:pt x="4929" y="9144"/>
                  </a:cubicBezTo>
                  <a:lnTo>
                    <a:pt x="4929" y="8466"/>
                  </a:lnTo>
                  <a:cubicBezTo>
                    <a:pt x="4929" y="8364"/>
                    <a:pt x="4846" y="8314"/>
                    <a:pt x="4763" y="8314"/>
                  </a:cubicBezTo>
                  <a:cubicBezTo>
                    <a:pt x="4679" y="8314"/>
                    <a:pt x="4596" y="8364"/>
                    <a:pt x="4596" y="8466"/>
                  </a:cubicBezTo>
                  <a:lnTo>
                    <a:pt x="4596" y="9144"/>
                  </a:lnTo>
                  <a:cubicBezTo>
                    <a:pt x="3477" y="9097"/>
                    <a:pt x="2441" y="8644"/>
                    <a:pt x="1631" y="7858"/>
                  </a:cubicBezTo>
                  <a:cubicBezTo>
                    <a:pt x="834" y="7061"/>
                    <a:pt x="369" y="6013"/>
                    <a:pt x="345" y="4882"/>
                  </a:cubicBezTo>
                  <a:lnTo>
                    <a:pt x="1012" y="4882"/>
                  </a:lnTo>
                  <a:cubicBezTo>
                    <a:pt x="1215" y="4882"/>
                    <a:pt x="1215" y="4560"/>
                    <a:pt x="1012" y="4560"/>
                  </a:cubicBezTo>
                  <a:lnTo>
                    <a:pt x="345" y="4560"/>
                  </a:lnTo>
                  <a:cubicBezTo>
                    <a:pt x="381" y="3441"/>
                    <a:pt x="834" y="2417"/>
                    <a:pt x="1619" y="1620"/>
                  </a:cubicBezTo>
                  <a:cubicBezTo>
                    <a:pt x="2405" y="834"/>
                    <a:pt x="3453" y="369"/>
                    <a:pt x="4560" y="334"/>
                  </a:cubicBezTo>
                  <a:lnTo>
                    <a:pt x="4560" y="1000"/>
                  </a:lnTo>
                  <a:cubicBezTo>
                    <a:pt x="4560" y="1102"/>
                    <a:pt x="4644" y="1152"/>
                    <a:pt x="4727" y="1152"/>
                  </a:cubicBezTo>
                  <a:cubicBezTo>
                    <a:pt x="4810" y="1152"/>
                    <a:pt x="4894" y="1102"/>
                    <a:pt x="4894" y="1000"/>
                  </a:cubicBezTo>
                  <a:lnTo>
                    <a:pt x="4894" y="334"/>
                  </a:lnTo>
                  <a:cubicBezTo>
                    <a:pt x="5834" y="357"/>
                    <a:pt x="6727" y="691"/>
                    <a:pt x="7465" y="1262"/>
                  </a:cubicBezTo>
                  <a:cubicBezTo>
                    <a:pt x="7510" y="1301"/>
                    <a:pt x="7556" y="1319"/>
                    <a:pt x="7597" y="1319"/>
                  </a:cubicBezTo>
                  <a:cubicBezTo>
                    <a:pt x="7645" y="1319"/>
                    <a:pt x="7684" y="1295"/>
                    <a:pt x="7703" y="1250"/>
                  </a:cubicBezTo>
                  <a:cubicBezTo>
                    <a:pt x="7763" y="1179"/>
                    <a:pt x="7751" y="1072"/>
                    <a:pt x="7680" y="1012"/>
                  </a:cubicBezTo>
                  <a:cubicBezTo>
                    <a:pt x="6834" y="346"/>
                    <a:pt x="5822" y="0"/>
                    <a:pt x="472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3" name="Google Shape;6553;p83"/>
          <p:cNvGrpSpPr/>
          <p:nvPr/>
        </p:nvGrpSpPr>
        <p:grpSpPr>
          <a:xfrm>
            <a:off x="4048787" y="2977019"/>
            <a:ext cx="283488" cy="198604"/>
            <a:chOff x="4048787" y="2977019"/>
            <a:chExt cx="283488" cy="198604"/>
          </a:xfrm>
        </p:grpSpPr>
        <p:sp>
          <p:nvSpPr>
            <p:cNvPr id="6554" name="Google Shape;6554;p83"/>
            <p:cNvSpPr/>
            <p:nvPr/>
          </p:nvSpPr>
          <p:spPr>
            <a:xfrm>
              <a:off x="4277659" y="3015880"/>
              <a:ext cx="25048" cy="19128"/>
            </a:xfrm>
            <a:custGeom>
              <a:rect b="b" l="l" r="r" t="t"/>
              <a:pathLst>
                <a:path extrusionOk="0" h="601" w="787">
                  <a:moveTo>
                    <a:pt x="157" y="1"/>
                  </a:moveTo>
                  <a:cubicBezTo>
                    <a:pt x="113" y="1"/>
                    <a:pt x="70" y="22"/>
                    <a:pt x="49" y="65"/>
                  </a:cubicBezTo>
                  <a:cubicBezTo>
                    <a:pt x="1" y="125"/>
                    <a:pt x="13" y="220"/>
                    <a:pt x="84" y="256"/>
                  </a:cubicBezTo>
                  <a:cubicBezTo>
                    <a:pt x="239" y="363"/>
                    <a:pt x="382" y="470"/>
                    <a:pt x="549" y="577"/>
                  </a:cubicBezTo>
                  <a:cubicBezTo>
                    <a:pt x="584" y="589"/>
                    <a:pt x="608" y="601"/>
                    <a:pt x="620" y="601"/>
                  </a:cubicBezTo>
                  <a:cubicBezTo>
                    <a:pt x="668" y="601"/>
                    <a:pt x="715" y="589"/>
                    <a:pt x="739" y="541"/>
                  </a:cubicBezTo>
                  <a:cubicBezTo>
                    <a:pt x="787" y="482"/>
                    <a:pt x="775" y="398"/>
                    <a:pt x="703" y="351"/>
                  </a:cubicBezTo>
                  <a:cubicBezTo>
                    <a:pt x="537" y="232"/>
                    <a:pt x="382" y="125"/>
                    <a:pt x="239" y="29"/>
                  </a:cubicBezTo>
                  <a:cubicBezTo>
                    <a:pt x="215" y="10"/>
                    <a:pt x="186" y="1"/>
                    <a:pt x="15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83"/>
            <p:cNvSpPr/>
            <p:nvPr/>
          </p:nvSpPr>
          <p:spPr>
            <a:xfrm>
              <a:off x="4101462" y="2977019"/>
              <a:ext cx="165630" cy="42458"/>
            </a:xfrm>
            <a:custGeom>
              <a:rect b="b" l="l" r="r" t="t"/>
              <a:pathLst>
                <a:path extrusionOk="0" h="1334" w="5204">
                  <a:moveTo>
                    <a:pt x="2810" y="0"/>
                  </a:moveTo>
                  <a:cubicBezTo>
                    <a:pt x="2132" y="0"/>
                    <a:pt x="1239" y="357"/>
                    <a:pt x="84" y="1084"/>
                  </a:cubicBezTo>
                  <a:cubicBezTo>
                    <a:pt x="24" y="1119"/>
                    <a:pt x="1" y="1215"/>
                    <a:pt x="48" y="1274"/>
                  </a:cubicBezTo>
                  <a:cubicBezTo>
                    <a:pt x="72" y="1322"/>
                    <a:pt x="120" y="1334"/>
                    <a:pt x="167" y="1334"/>
                  </a:cubicBezTo>
                  <a:cubicBezTo>
                    <a:pt x="191" y="1334"/>
                    <a:pt x="203" y="1334"/>
                    <a:pt x="239" y="1322"/>
                  </a:cubicBezTo>
                  <a:cubicBezTo>
                    <a:pt x="1334" y="619"/>
                    <a:pt x="2167" y="274"/>
                    <a:pt x="2798" y="274"/>
                  </a:cubicBezTo>
                  <a:cubicBezTo>
                    <a:pt x="3346" y="274"/>
                    <a:pt x="4061" y="524"/>
                    <a:pt x="4965" y="1060"/>
                  </a:cubicBezTo>
                  <a:cubicBezTo>
                    <a:pt x="4987" y="1077"/>
                    <a:pt x="5014" y="1085"/>
                    <a:pt x="5041" y="1085"/>
                  </a:cubicBezTo>
                  <a:cubicBezTo>
                    <a:pt x="5088" y="1085"/>
                    <a:pt x="5138" y="1062"/>
                    <a:pt x="5168" y="1024"/>
                  </a:cubicBezTo>
                  <a:cubicBezTo>
                    <a:pt x="5204" y="953"/>
                    <a:pt x="5180" y="869"/>
                    <a:pt x="5120" y="834"/>
                  </a:cubicBezTo>
                  <a:cubicBezTo>
                    <a:pt x="4168" y="262"/>
                    <a:pt x="3406" y="0"/>
                    <a:pt x="281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83"/>
            <p:cNvSpPr/>
            <p:nvPr/>
          </p:nvSpPr>
          <p:spPr>
            <a:xfrm>
              <a:off x="4048787" y="3000508"/>
              <a:ext cx="283488" cy="175115"/>
            </a:xfrm>
            <a:custGeom>
              <a:rect b="b" l="l" r="r" t="t"/>
              <a:pathLst>
                <a:path extrusionOk="0" h="5502" w="8907">
                  <a:moveTo>
                    <a:pt x="4453" y="286"/>
                  </a:moveTo>
                  <a:cubicBezTo>
                    <a:pt x="5596" y="286"/>
                    <a:pt x="7894" y="2072"/>
                    <a:pt x="8561" y="2620"/>
                  </a:cubicBezTo>
                  <a:cubicBezTo>
                    <a:pt x="8609" y="2655"/>
                    <a:pt x="8621" y="2691"/>
                    <a:pt x="8621" y="2751"/>
                  </a:cubicBezTo>
                  <a:cubicBezTo>
                    <a:pt x="8621" y="2810"/>
                    <a:pt x="8609" y="2858"/>
                    <a:pt x="8561" y="2894"/>
                  </a:cubicBezTo>
                  <a:cubicBezTo>
                    <a:pt x="7894" y="3441"/>
                    <a:pt x="5596" y="5227"/>
                    <a:pt x="4453" y="5227"/>
                  </a:cubicBezTo>
                  <a:cubicBezTo>
                    <a:pt x="3310" y="5227"/>
                    <a:pt x="1013" y="3441"/>
                    <a:pt x="346" y="2894"/>
                  </a:cubicBezTo>
                  <a:cubicBezTo>
                    <a:pt x="298" y="2858"/>
                    <a:pt x="286" y="2810"/>
                    <a:pt x="286" y="2751"/>
                  </a:cubicBezTo>
                  <a:cubicBezTo>
                    <a:pt x="286" y="2691"/>
                    <a:pt x="310" y="2655"/>
                    <a:pt x="346" y="2620"/>
                  </a:cubicBezTo>
                  <a:cubicBezTo>
                    <a:pt x="1013" y="2072"/>
                    <a:pt x="3310" y="286"/>
                    <a:pt x="4453" y="286"/>
                  </a:cubicBezTo>
                  <a:close/>
                  <a:moveTo>
                    <a:pt x="4453" y="0"/>
                  </a:moveTo>
                  <a:cubicBezTo>
                    <a:pt x="3251" y="0"/>
                    <a:pt x="1060" y="1679"/>
                    <a:pt x="167" y="2405"/>
                  </a:cubicBezTo>
                  <a:cubicBezTo>
                    <a:pt x="60" y="2501"/>
                    <a:pt x="1" y="2620"/>
                    <a:pt x="1" y="2751"/>
                  </a:cubicBezTo>
                  <a:cubicBezTo>
                    <a:pt x="1" y="2882"/>
                    <a:pt x="60" y="3025"/>
                    <a:pt x="167" y="3096"/>
                  </a:cubicBezTo>
                  <a:cubicBezTo>
                    <a:pt x="1060" y="3822"/>
                    <a:pt x="3251" y="5501"/>
                    <a:pt x="4453" y="5501"/>
                  </a:cubicBezTo>
                  <a:cubicBezTo>
                    <a:pt x="5656" y="5501"/>
                    <a:pt x="7847" y="3822"/>
                    <a:pt x="8740" y="3096"/>
                  </a:cubicBezTo>
                  <a:cubicBezTo>
                    <a:pt x="8847" y="3001"/>
                    <a:pt x="8906" y="2882"/>
                    <a:pt x="8906" y="2751"/>
                  </a:cubicBezTo>
                  <a:cubicBezTo>
                    <a:pt x="8906" y="2620"/>
                    <a:pt x="8847" y="2501"/>
                    <a:pt x="8740" y="2405"/>
                  </a:cubicBezTo>
                  <a:cubicBezTo>
                    <a:pt x="7847" y="1679"/>
                    <a:pt x="5656" y="0"/>
                    <a:pt x="445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83"/>
            <p:cNvSpPr/>
            <p:nvPr/>
          </p:nvSpPr>
          <p:spPr>
            <a:xfrm>
              <a:off x="4126478" y="3024347"/>
              <a:ext cx="129220" cy="127437"/>
            </a:xfrm>
            <a:custGeom>
              <a:rect b="b" l="l" r="r" t="t"/>
              <a:pathLst>
                <a:path extrusionOk="0" h="4004" w="4060">
                  <a:moveTo>
                    <a:pt x="2016" y="0"/>
                  </a:moveTo>
                  <a:cubicBezTo>
                    <a:pt x="1995" y="0"/>
                    <a:pt x="1974" y="1"/>
                    <a:pt x="1953" y="1"/>
                  </a:cubicBezTo>
                  <a:cubicBezTo>
                    <a:pt x="893" y="25"/>
                    <a:pt x="48" y="894"/>
                    <a:pt x="12" y="1930"/>
                  </a:cubicBezTo>
                  <a:cubicBezTo>
                    <a:pt x="0" y="2454"/>
                    <a:pt x="179" y="2942"/>
                    <a:pt x="512" y="3299"/>
                  </a:cubicBezTo>
                  <a:cubicBezTo>
                    <a:pt x="542" y="3329"/>
                    <a:pt x="578" y="3344"/>
                    <a:pt x="613" y="3344"/>
                  </a:cubicBezTo>
                  <a:cubicBezTo>
                    <a:pt x="649" y="3344"/>
                    <a:pt x="685" y="3329"/>
                    <a:pt x="715" y="3299"/>
                  </a:cubicBezTo>
                  <a:cubicBezTo>
                    <a:pt x="762" y="3252"/>
                    <a:pt x="774" y="3169"/>
                    <a:pt x="715" y="3109"/>
                  </a:cubicBezTo>
                  <a:cubicBezTo>
                    <a:pt x="429" y="2776"/>
                    <a:pt x="286" y="2359"/>
                    <a:pt x="298" y="1906"/>
                  </a:cubicBezTo>
                  <a:cubicBezTo>
                    <a:pt x="346" y="1025"/>
                    <a:pt x="1060" y="299"/>
                    <a:pt x="1941" y="263"/>
                  </a:cubicBezTo>
                  <a:cubicBezTo>
                    <a:pt x="1969" y="262"/>
                    <a:pt x="1996" y="261"/>
                    <a:pt x="2024" y="261"/>
                  </a:cubicBezTo>
                  <a:cubicBezTo>
                    <a:pt x="2975" y="261"/>
                    <a:pt x="3762" y="1053"/>
                    <a:pt x="3739" y="2026"/>
                  </a:cubicBezTo>
                  <a:cubicBezTo>
                    <a:pt x="3727" y="2930"/>
                    <a:pt x="2977" y="3692"/>
                    <a:pt x="2072" y="3716"/>
                  </a:cubicBezTo>
                  <a:cubicBezTo>
                    <a:pt x="2050" y="3717"/>
                    <a:pt x="2027" y="3717"/>
                    <a:pt x="2005" y="3717"/>
                  </a:cubicBezTo>
                  <a:cubicBezTo>
                    <a:pt x="1717" y="3717"/>
                    <a:pt x="1423" y="3646"/>
                    <a:pt x="1191" y="3514"/>
                  </a:cubicBezTo>
                  <a:cubicBezTo>
                    <a:pt x="1167" y="3500"/>
                    <a:pt x="1144" y="3493"/>
                    <a:pt x="1121" y="3493"/>
                  </a:cubicBezTo>
                  <a:cubicBezTo>
                    <a:pt x="1086" y="3493"/>
                    <a:pt x="1053" y="3509"/>
                    <a:pt x="1024" y="3538"/>
                  </a:cubicBezTo>
                  <a:cubicBezTo>
                    <a:pt x="965" y="3597"/>
                    <a:pt x="989" y="3716"/>
                    <a:pt x="1060" y="3764"/>
                  </a:cubicBezTo>
                  <a:cubicBezTo>
                    <a:pt x="1339" y="3920"/>
                    <a:pt x="1660" y="4003"/>
                    <a:pt x="1993" y="4003"/>
                  </a:cubicBezTo>
                  <a:cubicBezTo>
                    <a:pt x="2015" y="4003"/>
                    <a:pt x="2038" y="4003"/>
                    <a:pt x="2060" y="4002"/>
                  </a:cubicBezTo>
                  <a:cubicBezTo>
                    <a:pt x="3108" y="3966"/>
                    <a:pt x="3989" y="3121"/>
                    <a:pt x="4025" y="2061"/>
                  </a:cubicBezTo>
                  <a:cubicBezTo>
                    <a:pt x="4060" y="939"/>
                    <a:pt x="3142" y="0"/>
                    <a:pt x="201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83"/>
            <p:cNvSpPr/>
            <p:nvPr/>
          </p:nvSpPr>
          <p:spPr>
            <a:xfrm>
              <a:off x="4156778" y="3054678"/>
              <a:ext cx="68238" cy="68270"/>
            </a:xfrm>
            <a:custGeom>
              <a:rect b="b" l="l" r="r" t="t"/>
              <a:pathLst>
                <a:path extrusionOk="0" h="2145" w="2144">
                  <a:moveTo>
                    <a:pt x="1072" y="1"/>
                  </a:moveTo>
                  <a:cubicBezTo>
                    <a:pt x="477" y="1"/>
                    <a:pt x="1" y="477"/>
                    <a:pt x="1" y="1073"/>
                  </a:cubicBezTo>
                  <a:cubicBezTo>
                    <a:pt x="1" y="1668"/>
                    <a:pt x="477" y="2144"/>
                    <a:pt x="1072" y="2144"/>
                  </a:cubicBezTo>
                  <a:cubicBezTo>
                    <a:pt x="1668" y="2144"/>
                    <a:pt x="2144" y="1668"/>
                    <a:pt x="2144" y="1073"/>
                  </a:cubicBezTo>
                  <a:cubicBezTo>
                    <a:pt x="2132" y="977"/>
                    <a:pt x="2073" y="918"/>
                    <a:pt x="2001" y="918"/>
                  </a:cubicBezTo>
                  <a:cubicBezTo>
                    <a:pt x="1918" y="918"/>
                    <a:pt x="1858" y="977"/>
                    <a:pt x="1858" y="1049"/>
                  </a:cubicBezTo>
                  <a:cubicBezTo>
                    <a:pt x="1858" y="1489"/>
                    <a:pt x="1501" y="1846"/>
                    <a:pt x="1072" y="1846"/>
                  </a:cubicBezTo>
                  <a:cubicBezTo>
                    <a:pt x="644" y="1846"/>
                    <a:pt x="287" y="1489"/>
                    <a:pt x="287" y="1049"/>
                  </a:cubicBezTo>
                  <a:cubicBezTo>
                    <a:pt x="287" y="620"/>
                    <a:pt x="644" y="263"/>
                    <a:pt x="1072" y="263"/>
                  </a:cubicBezTo>
                  <a:cubicBezTo>
                    <a:pt x="1144" y="263"/>
                    <a:pt x="1203" y="203"/>
                    <a:pt x="1203" y="132"/>
                  </a:cubicBezTo>
                  <a:cubicBezTo>
                    <a:pt x="1203" y="60"/>
                    <a:pt x="1144" y="1"/>
                    <a:pt x="10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83"/>
            <p:cNvSpPr/>
            <p:nvPr/>
          </p:nvSpPr>
          <p:spPr>
            <a:xfrm>
              <a:off x="4198090" y="3060375"/>
              <a:ext cx="20879" cy="20879"/>
            </a:xfrm>
            <a:custGeom>
              <a:rect b="b" l="l" r="r" t="t"/>
              <a:pathLst>
                <a:path extrusionOk="0" h="656" w="656">
                  <a:moveTo>
                    <a:pt x="322" y="1"/>
                  </a:moveTo>
                  <a:cubicBezTo>
                    <a:pt x="143" y="1"/>
                    <a:pt x="1" y="143"/>
                    <a:pt x="1" y="322"/>
                  </a:cubicBezTo>
                  <a:cubicBezTo>
                    <a:pt x="1" y="501"/>
                    <a:pt x="143" y="655"/>
                    <a:pt x="322" y="655"/>
                  </a:cubicBezTo>
                  <a:cubicBezTo>
                    <a:pt x="501" y="655"/>
                    <a:pt x="655" y="501"/>
                    <a:pt x="655" y="322"/>
                  </a:cubicBezTo>
                  <a:cubicBezTo>
                    <a:pt x="655" y="143"/>
                    <a:pt x="501" y="1"/>
                    <a:pt x="32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0" name="Google Shape;6560;p83"/>
          <p:cNvGrpSpPr/>
          <p:nvPr/>
        </p:nvGrpSpPr>
        <p:grpSpPr>
          <a:xfrm>
            <a:off x="4054103" y="2430191"/>
            <a:ext cx="218687" cy="349052"/>
            <a:chOff x="4054103" y="2430191"/>
            <a:chExt cx="218687" cy="349052"/>
          </a:xfrm>
        </p:grpSpPr>
        <p:sp>
          <p:nvSpPr>
            <p:cNvPr id="6561" name="Google Shape;6561;p83"/>
            <p:cNvSpPr/>
            <p:nvPr/>
          </p:nvSpPr>
          <p:spPr>
            <a:xfrm>
              <a:off x="4054103" y="2430191"/>
              <a:ext cx="218687" cy="349052"/>
            </a:xfrm>
            <a:custGeom>
              <a:rect b="b" l="l" r="r" t="t"/>
              <a:pathLst>
                <a:path extrusionOk="0" h="10967" w="6871">
                  <a:moveTo>
                    <a:pt x="6513" y="846"/>
                  </a:moveTo>
                  <a:cubicBezTo>
                    <a:pt x="6513" y="846"/>
                    <a:pt x="6537" y="846"/>
                    <a:pt x="6537" y="870"/>
                  </a:cubicBezTo>
                  <a:lnTo>
                    <a:pt x="6537" y="1203"/>
                  </a:lnTo>
                  <a:lnTo>
                    <a:pt x="6513" y="1203"/>
                  </a:lnTo>
                  <a:lnTo>
                    <a:pt x="6001" y="1227"/>
                  </a:lnTo>
                  <a:cubicBezTo>
                    <a:pt x="5906" y="1227"/>
                    <a:pt x="5834" y="1298"/>
                    <a:pt x="5834" y="1382"/>
                  </a:cubicBezTo>
                  <a:cubicBezTo>
                    <a:pt x="5834" y="1477"/>
                    <a:pt x="5906" y="1548"/>
                    <a:pt x="6001" y="1548"/>
                  </a:cubicBezTo>
                  <a:lnTo>
                    <a:pt x="6180" y="1548"/>
                  </a:lnTo>
                  <a:lnTo>
                    <a:pt x="6180" y="7239"/>
                  </a:lnTo>
                  <a:cubicBezTo>
                    <a:pt x="6180" y="7239"/>
                    <a:pt x="6180" y="7251"/>
                    <a:pt x="6156" y="7251"/>
                  </a:cubicBezTo>
                  <a:lnTo>
                    <a:pt x="655" y="7251"/>
                  </a:lnTo>
                  <a:cubicBezTo>
                    <a:pt x="655" y="7251"/>
                    <a:pt x="643" y="7251"/>
                    <a:pt x="643" y="7239"/>
                  </a:cubicBezTo>
                  <a:lnTo>
                    <a:pt x="643" y="1548"/>
                  </a:lnTo>
                  <a:lnTo>
                    <a:pt x="5310" y="1548"/>
                  </a:lnTo>
                  <a:cubicBezTo>
                    <a:pt x="5406" y="1548"/>
                    <a:pt x="5477" y="1477"/>
                    <a:pt x="5477" y="1382"/>
                  </a:cubicBezTo>
                  <a:cubicBezTo>
                    <a:pt x="5477" y="1298"/>
                    <a:pt x="5406" y="1227"/>
                    <a:pt x="5310" y="1227"/>
                  </a:cubicBezTo>
                  <a:lnTo>
                    <a:pt x="322" y="1227"/>
                  </a:lnTo>
                  <a:cubicBezTo>
                    <a:pt x="322" y="1227"/>
                    <a:pt x="310" y="1227"/>
                    <a:pt x="310" y="1203"/>
                  </a:cubicBezTo>
                  <a:lnTo>
                    <a:pt x="310" y="870"/>
                  </a:lnTo>
                  <a:cubicBezTo>
                    <a:pt x="310" y="870"/>
                    <a:pt x="310" y="846"/>
                    <a:pt x="322" y="846"/>
                  </a:cubicBezTo>
                  <a:close/>
                  <a:moveTo>
                    <a:pt x="5179" y="7561"/>
                  </a:moveTo>
                  <a:lnTo>
                    <a:pt x="5656" y="9990"/>
                  </a:lnTo>
                  <a:lnTo>
                    <a:pt x="3572" y="9990"/>
                  </a:lnTo>
                  <a:lnTo>
                    <a:pt x="3572" y="8085"/>
                  </a:lnTo>
                  <a:cubicBezTo>
                    <a:pt x="3572" y="7990"/>
                    <a:pt x="3501" y="7918"/>
                    <a:pt x="3405" y="7918"/>
                  </a:cubicBezTo>
                  <a:cubicBezTo>
                    <a:pt x="3310" y="7918"/>
                    <a:pt x="3239" y="7990"/>
                    <a:pt x="3239" y="8085"/>
                  </a:cubicBezTo>
                  <a:lnTo>
                    <a:pt x="3239" y="9990"/>
                  </a:lnTo>
                  <a:lnTo>
                    <a:pt x="1155" y="9990"/>
                  </a:lnTo>
                  <a:lnTo>
                    <a:pt x="1643" y="7561"/>
                  </a:lnTo>
                  <a:close/>
                  <a:moveTo>
                    <a:pt x="3417" y="0"/>
                  </a:moveTo>
                  <a:cubicBezTo>
                    <a:pt x="3334" y="0"/>
                    <a:pt x="3263" y="72"/>
                    <a:pt x="3263" y="167"/>
                  </a:cubicBezTo>
                  <a:lnTo>
                    <a:pt x="3263" y="524"/>
                  </a:lnTo>
                  <a:lnTo>
                    <a:pt x="322" y="524"/>
                  </a:lnTo>
                  <a:cubicBezTo>
                    <a:pt x="143" y="524"/>
                    <a:pt x="0" y="667"/>
                    <a:pt x="0" y="846"/>
                  </a:cubicBezTo>
                  <a:lnTo>
                    <a:pt x="0" y="1191"/>
                  </a:lnTo>
                  <a:cubicBezTo>
                    <a:pt x="0" y="1370"/>
                    <a:pt x="143" y="1524"/>
                    <a:pt x="322" y="1524"/>
                  </a:cubicBezTo>
                  <a:lnTo>
                    <a:pt x="334" y="1524"/>
                  </a:lnTo>
                  <a:lnTo>
                    <a:pt x="334" y="7204"/>
                  </a:lnTo>
                  <a:cubicBezTo>
                    <a:pt x="334" y="7382"/>
                    <a:pt x="488" y="7525"/>
                    <a:pt x="667" y="7525"/>
                  </a:cubicBezTo>
                  <a:lnTo>
                    <a:pt x="1334" y="7525"/>
                  </a:lnTo>
                  <a:lnTo>
                    <a:pt x="679" y="10776"/>
                  </a:lnTo>
                  <a:cubicBezTo>
                    <a:pt x="667" y="10859"/>
                    <a:pt x="727" y="10954"/>
                    <a:pt x="798" y="10966"/>
                  </a:cubicBezTo>
                  <a:lnTo>
                    <a:pt x="834" y="10966"/>
                  </a:lnTo>
                  <a:cubicBezTo>
                    <a:pt x="905" y="10966"/>
                    <a:pt x="977" y="10907"/>
                    <a:pt x="1000" y="10835"/>
                  </a:cubicBezTo>
                  <a:lnTo>
                    <a:pt x="1119" y="10264"/>
                  </a:lnTo>
                  <a:lnTo>
                    <a:pt x="3274" y="10264"/>
                  </a:lnTo>
                  <a:lnTo>
                    <a:pt x="3274" y="10788"/>
                  </a:lnTo>
                  <a:cubicBezTo>
                    <a:pt x="3274" y="10883"/>
                    <a:pt x="3346" y="10954"/>
                    <a:pt x="3441" y="10954"/>
                  </a:cubicBezTo>
                  <a:cubicBezTo>
                    <a:pt x="3524" y="10954"/>
                    <a:pt x="3596" y="10883"/>
                    <a:pt x="3596" y="10788"/>
                  </a:cubicBezTo>
                  <a:lnTo>
                    <a:pt x="3596" y="10264"/>
                  </a:lnTo>
                  <a:lnTo>
                    <a:pt x="5763" y="10264"/>
                  </a:lnTo>
                  <a:lnTo>
                    <a:pt x="5882" y="10835"/>
                  </a:lnTo>
                  <a:cubicBezTo>
                    <a:pt x="5894" y="10907"/>
                    <a:pt x="5965" y="10966"/>
                    <a:pt x="6037" y="10966"/>
                  </a:cubicBezTo>
                  <a:lnTo>
                    <a:pt x="6072" y="10966"/>
                  </a:lnTo>
                  <a:cubicBezTo>
                    <a:pt x="6156" y="10954"/>
                    <a:pt x="6215" y="10859"/>
                    <a:pt x="6191" y="10776"/>
                  </a:cubicBezTo>
                  <a:lnTo>
                    <a:pt x="5537" y="7525"/>
                  </a:lnTo>
                  <a:lnTo>
                    <a:pt x="6203" y="7525"/>
                  </a:lnTo>
                  <a:cubicBezTo>
                    <a:pt x="6382" y="7525"/>
                    <a:pt x="6537" y="7382"/>
                    <a:pt x="6537" y="7204"/>
                  </a:cubicBezTo>
                  <a:lnTo>
                    <a:pt x="6537" y="1513"/>
                  </a:lnTo>
                  <a:lnTo>
                    <a:pt x="6549" y="1513"/>
                  </a:lnTo>
                  <a:cubicBezTo>
                    <a:pt x="6727" y="1513"/>
                    <a:pt x="6870" y="1370"/>
                    <a:pt x="6870" y="1191"/>
                  </a:cubicBezTo>
                  <a:lnTo>
                    <a:pt x="6870" y="870"/>
                  </a:lnTo>
                  <a:cubicBezTo>
                    <a:pt x="6846" y="667"/>
                    <a:pt x="6692" y="524"/>
                    <a:pt x="6513" y="524"/>
                  </a:cubicBezTo>
                  <a:lnTo>
                    <a:pt x="3584" y="524"/>
                  </a:lnTo>
                  <a:lnTo>
                    <a:pt x="3584" y="167"/>
                  </a:lnTo>
                  <a:cubicBezTo>
                    <a:pt x="3584" y="72"/>
                    <a:pt x="3513" y="0"/>
                    <a:pt x="34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83"/>
            <p:cNvSpPr/>
            <p:nvPr/>
          </p:nvSpPr>
          <p:spPr>
            <a:xfrm>
              <a:off x="4091595" y="2517716"/>
              <a:ext cx="142524" cy="103503"/>
            </a:xfrm>
            <a:custGeom>
              <a:rect b="b" l="l" r="r" t="t"/>
              <a:pathLst>
                <a:path extrusionOk="0" h="3252" w="4478">
                  <a:moveTo>
                    <a:pt x="3430" y="1"/>
                  </a:moveTo>
                  <a:cubicBezTo>
                    <a:pt x="3347" y="1"/>
                    <a:pt x="3275" y="84"/>
                    <a:pt x="3275" y="168"/>
                  </a:cubicBezTo>
                  <a:cubicBezTo>
                    <a:pt x="3275" y="263"/>
                    <a:pt x="3347" y="334"/>
                    <a:pt x="3430" y="334"/>
                  </a:cubicBezTo>
                  <a:lnTo>
                    <a:pt x="3906" y="334"/>
                  </a:lnTo>
                  <a:lnTo>
                    <a:pt x="2335" y="1906"/>
                  </a:lnTo>
                  <a:lnTo>
                    <a:pt x="2323" y="1906"/>
                  </a:lnTo>
                  <a:lnTo>
                    <a:pt x="1965" y="1549"/>
                  </a:lnTo>
                  <a:cubicBezTo>
                    <a:pt x="1894" y="1483"/>
                    <a:pt x="1808" y="1450"/>
                    <a:pt x="1723" y="1450"/>
                  </a:cubicBezTo>
                  <a:cubicBezTo>
                    <a:pt x="1638" y="1450"/>
                    <a:pt x="1555" y="1483"/>
                    <a:pt x="1489" y="1549"/>
                  </a:cubicBezTo>
                  <a:lnTo>
                    <a:pt x="60" y="2977"/>
                  </a:lnTo>
                  <a:cubicBezTo>
                    <a:pt x="1" y="3037"/>
                    <a:pt x="1" y="3144"/>
                    <a:pt x="60" y="3204"/>
                  </a:cubicBezTo>
                  <a:cubicBezTo>
                    <a:pt x="84" y="3239"/>
                    <a:pt x="132" y="3251"/>
                    <a:pt x="180" y="3251"/>
                  </a:cubicBezTo>
                  <a:cubicBezTo>
                    <a:pt x="215" y="3251"/>
                    <a:pt x="263" y="3239"/>
                    <a:pt x="299" y="3204"/>
                  </a:cubicBezTo>
                  <a:lnTo>
                    <a:pt x="1727" y="1775"/>
                  </a:lnTo>
                  <a:lnTo>
                    <a:pt x="1739" y="1775"/>
                  </a:lnTo>
                  <a:lnTo>
                    <a:pt x="2096" y="2132"/>
                  </a:lnTo>
                  <a:cubicBezTo>
                    <a:pt x="2156" y="2192"/>
                    <a:pt x="2239" y="2239"/>
                    <a:pt x="2335" y="2239"/>
                  </a:cubicBezTo>
                  <a:cubicBezTo>
                    <a:pt x="2418" y="2239"/>
                    <a:pt x="2513" y="2203"/>
                    <a:pt x="2573" y="2132"/>
                  </a:cubicBezTo>
                  <a:lnTo>
                    <a:pt x="4144" y="560"/>
                  </a:lnTo>
                  <a:lnTo>
                    <a:pt x="4144" y="1037"/>
                  </a:lnTo>
                  <a:cubicBezTo>
                    <a:pt x="4144" y="1120"/>
                    <a:pt x="4228" y="1191"/>
                    <a:pt x="4311" y="1191"/>
                  </a:cubicBezTo>
                  <a:cubicBezTo>
                    <a:pt x="4406" y="1191"/>
                    <a:pt x="4478" y="1120"/>
                    <a:pt x="4478" y="1037"/>
                  </a:cubicBezTo>
                  <a:lnTo>
                    <a:pt x="4478" y="168"/>
                  </a:lnTo>
                  <a:cubicBezTo>
                    <a:pt x="4466" y="84"/>
                    <a:pt x="4382" y="1"/>
                    <a:pt x="429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3" name="Google Shape;6563;p83"/>
          <p:cNvGrpSpPr/>
          <p:nvPr/>
        </p:nvGrpSpPr>
        <p:grpSpPr>
          <a:xfrm>
            <a:off x="2185128" y="2427549"/>
            <a:ext cx="382758" cy="356595"/>
            <a:chOff x="2185128" y="2427549"/>
            <a:chExt cx="382758" cy="356595"/>
          </a:xfrm>
        </p:grpSpPr>
        <p:sp>
          <p:nvSpPr>
            <p:cNvPr id="6564" name="Google Shape;6564;p83"/>
            <p:cNvSpPr/>
            <p:nvPr/>
          </p:nvSpPr>
          <p:spPr>
            <a:xfrm>
              <a:off x="2313584" y="2612467"/>
              <a:ext cx="119417" cy="103853"/>
            </a:xfrm>
            <a:custGeom>
              <a:rect b="b" l="l" r="r" t="t"/>
              <a:pathLst>
                <a:path extrusionOk="0" h="3263" w="3752">
                  <a:moveTo>
                    <a:pt x="1882" y="0"/>
                  </a:moveTo>
                  <a:cubicBezTo>
                    <a:pt x="1775" y="0"/>
                    <a:pt x="1692" y="96"/>
                    <a:pt x="1692" y="203"/>
                  </a:cubicBezTo>
                  <a:lnTo>
                    <a:pt x="1692" y="2013"/>
                  </a:lnTo>
                  <a:lnTo>
                    <a:pt x="120" y="2917"/>
                  </a:lnTo>
                  <a:cubicBezTo>
                    <a:pt x="37" y="2977"/>
                    <a:pt x="1" y="3084"/>
                    <a:pt x="48" y="3179"/>
                  </a:cubicBezTo>
                  <a:cubicBezTo>
                    <a:pt x="84" y="3239"/>
                    <a:pt x="156" y="3263"/>
                    <a:pt x="215" y="3263"/>
                  </a:cubicBezTo>
                  <a:cubicBezTo>
                    <a:pt x="239" y="3263"/>
                    <a:pt x="275" y="3251"/>
                    <a:pt x="298" y="3239"/>
                  </a:cubicBezTo>
                  <a:lnTo>
                    <a:pt x="1870" y="2322"/>
                  </a:lnTo>
                  <a:lnTo>
                    <a:pt x="3430" y="3239"/>
                  </a:lnTo>
                  <a:cubicBezTo>
                    <a:pt x="3454" y="3251"/>
                    <a:pt x="3489" y="3263"/>
                    <a:pt x="3513" y="3263"/>
                  </a:cubicBezTo>
                  <a:cubicBezTo>
                    <a:pt x="3573" y="3263"/>
                    <a:pt x="3656" y="3239"/>
                    <a:pt x="3680" y="3179"/>
                  </a:cubicBezTo>
                  <a:cubicBezTo>
                    <a:pt x="3751" y="3072"/>
                    <a:pt x="3727" y="2965"/>
                    <a:pt x="3632" y="2906"/>
                  </a:cubicBezTo>
                  <a:lnTo>
                    <a:pt x="2073" y="2001"/>
                  </a:lnTo>
                  <a:lnTo>
                    <a:pt x="2073" y="203"/>
                  </a:lnTo>
                  <a:cubicBezTo>
                    <a:pt x="2073" y="96"/>
                    <a:pt x="1989" y="0"/>
                    <a:pt x="188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83"/>
            <p:cNvSpPr/>
            <p:nvPr/>
          </p:nvSpPr>
          <p:spPr>
            <a:xfrm>
              <a:off x="2311706" y="2427549"/>
              <a:ext cx="129633" cy="171327"/>
            </a:xfrm>
            <a:custGeom>
              <a:rect b="b" l="l" r="r" t="t"/>
              <a:pathLst>
                <a:path extrusionOk="0" h="5383" w="4073">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83"/>
            <p:cNvSpPr/>
            <p:nvPr/>
          </p:nvSpPr>
          <p:spPr>
            <a:xfrm>
              <a:off x="2438252" y="2611703"/>
              <a:ext cx="129633" cy="172441"/>
            </a:xfrm>
            <a:custGeom>
              <a:rect b="b" l="l" r="r" t="t"/>
              <a:pathLst>
                <a:path extrusionOk="0" h="5418" w="4073">
                  <a:moveTo>
                    <a:pt x="2085" y="370"/>
                  </a:moveTo>
                  <a:cubicBezTo>
                    <a:pt x="2573" y="370"/>
                    <a:pt x="2978" y="774"/>
                    <a:pt x="2978" y="1263"/>
                  </a:cubicBezTo>
                  <a:lnTo>
                    <a:pt x="2978" y="1382"/>
                  </a:lnTo>
                  <a:lnTo>
                    <a:pt x="2966" y="1382"/>
                  </a:lnTo>
                  <a:cubicBezTo>
                    <a:pt x="2692" y="1322"/>
                    <a:pt x="2620" y="965"/>
                    <a:pt x="2620" y="965"/>
                  </a:cubicBezTo>
                  <a:cubicBezTo>
                    <a:pt x="2608" y="894"/>
                    <a:pt x="2549" y="834"/>
                    <a:pt x="2466" y="822"/>
                  </a:cubicBezTo>
                  <a:cubicBezTo>
                    <a:pt x="2450" y="817"/>
                    <a:pt x="2435" y="815"/>
                    <a:pt x="2420" y="815"/>
                  </a:cubicBezTo>
                  <a:cubicBezTo>
                    <a:pt x="2365" y="815"/>
                    <a:pt x="2313" y="847"/>
                    <a:pt x="2275" y="894"/>
                  </a:cubicBezTo>
                  <a:cubicBezTo>
                    <a:pt x="1942" y="1370"/>
                    <a:pt x="1180" y="1382"/>
                    <a:pt x="1168" y="1382"/>
                  </a:cubicBezTo>
                  <a:lnTo>
                    <a:pt x="1096" y="1382"/>
                  </a:lnTo>
                  <a:lnTo>
                    <a:pt x="1096" y="1263"/>
                  </a:lnTo>
                  <a:cubicBezTo>
                    <a:pt x="1096" y="774"/>
                    <a:pt x="1501" y="370"/>
                    <a:pt x="1989" y="370"/>
                  </a:cubicBezTo>
                  <a:close/>
                  <a:moveTo>
                    <a:pt x="3132" y="1906"/>
                  </a:moveTo>
                  <a:cubicBezTo>
                    <a:pt x="3156" y="1929"/>
                    <a:pt x="3168" y="1965"/>
                    <a:pt x="3168" y="2013"/>
                  </a:cubicBezTo>
                  <a:cubicBezTo>
                    <a:pt x="3168" y="2048"/>
                    <a:pt x="3144" y="2096"/>
                    <a:pt x="3109" y="2132"/>
                  </a:cubicBezTo>
                  <a:lnTo>
                    <a:pt x="3109" y="1906"/>
                  </a:lnTo>
                  <a:close/>
                  <a:moveTo>
                    <a:pt x="965" y="1894"/>
                  </a:moveTo>
                  <a:lnTo>
                    <a:pt x="965" y="2144"/>
                  </a:lnTo>
                  <a:cubicBezTo>
                    <a:pt x="930" y="2108"/>
                    <a:pt x="894" y="2072"/>
                    <a:pt x="894" y="2013"/>
                  </a:cubicBezTo>
                  <a:cubicBezTo>
                    <a:pt x="894" y="1965"/>
                    <a:pt x="906" y="1929"/>
                    <a:pt x="942" y="1906"/>
                  </a:cubicBezTo>
                  <a:cubicBezTo>
                    <a:pt x="953" y="1906"/>
                    <a:pt x="953" y="1906"/>
                    <a:pt x="965" y="1894"/>
                  </a:cubicBezTo>
                  <a:close/>
                  <a:moveTo>
                    <a:pt x="2347" y="1358"/>
                  </a:moveTo>
                  <a:cubicBezTo>
                    <a:pt x="2430" y="1489"/>
                    <a:pt x="2549" y="1620"/>
                    <a:pt x="2704" y="1691"/>
                  </a:cubicBezTo>
                  <a:lnTo>
                    <a:pt x="2704" y="2227"/>
                  </a:lnTo>
                  <a:cubicBezTo>
                    <a:pt x="2739" y="2572"/>
                    <a:pt x="2454" y="2846"/>
                    <a:pt x="2132" y="2846"/>
                  </a:cubicBezTo>
                  <a:lnTo>
                    <a:pt x="1954" y="2846"/>
                  </a:lnTo>
                  <a:cubicBezTo>
                    <a:pt x="1620" y="2846"/>
                    <a:pt x="1334" y="2572"/>
                    <a:pt x="1334" y="2227"/>
                  </a:cubicBezTo>
                  <a:lnTo>
                    <a:pt x="1334" y="1739"/>
                  </a:lnTo>
                  <a:cubicBezTo>
                    <a:pt x="1596" y="1715"/>
                    <a:pt x="2025" y="1620"/>
                    <a:pt x="2347" y="1358"/>
                  </a:cubicBezTo>
                  <a:close/>
                  <a:moveTo>
                    <a:pt x="2263" y="3215"/>
                  </a:moveTo>
                  <a:lnTo>
                    <a:pt x="2251" y="3322"/>
                  </a:lnTo>
                  <a:lnTo>
                    <a:pt x="2037" y="3537"/>
                  </a:lnTo>
                  <a:lnTo>
                    <a:pt x="1846" y="3346"/>
                  </a:lnTo>
                  <a:lnTo>
                    <a:pt x="1846" y="3215"/>
                  </a:lnTo>
                  <a:close/>
                  <a:moveTo>
                    <a:pt x="1989" y="1"/>
                  </a:moveTo>
                  <a:cubicBezTo>
                    <a:pt x="1299" y="1"/>
                    <a:pt x="727" y="560"/>
                    <a:pt x="727" y="1263"/>
                  </a:cubicBezTo>
                  <a:lnTo>
                    <a:pt x="727" y="1596"/>
                  </a:lnTo>
                  <a:cubicBezTo>
                    <a:pt x="608" y="1691"/>
                    <a:pt x="537" y="1846"/>
                    <a:pt x="537" y="2013"/>
                  </a:cubicBezTo>
                  <a:cubicBezTo>
                    <a:pt x="537" y="2287"/>
                    <a:pt x="763" y="2525"/>
                    <a:pt x="1025" y="2549"/>
                  </a:cubicBezTo>
                  <a:cubicBezTo>
                    <a:pt x="1096" y="2763"/>
                    <a:pt x="1263" y="2965"/>
                    <a:pt x="1454" y="3084"/>
                  </a:cubicBezTo>
                  <a:lnTo>
                    <a:pt x="1454" y="3180"/>
                  </a:lnTo>
                  <a:lnTo>
                    <a:pt x="680" y="3477"/>
                  </a:lnTo>
                  <a:cubicBezTo>
                    <a:pt x="608" y="3513"/>
                    <a:pt x="1" y="3751"/>
                    <a:pt x="1" y="4525"/>
                  </a:cubicBezTo>
                  <a:lnTo>
                    <a:pt x="1" y="5192"/>
                  </a:lnTo>
                  <a:cubicBezTo>
                    <a:pt x="1" y="5299"/>
                    <a:pt x="84" y="5382"/>
                    <a:pt x="191" y="5382"/>
                  </a:cubicBezTo>
                  <a:lnTo>
                    <a:pt x="668" y="5382"/>
                  </a:lnTo>
                  <a:cubicBezTo>
                    <a:pt x="775" y="5382"/>
                    <a:pt x="858" y="5299"/>
                    <a:pt x="858" y="5192"/>
                  </a:cubicBezTo>
                  <a:cubicBezTo>
                    <a:pt x="858" y="5085"/>
                    <a:pt x="775" y="5001"/>
                    <a:pt x="668" y="5001"/>
                  </a:cubicBezTo>
                  <a:lnTo>
                    <a:pt x="370" y="5001"/>
                  </a:lnTo>
                  <a:lnTo>
                    <a:pt x="370" y="4537"/>
                  </a:lnTo>
                  <a:cubicBezTo>
                    <a:pt x="370" y="4013"/>
                    <a:pt x="787" y="3870"/>
                    <a:pt x="799" y="3858"/>
                  </a:cubicBezTo>
                  <a:lnTo>
                    <a:pt x="823" y="3858"/>
                  </a:lnTo>
                  <a:lnTo>
                    <a:pt x="1537" y="3572"/>
                  </a:lnTo>
                  <a:lnTo>
                    <a:pt x="1906" y="3942"/>
                  </a:lnTo>
                  <a:cubicBezTo>
                    <a:pt x="1930" y="3977"/>
                    <a:pt x="1989" y="4001"/>
                    <a:pt x="2037" y="4001"/>
                  </a:cubicBezTo>
                  <a:cubicBezTo>
                    <a:pt x="2085" y="4001"/>
                    <a:pt x="2144" y="3989"/>
                    <a:pt x="2168" y="3942"/>
                  </a:cubicBezTo>
                  <a:lnTo>
                    <a:pt x="2525" y="3572"/>
                  </a:lnTo>
                  <a:lnTo>
                    <a:pt x="3239" y="3858"/>
                  </a:lnTo>
                  <a:lnTo>
                    <a:pt x="3263" y="3858"/>
                  </a:lnTo>
                  <a:cubicBezTo>
                    <a:pt x="3275" y="3858"/>
                    <a:pt x="3692" y="4013"/>
                    <a:pt x="3692" y="4537"/>
                  </a:cubicBezTo>
                  <a:lnTo>
                    <a:pt x="3692" y="5025"/>
                  </a:lnTo>
                  <a:lnTo>
                    <a:pt x="1311" y="5025"/>
                  </a:lnTo>
                  <a:cubicBezTo>
                    <a:pt x="1204" y="5025"/>
                    <a:pt x="1120" y="5120"/>
                    <a:pt x="1120" y="5215"/>
                  </a:cubicBezTo>
                  <a:cubicBezTo>
                    <a:pt x="1120" y="5323"/>
                    <a:pt x="1204" y="5418"/>
                    <a:pt x="1311" y="5418"/>
                  </a:cubicBezTo>
                  <a:lnTo>
                    <a:pt x="3882" y="5418"/>
                  </a:lnTo>
                  <a:cubicBezTo>
                    <a:pt x="3990" y="5418"/>
                    <a:pt x="4073" y="5323"/>
                    <a:pt x="4073" y="5215"/>
                  </a:cubicBezTo>
                  <a:lnTo>
                    <a:pt x="4073" y="4537"/>
                  </a:lnTo>
                  <a:cubicBezTo>
                    <a:pt x="4061" y="3763"/>
                    <a:pt x="3454" y="3525"/>
                    <a:pt x="3382" y="3501"/>
                  </a:cubicBezTo>
                  <a:lnTo>
                    <a:pt x="2620" y="3203"/>
                  </a:lnTo>
                  <a:lnTo>
                    <a:pt x="2620" y="3096"/>
                  </a:lnTo>
                  <a:cubicBezTo>
                    <a:pt x="2823" y="2977"/>
                    <a:pt x="2978" y="2787"/>
                    <a:pt x="3049" y="2560"/>
                  </a:cubicBezTo>
                  <a:cubicBezTo>
                    <a:pt x="3323" y="2549"/>
                    <a:pt x="3537" y="2310"/>
                    <a:pt x="3537" y="2025"/>
                  </a:cubicBezTo>
                  <a:cubicBezTo>
                    <a:pt x="3537" y="1858"/>
                    <a:pt x="3466" y="1703"/>
                    <a:pt x="3347" y="1608"/>
                  </a:cubicBezTo>
                  <a:lnTo>
                    <a:pt x="3347" y="1263"/>
                  </a:lnTo>
                  <a:cubicBezTo>
                    <a:pt x="3347" y="560"/>
                    <a:pt x="2787" y="1"/>
                    <a:pt x="208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83"/>
            <p:cNvSpPr/>
            <p:nvPr/>
          </p:nvSpPr>
          <p:spPr>
            <a:xfrm>
              <a:off x="2185128" y="2611703"/>
              <a:ext cx="130015" cy="172441"/>
            </a:xfrm>
            <a:custGeom>
              <a:rect b="b" l="l" r="r" t="t"/>
              <a:pathLst>
                <a:path extrusionOk="0" h="5418" w="4085">
                  <a:moveTo>
                    <a:pt x="2084" y="370"/>
                  </a:moveTo>
                  <a:cubicBezTo>
                    <a:pt x="2584" y="370"/>
                    <a:pt x="2977" y="774"/>
                    <a:pt x="2977" y="1263"/>
                  </a:cubicBezTo>
                  <a:lnTo>
                    <a:pt x="2977" y="1382"/>
                  </a:lnTo>
                  <a:lnTo>
                    <a:pt x="2965" y="1382"/>
                  </a:lnTo>
                  <a:cubicBezTo>
                    <a:pt x="2703" y="1322"/>
                    <a:pt x="2620" y="965"/>
                    <a:pt x="2620" y="965"/>
                  </a:cubicBezTo>
                  <a:cubicBezTo>
                    <a:pt x="2608" y="894"/>
                    <a:pt x="2549" y="834"/>
                    <a:pt x="2477" y="822"/>
                  </a:cubicBezTo>
                  <a:cubicBezTo>
                    <a:pt x="2462" y="817"/>
                    <a:pt x="2446" y="815"/>
                    <a:pt x="2430" y="815"/>
                  </a:cubicBezTo>
                  <a:cubicBezTo>
                    <a:pt x="2372" y="815"/>
                    <a:pt x="2315" y="847"/>
                    <a:pt x="2287" y="894"/>
                  </a:cubicBezTo>
                  <a:cubicBezTo>
                    <a:pt x="1941" y="1370"/>
                    <a:pt x="1179" y="1382"/>
                    <a:pt x="1167" y="1382"/>
                  </a:cubicBezTo>
                  <a:lnTo>
                    <a:pt x="1108" y="1382"/>
                  </a:lnTo>
                  <a:lnTo>
                    <a:pt x="1108" y="1263"/>
                  </a:lnTo>
                  <a:cubicBezTo>
                    <a:pt x="1108" y="774"/>
                    <a:pt x="1513" y="370"/>
                    <a:pt x="2001" y="370"/>
                  </a:cubicBezTo>
                  <a:close/>
                  <a:moveTo>
                    <a:pt x="3132" y="1906"/>
                  </a:moveTo>
                  <a:cubicBezTo>
                    <a:pt x="3168" y="1929"/>
                    <a:pt x="3180" y="1965"/>
                    <a:pt x="3180" y="2013"/>
                  </a:cubicBezTo>
                  <a:cubicBezTo>
                    <a:pt x="3180" y="2048"/>
                    <a:pt x="3144" y="2096"/>
                    <a:pt x="3120" y="2132"/>
                  </a:cubicBezTo>
                  <a:lnTo>
                    <a:pt x="3120" y="1906"/>
                  </a:lnTo>
                  <a:close/>
                  <a:moveTo>
                    <a:pt x="977" y="1894"/>
                  </a:moveTo>
                  <a:lnTo>
                    <a:pt x="977" y="2144"/>
                  </a:lnTo>
                  <a:cubicBezTo>
                    <a:pt x="929" y="2108"/>
                    <a:pt x="905" y="2072"/>
                    <a:pt x="905" y="2013"/>
                  </a:cubicBezTo>
                  <a:cubicBezTo>
                    <a:pt x="905" y="1965"/>
                    <a:pt x="917" y="1929"/>
                    <a:pt x="941" y="1906"/>
                  </a:cubicBezTo>
                  <a:cubicBezTo>
                    <a:pt x="965" y="1906"/>
                    <a:pt x="965" y="1906"/>
                    <a:pt x="977" y="1894"/>
                  </a:cubicBezTo>
                  <a:close/>
                  <a:moveTo>
                    <a:pt x="2358" y="1358"/>
                  </a:moveTo>
                  <a:cubicBezTo>
                    <a:pt x="2429" y="1489"/>
                    <a:pt x="2549" y="1620"/>
                    <a:pt x="2715" y="1691"/>
                  </a:cubicBezTo>
                  <a:lnTo>
                    <a:pt x="2715" y="2227"/>
                  </a:lnTo>
                  <a:cubicBezTo>
                    <a:pt x="2727" y="2572"/>
                    <a:pt x="2465" y="2846"/>
                    <a:pt x="2132" y="2846"/>
                  </a:cubicBezTo>
                  <a:lnTo>
                    <a:pt x="1953" y="2846"/>
                  </a:lnTo>
                  <a:cubicBezTo>
                    <a:pt x="1632" y="2846"/>
                    <a:pt x="1346" y="2572"/>
                    <a:pt x="1346" y="2227"/>
                  </a:cubicBezTo>
                  <a:lnTo>
                    <a:pt x="1346" y="1739"/>
                  </a:lnTo>
                  <a:cubicBezTo>
                    <a:pt x="1596" y="1715"/>
                    <a:pt x="2037" y="1620"/>
                    <a:pt x="2358" y="1358"/>
                  </a:cubicBezTo>
                  <a:close/>
                  <a:moveTo>
                    <a:pt x="2275" y="3215"/>
                  </a:moveTo>
                  <a:lnTo>
                    <a:pt x="2251" y="3322"/>
                  </a:lnTo>
                  <a:lnTo>
                    <a:pt x="2048" y="3537"/>
                  </a:lnTo>
                  <a:lnTo>
                    <a:pt x="1858" y="3346"/>
                  </a:lnTo>
                  <a:lnTo>
                    <a:pt x="1858" y="3215"/>
                  </a:lnTo>
                  <a:close/>
                  <a:moveTo>
                    <a:pt x="2001" y="1"/>
                  </a:moveTo>
                  <a:cubicBezTo>
                    <a:pt x="1298" y="1"/>
                    <a:pt x="739" y="560"/>
                    <a:pt x="739" y="1263"/>
                  </a:cubicBezTo>
                  <a:lnTo>
                    <a:pt x="739" y="1596"/>
                  </a:lnTo>
                  <a:cubicBezTo>
                    <a:pt x="620" y="1691"/>
                    <a:pt x="536" y="1846"/>
                    <a:pt x="536" y="2013"/>
                  </a:cubicBezTo>
                  <a:cubicBezTo>
                    <a:pt x="536" y="2287"/>
                    <a:pt x="763" y="2525"/>
                    <a:pt x="1036" y="2549"/>
                  </a:cubicBezTo>
                  <a:cubicBezTo>
                    <a:pt x="1108" y="2763"/>
                    <a:pt x="1275" y="2965"/>
                    <a:pt x="1465" y="3084"/>
                  </a:cubicBezTo>
                  <a:lnTo>
                    <a:pt x="1465" y="3180"/>
                  </a:lnTo>
                  <a:lnTo>
                    <a:pt x="691" y="3477"/>
                  </a:lnTo>
                  <a:cubicBezTo>
                    <a:pt x="620" y="3513"/>
                    <a:pt x="1" y="3751"/>
                    <a:pt x="1" y="4525"/>
                  </a:cubicBezTo>
                  <a:lnTo>
                    <a:pt x="1" y="5192"/>
                  </a:lnTo>
                  <a:cubicBezTo>
                    <a:pt x="1" y="5299"/>
                    <a:pt x="96" y="5382"/>
                    <a:pt x="203" y="5382"/>
                  </a:cubicBezTo>
                  <a:lnTo>
                    <a:pt x="679" y="5382"/>
                  </a:lnTo>
                  <a:cubicBezTo>
                    <a:pt x="775" y="5382"/>
                    <a:pt x="870" y="5299"/>
                    <a:pt x="870" y="5192"/>
                  </a:cubicBezTo>
                  <a:cubicBezTo>
                    <a:pt x="870" y="5085"/>
                    <a:pt x="775" y="5001"/>
                    <a:pt x="679" y="5001"/>
                  </a:cubicBezTo>
                  <a:lnTo>
                    <a:pt x="382" y="5001"/>
                  </a:lnTo>
                  <a:lnTo>
                    <a:pt x="382" y="4537"/>
                  </a:lnTo>
                  <a:cubicBezTo>
                    <a:pt x="382" y="4013"/>
                    <a:pt x="798" y="3870"/>
                    <a:pt x="810" y="3858"/>
                  </a:cubicBezTo>
                  <a:lnTo>
                    <a:pt x="822" y="3858"/>
                  </a:lnTo>
                  <a:lnTo>
                    <a:pt x="1537" y="3572"/>
                  </a:lnTo>
                  <a:lnTo>
                    <a:pt x="1906" y="3942"/>
                  </a:lnTo>
                  <a:cubicBezTo>
                    <a:pt x="1941" y="3977"/>
                    <a:pt x="2001" y="4001"/>
                    <a:pt x="2048" y="4001"/>
                  </a:cubicBezTo>
                  <a:cubicBezTo>
                    <a:pt x="2084" y="4001"/>
                    <a:pt x="2144" y="3989"/>
                    <a:pt x="2179" y="3942"/>
                  </a:cubicBezTo>
                  <a:lnTo>
                    <a:pt x="2537" y="3572"/>
                  </a:lnTo>
                  <a:lnTo>
                    <a:pt x="3251" y="3858"/>
                  </a:lnTo>
                  <a:lnTo>
                    <a:pt x="3263" y="3858"/>
                  </a:lnTo>
                  <a:cubicBezTo>
                    <a:pt x="3275" y="3858"/>
                    <a:pt x="3692" y="4013"/>
                    <a:pt x="3692" y="4537"/>
                  </a:cubicBezTo>
                  <a:lnTo>
                    <a:pt x="3692" y="5025"/>
                  </a:lnTo>
                  <a:lnTo>
                    <a:pt x="1310" y="5025"/>
                  </a:lnTo>
                  <a:cubicBezTo>
                    <a:pt x="1215" y="5025"/>
                    <a:pt x="1120" y="5120"/>
                    <a:pt x="1120" y="5215"/>
                  </a:cubicBezTo>
                  <a:cubicBezTo>
                    <a:pt x="1120" y="5323"/>
                    <a:pt x="1215" y="5418"/>
                    <a:pt x="1310" y="5418"/>
                  </a:cubicBezTo>
                  <a:lnTo>
                    <a:pt x="3894" y="5418"/>
                  </a:lnTo>
                  <a:cubicBezTo>
                    <a:pt x="3989" y="5418"/>
                    <a:pt x="4084" y="5323"/>
                    <a:pt x="4084" y="5215"/>
                  </a:cubicBezTo>
                  <a:lnTo>
                    <a:pt x="4084" y="4537"/>
                  </a:lnTo>
                  <a:cubicBezTo>
                    <a:pt x="4061" y="3763"/>
                    <a:pt x="3465" y="3525"/>
                    <a:pt x="3382" y="3501"/>
                  </a:cubicBezTo>
                  <a:lnTo>
                    <a:pt x="2632" y="3203"/>
                  </a:lnTo>
                  <a:lnTo>
                    <a:pt x="2632" y="3096"/>
                  </a:lnTo>
                  <a:cubicBezTo>
                    <a:pt x="2834" y="2977"/>
                    <a:pt x="2977" y="2787"/>
                    <a:pt x="3061" y="2560"/>
                  </a:cubicBezTo>
                  <a:cubicBezTo>
                    <a:pt x="3322" y="2549"/>
                    <a:pt x="3549" y="2310"/>
                    <a:pt x="3549" y="2025"/>
                  </a:cubicBezTo>
                  <a:cubicBezTo>
                    <a:pt x="3549" y="1858"/>
                    <a:pt x="3477" y="1703"/>
                    <a:pt x="3358" y="1608"/>
                  </a:cubicBezTo>
                  <a:lnTo>
                    <a:pt x="3358" y="1263"/>
                  </a:lnTo>
                  <a:cubicBezTo>
                    <a:pt x="3358" y="560"/>
                    <a:pt x="2787" y="1"/>
                    <a:pt x="2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8" name="Google Shape;6568;p83"/>
          <p:cNvGrpSpPr/>
          <p:nvPr/>
        </p:nvGrpSpPr>
        <p:grpSpPr>
          <a:xfrm>
            <a:off x="3539102" y="2427549"/>
            <a:ext cx="355099" cy="355481"/>
            <a:chOff x="3539102" y="2427549"/>
            <a:chExt cx="355099" cy="355481"/>
          </a:xfrm>
        </p:grpSpPr>
        <p:sp>
          <p:nvSpPr>
            <p:cNvPr id="6569" name="Google Shape;6569;p83"/>
            <p:cNvSpPr/>
            <p:nvPr/>
          </p:nvSpPr>
          <p:spPr>
            <a:xfrm>
              <a:off x="3539102" y="2561320"/>
              <a:ext cx="355099" cy="221710"/>
            </a:xfrm>
            <a:custGeom>
              <a:rect b="b" l="l" r="r" t="t"/>
              <a:pathLst>
                <a:path extrusionOk="0" h="6966" w="11157">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83"/>
            <p:cNvSpPr/>
            <p:nvPr/>
          </p:nvSpPr>
          <p:spPr>
            <a:xfrm>
              <a:off x="3544417" y="2427549"/>
              <a:ext cx="339568" cy="205415"/>
            </a:xfrm>
            <a:custGeom>
              <a:rect b="b" l="l" r="r" t="t"/>
              <a:pathLst>
                <a:path extrusionOk="0" h="6454" w="10669">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1" name="Google Shape;6571;p83"/>
          <p:cNvGrpSpPr/>
          <p:nvPr/>
        </p:nvGrpSpPr>
        <p:grpSpPr>
          <a:xfrm>
            <a:off x="2656907" y="2439293"/>
            <a:ext cx="332757" cy="332343"/>
            <a:chOff x="2656907" y="2439293"/>
            <a:chExt cx="332757" cy="332343"/>
          </a:xfrm>
        </p:grpSpPr>
        <p:sp>
          <p:nvSpPr>
            <p:cNvPr id="6572" name="Google Shape;6572;p83"/>
            <p:cNvSpPr/>
            <p:nvPr/>
          </p:nvSpPr>
          <p:spPr>
            <a:xfrm>
              <a:off x="2868751" y="2547666"/>
              <a:ext cx="53088" cy="53088"/>
            </a:xfrm>
            <a:custGeom>
              <a:rect b="b" l="l" r="r" t="t"/>
              <a:pathLst>
                <a:path extrusionOk="0" h="1668" w="1668">
                  <a:moveTo>
                    <a:pt x="834" y="334"/>
                  </a:moveTo>
                  <a:cubicBezTo>
                    <a:pt x="1120" y="334"/>
                    <a:pt x="1346" y="548"/>
                    <a:pt x="1346" y="834"/>
                  </a:cubicBezTo>
                  <a:cubicBezTo>
                    <a:pt x="1346" y="1120"/>
                    <a:pt x="1120" y="1334"/>
                    <a:pt x="834" y="1334"/>
                  </a:cubicBezTo>
                  <a:cubicBezTo>
                    <a:pt x="560" y="1334"/>
                    <a:pt x="334" y="1120"/>
                    <a:pt x="334" y="834"/>
                  </a:cubicBezTo>
                  <a:cubicBezTo>
                    <a:pt x="334" y="548"/>
                    <a:pt x="572" y="334"/>
                    <a:pt x="834" y="334"/>
                  </a:cubicBezTo>
                  <a:close/>
                  <a:moveTo>
                    <a:pt x="834" y="0"/>
                  </a:moveTo>
                  <a:cubicBezTo>
                    <a:pt x="381" y="0"/>
                    <a:pt x="0" y="370"/>
                    <a:pt x="0" y="834"/>
                  </a:cubicBezTo>
                  <a:cubicBezTo>
                    <a:pt x="0" y="1298"/>
                    <a:pt x="381" y="1667"/>
                    <a:pt x="834" y="1667"/>
                  </a:cubicBezTo>
                  <a:cubicBezTo>
                    <a:pt x="1298" y="1667"/>
                    <a:pt x="1667" y="1298"/>
                    <a:pt x="1667" y="834"/>
                  </a:cubicBezTo>
                  <a:cubicBezTo>
                    <a:pt x="1667" y="370"/>
                    <a:pt x="1298" y="0"/>
                    <a:pt x="83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83"/>
            <p:cNvSpPr/>
            <p:nvPr/>
          </p:nvSpPr>
          <p:spPr>
            <a:xfrm>
              <a:off x="2870661" y="2611703"/>
              <a:ext cx="68970" cy="49301"/>
            </a:xfrm>
            <a:custGeom>
              <a:rect b="b" l="l" r="r" t="t"/>
              <a:pathLst>
                <a:path extrusionOk="0" h="1549" w="2167">
                  <a:moveTo>
                    <a:pt x="774" y="1"/>
                  </a:moveTo>
                  <a:cubicBezTo>
                    <a:pt x="560" y="1"/>
                    <a:pt x="333" y="60"/>
                    <a:pt x="119" y="167"/>
                  </a:cubicBezTo>
                  <a:cubicBezTo>
                    <a:pt x="48" y="203"/>
                    <a:pt x="0" y="310"/>
                    <a:pt x="48" y="382"/>
                  </a:cubicBezTo>
                  <a:cubicBezTo>
                    <a:pt x="83" y="443"/>
                    <a:pt x="150" y="479"/>
                    <a:pt x="212" y="479"/>
                  </a:cubicBezTo>
                  <a:cubicBezTo>
                    <a:pt x="234" y="479"/>
                    <a:pt x="255" y="474"/>
                    <a:pt x="274" y="465"/>
                  </a:cubicBezTo>
                  <a:cubicBezTo>
                    <a:pt x="417" y="382"/>
                    <a:pt x="595" y="346"/>
                    <a:pt x="762" y="346"/>
                  </a:cubicBezTo>
                  <a:cubicBezTo>
                    <a:pt x="1286" y="346"/>
                    <a:pt x="1715" y="727"/>
                    <a:pt x="1786" y="1215"/>
                  </a:cubicBezTo>
                  <a:lnTo>
                    <a:pt x="762" y="1215"/>
                  </a:lnTo>
                  <a:cubicBezTo>
                    <a:pt x="679" y="1215"/>
                    <a:pt x="595" y="1298"/>
                    <a:pt x="595" y="1382"/>
                  </a:cubicBezTo>
                  <a:cubicBezTo>
                    <a:pt x="595" y="1477"/>
                    <a:pt x="679" y="1548"/>
                    <a:pt x="762" y="1548"/>
                  </a:cubicBezTo>
                  <a:lnTo>
                    <a:pt x="1988" y="1548"/>
                  </a:lnTo>
                  <a:cubicBezTo>
                    <a:pt x="2072" y="1548"/>
                    <a:pt x="2143" y="1477"/>
                    <a:pt x="2143" y="1382"/>
                  </a:cubicBezTo>
                  <a:cubicBezTo>
                    <a:pt x="2167" y="608"/>
                    <a:pt x="1536" y="1"/>
                    <a:pt x="77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83"/>
            <p:cNvSpPr/>
            <p:nvPr/>
          </p:nvSpPr>
          <p:spPr>
            <a:xfrm>
              <a:off x="2705794" y="2611321"/>
              <a:ext cx="68620" cy="49301"/>
            </a:xfrm>
            <a:custGeom>
              <a:rect b="b" l="l" r="r" t="t"/>
              <a:pathLst>
                <a:path extrusionOk="0" h="1549" w="2156">
                  <a:moveTo>
                    <a:pt x="1394" y="1"/>
                  </a:moveTo>
                  <a:cubicBezTo>
                    <a:pt x="632" y="1"/>
                    <a:pt x="1" y="620"/>
                    <a:pt x="1" y="1382"/>
                  </a:cubicBezTo>
                  <a:cubicBezTo>
                    <a:pt x="1" y="1465"/>
                    <a:pt x="84" y="1548"/>
                    <a:pt x="167" y="1548"/>
                  </a:cubicBezTo>
                  <a:lnTo>
                    <a:pt x="1406" y="1548"/>
                  </a:lnTo>
                  <a:cubicBezTo>
                    <a:pt x="1489" y="1548"/>
                    <a:pt x="1572" y="1465"/>
                    <a:pt x="1572" y="1382"/>
                  </a:cubicBezTo>
                  <a:cubicBezTo>
                    <a:pt x="1572" y="1287"/>
                    <a:pt x="1501" y="1215"/>
                    <a:pt x="1418" y="1215"/>
                  </a:cubicBezTo>
                  <a:lnTo>
                    <a:pt x="382" y="1215"/>
                  </a:lnTo>
                  <a:cubicBezTo>
                    <a:pt x="453" y="727"/>
                    <a:pt x="882" y="334"/>
                    <a:pt x="1406" y="334"/>
                  </a:cubicBezTo>
                  <a:cubicBezTo>
                    <a:pt x="1584" y="334"/>
                    <a:pt x="1751" y="382"/>
                    <a:pt x="1894" y="453"/>
                  </a:cubicBezTo>
                  <a:cubicBezTo>
                    <a:pt x="1918" y="469"/>
                    <a:pt x="1945" y="477"/>
                    <a:pt x="1974" y="477"/>
                  </a:cubicBezTo>
                  <a:cubicBezTo>
                    <a:pt x="2030" y="477"/>
                    <a:pt x="2088" y="445"/>
                    <a:pt x="2120" y="382"/>
                  </a:cubicBezTo>
                  <a:cubicBezTo>
                    <a:pt x="2156" y="310"/>
                    <a:pt x="2132" y="203"/>
                    <a:pt x="2049" y="155"/>
                  </a:cubicBezTo>
                  <a:cubicBezTo>
                    <a:pt x="1846" y="60"/>
                    <a:pt x="1632" y="1"/>
                    <a:pt x="139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83"/>
            <p:cNvSpPr/>
            <p:nvPr/>
          </p:nvSpPr>
          <p:spPr>
            <a:xfrm>
              <a:off x="2724000" y="2547666"/>
              <a:ext cx="53088" cy="53088"/>
            </a:xfrm>
            <a:custGeom>
              <a:rect b="b" l="l" r="r" t="t"/>
              <a:pathLst>
                <a:path extrusionOk="0" h="1668" w="1668">
                  <a:moveTo>
                    <a:pt x="834" y="334"/>
                  </a:moveTo>
                  <a:cubicBezTo>
                    <a:pt x="1119" y="334"/>
                    <a:pt x="1334" y="548"/>
                    <a:pt x="1334" y="834"/>
                  </a:cubicBezTo>
                  <a:cubicBezTo>
                    <a:pt x="1334" y="1120"/>
                    <a:pt x="1119" y="1334"/>
                    <a:pt x="834" y="1334"/>
                  </a:cubicBezTo>
                  <a:cubicBezTo>
                    <a:pt x="548" y="1334"/>
                    <a:pt x="322" y="1120"/>
                    <a:pt x="322" y="834"/>
                  </a:cubicBezTo>
                  <a:cubicBezTo>
                    <a:pt x="322" y="548"/>
                    <a:pt x="548" y="334"/>
                    <a:pt x="834" y="334"/>
                  </a:cubicBezTo>
                  <a:close/>
                  <a:moveTo>
                    <a:pt x="834" y="0"/>
                  </a:moveTo>
                  <a:cubicBezTo>
                    <a:pt x="369" y="0"/>
                    <a:pt x="0" y="370"/>
                    <a:pt x="0" y="834"/>
                  </a:cubicBezTo>
                  <a:cubicBezTo>
                    <a:pt x="0" y="1298"/>
                    <a:pt x="369" y="1667"/>
                    <a:pt x="834" y="1667"/>
                  </a:cubicBezTo>
                  <a:cubicBezTo>
                    <a:pt x="1298" y="1667"/>
                    <a:pt x="1667" y="1298"/>
                    <a:pt x="1667" y="834"/>
                  </a:cubicBezTo>
                  <a:cubicBezTo>
                    <a:pt x="1667" y="370"/>
                    <a:pt x="1298" y="0"/>
                    <a:pt x="83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83"/>
            <p:cNvSpPr/>
            <p:nvPr/>
          </p:nvSpPr>
          <p:spPr>
            <a:xfrm>
              <a:off x="2788800" y="2534394"/>
              <a:ext cx="68238" cy="68238"/>
            </a:xfrm>
            <a:custGeom>
              <a:rect b="b" l="l" r="r" t="t"/>
              <a:pathLst>
                <a:path extrusionOk="0" h="2144" w="2144">
                  <a:moveTo>
                    <a:pt x="1072" y="334"/>
                  </a:moveTo>
                  <a:cubicBezTo>
                    <a:pt x="1489" y="334"/>
                    <a:pt x="1822" y="656"/>
                    <a:pt x="1822" y="1072"/>
                  </a:cubicBezTo>
                  <a:cubicBezTo>
                    <a:pt x="1822" y="1489"/>
                    <a:pt x="1489" y="1822"/>
                    <a:pt x="1072" y="1822"/>
                  </a:cubicBezTo>
                  <a:cubicBezTo>
                    <a:pt x="655" y="1822"/>
                    <a:pt x="334" y="1489"/>
                    <a:pt x="334" y="1072"/>
                  </a:cubicBezTo>
                  <a:cubicBezTo>
                    <a:pt x="334" y="656"/>
                    <a:pt x="667" y="334"/>
                    <a:pt x="1072" y="334"/>
                  </a:cubicBezTo>
                  <a:close/>
                  <a:moveTo>
                    <a:pt x="1072" y="1"/>
                  </a:moveTo>
                  <a:cubicBezTo>
                    <a:pt x="477" y="1"/>
                    <a:pt x="0" y="477"/>
                    <a:pt x="0" y="1072"/>
                  </a:cubicBezTo>
                  <a:cubicBezTo>
                    <a:pt x="0" y="1668"/>
                    <a:pt x="477" y="2144"/>
                    <a:pt x="1072" y="2144"/>
                  </a:cubicBezTo>
                  <a:cubicBezTo>
                    <a:pt x="1667" y="2144"/>
                    <a:pt x="2143" y="1668"/>
                    <a:pt x="2143" y="1072"/>
                  </a:cubicBezTo>
                  <a:cubicBezTo>
                    <a:pt x="2143" y="477"/>
                    <a:pt x="1667" y="1"/>
                    <a:pt x="10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83"/>
            <p:cNvSpPr/>
            <p:nvPr/>
          </p:nvSpPr>
          <p:spPr>
            <a:xfrm>
              <a:off x="2764930" y="2613613"/>
              <a:ext cx="115979" cy="62923"/>
            </a:xfrm>
            <a:custGeom>
              <a:rect b="b" l="l" r="r" t="t"/>
              <a:pathLst>
                <a:path extrusionOk="0" h="1977" w="3644">
                  <a:moveTo>
                    <a:pt x="1822" y="345"/>
                  </a:moveTo>
                  <a:cubicBezTo>
                    <a:pt x="2584" y="345"/>
                    <a:pt x="3203" y="917"/>
                    <a:pt x="3298" y="1655"/>
                  </a:cubicBezTo>
                  <a:lnTo>
                    <a:pt x="345" y="1655"/>
                  </a:lnTo>
                  <a:cubicBezTo>
                    <a:pt x="441" y="905"/>
                    <a:pt x="1060" y="345"/>
                    <a:pt x="1822" y="345"/>
                  </a:cubicBezTo>
                  <a:close/>
                  <a:moveTo>
                    <a:pt x="1822" y="0"/>
                  </a:moveTo>
                  <a:cubicBezTo>
                    <a:pt x="822" y="0"/>
                    <a:pt x="0" y="822"/>
                    <a:pt x="0" y="1810"/>
                  </a:cubicBezTo>
                  <a:cubicBezTo>
                    <a:pt x="0" y="1905"/>
                    <a:pt x="84" y="1977"/>
                    <a:pt x="167" y="1977"/>
                  </a:cubicBezTo>
                  <a:lnTo>
                    <a:pt x="3477" y="1977"/>
                  </a:lnTo>
                  <a:cubicBezTo>
                    <a:pt x="3560" y="1977"/>
                    <a:pt x="3643" y="1905"/>
                    <a:pt x="3643" y="1810"/>
                  </a:cubicBezTo>
                  <a:cubicBezTo>
                    <a:pt x="3643" y="798"/>
                    <a:pt x="2822" y="0"/>
                    <a:pt x="182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83"/>
            <p:cNvSpPr/>
            <p:nvPr/>
          </p:nvSpPr>
          <p:spPr>
            <a:xfrm>
              <a:off x="2656907" y="2439293"/>
              <a:ext cx="332757" cy="332343"/>
            </a:xfrm>
            <a:custGeom>
              <a:rect b="b" l="l" r="r" t="t"/>
              <a:pathLst>
                <a:path extrusionOk="0" h="10442" w="10455">
                  <a:moveTo>
                    <a:pt x="5383" y="893"/>
                  </a:moveTo>
                  <a:cubicBezTo>
                    <a:pt x="7645" y="977"/>
                    <a:pt x="9454" y="2798"/>
                    <a:pt x="9550" y="5060"/>
                  </a:cubicBezTo>
                  <a:lnTo>
                    <a:pt x="9145" y="5060"/>
                  </a:lnTo>
                  <a:cubicBezTo>
                    <a:pt x="9050" y="5060"/>
                    <a:pt x="8978" y="5132"/>
                    <a:pt x="8978" y="5227"/>
                  </a:cubicBezTo>
                  <a:cubicBezTo>
                    <a:pt x="8978" y="5310"/>
                    <a:pt x="9050" y="5382"/>
                    <a:pt x="9145" y="5382"/>
                  </a:cubicBezTo>
                  <a:lnTo>
                    <a:pt x="9550" y="5382"/>
                  </a:lnTo>
                  <a:cubicBezTo>
                    <a:pt x="9454" y="7644"/>
                    <a:pt x="7645" y="9466"/>
                    <a:pt x="5383" y="9549"/>
                  </a:cubicBezTo>
                  <a:lnTo>
                    <a:pt x="5383" y="9156"/>
                  </a:lnTo>
                  <a:cubicBezTo>
                    <a:pt x="5383" y="9061"/>
                    <a:pt x="5311" y="8989"/>
                    <a:pt x="5216" y="8989"/>
                  </a:cubicBezTo>
                  <a:cubicBezTo>
                    <a:pt x="5121" y="8989"/>
                    <a:pt x="5049" y="9061"/>
                    <a:pt x="5049" y="9156"/>
                  </a:cubicBezTo>
                  <a:lnTo>
                    <a:pt x="5049" y="9549"/>
                  </a:lnTo>
                  <a:cubicBezTo>
                    <a:pt x="2787" y="9466"/>
                    <a:pt x="977" y="7644"/>
                    <a:pt x="882" y="5382"/>
                  </a:cubicBezTo>
                  <a:lnTo>
                    <a:pt x="1287" y="5382"/>
                  </a:lnTo>
                  <a:cubicBezTo>
                    <a:pt x="1382" y="5382"/>
                    <a:pt x="1453" y="5310"/>
                    <a:pt x="1453" y="5227"/>
                  </a:cubicBezTo>
                  <a:cubicBezTo>
                    <a:pt x="1453" y="5132"/>
                    <a:pt x="1382" y="5060"/>
                    <a:pt x="1287" y="5060"/>
                  </a:cubicBezTo>
                  <a:lnTo>
                    <a:pt x="882" y="5060"/>
                  </a:lnTo>
                  <a:cubicBezTo>
                    <a:pt x="977" y="2798"/>
                    <a:pt x="2787" y="977"/>
                    <a:pt x="5049" y="893"/>
                  </a:cubicBezTo>
                  <a:lnTo>
                    <a:pt x="5049" y="1286"/>
                  </a:lnTo>
                  <a:cubicBezTo>
                    <a:pt x="5049" y="1381"/>
                    <a:pt x="5121" y="1453"/>
                    <a:pt x="5216" y="1453"/>
                  </a:cubicBezTo>
                  <a:cubicBezTo>
                    <a:pt x="5311" y="1453"/>
                    <a:pt x="5383" y="1381"/>
                    <a:pt x="5383" y="1286"/>
                  </a:cubicBezTo>
                  <a:lnTo>
                    <a:pt x="5383" y="893"/>
                  </a:lnTo>
                  <a:close/>
                  <a:moveTo>
                    <a:pt x="5228" y="0"/>
                  </a:moveTo>
                  <a:cubicBezTo>
                    <a:pt x="5144" y="0"/>
                    <a:pt x="5061" y="72"/>
                    <a:pt x="5061" y="167"/>
                  </a:cubicBezTo>
                  <a:lnTo>
                    <a:pt x="5061" y="560"/>
                  </a:lnTo>
                  <a:cubicBezTo>
                    <a:pt x="2620" y="655"/>
                    <a:pt x="656" y="2620"/>
                    <a:pt x="572" y="5060"/>
                  </a:cubicBezTo>
                  <a:lnTo>
                    <a:pt x="168" y="5060"/>
                  </a:lnTo>
                  <a:cubicBezTo>
                    <a:pt x="84" y="5060"/>
                    <a:pt x="1" y="5132"/>
                    <a:pt x="1" y="5227"/>
                  </a:cubicBezTo>
                  <a:cubicBezTo>
                    <a:pt x="1" y="5310"/>
                    <a:pt x="84" y="5382"/>
                    <a:pt x="168" y="5382"/>
                  </a:cubicBezTo>
                  <a:lnTo>
                    <a:pt x="572" y="5382"/>
                  </a:lnTo>
                  <a:cubicBezTo>
                    <a:pt x="656" y="7823"/>
                    <a:pt x="2620" y="9787"/>
                    <a:pt x="5061" y="9882"/>
                  </a:cubicBezTo>
                  <a:lnTo>
                    <a:pt x="5061" y="10287"/>
                  </a:lnTo>
                  <a:cubicBezTo>
                    <a:pt x="5061" y="10371"/>
                    <a:pt x="5144" y="10442"/>
                    <a:pt x="5228" y="10442"/>
                  </a:cubicBezTo>
                  <a:cubicBezTo>
                    <a:pt x="5323" y="10442"/>
                    <a:pt x="5394" y="10371"/>
                    <a:pt x="5394" y="10287"/>
                  </a:cubicBezTo>
                  <a:lnTo>
                    <a:pt x="5394" y="9882"/>
                  </a:lnTo>
                  <a:cubicBezTo>
                    <a:pt x="7835" y="9787"/>
                    <a:pt x="9800" y="7823"/>
                    <a:pt x="9883" y="5382"/>
                  </a:cubicBezTo>
                  <a:lnTo>
                    <a:pt x="10288" y="5382"/>
                  </a:lnTo>
                  <a:cubicBezTo>
                    <a:pt x="10383" y="5382"/>
                    <a:pt x="10455" y="5310"/>
                    <a:pt x="10455" y="5227"/>
                  </a:cubicBezTo>
                  <a:cubicBezTo>
                    <a:pt x="10455" y="5132"/>
                    <a:pt x="10383" y="5060"/>
                    <a:pt x="10288" y="5060"/>
                  </a:cubicBezTo>
                  <a:lnTo>
                    <a:pt x="9883" y="5060"/>
                  </a:lnTo>
                  <a:cubicBezTo>
                    <a:pt x="9800" y="2620"/>
                    <a:pt x="7835" y="655"/>
                    <a:pt x="5394" y="560"/>
                  </a:cubicBezTo>
                  <a:lnTo>
                    <a:pt x="5394" y="167"/>
                  </a:lnTo>
                  <a:cubicBezTo>
                    <a:pt x="5394" y="72"/>
                    <a:pt x="5323" y="0"/>
                    <a:pt x="522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9" name="Google Shape;6579;p83"/>
          <p:cNvGrpSpPr/>
          <p:nvPr/>
        </p:nvGrpSpPr>
        <p:grpSpPr>
          <a:xfrm>
            <a:off x="1731523" y="2422616"/>
            <a:ext cx="399435" cy="365698"/>
            <a:chOff x="1731523" y="2422616"/>
            <a:chExt cx="399435" cy="365698"/>
          </a:xfrm>
        </p:grpSpPr>
        <p:sp>
          <p:nvSpPr>
            <p:cNvPr id="6580" name="Google Shape;6580;p83"/>
            <p:cNvSpPr/>
            <p:nvPr/>
          </p:nvSpPr>
          <p:spPr>
            <a:xfrm>
              <a:off x="1865294" y="2725009"/>
              <a:ext cx="43604" cy="43604"/>
            </a:xfrm>
            <a:custGeom>
              <a:rect b="b" l="l" r="r" t="t"/>
              <a:pathLst>
                <a:path extrusionOk="0" h="1370" w="1370">
                  <a:moveTo>
                    <a:pt x="679" y="370"/>
                  </a:moveTo>
                  <a:cubicBezTo>
                    <a:pt x="858" y="370"/>
                    <a:pt x="1013" y="512"/>
                    <a:pt x="1013" y="691"/>
                  </a:cubicBezTo>
                  <a:cubicBezTo>
                    <a:pt x="1013" y="870"/>
                    <a:pt x="858" y="1024"/>
                    <a:pt x="679" y="1024"/>
                  </a:cubicBezTo>
                  <a:cubicBezTo>
                    <a:pt x="501" y="1024"/>
                    <a:pt x="358" y="870"/>
                    <a:pt x="358" y="691"/>
                  </a:cubicBezTo>
                  <a:cubicBezTo>
                    <a:pt x="370" y="501"/>
                    <a:pt x="501" y="370"/>
                    <a:pt x="679" y="370"/>
                  </a:cubicBezTo>
                  <a:close/>
                  <a:moveTo>
                    <a:pt x="679" y="1"/>
                  </a:moveTo>
                  <a:cubicBezTo>
                    <a:pt x="310" y="1"/>
                    <a:pt x="1" y="310"/>
                    <a:pt x="1" y="679"/>
                  </a:cubicBezTo>
                  <a:cubicBezTo>
                    <a:pt x="1" y="1072"/>
                    <a:pt x="310" y="1370"/>
                    <a:pt x="679" y="1370"/>
                  </a:cubicBezTo>
                  <a:cubicBezTo>
                    <a:pt x="1048" y="1370"/>
                    <a:pt x="1370" y="1048"/>
                    <a:pt x="1370" y="679"/>
                  </a:cubicBezTo>
                  <a:cubicBezTo>
                    <a:pt x="1370" y="310"/>
                    <a:pt x="1048"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83"/>
            <p:cNvSpPr/>
            <p:nvPr/>
          </p:nvSpPr>
          <p:spPr>
            <a:xfrm>
              <a:off x="2005876" y="2725009"/>
              <a:ext cx="43636" cy="43604"/>
            </a:xfrm>
            <a:custGeom>
              <a:rect b="b" l="l" r="r" t="t"/>
              <a:pathLst>
                <a:path extrusionOk="0" h="1370" w="1371">
                  <a:moveTo>
                    <a:pt x="680" y="370"/>
                  </a:moveTo>
                  <a:cubicBezTo>
                    <a:pt x="858" y="370"/>
                    <a:pt x="1013" y="512"/>
                    <a:pt x="1013" y="691"/>
                  </a:cubicBezTo>
                  <a:cubicBezTo>
                    <a:pt x="1013" y="870"/>
                    <a:pt x="858" y="1024"/>
                    <a:pt x="680" y="1024"/>
                  </a:cubicBezTo>
                  <a:cubicBezTo>
                    <a:pt x="501" y="1024"/>
                    <a:pt x="358" y="870"/>
                    <a:pt x="358" y="691"/>
                  </a:cubicBezTo>
                  <a:cubicBezTo>
                    <a:pt x="370" y="501"/>
                    <a:pt x="501" y="370"/>
                    <a:pt x="680" y="370"/>
                  </a:cubicBezTo>
                  <a:close/>
                  <a:moveTo>
                    <a:pt x="680" y="1"/>
                  </a:moveTo>
                  <a:cubicBezTo>
                    <a:pt x="311" y="1"/>
                    <a:pt x="1" y="310"/>
                    <a:pt x="1" y="679"/>
                  </a:cubicBezTo>
                  <a:cubicBezTo>
                    <a:pt x="1" y="1072"/>
                    <a:pt x="311" y="1370"/>
                    <a:pt x="680" y="1370"/>
                  </a:cubicBezTo>
                  <a:cubicBezTo>
                    <a:pt x="1061" y="1370"/>
                    <a:pt x="1370" y="1048"/>
                    <a:pt x="1370" y="679"/>
                  </a:cubicBezTo>
                  <a:cubicBezTo>
                    <a:pt x="1370" y="310"/>
                    <a:pt x="1061" y="1"/>
                    <a:pt x="6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83"/>
            <p:cNvSpPr/>
            <p:nvPr/>
          </p:nvSpPr>
          <p:spPr>
            <a:xfrm>
              <a:off x="1731523" y="2422616"/>
              <a:ext cx="399435" cy="365698"/>
            </a:xfrm>
            <a:custGeom>
              <a:rect b="b" l="l" r="r" t="t"/>
              <a:pathLst>
                <a:path extrusionOk="0" h="11490" w="12550">
                  <a:moveTo>
                    <a:pt x="4323" y="2143"/>
                  </a:moveTo>
                  <a:lnTo>
                    <a:pt x="4323" y="3215"/>
                  </a:lnTo>
                  <a:lnTo>
                    <a:pt x="3585" y="3215"/>
                  </a:lnTo>
                  <a:lnTo>
                    <a:pt x="3216" y="2143"/>
                  </a:lnTo>
                  <a:close/>
                  <a:moveTo>
                    <a:pt x="5787" y="2143"/>
                  </a:moveTo>
                  <a:lnTo>
                    <a:pt x="5787" y="3215"/>
                  </a:lnTo>
                  <a:lnTo>
                    <a:pt x="4692" y="3215"/>
                  </a:lnTo>
                  <a:lnTo>
                    <a:pt x="4692" y="2143"/>
                  </a:lnTo>
                  <a:close/>
                  <a:moveTo>
                    <a:pt x="7252" y="2143"/>
                  </a:moveTo>
                  <a:lnTo>
                    <a:pt x="7252" y="3215"/>
                  </a:lnTo>
                  <a:lnTo>
                    <a:pt x="6144" y="3215"/>
                  </a:lnTo>
                  <a:lnTo>
                    <a:pt x="6144" y="2143"/>
                  </a:lnTo>
                  <a:close/>
                  <a:moveTo>
                    <a:pt x="8704" y="2143"/>
                  </a:moveTo>
                  <a:lnTo>
                    <a:pt x="8704" y="3215"/>
                  </a:lnTo>
                  <a:lnTo>
                    <a:pt x="7609" y="3215"/>
                  </a:lnTo>
                  <a:lnTo>
                    <a:pt x="7609" y="2143"/>
                  </a:lnTo>
                  <a:close/>
                  <a:moveTo>
                    <a:pt x="10169" y="2143"/>
                  </a:moveTo>
                  <a:lnTo>
                    <a:pt x="10169" y="3215"/>
                  </a:lnTo>
                  <a:lnTo>
                    <a:pt x="9061" y="3215"/>
                  </a:lnTo>
                  <a:lnTo>
                    <a:pt x="9061" y="2143"/>
                  </a:lnTo>
                  <a:close/>
                  <a:moveTo>
                    <a:pt x="11050" y="2143"/>
                  </a:moveTo>
                  <a:lnTo>
                    <a:pt x="10788" y="3215"/>
                  </a:lnTo>
                  <a:lnTo>
                    <a:pt x="10538" y="3215"/>
                  </a:lnTo>
                  <a:lnTo>
                    <a:pt x="10538" y="2143"/>
                  </a:lnTo>
                  <a:close/>
                  <a:moveTo>
                    <a:pt x="10716" y="3572"/>
                  </a:moveTo>
                  <a:lnTo>
                    <a:pt x="10538" y="4334"/>
                  </a:lnTo>
                  <a:lnTo>
                    <a:pt x="10538" y="3572"/>
                  </a:lnTo>
                  <a:close/>
                  <a:moveTo>
                    <a:pt x="4323" y="3572"/>
                  </a:moveTo>
                  <a:lnTo>
                    <a:pt x="4323" y="4680"/>
                  </a:lnTo>
                  <a:lnTo>
                    <a:pt x="4108" y="4680"/>
                  </a:lnTo>
                  <a:lnTo>
                    <a:pt x="3727" y="3572"/>
                  </a:lnTo>
                  <a:close/>
                  <a:moveTo>
                    <a:pt x="5787" y="3572"/>
                  </a:moveTo>
                  <a:lnTo>
                    <a:pt x="5787" y="4680"/>
                  </a:lnTo>
                  <a:lnTo>
                    <a:pt x="4692" y="4680"/>
                  </a:lnTo>
                  <a:lnTo>
                    <a:pt x="4692" y="3572"/>
                  </a:lnTo>
                  <a:close/>
                  <a:moveTo>
                    <a:pt x="7252" y="3572"/>
                  </a:moveTo>
                  <a:lnTo>
                    <a:pt x="7252" y="4680"/>
                  </a:lnTo>
                  <a:lnTo>
                    <a:pt x="6144" y="4680"/>
                  </a:lnTo>
                  <a:lnTo>
                    <a:pt x="6144" y="3572"/>
                  </a:lnTo>
                  <a:close/>
                  <a:moveTo>
                    <a:pt x="8704" y="3572"/>
                  </a:moveTo>
                  <a:lnTo>
                    <a:pt x="8704" y="4680"/>
                  </a:lnTo>
                  <a:lnTo>
                    <a:pt x="7609" y="4680"/>
                  </a:lnTo>
                  <a:lnTo>
                    <a:pt x="7609" y="3572"/>
                  </a:lnTo>
                  <a:close/>
                  <a:moveTo>
                    <a:pt x="10169" y="3572"/>
                  </a:moveTo>
                  <a:lnTo>
                    <a:pt x="10169" y="4680"/>
                  </a:lnTo>
                  <a:lnTo>
                    <a:pt x="9061" y="4680"/>
                  </a:lnTo>
                  <a:lnTo>
                    <a:pt x="9061" y="3572"/>
                  </a:lnTo>
                  <a:close/>
                  <a:moveTo>
                    <a:pt x="4335" y="5037"/>
                  </a:moveTo>
                  <a:lnTo>
                    <a:pt x="4335" y="5275"/>
                  </a:lnTo>
                  <a:lnTo>
                    <a:pt x="4239" y="5037"/>
                  </a:lnTo>
                  <a:close/>
                  <a:moveTo>
                    <a:pt x="5787" y="5037"/>
                  </a:moveTo>
                  <a:lnTo>
                    <a:pt x="5787" y="5894"/>
                  </a:lnTo>
                  <a:cubicBezTo>
                    <a:pt x="5706" y="5890"/>
                    <a:pt x="5631" y="5889"/>
                    <a:pt x="5561" y="5889"/>
                  </a:cubicBezTo>
                  <a:cubicBezTo>
                    <a:pt x="5443" y="5889"/>
                    <a:pt x="5341" y="5892"/>
                    <a:pt x="5248" y="5892"/>
                  </a:cubicBezTo>
                  <a:cubicBezTo>
                    <a:pt x="5036" y="5892"/>
                    <a:pt x="4874" y="5875"/>
                    <a:pt x="4692" y="5763"/>
                  </a:cubicBezTo>
                  <a:lnTo>
                    <a:pt x="4692" y="5037"/>
                  </a:lnTo>
                  <a:close/>
                  <a:moveTo>
                    <a:pt x="7252" y="5037"/>
                  </a:moveTo>
                  <a:lnTo>
                    <a:pt x="7252" y="5894"/>
                  </a:lnTo>
                  <a:lnTo>
                    <a:pt x="6144" y="5894"/>
                  </a:lnTo>
                  <a:lnTo>
                    <a:pt x="6144" y="5037"/>
                  </a:lnTo>
                  <a:close/>
                  <a:moveTo>
                    <a:pt x="8704" y="5037"/>
                  </a:moveTo>
                  <a:lnTo>
                    <a:pt x="8704" y="5894"/>
                  </a:lnTo>
                  <a:lnTo>
                    <a:pt x="7609" y="5894"/>
                  </a:lnTo>
                  <a:lnTo>
                    <a:pt x="7609" y="5037"/>
                  </a:lnTo>
                  <a:close/>
                  <a:moveTo>
                    <a:pt x="10169" y="5037"/>
                  </a:moveTo>
                  <a:lnTo>
                    <a:pt x="10169" y="5894"/>
                  </a:lnTo>
                  <a:lnTo>
                    <a:pt x="9061" y="5894"/>
                  </a:lnTo>
                  <a:lnTo>
                    <a:pt x="9061" y="5037"/>
                  </a:lnTo>
                  <a:close/>
                  <a:moveTo>
                    <a:pt x="4882" y="9240"/>
                  </a:moveTo>
                  <a:cubicBezTo>
                    <a:pt x="5406" y="9240"/>
                    <a:pt x="5823" y="9680"/>
                    <a:pt x="5823" y="10180"/>
                  </a:cubicBezTo>
                  <a:cubicBezTo>
                    <a:pt x="5823" y="10704"/>
                    <a:pt x="5406" y="11121"/>
                    <a:pt x="4882" y="11121"/>
                  </a:cubicBezTo>
                  <a:cubicBezTo>
                    <a:pt x="4359" y="11121"/>
                    <a:pt x="3942" y="10704"/>
                    <a:pt x="3942" y="10180"/>
                  </a:cubicBezTo>
                  <a:cubicBezTo>
                    <a:pt x="3942" y="9656"/>
                    <a:pt x="4359" y="9240"/>
                    <a:pt x="4882" y="9240"/>
                  </a:cubicBezTo>
                  <a:close/>
                  <a:moveTo>
                    <a:pt x="9300" y="9240"/>
                  </a:moveTo>
                  <a:cubicBezTo>
                    <a:pt x="9823" y="9263"/>
                    <a:pt x="10240" y="9680"/>
                    <a:pt x="10240" y="10180"/>
                  </a:cubicBezTo>
                  <a:cubicBezTo>
                    <a:pt x="10240" y="10704"/>
                    <a:pt x="9823" y="11121"/>
                    <a:pt x="9300" y="11121"/>
                  </a:cubicBezTo>
                  <a:cubicBezTo>
                    <a:pt x="8788" y="11121"/>
                    <a:pt x="8371" y="10704"/>
                    <a:pt x="8371" y="10180"/>
                  </a:cubicBezTo>
                  <a:cubicBezTo>
                    <a:pt x="8371" y="9656"/>
                    <a:pt x="8788" y="9240"/>
                    <a:pt x="9300" y="9240"/>
                  </a:cubicBezTo>
                  <a:close/>
                  <a:moveTo>
                    <a:pt x="668" y="0"/>
                  </a:moveTo>
                  <a:cubicBezTo>
                    <a:pt x="298" y="0"/>
                    <a:pt x="1" y="298"/>
                    <a:pt x="1" y="667"/>
                  </a:cubicBezTo>
                  <a:cubicBezTo>
                    <a:pt x="1" y="1048"/>
                    <a:pt x="298" y="1346"/>
                    <a:pt x="668" y="1346"/>
                  </a:cubicBezTo>
                  <a:lnTo>
                    <a:pt x="1489" y="1346"/>
                  </a:lnTo>
                  <a:lnTo>
                    <a:pt x="2513" y="4227"/>
                  </a:lnTo>
                  <a:cubicBezTo>
                    <a:pt x="2540" y="4299"/>
                    <a:pt x="2608" y="4351"/>
                    <a:pt x="2681" y="4351"/>
                  </a:cubicBezTo>
                  <a:cubicBezTo>
                    <a:pt x="2704" y="4351"/>
                    <a:pt x="2728" y="4346"/>
                    <a:pt x="2751" y="4334"/>
                  </a:cubicBezTo>
                  <a:cubicBezTo>
                    <a:pt x="2846" y="4299"/>
                    <a:pt x="2906" y="4203"/>
                    <a:pt x="2858" y="4096"/>
                  </a:cubicBezTo>
                  <a:cubicBezTo>
                    <a:pt x="1858" y="1262"/>
                    <a:pt x="1822" y="1143"/>
                    <a:pt x="1822" y="1143"/>
                  </a:cubicBezTo>
                  <a:cubicBezTo>
                    <a:pt x="1775" y="1048"/>
                    <a:pt x="1668" y="965"/>
                    <a:pt x="1549" y="965"/>
                  </a:cubicBezTo>
                  <a:lnTo>
                    <a:pt x="668" y="965"/>
                  </a:lnTo>
                  <a:cubicBezTo>
                    <a:pt x="513" y="965"/>
                    <a:pt x="370" y="834"/>
                    <a:pt x="370" y="667"/>
                  </a:cubicBezTo>
                  <a:cubicBezTo>
                    <a:pt x="370" y="500"/>
                    <a:pt x="513" y="369"/>
                    <a:pt x="668" y="369"/>
                  </a:cubicBezTo>
                  <a:lnTo>
                    <a:pt x="1549" y="369"/>
                  </a:lnTo>
                  <a:cubicBezTo>
                    <a:pt x="1906" y="369"/>
                    <a:pt x="2215" y="584"/>
                    <a:pt x="2370" y="905"/>
                  </a:cubicBezTo>
                  <a:cubicBezTo>
                    <a:pt x="2596" y="1524"/>
                    <a:pt x="3811" y="5001"/>
                    <a:pt x="4001" y="5525"/>
                  </a:cubicBezTo>
                  <a:cubicBezTo>
                    <a:pt x="4144" y="5894"/>
                    <a:pt x="4573" y="6251"/>
                    <a:pt x="5109" y="6251"/>
                  </a:cubicBezTo>
                  <a:lnTo>
                    <a:pt x="11717" y="6251"/>
                  </a:lnTo>
                  <a:cubicBezTo>
                    <a:pt x="11883" y="6251"/>
                    <a:pt x="12014" y="6382"/>
                    <a:pt x="12014" y="6549"/>
                  </a:cubicBezTo>
                  <a:cubicBezTo>
                    <a:pt x="12014" y="6715"/>
                    <a:pt x="11883" y="6846"/>
                    <a:pt x="11717" y="6846"/>
                  </a:cubicBezTo>
                  <a:lnTo>
                    <a:pt x="5109" y="6846"/>
                  </a:lnTo>
                  <a:cubicBezTo>
                    <a:pt x="4394" y="6846"/>
                    <a:pt x="3739" y="6418"/>
                    <a:pt x="3466" y="5763"/>
                  </a:cubicBezTo>
                  <a:lnTo>
                    <a:pt x="3096" y="4715"/>
                  </a:lnTo>
                  <a:cubicBezTo>
                    <a:pt x="3078" y="4652"/>
                    <a:pt x="3013" y="4603"/>
                    <a:pt x="2936" y="4603"/>
                  </a:cubicBezTo>
                  <a:cubicBezTo>
                    <a:pt x="2911" y="4603"/>
                    <a:pt x="2885" y="4608"/>
                    <a:pt x="2858" y="4620"/>
                  </a:cubicBezTo>
                  <a:cubicBezTo>
                    <a:pt x="2751" y="4656"/>
                    <a:pt x="2715" y="4751"/>
                    <a:pt x="2751" y="4858"/>
                  </a:cubicBezTo>
                  <a:cubicBezTo>
                    <a:pt x="3049" y="5596"/>
                    <a:pt x="3073" y="5942"/>
                    <a:pt x="3406" y="6406"/>
                  </a:cubicBezTo>
                  <a:lnTo>
                    <a:pt x="3013" y="7001"/>
                  </a:lnTo>
                  <a:cubicBezTo>
                    <a:pt x="2394" y="7894"/>
                    <a:pt x="2930" y="9097"/>
                    <a:pt x="3989" y="9240"/>
                  </a:cubicBezTo>
                  <a:cubicBezTo>
                    <a:pt x="3144" y="10049"/>
                    <a:pt x="3692" y="11490"/>
                    <a:pt x="4870" y="11490"/>
                  </a:cubicBezTo>
                  <a:cubicBezTo>
                    <a:pt x="6025" y="11490"/>
                    <a:pt x="6597" y="10061"/>
                    <a:pt x="5763" y="9251"/>
                  </a:cubicBezTo>
                  <a:lnTo>
                    <a:pt x="8383" y="9251"/>
                  </a:lnTo>
                  <a:cubicBezTo>
                    <a:pt x="7549" y="10061"/>
                    <a:pt x="8109" y="11490"/>
                    <a:pt x="9276" y="11490"/>
                  </a:cubicBezTo>
                  <a:cubicBezTo>
                    <a:pt x="10431" y="11490"/>
                    <a:pt x="11002" y="10061"/>
                    <a:pt x="10169" y="9251"/>
                  </a:cubicBezTo>
                  <a:lnTo>
                    <a:pt x="10407" y="9251"/>
                  </a:lnTo>
                  <a:cubicBezTo>
                    <a:pt x="10776" y="9251"/>
                    <a:pt x="11074" y="8954"/>
                    <a:pt x="11074" y="8585"/>
                  </a:cubicBezTo>
                  <a:cubicBezTo>
                    <a:pt x="11074" y="8216"/>
                    <a:pt x="10776" y="7918"/>
                    <a:pt x="10407" y="7918"/>
                  </a:cubicBezTo>
                  <a:lnTo>
                    <a:pt x="8788" y="7918"/>
                  </a:lnTo>
                  <a:cubicBezTo>
                    <a:pt x="8680" y="7918"/>
                    <a:pt x="8609" y="7989"/>
                    <a:pt x="8609" y="8097"/>
                  </a:cubicBezTo>
                  <a:cubicBezTo>
                    <a:pt x="8609" y="8204"/>
                    <a:pt x="8680" y="8275"/>
                    <a:pt x="8788" y="8275"/>
                  </a:cubicBezTo>
                  <a:lnTo>
                    <a:pt x="10431" y="8275"/>
                  </a:lnTo>
                  <a:cubicBezTo>
                    <a:pt x="10597" y="8275"/>
                    <a:pt x="10728" y="8406"/>
                    <a:pt x="10728" y="8573"/>
                  </a:cubicBezTo>
                  <a:cubicBezTo>
                    <a:pt x="10728" y="8740"/>
                    <a:pt x="10597" y="8871"/>
                    <a:pt x="10431" y="8871"/>
                  </a:cubicBezTo>
                  <a:lnTo>
                    <a:pt x="4204" y="8871"/>
                  </a:lnTo>
                  <a:cubicBezTo>
                    <a:pt x="3323" y="8871"/>
                    <a:pt x="2811" y="7882"/>
                    <a:pt x="3311" y="7168"/>
                  </a:cubicBezTo>
                  <a:lnTo>
                    <a:pt x="3668" y="6656"/>
                  </a:lnTo>
                  <a:cubicBezTo>
                    <a:pt x="3811" y="6787"/>
                    <a:pt x="3978" y="6906"/>
                    <a:pt x="4168" y="7001"/>
                  </a:cubicBezTo>
                  <a:lnTo>
                    <a:pt x="3799" y="7537"/>
                  </a:lnTo>
                  <a:cubicBezTo>
                    <a:pt x="3573" y="7847"/>
                    <a:pt x="3799" y="8275"/>
                    <a:pt x="4180" y="8275"/>
                  </a:cubicBezTo>
                  <a:lnTo>
                    <a:pt x="8085" y="8275"/>
                  </a:lnTo>
                  <a:cubicBezTo>
                    <a:pt x="8192" y="8275"/>
                    <a:pt x="8264" y="8204"/>
                    <a:pt x="8264" y="8097"/>
                  </a:cubicBezTo>
                  <a:cubicBezTo>
                    <a:pt x="8264" y="7989"/>
                    <a:pt x="8192" y="7918"/>
                    <a:pt x="8085" y="7918"/>
                  </a:cubicBezTo>
                  <a:lnTo>
                    <a:pt x="4180" y="7918"/>
                  </a:lnTo>
                  <a:cubicBezTo>
                    <a:pt x="4097" y="7918"/>
                    <a:pt x="4037" y="7811"/>
                    <a:pt x="4097" y="7739"/>
                  </a:cubicBezTo>
                  <a:lnTo>
                    <a:pt x="4513" y="7132"/>
                  </a:lnTo>
                  <a:cubicBezTo>
                    <a:pt x="4753" y="7201"/>
                    <a:pt x="4820" y="7217"/>
                    <a:pt x="5587" y="7217"/>
                  </a:cubicBezTo>
                  <a:cubicBezTo>
                    <a:pt x="6309" y="7217"/>
                    <a:pt x="7651" y="7202"/>
                    <a:pt x="10341" y="7202"/>
                  </a:cubicBezTo>
                  <a:cubicBezTo>
                    <a:pt x="10765" y="7202"/>
                    <a:pt x="11223" y="7203"/>
                    <a:pt x="11717" y="7204"/>
                  </a:cubicBezTo>
                  <a:cubicBezTo>
                    <a:pt x="12086" y="7204"/>
                    <a:pt x="12383" y="6906"/>
                    <a:pt x="12383" y="6537"/>
                  </a:cubicBezTo>
                  <a:cubicBezTo>
                    <a:pt x="12383" y="6168"/>
                    <a:pt x="12098" y="5894"/>
                    <a:pt x="11728" y="5894"/>
                  </a:cubicBezTo>
                  <a:lnTo>
                    <a:pt x="11538" y="5894"/>
                  </a:lnTo>
                  <a:lnTo>
                    <a:pt x="12383" y="2191"/>
                  </a:lnTo>
                  <a:cubicBezTo>
                    <a:pt x="12550" y="1489"/>
                    <a:pt x="12014" y="822"/>
                    <a:pt x="11300" y="822"/>
                  </a:cubicBezTo>
                  <a:lnTo>
                    <a:pt x="7752" y="822"/>
                  </a:lnTo>
                  <a:cubicBezTo>
                    <a:pt x="7657" y="822"/>
                    <a:pt x="7573" y="893"/>
                    <a:pt x="7573" y="1000"/>
                  </a:cubicBezTo>
                  <a:cubicBezTo>
                    <a:pt x="7573" y="1108"/>
                    <a:pt x="7657" y="1179"/>
                    <a:pt x="7752" y="1179"/>
                  </a:cubicBezTo>
                  <a:lnTo>
                    <a:pt x="11300" y="1179"/>
                  </a:lnTo>
                  <a:cubicBezTo>
                    <a:pt x="11788" y="1179"/>
                    <a:pt x="12145" y="1620"/>
                    <a:pt x="12026" y="2096"/>
                  </a:cubicBezTo>
                  <a:lnTo>
                    <a:pt x="11145" y="5894"/>
                  </a:lnTo>
                  <a:lnTo>
                    <a:pt x="10526" y="5894"/>
                  </a:lnTo>
                  <a:cubicBezTo>
                    <a:pt x="10609" y="5489"/>
                    <a:pt x="11300" y="2548"/>
                    <a:pt x="11419" y="2001"/>
                  </a:cubicBezTo>
                  <a:cubicBezTo>
                    <a:pt x="11443" y="1882"/>
                    <a:pt x="11359" y="1774"/>
                    <a:pt x="11240" y="1774"/>
                  </a:cubicBezTo>
                  <a:lnTo>
                    <a:pt x="3073" y="1774"/>
                  </a:lnTo>
                  <a:lnTo>
                    <a:pt x="2858" y="1167"/>
                  </a:lnTo>
                  <a:lnTo>
                    <a:pt x="7073" y="1167"/>
                  </a:lnTo>
                  <a:cubicBezTo>
                    <a:pt x="7180" y="1167"/>
                    <a:pt x="7252" y="1084"/>
                    <a:pt x="7252" y="989"/>
                  </a:cubicBezTo>
                  <a:cubicBezTo>
                    <a:pt x="7252" y="881"/>
                    <a:pt x="7180" y="810"/>
                    <a:pt x="7073" y="810"/>
                  </a:cubicBezTo>
                  <a:lnTo>
                    <a:pt x="2727" y="810"/>
                  </a:lnTo>
                  <a:cubicBezTo>
                    <a:pt x="2561" y="346"/>
                    <a:pt x="2096" y="0"/>
                    <a:pt x="154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3" name="Google Shape;6583;p83"/>
          <p:cNvGrpSpPr/>
          <p:nvPr/>
        </p:nvGrpSpPr>
        <p:grpSpPr>
          <a:xfrm>
            <a:off x="3097241" y="2433564"/>
            <a:ext cx="344883" cy="343387"/>
            <a:chOff x="3097241" y="2433564"/>
            <a:chExt cx="344883" cy="343387"/>
          </a:xfrm>
        </p:grpSpPr>
        <p:sp>
          <p:nvSpPr>
            <p:cNvPr id="6584" name="Google Shape;6584;p83"/>
            <p:cNvSpPr/>
            <p:nvPr/>
          </p:nvSpPr>
          <p:spPr>
            <a:xfrm>
              <a:off x="3151825" y="2465806"/>
              <a:ext cx="235746" cy="311146"/>
            </a:xfrm>
            <a:custGeom>
              <a:rect b="b" l="l" r="r" t="t"/>
              <a:pathLst>
                <a:path extrusionOk="0" h="9776" w="7407">
                  <a:moveTo>
                    <a:pt x="3703" y="322"/>
                  </a:moveTo>
                  <a:cubicBezTo>
                    <a:pt x="5573" y="322"/>
                    <a:pt x="7097" y="1846"/>
                    <a:pt x="7097" y="3715"/>
                  </a:cubicBezTo>
                  <a:cubicBezTo>
                    <a:pt x="7097" y="5239"/>
                    <a:pt x="6144" y="6728"/>
                    <a:pt x="5358" y="7704"/>
                  </a:cubicBezTo>
                  <a:cubicBezTo>
                    <a:pt x="4656" y="8573"/>
                    <a:pt x="3953" y="9192"/>
                    <a:pt x="3703" y="9418"/>
                  </a:cubicBezTo>
                  <a:cubicBezTo>
                    <a:pt x="3441" y="9192"/>
                    <a:pt x="2751" y="8573"/>
                    <a:pt x="2048" y="7704"/>
                  </a:cubicBezTo>
                  <a:cubicBezTo>
                    <a:pt x="1263" y="6728"/>
                    <a:pt x="310" y="5239"/>
                    <a:pt x="310" y="3715"/>
                  </a:cubicBezTo>
                  <a:cubicBezTo>
                    <a:pt x="310" y="1846"/>
                    <a:pt x="1822" y="322"/>
                    <a:pt x="3703" y="322"/>
                  </a:cubicBezTo>
                  <a:close/>
                  <a:moveTo>
                    <a:pt x="3703" y="1"/>
                  </a:moveTo>
                  <a:cubicBezTo>
                    <a:pt x="1667" y="1"/>
                    <a:pt x="0" y="1668"/>
                    <a:pt x="0" y="3704"/>
                  </a:cubicBezTo>
                  <a:cubicBezTo>
                    <a:pt x="0" y="4418"/>
                    <a:pt x="191" y="5192"/>
                    <a:pt x="560" y="5978"/>
                  </a:cubicBezTo>
                  <a:cubicBezTo>
                    <a:pt x="858" y="6609"/>
                    <a:pt x="1274" y="7263"/>
                    <a:pt x="1798" y="7894"/>
                  </a:cubicBezTo>
                  <a:cubicBezTo>
                    <a:pt x="2691" y="9002"/>
                    <a:pt x="3549" y="9716"/>
                    <a:pt x="3596" y="9740"/>
                  </a:cubicBezTo>
                  <a:cubicBezTo>
                    <a:pt x="3626" y="9764"/>
                    <a:pt x="3665" y="9776"/>
                    <a:pt x="3700" y="9776"/>
                  </a:cubicBezTo>
                  <a:cubicBezTo>
                    <a:pt x="3736" y="9776"/>
                    <a:pt x="3769" y="9764"/>
                    <a:pt x="3787" y="9740"/>
                  </a:cubicBezTo>
                  <a:cubicBezTo>
                    <a:pt x="3822" y="9716"/>
                    <a:pt x="4703" y="9002"/>
                    <a:pt x="5596" y="7894"/>
                  </a:cubicBezTo>
                  <a:cubicBezTo>
                    <a:pt x="6108" y="7252"/>
                    <a:pt x="6525" y="6609"/>
                    <a:pt x="6823" y="5978"/>
                  </a:cubicBezTo>
                  <a:cubicBezTo>
                    <a:pt x="7204" y="5192"/>
                    <a:pt x="7394" y="4418"/>
                    <a:pt x="7394" y="3704"/>
                  </a:cubicBezTo>
                  <a:cubicBezTo>
                    <a:pt x="7406" y="1668"/>
                    <a:pt x="5739" y="1"/>
                    <a:pt x="37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83"/>
            <p:cNvSpPr/>
            <p:nvPr/>
          </p:nvSpPr>
          <p:spPr>
            <a:xfrm>
              <a:off x="3179483" y="2492732"/>
              <a:ext cx="181926" cy="181894"/>
            </a:xfrm>
            <a:custGeom>
              <a:rect b="b" l="l" r="r" t="t"/>
              <a:pathLst>
                <a:path extrusionOk="0" h="5715" w="5716">
                  <a:moveTo>
                    <a:pt x="2858" y="0"/>
                  </a:moveTo>
                  <a:cubicBezTo>
                    <a:pt x="1286" y="0"/>
                    <a:pt x="1" y="1286"/>
                    <a:pt x="1" y="2858"/>
                  </a:cubicBezTo>
                  <a:cubicBezTo>
                    <a:pt x="1" y="4441"/>
                    <a:pt x="1286" y="5715"/>
                    <a:pt x="2858" y="5715"/>
                  </a:cubicBezTo>
                  <a:cubicBezTo>
                    <a:pt x="4442" y="5715"/>
                    <a:pt x="5716" y="4429"/>
                    <a:pt x="5716" y="2858"/>
                  </a:cubicBezTo>
                  <a:cubicBezTo>
                    <a:pt x="5692" y="2131"/>
                    <a:pt x="5418" y="1429"/>
                    <a:pt x="4918" y="893"/>
                  </a:cubicBezTo>
                  <a:cubicBezTo>
                    <a:pt x="4888" y="863"/>
                    <a:pt x="4846" y="848"/>
                    <a:pt x="4805" y="848"/>
                  </a:cubicBezTo>
                  <a:cubicBezTo>
                    <a:pt x="4763" y="848"/>
                    <a:pt x="4721" y="863"/>
                    <a:pt x="4692" y="893"/>
                  </a:cubicBezTo>
                  <a:cubicBezTo>
                    <a:pt x="4632" y="953"/>
                    <a:pt x="4632" y="1060"/>
                    <a:pt x="4692" y="1119"/>
                  </a:cubicBezTo>
                  <a:cubicBezTo>
                    <a:pt x="5144" y="1595"/>
                    <a:pt x="5394" y="2215"/>
                    <a:pt x="5394" y="2869"/>
                  </a:cubicBezTo>
                  <a:cubicBezTo>
                    <a:pt x="5394" y="4274"/>
                    <a:pt x="4251" y="5417"/>
                    <a:pt x="2846" y="5417"/>
                  </a:cubicBezTo>
                  <a:cubicBezTo>
                    <a:pt x="1453" y="5417"/>
                    <a:pt x="298" y="4274"/>
                    <a:pt x="298" y="2869"/>
                  </a:cubicBezTo>
                  <a:cubicBezTo>
                    <a:pt x="298" y="1476"/>
                    <a:pt x="1453" y="333"/>
                    <a:pt x="2846" y="333"/>
                  </a:cubicBezTo>
                  <a:cubicBezTo>
                    <a:pt x="3299" y="333"/>
                    <a:pt x="3739" y="452"/>
                    <a:pt x="4132" y="667"/>
                  </a:cubicBezTo>
                  <a:cubicBezTo>
                    <a:pt x="4157" y="683"/>
                    <a:pt x="4185" y="691"/>
                    <a:pt x="4214" y="691"/>
                  </a:cubicBezTo>
                  <a:cubicBezTo>
                    <a:pt x="4269" y="691"/>
                    <a:pt x="4323" y="662"/>
                    <a:pt x="4346" y="607"/>
                  </a:cubicBezTo>
                  <a:cubicBezTo>
                    <a:pt x="4394" y="536"/>
                    <a:pt x="4370" y="429"/>
                    <a:pt x="4287" y="393"/>
                  </a:cubicBezTo>
                  <a:cubicBezTo>
                    <a:pt x="3858" y="131"/>
                    <a:pt x="3370" y="0"/>
                    <a:pt x="285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83"/>
            <p:cNvSpPr/>
            <p:nvPr/>
          </p:nvSpPr>
          <p:spPr>
            <a:xfrm>
              <a:off x="3242024" y="2524941"/>
              <a:ext cx="54202" cy="117857"/>
            </a:xfrm>
            <a:custGeom>
              <a:rect b="b" l="l" r="r" t="t"/>
              <a:pathLst>
                <a:path extrusionOk="0" h="3703" w="1703">
                  <a:moveTo>
                    <a:pt x="857" y="0"/>
                  </a:moveTo>
                  <a:cubicBezTo>
                    <a:pt x="762" y="0"/>
                    <a:pt x="691" y="71"/>
                    <a:pt x="691" y="167"/>
                  </a:cubicBezTo>
                  <a:lnTo>
                    <a:pt x="691" y="524"/>
                  </a:lnTo>
                  <a:cubicBezTo>
                    <a:pt x="322" y="560"/>
                    <a:pt x="24" y="881"/>
                    <a:pt x="24" y="1262"/>
                  </a:cubicBezTo>
                  <a:cubicBezTo>
                    <a:pt x="24" y="1679"/>
                    <a:pt x="357" y="2012"/>
                    <a:pt x="762" y="2012"/>
                  </a:cubicBezTo>
                  <a:lnTo>
                    <a:pt x="929" y="2012"/>
                  </a:lnTo>
                  <a:cubicBezTo>
                    <a:pt x="1167" y="2012"/>
                    <a:pt x="1357" y="2203"/>
                    <a:pt x="1357" y="2441"/>
                  </a:cubicBezTo>
                  <a:cubicBezTo>
                    <a:pt x="1357" y="2679"/>
                    <a:pt x="1167" y="2869"/>
                    <a:pt x="929" y="2869"/>
                  </a:cubicBezTo>
                  <a:lnTo>
                    <a:pt x="679" y="2869"/>
                  </a:lnTo>
                  <a:cubicBezTo>
                    <a:pt x="476" y="2869"/>
                    <a:pt x="334" y="2703"/>
                    <a:pt x="334" y="2524"/>
                  </a:cubicBezTo>
                  <a:cubicBezTo>
                    <a:pt x="334" y="2441"/>
                    <a:pt x="262" y="2369"/>
                    <a:pt x="167" y="2369"/>
                  </a:cubicBezTo>
                  <a:cubicBezTo>
                    <a:pt x="83" y="2369"/>
                    <a:pt x="0" y="2441"/>
                    <a:pt x="0" y="2524"/>
                  </a:cubicBezTo>
                  <a:cubicBezTo>
                    <a:pt x="0" y="2905"/>
                    <a:pt x="298" y="3203"/>
                    <a:pt x="679" y="3203"/>
                  </a:cubicBezTo>
                  <a:lnTo>
                    <a:pt x="691" y="3203"/>
                  </a:lnTo>
                  <a:lnTo>
                    <a:pt x="691" y="3536"/>
                  </a:lnTo>
                  <a:cubicBezTo>
                    <a:pt x="691" y="3631"/>
                    <a:pt x="762" y="3703"/>
                    <a:pt x="857" y="3703"/>
                  </a:cubicBezTo>
                  <a:cubicBezTo>
                    <a:pt x="941" y="3703"/>
                    <a:pt x="1012" y="3631"/>
                    <a:pt x="1012" y="3536"/>
                  </a:cubicBezTo>
                  <a:lnTo>
                    <a:pt x="1012" y="3179"/>
                  </a:lnTo>
                  <a:cubicBezTo>
                    <a:pt x="1393" y="3143"/>
                    <a:pt x="1691" y="2822"/>
                    <a:pt x="1691" y="2441"/>
                  </a:cubicBezTo>
                  <a:cubicBezTo>
                    <a:pt x="1691" y="2024"/>
                    <a:pt x="1346" y="1691"/>
                    <a:pt x="941" y="1691"/>
                  </a:cubicBezTo>
                  <a:lnTo>
                    <a:pt x="774" y="1691"/>
                  </a:lnTo>
                  <a:cubicBezTo>
                    <a:pt x="536" y="1691"/>
                    <a:pt x="345" y="1500"/>
                    <a:pt x="345" y="1262"/>
                  </a:cubicBezTo>
                  <a:cubicBezTo>
                    <a:pt x="345" y="1024"/>
                    <a:pt x="536" y="833"/>
                    <a:pt x="774" y="833"/>
                  </a:cubicBezTo>
                  <a:lnTo>
                    <a:pt x="1036" y="833"/>
                  </a:lnTo>
                  <a:cubicBezTo>
                    <a:pt x="1226" y="833"/>
                    <a:pt x="1369" y="1000"/>
                    <a:pt x="1369" y="1179"/>
                  </a:cubicBezTo>
                  <a:lnTo>
                    <a:pt x="1369" y="1345"/>
                  </a:lnTo>
                  <a:cubicBezTo>
                    <a:pt x="1393" y="1429"/>
                    <a:pt x="1453" y="1500"/>
                    <a:pt x="1536" y="1500"/>
                  </a:cubicBezTo>
                  <a:cubicBezTo>
                    <a:pt x="1631" y="1500"/>
                    <a:pt x="1703" y="1429"/>
                    <a:pt x="1703" y="1345"/>
                  </a:cubicBezTo>
                  <a:lnTo>
                    <a:pt x="1703" y="1179"/>
                  </a:lnTo>
                  <a:cubicBezTo>
                    <a:pt x="1703" y="810"/>
                    <a:pt x="1405" y="512"/>
                    <a:pt x="1036" y="512"/>
                  </a:cubicBezTo>
                  <a:lnTo>
                    <a:pt x="1012" y="512"/>
                  </a:lnTo>
                  <a:lnTo>
                    <a:pt x="1012" y="167"/>
                  </a:lnTo>
                  <a:cubicBezTo>
                    <a:pt x="1012" y="71"/>
                    <a:pt x="941" y="0"/>
                    <a:pt x="85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83"/>
            <p:cNvSpPr/>
            <p:nvPr/>
          </p:nvSpPr>
          <p:spPr>
            <a:xfrm>
              <a:off x="3390945" y="2433724"/>
              <a:ext cx="51179" cy="85934"/>
            </a:xfrm>
            <a:custGeom>
              <a:rect b="b" l="l" r="r" t="t"/>
              <a:pathLst>
                <a:path extrusionOk="0" h="2700" w="1608">
                  <a:moveTo>
                    <a:pt x="182" y="1"/>
                  </a:moveTo>
                  <a:cubicBezTo>
                    <a:pt x="134" y="1"/>
                    <a:pt x="86" y="22"/>
                    <a:pt x="48" y="68"/>
                  </a:cubicBezTo>
                  <a:cubicBezTo>
                    <a:pt x="0" y="140"/>
                    <a:pt x="12" y="235"/>
                    <a:pt x="84" y="294"/>
                  </a:cubicBezTo>
                  <a:cubicBezTo>
                    <a:pt x="834" y="794"/>
                    <a:pt x="1274" y="1628"/>
                    <a:pt x="1274" y="2545"/>
                  </a:cubicBezTo>
                  <a:cubicBezTo>
                    <a:pt x="1274" y="2628"/>
                    <a:pt x="1358" y="2699"/>
                    <a:pt x="1441" y="2699"/>
                  </a:cubicBezTo>
                  <a:cubicBezTo>
                    <a:pt x="1536" y="2699"/>
                    <a:pt x="1608" y="2628"/>
                    <a:pt x="1608" y="2545"/>
                  </a:cubicBezTo>
                  <a:cubicBezTo>
                    <a:pt x="1596" y="1533"/>
                    <a:pt x="1096" y="592"/>
                    <a:pt x="262" y="20"/>
                  </a:cubicBezTo>
                  <a:cubicBezTo>
                    <a:pt x="237" y="8"/>
                    <a:pt x="209" y="1"/>
                    <a:pt x="1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83"/>
            <p:cNvSpPr/>
            <p:nvPr/>
          </p:nvSpPr>
          <p:spPr>
            <a:xfrm>
              <a:off x="3360613" y="2478187"/>
              <a:ext cx="27340" cy="41471"/>
            </a:xfrm>
            <a:custGeom>
              <a:rect b="b" l="l" r="r" t="t"/>
              <a:pathLst>
                <a:path extrusionOk="0" h="1303" w="859">
                  <a:moveTo>
                    <a:pt x="177" y="1"/>
                  </a:moveTo>
                  <a:cubicBezTo>
                    <a:pt x="131" y="1"/>
                    <a:pt x="85" y="25"/>
                    <a:pt x="48" y="76"/>
                  </a:cubicBezTo>
                  <a:cubicBezTo>
                    <a:pt x="1" y="147"/>
                    <a:pt x="13" y="231"/>
                    <a:pt x="84" y="290"/>
                  </a:cubicBezTo>
                  <a:cubicBezTo>
                    <a:pt x="370" y="493"/>
                    <a:pt x="537" y="802"/>
                    <a:pt x="537" y="1148"/>
                  </a:cubicBezTo>
                  <a:cubicBezTo>
                    <a:pt x="537" y="1231"/>
                    <a:pt x="608" y="1302"/>
                    <a:pt x="703" y="1302"/>
                  </a:cubicBezTo>
                  <a:cubicBezTo>
                    <a:pt x="787" y="1302"/>
                    <a:pt x="858" y="1231"/>
                    <a:pt x="858" y="1148"/>
                  </a:cubicBezTo>
                  <a:cubicBezTo>
                    <a:pt x="858" y="683"/>
                    <a:pt x="644" y="278"/>
                    <a:pt x="263" y="28"/>
                  </a:cubicBezTo>
                  <a:cubicBezTo>
                    <a:pt x="235" y="10"/>
                    <a:pt x="206" y="1"/>
                    <a:pt x="17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83"/>
            <p:cNvSpPr/>
            <p:nvPr/>
          </p:nvSpPr>
          <p:spPr>
            <a:xfrm>
              <a:off x="3375795" y="2455939"/>
              <a:ext cx="39434" cy="63719"/>
            </a:xfrm>
            <a:custGeom>
              <a:rect b="b" l="l" r="r" t="t"/>
              <a:pathLst>
                <a:path extrusionOk="0" h="2002" w="1239">
                  <a:moveTo>
                    <a:pt x="183" y="0"/>
                  </a:moveTo>
                  <a:cubicBezTo>
                    <a:pt x="134" y="0"/>
                    <a:pt x="86" y="26"/>
                    <a:pt x="48" y="73"/>
                  </a:cubicBezTo>
                  <a:cubicBezTo>
                    <a:pt x="0" y="144"/>
                    <a:pt x="12" y="239"/>
                    <a:pt x="83" y="299"/>
                  </a:cubicBezTo>
                  <a:cubicBezTo>
                    <a:pt x="595" y="632"/>
                    <a:pt x="905" y="1216"/>
                    <a:pt x="905" y="1847"/>
                  </a:cubicBezTo>
                  <a:cubicBezTo>
                    <a:pt x="905" y="1930"/>
                    <a:pt x="976" y="2001"/>
                    <a:pt x="1072" y="2001"/>
                  </a:cubicBezTo>
                  <a:cubicBezTo>
                    <a:pt x="1155" y="2001"/>
                    <a:pt x="1238" y="1930"/>
                    <a:pt x="1238" y="1847"/>
                  </a:cubicBezTo>
                  <a:cubicBezTo>
                    <a:pt x="1238" y="1108"/>
                    <a:pt x="881" y="430"/>
                    <a:pt x="262" y="25"/>
                  </a:cubicBezTo>
                  <a:cubicBezTo>
                    <a:pt x="237" y="8"/>
                    <a:pt x="210" y="0"/>
                    <a:pt x="18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83"/>
            <p:cNvSpPr/>
            <p:nvPr/>
          </p:nvSpPr>
          <p:spPr>
            <a:xfrm>
              <a:off x="3097241" y="2433564"/>
              <a:ext cx="50829" cy="85711"/>
            </a:xfrm>
            <a:custGeom>
              <a:rect b="b" l="l" r="r" t="t"/>
              <a:pathLst>
                <a:path extrusionOk="0" h="2693" w="1597">
                  <a:moveTo>
                    <a:pt x="1408" y="1"/>
                  </a:moveTo>
                  <a:cubicBezTo>
                    <a:pt x="1378" y="1"/>
                    <a:pt x="1348" y="9"/>
                    <a:pt x="1323" y="25"/>
                  </a:cubicBezTo>
                  <a:cubicBezTo>
                    <a:pt x="489" y="597"/>
                    <a:pt x="1" y="1538"/>
                    <a:pt x="1" y="2526"/>
                  </a:cubicBezTo>
                  <a:cubicBezTo>
                    <a:pt x="1" y="2621"/>
                    <a:pt x="72" y="2692"/>
                    <a:pt x="168" y="2692"/>
                  </a:cubicBezTo>
                  <a:cubicBezTo>
                    <a:pt x="251" y="2692"/>
                    <a:pt x="322" y="2621"/>
                    <a:pt x="322" y="2526"/>
                  </a:cubicBezTo>
                  <a:cubicBezTo>
                    <a:pt x="322" y="1633"/>
                    <a:pt x="775" y="787"/>
                    <a:pt x="1513" y="275"/>
                  </a:cubicBezTo>
                  <a:cubicBezTo>
                    <a:pt x="1573" y="240"/>
                    <a:pt x="1596" y="133"/>
                    <a:pt x="1549" y="73"/>
                  </a:cubicBezTo>
                  <a:cubicBezTo>
                    <a:pt x="1518" y="27"/>
                    <a:pt x="1462" y="1"/>
                    <a:pt x="140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83"/>
            <p:cNvSpPr/>
            <p:nvPr/>
          </p:nvSpPr>
          <p:spPr>
            <a:xfrm>
              <a:off x="3151061" y="2477773"/>
              <a:ext cx="27690" cy="41503"/>
            </a:xfrm>
            <a:custGeom>
              <a:rect b="b" l="l" r="r" t="t"/>
              <a:pathLst>
                <a:path extrusionOk="0" h="1304" w="870">
                  <a:moveTo>
                    <a:pt x="681" y="1"/>
                  </a:moveTo>
                  <a:cubicBezTo>
                    <a:pt x="647" y="1"/>
                    <a:pt x="613" y="10"/>
                    <a:pt x="584" y="29"/>
                  </a:cubicBezTo>
                  <a:cubicBezTo>
                    <a:pt x="215" y="280"/>
                    <a:pt x="1" y="696"/>
                    <a:pt x="1" y="1137"/>
                  </a:cubicBezTo>
                  <a:cubicBezTo>
                    <a:pt x="1" y="1232"/>
                    <a:pt x="84" y="1303"/>
                    <a:pt x="167" y="1303"/>
                  </a:cubicBezTo>
                  <a:cubicBezTo>
                    <a:pt x="263" y="1303"/>
                    <a:pt x="334" y="1232"/>
                    <a:pt x="334" y="1137"/>
                  </a:cubicBezTo>
                  <a:cubicBezTo>
                    <a:pt x="334" y="803"/>
                    <a:pt x="501" y="482"/>
                    <a:pt x="775" y="291"/>
                  </a:cubicBezTo>
                  <a:cubicBezTo>
                    <a:pt x="834" y="244"/>
                    <a:pt x="870" y="149"/>
                    <a:pt x="810" y="65"/>
                  </a:cubicBezTo>
                  <a:cubicBezTo>
                    <a:pt x="782" y="22"/>
                    <a:pt x="732" y="1"/>
                    <a:pt x="68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83"/>
            <p:cNvSpPr/>
            <p:nvPr/>
          </p:nvSpPr>
          <p:spPr>
            <a:xfrm>
              <a:off x="3124167" y="2455939"/>
              <a:ext cx="39434" cy="63337"/>
            </a:xfrm>
            <a:custGeom>
              <a:rect b="b" l="l" r="r" t="t"/>
              <a:pathLst>
                <a:path extrusionOk="0" h="1990" w="1239">
                  <a:moveTo>
                    <a:pt x="1038" y="0"/>
                  </a:moveTo>
                  <a:cubicBezTo>
                    <a:pt x="1008" y="0"/>
                    <a:pt x="978" y="8"/>
                    <a:pt x="953" y="25"/>
                  </a:cubicBezTo>
                  <a:cubicBezTo>
                    <a:pt x="357" y="430"/>
                    <a:pt x="0" y="1108"/>
                    <a:pt x="0" y="1823"/>
                  </a:cubicBezTo>
                  <a:cubicBezTo>
                    <a:pt x="0" y="1918"/>
                    <a:pt x="72" y="1989"/>
                    <a:pt x="167" y="1989"/>
                  </a:cubicBezTo>
                  <a:cubicBezTo>
                    <a:pt x="250" y="1989"/>
                    <a:pt x="334" y="1918"/>
                    <a:pt x="334" y="1823"/>
                  </a:cubicBezTo>
                  <a:cubicBezTo>
                    <a:pt x="334" y="1204"/>
                    <a:pt x="643" y="632"/>
                    <a:pt x="1143" y="275"/>
                  </a:cubicBezTo>
                  <a:cubicBezTo>
                    <a:pt x="1203" y="239"/>
                    <a:pt x="1239" y="132"/>
                    <a:pt x="1179" y="73"/>
                  </a:cubicBezTo>
                  <a:cubicBezTo>
                    <a:pt x="1148" y="26"/>
                    <a:pt x="1093" y="0"/>
                    <a:pt x="103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3" name="Google Shape;6593;p83"/>
          <p:cNvGrpSpPr/>
          <p:nvPr/>
        </p:nvGrpSpPr>
        <p:grpSpPr>
          <a:xfrm>
            <a:off x="1278299" y="2439293"/>
            <a:ext cx="410829" cy="332343"/>
            <a:chOff x="1278299" y="2439293"/>
            <a:chExt cx="410829" cy="332343"/>
          </a:xfrm>
        </p:grpSpPr>
        <p:sp>
          <p:nvSpPr>
            <p:cNvPr id="6594" name="Google Shape;6594;p83"/>
            <p:cNvSpPr/>
            <p:nvPr/>
          </p:nvSpPr>
          <p:spPr>
            <a:xfrm>
              <a:off x="1360159" y="2510141"/>
              <a:ext cx="245963" cy="12540"/>
            </a:xfrm>
            <a:custGeom>
              <a:rect b="b" l="l" r="r" t="t"/>
              <a:pathLst>
                <a:path extrusionOk="0" h="394" w="7728">
                  <a:moveTo>
                    <a:pt x="191" y="1"/>
                  </a:moveTo>
                  <a:cubicBezTo>
                    <a:pt x="96" y="1"/>
                    <a:pt x="1" y="96"/>
                    <a:pt x="1" y="203"/>
                  </a:cubicBezTo>
                  <a:cubicBezTo>
                    <a:pt x="1" y="298"/>
                    <a:pt x="96" y="394"/>
                    <a:pt x="191" y="394"/>
                  </a:cubicBezTo>
                  <a:lnTo>
                    <a:pt x="7537" y="394"/>
                  </a:lnTo>
                  <a:cubicBezTo>
                    <a:pt x="7633" y="394"/>
                    <a:pt x="7728" y="298"/>
                    <a:pt x="7728" y="203"/>
                  </a:cubicBezTo>
                  <a:cubicBezTo>
                    <a:pt x="7728" y="96"/>
                    <a:pt x="7633" y="1"/>
                    <a:pt x="753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83"/>
            <p:cNvSpPr/>
            <p:nvPr/>
          </p:nvSpPr>
          <p:spPr>
            <a:xfrm>
              <a:off x="1360159" y="2575706"/>
              <a:ext cx="245963" cy="12158"/>
            </a:xfrm>
            <a:custGeom>
              <a:rect b="b" l="l" r="r" t="t"/>
              <a:pathLst>
                <a:path extrusionOk="0" h="382" w="7728">
                  <a:moveTo>
                    <a:pt x="191" y="0"/>
                  </a:moveTo>
                  <a:cubicBezTo>
                    <a:pt x="96" y="0"/>
                    <a:pt x="1" y="84"/>
                    <a:pt x="1" y="191"/>
                  </a:cubicBezTo>
                  <a:cubicBezTo>
                    <a:pt x="1" y="298"/>
                    <a:pt x="96" y="381"/>
                    <a:pt x="191" y="381"/>
                  </a:cubicBezTo>
                  <a:lnTo>
                    <a:pt x="7537" y="381"/>
                  </a:lnTo>
                  <a:cubicBezTo>
                    <a:pt x="7633" y="381"/>
                    <a:pt x="7728" y="298"/>
                    <a:pt x="7728" y="191"/>
                  </a:cubicBezTo>
                  <a:cubicBezTo>
                    <a:pt x="7728" y="84"/>
                    <a:pt x="7633" y="0"/>
                    <a:pt x="753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83"/>
            <p:cNvSpPr/>
            <p:nvPr/>
          </p:nvSpPr>
          <p:spPr>
            <a:xfrm>
              <a:off x="1437086" y="2618132"/>
              <a:ext cx="92873" cy="12540"/>
            </a:xfrm>
            <a:custGeom>
              <a:rect b="b" l="l" r="r" t="t"/>
              <a:pathLst>
                <a:path extrusionOk="0" h="394" w="2918">
                  <a:moveTo>
                    <a:pt x="191" y="1"/>
                  </a:moveTo>
                  <a:cubicBezTo>
                    <a:pt x="84" y="1"/>
                    <a:pt x="1" y="96"/>
                    <a:pt x="1" y="203"/>
                  </a:cubicBezTo>
                  <a:cubicBezTo>
                    <a:pt x="1" y="299"/>
                    <a:pt x="84" y="394"/>
                    <a:pt x="191" y="394"/>
                  </a:cubicBezTo>
                  <a:lnTo>
                    <a:pt x="2715" y="394"/>
                  </a:lnTo>
                  <a:cubicBezTo>
                    <a:pt x="2822" y="394"/>
                    <a:pt x="2918" y="299"/>
                    <a:pt x="2918" y="203"/>
                  </a:cubicBezTo>
                  <a:cubicBezTo>
                    <a:pt x="2918" y="96"/>
                    <a:pt x="2822" y="1"/>
                    <a:pt x="2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83"/>
            <p:cNvSpPr/>
            <p:nvPr/>
          </p:nvSpPr>
          <p:spPr>
            <a:xfrm>
              <a:off x="1419295" y="2543115"/>
              <a:ext cx="186827" cy="12158"/>
            </a:xfrm>
            <a:custGeom>
              <a:rect b="b" l="l" r="r" t="t"/>
              <a:pathLst>
                <a:path extrusionOk="0" h="382" w="5870">
                  <a:moveTo>
                    <a:pt x="191" y="1"/>
                  </a:moveTo>
                  <a:cubicBezTo>
                    <a:pt x="95" y="1"/>
                    <a:pt x="0" y="84"/>
                    <a:pt x="0" y="191"/>
                  </a:cubicBezTo>
                  <a:cubicBezTo>
                    <a:pt x="0" y="298"/>
                    <a:pt x="95" y="382"/>
                    <a:pt x="191" y="382"/>
                  </a:cubicBezTo>
                  <a:lnTo>
                    <a:pt x="5679" y="382"/>
                  </a:lnTo>
                  <a:cubicBezTo>
                    <a:pt x="5775" y="382"/>
                    <a:pt x="5870" y="298"/>
                    <a:pt x="5870" y="191"/>
                  </a:cubicBezTo>
                  <a:cubicBezTo>
                    <a:pt x="5870" y="84"/>
                    <a:pt x="5775" y="1"/>
                    <a:pt x="5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83"/>
            <p:cNvSpPr/>
            <p:nvPr/>
          </p:nvSpPr>
          <p:spPr>
            <a:xfrm>
              <a:off x="1360541" y="2543115"/>
              <a:ext cx="43604" cy="12158"/>
            </a:xfrm>
            <a:custGeom>
              <a:rect b="b" l="l" r="r" t="t"/>
              <a:pathLst>
                <a:path extrusionOk="0" h="382" w="1370">
                  <a:moveTo>
                    <a:pt x="203" y="1"/>
                  </a:moveTo>
                  <a:cubicBezTo>
                    <a:pt x="96" y="1"/>
                    <a:pt x="1" y="84"/>
                    <a:pt x="1" y="191"/>
                  </a:cubicBezTo>
                  <a:cubicBezTo>
                    <a:pt x="1" y="298"/>
                    <a:pt x="96" y="382"/>
                    <a:pt x="203" y="382"/>
                  </a:cubicBezTo>
                  <a:lnTo>
                    <a:pt x="1179" y="382"/>
                  </a:lnTo>
                  <a:cubicBezTo>
                    <a:pt x="1286" y="382"/>
                    <a:pt x="1370" y="298"/>
                    <a:pt x="1370" y="191"/>
                  </a:cubicBezTo>
                  <a:cubicBezTo>
                    <a:pt x="1358" y="72"/>
                    <a:pt x="1286" y="1"/>
                    <a:pt x="1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83"/>
            <p:cNvSpPr/>
            <p:nvPr/>
          </p:nvSpPr>
          <p:spPr>
            <a:xfrm>
              <a:off x="1306721" y="2469211"/>
              <a:ext cx="353222" cy="228171"/>
            </a:xfrm>
            <a:custGeom>
              <a:rect b="b" l="l" r="r" t="t"/>
              <a:pathLst>
                <a:path extrusionOk="0" h="7169" w="11098">
                  <a:moveTo>
                    <a:pt x="1144" y="1"/>
                  </a:moveTo>
                  <a:cubicBezTo>
                    <a:pt x="1025" y="1"/>
                    <a:pt x="918" y="96"/>
                    <a:pt x="906" y="215"/>
                  </a:cubicBezTo>
                  <a:cubicBezTo>
                    <a:pt x="894" y="596"/>
                    <a:pt x="596" y="894"/>
                    <a:pt x="215" y="906"/>
                  </a:cubicBezTo>
                  <a:cubicBezTo>
                    <a:pt x="96" y="906"/>
                    <a:pt x="1" y="1013"/>
                    <a:pt x="1" y="1144"/>
                  </a:cubicBezTo>
                  <a:lnTo>
                    <a:pt x="1" y="6025"/>
                  </a:lnTo>
                  <a:cubicBezTo>
                    <a:pt x="1" y="6144"/>
                    <a:pt x="96" y="6252"/>
                    <a:pt x="215" y="6264"/>
                  </a:cubicBezTo>
                  <a:cubicBezTo>
                    <a:pt x="596" y="6275"/>
                    <a:pt x="894" y="6573"/>
                    <a:pt x="906" y="6942"/>
                  </a:cubicBezTo>
                  <a:cubicBezTo>
                    <a:pt x="906" y="7061"/>
                    <a:pt x="1013" y="7168"/>
                    <a:pt x="1144" y="7168"/>
                  </a:cubicBezTo>
                  <a:lnTo>
                    <a:pt x="6728" y="7168"/>
                  </a:lnTo>
                  <a:cubicBezTo>
                    <a:pt x="6835" y="7168"/>
                    <a:pt x="6918" y="7085"/>
                    <a:pt x="6918" y="6978"/>
                  </a:cubicBezTo>
                  <a:cubicBezTo>
                    <a:pt x="6918" y="6871"/>
                    <a:pt x="6835" y="6787"/>
                    <a:pt x="6728" y="6787"/>
                  </a:cubicBezTo>
                  <a:lnTo>
                    <a:pt x="1275" y="6787"/>
                  </a:lnTo>
                  <a:cubicBezTo>
                    <a:pt x="1203" y="6323"/>
                    <a:pt x="846" y="5978"/>
                    <a:pt x="382" y="5894"/>
                  </a:cubicBezTo>
                  <a:lnTo>
                    <a:pt x="382" y="1263"/>
                  </a:lnTo>
                  <a:cubicBezTo>
                    <a:pt x="846" y="1191"/>
                    <a:pt x="1192" y="834"/>
                    <a:pt x="1275" y="370"/>
                  </a:cubicBezTo>
                  <a:lnTo>
                    <a:pt x="9776" y="370"/>
                  </a:lnTo>
                  <a:cubicBezTo>
                    <a:pt x="9847" y="846"/>
                    <a:pt x="10240" y="1203"/>
                    <a:pt x="10717" y="1263"/>
                  </a:cubicBezTo>
                  <a:lnTo>
                    <a:pt x="10717" y="4466"/>
                  </a:lnTo>
                  <a:cubicBezTo>
                    <a:pt x="10717" y="4561"/>
                    <a:pt x="10800" y="4656"/>
                    <a:pt x="10907" y="4656"/>
                  </a:cubicBezTo>
                  <a:cubicBezTo>
                    <a:pt x="11014" y="4656"/>
                    <a:pt x="11098" y="4561"/>
                    <a:pt x="11098" y="4466"/>
                  </a:cubicBezTo>
                  <a:lnTo>
                    <a:pt x="11098" y="1108"/>
                  </a:lnTo>
                  <a:cubicBezTo>
                    <a:pt x="11086" y="1072"/>
                    <a:pt x="11062" y="1013"/>
                    <a:pt x="11014" y="965"/>
                  </a:cubicBezTo>
                  <a:cubicBezTo>
                    <a:pt x="10967" y="918"/>
                    <a:pt x="10907" y="906"/>
                    <a:pt x="10848" y="906"/>
                  </a:cubicBezTo>
                  <a:cubicBezTo>
                    <a:pt x="10467" y="906"/>
                    <a:pt x="10145" y="608"/>
                    <a:pt x="10133" y="215"/>
                  </a:cubicBezTo>
                  <a:cubicBezTo>
                    <a:pt x="10133" y="96"/>
                    <a:pt x="10026" y="1"/>
                    <a:pt x="989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83"/>
            <p:cNvSpPr/>
            <p:nvPr/>
          </p:nvSpPr>
          <p:spPr>
            <a:xfrm>
              <a:off x="1278299" y="2439293"/>
              <a:ext cx="410829" cy="332343"/>
            </a:xfrm>
            <a:custGeom>
              <a:rect b="b" l="l" r="r" t="t"/>
              <a:pathLst>
                <a:path extrusionOk="0" h="10442" w="12908">
                  <a:moveTo>
                    <a:pt x="12348" y="369"/>
                  </a:moveTo>
                  <a:cubicBezTo>
                    <a:pt x="12431" y="369"/>
                    <a:pt x="12503" y="429"/>
                    <a:pt x="12503" y="524"/>
                  </a:cubicBezTo>
                  <a:lnTo>
                    <a:pt x="12503" y="8513"/>
                  </a:lnTo>
                  <a:cubicBezTo>
                    <a:pt x="12503" y="8585"/>
                    <a:pt x="12443" y="8656"/>
                    <a:pt x="12348" y="8656"/>
                  </a:cubicBezTo>
                  <a:lnTo>
                    <a:pt x="11610" y="8656"/>
                  </a:lnTo>
                  <a:lnTo>
                    <a:pt x="11502" y="8454"/>
                  </a:lnTo>
                  <a:cubicBezTo>
                    <a:pt x="11502" y="8454"/>
                    <a:pt x="11514" y="8454"/>
                    <a:pt x="11514" y="8442"/>
                  </a:cubicBezTo>
                  <a:cubicBezTo>
                    <a:pt x="11776" y="8323"/>
                    <a:pt x="11931" y="8049"/>
                    <a:pt x="11907" y="7763"/>
                  </a:cubicBezTo>
                  <a:cubicBezTo>
                    <a:pt x="11907" y="7692"/>
                    <a:pt x="11919" y="7632"/>
                    <a:pt x="11967" y="7573"/>
                  </a:cubicBezTo>
                  <a:cubicBezTo>
                    <a:pt x="12133" y="7334"/>
                    <a:pt x="12133" y="7025"/>
                    <a:pt x="11967" y="6799"/>
                  </a:cubicBezTo>
                  <a:cubicBezTo>
                    <a:pt x="11919" y="6739"/>
                    <a:pt x="11907" y="6668"/>
                    <a:pt x="11907" y="6608"/>
                  </a:cubicBezTo>
                  <a:cubicBezTo>
                    <a:pt x="11931" y="6322"/>
                    <a:pt x="11776" y="6061"/>
                    <a:pt x="11514" y="5941"/>
                  </a:cubicBezTo>
                  <a:cubicBezTo>
                    <a:pt x="11455" y="5906"/>
                    <a:pt x="11395" y="5858"/>
                    <a:pt x="11371" y="5787"/>
                  </a:cubicBezTo>
                  <a:cubicBezTo>
                    <a:pt x="11263" y="5559"/>
                    <a:pt x="11027" y="5401"/>
                    <a:pt x="10779" y="5401"/>
                  </a:cubicBezTo>
                  <a:cubicBezTo>
                    <a:pt x="10754" y="5401"/>
                    <a:pt x="10729" y="5402"/>
                    <a:pt x="10705" y="5406"/>
                  </a:cubicBezTo>
                  <a:cubicBezTo>
                    <a:pt x="10621" y="5406"/>
                    <a:pt x="10562" y="5382"/>
                    <a:pt x="10502" y="5346"/>
                  </a:cubicBezTo>
                  <a:cubicBezTo>
                    <a:pt x="10383" y="5263"/>
                    <a:pt x="10246" y="5221"/>
                    <a:pt x="10111" y="5221"/>
                  </a:cubicBezTo>
                  <a:cubicBezTo>
                    <a:pt x="9975" y="5221"/>
                    <a:pt x="9841" y="5263"/>
                    <a:pt x="9728" y="5346"/>
                  </a:cubicBezTo>
                  <a:cubicBezTo>
                    <a:pt x="9669" y="5382"/>
                    <a:pt x="9597" y="5406"/>
                    <a:pt x="9538" y="5406"/>
                  </a:cubicBezTo>
                  <a:cubicBezTo>
                    <a:pt x="9512" y="5402"/>
                    <a:pt x="9486" y="5401"/>
                    <a:pt x="9461" y="5401"/>
                  </a:cubicBezTo>
                  <a:cubicBezTo>
                    <a:pt x="9206" y="5401"/>
                    <a:pt x="8979" y="5559"/>
                    <a:pt x="8871" y="5787"/>
                  </a:cubicBezTo>
                  <a:cubicBezTo>
                    <a:pt x="8835" y="5846"/>
                    <a:pt x="8800" y="5906"/>
                    <a:pt x="8716" y="5941"/>
                  </a:cubicBezTo>
                  <a:cubicBezTo>
                    <a:pt x="8466" y="6061"/>
                    <a:pt x="8300" y="6322"/>
                    <a:pt x="8335" y="6608"/>
                  </a:cubicBezTo>
                  <a:cubicBezTo>
                    <a:pt x="8335" y="6680"/>
                    <a:pt x="8323" y="6739"/>
                    <a:pt x="8276" y="6799"/>
                  </a:cubicBezTo>
                  <a:cubicBezTo>
                    <a:pt x="8109" y="7037"/>
                    <a:pt x="8109" y="7346"/>
                    <a:pt x="8276" y="7573"/>
                  </a:cubicBezTo>
                  <a:cubicBezTo>
                    <a:pt x="8323" y="7632"/>
                    <a:pt x="8335" y="7704"/>
                    <a:pt x="8335" y="7763"/>
                  </a:cubicBezTo>
                  <a:cubicBezTo>
                    <a:pt x="8300" y="8049"/>
                    <a:pt x="8466" y="8323"/>
                    <a:pt x="8716" y="8442"/>
                  </a:cubicBezTo>
                  <a:cubicBezTo>
                    <a:pt x="8716" y="8442"/>
                    <a:pt x="8740" y="8442"/>
                    <a:pt x="8740" y="8454"/>
                  </a:cubicBezTo>
                  <a:lnTo>
                    <a:pt x="8633" y="8656"/>
                  </a:lnTo>
                  <a:lnTo>
                    <a:pt x="525" y="8656"/>
                  </a:lnTo>
                  <a:cubicBezTo>
                    <a:pt x="441" y="8656"/>
                    <a:pt x="370" y="8597"/>
                    <a:pt x="370" y="8513"/>
                  </a:cubicBezTo>
                  <a:lnTo>
                    <a:pt x="370" y="524"/>
                  </a:lnTo>
                  <a:cubicBezTo>
                    <a:pt x="370" y="441"/>
                    <a:pt x="430" y="369"/>
                    <a:pt x="525" y="369"/>
                  </a:cubicBezTo>
                  <a:close/>
                  <a:moveTo>
                    <a:pt x="10139" y="5638"/>
                  </a:moveTo>
                  <a:cubicBezTo>
                    <a:pt x="10199" y="5638"/>
                    <a:pt x="10258" y="5656"/>
                    <a:pt x="10312" y="5691"/>
                  </a:cubicBezTo>
                  <a:cubicBezTo>
                    <a:pt x="10420" y="5770"/>
                    <a:pt x="10553" y="5817"/>
                    <a:pt x="10684" y="5817"/>
                  </a:cubicBezTo>
                  <a:cubicBezTo>
                    <a:pt x="10711" y="5817"/>
                    <a:pt x="10738" y="5815"/>
                    <a:pt x="10764" y="5810"/>
                  </a:cubicBezTo>
                  <a:cubicBezTo>
                    <a:pt x="10773" y="5810"/>
                    <a:pt x="10782" y="5809"/>
                    <a:pt x="10790" y="5809"/>
                  </a:cubicBezTo>
                  <a:cubicBezTo>
                    <a:pt x="10900" y="5809"/>
                    <a:pt x="11007" y="5878"/>
                    <a:pt x="11062" y="5977"/>
                  </a:cubicBezTo>
                  <a:cubicBezTo>
                    <a:pt x="11133" y="6132"/>
                    <a:pt x="11229" y="6251"/>
                    <a:pt x="11383" y="6311"/>
                  </a:cubicBezTo>
                  <a:cubicBezTo>
                    <a:pt x="11502" y="6370"/>
                    <a:pt x="11562" y="6477"/>
                    <a:pt x="11550" y="6608"/>
                  </a:cubicBezTo>
                  <a:cubicBezTo>
                    <a:pt x="11526" y="6775"/>
                    <a:pt x="11574" y="6930"/>
                    <a:pt x="11669" y="7049"/>
                  </a:cubicBezTo>
                  <a:cubicBezTo>
                    <a:pt x="11741" y="7156"/>
                    <a:pt x="11741" y="7287"/>
                    <a:pt x="11669" y="7394"/>
                  </a:cubicBezTo>
                  <a:cubicBezTo>
                    <a:pt x="11574" y="7525"/>
                    <a:pt x="11538" y="7692"/>
                    <a:pt x="11550" y="7835"/>
                  </a:cubicBezTo>
                  <a:cubicBezTo>
                    <a:pt x="11562" y="7966"/>
                    <a:pt x="11490" y="8085"/>
                    <a:pt x="11383" y="8132"/>
                  </a:cubicBezTo>
                  <a:cubicBezTo>
                    <a:pt x="11288" y="8180"/>
                    <a:pt x="11217" y="8239"/>
                    <a:pt x="11157" y="8299"/>
                  </a:cubicBezTo>
                  <a:lnTo>
                    <a:pt x="11145" y="8323"/>
                  </a:lnTo>
                  <a:lnTo>
                    <a:pt x="11050" y="8454"/>
                  </a:lnTo>
                  <a:cubicBezTo>
                    <a:pt x="10995" y="8563"/>
                    <a:pt x="10911" y="8622"/>
                    <a:pt x="10787" y="8622"/>
                  </a:cubicBezTo>
                  <a:cubicBezTo>
                    <a:pt x="10776" y="8622"/>
                    <a:pt x="10764" y="8621"/>
                    <a:pt x="10752" y="8620"/>
                  </a:cubicBezTo>
                  <a:cubicBezTo>
                    <a:pt x="10726" y="8616"/>
                    <a:pt x="10699" y="8614"/>
                    <a:pt x="10672" y="8614"/>
                  </a:cubicBezTo>
                  <a:cubicBezTo>
                    <a:pt x="10542" y="8614"/>
                    <a:pt x="10410" y="8660"/>
                    <a:pt x="10312" y="8739"/>
                  </a:cubicBezTo>
                  <a:cubicBezTo>
                    <a:pt x="10252" y="8751"/>
                    <a:pt x="10205" y="8763"/>
                    <a:pt x="10169" y="8775"/>
                  </a:cubicBezTo>
                  <a:lnTo>
                    <a:pt x="10074" y="8775"/>
                  </a:lnTo>
                  <a:cubicBezTo>
                    <a:pt x="10026" y="8775"/>
                    <a:pt x="9978" y="8751"/>
                    <a:pt x="9955" y="8739"/>
                  </a:cubicBezTo>
                  <a:cubicBezTo>
                    <a:pt x="9836" y="8656"/>
                    <a:pt x="9705" y="8620"/>
                    <a:pt x="9562" y="8620"/>
                  </a:cubicBezTo>
                  <a:lnTo>
                    <a:pt x="9514" y="8620"/>
                  </a:lnTo>
                  <a:cubicBezTo>
                    <a:pt x="9504" y="8621"/>
                    <a:pt x="9495" y="8622"/>
                    <a:pt x="9486" y="8622"/>
                  </a:cubicBezTo>
                  <a:cubicBezTo>
                    <a:pt x="9366" y="8622"/>
                    <a:pt x="9261" y="8553"/>
                    <a:pt x="9216" y="8454"/>
                  </a:cubicBezTo>
                  <a:cubicBezTo>
                    <a:pt x="9181" y="8406"/>
                    <a:pt x="9157" y="8347"/>
                    <a:pt x="9121" y="8323"/>
                  </a:cubicBezTo>
                  <a:lnTo>
                    <a:pt x="9121" y="8299"/>
                  </a:lnTo>
                  <a:cubicBezTo>
                    <a:pt x="9062" y="8227"/>
                    <a:pt x="8990" y="8168"/>
                    <a:pt x="8895" y="8132"/>
                  </a:cubicBezTo>
                  <a:cubicBezTo>
                    <a:pt x="8776" y="8085"/>
                    <a:pt x="8716" y="7977"/>
                    <a:pt x="8728" y="7835"/>
                  </a:cubicBezTo>
                  <a:cubicBezTo>
                    <a:pt x="8752" y="7680"/>
                    <a:pt x="8704" y="7513"/>
                    <a:pt x="8609" y="7394"/>
                  </a:cubicBezTo>
                  <a:cubicBezTo>
                    <a:pt x="8538" y="7287"/>
                    <a:pt x="8538" y="7156"/>
                    <a:pt x="8609" y="7049"/>
                  </a:cubicBezTo>
                  <a:cubicBezTo>
                    <a:pt x="8704" y="6918"/>
                    <a:pt x="8752" y="6751"/>
                    <a:pt x="8728" y="6608"/>
                  </a:cubicBezTo>
                  <a:cubicBezTo>
                    <a:pt x="8716" y="6489"/>
                    <a:pt x="8788" y="6370"/>
                    <a:pt x="8895" y="6311"/>
                  </a:cubicBezTo>
                  <a:cubicBezTo>
                    <a:pt x="9050" y="6227"/>
                    <a:pt x="9169" y="6132"/>
                    <a:pt x="9228" y="5977"/>
                  </a:cubicBezTo>
                  <a:cubicBezTo>
                    <a:pt x="9283" y="5868"/>
                    <a:pt x="9387" y="5809"/>
                    <a:pt x="9496" y="5809"/>
                  </a:cubicBezTo>
                  <a:cubicBezTo>
                    <a:pt x="9506" y="5809"/>
                    <a:pt x="9516" y="5809"/>
                    <a:pt x="9526" y="5810"/>
                  </a:cubicBezTo>
                  <a:cubicBezTo>
                    <a:pt x="9552" y="5815"/>
                    <a:pt x="9579" y="5817"/>
                    <a:pt x="9606" y="5817"/>
                  </a:cubicBezTo>
                  <a:cubicBezTo>
                    <a:pt x="9737" y="5817"/>
                    <a:pt x="9868" y="5770"/>
                    <a:pt x="9966" y="5691"/>
                  </a:cubicBezTo>
                  <a:cubicBezTo>
                    <a:pt x="10020" y="5656"/>
                    <a:pt x="10080" y="5638"/>
                    <a:pt x="10139" y="5638"/>
                  </a:cubicBezTo>
                  <a:close/>
                  <a:moveTo>
                    <a:pt x="8990" y="8775"/>
                  </a:moveTo>
                  <a:cubicBezTo>
                    <a:pt x="9105" y="8910"/>
                    <a:pt x="9274" y="8982"/>
                    <a:pt x="9458" y="8982"/>
                  </a:cubicBezTo>
                  <a:cubicBezTo>
                    <a:pt x="9484" y="8982"/>
                    <a:pt x="9511" y="8981"/>
                    <a:pt x="9538" y="8978"/>
                  </a:cubicBezTo>
                  <a:cubicBezTo>
                    <a:pt x="9609" y="8978"/>
                    <a:pt x="9669" y="8989"/>
                    <a:pt x="9728" y="9037"/>
                  </a:cubicBezTo>
                  <a:cubicBezTo>
                    <a:pt x="9740" y="9049"/>
                    <a:pt x="9776" y="9061"/>
                    <a:pt x="9788" y="9061"/>
                  </a:cubicBezTo>
                  <a:lnTo>
                    <a:pt x="9383" y="9894"/>
                  </a:lnTo>
                  <a:lnTo>
                    <a:pt x="9193" y="9573"/>
                  </a:lnTo>
                  <a:cubicBezTo>
                    <a:pt x="9151" y="9500"/>
                    <a:pt x="9082" y="9463"/>
                    <a:pt x="9001" y="9463"/>
                  </a:cubicBezTo>
                  <a:cubicBezTo>
                    <a:pt x="8990" y="9463"/>
                    <a:pt x="8978" y="9464"/>
                    <a:pt x="8966" y="9466"/>
                  </a:cubicBezTo>
                  <a:lnTo>
                    <a:pt x="8633" y="9525"/>
                  </a:lnTo>
                  <a:lnTo>
                    <a:pt x="8990" y="8775"/>
                  </a:lnTo>
                  <a:close/>
                  <a:moveTo>
                    <a:pt x="11264" y="8775"/>
                  </a:moveTo>
                  <a:lnTo>
                    <a:pt x="11621" y="9525"/>
                  </a:lnTo>
                  <a:lnTo>
                    <a:pt x="11264" y="9466"/>
                  </a:lnTo>
                  <a:cubicBezTo>
                    <a:pt x="11254" y="9464"/>
                    <a:pt x="11243" y="9463"/>
                    <a:pt x="11233" y="9463"/>
                  </a:cubicBezTo>
                  <a:cubicBezTo>
                    <a:pt x="11158" y="9463"/>
                    <a:pt x="11080" y="9500"/>
                    <a:pt x="11038" y="9573"/>
                  </a:cubicBezTo>
                  <a:lnTo>
                    <a:pt x="10848" y="9894"/>
                  </a:lnTo>
                  <a:lnTo>
                    <a:pt x="10467" y="9061"/>
                  </a:lnTo>
                  <a:cubicBezTo>
                    <a:pt x="10478" y="9049"/>
                    <a:pt x="10502" y="9025"/>
                    <a:pt x="10514" y="9025"/>
                  </a:cubicBezTo>
                  <a:cubicBezTo>
                    <a:pt x="10574" y="8989"/>
                    <a:pt x="10657" y="8978"/>
                    <a:pt x="10717" y="8978"/>
                  </a:cubicBezTo>
                  <a:cubicBezTo>
                    <a:pt x="10731" y="8978"/>
                    <a:pt x="10746" y="8979"/>
                    <a:pt x="10760" y="8979"/>
                  </a:cubicBezTo>
                  <a:cubicBezTo>
                    <a:pt x="10946" y="8979"/>
                    <a:pt x="11121" y="8908"/>
                    <a:pt x="11264" y="8775"/>
                  </a:cubicBezTo>
                  <a:close/>
                  <a:moveTo>
                    <a:pt x="525" y="0"/>
                  </a:moveTo>
                  <a:cubicBezTo>
                    <a:pt x="239" y="0"/>
                    <a:pt x="1" y="238"/>
                    <a:pt x="1" y="524"/>
                  </a:cubicBezTo>
                  <a:lnTo>
                    <a:pt x="1" y="8513"/>
                  </a:lnTo>
                  <a:cubicBezTo>
                    <a:pt x="1" y="8799"/>
                    <a:pt x="239" y="9037"/>
                    <a:pt x="525" y="9037"/>
                  </a:cubicBezTo>
                  <a:lnTo>
                    <a:pt x="8454" y="9037"/>
                  </a:lnTo>
                  <a:lnTo>
                    <a:pt x="8169" y="9632"/>
                  </a:lnTo>
                  <a:cubicBezTo>
                    <a:pt x="8145" y="9704"/>
                    <a:pt x="8145" y="9787"/>
                    <a:pt x="8204" y="9870"/>
                  </a:cubicBezTo>
                  <a:cubicBezTo>
                    <a:pt x="8234" y="9930"/>
                    <a:pt x="8306" y="9957"/>
                    <a:pt x="8370" y="9957"/>
                  </a:cubicBezTo>
                  <a:cubicBezTo>
                    <a:pt x="8383" y="9957"/>
                    <a:pt x="8395" y="9956"/>
                    <a:pt x="8407" y="9954"/>
                  </a:cubicBezTo>
                  <a:lnTo>
                    <a:pt x="8931" y="9870"/>
                  </a:lnTo>
                  <a:lnTo>
                    <a:pt x="9228" y="10347"/>
                  </a:lnTo>
                  <a:cubicBezTo>
                    <a:pt x="9276" y="10418"/>
                    <a:pt x="9347" y="10442"/>
                    <a:pt x="9419" y="10442"/>
                  </a:cubicBezTo>
                  <a:lnTo>
                    <a:pt x="9431" y="10442"/>
                  </a:lnTo>
                  <a:cubicBezTo>
                    <a:pt x="9526" y="10442"/>
                    <a:pt x="9585" y="10382"/>
                    <a:pt x="9633" y="10311"/>
                  </a:cubicBezTo>
                  <a:lnTo>
                    <a:pt x="10133" y="9251"/>
                  </a:lnTo>
                  <a:lnTo>
                    <a:pt x="10645" y="10311"/>
                  </a:lnTo>
                  <a:cubicBezTo>
                    <a:pt x="10669" y="10382"/>
                    <a:pt x="10740" y="10430"/>
                    <a:pt x="10836" y="10442"/>
                  </a:cubicBezTo>
                  <a:lnTo>
                    <a:pt x="10848" y="10442"/>
                  </a:lnTo>
                  <a:cubicBezTo>
                    <a:pt x="10919" y="10442"/>
                    <a:pt x="11002" y="10406"/>
                    <a:pt x="11038" y="10347"/>
                  </a:cubicBezTo>
                  <a:lnTo>
                    <a:pt x="11336" y="9870"/>
                  </a:lnTo>
                  <a:lnTo>
                    <a:pt x="11860" y="9954"/>
                  </a:lnTo>
                  <a:cubicBezTo>
                    <a:pt x="11875" y="9956"/>
                    <a:pt x="11890" y="9957"/>
                    <a:pt x="11904" y="9957"/>
                  </a:cubicBezTo>
                  <a:cubicBezTo>
                    <a:pt x="11977" y="9957"/>
                    <a:pt x="12034" y="9930"/>
                    <a:pt x="12074" y="9870"/>
                  </a:cubicBezTo>
                  <a:cubicBezTo>
                    <a:pt x="12110" y="9787"/>
                    <a:pt x="12133" y="9716"/>
                    <a:pt x="12098" y="9620"/>
                  </a:cubicBezTo>
                  <a:lnTo>
                    <a:pt x="11812" y="9025"/>
                  </a:lnTo>
                  <a:lnTo>
                    <a:pt x="12383" y="9025"/>
                  </a:lnTo>
                  <a:cubicBezTo>
                    <a:pt x="12669" y="9025"/>
                    <a:pt x="12907" y="8787"/>
                    <a:pt x="12907" y="8513"/>
                  </a:cubicBezTo>
                  <a:lnTo>
                    <a:pt x="12907" y="524"/>
                  </a:lnTo>
                  <a:cubicBezTo>
                    <a:pt x="12884" y="238"/>
                    <a:pt x="12645" y="0"/>
                    <a:pt x="1234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83"/>
            <p:cNvSpPr/>
            <p:nvPr/>
          </p:nvSpPr>
          <p:spPr>
            <a:xfrm>
              <a:off x="1562519" y="2630640"/>
              <a:ext cx="74699" cy="74699"/>
            </a:xfrm>
            <a:custGeom>
              <a:rect b="b" l="l" r="r" t="t"/>
              <a:pathLst>
                <a:path extrusionOk="0" h="2347" w="2347">
                  <a:moveTo>
                    <a:pt x="1179" y="382"/>
                  </a:moveTo>
                  <a:cubicBezTo>
                    <a:pt x="1608" y="382"/>
                    <a:pt x="1965" y="739"/>
                    <a:pt x="1965" y="1180"/>
                  </a:cubicBezTo>
                  <a:cubicBezTo>
                    <a:pt x="1977" y="1608"/>
                    <a:pt x="1620" y="1965"/>
                    <a:pt x="1179" y="1965"/>
                  </a:cubicBezTo>
                  <a:cubicBezTo>
                    <a:pt x="739" y="1965"/>
                    <a:pt x="382" y="1608"/>
                    <a:pt x="382" y="1180"/>
                  </a:cubicBezTo>
                  <a:cubicBezTo>
                    <a:pt x="382" y="739"/>
                    <a:pt x="739" y="382"/>
                    <a:pt x="1179" y="382"/>
                  </a:cubicBezTo>
                  <a:close/>
                  <a:moveTo>
                    <a:pt x="1179" y="1"/>
                  </a:moveTo>
                  <a:cubicBezTo>
                    <a:pt x="536" y="1"/>
                    <a:pt x="1" y="525"/>
                    <a:pt x="1" y="1180"/>
                  </a:cubicBezTo>
                  <a:cubicBezTo>
                    <a:pt x="1" y="1811"/>
                    <a:pt x="525" y="2346"/>
                    <a:pt x="1179" y="2346"/>
                  </a:cubicBezTo>
                  <a:cubicBezTo>
                    <a:pt x="1834" y="2346"/>
                    <a:pt x="2346" y="1823"/>
                    <a:pt x="2346" y="1180"/>
                  </a:cubicBezTo>
                  <a:cubicBezTo>
                    <a:pt x="2346" y="525"/>
                    <a:pt x="1834" y="1"/>
                    <a:pt x="1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2" name="Google Shape;6602;p83"/>
          <p:cNvGrpSpPr/>
          <p:nvPr/>
        </p:nvGrpSpPr>
        <p:grpSpPr>
          <a:xfrm>
            <a:off x="870939" y="2439293"/>
            <a:ext cx="331993" cy="331993"/>
            <a:chOff x="870939" y="2439293"/>
            <a:chExt cx="331993" cy="331993"/>
          </a:xfrm>
        </p:grpSpPr>
        <p:sp>
          <p:nvSpPr>
            <p:cNvPr id="6603" name="Google Shape;6603;p83"/>
            <p:cNvSpPr/>
            <p:nvPr/>
          </p:nvSpPr>
          <p:spPr>
            <a:xfrm>
              <a:off x="870939" y="2439293"/>
              <a:ext cx="331993" cy="331993"/>
            </a:xfrm>
            <a:custGeom>
              <a:rect b="b" l="l" r="r" t="t"/>
              <a:pathLst>
                <a:path extrusionOk="0" h="10431" w="10431">
                  <a:moveTo>
                    <a:pt x="9490" y="298"/>
                  </a:moveTo>
                  <a:cubicBezTo>
                    <a:pt x="9835" y="298"/>
                    <a:pt x="10121" y="584"/>
                    <a:pt x="10121" y="917"/>
                  </a:cubicBezTo>
                  <a:lnTo>
                    <a:pt x="10121" y="9513"/>
                  </a:lnTo>
                  <a:cubicBezTo>
                    <a:pt x="10121" y="9847"/>
                    <a:pt x="9835" y="10132"/>
                    <a:pt x="9490" y="10132"/>
                  </a:cubicBezTo>
                  <a:lnTo>
                    <a:pt x="7037" y="10132"/>
                  </a:lnTo>
                  <a:lnTo>
                    <a:pt x="7037" y="9156"/>
                  </a:lnTo>
                  <a:cubicBezTo>
                    <a:pt x="7037" y="9055"/>
                    <a:pt x="6960" y="9004"/>
                    <a:pt x="6883" y="9004"/>
                  </a:cubicBezTo>
                  <a:cubicBezTo>
                    <a:pt x="6805" y="9004"/>
                    <a:pt x="6728" y="9055"/>
                    <a:pt x="6728" y="9156"/>
                  </a:cubicBezTo>
                  <a:lnTo>
                    <a:pt x="6728" y="10132"/>
                  </a:lnTo>
                  <a:lnTo>
                    <a:pt x="3644" y="10132"/>
                  </a:lnTo>
                  <a:lnTo>
                    <a:pt x="3644" y="298"/>
                  </a:lnTo>
                  <a:lnTo>
                    <a:pt x="6728" y="298"/>
                  </a:lnTo>
                  <a:lnTo>
                    <a:pt x="6728" y="8347"/>
                  </a:lnTo>
                  <a:cubicBezTo>
                    <a:pt x="6728" y="8442"/>
                    <a:pt x="6805" y="8489"/>
                    <a:pt x="6883" y="8489"/>
                  </a:cubicBezTo>
                  <a:cubicBezTo>
                    <a:pt x="6960" y="8489"/>
                    <a:pt x="7037" y="8442"/>
                    <a:pt x="7037" y="8347"/>
                  </a:cubicBezTo>
                  <a:lnTo>
                    <a:pt x="7037" y="298"/>
                  </a:lnTo>
                  <a:close/>
                  <a:moveTo>
                    <a:pt x="918" y="0"/>
                  </a:moveTo>
                  <a:cubicBezTo>
                    <a:pt x="417" y="0"/>
                    <a:pt x="1" y="417"/>
                    <a:pt x="1" y="917"/>
                  </a:cubicBezTo>
                  <a:lnTo>
                    <a:pt x="1" y="2096"/>
                  </a:lnTo>
                  <a:cubicBezTo>
                    <a:pt x="1" y="2191"/>
                    <a:pt x="78" y="2239"/>
                    <a:pt x="156" y="2239"/>
                  </a:cubicBezTo>
                  <a:cubicBezTo>
                    <a:pt x="233" y="2239"/>
                    <a:pt x="310" y="2191"/>
                    <a:pt x="310" y="2096"/>
                  </a:cubicBezTo>
                  <a:lnTo>
                    <a:pt x="310" y="917"/>
                  </a:lnTo>
                  <a:cubicBezTo>
                    <a:pt x="310" y="584"/>
                    <a:pt x="596" y="298"/>
                    <a:pt x="941" y="298"/>
                  </a:cubicBezTo>
                  <a:lnTo>
                    <a:pt x="3394" y="298"/>
                  </a:lnTo>
                  <a:lnTo>
                    <a:pt x="3394" y="10132"/>
                  </a:lnTo>
                  <a:lnTo>
                    <a:pt x="941" y="10132"/>
                  </a:lnTo>
                  <a:cubicBezTo>
                    <a:pt x="596" y="10132"/>
                    <a:pt x="310" y="9847"/>
                    <a:pt x="310" y="9513"/>
                  </a:cubicBezTo>
                  <a:lnTo>
                    <a:pt x="310" y="2965"/>
                  </a:lnTo>
                  <a:cubicBezTo>
                    <a:pt x="310" y="2864"/>
                    <a:pt x="233" y="2813"/>
                    <a:pt x="156" y="2813"/>
                  </a:cubicBezTo>
                  <a:cubicBezTo>
                    <a:pt x="78" y="2813"/>
                    <a:pt x="1" y="2864"/>
                    <a:pt x="1" y="2965"/>
                  </a:cubicBezTo>
                  <a:lnTo>
                    <a:pt x="1" y="9513"/>
                  </a:lnTo>
                  <a:cubicBezTo>
                    <a:pt x="1" y="10013"/>
                    <a:pt x="417" y="10430"/>
                    <a:pt x="918" y="10430"/>
                  </a:cubicBezTo>
                  <a:lnTo>
                    <a:pt x="9514" y="10430"/>
                  </a:lnTo>
                  <a:cubicBezTo>
                    <a:pt x="10014" y="10430"/>
                    <a:pt x="10431" y="10013"/>
                    <a:pt x="10431" y="9513"/>
                  </a:cubicBezTo>
                  <a:lnTo>
                    <a:pt x="10431" y="917"/>
                  </a:lnTo>
                  <a:cubicBezTo>
                    <a:pt x="10431" y="417"/>
                    <a:pt x="10014" y="0"/>
                    <a:pt x="951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83"/>
            <p:cNvSpPr/>
            <p:nvPr/>
          </p:nvSpPr>
          <p:spPr>
            <a:xfrm>
              <a:off x="908463" y="2696969"/>
              <a:ext cx="41726" cy="41726"/>
            </a:xfrm>
            <a:custGeom>
              <a:rect b="b" l="l" r="r" t="t"/>
              <a:pathLst>
                <a:path extrusionOk="0" h="1311" w="1311">
                  <a:moveTo>
                    <a:pt x="673" y="309"/>
                  </a:moveTo>
                  <a:cubicBezTo>
                    <a:pt x="844" y="309"/>
                    <a:pt x="989" y="471"/>
                    <a:pt x="989" y="655"/>
                  </a:cubicBezTo>
                  <a:cubicBezTo>
                    <a:pt x="989" y="846"/>
                    <a:pt x="846" y="1001"/>
                    <a:pt x="655" y="1001"/>
                  </a:cubicBezTo>
                  <a:cubicBezTo>
                    <a:pt x="453" y="1001"/>
                    <a:pt x="310" y="846"/>
                    <a:pt x="310" y="655"/>
                  </a:cubicBezTo>
                  <a:cubicBezTo>
                    <a:pt x="310" y="465"/>
                    <a:pt x="453" y="310"/>
                    <a:pt x="655" y="310"/>
                  </a:cubicBezTo>
                  <a:cubicBezTo>
                    <a:pt x="661" y="310"/>
                    <a:pt x="667" y="309"/>
                    <a:pt x="673" y="309"/>
                  </a:cubicBezTo>
                  <a:close/>
                  <a:moveTo>
                    <a:pt x="655" y="0"/>
                  </a:moveTo>
                  <a:cubicBezTo>
                    <a:pt x="274" y="0"/>
                    <a:pt x="0" y="286"/>
                    <a:pt x="0" y="655"/>
                  </a:cubicBezTo>
                  <a:cubicBezTo>
                    <a:pt x="0" y="1012"/>
                    <a:pt x="298" y="1310"/>
                    <a:pt x="655" y="1310"/>
                  </a:cubicBezTo>
                  <a:cubicBezTo>
                    <a:pt x="1012" y="1310"/>
                    <a:pt x="1310" y="1012"/>
                    <a:pt x="1310" y="655"/>
                  </a:cubicBezTo>
                  <a:cubicBezTo>
                    <a:pt x="1310" y="298"/>
                    <a:pt x="1012" y="0"/>
                    <a:pt x="65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83"/>
            <p:cNvSpPr/>
            <p:nvPr/>
          </p:nvSpPr>
          <p:spPr>
            <a:xfrm>
              <a:off x="1015690" y="2696969"/>
              <a:ext cx="41726" cy="41726"/>
            </a:xfrm>
            <a:custGeom>
              <a:rect b="b" l="l" r="r" t="t"/>
              <a:pathLst>
                <a:path extrusionOk="0" h="1311" w="1311">
                  <a:moveTo>
                    <a:pt x="656" y="310"/>
                  </a:moveTo>
                  <a:cubicBezTo>
                    <a:pt x="858" y="310"/>
                    <a:pt x="1001" y="465"/>
                    <a:pt x="1001" y="655"/>
                  </a:cubicBezTo>
                  <a:cubicBezTo>
                    <a:pt x="1001" y="846"/>
                    <a:pt x="858" y="1001"/>
                    <a:pt x="656" y="1001"/>
                  </a:cubicBezTo>
                  <a:cubicBezTo>
                    <a:pt x="465" y="1001"/>
                    <a:pt x="322" y="846"/>
                    <a:pt x="322" y="655"/>
                  </a:cubicBezTo>
                  <a:cubicBezTo>
                    <a:pt x="322" y="465"/>
                    <a:pt x="465" y="310"/>
                    <a:pt x="656" y="310"/>
                  </a:cubicBezTo>
                  <a:close/>
                  <a:moveTo>
                    <a:pt x="656" y="0"/>
                  </a:moveTo>
                  <a:cubicBezTo>
                    <a:pt x="299" y="0"/>
                    <a:pt x="1" y="298"/>
                    <a:pt x="1" y="655"/>
                  </a:cubicBezTo>
                  <a:cubicBezTo>
                    <a:pt x="1" y="1012"/>
                    <a:pt x="299" y="1310"/>
                    <a:pt x="656" y="1310"/>
                  </a:cubicBezTo>
                  <a:cubicBezTo>
                    <a:pt x="1013" y="1310"/>
                    <a:pt x="1311" y="1012"/>
                    <a:pt x="1311" y="655"/>
                  </a:cubicBezTo>
                  <a:cubicBezTo>
                    <a:pt x="1311" y="298"/>
                    <a:pt x="1013" y="0"/>
                    <a:pt x="65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83"/>
            <p:cNvSpPr/>
            <p:nvPr/>
          </p:nvSpPr>
          <p:spPr>
            <a:xfrm>
              <a:off x="1122567" y="2696969"/>
              <a:ext cx="41726" cy="41726"/>
            </a:xfrm>
            <a:custGeom>
              <a:rect b="b" l="l" r="r" t="t"/>
              <a:pathLst>
                <a:path extrusionOk="0" h="1311" w="1311">
                  <a:moveTo>
                    <a:pt x="655" y="310"/>
                  </a:moveTo>
                  <a:cubicBezTo>
                    <a:pt x="846" y="310"/>
                    <a:pt x="989" y="465"/>
                    <a:pt x="989" y="655"/>
                  </a:cubicBezTo>
                  <a:cubicBezTo>
                    <a:pt x="989" y="846"/>
                    <a:pt x="846" y="1001"/>
                    <a:pt x="655" y="1001"/>
                  </a:cubicBezTo>
                  <a:cubicBezTo>
                    <a:pt x="453" y="1001"/>
                    <a:pt x="310" y="846"/>
                    <a:pt x="310" y="655"/>
                  </a:cubicBezTo>
                  <a:cubicBezTo>
                    <a:pt x="310" y="465"/>
                    <a:pt x="453" y="310"/>
                    <a:pt x="655" y="310"/>
                  </a:cubicBezTo>
                  <a:close/>
                  <a:moveTo>
                    <a:pt x="655" y="0"/>
                  </a:moveTo>
                  <a:cubicBezTo>
                    <a:pt x="298" y="0"/>
                    <a:pt x="0" y="298"/>
                    <a:pt x="0" y="655"/>
                  </a:cubicBezTo>
                  <a:cubicBezTo>
                    <a:pt x="0" y="1012"/>
                    <a:pt x="298" y="1310"/>
                    <a:pt x="655" y="1310"/>
                  </a:cubicBezTo>
                  <a:cubicBezTo>
                    <a:pt x="1013" y="1310"/>
                    <a:pt x="1310" y="1012"/>
                    <a:pt x="1310" y="655"/>
                  </a:cubicBezTo>
                  <a:cubicBezTo>
                    <a:pt x="1310" y="298"/>
                    <a:pt x="1013" y="0"/>
                    <a:pt x="65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83"/>
            <p:cNvSpPr/>
            <p:nvPr/>
          </p:nvSpPr>
          <p:spPr>
            <a:xfrm>
              <a:off x="913015" y="2504094"/>
              <a:ext cx="31859" cy="9867"/>
            </a:xfrm>
            <a:custGeom>
              <a:rect b="b" l="l" r="r" t="t"/>
              <a:pathLst>
                <a:path extrusionOk="0" h="310" w="1001">
                  <a:moveTo>
                    <a:pt x="191" y="0"/>
                  </a:moveTo>
                  <a:cubicBezTo>
                    <a:pt x="0" y="12"/>
                    <a:pt x="0" y="310"/>
                    <a:pt x="191" y="310"/>
                  </a:cubicBezTo>
                  <a:lnTo>
                    <a:pt x="810" y="310"/>
                  </a:lnTo>
                  <a:cubicBezTo>
                    <a:pt x="1000" y="310"/>
                    <a:pt x="1000" y="0"/>
                    <a:pt x="81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83"/>
            <p:cNvSpPr/>
            <p:nvPr/>
          </p:nvSpPr>
          <p:spPr>
            <a:xfrm>
              <a:off x="913015" y="2532898"/>
              <a:ext cx="31859" cy="10248"/>
            </a:xfrm>
            <a:custGeom>
              <a:rect b="b" l="l" r="r" t="t"/>
              <a:pathLst>
                <a:path extrusionOk="0" h="322" w="1001">
                  <a:moveTo>
                    <a:pt x="191" y="0"/>
                  </a:moveTo>
                  <a:cubicBezTo>
                    <a:pt x="0" y="24"/>
                    <a:pt x="0" y="322"/>
                    <a:pt x="191" y="322"/>
                  </a:cubicBezTo>
                  <a:lnTo>
                    <a:pt x="810" y="322"/>
                  </a:lnTo>
                  <a:cubicBezTo>
                    <a:pt x="1000" y="322"/>
                    <a:pt x="1000" y="0"/>
                    <a:pt x="81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83"/>
            <p:cNvSpPr/>
            <p:nvPr/>
          </p:nvSpPr>
          <p:spPr>
            <a:xfrm>
              <a:off x="913015" y="2562052"/>
              <a:ext cx="31859" cy="9898"/>
            </a:xfrm>
            <a:custGeom>
              <a:rect b="b" l="l" r="r" t="t"/>
              <a:pathLst>
                <a:path extrusionOk="0" h="311" w="1001">
                  <a:moveTo>
                    <a:pt x="191" y="1"/>
                  </a:moveTo>
                  <a:cubicBezTo>
                    <a:pt x="0" y="13"/>
                    <a:pt x="0" y="310"/>
                    <a:pt x="191" y="310"/>
                  </a:cubicBezTo>
                  <a:lnTo>
                    <a:pt x="810" y="310"/>
                  </a:lnTo>
                  <a:cubicBezTo>
                    <a:pt x="1000" y="310"/>
                    <a:pt x="1000" y="1"/>
                    <a:pt x="81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83"/>
            <p:cNvSpPr/>
            <p:nvPr/>
          </p:nvSpPr>
          <p:spPr>
            <a:xfrm>
              <a:off x="894428" y="2474908"/>
              <a:ext cx="69384" cy="167508"/>
            </a:xfrm>
            <a:custGeom>
              <a:rect b="b" l="l" r="r" t="t"/>
              <a:pathLst>
                <a:path extrusionOk="0" h="5263" w="2180">
                  <a:moveTo>
                    <a:pt x="1870" y="298"/>
                  </a:moveTo>
                  <a:lnTo>
                    <a:pt x="1870" y="3703"/>
                  </a:lnTo>
                  <a:lnTo>
                    <a:pt x="287" y="3703"/>
                  </a:lnTo>
                  <a:lnTo>
                    <a:pt x="287" y="298"/>
                  </a:lnTo>
                  <a:close/>
                  <a:moveTo>
                    <a:pt x="1882" y="4001"/>
                  </a:moveTo>
                  <a:lnTo>
                    <a:pt x="1882" y="4953"/>
                  </a:lnTo>
                  <a:lnTo>
                    <a:pt x="299" y="4953"/>
                  </a:lnTo>
                  <a:lnTo>
                    <a:pt x="299" y="4001"/>
                  </a:lnTo>
                  <a:close/>
                  <a:moveTo>
                    <a:pt x="156" y="0"/>
                  </a:moveTo>
                  <a:cubicBezTo>
                    <a:pt x="60" y="0"/>
                    <a:pt x="1" y="72"/>
                    <a:pt x="1" y="143"/>
                  </a:cubicBezTo>
                  <a:lnTo>
                    <a:pt x="1" y="5120"/>
                  </a:lnTo>
                  <a:cubicBezTo>
                    <a:pt x="1" y="5203"/>
                    <a:pt x="84" y="5263"/>
                    <a:pt x="156" y="5263"/>
                  </a:cubicBezTo>
                  <a:lnTo>
                    <a:pt x="2025" y="5263"/>
                  </a:lnTo>
                  <a:cubicBezTo>
                    <a:pt x="2108" y="5263"/>
                    <a:pt x="2180" y="5192"/>
                    <a:pt x="2180" y="5120"/>
                  </a:cubicBezTo>
                  <a:lnTo>
                    <a:pt x="2180" y="143"/>
                  </a:lnTo>
                  <a:cubicBezTo>
                    <a:pt x="2180" y="60"/>
                    <a:pt x="2108" y="0"/>
                    <a:pt x="202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83"/>
            <p:cNvSpPr/>
            <p:nvPr/>
          </p:nvSpPr>
          <p:spPr>
            <a:xfrm>
              <a:off x="1002068" y="2474145"/>
              <a:ext cx="69384" cy="168272"/>
            </a:xfrm>
            <a:custGeom>
              <a:rect b="b" l="l" r="r" t="t"/>
              <a:pathLst>
                <a:path extrusionOk="0" h="5287" w="2180">
                  <a:moveTo>
                    <a:pt x="1881" y="322"/>
                  </a:moveTo>
                  <a:lnTo>
                    <a:pt x="1881" y="3727"/>
                  </a:lnTo>
                  <a:lnTo>
                    <a:pt x="298" y="3727"/>
                  </a:lnTo>
                  <a:lnTo>
                    <a:pt x="298" y="322"/>
                  </a:lnTo>
                  <a:close/>
                  <a:moveTo>
                    <a:pt x="1881" y="4025"/>
                  </a:moveTo>
                  <a:lnTo>
                    <a:pt x="1881" y="4977"/>
                  </a:lnTo>
                  <a:lnTo>
                    <a:pt x="298" y="4977"/>
                  </a:lnTo>
                  <a:lnTo>
                    <a:pt x="298" y="4025"/>
                  </a:lnTo>
                  <a:close/>
                  <a:moveTo>
                    <a:pt x="155" y="1"/>
                  </a:moveTo>
                  <a:cubicBezTo>
                    <a:pt x="60" y="1"/>
                    <a:pt x="0" y="84"/>
                    <a:pt x="0" y="155"/>
                  </a:cubicBezTo>
                  <a:lnTo>
                    <a:pt x="0" y="5144"/>
                  </a:lnTo>
                  <a:cubicBezTo>
                    <a:pt x="0" y="5227"/>
                    <a:pt x="72" y="5287"/>
                    <a:pt x="155" y="5287"/>
                  </a:cubicBezTo>
                  <a:lnTo>
                    <a:pt x="2024" y="5287"/>
                  </a:lnTo>
                  <a:cubicBezTo>
                    <a:pt x="2120" y="5287"/>
                    <a:pt x="2179" y="5216"/>
                    <a:pt x="2179" y="5144"/>
                  </a:cubicBezTo>
                  <a:lnTo>
                    <a:pt x="2179" y="167"/>
                  </a:lnTo>
                  <a:cubicBezTo>
                    <a:pt x="2179" y="84"/>
                    <a:pt x="2120" y="1"/>
                    <a:pt x="202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83"/>
            <p:cNvSpPr/>
            <p:nvPr/>
          </p:nvSpPr>
          <p:spPr>
            <a:xfrm>
              <a:off x="1108531" y="2474145"/>
              <a:ext cx="69384" cy="168272"/>
            </a:xfrm>
            <a:custGeom>
              <a:rect b="b" l="l" r="r" t="t"/>
              <a:pathLst>
                <a:path extrusionOk="0" h="5287" w="2180">
                  <a:moveTo>
                    <a:pt x="1882" y="322"/>
                  </a:moveTo>
                  <a:lnTo>
                    <a:pt x="1882" y="3727"/>
                  </a:lnTo>
                  <a:lnTo>
                    <a:pt x="299" y="3727"/>
                  </a:lnTo>
                  <a:lnTo>
                    <a:pt x="299" y="322"/>
                  </a:lnTo>
                  <a:close/>
                  <a:moveTo>
                    <a:pt x="1882" y="4025"/>
                  </a:moveTo>
                  <a:lnTo>
                    <a:pt x="1882" y="4977"/>
                  </a:lnTo>
                  <a:lnTo>
                    <a:pt x="299" y="4977"/>
                  </a:lnTo>
                  <a:lnTo>
                    <a:pt x="299" y="4025"/>
                  </a:lnTo>
                  <a:close/>
                  <a:moveTo>
                    <a:pt x="156" y="1"/>
                  </a:moveTo>
                  <a:cubicBezTo>
                    <a:pt x="60" y="1"/>
                    <a:pt x="1" y="84"/>
                    <a:pt x="1" y="155"/>
                  </a:cubicBezTo>
                  <a:lnTo>
                    <a:pt x="1" y="5144"/>
                  </a:lnTo>
                  <a:cubicBezTo>
                    <a:pt x="1" y="5227"/>
                    <a:pt x="84" y="5287"/>
                    <a:pt x="156" y="5287"/>
                  </a:cubicBezTo>
                  <a:lnTo>
                    <a:pt x="2025" y="5287"/>
                  </a:lnTo>
                  <a:cubicBezTo>
                    <a:pt x="2120" y="5287"/>
                    <a:pt x="2180" y="5216"/>
                    <a:pt x="2180" y="5144"/>
                  </a:cubicBezTo>
                  <a:lnTo>
                    <a:pt x="2180" y="167"/>
                  </a:lnTo>
                  <a:cubicBezTo>
                    <a:pt x="2180" y="84"/>
                    <a:pt x="2120" y="1"/>
                    <a:pt x="202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83"/>
            <p:cNvSpPr/>
            <p:nvPr/>
          </p:nvSpPr>
          <p:spPr>
            <a:xfrm>
              <a:off x="1127118" y="2504094"/>
              <a:ext cx="31859" cy="9867"/>
            </a:xfrm>
            <a:custGeom>
              <a:rect b="b" l="l" r="r" t="t"/>
              <a:pathLst>
                <a:path extrusionOk="0" h="310" w="1001">
                  <a:moveTo>
                    <a:pt x="191" y="0"/>
                  </a:moveTo>
                  <a:cubicBezTo>
                    <a:pt x="0" y="12"/>
                    <a:pt x="0" y="310"/>
                    <a:pt x="191" y="310"/>
                  </a:cubicBezTo>
                  <a:lnTo>
                    <a:pt x="810" y="310"/>
                  </a:lnTo>
                  <a:cubicBezTo>
                    <a:pt x="1000" y="310"/>
                    <a:pt x="1000" y="0"/>
                    <a:pt x="81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83"/>
            <p:cNvSpPr/>
            <p:nvPr/>
          </p:nvSpPr>
          <p:spPr>
            <a:xfrm>
              <a:off x="1127118" y="2532898"/>
              <a:ext cx="31859" cy="10248"/>
            </a:xfrm>
            <a:custGeom>
              <a:rect b="b" l="l" r="r" t="t"/>
              <a:pathLst>
                <a:path extrusionOk="0" h="322" w="1001">
                  <a:moveTo>
                    <a:pt x="191" y="0"/>
                  </a:moveTo>
                  <a:cubicBezTo>
                    <a:pt x="0" y="24"/>
                    <a:pt x="0" y="322"/>
                    <a:pt x="191" y="322"/>
                  </a:cubicBezTo>
                  <a:lnTo>
                    <a:pt x="810" y="322"/>
                  </a:lnTo>
                  <a:cubicBezTo>
                    <a:pt x="1000" y="322"/>
                    <a:pt x="1000" y="0"/>
                    <a:pt x="81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83"/>
            <p:cNvSpPr/>
            <p:nvPr/>
          </p:nvSpPr>
          <p:spPr>
            <a:xfrm>
              <a:off x="1127118" y="2562052"/>
              <a:ext cx="31859" cy="9898"/>
            </a:xfrm>
            <a:custGeom>
              <a:rect b="b" l="l" r="r" t="t"/>
              <a:pathLst>
                <a:path extrusionOk="0" h="311" w="1001">
                  <a:moveTo>
                    <a:pt x="191" y="1"/>
                  </a:moveTo>
                  <a:cubicBezTo>
                    <a:pt x="0" y="13"/>
                    <a:pt x="0" y="310"/>
                    <a:pt x="191" y="310"/>
                  </a:cubicBezTo>
                  <a:lnTo>
                    <a:pt x="810" y="310"/>
                  </a:lnTo>
                  <a:cubicBezTo>
                    <a:pt x="1000" y="310"/>
                    <a:pt x="1000" y="1"/>
                    <a:pt x="81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83"/>
            <p:cNvSpPr/>
            <p:nvPr/>
          </p:nvSpPr>
          <p:spPr>
            <a:xfrm>
              <a:off x="1020624" y="2504094"/>
              <a:ext cx="32241" cy="9867"/>
            </a:xfrm>
            <a:custGeom>
              <a:rect b="b" l="l" r="r" t="t"/>
              <a:pathLst>
                <a:path extrusionOk="0" h="310" w="1013">
                  <a:moveTo>
                    <a:pt x="203" y="0"/>
                  </a:moveTo>
                  <a:cubicBezTo>
                    <a:pt x="1" y="12"/>
                    <a:pt x="1" y="310"/>
                    <a:pt x="203" y="310"/>
                  </a:cubicBezTo>
                  <a:lnTo>
                    <a:pt x="822" y="310"/>
                  </a:lnTo>
                  <a:cubicBezTo>
                    <a:pt x="1013" y="310"/>
                    <a:pt x="1013" y="0"/>
                    <a:pt x="82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83"/>
            <p:cNvSpPr/>
            <p:nvPr/>
          </p:nvSpPr>
          <p:spPr>
            <a:xfrm>
              <a:off x="1020624" y="2532898"/>
              <a:ext cx="32241" cy="10248"/>
            </a:xfrm>
            <a:custGeom>
              <a:rect b="b" l="l" r="r" t="t"/>
              <a:pathLst>
                <a:path extrusionOk="0" h="322" w="1013">
                  <a:moveTo>
                    <a:pt x="203" y="0"/>
                  </a:moveTo>
                  <a:cubicBezTo>
                    <a:pt x="1" y="24"/>
                    <a:pt x="1" y="322"/>
                    <a:pt x="203" y="322"/>
                  </a:cubicBezTo>
                  <a:lnTo>
                    <a:pt x="822" y="322"/>
                  </a:lnTo>
                  <a:cubicBezTo>
                    <a:pt x="1013" y="322"/>
                    <a:pt x="1013" y="0"/>
                    <a:pt x="82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83"/>
            <p:cNvSpPr/>
            <p:nvPr/>
          </p:nvSpPr>
          <p:spPr>
            <a:xfrm>
              <a:off x="1020624" y="2562052"/>
              <a:ext cx="32241" cy="9898"/>
            </a:xfrm>
            <a:custGeom>
              <a:rect b="b" l="l" r="r" t="t"/>
              <a:pathLst>
                <a:path extrusionOk="0" h="311" w="1013">
                  <a:moveTo>
                    <a:pt x="203" y="1"/>
                  </a:moveTo>
                  <a:cubicBezTo>
                    <a:pt x="1" y="13"/>
                    <a:pt x="1" y="310"/>
                    <a:pt x="203" y="310"/>
                  </a:cubicBezTo>
                  <a:lnTo>
                    <a:pt x="822" y="310"/>
                  </a:lnTo>
                  <a:cubicBezTo>
                    <a:pt x="1013" y="310"/>
                    <a:pt x="1013" y="1"/>
                    <a:pt x="82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9" name="Google Shape;6619;p83"/>
          <p:cNvGrpSpPr/>
          <p:nvPr/>
        </p:nvGrpSpPr>
        <p:grpSpPr>
          <a:xfrm>
            <a:off x="6644957" y="2456353"/>
            <a:ext cx="371395" cy="278904"/>
            <a:chOff x="6644957" y="2456353"/>
            <a:chExt cx="371395" cy="278904"/>
          </a:xfrm>
        </p:grpSpPr>
        <p:sp>
          <p:nvSpPr>
            <p:cNvPr id="6620" name="Google Shape;6620;p83"/>
            <p:cNvSpPr/>
            <p:nvPr/>
          </p:nvSpPr>
          <p:spPr>
            <a:xfrm>
              <a:off x="6644957" y="2456353"/>
              <a:ext cx="371395" cy="203123"/>
            </a:xfrm>
            <a:custGeom>
              <a:rect b="b" l="l" r="r" t="t"/>
              <a:pathLst>
                <a:path extrusionOk="0" h="6382" w="11669">
                  <a:moveTo>
                    <a:pt x="4763" y="0"/>
                  </a:moveTo>
                  <a:cubicBezTo>
                    <a:pt x="4167" y="0"/>
                    <a:pt x="3596" y="191"/>
                    <a:pt x="3120" y="548"/>
                  </a:cubicBezTo>
                  <a:cubicBezTo>
                    <a:pt x="2679" y="881"/>
                    <a:pt x="2358" y="1322"/>
                    <a:pt x="2179" y="1834"/>
                  </a:cubicBezTo>
                  <a:cubicBezTo>
                    <a:pt x="977" y="1893"/>
                    <a:pt x="0" y="2881"/>
                    <a:pt x="0" y="4108"/>
                  </a:cubicBezTo>
                  <a:cubicBezTo>
                    <a:pt x="0" y="5358"/>
                    <a:pt x="1036" y="6382"/>
                    <a:pt x="2286" y="6382"/>
                  </a:cubicBezTo>
                  <a:lnTo>
                    <a:pt x="3096" y="6382"/>
                  </a:lnTo>
                  <a:cubicBezTo>
                    <a:pt x="3191" y="6382"/>
                    <a:pt x="3274" y="6310"/>
                    <a:pt x="3274" y="6203"/>
                  </a:cubicBezTo>
                  <a:cubicBezTo>
                    <a:pt x="3274" y="6120"/>
                    <a:pt x="3203" y="6025"/>
                    <a:pt x="3096" y="6025"/>
                  </a:cubicBezTo>
                  <a:lnTo>
                    <a:pt x="2286" y="6025"/>
                  </a:lnTo>
                  <a:cubicBezTo>
                    <a:pt x="1215" y="6025"/>
                    <a:pt x="346" y="5167"/>
                    <a:pt x="346" y="4096"/>
                  </a:cubicBezTo>
                  <a:cubicBezTo>
                    <a:pt x="346" y="3024"/>
                    <a:pt x="1215" y="2155"/>
                    <a:pt x="2286" y="2155"/>
                  </a:cubicBezTo>
                  <a:lnTo>
                    <a:pt x="2298" y="2155"/>
                  </a:lnTo>
                  <a:cubicBezTo>
                    <a:pt x="2370" y="2155"/>
                    <a:pt x="2441" y="2107"/>
                    <a:pt x="2465" y="2036"/>
                  </a:cubicBezTo>
                  <a:cubicBezTo>
                    <a:pt x="2608" y="1548"/>
                    <a:pt x="2905" y="1119"/>
                    <a:pt x="3310" y="822"/>
                  </a:cubicBezTo>
                  <a:cubicBezTo>
                    <a:pt x="3727" y="500"/>
                    <a:pt x="4227" y="321"/>
                    <a:pt x="4751" y="321"/>
                  </a:cubicBezTo>
                  <a:cubicBezTo>
                    <a:pt x="5584" y="321"/>
                    <a:pt x="6346" y="738"/>
                    <a:pt x="6775" y="1453"/>
                  </a:cubicBezTo>
                  <a:cubicBezTo>
                    <a:pt x="6811" y="1516"/>
                    <a:pt x="6861" y="1545"/>
                    <a:pt x="6914" y="1545"/>
                  </a:cubicBezTo>
                  <a:cubicBezTo>
                    <a:pt x="6931" y="1545"/>
                    <a:pt x="6948" y="1542"/>
                    <a:pt x="6965" y="1536"/>
                  </a:cubicBezTo>
                  <a:cubicBezTo>
                    <a:pt x="7168" y="1476"/>
                    <a:pt x="7370" y="1429"/>
                    <a:pt x="7585" y="1429"/>
                  </a:cubicBezTo>
                  <a:cubicBezTo>
                    <a:pt x="8430" y="1429"/>
                    <a:pt x="9168" y="1976"/>
                    <a:pt x="9430" y="2786"/>
                  </a:cubicBezTo>
                  <a:cubicBezTo>
                    <a:pt x="9452" y="2851"/>
                    <a:pt x="9513" y="2907"/>
                    <a:pt x="9587" y="2907"/>
                  </a:cubicBezTo>
                  <a:cubicBezTo>
                    <a:pt x="9594" y="2907"/>
                    <a:pt x="9601" y="2906"/>
                    <a:pt x="9609" y="2905"/>
                  </a:cubicBezTo>
                  <a:cubicBezTo>
                    <a:pt x="9668" y="2905"/>
                    <a:pt x="9728" y="2881"/>
                    <a:pt x="9763" y="2881"/>
                  </a:cubicBezTo>
                  <a:cubicBezTo>
                    <a:pt x="10633" y="2881"/>
                    <a:pt x="11335" y="3584"/>
                    <a:pt x="11335" y="4453"/>
                  </a:cubicBezTo>
                  <a:cubicBezTo>
                    <a:pt x="11335" y="5310"/>
                    <a:pt x="10633" y="6013"/>
                    <a:pt x="9763" y="6013"/>
                  </a:cubicBezTo>
                  <a:lnTo>
                    <a:pt x="8573" y="6013"/>
                  </a:lnTo>
                  <a:cubicBezTo>
                    <a:pt x="8489" y="6013"/>
                    <a:pt x="8394" y="6084"/>
                    <a:pt x="8394" y="6191"/>
                  </a:cubicBezTo>
                  <a:cubicBezTo>
                    <a:pt x="8394" y="6298"/>
                    <a:pt x="8478" y="6370"/>
                    <a:pt x="8573" y="6370"/>
                  </a:cubicBezTo>
                  <a:lnTo>
                    <a:pt x="9763" y="6370"/>
                  </a:lnTo>
                  <a:cubicBezTo>
                    <a:pt x="10823" y="6370"/>
                    <a:pt x="11668" y="5501"/>
                    <a:pt x="11668" y="4465"/>
                  </a:cubicBezTo>
                  <a:cubicBezTo>
                    <a:pt x="11668" y="3417"/>
                    <a:pt x="10859" y="2560"/>
                    <a:pt x="9811" y="2560"/>
                  </a:cubicBezTo>
                  <a:lnTo>
                    <a:pt x="9740" y="2560"/>
                  </a:lnTo>
                  <a:cubicBezTo>
                    <a:pt x="9585" y="2155"/>
                    <a:pt x="9323" y="1798"/>
                    <a:pt x="8966" y="1548"/>
                  </a:cubicBezTo>
                  <a:cubicBezTo>
                    <a:pt x="8561" y="1250"/>
                    <a:pt x="8097" y="1095"/>
                    <a:pt x="7608" y="1095"/>
                  </a:cubicBezTo>
                  <a:cubicBezTo>
                    <a:pt x="7418" y="1095"/>
                    <a:pt x="7204" y="1131"/>
                    <a:pt x="7013" y="1179"/>
                  </a:cubicBezTo>
                  <a:cubicBezTo>
                    <a:pt x="6513" y="429"/>
                    <a:pt x="5680" y="0"/>
                    <a:pt x="476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83"/>
            <p:cNvSpPr/>
            <p:nvPr/>
          </p:nvSpPr>
          <p:spPr>
            <a:xfrm>
              <a:off x="6761668" y="2549194"/>
              <a:ext cx="139850" cy="186064"/>
            </a:xfrm>
            <a:custGeom>
              <a:rect b="b" l="l" r="r" t="t"/>
              <a:pathLst>
                <a:path extrusionOk="0" h="5846" w="4394">
                  <a:moveTo>
                    <a:pt x="2584" y="357"/>
                  </a:moveTo>
                  <a:lnTo>
                    <a:pt x="2584" y="1476"/>
                  </a:lnTo>
                  <a:cubicBezTo>
                    <a:pt x="2584" y="1667"/>
                    <a:pt x="2751" y="1834"/>
                    <a:pt x="2941" y="1834"/>
                  </a:cubicBezTo>
                  <a:lnTo>
                    <a:pt x="3501" y="1834"/>
                  </a:lnTo>
                  <a:cubicBezTo>
                    <a:pt x="3584" y="1834"/>
                    <a:pt x="3679" y="1750"/>
                    <a:pt x="3679" y="1655"/>
                  </a:cubicBezTo>
                  <a:cubicBezTo>
                    <a:pt x="3679" y="1548"/>
                    <a:pt x="3596" y="1476"/>
                    <a:pt x="3501" y="1476"/>
                  </a:cubicBezTo>
                  <a:lnTo>
                    <a:pt x="2941" y="1476"/>
                  </a:lnTo>
                  <a:cubicBezTo>
                    <a:pt x="2941" y="1476"/>
                    <a:pt x="2929" y="1476"/>
                    <a:pt x="2929" y="1453"/>
                  </a:cubicBezTo>
                  <a:lnTo>
                    <a:pt x="2929" y="393"/>
                  </a:lnTo>
                  <a:lnTo>
                    <a:pt x="4001" y="1465"/>
                  </a:lnTo>
                  <a:cubicBezTo>
                    <a:pt x="4037" y="1500"/>
                    <a:pt x="4060" y="1560"/>
                    <a:pt x="4060" y="1607"/>
                  </a:cubicBezTo>
                  <a:lnTo>
                    <a:pt x="4060" y="5501"/>
                  </a:lnTo>
                  <a:lnTo>
                    <a:pt x="4049" y="5501"/>
                  </a:lnTo>
                  <a:lnTo>
                    <a:pt x="369" y="5525"/>
                  </a:lnTo>
                  <a:cubicBezTo>
                    <a:pt x="369" y="5525"/>
                    <a:pt x="358" y="5525"/>
                    <a:pt x="358" y="5501"/>
                  </a:cubicBezTo>
                  <a:lnTo>
                    <a:pt x="358" y="369"/>
                  </a:lnTo>
                  <a:cubicBezTo>
                    <a:pt x="358" y="369"/>
                    <a:pt x="358" y="357"/>
                    <a:pt x="369" y="357"/>
                  </a:cubicBezTo>
                  <a:close/>
                  <a:moveTo>
                    <a:pt x="358" y="0"/>
                  </a:moveTo>
                  <a:cubicBezTo>
                    <a:pt x="167" y="0"/>
                    <a:pt x="0" y="167"/>
                    <a:pt x="0" y="357"/>
                  </a:cubicBezTo>
                  <a:lnTo>
                    <a:pt x="0" y="5489"/>
                  </a:lnTo>
                  <a:cubicBezTo>
                    <a:pt x="0" y="5679"/>
                    <a:pt x="155" y="5846"/>
                    <a:pt x="358" y="5846"/>
                  </a:cubicBezTo>
                  <a:lnTo>
                    <a:pt x="4013" y="5846"/>
                  </a:lnTo>
                  <a:cubicBezTo>
                    <a:pt x="4203" y="5846"/>
                    <a:pt x="4370" y="5679"/>
                    <a:pt x="4370" y="5489"/>
                  </a:cubicBezTo>
                  <a:lnTo>
                    <a:pt x="4370" y="1607"/>
                  </a:lnTo>
                  <a:cubicBezTo>
                    <a:pt x="4394" y="1476"/>
                    <a:pt x="4334" y="1334"/>
                    <a:pt x="4227" y="1238"/>
                  </a:cubicBezTo>
                  <a:lnTo>
                    <a:pt x="3156" y="167"/>
                  </a:lnTo>
                  <a:cubicBezTo>
                    <a:pt x="3048" y="60"/>
                    <a:pt x="2917" y="0"/>
                    <a:pt x="276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83"/>
            <p:cNvSpPr/>
            <p:nvPr/>
          </p:nvSpPr>
          <p:spPr>
            <a:xfrm>
              <a:off x="6802216" y="2625357"/>
              <a:ext cx="58754" cy="75431"/>
            </a:xfrm>
            <a:custGeom>
              <a:rect b="b" l="l" r="r" t="t"/>
              <a:pathLst>
                <a:path extrusionOk="0" h="2370" w="1846">
                  <a:moveTo>
                    <a:pt x="929" y="0"/>
                  </a:moveTo>
                  <a:cubicBezTo>
                    <a:pt x="881" y="0"/>
                    <a:pt x="822" y="36"/>
                    <a:pt x="786" y="60"/>
                  </a:cubicBezTo>
                  <a:lnTo>
                    <a:pt x="60" y="988"/>
                  </a:lnTo>
                  <a:cubicBezTo>
                    <a:pt x="0" y="1060"/>
                    <a:pt x="12" y="1167"/>
                    <a:pt x="96" y="1227"/>
                  </a:cubicBezTo>
                  <a:cubicBezTo>
                    <a:pt x="123" y="1250"/>
                    <a:pt x="157" y="1260"/>
                    <a:pt x="190" y="1260"/>
                  </a:cubicBezTo>
                  <a:cubicBezTo>
                    <a:pt x="243" y="1260"/>
                    <a:pt x="297" y="1234"/>
                    <a:pt x="334" y="1191"/>
                  </a:cubicBezTo>
                  <a:lnTo>
                    <a:pt x="762" y="655"/>
                  </a:lnTo>
                  <a:lnTo>
                    <a:pt x="762" y="2191"/>
                  </a:lnTo>
                  <a:cubicBezTo>
                    <a:pt x="762" y="2274"/>
                    <a:pt x="834" y="2370"/>
                    <a:pt x="941" y="2370"/>
                  </a:cubicBezTo>
                  <a:cubicBezTo>
                    <a:pt x="1024" y="2370"/>
                    <a:pt x="1120" y="2298"/>
                    <a:pt x="1120" y="2191"/>
                  </a:cubicBezTo>
                  <a:lnTo>
                    <a:pt x="1120" y="655"/>
                  </a:lnTo>
                  <a:lnTo>
                    <a:pt x="1548" y="1191"/>
                  </a:lnTo>
                  <a:cubicBezTo>
                    <a:pt x="1584" y="1238"/>
                    <a:pt x="1643" y="1250"/>
                    <a:pt x="1691" y="1250"/>
                  </a:cubicBezTo>
                  <a:cubicBezTo>
                    <a:pt x="1727" y="1250"/>
                    <a:pt x="1762" y="1238"/>
                    <a:pt x="1786" y="1203"/>
                  </a:cubicBezTo>
                  <a:cubicBezTo>
                    <a:pt x="1834" y="1167"/>
                    <a:pt x="1846" y="1060"/>
                    <a:pt x="1786" y="988"/>
                  </a:cubicBezTo>
                  <a:lnTo>
                    <a:pt x="1060" y="60"/>
                  </a:lnTo>
                  <a:cubicBezTo>
                    <a:pt x="1036" y="12"/>
                    <a:pt x="989" y="0"/>
                    <a:pt x="92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83"/>
            <p:cNvSpPr/>
            <p:nvPr/>
          </p:nvSpPr>
          <p:spPr>
            <a:xfrm>
              <a:off x="6802216" y="2480828"/>
              <a:ext cx="47009" cy="33132"/>
            </a:xfrm>
            <a:custGeom>
              <a:rect b="b" l="l" r="r" t="t"/>
              <a:pathLst>
                <a:path extrusionOk="0" h="1041" w="1477">
                  <a:moveTo>
                    <a:pt x="193" y="0"/>
                  </a:moveTo>
                  <a:cubicBezTo>
                    <a:pt x="119" y="0"/>
                    <a:pt x="45" y="64"/>
                    <a:pt x="24" y="136"/>
                  </a:cubicBezTo>
                  <a:cubicBezTo>
                    <a:pt x="0" y="231"/>
                    <a:pt x="60" y="314"/>
                    <a:pt x="155" y="338"/>
                  </a:cubicBezTo>
                  <a:cubicBezTo>
                    <a:pt x="560" y="422"/>
                    <a:pt x="917" y="636"/>
                    <a:pt x="1155" y="969"/>
                  </a:cubicBezTo>
                  <a:cubicBezTo>
                    <a:pt x="1179" y="1017"/>
                    <a:pt x="1239" y="1041"/>
                    <a:pt x="1286" y="1041"/>
                  </a:cubicBezTo>
                  <a:cubicBezTo>
                    <a:pt x="1310" y="1041"/>
                    <a:pt x="1358" y="1029"/>
                    <a:pt x="1393" y="1017"/>
                  </a:cubicBezTo>
                  <a:cubicBezTo>
                    <a:pt x="1465" y="946"/>
                    <a:pt x="1477" y="838"/>
                    <a:pt x="1429" y="767"/>
                  </a:cubicBezTo>
                  <a:cubicBezTo>
                    <a:pt x="1131" y="374"/>
                    <a:pt x="703" y="88"/>
                    <a:pt x="227" y="5"/>
                  </a:cubicBezTo>
                  <a:cubicBezTo>
                    <a:pt x="216" y="2"/>
                    <a:pt x="204" y="0"/>
                    <a:pt x="19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83"/>
            <p:cNvSpPr/>
            <p:nvPr/>
          </p:nvSpPr>
          <p:spPr>
            <a:xfrm>
              <a:off x="6895439" y="2517112"/>
              <a:ext cx="36793" cy="32114"/>
            </a:xfrm>
            <a:custGeom>
              <a:rect b="b" l="l" r="r" t="t"/>
              <a:pathLst>
                <a:path extrusionOk="0" h="1009" w="1156">
                  <a:moveTo>
                    <a:pt x="206" y="1"/>
                  </a:moveTo>
                  <a:cubicBezTo>
                    <a:pt x="131" y="1"/>
                    <a:pt x="65" y="39"/>
                    <a:pt x="36" y="115"/>
                  </a:cubicBezTo>
                  <a:cubicBezTo>
                    <a:pt x="0" y="198"/>
                    <a:pt x="48" y="306"/>
                    <a:pt x="143" y="341"/>
                  </a:cubicBezTo>
                  <a:cubicBezTo>
                    <a:pt x="429" y="437"/>
                    <a:pt x="667" y="639"/>
                    <a:pt x="810" y="913"/>
                  </a:cubicBezTo>
                  <a:cubicBezTo>
                    <a:pt x="846" y="972"/>
                    <a:pt x="893" y="1008"/>
                    <a:pt x="965" y="1008"/>
                  </a:cubicBezTo>
                  <a:cubicBezTo>
                    <a:pt x="989" y="1008"/>
                    <a:pt x="1024" y="1008"/>
                    <a:pt x="1036" y="996"/>
                  </a:cubicBezTo>
                  <a:cubicBezTo>
                    <a:pt x="1108" y="937"/>
                    <a:pt x="1155" y="829"/>
                    <a:pt x="1108" y="734"/>
                  </a:cubicBezTo>
                  <a:cubicBezTo>
                    <a:pt x="929" y="401"/>
                    <a:pt x="619" y="127"/>
                    <a:pt x="262" y="8"/>
                  </a:cubicBezTo>
                  <a:cubicBezTo>
                    <a:pt x="243" y="3"/>
                    <a:pt x="224" y="1"/>
                    <a:pt x="20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5" name="Google Shape;6625;p83"/>
          <p:cNvGrpSpPr/>
          <p:nvPr/>
        </p:nvGrpSpPr>
        <p:grpSpPr>
          <a:xfrm>
            <a:off x="5388757" y="2414659"/>
            <a:ext cx="260349" cy="362292"/>
            <a:chOff x="5388757" y="2414659"/>
            <a:chExt cx="260349" cy="362292"/>
          </a:xfrm>
        </p:grpSpPr>
        <p:sp>
          <p:nvSpPr>
            <p:cNvPr id="6626" name="Google Shape;6626;p83"/>
            <p:cNvSpPr/>
            <p:nvPr/>
          </p:nvSpPr>
          <p:spPr>
            <a:xfrm>
              <a:off x="5388757" y="2414659"/>
              <a:ext cx="260349" cy="362292"/>
            </a:xfrm>
            <a:custGeom>
              <a:rect b="b" l="l" r="r" t="t"/>
              <a:pathLst>
                <a:path extrusionOk="0" h="11383" w="8180">
                  <a:moveTo>
                    <a:pt x="4096" y="322"/>
                  </a:moveTo>
                  <a:cubicBezTo>
                    <a:pt x="4286" y="322"/>
                    <a:pt x="4465" y="429"/>
                    <a:pt x="4572" y="596"/>
                  </a:cubicBezTo>
                  <a:cubicBezTo>
                    <a:pt x="4608" y="643"/>
                    <a:pt x="4655" y="679"/>
                    <a:pt x="4727" y="679"/>
                  </a:cubicBezTo>
                  <a:lnTo>
                    <a:pt x="5358" y="679"/>
                  </a:lnTo>
                  <a:cubicBezTo>
                    <a:pt x="5465" y="679"/>
                    <a:pt x="5548" y="774"/>
                    <a:pt x="5548" y="881"/>
                  </a:cubicBezTo>
                  <a:lnTo>
                    <a:pt x="5548" y="1429"/>
                  </a:lnTo>
                  <a:lnTo>
                    <a:pt x="2679" y="1429"/>
                  </a:lnTo>
                  <a:lnTo>
                    <a:pt x="2679" y="881"/>
                  </a:lnTo>
                  <a:lnTo>
                    <a:pt x="2643" y="881"/>
                  </a:lnTo>
                  <a:cubicBezTo>
                    <a:pt x="2643" y="774"/>
                    <a:pt x="2727" y="679"/>
                    <a:pt x="2834" y="679"/>
                  </a:cubicBezTo>
                  <a:lnTo>
                    <a:pt x="3465" y="679"/>
                  </a:lnTo>
                  <a:cubicBezTo>
                    <a:pt x="3536" y="679"/>
                    <a:pt x="3584" y="655"/>
                    <a:pt x="3620" y="596"/>
                  </a:cubicBezTo>
                  <a:cubicBezTo>
                    <a:pt x="3727" y="417"/>
                    <a:pt x="3905" y="322"/>
                    <a:pt x="4096" y="322"/>
                  </a:cubicBezTo>
                  <a:close/>
                  <a:moveTo>
                    <a:pt x="7477" y="1036"/>
                  </a:moveTo>
                  <a:cubicBezTo>
                    <a:pt x="7680" y="1036"/>
                    <a:pt x="7846" y="1203"/>
                    <a:pt x="7846" y="1417"/>
                  </a:cubicBezTo>
                  <a:lnTo>
                    <a:pt x="7846" y="10680"/>
                  </a:lnTo>
                  <a:lnTo>
                    <a:pt x="7834" y="10680"/>
                  </a:lnTo>
                  <a:cubicBezTo>
                    <a:pt x="7834" y="10895"/>
                    <a:pt x="7668" y="11061"/>
                    <a:pt x="7465" y="11061"/>
                  </a:cubicBezTo>
                  <a:lnTo>
                    <a:pt x="691" y="11061"/>
                  </a:lnTo>
                  <a:cubicBezTo>
                    <a:pt x="476" y="11061"/>
                    <a:pt x="322" y="10895"/>
                    <a:pt x="322" y="10680"/>
                  </a:cubicBezTo>
                  <a:lnTo>
                    <a:pt x="322" y="1417"/>
                  </a:lnTo>
                  <a:cubicBezTo>
                    <a:pt x="322" y="1203"/>
                    <a:pt x="476" y="1036"/>
                    <a:pt x="691" y="1036"/>
                  </a:cubicBezTo>
                  <a:lnTo>
                    <a:pt x="2310" y="1036"/>
                  </a:lnTo>
                  <a:lnTo>
                    <a:pt x="2310" y="1596"/>
                  </a:lnTo>
                  <a:cubicBezTo>
                    <a:pt x="2310" y="1679"/>
                    <a:pt x="2381" y="1751"/>
                    <a:pt x="2477" y="1751"/>
                  </a:cubicBezTo>
                  <a:lnTo>
                    <a:pt x="5691" y="1751"/>
                  </a:lnTo>
                  <a:cubicBezTo>
                    <a:pt x="5775" y="1751"/>
                    <a:pt x="5846" y="1679"/>
                    <a:pt x="5846" y="1596"/>
                  </a:cubicBezTo>
                  <a:lnTo>
                    <a:pt x="5846" y="1036"/>
                  </a:lnTo>
                  <a:close/>
                  <a:moveTo>
                    <a:pt x="4084" y="0"/>
                  </a:moveTo>
                  <a:cubicBezTo>
                    <a:pt x="3798" y="0"/>
                    <a:pt x="3548" y="131"/>
                    <a:pt x="3381" y="358"/>
                  </a:cubicBezTo>
                  <a:lnTo>
                    <a:pt x="2834" y="358"/>
                  </a:lnTo>
                  <a:cubicBezTo>
                    <a:pt x="2608" y="358"/>
                    <a:pt x="2393" y="500"/>
                    <a:pt x="2346" y="715"/>
                  </a:cubicBezTo>
                  <a:lnTo>
                    <a:pt x="703" y="715"/>
                  </a:lnTo>
                  <a:cubicBezTo>
                    <a:pt x="322" y="715"/>
                    <a:pt x="0" y="1024"/>
                    <a:pt x="0" y="1417"/>
                  </a:cubicBezTo>
                  <a:lnTo>
                    <a:pt x="0" y="10680"/>
                  </a:lnTo>
                  <a:cubicBezTo>
                    <a:pt x="0" y="11073"/>
                    <a:pt x="310" y="11383"/>
                    <a:pt x="703" y="11383"/>
                  </a:cubicBezTo>
                  <a:lnTo>
                    <a:pt x="7477" y="11383"/>
                  </a:lnTo>
                  <a:cubicBezTo>
                    <a:pt x="7858" y="11383"/>
                    <a:pt x="8180" y="11073"/>
                    <a:pt x="8180" y="10680"/>
                  </a:cubicBezTo>
                  <a:lnTo>
                    <a:pt x="8180" y="1417"/>
                  </a:lnTo>
                  <a:cubicBezTo>
                    <a:pt x="8156" y="1024"/>
                    <a:pt x="7846" y="715"/>
                    <a:pt x="7465" y="715"/>
                  </a:cubicBezTo>
                  <a:lnTo>
                    <a:pt x="5822" y="715"/>
                  </a:lnTo>
                  <a:cubicBezTo>
                    <a:pt x="5751" y="500"/>
                    <a:pt x="5560" y="358"/>
                    <a:pt x="5334" y="358"/>
                  </a:cubicBezTo>
                  <a:lnTo>
                    <a:pt x="4786" y="358"/>
                  </a:lnTo>
                  <a:cubicBezTo>
                    <a:pt x="4620" y="131"/>
                    <a:pt x="4346" y="0"/>
                    <a:pt x="40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83"/>
            <p:cNvSpPr/>
            <p:nvPr/>
          </p:nvSpPr>
          <p:spPr>
            <a:xfrm>
              <a:off x="5513425" y="2437384"/>
              <a:ext cx="10248" cy="10280"/>
            </a:xfrm>
            <a:custGeom>
              <a:rect b="b" l="l" r="r" t="t"/>
              <a:pathLst>
                <a:path extrusionOk="0" h="323" w="322">
                  <a:moveTo>
                    <a:pt x="167" y="1"/>
                  </a:moveTo>
                  <a:cubicBezTo>
                    <a:pt x="72" y="1"/>
                    <a:pt x="0" y="72"/>
                    <a:pt x="0" y="167"/>
                  </a:cubicBezTo>
                  <a:cubicBezTo>
                    <a:pt x="0" y="251"/>
                    <a:pt x="72" y="322"/>
                    <a:pt x="167" y="322"/>
                  </a:cubicBezTo>
                  <a:cubicBezTo>
                    <a:pt x="250" y="322"/>
                    <a:pt x="322" y="251"/>
                    <a:pt x="322" y="167"/>
                  </a:cubicBezTo>
                  <a:cubicBezTo>
                    <a:pt x="322" y="72"/>
                    <a:pt x="250"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83"/>
            <p:cNvSpPr/>
            <p:nvPr/>
          </p:nvSpPr>
          <p:spPr>
            <a:xfrm>
              <a:off x="5411100" y="2460140"/>
              <a:ext cx="214517" cy="283106"/>
            </a:xfrm>
            <a:custGeom>
              <a:rect b="b" l="l" r="r" t="t"/>
              <a:pathLst>
                <a:path extrusionOk="0" h="8895" w="6740">
                  <a:moveTo>
                    <a:pt x="5692" y="0"/>
                  </a:moveTo>
                  <a:cubicBezTo>
                    <a:pt x="5596" y="0"/>
                    <a:pt x="5525" y="72"/>
                    <a:pt x="5525" y="167"/>
                  </a:cubicBezTo>
                  <a:cubicBezTo>
                    <a:pt x="5525" y="250"/>
                    <a:pt x="5596" y="322"/>
                    <a:pt x="5692" y="322"/>
                  </a:cubicBezTo>
                  <a:lnTo>
                    <a:pt x="6418" y="322"/>
                  </a:lnTo>
                  <a:lnTo>
                    <a:pt x="6418" y="8561"/>
                  </a:lnTo>
                  <a:lnTo>
                    <a:pt x="334" y="8561"/>
                  </a:lnTo>
                  <a:lnTo>
                    <a:pt x="334" y="345"/>
                  </a:lnTo>
                  <a:lnTo>
                    <a:pt x="1060" y="345"/>
                  </a:lnTo>
                  <a:cubicBezTo>
                    <a:pt x="1144" y="345"/>
                    <a:pt x="1227" y="262"/>
                    <a:pt x="1227" y="179"/>
                  </a:cubicBezTo>
                  <a:cubicBezTo>
                    <a:pt x="1227" y="83"/>
                    <a:pt x="1144" y="12"/>
                    <a:pt x="1060" y="12"/>
                  </a:cubicBezTo>
                  <a:lnTo>
                    <a:pt x="167" y="12"/>
                  </a:lnTo>
                  <a:cubicBezTo>
                    <a:pt x="72" y="12"/>
                    <a:pt x="1" y="83"/>
                    <a:pt x="1" y="179"/>
                  </a:cubicBezTo>
                  <a:lnTo>
                    <a:pt x="1" y="8739"/>
                  </a:lnTo>
                  <a:cubicBezTo>
                    <a:pt x="1" y="8823"/>
                    <a:pt x="72" y="8894"/>
                    <a:pt x="167" y="8894"/>
                  </a:cubicBezTo>
                  <a:lnTo>
                    <a:pt x="6585" y="8894"/>
                  </a:lnTo>
                  <a:cubicBezTo>
                    <a:pt x="6668" y="8894"/>
                    <a:pt x="6739" y="8823"/>
                    <a:pt x="6739" y="8739"/>
                  </a:cubicBezTo>
                  <a:lnTo>
                    <a:pt x="6739" y="179"/>
                  </a:lnTo>
                  <a:cubicBezTo>
                    <a:pt x="6739" y="72"/>
                    <a:pt x="6668" y="0"/>
                    <a:pt x="658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83"/>
            <p:cNvSpPr/>
            <p:nvPr/>
          </p:nvSpPr>
          <p:spPr>
            <a:xfrm>
              <a:off x="5439904" y="2488562"/>
              <a:ext cx="78837" cy="106495"/>
            </a:xfrm>
            <a:custGeom>
              <a:rect b="b" l="l" r="r" t="t"/>
              <a:pathLst>
                <a:path extrusionOk="0" h="3346" w="2477">
                  <a:moveTo>
                    <a:pt x="1405" y="322"/>
                  </a:moveTo>
                  <a:cubicBezTo>
                    <a:pt x="1608" y="322"/>
                    <a:pt x="1774" y="488"/>
                    <a:pt x="1774" y="703"/>
                  </a:cubicBezTo>
                  <a:lnTo>
                    <a:pt x="1774" y="1060"/>
                  </a:lnTo>
                  <a:cubicBezTo>
                    <a:pt x="1774" y="1357"/>
                    <a:pt x="1536" y="1607"/>
                    <a:pt x="1227" y="1607"/>
                  </a:cubicBezTo>
                  <a:cubicBezTo>
                    <a:pt x="929" y="1607"/>
                    <a:pt x="679" y="1357"/>
                    <a:pt x="679" y="1060"/>
                  </a:cubicBezTo>
                  <a:lnTo>
                    <a:pt x="679" y="703"/>
                  </a:lnTo>
                  <a:cubicBezTo>
                    <a:pt x="679" y="488"/>
                    <a:pt x="834" y="322"/>
                    <a:pt x="1048" y="322"/>
                  </a:cubicBezTo>
                  <a:close/>
                  <a:moveTo>
                    <a:pt x="1417" y="1905"/>
                  </a:moveTo>
                  <a:lnTo>
                    <a:pt x="1417" y="2012"/>
                  </a:lnTo>
                  <a:cubicBezTo>
                    <a:pt x="1417" y="2084"/>
                    <a:pt x="1429" y="2143"/>
                    <a:pt x="1465" y="2191"/>
                  </a:cubicBezTo>
                  <a:lnTo>
                    <a:pt x="1239" y="2405"/>
                  </a:lnTo>
                  <a:lnTo>
                    <a:pt x="1215" y="2405"/>
                  </a:lnTo>
                  <a:lnTo>
                    <a:pt x="989" y="2191"/>
                  </a:lnTo>
                  <a:cubicBezTo>
                    <a:pt x="1012" y="2143"/>
                    <a:pt x="1036" y="2084"/>
                    <a:pt x="1036" y="2012"/>
                  </a:cubicBezTo>
                  <a:lnTo>
                    <a:pt x="1036" y="1905"/>
                  </a:lnTo>
                  <a:cubicBezTo>
                    <a:pt x="1096" y="1917"/>
                    <a:pt x="1155" y="1917"/>
                    <a:pt x="1227" y="1917"/>
                  </a:cubicBezTo>
                  <a:cubicBezTo>
                    <a:pt x="1286" y="1917"/>
                    <a:pt x="1358" y="1917"/>
                    <a:pt x="1417" y="1905"/>
                  </a:cubicBezTo>
                  <a:close/>
                  <a:moveTo>
                    <a:pt x="1703" y="2393"/>
                  </a:moveTo>
                  <a:lnTo>
                    <a:pt x="1989" y="2548"/>
                  </a:lnTo>
                  <a:cubicBezTo>
                    <a:pt x="2048" y="2572"/>
                    <a:pt x="2084" y="2643"/>
                    <a:pt x="2084" y="2703"/>
                  </a:cubicBezTo>
                  <a:lnTo>
                    <a:pt x="2084" y="3024"/>
                  </a:lnTo>
                  <a:lnTo>
                    <a:pt x="2120" y="3024"/>
                  </a:lnTo>
                  <a:lnTo>
                    <a:pt x="322" y="3036"/>
                  </a:lnTo>
                  <a:cubicBezTo>
                    <a:pt x="322" y="3036"/>
                    <a:pt x="298" y="3036"/>
                    <a:pt x="298" y="3024"/>
                  </a:cubicBezTo>
                  <a:lnTo>
                    <a:pt x="298" y="2703"/>
                  </a:lnTo>
                  <a:cubicBezTo>
                    <a:pt x="298" y="2631"/>
                    <a:pt x="346" y="2572"/>
                    <a:pt x="405" y="2548"/>
                  </a:cubicBezTo>
                  <a:lnTo>
                    <a:pt x="691" y="2393"/>
                  </a:lnTo>
                  <a:lnTo>
                    <a:pt x="953" y="2667"/>
                  </a:lnTo>
                  <a:cubicBezTo>
                    <a:pt x="1012" y="2715"/>
                    <a:pt x="1108" y="2762"/>
                    <a:pt x="1191" y="2762"/>
                  </a:cubicBezTo>
                  <a:cubicBezTo>
                    <a:pt x="1286" y="2762"/>
                    <a:pt x="1370" y="2738"/>
                    <a:pt x="1429" y="2667"/>
                  </a:cubicBezTo>
                  <a:lnTo>
                    <a:pt x="1703" y="2393"/>
                  </a:lnTo>
                  <a:close/>
                  <a:moveTo>
                    <a:pt x="1048" y="0"/>
                  </a:moveTo>
                  <a:cubicBezTo>
                    <a:pt x="655" y="0"/>
                    <a:pt x="346" y="310"/>
                    <a:pt x="346" y="703"/>
                  </a:cubicBezTo>
                  <a:lnTo>
                    <a:pt x="346" y="1060"/>
                  </a:lnTo>
                  <a:cubicBezTo>
                    <a:pt x="346" y="1334"/>
                    <a:pt x="477" y="1607"/>
                    <a:pt x="703" y="1750"/>
                  </a:cubicBezTo>
                  <a:lnTo>
                    <a:pt x="703" y="2012"/>
                  </a:lnTo>
                  <a:lnTo>
                    <a:pt x="703" y="2024"/>
                  </a:lnTo>
                  <a:lnTo>
                    <a:pt x="286" y="2227"/>
                  </a:lnTo>
                  <a:cubicBezTo>
                    <a:pt x="108" y="2322"/>
                    <a:pt x="0" y="2500"/>
                    <a:pt x="0" y="2691"/>
                  </a:cubicBezTo>
                  <a:lnTo>
                    <a:pt x="0" y="3000"/>
                  </a:lnTo>
                  <a:cubicBezTo>
                    <a:pt x="0" y="3203"/>
                    <a:pt x="155" y="3346"/>
                    <a:pt x="346" y="3346"/>
                  </a:cubicBezTo>
                  <a:lnTo>
                    <a:pt x="2132" y="3346"/>
                  </a:lnTo>
                  <a:cubicBezTo>
                    <a:pt x="2322" y="3346"/>
                    <a:pt x="2477" y="3203"/>
                    <a:pt x="2477" y="3000"/>
                  </a:cubicBezTo>
                  <a:lnTo>
                    <a:pt x="2477" y="2691"/>
                  </a:lnTo>
                  <a:cubicBezTo>
                    <a:pt x="2465" y="2500"/>
                    <a:pt x="2334" y="2322"/>
                    <a:pt x="2167" y="2227"/>
                  </a:cubicBezTo>
                  <a:lnTo>
                    <a:pt x="1751" y="2024"/>
                  </a:lnTo>
                  <a:lnTo>
                    <a:pt x="1751" y="2012"/>
                  </a:lnTo>
                  <a:lnTo>
                    <a:pt x="1751" y="1750"/>
                  </a:lnTo>
                  <a:cubicBezTo>
                    <a:pt x="1965" y="1595"/>
                    <a:pt x="2108" y="1334"/>
                    <a:pt x="2108" y="1060"/>
                  </a:cubicBezTo>
                  <a:lnTo>
                    <a:pt x="2108" y="703"/>
                  </a:lnTo>
                  <a:cubicBezTo>
                    <a:pt x="2108" y="310"/>
                    <a:pt x="1786" y="0"/>
                    <a:pt x="140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83"/>
            <p:cNvSpPr/>
            <p:nvPr/>
          </p:nvSpPr>
          <p:spPr>
            <a:xfrm>
              <a:off x="5530103" y="2494228"/>
              <a:ext cx="67856" cy="33005"/>
            </a:xfrm>
            <a:custGeom>
              <a:rect b="b" l="l" r="r" t="t"/>
              <a:pathLst>
                <a:path extrusionOk="0" h="1037" w="2132">
                  <a:moveTo>
                    <a:pt x="1786" y="346"/>
                  </a:moveTo>
                  <a:lnTo>
                    <a:pt x="1786" y="715"/>
                  </a:lnTo>
                  <a:lnTo>
                    <a:pt x="345" y="715"/>
                  </a:lnTo>
                  <a:lnTo>
                    <a:pt x="345" y="346"/>
                  </a:lnTo>
                  <a:close/>
                  <a:moveTo>
                    <a:pt x="167" y="1"/>
                  </a:moveTo>
                  <a:cubicBezTo>
                    <a:pt x="72" y="1"/>
                    <a:pt x="0" y="72"/>
                    <a:pt x="0" y="167"/>
                  </a:cubicBezTo>
                  <a:lnTo>
                    <a:pt x="0" y="882"/>
                  </a:lnTo>
                  <a:cubicBezTo>
                    <a:pt x="0" y="965"/>
                    <a:pt x="72" y="1036"/>
                    <a:pt x="167" y="1036"/>
                  </a:cubicBezTo>
                  <a:lnTo>
                    <a:pt x="1953" y="1036"/>
                  </a:lnTo>
                  <a:cubicBezTo>
                    <a:pt x="2036" y="1036"/>
                    <a:pt x="2107" y="965"/>
                    <a:pt x="2107" y="882"/>
                  </a:cubicBezTo>
                  <a:lnTo>
                    <a:pt x="2107" y="167"/>
                  </a:lnTo>
                  <a:cubicBezTo>
                    <a:pt x="2131" y="72"/>
                    <a:pt x="2048" y="1"/>
                    <a:pt x="195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83"/>
            <p:cNvSpPr/>
            <p:nvPr/>
          </p:nvSpPr>
          <p:spPr>
            <a:xfrm>
              <a:off x="5530103" y="2539709"/>
              <a:ext cx="67092" cy="10248"/>
            </a:xfrm>
            <a:custGeom>
              <a:rect b="b" l="l" r="r" t="t"/>
              <a:pathLst>
                <a:path extrusionOk="0" h="322" w="2108">
                  <a:moveTo>
                    <a:pt x="167" y="0"/>
                  </a:moveTo>
                  <a:cubicBezTo>
                    <a:pt x="72" y="0"/>
                    <a:pt x="0" y="72"/>
                    <a:pt x="0" y="167"/>
                  </a:cubicBezTo>
                  <a:cubicBezTo>
                    <a:pt x="0" y="250"/>
                    <a:pt x="72" y="322"/>
                    <a:pt x="167" y="322"/>
                  </a:cubicBezTo>
                  <a:lnTo>
                    <a:pt x="1953" y="322"/>
                  </a:lnTo>
                  <a:cubicBezTo>
                    <a:pt x="2036" y="322"/>
                    <a:pt x="2107" y="250"/>
                    <a:pt x="2107" y="167"/>
                  </a:cubicBezTo>
                  <a:cubicBezTo>
                    <a:pt x="2107" y="72"/>
                    <a:pt x="2048" y="0"/>
                    <a:pt x="195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83"/>
            <p:cNvSpPr/>
            <p:nvPr/>
          </p:nvSpPr>
          <p:spPr>
            <a:xfrm>
              <a:off x="5530103" y="2562434"/>
              <a:ext cx="32973" cy="10280"/>
            </a:xfrm>
            <a:custGeom>
              <a:rect b="b" l="l" r="r" t="t"/>
              <a:pathLst>
                <a:path extrusionOk="0" h="323" w="1036">
                  <a:moveTo>
                    <a:pt x="167" y="1"/>
                  </a:moveTo>
                  <a:cubicBezTo>
                    <a:pt x="72" y="1"/>
                    <a:pt x="0" y="72"/>
                    <a:pt x="0" y="167"/>
                  </a:cubicBezTo>
                  <a:cubicBezTo>
                    <a:pt x="0" y="251"/>
                    <a:pt x="72" y="322"/>
                    <a:pt x="167" y="322"/>
                  </a:cubicBezTo>
                  <a:lnTo>
                    <a:pt x="881" y="322"/>
                  </a:lnTo>
                  <a:cubicBezTo>
                    <a:pt x="964" y="322"/>
                    <a:pt x="1036" y="251"/>
                    <a:pt x="1036" y="167"/>
                  </a:cubicBezTo>
                  <a:cubicBezTo>
                    <a:pt x="1036" y="72"/>
                    <a:pt x="976" y="1"/>
                    <a:pt x="88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83"/>
            <p:cNvSpPr/>
            <p:nvPr/>
          </p:nvSpPr>
          <p:spPr>
            <a:xfrm>
              <a:off x="5439522" y="2607534"/>
              <a:ext cx="158437" cy="10280"/>
            </a:xfrm>
            <a:custGeom>
              <a:rect b="b" l="l" r="r" t="t"/>
              <a:pathLst>
                <a:path extrusionOk="0" h="323" w="4978">
                  <a:moveTo>
                    <a:pt x="167" y="1"/>
                  </a:moveTo>
                  <a:cubicBezTo>
                    <a:pt x="72" y="1"/>
                    <a:pt x="0" y="72"/>
                    <a:pt x="0" y="155"/>
                  </a:cubicBezTo>
                  <a:cubicBezTo>
                    <a:pt x="0" y="251"/>
                    <a:pt x="72" y="322"/>
                    <a:pt x="167" y="322"/>
                  </a:cubicBezTo>
                  <a:lnTo>
                    <a:pt x="4799" y="322"/>
                  </a:lnTo>
                  <a:cubicBezTo>
                    <a:pt x="4882" y="322"/>
                    <a:pt x="4953" y="251"/>
                    <a:pt x="4953" y="155"/>
                  </a:cubicBezTo>
                  <a:cubicBezTo>
                    <a:pt x="4977" y="72"/>
                    <a:pt x="4894" y="1"/>
                    <a:pt x="479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83"/>
            <p:cNvSpPr/>
            <p:nvPr/>
          </p:nvSpPr>
          <p:spPr>
            <a:xfrm>
              <a:off x="5439522" y="2630258"/>
              <a:ext cx="22025" cy="10280"/>
            </a:xfrm>
            <a:custGeom>
              <a:rect b="b" l="l" r="r" t="t"/>
              <a:pathLst>
                <a:path extrusionOk="0" h="323" w="692">
                  <a:moveTo>
                    <a:pt x="167" y="1"/>
                  </a:moveTo>
                  <a:cubicBezTo>
                    <a:pt x="72" y="1"/>
                    <a:pt x="0" y="72"/>
                    <a:pt x="0" y="156"/>
                  </a:cubicBezTo>
                  <a:cubicBezTo>
                    <a:pt x="0" y="251"/>
                    <a:pt x="72" y="322"/>
                    <a:pt x="167" y="322"/>
                  </a:cubicBezTo>
                  <a:lnTo>
                    <a:pt x="524" y="322"/>
                  </a:lnTo>
                  <a:cubicBezTo>
                    <a:pt x="608" y="322"/>
                    <a:pt x="679" y="251"/>
                    <a:pt x="679" y="156"/>
                  </a:cubicBezTo>
                  <a:cubicBezTo>
                    <a:pt x="691" y="72"/>
                    <a:pt x="608" y="1"/>
                    <a:pt x="52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83"/>
            <p:cNvSpPr/>
            <p:nvPr/>
          </p:nvSpPr>
          <p:spPr>
            <a:xfrm>
              <a:off x="5439522" y="2698497"/>
              <a:ext cx="22025" cy="10248"/>
            </a:xfrm>
            <a:custGeom>
              <a:rect b="b" l="l" r="r" t="t"/>
              <a:pathLst>
                <a:path extrusionOk="0" h="322" w="692">
                  <a:moveTo>
                    <a:pt x="167" y="0"/>
                  </a:moveTo>
                  <a:cubicBezTo>
                    <a:pt x="72" y="0"/>
                    <a:pt x="0" y="72"/>
                    <a:pt x="0" y="155"/>
                  </a:cubicBezTo>
                  <a:cubicBezTo>
                    <a:pt x="0" y="250"/>
                    <a:pt x="72" y="322"/>
                    <a:pt x="167" y="322"/>
                  </a:cubicBezTo>
                  <a:lnTo>
                    <a:pt x="524" y="322"/>
                  </a:lnTo>
                  <a:cubicBezTo>
                    <a:pt x="608" y="322"/>
                    <a:pt x="679" y="250"/>
                    <a:pt x="679" y="155"/>
                  </a:cubicBezTo>
                  <a:cubicBezTo>
                    <a:pt x="691" y="72"/>
                    <a:pt x="608" y="0"/>
                    <a:pt x="5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83"/>
            <p:cNvSpPr/>
            <p:nvPr/>
          </p:nvSpPr>
          <p:spPr>
            <a:xfrm>
              <a:off x="5439522" y="2675740"/>
              <a:ext cx="22025" cy="10280"/>
            </a:xfrm>
            <a:custGeom>
              <a:rect b="b" l="l" r="r" t="t"/>
              <a:pathLst>
                <a:path extrusionOk="0" h="323" w="692">
                  <a:moveTo>
                    <a:pt x="167" y="1"/>
                  </a:moveTo>
                  <a:cubicBezTo>
                    <a:pt x="72" y="1"/>
                    <a:pt x="0" y="72"/>
                    <a:pt x="0" y="156"/>
                  </a:cubicBezTo>
                  <a:cubicBezTo>
                    <a:pt x="0" y="251"/>
                    <a:pt x="72" y="322"/>
                    <a:pt x="167" y="322"/>
                  </a:cubicBezTo>
                  <a:lnTo>
                    <a:pt x="524" y="322"/>
                  </a:lnTo>
                  <a:cubicBezTo>
                    <a:pt x="608" y="322"/>
                    <a:pt x="679" y="251"/>
                    <a:pt x="679" y="156"/>
                  </a:cubicBezTo>
                  <a:cubicBezTo>
                    <a:pt x="691" y="72"/>
                    <a:pt x="608" y="1"/>
                    <a:pt x="52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83"/>
            <p:cNvSpPr/>
            <p:nvPr/>
          </p:nvSpPr>
          <p:spPr>
            <a:xfrm>
              <a:off x="5439522" y="2653015"/>
              <a:ext cx="22025" cy="10248"/>
            </a:xfrm>
            <a:custGeom>
              <a:rect b="b" l="l" r="r" t="t"/>
              <a:pathLst>
                <a:path extrusionOk="0" h="322" w="692">
                  <a:moveTo>
                    <a:pt x="167" y="0"/>
                  </a:moveTo>
                  <a:cubicBezTo>
                    <a:pt x="72" y="0"/>
                    <a:pt x="0" y="72"/>
                    <a:pt x="0" y="155"/>
                  </a:cubicBezTo>
                  <a:cubicBezTo>
                    <a:pt x="0" y="250"/>
                    <a:pt x="72" y="322"/>
                    <a:pt x="167" y="322"/>
                  </a:cubicBezTo>
                  <a:lnTo>
                    <a:pt x="524" y="322"/>
                  </a:lnTo>
                  <a:cubicBezTo>
                    <a:pt x="608" y="322"/>
                    <a:pt x="679" y="250"/>
                    <a:pt x="679" y="155"/>
                  </a:cubicBezTo>
                  <a:cubicBezTo>
                    <a:pt x="691" y="72"/>
                    <a:pt x="608" y="0"/>
                    <a:pt x="5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83"/>
            <p:cNvSpPr/>
            <p:nvPr/>
          </p:nvSpPr>
          <p:spPr>
            <a:xfrm>
              <a:off x="5473641" y="2630258"/>
              <a:ext cx="44718" cy="10280"/>
            </a:xfrm>
            <a:custGeom>
              <a:rect b="b" l="l" r="r" t="t"/>
              <a:pathLst>
                <a:path extrusionOk="0" h="323" w="1405">
                  <a:moveTo>
                    <a:pt x="167" y="1"/>
                  </a:moveTo>
                  <a:cubicBezTo>
                    <a:pt x="71" y="1"/>
                    <a:pt x="0" y="72"/>
                    <a:pt x="0" y="156"/>
                  </a:cubicBezTo>
                  <a:cubicBezTo>
                    <a:pt x="0" y="251"/>
                    <a:pt x="71" y="322"/>
                    <a:pt x="167" y="322"/>
                  </a:cubicBezTo>
                  <a:lnTo>
                    <a:pt x="1238" y="322"/>
                  </a:lnTo>
                  <a:cubicBezTo>
                    <a:pt x="1322" y="322"/>
                    <a:pt x="1393" y="251"/>
                    <a:pt x="1393" y="156"/>
                  </a:cubicBezTo>
                  <a:cubicBezTo>
                    <a:pt x="1405" y="72"/>
                    <a:pt x="1322" y="1"/>
                    <a:pt x="123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83"/>
            <p:cNvSpPr/>
            <p:nvPr/>
          </p:nvSpPr>
          <p:spPr>
            <a:xfrm>
              <a:off x="5473641" y="2698497"/>
              <a:ext cx="67474" cy="10248"/>
            </a:xfrm>
            <a:custGeom>
              <a:rect b="b" l="l" r="r" t="t"/>
              <a:pathLst>
                <a:path extrusionOk="0" h="322" w="2120">
                  <a:moveTo>
                    <a:pt x="167" y="0"/>
                  </a:moveTo>
                  <a:cubicBezTo>
                    <a:pt x="71" y="0"/>
                    <a:pt x="0" y="72"/>
                    <a:pt x="0" y="155"/>
                  </a:cubicBezTo>
                  <a:cubicBezTo>
                    <a:pt x="0" y="250"/>
                    <a:pt x="71" y="322"/>
                    <a:pt x="167" y="322"/>
                  </a:cubicBezTo>
                  <a:lnTo>
                    <a:pt x="1953" y="322"/>
                  </a:lnTo>
                  <a:cubicBezTo>
                    <a:pt x="2036" y="322"/>
                    <a:pt x="2107" y="250"/>
                    <a:pt x="2107" y="155"/>
                  </a:cubicBezTo>
                  <a:cubicBezTo>
                    <a:pt x="2119" y="72"/>
                    <a:pt x="2036" y="0"/>
                    <a:pt x="195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83"/>
            <p:cNvSpPr/>
            <p:nvPr/>
          </p:nvSpPr>
          <p:spPr>
            <a:xfrm>
              <a:off x="5473641" y="2675740"/>
              <a:ext cx="44718" cy="10280"/>
            </a:xfrm>
            <a:custGeom>
              <a:rect b="b" l="l" r="r" t="t"/>
              <a:pathLst>
                <a:path extrusionOk="0" h="323" w="1405">
                  <a:moveTo>
                    <a:pt x="167" y="1"/>
                  </a:moveTo>
                  <a:cubicBezTo>
                    <a:pt x="71" y="1"/>
                    <a:pt x="0" y="72"/>
                    <a:pt x="0" y="156"/>
                  </a:cubicBezTo>
                  <a:cubicBezTo>
                    <a:pt x="0" y="251"/>
                    <a:pt x="71" y="322"/>
                    <a:pt x="167" y="322"/>
                  </a:cubicBezTo>
                  <a:lnTo>
                    <a:pt x="1238" y="322"/>
                  </a:lnTo>
                  <a:cubicBezTo>
                    <a:pt x="1322" y="322"/>
                    <a:pt x="1393" y="251"/>
                    <a:pt x="1393" y="156"/>
                  </a:cubicBezTo>
                  <a:cubicBezTo>
                    <a:pt x="1405" y="72"/>
                    <a:pt x="1322" y="1"/>
                    <a:pt x="123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83"/>
            <p:cNvSpPr/>
            <p:nvPr/>
          </p:nvSpPr>
          <p:spPr>
            <a:xfrm>
              <a:off x="5473641" y="2653015"/>
              <a:ext cx="67474" cy="10248"/>
            </a:xfrm>
            <a:custGeom>
              <a:rect b="b" l="l" r="r" t="t"/>
              <a:pathLst>
                <a:path extrusionOk="0" h="322" w="2120">
                  <a:moveTo>
                    <a:pt x="167" y="0"/>
                  </a:moveTo>
                  <a:cubicBezTo>
                    <a:pt x="71" y="0"/>
                    <a:pt x="0" y="72"/>
                    <a:pt x="0" y="155"/>
                  </a:cubicBezTo>
                  <a:cubicBezTo>
                    <a:pt x="0" y="250"/>
                    <a:pt x="71" y="322"/>
                    <a:pt x="167" y="322"/>
                  </a:cubicBezTo>
                  <a:lnTo>
                    <a:pt x="1953" y="322"/>
                  </a:lnTo>
                  <a:cubicBezTo>
                    <a:pt x="2036" y="322"/>
                    <a:pt x="2107" y="250"/>
                    <a:pt x="2107" y="155"/>
                  </a:cubicBezTo>
                  <a:cubicBezTo>
                    <a:pt x="2119" y="72"/>
                    <a:pt x="2036" y="0"/>
                    <a:pt x="195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83"/>
            <p:cNvSpPr/>
            <p:nvPr/>
          </p:nvSpPr>
          <p:spPr>
            <a:xfrm>
              <a:off x="5558525" y="2653015"/>
              <a:ext cx="39434" cy="10248"/>
            </a:xfrm>
            <a:custGeom>
              <a:rect b="b" l="l" r="r" t="t"/>
              <a:pathLst>
                <a:path extrusionOk="0" h="322" w="1239">
                  <a:moveTo>
                    <a:pt x="167" y="0"/>
                  </a:moveTo>
                  <a:cubicBezTo>
                    <a:pt x="71" y="0"/>
                    <a:pt x="0" y="72"/>
                    <a:pt x="0" y="155"/>
                  </a:cubicBezTo>
                  <a:cubicBezTo>
                    <a:pt x="0" y="250"/>
                    <a:pt x="71" y="322"/>
                    <a:pt x="167" y="322"/>
                  </a:cubicBezTo>
                  <a:lnTo>
                    <a:pt x="1060" y="322"/>
                  </a:lnTo>
                  <a:cubicBezTo>
                    <a:pt x="1143" y="322"/>
                    <a:pt x="1214" y="250"/>
                    <a:pt x="1214" y="155"/>
                  </a:cubicBezTo>
                  <a:cubicBezTo>
                    <a:pt x="1238" y="72"/>
                    <a:pt x="1155" y="0"/>
                    <a:pt x="106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83"/>
            <p:cNvSpPr/>
            <p:nvPr/>
          </p:nvSpPr>
          <p:spPr>
            <a:xfrm>
              <a:off x="5558525" y="2630258"/>
              <a:ext cx="39434" cy="10280"/>
            </a:xfrm>
            <a:custGeom>
              <a:rect b="b" l="l" r="r" t="t"/>
              <a:pathLst>
                <a:path extrusionOk="0" h="323" w="1239">
                  <a:moveTo>
                    <a:pt x="167" y="1"/>
                  </a:moveTo>
                  <a:cubicBezTo>
                    <a:pt x="71" y="1"/>
                    <a:pt x="0" y="72"/>
                    <a:pt x="0" y="156"/>
                  </a:cubicBezTo>
                  <a:cubicBezTo>
                    <a:pt x="0" y="251"/>
                    <a:pt x="71" y="322"/>
                    <a:pt x="167" y="322"/>
                  </a:cubicBezTo>
                  <a:lnTo>
                    <a:pt x="1060" y="322"/>
                  </a:lnTo>
                  <a:cubicBezTo>
                    <a:pt x="1143" y="322"/>
                    <a:pt x="1214" y="251"/>
                    <a:pt x="1214" y="156"/>
                  </a:cubicBezTo>
                  <a:cubicBezTo>
                    <a:pt x="1238" y="72"/>
                    <a:pt x="1155" y="1"/>
                    <a:pt x="106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83"/>
            <p:cNvSpPr/>
            <p:nvPr/>
          </p:nvSpPr>
          <p:spPr>
            <a:xfrm>
              <a:off x="5558525" y="2675740"/>
              <a:ext cx="39434" cy="10280"/>
            </a:xfrm>
            <a:custGeom>
              <a:rect b="b" l="l" r="r" t="t"/>
              <a:pathLst>
                <a:path extrusionOk="0" h="323" w="1239">
                  <a:moveTo>
                    <a:pt x="167" y="1"/>
                  </a:moveTo>
                  <a:cubicBezTo>
                    <a:pt x="71" y="1"/>
                    <a:pt x="0" y="72"/>
                    <a:pt x="0" y="156"/>
                  </a:cubicBezTo>
                  <a:cubicBezTo>
                    <a:pt x="0" y="251"/>
                    <a:pt x="71" y="322"/>
                    <a:pt x="167" y="322"/>
                  </a:cubicBezTo>
                  <a:lnTo>
                    <a:pt x="1060" y="322"/>
                  </a:lnTo>
                  <a:cubicBezTo>
                    <a:pt x="1143" y="322"/>
                    <a:pt x="1214" y="251"/>
                    <a:pt x="1214" y="156"/>
                  </a:cubicBezTo>
                  <a:cubicBezTo>
                    <a:pt x="1238" y="72"/>
                    <a:pt x="1155" y="1"/>
                    <a:pt x="106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83"/>
            <p:cNvSpPr/>
            <p:nvPr/>
          </p:nvSpPr>
          <p:spPr>
            <a:xfrm>
              <a:off x="5558525" y="2698497"/>
              <a:ext cx="39434" cy="10248"/>
            </a:xfrm>
            <a:custGeom>
              <a:rect b="b" l="l" r="r" t="t"/>
              <a:pathLst>
                <a:path extrusionOk="0" h="322" w="1239">
                  <a:moveTo>
                    <a:pt x="167" y="0"/>
                  </a:moveTo>
                  <a:cubicBezTo>
                    <a:pt x="71" y="0"/>
                    <a:pt x="0" y="72"/>
                    <a:pt x="0" y="155"/>
                  </a:cubicBezTo>
                  <a:cubicBezTo>
                    <a:pt x="0" y="250"/>
                    <a:pt x="71" y="322"/>
                    <a:pt x="167" y="322"/>
                  </a:cubicBezTo>
                  <a:lnTo>
                    <a:pt x="1060" y="322"/>
                  </a:lnTo>
                  <a:cubicBezTo>
                    <a:pt x="1143" y="322"/>
                    <a:pt x="1214" y="250"/>
                    <a:pt x="1214" y="155"/>
                  </a:cubicBezTo>
                  <a:cubicBezTo>
                    <a:pt x="1238" y="72"/>
                    <a:pt x="1155" y="0"/>
                    <a:pt x="106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6" name="Google Shape;6646;p83"/>
          <p:cNvGrpSpPr/>
          <p:nvPr/>
        </p:nvGrpSpPr>
        <p:grpSpPr>
          <a:xfrm>
            <a:off x="3567142" y="2905757"/>
            <a:ext cx="348288" cy="340331"/>
            <a:chOff x="3567142" y="2905757"/>
            <a:chExt cx="348288" cy="340331"/>
          </a:xfrm>
        </p:grpSpPr>
        <p:sp>
          <p:nvSpPr>
            <p:cNvPr id="6647" name="Google Shape;6647;p83"/>
            <p:cNvSpPr/>
            <p:nvPr/>
          </p:nvSpPr>
          <p:spPr>
            <a:xfrm>
              <a:off x="3567142" y="2905757"/>
              <a:ext cx="348288" cy="340331"/>
            </a:xfrm>
            <a:custGeom>
              <a:rect b="b" l="l" r="r" t="t"/>
              <a:pathLst>
                <a:path extrusionOk="0" h="10693" w="10943">
                  <a:moveTo>
                    <a:pt x="2799" y="608"/>
                  </a:moveTo>
                  <a:lnTo>
                    <a:pt x="6811" y="620"/>
                  </a:lnTo>
                  <a:cubicBezTo>
                    <a:pt x="7013" y="620"/>
                    <a:pt x="7156" y="763"/>
                    <a:pt x="7204" y="941"/>
                  </a:cubicBezTo>
                  <a:cubicBezTo>
                    <a:pt x="7204" y="965"/>
                    <a:pt x="7216" y="1001"/>
                    <a:pt x="7216" y="1013"/>
                  </a:cubicBezTo>
                  <a:lnTo>
                    <a:pt x="7216" y="1715"/>
                  </a:lnTo>
                  <a:lnTo>
                    <a:pt x="3144" y="1703"/>
                  </a:lnTo>
                  <a:lnTo>
                    <a:pt x="3144" y="1596"/>
                  </a:lnTo>
                  <a:cubicBezTo>
                    <a:pt x="3144" y="1215"/>
                    <a:pt x="3001" y="882"/>
                    <a:pt x="2799" y="608"/>
                  </a:cubicBezTo>
                  <a:close/>
                  <a:moveTo>
                    <a:pt x="1560" y="346"/>
                  </a:moveTo>
                  <a:cubicBezTo>
                    <a:pt x="2251" y="346"/>
                    <a:pt x="2811" y="906"/>
                    <a:pt x="2811" y="1596"/>
                  </a:cubicBezTo>
                  <a:cubicBezTo>
                    <a:pt x="2811" y="2275"/>
                    <a:pt x="2263" y="2846"/>
                    <a:pt x="1560" y="2846"/>
                  </a:cubicBezTo>
                  <a:cubicBezTo>
                    <a:pt x="882" y="2846"/>
                    <a:pt x="310" y="2275"/>
                    <a:pt x="310" y="1596"/>
                  </a:cubicBezTo>
                  <a:cubicBezTo>
                    <a:pt x="310" y="906"/>
                    <a:pt x="882" y="346"/>
                    <a:pt x="1560" y="346"/>
                  </a:cubicBezTo>
                  <a:close/>
                  <a:moveTo>
                    <a:pt x="1799" y="9252"/>
                  </a:moveTo>
                  <a:lnTo>
                    <a:pt x="7168" y="9288"/>
                  </a:lnTo>
                  <a:lnTo>
                    <a:pt x="7168" y="9990"/>
                  </a:lnTo>
                  <a:cubicBezTo>
                    <a:pt x="7168" y="10014"/>
                    <a:pt x="7168" y="10050"/>
                    <a:pt x="7156" y="10062"/>
                  </a:cubicBezTo>
                  <a:cubicBezTo>
                    <a:pt x="7109" y="10240"/>
                    <a:pt x="6966" y="10371"/>
                    <a:pt x="6775" y="10371"/>
                  </a:cubicBezTo>
                  <a:lnTo>
                    <a:pt x="2191" y="10359"/>
                  </a:lnTo>
                  <a:cubicBezTo>
                    <a:pt x="1965" y="10359"/>
                    <a:pt x="1799" y="10181"/>
                    <a:pt x="1799" y="9954"/>
                  </a:cubicBezTo>
                  <a:lnTo>
                    <a:pt x="1799" y="9252"/>
                  </a:lnTo>
                  <a:close/>
                  <a:moveTo>
                    <a:pt x="1572" y="1"/>
                  </a:moveTo>
                  <a:cubicBezTo>
                    <a:pt x="715" y="1"/>
                    <a:pt x="1" y="703"/>
                    <a:pt x="1" y="1561"/>
                  </a:cubicBezTo>
                  <a:cubicBezTo>
                    <a:pt x="1" y="2418"/>
                    <a:pt x="667" y="3108"/>
                    <a:pt x="1501" y="3144"/>
                  </a:cubicBezTo>
                  <a:lnTo>
                    <a:pt x="1501" y="4644"/>
                  </a:lnTo>
                  <a:cubicBezTo>
                    <a:pt x="1501" y="4739"/>
                    <a:pt x="1572" y="4811"/>
                    <a:pt x="1668" y="4811"/>
                  </a:cubicBezTo>
                  <a:cubicBezTo>
                    <a:pt x="1751" y="4811"/>
                    <a:pt x="1834" y="4739"/>
                    <a:pt x="1834" y="4644"/>
                  </a:cubicBezTo>
                  <a:lnTo>
                    <a:pt x="1834" y="3132"/>
                  </a:lnTo>
                  <a:cubicBezTo>
                    <a:pt x="2441" y="3025"/>
                    <a:pt x="2918" y="2596"/>
                    <a:pt x="3096" y="2013"/>
                  </a:cubicBezTo>
                  <a:lnTo>
                    <a:pt x="7216" y="2025"/>
                  </a:lnTo>
                  <a:lnTo>
                    <a:pt x="7216" y="3323"/>
                  </a:lnTo>
                  <a:lnTo>
                    <a:pt x="4704" y="3311"/>
                  </a:lnTo>
                  <a:lnTo>
                    <a:pt x="4668" y="3311"/>
                  </a:lnTo>
                  <a:lnTo>
                    <a:pt x="4668" y="2751"/>
                  </a:lnTo>
                  <a:cubicBezTo>
                    <a:pt x="4668" y="2668"/>
                    <a:pt x="4597" y="2596"/>
                    <a:pt x="4513" y="2596"/>
                  </a:cubicBezTo>
                  <a:cubicBezTo>
                    <a:pt x="4418" y="2596"/>
                    <a:pt x="4346" y="2668"/>
                    <a:pt x="4346" y="2751"/>
                  </a:cubicBezTo>
                  <a:lnTo>
                    <a:pt x="4346" y="3668"/>
                  </a:lnTo>
                  <a:lnTo>
                    <a:pt x="4335" y="7276"/>
                  </a:lnTo>
                  <a:lnTo>
                    <a:pt x="4335" y="8204"/>
                  </a:lnTo>
                  <a:cubicBezTo>
                    <a:pt x="4335" y="8288"/>
                    <a:pt x="4406" y="8371"/>
                    <a:pt x="4489" y="8371"/>
                  </a:cubicBezTo>
                  <a:cubicBezTo>
                    <a:pt x="4585" y="8371"/>
                    <a:pt x="4656" y="8288"/>
                    <a:pt x="4656" y="8204"/>
                  </a:cubicBezTo>
                  <a:lnTo>
                    <a:pt x="4656" y="7633"/>
                  </a:lnTo>
                  <a:lnTo>
                    <a:pt x="4692" y="7633"/>
                  </a:lnTo>
                  <a:lnTo>
                    <a:pt x="7204" y="7657"/>
                  </a:lnTo>
                  <a:lnTo>
                    <a:pt x="7204" y="8966"/>
                  </a:lnTo>
                  <a:lnTo>
                    <a:pt x="1834" y="8930"/>
                  </a:lnTo>
                  <a:lnTo>
                    <a:pt x="1846" y="5335"/>
                  </a:lnTo>
                  <a:cubicBezTo>
                    <a:pt x="1846" y="5240"/>
                    <a:pt x="1775" y="5168"/>
                    <a:pt x="1679" y="5168"/>
                  </a:cubicBezTo>
                  <a:cubicBezTo>
                    <a:pt x="1596" y="5168"/>
                    <a:pt x="1513" y="5240"/>
                    <a:pt x="1513" y="5335"/>
                  </a:cubicBezTo>
                  <a:lnTo>
                    <a:pt x="1501" y="9097"/>
                  </a:lnTo>
                  <a:lnTo>
                    <a:pt x="1501" y="9954"/>
                  </a:lnTo>
                  <a:cubicBezTo>
                    <a:pt x="1501" y="10347"/>
                    <a:pt x="1810" y="10669"/>
                    <a:pt x="2215" y="10669"/>
                  </a:cubicBezTo>
                  <a:lnTo>
                    <a:pt x="6799" y="10693"/>
                  </a:lnTo>
                  <a:cubicBezTo>
                    <a:pt x="7168" y="10693"/>
                    <a:pt x="7466" y="10407"/>
                    <a:pt x="7514" y="10050"/>
                  </a:cubicBezTo>
                  <a:lnTo>
                    <a:pt x="7514" y="9978"/>
                  </a:lnTo>
                  <a:lnTo>
                    <a:pt x="7514" y="9109"/>
                  </a:lnTo>
                  <a:lnTo>
                    <a:pt x="7514" y="7633"/>
                  </a:lnTo>
                  <a:lnTo>
                    <a:pt x="8478" y="7633"/>
                  </a:lnTo>
                  <a:cubicBezTo>
                    <a:pt x="8573" y="7633"/>
                    <a:pt x="8645" y="7561"/>
                    <a:pt x="8645" y="7478"/>
                  </a:cubicBezTo>
                  <a:cubicBezTo>
                    <a:pt x="8645" y="7383"/>
                    <a:pt x="8573" y="7311"/>
                    <a:pt x="8478" y="7311"/>
                  </a:cubicBezTo>
                  <a:lnTo>
                    <a:pt x="4668" y="7299"/>
                  </a:lnTo>
                  <a:cubicBezTo>
                    <a:pt x="4656" y="7299"/>
                    <a:pt x="4644" y="7276"/>
                    <a:pt x="4644" y="7264"/>
                  </a:cubicBezTo>
                  <a:lnTo>
                    <a:pt x="4656" y="3644"/>
                  </a:lnTo>
                  <a:cubicBezTo>
                    <a:pt x="4656" y="3632"/>
                    <a:pt x="4668" y="3620"/>
                    <a:pt x="4692" y="3620"/>
                  </a:cubicBezTo>
                  <a:lnTo>
                    <a:pt x="10585" y="3644"/>
                  </a:lnTo>
                  <a:cubicBezTo>
                    <a:pt x="10597" y="3644"/>
                    <a:pt x="10609" y="3668"/>
                    <a:pt x="10609" y="3680"/>
                  </a:cubicBezTo>
                  <a:lnTo>
                    <a:pt x="10597" y="7299"/>
                  </a:lnTo>
                  <a:cubicBezTo>
                    <a:pt x="10597" y="7311"/>
                    <a:pt x="10585" y="7323"/>
                    <a:pt x="10562" y="7323"/>
                  </a:cubicBezTo>
                  <a:lnTo>
                    <a:pt x="9192" y="7323"/>
                  </a:lnTo>
                  <a:cubicBezTo>
                    <a:pt x="9109" y="7323"/>
                    <a:pt x="9038" y="7395"/>
                    <a:pt x="9038" y="7490"/>
                  </a:cubicBezTo>
                  <a:cubicBezTo>
                    <a:pt x="9038" y="7573"/>
                    <a:pt x="9109" y="7657"/>
                    <a:pt x="9192" y="7657"/>
                  </a:cubicBezTo>
                  <a:lnTo>
                    <a:pt x="10562" y="7657"/>
                  </a:lnTo>
                  <a:cubicBezTo>
                    <a:pt x="10764" y="7657"/>
                    <a:pt x="10919" y="7490"/>
                    <a:pt x="10919" y="7299"/>
                  </a:cubicBezTo>
                  <a:lnTo>
                    <a:pt x="10943" y="3680"/>
                  </a:lnTo>
                  <a:cubicBezTo>
                    <a:pt x="10919" y="3513"/>
                    <a:pt x="10776" y="3346"/>
                    <a:pt x="10562" y="3346"/>
                  </a:cubicBezTo>
                  <a:lnTo>
                    <a:pt x="7514" y="3335"/>
                  </a:lnTo>
                  <a:lnTo>
                    <a:pt x="7514" y="1882"/>
                  </a:lnTo>
                  <a:lnTo>
                    <a:pt x="7514" y="1013"/>
                  </a:lnTo>
                  <a:lnTo>
                    <a:pt x="7514" y="941"/>
                  </a:lnTo>
                  <a:cubicBezTo>
                    <a:pt x="7490" y="584"/>
                    <a:pt x="7168" y="298"/>
                    <a:pt x="6799" y="298"/>
                  </a:cubicBezTo>
                  <a:lnTo>
                    <a:pt x="2501" y="287"/>
                  </a:lnTo>
                  <a:lnTo>
                    <a:pt x="2453" y="287"/>
                  </a:lnTo>
                  <a:cubicBezTo>
                    <a:pt x="2203" y="108"/>
                    <a:pt x="1906" y="1"/>
                    <a:pt x="15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83"/>
            <p:cNvSpPr/>
            <p:nvPr/>
          </p:nvSpPr>
          <p:spPr>
            <a:xfrm>
              <a:off x="3819534" y="3034977"/>
              <a:ext cx="73903" cy="48919"/>
            </a:xfrm>
            <a:custGeom>
              <a:rect b="b" l="l" r="r" t="t"/>
              <a:pathLst>
                <a:path extrusionOk="0" h="1537" w="2322">
                  <a:moveTo>
                    <a:pt x="1560" y="322"/>
                  </a:moveTo>
                  <a:cubicBezTo>
                    <a:pt x="1798" y="334"/>
                    <a:pt x="2001" y="525"/>
                    <a:pt x="2001" y="763"/>
                  </a:cubicBezTo>
                  <a:cubicBezTo>
                    <a:pt x="2001" y="1001"/>
                    <a:pt x="1798" y="1191"/>
                    <a:pt x="1548" y="1191"/>
                  </a:cubicBezTo>
                  <a:cubicBezTo>
                    <a:pt x="1310" y="1191"/>
                    <a:pt x="1119" y="1001"/>
                    <a:pt x="1119" y="751"/>
                  </a:cubicBezTo>
                  <a:cubicBezTo>
                    <a:pt x="1119" y="513"/>
                    <a:pt x="1310" y="322"/>
                    <a:pt x="1560" y="322"/>
                  </a:cubicBezTo>
                  <a:close/>
                  <a:moveTo>
                    <a:pt x="774" y="334"/>
                  </a:moveTo>
                  <a:cubicBezTo>
                    <a:pt x="834" y="334"/>
                    <a:pt x="881" y="346"/>
                    <a:pt x="929" y="358"/>
                  </a:cubicBezTo>
                  <a:cubicBezTo>
                    <a:pt x="846" y="477"/>
                    <a:pt x="810" y="620"/>
                    <a:pt x="810" y="775"/>
                  </a:cubicBezTo>
                  <a:cubicBezTo>
                    <a:pt x="810" y="930"/>
                    <a:pt x="846" y="1072"/>
                    <a:pt x="929" y="1191"/>
                  </a:cubicBezTo>
                  <a:cubicBezTo>
                    <a:pt x="881" y="1215"/>
                    <a:pt x="822" y="1227"/>
                    <a:pt x="774" y="1227"/>
                  </a:cubicBezTo>
                  <a:cubicBezTo>
                    <a:pt x="524" y="1191"/>
                    <a:pt x="334" y="1001"/>
                    <a:pt x="334" y="763"/>
                  </a:cubicBezTo>
                  <a:cubicBezTo>
                    <a:pt x="334" y="525"/>
                    <a:pt x="524" y="334"/>
                    <a:pt x="774" y="334"/>
                  </a:cubicBezTo>
                  <a:close/>
                  <a:moveTo>
                    <a:pt x="762" y="1"/>
                  </a:moveTo>
                  <a:cubicBezTo>
                    <a:pt x="346" y="1"/>
                    <a:pt x="0" y="346"/>
                    <a:pt x="0" y="763"/>
                  </a:cubicBezTo>
                  <a:cubicBezTo>
                    <a:pt x="0" y="1180"/>
                    <a:pt x="346" y="1525"/>
                    <a:pt x="762" y="1525"/>
                  </a:cubicBezTo>
                  <a:cubicBezTo>
                    <a:pt x="905" y="1525"/>
                    <a:pt x="1048" y="1489"/>
                    <a:pt x="1167" y="1418"/>
                  </a:cubicBezTo>
                  <a:cubicBezTo>
                    <a:pt x="1286" y="1489"/>
                    <a:pt x="1417" y="1537"/>
                    <a:pt x="1560" y="1537"/>
                  </a:cubicBezTo>
                  <a:cubicBezTo>
                    <a:pt x="1977" y="1537"/>
                    <a:pt x="2322" y="1191"/>
                    <a:pt x="2322" y="775"/>
                  </a:cubicBezTo>
                  <a:cubicBezTo>
                    <a:pt x="2322" y="358"/>
                    <a:pt x="1977" y="13"/>
                    <a:pt x="1560" y="13"/>
                  </a:cubicBezTo>
                  <a:cubicBezTo>
                    <a:pt x="1417" y="13"/>
                    <a:pt x="1286" y="60"/>
                    <a:pt x="1167" y="120"/>
                  </a:cubicBezTo>
                  <a:cubicBezTo>
                    <a:pt x="1048" y="48"/>
                    <a:pt x="905" y="1"/>
                    <a:pt x="76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83"/>
            <p:cNvSpPr/>
            <p:nvPr/>
          </p:nvSpPr>
          <p:spPr>
            <a:xfrm>
              <a:off x="3728571" y="3036123"/>
              <a:ext cx="67506" cy="45895"/>
            </a:xfrm>
            <a:custGeom>
              <a:rect b="b" l="l" r="r" t="t"/>
              <a:pathLst>
                <a:path extrusionOk="0" h="1442" w="2121">
                  <a:moveTo>
                    <a:pt x="1739" y="310"/>
                  </a:moveTo>
                  <a:cubicBezTo>
                    <a:pt x="1763" y="310"/>
                    <a:pt x="1775" y="322"/>
                    <a:pt x="1775" y="346"/>
                  </a:cubicBezTo>
                  <a:lnTo>
                    <a:pt x="1775" y="1072"/>
                  </a:lnTo>
                  <a:cubicBezTo>
                    <a:pt x="1775" y="1084"/>
                    <a:pt x="1763" y="1096"/>
                    <a:pt x="1739" y="1096"/>
                  </a:cubicBezTo>
                  <a:lnTo>
                    <a:pt x="346" y="1096"/>
                  </a:lnTo>
                  <a:cubicBezTo>
                    <a:pt x="343" y="1103"/>
                    <a:pt x="338" y="1106"/>
                    <a:pt x="333" y="1106"/>
                  </a:cubicBezTo>
                  <a:cubicBezTo>
                    <a:pt x="322" y="1106"/>
                    <a:pt x="310" y="1089"/>
                    <a:pt x="310" y="1072"/>
                  </a:cubicBezTo>
                  <a:lnTo>
                    <a:pt x="310" y="346"/>
                  </a:lnTo>
                  <a:cubicBezTo>
                    <a:pt x="310" y="322"/>
                    <a:pt x="334" y="310"/>
                    <a:pt x="346" y="310"/>
                  </a:cubicBezTo>
                  <a:close/>
                  <a:moveTo>
                    <a:pt x="358" y="1"/>
                  </a:moveTo>
                  <a:cubicBezTo>
                    <a:pt x="167" y="1"/>
                    <a:pt x="1" y="167"/>
                    <a:pt x="1" y="358"/>
                  </a:cubicBezTo>
                  <a:lnTo>
                    <a:pt x="1" y="1084"/>
                  </a:lnTo>
                  <a:cubicBezTo>
                    <a:pt x="1" y="1275"/>
                    <a:pt x="167" y="1441"/>
                    <a:pt x="358" y="1441"/>
                  </a:cubicBezTo>
                  <a:lnTo>
                    <a:pt x="1763" y="1441"/>
                  </a:lnTo>
                  <a:cubicBezTo>
                    <a:pt x="1953" y="1441"/>
                    <a:pt x="2120" y="1275"/>
                    <a:pt x="2120" y="1084"/>
                  </a:cubicBezTo>
                  <a:lnTo>
                    <a:pt x="2120" y="358"/>
                  </a:lnTo>
                  <a:cubicBezTo>
                    <a:pt x="2120" y="167"/>
                    <a:pt x="1953" y="1"/>
                    <a:pt x="176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83"/>
            <p:cNvSpPr/>
            <p:nvPr/>
          </p:nvSpPr>
          <p:spPr>
            <a:xfrm>
              <a:off x="3724783" y="3091439"/>
              <a:ext cx="170946" cy="30745"/>
            </a:xfrm>
            <a:custGeom>
              <a:rect b="b" l="l" r="r" t="t"/>
              <a:pathLst>
                <a:path extrusionOk="0" h="966" w="5371">
                  <a:moveTo>
                    <a:pt x="358" y="346"/>
                  </a:moveTo>
                  <a:lnTo>
                    <a:pt x="5013" y="358"/>
                  </a:lnTo>
                  <a:cubicBezTo>
                    <a:pt x="5037" y="358"/>
                    <a:pt x="5049" y="370"/>
                    <a:pt x="5049" y="394"/>
                  </a:cubicBezTo>
                  <a:lnTo>
                    <a:pt x="5049" y="632"/>
                  </a:lnTo>
                  <a:cubicBezTo>
                    <a:pt x="5049" y="644"/>
                    <a:pt x="5037" y="656"/>
                    <a:pt x="5013" y="656"/>
                  </a:cubicBezTo>
                  <a:lnTo>
                    <a:pt x="358" y="644"/>
                  </a:lnTo>
                  <a:cubicBezTo>
                    <a:pt x="346" y="644"/>
                    <a:pt x="334" y="632"/>
                    <a:pt x="334" y="608"/>
                  </a:cubicBezTo>
                  <a:lnTo>
                    <a:pt x="334" y="370"/>
                  </a:lnTo>
                  <a:cubicBezTo>
                    <a:pt x="334" y="358"/>
                    <a:pt x="346" y="346"/>
                    <a:pt x="358" y="346"/>
                  </a:cubicBezTo>
                  <a:close/>
                  <a:moveTo>
                    <a:pt x="358" y="1"/>
                  </a:moveTo>
                  <a:cubicBezTo>
                    <a:pt x="167" y="13"/>
                    <a:pt x="1" y="168"/>
                    <a:pt x="1" y="358"/>
                  </a:cubicBezTo>
                  <a:lnTo>
                    <a:pt x="1" y="596"/>
                  </a:lnTo>
                  <a:cubicBezTo>
                    <a:pt x="1" y="787"/>
                    <a:pt x="167" y="953"/>
                    <a:pt x="358" y="953"/>
                  </a:cubicBezTo>
                  <a:lnTo>
                    <a:pt x="5013" y="965"/>
                  </a:lnTo>
                  <a:cubicBezTo>
                    <a:pt x="5204" y="965"/>
                    <a:pt x="5370" y="810"/>
                    <a:pt x="5370" y="608"/>
                  </a:cubicBezTo>
                  <a:lnTo>
                    <a:pt x="5370" y="370"/>
                  </a:lnTo>
                  <a:cubicBezTo>
                    <a:pt x="5370" y="179"/>
                    <a:pt x="5204" y="13"/>
                    <a:pt x="5013" y="13"/>
                  </a:cubicBezTo>
                  <a:lnTo>
                    <a:pt x="358"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83"/>
            <p:cNvSpPr/>
            <p:nvPr/>
          </p:nvSpPr>
          <p:spPr>
            <a:xfrm>
              <a:off x="3597092" y="2940799"/>
              <a:ext cx="40580" cy="30936"/>
            </a:xfrm>
            <a:custGeom>
              <a:rect b="b" l="l" r="r" t="t"/>
              <a:pathLst>
                <a:path extrusionOk="0" h="972" w="1275">
                  <a:moveTo>
                    <a:pt x="1100" y="1"/>
                  </a:moveTo>
                  <a:cubicBezTo>
                    <a:pt x="1055" y="1"/>
                    <a:pt x="1009" y="21"/>
                    <a:pt x="977" y="67"/>
                  </a:cubicBezTo>
                  <a:lnTo>
                    <a:pt x="500" y="567"/>
                  </a:lnTo>
                  <a:lnTo>
                    <a:pt x="298" y="305"/>
                  </a:lnTo>
                  <a:cubicBezTo>
                    <a:pt x="264" y="257"/>
                    <a:pt x="215" y="237"/>
                    <a:pt x="167" y="237"/>
                  </a:cubicBezTo>
                  <a:cubicBezTo>
                    <a:pt x="132" y="237"/>
                    <a:pt x="97" y="249"/>
                    <a:pt x="72" y="269"/>
                  </a:cubicBezTo>
                  <a:cubicBezTo>
                    <a:pt x="0" y="329"/>
                    <a:pt x="0" y="436"/>
                    <a:pt x="36" y="495"/>
                  </a:cubicBezTo>
                  <a:lnTo>
                    <a:pt x="369" y="912"/>
                  </a:lnTo>
                  <a:cubicBezTo>
                    <a:pt x="393" y="936"/>
                    <a:pt x="441" y="971"/>
                    <a:pt x="488" y="971"/>
                  </a:cubicBezTo>
                  <a:cubicBezTo>
                    <a:pt x="524" y="971"/>
                    <a:pt x="572" y="948"/>
                    <a:pt x="608" y="924"/>
                  </a:cubicBezTo>
                  <a:lnTo>
                    <a:pt x="1215" y="269"/>
                  </a:lnTo>
                  <a:cubicBezTo>
                    <a:pt x="1274" y="209"/>
                    <a:pt x="1274" y="102"/>
                    <a:pt x="1203" y="43"/>
                  </a:cubicBezTo>
                  <a:cubicBezTo>
                    <a:pt x="1176" y="16"/>
                    <a:pt x="1138" y="1"/>
                    <a:pt x="110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2" name="Google Shape;6652;p83"/>
          <p:cNvGrpSpPr/>
          <p:nvPr/>
        </p:nvGrpSpPr>
        <p:grpSpPr>
          <a:xfrm>
            <a:off x="7967103" y="2415041"/>
            <a:ext cx="355863" cy="361911"/>
            <a:chOff x="7967103" y="2415041"/>
            <a:chExt cx="355863" cy="361911"/>
          </a:xfrm>
        </p:grpSpPr>
        <p:sp>
          <p:nvSpPr>
            <p:cNvPr id="6653" name="Google Shape;6653;p83"/>
            <p:cNvSpPr/>
            <p:nvPr/>
          </p:nvSpPr>
          <p:spPr>
            <a:xfrm>
              <a:off x="7967103" y="2584427"/>
              <a:ext cx="111810" cy="192525"/>
            </a:xfrm>
            <a:custGeom>
              <a:rect b="b" l="l" r="r" t="t"/>
              <a:pathLst>
                <a:path extrusionOk="0" h="6049" w="3513">
                  <a:moveTo>
                    <a:pt x="1738" y="346"/>
                  </a:moveTo>
                  <a:cubicBezTo>
                    <a:pt x="2036" y="346"/>
                    <a:pt x="2298" y="560"/>
                    <a:pt x="2298" y="810"/>
                  </a:cubicBezTo>
                  <a:lnTo>
                    <a:pt x="2298" y="846"/>
                  </a:lnTo>
                  <a:cubicBezTo>
                    <a:pt x="2131" y="762"/>
                    <a:pt x="1941" y="739"/>
                    <a:pt x="1738" y="739"/>
                  </a:cubicBezTo>
                  <a:cubicBezTo>
                    <a:pt x="1548" y="739"/>
                    <a:pt x="1369" y="786"/>
                    <a:pt x="1191" y="846"/>
                  </a:cubicBezTo>
                  <a:lnTo>
                    <a:pt x="1191" y="810"/>
                  </a:lnTo>
                  <a:cubicBezTo>
                    <a:pt x="1203" y="560"/>
                    <a:pt x="1441" y="346"/>
                    <a:pt x="1738" y="346"/>
                  </a:cubicBezTo>
                  <a:close/>
                  <a:moveTo>
                    <a:pt x="1738" y="1048"/>
                  </a:moveTo>
                  <a:cubicBezTo>
                    <a:pt x="2334" y="1048"/>
                    <a:pt x="2834" y="1536"/>
                    <a:pt x="2834" y="2132"/>
                  </a:cubicBezTo>
                  <a:cubicBezTo>
                    <a:pt x="2834" y="2251"/>
                    <a:pt x="2810" y="2358"/>
                    <a:pt x="2762" y="2477"/>
                  </a:cubicBezTo>
                  <a:cubicBezTo>
                    <a:pt x="2286" y="2001"/>
                    <a:pt x="1453" y="1810"/>
                    <a:pt x="1429" y="1798"/>
                  </a:cubicBezTo>
                  <a:cubicBezTo>
                    <a:pt x="1415" y="1791"/>
                    <a:pt x="1400" y="1788"/>
                    <a:pt x="1385" y="1788"/>
                  </a:cubicBezTo>
                  <a:cubicBezTo>
                    <a:pt x="1347" y="1788"/>
                    <a:pt x="1308" y="1805"/>
                    <a:pt x="1274" y="1822"/>
                  </a:cubicBezTo>
                  <a:cubicBezTo>
                    <a:pt x="1238" y="1858"/>
                    <a:pt x="1215" y="1893"/>
                    <a:pt x="1215" y="1953"/>
                  </a:cubicBezTo>
                  <a:cubicBezTo>
                    <a:pt x="1215" y="1977"/>
                    <a:pt x="1203" y="2072"/>
                    <a:pt x="1084" y="2191"/>
                  </a:cubicBezTo>
                  <a:cubicBezTo>
                    <a:pt x="1024" y="2251"/>
                    <a:pt x="1024" y="2358"/>
                    <a:pt x="1084" y="2429"/>
                  </a:cubicBezTo>
                  <a:cubicBezTo>
                    <a:pt x="1111" y="2467"/>
                    <a:pt x="1148" y="2483"/>
                    <a:pt x="1188" y="2483"/>
                  </a:cubicBezTo>
                  <a:cubicBezTo>
                    <a:pt x="1234" y="2483"/>
                    <a:pt x="1283" y="2461"/>
                    <a:pt x="1322" y="2429"/>
                  </a:cubicBezTo>
                  <a:cubicBezTo>
                    <a:pt x="1417" y="2346"/>
                    <a:pt x="1477" y="2239"/>
                    <a:pt x="1500" y="2167"/>
                  </a:cubicBezTo>
                  <a:cubicBezTo>
                    <a:pt x="1786" y="2251"/>
                    <a:pt x="2370" y="2465"/>
                    <a:pt x="2631" y="2834"/>
                  </a:cubicBezTo>
                  <a:cubicBezTo>
                    <a:pt x="2560" y="3263"/>
                    <a:pt x="2191" y="3584"/>
                    <a:pt x="1738" y="3584"/>
                  </a:cubicBezTo>
                  <a:cubicBezTo>
                    <a:pt x="1286" y="3584"/>
                    <a:pt x="893" y="3239"/>
                    <a:pt x="846" y="2774"/>
                  </a:cubicBezTo>
                  <a:cubicBezTo>
                    <a:pt x="846" y="2751"/>
                    <a:pt x="834" y="2727"/>
                    <a:pt x="822" y="2703"/>
                  </a:cubicBezTo>
                  <a:cubicBezTo>
                    <a:pt x="715" y="2536"/>
                    <a:pt x="655" y="2334"/>
                    <a:pt x="655" y="2132"/>
                  </a:cubicBezTo>
                  <a:cubicBezTo>
                    <a:pt x="655" y="1536"/>
                    <a:pt x="1143" y="1048"/>
                    <a:pt x="1738" y="1048"/>
                  </a:cubicBezTo>
                  <a:close/>
                  <a:moveTo>
                    <a:pt x="2131" y="3858"/>
                  </a:moveTo>
                  <a:lnTo>
                    <a:pt x="2131" y="4037"/>
                  </a:lnTo>
                  <a:cubicBezTo>
                    <a:pt x="2131" y="4096"/>
                    <a:pt x="2143" y="4156"/>
                    <a:pt x="2167" y="4203"/>
                  </a:cubicBezTo>
                  <a:lnTo>
                    <a:pt x="1738" y="4596"/>
                  </a:lnTo>
                  <a:lnTo>
                    <a:pt x="1346" y="4203"/>
                  </a:lnTo>
                  <a:cubicBezTo>
                    <a:pt x="1369" y="4156"/>
                    <a:pt x="1381" y="4096"/>
                    <a:pt x="1381" y="4037"/>
                  </a:cubicBezTo>
                  <a:lnTo>
                    <a:pt x="1381" y="3858"/>
                  </a:lnTo>
                  <a:cubicBezTo>
                    <a:pt x="1500" y="3894"/>
                    <a:pt x="1619" y="3917"/>
                    <a:pt x="1750" y="3917"/>
                  </a:cubicBezTo>
                  <a:cubicBezTo>
                    <a:pt x="1893" y="3917"/>
                    <a:pt x="2012" y="3906"/>
                    <a:pt x="2131" y="3858"/>
                  </a:cubicBezTo>
                  <a:close/>
                  <a:moveTo>
                    <a:pt x="1762" y="0"/>
                  </a:moveTo>
                  <a:cubicBezTo>
                    <a:pt x="1286" y="0"/>
                    <a:pt x="881" y="358"/>
                    <a:pt x="881" y="798"/>
                  </a:cubicBezTo>
                  <a:cubicBezTo>
                    <a:pt x="881" y="869"/>
                    <a:pt x="893" y="929"/>
                    <a:pt x="905" y="1000"/>
                  </a:cubicBezTo>
                  <a:cubicBezTo>
                    <a:pt x="572" y="1250"/>
                    <a:pt x="345" y="1667"/>
                    <a:pt x="345" y="2132"/>
                  </a:cubicBezTo>
                  <a:cubicBezTo>
                    <a:pt x="345" y="2382"/>
                    <a:pt x="405" y="2632"/>
                    <a:pt x="536" y="2834"/>
                  </a:cubicBezTo>
                  <a:cubicBezTo>
                    <a:pt x="584" y="3191"/>
                    <a:pt x="774" y="3489"/>
                    <a:pt x="1060" y="3679"/>
                  </a:cubicBezTo>
                  <a:lnTo>
                    <a:pt x="1060" y="4025"/>
                  </a:lnTo>
                  <a:lnTo>
                    <a:pt x="1060" y="4037"/>
                  </a:lnTo>
                  <a:lnTo>
                    <a:pt x="393" y="4382"/>
                  </a:lnTo>
                  <a:cubicBezTo>
                    <a:pt x="155" y="4501"/>
                    <a:pt x="0" y="4739"/>
                    <a:pt x="0" y="5013"/>
                  </a:cubicBezTo>
                  <a:lnTo>
                    <a:pt x="0" y="5882"/>
                  </a:lnTo>
                  <a:cubicBezTo>
                    <a:pt x="0" y="5977"/>
                    <a:pt x="72" y="6049"/>
                    <a:pt x="167" y="6049"/>
                  </a:cubicBezTo>
                  <a:cubicBezTo>
                    <a:pt x="250" y="6049"/>
                    <a:pt x="334" y="5977"/>
                    <a:pt x="334" y="5882"/>
                  </a:cubicBezTo>
                  <a:lnTo>
                    <a:pt x="334" y="5013"/>
                  </a:lnTo>
                  <a:cubicBezTo>
                    <a:pt x="334" y="4870"/>
                    <a:pt x="405" y="4739"/>
                    <a:pt x="536" y="4679"/>
                  </a:cubicBezTo>
                  <a:lnTo>
                    <a:pt x="1084" y="4394"/>
                  </a:lnTo>
                  <a:lnTo>
                    <a:pt x="1596" y="4894"/>
                  </a:lnTo>
                  <a:lnTo>
                    <a:pt x="1596" y="5882"/>
                  </a:lnTo>
                  <a:cubicBezTo>
                    <a:pt x="1596" y="5977"/>
                    <a:pt x="1667" y="6049"/>
                    <a:pt x="1762" y="6049"/>
                  </a:cubicBezTo>
                  <a:cubicBezTo>
                    <a:pt x="1846" y="6049"/>
                    <a:pt x="1917" y="5977"/>
                    <a:pt x="1917" y="5882"/>
                  </a:cubicBezTo>
                  <a:lnTo>
                    <a:pt x="1917" y="4894"/>
                  </a:lnTo>
                  <a:lnTo>
                    <a:pt x="2429" y="4394"/>
                  </a:lnTo>
                  <a:lnTo>
                    <a:pt x="2977" y="4679"/>
                  </a:lnTo>
                  <a:cubicBezTo>
                    <a:pt x="3096" y="4739"/>
                    <a:pt x="3191" y="4870"/>
                    <a:pt x="3191" y="5013"/>
                  </a:cubicBezTo>
                  <a:lnTo>
                    <a:pt x="3191" y="5882"/>
                  </a:lnTo>
                  <a:cubicBezTo>
                    <a:pt x="3191" y="5977"/>
                    <a:pt x="3262" y="6049"/>
                    <a:pt x="3346" y="6049"/>
                  </a:cubicBezTo>
                  <a:cubicBezTo>
                    <a:pt x="3441" y="6049"/>
                    <a:pt x="3513" y="5977"/>
                    <a:pt x="3513" y="5882"/>
                  </a:cubicBezTo>
                  <a:lnTo>
                    <a:pt x="3513" y="5013"/>
                  </a:lnTo>
                  <a:cubicBezTo>
                    <a:pt x="3513" y="4739"/>
                    <a:pt x="3370" y="4501"/>
                    <a:pt x="3132" y="4382"/>
                  </a:cubicBezTo>
                  <a:lnTo>
                    <a:pt x="2453" y="4037"/>
                  </a:lnTo>
                  <a:lnTo>
                    <a:pt x="2453" y="4025"/>
                  </a:lnTo>
                  <a:lnTo>
                    <a:pt x="2453" y="3679"/>
                  </a:lnTo>
                  <a:cubicBezTo>
                    <a:pt x="2739" y="3489"/>
                    <a:pt x="2929" y="3191"/>
                    <a:pt x="2977" y="2834"/>
                  </a:cubicBezTo>
                  <a:cubicBezTo>
                    <a:pt x="3096" y="2632"/>
                    <a:pt x="3167" y="2370"/>
                    <a:pt x="3167" y="2132"/>
                  </a:cubicBezTo>
                  <a:cubicBezTo>
                    <a:pt x="3167" y="1667"/>
                    <a:pt x="2953" y="1262"/>
                    <a:pt x="2608" y="1000"/>
                  </a:cubicBezTo>
                  <a:cubicBezTo>
                    <a:pt x="2620" y="941"/>
                    <a:pt x="2631" y="869"/>
                    <a:pt x="2631" y="798"/>
                  </a:cubicBezTo>
                  <a:cubicBezTo>
                    <a:pt x="2631" y="369"/>
                    <a:pt x="2239" y="0"/>
                    <a:pt x="176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83"/>
            <p:cNvSpPr/>
            <p:nvPr/>
          </p:nvSpPr>
          <p:spPr>
            <a:xfrm>
              <a:off x="7989446" y="2750789"/>
              <a:ext cx="10280" cy="26162"/>
            </a:xfrm>
            <a:custGeom>
              <a:rect b="b" l="l" r="r" t="t"/>
              <a:pathLst>
                <a:path extrusionOk="0" h="822" w="323">
                  <a:moveTo>
                    <a:pt x="167" y="0"/>
                  </a:moveTo>
                  <a:cubicBezTo>
                    <a:pt x="72" y="0"/>
                    <a:pt x="1" y="83"/>
                    <a:pt x="1" y="167"/>
                  </a:cubicBezTo>
                  <a:lnTo>
                    <a:pt x="1" y="655"/>
                  </a:lnTo>
                  <a:cubicBezTo>
                    <a:pt x="1" y="750"/>
                    <a:pt x="72" y="822"/>
                    <a:pt x="167" y="822"/>
                  </a:cubicBezTo>
                  <a:cubicBezTo>
                    <a:pt x="251" y="822"/>
                    <a:pt x="322" y="750"/>
                    <a:pt x="322" y="655"/>
                  </a:cubicBezTo>
                  <a:lnTo>
                    <a:pt x="322" y="167"/>
                  </a:lnTo>
                  <a:cubicBezTo>
                    <a:pt x="322" y="83"/>
                    <a:pt x="251"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83"/>
            <p:cNvSpPr/>
            <p:nvPr/>
          </p:nvSpPr>
          <p:spPr>
            <a:xfrm>
              <a:off x="8045908" y="2750789"/>
              <a:ext cx="10662" cy="26162"/>
            </a:xfrm>
            <a:custGeom>
              <a:rect b="b" l="l" r="r" t="t"/>
              <a:pathLst>
                <a:path extrusionOk="0" h="822" w="335">
                  <a:moveTo>
                    <a:pt x="155" y="0"/>
                  </a:moveTo>
                  <a:cubicBezTo>
                    <a:pt x="72" y="0"/>
                    <a:pt x="1" y="83"/>
                    <a:pt x="1" y="167"/>
                  </a:cubicBezTo>
                  <a:lnTo>
                    <a:pt x="1" y="655"/>
                  </a:lnTo>
                  <a:cubicBezTo>
                    <a:pt x="1" y="750"/>
                    <a:pt x="72" y="822"/>
                    <a:pt x="155" y="822"/>
                  </a:cubicBezTo>
                  <a:cubicBezTo>
                    <a:pt x="251" y="822"/>
                    <a:pt x="322" y="750"/>
                    <a:pt x="322" y="655"/>
                  </a:cubicBezTo>
                  <a:lnTo>
                    <a:pt x="322" y="167"/>
                  </a:lnTo>
                  <a:cubicBezTo>
                    <a:pt x="334" y="83"/>
                    <a:pt x="263" y="0"/>
                    <a:pt x="15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83"/>
            <p:cNvSpPr/>
            <p:nvPr/>
          </p:nvSpPr>
          <p:spPr>
            <a:xfrm>
              <a:off x="8073184" y="2595789"/>
              <a:ext cx="136858" cy="112956"/>
            </a:xfrm>
            <a:custGeom>
              <a:rect b="b" l="l" r="r" t="t"/>
              <a:pathLst>
                <a:path extrusionOk="0" h="3549" w="4300">
                  <a:moveTo>
                    <a:pt x="2156" y="1"/>
                  </a:moveTo>
                  <a:cubicBezTo>
                    <a:pt x="2073" y="1"/>
                    <a:pt x="2001" y="84"/>
                    <a:pt x="2001" y="167"/>
                  </a:cubicBezTo>
                  <a:lnTo>
                    <a:pt x="2001" y="2048"/>
                  </a:lnTo>
                  <a:lnTo>
                    <a:pt x="108" y="3251"/>
                  </a:lnTo>
                  <a:cubicBezTo>
                    <a:pt x="37" y="3299"/>
                    <a:pt x="1" y="3406"/>
                    <a:pt x="60" y="3477"/>
                  </a:cubicBezTo>
                  <a:cubicBezTo>
                    <a:pt x="96" y="3525"/>
                    <a:pt x="156" y="3549"/>
                    <a:pt x="191" y="3549"/>
                  </a:cubicBezTo>
                  <a:cubicBezTo>
                    <a:pt x="227" y="3549"/>
                    <a:pt x="251" y="3537"/>
                    <a:pt x="287" y="3525"/>
                  </a:cubicBezTo>
                  <a:lnTo>
                    <a:pt x="2156" y="2334"/>
                  </a:lnTo>
                  <a:lnTo>
                    <a:pt x="4037" y="3525"/>
                  </a:lnTo>
                  <a:cubicBezTo>
                    <a:pt x="4063" y="3538"/>
                    <a:pt x="4093" y="3544"/>
                    <a:pt x="4123" y="3544"/>
                  </a:cubicBezTo>
                  <a:cubicBezTo>
                    <a:pt x="4178" y="3544"/>
                    <a:pt x="4233" y="3523"/>
                    <a:pt x="4263" y="3477"/>
                  </a:cubicBezTo>
                  <a:cubicBezTo>
                    <a:pt x="4299" y="3406"/>
                    <a:pt x="4287" y="3299"/>
                    <a:pt x="4216" y="3251"/>
                  </a:cubicBezTo>
                  <a:lnTo>
                    <a:pt x="2323" y="2048"/>
                  </a:lnTo>
                  <a:lnTo>
                    <a:pt x="2323" y="167"/>
                  </a:lnTo>
                  <a:cubicBezTo>
                    <a:pt x="2323" y="84"/>
                    <a:pt x="2251" y="1"/>
                    <a:pt x="215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83"/>
            <p:cNvSpPr/>
            <p:nvPr/>
          </p:nvSpPr>
          <p:spPr>
            <a:xfrm>
              <a:off x="8085310" y="2415041"/>
              <a:ext cx="112956" cy="169036"/>
            </a:xfrm>
            <a:custGeom>
              <a:rect b="b" l="l" r="r" t="t"/>
              <a:pathLst>
                <a:path extrusionOk="0" h="5311" w="3549">
                  <a:moveTo>
                    <a:pt x="1775" y="334"/>
                  </a:moveTo>
                  <a:cubicBezTo>
                    <a:pt x="2061" y="334"/>
                    <a:pt x="2335" y="453"/>
                    <a:pt x="2525" y="643"/>
                  </a:cubicBezTo>
                  <a:cubicBezTo>
                    <a:pt x="2716" y="846"/>
                    <a:pt x="2835" y="1119"/>
                    <a:pt x="2870" y="1417"/>
                  </a:cubicBezTo>
                  <a:cubicBezTo>
                    <a:pt x="2882" y="1524"/>
                    <a:pt x="2894" y="1655"/>
                    <a:pt x="2906" y="1822"/>
                  </a:cubicBezTo>
                  <a:cubicBezTo>
                    <a:pt x="2727" y="1500"/>
                    <a:pt x="2430" y="1286"/>
                    <a:pt x="2061" y="1167"/>
                  </a:cubicBezTo>
                  <a:cubicBezTo>
                    <a:pt x="1727" y="1060"/>
                    <a:pt x="1430" y="1060"/>
                    <a:pt x="1418" y="1060"/>
                  </a:cubicBezTo>
                  <a:cubicBezTo>
                    <a:pt x="1382" y="1060"/>
                    <a:pt x="1334" y="1072"/>
                    <a:pt x="1299" y="1108"/>
                  </a:cubicBezTo>
                  <a:lnTo>
                    <a:pt x="1001" y="1417"/>
                  </a:lnTo>
                  <a:cubicBezTo>
                    <a:pt x="942" y="1477"/>
                    <a:pt x="942" y="1596"/>
                    <a:pt x="1001" y="1655"/>
                  </a:cubicBezTo>
                  <a:cubicBezTo>
                    <a:pt x="1031" y="1685"/>
                    <a:pt x="1075" y="1700"/>
                    <a:pt x="1120" y="1700"/>
                  </a:cubicBezTo>
                  <a:cubicBezTo>
                    <a:pt x="1165" y="1700"/>
                    <a:pt x="1209" y="1685"/>
                    <a:pt x="1239" y="1655"/>
                  </a:cubicBezTo>
                  <a:lnTo>
                    <a:pt x="1501" y="1405"/>
                  </a:lnTo>
                  <a:cubicBezTo>
                    <a:pt x="1584" y="1405"/>
                    <a:pt x="1763" y="1417"/>
                    <a:pt x="1954" y="1489"/>
                  </a:cubicBezTo>
                  <a:cubicBezTo>
                    <a:pt x="2299" y="1608"/>
                    <a:pt x="2537" y="1798"/>
                    <a:pt x="2668" y="2084"/>
                  </a:cubicBezTo>
                  <a:cubicBezTo>
                    <a:pt x="2596" y="2512"/>
                    <a:pt x="2227" y="2846"/>
                    <a:pt x="1775" y="2846"/>
                  </a:cubicBezTo>
                  <a:cubicBezTo>
                    <a:pt x="1287" y="2846"/>
                    <a:pt x="870" y="2441"/>
                    <a:pt x="870" y="1941"/>
                  </a:cubicBezTo>
                  <a:cubicBezTo>
                    <a:pt x="870" y="1846"/>
                    <a:pt x="799" y="1774"/>
                    <a:pt x="703" y="1774"/>
                  </a:cubicBezTo>
                  <a:cubicBezTo>
                    <a:pt x="691" y="1774"/>
                    <a:pt x="680" y="1774"/>
                    <a:pt x="644" y="1786"/>
                  </a:cubicBezTo>
                  <a:cubicBezTo>
                    <a:pt x="668" y="1655"/>
                    <a:pt x="680" y="1524"/>
                    <a:pt x="691" y="1417"/>
                  </a:cubicBezTo>
                  <a:cubicBezTo>
                    <a:pt x="703" y="1119"/>
                    <a:pt x="822" y="834"/>
                    <a:pt x="1037" y="643"/>
                  </a:cubicBezTo>
                  <a:cubicBezTo>
                    <a:pt x="1227" y="429"/>
                    <a:pt x="1501" y="334"/>
                    <a:pt x="1775" y="334"/>
                  </a:cubicBezTo>
                  <a:close/>
                  <a:moveTo>
                    <a:pt x="572" y="2239"/>
                  </a:moveTo>
                  <a:cubicBezTo>
                    <a:pt x="644" y="2536"/>
                    <a:pt x="822" y="2786"/>
                    <a:pt x="1084" y="2965"/>
                  </a:cubicBezTo>
                  <a:lnTo>
                    <a:pt x="1084" y="3143"/>
                  </a:lnTo>
                  <a:cubicBezTo>
                    <a:pt x="763" y="3084"/>
                    <a:pt x="549" y="3013"/>
                    <a:pt x="394" y="2929"/>
                  </a:cubicBezTo>
                  <a:cubicBezTo>
                    <a:pt x="382" y="2929"/>
                    <a:pt x="394" y="2917"/>
                    <a:pt x="394" y="2917"/>
                  </a:cubicBezTo>
                  <a:cubicBezTo>
                    <a:pt x="465" y="2727"/>
                    <a:pt x="525" y="2477"/>
                    <a:pt x="572" y="2239"/>
                  </a:cubicBezTo>
                  <a:close/>
                  <a:moveTo>
                    <a:pt x="2989" y="2239"/>
                  </a:moveTo>
                  <a:cubicBezTo>
                    <a:pt x="3025" y="2489"/>
                    <a:pt x="3108" y="2727"/>
                    <a:pt x="3168" y="2917"/>
                  </a:cubicBezTo>
                  <a:lnTo>
                    <a:pt x="3168" y="2929"/>
                  </a:lnTo>
                  <a:cubicBezTo>
                    <a:pt x="3025" y="2989"/>
                    <a:pt x="2811" y="3084"/>
                    <a:pt x="2477" y="3143"/>
                  </a:cubicBezTo>
                  <a:lnTo>
                    <a:pt x="2477" y="2965"/>
                  </a:lnTo>
                  <a:cubicBezTo>
                    <a:pt x="2716" y="2798"/>
                    <a:pt x="2906" y="2536"/>
                    <a:pt x="2989" y="2239"/>
                  </a:cubicBezTo>
                  <a:close/>
                  <a:moveTo>
                    <a:pt x="2168" y="3108"/>
                  </a:moveTo>
                  <a:lnTo>
                    <a:pt x="2168" y="3286"/>
                  </a:lnTo>
                  <a:cubicBezTo>
                    <a:pt x="2168" y="3346"/>
                    <a:pt x="2180" y="3405"/>
                    <a:pt x="2204" y="3453"/>
                  </a:cubicBezTo>
                  <a:lnTo>
                    <a:pt x="2037" y="3608"/>
                  </a:lnTo>
                  <a:cubicBezTo>
                    <a:pt x="1960" y="3673"/>
                    <a:pt x="1864" y="3706"/>
                    <a:pt x="1772" y="3706"/>
                  </a:cubicBezTo>
                  <a:cubicBezTo>
                    <a:pt x="1680" y="3706"/>
                    <a:pt x="1590" y="3673"/>
                    <a:pt x="1525" y="3608"/>
                  </a:cubicBezTo>
                  <a:lnTo>
                    <a:pt x="1382" y="3453"/>
                  </a:lnTo>
                  <a:cubicBezTo>
                    <a:pt x="1406" y="3405"/>
                    <a:pt x="1418" y="3346"/>
                    <a:pt x="1418" y="3286"/>
                  </a:cubicBezTo>
                  <a:lnTo>
                    <a:pt x="1418" y="3108"/>
                  </a:lnTo>
                  <a:cubicBezTo>
                    <a:pt x="1537" y="3143"/>
                    <a:pt x="1656" y="3167"/>
                    <a:pt x="1799" y="3167"/>
                  </a:cubicBezTo>
                  <a:cubicBezTo>
                    <a:pt x="1930" y="3167"/>
                    <a:pt x="2049" y="3155"/>
                    <a:pt x="2168" y="3108"/>
                  </a:cubicBezTo>
                  <a:close/>
                  <a:moveTo>
                    <a:pt x="1775" y="0"/>
                  </a:moveTo>
                  <a:cubicBezTo>
                    <a:pt x="1037" y="0"/>
                    <a:pt x="418" y="607"/>
                    <a:pt x="358" y="1405"/>
                  </a:cubicBezTo>
                  <a:cubicBezTo>
                    <a:pt x="334" y="1727"/>
                    <a:pt x="227" y="2417"/>
                    <a:pt x="84" y="2810"/>
                  </a:cubicBezTo>
                  <a:cubicBezTo>
                    <a:pt x="25" y="2989"/>
                    <a:pt x="96" y="3167"/>
                    <a:pt x="263" y="3251"/>
                  </a:cubicBezTo>
                  <a:cubicBezTo>
                    <a:pt x="382" y="3310"/>
                    <a:pt x="572" y="3382"/>
                    <a:pt x="822" y="3441"/>
                  </a:cubicBezTo>
                  <a:lnTo>
                    <a:pt x="394" y="3644"/>
                  </a:lnTo>
                  <a:cubicBezTo>
                    <a:pt x="156" y="3763"/>
                    <a:pt x="1" y="4001"/>
                    <a:pt x="1" y="4275"/>
                  </a:cubicBezTo>
                  <a:lnTo>
                    <a:pt x="1" y="5156"/>
                  </a:lnTo>
                  <a:cubicBezTo>
                    <a:pt x="1" y="5239"/>
                    <a:pt x="84" y="5310"/>
                    <a:pt x="168" y="5310"/>
                  </a:cubicBezTo>
                  <a:cubicBezTo>
                    <a:pt x="263" y="5310"/>
                    <a:pt x="334" y="5239"/>
                    <a:pt x="334" y="5156"/>
                  </a:cubicBezTo>
                  <a:lnTo>
                    <a:pt x="334" y="4275"/>
                  </a:lnTo>
                  <a:cubicBezTo>
                    <a:pt x="334" y="4144"/>
                    <a:pt x="406" y="4001"/>
                    <a:pt x="537" y="3941"/>
                  </a:cubicBezTo>
                  <a:lnTo>
                    <a:pt x="1096" y="3667"/>
                  </a:lnTo>
                  <a:lnTo>
                    <a:pt x="1287" y="3846"/>
                  </a:lnTo>
                  <a:cubicBezTo>
                    <a:pt x="1418" y="3977"/>
                    <a:pt x="1596" y="4036"/>
                    <a:pt x="1763" y="4036"/>
                  </a:cubicBezTo>
                  <a:cubicBezTo>
                    <a:pt x="1942" y="4036"/>
                    <a:pt x="2108" y="3977"/>
                    <a:pt x="2239" y="3846"/>
                  </a:cubicBezTo>
                  <a:lnTo>
                    <a:pt x="2430" y="3667"/>
                  </a:lnTo>
                  <a:lnTo>
                    <a:pt x="2977" y="3941"/>
                  </a:lnTo>
                  <a:cubicBezTo>
                    <a:pt x="3097" y="4001"/>
                    <a:pt x="3192" y="4144"/>
                    <a:pt x="3192" y="4275"/>
                  </a:cubicBezTo>
                  <a:lnTo>
                    <a:pt x="3192" y="5156"/>
                  </a:lnTo>
                  <a:cubicBezTo>
                    <a:pt x="3192" y="5239"/>
                    <a:pt x="3263" y="5310"/>
                    <a:pt x="3358" y="5310"/>
                  </a:cubicBezTo>
                  <a:cubicBezTo>
                    <a:pt x="3442" y="5310"/>
                    <a:pt x="3513" y="5239"/>
                    <a:pt x="3513" y="5156"/>
                  </a:cubicBezTo>
                  <a:lnTo>
                    <a:pt x="3513" y="4275"/>
                  </a:lnTo>
                  <a:cubicBezTo>
                    <a:pt x="3549" y="4001"/>
                    <a:pt x="3406" y="3763"/>
                    <a:pt x="3168" y="3644"/>
                  </a:cubicBezTo>
                  <a:lnTo>
                    <a:pt x="2727" y="3441"/>
                  </a:lnTo>
                  <a:cubicBezTo>
                    <a:pt x="2989" y="3382"/>
                    <a:pt x="3180" y="3310"/>
                    <a:pt x="3299" y="3251"/>
                  </a:cubicBezTo>
                  <a:cubicBezTo>
                    <a:pt x="3454" y="3167"/>
                    <a:pt x="3537" y="2977"/>
                    <a:pt x="3478" y="2810"/>
                  </a:cubicBezTo>
                  <a:cubicBezTo>
                    <a:pt x="3323" y="2417"/>
                    <a:pt x="3204" y="1727"/>
                    <a:pt x="3192" y="1405"/>
                  </a:cubicBezTo>
                  <a:cubicBezTo>
                    <a:pt x="3132" y="596"/>
                    <a:pt x="2525" y="0"/>
                    <a:pt x="177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83"/>
            <p:cNvSpPr/>
            <p:nvPr/>
          </p:nvSpPr>
          <p:spPr>
            <a:xfrm>
              <a:off x="8108449" y="2557501"/>
              <a:ext cx="10248" cy="26194"/>
            </a:xfrm>
            <a:custGeom>
              <a:rect b="b" l="l" r="r" t="t"/>
              <a:pathLst>
                <a:path extrusionOk="0" h="823" w="322">
                  <a:moveTo>
                    <a:pt x="155" y="1"/>
                  </a:moveTo>
                  <a:cubicBezTo>
                    <a:pt x="72" y="1"/>
                    <a:pt x="0" y="84"/>
                    <a:pt x="0" y="168"/>
                  </a:cubicBezTo>
                  <a:lnTo>
                    <a:pt x="0" y="656"/>
                  </a:lnTo>
                  <a:cubicBezTo>
                    <a:pt x="0" y="751"/>
                    <a:pt x="72" y="823"/>
                    <a:pt x="155" y="823"/>
                  </a:cubicBezTo>
                  <a:cubicBezTo>
                    <a:pt x="250" y="823"/>
                    <a:pt x="322" y="751"/>
                    <a:pt x="322" y="656"/>
                  </a:cubicBezTo>
                  <a:lnTo>
                    <a:pt x="322" y="168"/>
                  </a:lnTo>
                  <a:cubicBezTo>
                    <a:pt x="322" y="84"/>
                    <a:pt x="250"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83"/>
            <p:cNvSpPr/>
            <p:nvPr/>
          </p:nvSpPr>
          <p:spPr>
            <a:xfrm>
              <a:off x="8165293" y="2557501"/>
              <a:ext cx="10248" cy="26194"/>
            </a:xfrm>
            <a:custGeom>
              <a:rect b="b" l="l" r="r" t="t"/>
              <a:pathLst>
                <a:path extrusionOk="0" h="823" w="322">
                  <a:moveTo>
                    <a:pt x="155" y="1"/>
                  </a:moveTo>
                  <a:cubicBezTo>
                    <a:pt x="72" y="1"/>
                    <a:pt x="0" y="84"/>
                    <a:pt x="0" y="168"/>
                  </a:cubicBezTo>
                  <a:lnTo>
                    <a:pt x="0" y="656"/>
                  </a:lnTo>
                  <a:cubicBezTo>
                    <a:pt x="0" y="751"/>
                    <a:pt x="72" y="823"/>
                    <a:pt x="155" y="823"/>
                  </a:cubicBezTo>
                  <a:cubicBezTo>
                    <a:pt x="250" y="823"/>
                    <a:pt x="322" y="751"/>
                    <a:pt x="322" y="656"/>
                  </a:cubicBezTo>
                  <a:lnTo>
                    <a:pt x="322" y="168"/>
                  </a:lnTo>
                  <a:cubicBezTo>
                    <a:pt x="322" y="84"/>
                    <a:pt x="250"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83"/>
            <p:cNvSpPr/>
            <p:nvPr/>
          </p:nvSpPr>
          <p:spPr>
            <a:xfrm>
              <a:off x="8238432" y="2635956"/>
              <a:ext cx="45481" cy="15946"/>
            </a:xfrm>
            <a:custGeom>
              <a:rect b="b" l="l" r="r" t="t"/>
              <a:pathLst>
                <a:path extrusionOk="0" h="501" w="1429">
                  <a:moveTo>
                    <a:pt x="167" y="1"/>
                  </a:moveTo>
                  <a:cubicBezTo>
                    <a:pt x="83" y="1"/>
                    <a:pt x="0" y="72"/>
                    <a:pt x="0" y="155"/>
                  </a:cubicBezTo>
                  <a:cubicBezTo>
                    <a:pt x="0" y="251"/>
                    <a:pt x="83" y="322"/>
                    <a:pt x="167" y="322"/>
                  </a:cubicBezTo>
                  <a:cubicBezTo>
                    <a:pt x="357" y="322"/>
                    <a:pt x="893" y="358"/>
                    <a:pt x="1167" y="489"/>
                  </a:cubicBezTo>
                  <a:cubicBezTo>
                    <a:pt x="1191" y="501"/>
                    <a:pt x="1214" y="501"/>
                    <a:pt x="1238" y="501"/>
                  </a:cubicBezTo>
                  <a:cubicBezTo>
                    <a:pt x="1298" y="501"/>
                    <a:pt x="1357" y="477"/>
                    <a:pt x="1393" y="417"/>
                  </a:cubicBezTo>
                  <a:cubicBezTo>
                    <a:pt x="1429" y="334"/>
                    <a:pt x="1405" y="239"/>
                    <a:pt x="1310" y="191"/>
                  </a:cubicBezTo>
                  <a:cubicBezTo>
                    <a:pt x="929" y="1"/>
                    <a:pt x="202"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83"/>
            <p:cNvSpPr/>
            <p:nvPr/>
          </p:nvSpPr>
          <p:spPr>
            <a:xfrm>
              <a:off x="8198998" y="2607534"/>
              <a:ext cx="123968" cy="169036"/>
            </a:xfrm>
            <a:custGeom>
              <a:rect b="b" l="l" r="r" t="t"/>
              <a:pathLst>
                <a:path extrusionOk="0" h="5311" w="3895">
                  <a:moveTo>
                    <a:pt x="3049" y="322"/>
                  </a:moveTo>
                  <a:lnTo>
                    <a:pt x="3049" y="1025"/>
                  </a:lnTo>
                  <a:cubicBezTo>
                    <a:pt x="3049" y="1144"/>
                    <a:pt x="3013" y="1251"/>
                    <a:pt x="2965" y="1346"/>
                  </a:cubicBezTo>
                  <a:lnTo>
                    <a:pt x="2882" y="1513"/>
                  </a:lnTo>
                  <a:cubicBezTo>
                    <a:pt x="2870" y="1548"/>
                    <a:pt x="2870" y="1560"/>
                    <a:pt x="2870" y="1584"/>
                  </a:cubicBezTo>
                  <a:lnTo>
                    <a:pt x="2870" y="1941"/>
                  </a:lnTo>
                  <a:cubicBezTo>
                    <a:pt x="2870" y="2203"/>
                    <a:pt x="2763" y="2418"/>
                    <a:pt x="2596" y="2596"/>
                  </a:cubicBezTo>
                  <a:cubicBezTo>
                    <a:pt x="2406" y="2763"/>
                    <a:pt x="2168" y="2858"/>
                    <a:pt x="1930" y="2858"/>
                  </a:cubicBezTo>
                  <a:cubicBezTo>
                    <a:pt x="1453" y="2834"/>
                    <a:pt x="1049" y="2406"/>
                    <a:pt x="1049" y="1906"/>
                  </a:cubicBezTo>
                  <a:lnTo>
                    <a:pt x="1049" y="1584"/>
                  </a:lnTo>
                  <a:cubicBezTo>
                    <a:pt x="1049" y="1560"/>
                    <a:pt x="1049" y="1548"/>
                    <a:pt x="1037" y="1513"/>
                  </a:cubicBezTo>
                  <a:lnTo>
                    <a:pt x="929" y="1310"/>
                  </a:lnTo>
                  <a:cubicBezTo>
                    <a:pt x="882" y="1227"/>
                    <a:pt x="870" y="1144"/>
                    <a:pt x="870" y="1072"/>
                  </a:cubicBezTo>
                  <a:lnTo>
                    <a:pt x="870" y="1048"/>
                  </a:lnTo>
                  <a:cubicBezTo>
                    <a:pt x="870" y="655"/>
                    <a:pt x="1203" y="322"/>
                    <a:pt x="1596" y="322"/>
                  </a:cubicBezTo>
                  <a:close/>
                  <a:moveTo>
                    <a:pt x="2334" y="3132"/>
                  </a:moveTo>
                  <a:cubicBezTo>
                    <a:pt x="2334" y="3180"/>
                    <a:pt x="2346" y="3239"/>
                    <a:pt x="2358" y="3287"/>
                  </a:cubicBezTo>
                  <a:lnTo>
                    <a:pt x="2215" y="3418"/>
                  </a:lnTo>
                  <a:cubicBezTo>
                    <a:pt x="2138" y="3495"/>
                    <a:pt x="2043" y="3534"/>
                    <a:pt x="1949" y="3534"/>
                  </a:cubicBezTo>
                  <a:cubicBezTo>
                    <a:pt x="1855" y="3534"/>
                    <a:pt x="1763" y="3495"/>
                    <a:pt x="1691" y="3418"/>
                  </a:cubicBezTo>
                  <a:lnTo>
                    <a:pt x="1561" y="3287"/>
                  </a:lnTo>
                  <a:cubicBezTo>
                    <a:pt x="1572" y="3239"/>
                    <a:pt x="1584" y="3180"/>
                    <a:pt x="1584" y="3132"/>
                  </a:cubicBezTo>
                  <a:cubicBezTo>
                    <a:pt x="1691" y="3168"/>
                    <a:pt x="1811" y="3191"/>
                    <a:pt x="1918" y="3191"/>
                  </a:cubicBezTo>
                  <a:lnTo>
                    <a:pt x="1953" y="3191"/>
                  </a:lnTo>
                  <a:cubicBezTo>
                    <a:pt x="2096" y="3191"/>
                    <a:pt x="2215" y="3180"/>
                    <a:pt x="2334" y="3132"/>
                  </a:cubicBezTo>
                  <a:close/>
                  <a:moveTo>
                    <a:pt x="1584" y="1"/>
                  </a:moveTo>
                  <a:cubicBezTo>
                    <a:pt x="1001" y="1"/>
                    <a:pt x="525" y="477"/>
                    <a:pt x="525" y="1048"/>
                  </a:cubicBezTo>
                  <a:lnTo>
                    <a:pt x="525" y="1072"/>
                  </a:lnTo>
                  <a:cubicBezTo>
                    <a:pt x="525" y="1203"/>
                    <a:pt x="560" y="1334"/>
                    <a:pt x="620" y="1453"/>
                  </a:cubicBezTo>
                  <a:lnTo>
                    <a:pt x="703" y="1620"/>
                  </a:lnTo>
                  <a:lnTo>
                    <a:pt x="703" y="1882"/>
                  </a:lnTo>
                  <a:cubicBezTo>
                    <a:pt x="703" y="2322"/>
                    <a:pt x="918" y="2703"/>
                    <a:pt x="1239" y="2941"/>
                  </a:cubicBezTo>
                  <a:lnTo>
                    <a:pt x="1239" y="3096"/>
                  </a:lnTo>
                  <a:cubicBezTo>
                    <a:pt x="1239" y="3180"/>
                    <a:pt x="1180" y="3251"/>
                    <a:pt x="1108" y="3275"/>
                  </a:cubicBezTo>
                  <a:lnTo>
                    <a:pt x="513" y="3453"/>
                  </a:lnTo>
                  <a:cubicBezTo>
                    <a:pt x="215" y="3537"/>
                    <a:pt x="1" y="3811"/>
                    <a:pt x="1" y="4120"/>
                  </a:cubicBezTo>
                  <a:lnTo>
                    <a:pt x="1" y="5144"/>
                  </a:lnTo>
                  <a:cubicBezTo>
                    <a:pt x="1" y="5239"/>
                    <a:pt x="84" y="5311"/>
                    <a:pt x="167" y="5311"/>
                  </a:cubicBezTo>
                  <a:cubicBezTo>
                    <a:pt x="263" y="5311"/>
                    <a:pt x="334" y="5239"/>
                    <a:pt x="334" y="5144"/>
                  </a:cubicBezTo>
                  <a:lnTo>
                    <a:pt x="334" y="4120"/>
                  </a:lnTo>
                  <a:cubicBezTo>
                    <a:pt x="334" y="3953"/>
                    <a:pt x="441" y="3811"/>
                    <a:pt x="596" y="3763"/>
                  </a:cubicBezTo>
                  <a:lnTo>
                    <a:pt x="1191" y="3584"/>
                  </a:lnTo>
                  <a:cubicBezTo>
                    <a:pt x="1251" y="3572"/>
                    <a:pt x="1299" y="3537"/>
                    <a:pt x="1346" y="3525"/>
                  </a:cubicBezTo>
                  <a:lnTo>
                    <a:pt x="1453" y="3632"/>
                  </a:lnTo>
                  <a:cubicBezTo>
                    <a:pt x="1584" y="3763"/>
                    <a:pt x="1763" y="3834"/>
                    <a:pt x="1942" y="3834"/>
                  </a:cubicBezTo>
                  <a:cubicBezTo>
                    <a:pt x="2120" y="3834"/>
                    <a:pt x="2299" y="3763"/>
                    <a:pt x="2430" y="3632"/>
                  </a:cubicBezTo>
                  <a:lnTo>
                    <a:pt x="2537" y="3525"/>
                  </a:lnTo>
                  <a:cubicBezTo>
                    <a:pt x="2584" y="3549"/>
                    <a:pt x="2620" y="3572"/>
                    <a:pt x="2680" y="3584"/>
                  </a:cubicBezTo>
                  <a:lnTo>
                    <a:pt x="3275" y="3763"/>
                  </a:lnTo>
                  <a:cubicBezTo>
                    <a:pt x="3442" y="3811"/>
                    <a:pt x="3549" y="3953"/>
                    <a:pt x="3549" y="4120"/>
                  </a:cubicBezTo>
                  <a:lnTo>
                    <a:pt x="3549" y="5144"/>
                  </a:lnTo>
                  <a:cubicBezTo>
                    <a:pt x="3549" y="5239"/>
                    <a:pt x="3620" y="5311"/>
                    <a:pt x="3716" y="5311"/>
                  </a:cubicBezTo>
                  <a:cubicBezTo>
                    <a:pt x="3799" y="5311"/>
                    <a:pt x="3870" y="5239"/>
                    <a:pt x="3870" y="5144"/>
                  </a:cubicBezTo>
                  <a:lnTo>
                    <a:pt x="3870" y="4120"/>
                  </a:lnTo>
                  <a:cubicBezTo>
                    <a:pt x="3894" y="3822"/>
                    <a:pt x="3680" y="3549"/>
                    <a:pt x="3382" y="3465"/>
                  </a:cubicBezTo>
                  <a:lnTo>
                    <a:pt x="2787" y="3287"/>
                  </a:lnTo>
                  <a:cubicBezTo>
                    <a:pt x="2715" y="3251"/>
                    <a:pt x="2656" y="3180"/>
                    <a:pt x="2656" y="3108"/>
                  </a:cubicBezTo>
                  <a:lnTo>
                    <a:pt x="2656" y="2977"/>
                  </a:lnTo>
                  <a:cubicBezTo>
                    <a:pt x="2715" y="2930"/>
                    <a:pt x="2763" y="2882"/>
                    <a:pt x="2823" y="2834"/>
                  </a:cubicBezTo>
                  <a:cubicBezTo>
                    <a:pt x="3061" y="2596"/>
                    <a:pt x="3192" y="2287"/>
                    <a:pt x="3192" y="1941"/>
                  </a:cubicBezTo>
                  <a:lnTo>
                    <a:pt x="3192" y="1632"/>
                  </a:lnTo>
                  <a:lnTo>
                    <a:pt x="3251" y="1501"/>
                  </a:lnTo>
                  <a:cubicBezTo>
                    <a:pt x="3323" y="1346"/>
                    <a:pt x="3370" y="1191"/>
                    <a:pt x="3370" y="1025"/>
                  </a:cubicBezTo>
                  <a:lnTo>
                    <a:pt x="3370" y="155"/>
                  </a:lnTo>
                  <a:cubicBezTo>
                    <a:pt x="3370" y="72"/>
                    <a:pt x="3299" y="1"/>
                    <a:pt x="320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83"/>
            <p:cNvSpPr/>
            <p:nvPr/>
          </p:nvSpPr>
          <p:spPr>
            <a:xfrm>
              <a:off x="8222137" y="2743946"/>
              <a:ext cx="10248" cy="33005"/>
            </a:xfrm>
            <a:custGeom>
              <a:rect b="b" l="l" r="r" t="t"/>
              <a:pathLst>
                <a:path extrusionOk="0" h="1037" w="322">
                  <a:moveTo>
                    <a:pt x="155" y="1"/>
                  </a:moveTo>
                  <a:cubicBezTo>
                    <a:pt x="72" y="1"/>
                    <a:pt x="0" y="72"/>
                    <a:pt x="0" y="156"/>
                  </a:cubicBezTo>
                  <a:lnTo>
                    <a:pt x="0" y="870"/>
                  </a:lnTo>
                  <a:cubicBezTo>
                    <a:pt x="0" y="965"/>
                    <a:pt x="72" y="1037"/>
                    <a:pt x="155" y="1037"/>
                  </a:cubicBezTo>
                  <a:cubicBezTo>
                    <a:pt x="250" y="1037"/>
                    <a:pt x="322" y="965"/>
                    <a:pt x="322" y="870"/>
                  </a:cubicBezTo>
                  <a:lnTo>
                    <a:pt x="322" y="156"/>
                  </a:lnTo>
                  <a:cubicBezTo>
                    <a:pt x="322" y="72"/>
                    <a:pt x="250"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83"/>
            <p:cNvSpPr/>
            <p:nvPr/>
          </p:nvSpPr>
          <p:spPr>
            <a:xfrm>
              <a:off x="8289579" y="2743946"/>
              <a:ext cx="10630" cy="33005"/>
            </a:xfrm>
            <a:custGeom>
              <a:rect b="b" l="l" r="r" t="t"/>
              <a:pathLst>
                <a:path extrusionOk="0" h="1037" w="334">
                  <a:moveTo>
                    <a:pt x="167" y="1"/>
                  </a:moveTo>
                  <a:cubicBezTo>
                    <a:pt x="84" y="1"/>
                    <a:pt x="0" y="72"/>
                    <a:pt x="0" y="156"/>
                  </a:cubicBezTo>
                  <a:lnTo>
                    <a:pt x="0" y="870"/>
                  </a:lnTo>
                  <a:cubicBezTo>
                    <a:pt x="0" y="965"/>
                    <a:pt x="84" y="1037"/>
                    <a:pt x="167" y="1037"/>
                  </a:cubicBezTo>
                  <a:cubicBezTo>
                    <a:pt x="250" y="1037"/>
                    <a:pt x="334" y="965"/>
                    <a:pt x="334" y="870"/>
                  </a:cubicBezTo>
                  <a:lnTo>
                    <a:pt x="334" y="156"/>
                  </a:lnTo>
                  <a:cubicBezTo>
                    <a:pt x="334" y="72"/>
                    <a:pt x="262"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4" name="Google Shape;6664;p83"/>
          <p:cNvGrpSpPr/>
          <p:nvPr/>
        </p:nvGrpSpPr>
        <p:grpSpPr>
          <a:xfrm>
            <a:off x="7529411" y="2414659"/>
            <a:ext cx="355863" cy="362292"/>
            <a:chOff x="7529411" y="2414659"/>
            <a:chExt cx="355863" cy="362292"/>
          </a:xfrm>
        </p:grpSpPr>
        <p:sp>
          <p:nvSpPr>
            <p:cNvPr id="6665" name="Google Shape;6665;p83"/>
            <p:cNvSpPr/>
            <p:nvPr/>
          </p:nvSpPr>
          <p:spPr>
            <a:xfrm>
              <a:off x="7687816" y="2443081"/>
              <a:ext cx="45481" cy="15946"/>
            </a:xfrm>
            <a:custGeom>
              <a:rect b="b" l="l" r="r" t="t"/>
              <a:pathLst>
                <a:path extrusionOk="0" h="501" w="1429">
                  <a:moveTo>
                    <a:pt x="155" y="0"/>
                  </a:moveTo>
                  <a:cubicBezTo>
                    <a:pt x="72" y="0"/>
                    <a:pt x="0" y="72"/>
                    <a:pt x="0" y="167"/>
                  </a:cubicBezTo>
                  <a:cubicBezTo>
                    <a:pt x="0" y="250"/>
                    <a:pt x="72" y="322"/>
                    <a:pt x="155" y="322"/>
                  </a:cubicBezTo>
                  <a:cubicBezTo>
                    <a:pt x="357" y="322"/>
                    <a:pt x="893" y="357"/>
                    <a:pt x="1155" y="488"/>
                  </a:cubicBezTo>
                  <a:cubicBezTo>
                    <a:pt x="1191" y="500"/>
                    <a:pt x="1203" y="500"/>
                    <a:pt x="1227" y="500"/>
                  </a:cubicBezTo>
                  <a:cubicBezTo>
                    <a:pt x="1286" y="500"/>
                    <a:pt x="1346" y="477"/>
                    <a:pt x="1381" y="417"/>
                  </a:cubicBezTo>
                  <a:cubicBezTo>
                    <a:pt x="1429" y="346"/>
                    <a:pt x="1381" y="238"/>
                    <a:pt x="1310" y="191"/>
                  </a:cubicBezTo>
                  <a:cubicBezTo>
                    <a:pt x="917" y="0"/>
                    <a:pt x="191" y="0"/>
                    <a:pt x="15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83"/>
            <p:cNvSpPr/>
            <p:nvPr/>
          </p:nvSpPr>
          <p:spPr>
            <a:xfrm>
              <a:off x="7648764" y="2414659"/>
              <a:ext cx="123204" cy="168654"/>
            </a:xfrm>
            <a:custGeom>
              <a:rect b="b" l="l" r="r" t="t"/>
              <a:pathLst>
                <a:path extrusionOk="0" h="5299" w="3871">
                  <a:moveTo>
                    <a:pt x="3013" y="322"/>
                  </a:moveTo>
                  <a:lnTo>
                    <a:pt x="3013" y="1024"/>
                  </a:lnTo>
                  <a:cubicBezTo>
                    <a:pt x="3013" y="1143"/>
                    <a:pt x="2977" y="1250"/>
                    <a:pt x="2930" y="1358"/>
                  </a:cubicBezTo>
                  <a:lnTo>
                    <a:pt x="2847" y="1512"/>
                  </a:lnTo>
                  <a:cubicBezTo>
                    <a:pt x="2835" y="1548"/>
                    <a:pt x="2835" y="1560"/>
                    <a:pt x="2835" y="1596"/>
                  </a:cubicBezTo>
                  <a:lnTo>
                    <a:pt x="2835" y="1953"/>
                  </a:lnTo>
                  <a:cubicBezTo>
                    <a:pt x="2835" y="2203"/>
                    <a:pt x="2727" y="2429"/>
                    <a:pt x="2561" y="2608"/>
                  </a:cubicBezTo>
                  <a:cubicBezTo>
                    <a:pt x="2370" y="2763"/>
                    <a:pt x="2144" y="2858"/>
                    <a:pt x="1894" y="2858"/>
                  </a:cubicBezTo>
                  <a:cubicBezTo>
                    <a:pt x="1418" y="2846"/>
                    <a:pt x="1013" y="2405"/>
                    <a:pt x="1013" y="1905"/>
                  </a:cubicBezTo>
                  <a:lnTo>
                    <a:pt x="1013" y="1596"/>
                  </a:lnTo>
                  <a:cubicBezTo>
                    <a:pt x="1013" y="1560"/>
                    <a:pt x="1013" y="1548"/>
                    <a:pt x="1001" y="1512"/>
                  </a:cubicBezTo>
                  <a:lnTo>
                    <a:pt x="894" y="1310"/>
                  </a:lnTo>
                  <a:cubicBezTo>
                    <a:pt x="846" y="1239"/>
                    <a:pt x="834" y="1143"/>
                    <a:pt x="834" y="1072"/>
                  </a:cubicBezTo>
                  <a:lnTo>
                    <a:pt x="834" y="1060"/>
                  </a:lnTo>
                  <a:cubicBezTo>
                    <a:pt x="834" y="655"/>
                    <a:pt x="1168" y="322"/>
                    <a:pt x="1561" y="322"/>
                  </a:cubicBezTo>
                  <a:close/>
                  <a:moveTo>
                    <a:pt x="2299" y="3108"/>
                  </a:moveTo>
                  <a:cubicBezTo>
                    <a:pt x="2299" y="3155"/>
                    <a:pt x="2311" y="3215"/>
                    <a:pt x="2323" y="3263"/>
                  </a:cubicBezTo>
                  <a:lnTo>
                    <a:pt x="1918" y="3679"/>
                  </a:lnTo>
                  <a:lnTo>
                    <a:pt x="1537" y="3286"/>
                  </a:lnTo>
                  <a:cubicBezTo>
                    <a:pt x="1549" y="3263"/>
                    <a:pt x="1549" y="3227"/>
                    <a:pt x="1549" y="3179"/>
                  </a:cubicBezTo>
                  <a:lnTo>
                    <a:pt x="1549" y="3108"/>
                  </a:lnTo>
                  <a:cubicBezTo>
                    <a:pt x="1656" y="3144"/>
                    <a:pt x="1763" y="3167"/>
                    <a:pt x="1882" y="3167"/>
                  </a:cubicBezTo>
                  <a:lnTo>
                    <a:pt x="1918" y="3167"/>
                  </a:lnTo>
                  <a:cubicBezTo>
                    <a:pt x="2061" y="3167"/>
                    <a:pt x="2180" y="3155"/>
                    <a:pt x="2299" y="3108"/>
                  </a:cubicBezTo>
                  <a:close/>
                  <a:moveTo>
                    <a:pt x="1584" y="0"/>
                  </a:moveTo>
                  <a:cubicBezTo>
                    <a:pt x="1001" y="0"/>
                    <a:pt x="525" y="477"/>
                    <a:pt x="525" y="1060"/>
                  </a:cubicBezTo>
                  <a:lnTo>
                    <a:pt x="525" y="1072"/>
                  </a:lnTo>
                  <a:cubicBezTo>
                    <a:pt x="525" y="1203"/>
                    <a:pt x="549" y="1334"/>
                    <a:pt x="608" y="1453"/>
                  </a:cubicBezTo>
                  <a:lnTo>
                    <a:pt x="703" y="1620"/>
                  </a:lnTo>
                  <a:lnTo>
                    <a:pt x="703" y="1893"/>
                  </a:lnTo>
                  <a:cubicBezTo>
                    <a:pt x="703" y="2322"/>
                    <a:pt x="906" y="2703"/>
                    <a:pt x="1239" y="2941"/>
                  </a:cubicBezTo>
                  <a:lnTo>
                    <a:pt x="1239" y="3179"/>
                  </a:lnTo>
                  <a:cubicBezTo>
                    <a:pt x="1239" y="3215"/>
                    <a:pt x="1227" y="3239"/>
                    <a:pt x="1192" y="3239"/>
                  </a:cubicBezTo>
                  <a:lnTo>
                    <a:pt x="513" y="3441"/>
                  </a:lnTo>
                  <a:cubicBezTo>
                    <a:pt x="215" y="3525"/>
                    <a:pt x="1" y="3798"/>
                    <a:pt x="1" y="4108"/>
                  </a:cubicBezTo>
                  <a:lnTo>
                    <a:pt x="1" y="5132"/>
                  </a:lnTo>
                  <a:cubicBezTo>
                    <a:pt x="1" y="5227"/>
                    <a:pt x="72" y="5299"/>
                    <a:pt x="168" y="5299"/>
                  </a:cubicBezTo>
                  <a:cubicBezTo>
                    <a:pt x="251" y="5299"/>
                    <a:pt x="322" y="5227"/>
                    <a:pt x="322" y="5132"/>
                  </a:cubicBezTo>
                  <a:lnTo>
                    <a:pt x="322" y="4108"/>
                  </a:lnTo>
                  <a:cubicBezTo>
                    <a:pt x="322" y="3941"/>
                    <a:pt x="430" y="3798"/>
                    <a:pt x="596" y="3751"/>
                  </a:cubicBezTo>
                  <a:lnTo>
                    <a:pt x="1275" y="3560"/>
                  </a:lnTo>
                  <a:cubicBezTo>
                    <a:pt x="1311" y="3560"/>
                    <a:pt x="1323" y="3536"/>
                    <a:pt x="1358" y="3525"/>
                  </a:cubicBezTo>
                  <a:lnTo>
                    <a:pt x="1775" y="3941"/>
                  </a:lnTo>
                  <a:lnTo>
                    <a:pt x="1775" y="5120"/>
                  </a:lnTo>
                  <a:cubicBezTo>
                    <a:pt x="1775" y="5203"/>
                    <a:pt x="1846" y="5287"/>
                    <a:pt x="1930" y="5287"/>
                  </a:cubicBezTo>
                  <a:cubicBezTo>
                    <a:pt x="2025" y="5287"/>
                    <a:pt x="2096" y="5203"/>
                    <a:pt x="2096" y="5120"/>
                  </a:cubicBezTo>
                  <a:lnTo>
                    <a:pt x="2096" y="3941"/>
                  </a:lnTo>
                  <a:lnTo>
                    <a:pt x="2525" y="3513"/>
                  </a:lnTo>
                  <a:cubicBezTo>
                    <a:pt x="2573" y="3536"/>
                    <a:pt x="2620" y="3560"/>
                    <a:pt x="2680" y="3572"/>
                  </a:cubicBezTo>
                  <a:lnTo>
                    <a:pt x="3275" y="3751"/>
                  </a:lnTo>
                  <a:cubicBezTo>
                    <a:pt x="3442" y="3798"/>
                    <a:pt x="3537" y="3941"/>
                    <a:pt x="3537" y="4108"/>
                  </a:cubicBezTo>
                  <a:lnTo>
                    <a:pt x="3537" y="5132"/>
                  </a:lnTo>
                  <a:cubicBezTo>
                    <a:pt x="3537" y="5227"/>
                    <a:pt x="3620" y="5299"/>
                    <a:pt x="3704" y="5299"/>
                  </a:cubicBezTo>
                  <a:cubicBezTo>
                    <a:pt x="3799" y="5299"/>
                    <a:pt x="3870" y="5227"/>
                    <a:pt x="3870" y="5132"/>
                  </a:cubicBezTo>
                  <a:lnTo>
                    <a:pt x="3870" y="4108"/>
                  </a:lnTo>
                  <a:cubicBezTo>
                    <a:pt x="3870" y="3822"/>
                    <a:pt x="3668" y="3536"/>
                    <a:pt x="3370" y="3465"/>
                  </a:cubicBezTo>
                  <a:lnTo>
                    <a:pt x="2775" y="3286"/>
                  </a:lnTo>
                  <a:cubicBezTo>
                    <a:pt x="2692" y="3263"/>
                    <a:pt x="2632" y="3179"/>
                    <a:pt x="2632" y="3108"/>
                  </a:cubicBezTo>
                  <a:lnTo>
                    <a:pt x="2632" y="2977"/>
                  </a:lnTo>
                  <a:cubicBezTo>
                    <a:pt x="2692" y="2929"/>
                    <a:pt x="2739" y="2882"/>
                    <a:pt x="2799" y="2846"/>
                  </a:cubicBezTo>
                  <a:cubicBezTo>
                    <a:pt x="3037" y="2608"/>
                    <a:pt x="3168" y="2286"/>
                    <a:pt x="3168" y="1953"/>
                  </a:cubicBezTo>
                  <a:lnTo>
                    <a:pt x="3168" y="1631"/>
                  </a:lnTo>
                  <a:lnTo>
                    <a:pt x="3228" y="1501"/>
                  </a:lnTo>
                  <a:cubicBezTo>
                    <a:pt x="3311" y="1358"/>
                    <a:pt x="3347" y="1191"/>
                    <a:pt x="3347" y="1024"/>
                  </a:cubicBezTo>
                  <a:lnTo>
                    <a:pt x="3347" y="167"/>
                  </a:lnTo>
                  <a:cubicBezTo>
                    <a:pt x="3347" y="72"/>
                    <a:pt x="3275" y="0"/>
                    <a:pt x="31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83"/>
            <p:cNvSpPr/>
            <p:nvPr/>
          </p:nvSpPr>
          <p:spPr>
            <a:xfrm>
              <a:off x="7670757" y="2551072"/>
              <a:ext cx="10248" cy="33005"/>
            </a:xfrm>
            <a:custGeom>
              <a:rect b="b" l="l" r="r" t="t"/>
              <a:pathLst>
                <a:path extrusionOk="0" h="1037" w="322">
                  <a:moveTo>
                    <a:pt x="155" y="1"/>
                  </a:moveTo>
                  <a:cubicBezTo>
                    <a:pt x="72" y="1"/>
                    <a:pt x="0" y="72"/>
                    <a:pt x="0" y="167"/>
                  </a:cubicBezTo>
                  <a:lnTo>
                    <a:pt x="0" y="882"/>
                  </a:lnTo>
                  <a:cubicBezTo>
                    <a:pt x="0" y="965"/>
                    <a:pt x="72" y="1036"/>
                    <a:pt x="155" y="1036"/>
                  </a:cubicBezTo>
                  <a:cubicBezTo>
                    <a:pt x="251" y="1036"/>
                    <a:pt x="322" y="965"/>
                    <a:pt x="322" y="882"/>
                  </a:cubicBezTo>
                  <a:lnTo>
                    <a:pt x="322" y="167"/>
                  </a:lnTo>
                  <a:cubicBezTo>
                    <a:pt x="322" y="72"/>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83"/>
            <p:cNvSpPr/>
            <p:nvPr/>
          </p:nvSpPr>
          <p:spPr>
            <a:xfrm>
              <a:off x="7738963" y="2551072"/>
              <a:ext cx="10280" cy="33005"/>
            </a:xfrm>
            <a:custGeom>
              <a:rect b="b" l="l" r="r" t="t"/>
              <a:pathLst>
                <a:path extrusionOk="0" h="1037" w="323">
                  <a:moveTo>
                    <a:pt x="155" y="1"/>
                  </a:moveTo>
                  <a:cubicBezTo>
                    <a:pt x="72" y="1"/>
                    <a:pt x="1" y="72"/>
                    <a:pt x="1" y="167"/>
                  </a:cubicBezTo>
                  <a:lnTo>
                    <a:pt x="1" y="882"/>
                  </a:lnTo>
                  <a:cubicBezTo>
                    <a:pt x="1" y="965"/>
                    <a:pt x="72" y="1036"/>
                    <a:pt x="155" y="1036"/>
                  </a:cubicBezTo>
                  <a:cubicBezTo>
                    <a:pt x="251" y="1036"/>
                    <a:pt x="322" y="965"/>
                    <a:pt x="322" y="882"/>
                  </a:cubicBezTo>
                  <a:lnTo>
                    <a:pt x="322" y="167"/>
                  </a:lnTo>
                  <a:cubicBezTo>
                    <a:pt x="322" y="72"/>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83"/>
            <p:cNvSpPr/>
            <p:nvPr/>
          </p:nvSpPr>
          <p:spPr>
            <a:xfrm>
              <a:off x="7568432" y="2635956"/>
              <a:ext cx="45513" cy="15946"/>
            </a:xfrm>
            <a:custGeom>
              <a:rect b="b" l="l" r="r" t="t"/>
              <a:pathLst>
                <a:path extrusionOk="0" h="501" w="1430">
                  <a:moveTo>
                    <a:pt x="156" y="1"/>
                  </a:moveTo>
                  <a:cubicBezTo>
                    <a:pt x="72" y="1"/>
                    <a:pt x="1" y="72"/>
                    <a:pt x="1" y="155"/>
                  </a:cubicBezTo>
                  <a:cubicBezTo>
                    <a:pt x="1" y="251"/>
                    <a:pt x="72" y="322"/>
                    <a:pt x="156" y="322"/>
                  </a:cubicBezTo>
                  <a:cubicBezTo>
                    <a:pt x="358" y="322"/>
                    <a:pt x="894" y="358"/>
                    <a:pt x="1156" y="489"/>
                  </a:cubicBezTo>
                  <a:cubicBezTo>
                    <a:pt x="1191" y="501"/>
                    <a:pt x="1203" y="501"/>
                    <a:pt x="1227" y="501"/>
                  </a:cubicBezTo>
                  <a:cubicBezTo>
                    <a:pt x="1287" y="501"/>
                    <a:pt x="1346" y="477"/>
                    <a:pt x="1382" y="417"/>
                  </a:cubicBezTo>
                  <a:cubicBezTo>
                    <a:pt x="1430" y="334"/>
                    <a:pt x="1394" y="239"/>
                    <a:pt x="1310" y="191"/>
                  </a:cubicBezTo>
                  <a:cubicBezTo>
                    <a:pt x="918" y="1"/>
                    <a:pt x="191" y="1"/>
                    <a:pt x="15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83"/>
            <p:cNvSpPr/>
            <p:nvPr/>
          </p:nvSpPr>
          <p:spPr>
            <a:xfrm>
              <a:off x="7529411" y="2607916"/>
              <a:ext cx="123172" cy="168654"/>
            </a:xfrm>
            <a:custGeom>
              <a:rect b="b" l="l" r="r" t="t"/>
              <a:pathLst>
                <a:path extrusionOk="0" h="5299" w="3870">
                  <a:moveTo>
                    <a:pt x="3025" y="310"/>
                  </a:moveTo>
                  <a:lnTo>
                    <a:pt x="3025" y="1013"/>
                  </a:lnTo>
                  <a:cubicBezTo>
                    <a:pt x="3025" y="1132"/>
                    <a:pt x="2989" y="1239"/>
                    <a:pt x="2953" y="1334"/>
                  </a:cubicBezTo>
                  <a:lnTo>
                    <a:pt x="2858" y="1501"/>
                  </a:lnTo>
                  <a:cubicBezTo>
                    <a:pt x="2846" y="1536"/>
                    <a:pt x="2846" y="1548"/>
                    <a:pt x="2846" y="1572"/>
                  </a:cubicBezTo>
                  <a:lnTo>
                    <a:pt x="2846" y="1929"/>
                  </a:lnTo>
                  <a:cubicBezTo>
                    <a:pt x="2834" y="2191"/>
                    <a:pt x="2727" y="2406"/>
                    <a:pt x="2560" y="2584"/>
                  </a:cubicBezTo>
                  <a:cubicBezTo>
                    <a:pt x="2392" y="2753"/>
                    <a:pt x="2170" y="2847"/>
                    <a:pt x="1945" y="2847"/>
                  </a:cubicBezTo>
                  <a:cubicBezTo>
                    <a:pt x="1932" y="2847"/>
                    <a:pt x="1919" y="2847"/>
                    <a:pt x="1905" y="2846"/>
                  </a:cubicBezTo>
                  <a:cubicBezTo>
                    <a:pt x="1429" y="2822"/>
                    <a:pt x="1024" y="2394"/>
                    <a:pt x="1024" y="1894"/>
                  </a:cubicBezTo>
                  <a:lnTo>
                    <a:pt x="1024" y="1572"/>
                  </a:lnTo>
                  <a:cubicBezTo>
                    <a:pt x="1024" y="1548"/>
                    <a:pt x="1024" y="1536"/>
                    <a:pt x="1012" y="1501"/>
                  </a:cubicBezTo>
                  <a:lnTo>
                    <a:pt x="905" y="1298"/>
                  </a:lnTo>
                  <a:cubicBezTo>
                    <a:pt x="870" y="1215"/>
                    <a:pt x="846" y="1132"/>
                    <a:pt x="846" y="1060"/>
                  </a:cubicBezTo>
                  <a:lnTo>
                    <a:pt x="846" y="1036"/>
                  </a:lnTo>
                  <a:cubicBezTo>
                    <a:pt x="846" y="643"/>
                    <a:pt x="1179" y="310"/>
                    <a:pt x="1584" y="310"/>
                  </a:cubicBezTo>
                  <a:close/>
                  <a:moveTo>
                    <a:pt x="2298" y="3096"/>
                  </a:moveTo>
                  <a:lnTo>
                    <a:pt x="2298" y="3156"/>
                  </a:lnTo>
                  <a:cubicBezTo>
                    <a:pt x="2298" y="3179"/>
                    <a:pt x="2298" y="3215"/>
                    <a:pt x="2310" y="3263"/>
                  </a:cubicBezTo>
                  <a:lnTo>
                    <a:pt x="1917" y="3656"/>
                  </a:lnTo>
                  <a:lnTo>
                    <a:pt x="1536" y="3275"/>
                  </a:lnTo>
                  <a:cubicBezTo>
                    <a:pt x="1548" y="3239"/>
                    <a:pt x="1548" y="3215"/>
                    <a:pt x="1548" y="3168"/>
                  </a:cubicBezTo>
                  <a:lnTo>
                    <a:pt x="1548" y="3096"/>
                  </a:lnTo>
                  <a:cubicBezTo>
                    <a:pt x="1655" y="3120"/>
                    <a:pt x="1763" y="3156"/>
                    <a:pt x="1882" y="3156"/>
                  </a:cubicBezTo>
                  <a:lnTo>
                    <a:pt x="1917" y="3156"/>
                  </a:lnTo>
                  <a:cubicBezTo>
                    <a:pt x="2036" y="3156"/>
                    <a:pt x="2179" y="3132"/>
                    <a:pt x="2298" y="3096"/>
                  </a:cubicBezTo>
                  <a:close/>
                  <a:moveTo>
                    <a:pt x="1584" y="1"/>
                  </a:moveTo>
                  <a:cubicBezTo>
                    <a:pt x="1001" y="1"/>
                    <a:pt x="524" y="477"/>
                    <a:pt x="524" y="1060"/>
                  </a:cubicBezTo>
                  <a:lnTo>
                    <a:pt x="524" y="1072"/>
                  </a:lnTo>
                  <a:cubicBezTo>
                    <a:pt x="524" y="1203"/>
                    <a:pt x="548" y="1334"/>
                    <a:pt x="608" y="1453"/>
                  </a:cubicBezTo>
                  <a:lnTo>
                    <a:pt x="703" y="1620"/>
                  </a:lnTo>
                  <a:lnTo>
                    <a:pt x="703" y="1894"/>
                  </a:lnTo>
                  <a:cubicBezTo>
                    <a:pt x="703" y="2322"/>
                    <a:pt x="905" y="2703"/>
                    <a:pt x="1239" y="2941"/>
                  </a:cubicBezTo>
                  <a:lnTo>
                    <a:pt x="1239" y="3179"/>
                  </a:lnTo>
                  <a:cubicBezTo>
                    <a:pt x="1239" y="3215"/>
                    <a:pt x="1227" y="3239"/>
                    <a:pt x="1191" y="3239"/>
                  </a:cubicBezTo>
                  <a:lnTo>
                    <a:pt x="512" y="3441"/>
                  </a:lnTo>
                  <a:cubicBezTo>
                    <a:pt x="215" y="3525"/>
                    <a:pt x="0" y="3799"/>
                    <a:pt x="0" y="4108"/>
                  </a:cubicBezTo>
                  <a:lnTo>
                    <a:pt x="0" y="5132"/>
                  </a:lnTo>
                  <a:cubicBezTo>
                    <a:pt x="0" y="5227"/>
                    <a:pt x="72" y="5299"/>
                    <a:pt x="167" y="5299"/>
                  </a:cubicBezTo>
                  <a:cubicBezTo>
                    <a:pt x="250" y="5299"/>
                    <a:pt x="322" y="5227"/>
                    <a:pt x="322" y="5132"/>
                  </a:cubicBezTo>
                  <a:lnTo>
                    <a:pt x="322" y="4108"/>
                  </a:lnTo>
                  <a:cubicBezTo>
                    <a:pt x="322" y="3941"/>
                    <a:pt x="429" y="3799"/>
                    <a:pt x="596" y="3751"/>
                  </a:cubicBezTo>
                  <a:lnTo>
                    <a:pt x="1274" y="3560"/>
                  </a:lnTo>
                  <a:cubicBezTo>
                    <a:pt x="1310" y="3560"/>
                    <a:pt x="1322" y="3537"/>
                    <a:pt x="1358" y="3525"/>
                  </a:cubicBezTo>
                  <a:lnTo>
                    <a:pt x="1774" y="3941"/>
                  </a:lnTo>
                  <a:lnTo>
                    <a:pt x="1774" y="5120"/>
                  </a:lnTo>
                  <a:cubicBezTo>
                    <a:pt x="1774" y="5204"/>
                    <a:pt x="1846" y="5287"/>
                    <a:pt x="1929" y="5287"/>
                  </a:cubicBezTo>
                  <a:cubicBezTo>
                    <a:pt x="2025" y="5287"/>
                    <a:pt x="2096" y="5204"/>
                    <a:pt x="2096" y="5120"/>
                  </a:cubicBezTo>
                  <a:lnTo>
                    <a:pt x="2096" y="3941"/>
                  </a:lnTo>
                  <a:lnTo>
                    <a:pt x="2513" y="3525"/>
                  </a:lnTo>
                  <a:cubicBezTo>
                    <a:pt x="2548" y="3537"/>
                    <a:pt x="2560" y="3537"/>
                    <a:pt x="2584" y="3560"/>
                  </a:cubicBezTo>
                  <a:lnTo>
                    <a:pt x="3275" y="3751"/>
                  </a:lnTo>
                  <a:cubicBezTo>
                    <a:pt x="3441" y="3799"/>
                    <a:pt x="3537" y="3941"/>
                    <a:pt x="3537" y="4108"/>
                  </a:cubicBezTo>
                  <a:lnTo>
                    <a:pt x="3537" y="5132"/>
                  </a:lnTo>
                  <a:cubicBezTo>
                    <a:pt x="3537" y="5227"/>
                    <a:pt x="3620" y="5299"/>
                    <a:pt x="3703" y="5299"/>
                  </a:cubicBezTo>
                  <a:cubicBezTo>
                    <a:pt x="3799" y="5299"/>
                    <a:pt x="3870" y="5227"/>
                    <a:pt x="3870" y="5132"/>
                  </a:cubicBezTo>
                  <a:lnTo>
                    <a:pt x="3870" y="4108"/>
                  </a:lnTo>
                  <a:cubicBezTo>
                    <a:pt x="3870" y="3810"/>
                    <a:pt x="3668" y="3537"/>
                    <a:pt x="3370" y="3453"/>
                  </a:cubicBezTo>
                  <a:lnTo>
                    <a:pt x="2679" y="3263"/>
                  </a:lnTo>
                  <a:cubicBezTo>
                    <a:pt x="2656" y="3239"/>
                    <a:pt x="2632" y="3227"/>
                    <a:pt x="2632" y="3203"/>
                  </a:cubicBezTo>
                  <a:lnTo>
                    <a:pt x="2632" y="2977"/>
                  </a:lnTo>
                  <a:cubicBezTo>
                    <a:pt x="2691" y="2929"/>
                    <a:pt x="2739" y="2882"/>
                    <a:pt x="2798" y="2846"/>
                  </a:cubicBezTo>
                  <a:cubicBezTo>
                    <a:pt x="3037" y="2608"/>
                    <a:pt x="3168" y="2287"/>
                    <a:pt x="3168" y="1953"/>
                  </a:cubicBezTo>
                  <a:lnTo>
                    <a:pt x="3168" y="1632"/>
                  </a:lnTo>
                  <a:lnTo>
                    <a:pt x="3227" y="1501"/>
                  </a:lnTo>
                  <a:cubicBezTo>
                    <a:pt x="3310" y="1358"/>
                    <a:pt x="3346" y="1191"/>
                    <a:pt x="3346" y="1024"/>
                  </a:cubicBezTo>
                  <a:lnTo>
                    <a:pt x="3346" y="167"/>
                  </a:lnTo>
                  <a:cubicBezTo>
                    <a:pt x="3346" y="72"/>
                    <a:pt x="3275" y="1"/>
                    <a:pt x="319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83"/>
            <p:cNvSpPr/>
            <p:nvPr/>
          </p:nvSpPr>
          <p:spPr>
            <a:xfrm>
              <a:off x="7551754" y="2743946"/>
              <a:ext cx="10280" cy="33005"/>
            </a:xfrm>
            <a:custGeom>
              <a:rect b="b" l="l" r="r" t="t"/>
              <a:pathLst>
                <a:path extrusionOk="0" h="1037" w="323">
                  <a:moveTo>
                    <a:pt x="168" y="1"/>
                  </a:moveTo>
                  <a:cubicBezTo>
                    <a:pt x="72" y="1"/>
                    <a:pt x="1" y="72"/>
                    <a:pt x="1" y="156"/>
                  </a:cubicBezTo>
                  <a:lnTo>
                    <a:pt x="1" y="870"/>
                  </a:lnTo>
                  <a:cubicBezTo>
                    <a:pt x="1" y="965"/>
                    <a:pt x="72" y="1037"/>
                    <a:pt x="168" y="1037"/>
                  </a:cubicBezTo>
                  <a:cubicBezTo>
                    <a:pt x="251" y="1037"/>
                    <a:pt x="322" y="965"/>
                    <a:pt x="322" y="870"/>
                  </a:cubicBezTo>
                  <a:lnTo>
                    <a:pt x="322" y="156"/>
                  </a:lnTo>
                  <a:cubicBezTo>
                    <a:pt x="322" y="72"/>
                    <a:pt x="251" y="1"/>
                    <a:pt x="16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83"/>
            <p:cNvSpPr/>
            <p:nvPr/>
          </p:nvSpPr>
          <p:spPr>
            <a:xfrm>
              <a:off x="7619610" y="2743946"/>
              <a:ext cx="10248" cy="33005"/>
            </a:xfrm>
            <a:custGeom>
              <a:rect b="b" l="l" r="r" t="t"/>
              <a:pathLst>
                <a:path extrusionOk="0" h="1037" w="322">
                  <a:moveTo>
                    <a:pt x="155" y="1"/>
                  </a:moveTo>
                  <a:cubicBezTo>
                    <a:pt x="72" y="1"/>
                    <a:pt x="0" y="72"/>
                    <a:pt x="0" y="156"/>
                  </a:cubicBezTo>
                  <a:lnTo>
                    <a:pt x="0" y="870"/>
                  </a:lnTo>
                  <a:cubicBezTo>
                    <a:pt x="0" y="965"/>
                    <a:pt x="72" y="1037"/>
                    <a:pt x="155" y="1037"/>
                  </a:cubicBezTo>
                  <a:cubicBezTo>
                    <a:pt x="250" y="1037"/>
                    <a:pt x="322" y="965"/>
                    <a:pt x="322" y="870"/>
                  </a:cubicBezTo>
                  <a:lnTo>
                    <a:pt x="322" y="156"/>
                  </a:lnTo>
                  <a:cubicBezTo>
                    <a:pt x="322" y="72"/>
                    <a:pt x="250"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83"/>
            <p:cNvSpPr/>
            <p:nvPr/>
          </p:nvSpPr>
          <p:spPr>
            <a:xfrm>
              <a:off x="7773464" y="2584427"/>
              <a:ext cx="111810" cy="192525"/>
            </a:xfrm>
            <a:custGeom>
              <a:rect b="b" l="l" r="r" t="t"/>
              <a:pathLst>
                <a:path extrusionOk="0" h="6049" w="3513">
                  <a:moveTo>
                    <a:pt x="1738" y="346"/>
                  </a:moveTo>
                  <a:cubicBezTo>
                    <a:pt x="2036" y="346"/>
                    <a:pt x="2286" y="560"/>
                    <a:pt x="2286" y="810"/>
                  </a:cubicBezTo>
                  <a:lnTo>
                    <a:pt x="2286" y="846"/>
                  </a:lnTo>
                  <a:cubicBezTo>
                    <a:pt x="2131" y="762"/>
                    <a:pt x="1929" y="739"/>
                    <a:pt x="1738" y="739"/>
                  </a:cubicBezTo>
                  <a:cubicBezTo>
                    <a:pt x="1548" y="739"/>
                    <a:pt x="1369" y="786"/>
                    <a:pt x="1191" y="846"/>
                  </a:cubicBezTo>
                  <a:lnTo>
                    <a:pt x="1191" y="810"/>
                  </a:lnTo>
                  <a:cubicBezTo>
                    <a:pt x="1203" y="560"/>
                    <a:pt x="1441" y="346"/>
                    <a:pt x="1738" y="346"/>
                  </a:cubicBezTo>
                  <a:close/>
                  <a:moveTo>
                    <a:pt x="1738" y="1048"/>
                  </a:moveTo>
                  <a:cubicBezTo>
                    <a:pt x="2334" y="1048"/>
                    <a:pt x="2822" y="1536"/>
                    <a:pt x="2822" y="2132"/>
                  </a:cubicBezTo>
                  <a:cubicBezTo>
                    <a:pt x="2822" y="2251"/>
                    <a:pt x="2810" y="2358"/>
                    <a:pt x="2762" y="2477"/>
                  </a:cubicBezTo>
                  <a:cubicBezTo>
                    <a:pt x="2286" y="2001"/>
                    <a:pt x="1453" y="1810"/>
                    <a:pt x="1429" y="1798"/>
                  </a:cubicBezTo>
                  <a:cubicBezTo>
                    <a:pt x="1415" y="1791"/>
                    <a:pt x="1400" y="1788"/>
                    <a:pt x="1385" y="1788"/>
                  </a:cubicBezTo>
                  <a:cubicBezTo>
                    <a:pt x="1347" y="1788"/>
                    <a:pt x="1308" y="1805"/>
                    <a:pt x="1274" y="1822"/>
                  </a:cubicBezTo>
                  <a:cubicBezTo>
                    <a:pt x="1238" y="1858"/>
                    <a:pt x="1215" y="1893"/>
                    <a:pt x="1215" y="1953"/>
                  </a:cubicBezTo>
                  <a:cubicBezTo>
                    <a:pt x="1215" y="1977"/>
                    <a:pt x="1203" y="2072"/>
                    <a:pt x="1084" y="2191"/>
                  </a:cubicBezTo>
                  <a:cubicBezTo>
                    <a:pt x="1024" y="2251"/>
                    <a:pt x="1024" y="2358"/>
                    <a:pt x="1084" y="2429"/>
                  </a:cubicBezTo>
                  <a:cubicBezTo>
                    <a:pt x="1111" y="2467"/>
                    <a:pt x="1148" y="2483"/>
                    <a:pt x="1188" y="2483"/>
                  </a:cubicBezTo>
                  <a:cubicBezTo>
                    <a:pt x="1234" y="2483"/>
                    <a:pt x="1283" y="2461"/>
                    <a:pt x="1322" y="2429"/>
                  </a:cubicBezTo>
                  <a:cubicBezTo>
                    <a:pt x="1405" y="2346"/>
                    <a:pt x="1465" y="2239"/>
                    <a:pt x="1500" y="2167"/>
                  </a:cubicBezTo>
                  <a:cubicBezTo>
                    <a:pt x="1786" y="2251"/>
                    <a:pt x="2358" y="2465"/>
                    <a:pt x="2631" y="2834"/>
                  </a:cubicBezTo>
                  <a:cubicBezTo>
                    <a:pt x="2560" y="3263"/>
                    <a:pt x="2191" y="3584"/>
                    <a:pt x="1738" y="3584"/>
                  </a:cubicBezTo>
                  <a:cubicBezTo>
                    <a:pt x="1274" y="3584"/>
                    <a:pt x="893" y="3239"/>
                    <a:pt x="845" y="2774"/>
                  </a:cubicBezTo>
                  <a:cubicBezTo>
                    <a:pt x="845" y="2751"/>
                    <a:pt x="834" y="2727"/>
                    <a:pt x="822" y="2703"/>
                  </a:cubicBezTo>
                  <a:cubicBezTo>
                    <a:pt x="714" y="2536"/>
                    <a:pt x="655" y="2334"/>
                    <a:pt x="655" y="2132"/>
                  </a:cubicBezTo>
                  <a:cubicBezTo>
                    <a:pt x="655" y="1536"/>
                    <a:pt x="1143" y="1048"/>
                    <a:pt x="1738" y="1048"/>
                  </a:cubicBezTo>
                  <a:close/>
                  <a:moveTo>
                    <a:pt x="2131" y="3846"/>
                  </a:moveTo>
                  <a:lnTo>
                    <a:pt x="2131" y="4025"/>
                  </a:lnTo>
                  <a:cubicBezTo>
                    <a:pt x="2131" y="4084"/>
                    <a:pt x="2143" y="4144"/>
                    <a:pt x="2167" y="4191"/>
                  </a:cubicBezTo>
                  <a:lnTo>
                    <a:pt x="1988" y="4334"/>
                  </a:lnTo>
                  <a:cubicBezTo>
                    <a:pt x="1917" y="4400"/>
                    <a:pt x="1825" y="4432"/>
                    <a:pt x="1734" y="4432"/>
                  </a:cubicBezTo>
                  <a:cubicBezTo>
                    <a:pt x="1643" y="4432"/>
                    <a:pt x="1554" y="4400"/>
                    <a:pt x="1488" y="4334"/>
                  </a:cubicBezTo>
                  <a:lnTo>
                    <a:pt x="1334" y="4191"/>
                  </a:lnTo>
                  <a:cubicBezTo>
                    <a:pt x="1369" y="4144"/>
                    <a:pt x="1381" y="4084"/>
                    <a:pt x="1381" y="4025"/>
                  </a:cubicBezTo>
                  <a:lnTo>
                    <a:pt x="1381" y="3846"/>
                  </a:lnTo>
                  <a:cubicBezTo>
                    <a:pt x="1500" y="3870"/>
                    <a:pt x="1619" y="3906"/>
                    <a:pt x="1750" y="3906"/>
                  </a:cubicBezTo>
                  <a:cubicBezTo>
                    <a:pt x="1893" y="3906"/>
                    <a:pt x="2012" y="3894"/>
                    <a:pt x="2131" y="3846"/>
                  </a:cubicBezTo>
                  <a:close/>
                  <a:moveTo>
                    <a:pt x="1750" y="0"/>
                  </a:moveTo>
                  <a:cubicBezTo>
                    <a:pt x="1274" y="0"/>
                    <a:pt x="881" y="358"/>
                    <a:pt x="881" y="798"/>
                  </a:cubicBezTo>
                  <a:cubicBezTo>
                    <a:pt x="881" y="869"/>
                    <a:pt x="893" y="929"/>
                    <a:pt x="905" y="1000"/>
                  </a:cubicBezTo>
                  <a:cubicBezTo>
                    <a:pt x="560" y="1250"/>
                    <a:pt x="345" y="1667"/>
                    <a:pt x="345" y="2132"/>
                  </a:cubicBezTo>
                  <a:cubicBezTo>
                    <a:pt x="345" y="2382"/>
                    <a:pt x="405" y="2632"/>
                    <a:pt x="536" y="2834"/>
                  </a:cubicBezTo>
                  <a:cubicBezTo>
                    <a:pt x="583" y="3191"/>
                    <a:pt x="774" y="3489"/>
                    <a:pt x="1060" y="3679"/>
                  </a:cubicBezTo>
                  <a:lnTo>
                    <a:pt x="1060" y="4025"/>
                  </a:lnTo>
                  <a:lnTo>
                    <a:pt x="1060" y="4037"/>
                  </a:lnTo>
                  <a:lnTo>
                    <a:pt x="381" y="4382"/>
                  </a:lnTo>
                  <a:cubicBezTo>
                    <a:pt x="143" y="4501"/>
                    <a:pt x="0" y="4739"/>
                    <a:pt x="0" y="5013"/>
                  </a:cubicBezTo>
                  <a:lnTo>
                    <a:pt x="0" y="5882"/>
                  </a:lnTo>
                  <a:cubicBezTo>
                    <a:pt x="0" y="5977"/>
                    <a:pt x="72" y="6049"/>
                    <a:pt x="167" y="6049"/>
                  </a:cubicBezTo>
                  <a:cubicBezTo>
                    <a:pt x="250" y="6049"/>
                    <a:pt x="322" y="5977"/>
                    <a:pt x="322" y="5882"/>
                  </a:cubicBezTo>
                  <a:lnTo>
                    <a:pt x="322" y="5013"/>
                  </a:lnTo>
                  <a:cubicBezTo>
                    <a:pt x="322" y="4870"/>
                    <a:pt x="393" y="4739"/>
                    <a:pt x="536" y="4679"/>
                  </a:cubicBezTo>
                  <a:lnTo>
                    <a:pt x="1084" y="4394"/>
                  </a:lnTo>
                  <a:lnTo>
                    <a:pt x="1274" y="4572"/>
                  </a:lnTo>
                  <a:cubicBezTo>
                    <a:pt x="1417" y="4715"/>
                    <a:pt x="1584" y="4775"/>
                    <a:pt x="1750" y="4775"/>
                  </a:cubicBezTo>
                  <a:cubicBezTo>
                    <a:pt x="1929" y="4775"/>
                    <a:pt x="2096" y="4715"/>
                    <a:pt x="2227" y="4572"/>
                  </a:cubicBezTo>
                  <a:lnTo>
                    <a:pt x="2429" y="4394"/>
                  </a:lnTo>
                  <a:lnTo>
                    <a:pt x="2977" y="4679"/>
                  </a:lnTo>
                  <a:cubicBezTo>
                    <a:pt x="3096" y="4739"/>
                    <a:pt x="3179" y="4870"/>
                    <a:pt x="3179" y="5013"/>
                  </a:cubicBezTo>
                  <a:lnTo>
                    <a:pt x="3179" y="5882"/>
                  </a:lnTo>
                  <a:cubicBezTo>
                    <a:pt x="3179" y="5977"/>
                    <a:pt x="3262" y="6049"/>
                    <a:pt x="3346" y="6049"/>
                  </a:cubicBezTo>
                  <a:cubicBezTo>
                    <a:pt x="3441" y="6049"/>
                    <a:pt x="3512" y="5977"/>
                    <a:pt x="3512" y="5882"/>
                  </a:cubicBezTo>
                  <a:lnTo>
                    <a:pt x="3512" y="5013"/>
                  </a:lnTo>
                  <a:cubicBezTo>
                    <a:pt x="3512" y="4739"/>
                    <a:pt x="3358" y="4501"/>
                    <a:pt x="3120" y="4382"/>
                  </a:cubicBezTo>
                  <a:lnTo>
                    <a:pt x="2453" y="4037"/>
                  </a:lnTo>
                  <a:lnTo>
                    <a:pt x="2453" y="4025"/>
                  </a:lnTo>
                  <a:lnTo>
                    <a:pt x="2453" y="3679"/>
                  </a:lnTo>
                  <a:cubicBezTo>
                    <a:pt x="2739" y="3489"/>
                    <a:pt x="2929" y="3191"/>
                    <a:pt x="2977" y="2834"/>
                  </a:cubicBezTo>
                  <a:cubicBezTo>
                    <a:pt x="3096" y="2632"/>
                    <a:pt x="3167" y="2370"/>
                    <a:pt x="3167" y="2132"/>
                  </a:cubicBezTo>
                  <a:cubicBezTo>
                    <a:pt x="3167" y="1667"/>
                    <a:pt x="2941" y="1262"/>
                    <a:pt x="2608" y="1000"/>
                  </a:cubicBezTo>
                  <a:cubicBezTo>
                    <a:pt x="2619" y="941"/>
                    <a:pt x="2631" y="869"/>
                    <a:pt x="2631" y="798"/>
                  </a:cubicBezTo>
                  <a:cubicBezTo>
                    <a:pt x="2631" y="369"/>
                    <a:pt x="2227" y="0"/>
                    <a:pt x="175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83"/>
            <p:cNvSpPr/>
            <p:nvPr/>
          </p:nvSpPr>
          <p:spPr>
            <a:xfrm>
              <a:off x="7795043" y="2750789"/>
              <a:ext cx="11012" cy="26162"/>
            </a:xfrm>
            <a:custGeom>
              <a:rect b="b" l="l" r="r" t="t"/>
              <a:pathLst>
                <a:path extrusionOk="0" h="822" w="346">
                  <a:moveTo>
                    <a:pt x="167" y="0"/>
                  </a:moveTo>
                  <a:cubicBezTo>
                    <a:pt x="84" y="0"/>
                    <a:pt x="1" y="83"/>
                    <a:pt x="1" y="167"/>
                  </a:cubicBezTo>
                  <a:lnTo>
                    <a:pt x="1" y="655"/>
                  </a:lnTo>
                  <a:cubicBezTo>
                    <a:pt x="1" y="750"/>
                    <a:pt x="84" y="822"/>
                    <a:pt x="167" y="822"/>
                  </a:cubicBezTo>
                  <a:cubicBezTo>
                    <a:pt x="263" y="822"/>
                    <a:pt x="334" y="750"/>
                    <a:pt x="334" y="655"/>
                  </a:cubicBezTo>
                  <a:lnTo>
                    <a:pt x="334" y="167"/>
                  </a:lnTo>
                  <a:cubicBezTo>
                    <a:pt x="346" y="83"/>
                    <a:pt x="275"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83"/>
            <p:cNvSpPr/>
            <p:nvPr/>
          </p:nvSpPr>
          <p:spPr>
            <a:xfrm>
              <a:off x="7851887" y="2750789"/>
              <a:ext cx="10662" cy="26162"/>
            </a:xfrm>
            <a:custGeom>
              <a:rect b="b" l="l" r="r" t="t"/>
              <a:pathLst>
                <a:path extrusionOk="0" h="822" w="335">
                  <a:moveTo>
                    <a:pt x="167" y="0"/>
                  </a:moveTo>
                  <a:cubicBezTo>
                    <a:pt x="84" y="0"/>
                    <a:pt x="1" y="83"/>
                    <a:pt x="1" y="167"/>
                  </a:cubicBezTo>
                  <a:lnTo>
                    <a:pt x="1" y="655"/>
                  </a:lnTo>
                  <a:cubicBezTo>
                    <a:pt x="1" y="750"/>
                    <a:pt x="84" y="822"/>
                    <a:pt x="167" y="822"/>
                  </a:cubicBezTo>
                  <a:cubicBezTo>
                    <a:pt x="263" y="822"/>
                    <a:pt x="334" y="750"/>
                    <a:pt x="334" y="655"/>
                  </a:cubicBezTo>
                  <a:lnTo>
                    <a:pt x="334" y="167"/>
                  </a:lnTo>
                  <a:cubicBezTo>
                    <a:pt x="334" y="83"/>
                    <a:pt x="263"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83"/>
            <p:cNvSpPr/>
            <p:nvPr/>
          </p:nvSpPr>
          <p:spPr>
            <a:xfrm>
              <a:off x="7641189" y="2595789"/>
              <a:ext cx="136826" cy="113147"/>
            </a:xfrm>
            <a:custGeom>
              <a:rect b="b" l="l" r="r" t="t"/>
              <a:pathLst>
                <a:path extrusionOk="0" h="3555" w="4299">
                  <a:moveTo>
                    <a:pt x="2156" y="1"/>
                  </a:moveTo>
                  <a:cubicBezTo>
                    <a:pt x="2072" y="1"/>
                    <a:pt x="2001" y="84"/>
                    <a:pt x="2001" y="167"/>
                  </a:cubicBezTo>
                  <a:lnTo>
                    <a:pt x="2001" y="2048"/>
                  </a:lnTo>
                  <a:lnTo>
                    <a:pt x="108" y="3251"/>
                  </a:lnTo>
                  <a:cubicBezTo>
                    <a:pt x="37" y="3299"/>
                    <a:pt x="1" y="3406"/>
                    <a:pt x="60" y="3477"/>
                  </a:cubicBezTo>
                  <a:cubicBezTo>
                    <a:pt x="91" y="3523"/>
                    <a:pt x="147" y="3555"/>
                    <a:pt x="202" y="3555"/>
                  </a:cubicBezTo>
                  <a:cubicBezTo>
                    <a:pt x="232" y="3555"/>
                    <a:pt x="261" y="3546"/>
                    <a:pt x="287" y="3525"/>
                  </a:cubicBezTo>
                  <a:lnTo>
                    <a:pt x="2156" y="2334"/>
                  </a:lnTo>
                  <a:lnTo>
                    <a:pt x="4037" y="3525"/>
                  </a:lnTo>
                  <a:cubicBezTo>
                    <a:pt x="4061" y="3537"/>
                    <a:pt x="4097" y="3549"/>
                    <a:pt x="4120" y="3549"/>
                  </a:cubicBezTo>
                  <a:cubicBezTo>
                    <a:pt x="4180" y="3549"/>
                    <a:pt x="4228" y="3525"/>
                    <a:pt x="4263" y="3477"/>
                  </a:cubicBezTo>
                  <a:cubicBezTo>
                    <a:pt x="4299" y="3406"/>
                    <a:pt x="4287" y="3299"/>
                    <a:pt x="4216" y="3251"/>
                  </a:cubicBezTo>
                  <a:lnTo>
                    <a:pt x="2323" y="2048"/>
                  </a:lnTo>
                  <a:lnTo>
                    <a:pt x="2323" y="167"/>
                  </a:lnTo>
                  <a:cubicBezTo>
                    <a:pt x="2323" y="84"/>
                    <a:pt x="2251" y="1"/>
                    <a:pt x="215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7" name="Google Shape;6677;p83"/>
          <p:cNvGrpSpPr/>
          <p:nvPr/>
        </p:nvGrpSpPr>
        <p:grpSpPr>
          <a:xfrm>
            <a:off x="5733194" y="2431718"/>
            <a:ext cx="446826" cy="327059"/>
            <a:chOff x="5733194" y="2431718"/>
            <a:chExt cx="446826" cy="327059"/>
          </a:xfrm>
        </p:grpSpPr>
        <p:sp>
          <p:nvSpPr>
            <p:cNvPr id="6678" name="Google Shape;6678;p83"/>
            <p:cNvSpPr/>
            <p:nvPr/>
          </p:nvSpPr>
          <p:spPr>
            <a:xfrm>
              <a:off x="6032946" y="2474145"/>
              <a:ext cx="56112" cy="20115"/>
            </a:xfrm>
            <a:custGeom>
              <a:rect b="b" l="l" r="r" t="t"/>
              <a:pathLst>
                <a:path extrusionOk="0" h="632" w="1763">
                  <a:moveTo>
                    <a:pt x="215" y="1"/>
                  </a:moveTo>
                  <a:cubicBezTo>
                    <a:pt x="96" y="1"/>
                    <a:pt x="1" y="96"/>
                    <a:pt x="1" y="215"/>
                  </a:cubicBezTo>
                  <a:cubicBezTo>
                    <a:pt x="1" y="334"/>
                    <a:pt x="96" y="417"/>
                    <a:pt x="215" y="417"/>
                  </a:cubicBezTo>
                  <a:cubicBezTo>
                    <a:pt x="441" y="417"/>
                    <a:pt x="1108" y="453"/>
                    <a:pt x="1429" y="620"/>
                  </a:cubicBezTo>
                  <a:cubicBezTo>
                    <a:pt x="1465" y="632"/>
                    <a:pt x="1489" y="632"/>
                    <a:pt x="1525" y="632"/>
                  </a:cubicBezTo>
                  <a:cubicBezTo>
                    <a:pt x="1596" y="632"/>
                    <a:pt x="1668" y="584"/>
                    <a:pt x="1703" y="513"/>
                  </a:cubicBezTo>
                  <a:cubicBezTo>
                    <a:pt x="1763" y="417"/>
                    <a:pt x="1727" y="298"/>
                    <a:pt x="1632" y="239"/>
                  </a:cubicBezTo>
                  <a:cubicBezTo>
                    <a:pt x="1156" y="1"/>
                    <a:pt x="263" y="1"/>
                    <a:pt x="2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83"/>
            <p:cNvSpPr/>
            <p:nvPr/>
          </p:nvSpPr>
          <p:spPr>
            <a:xfrm>
              <a:off x="5733194" y="2431718"/>
              <a:ext cx="446826" cy="327059"/>
            </a:xfrm>
            <a:custGeom>
              <a:rect b="b" l="l" r="r" t="t"/>
              <a:pathLst>
                <a:path extrusionOk="0" h="10276" w="14039">
                  <a:moveTo>
                    <a:pt x="11621" y="655"/>
                  </a:moveTo>
                  <a:lnTo>
                    <a:pt x="11621" y="1500"/>
                  </a:lnTo>
                  <a:cubicBezTo>
                    <a:pt x="11621" y="1631"/>
                    <a:pt x="11598" y="1762"/>
                    <a:pt x="11538" y="1905"/>
                  </a:cubicBezTo>
                  <a:lnTo>
                    <a:pt x="11431" y="2108"/>
                  </a:lnTo>
                  <a:cubicBezTo>
                    <a:pt x="11419" y="2143"/>
                    <a:pt x="11419" y="2167"/>
                    <a:pt x="11419" y="2203"/>
                  </a:cubicBezTo>
                  <a:lnTo>
                    <a:pt x="11419" y="2631"/>
                  </a:lnTo>
                  <a:cubicBezTo>
                    <a:pt x="11419" y="2929"/>
                    <a:pt x="11300" y="3215"/>
                    <a:pt x="11074" y="3429"/>
                  </a:cubicBezTo>
                  <a:cubicBezTo>
                    <a:pt x="10858" y="3634"/>
                    <a:pt x="10599" y="3751"/>
                    <a:pt x="10317" y="3751"/>
                  </a:cubicBezTo>
                  <a:cubicBezTo>
                    <a:pt x="10303" y="3751"/>
                    <a:pt x="10290" y="3751"/>
                    <a:pt x="10276" y="3751"/>
                  </a:cubicBezTo>
                  <a:cubicBezTo>
                    <a:pt x="9657" y="3739"/>
                    <a:pt x="9181" y="3215"/>
                    <a:pt x="9181" y="2584"/>
                  </a:cubicBezTo>
                  <a:lnTo>
                    <a:pt x="9181" y="2203"/>
                  </a:lnTo>
                  <a:cubicBezTo>
                    <a:pt x="9181" y="2167"/>
                    <a:pt x="9181" y="2143"/>
                    <a:pt x="9169" y="2108"/>
                  </a:cubicBezTo>
                  <a:lnTo>
                    <a:pt x="9038" y="1857"/>
                  </a:lnTo>
                  <a:cubicBezTo>
                    <a:pt x="8990" y="1762"/>
                    <a:pt x="8966" y="1667"/>
                    <a:pt x="8966" y="1560"/>
                  </a:cubicBezTo>
                  <a:lnTo>
                    <a:pt x="8966" y="1548"/>
                  </a:lnTo>
                  <a:cubicBezTo>
                    <a:pt x="8966" y="1048"/>
                    <a:pt x="9359" y="655"/>
                    <a:pt x="9859" y="655"/>
                  </a:cubicBezTo>
                  <a:close/>
                  <a:moveTo>
                    <a:pt x="4156" y="429"/>
                  </a:moveTo>
                  <a:cubicBezTo>
                    <a:pt x="4513" y="429"/>
                    <a:pt x="4823" y="560"/>
                    <a:pt x="5061" y="822"/>
                  </a:cubicBezTo>
                  <a:cubicBezTo>
                    <a:pt x="5299" y="1072"/>
                    <a:pt x="5442" y="1417"/>
                    <a:pt x="5478" y="1786"/>
                  </a:cubicBezTo>
                  <a:cubicBezTo>
                    <a:pt x="5513" y="2215"/>
                    <a:pt x="5656" y="3108"/>
                    <a:pt x="5847" y="3643"/>
                  </a:cubicBezTo>
                  <a:lnTo>
                    <a:pt x="5835" y="3643"/>
                  </a:lnTo>
                  <a:cubicBezTo>
                    <a:pt x="5525" y="3762"/>
                    <a:pt x="4882" y="3941"/>
                    <a:pt x="4132" y="3941"/>
                  </a:cubicBezTo>
                  <a:cubicBezTo>
                    <a:pt x="4077" y="3944"/>
                    <a:pt x="4021" y="3945"/>
                    <a:pt x="3967" y="3945"/>
                  </a:cubicBezTo>
                  <a:cubicBezTo>
                    <a:pt x="3330" y="3945"/>
                    <a:pt x="2762" y="3765"/>
                    <a:pt x="2477" y="3655"/>
                  </a:cubicBezTo>
                  <a:cubicBezTo>
                    <a:pt x="2656" y="3108"/>
                    <a:pt x="2799" y="2215"/>
                    <a:pt x="2835" y="1786"/>
                  </a:cubicBezTo>
                  <a:cubicBezTo>
                    <a:pt x="2858" y="1417"/>
                    <a:pt x="3013" y="1072"/>
                    <a:pt x="3251" y="822"/>
                  </a:cubicBezTo>
                  <a:cubicBezTo>
                    <a:pt x="3501" y="560"/>
                    <a:pt x="3811" y="429"/>
                    <a:pt x="4156" y="429"/>
                  </a:cubicBezTo>
                  <a:close/>
                  <a:moveTo>
                    <a:pt x="10752" y="4096"/>
                  </a:moveTo>
                  <a:cubicBezTo>
                    <a:pt x="10752" y="4155"/>
                    <a:pt x="10764" y="4215"/>
                    <a:pt x="10776" y="4274"/>
                  </a:cubicBezTo>
                  <a:lnTo>
                    <a:pt x="10609" y="4429"/>
                  </a:lnTo>
                  <a:cubicBezTo>
                    <a:pt x="10526" y="4524"/>
                    <a:pt x="10419" y="4572"/>
                    <a:pt x="10300" y="4572"/>
                  </a:cubicBezTo>
                  <a:cubicBezTo>
                    <a:pt x="10181" y="4572"/>
                    <a:pt x="10062" y="4524"/>
                    <a:pt x="9990" y="4429"/>
                  </a:cubicBezTo>
                  <a:lnTo>
                    <a:pt x="9823" y="4274"/>
                  </a:lnTo>
                  <a:cubicBezTo>
                    <a:pt x="9835" y="4215"/>
                    <a:pt x="9859" y="4155"/>
                    <a:pt x="9859" y="4096"/>
                  </a:cubicBezTo>
                  <a:cubicBezTo>
                    <a:pt x="9990" y="4132"/>
                    <a:pt x="10121" y="4167"/>
                    <a:pt x="10252" y="4167"/>
                  </a:cubicBezTo>
                  <a:lnTo>
                    <a:pt x="10300" y="4167"/>
                  </a:lnTo>
                  <a:cubicBezTo>
                    <a:pt x="10455" y="4167"/>
                    <a:pt x="10609" y="4132"/>
                    <a:pt x="10752" y="4096"/>
                  </a:cubicBezTo>
                  <a:close/>
                  <a:moveTo>
                    <a:pt x="4692" y="4358"/>
                  </a:moveTo>
                  <a:cubicBezTo>
                    <a:pt x="4763" y="4524"/>
                    <a:pt x="4918" y="4644"/>
                    <a:pt x="5097" y="4691"/>
                  </a:cubicBezTo>
                  <a:lnTo>
                    <a:pt x="5835" y="4894"/>
                  </a:lnTo>
                  <a:cubicBezTo>
                    <a:pt x="6025" y="4953"/>
                    <a:pt x="6168" y="5132"/>
                    <a:pt x="6168" y="5322"/>
                  </a:cubicBezTo>
                  <a:lnTo>
                    <a:pt x="6168" y="7251"/>
                  </a:lnTo>
                  <a:cubicBezTo>
                    <a:pt x="6168" y="7501"/>
                    <a:pt x="5954" y="7692"/>
                    <a:pt x="5716" y="7692"/>
                  </a:cubicBezTo>
                  <a:lnTo>
                    <a:pt x="5704" y="7692"/>
                  </a:lnTo>
                  <a:lnTo>
                    <a:pt x="5704" y="6144"/>
                  </a:lnTo>
                  <a:cubicBezTo>
                    <a:pt x="5668" y="5787"/>
                    <a:pt x="5394" y="5501"/>
                    <a:pt x="5025" y="5501"/>
                  </a:cubicBezTo>
                  <a:lnTo>
                    <a:pt x="3275" y="5501"/>
                  </a:lnTo>
                  <a:cubicBezTo>
                    <a:pt x="2918" y="5501"/>
                    <a:pt x="2632" y="5787"/>
                    <a:pt x="2632" y="6144"/>
                  </a:cubicBezTo>
                  <a:lnTo>
                    <a:pt x="2632" y="7692"/>
                  </a:lnTo>
                  <a:lnTo>
                    <a:pt x="2620" y="7692"/>
                  </a:lnTo>
                  <a:cubicBezTo>
                    <a:pt x="2370" y="7692"/>
                    <a:pt x="2180" y="7489"/>
                    <a:pt x="2180" y="7251"/>
                  </a:cubicBezTo>
                  <a:lnTo>
                    <a:pt x="2180" y="5322"/>
                  </a:lnTo>
                  <a:cubicBezTo>
                    <a:pt x="2180" y="5132"/>
                    <a:pt x="2311" y="4941"/>
                    <a:pt x="2501" y="4894"/>
                  </a:cubicBezTo>
                  <a:lnTo>
                    <a:pt x="3251" y="4691"/>
                  </a:lnTo>
                  <a:cubicBezTo>
                    <a:pt x="3430" y="4644"/>
                    <a:pt x="3561" y="4524"/>
                    <a:pt x="3644" y="4358"/>
                  </a:cubicBezTo>
                  <a:cubicBezTo>
                    <a:pt x="3811" y="4370"/>
                    <a:pt x="3989" y="4394"/>
                    <a:pt x="4168" y="4394"/>
                  </a:cubicBezTo>
                  <a:cubicBezTo>
                    <a:pt x="4347" y="4394"/>
                    <a:pt x="4525" y="4370"/>
                    <a:pt x="4692" y="4358"/>
                  </a:cubicBezTo>
                  <a:close/>
                  <a:moveTo>
                    <a:pt x="10526" y="5906"/>
                  </a:moveTo>
                  <a:cubicBezTo>
                    <a:pt x="10538" y="5906"/>
                    <a:pt x="10538" y="5906"/>
                    <a:pt x="10538" y="5918"/>
                  </a:cubicBezTo>
                  <a:lnTo>
                    <a:pt x="10538" y="7680"/>
                  </a:lnTo>
                  <a:cubicBezTo>
                    <a:pt x="10538" y="7692"/>
                    <a:pt x="10538" y="7692"/>
                    <a:pt x="10526" y="7692"/>
                  </a:cubicBezTo>
                  <a:lnTo>
                    <a:pt x="7895" y="7692"/>
                  </a:lnTo>
                  <a:cubicBezTo>
                    <a:pt x="7871" y="7692"/>
                    <a:pt x="7871" y="7692"/>
                    <a:pt x="7871" y="7680"/>
                  </a:cubicBezTo>
                  <a:lnTo>
                    <a:pt x="7871" y="5918"/>
                  </a:lnTo>
                  <a:lnTo>
                    <a:pt x="10526" y="5906"/>
                  </a:lnTo>
                  <a:close/>
                  <a:moveTo>
                    <a:pt x="11050" y="4596"/>
                  </a:moveTo>
                  <a:lnTo>
                    <a:pt x="11228" y="4691"/>
                  </a:lnTo>
                  <a:lnTo>
                    <a:pt x="11967" y="4894"/>
                  </a:lnTo>
                  <a:cubicBezTo>
                    <a:pt x="12157" y="4953"/>
                    <a:pt x="12300" y="5132"/>
                    <a:pt x="12300" y="5322"/>
                  </a:cubicBezTo>
                  <a:lnTo>
                    <a:pt x="12300" y="7251"/>
                  </a:lnTo>
                  <a:cubicBezTo>
                    <a:pt x="12300" y="7501"/>
                    <a:pt x="12086" y="7692"/>
                    <a:pt x="11848" y="7692"/>
                  </a:cubicBezTo>
                  <a:lnTo>
                    <a:pt x="10955" y="7692"/>
                  </a:lnTo>
                  <a:lnTo>
                    <a:pt x="10955" y="7680"/>
                  </a:lnTo>
                  <a:lnTo>
                    <a:pt x="10955" y="7227"/>
                  </a:lnTo>
                  <a:lnTo>
                    <a:pt x="11621" y="7227"/>
                  </a:lnTo>
                  <a:cubicBezTo>
                    <a:pt x="11740" y="7227"/>
                    <a:pt x="11836" y="7144"/>
                    <a:pt x="11836" y="7025"/>
                  </a:cubicBezTo>
                  <a:lnTo>
                    <a:pt x="11836" y="5715"/>
                  </a:lnTo>
                  <a:cubicBezTo>
                    <a:pt x="11836" y="5596"/>
                    <a:pt x="11740" y="5501"/>
                    <a:pt x="11621" y="5501"/>
                  </a:cubicBezTo>
                  <a:cubicBezTo>
                    <a:pt x="11502" y="5501"/>
                    <a:pt x="11419" y="5596"/>
                    <a:pt x="11419" y="5715"/>
                  </a:cubicBezTo>
                  <a:lnTo>
                    <a:pt x="11419" y="6834"/>
                  </a:lnTo>
                  <a:lnTo>
                    <a:pt x="10955" y="6834"/>
                  </a:lnTo>
                  <a:lnTo>
                    <a:pt x="10955" y="5941"/>
                  </a:lnTo>
                  <a:cubicBezTo>
                    <a:pt x="10955" y="5691"/>
                    <a:pt x="10764" y="5525"/>
                    <a:pt x="10538" y="5525"/>
                  </a:cubicBezTo>
                  <a:lnTo>
                    <a:pt x="8335" y="5525"/>
                  </a:lnTo>
                  <a:lnTo>
                    <a:pt x="8335" y="5322"/>
                  </a:lnTo>
                  <a:lnTo>
                    <a:pt x="8299" y="5322"/>
                  </a:lnTo>
                  <a:cubicBezTo>
                    <a:pt x="8299" y="5132"/>
                    <a:pt x="8442" y="4941"/>
                    <a:pt x="8633" y="4894"/>
                  </a:cubicBezTo>
                  <a:lnTo>
                    <a:pt x="9383" y="4691"/>
                  </a:lnTo>
                  <a:cubicBezTo>
                    <a:pt x="9442" y="4667"/>
                    <a:pt x="9490" y="4644"/>
                    <a:pt x="9562" y="4596"/>
                  </a:cubicBezTo>
                  <a:lnTo>
                    <a:pt x="9693" y="4727"/>
                  </a:lnTo>
                  <a:cubicBezTo>
                    <a:pt x="9859" y="4894"/>
                    <a:pt x="10062" y="4989"/>
                    <a:pt x="10300" y="4989"/>
                  </a:cubicBezTo>
                  <a:cubicBezTo>
                    <a:pt x="10526" y="4989"/>
                    <a:pt x="10752" y="4894"/>
                    <a:pt x="10907" y="4727"/>
                  </a:cubicBezTo>
                  <a:lnTo>
                    <a:pt x="11050" y="4596"/>
                  </a:lnTo>
                  <a:close/>
                  <a:moveTo>
                    <a:pt x="2632" y="8108"/>
                  </a:moveTo>
                  <a:lnTo>
                    <a:pt x="2632" y="8573"/>
                  </a:lnTo>
                  <a:lnTo>
                    <a:pt x="846" y="8573"/>
                  </a:lnTo>
                  <a:lnTo>
                    <a:pt x="846" y="8108"/>
                  </a:lnTo>
                  <a:close/>
                  <a:moveTo>
                    <a:pt x="13157" y="8108"/>
                  </a:moveTo>
                  <a:lnTo>
                    <a:pt x="13157" y="8573"/>
                  </a:lnTo>
                  <a:lnTo>
                    <a:pt x="5668" y="8573"/>
                  </a:lnTo>
                  <a:lnTo>
                    <a:pt x="5668" y="8108"/>
                  </a:lnTo>
                  <a:close/>
                  <a:moveTo>
                    <a:pt x="5049" y="5906"/>
                  </a:moveTo>
                  <a:cubicBezTo>
                    <a:pt x="5180" y="5906"/>
                    <a:pt x="5287" y="6013"/>
                    <a:pt x="5287" y="6144"/>
                  </a:cubicBezTo>
                  <a:lnTo>
                    <a:pt x="5287" y="9001"/>
                  </a:lnTo>
                  <a:lnTo>
                    <a:pt x="3049" y="9001"/>
                  </a:lnTo>
                  <a:lnTo>
                    <a:pt x="3049" y="6144"/>
                  </a:lnTo>
                  <a:cubicBezTo>
                    <a:pt x="3049" y="6013"/>
                    <a:pt x="3156" y="5906"/>
                    <a:pt x="3287" y="5906"/>
                  </a:cubicBezTo>
                  <a:close/>
                  <a:moveTo>
                    <a:pt x="4168" y="0"/>
                  </a:moveTo>
                  <a:cubicBezTo>
                    <a:pt x="3239" y="0"/>
                    <a:pt x="2501" y="738"/>
                    <a:pt x="2430" y="1738"/>
                  </a:cubicBezTo>
                  <a:cubicBezTo>
                    <a:pt x="2394" y="2155"/>
                    <a:pt x="2263" y="2989"/>
                    <a:pt x="2084" y="3477"/>
                  </a:cubicBezTo>
                  <a:cubicBezTo>
                    <a:pt x="2037" y="3584"/>
                    <a:pt x="2049" y="3703"/>
                    <a:pt x="2096" y="3810"/>
                  </a:cubicBezTo>
                  <a:cubicBezTo>
                    <a:pt x="2144" y="3905"/>
                    <a:pt x="2239" y="3989"/>
                    <a:pt x="2334" y="4024"/>
                  </a:cubicBezTo>
                  <a:cubicBezTo>
                    <a:pt x="2513" y="4084"/>
                    <a:pt x="2811" y="4179"/>
                    <a:pt x="3156" y="4251"/>
                  </a:cubicBezTo>
                  <a:cubicBezTo>
                    <a:pt x="3144" y="4251"/>
                    <a:pt x="3144" y="4251"/>
                    <a:pt x="3120" y="4263"/>
                  </a:cubicBezTo>
                  <a:lnTo>
                    <a:pt x="2382" y="4477"/>
                  </a:lnTo>
                  <a:cubicBezTo>
                    <a:pt x="2013" y="4584"/>
                    <a:pt x="1751" y="4917"/>
                    <a:pt x="1751" y="5310"/>
                  </a:cubicBezTo>
                  <a:lnTo>
                    <a:pt x="1751" y="7227"/>
                  </a:lnTo>
                  <a:cubicBezTo>
                    <a:pt x="1751" y="7394"/>
                    <a:pt x="1799" y="7561"/>
                    <a:pt x="1894" y="7680"/>
                  </a:cubicBezTo>
                  <a:lnTo>
                    <a:pt x="203" y="7680"/>
                  </a:lnTo>
                  <a:cubicBezTo>
                    <a:pt x="84" y="7680"/>
                    <a:pt x="1" y="7763"/>
                    <a:pt x="1" y="7882"/>
                  </a:cubicBezTo>
                  <a:cubicBezTo>
                    <a:pt x="1" y="8001"/>
                    <a:pt x="84" y="8096"/>
                    <a:pt x="203" y="8096"/>
                  </a:cubicBezTo>
                  <a:lnTo>
                    <a:pt x="441" y="8096"/>
                  </a:lnTo>
                  <a:lnTo>
                    <a:pt x="441" y="10073"/>
                  </a:lnTo>
                  <a:cubicBezTo>
                    <a:pt x="441" y="10192"/>
                    <a:pt x="537" y="10275"/>
                    <a:pt x="656" y="10275"/>
                  </a:cubicBezTo>
                  <a:cubicBezTo>
                    <a:pt x="775" y="10275"/>
                    <a:pt x="858" y="10192"/>
                    <a:pt x="858" y="10073"/>
                  </a:cubicBezTo>
                  <a:lnTo>
                    <a:pt x="858" y="8954"/>
                  </a:lnTo>
                  <a:lnTo>
                    <a:pt x="2644" y="8954"/>
                  </a:lnTo>
                  <a:lnTo>
                    <a:pt x="2644" y="10073"/>
                  </a:lnTo>
                  <a:cubicBezTo>
                    <a:pt x="2644" y="10192"/>
                    <a:pt x="2739" y="10275"/>
                    <a:pt x="2858" y="10275"/>
                  </a:cubicBezTo>
                  <a:cubicBezTo>
                    <a:pt x="2977" y="10275"/>
                    <a:pt x="3073" y="10192"/>
                    <a:pt x="3073" y="10073"/>
                  </a:cubicBezTo>
                  <a:lnTo>
                    <a:pt x="3073" y="9406"/>
                  </a:lnTo>
                  <a:lnTo>
                    <a:pt x="5287" y="9406"/>
                  </a:lnTo>
                  <a:lnTo>
                    <a:pt x="5287" y="10073"/>
                  </a:lnTo>
                  <a:cubicBezTo>
                    <a:pt x="5287" y="10192"/>
                    <a:pt x="5371" y="10275"/>
                    <a:pt x="5490" y="10275"/>
                  </a:cubicBezTo>
                  <a:cubicBezTo>
                    <a:pt x="5609" y="10275"/>
                    <a:pt x="5704" y="10192"/>
                    <a:pt x="5704" y="10073"/>
                  </a:cubicBezTo>
                  <a:lnTo>
                    <a:pt x="5704" y="8954"/>
                  </a:lnTo>
                  <a:lnTo>
                    <a:pt x="13169" y="8954"/>
                  </a:lnTo>
                  <a:lnTo>
                    <a:pt x="13169" y="10073"/>
                  </a:lnTo>
                  <a:cubicBezTo>
                    <a:pt x="13169" y="10192"/>
                    <a:pt x="13264" y="10275"/>
                    <a:pt x="13383" y="10275"/>
                  </a:cubicBezTo>
                  <a:cubicBezTo>
                    <a:pt x="13503" y="10275"/>
                    <a:pt x="13586" y="10192"/>
                    <a:pt x="13586" y="10073"/>
                  </a:cubicBezTo>
                  <a:lnTo>
                    <a:pt x="13586" y="8096"/>
                  </a:lnTo>
                  <a:lnTo>
                    <a:pt x="13824" y="8096"/>
                  </a:lnTo>
                  <a:cubicBezTo>
                    <a:pt x="13943" y="8096"/>
                    <a:pt x="14038" y="8001"/>
                    <a:pt x="14038" y="7882"/>
                  </a:cubicBezTo>
                  <a:cubicBezTo>
                    <a:pt x="14003" y="7787"/>
                    <a:pt x="13919" y="7692"/>
                    <a:pt x="13800" y="7692"/>
                  </a:cubicBezTo>
                  <a:lnTo>
                    <a:pt x="12562" y="7692"/>
                  </a:lnTo>
                  <a:cubicBezTo>
                    <a:pt x="12633" y="7561"/>
                    <a:pt x="12693" y="7406"/>
                    <a:pt x="12693" y="7251"/>
                  </a:cubicBezTo>
                  <a:lnTo>
                    <a:pt x="12693" y="5322"/>
                  </a:lnTo>
                  <a:cubicBezTo>
                    <a:pt x="12693" y="4941"/>
                    <a:pt x="12443" y="4596"/>
                    <a:pt x="12074" y="4489"/>
                  </a:cubicBezTo>
                  <a:lnTo>
                    <a:pt x="11324" y="4286"/>
                  </a:lnTo>
                  <a:cubicBezTo>
                    <a:pt x="11228" y="4251"/>
                    <a:pt x="11169" y="4167"/>
                    <a:pt x="11169" y="4060"/>
                  </a:cubicBezTo>
                  <a:lnTo>
                    <a:pt x="11169" y="3893"/>
                  </a:lnTo>
                  <a:cubicBezTo>
                    <a:pt x="11240" y="3858"/>
                    <a:pt x="11300" y="3798"/>
                    <a:pt x="11359" y="3739"/>
                  </a:cubicBezTo>
                  <a:cubicBezTo>
                    <a:pt x="11657" y="3453"/>
                    <a:pt x="11824" y="3060"/>
                    <a:pt x="11824" y="2643"/>
                  </a:cubicBezTo>
                  <a:lnTo>
                    <a:pt x="11824" y="2262"/>
                  </a:lnTo>
                  <a:lnTo>
                    <a:pt x="11895" y="2096"/>
                  </a:lnTo>
                  <a:cubicBezTo>
                    <a:pt x="11979" y="1917"/>
                    <a:pt x="12026" y="1703"/>
                    <a:pt x="12026" y="1512"/>
                  </a:cubicBezTo>
                  <a:lnTo>
                    <a:pt x="12026" y="453"/>
                  </a:lnTo>
                  <a:cubicBezTo>
                    <a:pt x="12026" y="333"/>
                    <a:pt x="11943" y="250"/>
                    <a:pt x="11824" y="250"/>
                  </a:cubicBezTo>
                  <a:lnTo>
                    <a:pt x="9859" y="250"/>
                  </a:lnTo>
                  <a:cubicBezTo>
                    <a:pt x="9145" y="250"/>
                    <a:pt x="8561" y="834"/>
                    <a:pt x="8561" y="1548"/>
                  </a:cubicBezTo>
                  <a:lnTo>
                    <a:pt x="8561" y="1560"/>
                  </a:lnTo>
                  <a:cubicBezTo>
                    <a:pt x="8561" y="1727"/>
                    <a:pt x="8597" y="1881"/>
                    <a:pt x="8680" y="2036"/>
                  </a:cubicBezTo>
                  <a:lnTo>
                    <a:pt x="8788" y="2238"/>
                  </a:lnTo>
                  <a:lnTo>
                    <a:pt x="8788" y="2572"/>
                  </a:lnTo>
                  <a:cubicBezTo>
                    <a:pt x="8788" y="3108"/>
                    <a:pt x="9050" y="3584"/>
                    <a:pt x="9442" y="3870"/>
                  </a:cubicBezTo>
                  <a:lnTo>
                    <a:pt x="9442" y="4048"/>
                  </a:lnTo>
                  <a:cubicBezTo>
                    <a:pt x="9442" y="4143"/>
                    <a:pt x="9359" y="4239"/>
                    <a:pt x="9276" y="4263"/>
                  </a:cubicBezTo>
                  <a:lnTo>
                    <a:pt x="8526" y="4477"/>
                  </a:lnTo>
                  <a:cubicBezTo>
                    <a:pt x="8157" y="4584"/>
                    <a:pt x="7907" y="4917"/>
                    <a:pt x="7907" y="5310"/>
                  </a:cubicBezTo>
                  <a:lnTo>
                    <a:pt x="7907" y="5489"/>
                  </a:lnTo>
                  <a:lnTo>
                    <a:pt x="7895" y="5489"/>
                  </a:lnTo>
                  <a:cubicBezTo>
                    <a:pt x="7657" y="5489"/>
                    <a:pt x="7478" y="5679"/>
                    <a:pt x="7478" y="5906"/>
                  </a:cubicBezTo>
                  <a:lnTo>
                    <a:pt x="7478" y="7656"/>
                  </a:lnTo>
                  <a:lnTo>
                    <a:pt x="7478" y="7680"/>
                  </a:lnTo>
                  <a:lnTo>
                    <a:pt x="6442" y="7680"/>
                  </a:lnTo>
                  <a:cubicBezTo>
                    <a:pt x="6525" y="7537"/>
                    <a:pt x="6585" y="7394"/>
                    <a:pt x="6585" y="7227"/>
                  </a:cubicBezTo>
                  <a:lnTo>
                    <a:pt x="6585" y="5310"/>
                  </a:lnTo>
                  <a:cubicBezTo>
                    <a:pt x="6585" y="4917"/>
                    <a:pt x="6323" y="4584"/>
                    <a:pt x="5954" y="4477"/>
                  </a:cubicBezTo>
                  <a:lnTo>
                    <a:pt x="5216" y="4263"/>
                  </a:lnTo>
                  <a:cubicBezTo>
                    <a:pt x="5192" y="4263"/>
                    <a:pt x="5192" y="4263"/>
                    <a:pt x="5180" y="4251"/>
                  </a:cubicBezTo>
                  <a:cubicBezTo>
                    <a:pt x="5537" y="4179"/>
                    <a:pt x="5823" y="4084"/>
                    <a:pt x="6002" y="4024"/>
                  </a:cubicBezTo>
                  <a:cubicBezTo>
                    <a:pt x="6109" y="3989"/>
                    <a:pt x="6192" y="3905"/>
                    <a:pt x="6240" y="3810"/>
                  </a:cubicBezTo>
                  <a:cubicBezTo>
                    <a:pt x="6287" y="3703"/>
                    <a:pt x="6299" y="3596"/>
                    <a:pt x="6252" y="3477"/>
                  </a:cubicBezTo>
                  <a:cubicBezTo>
                    <a:pt x="6073" y="2977"/>
                    <a:pt x="5942" y="2143"/>
                    <a:pt x="5906" y="1738"/>
                  </a:cubicBezTo>
                  <a:cubicBezTo>
                    <a:pt x="5835" y="738"/>
                    <a:pt x="5097" y="0"/>
                    <a:pt x="416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83"/>
            <p:cNvSpPr/>
            <p:nvPr/>
          </p:nvSpPr>
          <p:spPr>
            <a:xfrm>
              <a:off x="6019323" y="2641653"/>
              <a:ext cx="13272" cy="13272"/>
            </a:xfrm>
            <a:custGeom>
              <a:rect b="b" l="l" r="r" t="t"/>
              <a:pathLst>
                <a:path extrusionOk="0" h="417" w="417">
                  <a:moveTo>
                    <a:pt x="202" y="0"/>
                  </a:moveTo>
                  <a:cubicBezTo>
                    <a:pt x="95" y="0"/>
                    <a:pt x="0" y="84"/>
                    <a:pt x="0" y="203"/>
                  </a:cubicBezTo>
                  <a:cubicBezTo>
                    <a:pt x="0" y="322"/>
                    <a:pt x="95" y="417"/>
                    <a:pt x="202" y="417"/>
                  </a:cubicBezTo>
                  <a:cubicBezTo>
                    <a:pt x="322" y="417"/>
                    <a:pt x="417" y="322"/>
                    <a:pt x="417" y="203"/>
                  </a:cubicBezTo>
                  <a:cubicBezTo>
                    <a:pt x="417" y="84"/>
                    <a:pt x="322" y="0"/>
                    <a:pt x="20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1" name="Google Shape;6681;p83"/>
          <p:cNvGrpSpPr/>
          <p:nvPr/>
        </p:nvGrpSpPr>
        <p:grpSpPr>
          <a:xfrm>
            <a:off x="4876780" y="2418064"/>
            <a:ext cx="407774" cy="356627"/>
            <a:chOff x="4876780" y="2418064"/>
            <a:chExt cx="407774" cy="356627"/>
          </a:xfrm>
        </p:grpSpPr>
        <p:sp>
          <p:nvSpPr>
            <p:cNvPr id="6682" name="Google Shape;6682;p83"/>
            <p:cNvSpPr/>
            <p:nvPr/>
          </p:nvSpPr>
          <p:spPr>
            <a:xfrm>
              <a:off x="4876780" y="2455589"/>
              <a:ext cx="407774" cy="319103"/>
            </a:xfrm>
            <a:custGeom>
              <a:rect b="b" l="l" r="r" t="t"/>
              <a:pathLst>
                <a:path extrusionOk="0" h="10026" w="12812">
                  <a:moveTo>
                    <a:pt x="3608" y="393"/>
                  </a:moveTo>
                  <a:cubicBezTo>
                    <a:pt x="3942" y="393"/>
                    <a:pt x="4216" y="619"/>
                    <a:pt x="4216" y="905"/>
                  </a:cubicBezTo>
                  <a:lnTo>
                    <a:pt x="4216" y="929"/>
                  </a:lnTo>
                  <a:cubicBezTo>
                    <a:pt x="4025" y="857"/>
                    <a:pt x="3811" y="810"/>
                    <a:pt x="3608" y="810"/>
                  </a:cubicBezTo>
                  <a:cubicBezTo>
                    <a:pt x="3382" y="810"/>
                    <a:pt x="3192" y="857"/>
                    <a:pt x="2989" y="929"/>
                  </a:cubicBezTo>
                  <a:lnTo>
                    <a:pt x="2989" y="905"/>
                  </a:lnTo>
                  <a:cubicBezTo>
                    <a:pt x="2989" y="619"/>
                    <a:pt x="3275" y="393"/>
                    <a:pt x="3608" y="393"/>
                  </a:cubicBezTo>
                  <a:close/>
                  <a:moveTo>
                    <a:pt x="3620" y="1179"/>
                  </a:moveTo>
                  <a:cubicBezTo>
                    <a:pt x="4287" y="1179"/>
                    <a:pt x="4835" y="1739"/>
                    <a:pt x="4835" y="2405"/>
                  </a:cubicBezTo>
                  <a:cubicBezTo>
                    <a:pt x="4835" y="2536"/>
                    <a:pt x="4823" y="2655"/>
                    <a:pt x="4775" y="2774"/>
                  </a:cubicBezTo>
                  <a:cubicBezTo>
                    <a:pt x="4239" y="2239"/>
                    <a:pt x="3299" y="2012"/>
                    <a:pt x="3263" y="2012"/>
                  </a:cubicBezTo>
                  <a:cubicBezTo>
                    <a:pt x="3248" y="2009"/>
                    <a:pt x="3233" y="2008"/>
                    <a:pt x="3219" y="2008"/>
                  </a:cubicBezTo>
                  <a:cubicBezTo>
                    <a:pt x="3174" y="2008"/>
                    <a:pt x="3132" y="2021"/>
                    <a:pt x="3096" y="2048"/>
                  </a:cubicBezTo>
                  <a:cubicBezTo>
                    <a:pt x="3049" y="2072"/>
                    <a:pt x="3025" y="2131"/>
                    <a:pt x="3037" y="2191"/>
                  </a:cubicBezTo>
                  <a:cubicBezTo>
                    <a:pt x="3037" y="2215"/>
                    <a:pt x="3025" y="2322"/>
                    <a:pt x="2882" y="2465"/>
                  </a:cubicBezTo>
                  <a:cubicBezTo>
                    <a:pt x="2811" y="2536"/>
                    <a:pt x="2811" y="2655"/>
                    <a:pt x="2882" y="2727"/>
                  </a:cubicBezTo>
                  <a:cubicBezTo>
                    <a:pt x="2924" y="2768"/>
                    <a:pt x="2974" y="2789"/>
                    <a:pt x="3023" y="2789"/>
                  </a:cubicBezTo>
                  <a:cubicBezTo>
                    <a:pt x="3073" y="2789"/>
                    <a:pt x="3120" y="2768"/>
                    <a:pt x="3156" y="2727"/>
                  </a:cubicBezTo>
                  <a:cubicBezTo>
                    <a:pt x="3263" y="2631"/>
                    <a:pt x="3323" y="2524"/>
                    <a:pt x="3358" y="2429"/>
                  </a:cubicBezTo>
                  <a:cubicBezTo>
                    <a:pt x="3680" y="2524"/>
                    <a:pt x="4335" y="2762"/>
                    <a:pt x="4632" y="3179"/>
                  </a:cubicBezTo>
                  <a:cubicBezTo>
                    <a:pt x="4537" y="3655"/>
                    <a:pt x="4120" y="4013"/>
                    <a:pt x="3632" y="4013"/>
                  </a:cubicBezTo>
                  <a:cubicBezTo>
                    <a:pt x="3624" y="4013"/>
                    <a:pt x="3616" y="4013"/>
                    <a:pt x="3608" y="4013"/>
                  </a:cubicBezTo>
                  <a:cubicBezTo>
                    <a:pt x="3083" y="4013"/>
                    <a:pt x="2655" y="3636"/>
                    <a:pt x="2608" y="3120"/>
                  </a:cubicBezTo>
                  <a:cubicBezTo>
                    <a:pt x="2608" y="3084"/>
                    <a:pt x="2596" y="3060"/>
                    <a:pt x="2572" y="3048"/>
                  </a:cubicBezTo>
                  <a:cubicBezTo>
                    <a:pt x="2453" y="2846"/>
                    <a:pt x="2394" y="2631"/>
                    <a:pt x="2394" y="2405"/>
                  </a:cubicBezTo>
                  <a:cubicBezTo>
                    <a:pt x="2394" y="1739"/>
                    <a:pt x="2953" y="1179"/>
                    <a:pt x="3620" y="1179"/>
                  </a:cubicBezTo>
                  <a:close/>
                  <a:moveTo>
                    <a:pt x="4013" y="4334"/>
                  </a:moveTo>
                  <a:lnTo>
                    <a:pt x="4013" y="4536"/>
                  </a:lnTo>
                  <a:cubicBezTo>
                    <a:pt x="4025" y="4596"/>
                    <a:pt x="4037" y="4667"/>
                    <a:pt x="4061" y="4715"/>
                  </a:cubicBezTo>
                  <a:lnTo>
                    <a:pt x="3882" y="4870"/>
                  </a:lnTo>
                  <a:cubicBezTo>
                    <a:pt x="3805" y="4947"/>
                    <a:pt x="3701" y="4986"/>
                    <a:pt x="3598" y="4986"/>
                  </a:cubicBezTo>
                  <a:cubicBezTo>
                    <a:pt x="3495" y="4986"/>
                    <a:pt x="3394" y="4947"/>
                    <a:pt x="3323" y="4870"/>
                  </a:cubicBezTo>
                  <a:lnTo>
                    <a:pt x="3144" y="4715"/>
                  </a:lnTo>
                  <a:cubicBezTo>
                    <a:pt x="3168" y="4656"/>
                    <a:pt x="3180" y="4596"/>
                    <a:pt x="3180" y="4536"/>
                  </a:cubicBezTo>
                  <a:lnTo>
                    <a:pt x="3180" y="4334"/>
                  </a:lnTo>
                  <a:cubicBezTo>
                    <a:pt x="3323" y="4382"/>
                    <a:pt x="3454" y="4394"/>
                    <a:pt x="3596" y="4394"/>
                  </a:cubicBezTo>
                  <a:cubicBezTo>
                    <a:pt x="3751" y="4394"/>
                    <a:pt x="3882" y="4382"/>
                    <a:pt x="4013" y="4334"/>
                  </a:cubicBezTo>
                  <a:close/>
                  <a:moveTo>
                    <a:pt x="6013" y="5977"/>
                  </a:moveTo>
                  <a:lnTo>
                    <a:pt x="6013" y="5989"/>
                  </a:lnTo>
                  <a:lnTo>
                    <a:pt x="6025" y="7596"/>
                  </a:lnTo>
                  <a:cubicBezTo>
                    <a:pt x="6025" y="7596"/>
                    <a:pt x="6025" y="7608"/>
                    <a:pt x="6013" y="7608"/>
                  </a:cubicBezTo>
                  <a:lnTo>
                    <a:pt x="3620" y="7608"/>
                  </a:lnTo>
                  <a:cubicBezTo>
                    <a:pt x="3620" y="7608"/>
                    <a:pt x="3608" y="7608"/>
                    <a:pt x="3608" y="7596"/>
                  </a:cubicBezTo>
                  <a:lnTo>
                    <a:pt x="3608" y="5989"/>
                  </a:lnTo>
                  <a:cubicBezTo>
                    <a:pt x="3608" y="5989"/>
                    <a:pt x="3608" y="5977"/>
                    <a:pt x="3620" y="5977"/>
                  </a:cubicBezTo>
                  <a:close/>
                  <a:moveTo>
                    <a:pt x="4358" y="4941"/>
                  </a:moveTo>
                  <a:lnTo>
                    <a:pt x="4989" y="5263"/>
                  </a:lnTo>
                  <a:cubicBezTo>
                    <a:pt x="5120" y="5334"/>
                    <a:pt x="5216" y="5465"/>
                    <a:pt x="5216" y="5620"/>
                  </a:cubicBezTo>
                  <a:lnTo>
                    <a:pt x="3608" y="5620"/>
                  </a:lnTo>
                  <a:cubicBezTo>
                    <a:pt x="3394" y="5620"/>
                    <a:pt x="3215" y="5799"/>
                    <a:pt x="3215" y="6001"/>
                  </a:cubicBezTo>
                  <a:lnTo>
                    <a:pt x="3215" y="6822"/>
                  </a:lnTo>
                  <a:lnTo>
                    <a:pt x="2787" y="6822"/>
                  </a:lnTo>
                  <a:lnTo>
                    <a:pt x="2787" y="6060"/>
                  </a:lnTo>
                  <a:cubicBezTo>
                    <a:pt x="2787" y="5965"/>
                    <a:pt x="2692" y="5870"/>
                    <a:pt x="2596" y="5870"/>
                  </a:cubicBezTo>
                  <a:cubicBezTo>
                    <a:pt x="2489" y="5870"/>
                    <a:pt x="2394" y="5965"/>
                    <a:pt x="2394" y="6060"/>
                  </a:cubicBezTo>
                  <a:lnTo>
                    <a:pt x="2394" y="7013"/>
                  </a:lnTo>
                  <a:cubicBezTo>
                    <a:pt x="2394" y="7120"/>
                    <a:pt x="2489" y="7203"/>
                    <a:pt x="2596" y="7203"/>
                  </a:cubicBezTo>
                  <a:lnTo>
                    <a:pt x="3203" y="7203"/>
                  </a:lnTo>
                  <a:lnTo>
                    <a:pt x="3203" y="7620"/>
                  </a:lnTo>
                  <a:lnTo>
                    <a:pt x="3203" y="7644"/>
                  </a:lnTo>
                  <a:lnTo>
                    <a:pt x="2382" y="7644"/>
                  </a:lnTo>
                  <a:cubicBezTo>
                    <a:pt x="2156" y="7644"/>
                    <a:pt x="1965" y="7465"/>
                    <a:pt x="1965" y="7227"/>
                  </a:cubicBezTo>
                  <a:lnTo>
                    <a:pt x="1965" y="5632"/>
                  </a:lnTo>
                  <a:lnTo>
                    <a:pt x="2001" y="5632"/>
                  </a:lnTo>
                  <a:cubicBezTo>
                    <a:pt x="2001" y="5465"/>
                    <a:pt x="2084" y="5334"/>
                    <a:pt x="2215" y="5263"/>
                  </a:cubicBezTo>
                  <a:lnTo>
                    <a:pt x="2846" y="4941"/>
                  </a:lnTo>
                  <a:lnTo>
                    <a:pt x="3073" y="5156"/>
                  </a:lnTo>
                  <a:cubicBezTo>
                    <a:pt x="3215" y="5298"/>
                    <a:pt x="3406" y="5382"/>
                    <a:pt x="3608" y="5382"/>
                  </a:cubicBezTo>
                  <a:cubicBezTo>
                    <a:pt x="3799" y="5382"/>
                    <a:pt x="3989" y="5298"/>
                    <a:pt x="4144" y="5156"/>
                  </a:cubicBezTo>
                  <a:lnTo>
                    <a:pt x="4358" y="4941"/>
                  </a:lnTo>
                  <a:close/>
                  <a:moveTo>
                    <a:pt x="12026" y="7989"/>
                  </a:moveTo>
                  <a:lnTo>
                    <a:pt x="12026" y="8418"/>
                  </a:lnTo>
                  <a:lnTo>
                    <a:pt x="787" y="8418"/>
                  </a:lnTo>
                  <a:lnTo>
                    <a:pt x="787" y="7989"/>
                  </a:lnTo>
                  <a:close/>
                  <a:moveTo>
                    <a:pt x="3608" y="0"/>
                  </a:moveTo>
                  <a:cubicBezTo>
                    <a:pt x="3049" y="0"/>
                    <a:pt x="2620" y="405"/>
                    <a:pt x="2620" y="893"/>
                  </a:cubicBezTo>
                  <a:cubicBezTo>
                    <a:pt x="2620" y="977"/>
                    <a:pt x="2632" y="1060"/>
                    <a:pt x="2656" y="1131"/>
                  </a:cubicBezTo>
                  <a:cubicBezTo>
                    <a:pt x="2263" y="1417"/>
                    <a:pt x="2013" y="1881"/>
                    <a:pt x="2013" y="2405"/>
                  </a:cubicBezTo>
                  <a:cubicBezTo>
                    <a:pt x="2013" y="2679"/>
                    <a:pt x="2084" y="2953"/>
                    <a:pt x="2215" y="3191"/>
                  </a:cubicBezTo>
                  <a:cubicBezTo>
                    <a:pt x="2275" y="3596"/>
                    <a:pt x="2501" y="3917"/>
                    <a:pt x="2799" y="4144"/>
                  </a:cubicBezTo>
                  <a:lnTo>
                    <a:pt x="2799" y="4525"/>
                  </a:lnTo>
                  <a:lnTo>
                    <a:pt x="2799" y="4548"/>
                  </a:lnTo>
                  <a:lnTo>
                    <a:pt x="2037" y="4917"/>
                  </a:lnTo>
                  <a:cubicBezTo>
                    <a:pt x="1775" y="5048"/>
                    <a:pt x="1608" y="5322"/>
                    <a:pt x="1608" y="5620"/>
                  </a:cubicBezTo>
                  <a:lnTo>
                    <a:pt x="1608" y="7215"/>
                  </a:lnTo>
                  <a:cubicBezTo>
                    <a:pt x="1608" y="7358"/>
                    <a:pt x="1656" y="7513"/>
                    <a:pt x="1727" y="7632"/>
                  </a:cubicBezTo>
                  <a:lnTo>
                    <a:pt x="191" y="7632"/>
                  </a:lnTo>
                  <a:cubicBezTo>
                    <a:pt x="96" y="7632"/>
                    <a:pt x="1" y="7715"/>
                    <a:pt x="1" y="7823"/>
                  </a:cubicBezTo>
                  <a:cubicBezTo>
                    <a:pt x="1" y="7930"/>
                    <a:pt x="96" y="8013"/>
                    <a:pt x="191" y="8013"/>
                  </a:cubicBezTo>
                  <a:lnTo>
                    <a:pt x="406" y="8013"/>
                  </a:lnTo>
                  <a:lnTo>
                    <a:pt x="406" y="9835"/>
                  </a:lnTo>
                  <a:cubicBezTo>
                    <a:pt x="406" y="9930"/>
                    <a:pt x="489" y="10025"/>
                    <a:pt x="596" y="10025"/>
                  </a:cubicBezTo>
                  <a:cubicBezTo>
                    <a:pt x="703" y="10025"/>
                    <a:pt x="787" y="9930"/>
                    <a:pt x="787" y="9835"/>
                  </a:cubicBezTo>
                  <a:lnTo>
                    <a:pt x="787" y="8823"/>
                  </a:lnTo>
                  <a:lnTo>
                    <a:pt x="12026" y="8823"/>
                  </a:lnTo>
                  <a:lnTo>
                    <a:pt x="12026" y="9835"/>
                  </a:lnTo>
                  <a:cubicBezTo>
                    <a:pt x="12026" y="9930"/>
                    <a:pt x="12121" y="10025"/>
                    <a:pt x="12217" y="10025"/>
                  </a:cubicBezTo>
                  <a:cubicBezTo>
                    <a:pt x="12324" y="10025"/>
                    <a:pt x="12419" y="9930"/>
                    <a:pt x="12419" y="9835"/>
                  </a:cubicBezTo>
                  <a:lnTo>
                    <a:pt x="12419" y="8013"/>
                  </a:lnTo>
                  <a:lnTo>
                    <a:pt x="12621" y="8013"/>
                  </a:lnTo>
                  <a:cubicBezTo>
                    <a:pt x="12728" y="8013"/>
                    <a:pt x="12812" y="7930"/>
                    <a:pt x="12812" y="7823"/>
                  </a:cubicBezTo>
                  <a:cubicBezTo>
                    <a:pt x="12800" y="7704"/>
                    <a:pt x="12717" y="7632"/>
                    <a:pt x="12609" y="7632"/>
                  </a:cubicBezTo>
                  <a:lnTo>
                    <a:pt x="6406" y="7632"/>
                  </a:lnTo>
                  <a:lnTo>
                    <a:pt x="6406" y="7608"/>
                  </a:lnTo>
                  <a:lnTo>
                    <a:pt x="6406" y="6001"/>
                  </a:lnTo>
                  <a:cubicBezTo>
                    <a:pt x="6406" y="5799"/>
                    <a:pt x="6228" y="5620"/>
                    <a:pt x="6013" y="5620"/>
                  </a:cubicBezTo>
                  <a:lnTo>
                    <a:pt x="5597" y="5620"/>
                  </a:lnTo>
                  <a:cubicBezTo>
                    <a:pt x="5597" y="5322"/>
                    <a:pt x="5430" y="5048"/>
                    <a:pt x="5168" y="4917"/>
                  </a:cubicBezTo>
                  <a:lnTo>
                    <a:pt x="4406" y="4548"/>
                  </a:lnTo>
                  <a:lnTo>
                    <a:pt x="4406" y="4525"/>
                  </a:lnTo>
                  <a:lnTo>
                    <a:pt x="4406" y="4144"/>
                  </a:lnTo>
                  <a:cubicBezTo>
                    <a:pt x="4716" y="3929"/>
                    <a:pt x="4942" y="3596"/>
                    <a:pt x="4989" y="3191"/>
                  </a:cubicBezTo>
                  <a:cubicBezTo>
                    <a:pt x="5120" y="2953"/>
                    <a:pt x="5192" y="2667"/>
                    <a:pt x="5192" y="2405"/>
                  </a:cubicBezTo>
                  <a:cubicBezTo>
                    <a:pt x="5192" y="1881"/>
                    <a:pt x="4942" y="1417"/>
                    <a:pt x="4561" y="1131"/>
                  </a:cubicBezTo>
                  <a:cubicBezTo>
                    <a:pt x="4585" y="1060"/>
                    <a:pt x="4585" y="988"/>
                    <a:pt x="4585" y="893"/>
                  </a:cubicBezTo>
                  <a:cubicBezTo>
                    <a:pt x="4585" y="405"/>
                    <a:pt x="4144" y="0"/>
                    <a:pt x="360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83"/>
            <p:cNvSpPr/>
            <p:nvPr/>
          </p:nvSpPr>
          <p:spPr>
            <a:xfrm>
              <a:off x="5017012" y="2666287"/>
              <a:ext cx="25016" cy="12158"/>
            </a:xfrm>
            <a:custGeom>
              <a:rect b="b" l="l" r="r" t="t"/>
              <a:pathLst>
                <a:path extrusionOk="0" h="382" w="786">
                  <a:moveTo>
                    <a:pt x="191" y="0"/>
                  </a:moveTo>
                  <a:cubicBezTo>
                    <a:pt x="83" y="0"/>
                    <a:pt x="0" y="83"/>
                    <a:pt x="0" y="191"/>
                  </a:cubicBezTo>
                  <a:cubicBezTo>
                    <a:pt x="0" y="298"/>
                    <a:pt x="83" y="381"/>
                    <a:pt x="191" y="381"/>
                  </a:cubicBezTo>
                  <a:lnTo>
                    <a:pt x="595" y="381"/>
                  </a:lnTo>
                  <a:cubicBezTo>
                    <a:pt x="702" y="381"/>
                    <a:pt x="786" y="298"/>
                    <a:pt x="786" y="191"/>
                  </a:cubicBezTo>
                  <a:cubicBezTo>
                    <a:pt x="786" y="83"/>
                    <a:pt x="702" y="0"/>
                    <a:pt x="59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83"/>
            <p:cNvSpPr/>
            <p:nvPr/>
          </p:nvSpPr>
          <p:spPr>
            <a:xfrm>
              <a:off x="5068159" y="2418064"/>
              <a:ext cx="203155" cy="198222"/>
            </a:xfrm>
            <a:custGeom>
              <a:rect b="b" l="l" r="r" t="t"/>
              <a:pathLst>
                <a:path extrusionOk="0" h="6228" w="6383">
                  <a:moveTo>
                    <a:pt x="5608" y="346"/>
                  </a:moveTo>
                  <a:cubicBezTo>
                    <a:pt x="5834" y="346"/>
                    <a:pt x="6025" y="524"/>
                    <a:pt x="6025" y="762"/>
                  </a:cubicBezTo>
                  <a:lnTo>
                    <a:pt x="6025" y="3989"/>
                  </a:lnTo>
                  <a:lnTo>
                    <a:pt x="6013" y="3989"/>
                  </a:lnTo>
                  <a:cubicBezTo>
                    <a:pt x="6013" y="4203"/>
                    <a:pt x="5834" y="4406"/>
                    <a:pt x="5596" y="4406"/>
                  </a:cubicBezTo>
                  <a:lnTo>
                    <a:pt x="3203" y="4406"/>
                  </a:lnTo>
                  <a:cubicBezTo>
                    <a:pt x="3156" y="4406"/>
                    <a:pt x="3132" y="4418"/>
                    <a:pt x="3096" y="4430"/>
                  </a:cubicBezTo>
                  <a:lnTo>
                    <a:pt x="1310" y="5727"/>
                  </a:lnTo>
                  <a:lnTo>
                    <a:pt x="1584" y="4620"/>
                  </a:lnTo>
                  <a:cubicBezTo>
                    <a:pt x="1596" y="4561"/>
                    <a:pt x="1584" y="4501"/>
                    <a:pt x="1548" y="4465"/>
                  </a:cubicBezTo>
                  <a:cubicBezTo>
                    <a:pt x="1512" y="4418"/>
                    <a:pt x="1465" y="4382"/>
                    <a:pt x="1405" y="4382"/>
                  </a:cubicBezTo>
                  <a:lnTo>
                    <a:pt x="810" y="4382"/>
                  </a:lnTo>
                  <a:cubicBezTo>
                    <a:pt x="584" y="4382"/>
                    <a:pt x="393" y="4203"/>
                    <a:pt x="393" y="3965"/>
                  </a:cubicBezTo>
                  <a:lnTo>
                    <a:pt x="393" y="762"/>
                  </a:lnTo>
                  <a:cubicBezTo>
                    <a:pt x="393" y="548"/>
                    <a:pt x="572" y="346"/>
                    <a:pt x="810" y="346"/>
                  </a:cubicBezTo>
                  <a:close/>
                  <a:moveTo>
                    <a:pt x="786" y="0"/>
                  </a:moveTo>
                  <a:cubicBezTo>
                    <a:pt x="358" y="0"/>
                    <a:pt x="0" y="358"/>
                    <a:pt x="0" y="786"/>
                  </a:cubicBezTo>
                  <a:lnTo>
                    <a:pt x="0" y="3989"/>
                  </a:lnTo>
                  <a:cubicBezTo>
                    <a:pt x="0" y="4418"/>
                    <a:pt x="358" y="4775"/>
                    <a:pt x="786" y="4775"/>
                  </a:cubicBezTo>
                  <a:lnTo>
                    <a:pt x="1143" y="4775"/>
                  </a:lnTo>
                  <a:lnTo>
                    <a:pt x="881" y="5870"/>
                  </a:lnTo>
                  <a:cubicBezTo>
                    <a:pt x="846" y="5989"/>
                    <a:pt x="893" y="6108"/>
                    <a:pt x="1000" y="6192"/>
                  </a:cubicBezTo>
                  <a:cubicBezTo>
                    <a:pt x="1048" y="6216"/>
                    <a:pt x="1108" y="6227"/>
                    <a:pt x="1167" y="6227"/>
                  </a:cubicBezTo>
                  <a:cubicBezTo>
                    <a:pt x="1227" y="6227"/>
                    <a:pt x="1286" y="6216"/>
                    <a:pt x="1322" y="6168"/>
                  </a:cubicBezTo>
                  <a:lnTo>
                    <a:pt x="3263" y="4775"/>
                  </a:lnTo>
                  <a:lnTo>
                    <a:pt x="5596" y="4775"/>
                  </a:lnTo>
                  <a:cubicBezTo>
                    <a:pt x="6025" y="4775"/>
                    <a:pt x="6382" y="4418"/>
                    <a:pt x="6382" y="3989"/>
                  </a:cubicBezTo>
                  <a:lnTo>
                    <a:pt x="6382" y="786"/>
                  </a:lnTo>
                  <a:cubicBezTo>
                    <a:pt x="6382" y="358"/>
                    <a:pt x="6025" y="0"/>
                    <a:pt x="559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83"/>
            <p:cNvSpPr/>
            <p:nvPr/>
          </p:nvSpPr>
          <p:spPr>
            <a:xfrm>
              <a:off x="5106415" y="2456353"/>
              <a:ext cx="31509" cy="12158"/>
            </a:xfrm>
            <a:custGeom>
              <a:rect b="b" l="l" r="r" t="t"/>
              <a:pathLst>
                <a:path extrusionOk="0" h="382" w="990">
                  <a:moveTo>
                    <a:pt x="203" y="0"/>
                  </a:moveTo>
                  <a:cubicBezTo>
                    <a:pt x="96" y="0"/>
                    <a:pt x="1" y="83"/>
                    <a:pt x="1" y="191"/>
                  </a:cubicBezTo>
                  <a:cubicBezTo>
                    <a:pt x="1" y="298"/>
                    <a:pt x="96" y="381"/>
                    <a:pt x="203" y="381"/>
                  </a:cubicBezTo>
                  <a:lnTo>
                    <a:pt x="799" y="381"/>
                  </a:lnTo>
                  <a:cubicBezTo>
                    <a:pt x="894" y="381"/>
                    <a:pt x="989" y="298"/>
                    <a:pt x="989" y="191"/>
                  </a:cubicBezTo>
                  <a:cubicBezTo>
                    <a:pt x="989" y="83"/>
                    <a:pt x="894" y="0"/>
                    <a:pt x="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83"/>
            <p:cNvSpPr/>
            <p:nvPr/>
          </p:nvSpPr>
          <p:spPr>
            <a:xfrm>
              <a:off x="5151133" y="2456353"/>
              <a:ext cx="82274" cy="12158"/>
            </a:xfrm>
            <a:custGeom>
              <a:rect b="b" l="l" r="r" t="t"/>
              <a:pathLst>
                <a:path extrusionOk="0" h="382" w="2585">
                  <a:moveTo>
                    <a:pt x="191" y="0"/>
                  </a:moveTo>
                  <a:cubicBezTo>
                    <a:pt x="84" y="0"/>
                    <a:pt x="1" y="83"/>
                    <a:pt x="1" y="191"/>
                  </a:cubicBezTo>
                  <a:cubicBezTo>
                    <a:pt x="1" y="298"/>
                    <a:pt x="84" y="381"/>
                    <a:pt x="191" y="381"/>
                  </a:cubicBezTo>
                  <a:lnTo>
                    <a:pt x="2394" y="381"/>
                  </a:lnTo>
                  <a:cubicBezTo>
                    <a:pt x="2501" y="381"/>
                    <a:pt x="2584" y="298"/>
                    <a:pt x="2584" y="191"/>
                  </a:cubicBezTo>
                  <a:cubicBezTo>
                    <a:pt x="2584" y="83"/>
                    <a:pt x="2501" y="0"/>
                    <a:pt x="23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83"/>
            <p:cNvSpPr/>
            <p:nvPr/>
          </p:nvSpPr>
          <p:spPr>
            <a:xfrm>
              <a:off x="5106415" y="2488180"/>
              <a:ext cx="126992" cy="12158"/>
            </a:xfrm>
            <a:custGeom>
              <a:rect b="b" l="l" r="r" t="t"/>
              <a:pathLst>
                <a:path extrusionOk="0" h="382" w="3990">
                  <a:moveTo>
                    <a:pt x="203" y="0"/>
                  </a:moveTo>
                  <a:cubicBezTo>
                    <a:pt x="96" y="0"/>
                    <a:pt x="1" y="83"/>
                    <a:pt x="1" y="191"/>
                  </a:cubicBezTo>
                  <a:cubicBezTo>
                    <a:pt x="1" y="298"/>
                    <a:pt x="96" y="381"/>
                    <a:pt x="203" y="381"/>
                  </a:cubicBezTo>
                  <a:lnTo>
                    <a:pt x="3799" y="381"/>
                  </a:lnTo>
                  <a:cubicBezTo>
                    <a:pt x="3906" y="381"/>
                    <a:pt x="3989" y="298"/>
                    <a:pt x="3989" y="191"/>
                  </a:cubicBezTo>
                  <a:cubicBezTo>
                    <a:pt x="3978" y="83"/>
                    <a:pt x="3906" y="0"/>
                    <a:pt x="3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83"/>
            <p:cNvSpPr/>
            <p:nvPr/>
          </p:nvSpPr>
          <p:spPr>
            <a:xfrm>
              <a:off x="5106415" y="2519626"/>
              <a:ext cx="82656" cy="12540"/>
            </a:xfrm>
            <a:custGeom>
              <a:rect b="b" l="l" r="r" t="t"/>
              <a:pathLst>
                <a:path extrusionOk="0" h="394" w="2597">
                  <a:moveTo>
                    <a:pt x="203" y="0"/>
                  </a:moveTo>
                  <a:cubicBezTo>
                    <a:pt x="96" y="0"/>
                    <a:pt x="1" y="96"/>
                    <a:pt x="1" y="203"/>
                  </a:cubicBezTo>
                  <a:cubicBezTo>
                    <a:pt x="1" y="298"/>
                    <a:pt x="96" y="393"/>
                    <a:pt x="203" y="393"/>
                  </a:cubicBezTo>
                  <a:lnTo>
                    <a:pt x="2394" y="393"/>
                  </a:lnTo>
                  <a:cubicBezTo>
                    <a:pt x="2501" y="393"/>
                    <a:pt x="2596" y="298"/>
                    <a:pt x="2596" y="203"/>
                  </a:cubicBezTo>
                  <a:cubicBezTo>
                    <a:pt x="2585" y="96"/>
                    <a:pt x="2501" y="0"/>
                    <a:pt x="23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83"/>
            <p:cNvSpPr/>
            <p:nvPr/>
          </p:nvSpPr>
          <p:spPr>
            <a:xfrm>
              <a:off x="5202312" y="2519626"/>
              <a:ext cx="31095" cy="12540"/>
            </a:xfrm>
            <a:custGeom>
              <a:rect b="b" l="l" r="r" t="t"/>
              <a:pathLst>
                <a:path extrusionOk="0" h="394" w="977">
                  <a:moveTo>
                    <a:pt x="191" y="0"/>
                  </a:moveTo>
                  <a:cubicBezTo>
                    <a:pt x="84" y="0"/>
                    <a:pt x="0" y="96"/>
                    <a:pt x="0" y="203"/>
                  </a:cubicBezTo>
                  <a:cubicBezTo>
                    <a:pt x="0" y="298"/>
                    <a:pt x="84" y="393"/>
                    <a:pt x="191" y="393"/>
                  </a:cubicBezTo>
                  <a:lnTo>
                    <a:pt x="786" y="393"/>
                  </a:lnTo>
                  <a:cubicBezTo>
                    <a:pt x="893" y="393"/>
                    <a:pt x="976" y="298"/>
                    <a:pt x="976" y="203"/>
                  </a:cubicBezTo>
                  <a:cubicBezTo>
                    <a:pt x="965" y="96"/>
                    <a:pt x="893" y="0"/>
                    <a:pt x="78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0" name="Google Shape;6690;p83"/>
          <p:cNvGrpSpPr/>
          <p:nvPr/>
        </p:nvGrpSpPr>
        <p:grpSpPr>
          <a:xfrm>
            <a:off x="7070872" y="2410871"/>
            <a:ext cx="398321" cy="371013"/>
            <a:chOff x="7070872" y="2410871"/>
            <a:chExt cx="398321" cy="371013"/>
          </a:xfrm>
        </p:grpSpPr>
        <p:sp>
          <p:nvSpPr>
            <p:cNvPr id="6691" name="Google Shape;6691;p83"/>
            <p:cNvSpPr/>
            <p:nvPr/>
          </p:nvSpPr>
          <p:spPr>
            <a:xfrm>
              <a:off x="7204643" y="2603364"/>
              <a:ext cx="123586" cy="107641"/>
            </a:xfrm>
            <a:custGeom>
              <a:rect b="b" l="l" r="r" t="t"/>
              <a:pathLst>
                <a:path extrusionOk="0" h="3382" w="3883">
                  <a:moveTo>
                    <a:pt x="1942" y="1"/>
                  </a:moveTo>
                  <a:cubicBezTo>
                    <a:pt x="1846" y="1"/>
                    <a:pt x="1751" y="96"/>
                    <a:pt x="1751" y="203"/>
                  </a:cubicBezTo>
                  <a:lnTo>
                    <a:pt x="1751" y="2072"/>
                  </a:lnTo>
                  <a:lnTo>
                    <a:pt x="132" y="3013"/>
                  </a:lnTo>
                  <a:cubicBezTo>
                    <a:pt x="37" y="3072"/>
                    <a:pt x="1" y="3192"/>
                    <a:pt x="60" y="3287"/>
                  </a:cubicBezTo>
                  <a:cubicBezTo>
                    <a:pt x="84" y="3346"/>
                    <a:pt x="156" y="3382"/>
                    <a:pt x="215" y="3382"/>
                  </a:cubicBezTo>
                  <a:cubicBezTo>
                    <a:pt x="251" y="3382"/>
                    <a:pt x="298" y="3370"/>
                    <a:pt x="322" y="3358"/>
                  </a:cubicBezTo>
                  <a:lnTo>
                    <a:pt x="1942" y="2418"/>
                  </a:lnTo>
                  <a:lnTo>
                    <a:pt x="3573" y="3358"/>
                  </a:lnTo>
                  <a:cubicBezTo>
                    <a:pt x="3596" y="3370"/>
                    <a:pt x="3632" y="3382"/>
                    <a:pt x="3668" y="3382"/>
                  </a:cubicBezTo>
                  <a:cubicBezTo>
                    <a:pt x="3751" y="3382"/>
                    <a:pt x="3811" y="3358"/>
                    <a:pt x="3835" y="3287"/>
                  </a:cubicBezTo>
                  <a:cubicBezTo>
                    <a:pt x="3882" y="3192"/>
                    <a:pt x="3847" y="3072"/>
                    <a:pt x="3763" y="3013"/>
                  </a:cubicBezTo>
                  <a:lnTo>
                    <a:pt x="2144" y="2072"/>
                  </a:lnTo>
                  <a:lnTo>
                    <a:pt x="2144" y="203"/>
                  </a:lnTo>
                  <a:cubicBezTo>
                    <a:pt x="2144" y="96"/>
                    <a:pt x="2049" y="1"/>
                    <a:pt x="194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83"/>
            <p:cNvSpPr/>
            <p:nvPr/>
          </p:nvSpPr>
          <p:spPr>
            <a:xfrm>
              <a:off x="7203147" y="2410871"/>
              <a:ext cx="133421" cy="178902"/>
            </a:xfrm>
            <a:custGeom>
              <a:rect b="b" l="l" r="r" t="t"/>
              <a:pathLst>
                <a:path extrusionOk="0" h="5621" w="4192">
                  <a:moveTo>
                    <a:pt x="2131" y="405"/>
                  </a:moveTo>
                  <a:cubicBezTo>
                    <a:pt x="2631" y="405"/>
                    <a:pt x="3048" y="822"/>
                    <a:pt x="3048" y="1322"/>
                  </a:cubicBezTo>
                  <a:lnTo>
                    <a:pt x="3048" y="1441"/>
                  </a:lnTo>
                  <a:lnTo>
                    <a:pt x="3036" y="1441"/>
                  </a:lnTo>
                  <a:cubicBezTo>
                    <a:pt x="2762" y="1381"/>
                    <a:pt x="2679" y="1012"/>
                    <a:pt x="2679" y="1012"/>
                  </a:cubicBezTo>
                  <a:cubicBezTo>
                    <a:pt x="2667" y="941"/>
                    <a:pt x="2608" y="881"/>
                    <a:pt x="2524" y="858"/>
                  </a:cubicBezTo>
                  <a:cubicBezTo>
                    <a:pt x="2515" y="856"/>
                    <a:pt x="2506" y="855"/>
                    <a:pt x="2497" y="855"/>
                  </a:cubicBezTo>
                  <a:cubicBezTo>
                    <a:pt x="2435" y="855"/>
                    <a:pt x="2375" y="889"/>
                    <a:pt x="2334" y="941"/>
                  </a:cubicBezTo>
                  <a:cubicBezTo>
                    <a:pt x="1977" y="1417"/>
                    <a:pt x="1191" y="1429"/>
                    <a:pt x="1179" y="1429"/>
                  </a:cubicBezTo>
                  <a:cubicBezTo>
                    <a:pt x="1143" y="1429"/>
                    <a:pt x="1131" y="1429"/>
                    <a:pt x="1119" y="1441"/>
                  </a:cubicBezTo>
                  <a:lnTo>
                    <a:pt x="1119" y="1322"/>
                  </a:lnTo>
                  <a:cubicBezTo>
                    <a:pt x="1119" y="822"/>
                    <a:pt x="1536" y="405"/>
                    <a:pt x="2036" y="405"/>
                  </a:cubicBezTo>
                  <a:close/>
                  <a:moveTo>
                    <a:pt x="976" y="1965"/>
                  </a:moveTo>
                  <a:lnTo>
                    <a:pt x="976" y="2215"/>
                  </a:lnTo>
                  <a:cubicBezTo>
                    <a:pt x="941" y="2191"/>
                    <a:pt x="905" y="2143"/>
                    <a:pt x="905" y="2084"/>
                  </a:cubicBezTo>
                  <a:cubicBezTo>
                    <a:pt x="905" y="2036"/>
                    <a:pt x="917" y="2012"/>
                    <a:pt x="953" y="1977"/>
                  </a:cubicBezTo>
                  <a:cubicBezTo>
                    <a:pt x="965" y="1977"/>
                    <a:pt x="965" y="1977"/>
                    <a:pt x="976" y="1965"/>
                  </a:cubicBezTo>
                  <a:close/>
                  <a:moveTo>
                    <a:pt x="3215" y="1977"/>
                  </a:moveTo>
                  <a:cubicBezTo>
                    <a:pt x="3239" y="2012"/>
                    <a:pt x="3251" y="2048"/>
                    <a:pt x="3251" y="2084"/>
                  </a:cubicBezTo>
                  <a:cubicBezTo>
                    <a:pt x="3251" y="2143"/>
                    <a:pt x="3227" y="2179"/>
                    <a:pt x="3191" y="2215"/>
                  </a:cubicBezTo>
                  <a:lnTo>
                    <a:pt x="3191" y="1977"/>
                  </a:lnTo>
                  <a:close/>
                  <a:moveTo>
                    <a:pt x="2441" y="1393"/>
                  </a:moveTo>
                  <a:cubicBezTo>
                    <a:pt x="2512" y="1536"/>
                    <a:pt x="2631" y="1679"/>
                    <a:pt x="2810" y="1750"/>
                  </a:cubicBezTo>
                  <a:lnTo>
                    <a:pt x="2810" y="2322"/>
                  </a:lnTo>
                  <a:cubicBezTo>
                    <a:pt x="2810" y="2679"/>
                    <a:pt x="2524" y="2941"/>
                    <a:pt x="2191" y="2941"/>
                  </a:cubicBezTo>
                  <a:lnTo>
                    <a:pt x="2012" y="2941"/>
                  </a:lnTo>
                  <a:cubicBezTo>
                    <a:pt x="1667" y="2941"/>
                    <a:pt x="1381" y="2667"/>
                    <a:pt x="1381" y="2322"/>
                  </a:cubicBezTo>
                  <a:lnTo>
                    <a:pt x="1381" y="1798"/>
                  </a:lnTo>
                  <a:cubicBezTo>
                    <a:pt x="1631" y="1774"/>
                    <a:pt x="2096" y="1679"/>
                    <a:pt x="2441" y="1393"/>
                  </a:cubicBezTo>
                  <a:close/>
                  <a:moveTo>
                    <a:pt x="2286" y="3346"/>
                  </a:moveTo>
                  <a:lnTo>
                    <a:pt x="2286" y="3453"/>
                  </a:lnTo>
                  <a:lnTo>
                    <a:pt x="2310" y="3453"/>
                  </a:lnTo>
                  <a:lnTo>
                    <a:pt x="2084" y="3679"/>
                  </a:lnTo>
                  <a:lnTo>
                    <a:pt x="1869" y="3477"/>
                  </a:lnTo>
                  <a:lnTo>
                    <a:pt x="1869" y="3346"/>
                  </a:lnTo>
                  <a:close/>
                  <a:moveTo>
                    <a:pt x="2048" y="0"/>
                  </a:moveTo>
                  <a:cubicBezTo>
                    <a:pt x="1322" y="0"/>
                    <a:pt x="726" y="596"/>
                    <a:pt x="726" y="1322"/>
                  </a:cubicBezTo>
                  <a:lnTo>
                    <a:pt x="726" y="1667"/>
                  </a:lnTo>
                  <a:cubicBezTo>
                    <a:pt x="607" y="1774"/>
                    <a:pt x="512" y="1917"/>
                    <a:pt x="512" y="2096"/>
                  </a:cubicBezTo>
                  <a:cubicBezTo>
                    <a:pt x="512" y="2393"/>
                    <a:pt x="738" y="2632"/>
                    <a:pt x="1036" y="2643"/>
                  </a:cubicBezTo>
                  <a:cubicBezTo>
                    <a:pt x="1107" y="2882"/>
                    <a:pt x="1274" y="3096"/>
                    <a:pt x="1500" y="3215"/>
                  </a:cubicBezTo>
                  <a:lnTo>
                    <a:pt x="1500" y="3322"/>
                  </a:lnTo>
                  <a:lnTo>
                    <a:pt x="691" y="3632"/>
                  </a:lnTo>
                  <a:cubicBezTo>
                    <a:pt x="619" y="3655"/>
                    <a:pt x="0" y="3917"/>
                    <a:pt x="0" y="4715"/>
                  </a:cubicBezTo>
                  <a:lnTo>
                    <a:pt x="0" y="5418"/>
                  </a:lnTo>
                  <a:cubicBezTo>
                    <a:pt x="0" y="5525"/>
                    <a:pt x="84" y="5608"/>
                    <a:pt x="191" y="5608"/>
                  </a:cubicBezTo>
                  <a:lnTo>
                    <a:pt x="691" y="5608"/>
                  </a:lnTo>
                  <a:cubicBezTo>
                    <a:pt x="798" y="5608"/>
                    <a:pt x="893" y="5525"/>
                    <a:pt x="893" y="5418"/>
                  </a:cubicBezTo>
                  <a:cubicBezTo>
                    <a:pt x="893" y="5310"/>
                    <a:pt x="798" y="5227"/>
                    <a:pt x="691" y="5227"/>
                  </a:cubicBezTo>
                  <a:lnTo>
                    <a:pt x="393" y="5227"/>
                  </a:lnTo>
                  <a:lnTo>
                    <a:pt x="393" y="4715"/>
                  </a:lnTo>
                  <a:cubicBezTo>
                    <a:pt x="393" y="4167"/>
                    <a:pt x="834" y="4013"/>
                    <a:pt x="846" y="4001"/>
                  </a:cubicBezTo>
                  <a:lnTo>
                    <a:pt x="857" y="4001"/>
                  </a:lnTo>
                  <a:lnTo>
                    <a:pt x="1608" y="3715"/>
                  </a:lnTo>
                  <a:lnTo>
                    <a:pt x="1989" y="4108"/>
                  </a:lnTo>
                  <a:cubicBezTo>
                    <a:pt x="2024" y="4132"/>
                    <a:pt x="2084" y="4167"/>
                    <a:pt x="2119" y="4167"/>
                  </a:cubicBezTo>
                  <a:cubicBezTo>
                    <a:pt x="2179" y="4167"/>
                    <a:pt x="2227" y="4132"/>
                    <a:pt x="2262" y="4108"/>
                  </a:cubicBezTo>
                  <a:lnTo>
                    <a:pt x="2631" y="3715"/>
                  </a:lnTo>
                  <a:lnTo>
                    <a:pt x="3370" y="4013"/>
                  </a:lnTo>
                  <a:lnTo>
                    <a:pt x="3393" y="4013"/>
                  </a:lnTo>
                  <a:cubicBezTo>
                    <a:pt x="3405" y="4013"/>
                    <a:pt x="3834" y="4179"/>
                    <a:pt x="3834" y="4727"/>
                  </a:cubicBezTo>
                  <a:lnTo>
                    <a:pt x="3834" y="5239"/>
                  </a:lnTo>
                  <a:lnTo>
                    <a:pt x="1334" y="5239"/>
                  </a:lnTo>
                  <a:cubicBezTo>
                    <a:pt x="1227" y="5239"/>
                    <a:pt x="1143" y="5322"/>
                    <a:pt x="1143" y="5430"/>
                  </a:cubicBezTo>
                  <a:cubicBezTo>
                    <a:pt x="1143" y="5537"/>
                    <a:pt x="1227" y="5620"/>
                    <a:pt x="1334" y="5620"/>
                  </a:cubicBezTo>
                  <a:lnTo>
                    <a:pt x="4048" y="5620"/>
                  </a:lnTo>
                  <a:cubicBezTo>
                    <a:pt x="4108" y="5608"/>
                    <a:pt x="4191" y="5525"/>
                    <a:pt x="4191" y="5418"/>
                  </a:cubicBezTo>
                  <a:lnTo>
                    <a:pt x="4191" y="4715"/>
                  </a:lnTo>
                  <a:cubicBezTo>
                    <a:pt x="4191" y="3917"/>
                    <a:pt x="3572" y="3655"/>
                    <a:pt x="3501" y="3632"/>
                  </a:cubicBezTo>
                  <a:lnTo>
                    <a:pt x="2703" y="3322"/>
                  </a:lnTo>
                  <a:lnTo>
                    <a:pt x="2703" y="3215"/>
                  </a:lnTo>
                  <a:cubicBezTo>
                    <a:pt x="2917" y="3096"/>
                    <a:pt x="3084" y="2882"/>
                    <a:pt x="3167" y="2643"/>
                  </a:cubicBezTo>
                  <a:cubicBezTo>
                    <a:pt x="3453" y="2620"/>
                    <a:pt x="3679" y="2382"/>
                    <a:pt x="3679" y="2096"/>
                  </a:cubicBezTo>
                  <a:cubicBezTo>
                    <a:pt x="3679" y="1917"/>
                    <a:pt x="3596" y="1774"/>
                    <a:pt x="3465" y="1667"/>
                  </a:cubicBezTo>
                  <a:lnTo>
                    <a:pt x="3465" y="1322"/>
                  </a:lnTo>
                  <a:cubicBezTo>
                    <a:pt x="3465" y="596"/>
                    <a:pt x="2870" y="0"/>
                    <a:pt x="214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83"/>
            <p:cNvSpPr/>
            <p:nvPr/>
          </p:nvSpPr>
          <p:spPr>
            <a:xfrm>
              <a:off x="7334245" y="2602600"/>
              <a:ext cx="134949" cy="179284"/>
            </a:xfrm>
            <a:custGeom>
              <a:rect b="b" l="l" r="r" t="t"/>
              <a:pathLst>
                <a:path extrusionOk="0" h="5633" w="4240">
                  <a:moveTo>
                    <a:pt x="2144" y="394"/>
                  </a:moveTo>
                  <a:cubicBezTo>
                    <a:pt x="2656" y="394"/>
                    <a:pt x="3073" y="810"/>
                    <a:pt x="3073" y="1311"/>
                  </a:cubicBezTo>
                  <a:lnTo>
                    <a:pt x="3073" y="1430"/>
                  </a:lnTo>
                  <a:lnTo>
                    <a:pt x="3049" y="1430"/>
                  </a:lnTo>
                  <a:cubicBezTo>
                    <a:pt x="2787" y="1370"/>
                    <a:pt x="2692" y="1001"/>
                    <a:pt x="2692" y="1001"/>
                  </a:cubicBezTo>
                  <a:cubicBezTo>
                    <a:pt x="2680" y="930"/>
                    <a:pt x="2620" y="870"/>
                    <a:pt x="2549" y="846"/>
                  </a:cubicBezTo>
                  <a:cubicBezTo>
                    <a:pt x="2539" y="845"/>
                    <a:pt x="2530" y="844"/>
                    <a:pt x="2521" y="844"/>
                  </a:cubicBezTo>
                  <a:cubicBezTo>
                    <a:pt x="2456" y="844"/>
                    <a:pt x="2389" y="878"/>
                    <a:pt x="2358" y="930"/>
                  </a:cubicBezTo>
                  <a:cubicBezTo>
                    <a:pt x="2001" y="1418"/>
                    <a:pt x="1203" y="1430"/>
                    <a:pt x="1191" y="1430"/>
                  </a:cubicBezTo>
                  <a:lnTo>
                    <a:pt x="1132" y="1430"/>
                  </a:lnTo>
                  <a:lnTo>
                    <a:pt x="1132" y="1311"/>
                  </a:lnTo>
                  <a:cubicBezTo>
                    <a:pt x="1132" y="810"/>
                    <a:pt x="1549" y="394"/>
                    <a:pt x="2061" y="394"/>
                  </a:cubicBezTo>
                  <a:close/>
                  <a:moveTo>
                    <a:pt x="3227" y="1965"/>
                  </a:moveTo>
                  <a:cubicBezTo>
                    <a:pt x="3263" y="2001"/>
                    <a:pt x="3275" y="2037"/>
                    <a:pt x="3275" y="2073"/>
                  </a:cubicBezTo>
                  <a:cubicBezTo>
                    <a:pt x="3275" y="2132"/>
                    <a:pt x="3251" y="2180"/>
                    <a:pt x="3215" y="2203"/>
                  </a:cubicBezTo>
                  <a:lnTo>
                    <a:pt x="3215" y="1965"/>
                  </a:lnTo>
                  <a:close/>
                  <a:moveTo>
                    <a:pt x="1001" y="1965"/>
                  </a:moveTo>
                  <a:lnTo>
                    <a:pt x="1001" y="2215"/>
                  </a:lnTo>
                  <a:cubicBezTo>
                    <a:pt x="953" y="2192"/>
                    <a:pt x="929" y="2144"/>
                    <a:pt x="929" y="2084"/>
                  </a:cubicBezTo>
                  <a:cubicBezTo>
                    <a:pt x="929" y="2037"/>
                    <a:pt x="941" y="2013"/>
                    <a:pt x="965" y="1977"/>
                  </a:cubicBezTo>
                  <a:cubicBezTo>
                    <a:pt x="989" y="1977"/>
                    <a:pt x="989" y="1977"/>
                    <a:pt x="1001" y="1965"/>
                  </a:cubicBezTo>
                  <a:close/>
                  <a:moveTo>
                    <a:pt x="2442" y="1406"/>
                  </a:moveTo>
                  <a:cubicBezTo>
                    <a:pt x="2513" y="1537"/>
                    <a:pt x="2632" y="1680"/>
                    <a:pt x="2811" y="1763"/>
                  </a:cubicBezTo>
                  <a:lnTo>
                    <a:pt x="2811" y="2323"/>
                  </a:lnTo>
                  <a:cubicBezTo>
                    <a:pt x="2834" y="2668"/>
                    <a:pt x="2549" y="2954"/>
                    <a:pt x="2191" y="2954"/>
                  </a:cubicBezTo>
                  <a:lnTo>
                    <a:pt x="2013" y="2954"/>
                  </a:lnTo>
                  <a:cubicBezTo>
                    <a:pt x="1668" y="2954"/>
                    <a:pt x="1382" y="2668"/>
                    <a:pt x="1382" y="2323"/>
                  </a:cubicBezTo>
                  <a:lnTo>
                    <a:pt x="1382" y="1799"/>
                  </a:lnTo>
                  <a:cubicBezTo>
                    <a:pt x="1644" y="1775"/>
                    <a:pt x="2084" y="1680"/>
                    <a:pt x="2442" y="1406"/>
                  </a:cubicBezTo>
                  <a:close/>
                  <a:moveTo>
                    <a:pt x="2311" y="3335"/>
                  </a:moveTo>
                  <a:lnTo>
                    <a:pt x="2322" y="3442"/>
                  </a:lnTo>
                  <a:lnTo>
                    <a:pt x="2096" y="3668"/>
                  </a:lnTo>
                  <a:lnTo>
                    <a:pt x="1894" y="3466"/>
                  </a:lnTo>
                  <a:lnTo>
                    <a:pt x="1894" y="3335"/>
                  </a:lnTo>
                  <a:close/>
                  <a:moveTo>
                    <a:pt x="2061" y="1"/>
                  </a:moveTo>
                  <a:cubicBezTo>
                    <a:pt x="1322" y="1"/>
                    <a:pt x="727" y="596"/>
                    <a:pt x="727" y="1322"/>
                  </a:cubicBezTo>
                  <a:lnTo>
                    <a:pt x="727" y="1668"/>
                  </a:lnTo>
                  <a:cubicBezTo>
                    <a:pt x="608" y="1775"/>
                    <a:pt x="525" y="1918"/>
                    <a:pt x="525" y="2096"/>
                  </a:cubicBezTo>
                  <a:cubicBezTo>
                    <a:pt x="525" y="2394"/>
                    <a:pt x="739" y="2632"/>
                    <a:pt x="1037" y="2656"/>
                  </a:cubicBezTo>
                  <a:cubicBezTo>
                    <a:pt x="1120" y="2894"/>
                    <a:pt x="1275" y="3096"/>
                    <a:pt x="1501" y="3216"/>
                  </a:cubicBezTo>
                  <a:lnTo>
                    <a:pt x="1501" y="3323"/>
                  </a:lnTo>
                  <a:lnTo>
                    <a:pt x="703" y="3632"/>
                  </a:lnTo>
                  <a:cubicBezTo>
                    <a:pt x="620" y="3668"/>
                    <a:pt x="1" y="3918"/>
                    <a:pt x="1" y="4716"/>
                  </a:cubicBezTo>
                  <a:lnTo>
                    <a:pt x="1" y="5418"/>
                  </a:lnTo>
                  <a:cubicBezTo>
                    <a:pt x="1" y="5525"/>
                    <a:pt x="84" y="5609"/>
                    <a:pt x="191" y="5609"/>
                  </a:cubicBezTo>
                  <a:lnTo>
                    <a:pt x="703" y="5609"/>
                  </a:lnTo>
                  <a:cubicBezTo>
                    <a:pt x="798" y="5609"/>
                    <a:pt x="894" y="5525"/>
                    <a:pt x="894" y="5418"/>
                  </a:cubicBezTo>
                  <a:cubicBezTo>
                    <a:pt x="894" y="5311"/>
                    <a:pt x="798" y="5228"/>
                    <a:pt x="703" y="5228"/>
                  </a:cubicBezTo>
                  <a:lnTo>
                    <a:pt x="406" y="5228"/>
                  </a:lnTo>
                  <a:lnTo>
                    <a:pt x="406" y="4716"/>
                  </a:lnTo>
                  <a:cubicBezTo>
                    <a:pt x="406" y="4168"/>
                    <a:pt x="834" y="4025"/>
                    <a:pt x="846" y="4001"/>
                  </a:cubicBezTo>
                  <a:lnTo>
                    <a:pt x="858" y="4001"/>
                  </a:lnTo>
                  <a:lnTo>
                    <a:pt x="1608" y="3727"/>
                  </a:lnTo>
                  <a:lnTo>
                    <a:pt x="1989" y="4108"/>
                  </a:lnTo>
                  <a:cubicBezTo>
                    <a:pt x="2025" y="4144"/>
                    <a:pt x="2084" y="4168"/>
                    <a:pt x="2132" y="4168"/>
                  </a:cubicBezTo>
                  <a:cubicBezTo>
                    <a:pt x="2191" y="4168"/>
                    <a:pt x="2227" y="4144"/>
                    <a:pt x="2263" y="4108"/>
                  </a:cubicBezTo>
                  <a:lnTo>
                    <a:pt x="2632" y="3727"/>
                  </a:lnTo>
                  <a:lnTo>
                    <a:pt x="3382" y="4025"/>
                  </a:lnTo>
                  <a:lnTo>
                    <a:pt x="3394" y="4025"/>
                  </a:lnTo>
                  <a:cubicBezTo>
                    <a:pt x="3406" y="4025"/>
                    <a:pt x="3835" y="4180"/>
                    <a:pt x="3835" y="4739"/>
                  </a:cubicBezTo>
                  <a:lnTo>
                    <a:pt x="3835" y="5240"/>
                  </a:lnTo>
                  <a:lnTo>
                    <a:pt x="1334" y="5240"/>
                  </a:lnTo>
                  <a:cubicBezTo>
                    <a:pt x="1239" y="5240"/>
                    <a:pt x="1144" y="5335"/>
                    <a:pt x="1144" y="5430"/>
                  </a:cubicBezTo>
                  <a:cubicBezTo>
                    <a:pt x="1144" y="5537"/>
                    <a:pt x="1239" y="5632"/>
                    <a:pt x="1334" y="5632"/>
                  </a:cubicBezTo>
                  <a:lnTo>
                    <a:pt x="4049" y="5632"/>
                  </a:lnTo>
                  <a:cubicBezTo>
                    <a:pt x="4156" y="5632"/>
                    <a:pt x="4239" y="5537"/>
                    <a:pt x="4239" y="5430"/>
                  </a:cubicBezTo>
                  <a:lnTo>
                    <a:pt x="4239" y="4739"/>
                  </a:lnTo>
                  <a:cubicBezTo>
                    <a:pt x="4204" y="3918"/>
                    <a:pt x="3573" y="3668"/>
                    <a:pt x="3501" y="3632"/>
                  </a:cubicBezTo>
                  <a:lnTo>
                    <a:pt x="2715" y="3323"/>
                  </a:lnTo>
                  <a:lnTo>
                    <a:pt x="2715" y="3216"/>
                  </a:lnTo>
                  <a:cubicBezTo>
                    <a:pt x="2918" y="3096"/>
                    <a:pt x="3084" y="2894"/>
                    <a:pt x="3168" y="2656"/>
                  </a:cubicBezTo>
                  <a:cubicBezTo>
                    <a:pt x="3454" y="2620"/>
                    <a:pt x="3680" y="2382"/>
                    <a:pt x="3680" y="2096"/>
                  </a:cubicBezTo>
                  <a:cubicBezTo>
                    <a:pt x="3680" y="1918"/>
                    <a:pt x="3608" y="1775"/>
                    <a:pt x="3465" y="1668"/>
                  </a:cubicBezTo>
                  <a:lnTo>
                    <a:pt x="3465" y="1322"/>
                  </a:lnTo>
                  <a:cubicBezTo>
                    <a:pt x="3465" y="596"/>
                    <a:pt x="2870" y="1"/>
                    <a:pt x="214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83"/>
            <p:cNvSpPr/>
            <p:nvPr/>
          </p:nvSpPr>
          <p:spPr>
            <a:xfrm>
              <a:off x="7070872" y="2602600"/>
              <a:ext cx="134949" cy="179284"/>
            </a:xfrm>
            <a:custGeom>
              <a:rect b="b" l="l" r="r" t="t"/>
              <a:pathLst>
                <a:path extrusionOk="0" h="5633" w="4240">
                  <a:moveTo>
                    <a:pt x="2144" y="394"/>
                  </a:moveTo>
                  <a:cubicBezTo>
                    <a:pt x="2656" y="394"/>
                    <a:pt x="3073" y="810"/>
                    <a:pt x="3073" y="1311"/>
                  </a:cubicBezTo>
                  <a:lnTo>
                    <a:pt x="3073" y="1430"/>
                  </a:lnTo>
                  <a:lnTo>
                    <a:pt x="3049" y="1430"/>
                  </a:lnTo>
                  <a:cubicBezTo>
                    <a:pt x="2787" y="1370"/>
                    <a:pt x="2692" y="1001"/>
                    <a:pt x="2692" y="1001"/>
                  </a:cubicBezTo>
                  <a:cubicBezTo>
                    <a:pt x="2680" y="930"/>
                    <a:pt x="2620" y="870"/>
                    <a:pt x="2549" y="846"/>
                  </a:cubicBezTo>
                  <a:cubicBezTo>
                    <a:pt x="2540" y="845"/>
                    <a:pt x="2530" y="844"/>
                    <a:pt x="2521" y="844"/>
                  </a:cubicBezTo>
                  <a:cubicBezTo>
                    <a:pt x="2457" y="844"/>
                    <a:pt x="2389" y="878"/>
                    <a:pt x="2358" y="930"/>
                  </a:cubicBezTo>
                  <a:cubicBezTo>
                    <a:pt x="2001" y="1418"/>
                    <a:pt x="1203" y="1430"/>
                    <a:pt x="1192" y="1430"/>
                  </a:cubicBezTo>
                  <a:lnTo>
                    <a:pt x="1132" y="1430"/>
                  </a:lnTo>
                  <a:lnTo>
                    <a:pt x="1132" y="1311"/>
                  </a:lnTo>
                  <a:cubicBezTo>
                    <a:pt x="1132" y="810"/>
                    <a:pt x="1549" y="394"/>
                    <a:pt x="2061" y="394"/>
                  </a:cubicBezTo>
                  <a:close/>
                  <a:moveTo>
                    <a:pt x="3227" y="1965"/>
                  </a:moveTo>
                  <a:cubicBezTo>
                    <a:pt x="3263" y="2001"/>
                    <a:pt x="3275" y="2037"/>
                    <a:pt x="3275" y="2073"/>
                  </a:cubicBezTo>
                  <a:cubicBezTo>
                    <a:pt x="3275" y="2132"/>
                    <a:pt x="3239" y="2180"/>
                    <a:pt x="3216" y="2203"/>
                  </a:cubicBezTo>
                  <a:lnTo>
                    <a:pt x="3216" y="1965"/>
                  </a:lnTo>
                  <a:close/>
                  <a:moveTo>
                    <a:pt x="1001" y="1965"/>
                  </a:moveTo>
                  <a:lnTo>
                    <a:pt x="1001" y="2215"/>
                  </a:lnTo>
                  <a:cubicBezTo>
                    <a:pt x="953" y="2192"/>
                    <a:pt x="930" y="2144"/>
                    <a:pt x="930" y="2084"/>
                  </a:cubicBezTo>
                  <a:cubicBezTo>
                    <a:pt x="930" y="2037"/>
                    <a:pt x="941" y="2013"/>
                    <a:pt x="965" y="1977"/>
                  </a:cubicBezTo>
                  <a:cubicBezTo>
                    <a:pt x="989" y="1977"/>
                    <a:pt x="989" y="1977"/>
                    <a:pt x="1001" y="1965"/>
                  </a:cubicBezTo>
                  <a:close/>
                  <a:moveTo>
                    <a:pt x="2454" y="1406"/>
                  </a:moveTo>
                  <a:cubicBezTo>
                    <a:pt x="2525" y="1537"/>
                    <a:pt x="2644" y="1680"/>
                    <a:pt x="2823" y="1763"/>
                  </a:cubicBezTo>
                  <a:lnTo>
                    <a:pt x="2823" y="2323"/>
                  </a:lnTo>
                  <a:cubicBezTo>
                    <a:pt x="2835" y="2668"/>
                    <a:pt x="2549" y="2954"/>
                    <a:pt x="2204" y="2954"/>
                  </a:cubicBezTo>
                  <a:lnTo>
                    <a:pt x="2025" y="2954"/>
                  </a:lnTo>
                  <a:cubicBezTo>
                    <a:pt x="1680" y="2954"/>
                    <a:pt x="1406" y="2668"/>
                    <a:pt x="1406" y="2323"/>
                  </a:cubicBezTo>
                  <a:lnTo>
                    <a:pt x="1406" y="1799"/>
                  </a:lnTo>
                  <a:cubicBezTo>
                    <a:pt x="1656" y="1775"/>
                    <a:pt x="2120" y="1680"/>
                    <a:pt x="2454" y="1406"/>
                  </a:cubicBezTo>
                  <a:close/>
                  <a:moveTo>
                    <a:pt x="2311" y="3335"/>
                  </a:moveTo>
                  <a:lnTo>
                    <a:pt x="2323" y="3442"/>
                  </a:lnTo>
                  <a:lnTo>
                    <a:pt x="2096" y="3668"/>
                  </a:lnTo>
                  <a:lnTo>
                    <a:pt x="1894" y="3466"/>
                  </a:lnTo>
                  <a:lnTo>
                    <a:pt x="1894" y="3335"/>
                  </a:lnTo>
                  <a:close/>
                  <a:moveTo>
                    <a:pt x="2061" y="1"/>
                  </a:moveTo>
                  <a:cubicBezTo>
                    <a:pt x="1322" y="1"/>
                    <a:pt x="727" y="596"/>
                    <a:pt x="727" y="1322"/>
                  </a:cubicBezTo>
                  <a:lnTo>
                    <a:pt x="727" y="1668"/>
                  </a:lnTo>
                  <a:cubicBezTo>
                    <a:pt x="608" y="1775"/>
                    <a:pt x="525" y="1918"/>
                    <a:pt x="525" y="2096"/>
                  </a:cubicBezTo>
                  <a:cubicBezTo>
                    <a:pt x="525" y="2394"/>
                    <a:pt x="739" y="2632"/>
                    <a:pt x="1037" y="2656"/>
                  </a:cubicBezTo>
                  <a:cubicBezTo>
                    <a:pt x="1120" y="2894"/>
                    <a:pt x="1275" y="3096"/>
                    <a:pt x="1501" y="3216"/>
                  </a:cubicBezTo>
                  <a:lnTo>
                    <a:pt x="1501" y="3323"/>
                  </a:lnTo>
                  <a:lnTo>
                    <a:pt x="703" y="3632"/>
                  </a:lnTo>
                  <a:cubicBezTo>
                    <a:pt x="620" y="3668"/>
                    <a:pt x="1" y="3918"/>
                    <a:pt x="1" y="4716"/>
                  </a:cubicBezTo>
                  <a:lnTo>
                    <a:pt x="1" y="5418"/>
                  </a:lnTo>
                  <a:cubicBezTo>
                    <a:pt x="1" y="5525"/>
                    <a:pt x="84" y="5609"/>
                    <a:pt x="191" y="5609"/>
                  </a:cubicBezTo>
                  <a:lnTo>
                    <a:pt x="703" y="5609"/>
                  </a:lnTo>
                  <a:cubicBezTo>
                    <a:pt x="799" y="5609"/>
                    <a:pt x="894" y="5525"/>
                    <a:pt x="894" y="5418"/>
                  </a:cubicBezTo>
                  <a:cubicBezTo>
                    <a:pt x="894" y="5311"/>
                    <a:pt x="799" y="5228"/>
                    <a:pt x="703" y="5228"/>
                  </a:cubicBezTo>
                  <a:lnTo>
                    <a:pt x="406" y="5228"/>
                  </a:lnTo>
                  <a:lnTo>
                    <a:pt x="406" y="4716"/>
                  </a:lnTo>
                  <a:cubicBezTo>
                    <a:pt x="406" y="4168"/>
                    <a:pt x="834" y="4025"/>
                    <a:pt x="846" y="4001"/>
                  </a:cubicBezTo>
                  <a:lnTo>
                    <a:pt x="858" y="4001"/>
                  </a:lnTo>
                  <a:lnTo>
                    <a:pt x="1608" y="3727"/>
                  </a:lnTo>
                  <a:lnTo>
                    <a:pt x="1989" y="4108"/>
                  </a:lnTo>
                  <a:cubicBezTo>
                    <a:pt x="2025" y="4144"/>
                    <a:pt x="2084" y="4168"/>
                    <a:pt x="2132" y="4168"/>
                  </a:cubicBezTo>
                  <a:cubicBezTo>
                    <a:pt x="2192" y="4168"/>
                    <a:pt x="2227" y="4144"/>
                    <a:pt x="2263" y="4108"/>
                  </a:cubicBezTo>
                  <a:lnTo>
                    <a:pt x="2632" y="3727"/>
                  </a:lnTo>
                  <a:lnTo>
                    <a:pt x="3382" y="4025"/>
                  </a:lnTo>
                  <a:lnTo>
                    <a:pt x="3394" y="4025"/>
                  </a:lnTo>
                  <a:cubicBezTo>
                    <a:pt x="3406" y="4025"/>
                    <a:pt x="3835" y="4180"/>
                    <a:pt x="3835" y="4739"/>
                  </a:cubicBezTo>
                  <a:lnTo>
                    <a:pt x="3835" y="5240"/>
                  </a:lnTo>
                  <a:lnTo>
                    <a:pt x="1334" y="5240"/>
                  </a:lnTo>
                  <a:cubicBezTo>
                    <a:pt x="1239" y="5240"/>
                    <a:pt x="1144" y="5335"/>
                    <a:pt x="1144" y="5430"/>
                  </a:cubicBezTo>
                  <a:cubicBezTo>
                    <a:pt x="1144" y="5537"/>
                    <a:pt x="1239" y="5632"/>
                    <a:pt x="1334" y="5632"/>
                  </a:cubicBezTo>
                  <a:lnTo>
                    <a:pt x="4049" y="5632"/>
                  </a:lnTo>
                  <a:cubicBezTo>
                    <a:pt x="4156" y="5632"/>
                    <a:pt x="4240" y="5537"/>
                    <a:pt x="4240" y="5430"/>
                  </a:cubicBezTo>
                  <a:lnTo>
                    <a:pt x="4240" y="4739"/>
                  </a:lnTo>
                  <a:cubicBezTo>
                    <a:pt x="4216" y="3918"/>
                    <a:pt x="3573" y="3668"/>
                    <a:pt x="3501" y="3632"/>
                  </a:cubicBezTo>
                  <a:lnTo>
                    <a:pt x="2716" y="3323"/>
                  </a:lnTo>
                  <a:lnTo>
                    <a:pt x="2716" y="3216"/>
                  </a:lnTo>
                  <a:cubicBezTo>
                    <a:pt x="2918" y="3096"/>
                    <a:pt x="3085" y="2894"/>
                    <a:pt x="3168" y="2656"/>
                  </a:cubicBezTo>
                  <a:cubicBezTo>
                    <a:pt x="3454" y="2620"/>
                    <a:pt x="3680" y="2382"/>
                    <a:pt x="3680" y="2096"/>
                  </a:cubicBezTo>
                  <a:cubicBezTo>
                    <a:pt x="3680" y="1918"/>
                    <a:pt x="3608" y="1775"/>
                    <a:pt x="3466" y="1668"/>
                  </a:cubicBezTo>
                  <a:lnTo>
                    <a:pt x="3466" y="1322"/>
                  </a:lnTo>
                  <a:cubicBezTo>
                    <a:pt x="3466" y="596"/>
                    <a:pt x="2870" y="1"/>
                    <a:pt x="214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95" name="Google Shape;6695;p83"/>
          <p:cNvSpPr/>
          <p:nvPr/>
        </p:nvSpPr>
        <p:spPr>
          <a:xfrm>
            <a:off x="6238328" y="2433596"/>
            <a:ext cx="316461" cy="324036"/>
          </a:xfrm>
          <a:custGeom>
            <a:rect b="b" l="l" r="r" t="t"/>
            <a:pathLst>
              <a:path extrusionOk="0" h="10181" w="9943">
                <a:moveTo>
                  <a:pt x="7883" y="536"/>
                </a:moveTo>
                <a:lnTo>
                  <a:pt x="9264" y="1918"/>
                </a:lnTo>
                <a:lnTo>
                  <a:pt x="7883" y="1918"/>
                </a:lnTo>
                <a:lnTo>
                  <a:pt x="7883" y="536"/>
                </a:lnTo>
                <a:close/>
                <a:moveTo>
                  <a:pt x="6442" y="1537"/>
                </a:moveTo>
                <a:lnTo>
                  <a:pt x="7823" y="2918"/>
                </a:lnTo>
                <a:lnTo>
                  <a:pt x="6442" y="2918"/>
                </a:lnTo>
                <a:lnTo>
                  <a:pt x="6442" y="1537"/>
                </a:lnTo>
                <a:close/>
                <a:moveTo>
                  <a:pt x="2954" y="5323"/>
                </a:moveTo>
                <a:cubicBezTo>
                  <a:pt x="3489" y="5323"/>
                  <a:pt x="3918" y="5799"/>
                  <a:pt x="3918" y="6394"/>
                </a:cubicBezTo>
                <a:lnTo>
                  <a:pt x="3930" y="6478"/>
                </a:lnTo>
                <a:cubicBezTo>
                  <a:pt x="3906" y="6478"/>
                  <a:pt x="3906" y="6478"/>
                  <a:pt x="3894" y="6490"/>
                </a:cubicBezTo>
                <a:cubicBezTo>
                  <a:pt x="3585" y="6418"/>
                  <a:pt x="3489" y="5966"/>
                  <a:pt x="3489" y="5966"/>
                </a:cubicBezTo>
                <a:cubicBezTo>
                  <a:pt x="3477" y="5906"/>
                  <a:pt x="3430" y="5847"/>
                  <a:pt x="3358" y="5835"/>
                </a:cubicBezTo>
                <a:cubicBezTo>
                  <a:pt x="3348" y="5833"/>
                  <a:pt x="3338" y="5832"/>
                  <a:pt x="3328" y="5832"/>
                </a:cubicBezTo>
                <a:cubicBezTo>
                  <a:pt x="3276" y="5832"/>
                  <a:pt x="3221" y="5857"/>
                  <a:pt x="3192" y="5906"/>
                </a:cubicBezTo>
                <a:cubicBezTo>
                  <a:pt x="2823" y="6478"/>
                  <a:pt x="1989" y="6490"/>
                  <a:pt x="1977" y="6490"/>
                </a:cubicBezTo>
                <a:lnTo>
                  <a:pt x="1930" y="6490"/>
                </a:lnTo>
                <a:cubicBezTo>
                  <a:pt x="1918" y="6490"/>
                  <a:pt x="1894" y="6490"/>
                  <a:pt x="1894" y="6478"/>
                </a:cubicBezTo>
                <a:lnTo>
                  <a:pt x="1894" y="6394"/>
                </a:lnTo>
                <a:cubicBezTo>
                  <a:pt x="1894" y="5799"/>
                  <a:pt x="2334" y="5323"/>
                  <a:pt x="2870" y="5323"/>
                </a:cubicBezTo>
                <a:close/>
                <a:moveTo>
                  <a:pt x="1668" y="6906"/>
                </a:moveTo>
                <a:cubicBezTo>
                  <a:pt x="1680" y="6906"/>
                  <a:pt x="1692" y="6918"/>
                  <a:pt x="1703" y="6918"/>
                </a:cubicBezTo>
                <a:lnTo>
                  <a:pt x="1703" y="7097"/>
                </a:lnTo>
                <a:cubicBezTo>
                  <a:pt x="1727" y="7132"/>
                  <a:pt x="1727" y="7192"/>
                  <a:pt x="1727" y="7228"/>
                </a:cubicBezTo>
                <a:cubicBezTo>
                  <a:pt x="1644" y="7216"/>
                  <a:pt x="1584" y="7144"/>
                  <a:pt x="1584" y="7049"/>
                </a:cubicBezTo>
                <a:cubicBezTo>
                  <a:pt x="1584" y="6990"/>
                  <a:pt x="1620" y="6930"/>
                  <a:pt x="1668" y="6906"/>
                </a:cubicBezTo>
                <a:close/>
                <a:moveTo>
                  <a:pt x="4168" y="6894"/>
                </a:moveTo>
                <a:cubicBezTo>
                  <a:pt x="4204" y="6918"/>
                  <a:pt x="4239" y="6978"/>
                  <a:pt x="4239" y="7037"/>
                </a:cubicBezTo>
                <a:cubicBezTo>
                  <a:pt x="4228" y="7144"/>
                  <a:pt x="4180" y="7216"/>
                  <a:pt x="4109" y="7228"/>
                </a:cubicBezTo>
                <a:cubicBezTo>
                  <a:pt x="4109" y="7192"/>
                  <a:pt x="4120" y="7132"/>
                  <a:pt x="4120" y="7085"/>
                </a:cubicBezTo>
                <a:lnTo>
                  <a:pt x="4120" y="6906"/>
                </a:lnTo>
                <a:cubicBezTo>
                  <a:pt x="4132" y="6906"/>
                  <a:pt x="4144" y="6906"/>
                  <a:pt x="4168" y="6894"/>
                </a:cubicBezTo>
                <a:close/>
                <a:moveTo>
                  <a:pt x="3251" y="6311"/>
                </a:moveTo>
                <a:cubicBezTo>
                  <a:pt x="3347" y="6490"/>
                  <a:pt x="3513" y="6716"/>
                  <a:pt x="3775" y="6787"/>
                </a:cubicBezTo>
                <a:lnTo>
                  <a:pt x="3775" y="7085"/>
                </a:lnTo>
                <a:cubicBezTo>
                  <a:pt x="3775" y="7561"/>
                  <a:pt x="3430" y="7942"/>
                  <a:pt x="3001" y="7942"/>
                </a:cubicBezTo>
                <a:lnTo>
                  <a:pt x="2787" y="7942"/>
                </a:lnTo>
                <a:cubicBezTo>
                  <a:pt x="2358" y="7942"/>
                  <a:pt x="2013" y="7561"/>
                  <a:pt x="2013" y="7085"/>
                </a:cubicBezTo>
                <a:lnTo>
                  <a:pt x="2013" y="6799"/>
                </a:lnTo>
                <a:lnTo>
                  <a:pt x="2037" y="6799"/>
                </a:lnTo>
                <a:cubicBezTo>
                  <a:pt x="2227" y="6787"/>
                  <a:pt x="2835" y="6728"/>
                  <a:pt x="3251" y="6311"/>
                </a:cubicBezTo>
                <a:close/>
                <a:moveTo>
                  <a:pt x="3013" y="8240"/>
                </a:moveTo>
                <a:cubicBezTo>
                  <a:pt x="3061" y="8264"/>
                  <a:pt x="3108" y="8264"/>
                  <a:pt x="3156" y="8264"/>
                </a:cubicBezTo>
                <a:lnTo>
                  <a:pt x="3156" y="8418"/>
                </a:lnTo>
                <a:lnTo>
                  <a:pt x="2918" y="8656"/>
                </a:lnTo>
                <a:lnTo>
                  <a:pt x="2692" y="8442"/>
                </a:lnTo>
                <a:lnTo>
                  <a:pt x="2692" y="8240"/>
                </a:lnTo>
                <a:close/>
                <a:moveTo>
                  <a:pt x="7597" y="334"/>
                </a:moveTo>
                <a:lnTo>
                  <a:pt x="7597" y="2108"/>
                </a:lnTo>
                <a:cubicBezTo>
                  <a:pt x="7597" y="2203"/>
                  <a:pt x="7680" y="2275"/>
                  <a:pt x="7764" y="2275"/>
                </a:cubicBezTo>
                <a:lnTo>
                  <a:pt x="9538" y="2275"/>
                </a:lnTo>
                <a:lnTo>
                  <a:pt x="9538" y="8871"/>
                </a:lnTo>
                <a:lnTo>
                  <a:pt x="8359" y="8871"/>
                </a:lnTo>
                <a:lnTo>
                  <a:pt x="8359" y="3084"/>
                </a:lnTo>
                <a:lnTo>
                  <a:pt x="8359" y="3061"/>
                </a:lnTo>
                <a:lnTo>
                  <a:pt x="8359" y="3049"/>
                </a:lnTo>
                <a:cubicBezTo>
                  <a:pt x="8359" y="3049"/>
                  <a:pt x="8359" y="3037"/>
                  <a:pt x="8347" y="3037"/>
                </a:cubicBezTo>
                <a:cubicBezTo>
                  <a:pt x="8347" y="3037"/>
                  <a:pt x="8347" y="3013"/>
                  <a:pt x="8335" y="3013"/>
                </a:cubicBezTo>
                <a:lnTo>
                  <a:pt x="8311" y="3001"/>
                </a:lnTo>
                <a:lnTo>
                  <a:pt x="6383" y="1072"/>
                </a:lnTo>
                <a:lnTo>
                  <a:pt x="6371" y="1048"/>
                </a:lnTo>
                <a:lnTo>
                  <a:pt x="6347" y="1036"/>
                </a:lnTo>
                <a:cubicBezTo>
                  <a:pt x="6347" y="1036"/>
                  <a:pt x="6335" y="1036"/>
                  <a:pt x="6335" y="1025"/>
                </a:cubicBezTo>
                <a:lnTo>
                  <a:pt x="3882" y="1025"/>
                </a:lnTo>
                <a:lnTo>
                  <a:pt x="3882" y="334"/>
                </a:lnTo>
                <a:close/>
                <a:moveTo>
                  <a:pt x="6085" y="1334"/>
                </a:moveTo>
                <a:lnTo>
                  <a:pt x="6085" y="3108"/>
                </a:lnTo>
                <a:cubicBezTo>
                  <a:pt x="6085" y="3192"/>
                  <a:pt x="6156" y="3275"/>
                  <a:pt x="6240" y="3275"/>
                </a:cubicBezTo>
                <a:lnTo>
                  <a:pt x="8014" y="3275"/>
                </a:lnTo>
                <a:lnTo>
                  <a:pt x="8049" y="9883"/>
                </a:lnTo>
                <a:lnTo>
                  <a:pt x="4311" y="9883"/>
                </a:lnTo>
                <a:cubicBezTo>
                  <a:pt x="5192" y="9407"/>
                  <a:pt x="5811" y="8502"/>
                  <a:pt x="5871" y="7430"/>
                </a:cubicBezTo>
                <a:lnTo>
                  <a:pt x="5871" y="7406"/>
                </a:lnTo>
                <a:lnTo>
                  <a:pt x="5871" y="7347"/>
                </a:lnTo>
                <a:lnTo>
                  <a:pt x="5871" y="7323"/>
                </a:lnTo>
                <a:lnTo>
                  <a:pt x="5871" y="7311"/>
                </a:lnTo>
                <a:lnTo>
                  <a:pt x="5871" y="7263"/>
                </a:lnTo>
                <a:lnTo>
                  <a:pt x="5871" y="7228"/>
                </a:lnTo>
                <a:lnTo>
                  <a:pt x="5871" y="7216"/>
                </a:lnTo>
                <a:lnTo>
                  <a:pt x="5871" y="7168"/>
                </a:lnTo>
                <a:lnTo>
                  <a:pt x="5871" y="7144"/>
                </a:lnTo>
                <a:lnTo>
                  <a:pt x="5871" y="7121"/>
                </a:lnTo>
                <a:lnTo>
                  <a:pt x="5871" y="7085"/>
                </a:lnTo>
                <a:lnTo>
                  <a:pt x="5871" y="7049"/>
                </a:lnTo>
                <a:lnTo>
                  <a:pt x="5871" y="7002"/>
                </a:lnTo>
                <a:lnTo>
                  <a:pt x="5871" y="6978"/>
                </a:lnTo>
                <a:lnTo>
                  <a:pt x="5871" y="6930"/>
                </a:lnTo>
                <a:lnTo>
                  <a:pt x="5871" y="6906"/>
                </a:lnTo>
                <a:lnTo>
                  <a:pt x="5871" y="6859"/>
                </a:lnTo>
                <a:lnTo>
                  <a:pt x="5871" y="6847"/>
                </a:lnTo>
                <a:lnTo>
                  <a:pt x="5871" y="6823"/>
                </a:lnTo>
                <a:lnTo>
                  <a:pt x="5871" y="6787"/>
                </a:lnTo>
                <a:lnTo>
                  <a:pt x="5871" y="6751"/>
                </a:lnTo>
                <a:cubicBezTo>
                  <a:pt x="5871" y="6728"/>
                  <a:pt x="5859" y="6704"/>
                  <a:pt x="5859" y="6680"/>
                </a:cubicBezTo>
                <a:cubicBezTo>
                  <a:pt x="5859" y="6644"/>
                  <a:pt x="5847" y="6632"/>
                  <a:pt x="5847" y="6609"/>
                </a:cubicBezTo>
                <a:lnTo>
                  <a:pt x="5847" y="6573"/>
                </a:lnTo>
                <a:cubicBezTo>
                  <a:pt x="5847" y="6561"/>
                  <a:pt x="5835" y="6549"/>
                  <a:pt x="5835" y="6525"/>
                </a:cubicBezTo>
                <a:lnTo>
                  <a:pt x="5835" y="6513"/>
                </a:lnTo>
                <a:lnTo>
                  <a:pt x="5835" y="6501"/>
                </a:lnTo>
                <a:cubicBezTo>
                  <a:pt x="5835" y="6490"/>
                  <a:pt x="5811" y="6466"/>
                  <a:pt x="5811" y="6454"/>
                </a:cubicBezTo>
                <a:cubicBezTo>
                  <a:pt x="5811" y="6442"/>
                  <a:pt x="5811" y="6442"/>
                  <a:pt x="5799" y="6430"/>
                </a:cubicBezTo>
                <a:cubicBezTo>
                  <a:pt x="5799" y="6406"/>
                  <a:pt x="5787" y="6394"/>
                  <a:pt x="5787" y="6382"/>
                </a:cubicBezTo>
                <a:lnTo>
                  <a:pt x="5775" y="6347"/>
                </a:lnTo>
                <a:cubicBezTo>
                  <a:pt x="5775" y="6335"/>
                  <a:pt x="5752" y="6323"/>
                  <a:pt x="5752" y="6311"/>
                </a:cubicBezTo>
                <a:cubicBezTo>
                  <a:pt x="5752" y="6287"/>
                  <a:pt x="5752" y="6287"/>
                  <a:pt x="5740" y="6275"/>
                </a:cubicBezTo>
                <a:cubicBezTo>
                  <a:pt x="5740" y="6263"/>
                  <a:pt x="5728" y="6251"/>
                  <a:pt x="5728" y="6228"/>
                </a:cubicBezTo>
                <a:lnTo>
                  <a:pt x="5716" y="6204"/>
                </a:lnTo>
                <a:cubicBezTo>
                  <a:pt x="5716" y="6192"/>
                  <a:pt x="5692" y="6168"/>
                  <a:pt x="5692" y="6156"/>
                </a:cubicBezTo>
                <a:lnTo>
                  <a:pt x="5692" y="6144"/>
                </a:lnTo>
                <a:cubicBezTo>
                  <a:pt x="5656" y="6037"/>
                  <a:pt x="5597" y="5930"/>
                  <a:pt x="5549" y="5835"/>
                </a:cubicBezTo>
                <a:cubicBezTo>
                  <a:pt x="5518" y="5780"/>
                  <a:pt x="5461" y="5751"/>
                  <a:pt x="5405" y="5751"/>
                </a:cubicBezTo>
                <a:cubicBezTo>
                  <a:pt x="5376" y="5751"/>
                  <a:pt x="5347" y="5759"/>
                  <a:pt x="5323" y="5775"/>
                </a:cubicBezTo>
                <a:cubicBezTo>
                  <a:pt x="5252" y="5811"/>
                  <a:pt x="5216" y="5918"/>
                  <a:pt x="5263" y="5989"/>
                </a:cubicBezTo>
                <a:cubicBezTo>
                  <a:pt x="5311" y="6085"/>
                  <a:pt x="5371" y="6192"/>
                  <a:pt x="5394" y="6275"/>
                </a:cubicBezTo>
                <a:lnTo>
                  <a:pt x="5394" y="6287"/>
                </a:lnTo>
                <a:cubicBezTo>
                  <a:pt x="5394" y="6311"/>
                  <a:pt x="5418" y="6323"/>
                  <a:pt x="5418" y="6335"/>
                </a:cubicBezTo>
                <a:lnTo>
                  <a:pt x="5430" y="6370"/>
                </a:lnTo>
                <a:cubicBezTo>
                  <a:pt x="5430" y="6382"/>
                  <a:pt x="5442" y="6394"/>
                  <a:pt x="5442" y="6406"/>
                </a:cubicBezTo>
                <a:cubicBezTo>
                  <a:pt x="5442" y="6430"/>
                  <a:pt x="5442" y="6430"/>
                  <a:pt x="5454" y="6442"/>
                </a:cubicBezTo>
                <a:cubicBezTo>
                  <a:pt x="5454" y="6454"/>
                  <a:pt x="5478" y="6466"/>
                  <a:pt x="5478" y="6490"/>
                </a:cubicBezTo>
                <a:lnTo>
                  <a:pt x="5490" y="6513"/>
                </a:lnTo>
                <a:cubicBezTo>
                  <a:pt x="5490" y="6525"/>
                  <a:pt x="5502" y="6549"/>
                  <a:pt x="5502" y="6561"/>
                </a:cubicBezTo>
                <a:lnTo>
                  <a:pt x="5502" y="6585"/>
                </a:lnTo>
                <a:cubicBezTo>
                  <a:pt x="5502" y="6609"/>
                  <a:pt x="5513" y="6621"/>
                  <a:pt x="5513" y="6632"/>
                </a:cubicBezTo>
                <a:lnTo>
                  <a:pt x="5513" y="6668"/>
                </a:lnTo>
                <a:cubicBezTo>
                  <a:pt x="5513" y="6680"/>
                  <a:pt x="5513" y="6692"/>
                  <a:pt x="5537" y="6704"/>
                </a:cubicBezTo>
                <a:lnTo>
                  <a:pt x="5537" y="6740"/>
                </a:lnTo>
                <a:cubicBezTo>
                  <a:pt x="5537" y="6751"/>
                  <a:pt x="5549" y="6787"/>
                  <a:pt x="5549" y="6799"/>
                </a:cubicBezTo>
                <a:cubicBezTo>
                  <a:pt x="5549" y="6811"/>
                  <a:pt x="5561" y="6847"/>
                  <a:pt x="5561" y="6859"/>
                </a:cubicBezTo>
                <a:lnTo>
                  <a:pt x="5561" y="6882"/>
                </a:lnTo>
                <a:lnTo>
                  <a:pt x="5561" y="6930"/>
                </a:lnTo>
                <a:lnTo>
                  <a:pt x="5561" y="6942"/>
                </a:lnTo>
                <a:lnTo>
                  <a:pt x="5561" y="6966"/>
                </a:lnTo>
                <a:lnTo>
                  <a:pt x="5561" y="7002"/>
                </a:lnTo>
                <a:lnTo>
                  <a:pt x="5561" y="7037"/>
                </a:lnTo>
                <a:lnTo>
                  <a:pt x="5561" y="7085"/>
                </a:lnTo>
                <a:lnTo>
                  <a:pt x="5561" y="7109"/>
                </a:lnTo>
                <a:lnTo>
                  <a:pt x="5561" y="7156"/>
                </a:lnTo>
                <a:lnTo>
                  <a:pt x="5561" y="7180"/>
                </a:lnTo>
                <a:lnTo>
                  <a:pt x="5561" y="7216"/>
                </a:lnTo>
                <a:lnTo>
                  <a:pt x="5561" y="7240"/>
                </a:lnTo>
                <a:lnTo>
                  <a:pt x="5561" y="7287"/>
                </a:lnTo>
                <a:lnTo>
                  <a:pt x="5561" y="7299"/>
                </a:lnTo>
                <a:lnTo>
                  <a:pt x="5561" y="7335"/>
                </a:lnTo>
                <a:lnTo>
                  <a:pt x="5561" y="7359"/>
                </a:lnTo>
                <a:lnTo>
                  <a:pt x="5561" y="7383"/>
                </a:lnTo>
                <a:lnTo>
                  <a:pt x="5561" y="7394"/>
                </a:lnTo>
                <a:lnTo>
                  <a:pt x="5561" y="7454"/>
                </a:lnTo>
                <a:lnTo>
                  <a:pt x="5561" y="7466"/>
                </a:lnTo>
                <a:cubicBezTo>
                  <a:pt x="5537" y="8133"/>
                  <a:pt x="5252" y="8728"/>
                  <a:pt x="4823" y="9180"/>
                </a:cubicBezTo>
                <a:cubicBezTo>
                  <a:pt x="4644" y="8835"/>
                  <a:pt x="4323" y="8704"/>
                  <a:pt x="4287" y="8692"/>
                </a:cubicBezTo>
                <a:lnTo>
                  <a:pt x="3513" y="8371"/>
                </a:lnTo>
                <a:lnTo>
                  <a:pt x="3513" y="8228"/>
                </a:lnTo>
                <a:cubicBezTo>
                  <a:pt x="3751" y="8109"/>
                  <a:pt x="3942" y="7894"/>
                  <a:pt x="4049" y="7633"/>
                </a:cubicBezTo>
                <a:lnTo>
                  <a:pt x="4085" y="7633"/>
                </a:lnTo>
                <a:cubicBezTo>
                  <a:pt x="4359" y="7633"/>
                  <a:pt x="4585" y="7406"/>
                  <a:pt x="4585" y="7109"/>
                </a:cubicBezTo>
                <a:cubicBezTo>
                  <a:pt x="4585" y="6906"/>
                  <a:pt x="4466" y="6704"/>
                  <a:pt x="4287" y="6632"/>
                </a:cubicBezTo>
                <a:lnTo>
                  <a:pt x="4287" y="6454"/>
                </a:lnTo>
                <a:cubicBezTo>
                  <a:pt x="4287" y="5680"/>
                  <a:pt x="3704" y="5061"/>
                  <a:pt x="2989" y="5061"/>
                </a:cubicBezTo>
                <a:lnTo>
                  <a:pt x="2894" y="5061"/>
                </a:lnTo>
                <a:cubicBezTo>
                  <a:pt x="2180" y="5061"/>
                  <a:pt x="1608" y="5680"/>
                  <a:pt x="1608" y="6454"/>
                </a:cubicBezTo>
                <a:lnTo>
                  <a:pt x="1608" y="6632"/>
                </a:lnTo>
                <a:cubicBezTo>
                  <a:pt x="1430" y="6704"/>
                  <a:pt x="1311" y="6906"/>
                  <a:pt x="1311" y="7109"/>
                </a:cubicBezTo>
                <a:cubicBezTo>
                  <a:pt x="1311" y="7394"/>
                  <a:pt x="1525" y="7633"/>
                  <a:pt x="1799" y="7633"/>
                </a:cubicBezTo>
                <a:cubicBezTo>
                  <a:pt x="1811" y="7633"/>
                  <a:pt x="1823" y="7633"/>
                  <a:pt x="1846" y="7621"/>
                </a:cubicBezTo>
                <a:cubicBezTo>
                  <a:pt x="1942" y="7883"/>
                  <a:pt x="2156" y="8109"/>
                  <a:pt x="2406" y="8228"/>
                </a:cubicBezTo>
                <a:lnTo>
                  <a:pt x="2406" y="8371"/>
                </a:lnTo>
                <a:lnTo>
                  <a:pt x="1620" y="8692"/>
                </a:lnTo>
                <a:cubicBezTo>
                  <a:pt x="1572" y="8704"/>
                  <a:pt x="1251" y="8835"/>
                  <a:pt x="1084" y="9180"/>
                </a:cubicBezTo>
                <a:cubicBezTo>
                  <a:pt x="596" y="8668"/>
                  <a:pt x="299" y="7978"/>
                  <a:pt x="334" y="7216"/>
                </a:cubicBezTo>
                <a:lnTo>
                  <a:pt x="334" y="7204"/>
                </a:lnTo>
                <a:lnTo>
                  <a:pt x="334" y="7156"/>
                </a:lnTo>
                <a:lnTo>
                  <a:pt x="334" y="7144"/>
                </a:lnTo>
                <a:lnTo>
                  <a:pt x="334" y="7121"/>
                </a:lnTo>
                <a:lnTo>
                  <a:pt x="334" y="7097"/>
                </a:lnTo>
                <a:lnTo>
                  <a:pt x="334" y="7085"/>
                </a:lnTo>
                <a:lnTo>
                  <a:pt x="334" y="7061"/>
                </a:lnTo>
                <a:lnTo>
                  <a:pt x="334" y="7025"/>
                </a:lnTo>
                <a:lnTo>
                  <a:pt x="334" y="7002"/>
                </a:lnTo>
                <a:lnTo>
                  <a:pt x="334" y="6990"/>
                </a:lnTo>
                <a:lnTo>
                  <a:pt x="334" y="6942"/>
                </a:lnTo>
                <a:lnTo>
                  <a:pt x="334" y="6918"/>
                </a:lnTo>
                <a:lnTo>
                  <a:pt x="334" y="6871"/>
                </a:lnTo>
                <a:lnTo>
                  <a:pt x="334" y="6847"/>
                </a:lnTo>
                <a:cubicBezTo>
                  <a:pt x="334" y="6823"/>
                  <a:pt x="334" y="6811"/>
                  <a:pt x="358" y="6799"/>
                </a:cubicBezTo>
                <a:lnTo>
                  <a:pt x="358" y="6763"/>
                </a:lnTo>
                <a:cubicBezTo>
                  <a:pt x="358" y="6751"/>
                  <a:pt x="358" y="6740"/>
                  <a:pt x="370" y="6740"/>
                </a:cubicBezTo>
                <a:lnTo>
                  <a:pt x="370" y="6728"/>
                </a:lnTo>
                <a:lnTo>
                  <a:pt x="370" y="6704"/>
                </a:lnTo>
                <a:cubicBezTo>
                  <a:pt x="370" y="6692"/>
                  <a:pt x="370" y="6680"/>
                  <a:pt x="382" y="6668"/>
                </a:cubicBezTo>
                <a:lnTo>
                  <a:pt x="382" y="6644"/>
                </a:lnTo>
                <a:lnTo>
                  <a:pt x="382" y="6632"/>
                </a:lnTo>
                <a:cubicBezTo>
                  <a:pt x="382" y="6621"/>
                  <a:pt x="394" y="6585"/>
                  <a:pt x="394" y="6573"/>
                </a:cubicBezTo>
                <a:cubicBezTo>
                  <a:pt x="394" y="6561"/>
                  <a:pt x="406" y="6525"/>
                  <a:pt x="406" y="6513"/>
                </a:cubicBezTo>
                <a:lnTo>
                  <a:pt x="406" y="6501"/>
                </a:lnTo>
                <a:cubicBezTo>
                  <a:pt x="406" y="6490"/>
                  <a:pt x="429" y="6466"/>
                  <a:pt x="429" y="6454"/>
                </a:cubicBezTo>
                <a:cubicBezTo>
                  <a:pt x="429" y="6442"/>
                  <a:pt x="429" y="6442"/>
                  <a:pt x="441" y="6430"/>
                </a:cubicBezTo>
                <a:cubicBezTo>
                  <a:pt x="441" y="6406"/>
                  <a:pt x="453" y="6394"/>
                  <a:pt x="453" y="6382"/>
                </a:cubicBezTo>
                <a:cubicBezTo>
                  <a:pt x="453" y="6370"/>
                  <a:pt x="453" y="6370"/>
                  <a:pt x="465" y="6347"/>
                </a:cubicBezTo>
                <a:cubicBezTo>
                  <a:pt x="465" y="6335"/>
                  <a:pt x="489" y="6323"/>
                  <a:pt x="489" y="6311"/>
                </a:cubicBezTo>
                <a:cubicBezTo>
                  <a:pt x="489" y="6311"/>
                  <a:pt x="489" y="6287"/>
                  <a:pt x="501" y="6275"/>
                </a:cubicBezTo>
                <a:cubicBezTo>
                  <a:pt x="501" y="6263"/>
                  <a:pt x="513" y="6251"/>
                  <a:pt x="513" y="6228"/>
                </a:cubicBezTo>
                <a:cubicBezTo>
                  <a:pt x="513" y="6216"/>
                  <a:pt x="513" y="6216"/>
                  <a:pt x="525" y="6204"/>
                </a:cubicBezTo>
                <a:cubicBezTo>
                  <a:pt x="525" y="6192"/>
                  <a:pt x="549" y="6168"/>
                  <a:pt x="549" y="6156"/>
                </a:cubicBezTo>
                <a:lnTo>
                  <a:pt x="560" y="6144"/>
                </a:lnTo>
                <a:cubicBezTo>
                  <a:pt x="560" y="6132"/>
                  <a:pt x="572" y="6109"/>
                  <a:pt x="572" y="6097"/>
                </a:cubicBezTo>
                <a:lnTo>
                  <a:pt x="572" y="6085"/>
                </a:lnTo>
                <a:cubicBezTo>
                  <a:pt x="691" y="5859"/>
                  <a:pt x="858" y="5656"/>
                  <a:pt x="1037" y="5454"/>
                </a:cubicBezTo>
                <a:lnTo>
                  <a:pt x="1049" y="5442"/>
                </a:lnTo>
                <a:lnTo>
                  <a:pt x="1061" y="5430"/>
                </a:lnTo>
                <a:lnTo>
                  <a:pt x="1084" y="5418"/>
                </a:lnTo>
                <a:lnTo>
                  <a:pt x="1096" y="5394"/>
                </a:lnTo>
                <a:lnTo>
                  <a:pt x="1108" y="5382"/>
                </a:lnTo>
                <a:lnTo>
                  <a:pt x="1120" y="5370"/>
                </a:lnTo>
                <a:lnTo>
                  <a:pt x="1144" y="5358"/>
                </a:lnTo>
                <a:cubicBezTo>
                  <a:pt x="1156" y="5358"/>
                  <a:pt x="1156" y="5335"/>
                  <a:pt x="1168" y="5335"/>
                </a:cubicBezTo>
                <a:lnTo>
                  <a:pt x="1180" y="5323"/>
                </a:lnTo>
                <a:cubicBezTo>
                  <a:pt x="1203" y="5323"/>
                  <a:pt x="1203" y="5311"/>
                  <a:pt x="1215" y="5311"/>
                </a:cubicBezTo>
                <a:cubicBezTo>
                  <a:pt x="1227" y="5311"/>
                  <a:pt x="1227" y="5299"/>
                  <a:pt x="1239" y="5299"/>
                </a:cubicBezTo>
                <a:cubicBezTo>
                  <a:pt x="1263" y="5299"/>
                  <a:pt x="1263" y="5275"/>
                  <a:pt x="1275" y="5275"/>
                </a:cubicBezTo>
                <a:cubicBezTo>
                  <a:pt x="1287" y="5275"/>
                  <a:pt x="1287" y="5263"/>
                  <a:pt x="1299" y="5263"/>
                </a:cubicBezTo>
                <a:cubicBezTo>
                  <a:pt x="1322" y="5263"/>
                  <a:pt x="1322" y="5251"/>
                  <a:pt x="1334" y="5251"/>
                </a:cubicBezTo>
                <a:cubicBezTo>
                  <a:pt x="1346" y="5251"/>
                  <a:pt x="1346" y="5239"/>
                  <a:pt x="1358" y="5239"/>
                </a:cubicBezTo>
                <a:cubicBezTo>
                  <a:pt x="1382" y="5239"/>
                  <a:pt x="1382" y="5216"/>
                  <a:pt x="1394" y="5216"/>
                </a:cubicBezTo>
                <a:cubicBezTo>
                  <a:pt x="1406" y="5216"/>
                  <a:pt x="1406" y="5204"/>
                  <a:pt x="1418" y="5204"/>
                </a:cubicBezTo>
                <a:cubicBezTo>
                  <a:pt x="1442" y="5204"/>
                  <a:pt x="1442" y="5192"/>
                  <a:pt x="1453" y="5192"/>
                </a:cubicBezTo>
                <a:cubicBezTo>
                  <a:pt x="1465" y="5192"/>
                  <a:pt x="1465" y="5180"/>
                  <a:pt x="1477" y="5180"/>
                </a:cubicBezTo>
                <a:cubicBezTo>
                  <a:pt x="1501" y="5180"/>
                  <a:pt x="1501" y="5156"/>
                  <a:pt x="1513" y="5156"/>
                </a:cubicBezTo>
                <a:cubicBezTo>
                  <a:pt x="1525" y="5156"/>
                  <a:pt x="1525" y="5144"/>
                  <a:pt x="1537" y="5144"/>
                </a:cubicBezTo>
                <a:cubicBezTo>
                  <a:pt x="1561" y="5144"/>
                  <a:pt x="1561" y="5132"/>
                  <a:pt x="1572" y="5132"/>
                </a:cubicBezTo>
                <a:cubicBezTo>
                  <a:pt x="1584" y="5132"/>
                  <a:pt x="1584" y="5120"/>
                  <a:pt x="1596" y="5120"/>
                </a:cubicBezTo>
                <a:cubicBezTo>
                  <a:pt x="1620" y="5120"/>
                  <a:pt x="1620" y="5097"/>
                  <a:pt x="1632" y="5097"/>
                </a:cubicBezTo>
                <a:cubicBezTo>
                  <a:pt x="1644" y="5097"/>
                  <a:pt x="1644" y="5085"/>
                  <a:pt x="1656" y="5085"/>
                </a:cubicBezTo>
                <a:cubicBezTo>
                  <a:pt x="1680" y="5085"/>
                  <a:pt x="1680" y="5073"/>
                  <a:pt x="1692" y="5073"/>
                </a:cubicBezTo>
                <a:lnTo>
                  <a:pt x="1703" y="5073"/>
                </a:lnTo>
                <a:cubicBezTo>
                  <a:pt x="1715" y="5073"/>
                  <a:pt x="1715" y="5061"/>
                  <a:pt x="1739" y="5061"/>
                </a:cubicBezTo>
                <a:cubicBezTo>
                  <a:pt x="1739" y="5061"/>
                  <a:pt x="1751" y="5061"/>
                  <a:pt x="1751" y="5037"/>
                </a:cubicBezTo>
                <a:lnTo>
                  <a:pt x="1763" y="5025"/>
                </a:lnTo>
                <a:cubicBezTo>
                  <a:pt x="1763" y="5025"/>
                  <a:pt x="1775" y="5025"/>
                  <a:pt x="1775" y="5013"/>
                </a:cubicBezTo>
                <a:cubicBezTo>
                  <a:pt x="1799" y="5013"/>
                  <a:pt x="1799" y="5013"/>
                  <a:pt x="1811" y="5001"/>
                </a:cubicBezTo>
                <a:lnTo>
                  <a:pt x="1823" y="5001"/>
                </a:lnTo>
                <a:cubicBezTo>
                  <a:pt x="1823" y="5001"/>
                  <a:pt x="1834" y="5001"/>
                  <a:pt x="1834" y="4977"/>
                </a:cubicBezTo>
                <a:cubicBezTo>
                  <a:pt x="1858" y="4977"/>
                  <a:pt x="1858" y="4966"/>
                  <a:pt x="1870" y="4966"/>
                </a:cubicBezTo>
                <a:cubicBezTo>
                  <a:pt x="1882" y="4966"/>
                  <a:pt x="1894" y="4954"/>
                  <a:pt x="1918" y="4954"/>
                </a:cubicBezTo>
                <a:cubicBezTo>
                  <a:pt x="1930" y="4954"/>
                  <a:pt x="1942" y="4942"/>
                  <a:pt x="1953" y="4942"/>
                </a:cubicBezTo>
                <a:lnTo>
                  <a:pt x="1977" y="4942"/>
                </a:lnTo>
                <a:lnTo>
                  <a:pt x="1989" y="4918"/>
                </a:lnTo>
                <a:cubicBezTo>
                  <a:pt x="2001" y="4918"/>
                  <a:pt x="2001" y="4918"/>
                  <a:pt x="2013" y="4906"/>
                </a:cubicBezTo>
                <a:cubicBezTo>
                  <a:pt x="2013" y="4906"/>
                  <a:pt x="2037" y="4906"/>
                  <a:pt x="2037" y="4894"/>
                </a:cubicBezTo>
                <a:lnTo>
                  <a:pt x="2049" y="4894"/>
                </a:lnTo>
                <a:cubicBezTo>
                  <a:pt x="2061" y="4894"/>
                  <a:pt x="2061" y="4894"/>
                  <a:pt x="2073" y="4882"/>
                </a:cubicBezTo>
                <a:lnTo>
                  <a:pt x="2108" y="4882"/>
                </a:lnTo>
                <a:cubicBezTo>
                  <a:pt x="2120" y="4882"/>
                  <a:pt x="2120" y="4882"/>
                  <a:pt x="2132" y="4858"/>
                </a:cubicBezTo>
                <a:lnTo>
                  <a:pt x="2168" y="4846"/>
                </a:lnTo>
                <a:cubicBezTo>
                  <a:pt x="2180" y="4858"/>
                  <a:pt x="2215" y="4858"/>
                  <a:pt x="2227" y="4858"/>
                </a:cubicBezTo>
                <a:cubicBezTo>
                  <a:pt x="2275" y="4858"/>
                  <a:pt x="2311" y="4835"/>
                  <a:pt x="2346" y="4799"/>
                </a:cubicBezTo>
                <a:lnTo>
                  <a:pt x="3442" y="4799"/>
                </a:lnTo>
                <a:cubicBezTo>
                  <a:pt x="3466" y="4799"/>
                  <a:pt x="3477" y="4799"/>
                  <a:pt x="3477" y="4823"/>
                </a:cubicBezTo>
                <a:cubicBezTo>
                  <a:pt x="3489" y="4823"/>
                  <a:pt x="3489" y="4823"/>
                  <a:pt x="3501" y="4835"/>
                </a:cubicBezTo>
                <a:cubicBezTo>
                  <a:pt x="3525" y="4835"/>
                  <a:pt x="3537" y="4835"/>
                  <a:pt x="3537" y="4846"/>
                </a:cubicBezTo>
                <a:cubicBezTo>
                  <a:pt x="3549" y="4846"/>
                  <a:pt x="3549" y="4846"/>
                  <a:pt x="3561" y="4858"/>
                </a:cubicBezTo>
                <a:cubicBezTo>
                  <a:pt x="3585" y="4858"/>
                  <a:pt x="3597" y="4858"/>
                  <a:pt x="3597" y="4882"/>
                </a:cubicBezTo>
                <a:cubicBezTo>
                  <a:pt x="3608" y="4882"/>
                  <a:pt x="3608" y="4882"/>
                  <a:pt x="3620" y="4894"/>
                </a:cubicBezTo>
                <a:cubicBezTo>
                  <a:pt x="3644" y="4894"/>
                  <a:pt x="3644" y="4894"/>
                  <a:pt x="3656" y="4906"/>
                </a:cubicBezTo>
                <a:cubicBezTo>
                  <a:pt x="3668" y="4906"/>
                  <a:pt x="3668" y="4906"/>
                  <a:pt x="3680" y="4918"/>
                </a:cubicBezTo>
                <a:cubicBezTo>
                  <a:pt x="3704" y="4918"/>
                  <a:pt x="3704" y="4942"/>
                  <a:pt x="3716" y="4942"/>
                </a:cubicBezTo>
                <a:cubicBezTo>
                  <a:pt x="3728" y="4942"/>
                  <a:pt x="3728" y="4942"/>
                  <a:pt x="3739" y="4954"/>
                </a:cubicBezTo>
                <a:cubicBezTo>
                  <a:pt x="3763" y="4954"/>
                  <a:pt x="3763" y="4966"/>
                  <a:pt x="3775" y="4966"/>
                </a:cubicBezTo>
                <a:lnTo>
                  <a:pt x="3787" y="4966"/>
                </a:lnTo>
                <a:cubicBezTo>
                  <a:pt x="3787" y="4966"/>
                  <a:pt x="3799" y="4966"/>
                  <a:pt x="3799" y="4977"/>
                </a:cubicBezTo>
                <a:cubicBezTo>
                  <a:pt x="3823" y="4977"/>
                  <a:pt x="3823" y="4977"/>
                  <a:pt x="3835" y="5001"/>
                </a:cubicBezTo>
                <a:lnTo>
                  <a:pt x="3847" y="5013"/>
                </a:lnTo>
                <a:cubicBezTo>
                  <a:pt x="3847" y="5013"/>
                  <a:pt x="3858" y="5013"/>
                  <a:pt x="3858" y="5025"/>
                </a:cubicBezTo>
                <a:cubicBezTo>
                  <a:pt x="3882" y="5025"/>
                  <a:pt x="3882" y="5037"/>
                  <a:pt x="3894" y="5037"/>
                </a:cubicBezTo>
                <a:lnTo>
                  <a:pt x="3906" y="5037"/>
                </a:lnTo>
                <a:cubicBezTo>
                  <a:pt x="3906" y="5037"/>
                  <a:pt x="3918" y="5037"/>
                  <a:pt x="3918" y="5061"/>
                </a:cubicBezTo>
                <a:cubicBezTo>
                  <a:pt x="3942" y="5061"/>
                  <a:pt x="3942" y="5073"/>
                  <a:pt x="3954" y="5073"/>
                </a:cubicBezTo>
                <a:lnTo>
                  <a:pt x="3966" y="5085"/>
                </a:lnTo>
                <a:cubicBezTo>
                  <a:pt x="3966" y="5085"/>
                  <a:pt x="3978" y="5085"/>
                  <a:pt x="3978" y="5097"/>
                </a:cubicBezTo>
                <a:cubicBezTo>
                  <a:pt x="4001" y="5097"/>
                  <a:pt x="4001" y="5120"/>
                  <a:pt x="4013" y="5120"/>
                </a:cubicBezTo>
                <a:lnTo>
                  <a:pt x="4025" y="5132"/>
                </a:lnTo>
                <a:cubicBezTo>
                  <a:pt x="4025" y="5132"/>
                  <a:pt x="4037" y="5132"/>
                  <a:pt x="4037" y="5144"/>
                </a:cubicBezTo>
                <a:cubicBezTo>
                  <a:pt x="4061" y="5144"/>
                  <a:pt x="4073" y="5156"/>
                  <a:pt x="4085" y="5156"/>
                </a:cubicBezTo>
                <a:cubicBezTo>
                  <a:pt x="4097" y="5156"/>
                  <a:pt x="4120" y="5180"/>
                  <a:pt x="4132" y="5180"/>
                </a:cubicBezTo>
                <a:cubicBezTo>
                  <a:pt x="4144" y="5180"/>
                  <a:pt x="4144" y="5192"/>
                  <a:pt x="4156" y="5192"/>
                </a:cubicBezTo>
                <a:lnTo>
                  <a:pt x="4180" y="5204"/>
                </a:lnTo>
                <a:lnTo>
                  <a:pt x="4192" y="5216"/>
                </a:lnTo>
                <a:lnTo>
                  <a:pt x="4204" y="5239"/>
                </a:lnTo>
                <a:lnTo>
                  <a:pt x="4216" y="5251"/>
                </a:lnTo>
                <a:lnTo>
                  <a:pt x="4239" y="5263"/>
                </a:lnTo>
                <a:lnTo>
                  <a:pt x="4251" y="5275"/>
                </a:lnTo>
                <a:cubicBezTo>
                  <a:pt x="4263" y="5275"/>
                  <a:pt x="4263" y="5299"/>
                  <a:pt x="4275" y="5299"/>
                </a:cubicBezTo>
                <a:cubicBezTo>
                  <a:pt x="4299" y="5299"/>
                  <a:pt x="4299" y="5311"/>
                  <a:pt x="4311" y="5311"/>
                </a:cubicBezTo>
                <a:cubicBezTo>
                  <a:pt x="4323" y="5311"/>
                  <a:pt x="4323" y="5323"/>
                  <a:pt x="4335" y="5323"/>
                </a:cubicBezTo>
                <a:lnTo>
                  <a:pt x="4359" y="5323"/>
                </a:lnTo>
                <a:lnTo>
                  <a:pt x="4370" y="5335"/>
                </a:lnTo>
                <a:cubicBezTo>
                  <a:pt x="4382" y="5335"/>
                  <a:pt x="4382" y="5358"/>
                  <a:pt x="4394" y="5358"/>
                </a:cubicBezTo>
                <a:cubicBezTo>
                  <a:pt x="4418" y="5358"/>
                  <a:pt x="4418" y="5370"/>
                  <a:pt x="4430" y="5370"/>
                </a:cubicBezTo>
                <a:cubicBezTo>
                  <a:pt x="4442" y="5370"/>
                  <a:pt x="4442" y="5382"/>
                  <a:pt x="4454" y="5382"/>
                </a:cubicBezTo>
                <a:cubicBezTo>
                  <a:pt x="4478" y="5382"/>
                  <a:pt x="4478" y="5394"/>
                  <a:pt x="4490" y="5394"/>
                </a:cubicBezTo>
                <a:cubicBezTo>
                  <a:pt x="4501" y="5394"/>
                  <a:pt x="4501" y="5418"/>
                  <a:pt x="4513" y="5418"/>
                </a:cubicBezTo>
                <a:cubicBezTo>
                  <a:pt x="4537" y="5418"/>
                  <a:pt x="4537" y="5430"/>
                  <a:pt x="4549" y="5430"/>
                </a:cubicBezTo>
                <a:cubicBezTo>
                  <a:pt x="4561" y="5430"/>
                  <a:pt x="4561" y="5442"/>
                  <a:pt x="4573" y="5442"/>
                </a:cubicBezTo>
                <a:cubicBezTo>
                  <a:pt x="4597" y="5442"/>
                  <a:pt x="4597" y="5454"/>
                  <a:pt x="4609" y="5454"/>
                </a:cubicBezTo>
                <a:cubicBezTo>
                  <a:pt x="4620" y="5454"/>
                  <a:pt x="4620" y="5478"/>
                  <a:pt x="4632" y="5478"/>
                </a:cubicBezTo>
                <a:cubicBezTo>
                  <a:pt x="4656" y="5478"/>
                  <a:pt x="4656" y="5489"/>
                  <a:pt x="4668" y="5489"/>
                </a:cubicBezTo>
                <a:lnTo>
                  <a:pt x="4680" y="5501"/>
                </a:lnTo>
                <a:cubicBezTo>
                  <a:pt x="4692" y="5501"/>
                  <a:pt x="4692" y="5513"/>
                  <a:pt x="4716" y="5513"/>
                </a:cubicBezTo>
                <a:lnTo>
                  <a:pt x="4728" y="5537"/>
                </a:lnTo>
                <a:lnTo>
                  <a:pt x="4751" y="5561"/>
                </a:lnTo>
                <a:lnTo>
                  <a:pt x="4787" y="5597"/>
                </a:lnTo>
                <a:lnTo>
                  <a:pt x="4799" y="5608"/>
                </a:lnTo>
                <a:cubicBezTo>
                  <a:pt x="4832" y="5641"/>
                  <a:pt x="4879" y="5660"/>
                  <a:pt x="4925" y="5660"/>
                </a:cubicBezTo>
                <a:cubicBezTo>
                  <a:pt x="4962" y="5660"/>
                  <a:pt x="4998" y="5647"/>
                  <a:pt x="5025" y="5620"/>
                </a:cubicBezTo>
                <a:cubicBezTo>
                  <a:pt x="5085" y="5561"/>
                  <a:pt x="5097" y="5454"/>
                  <a:pt x="5037" y="5394"/>
                </a:cubicBezTo>
                <a:lnTo>
                  <a:pt x="5025" y="5382"/>
                </a:lnTo>
                <a:lnTo>
                  <a:pt x="4990" y="5358"/>
                </a:lnTo>
                <a:lnTo>
                  <a:pt x="4966" y="5323"/>
                </a:lnTo>
                <a:lnTo>
                  <a:pt x="4954" y="5311"/>
                </a:lnTo>
                <a:lnTo>
                  <a:pt x="4918" y="5275"/>
                </a:lnTo>
                <a:lnTo>
                  <a:pt x="4894" y="5251"/>
                </a:lnTo>
                <a:lnTo>
                  <a:pt x="4859" y="5216"/>
                </a:lnTo>
                <a:lnTo>
                  <a:pt x="4835" y="5192"/>
                </a:lnTo>
                <a:lnTo>
                  <a:pt x="4799" y="5156"/>
                </a:lnTo>
                <a:lnTo>
                  <a:pt x="4775" y="5132"/>
                </a:lnTo>
                <a:lnTo>
                  <a:pt x="4740" y="5097"/>
                </a:lnTo>
                <a:lnTo>
                  <a:pt x="4716" y="5073"/>
                </a:lnTo>
                <a:lnTo>
                  <a:pt x="4680" y="5037"/>
                </a:lnTo>
                <a:lnTo>
                  <a:pt x="4656" y="5013"/>
                </a:lnTo>
                <a:cubicBezTo>
                  <a:pt x="4632" y="5013"/>
                  <a:pt x="4632" y="5001"/>
                  <a:pt x="4620" y="5001"/>
                </a:cubicBezTo>
                <a:cubicBezTo>
                  <a:pt x="4609" y="5001"/>
                  <a:pt x="4609" y="4977"/>
                  <a:pt x="4597" y="4977"/>
                </a:cubicBezTo>
                <a:cubicBezTo>
                  <a:pt x="4573" y="4977"/>
                  <a:pt x="4573" y="4966"/>
                  <a:pt x="4561" y="4966"/>
                </a:cubicBezTo>
                <a:lnTo>
                  <a:pt x="4549" y="4966"/>
                </a:lnTo>
                <a:cubicBezTo>
                  <a:pt x="4537" y="4966"/>
                  <a:pt x="4537" y="4954"/>
                  <a:pt x="4513" y="4954"/>
                </a:cubicBezTo>
                <a:cubicBezTo>
                  <a:pt x="4501" y="4954"/>
                  <a:pt x="4501" y="4942"/>
                  <a:pt x="4490" y="4942"/>
                </a:cubicBezTo>
                <a:cubicBezTo>
                  <a:pt x="4478" y="4942"/>
                  <a:pt x="4478" y="4918"/>
                  <a:pt x="4454" y="4918"/>
                </a:cubicBezTo>
                <a:cubicBezTo>
                  <a:pt x="4442" y="4918"/>
                  <a:pt x="4442" y="4906"/>
                  <a:pt x="4430" y="4906"/>
                </a:cubicBezTo>
                <a:lnTo>
                  <a:pt x="4418" y="4894"/>
                </a:lnTo>
                <a:cubicBezTo>
                  <a:pt x="4394" y="4894"/>
                  <a:pt x="4394" y="4882"/>
                  <a:pt x="4382" y="4882"/>
                </a:cubicBezTo>
                <a:cubicBezTo>
                  <a:pt x="4370" y="4882"/>
                  <a:pt x="4370" y="4858"/>
                  <a:pt x="4359" y="4858"/>
                </a:cubicBezTo>
                <a:lnTo>
                  <a:pt x="4335" y="4846"/>
                </a:lnTo>
                <a:cubicBezTo>
                  <a:pt x="4323" y="4846"/>
                  <a:pt x="4323" y="4835"/>
                  <a:pt x="4311" y="4835"/>
                </a:cubicBezTo>
                <a:cubicBezTo>
                  <a:pt x="4299" y="4835"/>
                  <a:pt x="4299" y="4823"/>
                  <a:pt x="4275" y="4823"/>
                </a:cubicBezTo>
                <a:cubicBezTo>
                  <a:pt x="4263" y="4799"/>
                  <a:pt x="4251" y="4799"/>
                  <a:pt x="4239" y="4787"/>
                </a:cubicBezTo>
                <a:cubicBezTo>
                  <a:pt x="4216" y="4775"/>
                  <a:pt x="4204" y="4775"/>
                  <a:pt x="4192" y="4763"/>
                </a:cubicBezTo>
                <a:cubicBezTo>
                  <a:pt x="4192" y="4763"/>
                  <a:pt x="4180" y="4763"/>
                  <a:pt x="4180" y="4739"/>
                </a:cubicBezTo>
                <a:lnTo>
                  <a:pt x="4156" y="4727"/>
                </a:lnTo>
                <a:cubicBezTo>
                  <a:pt x="4144" y="4727"/>
                  <a:pt x="4144" y="4716"/>
                  <a:pt x="4132" y="4716"/>
                </a:cubicBezTo>
                <a:cubicBezTo>
                  <a:pt x="4132" y="4716"/>
                  <a:pt x="4120" y="4716"/>
                  <a:pt x="4120" y="4704"/>
                </a:cubicBezTo>
                <a:lnTo>
                  <a:pt x="4097" y="4680"/>
                </a:lnTo>
                <a:cubicBezTo>
                  <a:pt x="4085" y="4680"/>
                  <a:pt x="4085" y="4668"/>
                  <a:pt x="4073" y="4668"/>
                </a:cubicBezTo>
                <a:cubicBezTo>
                  <a:pt x="4061" y="4668"/>
                  <a:pt x="4061" y="4668"/>
                  <a:pt x="4037" y="4656"/>
                </a:cubicBezTo>
                <a:lnTo>
                  <a:pt x="4025" y="4656"/>
                </a:lnTo>
                <a:cubicBezTo>
                  <a:pt x="4013" y="4656"/>
                  <a:pt x="4013" y="4644"/>
                  <a:pt x="4001" y="4644"/>
                </a:cubicBezTo>
                <a:cubicBezTo>
                  <a:pt x="3978" y="4644"/>
                  <a:pt x="3978" y="4644"/>
                  <a:pt x="3966" y="4620"/>
                </a:cubicBezTo>
                <a:lnTo>
                  <a:pt x="3954" y="4608"/>
                </a:lnTo>
                <a:cubicBezTo>
                  <a:pt x="3942" y="4608"/>
                  <a:pt x="3942" y="4608"/>
                  <a:pt x="3918" y="4596"/>
                </a:cubicBezTo>
                <a:cubicBezTo>
                  <a:pt x="3906" y="4596"/>
                  <a:pt x="3906" y="4596"/>
                  <a:pt x="3894" y="4585"/>
                </a:cubicBezTo>
                <a:lnTo>
                  <a:pt x="3882" y="4585"/>
                </a:lnTo>
                <a:cubicBezTo>
                  <a:pt x="3858" y="4585"/>
                  <a:pt x="3847" y="4561"/>
                  <a:pt x="3847" y="4561"/>
                </a:cubicBezTo>
                <a:cubicBezTo>
                  <a:pt x="3835" y="4561"/>
                  <a:pt x="3823" y="4549"/>
                  <a:pt x="3823" y="4549"/>
                </a:cubicBezTo>
                <a:cubicBezTo>
                  <a:pt x="3799" y="4549"/>
                  <a:pt x="3787" y="4537"/>
                  <a:pt x="3787" y="4537"/>
                </a:cubicBezTo>
                <a:cubicBezTo>
                  <a:pt x="3775" y="4537"/>
                  <a:pt x="3763" y="4537"/>
                  <a:pt x="3763" y="4525"/>
                </a:cubicBezTo>
                <a:cubicBezTo>
                  <a:pt x="3739" y="4525"/>
                  <a:pt x="3728" y="4501"/>
                  <a:pt x="3716" y="4501"/>
                </a:cubicBezTo>
                <a:cubicBezTo>
                  <a:pt x="3704" y="4501"/>
                  <a:pt x="3680" y="4501"/>
                  <a:pt x="3680" y="4489"/>
                </a:cubicBezTo>
                <a:cubicBezTo>
                  <a:pt x="3668" y="4489"/>
                  <a:pt x="3656" y="4489"/>
                  <a:pt x="3644" y="4477"/>
                </a:cubicBezTo>
                <a:cubicBezTo>
                  <a:pt x="3620" y="4477"/>
                  <a:pt x="3608" y="4477"/>
                  <a:pt x="3608" y="4465"/>
                </a:cubicBezTo>
                <a:cubicBezTo>
                  <a:pt x="3597" y="4465"/>
                  <a:pt x="3585" y="4465"/>
                  <a:pt x="3561" y="4442"/>
                </a:cubicBezTo>
                <a:cubicBezTo>
                  <a:pt x="3549" y="4442"/>
                  <a:pt x="3549" y="4442"/>
                  <a:pt x="3537" y="4430"/>
                </a:cubicBezTo>
                <a:cubicBezTo>
                  <a:pt x="3525" y="4430"/>
                  <a:pt x="3501" y="4430"/>
                  <a:pt x="3489" y="4418"/>
                </a:cubicBezTo>
                <a:cubicBezTo>
                  <a:pt x="3477" y="4418"/>
                  <a:pt x="3466" y="4418"/>
                  <a:pt x="3466" y="4406"/>
                </a:cubicBezTo>
                <a:cubicBezTo>
                  <a:pt x="3442" y="4406"/>
                  <a:pt x="3430" y="4406"/>
                  <a:pt x="3418" y="4382"/>
                </a:cubicBezTo>
                <a:lnTo>
                  <a:pt x="2358" y="4382"/>
                </a:lnTo>
                <a:lnTo>
                  <a:pt x="2358" y="1334"/>
                </a:lnTo>
                <a:close/>
                <a:moveTo>
                  <a:pt x="3418" y="8621"/>
                </a:moveTo>
                <a:lnTo>
                  <a:pt x="4144" y="8918"/>
                </a:lnTo>
                <a:lnTo>
                  <a:pt x="4168" y="8918"/>
                </a:lnTo>
                <a:cubicBezTo>
                  <a:pt x="4180" y="8918"/>
                  <a:pt x="4442" y="9014"/>
                  <a:pt x="4561" y="9335"/>
                </a:cubicBezTo>
                <a:cubicBezTo>
                  <a:pt x="4180" y="9609"/>
                  <a:pt x="3751" y="9811"/>
                  <a:pt x="3275" y="9883"/>
                </a:cubicBezTo>
                <a:lnTo>
                  <a:pt x="2811" y="9883"/>
                </a:lnTo>
                <a:cubicBezTo>
                  <a:pt x="2775" y="9883"/>
                  <a:pt x="2751" y="9883"/>
                  <a:pt x="2739" y="9895"/>
                </a:cubicBezTo>
                <a:cubicBezTo>
                  <a:pt x="2180" y="9871"/>
                  <a:pt x="1680" y="9657"/>
                  <a:pt x="1275" y="9335"/>
                </a:cubicBezTo>
                <a:cubicBezTo>
                  <a:pt x="1275" y="9311"/>
                  <a:pt x="1287" y="9311"/>
                  <a:pt x="1287" y="9299"/>
                </a:cubicBezTo>
                <a:cubicBezTo>
                  <a:pt x="1406" y="9002"/>
                  <a:pt x="1668" y="8918"/>
                  <a:pt x="1680" y="8918"/>
                </a:cubicBezTo>
                <a:lnTo>
                  <a:pt x="1692" y="8918"/>
                </a:lnTo>
                <a:lnTo>
                  <a:pt x="2418" y="8633"/>
                </a:lnTo>
                <a:lnTo>
                  <a:pt x="2811" y="9002"/>
                </a:lnTo>
                <a:cubicBezTo>
                  <a:pt x="2835" y="9037"/>
                  <a:pt x="2882" y="9049"/>
                  <a:pt x="2930" y="9049"/>
                </a:cubicBezTo>
                <a:cubicBezTo>
                  <a:pt x="2977" y="9049"/>
                  <a:pt x="3013" y="9037"/>
                  <a:pt x="3049" y="9002"/>
                </a:cubicBezTo>
                <a:lnTo>
                  <a:pt x="3418" y="8621"/>
                </a:lnTo>
                <a:close/>
                <a:moveTo>
                  <a:pt x="3728" y="1"/>
                </a:moveTo>
                <a:cubicBezTo>
                  <a:pt x="3692" y="1"/>
                  <a:pt x="3644" y="13"/>
                  <a:pt x="3608" y="36"/>
                </a:cubicBezTo>
                <a:cubicBezTo>
                  <a:pt x="3585" y="72"/>
                  <a:pt x="3573" y="120"/>
                  <a:pt x="3573" y="155"/>
                </a:cubicBezTo>
                <a:lnTo>
                  <a:pt x="3573" y="1013"/>
                </a:lnTo>
                <a:lnTo>
                  <a:pt x="2275" y="1013"/>
                </a:lnTo>
                <a:cubicBezTo>
                  <a:pt x="2227" y="1013"/>
                  <a:pt x="2180" y="1025"/>
                  <a:pt x="2156" y="1048"/>
                </a:cubicBezTo>
                <a:cubicBezTo>
                  <a:pt x="2120" y="1084"/>
                  <a:pt x="2108" y="1132"/>
                  <a:pt x="2108" y="1167"/>
                </a:cubicBezTo>
                <a:lnTo>
                  <a:pt x="2120" y="4465"/>
                </a:lnTo>
                <a:lnTo>
                  <a:pt x="2084" y="4465"/>
                </a:lnTo>
                <a:cubicBezTo>
                  <a:pt x="2061" y="4465"/>
                  <a:pt x="2061" y="4465"/>
                  <a:pt x="2049" y="4477"/>
                </a:cubicBezTo>
                <a:lnTo>
                  <a:pt x="2001" y="4477"/>
                </a:lnTo>
                <a:cubicBezTo>
                  <a:pt x="1989" y="4477"/>
                  <a:pt x="1989" y="4477"/>
                  <a:pt x="1977" y="4489"/>
                </a:cubicBezTo>
                <a:lnTo>
                  <a:pt x="1965" y="4489"/>
                </a:lnTo>
                <a:cubicBezTo>
                  <a:pt x="1942" y="4489"/>
                  <a:pt x="1942" y="4489"/>
                  <a:pt x="1930" y="4513"/>
                </a:cubicBezTo>
                <a:cubicBezTo>
                  <a:pt x="1918" y="4513"/>
                  <a:pt x="1918" y="4513"/>
                  <a:pt x="1906" y="4525"/>
                </a:cubicBezTo>
                <a:lnTo>
                  <a:pt x="1882" y="4537"/>
                </a:lnTo>
                <a:cubicBezTo>
                  <a:pt x="1882" y="4537"/>
                  <a:pt x="1870" y="4537"/>
                  <a:pt x="1870" y="4549"/>
                </a:cubicBezTo>
                <a:cubicBezTo>
                  <a:pt x="1858" y="4549"/>
                  <a:pt x="1846" y="4573"/>
                  <a:pt x="1823" y="4573"/>
                </a:cubicBezTo>
                <a:cubicBezTo>
                  <a:pt x="1811" y="4573"/>
                  <a:pt x="1799" y="4585"/>
                  <a:pt x="1787" y="4585"/>
                </a:cubicBezTo>
                <a:cubicBezTo>
                  <a:pt x="1763" y="4585"/>
                  <a:pt x="1751" y="4596"/>
                  <a:pt x="1751" y="4596"/>
                </a:cubicBezTo>
                <a:cubicBezTo>
                  <a:pt x="1739" y="4596"/>
                  <a:pt x="1739" y="4608"/>
                  <a:pt x="1727" y="4608"/>
                </a:cubicBezTo>
                <a:lnTo>
                  <a:pt x="1703" y="4608"/>
                </a:lnTo>
                <a:cubicBezTo>
                  <a:pt x="1692" y="4608"/>
                  <a:pt x="1692" y="4632"/>
                  <a:pt x="1680" y="4632"/>
                </a:cubicBezTo>
                <a:cubicBezTo>
                  <a:pt x="1668" y="4632"/>
                  <a:pt x="1668" y="4644"/>
                  <a:pt x="1644" y="4644"/>
                </a:cubicBezTo>
                <a:lnTo>
                  <a:pt x="1632" y="4656"/>
                </a:lnTo>
                <a:cubicBezTo>
                  <a:pt x="1620" y="4656"/>
                  <a:pt x="1620" y="4668"/>
                  <a:pt x="1608" y="4668"/>
                </a:cubicBezTo>
                <a:cubicBezTo>
                  <a:pt x="1584" y="4668"/>
                  <a:pt x="1584" y="4692"/>
                  <a:pt x="1572" y="4692"/>
                </a:cubicBezTo>
                <a:cubicBezTo>
                  <a:pt x="1561" y="4692"/>
                  <a:pt x="1561" y="4704"/>
                  <a:pt x="1549" y="4704"/>
                </a:cubicBezTo>
                <a:cubicBezTo>
                  <a:pt x="1525" y="4704"/>
                  <a:pt x="1525" y="4716"/>
                  <a:pt x="1513" y="4716"/>
                </a:cubicBezTo>
                <a:cubicBezTo>
                  <a:pt x="1501" y="4716"/>
                  <a:pt x="1501" y="4727"/>
                  <a:pt x="1489" y="4727"/>
                </a:cubicBezTo>
                <a:cubicBezTo>
                  <a:pt x="1465" y="4727"/>
                  <a:pt x="1465" y="4751"/>
                  <a:pt x="1453" y="4751"/>
                </a:cubicBezTo>
                <a:cubicBezTo>
                  <a:pt x="1442" y="4751"/>
                  <a:pt x="1442" y="4763"/>
                  <a:pt x="1430" y="4763"/>
                </a:cubicBezTo>
                <a:cubicBezTo>
                  <a:pt x="1406" y="4763"/>
                  <a:pt x="1406" y="4775"/>
                  <a:pt x="1394" y="4775"/>
                </a:cubicBezTo>
                <a:cubicBezTo>
                  <a:pt x="1382" y="4775"/>
                  <a:pt x="1382" y="4787"/>
                  <a:pt x="1370" y="4787"/>
                </a:cubicBezTo>
                <a:cubicBezTo>
                  <a:pt x="1346" y="4787"/>
                  <a:pt x="1346" y="4811"/>
                  <a:pt x="1334" y="4811"/>
                </a:cubicBezTo>
                <a:cubicBezTo>
                  <a:pt x="1322" y="4811"/>
                  <a:pt x="1322" y="4823"/>
                  <a:pt x="1311" y="4823"/>
                </a:cubicBezTo>
                <a:cubicBezTo>
                  <a:pt x="1287" y="4823"/>
                  <a:pt x="1287" y="4835"/>
                  <a:pt x="1275" y="4835"/>
                </a:cubicBezTo>
                <a:cubicBezTo>
                  <a:pt x="1263" y="4835"/>
                  <a:pt x="1263" y="4846"/>
                  <a:pt x="1251" y="4846"/>
                </a:cubicBezTo>
                <a:cubicBezTo>
                  <a:pt x="1227" y="4846"/>
                  <a:pt x="1227" y="4870"/>
                  <a:pt x="1215" y="4870"/>
                </a:cubicBezTo>
                <a:cubicBezTo>
                  <a:pt x="1203" y="4870"/>
                  <a:pt x="1203" y="4882"/>
                  <a:pt x="1191" y="4882"/>
                </a:cubicBezTo>
                <a:cubicBezTo>
                  <a:pt x="1168" y="4882"/>
                  <a:pt x="1168" y="4894"/>
                  <a:pt x="1156" y="4894"/>
                </a:cubicBezTo>
                <a:lnTo>
                  <a:pt x="1132" y="4930"/>
                </a:lnTo>
                <a:lnTo>
                  <a:pt x="1096" y="4954"/>
                </a:lnTo>
                <a:lnTo>
                  <a:pt x="1072" y="4989"/>
                </a:lnTo>
                <a:lnTo>
                  <a:pt x="1049" y="5001"/>
                </a:lnTo>
                <a:lnTo>
                  <a:pt x="1025" y="5025"/>
                </a:lnTo>
                <a:lnTo>
                  <a:pt x="1013" y="5049"/>
                </a:lnTo>
                <a:cubicBezTo>
                  <a:pt x="989" y="5049"/>
                  <a:pt x="989" y="5061"/>
                  <a:pt x="977" y="5061"/>
                </a:cubicBezTo>
                <a:lnTo>
                  <a:pt x="965" y="5073"/>
                </a:lnTo>
                <a:lnTo>
                  <a:pt x="953" y="5085"/>
                </a:lnTo>
                <a:lnTo>
                  <a:pt x="918" y="5120"/>
                </a:lnTo>
                <a:lnTo>
                  <a:pt x="906" y="5132"/>
                </a:lnTo>
                <a:cubicBezTo>
                  <a:pt x="691" y="5347"/>
                  <a:pt x="513" y="5561"/>
                  <a:pt x="382" y="5823"/>
                </a:cubicBezTo>
                <a:lnTo>
                  <a:pt x="382" y="5835"/>
                </a:lnTo>
                <a:cubicBezTo>
                  <a:pt x="370" y="5847"/>
                  <a:pt x="370" y="5859"/>
                  <a:pt x="358" y="5882"/>
                </a:cubicBezTo>
                <a:lnTo>
                  <a:pt x="334" y="5906"/>
                </a:lnTo>
                <a:cubicBezTo>
                  <a:pt x="334" y="5918"/>
                  <a:pt x="322" y="5942"/>
                  <a:pt x="322" y="5954"/>
                </a:cubicBezTo>
                <a:cubicBezTo>
                  <a:pt x="322" y="5966"/>
                  <a:pt x="310" y="5966"/>
                  <a:pt x="310" y="5978"/>
                </a:cubicBezTo>
                <a:cubicBezTo>
                  <a:pt x="310" y="6001"/>
                  <a:pt x="299" y="6013"/>
                  <a:pt x="299" y="6025"/>
                </a:cubicBezTo>
                <a:cubicBezTo>
                  <a:pt x="299" y="6037"/>
                  <a:pt x="275" y="6037"/>
                  <a:pt x="275" y="6061"/>
                </a:cubicBezTo>
                <a:cubicBezTo>
                  <a:pt x="275" y="6073"/>
                  <a:pt x="263" y="6085"/>
                  <a:pt x="263" y="6097"/>
                </a:cubicBezTo>
                <a:cubicBezTo>
                  <a:pt x="263" y="6120"/>
                  <a:pt x="251" y="6120"/>
                  <a:pt x="251" y="6132"/>
                </a:cubicBezTo>
                <a:cubicBezTo>
                  <a:pt x="251" y="6144"/>
                  <a:pt x="239" y="6156"/>
                  <a:pt x="239" y="6180"/>
                </a:cubicBezTo>
                <a:cubicBezTo>
                  <a:pt x="239" y="6192"/>
                  <a:pt x="239" y="6192"/>
                  <a:pt x="215" y="6204"/>
                </a:cubicBezTo>
                <a:cubicBezTo>
                  <a:pt x="215" y="6216"/>
                  <a:pt x="203" y="6240"/>
                  <a:pt x="203" y="6251"/>
                </a:cubicBezTo>
                <a:lnTo>
                  <a:pt x="191" y="6275"/>
                </a:lnTo>
                <a:cubicBezTo>
                  <a:pt x="179" y="6311"/>
                  <a:pt x="179" y="6323"/>
                  <a:pt x="156" y="6359"/>
                </a:cubicBezTo>
                <a:cubicBezTo>
                  <a:pt x="156" y="6382"/>
                  <a:pt x="144" y="6394"/>
                  <a:pt x="144" y="6430"/>
                </a:cubicBezTo>
                <a:lnTo>
                  <a:pt x="144" y="6442"/>
                </a:lnTo>
                <a:lnTo>
                  <a:pt x="144" y="6454"/>
                </a:lnTo>
                <a:cubicBezTo>
                  <a:pt x="144" y="6478"/>
                  <a:pt x="132" y="6490"/>
                  <a:pt x="132" y="6501"/>
                </a:cubicBezTo>
                <a:lnTo>
                  <a:pt x="132" y="6513"/>
                </a:lnTo>
                <a:lnTo>
                  <a:pt x="132" y="6537"/>
                </a:lnTo>
                <a:cubicBezTo>
                  <a:pt x="132" y="6549"/>
                  <a:pt x="132" y="6561"/>
                  <a:pt x="120" y="6573"/>
                </a:cubicBezTo>
                <a:lnTo>
                  <a:pt x="120" y="6609"/>
                </a:lnTo>
                <a:cubicBezTo>
                  <a:pt x="120" y="6621"/>
                  <a:pt x="120" y="6632"/>
                  <a:pt x="96" y="6656"/>
                </a:cubicBezTo>
                <a:lnTo>
                  <a:pt x="96" y="6680"/>
                </a:lnTo>
                <a:cubicBezTo>
                  <a:pt x="96" y="6692"/>
                  <a:pt x="96" y="6716"/>
                  <a:pt x="84" y="6728"/>
                </a:cubicBezTo>
                <a:lnTo>
                  <a:pt x="84" y="6751"/>
                </a:lnTo>
                <a:lnTo>
                  <a:pt x="84" y="6799"/>
                </a:lnTo>
                <a:lnTo>
                  <a:pt x="84" y="6811"/>
                </a:lnTo>
                <a:lnTo>
                  <a:pt x="84" y="6847"/>
                </a:lnTo>
                <a:lnTo>
                  <a:pt x="84" y="6894"/>
                </a:lnTo>
                <a:lnTo>
                  <a:pt x="84" y="6906"/>
                </a:lnTo>
                <a:lnTo>
                  <a:pt x="84" y="6930"/>
                </a:lnTo>
                <a:lnTo>
                  <a:pt x="84" y="6966"/>
                </a:lnTo>
                <a:lnTo>
                  <a:pt x="84" y="6978"/>
                </a:lnTo>
                <a:lnTo>
                  <a:pt x="84" y="6990"/>
                </a:lnTo>
                <a:lnTo>
                  <a:pt x="84" y="7049"/>
                </a:lnTo>
                <a:lnTo>
                  <a:pt x="84" y="7073"/>
                </a:lnTo>
                <a:lnTo>
                  <a:pt x="84" y="7085"/>
                </a:lnTo>
                <a:cubicBezTo>
                  <a:pt x="1" y="8704"/>
                  <a:pt x="1263" y="10109"/>
                  <a:pt x="2882" y="10180"/>
                </a:cubicBezTo>
                <a:lnTo>
                  <a:pt x="3037" y="10180"/>
                </a:lnTo>
                <a:cubicBezTo>
                  <a:pt x="3168" y="10180"/>
                  <a:pt x="3287" y="10169"/>
                  <a:pt x="3418" y="10145"/>
                </a:cubicBezTo>
                <a:lnTo>
                  <a:pt x="8335" y="10145"/>
                </a:lnTo>
                <a:cubicBezTo>
                  <a:pt x="8419" y="10145"/>
                  <a:pt x="8490" y="10073"/>
                  <a:pt x="8490" y="9990"/>
                </a:cubicBezTo>
                <a:lnTo>
                  <a:pt x="8490" y="9133"/>
                </a:lnTo>
                <a:lnTo>
                  <a:pt x="9776" y="9133"/>
                </a:lnTo>
                <a:cubicBezTo>
                  <a:pt x="9859" y="9133"/>
                  <a:pt x="9943" y="9061"/>
                  <a:pt x="9943" y="8978"/>
                </a:cubicBezTo>
                <a:lnTo>
                  <a:pt x="9824" y="2072"/>
                </a:lnTo>
                <a:lnTo>
                  <a:pt x="9824" y="2037"/>
                </a:lnTo>
                <a:lnTo>
                  <a:pt x="9824" y="2025"/>
                </a:lnTo>
                <a:cubicBezTo>
                  <a:pt x="9824" y="2025"/>
                  <a:pt x="9824" y="2013"/>
                  <a:pt x="9800" y="2013"/>
                </a:cubicBezTo>
                <a:cubicBezTo>
                  <a:pt x="9800" y="2013"/>
                  <a:pt x="9800" y="1989"/>
                  <a:pt x="9788" y="1989"/>
                </a:cubicBezTo>
                <a:lnTo>
                  <a:pt x="9776" y="1977"/>
                </a:lnTo>
                <a:lnTo>
                  <a:pt x="7835" y="36"/>
                </a:lnTo>
                <a:lnTo>
                  <a:pt x="7823" y="24"/>
                </a:lnTo>
                <a:lnTo>
                  <a:pt x="7811" y="13"/>
                </a:lnTo>
                <a:cubicBezTo>
                  <a:pt x="7811" y="13"/>
                  <a:pt x="7799" y="13"/>
                  <a:pt x="779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96" name="Google Shape;6696;p83"/>
          <p:cNvGrpSpPr/>
          <p:nvPr/>
        </p:nvGrpSpPr>
        <p:grpSpPr>
          <a:xfrm>
            <a:off x="5318259" y="2982111"/>
            <a:ext cx="371013" cy="220787"/>
            <a:chOff x="5318259" y="2982111"/>
            <a:chExt cx="371013" cy="220787"/>
          </a:xfrm>
        </p:grpSpPr>
        <p:sp>
          <p:nvSpPr>
            <p:cNvPr id="6697" name="Google Shape;6697;p83"/>
            <p:cNvSpPr/>
            <p:nvPr/>
          </p:nvSpPr>
          <p:spPr>
            <a:xfrm>
              <a:off x="5364123" y="3021546"/>
              <a:ext cx="58372" cy="18396"/>
            </a:xfrm>
            <a:custGeom>
              <a:rect b="b" l="l" r="r" t="t"/>
              <a:pathLst>
                <a:path extrusionOk="0" h="578" w="1834">
                  <a:moveTo>
                    <a:pt x="674" y="0"/>
                  </a:moveTo>
                  <a:cubicBezTo>
                    <a:pt x="513" y="0"/>
                    <a:pt x="335" y="16"/>
                    <a:pt x="143" y="54"/>
                  </a:cubicBezTo>
                  <a:cubicBezTo>
                    <a:pt x="60" y="66"/>
                    <a:pt x="0" y="149"/>
                    <a:pt x="0" y="220"/>
                  </a:cubicBezTo>
                  <a:lnTo>
                    <a:pt x="0" y="399"/>
                  </a:lnTo>
                  <a:cubicBezTo>
                    <a:pt x="0" y="482"/>
                    <a:pt x="72" y="566"/>
                    <a:pt x="167" y="566"/>
                  </a:cubicBezTo>
                  <a:cubicBezTo>
                    <a:pt x="250" y="566"/>
                    <a:pt x="334" y="482"/>
                    <a:pt x="334" y="399"/>
                  </a:cubicBezTo>
                  <a:lnTo>
                    <a:pt x="334" y="351"/>
                  </a:lnTo>
                  <a:cubicBezTo>
                    <a:pt x="453" y="332"/>
                    <a:pt x="564" y="324"/>
                    <a:pt x="666" y="324"/>
                  </a:cubicBezTo>
                  <a:cubicBezTo>
                    <a:pt x="878" y="324"/>
                    <a:pt x="1050" y="359"/>
                    <a:pt x="1179" y="399"/>
                  </a:cubicBezTo>
                  <a:cubicBezTo>
                    <a:pt x="1405" y="459"/>
                    <a:pt x="1536" y="530"/>
                    <a:pt x="1536" y="542"/>
                  </a:cubicBezTo>
                  <a:cubicBezTo>
                    <a:pt x="1560" y="566"/>
                    <a:pt x="1596" y="578"/>
                    <a:pt x="1619" y="578"/>
                  </a:cubicBezTo>
                  <a:cubicBezTo>
                    <a:pt x="1679" y="578"/>
                    <a:pt x="1727" y="542"/>
                    <a:pt x="1774" y="506"/>
                  </a:cubicBezTo>
                  <a:cubicBezTo>
                    <a:pt x="1834" y="423"/>
                    <a:pt x="1810" y="328"/>
                    <a:pt x="1727" y="256"/>
                  </a:cubicBezTo>
                  <a:cubicBezTo>
                    <a:pt x="1707" y="247"/>
                    <a:pt x="1322" y="0"/>
                    <a:pt x="67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83"/>
            <p:cNvSpPr/>
            <p:nvPr/>
          </p:nvSpPr>
          <p:spPr>
            <a:xfrm>
              <a:off x="5346681" y="3151338"/>
              <a:ext cx="11012" cy="39052"/>
            </a:xfrm>
            <a:custGeom>
              <a:rect b="b" l="l" r="r" t="t"/>
              <a:pathLst>
                <a:path extrusionOk="0" h="1227" w="346">
                  <a:moveTo>
                    <a:pt x="167" y="0"/>
                  </a:moveTo>
                  <a:cubicBezTo>
                    <a:pt x="72" y="0"/>
                    <a:pt x="0" y="71"/>
                    <a:pt x="0" y="155"/>
                  </a:cubicBezTo>
                  <a:lnTo>
                    <a:pt x="0" y="1072"/>
                  </a:lnTo>
                  <a:cubicBezTo>
                    <a:pt x="0" y="1155"/>
                    <a:pt x="72" y="1226"/>
                    <a:pt x="167" y="1226"/>
                  </a:cubicBezTo>
                  <a:cubicBezTo>
                    <a:pt x="250" y="1226"/>
                    <a:pt x="322" y="1155"/>
                    <a:pt x="322" y="1072"/>
                  </a:cubicBezTo>
                  <a:lnTo>
                    <a:pt x="322" y="155"/>
                  </a:lnTo>
                  <a:cubicBezTo>
                    <a:pt x="346" y="71"/>
                    <a:pt x="274"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83"/>
            <p:cNvSpPr/>
            <p:nvPr/>
          </p:nvSpPr>
          <p:spPr>
            <a:xfrm>
              <a:off x="5318259" y="2988763"/>
              <a:ext cx="149717" cy="202773"/>
            </a:xfrm>
            <a:custGeom>
              <a:rect b="b" l="l" r="r" t="t"/>
              <a:pathLst>
                <a:path extrusionOk="0" h="6371" w="4704">
                  <a:moveTo>
                    <a:pt x="3620" y="322"/>
                  </a:moveTo>
                  <a:lnTo>
                    <a:pt x="3620" y="1179"/>
                  </a:lnTo>
                  <a:cubicBezTo>
                    <a:pt x="3620" y="1322"/>
                    <a:pt x="3584" y="1453"/>
                    <a:pt x="3513" y="1596"/>
                  </a:cubicBezTo>
                  <a:lnTo>
                    <a:pt x="3441" y="1727"/>
                  </a:lnTo>
                  <a:cubicBezTo>
                    <a:pt x="3418" y="1750"/>
                    <a:pt x="3418" y="1774"/>
                    <a:pt x="3418" y="1798"/>
                  </a:cubicBezTo>
                  <a:lnTo>
                    <a:pt x="3418" y="2167"/>
                  </a:lnTo>
                  <a:cubicBezTo>
                    <a:pt x="3453" y="2465"/>
                    <a:pt x="3334" y="2751"/>
                    <a:pt x="3108" y="2965"/>
                  </a:cubicBezTo>
                  <a:cubicBezTo>
                    <a:pt x="2892" y="3158"/>
                    <a:pt x="2633" y="3275"/>
                    <a:pt x="2351" y="3275"/>
                  </a:cubicBezTo>
                  <a:cubicBezTo>
                    <a:pt x="2338" y="3275"/>
                    <a:pt x="2324" y="3275"/>
                    <a:pt x="2310" y="3274"/>
                  </a:cubicBezTo>
                  <a:cubicBezTo>
                    <a:pt x="1715" y="3263"/>
                    <a:pt x="1239" y="2739"/>
                    <a:pt x="1239" y="2108"/>
                  </a:cubicBezTo>
                  <a:lnTo>
                    <a:pt x="1239" y="1798"/>
                  </a:lnTo>
                  <a:cubicBezTo>
                    <a:pt x="1239" y="1774"/>
                    <a:pt x="1239" y="1739"/>
                    <a:pt x="1215" y="1727"/>
                  </a:cubicBezTo>
                  <a:lnTo>
                    <a:pt x="1143" y="1596"/>
                  </a:lnTo>
                  <a:cubicBezTo>
                    <a:pt x="1084" y="1453"/>
                    <a:pt x="1036" y="1322"/>
                    <a:pt x="1036" y="1179"/>
                  </a:cubicBezTo>
                  <a:cubicBezTo>
                    <a:pt x="1036" y="715"/>
                    <a:pt x="1429" y="322"/>
                    <a:pt x="1894" y="322"/>
                  </a:cubicBezTo>
                  <a:close/>
                  <a:moveTo>
                    <a:pt x="2906" y="3513"/>
                  </a:moveTo>
                  <a:lnTo>
                    <a:pt x="2906" y="3751"/>
                  </a:lnTo>
                  <a:cubicBezTo>
                    <a:pt x="2906" y="3798"/>
                    <a:pt x="2918" y="3858"/>
                    <a:pt x="2918" y="3894"/>
                  </a:cubicBezTo>
                  <a:lnTo>
                    <a:pt x="2334" y="4334"/>
                  </a:lnTo>
                  <a:lnTo>
                    <a:pt x="1763" y="3894"/>
                  </a:lnTo>
                  <a:cubicBezTo>
                    <a:pt x="1775" y="3858"/>
                    <a:pt x="1775" y="3798"/>
                    <a:pt x="1775" y="3751"/>
                  </a:cubicBezTo>
                  <a:lnTo>
                    <a:pt x="1775" y="3513"/>
                  </a:lnTo>
                  <a:cubicBezTo>
                    <a:pt x="1929" y="3584"/>
                    <a:pt x="2096" y="3632"/>
                    <a:pt x="2286" y="3632"/>
                  </a:cubicBezTo>
                  <a:lnTo>
                    <a:pt x="2334" y="3632"/>
                  </a:lnTo>
                  <a:cubicBezTo>
                    <a:pt x="2525" y="3632"/>
                    <a:pt x="2727" y="3584"/>
                    <a:pt x="2906" y="3513"/>
                  </a:cubicBezTo>
                  <a:close/>
                  <a:moveTo>
                    <a:pt x="1905" y="0"/>
                  </a:moveTo>
                  <a:cubicBezTo>
                    <a:pt x="1251" y="0"/>
                    <a:pt x="715" y="536"/>
                    <a:pt x="715" y="1191"/>
                  </a:cubicBezTo>
                  <a:cubicBezTo>
                    <a:pt x="715" y="1381"/>
                    <a:pt x="762" y="1572"/>
                    <a:pt x="846" y="1750"/>
                  </a:cubicBezTo>
                  <a:lnTo>
                    <a:pt x="893" y="1858"/>
                  </a:lnTo>
                  <a:lnTo>
                    <a:pt x="893" y="2120"/>
                  </a:lnTo>
                  <a:cubicBezTo>
                    <a:pt x="893" y="2596"/>
                    <a:pt x="1108" y="3013"/>
                    <a:pt x="1441" y="3298"/>
                  </a:cubicBezTo>
                  <a:lnTo>
                    <a:pt x="1441" y="3763"/>
                  </a:lnTo>
                  <a:cubicBezTo>
                    <a:pt x="1441" y="3834"/>
                    <a:pt x="1405" y="3906"/>
                    <a:pt x="1322" y="3941"/>
                  </a:cubicBezTo>
                  <a:lnTo>
                    <a:pt x="465" y="4263"/>
                  </a:lnTo>
                  <a:cubicBezTo>
                    <a:pt x="179" y="4370"/>
                    <a:pt x="0" y="4644"/>
                    <a:pt x="0" y="4941"/>
                  </a:cubicBezTo>
                  <a:lnTo>
                    <a:pt x="0" y="6203"/>
                  </a:lnTo>
                  <a:cubicBezTo>
                    <a:pt x="0" y="6299"/>
                    <a:pt x="72" y="6370"/>
                    <a:pt x="167" y="6370"/>
                  </a:cubicBezTo>
                  <a:cubicBezTo>
                    <a:pt x="251" y="6370"/>
                    <a:pt x="334" y="6299"/>
                    <a:pt x="334" y="6203"/>
                  </a:cubicBezTo>
                  <a:lnTo>
                    <a:pt x="334" y="4941"/>
                  </a:lnTo>
                  <a:cubicBezTo>
                    <a:pt x="334" y="4775"/>
                    <a:pt x="429" y="4644"/>
                    <a:pt x="572" y="4584"/>
                  </a:cubicBezTo>
                  <a:lnTo>
                    <a:pt x="1429" y="4251"/>
                  </a:lnTo>
                  <a:cubicBezTo>
                    <a:pt x="1477" y="4239"/>
                    <a:pt x="1513" y="4215"/>
                    <a:pt x="1560" y="4179"/>
                  </a:cubicBezTo>
                  <a:lnTo>
                    <a:pt x="2179" y="4644"/>
                  </a:lnTo>
                  <a:lnTo>
                    <a:pt x="2179" y="6203"/>
                  </a:lnTo>
                  <a:cubicBezTo>
                    <a:pt x="2179" y="6299"/>
                    <a:pt x="2251" y="6370"/>
                    <a:pt x="2334" y="6370"/>
                  </a:cubicBezTo>
                  <a:cubicBezTo>
                    <a:pt x="2429" y="6370"/>
                    <a:pt x="2501" y="6299"/>
                    <a:pt x="2501" y="6203"/>
                  </a:cubicBezTo>
                  <a:lnTo>
                    <a:pt x="2501" y="4644"/>
                  </a:lnTo>
                  <a:lnTo>
                    <a:pt x="3108" y="4179"/>
                  </a:lnTo>
                  <a:cubicBezTo>
                    <a:pt x="3156" y="4215"/>
                    <a:pt x="3203" y="4239"/>
                    <a:pt x="3239" y="4251"/>
                  </a:cubicBezTo>
                  <a:lnTo>
                    <a:pt x="4108" y="4584"/>
                  </a:lnTo>
                  <a:cubicBezTo>
                    <a:pt x="4251" y="4644"/>
                    <a:pt x="4346" y="4775"/>
                    <a:pt x="4346" y="4941"/>
                  </a:cubicBezTo>
                  <a:cubicBezTo>
                    <a:pt x="4346" y="5025"/>
                    <a:pt x="4418" y="5108"/>
                    <a:pt x="4513" y="5108"/>
                  </a:cubicBezTo>
                  <a:cubicBezTo>
                    <a:pt x="4596" y="5108"/>
                    <a:pt x="4668" y="5025"/>
                    <a:pt x="4668" y="4941"/>
                  </a:cubicBezTo>
                  <a:cubicBezTo>
                    <a:pt x="4703" y="4632"/>
                    <a:pt x="4525" y="4358"/>
                    <a:pt x="4239" y="4251"/>
                  </a:cubicBezTo>
                  <a:lnTo>
                    <a:pt x="3382" y="3929"/>
                  </a:lnTo>
                  <a:cubicBezTo>
                    <a:pt x="3310" y="3894"/>
                    <a:pt x="3263" y="3822"/>
                    <a:pt x="3263" y="3751"/>
                  </a:cubicBezTo>
                  <a:lnTo>
                    <a:pt x="3263" y="3322"/>
                  </a:lnTo>
                  <a:cubicBezTo>
                    <a:pt x="3310" y="3286"/>
                    <a:pt x="3334" y="3263"/>
                    <a:pt x="3370" y="3227"/>
                  </a:cubicBezTo>
                  <a:cubicBezTo>
                    <a:pt x="3644" y="2941"/>
                    <a:pt x="3810" y="2584"/>
                    <a:pt x="3810" y="2179"/>
                  </a:cubicBezTo>
                  <a:lnTo>
                    <a:pt x="3810" y="1858"/>
                  </a:lnTo>
                  <a:lnTo>
                    <a:pt x="3858" y="1750"/>
                  </a:lnTo>
                  <a:cubicBezTo>
                    <a:pt x="3941" y="1572"/>
                    <a:pt x="3989" y="1381"/>
                    <a:pt x="3989" y="1191"/>
                  </a:cubicBezTo>
                  <a:lnTo>
                    <a:pt x="3989" y="155"/>
                  </a:lnTo>
                  <a:cubicBezTo>
                    <a:pt x="3989" y="72"/>
                    <a:pt x="3918" y="0"/>
                    <a:pt x="382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83"/>
            <p:cNvSpPr/>
            <p:nvPr/>
          </p:nvSpPr>
          <p:spPr>
            <a:xfrm>
              <a:off x="5548658" y="2982111"/>
              <a:ext cx="140614" cy="208279"/>
            </a:xfrm>
            <a:custGeom>
              <a:rect b="b" l="l" r="r" t="t"/>
              <a:pathLst>
                <a:path extrusionOk="0" h="6544" w="4418">
                  <a:moveTo>
                    <a:pt x="2246" y="370"/>
                  </a:moveTo>
                  <a:cubicBezTo>
                    <a:pt x="2295" y="370"/>
                    <a:pt x="2346" y="376"/>
                    <a:pt x="2394" y="388"/>
                  </a:cubicBezTo>
                  <a:cubicBezTo>
                    <a:pt x="3132" y="459"/>
                    <a:pt x="3715" y="1102"/>
                    <a:pt x="3727" y="1876"/>
                  </a:cubicBezTo>
                  <a:cubicBezTo>
                    <a:pt x="3727" y="2602"/>
                    <a:pt x="3906" y="3269"/>
                    <a:pt x="4061" y="3626"/>
                  </a:cubicBezTo>
                  <a:lnTo>
                    <a:pt x="4061" y="3638"/>
                  </a:lnTo>
                  <a:cubicBezTo>
                    <a:pt x="3882" y="3722"/>
                    <a:pt x="3537" y="3912"/>
                    <a:pt x="2953" y="4031"/>
                  </a:cubicBezTo>
                  <a:lnTo>
                    <a:pt x="2953" y="3972"/>
                  </a:lnTo>
                  <a:lnTo>
                    <a:pt x="2953" y="3626"/>
                  </a:lnTo>
                  <a:cubicBezTo>
                    <a:pt x="3179" y="3495"/>
                    <a:pt x="3370" y="3317"/>
                    <a:pt x="3489" y="3091"/>
                  </a:cubicBezTo>
                  <a:cubicBezTo>
                    <a:pt x="3727" y="2674"/>
                    <a:pt x="3644" y="2126"/>
                    <a:pt x="3287" y="1793"/>
                  </a:cubicBezTo>
                  <a:cubicBezTo>
                    <a:pt x="3025" y="1578"/>
                    <a:pt x="2584" y="1293"/>
                    <a:pt x="1870" y="1293"/>
                  </a:cubicBezTo>
                  <a:cubicBezTo>
                    <a:pt x="1822" y="1293"/>
                    <a:pt x="1786" y="1305"/>
                    <a:pt x="1751" y="1340"/>
                  </a:cubicBezTo>
                  <a:lnTo>
                    <a:pt x="1382" y="1709"/>
                  </a:lnTo>
                  <a:cubicBezTo>
                    <a:pt x="1322" y="1769"/>
                    <a:pt x="1322" y="1888"/>
                    <a:pt x="1382" y="1948"/>
                  </a:cubicBezTo>
                  <a:cubicBezTo>
                    <a:pt x="1411" y="1977"/>
                    <a:pt x="1456" y="1992"/>
                    <a:pt x="1501" y="1992"/>
                  </a:cubicBezTo>
                  <a:cubicBezTo>
                    <a:pt x="1545" y="1992"/>
                    <a:pt x="1590" y="1977"/>
                    <a:pt x="1620" y="1948"/>
                  </a:cubicBezTo>
                  <a:lnTo>
                    <a:pt x="1929" y="1638"/>
                  </a:lnTo>
                  <a:cubicBezTo>
                    <a:pt x="2394" y="1650"/>
                    <a:pt x="2763" y="1781"/>
                    <a:pt x="3048" y="2055"/>
                  </a:cubicBezTo>
                  <a:cubicBezTo>
                    <a:pt x="3287" y="2269"/>
                    <a:pt x="3346" y="2650"/>
                    <a:pt x="3179" y="2924"/>
                  </a:cubicBezTo>
                  <a:cubicBezTo>
                    <a:pt x="2989" y="3269"/>
                    <a:pt x="2608" y="3495"/>
                    <a:pt x="2215" y="3495"/>
                  </a:cubicBezTo>
                  <a:cubicBezTo>
                    <a:pt x="1596" y="3495"/>
                    <a:pt x="1108" y="3007"/>
                    <a:pt x="1108" y="2388"/>
                  </a:cubicBezTo>
                  <a:cubicBezTo>
                    <a:pt x="1108" y="2305"/>
                    <a:pt x="1036" y="2233"/>
                    <a:pt x="941" y="2233"/>
                  </a:cubicBezTo>
                  <a:cubicBezTo>
                    <a:pt x="858" y="2233"/>
                    <a:pt x="786" y="2305"/>
                    <a:pt x="786" y="2388"/>
                  </a:cubicBezTo>
                  <a:cubicBezTo>
                    <a:pt x="786" y="2924"/>
                    <a:pt x="1084" y="3400"/>
                    <a:pt x="1513" y="3662"/>
                  </a:cubicBezTo>
                  <a:lnTo>
                    <a:pt x="1513" y="3995"/>
                  </a:lnTo>
                  <a:lnTo>
                    <a:pt x="1513" y="4055"/>
                  </a:lnTo>
                  <a:cubicBezTo>
                    <a:pt x="929" y="3936"/>
                    <a:pt x="608" y="3745"/>
                    <a:pt x="441" y="3638"/>
                  </a:cubicBezTo>
                  <a:cubicBezTo>
                    <a:pt x="441" y="3638"/>
                    <a:pt x="429" y="3638"/>
                    <a:pt x="441" y="3626"/>
                  </a:cubicBezTo>
                  <a:cubicBezTo>
                    <a:pt x="596" y="3269"/>
                    <a:pt x="774" y="2602"/>
                    <a:pt x="774" y="1876"/>
                  </a:cubicBezTo>
                  <a:cubicBezTo>
                    <a:pt x="774" y="1114"/>
                    <a:pt x="1370" y="459"/>
                    <a:pt x="2108" y="388"/>
                  </a:cubicBezTo>
                  <a:cubicBezTo>
                    <a:pt x="2150" y="376"/>
                    <a:pt x="2197" y="370"/>
                    <a:pt x="2246" y="370"/>
                  </a:cubicBezTo>
                  <a:close/>
                  <a:moveTo>
                    <a:pt x="2584" y="3769"/>
                  </a:moveTo>
                  <a:lnTo>
                    <a:pt x="2584" y="3972"/>
                  </a:lnTo>
                  <a:cubicBezTo>
                    <a:pt x="2584" y="4174"/>
                    <a:pt x="2703" y="4365"/>
                    <a:pt x="2882" y="4448"/>
                  </a:cubicBezTo>
                  <a:lnTo>
                    <a:pt x="2989" y="4507"/>
                  </a:lnTo>
                  <a:cubicBezTo>
                    <a:pt x="2858" y="4769"/>
                    <a:pt x="2560" y="4936"/>
                    <a:pt x="2227" y="4936"/>
                  </a:cubicBezTo>
                  <a:cubicBezTo>
                    <a:pt x="1917" y="4936"/>
                    <a:pt x="1620" y="4769"/>
                    <a:pt x="1441" y="4507"/>
                  </a:cubicBezTo>
                  <a:lnTo>
                    <a:pt x="1548" y="4448"/>
                  </a:lnTo>
                  <a:cubicBezTo>
                    <a:pt x="1727" y="4365"/>
                    <a:pt x="1846" y="4162"/>
                    <a:pt x="1846" y="3972"/>
                  </a:cubicBezTo>
                  <a:lnTo>
                    <a:pt x="1846" y="3769"/>
                  </a:lnTo>
                  <a:cubicBezTo>
                    <a:pt x="1965" y="3793"/>
                    <a:pt x="2096" y="3805"/>
                    <a:pt x="2215" y="3805"/>
                  </a:cubicBezTo>
                  <a:cubicBezTo>
                    <a:pt x="2346" y="3805"/>
                    <a:pt x="2465" y="3793"/>
                    <a:pt x="2584" y="3769"/>
                  </a:cubicBezTo>
                  <a:close/>
                  <a:moveTo>
                    <a:pt x="2209" y="1"/>
                  </a:moveTo>
                  <a:cubicBezTo>
                    <a:pt x="2153" y="1"/>
                    <a:pt x="2096" y="7"/>
                    <a:pt x="2036" y="19"/>
                  </a:cubicBezTo>
                  <a:cubicBezTo>
                    <a:pt x="1108" y="102"/>
                    <a:pt x="393" y="912"/>
                    <a:pt x="381" y="1840"/>
                  </a:cubicBezTo>
                  <a:cubicBezTo>
                    <a:pt x="381" y="2519"/>
                    <a:pt x="215" y="3138"/>
                    <a:pt x="84" y="3472"/>
                  </a:cubicBezTo>
                  <a:cubicBezTo>
                    <a:pt x="24" y="3614"/>
                    <a:pt x="72" y="3793"/>
                    <a:pt x="203" y="3876"/>
                  </a:cubicBezTo>
                  <a:cubicBezTo>
                    <a:pt x="358" y="3984"/>
                    <a:pt x="632" y="4150"/>
                    <a:pt x="1084" y="4281"/>
                  </a:cubicBezTo>
                  <a:lnTo>
                    <a:pt x="393" y="4626"/>
                  </a:lnTo>
                  <a:cubicBezTo>
                    <a:pt x="215" y="4722"/>
                    <a:pt x="84" y="4877"/>
                    <a:pt x="24" y="5055"/>
                  </a:cubicBezTo>
                  <a:cubicBezTo>
                    <a:pt x="0" y="5150"/>
                    <a:pt x="60" y="5234"/>
                    <a:pt x="143" y="5269"/>
                  </a:cubicBezTo>
                  <a:lnTo>
                    <a:pt x="191" y="5269"/>
                  </a:lnTo>
                  <a:cubicBezTo>
                    <a:pt x="262" y="5269"/>
                    <a:pt x="334" y="5222"/>
                    <a:pt x="358" y="5150"/>
                  </a:cubicBezTo>
                  <a:cubicBezTo>
                    <a:pt x="381" y="5043"/>
                    <a:pt x="453" y="4972"/>
                    <a:pt x="548" y="4924"/>
                  </a:cubicBezTo>
                  <a:lnTo>
                    <a:pt x="1084" y="4662"/>
                  </a:lnTo>
                  <a:cubicBezTo>
                    <a:pt x="1310" y="5043"/>
                    <a:pt x="1727" y="5281"/>
                    <a:pt x="2167" y="5281"/>
                  </a:cubicBezTo>
                  <a:cubicBezTo>
                    <a:pt x="2620" y="5281"/>
                    <a:pt x="3037" y="5043"/>
                    <a:pt x="3251" y="4662"/>
                  </a:cubicBezTo>
                  <a:lnTo>
                    <a:pt x="3787" y="4924"/>
                  </a:lnTo>
                  <a:cubicBezTo>
                    <a:pt x="3930" y="4984"/>
                    <a:pt x="4001" y="5115"/>
                    <a:pt x="4001" y="5269"/>
                  </a:cubicBezTo>
                  <a:lnTo>
                    <a:pt x="4001" y="6377"/>
                  </a:lnTo>
                  <a:cubicBezTo>
                    <a:pt x="4001" y="6472"/>
                    <a:pt x="4072" y="6543"/>
                    <a:pt x="4168" y="6543"/>
                  </a:cubicBezTo>
                  <a:cubicBezTo>
                    <a:pt x="4251" y="6543"/>
                    <a:pt x="4322" y="6472"/>
                    <a:pt x="4322" y="6377"/>
                  </a:cubicBezTo>
                  <a:lnTo>
                    <a:pt x="4322" y="5269"/>
                  </a:lnTo>
                  <a:cubicBezTo>
                    <a:pt x="4418" y="4996"/>
                    <a:pt x="4263" y="4746"/>
                    <a:pt x="4013" y="4626"/>
                  </a:cubicBezTo>
                  <a:lnTo>
                    <a:pt x="3334" y="4281"/>
                  </a:lnTo>
                  <a:cubicBezTo>
                    <a:pt x="3787" y="4150"/>
                    <a:pt x="4072" y="3984"/>
                    <a:pt x="4203" y="3876"/>
                  </a:cubicBezTo>
                  <a:cubicBezTo>
                    <a:pt x="4346" y="3793"/>
                    <a:pt x="4406" y="3614"/>
                    <a:pt x="4322" y="3472"/>
                  </a:cubicBezTo>
                  <a:cubicBezTo>
                    <a:pt x="4191" y="3138"/>
                    <a:pt x="4025" y="2519"/>
                    <a:pt x="4025" y="1840"/>
                  </a:cubicBezTo>
                  <a:cubicBezTo>
                    <a:pt x="4025" y="912"/>
                    <a:pt x="3299" y="102"/>
                    <a:pt x="2382" y="19"/>
                  </a:cubicBezTo>
                  <a:cubicBezTo>
                    <a:pt x="2322" y="7"/>
                    <a:pt x="2266" y="1"/>
                    <a:pt x="220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83"/>
            <p:cNvSpPr/>
            <p:nvPr/>
          </p:nvSpPr>
          <p:spPr>
            <a:xfrm>
              <a:off x="5655153" y="3157004"/>
              <a:ext cx="10630" cy="33387"/>
            </a:xfrm>
            <a:custGeom>
              <a:rect b="b" l="l" r="r" t="t"/>
              <a:pathLst>
                <a:path extrusionOk="0" h="1049" w="334">
                  <a:moveTo>
                    <a:pt x="167" y="1"/>
                  </a:moveTo>
                  <a:cubicBezTo>
                    <a:pt x="72" y="1"/>
                    <a:pt x="0" y="72"/>
                    <a:pt x="0" y="155"/>
                  </a:cubicBezTo>
                  <a:lnTo>
                    <a:pt x="0" y="894"/>
                  </a:lnTo>
                  <a:cubicBezTo>
                    <a:pt x="0" y="977"/>
                    <a:pt x="72" y="1048"/>
                    <a:pt x="167" y="1048"/>
                  </a:cubicBezTo>
                  <a:cubicBezTo>
                    <a:pt x="250" y="1048"/>
                    <a:pt x="322" y="977"/>
                    <a:pt x="322" y="894"/>
                  </a:cubicBezTo>
                  <a:lnTo>
                    <a:pt x="322" y="155"/>
                  </a:lnTo>
                  <a:cubicBezTo>
                    <a:pt x="334" y="72"/>
                    <a:pt x="262"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83"/>
            <p:cNvSpPr/>
            <p:nvPr/>
          </p:nvSpPr>
          <p:spPr>
            <a:xfrm>
              <a:off x="5497893" y="3174445"/>
              <a:ext cx="11012" cy="10248"/>
            </a:xfrm>
            <a:custGeom>
              <a:rect b="b" l="l" r="r" t="t"/>
              <a:pathLst>
                <a:path extrusionOk="0" h="322" w="346">
                  <a:moveTo>
                    <a:pt x="179" y="0"/>
                  </a:moveTo>
                  <a:cubicBezTo>
                    <a:pt x="83" y="0"/>
                    <a:pt x="0" y="72"/>
                    <a:pt x="0" y="167"/>
                  </a:cubicBezTo>
                  <a:cubicBezTo>
                    <a:pt x="0" y="250"/>
                    <a:pt x="71" y="322"/>
                    <a:pt x="179" y="322"/>
                  </a:cubicBezTo>
                  <a:cubicBezTo>
                    <a:pt x="262" y="322"/>
                    <a:pt x="333" y="250"/>
                    <a:pt x="333" y="167"/>
                  </a:cubicBezTo>
                  <a:cubicBezTo>
                    <a:pt x="345" y="72"/>
                    <a:pt x="262" y="0"/>
                    <a:pt x="1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83"/>
            <p:cNvSpPr/>
            <p:nvPr/>
          </p:nvSpPr>
          <p:spPr>
            <a:xfrm>
              <a:off x="5410718" y="3156972"/>
              <a:ext cx="74699" cy="45927"/>
            </a:xfrm>
            <a:custGeom>
              <a:rect b="b" l="l" r="r" t="t"/>
              <a:pathLst>
                <a:path extrusionOk="0" h="1443" w="2347">
                  <a:moveTo>
                    <a:pt x="905" y="0"/>
                  </a:moveTo>
                  <a:cubicBezTo>
                    <a:pt x="870" y="0"/>
                    <a:pt x="833" y="13"/>
                    <a:pt x="798" y="37"/>
                  </a:cubicBezTo>
                  <a:lnTo>
                    <a:pt x="72" y="585"/>
                  </a:lnTo>
                  <a:cubicBezTo>
                    <a:pt x="24" y="621"/>
                    <a:pt x="1" y="680"/>
                    <a:pt x="1" y="728"/>
                  </a:cubicBezTo>
                  <a:cubicBezTo>
                    <a:pt x="1" y="764"/>
                    <a:pt x="24" y="823"/>
                    <a:pt x="72" y="859"/>
                  </a:cubicBezTo>
                  <a:lnTo>
                    <a:pt x="798" y="1407"/>
                  </a:lnTo>
                  <a:cubicBezTo>
                    <a:pt x="834" y="1442"/>
                    <a:pt x="858" y="1442"/>
                    <a:pt x="905" y="1442"/>
                  </a:cubicBezTo>
                  <a:cubicBezTo>
                    <a:pt x="953" y="1442"/>
                    <a:pt x="1013" y="1407"/>
                    <a:pt x="1036" y="1359"/>
                  </a:cubicBezTo>
                  <a:cubicBezTo>
                    <a:pt x="1096" y="1287"/>
                    <a:pt x="1084" y="1180"/>
                    <a:pt x="1013" y="1121"/>
                  </a:cubicBezTo>
                  <a:lnTo>
                    <a:pt x="679" y="883"/>
                  </a:lnTo>
                  <a:lnTo>
                    <a:pt x="2191" y="883"/>
                  </a:lnTo>
                  <a:cubicBezTo>
                    <a:pt x="2275" y="883"/>
                    <a:pt x="2346" y="811"/>
                    <a:pt x="2346" y="728"/>
                  </a:cubicBezTo>
                  <a:cubicBezTo>
                    <a:pt x="2346" y="621"/>
                    <a:pt x="2275" y="549"/>
                    <a:pt x="2191" y="549"/>
                  </a:cubicBezTo>
                  <a:lnTo>
                    <a:pt x="679" y="549"/>
                  </a:lnTo>
                  <a:lnTo>
                    <a:pt x="1013" y="311"/>
                  </a:lnTo>
                  <a:cubicBezTo>
                    <a:pt x="1084" y="252"/>
                    <a:pt x="1096" y="145"/>
                    <a:pt x="1036" y="73"/>
                  </a:cubicBezTo>
                  <a:cubicBezTo>
                    <a:pt x="1002" y="24"/>
                    <a:pt x="955" y="0"/>
                    <a:pt x="90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83"/>
            <p:cNvSpPr/>
            <p:nvPr/>
          </p:nvSpPr>
          <p:spPr>
            <a:xfrm>
              <a:off x="5521382" y="3156590"/>
              <a:ext cx="75049" cy="45163"/>
            </a:xfrm>
            <a:custGeom>
              <a:rect b="b" l="l" r="r" t="t"/>
              <a:pathLst>
                <a:path extrusionOk="0" h="1419" w="2358">
                  <a:moveTo>
                    <a:pt x="1446" y="0"/>
                  </a:moveTo>
                  <a:cubicBezTo>
                    <a:pt x="1396" y="0"/>
                    <a:pt x="1345" y="25"/>
                    <a:pt x="1310" y="73"/>
                  </a:cubicBezTo>
                  <a:cubicBezTo>
                    <a:pt x="1250" y="145"/>
                    <a:pt x="1274" y="252"/>
                    <a:pt x="1346" y="311"/>
                  </a:cubicBezTo>
                  <a:lnTo>
                    <a:pt x="1667" y="549"/>
                  </a:lnTo>
                  <a:lnTo>
                    <a:pt x="167" y="549"/>
                  </a:lnTo>
                  <a:cubicBezTo>
                    <a:pt x="84" y="549"/>
                    <a:pt x="0" y="621"/>
                    <a:pt x="0" y="704"/>
                  </a:cubicBezTo>
                  <a:cubicBezTo>
                    <a:pt x="0" y="799"/>
                    <a:pt x="84" y="871"/>
                    <a:pt x="167" y="871"/>
                  </a:cubicBezTo>
                  <a:lnTo>
                    <a:pt x="1667" y="871"/>
                  </a:lnTo>
                  <a:lnTo>
                    <a:pt x="1346" y="1109"/>
                  </a:lnTo>
                  <a:cubicBezTo>
                    <a:pt x="1274" y="1169"/>
                    <a:pt x="1250" y="1276"/>
                    <a:pt x="1310" y="1347"/>
                  </a:cubicBezTo>
                  <a:cubicBezTo>
                    <a:pt x="1346" y="1395"/>
                    <a:pt x="1405" y="1419"/>
                    <a:pt x="1453" y="1419"/>
                  </a:cubicBezTo>
                  <a:cubicBezTo>
                    <a:pt x="1477" y="1419"/>
                    <a:pt x="1524" y="1407"/>
                    <a:pt x="1548" y="1395"/>
                  </a:cubicBezTo>
                  <a:lnTo>
                    <a:pt x="2286" y="847"/>
                  </a:lnTo>
                  <a:cubicBezTo>
                    <a:pt x="2322" y="811"/>
                    <a:pt x="2358" y="752"/>
                    <a:pt x="2358" y="704"/>
                  </a:cubicBezTo>
                  <a:cubicBezTo>
                    <a:pt x="2358" y="668"/>
                    <a:pt x="2322" y="633"/>
                    <a:pt x="2286" y="585"/>
                  </a:cubicBezTo>
                  <a:lnTo>
                    <a:pt x="1548" y="37"/>
                  </a:lnTo>
                  <a:cubicBezTo>
                    <a:pt x="1518" y="13"/>
                    <a:pt x="1482" y="0"/>
                    <a:pt x="144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5" name="Google Shape;6705;p83"/>
          <p:cNvGrpSpPr/>
          <p:nvPr/>
        </p:nvGrpSpPr>
        <p:grpSpPr>
          <a:xfrm>
            <a:off x="7073928" y="2905757"/>
            <a:ext cx="371395" cy="371809"/>
            <a:chOff x="7073928" y="2905757"/>
            <a:chExt cx="371395" cy="371809"/>
          </a:xfrm>
        </p:grpSpPr>
        <p:sp>
          <p:nvSpPr>
            <p:cNvPr id="6706" name="Google Shape;6706;p83"/>
            <p:cNvSpPr/>
            <p:nvPr/>
          </p:nvSpPr>
          <p:spPr>
            <a:xfrm>
              <a:off x="7073928" y="2905757"/>
              <a:ext cx="371395" cy="371809"/>
            </a:xfrm>
            <a:custGeom>
              <a:rect b="b" l="l" r="r" t="t"/>
              <a:pathLst>
                <a:path extrusionOk="0" h="11682" w="11669">
                  <a:moveTo>
                    <a:pt x="3608" y="1811"/>
                  </a:moveTo>
                  <a:cubicBezTo>
                    <a:pt x="3822" y="1811"/>
                    <a:pt x="3989" y="1977"/>
                    <a:pt x="3989" y="2192"/>
                  </a:cubicBezTo>
                  <a:lnTo>
                    <a:pt x="3989" y="2561"/>
                  </a:lnTo>
                  <a:cubicBezTo>
                    <a:pt x="3989" y="2870"/>
                    <a:pt x="3727" y="3120"/>
                    <a:pt x="3417" y="3120"/>
                  </a:cubicBezTo>
                  <a:cubicBezTo>
                    <a:pt x="3411" y="3120"/>
                    <a:pt x="3404" y="3121"/>
                    <a:pt x="3398" y="3121"/>
                  </a:cubicBezTo>
                  <a:cubicBezTo>
                    <a:pt x="3109" y="3121"/>
                    <a:pt x="2870" y="2863"/>
                    <a:pt x="2870" y="2561"/>
                  </a:cubicBezTo>
                  <a:lnTo>
                    <a:pt x="2870" y="2192"/>
                  </a:lnTo>
                  <a:cubicBezTo>
                    <a:pt x="2870" y="1977"/>
                    <a:pt x="3024" y="1811"/>
                    <a:pt x="3239" y="1811"/>
                  </a:cubicBezTo>
                  <a:close/>
                  <a:moveTo>
                    <a:pt x="3596" y="3454"/>
                  </a:moveTo>
                  <a:lnTo>
                    <a:pt x="3596" y="3466"/>
                  </a:lnTo>
                  <a:cubicBezTo>
                    <a:pt x="3632" y="3561"/>
                    <a:pt x="3643" y="3644"/>
                    <a:pt x="3667" y="3704"/>
                  </a:cubicBezTo>
                  <a:lnTo>
                    <a:pt x="3429" y="3942"/>
                  </a:lnTo>
                  <a:lnTo>
                    <a:pt x="3405" y="3942"/>
                  </a:lnTo>
                  <a:lnTo>
                    <a:pt x="3167" y="3704"/>
                  </a:lnTo>
                  <a:cubicBezTo>
                    <a:pt x="3191" y="3644"/>
                    <a:pt x="3215" y="3585"/>
                    <a:pt x="3215" y="3525"/>
                  </a:cubicBezTo>
                  <a:lnTo>
                    <a:pt x="3215" y="3454"/>
                  </a:lnTo>
                  <a:close/>
                  <a:moveTo>
                    <a:pt x="5632" y="5204"/>
                  </a:moveTo>
                  <a:lnTo>
                    <a:pt x="5632" y="7418"/>
                  </a:lnTo>
                  <a:lnTo>
                    <a:pt x="4525" y="8204"/>
                  </a:lnTo>
                  <a:lnTo>
                    <a:pt x="4525" y="5466"/>
                  </a:lnTo>
                  <a:cubicBezTo>
                    <a:pt x="4608" y="5525"/>
                    <a:pt x="4727" y="5573"/>
                    <a:pt x="4846" y="5585"/>
                  </a:cubicBezTo>
                  <a:lnTo>
                    <a:pt x="4977" y="5585"/>
                  </a:lnTo>
                  <a:cubicBezTo>
                    <a:pt x="5120" y="5561"/>
                    <a:pt x="5263" y="5525"/>
                    <a:pt x="5370" y="5418"/>
                  </a:cubicBezTo>
                  <a:lnTo>
                    <a:pt x="5632" y="5204"/>
                  </a:lnTo>
                  <a:close/>
                  <a:moveTo>
                    <a:pt x="2893" y="3930"/>
                  </a:moveTo>
                  <a:lnTo>
                    <a:pt x="3167" y="4204"/>
                  </a:lnTo>
                  <a:cubicBezTo>
                    <a:pt x="3227" y="4263"/>
                    <a:pt x="3310" y="4299"/>
                    <a:pt x="3417" y="4299"/>
                  </a:cubicBezTo>
                  <a:cubicBezTo>
                    <a:pt x="3524" y="4299"/>
                    <a:pt x="3596" y="4275"/>
                    <a:pt x="3667" y="4204"/>
                  </a:cubicBezTo>
                  <a:lnTo>
                    <a:pt x="3905" y="3966"/>
                  </a:lnTo>
                  <a:cubicBezTo>
                    <a:pt x="3989" y="3989"/>
                    <a:pt x="4060" y="4025"/>
                    <a:pt x="4144" y="4025"/>
                  </a:cubicBezTo>
                  <a:cubicBezTo>
                    <a:pt x="4203" y="4025"/>
                    <a:pt x="4263" y="4049"/>
                    <a:pt x="4298" y="4097"/>
                  </a:cubicBezTo>
                  <a:lnTo>
                    <a:pt x="4798" y="4716"/>
                  </a:lnTo>
                  <a:cubicBezTo>
                    <a:pt x="4833" y="4764"/>
                    <a:pt x="4884" y="4789"/>
                    <a:pt x="4935" y="4789"/>
                  </a:cubicBezTo>
                  <a:cubicBezTo>
                    <a:pt x="4971" y="4789"/>
                    <a:pt x="5007" y="4776"/>
                    <a:pt x="5036" y="4751"/>
                  </a:cubicBezTo>
                  <a:lnTo>
                    <a:pt x="5656" y="4263"/>
                  </a:lnTo>
                  <a:cubicBezTo>
                    <a:pt x="5694" y="4231"/>
                    <a:pt x="5747" y="4209"/>
                    <a:pt x="5798" y="4209"/>
                  </a:cubicBezTo>
                  <a:cubicBezTo>
                    <a:pt x="5842" y="4209"/>
                    <a:pt x="5885" y="4225"/>
                    <a:pt x="5918" y="4263"/>
                  </a:cubicBezTo>
                  <a:cubicBezTo>
                    <a:pt x="5965" y="4299"/>
                    <a:pt x="5989" y="4347"/>
                    <a:pt x="5977" y="4406"/>
                  </a:cubicBezTo>
                  <a:cubicBezTo>
                    <a:pt x="5989" y="4454"/>
                    <a:pt x="5965" y="4513"/>
                    <a:pt x="5918" y="4537"/>
                  </a:cubicBezTo>
                  <a:lnTo>
                    <a:pt x="5144" y="5156"/>
                  </a:lnTo>
                  <a:cubicBezTo>
                    <a:pt x="5084" y="5192"/>
                    <a:pt x="5013" y="5228"/>
                    <a:pt x="4929" y="5240"/>
                  </a:cubicBezTo>
                  <a:lnTo>
                    <a:pt x="4858" y="5240"/>
                  </a:lnTo>
                  <a:cubicBezTo>
                    <a:pt x="4751" y="5228"/>
                    <a:pt x="4667" y="5180"/>
                    <a:pt x="4608" y="5109"/>
                  </a:cubicBezTo>
                  <a:lnTo>
                    <a:pt x="4453" y="4930"/>
                  </a:lnTo>
                  <a:cubicBezTo>
                    <a:pt x="4425" y="4884"/>
                    <a:pt x="4369" y="4866"/>
                    <a:pt x="4312" y="4866"/>
                  </a:cubicBezTo>
                  <a:cubicBezTo>
                    <a:pt x="4295" y="4866"/>
                    <a:pt x="4279" y="4868"/>
                    <a:pt x="4263" y="4870"/>
                  </a:cubicBezTo>
                  <a:cubicBezTo>
                    <a:pt x="4191" y="4894"/>
                    <a:pt x="4144" y="4954"/>
                    <a:pt x="4144" y="5037"/>
                  </a:cubicBezTo>
                  <a:lnTo>
                    <a:pt x="4144" y="8454"/>
                  </a:lnTo>
                  <a:lnTo>
                    <a:pt x="3763" y="8740"/>
                  </a:lnTo>
                  <a:lnTo>
                    <a:pt x="3763" y="7145"/>
                  </a:lnTo>
                  <a:cubicBezTo>
                    <a:pt x="3763" y="7061"/>
                    <a:pt x="3691" y="6978"/>
                    <a:pt x="3596" y="6978"/>
                  </a:cubicBezTo>
                  <a:cubicBezTo>
                    <a:pt x="3512" y="6978"/>
                    <a:pt x="3429" y="7061"/>
                    <a:pt x="3429" y="7145"/>
                  </a:cubicBezTo>
                  <a:lnTo>
                    <a:pt x="3429" y="8978"/>
                  </a:lnTo>
                  <a:lnTo>
                    <a:pt x="2870" y="9383"/>
                  </a:lnTo>
                  <a:lnTo>
                    <a:pt x="2870" y="7180"/>
                  </a:lnTo>
                  <a:cubicBezTo>
                    <a:pt x="2870" y="7014"/>
                    <a:pt x="2822" y="6835"/>
                    <a:pt x="2750" y="6680"/>
                  </a:cubicBezTo>
                  <a:lnTo>
                    <a:pt x="2572" y="6347"/>
                  </a:lnTo>
                  <a:cubicBezTo>
                    <a:pt x="2524" y="6240"/>
                    <a:pt x="2500" y="6121"/>
                    <a:pt x="2500" y="6013"/>
                  </a:cubicBezTo>
                  <a:lnTo>
                    <a:pt x="2500" y="4263"/>
                  </a:lnTo>
                  <a:cubicBezTo>
                    <a:pt x="2500" y="4180"/>
                    <a:pt x="2536" y="4120"/>
                    <a:pt x="2596" y="4085"/>
                  </a:cubicBezTo>
                  <a:lnTo>
                    <a:pt x="2893" y="3930"/>
                  </a:lnTo>
                  <a:close/>
                  <a:moveTo>
                    <a:pt x="5810" y="1"/>
                  </a:moveTo>
                  <a:cubicBezTo>
                    <a:pt x="5727" y="1"/>
                    <a:pt x="5656" y="72"/>
                    <a:pt x="5656" y="167"/>
                  </a:cubicBezTo>
                  <a:lnTo>
                    <a:pt x="5656" y="3870"/>
                  </a:lnTo>
                  <a:cubicBezTo>
                    <a:pt x="5596" y="3882"/>
                    <a:pt x="5537" y="3930"/>
                    <a:pt x="5477" y="3977"/>
                  </a:cubicBezTo>
                  <a:lnTo>
                    <a:pt x="5001" y="4358"/>
                  </a:lnTo>
                  <a:lnTo>
                    <a:pt x="4596" y="3870"/>
                  </a:lnTo>
                  <a:cubicBezTo>
                    <a:pt x="4489" y="3739"/>
                    <a:pt x="4346" y="3668"/>
                    <a:pt x="4179" y="3668"/>
                  </a:cubicBezTo>
                  <a:cubicBezTo>
                    <a:pt x="4072" y="3668"/>
                    <a:pt x="3989" y="3573"/>
                    <a:pt x="3989" y="3466"/>
                  </a:cubicBezTo>
                  <a:lnTo>
                    <a:pt x="3989" y="3275"/>
                  </a:lnTo>
                  <a:cubicBezTo>
                    <a:pt x="4203" y="3108"/>
                    <a:pt x="4358" y="2846"/>
                    <a:pt x="4358" y="2549"/>
                  </a:cubicBezTo>
                  <a:lnTo>
                    <a:pt x="4358" y="2180"/>
                  </a:lnTo>
                  <a:cubicBezTo>
                    <a:pt x="4358" y="1775"/>
                    <a:pt x="4024" y="1465"/>
                    <a:pt x="3643" y="1465"/>
                  </a:cubicBezTo>
                  <a:lnTo>
                    <a:pt x="3274" y="1465"/>
                  </a:lnTo>
                  <a:cubicBezTo>
                    <a:pt x="2870" y="1465"/>
                    <a:pt x="2560" y="1787"/>
                    <a:pt x="2560" y="2180"/>
                  </a:cubicBezTo>
                  <a:lnTo>
                    <a:pt x="2560" y="2549"/>
                  </a:lnTo>
                  <a:cubicBezTo>
                    <a:pt x="2560" y="2846"/>
                    <a:pt x="2703" y="3108"/>
                    <a:pt x="2929" y="3275"/>
                  </a:cubicBezTo>
                  <a:lnTo>
                    <a:pt x="2929" y="3525"/>
                  </a:lnTo>
                  <a:lnTo>
                    <a:pt x="2929" y="3549"/>
                  </a:lnTo>
                  <a:lnTo>
                    <a:pt x="2500" y="3751"/>
                  </a:lnTo>
                  <a:cubicBezTo>
                    <a:pt x="2322" y="3847"/>
                    <a:pt x="2203" y="4037"/>
                    <a:pt x="2203" y="4228"/>
                  </a:cubicBezTo>
                  <a:lnTo>
                    <a:pt x="2203" y="5990"/>
                  </a:lnTo>
                  <a:cubicBezTo>
                    <a:pt x="2203" y="6144"/>
                    <a:pt x="2239" y="6323"/>
                    <a:pt x="2322" y="6478"/>
                  </a:cubicBezTo>
                  <a:lnTo>
                    <a:pt x="2500" y="6823"/>
                  </a:lnTo>
                  <a:cubicBezTo>
                    <a:pt x="2536" y="6918"/>
                    <a:pt x="2572" y="7037"/>
                    <a:pt x="2572" y="7145"/>
                  </a:cubicBezTo>
                  <a:lnTo>
                    <a:pt x="2572" y="9597"/>
                  </a:lnTo>
                  <a:lnTo>
                    <a:pt x="83" y="11371"/>
                  </a:lnTo>
                  <a:cubicBezTo>
                    <a:pt x="12" y="11431"/>
                    <a:pt x="0" y="11538"/>
                    <a:pt x="36" y="11609"/>
                  </a:cubicBezTo>
                  <a:cubicBezTo>
                    <a:pt x="74" y="11655"/>
                    <a:pt x="133" y="11682"/>
                    <a:pt x="188" y="11682"/>
                  </a:cubicBezTo>
                  <a:cubicBezTo>
                    <a:pt x="219" y="11682"/>
                    <a:pt x="249" y="11674"/>
                    <a:pt x="274" y="11657"/>
                  </a:cubicBezTo>
                  <a:lnTo>
                    <a:pt x="5846" y="7716"/>
                  </a:lnTo>
                  <a:lnTo>
                    <a:pt x="11406" y="11657"/>
                  </a:lnTo>
                  <a:cubicBezTo>
                    <a:pt x="11442" y="11669"/>
                    <a:pt x="11466" y="11681"/>
                    <a:pt x="11513" y="11681"/>
                  </a:cubicBezTo>
                  <a:cubicBezTo>
                    <a:pt x="11573" y="11681"/>
                    <a:pt x="11621" y="11657"/>
                    <a:pt x="11644" y="11609"/>
                  </a:cubicBezTo>
                  <a:cubicBezTo>
                    <a:pt x="11668" y="11538"/>
                    <a:pt x="11644" y="11431"/>
                    <a:pt x="11573" y="11371"/>
                  </a:cubicBezTo>
                  <a:lnTo>
                    <a:pt x="5977" y="7395"/>
                  </a:lnTo>
                  <a:lnTo>
                    <a:pt x="5977" y="4930"/>
                  </a:lnTo>
                  <a:lnTo>
                    <a:pt x="6144" y="4787"/>
                  </a:lnTo>
                  <a:cubicBezTo>
                    <a:pt x="6263" y="4692"/>
                    <a:pt x="6334" y="4549"/>
                    <a:pt x="6346" y="4394"/>
                  </a:cubicBezTo>
                  <a:cubicBezTo>
                    <a:pt x="6346" y="4228"/>
                    <a:pt x="6287" y="4073"/>
                    <a:pt x="6168" y="3977"/>
                  </a:cubicBezTo>
                  <a:cubicBezTo>
                    <a:pt x="6108" y="3930"/>
                    <a:pt x="6049" y="3882"/>
                    <a:pt x="5977" y="3870"/>
                  </a:cubicBezTo>
                  <a:lnTo>
                    <a:pt x="5977" y="715"/>
                  </a:lnTo>
                  <a:lnTo>
                    <a:pt x="8275" y="715"/>
                  </a:lnTo>
                  <a:lnTo>
                    <a:pt x="8037" y="1191"/>
                  </a:lnTo>
                  <a:cubicBezTo>
                    <a:pt x="8001" y="1239"/>
                    <a:pt x="8001" y="1299"/>
                    <a:pt x="8037" y="1334"/>
                  </a:cubicBezTo>
                  <a:lnTo>
                    <a:pt x="8275" y="1811"/>
                  </a:lnTo>
                  <a:lnTo>
                    <a:pt x="6549" y="1811"/>
                  </a:lnTo>
                  <a:cubicBezTo>
                    <a:pt x="6453" y="1811"/>
                    <a:pt x="6382" y="1894"/>
                    <a:pt x="6382" y="1977"/>
                  </a:cubicBezTo>
                  <a:cubicBezTo>
                    <a:pt x="6382" y="2072"/>
                    <a:pt x="6453" y="2144"/>
                    <a:pt x="6549" y="2144"/>
                  </a:cubicBezTo>
                  <a:lnTo>
                    <a:pt x="8549" y="2144"/>
                  </a:lnTo>
                  <a:cubicBezTo>
                    <a:pt x="8608" y="2144"/>
                    <a:pt x="8668" y="2108"/>
                    <a:pt x="8704" y="2072"/>
                  </a:cubicBezTo>
                  <a:cubicBezTo>
                    <a:pt x="8727" y="2025"/>
                    <a:pt x="8727" y="1953"/>
                    <a:pt x="8716" y="1906"/>
                  </a:cubicBezTo>
                  <a:lnTo>
                    <a:pt x="8394" y="1251"/>
                  </a:lnTo>
                  <a:lnTo>
                    <a:pt x="8716" y="596"/>
                  </a:lnTo>
                  <a:cubicBezTo>
                    <a:pt x="8751" y="537"/>
                    <a:pt x="8751" y="477"/>
                    <a:pt x="8704" y="429"/>
                  </a:cubicBezTo>
                  <a:cubicBezTo>
                    <a:pt x="8668" y="394"/>
                    <a:pt x="8608" y="358"/>
                    <a:pt x="8549" y="358"/>
                  </a:cubicBezTo>
                  <a:lnTo>
                    <a:pt x="5977" y="358"/>
                  </a:lnTo>
                  <a:lnTo>
                    <a:pt x="5977" y="167"/>
                  </a:lnTo>
                  <a:cubicBezTo>
                    <a:pt x="5977" y="72"/>
                    <a:pt x="5906" y="1"/>
                    <a:pt x="581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83"/>
            <p:cNvSpPr/>
            <p:nvPr/>
          </p:nvSpPr>
          <p:spPr>
            <a:xfrm>
              <a:off x="7281188" y="3188513"/>
              <a:ext cx="65596" cy="48473"/>
            </a:xfrm>
            <a:custGeom>
              <a:rect b="b" l="l" r="r" t="t"/>
              <a:pathLst>
                <a:path extrusionOk="0" h="1523" w="2061">
                  <a:moveTo>
                    <a:pt x="204" y="1"/>
                  </a:moveTo>
                  <a:cubicBezTo>
                    <a:pt x="151" y="1"/>
                    <a:pt x="97" y="27"/>
                    <a:pt x="60" y="70"/>
                  </a:cubicBezTo>
                  <a:cubicBezTo>
                    <a:pt x="1" y="154"/>
                    <a:pt x="37" y="261"/>
                    <a:pt x="108" y="320"/>
                  </a:cubicBezTo>
                  <a:lnTo>
                    <a:pt x="1775" y="1487"/>
                  </a:lnTo>
                  <a:cubicBezTo>
                    <a:pt x="1799" y="1511"/>
                    <a:pt x="1834" y="1523"/>
                    <a:pt x="1882" y="1523"/>
                  </a:cubicBezTo>
                  <a:cubicBezTo>
                    <a:pt x="1942" y="1523"/>
                    <a:pt x="1977" y="1487"/>
                    <a:pt x="2013" y="1451"/>
                  </a:cubicBezTo>
                  <a:cubicBezTo>
                    <a:pt x="2061" y="1368"/>
                    <a:pt x="2037" y="1261"/>
                    <a:pt x="1965" y="1213"/>
                  </a:cubicBezTo>
                  <a:lnTo>
                    <a:pt x="299" y="35"/>
                  </a:lnTo>
                  <a:cubicBezTo>
                    <a:pt x="271" y="11"/>
                    <a:pt x="237" y="1"/>
                    <a:pt x="20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83"/>
            <p:cNvSpPr/>
            <p:nvPr/>
          </p:nvSpPr>
          <p:spPr>
            <a:xfrm>
              <a:off x="7252034" y="3168080"/>
              <a:ext cx="24634" cy="19287"/>
            </a:xfrm>
            <a:custGeom>
              <a:rect b="b" l="l" r="r" t="t"/>
              <a:pathLst>
                <a:path extrusionOk="0" h="606" w="774">
                  <a:moveTo>
                    <a:pt x="201" y="1"/>
                  </a:moveTo>
                  <a:cubicBezTo>
                    <a:pt x="148" y="1"/>
                    <a:pt x="97" y="29"/>
                    <a:pt x="60" y="81"/>
                  </a:cubicBezTo>
                  <a:cubicBezTo>
                    <a:pt x="0" y="153"/>
                    <a:pt x="24" y="260"/>
                    <a:pt x="95" y="319"/>
                  </a:cubicBezTo>
                  <a:lnTo>
                    <a:pt x="476" y="569"/>
                  </a:lnTo>
                  <a:cubicBezTo>
                    <a:pt x="500" y="581"/>
                    <a:pt x="536" y="605"/>
                    <a:pt x="572" y="605"/>
                  </a:cubicBezTo>
                  <a:cubicBezTo>
                    <a:pt x="631" y="605"/>
                    <a:pt x="679" y="569"/>
                    <a:pt x="714" y="522"/>
                  </a:cubicBezTo>
                  <a:cubicBezTo>
                    <a:pt x="774" y="450"/>
                    <a:pt x="750" y="343"/>
                    <a:pt x="667" y="284"/>
                  </a:cubicBezTo>
                  <a:lnTo>
                    <a:pt x="298" y="34"/>
                  </a:lnTo>
                  <a:cubicBezTo>
                    <a:pt x="266" y="11"/>
                    <a:pt x="233" y="1"/>
                    <a:pt x="20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9" name="Google Shape;6709;p83"/>
          <p:cNvGrpSpPr/>
          <p:nvPr/>
        </p:nvGrpSpPr>
        <p:grpSpPr>
          <a:xfrm>
            <a:off x="6188327" y="2955408"/>
            <a:ext cx="371395" cy="272857"/>
            <a:chOff x="6188327" y="2955408"/>
            <a:chExt cx="371395" cy="272857"/>
          </a:xfrm>
        </p:grpSpPr>
        <p:sp>
          <p:nvSpPr>
            <p:cNvPr id="6710" name="Google Shape;6710;p83"/>
            <p:cNvSpPr/>
            <p:nvPr/>
          </p:nvSpPr>
          <p:spPr>
            <a:xfrm>
              <a:off x="6229990" y="2978897"/>
              <a:ext cx="289567" cy="197840"/>
            </a:xfrm>
            <a:custGeom>
              <a:rect b="b" l="l" r="r" t="t"/>
              <a:pathLst>
                <a:path extrusionOk="0" h="6216" w="9098">
                  <a:moveTo>
                    <a:pt x="2894" y="1263"/>
                  </a:moveTo>
                  <a:cubicBezTo>
                    <a:pt x="3097" y="1263"/>
                    <a:pt x="3263" y="1429"/>
                    <a:pt x="3263" y="1632"/>
                  </a:cubicBezTo>
                  <a:lnTo>
                    <a:pt x="3263" y="2001"/>
                  </a:lnTo>
                  <a:cubicBezTo>
                    <a:pt x="3263" y="2322"/>
                    <a:pt x="3013" y="2572"/>
                    <a:pt x="2704" y="2572"/>
                  </a:cubicBezTo>
                  <a:cubicBezTo>
                    <a:pt x="2406" y="2561"/>
                    <a:pt x="2144" y="2299"/>
                    <a:pt x="2144" y="2001"/>
                  </a:cubicBezTo>
                  <a:lnTo>
                    <a:pt x="2144" y="1632"/>
                  </a:lnTo>
                  <a:cubicBezTo>
                    <a:pt x="2144" y="1429"/>
                    <a:pt x="2311" y="1263"/>
                    <a:pt x="2525" y="1263"/>
                  </a:cubicBezTo>
                  <a:close/>
                  <a:moveTo>
                    <a:pt x="7264" y="1084"/>
                  </a:moveTo>
                  <a:cubicBezTo>
                    <a:pt x="7371" y="1084"/>
                    <a:pt x="7466" y="1168"/>
                    <a:pt x="7466" y="1275"/>
                  </a:cubicBezTo>
                  <a:lnTo>
                    <a:pt x="7466" y="1822"/>
                  </a:lnTo>
                  <a:cubicBezTo>
                    <a:pt x="7466" y="1894"/>
                    <a:pt x="7430" y="1953"/>
                    <a:pt x="7359" y="1989"/>
                  </a:cubicBezTo>
                  <a:cubicBezTo>
                    <a:pt x="7299" y="2025"/>
                    <a:pt x="7264" y="2084"/>
                    <a:pt x="7264" y="2144"/>
                  </a:cubicBezTo>
                  <a:lnTo>
                    <a:pt x="7264" y="2406"/>
                  </a:lnTo>
                  <a:cubicBezTo>
                    <a:pt x="7264" y="2477"/>
                    <a:pt x="7323" y="2549"/>
                    <a:pt x="7407" y="2572"/>
                  </a:cubicBezTo>
                  <a:lnTo>
                    <a:pt x="7859" y="2692"/>
                  </a:lnTo>
                  <a:cubicBezTo>
                    <a:pt x="7954" y="2703"/>
                    <a:pt x="8014" y="2787"/>
                    <a:pt x="8014" y="2882"/>
                  </a:cubicBezTo>
                  <a:lnTo>
                    <a:pt x="8014" y="2930"/>
                  </a:lnTo>
                  <a:lnTo>
                    <a:pt x="6168" y="2930"/>
                  </a:lnTo>
                  <a:lnTo>
                    <a:pt x="6168" y="2882"/>
                  </a:lnTo>
                  <a:cubicBezTo>
                    <a:pt x="6168" y="2787"/>
                    <a:pt x="6228" y="2715"/>
                    <a:pt x="6311" y="2692"/>
                  </a:cubicBezTo>
                  <a:lnTo>
                    <a:pt x="6776" y="2572"/>
                  </a:lnTo>
                  <a:cubicBezTo>
                    <a:pt x="6847" y="2549"/>
                    <a:pt x="6907" y="2477"/>
                    <a:pt x="6907" y="2406"/>
                  </a:cubicBezTo>
                  <a:lnTo>
                    <a:pt x="6907" y="2144"/>
                  </a:lnTo>
                  <a:cubicBezTo>
                    <a:pt x="6895" y="2060"/>
                    <a:pt x="6871" y="2025"/>
                    <a:pt x="6811" y="1989"/>
                  </a:cubicBezTo>
                  <a:cubicBezTo>
                    <a:pt x="6752" y="1953"/>
                    <a:pt x="6704" y="1882"/>
                    <a:pt x="6704" y="1822"/>
                  </a:cubicBezTo>
                  <a:lnTo>
                    <a:pt x="6704" y="1275"/>
                  </a:lnTo>
                  <a:cubicBezTo>
                    <a:pt x="6704" y="1168"/>
                    <a:pt x="6787" y="1084"/>
                    <a:pt x="6895" y="1084"/>
                  </a:cubicBezTo>
                  <a:close/>
                  <a:moveTo>
                    <a:pt x="8752" y="334"/>
                  </a:moveTo>
                  <a:lnTo>
                    <a:pt x="8752" y="2930"/>
                  </a:lnTo>
                  <a:lnTo>
                    <a:pt x="8371" y="2930"/>
                  </a:lnTo>
                  <a:lnTo>
                    <a:pt x="8371" y="2882"/>
                  </a:lnTo>
                  <a:cubicBezTo>
                    <a:pt x="8371" y="2632"/>
                    <a:pt x="8204" y="2418"/>
                    <a:pt x="7966" y="2358"/>
                  </a:cubicBezTo>
                  <a:lnTo>
                    <a:pt x="7645" y="2287"/>
                  </a:lnTo>
                  <a:lnTo>
                    <a:pt x="7645" y="2227"/>
                  </a:lnTo>
                  <a:cubicBezTo>
                    <a:pt x="7764" y="2120"/>
                    <a:pt x="7823" y="1977"/>
                    <a:pt x="7823" y="1822"/>
                  </a:cubicBezTo>
                  <a:lnTo>
                    <a:pt x="7823" y="1275"/>
                  </a:lnTo>
                  <a:cubicBezTo>
                    <a:pt x="7823" y="977"/>
                    <a:pt x="7585" y="739"/>
                    <a:pt x="7288" y="739"/>
                  </a:cubicBezTo>
                  <a:lnTo>
                    <a:pt x="6907" y="739"/>
                  </a:lnTo>
                  <a:cubicBezTo>
                    <a:pt x="6609" y="739"/>
                    <a:pt x="6371" y="977"/>
                    <a:pt x="6371" y="1275"/>
                  </a:cubicBezTo>
                  <a:lnTo>
                    <a:pt x="6371" y="1822"/>
                  </a:lnTo>
                  <a:cubicBezTo>
                    <a:pt x="6371" y="1977"/>
                    <a:pt x="6454" y="2120"/>
                    <a:pt x="6549" y="2227"/>
                  </a:cubicBezTo>
                  <a:lnTo>
                    <a:pt x="6549" y="2287"/>
                  </a:lnTo>
                  <a:lnTo>
                    <a:pt x="6228" y="2358"/>
                  </a:lnTo>
                  <a:cubicBezTo>
                    <a:pt x="5990" y="2418"/>
                    <a:pt x="5823" y="2632"/>
                    <a:pt x="5823" y="2882"/>
                  </a:cubicBezTo>
                  <a:lnTo>
                    <a:pt x="5823" y="2930"/>
                  </a:lnTo>
                  <a:lnTo>
                    <a:pt x="5442" y="2930"/>
                  </a:lnTo>
                  <a:lnTo>
                    <a:pt x="5442" y="334"/>
                  </a:lnTo>
                  <a:close/>
                  <a:moveTo>
                    <a:pt x="2894" y="2906"/>
                  </a:moveTo>
                  <a:lnTo>
                    <a:pt x="2894" y="2989"/>
                  </a:lnTo>
                  <a:cubicBezTo>
                    <a:pt x="2894" y="3049"/>
                    <a:pt x="2906" y="3108"/>
                    <a:pt x="2954" y="3168"/>
                  </a:cubicBezTo>
                  <a:lnTo>
                    <a:pt x="2716" y="3406"/>
                  </a:lnTo>
                  <a:lnTo>
                    <a:pt x="2704" y="3406"/>
                  </a:lnTo>
                  <a:lnTo>
                    <a:pt x="2466" y="3168"/>
                  </a:lnTo>
                  <a:cubicBezTo>
                    <a:pt x="2489" y="3108"/>
                    <a:pt x="2501" y="3049"/>
                    <a:pt x="2501" y="2989"/>
                  </a:cubicBezTo>
                  <a:lnTo>
                    <a:pt x="2501" y="2906"/>
                  </a:lnTo>
                  <a:close/>
                  <a:moveTo>
                    <a:pt x="3251" y="3346"/>
                  </a:moveTo>
                  <a:lnTo>
                    <a:pt x="3597" y="3477"/>
                  </a:lnTo>
                  <a:cubicBezTo>
                    <a:pt x="3739" y="3537"/>
                    <a:pt x="3835" y="3668"/>
                    <a:pt x="3835" y="3835"/>
                  </a:cubicBezTo>
                  <a:lnTo>
                    <a:pt x="3835" y="4918"/>
                  </a:lnTo>
                  <a:cubicBezTo>
                    <a:pt x="3835" y="5025"/>
                    <a:pt x="3739" y="5108"/>
                    <a:pt x="3632" y="5108"/>
                  </a:cubicBezTo>
                  <a:lnTo>
                    <a:pt x="2894" y="5108"/>
                  </a:lnTo>
                  <a:lnTo>
                    <a:pt x="2894" y="4906"/>
                  </a:lnTo>
                  <a:lnTo>
                    <a:pt x="3263" y="4906"/>
                  </a:lnTo>
                  <a:cubicBezTo>
                    <a:pt x="3358" y="4906"/>
                    <a:pt x="3430" y="4835"/>
                    <a:pt x="3430" y="4739"/>
                  </a:cubicBezTo>
                  <a:lnTo>
                    <a:pt x="3430" y="4192"/>
                  </a:lnTo>
                  <a:cubicBezTo>
                    <a:pt x="3430" y="4096"/>
                    <a:pt x="3358" y="4025"/>
                    <a:pt x="3263" y="4025"/>
                  </a:cubicBezTo>
                  <a:cubicBezTo>
                    <a:pt x="3180" y="4025"/>
                    <a:pt x="3097" y="4096"/>
                    <a:pt x="3097" y="4192"/>
                  </a:cubicBezTo>
                  <a:lnTo>
                    <a:pt x="3097" y="4561"/>
                  </a:lnTo>
                  <a:lnTo>
                    <a:pt x="2346" y="4561"/>
                  </a:lnTo>
                  <a:lnTo>
                    <a:pt x="2346" y="4192"/>
                  </a:lnTo>
                  <a:cubicBezTo>
                    <a:pt x="2346" y="4096"/>
                    <a:pt x="2263" y="4025"/>
                    <a:pt x="2180" y="4025"/>
                  </a:cubicBezTo>
                  <a:cubicBezTo>
                    <a:pt x="2085" y="4025"/>
                    <a:pt x="2013" y="4096"/>
                    <a:pt x="2013" y="4192"/>
                  </a:cubicBezTo>
                  <a:lnTo>
                    <a:pt x="2013" y="4739"/>
                  </a:lnTo>
                  <a:cubicBezTo>
                    <a:pt x="2013" y="4835"/>
                    <a:pt x="2085" y="4906"/>
                    <a:pt x="2180" y="4906"/>
                  </a:cubicBezTo>
                  <a:lnTo>
                    <a:pt x="2549" y="4906"/>
                  </a:lnTo>
                  <a:lnTo>
                    <a:pt x="2549" y="5120"/>
                  </a:lnTo>
                  <a:lnTo>
                    <a:pt x="1811" y="5120"/>
                  </a:lnTo>
                  <a:cubicBezTo>
                    <a:pt x="1704" y="5120"/>
                    <a:pt x="1608" y="5025"/>
                    <a:pt x="1608" y="4918"/>
                  </a:cubicBezTo>
                  <a:lnTo>
                    <a:pt x="1608" y="3835"/>
                  </a:lnTo>
                  <a:lnTo>
                    <a:pt x="1596" y="3835"/>
                  </a:lnTo>
                  <a:cubicBezTo>
                    <a:pt x="1596" y="3680"/>
                    <a:pt x="1704" y="3537"/>
                    <a:pt x="1834" y="3477"/>
                  </a:cubicBezTo>
                  <a:lnTo>
                    <a:pt x="2180" y="3346"/>
                  </a:lnTo>
                  <a:lnTo>
                    <a:pt x="2466" y="3632"/>
                  </a:lnTo>
                  <a:cubicBezTo>
                    <a:pt x="2537" y="3704"/>
                    <a:pt x="2620" y="3727"/>
                    <a:pt x="2716" y="3727"/>
                  </a:cubicBezTo>
                  <a:cubicBezTo>
                    <a:pt x="2799" y="3727"/>
                    <a:pt x="2894" y="3704"/>
                    <a:pt x="2966" y="3632"/>
                  </a:cubicBezTo>
                  <a:lnTo>
                    <a:pt x="3251" y="3346"/>
                  </a:lnTo>
                  <a:close/>
                  <a:moveTo>
                    <a:pt x="5097" y="5085"/>
                  </a:moveTo>
                  <a:lnTo>
                    <a:pt x="5097" y="5847"/>
                  </a:lnTo>
                  <a:lnTo>
                    <a:pt x="322" y="5847"/>
                  </a:lnTo>
                  <a:lnTo>
                    <a:pt x="322" y="5085"/>
                  </a:lnTo>
                  <a:lnTo>
                    <a:pt x="1287" y="5085"/>
                  </a:lnTo>
                  <a:cubicBezTo>
                    <a:pt x="1358" y="5287"/>
                    <a:pt x="1549" y="5454"/>
                    <a:pt x="1787" y="5454"/>
                  </a:cubicBezTo>
                  <a:lnTo>
                    <a:pt x="3620" y="5454"/>
                  </a:lnTo>
                  <a:cubicBezTo>
                    <a:pt x="3859" y="5454"/>
                    <a:pt x="4049" y="5311"/>
                    <a:pt x="4132" y="5085"/>
                  </a:cubicBezTo>
                  <a:close/>
                  <a:moveTo>
                    <a:pt x="7288" y="4001"/>
                  </a:moveTo>
                  <a:cubicBezTo>
                    <a:pt x="7383" y="4001"/>
                    <a:pt x="7478" y="4085"/>
                    <a:pt x="7478" y="4192"/>
                  </a:cubicBezTo>
                  <a:lnTo>
                    <a:pt x="7478" y="4739"/>
                  </a:lnTo>
                  <a:cubicBezTo>
                    <a:pt x="7478" y="4823"/>
                    <a:pt x="7442" y="4870"/>
                    <a:pt x="7371" y="4906"/>
                  </a:cubicBezTo>
                  <a:cubicBezTo>
                    <a:pt x="7311" y="4942"/>
                    <a:pt x="7288" y="5001"/>
                    <a:pt x="7288" y="5061"/>
                  </a:cubicBezTo>
                  <a:lnTo>
                    <a:pt x="7288" y="5323"/>
                  </a:lnTo>
                  <a:cubicBezTo>
                    <a:pt x="7288" y="5394"/>
                    <a:pt x="7347" y="5466"/>
                    <a:pt x="7419" y="5489"/>
                  </a:cubicBezTo>
                  <a:lnTo>
                    <a:pt x="7883" y="5609"/>
                  </a:lnTo>
                  <a:cubicBezTo>
                    <a:pt x="7966" y="5620"/>
                    <a:pt x="8026" y="5716"/>
                    <a:pt x="8026" y="5799"/>
                  </a:cubicBezTo>
                  <a:lnTo>
                    <a:pt x="8026" y="5847"/>
                  </a:lnTo>
                  <a:lnTo>
                    <a:pt x="6168" y="5847"/>
                  </a:lnTo>
                  <a:lnTo>
                    <a:pt x="6168" y="5799"/>
                  </a:lnTo>
                  <a:cubicBezTo>
                    <a:pt x="6168" y="5716"/>
                    <a:pt x="6228" y="5632"/>
                    <a:pt x="6311" y="5609"/>
                  </a:cubicBezTo>
                  <a:lnTo>
                    <a:pt x="6776" y="5489"/>
                  </a:lnTo>
                  <a:cubicBezTo>
                    <a:pt x="6847" y="5478"/>
                    <a:pt x="6907" y="5394"/>
                    <a:pt x="6907" y="5323"/>
                  </a:cubicBezTo>
                  <a:lnTo>
                    <a:pt x="6907" y="5061"/>
                  </a:lnTo>
                  <a:cubicBezTo>
                    <a:pt x="6907" y="5001"/>
                    <a:pt x="6883" y="4942"/>
                    <a:pt x="6823" y="4906"/>
                  </a:cubicBezTo>
                  <a:cubicBezTo>
                    <a:pt x="6764" y="4870"/>
                    <a:pt x="6716" y="4799"/>
                    <a:pt x="6716" y="4739"/>
                  </a:cubicBezTo>
                  <a:lnTo>
                    <a:pt x="6716" y="4192"/>
                  </a:lnTo>
                  <a:cubicBezTo>
                    <a:pt x="6716" y="4085"/>
                    <a:pt x="6811" y="4001"/>
                    <a:pt x="6907" y="4001"/>
                  </a:cubicBezTo>
                  <a:close/>
                  <a:moveTo>
                    <a:pt x="8740" y="3275"/>
                  </a:moveTo>
                  <a:lnTo>
                    <a:pt x="8740" y="5847"/>
                  </a:lnTo>
                  <a:lnTo>
                    <a:pt x="8359" y="5847"/>
                  </a:lnTo>
                  <a:lnTo>
                    <a:pt x="8359" y="5799"/>
                  </a:lnTo>
                  <a:cubicBezTo>
                    <a:pt x="8359" y="5549"/>
                    <a:pt x="8192" y="5335"/>
                    <a:pt x="7954" y="5275"/>
                  </a:cubicBezTo>
                  <a:lnTo>
                    <a:pt x="7621" y="5204"/>
                  </a:lnTo>
                  <a:lnTo>
                    <a:pt x="7621" y="5144"/>
                  </a:lnTo>
                  <a:cubicBezTo>
                    <a:pt x="7740" y="5037"/>
                    <a:pt x="7800" y="4894"/>
                    <a:pt x="7800" y="4739"/>
                  </a:cubicBezTo>
                  <a:lnTo>
                    <a:pt x="7800" y="4192"/>
                  </a:lnTo>
                  <a:cubicBezTo>
                    <a:pt x="7800" y="3894"/>
                    <a:pt x="7561" y="3656"/>
                    <a:pt x="7264" y="3656"/>
                  </a:cubicBezTo>
                  <a:lnTo>
                    <a:pt x="6895" y="3656"/>
                  </a:lnTo>
                  <a:cubicBezTo>
                    <a:pt x="6597" y="3656"/>
                    <a:pt x="6359" y="3894"/>
                    <a:pt x="6359" y="4192"/>
                  </a:cubicBezTo>
                  <a:lnTo>
                    <a:pt x="6359" y="4739"/>
                  </a:lnTo>
                  <a:cubicBezTo>
                    <a:pt x="6359" y="4894"/>
                    <a:pt x="6430" y="5037"/>
                    <a:pt x="6537" y="5144"/>
                  </a:cubicBezTo>
                  <a:lnTo>
                    <a:pt x="6537" y="5204"/>
                  </a:lnTo>
                  <a:lnTo>
                    <a:pt x="6216" y="5275"/>
                  </a:lnTo>
                  <a:cubicBezTo>
                    <a:pt x="5978" y="5335"/>
                    <a:pt x="5811" y="5549"/>
                    <a:pt x="5811" y="5799"/>
                  </a:cubicBezTo>
                  <a:lnTo>
                    <a:pt x="5811" y="5847"/>
                  </a:lnTo>
                  <a:lnTo>
                    <a:pt x="5418" y="5847"/>
                  </a:lnTo>
                  <a:lnTo>
                    <a:pt x="5418" y="3275"/>
                  </a:lnTo>
                  <a:close/>
                  <a:moveTo>
                    <a:pt x="1430" y="1"/>
                  </a:moveTo>
                  <a:cubicBezTo>
                    <a:pt x="1346" y="1"/>
                    <a:pt x="1275" y="72"/>
                    <a:pt x="1275" y="155"/>
                  </a:cubicBezTo>
                  <a:cubicBezTo>
                    <a:pt x="1275" y="251"/>
                    <a:pt x="1346" y="322"/>
                    <a:pt x="1430" y="322"/>
                  </a:cubicBezTo>
                  <a:lnTo>
                    <a:pt x="5097" y="322"/>
                  </a:lnTo>
                  <a:lnTo>
                    <a:pt x="5097" y="4763"/>
                  </a:lnTo>
                  <a:lnTo>
                    <a:pt x="4156" y="4763"/>
                  </a:lnTo>
                  <a:lnTo>
                    <a:pt x="4156" y="3835"/>
                  </a:lnTo>
                  <a:cubicBezTo>
                    <a:pt x="4156" y="3537"/>
                    <a:pt x="3978" y="3275"/>
                    <a:pt x="3692" y="3168"/>
                  </a:cubicBezTo>
                  <a:lnTo>
                    <a:pt x="3251" y="2989"/>
                  </a:lnTo>
                  <a:lnTo>
                    <a:pt x="3251" y="2965"/>
                  </a:lnTo>
                  <a:lnTo>
                    <a:pt x="3251" y="2715"/>
                  </a:lnTo>
                  <a:cubicBezTo>
                    <a:pt x="3478" y="2549"/>
                    <a:pt x="3620" y="2287"/>
                    <a:pt x="3620" y="1989"/>
                  </a:cubicBezTo>
                  <a:lnTo>
                    <a:pt x="3620" y="1632"/>
                  </a:lnTo>
                  <a:cubicBezTo>
                    <a:pt x="3620" y="1227"/>
                    <a:pt x="3299" y="917"/>
                    <a:pt x="2906" y="917"/>
                  </a:cubicBezTo>
                  <a:lnTo>
                    <a:pt x="2537" y="917"/>
                  </a:lnTo>
                  <a:cubicBezTo>
                    <a:pt x="2132" y="917"/>
                    <a:pt x="1823" y="1251"/>
                    <a:pt x="1823" y="1632"/>
                  </a:cubicBezTo>
                  <a:lnTo>
                    <a:pt x="1823" y="2001"/>
                  </a:lnTo>
                  <a:cubicBezTo>
                    <a:pt x="1823" y="2299"/>
                    <a:pt x="1965" y="2572"/>
                    <a:pt x="2192" y="2739"/>
                  </a:cubicBezTo>
                  <a:lnTo>
                    <a:pt x="2192" y="2989"/>
                  </a:lnTo>
                  <a:lnTo>
                    <a:pt x="2192" y="3001"/>
                  </a:lnTo>
                  <a:lnTo>
                    <a:pt x="1751" y="3180"/>
                  </a:lnTo>
                  <a:cubicBezTo>
                    <a:pt x="1477" y="3287"/>
                    <a:pt x="1287" y="3549"/>
                    <a:pt x="1287" y="3846"/>
                  </a:cubicBezTo>
                  <a:lnTo>
                    <a:pt x="1287" y="4775"/>
                  </a:lnTo>
                  <a:lnTo>
                    <a:pt x="346" y="4775"/>
                  </a:lnTo>
                  <a:lnTo>
                    <a:pt x="346" y="370"/>
                  </a:lnTo>
                  <a:lnTo>
                    <a:pt x="715" y="370"/>
                  </a:lnTo>
                  <a:cubicBezTo>
                    <a:pt x="811" y="370"/>
                    <a:pt x="882" y="298"/>
                    <a:pt x="882" y="203"/>
                  </a:cubicBezTo>
                  <a:cubicBezTo>
                    <a:pt x="882" y="120"/>
                    <a:pt x="811" y="36"/>
                    <a:pt x="715" y="36"/>
                  </a:cubicBezTo>
                  <a:lnTo>
                    <a:pt x="168" y="36"/>
                  </a:lnTo>
                  <a:cubicBezTo>
                    <a:pt x="84" y="36"/>
                    <a:pt x="1" y="120"/>
                    <a:pt x="1" y="203"/>
                  </a:cubicBezTo>
                  <a:lnTo>
                    <a:pt x="1" y="6049"/>
                  </a:lnTo>
                  <a:cubicBezTo>
                    <a:pt x="1" y="6144"/>
                    <a:pt x="84" y="6216"/>
                    <a:pt x="168" y="6216"/>
                  </a:cubicBezTo>
                  <a:lnTo>
                    <a:pt x="8931" y="6216"/>
                  </a:lnTo>
                  <a:cubicBezTo>
                    <a:pt x="9026" y="6216"/>
                    <a:pt x="9097" y="6144"/>
                    <a:pt x="9097" y="6049"/>
                  </a:cubicBezTo>
                  <a:lnTo>
                    <a:pt x="9097" y="203"/>
                  </a:lnTo>
                  <a:cubicBezTo>
                    <a:pt x="9085" y="84"/>
                    <a:pt x="9014" y="1"/>
                    <a:pt x="891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83"/>
            <p:cNvSpPr/>
            <p:nvPr/>
          </p:nvSpPr>
          <p:spPr>
            <a:xfrm>
              <a:off x="6188327" y="2955408"/>
              <a:ext cx="371395" cy="272857"/>
            </a:xfrm>
            <a:custGeom>
              <a:rect b="b" l="l" r="r" t="t"/>
              <a:pathLst>
                <a:path extrusionOk="0" h="8573" w="11669">
                  <a:moveTo>
                    <a:pt x="10597" y="358"/>
                  </a:moveTo>
                  <a:cubicBezTo>
                    <a:pt x="10704" y="358"/>
                    <a:pt x="10799" y="453"/>
                    <a:pt x="10799" y="548"/>
                  </a:cubicBezTo>
                  <a:lnTo>
                    <a:pt x="10799" y="7323"/>
                  </a:lnTo>
                  <a:lnTo>
                    <a:pt x="10418" y="7323"/>
                  </a:lnTo>
                  <a:cubicBezTo>
                    <a:pt x="10335" y="7323"/>
                    <a:pt x="10263" y="7394"/>
                    <a:pt x="10263" y="7490"/>
                  </a:cubicBezTo>
                  <a:cubicBezTo>
                    <a:pt x="10263" y="7585"/>
                    <a:pt x="10335" y="7656"/>
                    <a:pt x="10418" y="7656"/>
                  </a:cubicBezTo>
                  <a:lnTo>
                    <a:pt x="11323" y="7656"/>
                  </a:lnTo>
                  <a:cubicBezTo>
                    <a:pt x="11323" y="7656"/>
                    <a:pt x="11347" y="7656"/>
                    <a:pt x="11347" y="7668"/>
                  </a:cubicBezTo>
                  <a:lnTo>
                    <a:pt x="11347" y="8037"/>
                  </a:lnTo>
                  <a:cubicBezTo>
                    <a:pt x="11335" y="8144"/>
                    <a:pt x="11240" y="8240"/>
                    <a:pt x="11133" y="8240"/>
                  </a:cubicBezTo>
                  <a:lnTo>
                    <a:pt x="536" y="8240"/>
                  </a:lnTo>
                  <a:cubicBezTo>
                    <a:pt x="441" y="8240"/>
                    <a:pt x="346" y="8144"/>
                    <a:pt x="346" y="8037"/>
                  </a:cubicBezTo>
                  <a:lnTo>
                    <a:pt x="346" y="7668"/>
                  </a:lnTo>
                  <a:cubicBezTo>
                    <a:pt x="346" y="7668"/>
                    <a:pt x="346" y="7656"/>
                    <a:pt x="357" y="7656"/>
                  </a:cubicBezTo>
                  <a:lnTo>
                    <a:pt x="9680" y="7656"/>
                  </a:lnTo>
                  <a:cubicBezTo>
                    <a:pt x="9763" y="7656"/>
                    <a:pt x="9835" y="7585"/>
                    <a:pt x="9835" y="7490"/>
                  </a:cubicBezTo>
                  <a:cubicBezTo>
                    <a:pt x="9835" y="7394"/>
                    <a:pt x="9763" y="7323"/>
                    <a:pt x="9680" y="7323"/>
                  </a:cubicBezTo>
                  <a:lnTo>
                    <a:pt x="893" y="7323"/>
                  </a:lnTo>
                  <a:lnTo>
                    <a:pt x="893" y="548"/>
                  </a:lnTo>
                  <a:cubicBezTo>
                    <a:pt x="893" y="453"/>
                    <a:pt x="988" y="358"/>
                    <a:pt x="1084" y="358"/>
                  </a:cubicBezTo>
                  <a:close/>
                  <a:moveTo>
                    <a:pt x="1096" y="1"/>
                  </a:moveTo>
                  <a:cubicBezTo>
                    <a:pt x="798" y="1"/>
                    <a:pt x="560" y="239"/>
                    <a:pt x="560" y="536"/>
                  </a:cubicBezTo>
                  <a:lnTo>
                    <a:pt x="560" y="7311"/>
                  </a:lnTo>
                  <a:lnTo>
                    <a:pt x="357" y="7311"/>
                  </a:lnTo>
                  <a:cubicBezTo>
                    <a:pt x="167" y="7311"/>
                    <a:pt x="0" y="7478"/>
                    <a:pt x="0" y="7668"/>
                  </a:cubicBezTo>
                  <a:lnTo>
                    <a:pt x="0" y="8037"/>
                  </a:lnTo>
                  <a:cubicBezTo>
                    <a:pt x="0" y="8335"/>
                    <a:pt x="238" y="8573"/>
                    <a:pt x="536" y="8573"/>
                  </a:cubicBezTo>
                  <a:lnTo>
                    <a:pt x="11133" y="8573"/>
                  </a:lnTo>
                  <a:cubicBezTo>
                    <a:pt x="11430" y="8573"/>
                    <a:pt x="11668" y="8335"/>
                    <a:pt x="11668" y="8037"/>
                  </a:cubicBezTo>
                  <a:lnTo>
                    <a:pt x="11668" y="7668"/>
                  </a:lnTo>
                  <a:cubicBezTo>
                    <a:pt x="11668" y="7478"/>
                    <a:pt x="11525" y="7311"/>
                    <a:pt x="11335" y="7311"/>
                  </a:cubicBezTo>
                  <a:lnTo>
                    <a:pt x="11133" y="7311"/>
                  </a:lnTo>
                  <a:lnTo>
                    <a:pt x="11133" y="536"/>
                  </a:lnTo>
                  <a:cubicBezTo>
                    <a:pt x="11133" y="239"/>
                    <a:pt x="10894" y="1"/>
                    <a:pt x="1059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2" name="Google Shape;6712;p83"/>
          <p:cNvGrpSpPr/>
          <p:nvPr/>
        </p:nvGrpSpPr>
        <p:grpSpPr>
          <a:xfrm>
            <a:off x="7521454" y="2906139"/>
            <a:ext cx="359651" cy="371013"/>
            <a:chOff x="7521454" y="2906139"/>
            <a:chExt cx="359651" cy="371013"/>
          </a:xfrm>
        </p:grpSpPr>
        <p:sp>
          <p:nvSpPr>
            <p:cNvPr id="6713" name="Google Shape;6713;p83"/>
            <p:cNvSpPr/>
            <p:nvPr/>
          </p:nvSpPr>
          <p:spPr>
            <a:xfrm>
              <a:off x="7614677" y="3138830"/>
              <a:ext cx="79983" cy="138322"/>
            </a:xfrm>
            <a:custGeom>
              <a:rect b="b" l="l" r="r" t="t"/>
              <a:pathLst>
                <a:path extrusionOk="0" h="4346" w="2513">
                  <a:moveTo>
                    <a:pt x="1429" y="345"/>
                  </a:moveTo>
                  <a:cubicBezTo>
                    <a:pt x="1643" y="345"/>
                    <a:pt x="1798" y="512"/>
                    <a:pt x="1798" y="715"/>
                  </a:cubicBezTo>
                  <a:lnTo>
                    <a:pt x="1798" y="1084"/>
                  </a:lnTo>
                  <a:cubicBezTo>
                    <a:pt x="1798" y="1405"/>
                    <a:pt x="1548" y="1655"/>
                    <a:pt x="1251" y="1655"/>
                  </a:cubicBezTo>
                  <a:cubicBezTo>
                    <a:pt x="941" y="1655"/>
                    <a:pt x="691" y="1393"/>
                    <a:pt x="691" y="1084"/>
                  </a:cubicBezTo>
                  <a:lnTo>
                    <a:pt x="691" y="715"/>
                  </a:lnTo>
                  <a:cubicBezTo>
                    <a:pt x="691" y="512"/>
                    <a:pt x="846" y="345"/>
                    <a:pt x="1060" y="345"/>
                  </a:cubicBezTo>
                  <a:close/>
                  <a:moveTo>
                    <a:pt x="1429" y="1988"/>
                  </a:moveTo>
                  <a:lnTo>
                    <a:pt x="1429" y="2072"/>
                  </a:lnTo>
                  <a:cubicBezTo>
                    <a:pt x="1429" y="2131"/>
                    <a:pt x="1441" y="2191"/>
                    <a:pt x="1477" y="2250"/>
                  </a:cubicBezTo>
                  <a:lnTo>
                    <a:pt x="1251" y="2489"/>
                  </a:lnTo>
                  <a:lnTo>
                    <a:pt x="1239" y="2489"/>
                  </a:lnTo>
                  <a:lnTo>
                    <a:pt x="1000" y="2250"/>
                  </a:lnTo>
                  <a:cubicBezTo>
                    <a:pt x="1024" y="2191"/>
                    <a:pt x="1048" y="2131"/>
                    <a:pt x="1048" y="2072"/>
                  </a:cubicBezTo>
                  <a:lnTo>
                    <a:pt x="1048" y="1988"/>
                  </a:lnTo>
                  <a:close/>
                  <a:moveTo>
                    <a:pt x="1072" y="0"/>
                  </a:moveTo>
                  <a:cubicBezTo>
                    <a:pt x="667" y="0"/>
                    <a:pt x="358" y="334"/>
                    <a:pt x="358" y="715"/>
                  </a:cubicBezTo>
                  <a:lnTo>
                    <a:pt x="358" y="1084"/>
                  </a:lnTo>
                  <a:cubicBezTo>
                    <a:pt x="358" y="1381"/>
                    <a:pt x="512" y="1655"/>
                    <a:pt x="727" y="1822"/>
                  </a:cubicBezTo>
                  <a:lnTo>
                    <a:pt x="727" y="2072"/>
                  </a:lnTo>
                  <a:lnTo>
                    <a:pt x="727" y="2084"/>
                  </a:lnTo>
                  <a:lnTo>
                    <a:pt x="298" y="2298"/>
                  </a:lnTo>
                  <a:cubicBezTo>
                    <a:pt x="119" y="2381"/>
                    <a:pt x="0" y="2572"/>
                    <a:pt x="0" y="2774"/>
                  </a:cubicBezTo>
                  <a:lnTo>
                    <a:pt x="0" y="4179"/>
                  </a:lnTo>
                  <a:cubicBezTo>
                    <a:pt x="0" y="4274"/>
                    <a:pt x="72" y="4346"/>
                    <a:pt x="167" y="4346"/>
                  </a:cubicBezTo>
                  <a:cubicBezTo>
                    <a:pt x="250" y="4346"/>
                    <a:pt x="322" y="4274"/>
                    <a:pt x="322" y="4179"/>
                  </a:cubicBezTo>
                  <a:lnTo>
                    <a:pt x="322" y="2774"/>
                  </a:lnTo>
                  <a:cubicBezTo>
                    <a:pt x="322" y="2691"/>
                    <a:pt x="369" y="2631"/>
                    <a:pt x="429" y="2596"/>
                  </a:cubicBezTo>
                  <a:lnTo>
                    <a:pt x="727" y="2441"/>
                  </a:lnTo>
                  <a:lnTo>
                    <a:pt x="1000" y="2715"/>
                  </a:lnTo>
                  <a:cubicBezTo>
                    <a:pt x="1072" y="2786"/>
                    <a:pt x="1155" y="2810"/>
                    <a:pt x="1251" y="2810"/>
                  </a:cubicBezTo>
                  <a:cubicBezTo>
                    <a:pt x="1334" y="2810"/>
                    <a:pt x="1429" y="2786"/>
                    <a:pt x="1501" y="2715"/>
                  </a:cubicBezTo>
                  <a:lnTo>
                    <a:pt x="1774" y="2441"/>
                  </a:lnTo>
                  <a:lnTo>
                    <a:pt x="2072" y="2596"/>
                  </a:lnTo>
                  <a:cubicBezTo>
                    <a:pt x="2132" y="2619"/>
                    <a:pt x="2179" y="2691"/>
                    <a:pt x="2179" y="2774"/>
                  </a:cubicBezTo>
                  <a:lnTo>
                    <a:pt x="2179" y="4179"/>
                  </a:lnTo>
                  <a:cubicBezTo>
                    <a:pt x="2179" y="4274"/>
                    <a:pt x="2251" y="4346"/>
                    <a:pt x="2334" y="4346"/>
                  </a:cubicBezTo>
                  <a:cubicBezTo>
                    <a:pt x="2429" y="4346"/>
                    <a:pt x="2501" y="4274"/>
                    <a:pt x="2501" y="4179"/>
                  </a:cubicBezTo>
                  <a:lnTo>
                    <a:pt x="2501" y="2774"/>
                  </a:lnTo>
                  <a:cubicBezTo>
                    <a:pt x="2513" y="2572"/>
                    <a:pt x="2394" y="2381"/>
                    <a:pt x="2215" y="2298"/>
                  </a:cubicBezTo>
                  <a:lnTo>
                    <a:pt x="1786" y="2084"/>
                  </a:lnTo>
                  <a:lnTo>
                    <a:pt x="1786" y="2072"/>
                  </a:lnTo>
                  <a:lnTo>
                    <a:pt x="1786" y="1822"/>
                  </a:lnTo>
                  <a:cubicBezTo>
                    <a:pt x="2013" y="1655"/>
                    <a:pt x="2155" y="1381"/>
                    <a:pt x="2155" y="1084"/>
                  </a:cubicBezTo>
                  <a:lnTo>
                    <a:pt x="2155" y="715"/>
                  </a:lnTo>
                  <a:cubicBezTo>
                    <a:pt x="2155" y="310"/>
                    <a:pt x="1834" y="0"/>
                    <a:pt x="144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83"/>
            <p:cNvSpPr/>
            <p:nvPr/>
          </p:nvSpPr>
          <p:spPr>
            <a:xfrm>
              <a:off x="7707518" y="3138830"/>
              <a:ext cx="79983" cy="138322"/>
            </a:xfrm>
            <a:custGeom>
              <a:rect b="b" l="l" r="r" t="t"/>
              <a:pathLst>
                <a:path extrusionOk="0" h="4346" w="2513">
                  <a:moveTo>
                    <a:pt x="1429" y="345"/>
                  </a:moveTo>
                  <a:cubicBezTo>
                    <a:pt x="1643" y="345"/>
                    <a:pt x="1798" y="512"/>
                    <a:pt x="1798" y="715"/>
                  </a:cubicBezTo>
                  <a:lnTo>
                    <a:pt x="1798" y="1084"/>
                  </a:lnTo>
                  <a:cubicBezTo>
                    <a:pt x="1822" y="1405"/>
                    <a:pt x="1560" y="1655"/>
                    <a:pt x="1251" y="1655"/>
                  </a:cubicBezTo>
                  <a:cubicBezTo>
                    <a:pt x="941" y="1655"/>
                    <a:pt x="691" y="1393"/>
                    <a:pt x="691" y="1084"/>
                  </a:cubicBezTo>
                  <a:lnTo>
                    <a:pt x="691" y="715"/>
                  </a:lnTo>
                  <a:cubicBezTo>
                    <a:pt x="691" y="512"/>
                    <a:pt x="846" y="345"/>
                    <a:pt x="1060" y="345"/>
                  </a:cubicBezTo>
                  <a:close/>
                  <a:moveTo>
                    <a:pt x="1441" y="1988"/>
                  </a:moveTo>
                  <a:lnTo>
                    <a:pt x="1441" y="2072"/>
                  </a:lnTo>
                  <a:cubicBezTo>
                    <a:pt x="1441" y="2131"/>
                    <a:pt x="1465" y="2191"/>
                    <a:pt x="1489" y="2250"/>
                  </a:cubicBezTo>
                  <a:lnTo>
                    <a:pt x="1262" y="2489"/>
                  </a:lnTo>
                  <a:lnTo>
                    <a:pt x="1251" y="2489"/>
                  </a:lnTo>
                  <a:lnTo>
                    <a:pt x="1012" y="2250"/>
                  </a:lnTo>
                  <a:cubicBezTo>
                    <a:pt x="1048" y="2191"/>
                    <a:pt x="1060" y="2131"/>
                    <a:pt x="1060" y="2072"/>
                  </a:cubicBezTo>
                  <a:lnTo>
                    <a:pt x="1060" y="1988"/>
                  </a:lnTo>
                  <a:close/>
                  <a:moveTo>
                    <a:pt x="1072" y="0"/>
                  </a:moveTo>
                  <a:cubicBezTo>
                    <a:pt x="667" y="0"/>
                    <a:pt x="358" y="334"/>
                    <a:pt x="358" y="715"/>
                  </a:cubicBezTo>
                  <a:lnTo>
                    <a:pt x="358" y="1084"/>
                  </a:lnTo>
                  <a:cubicBezTo>
                    <a:pt x="358" y="1381"/>
                    <a:pt x="512" y="1655"/>
                    <a:pt x="727" y="1822"/>
                  </a:cubicBezTo>
                  <a:lnTo>
                    <a:pt x="727" y="2072"/>
                  </a:lnTo>
                  <a:lnTo>
                    <a:pt x="727" y="2084"/>
                  </a:lnTo>
                  <a:lnTo>
                    <a:pt x="298" y="2298"/>
                  </a:lnTo>
                  <a:cubicBezTo>
                    <a:pt x="119" y="2381"/>
                    <a:pt x="0" y="2572"/>
                    <a:pt x="0" y="2774"/>
                  </a:cubicBezTo>
                  <a:lnTo>
                    <a:pt x="0" y="4179"/>
                  </a:lnTo>
                  <a:cubicBezTo>
                    <a:pt x="0" y="4274"/>
                    <a:pt x="72" y="4346"/>
                    <a:pt x="167" y="4346"/>
                  </a:cubicBezTo>
                  <a:cubicBezTo>
                    <a:pt x="250" y="4346"/>
                    <a:pt x="322" y="4274"/>
                    <a:pt x="322" y="4179"/>
                  </a:cubicBezTo>
                  <a:lnTo>
                    <a:pt x="322" y="2774"/>
                  </a:lnTo>
                  <a:cubicBezTo>
                    <a:pt x="322" y="2691"/>
                    <a:pt x="369" y="2631"/>
                    <a:pt x="429" y="2596"/>
                  </a:cubicBezTo>
                  <a:lnTo>
                    <a:pt x="727" y="2441"/>
                  </a:lnTo>
                  <a:lnTo>
                    <a:pt x="1001" y="2715"/>
                  </a:lnTo>
                  <a:cubicBezTo>
                    <a:pt x="1072" y="2786"/>
                    <a:pt x="1155" y="2810"/>
                    <a:pt x="1251" y="2810"/>
                  </a:cubicBezTo>
                  <a:cubicBezTo>
                    <a:pt x="1346" y="2810"/>
                    <a:pt x="1429" y="2786"/>
                    <a:pt x="1501" y="2715"/>
                  </a:cubicBezTo>
                  <a:lnTo>
                    <a:pt x="1774" y="2441"/>
                  </a:lnTo>
                  <a:lnTo>
                    <a:pt x="2072" y="2596"/>
                  </a:lnTo>
                  <a:cubicBezTo>
                    <a:pt x="2132" y="2619"/>
                    <a:pt x="2167" y="2691"/>
                    <a:pt x="2167" y="2774"/>
                  </a:cubicBezTo>
                  <a:lnTo>
                    <a:pt x="2167" y="4179"/>
                  </a:lnTo>
                  <a:cubicBezTo>
                    <a:pt x="2167" y="4274"/>
                    <a:pt x="2251" y="4346"/>
                    <a:pt x="2334" y="4346"/>
                  </a:cubicBezTo>
                  <a:cubicBezTo>
                    <a:pt x="2429" y="4346"/>
                    <a:pt x="2501" y="4274"/>
                    <a:pt x="2501" y="4179"/>
                  </a:cubicBezTo>
                  <a:lnTo>
                    <a:pt x="2501" y="2774"/>
                  </a:lnTo>
                  <a:cubicBezTo>
                    <a:pt x="2513" y="2572"/>
                    <a:pt x="2417" y="2381"/>
                    <a:pt x="2215" y="2298"/>
                  </a:cubicBezTo>
                  <a:lnTo>
                    <a:pt x="1786" y="2084"/>
                  </a:lnTo>
                  <a:lnTo>
                    <a:pt x="1786" y="2072"/>
                  </a:lnTo>
                  <a:lnTo>
                    <a:pt x="1786" y="1822"/>
                  </a:lnTo>
                  <a:cubicBezTo>
                    <a:pt x="2013" y="1655"/>
                    <a:pt x="2155" y="1381"/>
                    <a:pt x="2155" y="1084"/>
                  </a:cubicBezTo>
                  <a:lnTo>
                    <a:pt x="2155" y="715"/>
                  </a:lnTo>
                  <a:cubicBezTo>
                    <a:pt x="2155" y="310"/>
                    <a:pt x="1834" y="0"/>
                    <a:pt x="144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83"/>
            <p:cNvSpPr/>
            <p:nvPr/>
          </p:nvSpPr>
          <p:spPr>
            <a:xfrm>
              <a:off x="7800740" y="3138830"/>
              <a:ext cx="80364" cy="138322"/>
            </a:xfrm>
            <a:custGeom>
              <a:rect b="b" l="l" r="r" t="t"/>
              <a:pathLst>
                <a:path extrusionOk="0" h="4346" w="2525">
                  <a:moveTo>
                    <a:pt x="1429" y="345"/>
                  </a:moveTo>
                  <a:cubicBezTo>
                    <a:pt x="1643" y="345"/>
                    <a:pt x="1810" y="512"/>
                    <a:pt x="1810" y="715"/>
                  </a:cubicBezTo>
                  <a:lnTo>
                    <a:pt x="1810" y="1084"/>
                  </a:lnTo>
                  <a:cubicBezTo>
                    <a:pt x="1810" y="1405"/>
                    <a:pt x="1548" y="1655"/>
                    <a:pt x="1250" y="1655"/>
                  </a:cubicBezTo>
                  <a:cubicBezTo>
                    <a:pt x="941" y="1655"/>
                    <a:pt x="691" y="1393"/>
                    <a:pt x="691" y="1084"/>
                  </a:cubicBezTo>
                  <a:lnTo>
                    <a:pt x="691" y="715"/>
                  </a:lnTo>
                  <a:cubicBezTo>
                    <a:pt x="691" y="512"/>
                    <a:pt x="858" y="345"/>
                    <a:pt x="1060" y="345"/>
                  </a:cubicBezTo>
                  <a:close/>
                  <a:moveTo>
                    <a:pt x="1429" y="1988"/>
                  </a:moveTo>
                  <a:lnTo>
                    <a:pt x="1429" y="2072"/>
                  </a:lnTo>
                  <a:cubicBezTo>
                    <a:pt x="1429" y="2131"/>
                    <a:pt x="1453" y="2191"/>
                    <a:pt x="1477" y="2250"/>
                  </a:cubicBezTo>
                  <a:lnTo>
                    <a:pt x="1250" y="2489"/>
                  </a:lnTo>
                  <a:lnTo>
                    <a:pt x="1239" y="2489"/>
                  </a:lnTo>
                  <a:lnTo>
                    <a:pt x="1000" y="2250"/>
                  </a:lnTo>
                  <a:cubicBezTo>
                    <a:pt x="1036" y="2191"/>
                    <a:pt x="1048" y="2131"/>
                    <a:pt x="1048" y="2072"/>
                  </a:cubicBezTo>
                  <a:lnTo>
                    <a:pt x="1048" y="1988"/>
                  </a:lnTo>
                  <a:close/>
                  <a:moveTo>
                    <a:pt x="1072" y="0"/>
                  </a:moveTo>
                  <a:cubicBezTo>
                    <a:pt x="679" y="0"/>
                    <a:pt x="358" y="334"/>
                    <a:pt x="358" y="715"/>
                  </a:cubicBezTo>
                  <a:lnTo>
                    <a:pt x="358" y="1084"/>
                  </a:lnTo>
                  <a:cubicBezTo>
                    <a:pt x="358" y="1381"/>
                    <a:pt x="512" y="1655"/>
                    <a:pt x="739" y="1822"/>
                  </a:cubicBezTo>
                  <a:lnTo>
                    <a:pt x="739" y="2072"/>
                  </a:lnTo>
                  <a:lnTo>
                    <a:pt x="739" y="2084"/>
                  </a:lnTo>
                  <a:lnTo>
                    <a:pt x="298" y="2298"/>
                  </a:lnTo>
                  <a:cubicBezTo>
                    <a:pt x="119" y="2381"/>
                    <a:pt x="0" y="2572"/>
                    <a:pt x="0" y="2774"/>
                  </a:cubicBezTo>
                  <a:lnTo>
                    <a:pt x="0" y="4179"/>
                  </a:lnTo>
                  <a:cubicBezTo>
                    <a:pt x="0" y="4274"/>
                    <a:pt x="84" y="4346"/>
                    <a:pt x="167" y="4346"/>
                  </a:cubicBezTo>
                  <a:cubicBezTo>
                    <a:pt x="250" y="4346"/>
                    <a:pt x="334" y="4274"/>
                    <a:pt x="334" y="4179"/>
                  </a:cubicBezTo>
                  <a:lnTo>
                    <a:pt x="334" y="2774"/>
                  </a:lnTo>
                  <a:cubicBezTo>
                    <a:pt x="334" y="2691"/>
                    <a:pt x="369" y="2631"/>
                    <a:pt x="429" y="2596"/>
                  </a:cubicBezTo>
                  <a:lnTo>
                    <a:pt x="727" y="2441"/>
                  </a:lnTo>
                  <a:lnTo>
                    <a:pt x="1000" y="2715"/>
                  </a:lnTo>
                  <a:cubicBezTo>
                    <a:pt x="1072" y="2786"/>
                    <a:pt x="1167" y="2810"/>
                    <a:pt x="1250" y="2810"/>
                  </a:cubicBezTo>
                  <a:cubicBezTo>
                    <a:pt x="1346" y="2810"/>
                    <a:pt x="1429" y="2786"/>
                    <a:pt x="1512" y="2715"/>
                  </a:cubicBezTo>
                  <a:lnTo>
                    <a:pt x="1774" y="2441"/>
                  </a:lnTo>
                  <a:lnTo>
                    <a:pt x="2072" y="2596"/>
                  </a:lnTo>
                  <a:cubicBezTo>
                    <a:pt x="2132" y="2619"/>
                    <a:pt x="2179" y="2691"/>
                    <a:pt x="2179" y="2774"/>
                  </a:cubicBezTo>
                  <a:lnTo>
                    <a:pt x="2179" y="4179"/>
                  </a:lnTo>
                  <a:cubicBezTo>
                    <a:pt x="2179" y="4274"/>
                    <a:pt x="2251" y="4346"/>
                    <a:pt x="2334" y="4346"/>
                  </a:cubicBezTo>
                  <a:cubicBezTo>
                    <a:pt x="2429" y="4346"/>
                    <a:pt x="2501" y="4274"/>
                    <a:pt x="2501" y="4179"/>
                  </a:cubicBezTo>
                  <a:lnTo>
                    <a:pt x="2501" y="2774"/>
                  </a:lnTo>
                  <a:cubicBezTo>
                    <a:pt x="2524" y="2572"/>
                    <a:pt x="2405" y="2381"/>
                    <a:pt x="2227" y="2298"/>
                  </a:cubicBezTo>
                  <a:lnTo>
                    <a:pt x="1786" y="2084"/>
                  </a:lnTo>
                  <a:lnTo>
                    <a:pt x="1786" y="2072"/>
                  </a:lnTo>
                  <a:lnTo>
                    <a:pt x="1786" y="1822"/>
                  </a:lnTo>
                  <a:cubicBezTo>
                    <a:pt x="2012" y="1655"/>
                    <a:pt x="2167" y="1381"/>
                    <a:pt x="2167" y="1084"/>
                  </a:cubicBezTo>
                  <a:lnTo>
                    <a:pt x="2167" y="715"/>
                  </a:lnTo>
                  <a:cubicBezTo>
                    <a:pt x="2167" y="310"/>
                    <a:pt x="1834" y="0"/>
                    <a:pt x="145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83"/>
            <p:cNvSpPr/>
            <p:nvPr/>
          </p:nvSpPr>
          <p:spPr>
            <a:xfrm>
              <a:off x="7521454" y="3138830"/>
              <a:ext cx="79983" cy="138322"/>
            </a:xfrm>
            <a:custGeom>
              <a:rect b="b" l="l" r="r" t="t"/>
              <a:pathLst>
                <a:path extrusionOk="0" h="4346" w="2513">
                  <a:moveTo>
                    <a:pt x="1429" y="345"/>
                  </a:moveTo>
                  <a:cubicBezTo>
                    <a:pt x="1632" y="345"/>
                    <a:pt x="1798" y="512"/>
                    <a:pt x="1798" y="715"/>
                  </a:cubicBezTo>
                  <a:lnTo>
                    <a:pt x="1798" y="1084"/>
                  </a:lnTo>
                  <a:cubicBezTo>
                    <a:pt x="1810" y="1405"/>
                    <a:pt x="1560" y="1655"/>
                    <a:pt x="1251" y="1655"/>
                  </a:cubicBezTo>
                  <a:cubicBezTo>
                    <a:pt x="941" y="1655"/>
                    <a:pt x="679" y="1393"/>
                    <a:pt x="679" y="1084"/>
                  </a:cubicBezTo>
                  <a:lnTo>
                    <a:pt x="679" y="715"/>
                  </a:lnTo>
                  <a:cubicBezTo>
                    <a:pt x="679" y="512"/>
                    <a:pt x="846" y="345"/>
                    <a:pt x="1060" y="345"/>
                  </a:cubicBezTo>
                  <a:close/>
                  <a:moveTo>
                    <a:pt x="1441" y="1988"/>
                  </a:moveTo>
                  <a:lnTo>
                    <a:pt x="1441" y="2072"/>
                  </a:lnTo>
                  <a:cubicBezTo>
                    <a:pt x="1441" y="2131"/>
                    <a:pt x="1453" y="2191"/>
                    <a:pt x="1489" y="2250"/>
                  </a:cubicBezTo>
                  <a:lnTo>
                    <a:pt x="1262" y="2489"/>
                  </a:lnTo>
                  <a:lnTo>
                    <a:pt x="1251" y="2489"/>
                  </a:lnTo>
                  <a:lnTo>
                    <a:pt x="1012" y="2250"/>
                  </a:lnTo>
                  <a:cubicBezTo>
                    <a:pt x="1036" y="2191"/>
                    <a:pt x="1060" y="2131"/>
                    <a:pt x="1060" y="2072"/>
                  </a:cubicBezTo>
                  <a:lnTo>
                    <a:pt x="1060" y="1988"/>
                  </a:lnTo>
                  <a:close/>
                  <a:moveTo>
                    <a:pt x="1072" y="0"/>
                  </a:moveTo>
                  <a:cubicBezTo>
                    <a:pt x="667" y="0"/>
                    <a:pt x="358" y="334"/>
                    <a:pt x="358" y="715"/>
                  </a:cubicBezTo>
                  <a:lnTo>
                    <a:pt x="358" y="1084"/>
                  </a:lnTo>
                  <a:cubicBezTo>
                    <a:pt x="358" y="1381"/>
                    <a:pt x="500" y="1655"/>
                    <a:pt x="727" y="1822"/>
                  </a:cubicBezTo>
                  <a:lnTo>
                    <a:pt x="727" y="2072"/>
                  </a:lnTo>
                  <a:lnTo>
                    <a:pt x="727" y="2084"/>
                  </a:lnTo>
                  <a:lnTo>
                    <a:pt x="298" y="2298"/>
                  </a:lnTo>
                  <a:cubicBezTo>
                    <a:pt x="119" y="2381"/>
                    <a:pt x="0" y="2572"/>
                    <a:pt x="0" y="2774"/>
                  </a:cubicBezTo>
                  <a:lnTo>
                    <a:pt x="0" y="4179"/>
                  </a:lnTo>
                  <a:cubicBezTo>
                    <a:pt x="0" y="4274"/>
                    <a:pt x="72" y="4346"/>
                    <a:pt x="167" y="4346"/>
                  </a:cubicBezTo>
                  <a:cubicBezTo>
                    <a:pt x="250" y="4346"/>
                    <a:pt x="322" y="4274"/>
                    <a:pt x="322" y="4179"/>
                  </a:cubicBezTo>
                  <a:lnTo>
                    <a:pt x="322" y="2774"/>
                  </a:lnTo>
                  <a:cubicBezTo>
                    <a:pt x="322" y="2691"/>
                    <a:pt x="370" y="2631"/>
                    <a:pt x="429" y="2596"/>
                  </a:cubicBezTo>
                  <a:lnTo>
                    <a:pt x="727" y="2441"/>
                  </a:lnTo>
                  <a:lnTo>
                    <a:pt x="989" y="2715"/>
                  </a:lnTo>
                  <a:cubicBezTo>
                    <a:pt x="1072" y="2786"/>
                    <a:pt x="1155" y="2810"/>
                    <a:pt x="1251" y="2810"/>
                  </a:cubicBezTo>
                  <a:cubicBezTo>
                    <a:pt x="1334" y="2810"/>
                    <a:pt x="1429" y="2786"/>
                    <a:pt x="1501" y="2715"/>
                  </a:cubicBezTo>
                  <a:lnTo>
                    <a:pt x="1763" y="2441"/>
                  </a:lnTo>
                  <a:lnTo>
                    <a:pt x="2060" y="2596"/>
                  </a:lnTo>
                  <a:cubicBezTo>
                    <a:pt x="2132" y="2619"/>
                    <a:pt x="2167" y="2691"/>
                    <a:pt x="2167" y="2774"/>
                  </a:cubicBezTo>
                  <a:lnTo>
                    <a:pt x="2167" y="4179"/>
                  </a:lnTo>
                  <a:cubicBezTo>
                    <a:pt x="2167" y="4274"/>
                    <a:pt x="2251" y="4346"/>
                    <a:pt x="2334" y="4346"/>
                  </a:cubicBezTo>
                  <a:cubicBezTo>
                    <a:pt x="2417" y="4346"/>
                    <a:pt x="2501" y="4274"/>
                    <a:pt x="2501" y="4179"/>
                  </a:cubicBezTo>
                  <a:lnTo>
                    <a:pt x="2501" y="2774"/>
                  </a:lnTo>
                  <a:cubicBezTo>
                    <a:pt x="2513" y="2572"/>
                    <a:pt x="2405" y="2381"/>
                    <a:pt x="2215" y="2298"/>
                  </a:cubicBezTo>
                  <a:lnTo>
                    <a:pt x="1786" y="2084"/>
                  </a:lnTo>
                  <a:lnTo>
                    <a:pt x="1786" y="2072"/>
                  </a:lnTo>
                  <a:lnTo>
                    <a:pt x="1786" y="1822"/>
                  </a:lnTo>
                  <a:cubicBezTo>
                    <a:pt x="2013" y="1655"/>
                    <a:pt x="2155" y="1381"/>
                    <a:pt x="2155" y="1084"/>
                  </a:cubicBezTo>
                  <a:lnTo>
                    <a:pt x="2155" y="715"/>
                  </a:lnTo>
                  <a:cubicBezTo>
                    <a:pt x="2155" y="310"/>
                    <a:pt x="1834" y="0"/>
                    <a:pt x="144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83"/>
            <p:cNvSpPr/>
            <p:nvPr/>
          </p:nvSpPr>
          <p:spPr>
            <a:xfrm>
              <a:off x="7555923" y="2906139"/>
              <a:ext cx="289949" cy="219833"/>
            </a:xfrm>
            <a:custGeom>
              <a:rect b="b" l="l" r="r" t="t"/>
              <a:pathLst>
                <a:path extrusionOk="0" h="6907" w="9110">
                  <a:moveTo>
                    <a:pt x="4561" y="1"/>
                  </a:moveTo>
                  <a:cubicBezTo>
                    <a:pt x="4501" y="1"/>
                    <a:pt x="4442" y="36"/>
                    <a:pt x="4406" y="96"/>
                  </a:cubicBezTo>
                  <a:lnTo>
                    <a:pt x="3859" y="1191"/>
                  </a:lnTo>
                  <a:cubicBezTo>
                    <a:pt x="3811" y="1287"/>
                    <a:pt x="3847" y="1382"/>
                    <a:pt x="3930" y="1418"/>
                  </a:cubicBezTo>
                  <a:cubicBezTo>
                    <a:pt x="3959" y="1432"/>
                    <a:pt x="3988" y="1439"/>
                    <a:pt x="4016" y="1439"/>
                  </a:cubicBezTo>
                  <a:cubicBezTo>
                    <a:pt x="4078" y="1439"/>
                    <a:pt x="4131" y="1404"/>
                    <a:pt x="4156" y="1346"/>
                  </a:cubicBezTo>
                  <a:lnTo>
                    <a:pt x="4382" y="894"/>
                  </a:lnTo>
                  <a:lnTo>
                    <a:pt x="4382" y="4204"/>
                  </a:lnTo>
                  <a:lnTo>
                    <a:pt x="715" y="4204"/>
                  </a:lnTo>
                  <a:cubicBezTo>
                    <a:pt x="310" y="4204"/>
                    <a:pt x="1" y="4525"/>
                    <a:pt x="1" y="4918"/>
                  </a:cubicBezTo>
                  <a:lnTo>
                    <a:pt x="1" y="6752"/>
                  </a:lnTo>
                  <a:cubicBezTo>
                    <a:pt x="1" y="6835"/>
                    <a:pt x="72" y="6906"/>
                    <a:pt x="168" y="6906"/>
                  </a:cubicBezTo>
                  <a:cubicBezTo>
                    <a:pt x="251" y="6906"/>
                    <a:pt x="334" y="6835"/>
                    <a:pt x="334" y="6752"/>
                  </a:cubicBezTo>
                  <a:lnTo>
                    <a:pt x="334" y="4918"/>
                  </a:lnTo>
                  <a:cubicBezTo>
                    <a:pt x="334" y="4704"/>
                    <a:pt x="489" y="4549"/>
                    <a:pt x="703" y="4549"/>
                  </a:cubicBezTo>
                  <a:lnTo>
                    <a:pt x="2906" y="4549"/>
                  </a:lnTo>
                  <a:lnTo>
                    <a:pt x="2906" y="6752"/>
                  </a:lnTo>
                  <a:cubicBezTo>
                    <a:pt x="2906" y="6835"/>
                    <a:pt x="2977" y="6906"/>
                    <a:pt x="3061" y="6906"/>
                  </a:cubicBezTo>
                  <a:cubicBezTo>
                    <a:pt x="3156" y="6906"/>
                    <a:pt x="3227" y="6835"/>
                    <a:pt x="3227" y="6752"/>
                  </a:cubicBezTo>
                  <a:lnTo>
                    <a:pt x="3227" y="4549"/>
                  </a:lnTo>
                  <a:lnTo>
                    <a:pt x="5823" y="4549"/>
                  </a:lnTo>
                  <a:lnTo>
                    <a:pt x="5823" y="6752"/>
                  </a:lnTo>
                  <a:cubicBezTo>
                    <a:pt x="5823" y="6835"/>
                    <a:pt x="5894" y="6906"/>
                    <a:pt x="5978" y="6906"/>
                  </a:cubicBezTo>
                  <a:cubicBezTo>
                    <a:pt x="6073" y="6906"/>
                    <a:pt x="6145" y="6835"/>
                    <a:pt x="6145" y="6752"/>
                  </a:cubicBezTo>
                  <a:lnTo>
                    <a:pt x="6145" y="4549"/>
                  </a:lnTo>
                  <a:lnTo>
                    <a:pt x="8347" y="4549"/>
                  </a:lnTo>
                  <a:cubicBezTo>
                    <a:pt x="8561" y="4549"/>
                    <a:pt x="8716" y="4704"/>
                    <a:pt x="8716" y="4918"/>
                  </a:cubicBezTo>
                  <a:lnTo>
                    <a:pt x="8716" y="6752"/>
                  </a:lnTo>
                  <a:cubicBezTo>
                    <a:pt x="8716" y="6835"/>
                    <a:pt x="8800" y="6906"/>
                    <a:pt x="8883" y="6906"/>
                  </a:cubicBezTo>
                  <a:cubicBezTo>
                    <a:pt x="8978" y="6906"/>
                    <a:pt x="9050" y="6835"/>
                    <a:pt x="9050" y="6752"/>
                  </a:cubicBezTo>
                  <a:lnTo>
                    <a:pt x="9050" y="4918"/>
                  </a:lnTo>
                  <a:cubicBezTo>
                    <a:pt x="9109" y="4525"/>
                    <a:pt x="8788" y="4204"/>
                    <a:pt x="8395" y="4204"/>
                  </a:cubicBezTo>
                  <a:lnTo>
                    <a:pt x="4740" y="4204"/>
                  </a:lnTo>
                  <a:lnTo>
                    <a:pt x="4740" y="894"/>
                  </a:lnTo>
                  <a:lnTo>
                    <a:pt x="4954" y="1346"/>
                  </a:lnTo>
                  <a:cubicBezTo>
                    <a:pt x="4990" y="1406"/>
                    <a:pt x="5049" y="1429"/>
                    <a:pt x="5109" y="1429"/>
                  </a:cubicBezTo>
                  <a:cubicBezTo>
                    <a:pt x="5132" y="1429"/>
                    <a:pt x="5156" y="1429"/>
                    <a:pt x="5180" y="1418"/>
                  </a:cubicBezTo>
                  <a:cubicBezTo>
                    <a:pt x="5275" y="1370"/>
                    <a:pt x="5299" y="1263"/>
                    <a:pt x="5252" y="1191"/>
                  </a:cubicBezTo>
                  <a:lnTo>
                    <a:pt x="4704" y="96"/>
                  </a:lnTo>
                  <a:cubicBezTo>
                    <a:pt x="4680" y="36"/>
                    <a:pt x="4621" y="1"/>
                    <a:pt x="456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8" name="Google Shape;6718;p83"/>
          <p:cNvGrpSpPr/>
          <p:nvPr/>
        </p:nvGrpSpPr>
        <p:grpSpPr>
          <a:xfrm>
            <a:off x="5782845" y="2906521"/>
            <a:ext cx="301661" cy="371013"/>
            <a:chOff x="5782845" y="2906521"/>
            <a:chExt cx="301661" cy="371013"/>
          </a:xfrm>
        </p:grpSpPr>
        <p:sp>
          <p:nvSpPr>
            <p:cNvPr id="6719" name="Google Shape;6719;p83"/>
            <p:cNvSpPr/>
            <p:nvPr/>
          </p:nvSpPr>
          <p:spPr>
            <a:xfrm>
              <a:off x="5782845" y="3087651"/>
              <a:ext cx="301661" cy="189883"/>
            </a:xfrm>
            <a:custGeom>
              <a:rect b="b" l="l" r="r" t="t"/>
              <a:pathLst>
                <a:path extrusionOk="0" h="5966" w="9478">
                  <a:moveTo>
                    <a:pt x="3215" y="322"/>
                  </a:moveTo>
                  <a:cubicBezTo>
                    <a:pt x="3322" y="322"/>
                    <a:pt x="3418" y="370"/>
                    <a:pt x="3489" y="429"/>
                  </a:cubicBezTo>
                  <a:cubicBezTo>
                    <a:pt x="3561" y="513"/>
                    <a:pt x="3596" y="596"/>
                    <a:pt x="3596" y="703"/>
                  </a:cubicBezTo>
                  <a:lnTo>
                    <a:pt x="3596" y="1156"/>
                  </a:lnTo>
                  <a:cubicBezTo>
                    <a:pt x="3608" y="1358"/>
                    <a:pt x="3501" y="1537"/>
                    <a:pt x="3322" y="1644"/>
                  </a:cubicBezTo>
                  <a:cubicBezTo>
                    <a:pt x="3263" y="1668"/>
                    <a:pt x="3239" y="1727"/>
                    <a:pt x="3239" y="1787"/>
                  </a:cubicBezTo>
                  <a:lnTo>
                    <a:pt x="3239" y="1977"/>
                  </a:lnTo>
                  <a:lnTo>
                    <a:pt x="2846" y="1977"/>
                  </a:lnTo>
                  <a:lnTo>
                    <a:pt x="2846" y="1787"/>
                  </a:lnTo>
                  <a:cubicBezTo>
                    <a:pt x="2846" y="1727"/>
                    <a:pt x="2822" y="1668"/>
                    <a:pt x="2763" y="1644"/>
                  </a:cubicBezTo>
                  <a:cubicBezTo>
                    <a:pt x="2584" y="1537"/>
                    <a:pt x="2477" y="1358"/>
                    <a:pt x="2477" y="1156"/>
                  </a:cubicBezTo>
                  <a:lnTo>
                    <a:pt x="2477" y="703"/>
                  </a:lnTo>
                  <a:cubicBezTo>
                    <a:pt x="2477" y="489"/>
                    <a:pt x="2644" y="322"/>
                    <a:pt x="2846" y="322"/>
                  </a:cubicBezTo>
                  <a:close/>
                  <a:moveTo>
                    <a:pt x="6513" y="322"/>
                  </a:moveTo>
                  <a:cubicBezTo>
                    <a:pt x="6609" y="322"/>
                    <a:pt x="6704" y="370"/>
                    <a:pt x="6775" y="429"/>
                  </a:cubicBezTo>
                  <a:cubicBezTo>
                    <a:pt x="6847" y="513"/>
                    <a:pt x="6882" y="596"/>
                    <a:pt x="6882" y="703"/>
                  </a:cubicBezTo>
                  <a:lnTo>
                    <a:pt x="6882" y="1156"/>
                  </a:lnTo>
                  <a:cubicBezTo>
                    <a:pt x="6894" y="1358"/>
                    <a:pt x="6787" y="1537"/>
                    <a:pt x="6609" y="1644"/>
                  </a:cubicBezTo>
                  <a:cubicBezTo>
                    <a:pt x="6549" y="1668"/>
                    <a:pt x="6525" y="1727"/>
                    <a:pt x="6525" y="1787"/>
                  </a:cubicBezTo>
                  <a:lnTo>
                    <a:pt x="6525" y="1977"/>
                  </a:lnTo>
                  <a:lnTo>
                    <a:pt x="6132" y="1977"/>
                  </a:lnTo>
                  <a:lnTo>
                    <a:pt x="6132" y="1787"/>
                  </a:lnTo>
                  <a:cubicBezTo>
                    <a:pt x="6132" y="1727"/>
                    <a:pt x="6108" y="1668"/>
                    <a:pt x="6049" y="1644"/>
                  </a:cubicBezTo>
                  <a:cubicBezTo>
                    <a:pt x="5870" y="1537"/>
                    <a:pt x="5763" y="1358"/>
                    <a:pt x="5763" y="1156"/>
                  </a:cubicBezTo>
                  <a:lnTo>
                    <a:pt x="5763" y="703"/>
                  </a:lnTo>
                  <a:cubicBezTo>
                    <a:pt x="5763" y="489"/>
                    <a:pt x="5930" y="322"/>
                    <a:pt x="6132" y="322"/>
                  </a:cubicBezTo>
                  <a:close/>
                  <a:moveTo>
                    <a:pt x="1572" y="2144"/>
                  </a:moveTo>
                  <a:cubicBezTo>
                    <a:pt x="1667" y="2144"/>
                    <a:pt x="1763" y="2192"/>
                    <a:pt x="1834" y="2251"/>
                  </a:cubicBezTo>
                  <a:cubicBezTo>
                    <a:pt x="1906" y="2323"/>
                    <a:pt x="1941" y="2418"/>
                    <a:pt x="1941" y="2513"/>
                  </a:cubicBezTo>
                  <a:lnTo>
                    <a:pt x="1941" y="2977"/>
                  </a:lnTo>
                  <a:lnTo>
                    <a:pt x="1953" y="2977"/>
                  </a:lnTo>
                  <a:cubicBezTo>
                    <a:pt x="1953" y="3168"/>
                    <a:pt x="1846" y="3370"/>
                    <a:pt x="1667" y="3454"/>
                  </a:cubicBezTo>
                  <a:cubicBezTo>
                    <a:pt x="1608" y="3489"/>
                    <a:pt x="1584" y="3549"/>
                    <a:pt x="1584" y="3608"/>
                  </a:cubicBezTo>
                  <a:lnTo>
                    <a:pt x="1584" y="3799"/>
                  </a:lnTo>
                  <a:lnTo>
                    <a:pt x="1191" y="3799"/>
                  </a:lnTo>
                  <a:lnTo>
                    <a:pt x="1191" y="3608"/>
                  </a:lnTo>
                  <a:cubicBezTo>
                    <a:pt x="1191" y="3549"/>
                    <a:pt x="1167" y="3489"/>
                    <a:pt x="1108" y="3454"/>
                  </a:cubicBezTo>
                  <a:cubicBezTo>
                    <a:pt x="929" y="3346"/>
                    <a:pt x="822" y="3168"/>
                    <a:pt x="822" y="2977"/>
                  </a:cubicBezTo>
                  <a:lnTo>
                    <a:pt x="822" y="2513"/>
                  </a:lnTo>
                  <a:cubicBezTo>
                    <a:pt x="822" y="2311"/>
                    <a:pt x="989" y="2144"/>
                    <a:pt x="1191" y="2144"/>
                  </a:cubicBezTo>
                  <a:close/>
                  <a:moveTo>
                    <a:pt x="4858" y="2144"/>
                  </a:moveTo>
                  <a:cubicBezTo>
                    <a:pt x="4965" y="2144"/>
                    <a:pt x="5049" y="2192"/>
                    <a:pt x="5120" y="2251"/>
                  </a:cubicBezTo>
                  <a:cubicBezTo>
                    <a:pt x="5204" y="2323"/>
                    <a:pt x="5227" y="2418"/>
                    <a:pt x="5227" y="2513"/>
                  </a:cubicBezTo>
                  <a:lnTo>
                    <a:pt x="5227" y="2977"/>
                  </a:lnTo>
                  <a:cubicBezTo>
                    <a:pt x="5239" y="3168"/>
                    <a:pt x="5144" y="3370"/>
                    <a:pt x="4954" y="3454"/>
                  </a:cubicBezTo>
                  <a:cubicBezTo>
                    <a:pt x="4894" y="3489"/>
                    <a:pt x="4870" y="3549"/>
                    <a:pt x="4870" y="3608"/>
                  </a:cubicBezTo>
                  <a:lnTo>
                    <a:pt x="4870" y="3799"/>
                  </a:lnTo>
                  <a:lnTo>
                    <a:pt x="4489" y="3799"/>
                  </a:lnTo>
                  <a:lnTo>
                    <a:pt x="4489" y="3608"/>
                  </a:lnTo>
                  <a:cubicBezTo>
                    <a:pt x="4489" y="3549"/>
                    <a:pt x="4453" y="3489"/>
                    <a:pt x="4394" y="3454"/>
                  </a:cubicBezTo>
                  <a:cubicBezTo>
                    <a:pt x="4215" y="3346"/>
                    <a:pt x="4108" y="3168"/>
                    <a:pt x="4108" y="2977"/>
                  </a:cubicBezTo>
                  <a:lnTo>
                    <a:pt x="4108" y="2513"/>
                  </a:lnTo>
                  <a:cubicBezTo>
                    <a:pt x="4108" y="2311"/>
                    <a:pt x="4275" y="2144"/>
                    <a:pt x="4489" y="2144"/>
                  </a:cubicBezTo>
                  <a:close/>
                  <a:moveTo>
                    <a:pt x="8144" y="2144"/>
                  </a:moveTo>
                  <a:cubicBezTo>
                    <a:pt x="8252" y="2144"/>
                    <a:pt x="8335" y="2192"/>
                    <a:pt x="8418" y="2251"/>
                  </a:cubicBezTo>
                  <a:cubicBezTo>
                    <a:pt x="8490" y="2323"/>
                    <a:pt x="8514" y="2418"/>
                    <a:pt x="8514" y="2513"/>
                  </a:cubicBezTo>
                  <a:lnTo>
                    <a:pt x="8514" y="2977"/>
                  </a:lnTo>
                  <a:cubicBezTo>
                    <a:pt x="8525" y="3168"/>
                    <a:pt x="8430" y="3370"/>
                    <a:pt x="8252" y="3454"/>
                  </a:cubicBezTo>
                  <a:cubicBezTo>
                    <a:pt x="8192" y="3489"/>
                    <a:pt x="8156" y="3549"/>
                    <a:pt x="8156" y="3608"/>
                  </a:cubicBezTo>
                  <a:lnTo>
                    <a:pt x="8156" y="3799"/>
                  </a:lnTo>
                  <a:lnTo>
                    <a:pt x="7775" y="3799"/>
                  </a:lnTo>
                  <a:lnTo>
                    <a:pt x="7775" y="3608"/>
                  </a:lnTo>
                  <a:cubicBezTo>
                    <a:pt x="7775" y="3549"/>
                    <a:pt x="7740" y="3489"/>
                    <a:pt x="7680" y="3454"/>
                  </a:cubicBezTo>
                  <a:cubicBezTo>
                    <a:pt x="7501" y="3346"/>
                    <a:pt x="7406" y="3168"/>
                    <a:pt x="7406" y="2977"/>
                  </a:cubicBezTo>
                  <a:lnTo>
                    <a:pt x="7406" y="2513"/>
                  </a:lnTo>
                  <a:cubicBezTo>
                    <a:pt x="7406" y="2311"/>
                    <a:pt x="7561" y="2144"/>
                    <a:pt x="7775" y="2144"/>
                  </a:cubicBezTo>
                  <a:close/>
                  <a:moveTo>
                    <a:pt x="2894" y="1"/>
                  </a:moveTo>
                  <a:cubicBezTo>
                    <a:pt x="2489" y="1"/>
                    <a:pt x="2179" y="334"/>
                    <a:pt x="2179" y="715"/>
                  </a:cubicBezTo>
                  <a:lnTo>
                    <a:pt x="2179" y="1180"/>
                  </a:lnTo>
                  <a:cubicBezTo>
                    <a:pt x="2179" y="1465"/>
                    <a:pt x="2310" y="1727"/>
                    <a:pt x="2548" y="1894"/>
                  </a:cubicBezTo>
                  <a:lnTo>
                    <a:pt x="2548" y="2061"/>
                  </a:lnTo>
                  <a:lnTo>
                    <a:pt x="2251" y="2180"/>
                  </a:lnTo>
                  <a:cubicBezTo>
                    <a:pt x="2215" y="2120"/>
                    <a:pt x="2179" y="2072"/>
                    <a:pt x="2132" y="2025"/>
                  </a:cubicBezTo>
                  <a:cubicBezTo>
                    <a:pt x="2001" y="1894"/>
                    <a:pt x="1822" y="1822"/>
                    <a:pt x="1620" y="1822"/>
                  </a:cubicBezTo>
                  <a:lnTo>
                    <a:pt x="1251" y="1822"/>
                  </a:lnTo>
                  <a:cubicBezTo>
                    <a:pt x="846" y="1822"/>
                    <a:pt x="536" y="2144"/>
                    <a:pt x="536" y="2537"/>
                  </a:cubicBezTo>
                  <a:lnTo>
                    <a:pt x="536" y="2989"/>
                  </a:lnTo>
                  <a:cubicBezTo>
                    <a:pt x="536" y="3275"/>
                    <a:pt x="679" y="3549"/>
                    <a:pt x="905" y="3704"/>
                  </a:cubicBezTo>
                  <a:lnTo>
                    <a:pt x="905" y="3870"/>
                  </a:lnTo>
                  <a:lnTo>
                    <a:pt x="453" y="4049"/>
                  </a:lnTo>
                  <a:cubicBezTo>
                    <a:pt x="179" y="4156"/>
                    <a:pt x="1" y="4418"/>
                    <a:pt x="1" y="4716"/>
                  </a:cubicBezTo>
                  <a:lnTo>
                    <a:pt x="1" y="5811"/>
                  </a:lnTo>
                  <a:cubicBezTo>
                    <a:pt x="1" y="5894"/>
                    <a:pt x="84" y="5966"/>
                    <a:pt x="167" y="5966"/>
                  </a:cubicBezTo>
                  <a:cubicBezTo>
                    <a:pt x="251" y="5966"/>
                    <a:pt x="334" y="5894"/>
                    <a:pt x="334" y="5811"/>
                  </a:cubicBezTo>
                  <a:lnTo>
                    <a:pt x="334" y="4716"/>
                  </a:lnTo>
                  <a:cubicBezTo>
                    <a:pt x="334" y="4573"/>
                    <a:pt x="417" y="4418"/>
                    <a:pt x="572" y="4358"/>
                  </a:cubicBezTo>
                  <a:lnTo>
                    <a:pt x="1108" y="4156"/>
                  </a:lnTo>
                  <a:lnTo>
                    <a:pt x="1775" y="4156"/>
                  </a:lnTo>
                  <a:lnTo>
                    <a:pt x="2310" y="4358"/>
                  </a:lnTo>
                  <a:cubicBezTo>
                    <a:pt x="2453" y="4418"/>
                    <a:pt x="2548" y="4561"/>
                    <a:pt x="2548" y="4716"/>
                  </a:cubicBezTo>
                  <a:lnTo>
                    <a:pt x="2548" y="5811"/>
                  </a:lnTo>
                  <a:cubicBezTo>
                    <a:pt x="2548" y="5894"/>
                    <a:pt x="2620" y="5966"/>
                    <a:pt x="2715" y="5966"/>
                  </a:cubicBezTo>
                  <a:cubicBezTo>
                    <a:pt x="2799" y="5966"/>
                    <a:pt x="2870" y="5894"/>
                    <a:pt x="2870" y="5811"/>
                  </a:cubicBezTo>
                  <a:lnTo>
                    <a:pt x="2870" y="4716"/>
                  </a:lnTo>
                  <a:cubicBezTo>
                    <a:pt x="2870" y="4418"/>
                    <a:pt x="2691" y="4168"/>
                    <a:pt x="2429" y="4049"/>
                  </a:cubicBezTo>
                  <a:lnTo>
                    <a:pt x="1965" y="3870"/>
                  </a:lnTo>
                  <a:lnTo>
                    <a:pt x="1965" y="3704"/>
                  </a:lnTo>
                  <a:cubicBezTo>
                    <a:pt x="2191" y="3537"/>
                    <a:pt x="2334" y="3275"/>
                    <a:pt x="2334" y="2989"/>
                  </a:cubicBezTo>
                  <a:lnTo>
                    <a:pt x="2334" y="2537"/>
                  </a:lnTo>
                  <a:lnTo>
                    <a:pt x="2334" y="2501"/>
                  </a:lnTo>
                  <a:lnTo>
                    <a:pt x="2751" y="2334"/>
                  </a:lnTo>
                  <a:lnTo>
                    <a:pt x="3430" y="2334"/>
                  </a:lnTo>
                  <a:lnTo>
                    <a:pt x="3846" y="2501"/>
                  </a:lnTo>
                  <a:lnTo>
                    <a:pt x="3846" y="2537"/>
                  </a:lnTo>
                  <a:lnTo>
                    <a:pt x="3846" y="2989"/>
                  </a:lnTo>
                  <a:cubicBezTo>
                    <a:pt x="3846" y="3275"/>
                    <a:pt x="3977" y="3549"/>
                    <a:pt x="4215" y="3704"/>
                  </a:cubicBezTo>
                  <a:lnTo>
                    <a:pt x="4215" y="3870"/>
                  </a:lnTo>
                  <a:lnTo>
                    <a:pt x="3751" y="4049"/>
                  </a:lnTo>
                  <a:cubicBezTo>
                    <a:pt x="3489" y="4156"/>
                    <a:pt x="3310" y="4418"/>
                    <a:pt x="3310" y="4716"/>
                  </a:cubicBezTo>
                  <a:lnTo>
                    <a:pt x="3310" y="5811"/>
                  </a:lnTo>
                  <a:cubicBezTo>
                    <a:pt x="3310" y="5894"/>
                    <a:pt x="3382" y="5966"/>
                    <a:pt x="3465" y="5966"/>
                  </a:cubicBezTo>
                  <a:cubicBezTo>
                    <a:pt x="3561" y="5966"/>
                    <a:pt x="3632" y="5894"/>
                    <a:pt x="3632" y="5811"/>
                  </a:cubicBezTo>
                  <a:lnTo>
                    <a:pt x="3632" y="4716"/>
                  </a:lnTo>
                  <a:cubicBezTo>
                    <a:pt x="3632" y="4573"/>
                    <a:pt x="3727" y="4418"/>
                    <a:pt x="3870" y="4358"/>
                  </a:cubicBezTo>
                  <a:lnTo>
                    <a:pt x="4406" y="4156"/>
                  </a:lnTo>
                  <a:lnTo>
                    <a:pt x="5073" y="4156"/>
                  </a:lnTo>
                  <a:lnTo>
                    <a:pt x="5608" y="4358"/>
                  </a:lnTo>
                  <a:cubicBezTo>
                    <a:pt x="5763" y="4418"/>
                    <a:pt x="5847" y="4561"/>
                    <a:pt x="5847" y="4716"/>
                  </a:cubicBezTo>
                  <a:lnTo>
                    <a:pt x="5847" y="5811"/>
                  </a:lnTo>
                  <a:cubicBezTo>
                    <a:pt x="5847" y="5894"/>
                    <a:pt x="5930" y="5966"/>
                    <a:pt x="6013" y="5966"/>
                  </a:cubicBezTo>
                  <a:cubicBezTo>
                    <a:pt x="6108" y="5966"/>
                    <a:pt x="6180" y="5894"/>
                    <a:pt x="6180" y="5811"/>
                  </a:cubicBezTo>
                  <a:lnTo>
                    <a:pt x="6180" y="4716"/>
                  </a:lnTo>
                  <a:cubicBezTo>
                    <a:pt x="6180" y="4418"/>
                    <a:pt x="6001" y="4168"/>
                    <a:pt x="5727" y="4049"/>
                  </a:cubicBezTo>
                  <a:lnTo>
                    <a:pt x="5275" y="3870"/>
                  </a:lnTo>
                  <a:lnTo>
                    <a:pt x="5275" y="3704"/>
                  </a:lnTo>
                  <a:cubicBezTo>
                    <a:pt x="5489" y="3537"/>
                    <a:pt x="5644" y="3275"/>
                    <a:pt x="5644" y="2989"/>
                  </a:cubicBezTo>
                  <a:lnTo>
                    <a:pt x="5644" y="2537"/>
                  </a:lnTo>
                  <a:lnTo>
                    <a:pt x="5644" y="2501"/>
                  </a:lnTo>
                  <a:lnTo>
                    <a:pt x="6061" y="2334"/>
                  </a:lnTo>
                  <a:lnTo>
                    <a:pt x="6728" y="2334"/>
                  </a:lnTo>
                  <a:lnTo>
                    <a:pt x="7144" y="2501"/>
                  </a:lnTo>
                  <a:lnTo>
                    <a:pt x="7144" y="2537"/>
                  </a:lnTo>
                  <a:lnTo>
                    <a:pt x="7144" y="2989"/>
                  </a:lnTo>
                  <a:cubicBezTo>
                    <a:pt x="7144" y="3275"/>
                    <a:pt x="7275" y="3549"/>
                    <a:pt x="7513" y="3704"/>
                  </a:cubicBezTo>
                  <a:lnTo>
                    <a:pt x="7513" y="3870"/>
                  </a:lnTo>
                  <a:lnTo>
                    <a:pt x="7061" y="4049"/>
                  </a:lnTo>
                  <a:cubicBezTo>
                    <a:pt x="6787" y="4156"/>
                    <a:pt x="6609" y="4418"/>
                    <a:pt x="6609" y="4716"/>
                  </a:cubicBezTo>
                  <a:lnTo>
                    <a:pt x="6609" y="5811"/>
                  </a:lnTo>
                  <a:cubicBezTo>
                    <a:pt x="6609" y="5894"/>
                    <a:pt x="6680" y="5966"/>
                    <a:pt x="6775" y="5966"/>
                  </a:cubicBezTo>
                  <a:cubicBezTo>
                    <a:pt x="6859" y="5966"/>
                    <a:pt x="6942" y="5894"/>
                    <a:pt x="6942" y="5811"/>
                  </a:cubicBezTo>
                  <a:lnTo>
                    <a:pt x="6942" y="4716"/>
                  </a:lnTo>
                  <a:cubicBezTo>
                    <a:pt x="6942" y="4573"/>
                    <a:pt x="7025" y="4418"/>
                    <a:pt x="7180" y="4358"/>
                  </a:cubicBezTo>
                  <a:lnTo>
                    <a:pt x="7716" y="4156"/>
                  </a:lnTo>
                  <a:lnTo>
                    <a:pt x="8383" y="4156"/>
                  </a:lnTo>
                  <a:lnTo>
                    <a:pt x="8918" y="4358"/>
                  </a:lnTo>
                  <a:cubicBezTo>
                    <a:pt x="9061" y="4418"/>
                    <a:pt x="9156" y="4561"/>
                    <a:pt x="9156" y="4716"/>
                  </a:cubicBezTo>
                  <a:lnTo>
                    <a:pt x="9156" y="5811"/>
                  </a:lnTo>
                  <a:cubicBezTo>
                    <a:pt x="9156" y="5894"/>
                    <a:pt x="9228" y="5966"/>
                    <a:pt x="9323" y="5966"/>
                  </a:cubicBezTo>
                  <a:cubicBezTo>
                    <a:pt x="9406" y="5966"/>
                    <a:pt x="9478" y="5894"/>
                    <a:pt x="9478" y="5811"/>
                  </a:cubicBezTo>
                  <a:lnTo>
                    <a:pt x="9478" y="4716"/>
                  </a:lnTo>
                  <a:cubicBezTo>
                    <a:pt x="9418" y="4418"/>
                    <a:pt x="9252" y="4156"/>
                    <a:pt x="8978" y="4049"/>
                  </a:cubicBezTo>
                  <a:lnTo>
                    <a:pt x="8514" y="3870"/>
                  </a:lnTo>
                  <a:lnTo>
                    <a:pt x="8514" y="3704"/>
                  </a:lnTo>
                  <a:cubicBezTo>
                    <a:pt x="8740" y="3537"/>
                    <a:pt x="8895" y="3275"/>
                    <a:pt x="8895" y="2989"/>
                  </a:cubicBezTo>
                  <a:lnTo>
                    <a:pt x="8895" y="2537"/>
                  </a:lnTo>
                  <a:cubicBezTo>
                    <a:pt x="8895" y="2334"/>
                    <a:pt x="8811" y="2156"/>
                    <a:pt x="8680" y="2025"/>
                  </a:cubicBezTo>
                  <a:cubicBezTo>
                    <a:pt x="8549" y="1894"/>
                    <a:pt x="8371" y="1822"/>
                    <a:pt x="8168" y="1822"/>
                  </a:cubicBezTo>
                  <a:lnTo>
                    <a:pt x="7799" y="1822"/>
                  </a:lnTo>
                  <a:cubicBezTo>
                    <a:pt x="7537" y="1822"/>
                    <a:pt x="7311" y="1965"/>
                    <a:pt x="7192" y="2180"/>
                  </a:cubicBezTo>
                  <a:lnTo>
                    <a:pt x="6882" y="2061"/>
                  </a:lnTo>
                  <a:lnTo>
                    <a:pt x="6882" y="1894"/>
                  </a:lnTo>
                  <a:cubicBezTo>
                    <a:pt x="7109" y="1727"/>
                    <a:pt x="7251" y="1465"/>
                    <a:pt x="7251" y="1180"/>
                  </a:cubicBezTo>
                  <a:lnTo>
                    <a:pt x="7251" y="715"/>
                  </a:lnTo>
                  <a:cubicBezTo>
                    <a:pt x="7251" y="525"/>
                    <a:pt x="7180" y="346"/>
                    <a:pt x="7037" y="215"/>
                  </a:cubicBezTo>
                  <a:cubicBezTo>
                    <a:pt x="6906" y="72"/>
                    <a:pt x="6728" y="1"/>
                    <a:pt x="6537" y="1"/>
                  </a:cubicBezTo>
                  <a:lnTo>
                    <a:pt x="6168" y="1"/>
                  </a:lnTo>
                  <a:cubicBezTo>
                    <a:pt x="5763" y="1"/>
                    <a:pt x="5454" y="334"/>
                    <a:pt x="5454" y="715"/>
                  </a:cubicBezTo>
                  <a:lnTo>
                    <a:pt x="5454" y="1180"/>
                  </a:lnTo>
                  <a:cubicBezTo>
                    <a:pt x="5454" y="1465"/>
                    <a:pt x="5585" y="1727"/>
                    <a:pt x="5823" y="1894"/>
                  </a:cubicBezTo>
                  <a:lnTo>
                    <a:pt x="5823" y="2061"/>
                  </a:lnTo>
                  <a:lnTo>
                    <a:pt x="5525" y="2180"/>
                  </a:lnTo>
                  <a:cubicBezTo>
                    <a:pt x="5489" y="2120"/>
                    <a:pt x="5454" y="2072"/>
                    <a:pt x="5406" y="2025"/>
                  </a:cubicBezTo>
                  <a:cubicBezTo>
                    <a:pt x="5275" y="1894"/>
                    <a:pt x="5096" y="1822"/>
                    <a:pt x="4894" y="1822"/>
                  </a:cubicBezTo>
                  <a:lnTo>
                    <a:pt x="4525" y="1822"/>
                  </a:lnTo>
                  <a:cubicBezTo>
                    <a:pt x="4263" y="1822"/>
                    <a:pt x="4037" y="1965"/>
                    <a:pt x="3918" y="2180"/>
                  </a:cubicBezTo>
                  <a:lnTo>
                    <a:pt x="3608" y="2061"/>
                  </a:lnTo>
                  <a:lnTo>
                    <a:pt x="3608" y="1894"/>
                  </a:lnTo>
                  <a:cubicBezTo>
                    <a:pt x="3834" y="1727"/>
                    <a:pt x="3977" y="1465"/>
                    <a:pt x="3977" y="1180"/>
                  </a:cubicBezTo>
                  <a:lnTo>
                    <a:pt x="3977" y="715"/>
                  </a:lnTo>
                  <a:cubicBezTo>
                    <a:pt x="3977" y="525"/>
                    <a:pt x="3906" y="346"/>
                    <a:pt x="3763" y="215"/>
                  </a:cubicBezTo>
                  <a:cubicBezTo>
                    <a:pt x="3632" y="72"/>
                    <a:pt x="3453" y="1"/>
                    <a:pt x="326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83"/>
            <p:cNvSpPr/>
            <p:nvPr/>
          </p:nvSpPr>
          <p:spPr>
            <a:xfrm>
              <a:off x="5868111" y="2906521"/>
              <a:ext cx="127724" cy="172823"/>
            </a:xfrm>
            <a:custGeom>
              <a:rect b="b" l="l" r="r" t="t"/>
              <a:pathLst>
                <a:path extrusionOk="0" h="5430" w="4013">
                  <a:moveTo>
                    <a:pt x="2191" y="334"/>
                  </a:moveTo>
                  <a:cubicBezTo>
                    <a:pt x="2406" y="334"/>
                    <a:pt x="2560" y="501"/>
                    <a:pt x="2560" y="703"/>
                  </a:cubicBezTo>
                  <a:lnTo>
                    <a:pt x="2560" y="1084"/>
                  </a:lnTo>
                  <a:cubicBezTo>
                    <a:pt x="2560" y="1394"/>
                    <a:pt x="2310" y="1644"/>
                    <a:pt x="2001" y="1644"/>
                  </a:cubicBezTo>
                  <a:cubicBezTo>
                    <a:pt x="1691" y="1644"/>
                    <a:pt x="1453" y="1394"/>
                    <a:pt x="1453" y="1084"/>
                  </a:cubicBezTo>
                  <a:lnTo>
                    <a:pt x="1453" y="703"/>
                  </a:lnTo>
                  <a:cubicBezTo>
                    <a:pt x="1453" y="501"/>
                    <a:pt x="1608" y="334"/>
                    <a:pt x="1822" y="334"/>
                  </a:cubicBezTo>
                  <a:close/>
                  <a:moveTo>
                    <a:pt x="2191" y="1953"/>
                  </a:moveTo>
                  <a:lnTo>
                    <a:pt x="2191" y="2060"/>
                  </a:lnTo>
                  <a:cubicBezTo>
                    <a:pt x="2203" y="2120"/>
                    <a:pt x="2227" y="2179"/>
                    <a:pt x="2251" y="2239"/>
                  </a:cubicBezTo>
                  <a:lnTo>
                    <a:pt x="2013" y="2477"/>
                  </a:lnTo>
                  <a:lnTo>
                    <a:pt x="2001" y="2477"/>
                  </a:lnTo>
                  <a:lnTo>
                    <a:pt x="1763" y="2239"/>
                  </a:lnTo>
                  <a:cubicBezTo>
                    <a:pt x="1786" y="2179"/>
                    <a:pt x="1810" y="2120"/>
                    <a:pt x="1810" y="2060"/>
                  </a:cubicBezTo>
                  <a:lnTo>
                    <a:pt x="1810" y="1953"/>
                  </a:lnTo>
                  <a:cubicBezTo>
                    <a:pt x="1870" y="1965"/>
                    <a:pt x="1941" y="1965"/>
                    <a:pt x="2001" y="1965"/>
                  </a:cubicBezTo>
                  <a:cubicBezTo>
                    <a:pt x="2060" y="1965"/>
                    <a:pt x="2132" y="1953"/>
                    <a:pt x="2191" y="1953"/>
                  </a:cubicBezTo>
                  <a:close/>
                  <a:moveTo>
                    <a:pt x="2525" y="2429"/>
                  </a:moveTo>
                  <a:lnTo>
                    <a:pt x="2822" y="2584"/>
                  </a:lnTo>
                  <a:cubicBezTo>
                    <a:pt x="2882" y="2608"/>
                    <a:pt x="2917" y="2680"/>
                    <a:pt x="2917" y="2763"/>
                  </a:cubicBezTo>
                  <a:lnTo>
                    <a:pt x="2917" y="3084"/>
                  </a:lnTo>
                  <a:lnTo>
                    <a:pt x="1072" y="3084"/>
                  </a:lnTo>
                  <a:lnTo>
                    <a:pt x="1072" y="2763"/>
                  </a:lnTo>
                  <a:cubicBezTo>
                    <a:pt x="1072" y="2680"/>
                    <a:pt x="1120" y="2632"/>
                    <a:pt x="1179" y="2584"/>
                  </a:cubicBezTo>
                  <a:lnTo>
                    <a:pt x="1477" y="2429"/>
                  </a:lnTo>
                  <a:lnTo>
                    <a:pt x="1751" y="2703"/>
                  </a:lnTo>
                  <a:cubicBezTo>
                    <a:pt x="1822" y="2775"/>
                    <a:pt x="1905" y="2799"/>
                    <a:pt x="2001" y="2799"/>
                  </a:cubicBezTo>
                  <a:cubicBezTo>
                    <a:pt x="2084" y="2799"/>
                    <a:pt x="2179" y="2775"/>
                    <a:pt x="2251" y="2703"/>
                  </a:cubicBezTo>
                  <a:lnTo>
                    <a:pt x="2525" y="2429"/>
                  </a:lnTo>
                  <a:close/>
                  <a:moveTo>
                    <a:pt x="3560" y="3442"/>
                  </a:moveTo>
                  <a:lnTo>
                    <a:pt x="3370" y="3834"/>
                  </a:lnTo>
                  <a:lnTo>
                    <a:pt x="655" y="3834"/>
                  </a:lnTo>
                  <a:lnTo>
                    <a:pt x="465" y="3442"/>
                  </a:lnTo>
                  <a:close/>
                  <a:moveTo>
                    <a:pt x="1822" y="1"/>
                  </a:moveTo>
                  <a:cubicBezTo>
                    <a:pt x="1417" y="1"/>
                    <a:pt x="1108" y="334"/>
                    <a:pt x="1108" y="715"/>
                  </a:cubicBezTo>
                  <a:lnTo>
                    <a:pt x="1108" y="1096"/>
                  </a:lnTo>
                  <a:cubicBezTo>
                    <a:pt x="1108" y="1394"/>
                    <a:pt x="1251" y="1656"/>
                    <a:pt x="1477" y="1822"/>
                  </a:cubicBezTo>
                  <a:lnTo>
                    <a:pt x="1477" y="2072"/>
                  </a:lnTo>
                  <a:lnTo>
                    <a:pt x="1477" y="2084"/>
                  </a:lnTo>
                  <a:lnTo>
                    <a:pt x="1048" y="2299"/>
                  </a:lnTo>
                  <a:cubicBezTo>
                    <a:pt x="870" y="2382"/>
                    <a:pt x="751" y="2584"/>
                    <a:pt x="751" y="2775"/>
                  </a:cubicBezTo>
                  <a:lnTo>
                    <a:pt x="751" y="3108"/>
                  </a:lnTo>
                  <a:lnTo>
                    <a:pt x="179" y="3108"/>
                  </a:lnTo>
                  <a:cubicBezTo>
                    <a:pt x="120" y="3108"/>
                    <a:pt x="60" y="3132"/>
                    <a:pt x="36" y="3180"/>
                  </a:cubicBezTo>
                  <a:cubicBezTo>
                    <a:pt x="0" y="3227"/>
                    <a:pt x="0" y="3299"/>
                    <a:pt x="24" y="3346"/>
                  </a:cubicBezTo>
                  <a:lnTo>
                    <a:pt x="393" y="4073"/>
                  </a:lnTo>
                  <a:cubicBezTo>
                    <a:pt x="417" y="4132"/>
                    <a:pt x="477" y="4156"/>
                    <a:pt x="536" y="4156"/>
                  </a:cubicBezTo>
                  <a:lnTo>
                    <a:pt x="739" y="4156"/>
                  </a:lnTo>
                  <a:lnTo>
                    <a:pt x="739" y="5263"/>
                  </a:lnTo>
                  <a:cubicBezTo>
                    <a:pt x="739" y="5347"/>
                    <a:pt x="810" y="5430"/>
                    <a:pt x="893" y="5430"/>
                  </a:cubicBezTo>
                  <a:cubicBezTo>
                    <a:pt x="989" y="5430"/>
                    <a:pt x="1060" y="5347"/>
                    <a:pt x="1060" y="5263"/>
                  </a:cubicBezTo>
                  <a:lnTo>
                    <a:pt x="1060" y="4156"/>
                  </a:lnTo>
                  <a:lnTo>
                    <a:pt x="2906" y="4156"/>
                  </a:lnTo>
                  <a:lnTo>
                    <a:pt x="2906" y="5263"/>
                  </a:lnTo>
                  <a:cubicBezTo>
                    <a:pt x="2906" y="5347"/>
                    <a:pt x="2977" y="5430"/>
                    <a:pt x="3072" y="5430"/>
                  </a:cubicBezTo>
                  <a:cubicBezTo>
                    <a:pt x="3156" y="5430"/>
                    <a:pt x="3227" y="5347"/>
                    <a:pt x="3227" y="5263"/>
                  </a:cubicBezTo>
                  <a:lnTo>
                    <a:pt x="3227" y="4156"/>
                  </a:lnTo>
                  <a:lnTo>
                    <a:pt x="3429" y="4156"/>
                  </a:lnTo>
                  <a:cubicBezTo>
                    <a:pt x="3489" y="4156"/>
                    <a:pt x="3549" y="4132"/>
                    <a:pt x="3572" y="4073"/>
                  </a:cubicBezTo>
                  <a:lnTo>
                    <a:pt x="3941" y="3346"/>
                  </a:lnTo>
                  <a:cubicBezTo>
                    <a:pt x="4013" y="3299"/>
                    <a:pt x="4013" y="3227"/>
                    <a:pt x="3977" y="3180"/>
                  </a:cubicBezTo>
                  <a:cubicBezTo>
                    <a:pt x="3953" y="3132"/>
                    <a:pt x="3894" y="3108"/>
                    <a:pt x="3834" y="3108"/>
                  </a:cubicBezTo>
                  <a:lnTo>
                    <a:pt x="3263" y="3108"/>
                  </a:lnTo>
                  <a:lnTo>
                    <a:pt x="3263" y="2775"/>
                  </a:lnTo>
                  <a:cubicBezTo>
                    <a:pt x="3263" y="2572"/>
                    <a:pt x="3144" y="2382"/>
                    <a:pt x="2965" y="2299"/>
                  </a:cubicBezTo>
                  <a:lnTo>
                    <a:pt x="2536" y="2084"/>
                  </a:lnTo>
                  <a:lnTo>
                    <a:pt x="2536" y="2072"/>
                  </a:lnTo>
                  <a:lnTo>
                    <a:pt x="2536" y="1822"/>
                  </a:lnTo>
                  <a:cubicBezTo>
                    <a:pt x="2763" y="1656"/>
                    <a:pt x="2906" y="1394"/>
                    <a:pt x="2906" y="1096"/>
                  </a:cubicBezTo>
                  <a:lnTo>
                    <a:pt x="2906" y="715"/>
                  </a:lnTo>
                  <a:cubicBezTo>
                    <a:pt x="2906" y="322"/>
                    <a:pt x="2572" y="1"/>
                    <a:pt x="219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83"/>
            <p:cNvSpPr/>
            <p:nvPr/>
          </p:nvSpPr>
          <p:spPr>
            <a:xfrm>
              <a:off x="5915088" y="3051655"/>
              <a:ext cx="34151" cy="10662"/>
            </a:xfrm>
            <a:custGeom>
              <a:rect b="b" l="l" r="r" t="t"/>
              <a:pathLst>
                <a:path extrusionOk="0" h="335" w="1073">
                  <a:moveTo>
                    <a:pt x="168" y="1"/>
                  </a:moveTo>
                  <a:cubicBezTo>
                    <a:pt x="72" y="1"/>
                    <a:pt x="1" y="72"/>
                    <a:pt x="1" y="167"/>
                  </a:cubicBezTo>
                  <a:cubicBezTo>
                    <a:pt x="1" y="251"/>
                    <a:pt x="72" y="334"/>
                    <a:pt x="168" y="334"/>
                  </a:cubicBezTo>
                  <a:lnTo>
                    <a:pt x="894" y="334"/>
                  </a:lnTo>
                  <a:cubicBezTo>
                    <a:pt x="989" y="334"/>
                    <a:pt x="1060" y="251"/>
                    <a:pt x="1060" y="167"/>
                  </a:cubicBezTo>
                  <a:cubicBezTo>
                    <a:pt x="1072" y="72"/>
                    <a:pt x="989" y="1"/>
                    <a:pt x="89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2" name="Google Shape;6722;p83"/>
          <p:cNvGrpSpPr/>
          <p:nvPr/>
        </p:nvGrpSpPr>
        <p:grpSpPr>
          <a:xfrm>
            <a:off x="6630539" y="2917502"/>
            <a:ext cx="371777" cy="349434"/>
            <a:chOff x="6630539" y="2917502"/>
            <a:chExt cx="371777" cy="349434"/>
          </a:xfrm>
        </p:grpSpPr>
        <p:sp>
          <p:nvSpPr>
            <p:cNvPr id="6723" name="Google Shape;6723;p83"/>
            <p:cNvSpPr/>
            <p:nvPr/>
          </p:nvSpPr>
          <p:spPr>
            <a:xfrm>
              <a:off x="6689292" y="3043093"/>
              <a:ext cx="92109" cy="30586"/>
            </a:xfrm>
            <a:custGeom>
              <a:rect b="b" l="l" r="r" t="t"/>
              <a:pathLst>
                <a:path extrusionOk="0" h="961" w="2894">
                  <a:moveTo>
                    <a:pt x="1164" y="1"/>
                  </a:moveTo>
                  <a:cubicBezTo>
                    <a:pt x="816" y="1"/>
                    <a:pt x="501" y="36"/>
                    <a:pt x="298" y="67"/>
                  </a:cubicBezTo>
                  <a:cubicBezTo>
                    <a:pt x="119" y="91"/>
                    <a:pt x="0" y="246"/>
                    <a:pt x="0" y="401"/>
                  </a:cubicBezTo>
                  <a:lnTo>
                    <a:pt x="0" y="794"/>
                  </a:lnTo>
                  <a:cubicBezTo>
                    <a:pt x="0" y="877"/>
                    <a:pt x="72" y="960"/>
                    <a:pt x="155" y="960"/>
                  </a:cubicBezTo>
                  <a:cubicBezTo>
                    <a:pt x="250" y="960"/>
                    <a:pt x="322" y="877"/>
                    <a:pt x="322" y="794"/>
                  </a:cubicBezTo>
                  <a:lnTo>
                    <a:pt x="322" y="401"/>
                  </a:lnTo>
                  <a:cubicBezTo>
                    <a:pt x="322" y="401"/>
                    <a:pt x="322" y="389"/>
                    <a:pt x="334" y="389"/>
                  </a:cubicBezTo>
                  <a:cubicBezTo>
                    <a:pt x="511" y="361"/>
                    <a:pt x="812" y="318"/>
                    <a:pt x="1157" y="318"/>
                  </a:cubicBezTo>
                  <a:cubicBezTo>
                    <a:pt x="1253" y="318"/>
                    <a:pt x="1352" y="321"/>
                    <a:pt x="1453" y="329"/>
                  </a:cubicBezTo>
                  <a:cubicBezTo>
                    <a:pt x="1989" y="365"/>
                    <a:pt x="2382" y="496"/>
                    <a:pt x="2596" y="734"/>
                  </a:cubicBezTo>
                  <a:cubicBezTo>
                    <a:pt x="2626" y="764"/>
                    <a:pt x="2670" y="779"/>
                    <a:pt x="2715" y="779"/>
                  </a:cubicBezTo>
                  <a:cubicBezTo>
                    <a:pt x="2760" y="779"/>
                    <a:pt x="2804" y="764"/>
                    <a:pt x="2834" y="734"/>
                  </a:cubicBezTo>
                  <a:cubicBezTo>
                    <a:pt x="2894" y="675"/>
                    <a:pt x="2894" y="567"/>
                    <a:pt x="2834" y="508"/>
                  </a:cubicBezTo>
                  <a:cubicBezTo>
                    <a:pt x="2437" y="103"/>
                    <a:pt x="1753" y="1"/>
                    <a:pt x="116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83"/>
            <p:cNvSpPr/>
            <p:nvPr/>
          </p:nvSpPr>
          <p:spPr>
            <a:xfrm>
              <a:off x="6630539" y="2993315"/>
              <a:ext cx="208852" cy="273621"/>
            </a:xfrm>
            <a:custGeom>
              <a:rect b="b" l="l" r="r" t="t"/>
              <a:pathLst>
                <a:path extrusionOk="0" h="8597" w="6562">
                  <a:moveTo>
                    <a:pt x="5132" y="334"/>
                  </a:moveTo>
                  <a:lnTo>
                    <a:pt x="5132" y="1988"/>
                  </a:lnTo>
                  <a:cubicBezTo>
                    <a:pt x="5132" y="2239"/>
                    <a:pt x="5073" y="2477"/>
                    <a:pt x="4966" y="2703"/>
                  </a:cubicBezTo>
                  <a:cubicBezTo>
                    <a:pt x="4954" y="2727"/>
                    <a:pt x="4954" y="2739"/>
                    <a:pt x="4954" y="2774"/>
                  </a:cubicBezTo>
                  <a:lnTo>
                    <a:pt x="4954" y="3262"/>
                  </a:lnTo>
                  <a:cubicBezTo>
                    <a:pt x="4954" y="3727"/>
                    <a:pt x="4763" y="4155"/>
                    <a:pt x="4430" y="4465"/>
                  </a:cubicBezTo>
                  <a:cubicBezTo>
                    <a:pt x="4108" y="4765"/>
                    <a:pt x="3713" y="4920"/>
                    <a:pt x="3275" y="4920"/>
                  </a:cubicBezTo>
                  <a:cubicBezTo>
                    <a:pt x="3243" y="4920"/>
                    <a:pt x="3212" y="4919"/>
                    <a:pt x="3180" y="4917"/>
                  </a:cubicBezTo>
                  <a:cubicBezTo>
                    <a:pt x="2299" y="4882"/>
                    <a:pt x="1620" y="4120"/>
                    <a:pt x="1620" y="3215"/>
                  </a:cubicBezTo>
                  <a:lnTo>
                    <a:pt x="1620" y="2786"/>
                  </a:lnTo>
                  <a:cubicBezTo>
                    <a:pt x="1620" y="2762"/>
                    <a:pt x="1620" y="2739"/>
                    <a:pt x="1608" y="2715"/>
                  </a:cubicBezTo>
                  <a:cubicBezTo>
                    <a:pt x="1501" y="2489"/>
                    <a:pt x="1441" y="2239"/>
                    <a:pt x="1441" y="2000"/>
                  </a:cubicBezTo>
                  <a:lnTo>
                    <a:pt x="1441" y="1631"/>
                  </a:lnTo>
                  <a:cubicBezTo>
                    <a:pt x="1441" y="917"/>
                    <a:pt x="2025" y="334"/>
                    <a:pt x="2739" y="334"/>
                  </a:cubicBezTo>
                  <a:close/>
                  <a:moveTo>
                    <a:pt x="4204" y="5048"/>
                  </a:moveTo>
                  <a:lnTo>
                    <a:pt x="4204" y="5358"/>
                  </a:lnTo>
                  <a:lnTo>
                    <a:pt x="3287" y="6001"/>
                  </a:lnTo>
                  <a:lnTo>
                    <a:pt x="2358" y="5358"/>
                  </a:lnTo>
                  <a:lnTo>
                    <a:pt x="2358" y="5048"/>
                  </a:lnTo>
                  <a:cubicBezTo>
                    <a:pt x="2596" y="5179"/>
                    <a:pt x="2870" y="5263"/>
                    <a:pt x="3156" y="5275"/>
                  </a:cubicBezTo>
                  <a:lnTo>
                    <a:pt x="3287" y="5275"/>
                  </a:lnTo>
                  <a:cubicBezTo>
                    <a:pt x="3608" y="5275"/>
                    <a:pt x="3930" y="5203"/>
                    <a:pt x="4204" y="5048"/>
                  </a:cubicBezTo>
                  <a:close/>
                  <a:moveTo>
                    <a:pt x="2203" y="5668"/>
                  </a:moveTo>
                  <a:lnTo>
                    <a:pt x="3001" y="6227"/>
                  </a:lnTo>
                  <a:lnTo>
                    <a:pt x="2584" y="6656"/>
                  </a:lnTo>
                  <a:lnTo>
                    <a:pt x="2573" y="6656"/>
                  </a:lnTo>
                  <a:lnTo>
                    <a:pt x="2037" y="5858"/>
                  </a:lnTo>
                  <a:lnTo>
                    <a:pt x="2203" y="5668"/>
                  </a:lnTo>
                  <a:close/>
                  <a:moveTo>
                    <a:pt x="4359" y="5668"/>
                  </a:moveTo>
                  <a:lnTo>
                    <a:pt x="4525" y="5858"/>
                  </a:lnTo>
                  <a:lnTo>
                    <a:pt x="4001" y="6656"/>
                  </a:lnTo>
                  <a:lnTo>
                    <a:pt x="3989" y="6656"/>
                  </a:lnTo>
                  <a:lnTo>
                    <a:pt x="3549" y="6227"/>
                  </a:lnTo>
                  <a:lnTo>
                    <a:pt x="4359" y="5668"/>
                  </a:lnTo>
                  <a:close/>
                  <a:moveTo>
                    <a:pt x="2739" y="0"/>
                  </a:moveTo>
                  <a:cubicBezTo>
                    <a:pt x="1822" y="0"/>
                    <a:pt x="1096" y="738"/>
                    <a:pt x="1096" y="1643"/>
                  </a:cubicBezTo>
                  <a:lnTo>
                    <a:pt x="1096" y="2012"/>
                  </a:lnTo>
                  <a:cubicBezTo>
                    <a:pt x="1096" y="2298"/>
                    <a:pt x="1156" y="2584"/>
                    <a:pt x="1275" y="2846"/>
                  </a:cubicBezTo>
                  <a:lnTo>
                    <a:pt x="1275" y="3239"/>
                  </a:lnTo>
                  <a:cubicBezTo>
                    <a:pt x="1275" y="3870"/>
                    <a:pt x="1561" y="4453"/>
                    <a:pt x="2001" y="4822"/>
                  </a:cubicBezTo>
                  <a:lnTo>
                    <a:pt x="2001" y="5406"/>
                  </a:lnTo>
                  <a:lnTo>
                    <a:pt x="1692" y="5739"/>
                  </a:lnTo>
                  <a:cubicBezTo>
                    <a:pt x="1668" y="5763"/>
                    <a:pt x="1644" y="5822"/>
                    <a:pt x="1644" y="5870"/>
                  </a:cubicBezTo>
                  <a:lnTo>
                    <a:pt x="596" y="6251"/>
                  </a:lnTo>
                  <a:cubicBezTo>
                    <a:pt x="239" y="6394"/>
                    <a:pt x="1" y="6727"/>
                    <a:pt x="1" y="7108"/>
                  </a:cubicBezTo>
                  <a:lnTo>
                    <a:pt x="1" y="8418"/>
                  </a:lnTo>
                  <a:cubicBezTo>
                    <a:pt x="1" y="8501"/>
                    <a:pt x="72" y="8573"/>
                    <a:pt x="156" y="8573"/>
                  </a:cubicBezTo>
                  <a:cubicBezTo>
                    <a:pt x="251" y="8573"/>
                    <a:pt x="322" y="8501"/>
                    <a:pt x="322" y="8418"/>
                  </a:cubicBezTo>
                  <a:lnTo>
                    <a:pt x="322" y="7108"/>
                  </a:lnTo>
                  <a:cubicBezTo>
                    <a:pt x="322" y="6870"/>
                    <a:pt x="477" y="6656"/>
                    <a:pt x="691" y="6584"/>
                  </a:cubicBezTo>
                  <a:lnTo>
                    <a:pt x="1811" y="6179"/>
                  </a:lnTo>
                  <a:lnTo>
                    <a:pt x="2275" y="6882"/>
                  </a:lnTo>
                  <a:cubicBezTo>
                    <a:pt x="2334" y="6965"/>
                    <a:pt x="2418" y="7025"/>
                    <a:pt x="2525" y="7025"/>
                  </a:cubicBezTo>
                  <a:lnTo>
                    <a:pt x="2561" y="7025"/>
                  </a:lnTo>
                  <a:cubicBezTo>
                    <a:pt x="2644" y="7025"/>
                    <a:pt x="2739" y="7001"/>
                    <a:pt x="2811" y="6930"/>
                  </a:cubicBezTo>
                  <a:lnTo>
                    <a:pt x="3096" y="6644"/>
                  </a:lnTo>
                  <a:lnTo>
                    <a:pt x="3096" y="8430"/>
                  </a:lnTo>
                  <a:cubicBezTo>
                    <a:pt x="3096" y="8513"/>
                    <a:pt x="3168" y="8596"/>
                    <a:pt x="3251" y="8596"/>
                  </a:cubicBezTo>
                  <a:cubicBezTo>
                    <a:pt x="3346" y="8596"/>
                    <a:pt x="3418" y="8513"/>
                    <a:pt x="3418" y="8430"/>
                  </a:cubicBezTo>
                  <a:lnTo>
                    <a:pt x="3418" y="6644"/>
                  </a:lnTo>
                  <a:lnTo>
                    <a:pt x="3704" y="6930"/>
                  </a:lnTo>
                  <a:cubicBezTo>
                    <a:pt x="3763" y="6989"/>
                    <a:pt x="3870" y="7025"/>
                    <a:pt x="3954" y="7025"/>
                  </a:cubicBezTo>
                  <a:lnTo>
                    <a:pt x="3989" y="7025"/>
                  </a:lnTo>
                  <a:cubicBezTo>
                    <a:pt x="4085" y="7013"/>
                    <a:pt x="4180" y="6953"/>
                    <a:pt x="4239" y="6882"/>
                  </a:cubicBezTo>
                  <a:lnTo>
                    <a:pt x="4704" y="6179"/>
                  </a:lnTo>
                  <a:lnTo>
                    <a:pt x="5811" y="6584"/>
                  </a:lnTo>
                  <a:cubicBezTo>
                    <a:pt x="6037" y="6656"/>
                    <a:pt x="6192" y="6882"/>
                    <a:pt x="6192" y="7108"/>
                  </a:cubicBezTo>
                  <a:lnTo>
                    <a:pt x="6192" y="8418"/>
                  </a:lnTo>
                  <a:cubicBezTo>
                    <a:pt x="6192" y="8501"/>
                    <a:pt x="6264" y="8573"/>
                    <a:pt x="6347" y="8573"/>
                  </a:cubicBezTo>
                  <a:cubicBezTo>
                    <a:pt x="6442" y="8573"/>
                    <a:pt x="6514" y="8501"/>
                    <a:pt x="6514" y="8418"/>
                  </a:cubicBezTo>
                  <a:lnTo>
                    <a:pt x="6514" y="7108"/>
                  </a:lnTo>
                  <a:cubicBezTo>
                    <a:pt x="6561" y="6703"/>
                    <a:pt x="6323" y="6370"/>
                    <a:pt x="5966" y="6239"/>
                  </a:cubicBezTo>
                  <a:lnTo>
                    <a:pt x="4906" y="5858"/>
                  </a:lnTo>
                  <a:cubicBezTo>
                    <a:pt x="4906" y="5810"/>
                    <a:pt x="4894" y="5763"/>
                    <a:pt x="4859" y="5715"/>
                  </a:cubicBezTo>
                  <a:lnTo>
                    <a:pt x="4549" y="5394"/>
                  </a:lnTo>
                  <a:lnTo>
                    <a:pt x="4549" y="4822"/>
                  </a:lnTo>
                  <a:cubicBezTo>
                    <a:pt x="4585" y="4798"/>
                    <a:pt x="4609" y="4763"/>
                    <a:pt x="4656" y="4739"/>
                  </a:cubicBezTo>
                  <a:cubicBezTo>
                    <a:pt x="5061" y="4370"/>
                    <a:pt x="5275" y="3822"/>
                    <a:pt x="5275" y="3274"/>
                  </a:cubicBezTo>
                  <a:lnTo>
                    <a:pt x="5275" y="2834"/>
                  </a:lnTo>
                  <a:cubicBezTo>
                    <a:pt x="5394" y="2560"/>
                    <a:pt x="5454" y="2286"/>
                    <a:pt x="5454" y="2000"/>
                  </a:cubicBezTo>
                  <a:lnTo>
                    <a:pt x="5454" y="167"/>
                  </a:lnTo>
                  <a:cubicBezTo>
                    <a:pt x="5454" y="83"/>
                    <a:pt x="5382" y="0"/>
                    <a:pt x="52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83"/>
            <p:cNvSpPr/>
            <p:nvPr/>
          </p:nvSpPr>
          <p:spPr>
            <a:xfrm>
              <a:off x="6665804" y="3232053"/>
              <a:ext cx="10630" cy="33737"/>
            </a:xfrm>
            <a:custGeom>
              <a:rect b="b" l="l" r="r" t="t"/>
              <a:pathLst>
                <a:path extrusionOk="0" h="1060" w="334">
                  <a:moveTo>
                    <a:pt x="167" y="0"/>
                  </a:moveTo>
                  <a:cubicBezTo>
                    <a:pt x="83" y="0"/>
                    <a:pt x="0" y="83"/>
                    <a:pt x="0" y="167"/>
                  </a:cubicBezTo>
                  <a:lnTo>
                    <a:pt x="0" y="893"/>
                  </a:lnTo>
                  <a:cubicBezTo>
                    <a:pt x="0" y="988"/>
                    <a:pt x="83" y="1060"/>
                    <a:pt x="167" y="1060"/>
                  </a:cubicBezTo>
                  <a:cubicBezTo>
                    <a:pt x="262" y="1060"/>
                    <a:pt x="333" y="988"/>
                    <a:pt x="333" y="893"/>
                  </a:cubicBezTo>
                  <a:lnTo>
                    <a:pt x="333" y="167"/>
                  </a:lnTo>
                  <a:cubicBezTo>
                    <a:pt x="333" y="83"/>
                    <a:pt x="262"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83"/>
            <p:cNvSpPr/>
            <p:nvPr/>
          </p:nvSpPr>
          <p:spPr>
            <a:xfrm>
              <a:off x="6793877" y="3232053"/>
              <a:ext cx="10248" cy="33737"/>
            </a:xfrm>
            <a:custGeom>
              <a:rect b="b" l="l" r="r" t="t"/>
              <a:pathLst>
                <a:path extrusionOk="0" h="1060" w="322">
                  <a:moveTo>
                    <a:pt x="167" y="0"/>
                  </a:moveTo>
                  <a:cubicBezTo>
                    <a:pt x="72" y="0"/>
                    <a:pt x="0" y="83"/>
                    <a:pt x="0" y="167"/>
                  </a:cubicBezTo>
                  <a:lnTo>
                    <a:pt x="0" y="893"/>
                  </a:lnTo>
                  <a:cubicBezTo>
                    <a:pt x="0" y="988"/>
                    <a:pt x="72" y="1060"/>
                    <a:pt x="167" y="1060"/>
                  </a:cubicBezTo>
                  <a:cubicBezTo>
                    <a:pt x="250" y="1060"/>
                    <a:pt x="322" y="988"/>
                    <a:pt x="322" y="893"/>
                  </a:cubicBezTo>
                  <a:lnTo>
                    <a:pt x="322" y="167"/>
                  </a:lnTo>
                  <a:cubicBezTo>
                    <a:pt x="322" y="83"/>
                    <a:pt x="250"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83"/>
            <p:cNvSpPr/>
            <p:nvPr/>
          </p:nvSpPr>
          <p:spPr>
            <a:xfrm>
              <a:off x="6828347" y="2952766"/>
              <a:ext cx="173969" cy="181162"/>
            </a:xfrm>
            <a:custGeom>
              <a:rect b="b" l="l" r="r" t="t"/>
              <a:pathLst>
                <a:path extrusionOk="0" h="5692" w="5466">
                  <a:moveTo>
                    <a:pt x="3847" y="0"/>
                  </a:moveTo>
                  <a:cubicBezTo>
                    <a:pt x="3751" y="0"/>
                    <a:pt x="3680" y="72"/>
                    <a:pt x="3680" y="167"/>
                  </a:cubicBezTo>
                  <a:cubicBezTo>
                    <a:pt x="3680" y="250"/>
                    <a:pt x="3751" y="322"/>
                    <a:pt x="3847" y="322"/>
                  </a:cubicBezTo>
                  <a:lnTo>
                    <a:pt x="4751" y="322"/>
                  </a:lnTo>
                  <a:cubicBezTo>
                    <a:pt x="4954" y="322"/>
                    <a:pt x="5121" y="488"/>
                    <a:pt x="5121" y="703"/>
                  </a:cubicBezTo>
                  <a:lnTo>
                    <a:pt x="5121" y="3643"/>
                  </a:lnTo>
                  <a:cubicBezTo>
                    <a:pt x="5121" y="3858"/>
                    <a:pt x="4954" y="4013"/>
                    <a:pt x="4751" y="4013"/>
                  </a:cubicBezTo>
                  <a:lnTo>
                    <a:pt x="2918" y="4013"/>
                  </a:lnTo>
                  <a:cubicBezTo>
                    <a:pt x="2894" y="4013"/>
                    <a:pt x="2846" y="4036"/>
                    <a:pt x="2811" y="4048"/>
                  </a:cubicBezTo>
                  <a:lnTo>
                    <a:pt x="1180" y="5239"/>
                  </a:lnTo>
                  <a:lnTo>
                    <a:pt x="1180" y="5239"/>
                  </a:lnTo>
                  <a:lnTo>
                    <a:pt x="1430" y="4227"/>
                  </a:lnTo>
                  <a:cubicBezTo>
                    <a:pt x="1442" y="4179"/>
                    <a:pt x="1430" y="4120"/>
                    <a:pt x="1406" y="4072"/>
                  </a:cubicBezTo>
                  <a:cubicBezTo>
                    <a:pt x="1370" y="4036"/>
                    <a:pt x="1311" y="4013"/>
                    <a:pt x="1263" y="4013"/>
                  </a:cubicBezTo>
                  <a:lnTo>
                    <a:pt x="715" y="4013"/>
                  </a:lnTo>
                  <a:cubicBezTo>
                    <a:pt x="513" y="4013"/>
                    <a:pt x="346" y="3858"/>
                    <a:pt x="346" y="3643"/>
                  </a:cubicBezTo>
                  <a:lnTo>
                    <a:pt x="346" y="715"/>
                  </a:lnTo>
                  <a:cubicBezTo>
                    <a:pt x="346" y="500"/>
                    <a:pt x="513" y="345"/>
                    <a:pt x="715" y="345"/>
                  </a:cubicBezTo>
                  <a:lnTo>
                    <a:pt x="1620" y="345"/>
                  </a:lnTo>
                  <a:cubicBezTo>
                    <a:pt x="1715" y="345"/>
                    <a:pt x="1787" y="262"/>
                    <a:pt x="1787" y="179"/>
                  </a:cubicBezTo>
                  <a:cubicBezTo>
                    <a:pt x="1787" y="84"/>
                    <a:pt x="1715" y="12"/>
                    <a:pt x="1620" y="12"/>
                  </a:cubicBezTo>
                  <a:lnTo>
                    <a:pt x="715" y="12"/>
                  </a:lnTo>
                  <a:cubicBezTo>
                    <a:pt x="310" y="12"/>
                    <a:pt x="1" y="345"/>
                    <a:pt x="1" y="726"/>
                  </a:cubicBezTo>
                  <a:lnTo>
                    <a:pt x="1" y="3643"/>
                  </a:lnTo>
                  <a:cubicBezTo>
                    <a:pt x="1" y="4048"/>
                    <a:pt x="334" y="4358"/>
                    <a:pt x="715" y="4358"/>
                  </a:cubicBezTo>
                  <a:lnTo>
                    <a:pt x="1049" y="4358"/>
                  </a:lnTo>
                  <a:lnTo>
                    <a:pt x="787" y="5370"/>
                  </a:lnTo>
                  <a:cubicBezTo>
                    <a:pt x="763" y="5477"/>
                    <a:pt x="811" y="5596"/>
                    <a:pt x="894" y="5656"/>
                  </a:cubicBezTo>
                  <a:cubicBezTo>
                    <a:pt x="941" y="5679"/>
                    <a:pt x="989" y="5691"/>
                    <a:pt x="1049" y="5691"/>
                  </a:cubicBezTo>
                  <a:cubicBezTo>
                    <a:pt x="1108" y="5691"/>
                    <a:pt x="1144" y="5679"/>
                    <a:pt x="1192" y="5656"/>
                  </a:cubicBezTo>
                  <a:lnTo>
                    <a:pt x="2954" y="4370"/>
                  </a:lnTo>
                  <a:lnTo>
                    <a:pt x="4716" y="4370"/>
                  </a:lnTo>
                  <a:cubicBezTo>
                    <a:pt x="5121" y="4370"/>
                    <a:pt x="5430" y="4048"/>
                    <a:pt x="5430" y="3655"/>
                  </a:cubicBezTo>
                  <a:lnTo>
                    <a:pt x="5430" y="726"/>
                  </a:lnTo>
                  <a:cubicBezTo>
                    <a:pt x="5466" y="322"/>
                    <a:pt x="5132" y="0"/>
                    <a:pt x="47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83"/>
            <p:cNvSpPr/>
            <p:nvPr/>
          </p:nvSpPr>
          <p:spPr>
            <a:xfrm>
              <a:off x="6898463" y="2917502"/>
              <a:ext cx="34151" cy="104999"/>
            </a:xfrm>
            <a:custGeom>
              <a:rect b="b" l="l" r="r" t="t"/>
              <a:pathLst>
                <a:path extrusionOk="0" h="3299" w="1073">
                  <a:moveTo>
                    <a:pt x="715" y="346"/>
                  </a:moveTo>
                  <a:lnTo>
                    <a:pt x="548" y="2930"/>
                  </a:lnTo>
                  <a:lnTo>
                    <a:pt x="513" y="2930"/>
                  </a:lnTo>
                  <a:lnTo>
                    <a:pt x="346" y="346"/>
                  </a:lnTo>
                  <a:close/>
                  <a:moveTo>
                    <a:pt x="167" y="1"/>
                  </a:moveTo>
                  <a:cubicBezTo>
                    <a:pt x="120" y="1"/>
                    <a:pt x="72" y="25"/>
                    <a:pt x="48" y="60"/>
                  </a:cubicBezTo>
                  <a:cubicBezTo>
                    <a:pt x="12" y="96"/>
                    <a:pt x="1" y="144"/>
                    <a:pt x="1" y="203"/>
                  </a:cubicBezTo>
                  <a:lnTo>
                    <a:pt x="179" y="3132"/>
                  </a:lnTo>
                  <a:cubicBezTo>
                    <a:pt x="179" y="3216"/>
                    <a:pt x="251" y="3299"/>
                    <a:pt x="346" y="3299"/>
                  </a:cubicBezTo>
                  <a:lnTo>
                    <a:pt x="715" y="3299"/>
                  </a:lnTo>
                  <a:cubicBezTo>
                    <a:pt x="798" y="3299"/>
                    <a:pt x="882" y="3216"/>
                    <a:pt x="882" y="3132"/>
                  </a:cubicBezTo>
                  <a:lnTo>
                    <a:pt x="1060" y="203"/>
                  </a:lnTo>
                  <a:cubicBezTo>
                    <a:pt x="1072" y="144"/>
                    <a:pt x="1048" y="96"/>
                    <a:pt x="1013" y="60"/>
                  </a:cubicBezTo>
                  <a:cubicBezTo>
                    <a:pt x="989" y="37"/>
                    <a:pt x="941" y="1"/>
                    <a:pt x="89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83"/>
            <p:cNvSpPr/>
            <p:nvPr/>
          </p:nvSpPr>
          <p:spPr>
            <a:xfrm>
              <a:off x="6898081" y="3028548"/>
              <a:ext cx="34151" cy="34119"/>
            </a:xfrm>
            <a:custGeom>
              <a:rect b="b" l="l" r="r" t="t"/>
              <a:pathLst>
                <a:path extrusionOk="0" h="1072" w="1073">
                  <a:moveTo>
                    <a:pt x="536" y="346"/>
                  </a:moveTo>
                  <a:cubicBezTo>
                    <a:pt x="644" y="346"/>
                    <a:pt x="727" y="429"/>
                    <a:pt x="727" y="536"/>
                  </a:cubicBezTo>
                  <a:cubicBezTo>
                    <a:pt x="727" y="631"/>
                    <a:pt x="655" y="727"/>
                    <a:pt x="536" y="727"/>
                  </a:cubicBezTo>
                  <a:cubicBezTo>
                    <a:pt x="429" y="727"/>
                    <a:pt x="346" y="631"/>
                    <a:pt x="346" y="536"/>
                  </a:cubicBezTo>
                  <a:cubicBezTo>
                    <a:pt x="346" y="429"/>
                    <a:pt x="429" y="346"/>
                    <a:pt x="536" y="346"/>
                  </a:cubicBezTo>
                  <a:close/>
                  <a:moveTo>
                    <a:pt x="536" y="0"/>
                  </a:moveTo>
                  <a:cubicBezTo>
                    <a:pt x="239" y="0"/>
                    <a:pt x="1" y="239"/>
                    <a:pt x="1" y="536"/>
                  </a:cubicBezTo>
                  <a:cubicBezTo>
                    <a:pt x="1" y="834"/>
                    <a:pt x="239" y="1072"/>
                    <a:pt x="536" y="1072"/>
                  </a:cubicBezTo>
                  <a:cubicBezTo>
                    <a:pt x="834" y="1072"/>
                    <a:pt x="1072" y="834"/>
                    <a:pt x="1072" y="536"/>
                  </a:cubicBezTo>
                  <a:cubicBezTo>
                    <a:pt x="1072" y="239"/>
                    <a:pt x="834" y="0"/>
                    <a:pt x="53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0" name="Google Shape;6730;p83"/>
          <p:cNvGrpSpPr/>
          <p:nvPr/>
        </p:nvGrpSpPr>
        <p:grpSpPr>
          <a:xfrm>
            <a:off x="2171474" y="3369229"/>
            <a:ext cx="408156" cy="343737"/>
            <a:chOff x="2171474" y="3369229"/>
            <a:chExt cx="408156" cy="343737"/>
          </a:xfrm>
        </p:grpSpPr>
        <p:sp>
          <p:nvSpPr>
            <p:cNvPr id="6731" name="Google Shape;6731;p83"/>
            <p:cNvSpPr/>
            <p:nvPr/>
          </p:nvSpPr>
          <p:spPr>
            <a:xfrm>
              <a:off x="2171474" y="3369229"/>
              <a:ext cx="408156" cy="343737"/>
            </a:xfrm>
            <a:custGeom>
              <a:rect b="b" l="l" r="r" t="t"/>
              <a:pathLst>
                <a:path extrusionOk="0" h="10800" w="12824">
                  <a:moveTo>
                    <a:pt x="5395" y="345"/>
                  </a:moveTo>
                  <a:cubicBezTo>
                    <a:pt x="5561" y="345"/>
                    <a:pt x="5704" y="405"/>
                    <a:pt x="5823" y="536"/>
                  </a:cubicBezTo>
                  <a:lnTo>
                    <a:pt x="6478" y="1191"/>
                  </a:lnTo>
                  <a:lnTo>
                    <a:pt x="5645" y="1191"/>
                  </a:lnTo>
                  <a:cubicBezTo>
                    <a:pt x="5537" y="1191"/>
                    <a:pt x="5442" y="1143"/>
                    <a:pt x="5347" y="1072"/>
                  </a:cubicBezTo>
                  <a:lnTo>
                    <a:pt x="4633" y="357"/>
                  </a:lnTo>
                  <a:lnTo>
                    <a:pt x="5395" y="357"/>
                  </a:lnTo>
                  <a:lnTo>
                    <a:pt x="5395" y="345"/>
                  </a:lnTo>
                  <a:close/>
                  <a:moveTo>
                    <a:pt x="6883" y="357"/>
                  </a:moveTo>
                  <a:cubicBezTo>
                    <a:pt x="7049" y="357"/>
                    <a:pt x="7192" y="417"/>
                    <a:pt x="7311" y="536"/>
                  </a:cubicBezTo>
                  <a:lnTo>
                    <a:pt x="7966" y="1191"/>
                  </a:lnTo>
                  <a:lnTo>
                    <a:pt x="7823" y="1191"/>
                  </a:lnTo>
                  <a:cubicBezTo>
                    <a:pt x="7716" y="1191"/>
                    <a:pt x="7621" y="1274"/>
                    <a:pt x="7621" y="1381"/>
                  </a:cubicBezTo>
                  <a:cubicBezTo>
                    <a:pt x="7621" y="1488"/>
                    <a:pt x="7716" y="1572"/>
                    <a:pt x="7823" y="1572"/>
                  </a:cubicBezTo>
                  <a:lnTo>
                    <a:pt x="12026" y="1572"/>
                  </a:lnTo>
                  <a:cubicBezTo>
                    <a:pt x="12253" y="1572"/>
                    <a:pt x="12443" y="1750"/>
                    <a:pt x="12443" y="1988"/>
                  </a:cubicBezTo>
                  <a:lnTo>
                    <a:pt x="12431" y="10001"/>
                  </a:lnTo>
                  <a:cubicBezTo>
                    <a:pt x="12431" y="10216"/>
                    <a:pt x="12253" y="10418"/>
                    <a:pt x="12014" y="10418"/>
                  </a:cubicBezTo>
                  <a:lnTo>
                    <a:pt x="775" y="10418"/>
                  </a:lnTo>
                  <a:cubicBezTo>
                    <a:pt x="561" y="10418"/>
                    <a:pt x="358" y="10239"/>
                    <a:pt x="358" y="10001"/>
                  </a:cubicBezTo>
                  <a:lnTo>
                    <a:pt x="358" y="774"/>
                  </a:lnTo>
                  <a:cubicBezTo>
                    <a:pt x="358" y="548"/>
                    <a:pt x="537" y="357"/>
                    <a:pt x="775" y="357"/>
                  </a:cubicBezTo>
                  <a:lnTo>
                    <a:pt x="3859" y="357"/>
                  </a:lnTo>
                  <a:cubicBezTo>
                    <a:pt x="4025" y="357"/>
                    <a:pt x="4168" y="417"/>
                    <a:pt x="4287" y="536"/>
                  </a:cubicBezTo>
                  <a:lnTo>
                    <a:pt x="5085" y="1322"/>
                  </a:lnTo>
                  <a:cubicBezTo>
                    <a:pt x="5228" y="1465"/>
                    <a:pt x="5418" y="1560"/>
                    <a:pt x="5645" y="1560"/>
                  </a:cubicBezTo>
                  <a:lnTo>
                    <a:pt x="6942" y="1560"/>
                  </a:lnTo>
                  <a:cubicBezTo>
                    <a:pt x="7014" y="1560"/>
                    <a:pt x="7085" y="1512"/>
                    <a:pt x="7121" y="1441"/>
                  </a:cubicBezTo>
                  <a:cubicBezTo>
                    <a:pt x="7145" y="1369"/>
                    <a:pt x="7133" y="1286"/>
                    <a:pt x="7073" y="1226"/>
                  </a:cubicBezTo>
                  <a:lnTo>
                    <a:pt x="6192" y="357"/>
                  </a:lnTo>
                  <a:close/>
                  <a:moveTo>
                    <a:pt x="799" y="0"/>
                  </a:moveTo>
                  <a:cubicBezTo>
                    <a:pt x="358" y="0"/>
                    <a:pt x="1" y="345"/>
                    <a:pt x="1" y="786"/>
                  </a:cubicBezTo>
                  <a:lnTo>
                    <a:pt x="1" y="10013"/>
                  </a:lnTo>
                  <a:cubicBezTo>
                    <a:pt x="1" y="10442"/>
                    <a:pt x="358" y="10799"/>
                    <a:pt x="799" y="10799"/>
                  </a:cubicBezTo>
                  <a:lnTo>
                    <a:pt x="12026" y="10799"/>
                  </a:lnTo>
                  <a:cubicBezTo>
                    <a:pt x="12467" y="10799"/>
                    <a:pt x="12824" y="10442"/>
                    <a:pt x="12824" y="10013"/>
                  </a:cubicBezTo>
                  <a:lnTo>
                    <a:pt x="12824" y="1988"/>
                  </a:lnTo>
                  <a:cubicBezTo>
                    <a:pt x="12824" y="1524"/>
                    <a:pt x="12467" y="1191"/>
                    <a:pt x="12026" y="1191"/>
                  </a:cubicBezTo>
                  <a:lnTo>
                    <a:pt x="8490" y="1191"/>
                  </a:lnTo>
                  <a:lnTo>
                    <a:pt x="7585" y="274"/>
                  </a:lnTo>
                  <a:cubicBezTo>
                    <a:pt x="7383" y="83"/>
                    <a:pt x="7145" y="0"/>
                    <a:pt x="688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83"/>
            <p:cNvSpPr/>
            <p:nvPr/>
          </p:nvSpPr>
          <p:spPr>
            <a:xfrm>
              <a:off x="2292737" y="3477220"/>
              <a:ext cx="164898" cy="164866"/>
            </a:xfrm>
            <a:custGeom>
              <a:rect b="b" l="l" r="r" t="t"/>
              <a:pathLst>
                <a:path extrusionOk="0" h="5180" w="5181">
                  <a:moveTo>
                    <a:pt x="2799" y="1382"/>
                  </a:moveTo>
                  <a:cubicBezTo>
                    <a:pt x="3025" y="1382"/>
                    <a:pt x="3216" y="1560"/>
                    <a:pt x="3216" y="1798"/>
                  </a:cubicBezTo>
                  <a:lnTo>
                    <a:pt x="3216" y="2203"/>
                  </a:lnTo>
                  <a:cubicBezTo>
                    <a:pt x="3204" y="2525"/>
                    <a:pt x="2942" y="2810"/>
                    <a:pt x="2597" y="2810"/>
                  </a:cubicBezTo>
                  <a:cubicBezTo>
                    <a:pt x="2251" y="2810"/>
                    <a:pt x="1977" y="2525"/>
                    <a:pt x="1977" y="2203"/>
                  </a:cubicBezTo>
                  <a:lnTo>
                    <a:pt x="1977" y="1798"/>
                  </a:lnTo>
                  <a:cubicBezTo>
                    <a:pt x="1977" y="1572"/>
                    <a:pt x="2156" y="1382"/>
                    <a:pt x="2406" y="1382"/>
                  </a:cubicBezTo>
                  <a:close/>
                  <a:moveTo>
                    <a:pt x="2799" y="3156"/>
                  </a:moveTo>
                  <a:lnTo>
                    <a:pt x="2799" y="3275"/>
                  </a:lnTo>
                  <a:cubicBezTo>
                    <a:pt x="2799" y="3346"/>
                    <a:pt x="2835" y="3406"/>
                    <a:pt x="2858" y="3465"/>
                  </a:cubicBezTo>
                  <a:lnTo>
                    <a:pt x="2608" y="3715"/>
                  </a:lnTo>
                  <a:lnTo>
                    <a:pt x="2573" y="3715"/>
                  </a:lnTo>
                  <a:lnTo>
                    <a:pt x="2323" y="3465"/>
                  </a:lnTo>
                  <a:cubicBezTo>
                    <a:pt x="2358" y="3406"/>
                    <a:pt x="2382" y="3346"/>
                    <a:pt x="2382" y="3275"/>
                  </a:cubicBezTo>
                  <a:lnTo>
                    <a:pt x="2382" y="3156"/>
                  </a:lnTo>
                  <a:cubicBezTo>
                    <a:pt x="2454" y="3167"/>
                    <a:pt x="2513" y="3179"/>
                    <a:pt x="2597" y="3179"/>
                  </a:cubicBezTo>
                  <a:cubicBezTo>
                    <a:pt x="2668" y="3179"/>
                    <a:pt x="2739" y="3167"/>
                    <a:pt x="2799" y="3156"/>
                  </a:cubicBezTo>
                  <a:close/>
                  <a:moveTo>
                    <a:pt x="2573" y="381"/>
                  </a:moveTo>
                  <a:cubicBezTo>
                    <a:pt x="3799" y="381"/>
                    <a:pt x="4799" y="1382"/>
                    <a:pt x="4799" y="2596"/>
                  </a:cubicBezTo>
                  <a:cubicBezTo>
                    <a:pt x="4811" y="3287"/>
                    <a:pt x="4490" y="3906"/>
                    <a:pt x="3978" y="4322"/>
                  </a:cubicBezTo>
                  <a:lnTo>
                    <a:pt x="3978" y="4049"/>
                  </a:lnTo>
                  <a:cubicBezTo>
                    <a:pt x="3978" y="3822"/>
                    <a:pt x="3859" y="3608"/>
                    <a:pt x="3656" y="3525"/>
                  </a:cubicBezTo>
                  <a:lnTo>
                    <a:pt x="3180" y="3287"/>
                  </a:lnTo>
                  <a:lnTo>
                    <a:pt x="3180" y="3275"/>
                  </a:lnTo>
                  <a:lnTo>
                    <a:pt x="3180" y="2989"/>
                  </a:lnTo>
                  <a:cubicBezTo>
                    <a:pt x="3418" y="2810"/>
                    <a:pt x="3573" y="2513"/>
                    <a:pt x="3573" y="2203"/>
                  </a:cubicBezTo>
                  <a:lnTo>
                    <a:pt x="3573" y="1798"/>
                  </a:lnTo>
                  <a:cubicBezTo>
                    <a:pt x="3573" y="1370"/>
                    <a:pt x="3216" y="1012"/>
                    <a:pt x="2787" y="1012"/>
                  </a:cubicBezTo>
                  <a:lnTo>
                    <a:pt x="2382" y="1012"/>
                  </a:lnTo>
                  <a:cubicBezTo>
                    <a:pt x="1954" y="1012"/>
                    <a:pt x="1596" y="1370"/>
                    <a:pt x="1596" y="1798"/>
                  </a:cubicBezTo>
                  <a:lnTo>
                    <a:pt x="1596" y="2203"/>
                  </a:lnTo>
                  <a:cubicBezTo>
                    <a:pt x="1596" y="2525"/>
                    <a:pt x="1763" y="2810"/>
                    <a:pt x="2001" y="2989"/>
                  </a:cubicBezTo>
                  <a:lnTo>
                    <a:pt x="2001" y="3275"/>
                  </a:lnTo>
                  <a:lnTo>
                    <a:pt x="2001" y="3287"/>
                  </a:lnTo>
                  <a:lnTo>
                    <a:pt x="1525" y="3525"/>
                  </a:lnTo>
                  <a:cubicBezTo>
                    <a:pt x="1334" y="3632"/>
                    <a:pt x="1192" y="3822"/>
                    <a:pt x="1192" y="4049"/>
                  </a:cubicBezTo>
                  <a:lnTo>
                    <a:pt x="1192" y="4322"/>
                  </a:lnTo>
                  <a:cubicBezTo>
                    <a:pt x="692" y="3918"/>
                    <a:pt x="358" y="3298"/>
                    <a:pt x="358" y="2596"/>
                  </a:cubicBezTo>
                  <a:cubicBezTo>
                    <a:pt x="358" y="1382"/>
                    <a:pt x="1358" y="381"/>
                    <a:pt x="2573" y="381"/>
                  </a:cubicBezTo>
                  <a:close/>
                  <a:moveTo>
                    <a:pt x="3156" y="3691"/>
                  </a:moveTo>
                  <a:lnTo>
                    <a:pt x="3490" y="3846"/>
                  </a:lnTo>
                  <a:cubicBezTo>
                    <a:pt x="3561" y="3882"/>
                    <a:pt x="3609" y="3953"/>
                    <a:pt x="3609" y="4049"/>
                  </a:cubicBezTo>
                  <a:lnTo>
                    <a:pt x="3609" y="4560"/>
                  </a:lnTo>
                  <a:cubicBezTo>
                    <a:pt x="3311" y="4727"/>
                    <a:pt x="2954" y="4822"/>
                    <a:pt x="2597" y="4822"/>
                  </a:cubicBezTo>
                  <a:cubicBezTo>
                    <a:pt x="2227" y="4822"/>
                    <a:pt x="1882" y="4727"/>
                    <a:pt x="1585" y="4560"/>
                  </a:cubicBezTo>
                  <a:lnTo>
                    <a:pt x="1585" y="4049"/>
                  </a:lnTo>
                  <a:cubicBezTo>
                    <a:pt x="1585" y="3965"/>
                    <a:pt x="1632" y="3894"/>
                    <a:pt x="1704" y="3846"/>
                  </a:cubicBezTo>
                  <a:lnTo>
                    <a:pt x="2025" y="3691"/>
                  </a:lnTo>
                  <a:lnTo>
                    <a:pt x="2323" y="3989"/>
                  </a:lnTo>
                  <a:cubicBezTo>
                    <a:pt x="2406" y="4060"/>
                    <a:pt x="2489" y="4108"/>
                    <a:pt x="2597" y="4108"/>
                  </a:cubicBezTo>
                  <a:cubicBezTo>
                    <a:pt x="2704" y="4108"/>
                    <a:pt x="2799" y="4060"/>
                    <a:pt x="2858" y="3989"/>
                  </a:cubicBezTo>
                  <a:lnTo>
                    <a:pt x="3156" y="3691"/>
                  </a:lnTo>
                  <a:close/>
                  <a:moveTo>
                    <a:pt x="2597" y="0"/>
                  </a:moveTo>
                  <a:cubicBezTo>
                    <a:pt x="1168" y="0"/>
                    <a:pt x="1" y="1155"/>
                    <a:pt x="1" y="2584"/>
                  </a:cubicBezTo>
                  <a:cubicBezTo>
                    <a:pt x="1" y="4013"/>
                    <a:pt x="1168" y="5180"/>
                    <a:pt x="2597" y="5180"/>
                  </a:cubicBezTo>
                  <a:cubicBezTo>
                    <a:pt x="4025" y="5180"/>
                    <a:pt x="5180" y="4013"/>
                    <a:pt x="5180" y="2584"/>
                  </a:cubicBezTo>
                  <a:cubicBezTo>
                    <a:pt x="5180" y="1155"/>
                    <a:pt x="4025" y="0"/>
                    <a:pt x="259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83"/>
            <p:cNvSpPr/>
            <p:nvPr/>
          </p:nvSpPr>
          <p:spPr>
            <a:xfrm>
              <a:off x="2256358" y="3451503"/>
              <a:ext cx="188769" cy="177311"/>
            </a:xfrm>
            <a:custGeom>
              <a:rect b="b" l="l" r="r" t="t"/>
              <a:pathLst>
                <a:path extrusionOk="0" h="5571" w="5931">
                  <a:moveTo>
                    <a:pt x="3751" y="0"/>
                  </a:moveTo>
                  <a:cubicBezTo>
                    <a:pt x="2872" y="0"/>
                    <a:pt x="1994" y="341"/>
                    <a:pt x="1323" y="999"/>
                  </a:cubicBezTo>
                  <a:cubicBezTo>
                    <a:pt x="120" y="2201"/>
                    <a:pt x="1" y="4142"/>
                    <a:pt x="1049" y="5488"/>
                  </a:cubicBezTo>
                  <a:cubicBezTo>
                    <a:pt x="1073" y="5535"/>
                    <a:pt x="1132" y="5571"/>
                    <a:pt x="1192" y="5571"/>
                  </a:cubicBezTo>
                  <a:cubicBezTo>
                    <a:pt x="1239" y="5571"/>
                    <a:pt x="1263" y="5547"/>
                    <a:pt x="1311" y="5523"/>
                  </a:cubicBezTo>
                  <a:cubicBezTo>
                    <a:pt x="1382" y="5464"/>
                    <a:pt x="1406" y="5345"/>
                    <a:pt x="1346" y="5249"/>
                  </a:cubicBezTo>
                  <a:cubicBezTo>
                    <a:pt x="406" y="4047"/>
                    <a:pt x="525" y="2332"/>
                    <a:pt x="1596" y="1261"/>
                  </a:cubicBezTo>
                  <a:cubicBezTo>
                    <a:pt x="2181" y="676"/>
                    <a:pt x="2961" y="375"/>
                    <a:pt x="3742" y="375"/>
                  </a:cubicBezTo>
                  <a:cubicBezTo>
                    <a:pt x="4393" y="375"/>
                    <a:pt x="5044" y="584"/>
                    <a:pt x="5585" y="1011"/>
                  </a:cubicBezTo>
                  <a:cubicBezTo>
                    <a:pt x="5616" y="1037"/>
                    <a:pt x="5656" y="1049"/>
                    <a:pt x="5697" y="1049"/>
                  </a:cubicBezTo>
                  <a:cubicBezTo>
                    <a:pt x="5750" y="1049"/>
                    <a:pt x="5806" y="1028"/>
                    <a:pt x="5847" y="987"/>
                  </a:cubicBezTo>
                  <a:cubicBezTo>
                    <a:pt x="5930" y="904"/>
                    <a:pt x="5895" y="773"/>
                    <a:pt x="5823" y="713"/>
                  </a:cubicBezTo>
                  <a:cubicBezTo>
                    <a:pt x="5209" y="233"/>
                    <a:pt x="4479" y="0"/>
                    <a:pt x="37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83"/>
            <p:cNvSpPr/>
            <p:nvPr/>
          </p:nvSpPr>
          <p:spPr>
            <a:xfrm>
              <a:off x="2305245" y="3491160"/>
              <a:ext cx="189151" cy="176706"/>
            </a:xfrm>
            <a:custGeom>
              <a:rect b="b" l="l" r="r" t="t"/>
              <a:pathLst>
                <a:path extrusionOk="0" h="5552" w="5943">
                  <a:moveTo>
                    <a:pt x="4739" y="1"/>
                  </a:moveTo>
                  <a:cubicBezTo>
                    <a:pt x="4695" y="1"/>
                    <a:pt x="4650" y="13"/>
                    <a:pt x="4609" y="39"/>
                  </a:cubicBezTo>
                  <a:cubicBezTo>
                    <a:pt x="4537" y="98"/>
                    <a:pt x="4525" y="217"/>
                    <a:pt x="4585" y="301"/>
                  </a:cubicBezTo>
                  <a:cubicBezTo>
                    <a:pt x="5513" y="1503"/>
                    <a:pt x="5406" y="3218"/>
                    <a:pt x="4335" y="4289"/>
                  </a:cubicBezTo>
                  <a:cubicBezTo>
                    <a:pt x="3750" y="4874"/>
                    <a:pt x="2970" y="5175"/>
                    <a:pt x="2189" y="5175"/>
                  </a:cubicBezTo>
                  <a:cubicBezTo>
                    <a:pt x="1538" y="5175"/>
                    <a:pt x="887" y="4966"/>
                    <a:pt x="346" y="4539"/>
                  </a:cubicBezTo>
                  <a:cubicBezTo>
                    <a:pt x="314" y="4516"/>
                    <a:pt x="276" y="4505"/>
                    <a:pt x="237" y="4505"/>
                  </a:cubicBezTo>
                  <a:cubicBezTo>
                    <a:pt x="177" y="4505"/>
                    <a:pt x="116" y="4531"/>
                    <a:pt x="72" y="4575"/>
                  </a:cubicBezTo>
                  <a:cubicBezTo>
                    <a:pt x="1" y="4646"/>
                    <a:pt x="25" y="4765"/>
                    <a:pt x="96" y="4837"/>
                  </a:cubicBezTo>
                  <a:cubicBezTo>
                    <a:pt x="715" y="5313"/>
                    <a:pt x="1453" y="5551"/>
                    <a:pt x="2180" y="5551"/>
                  </a:cubicBezTo>
                  <a:cubicBezTo>
                    <a:pt x="3061" y="5551"/>
                    <a:pt x="3930" y="5218"/>
                    <a:pt x="4597" y="4551"/>
                  </a:cubicBezTo>
                  <a:cubicBezTo>
                    <a:pt x="5823" y="3349"/>
                    <a:pt x="5942" y="1420"/>
                    <a:pt x="4882" y="62"/>
                  </a:cubicBezTo>
                  <a:cubicBezTo>
                    <a:pt x="4849" y="22"/>
                    <a:pt x="4796" y="1"/>
                    <a:pt x="4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5" name="Google Shape;6735;p83"/>
          <p:cNvGrpSpPr/>
          <p:nvPr/>
        </p:nvGrpSpPr>
        <p:grpSpPr>
          <a:xfrm>
            <a:off x="4891198" y="2925108"/>
            <a:ext cx="334634" cy="334634"/>
            <a:chOff x="4891198" y="2925108"/>
            <a:chExt cx="334634" cy="334634"/>
          </a:xfrm>
        </p:grpSpPr>
        <p:sp>
          <p:nvSpPr>
            <p:cNvPr id="6736" name="Google Shape;6736;p83"/>
            <p:cNvSpPr/>
            <p:nvPr/>
          </p:nvSpPr>
          <p:spPr>
            <a:xfrm>
              <a:off x="5001830" y="2925108"/>
              <a:ext cx="113338" cy="150831"/>
            </a:xfrm>
            <a:custGeom>
              <a:rect b="b" l="l" r="r" t="t"/>
              <a:pathLst>
                <a:path extrusionOk="0" h="4739" w="3561">
                  <a:moveTo>
                    <a:pt x="1822" y="333"/>
                  </a:moveTo>
                  <a:cubicBezTo>
                    <a:pt x="2251" y="333"/>
                    <a:pt x="2596" y="691"/>
                    <a:pt x="2596" y="1107"/>
                  </a:cubicBezTo>
                  <a:lnTo>
                    <a:pt x="2596" y="1214"/>
                  </a:lnTo>
                  <a:lnTo>
                    <a:pt x="2573" y="1214"/>
                  </a:lnTo>
                  <a:cubicBezTo>
                    <a:pt x="2358" y="1155"/>
                    <a:pt x="2275" y="857"/>
                    <a:pt x="2263" y="857"/>
                  </a:cubicBezTo>
                  <a:cubicBezTo>
                    <a:pt x="2251" y="798"/>
                    <a:pt x="2203" y="738"/>
                    <a:pt x="2132" y="738"/>
                  </a:cubicBezTo>
                  <a:cubicBezTo>
                    <a:pt x="2119" y="733"/>
                    <a:pt x="2105" y="731"/>
                    <a:pt x="2092" y="731"/>
                  </a:cubicBezTo>
                  <a:cubicBezTo>
                    <a:pt x="2043" y="731"/>
                    <a:pt x="1993" y="761"/>
                    <a:pt x="1965" y="798"/>
                  </a:cubicBezTo>
                  <a:cubicBezTo>
                    <a:pt x="1668" y="1214"/>
                    <a:pt x="1001" y="1214"/>
                    <a:pt x="1001" y="1214"/>
                  </a:cubicBezTo>
                  <a:lnTo>
                    <a:pt x="953" y="1214"/>
                  </a:lnTo>
                  <a:lnTo>
                    <a:pt x="965" y="1107"/>
                  </a:lnTo>
                  <a:cubicBezTo>
                    <a:pt x="965" y="679"/>
                    <a:pt x="1322" y="333"/>
                    <a:pt x="1739" y="333"/>
                  </a:cubicBezTo>
                  <a:close/>
                  <a:moveTo>
                    <a:pt x="2739" y="1655"/>
                  </a:moveTo>
                  <a:cubicBezTo>
                    <a:pt x="2775" y="1691"/>
                    <a:pt x="2775" y="1715"/>
                    <a:pt x="2775" y="1750"/>
                  </a:cubicBezTo>
                  <a:cubicBezTo>
                    <a:pt x="2775" y="1786"/>
                    <a:pt x="2751" y="1834"/>
                    <a:pt x="2703" y="1845"/>
                  </a:cubicBezTo>
                  <a:lnTo>
                    <a:pt x="2703" y="1655"/>
                  </a:lnTo>
                  <a:close/>
                  <a:moveTo>
                    <a:pt x="846" y="1667"/>
                  </a:moveTo>
                  <a:lnTo>
                    <a:pt x="846" y="1881"/>
                  </a:lnTo>
                  <a:cubicBezTo>
                    <a:pt x="822" y="1845"/>
                    <a:pt x="787" y="1822"/>
                    <a:pt x="787" y="1762"/>
                  </a:cubicBezTo>
                  <a:cubicBezTo>
                    <a:pt x="787" y="1715"/>
                    <a:pt x="810" y="1691"/>
                    <a:pt x="822" y="1667"/>
                  </a:cubicBezTo>
                  <a:close/>
                  <a:moveTo>
                    <a:pt x="2084" y="1179"/>
                  </a:moveTo>
                  <a:cubicBezTo>
                    <a:pt x="2144" y="1298"/>
                    <a:pt x="2251" y="1417"/>
                    <a:pt x="2394" y="1476"/>
                  </a:cubicBezTo>
                  <a:lnTo>
                    <a:pt x="2382" y="1953"/>
                  </a:lnTo>
                  <a:cubicBezTo>
                    <a:pt x="2382" y="2250"/>
                    <a:pt x="2144" y="2477"/>
                    <a:pt x="1858" y="2477"/>
                  </a:cubicBezTo>
                  <a:lnTo>
                    <a:pt x="1715" y="2477"/>
                  </a:lnTo>
                  <a:cubicBezTo>
                    <a:pt x="1418" y="2477"/>
                    <a:pt x="1191" y="2238"/>
                    <a:pt x="1191" y="1953"/>
                  </a:cubicBezTo>
                  <a:lnTo>
                    <a:pt x="1191" y="1524"/>
                  </a:lnTo>
                  <a:cubicBezTo>
                    <a:pt x="1406" y="1488"/>
                    <a:pt x="1787" y="1417"/>
                    <a:pt x="2084" y="1179"/>
                  </a:cubicBezTo>
                  <a:close/>
                  <a:moveTo>
                    <a:pt x="1965" y="2798"/>
                  </a:moveTo>
                  <a:lnTo>
                    <a:pt x="1965" y="2893"/>
                  </a:lnTo>
                  <a:lnTo>
                    <a:pt x="1787" y="3084"/>
                  </a:lnTo>
                  <a:lnTo>
                    <a:pt x="1608" y="2917"/>
                  </a:lnTo>
                  <a:lnTo>
                    <a:pt x="1608" y="2798"/>
                  </a:lnTo>
                  <a:close/>
                  <a:moveTo>
                    <a:pt x="1751" y="0"/>
                  </a:moveTo>
                  <a:cubicBezTo>
                    <a:pt x="1144" y="0"/>
                    <a:pt x="644" y="512"/>
                    <a:pt x="644" y="1119"/>
                  </a:cubicBezTo>
                  <a:lnTo>
                    <a:pt x="644" y="1417"/>
                  </a:lnTo>
                  <a:cubicBezTo>
                    <a:pt x="537" y="1512"/>
                    <a:pt x="465" y="1643"/>
                    <a:pt x="465" y="1774"/>
                  </a:cubicBezTo>
                  <a:cubicBezTo>
                    <a:pt x="465" y="2000"/>
                    <a:pt x="656" y="2203"/>
                    <a:pt x="894" y="2226"/>
                  </a:cubicBezTo>
                  <a:cubicBezTo>
                    <a:pt x="953" y="2429"/>
                    <a:pt x="1108" y="2596"/>
                    <a:pt x="1287" y="2703"/>
                  </a:cubicBezTo>
                  <a:lnTo>
                    <a:pt x="1287" y="2786"/>
                  </a:lnTo>
                  <a:lnTo>
                    <a:pt x="596" y="3060"/>
                  </a:lnTo>
                  <a:cubicBezTo>
                    <a:pt x="537" y="3084"/>
                    <a:pt x="1" y="3298"/>
                    <a:pt x="1" y="3965"/>
                  </a:cubicBezTo>
                  <a:lnTo>
                    <a:pt x="1" y="4560"/>
                  </a:lnTo>
                  <a:cubicBezTo>
                    <a:pt x="1" y="4643"/>
                    <a:pt x="72" y="4727"/>
                    <a:pt x="167" y="4727"/>
                  </a:cubicBezTo>
                  <a:lnTo>
                    <a:pt x="584" y="4727"/>
                  </a:lnTo>
                  <a:cubicBezTo>
                    <a:pt x="668" y="4727"/>
                    <a:pt x="739" y="4643"/>
                    <a:pt x="739" y="4560"/>
                  </a:cubicBezTo>
                  <a:cubicBezTo>
                    <a:pt x="739" y="4465"/>
                    <a:pt x="668" y="4393"/>
                    <a:pt x="584" y="4393"/>
                  </a:cubicBezTo>
                  <a:lnTo>
                    <a:pt x="322" y="4393"/>
                  </a:lnTo>
                  <a:lnTo>
                    <a:pt x="322" y="3965"/>
                  </a:lnTo>
                  <a:cubicBezTo>
                    <a:pt x="322" y="3500"/>
                    <a:pt x="691" y="3369"/>
                    <a:pt x="703" y="3369"/>
                  </a:cubicBezTo>
                  <a:lnTo>
                    <a:pt x="715" y="3369"/>
                  </a:lnTo>
                  <a:lnTo>
                    <a:pt x="1334" y="3131"/>
                  </a:lnTo>
                  <a:lnTo>
                    <a:pt x="1668" y="3453"/>
                  </a:lnTo>
                  <a:cubicBezTo>
                    <a:pt x="1703" y="3489"/>
                    <a:pt x="1739" y="3500"/>
                    <a:pt x="1787" y="3500"/>
                  </a:cubicBezTo>
                  <a:cubicBezTo>
                    <a:pt x="1834" y="3500"/>
                    <a:pt x="1870" y="3489"/>
                    <a:pt x="1906" y="3453"/>
                  </a:cubicBezTo>
                  <a:lnTo>
                    <a:pt x="2215" y="3131"/>
                  </a:lnTo>
                  <a:lnTo>
                    <a:pt x="2846" y="3381"/>
                  </a:lnTo>
                  <a:lnTo>
                    <a:pt x="2858" y="3381"/>
                  </a:lnTo>
                  <a:cubicBezTo>
                    <a:pt x="2858" y="3381"/>
                    <a:pt x="3227" y="3512"/>
                    <a:pt x="3227" y="3977"/>
                  </a:cubicBezTo>
                  <a:lnTo>
                    <a:pt x="3227" y="4405"/>
                  </a:lnTo>
                  <a:lnTo>
                    <a:pt x="1120" y="4405"/>
                  </a:lnTo>
                  <a:cubicBezTo>
                    <a:pt x="1025" y="4405"/>
                    <a:pt x="953" y="4489"/>
                    <a:pt x="953" y="4572"/>
                  </a:cubicBezTo>
                  <a:cubicBezTo>
                    <a:pt x="953" y="4667"/>
                    <a:pt x="1025" y="4739"/>
                    <a:pt x="1120" y="4739"/>
                  </a:cubicBezTo>
                  <a:lnTo>
                    <a:pt x="3394" y="4739"/>
                  </a:lnTo>
                  <a:cubicBezTo>
                    <a:pt x="3477" y="4739"/>
                    <a:pt x="3561" y="4667"/>
                    <a:pt x="3561" y="4572"/>
                  </a:cubicBezTo>
                  <a:lnTo>
                    <a:pt x="3561" y="3977"/>
                  </a:lnTo>
                  <a:cubicBezTo>
                    <a:pt x="3561" y="3310"/>
                    <a:pt x="3037" y="3084"/>
                    <a:pt x="2965" y="3072"/>
                  </a:cubicBezTo>
                  <a:lnTo>
                    <a:pt x="2311" y="2798"/>
                  </a:lnTo>
                  <a:lnTo>
                    <a:pt x="2311" y="2715"/>
                  </a:lnTo>
                  <a:cubicBezTo>
                    <a:pt x="2489" y="2607"/>
                    <a:pt x="2620" y="2441"/>
                    <a:pt x="2692" y="2238"/>
                  </a:cubicBezTo>
                  <a:cubicBezTo>
                    <a:pt x="2930" y="2226"/>
                    <a:pt x="3120" y="2012"/>
                    <a:pt x="3120" y="1774"/>
                  </a:cubicBezTo>
                  <a:cubicBezTo>
                    <a:pt x="3120" y="1631"/>
                    <a:pt x="3049" y="1488"/>
                    <a:pt x="2942" y="1417"/>
                  </a:cubicBezTo>
                  <a:lnTo>
                    <a:pt x="2942" y="1119"/>
                  </a:lnTo>
                  <a:cubicBezTo>
                    <a:pt x="2942" y="512"/>
                    <a:pt x="2442" y="0"/>
                    <a:pt x="183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83"/>
            <p:cNvSpPr/>
            <p:nvPr/>
          </p:nvSpPr>
          <p:spPr>
            <a:xfrm>
              <a:off x="5102628" y="2933033"/>
              <a:ext cx="98188" cy="76991"/>
            </a:xfrm>
            <a:custGeom>
              <a:rect b="b" l="l" r="r" t="t"/>
              <a:pathLst>
                <a:path extrusionOk="0" h="2419" w="3085">
                  <a:moveTo>
                    <a:pt x="181" y="1"/>
                  </a:moveTo>
                  <a:cubicBezTo>
                    <a:pt x="116" y="1"/>
                    <a:pt x="55" y="44"/>
                    <a:pt x="37" y="108"/>
                  </a:cubicBezTo>
                  <a:cubicBezTo>
                    <a:pt x="1" y="192"/>
                    <a:pt x="48" y="287"/>
                    <a:pt x="132" y="323"/>
                  </a:cubicBezTo>
                  <a:cubicBezTo>
                    <a:pt x="1215" y="680"/>
                    <a:pt x="2132" y="1394"/>
                    <a:pt x="2751" y="2347"/>
                  </a:cubicBezTo>
                  <a:cubicBezTo>
                    <a:pt x="2787" y="2394"/>
                    <a:pt x="2846" y="2418"/>
                    <a:pt x="2894" y="2418"/>
                  </a:cubicBezTo>
                  <a:cubicBezTo>
                    <a:pt x="2918" y="2418"/>
                    <a:pt x="2954" y="2406"/>
                    <a:pt x="2977" y="2394"/>
                  </a:cubicBezTo>
                  <a:cubicBezTo>
                    <a:pt x="3049" y="2347"/>
                    <a:pt x="3085" y="2239"/>
                    <a:pt x="3025" y="2168"/>
                  </a:cubicBezTo>
                  <a:cubicBezTo>
                    <a:pt x="2370" y="1156"/>
                    <a:pt x="1382" y="382"/>
                    <a:pt x="239" y="13"/>
                  </a:cubicBezTo>
                  <a:cubicBezTo>
                    <a:pt x="220" y="5"/>
                    <a:pt x="200" y="1"/>
                    <a:pt x="18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83"/>
            <p:cNvSpPr/>
            <p:nvPr/>
          </p:nvSpPr>
          <p:spPr>
            <a:xfrm>
              <a:off x="4915832" y="2932492"/>
              <a:ext cx="98920" cy="77532"/>
            </a:xfrm>
            <a:custGeom>
              <a:rect b="b" l="l" r="r" t="t"/>
              <a:pathLst>
                <a:path extrusionOk="0" h="2436" w="3108">
                  <a:moveTo>
                    <a:pt x="2914" y="0"/>
                  </a:moveTo>
                  <a:cubicBezTo>
                    <a:pt x="2899" y="0"/>
                    <a:pt x="2884" y="2"/>
                    <a:pt x="2869" y="6"/>
                  </a:cubicBezTo>
                  <a:cubicBezTo>
                    <a:pt x="1703" y="375"/>
                    <a:pt x="714" y="1161"/>
                    <a:pt x="36" y="2185"/>
                  </a:cubicBezTo>
                  <a:cubicBezTo>
                    <a:pt x="0" y="2256"/>
                    <a:pt x="24" y="2364"/>
                    <a:pt x="95" y="2411"/>
                  </a:cubicBezTo>
                  <a:cubicBezTo>
                    <a:pt x="131" y="2423"/>
                    <a:pt x="155" y="2435"/>
                    <a:pt x="191" y="2435"/>
                  </a:cubicBezTo>
                  <a:cubicBezTo>
                    <a:pt x="250" y="2435"/>
                    <a:pt x="298" y="2411"/>
                    <a:pt x="322" y="2364"/>
                  </a:cubicBezTo>
                  <a:cubicBezTo>
                    <a:pt x="953" y="1399"/>
                    <a:pt x="1881" y="685"/>
                    <a:pt x="2977" y="328"/>
                  </a:cubicBezTo>
                  <a:cubicBezTo>
                    <a:pt x="3060" y="292"/>
                    <a:pt x="3108" y="209"/>
                    <a:pt x="3072" y="113"/>
                  </a:cubicBezTo>
                  <a:cubicBezTo>
                    <a:pt x="3052" y="44"/>
                    <a:pt x="2984" y="0"/>
                    <a:pt x="291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83"/>
            <p:cNvSpPr/>
            <p:nvPr/>
          </p:nvSpPr>
          <p:spPr>
            <a:xfrm>
              <a:off x="4915832" y="3174254"/>
              <a:ext cx="80746" cy="70689"/>
            </a:xfrm>
            <a:custGeom>
              <a:rect b="b" l="l" r="r" t="t"/>
              <a:pathLst>
                <a:path extrusionOk="0" h="2221" w="2537">
                  <a:moveTo>
                    <a:pt x="185" y="0"/>
                  </a:moveTo>
                  <a:cubicBezTo>
                    <a:pt x="155" y="0"/>
                    <a:pt x="125" y="9"/>
                    <a:pt x="95" y="30"/>
                  </a:cubicBezTo>
                  <a:cubicBezTo>
                    <a:pt x="24" y="78"/>
                    <a:pt x="0" y="185"/>
                    <a:pt x="60" y="256"/>
                  </a:cubicBezTo>
                  <a:cubicBezTo>
                    <a:pt x="607" y="1102"/>
                    <a:pt x="1381" y="1780"/>
                    <a:pt x="2286" y="2209"/>
                  </a:cubicBezTo>
                  <a:cubicBezTo>
                    <a:pt x="2322" y="2221"/>
                    <a:pt x="2334" y="2221"/>
                    <a:pt x="2357" y="2221"/>
                  </a:cubicBezTo>
                  <a:cubicBezTo>
                    <a:pt x="2417" y="2221"/>
                    <a:pt x="2477" y="2197"/>
                    <a:pt x="2512" y="2138"/>
                  </a:cubicBezTo>
                  <a:cubicBezTo>
                    <a:pt x="2536" y="2030"/>
                    <a:pt x="2512" y="1923"/>
                    <a:pt x="2417" y="1899"/>
                  </a:cubicBezTo>
                  <a:cubicBezTo>
                    <a:pt x="1560" y="1495"/>
                    <a:pt x="845" y="864"/>
                    <a:pt x="322" y="78"/>
                  </a:cubicBezTo>
                  <a:cubicBezTo>
                    <a:pt x="291" y="31"/>
                    <a:pt x="240" y="0"/>
                    <a:pt x="18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83"/>
            <p:cNvSpPr/>
            <p:nvPr/>
          </p:nvSpPr>
          <p:spPr>
            <a:xfrm>
              <a:off x="5121215" y="3173936"/>
              <a:ext cx="79601" cy="69511"/>
            </a:xfrm>
            <a:custGeom>
              <a:rect b="b" l="l" r="r" t="t"/>
              <a:pathLst>
                <a:path extrusionOk="0" h="2184" w="2501">
                  <a:moveTo>
                    <a:pt x="2301" y="0"/>
                  </a:moveTo>
                  <a:cubicBezTo>
                    <a:pt x="2250" y="0"/>
                    <a:pt x="2201" y="25"/>
                    <a:pt x="2179" y="76"/>
                  </a:cubicBezTo>
                  <a:cubicBezTo>
                    <a:pt x="1667" y="862"/>
                    <a:pt x="953" y="1481"/>
                    <a:pt x="119" y="1874"/>
                  </a:cubicBezTo>
                  <a:cubicBezTo>
                    <a:pt x="36" y="1921"/>
                    <a:pt x="0" y="2005"/>
                    <a:pt x="48" y="2100"/>
                  </a:cubicBezTo>
                  <a:cubicBezTo>
                    <a:pt x="72" y="2159"/>
                    <a:pt x="131" y="2183"/>
                    <a:pt x="191" y="2183"/>
                  </a:cubicBezTo>
                  <a:cubicBezTo>
                    <a:pt x="226" y="2183"/>
                    <a:pt x="238" y="2183"/>
                    <a:pt x="274" y="2171"/>
                  </a:cubicBezTo>
                  <a:cubicBezTo>
                    <a:pt x="1167" y="1755"/>
                    <a:pt x="1941" y="1088"/>
                    <a:pt x="2477" y="231"/>
                  </a:cubicBezTo>
                  <a:cubicBezTo>
                    <a:pt x="2501" y="183"/>
                    <a:pt x="2489" y="76"/>
                    <a:pt x="2393" y="28"/>
                  </a:cubicBezTo>
                  <a:cubicBezTo>
                    <a:pt x="2366" y="10"/>
                    <a:pt x="2333" y="0"/>
                    <a:pt x="230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83"/>
            <p:cNvSpPr/>
            <p:nvPr/>
          </p:nvSpPr>
          <p:spPr>
            <a:xfrm>
              <a:off x="4891198" y="3016803"/>
              <a:ext cx="112956" cy="150831"/>
            </a:xfrm>
            <a:custGeom>
              <a:rect b="b" l="l" r="r" t="t"/>
              <a:pathLst>
                <a:path extrusionOk="0" h="4739" w="3549">
                  <a:moveTo>
                    <a:pt x="1822" y="322"/>
                  </a:moveTo>
                  <a:cubicBezTo>
                    <a:pt x="2262" y="322"/>
                    <a:pt x="2596" y="679"/>
                    <a:pt x="2596" y="1096"/>
                  </a:cubicBezTo>
                  <a:lnTo>
                    <a:pt x="2596" y="1203"/>
                  </a:lnTo>
                  <a:lnTo>
                    <a:pt x="2584" y="1203"/>
                  </a:lnTo>
                  <a:cubicBezTo>
                    <a:pt x="2358" y="1143"/>
                    <a:pt x="2286" y="846"/>
                    <a:pt x="2274" y="846"/>
                  </a:cubicBezTo>
                  <a:cubicBezTo>
                    <a:pt x="2262" y="786"/>
                    <a:pt x="2215" y="727"/>
                    <a:pt x="2143" y="727"/>
                  </a:cubicBezTo>
                  <a:cubicBezTo>
                    <a:pt x="2133" y="725"/>
                    <a:pt x="2122" y="724"/>
                    <a:pt x="2111" y="724"/>
                  </a:cubicBezTo>
                  <a:cubicBezTo>
                    <a:pt x="2057" y="724"/>
                    <a:pt x="1996" y="747"/>
                    <a:pt x="1977" y="786"/>
                  </a:cubicBezTo>
                  <a:cubicBezTo>
                    <a:pt x="1691" y="1203"/>
                    <a:pt x="1024" y="1203"/>
                    <a:pt x="1024" y="1203"/>
                  </a:cubicBezTo>
                  <a:lnTo>
                    <a:pt x="976" y="1203"/>
                  </a:lnTo>
                  <a:lnTo>
                    <a:pt x="976" y="1096"/>
                  </a:lnTo>
                  <a:cubicBezTo>
                    <a:pt x="976" y="667"/>
                    <a:pt x="1334" y="322"/>
                    <a:pt x="1750" y="322"/>
                  </a:cubicBezTo>
                  <a:close/>
                  <a:moveTo>
                    <a:pt x="2727" y="1667"/>
                  </a:moveTo>
                  <a:cubicBezTo>
                    <a:pt x="2762" y="1691"/>
                    <a:pt x="2762" y="1727"/>
                    <a:pt x="2762" y="1751"/>
                  </a:cubicBezTo>
                  <a:cubicBezTo>
                    <a:pt x="2762" y="1798"/>
                    <a:pt x="2750" y="1846"/>
                    <a:pt x="2703" y="1858"/>
                  </a:cubicBezTo>
                  <a:lnTo>
                    <a:pt x="2703" y="1667"/>
                  </a:lnTo>
                  <a:close/>
                  <a:moveTo>
                    <a:pt x="845" y="1667"/>
                  </a:moveTo>
                  <a:lnTo>
                    <a:pt x="845" y="1870"/>
                  </a:lnTo>
                  <a:cubicBezTo>
                    <a:pt x="810" y="1846"/>
                    <a:pt x="786" y="1810"/>
                    <a:pt x="786" y="1751"/>
                  </a:cubicBezTo>
                  <a:cubicBezTo>
                    <a:pt x="786" y="1727"/>
                    <a:pt x="798" y="1691"/>
                    <a:pt x="810" y="1667"/>
                  </a:cubicBezTo>
                  <a:close/>
                  <a:moveTo>
                    <a:pt x="2084" y="1203"/>
                  </a:moveTo>
                  <a:cubicBezTo>
                    <a:pt x="2143" y="1322"/>
                    <a:pt x="2239" y="1441"/>
                    <a:pt x="2393" y="1501"/>
                  </a:cubicBezTo>
                  <a:lnTo>
                    <a:pt x="2393" y="1977"/>
                  </a:lnTo>
                  <a:cubicBezTo>
                    <a:pt x="2393" y="2263"/>
                    <a:pt x="2155" y="2489"/>
                    <a:pt x="1858" y="2489"/>
                  </a:cubicBezTo>
                  <a:lnTo>
                    <a:pt x="1703" y="2489"/>
                  </a:lnTo>
                  <a:cubicBezTo>
                    <a:pt x="1405" y="2489"/>
                    <a:pt x="1191" y="2251"/>
                    <a:pt x="1191" y="1977"/>
                  </a:cubicBezTo>
                  <a:lnTo>
                    <a:pt x="1191" y="1548"/>
                  </a:lnTo>
                  <a:cubicBezTo>
                    <a:pt x="1393" y="1512"/>
                    <a:pt x="1786" y="1441"/>
                    <a:pt x="2084" y="1203"/>
                  </a:cubicBezTo>
                  <a:close/>
                  <a:moveTo>
                    <a:pt x="1965" y="2822"/>
                  </a:moveTo>
                  <a:lnTo>
                    <a:pt x="1965" y="2917"/>
                  </a:lnTo>
                  <a:lnTo>
                    <a:pt x="1786" y="3108"/>
                  </a:lnTo>
                  <a:lnTo>
                    <a:pt x="1607" y="2941"/>
                  </a:lnTo>
                  <a:lnTo>
                    <a:pt x="1607" y="2822"/>
                  </a:lnTo>
                  <a:close/>
                  <a:moveTo>
                    <a:pt x="1750" y="0"/>
                  </a:moveTo>
                  <a:cubicBezTo>
                    <a:pt x="1143" y="0"/>
                    <a:pt x="631" y="500"/>
                    <a:pt x="631" y="1108"/>
                  </a:cubicBezTo>
                  <a:lnTo>
                    <a:pt x="631" y="1405"/>
                  </a:lnTo>
                  <a:cubicBezTo>
                    <a:pt x="524" y="1501"/>
                    <a:pt x="453" y="1631"/>
                    <a:pt x="453" y="1762"/>
                  </a:cubicBezTo>
                  <a:cubicBezTo>
                    <a:pt x="453" y="2024"/>
                    <a:pt x="643" y="2215"/>
                    <a:pt x="893" y="2227"/>
                  </a:cubicBezTo>
                  <a:cubicBezTo>
                    <a:pt x="953" y="2441"/>
                    <a:pt x="1096" y="2596"/>
                    <a:pt x="1274" y="2703"/>
                  </a:cubicBezTo>
                  <a:lnTo>
                    <a:pt x="1274" y="2798"/>
                  </a:lnTo>
                  <a:lnTo>
                    <a:pt x="595" y="3060"/>
                  </a:lnTo>
                  <a:cubicBezTo>
                    <a:pt x="524" y="3096"/>
                    <a:pt x="0" y="3298"/>
                    <a:pt x="0" y="3965"/>
                  </a:cubicBezTo>
                  <a:lnTo>
                    <a:pt x="0" y="4560"/>
                  </a:lnTo>
                  <a:cubicBezTo>
                    <a:pt x="0" y="4656"/>
                    <a:pt x="72" y="4727"/>
                    <a:pt x="155" y="4727"/>
                  </a:cubicBezTo>
                  <a:lnTo>
                    <a:pt x="572" y="4727"/>
                  </a:lnTo>
                  <a:cubicBezTo>
                    <a:pt x="667" y="4727"/>
                    <a:pt x="738" y="4656"/>
                    <a:pt x="738" y="4560"/>
                  </a:cubicBezTo>
                  <a:cubicBezTo>
                    <a:pt x="738" y="4477"/>
                    <a:pt x="667" y="4406"/>
                    <a:pt x="572" y="4406"/>
                  </a:cubicBezTo>
                  <a:lnTo>
                    <a:pt x="322" y="4406"/>
                  </a:lnTo>
                  <a:lnTo>
                    <a:pt x="322" y="3965"/>
                  </a:lnTo>
                  <a:cubicBezTo>
                    <a:pt x="322" y="3513"/>
                    <a:pt x="679" y="3370"/>
                    <a:pt x="691" y="3370"/>
                  </a:cubicBezTo>
                  <a:lnTo>
                    <a:pt x="703" y="3370"/>
                  </a:lnTo>
                  <a:lnTo>
                    <a:pt x="1334" y="3132"/>
                  </a:lnTo>
                  <a:lnTo>
                    <a:pt x="1655" y="3465"/>
                  </a:lnTo>
                  <a:cubicBezTo>
                    <a:pt x="1691" y="3489"/>
                    <a:pt x="1738" y="3513"/>
                    <a:pt x="1774" y="3513"/>
                  </a:cubicBezTo>
                  <a:cubicBezTo>
                    <a:pt x="1822" y="3513"/>
                    <a:pt x="1869" y="3489"/>
                    <a:pt x="1893" y="3465"/>
                  </a:cubicBezTo>
                  <a:lnTo>
                    <a:pt x="2215" y="3132"/>
                  </a:lnTo>
                  <a:lnTo>
                    <a:pt x="2834" y="3394"/>
                  </a:lnTo>
                  <a:lnTo>
                    <a:pt x="2846" y="3394"/>
                  </a:lnTo>
                  <a:cubicBezTo>
                    <a:pt x="2870" y="3394"/>
                    <a:pt x="3227" y="3525"/>
                    <a:pt x="3227" y="3989"/>
                  </a:cubicBezTo>
                  <a:lnTo>
                    <a:pt x="3227" y="4418"/>
                  </a:lnTo>
                  <a:lnTo>
                    <a:pt x="1107" y="4418"/>
                  </a:lnTo>
                  <a:cubicBezTo>
                    <a:pt x="1024" y="4418"/>
                    <a:pt x="941" y="4489"/>
                    <a:pt x="941" y="4584"/>
                  </a:cubicBezTo>
                  <a:cubicBezTo>
                    <a:pt x="941" y="4668"/>
                    <a:pt x="1024" y="4739"/>
                    <a:pt x="1107" y="4739"/>
                  </a:cubicBezTo>
                  <a:lnTo>
                    <a:pt x="3382" y="4739"/>
                  </a:lnTo>
                  <a:cubicBezTo>
                    <a:pt x="3477" y="4727"/>
                    <a:pt x="3548" y="4656"/>
                    <a:pt x="3548" y="4560"/>
                  </a:cubicBezTo>
                  <a:lnTo>
                    <a:pt x="3548" y="3965"/>
                  </a:lnTo>
                  <a:cubicBezTo>
                    <a:pt x="3548" y="3298"/>
                    <a:pt x="3036" y="3072"/>
                    <a:pt x="2953" y="3060"/>
                  </a:cubicBezTo>
                  <a:lnTo>
                    <a:pt x="2298" y="2798"/>
                  </a:lnTo>
                  <a:lnTo>
                    <a:pt x="2298" y="2703"/>
                  </a:lnTo>
                  <a:cubicBezTo>
                    <a:pt x="2477" y="2596"/>
                    <a:pt x="2608" y="2441"/>
                    <a:pt x="2691" y="2227"/>
                  </a:cubicBezTo>
                  <a:cubicBezTo>
                    <a:pt x="2929" y="2215"/>
                    <a:pt x="3120" y="2001"/>
                    <a:pt x="3120" y="1762"/>
                  </a:cubicBezTo>
                  <a:cubicBezTo>
                    <a:pt x="3120" y="1620"/>
                    <a:pt x="3048" y="1489"/>
                    <a:pt x="2941" y="1405"/>
                  </a:cubicBezTo>
                  <a:lnTo>
                    <a:pt x="2941" y="1108"/>
                  </a:lnTo>
                  <a:cubicBezTo>
                    <a:pt x="2941" y="500"/>
                    <a:pt x="2429" y="0"/>
                    <a:pt x="182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83"/>
            <p:cNvSpPr/>
            <p:nvPr/>
          </p:nvSpPr>
          <p:spPr>
            <a:xfrm>
              <a:off x="5112876" y="3016803"/>
              <a:ext cx="112956" cy="150831"/>
            </a:xfrm>
            <a:custGeom>
              <a:rect b="b" l="l" r="r" t="t"/>
              <a:pathLst>
                <a:path extrusionOk="0" h="4739" w="3549">
                  <a:moveTo>
                    <a:pt x="1822" y="322"/>
                  </a:moveTo>
                  <a:cubicBezTo>
                    <a:pt x="2262" y="322"/>
                    <a:pt x="2596" y="679"/>
                    <a:pt x="2596" y="1096"/>
                  </a:cubicBezTo>
                  <a:lnTo>
                    <a:pt x="2596" y="1203"/>
                  </a:lnTo>
                  <a:lnTo>
                    <a:pt x="2584" y="1203"/>
                  </a:lnTo>
                  <a:cubicBezTo>
                    <a:pt x="2358" y="1143"/>
                    <a:pt x="2286" y="846"/>
                    <a:pt x="2274" y="846"/>
                  </a:cubicBezTo>
                  <a:cubicBezTo>
                    <a:pt x="2262" y="786"/>
                    <a:pt x="2215" y="727"/>
                    <a:pt x="2143" y="727"/>
                  </a:cubicBezTo>
                  <a:cubicBezTo>
                    <a:pt x="2133" y="725"/>
                    <a:pt x="2122" y="724"/>
                    <a:pt x="2111" y="724"/>
                  </a:cubicBezTo>
                  <a:cubicBezTo>
                    <a:pt x="2057" y="724"/>
                    <a:pt x="1996" y="747"/>
                    <a:pt x="1977" y="786"/>
                  </a:cubicBezTo>
                  <a:cubicBezTo>
                    <a:pt x="1691" y="1203"/>
                    <a:pt x="1024" y="1203"/>
                    <a:pt x="1024" y="1203"/>
                  </a:cubicBezTo>
                  <a:lnTo>
                    <a:pt x="977" y="1203"/>
                  </a:lnTo>
                  <a:lnTo>
                    <a:pt x="977" y="1096"/>
                  </a:lnTo>
                  <a:cubicBezTo>
                    <a:pt x="977" y="667"/>
                    <a:pt x="1334" y="322"/>
                    <a:pt x="1751" y="322"/>
                  </a:cubicBezTo>
                  <a:close/>
                  <a:moveTo>
                    <a:pt x="2727" y="1667"/>
                  </a:moveTo>
                  <a:cubicBezTo>
                    <a:pt x="2763" y="1691"/>
                    <a:pt x="2763" y="1727"/>
                    <a:pt x="2763" y="1751"/>
                  </a:cubicBezTo>
                  <a:cubicBezTo>
                    <a:pt x="2763" y="1798"/>
                    <a:pt x="2751" y="1846"/>
                    <a:pt x="2703" y="1858"/>
                  </a:cubicBezTo>
                  <a:lnTo>
                    <a:pt x="2703" y="1667"/>
                  </a:lnTo>
                  <a:close/>
                  <a:moveTo>
                    <a:pt x="858" y="1667"/>
                  </a:moveTo>
                  <a:lnTo>
                    <a:pt x="858" y="1870"/>
                  </a:lnTo>
                  <a:cubicBezTo>
                    <a:pt x="822" y="1846"/>
                    <a:pt x="798" y="1810"/>
                    <a:pt x="798" y="1751"/>
                  </a:cubicBezTo>
                  <a:cubicBezTo>
                    <a:pt x="798" y="1727"/>
                    <a:pt x="810" y="1691"/>
                    <a:pt x="822" y="1667"/>
                  </a:cubicBezTo>
                  <a:close/>
                  <a:moveTo>
                    <a:pt x="2084" y="1203"/>
                  </a:moveTo>
                  <a:cubicBezTo>
                    <a:pt x="2143" y="1322"/>
                    <a:pt x="2239" y="1441"/>
                    <a:pt x="2393" y="1501"/>
                  </a:cubicBezTo>
                  <a:lnTo>
                    <a:pt x="2393" y="1977"/>
                  </a:lnTo>
                  <a:cubicBezTo>
                    <a:pt x="2393" y="2263"/>
                    <a:pt x="2155" y="2489"/>
                    <a:pt x="1858" y="2489"/>
                  </a:cubicBezTo>
                  <a:lnTo>
                    <a:pt x="1703" y="2489"/>
                  </a:lnTo>
                  <a:cubicBezTo>
                    <a:pt x="1405" y="2489"/>
                    <a:pt x="1191" y="2251"/>
                    <a:pt x="1191" y="1977"/>
                  </a:cubicBezTo>
                  <a:lnTo>
                    <a:pt x="1191" y="1548"/>
                  </a:lnTo>
                  <a:cubicBezTo>
                    <a:pt x="1393" y="1512"/>
                    <a:pt x="1786" y="1441"/>
                    <a:pt x="2084" y="1203"/>
                  </a:cubicBezTo>
                  <a:close/>
                  <a:moveTo>
                    <a:pt x="1965" y="2822"/>
                  </a:moveTo>
                  <a:lnTo>
                    <a:pt x="1965" y="2917"/>
                  </a:lnTo>
                  <a:lnTo>
                    <a:pt x="1786" y="3108"/>
                  </a:lnTo>
                  <a:lnTo>
                    <a:pt x="1596" y="2941"/>
                  </a:lnTo>
                  <a:lnTo>
                    <a:pt x="1596" y="2822"/>
                  </a:lnTo>
                  <a:close/>
                  <a:moveTo>
                    <a:pt x="1751" y="0"/>
                  </a:moveTo>
                  <a:cubicBezTo>
                    <a:pt x="1143" y="0"/>
                    <a:pt x="631" y="500"/>
                    <a:pt x="631" y="1108"/>
                  </a:cubicBezTo>
                  <a:lnTo>
                    <a:pt x="631" y="1405"/>
                  </a:lnTo>
                  <a:cubicBezTo>
                    <a:pt x="524" y="1501"/>
                    <a:pt x="453" y="1631"/>
                    <a:pt x="453" y="1762"/>
                  </a:cubicBezTo>
                  <a:cubicBezTo>
                    <a:pt x="453" y="2024"/>
                    <a:pt x="643" y="2215"/>
                    <a:pt x="893" y="2227"/>
                  </a:cubicBezTo>
                  <a:cubicBezTo>
                    <a:pt x="953" y="2441"/>
                    <a:pt x="1096" y="2596"/>
                    <a:pt x="1274" y="2703"/>
                  </a:cubicBezTo>
                  <a:lnTo>
                    <a:pt x="1274" y="2798"/>
                  </a:lnTo>
                  <a:lnTo>
                    <a:pt x="596" y="3060"/>
                  </a:lnTo>
                  <a:cubicBezTo>
                    <a:pt x="524" y="3096"/>
                    <a:pt x="0" y="3298"/>
                    <a:pt x="0" y="3965"/>
                  </a:cubicBezTo>
                  <a:lnTo>
                    <a:pt x="0" y="4560"/>
                  </a:lnTo>
                  <a:cubicBezTo>
                    <a:pt x="0" y="4656"/>
                    <a:pt x="72" y="4727"/>
                    <a:pt x="155" y="4727"/>
                  </a:cubicBezTo>
                  <a:lnTo>
                    <a:pt x="572" y="4727"/>
                  </a:lnTo>
                  <a:cubicBezTo>
                    <a:pt x="667" y="4727"/>
                    <a:pt x="738" y="4656"/>
                    <a:pt x="738" y="4560"/>
                  </a:cubicBezTo>
                  <a:cubicBezTo>
                    <a:pt x="738" y="4477"/>
                    <a:pt x="667" y="4406"/>
                    <a:pt x="572" y="4406"/>
                  </a:cubicBezTo>
                  <a:lnTo>
                    <a:pt x="322" y="4406"/>
                  </a:lnTo>
                  <a:lnTo>
                    <a:pt x="322" y="3965"/>
                  </a:lnTo>
                  <a:cubicBezTo>
                    <a:pt x="322" y="3513"/>
                    <a:pt x="679" y="3370"/>
                    <a:pt x="691" y="3370"/>
                  </a:cubicBezTo>
                  <a:lnTo>
                    <a:pt x="703" y="3370"/>
                  </a:lnTo>
                  <a:lnTo>
                    <a:pt x="1334" y="3132"/>
                  </a:lnTo>
                  <a:lnTo>
                    <a:pt x="1655" y="3465"/>
                  </a:lnTo>
                  <a:cubicBezTo>
                    <a:pt x="1691" y="3489"/>
                    <a:pt x="1739" y="3513"/>
                    <a:pt x="1774" y="3513"/>
                  </a:cubicBezTo>
                  <a:cubicBezTo>
                    <a:pt x="1822" y="3513"/>
                    <a:pt x="1870" y="3489"/>
                    <a:pt x="1893" y="3465"/>
                  </a:cubicBezTo>
                  <a:lnTo>
                    <a:pt x="2215" y="3132"/>
                  </a:lnTo>
                  <a:lnTo>
                    <a:pt x="2834" y="3394"/>
                  </a:lnTo>
                  <a:lnTo>
                    <a:pt x="2846" y="3394"/>
                  </a:lnTo>
                  <a:cubicBezTo>
                    <a:pt x="2870" y="3394"/>
                    <a:pt x="3227" y="3525"/>
                    <a:pt x="3227" y="3989"/>
                  </a:cubicBezTo>
                  <a:lnTo>
                    <a:pt x="3227" y="4418"/>
                  </a:lnTo>
                  <a:lnTo>
                    <a:pt x="1108" y="4418"/>
                  </a:lnTo>
                  <a:cubicBezTo>
                    <a:pt x="1024" y="4418"/>
                    <a:pt x="941" y="4489"/>
                    <a:pt x="941" y="4584"/>
                  </a:cubicBezTo>
                  <a:cubicBezTo>
                    <a:pt x="941" y="4668"/>
                    <a:pt x="1024" y="4739"/>
                    <a:pt x="1108" y="4739"/>
                  </a:cubicBezTo>
                  <a:lnTo>
                    <a:pt x="3382" y="4739"/>
                  </a:lnTo>
                  <a:cubicBezTo>
                    <a:pt x="3477" y="4739"/>
                    <a:pt x="3548" y="4668"/>
                    <a:pt x="3548" y="4584"/>
                  </a:cubicBezTo>
                  <a:lnTo>
                    <a:pt x="3548" y="3989"/>
                  </a:lnTo>
                  <a:cubicBezTo>
                    <a:pt x="3548" y="3298"/>
                    <a:pt x="3013" y="3084"/>
                    <a:pt x="2953" y="3060"/>
                  </a:cubicBezTo>
                  <a:lnTo>
                    <a:pt x="2298" y="2798"/>
                  </a:lnTo>
                  <a:lnTo>
                    <a:pt x="2298" y="2703"/>
                  </a:lnTo>
                  <a:cubicBezTo>
                    <a:pt x="2477" y="2596"/>
                    <a:pt x="2608" y="2441"/>
                    <a:pt x="2691" y="2227"/>
                  </a:cubicBezTo>
                  <a:cubicBezTo>
                    <a:pt x="2929" y="2215"/>
                    <a:pt x="3120" y="2001"/>
                    <a:pt x="3120" y="1762"/>
                  </a:cubicBezTo>
                  <a:cubicBezTo>
                    <a:pt x="3120" y="1620"/>
                    <a:pt x="3048" y="1489"/>
                    <a:pt x="2941" y="1405"/>
                  </a:cubicBezTo>
                  <a:lnTo>
                    <a:pt x="2941" y="1108"/>
                  </a:lnTo>
                  <a:cubicBezTo>
                    <a:pt x="2941" y="500"/>
                    <a:pt x="2429" y="0"/>
                    <a:pt x="182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83"/>
            <p:cNvSpPr/>
            <p:nvPr/>
          </p:nvSpPr>
          <p:spPr>
            <a:xfrm>
              <a:off x="5001448" y="3108498"/>
              <a:ext cx="113338" cy="151244"/>
            </a:xfrm>
            <a:custGeom>
              <a:rect b="b" l="l" r="r" t="t"/>
              <a:pathLst>
                <a:path extrusionOk="0" h="4752" w="3561">
                  <a:moveTo>
                    <a:pt x="1811" y="322"/>
                  </a:moveTo>
                  <a:cubicBezTo>
                    <a:pt x="2251" y="322"/>
                    <a:pt x="2585" y="679"/>
                    <a:pt x="2585" y="1096"/>
                  </a:cubicBezTo>
                  <a:lnTo>
                    <a:pt x="2585" y="1203"/>
                  </a:lnTo>
                  <a:lnTo>
                    <a:pt x="2573" y="1203"/>
                  </a:lnTo>
                  <a:cubicBezTo>
                    <a:pt x="2346" y="1144"/>
                    <a:pt x="2275" y="846"/>
                    <a:pt x="2263" y="846"/>
                  </a:cubicBezTo>
                  <a:cubicBezTo>
                    <a:pt x="2251" y="786"/>
                    <a:pt x="2204" y="727"/>
                    <a:pt x="2132" y="727"/>
                  </a:cubicBezTo>
                  <a:cubicBezTo>
                    <a:pt x="2124" y="725"/>
                    <a:pt x="2116" y="725"/>
                    <a:pt x="2107" y="725"/>
                  </a:cubicBezTo>
                  <a:cubicBezTo>
                    <a:pt x="2051" y="725"/>
                    <a:pt x="1986" y="756"/>
                    <a:pt x="1965" y="786"/>
                  </a:cubicBezTo>
                  <a:cubicBezTo>
                    <a:pt x="1692" y="1203"/>
                    <a:pt x="1037" y="1203"/>
                    <a:pt x="1025" y="1203"/>
                  </a:cubicBezTo>
                  <a:lnTo>
                    <a:pt x="965" y="1203"/>
                  </a:lnTo>
                  <a:lnTo>
                    <a:pt x="965" y="1096"/>
                  </a:lnTo>
                  <a:cubicBezTo>
                    <a:pt x="965" y="667"/>
                    <a:pt x="1322" y="322"/>
                    <a:pt x="1739" y="322"/>
                  </a:cubicBezTo>
                  <a:close/>
                  <a:moveTo>
                    <a:pt x="2751" y="1668"/>
                  </a:moveTo>
                  <a:cubicBezTo>
                    <a:pt x="2787" y="1703"/>
                    <a:pt x="2787" y="1727"/>
                    <a:pt x="2787" y="1763"/>
                  </a:cubicBezTo>
                  <a:cubicBezTo>
                    <a:pt x="2787" y="1798"/>
                    <a:pt x="2763" y="1846"/>
                    <a:pt x="2715" y="1858"/>
                  </a:cubicBezTo>
                  <a:lnTo>
                    <a:pt x="2715" y="1668"/>
                  </a:lnTo>
                  <a:close/>
                  <a:moveTo>
                    <a:pt x="858" y="1679"/>
                  </a:moveTo>
                  <a:lnTo>
                    <a:pt x="858" y="1894"/>
                  </a:lnTo>
                  <a:cubicBezTo>
                    <a:pt x="834" y="1858"/>
                    <a:pt x="799" y="1834"/>
                    <a:pt x="799" y="1775"/>
                  </a:cubicBezTo>
                  <a:cubicBezTo>
                    <a:pt x="799" y="1739"/>
                    <a:pt x="810" y="1715"/>
                    <a:pt x="834" y="1679"/>
                  </a:cubicBezTo>
                  <a:close/>
                  <a:moveTo>
                    <a:pt x="2096" y="1203"/>
                  </a:moveTo>
                  <a:cubicBezTo>
                    <a:pt x="2156" y="1322"/>
                    <a:pt x="2263" y="1441"/>
                    <a:pt x="2406" y="1501"/>
                  </a:cubicBezTo>
                  <a:lnTo>
                    <a:pt x="2406" y="1977"/>
                  </a:lnTo>
                  <a:cubicBezTo>
                    <a:pt x="2394" y="2263"/>
                    <a:pt x="2156" y="2501"/>
                    <a:pt x="1870" y="2501"/>
                  </a:cubicBezTo>
                  <a:lnTo>
                    <a:pt x="1727" y="2501"/>
                  </a:lnTo>
                  <a:cubicBezTo>
                    <a:pt x="1430" y="2501"/>
                    <a:pt x="1203" y="2263"/>
                    <a:pt x="1203" y="1977"/>
                  </a:cubicBezTo>
                  <a:lnTo>
                    <a:pt x="1203" y="1548"/>
                  </a:lnTo>
                  <a:cubicBezTo>
                    <a:pt x="1418" y="1525"/>
                    <a:pt x="1799" y="1441"/>
                    <a:pt x="2096" y="1203"/>
                  </a:cubicBezTo>
                  <a:close/>
                  <a:moveTo>
                    <a:pt x="1977" y="2834"/>
                  </a:moveTo>
                  <a:lnTo>
                    <a:pt x="1977" y="2918"/>
                  </a:lnTo>
                  <a:lnTo>
                    <a:pt x="1799" y="3108"/>
                  </a:lnTo>
                  <a:lnTo>
                    <a:pt x="1620" y="2941"/>
                  </a:lnTo>
                  <a:lnTo>
                    <a:pt x="1620" y="2834"/>
                  </a:lnTo>
                  <a:close/>
                  <a:moveTo>
                    <a:pt x="1751" y="1"/>
                  </a:moveTo>
                  <a:cubicBezTo>
                    <a:pt x="1144" y="1"/>
                    <a:pt x="632" y="501"/>
                    <a:pt x="632" y="1120"/>
                  </a:cubicBezTo>
                  <a:lnTo>
                    <a:pt x="632" y="1417"/>
                  </a:lnTo>
                  <a:cubicBezTo>
                    <a:pt x="537" y="1501"/>
                    <a:pt x="453" y="1644"/>
                    <a:pt x="453" y="1775"/>
                  </a:cubicBezTo>
                  <a:cubicBezTo>
                    <a:pt x="453" y="2025"/>
                    <a:pt x="656" y="2215"/>
                    <a:pt x="894" y="2239"/>
                  </a:cubicBezTo>
                  <a:cubicBezTo>
                    <a:pt x="953" y="2441"/>
                    <a:pt x="1096" y="2608"/>
                    <a:pt x="1275" y="2715"/>
                  </a:cubicBezTo>
                  <a:lnTo>
                    <a:pt x="1275" y="2799"/>
                  </a:lnTo>
                  <a:lnTo>
                    <a:pt x="596" y="3072"/>
                  </a:lnTo>
                  <a:cubicBezTo>
                    <a:pt x="537" y="3096"/>
                    <a:pt x="1" y="3311"/>
                    <a:pt x="1" y="3977"/>
                  </a:cubicBezTo>
                  <a:lnTo>
                    <a:pt x="1" y="4573"/>
                  </a:lnTo>
                  <a:cubicBezTo>
                    <a:pt x="1" y="4656"/>
                    <a:pt x="72" y="4739"/>
                    <a:pt x="156" y="4739"/>
                  </a:cubicBezTo>
                  <a:lnTo>
                    <a:pt x="572" y="4739"/>
                  </a:lnTo>
                  <a:cubicBezTo>
                    <a:pt x="668" y="4739"/>
                    <a:pt x="739" y="4656"/>
                    <a:pt x="739" y="4573"/>
                  </a:cubicBezTo>
                  <a:cubicBezTo>
                    <a:pt x="739" y="4477"/>
                    <a:pt x="668" y="4406"/>
                    <a:pt x="572" y="4406"/>
                  </a:cubicBezTo>
                  <a:lnTo>
                    <a:pt x="322" y="4406"/>
                  </a:lnTo>
                  <a:lnTo>
                    <a:pt x="322" y="3977"/>
                  </a:lnTo>
                  <a:cubicBezTo>
                    <a:pt x="322" y="3513"/>
                    <a:pt x="680" y="3382"/>
                    <a:pt x="691" y="3382"/>
                  </a:cubicBezTo>
                  <a:lnTo>
                    <a:pt x="715" y="3382"/>
                  </a:lnTo>
                  <a:lnTo>
                    <a:pt x="1334" y="3144"/>
                  </a:lnTo>
                  <a:lnTo>
                    <a:pt x="1668" y="3465"/>
                  </a:lnTo>
                  <a:cubicBezTo>
                    <a:pt x="1692" y="3501"/>
                    <a:pt x="1739" y="3513"/>
                    <a:pt x="1787" y="3513"/>
                  </a:cubicBezTo>
                  <a:cubicBezTo>
                    <a:pt x="1823" y="3513"/>
                    <a:pt x="1870" y="3501"/>
                    <a:pt x="1906" y="3465"/>
                  </a:cubicBezTo>
                  <a:lnTo>
                    <a:pt x="2215" y="3144"/>
                  </a:lnTo>
                  <a:lnTo>
                    <a:pt x="2835" y="3394"/>
                  </a:lnTo>
                  <a:lnTo>
                    <a:pt x="2858" y="3394"/>
                  </a:lnTo>
                  <a:cubicBezTo>
                    <a:pt x="2870" y="3394"/>
                    <a:pt x="3227" y="3525"/>
                    <a:pt x="3227" y="3989"/>
                  </a:cubicBezTo>
                  <a:lnTo>
                    <a:pt x="3227" y="4418"/>
                  </a:lnTo>
                  <a:lnTo>
                    <a:pt x="1108" y="4418"/>
                  </a:lnTo>
                  <a:cubicBezTo>
                    <a:pt x="1025" y="4418"/>
                    <a:pt x="953" y="4501"/>
                    <a:pt x="953" y="4585"/>
                  </a:cubicBezTo>
                  <a:cubicBezTo>
                    <a:pt x="953" y="4680"/>
                    <a:pt x="1025" y="4751"/>
                    <a:pt x="1108" y="4751"/>
                  </a:cubicBezTo>
                  <a:lnTo>
                    <a:pt x="3394" y="4751"/>
                  </a:lnTo>
                  <a:cubicBezTo>
                    <a:pt x="3477" y="4751"/>
                    <a:pt x="3549" y="4680"/>
                    <a:pt x="3549" y="4585"/>
                  </a:cubicBezTo>
                  <a:lnTo>
                    <a:pt x="3549" y="3989"/>
                  </a:lnTo>
                  <a:cubicBezTo>
                    <a:pt x="3561" y="3311"/>
                    <a:pt x="3037" y="3096"/>
                    <a:pt x="2966" y="3072"/>
                  </a:cubicBezTo>
                  <a:lnTo>
                    <a:pt x="2311" y="2799"/>
                  </a:lnTo>
                  <a:lnTo>
                    <a:pt x="2311" y="2715"/>
                  </a:lnTo>
                  <a:cubicBezTo>
                    <a:pt x="2489" y="2608"/>
                    <a:pt x="2620" y="2441"/>
                    <a:pt x="2692" y="2239"/>
                  </a:cubicBezTo>
                  <a:cubicBezTo>
                    <a:pt x="2930" y="2215"/>
                    <a:pt x="3120" y="2013"/>
                    <a:pt x="3120" y="1775"/>
                  </a:cubicBezTo>
                  <a:cubicBezTo>
                    <a:pt x="3120" y="1620"/>
                    <a:pt x="3049" y="1489"/>
                    <a:pt x="2942" y="1417"/>
                  </a:cubicBezTo>
                  <a:lnTo>
                    <a:pt x="2942" y="1120"/>
                  </a:lnTo>
                  <a:cubicBezTo>
                    <a:pt x="2942" y="501"/>
                    <a:pt x="2442" y="1"/>
                    <a:pt x="182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4" name="Google Shape;6744;p83"/>
          <p:cNvGrpSpPr/>
          <p:nvPr/>
        </p:nvGrpSpPr>
        <p:grpSpPr>
          <a:xfrm>
            <a:off x="7976174" y="2925108"/>
            <a:ext cx="334666" cy="334634"/>
            <a:chOff x="7976174" y="2925108"/>
            <a:chExt cx="334666" cy="334634"/>
          </a:xfrm>
        </p:grpSpPr>
        <p:sp>
          <p:nvSpPr>
            <p:cNvPr id="6745" name="Google Shape;6745;p83"/>
            <p:cNvSpPr/>
            <p:nvPr/>
          </p:nvSpPr>
          <p:spPr>
            <a:xfrm>
              <a:off x="8003100" y="3064545"/>
              <a:ext cx="10630" cy="14068"/>
            </a:xfrm>
            <a:custGeom>
              <a:rect b="b" l="l" r="r" t="t"/>
              <a:pathLst>
                <a:path extrusionOk="0" h="442" w="334">
                  <a:moveTo>
                    <a:pt x="167" y="1"/>
                  </a:moveTo>
                  <a:cubicBezTo>
                    <a:pt x="72" y="1"/>
                    <a:pt x="0" y="72"/>
                    <a:pt x="0" y="167"/>
                  </a:cubicBezTo>
                  <a:lnTo>
                    <a:pt x="0" y="286"/>
                  </a:lnTo>
                  <a:cubicBezTo>
                    <a:pt x="0" y="370"/>
                    <a:pt x="72" y="441"/>
                    <a:pt x="167" y="441"/>
                  </a:cubicBezTo>
                  <a:cubicBezTo>
                    <a:pt x="250" y="441"/>
                    <a:pt x="322" y="370"/>
                    <a:pt x="322" y="286"/>
                  </a:cubicBezTo>
                  <a:lnTo>
                    <a:pt x="322" y="167"/>
                  </a:lnTo>
                  <a:cubicBezTo>
                    <a:pt x="334" y="72"/>
                    <a:pt x="250"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83"/>
            <p:cNvSpPr/>
            <p:nvPr/>
          </p:nvSpPr>
          <p:spPr>
            <a:xfrm>
              <a:off x="8003100" y="3046371"/>
              <a:ext cx="10630" cy="14418"/>
            </a:xfrm>
            <a:custGeom>
              <a:rect b="b" l="l" r="r" t="t"/>
              <a:pathLst>
                <a:path extrusionOk="0" h="453" w="334">
                  <a:moveTo>
                    <a:pt x="167" y="0"/>
                  </a:moveTo>
                  <a:cubicBezTo>
                    <a:pt x="72" y="0"/>
                    <a:pt x="0" y="71"/>
                    <a:pt x="0" y="167"/>
                  </a:cubicBezTo>
                  <a:lnTo>
                    <a:pt x="0" y="286"/>
                  </a:lnTo>
                  <a:cubicBezTo>
                    <a:pt x="0" y="369"/>
                    <a:pt x="72" y="452"/>
                    <a:pt x="167" y="452"/>
                  </a:cubicBezTo>
                  <a:cubicBezTo>
                    <a:pt x="250" y="452"/>
                    <a:pt x="322" y="369"/>
                    <a:pt x="322" y="286"/>
                  </a:cubicBezTo>
                  <a:lnTo>
                    <a:pt x="322" y="167"/>
                  </a:lnTo>
                  <a:cubicBezTo>
                    <a:pt x="334" y="71"/>
                    <a:pt x="250"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83"/>
            <p:cNvSpPr/>
            <p:nvPr/>
          </p:nvSpPr>
          <p:spPr>
            <a:xfrm>
              <a:off x="8272519" y="3105093"/>
              <a:ext cx="10630" cy="14418"/>
            </a:xfrm>
            <a:custGeom>
              <a:rect b="b" l="l" r="r" t="t"/>
              <a:pathLst>
                <a:path extrusionOk="0" h="453" w="334">
                  <a:moveTo>
                    <a:pt x="167" y="0"/>
                  </a:moveTo>
                  <a:cubicBezTo>
                    <a:pt x="84" y="0"/>
                    <a:pt x="1" y="72"/>
                    <a:pt x="1" y="167"/>
                  </a:cubicBezTo>
                  <a:lnTo>
                    <a:pt x="1" y="286"/>
                  </a:lnTo>
                  <a:cubicBezTo>
                    <a:pt x="1" y="370"/>
                    <a:pt x="84" y="453"/>
                    <a:pt x="167" y="453"/>
                  </a:cubicBezTo>
                  <a:cubicBezTo>
                    <a:pt x="263" y="453"/>
                    <a:pt x="334" y="370"/>
                    <a:pt x="334" y="286"/>
                  </a:cubicBezTo>
                  <a:lnTo>
                    <a:pt x="334" y="167"/>
                  </a:lnTo>
                  <a:cubicBezTo>
                    <a:pt x="334" y="72"/>
                    <a:pt x="263"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83"/>
            <p:cNvSpPr/>
            <p:nvPr/>
          </p:nvSpPr>
          <p:spPr>
            <a:xfrm>
              <a:off x="8272519" y="3123266"/>
              <a:ext cx="10630" cy="14068"/>
            </a:xfrm>
            <a:custGeom>
              <a:rect b="b" l="l" r="r" t="t"/>
              <a:pathLst>
                <a:path extrusionOk="0" h="442" w="334">
                  <a:moveTo>
                    <a:pt x="167" y="1"/>
                  </a:moveTo>
                  <a:cubicBezTo>
                    <a:pt x="84" y="1"/>
                    <a:pt x="1" y="72"/>
                    <a:pt x="1" y="168"/>
                  </a:cubicBezTo>
                  <a:lnTo>
                    <a:pt x="1" y="287"/>
                  </a:lnTo>
                  <a:cubicBezTo>
                    <a:pt x="1" y="370"/>
                    <a:pt x="84" y="442"/>
                    <a:pt x="167" y="442"/>
                  </a:cubicBezTo>
                  <a:cubicBezTo>
                    <a:pt x="263" y="442"/>
                    <a:pt x="334" y="370"/>
                    <a:pt x="334" y="287"/>
                  </a:cubicBezTo>
                  <a:lnTo>
                    <a:pt x="334" y="168"/>
                  </a:lnTo>
                  <a:cubicBezTo>
                    <a:pt x="334" y="72"/>
                    <a:pt x="263"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83"/>
            <p:cNvSpPr/>
            <p:nvPr/>
          </p:nvSpPr>
          <p:spPr>
            <a:xfrm>
              <a:off x="7976174" y="2925108"/>
              <a:ext cx="334666" cy="334634"/>
            </a:xfrm>
            <a:custGeom>
              <a:rect b="b" l="l" r="r" t="t"/>
              <a:pathLst>
                <a:path extrusionOk="0" h="10514" w="10515">
                  <a:moveTo>
                    <a:pt x="5109" y="655"/>
                  </a:moveTo>
                  <a:lnTo>
                    <a:pt x="5109" y="2762"/>
                  </a:lnTo>
                  <a:lnTo>
                    <a:pt x="4704" y="2762"/>
                  </a:lnTo>
                  <a:lnTo>
                    <a:pt x="4704" y="655"/>
                  </a:lnTo>
                  <a:close/>
                  <a:moveTo>
                    <a:pt x="7549" y="655"/>
                  </a:moveTo>
                  <a:lnTo>
                    <a:pt x="7549" y="738"/>
                  </a:lnTo>
                  <a:lnTo>
                    <a:pt x="7549" y="750"/>
                  </a:lnTo>
                  <a:lnTo>
                    <a:pt x="7549" y="1584"/>
                  </a:lnTo>
                  <a:lnTo>
                    <a:pt x="7549" y="1774"/>
                  </a:lnTo>
                  <a:cubicBezTo>
                    <a:pt x="7442" y="1667"/>
                    <a:pt x="7311" y="1572"/>
                    <a:pt x="7157" y="1536"/>
                  </a:cubicBezTo>
                  <a:cubicBezTo>
                    <a:pt x="7122" y="1527"/>
                    <a:pt x="7085" y="1523"/>
                    <a:pt x="7048" y="1523"/>
                  </a:cubicBezTo>
                  <a:cubicBezTo>
                    <a:pt x="6935" y="1523"/>
                    <a:pt x="6818" y="1565"/>
                    <a:pt x="6728" y="1655"/>
                  </a:cubicBezTo>
                  <a:cubicBezTo>
                    <a:pt x="6716" y="1667"/>
                    <a:pt x="6371" y="1965"/>
                    <a:pt x="6811" y="2584"/>
                  </a:cubicBezTo>
                  <a:cubicBezTo>
                    <a:pt x="6859" y="2643"/>
                    <a:pt x="6907" y="2691"/>
                    <a:pt x="6918" y="2762"/>
                  </a:cubicBezTo>
                  <a:lnTo>
                    <a:pt x="5430" y="2762"/>
                  </a:lnTo>
                  <a:lnTo>
                    <a:pt x="5430" y="655"/>
                  </a:lnTo>
                  <a:close/>
                  <a:moveTo>
                    <a:pt x="2359" y="523"/>
                  </a:moveTo>
                  <a:cubicBezTo>
                    <a:pt x="2823" y="523"/>
                    <a:pt x="3485" y="630"/>
                    <a:pt x="3620" y="833"/>
                  </a:cubicBezTo>
                  <a:cubicBezTo>
                    <a:pt x="3644" y="881"/>
                    <a:pt x="3704" y="917"/>
                    <a:pt x="3763" y="917"/>
                  </a:cubicBezTo>
                  <a:lnTo>
                    <a:pt x="4359" y="917"/>
                  </a:lnTo>
                  <a:lnTo>
                    <a:pt x="4359" y="2500"/>
                  </a:lnTo>
                  <a:lnTo>
                    <a:pt x="3954" y="2500"/>
                  </a:lnTo>
                  <a:cubicBezTo>
                    <a:pt x="3894" y="2500"/>
                    <a:pt x="3847" y="2536"/>
                    <a:pt x="3823" y="2560"/>
                  </a:cubicBezTo>
                  <a:cubicBezTo>
                    <a:pt x="3466" y="3024"/>
                    <a:pt x="3275" y="3072"/>
                    <a:pt x="3037" y="3119"/>
                  </a:cubicBezTo>
                  <a:cubicBezTo>
                    <a:pt x="2858" y="3143"/>
                    <a:pt x="2644" y="3191"/>
                    <a:pt x="2358" y="3381"/>
                  </a:cubicBezTo>
                  <a:cubicBezTo>
                    <a:pt x="2174" y="3515"/>
                    <a:pt x="2037" y="3549"/>
                    <a:pt x="1955" y="3549"/>
                  </a:cubicBezTo>
                  <a:cubicBezTo>
                    <a:pt x="1921" y="3549"/>
                    <a:pt x="1896" y="3543"/>
                    <a:pt x="1882" y="3536"/>
                  </a:cubicBezTo>
                  <a:cubicBezTo>
                    <a:pt x="1846" y="3477"/>
                    <a:pt x="1846" y="3417"/>
                    <a:pt x="1846" y="3381"/>
                  </a:cubicBezTo>
                  <a:cubicBezTo>
                    <a:pt x="1882" y="3203"/>
                    <a:pt x="2168" y="3000"/>
                    <a:pt x="2346" y="2905"/>
                  </a:cubicBezTo>
                  <a:cubicBezTo>
                    <a:pt x="2442" y="2858"/>
                    <a:pt x="2466" y="2762"/>
                    <a:pt x="2430" y="2679"/>
                  </a:cubicBezTo>
                  <a:cubicBezTo>
                    <a:pt x="2394" y="2619"/>
                    <a:pt x="2335" y="2596"/>
                    <a:pt x="2263" y="2596"/>
                  </a:cubicBezTo>
                  <a:lnTo>
                    <a:pt x="715" y="2596"/>
                  </a:lnTo>
                  <a:cubicBezTo>
                    <a:pt x="644" y="2596"/>
                    <a:pt x="584" y="2536"/>
                    <a:pt x="584" y="2465"/>
                  </a:cubicBezTo>
                  <a:lnTo>
                    <a:pt x="584" y="2441"/>
                  </a:lnTo>
                  <a:cubicBezTo>
                    <a:pt x="584" y="2369"/>
                    <a:pt x="644" y="2310"/>
                    <a:pt x="715" y="2310"/>
                  </a:cubicBezTo>
                  <a:lnTo>
                    <a:pt x="2132" y="2310"/>
                  </a:lnTo>
                  <a:cubicBezTo>
                    <a:pt x="2215" y="2310"/>
                    <a:pt x="2287" y="2238"/>
                    <a:pt x="2287" y="2143"/>
                  </a:cubicBezTo>
                  <a:cubicBezTo>
                    <a:pt x="2287" y="2060"/>
                    <a:pt x="2215" y="1988"/>
                    <a:pt x="2132" y="1988"/>
                  </a:cubicBezTo>
                  <a:lnTo>
                    <a:pt x="715" y="1988"/>
                  </a:lnTo>
                  <a:lnTo>
                    <a:pt x="441" y="2012"/>
                  </a:lnTo>
                  <a:cubicBezTo>
                    <a:pt x="370" y="2012"/>
                    <a:pt x="310" y="1953"/>
                    <a:pt x="310" y="1881"/>
                  </a:cubicBezTo>
                  <a:lnTo>
                    <a:pt x="310" y="1869"/>
                  </a:lnTo>
                  <a:cubicBezTo>
                    <a:pt x="310" y="1786"/>
                    <a:pt x="370" y="1726"/>
                    <a:pt x="441" y="1726"/>
                  </a:cubicBezTo>
                  <a:lnTo>
                    <a:pt x="2156" y="1726"/>
                  </a:lnTo>
                  <a:cubicBezTo>
                    <a:pt x="2251" y="1726"/>
                    <a:pt x="2323" y="1655"/>
                    <a:pt x="2323" y="1572"/>
                  </a:cubicBezTo>
                  <a:cubicBezTo>
                    <a:pt x="2323" y="1476"/>
                    <a:pt x="2251" y="1405"/>
                    <a:pt x="2156" y="1405"/>
                  </a:cubicBezTo>
                  <a:lnTo>
                    <a:pt x="691" y="1405"/>
                  </a:lnTo>
                  <a:cubicBezTo>
                    <a:pt x="632" y="1393"/>
                    <a:pt x="596" y="1345"/>
                    <a:pt x="596" y="1286"/>
                  </a:cubicBezTo>
                  <a:lnTo>
                    <a:pt x="596" y="1274"/>
                  </a:lnTo>
                  <a:cubicBezTo>
                    <a:pt x="596" y="1191"/>
                    <a:pt x="656" y="1131"/>
                    <a:pt x="727" y="1131"/>
                  </a:cubicBezTo>
                  <a:lnTo>
                    <a:pt x="2156" y="1131"/>
                  </a:lnTo>
                  <a:cubicBezTo>
                    <a:pt x="2239" y="1131"/>
                    <a:pt x="2323" y="1060"/>
                    <a:pt x="2323" y="976"/>
                  </a:cubicBezTo>
                  <a:cubicBezTo>
                    <a:pt x="2323" y="881"/>
                    <a:pt x="2239" y="810"/>
                    <a:pt x="2156" y="810"/>
                  </a:cubicBezTo>
                  <a:lnTo>
                    <a:pt x="1442" y="810"/>
                  </a:lnTo>
                  <a:cubicBezTo>
                    <a:pt x="1370" y="810"/>
                    <a:pt x="1311" y="750"/>
                    <a:pt x="1311" y="679"/>
                  </a:cubicBezTo>
                  <a:lnTo>
                    <a:pt x="1311" y="655"/>
                  </a:lnTo>
                  <a:cubicBezTo>
                    <a:pt x="1311" y="583"/>
                    <a:pt x="1370" y="524"/>
                    <a:pt x="1442" y="524"/>
                  </a:cubicBezTo>
                  <a:lnTo>
                    <a:pt x="2287" y="524"/>
                  </a:lnTo>
                  <a:cubicBezTo>
                    <a:pt x="2310" y="523"/>
                    <a:pt x="2334" y="523"/>
                    <a:pt x="2359" y="523"/>
                  </a:cubicBezTo>
                  <a:close/>
                  <a:moveTo>
                    <a:pt x="8633" y="310"/>
                  </a:moveTo>
                  <a:cubicBezTo>
                    <a:pt x="8704" y="310"/>
                    <a:pt x="8764" y="369"/>
                    <a:pt x="8764" y="452"/>
                  </a:cubicBezTo>
                  <a:lnTo>
                    <a:pt x="8764" y="691"/>
                  </a:lnTo>
                  <a:lnTo>
                    <a:pt x="8764" y="726"/>
                  </a:lnTo>
                  <a:lnTo>
                    <a:pt x="8764" y="1107"/>
                  </a:lnTo>
                  <a:lnTo>
                    <a:pt x="8764" y="1131"/>
                  </a:lnTo>
                  <a:lnTo>
                    <a:pt x="8764" y="2155"/>
                  </a:lnTo>
                  <a:cubicBezTo>
                    <a:pt x="8764" y="2250"/>
                    <a:pt x="8835" y="2322"/>
                    <a:pt x="8931" y="2322"/>
                  </a:cubicBezTo>
                  <a:cubicBezTo>
                    <a:pt x="9014" y="2322"/>
                    <a:pt x="9085" y="2250"/>
                    <a:pt x="9085" y="2155"/>
                  </a:cubicBezTo>
                  <a:lnTo>
                    <a:pt x="9085" y="1012"/>
                  </a:lnTo>
                  <a:lnTo>
                    <a:pt x="9085" y="988"/>
                  </a:lnTo>
                  <a:lnTo>
                    <a:pt x="9085" y="953"/>
                  </a:lnTo>
                  <a:lnTo>
                    <a:pt x="9085" y="702"/>
                  </a:lnTo>
                  <a:cubicBezTo>
                    <a:pt x="9109" y="643"/>
                    <a:pt x="9145" y="595"/>
                    <a:pt x="9204" y="595"/>
                  </a:cubicBezTo>
                  <a:lnTo>
                    <a:pt x="9228" y="595"/>
                  </a:lnTo>
                  <a:cubicBezTo>
                    <a:pt x="9300" y="595"/>
                    <a:pt x="9359" y="655"/>
                    <a:pt x="9359" y="726"/>
                  </a:cubicBezTo>
                  <a:lnTo>
                    <a:pt x="9359" y="1322"/>
                  </a:lnTo>
                  <a:lnTo>
                    <a:pt x="9359" y="1441"/>
                  </a:lnTo>
                  <a:lnTo>
                    <a:pt x="9359" y="2155"/>
                  </a:lnTo>
                  <a:cubicBezTo>
                    <a:pt x="9359" y="2250"/>
                    <a:pt x="9431" y="2322"/>
                    <a:pt x="9526" y="2322"/>
                  </a:cubicBezTo>
                  <a:cubicBezTo>
                    <a:pt x="9609" y="2322"/>
                    <a:pt x="9681" y="2250"/>
                    <a:pt x="9681" y="2155"/>
                  </a:cubicBezTo>
                  <a:lnTo>
                    <a:pt x="9681" y="1441"/>
                  </a:lnTo>
                  <a:cubicBezTo>
                    <a:pt x="9681" y="1369"/>
                    <a:pt x="9740" y="1310"/>
                    <a:pt x="9824" y="1310"/>
                  </a:cubicBezTo>
                  <a:lnTo>
                    <a:pt x="9835" y="1310"/>
                  </a:lnTo>
                  <a:cubicBezTo>
                    <a:pt x="9907" y="1310"/>
                    <a:pt x="9966" y="1369"/>
                    <a:pt x="9966" y="1441"/>
                  </a:cubicBezTo>
                  <a:lnTo>
                    <a:pt x="9966" y="2298"/>
                  </a:lnTo>
                  <a:cubicBezTo>
                    <a:pt x="9978" y="2750"/>
                    <a:pt x="9883" y="3489"/>
                    <a:pt x="9657" y="3620"/>
                  </a:cubicBezTo>
                  <a:cubicBezTo>
                    <a:pt x="9609" y="3643"/>
                    <a:pt x="9585" y="3703"/>
                    <a:pt x="9585" y="3762"/>
                  </a:cubicBezTo>
                  <a:lnTo>
                    <a:pt x="9585" y="4358"/>
                  </a:lnTo>
                  <a:lnTo>
                    <a:pt x="7990" y="4358"/>
                  </a:lnTo>
                  <a:lnTo>
                    <a:pt x="7990" y="3965"/>
                  </a:lnTo>
                  <a:cubicBezTo>
                    <a:pt x="7990" y="3905"/>
                    <a:pt x="7954" y="3858"/>
                    <a:pt x="7930" y="3822"/>
                  </a:cubicBezTo>
                  <a:cubicBezTo>
                    <a:pt x="7466" y="3465"/>
                    <a:pt x="7419" y="3274"/>
                    <a:pt x="7383" y="3036"/>
                  </a:cubicBezTo>
                  <a:cubicBezTo>
                    <a:pt x="7347" y="2858"/>
                    <a:pt x="7299" y="2655"/>
                    <a:pt x="7109" y="2369"/>
                  </a:cubicBezTo>
                  <a:cubicBezTo>
                    <a:pt x="6918" y="2096"/>
                    <a:pt x="6930" y="1941"/>
                    <a:pt x="6966" y="1893"/>
                  </a:cubicBezTo>
                  <a:cubicBezTo>
                    <a:pt x="7026" y="1845"/>
                    <a:pt x="7085" y="1845"/>
                    <a:pt x="7109" y="1845"/>
                  </a:cubicBezTo>
                  <a:cubicBezTo>
                    <a:pt x="7288" y="1893"/>
                    <a:pt x="7502" y="2179"/>
                    <a:pt x="7585" y="2357"/>
                  </a:cubicBezTo>
                  <a:cubicBezTo>
                    <a:pt x="7603" y="2418"/>
                    <a:pt x="7658" y="2460"/>
                    <a:pt x="7718" y="2460"/>
                  </a:cubicBezTo>
                  <a:cubicBezTo>
                    <a:pt x="7741" y="2460"/>
                    <a:pt x="7765" y="2454"/>
                    <a:pt x="7788" y="2441"/>
                  </a:cubicBezTo>
                  <a:cubicBezTo>
                    <a:pt x="7847" y="2417"/>
                    <a:pt x="7871" y="2357"/>
                    <a:pt x="7871" y="2286"/>
                  </a:cubicBezTo>
                  <a:lnTo>
                    <a:pt x="7871" y="2262"/>
                  </a:lnTo>
                  <a:lnTo>
                    <a:pt x="7871" y="1584"/>
                  </a:lnTo>
                  <a:lnTo>
                    <a:pt x="7871" y="750"/>
                  </a:lnTo>
                  <a:lnTo>
                    <a:pt x="7871" y="726"/>
                  </a:lnTo>
                  <a:cubicBezTo>
                    <a:pt x="7871" y="655"/>
                    <a:pt x="7930" y="595"/>
                    <a:pt x="8002" y="595"/>
                  </a:cubicBezTo>
                  <a:lnTo>
                    <a:pt x="8014" y="595"/>
                  </a:lnTo>
                  <a:cubicBezTo>
                    <a:pt x="8097" y="595"/>
                    <a:pt x="8157" y="655"/>
                    <a:pt x="8157" y="726"/>
                  </a:cubicBezTo>
                  <a:lnTo>
                    <a:pt x="8157" y="2143"/>
                  </a:lnTo>
                  <a:cubicBezTo>
                    <a:pt x="8157" y="2238"/>
                    <a:pt x="8228" y="2310"/>
                    <a:pt x="8311" y="2310"/>
                  </a:cubicBezTo>
                  <a:cubicBezTo>
                    <a:pt x="8407" y="2310"/>
                    <a:pt x="8478" y="2238"/>
                    <a:pt x="8478" y="2143"/>
                  </a:cubicBezTo>
                  <a:lnTo>
                    <a:pt x="8478" y="726"/>
                  </a:lnTo>
                  <a:lnTo>
                    <a:pt x="8478" y="452"/>
                  </a:lnTo>
                  <a:cubicBezTo>
                    <a:pt x="8478" y="369"/>
                    <a:pt x="8538" y="310"/>
                    <a:pt x="8609" y="310"/>
                  </a:cubicBezTo>
                  <a:close/>
                  <a:moveTo>
                    <a:pt x="1763" y="2941"/>
                  </a:moveTo>
                  <a:cubicBezTo>
                    <a:pt x="1668" y="3036"/>
                    <a:pt x="1561" y="3179"/>
                    <a:pt x="1537" y="3322"/>
                  </a:cubicBezTo>
                  <a:cubicBezTo>
                    <a:pt x="1501" y="3477"/>
                    <a:pt x="1537" y="3631"/>
                    <a:pt x="1656" y="3750"/>
                  </a:cubicBezTo>
                  <a:cubicBezTo>
                    <a:pt x="1668" y="3774"/>
                    <a:pt x="1763" y="3881"/>
                    <a:pt x="1989" y="3881"/>
                  </a:cubicBezTo>
                  <a:cubicBezTo>
                    <a:pt x="2144" y="3881"/>
                    <a:pt x="2335" y="3834"/>
                    <a:pt x="2573" y="3667"/>
                  </a:cubicBezTo>
                  <a:cubicBezTo>
                    <a:pt x="2632" y="3620"/>
                    <a:pt x="2692" y="3572"/>
                    <a:pt x="2751" y="3560"/>
                  </a:cubicBezTo>
                  <a:lnTo>
                    <a:pt x="2751" y="5048"/>
                  </a:lnTo>
                  <a:lnTo>
                    <a:pt x="656" y="5048"/>
                  </a:lnTo>
                  <a:lnTo>
                    <a:pt x="656" y="2941"/>
                  </a:lnTo>
                  <a:close/>
                  <a:moveTo>
                    <a:pt x="9824" y="4703"/>
                  </a:moveTo>
                  <a:lnTo>
                    <a:pt x="9824" y="5108"/>
                  </a:lnTo>
                  <a:lnTo>
                    <a:pt x="7728" y="5108"/>
                  </a:lnTo>
                  <a:lnTo>
                    <a:pt x="7728" y="4703"/>
                  </a:lnTo>
                  <a:close/>
                  <a:moveTo>
                    <a:pt x="2751" y="5370"/>
                  </a:moveTo>
                  <a:lnTo>
                    <a:pt x="2751" y="5775"/>
                  </a:lnTo>
                  <a:lnTo>
                    <a:pt x="656" y="5775"/>
                  </a:lnTo>
                  <a:lnTo>
                    <a:pt x="656" y="5370"/>
                  </a:lnTo>
                  <a:close/>
                  <a:moveTo>
                    <a:pt x="4359" y="2858"/>
                  </a:moveTo>
                  <a:lnTo>
                    <a:pt x="4359" y="2917"/>
                  </a:lnTo>
                  <a:cubicBezTo>
                    <a:pt x="4359" y="3012"/>
                    <a:pt x="4430" y="3084"/>
                    <a:pt x="4525" y="3084"/>
                  </a:cubicBezTo>
                  <a:lnTo>
                    <a:pt x="7014" y="3084"/>
                  </a:lnTo>
                  <a:lnTo>
                    <a:pt x="7014" y="3096"/>
                  </a:lnTo>
                  <a:cubicBezTo>
                    <a:pt x="7049" y="3369"/>
                    <a:pt x="7109" y="3655"/>
                    <a:pt x="7621" y="4048"/>
                  </a:cubicBezTo>
                  <a:lnTo>
                    <a:pt x="7621" y="4370"/>
                  </a:lnTo>
                  <a:lnTo>
                    <a:pt x="7561" y="4370"/>
                  </a:lnTo>
                  <a:cubicBezTo>
                    <a:pt x="7466" y="4370"/>
                    <a:pt x="7395" y="4441"/>
                    <a:pt x="7395" y="4524"/>
                  </a:cubicBezTo>
                  <a:lnTo>
                    <a:pt x="7395" y="7013"/>
                  </a:lnTo>
                  <a:lnTo>
                    <a:pt x="7383" y="7013"/>
                  </a:lnTo>
                  <a:cubicBezTo>
                    <a:pt x="7109" y="7060"/>
                    <a:pt x="6823" y="7120"/>
                    <a:pt x="6430" y="7620"/>
                  </a:cubicBezTo>
                  <a:lnTo>
                    <a:pt x="6121" y="7620"/>
                  </a:lnTo>
                  <a:lnTo>
                    <a:pt x="6121" y="7560"/>
                  </a:lnTo>
                  <a:cubicBezTo>
                    <a:pt x="6121" y="7477"/>
                    <a:pt x="6037" y="7406"/>
                    <a:pt x="5954" y="7406"/>
                  </a:cubicBezTo>
                  <a:lnTo>
                    <a:pt x="3466" y="7406"/>
                  </a:lnTo>
                  <a:lnTo>
                    <a:pt x="3466" y="7382"/>
                  </a:lnTo>
                  <a:cubicBezTo>
                    <a:pt x="3418" y="7120"/>
                    <a:pt x="3358" y="6834"/>
                    <a:pt x="2858" y="6429"/>
                  </a:cubicBezTo>
                  <a:lnTo>
                    <a:pt x="2858" y="6120"/>
                  </a:lnTo>
                  <a:lnTo>
                    <a:pt x="2918" y="6120"/>
                  </a:lnTo>
                  <a:cubicBezTo>
                    <a:pt x="3001" y="6120"/>
                    <a:pt x="3085" y="6048"/>
                    <a:pt x="3085" y="5953"/>
                  </a:cubicBezTo>
                  <a:lnTo>
                    <a:pt x="3085" y="3477"/>
                  </a:lnTo>
                  <a:lnTo>
                    <a:pt x="3097" y="3477"/>
                  </a:lnTo>
                  <a:cubicBezTo>
                    <a:pt x="3358" y="3429"/>
                    <a:pt x="3644" y="3369"/>
                    <a:pt x="4049" y="2858"/>
                  </a:cubicBezTo>
                  <a:close/>
                  <a:moveTo>
                    <a:pt x="5787" y="7727"/>
                  </a:moveTo>
                  <a:lnTo>
                    <a:pt x="5787" y="9823"/>
                  </a:lnTo>
                  <a:lnTo>
                    <a:pt x="5383" y="9823"/>
                  </a:lnTo>
                  <a:lnTo>
                    <a:pt x="5383" y="7727"/>
                  </a:lnTo>
                  <a:close/>
                  <a:moveTo>
                    <a:pt x="8490" y="6933"/>
                  </a:moveTo>
                  <a:cubicBezTo>
                    <a:pt x="8530" y="6933"/>
                    <a:pt x="8558" y="6942"/>
                    <a:pt x="8573" y="6953"/>
                  </a:cubicBezTo>
                  <a:cubicBezTo>
                    <a:pt x="8621" y="7013"/>
                    <a:pt x="8621" y="7072"/>
                    <a:pt x="8621" y="7108"/>
                  </a:cubicBezTo>
                  <a:cubicBezTo>
                    <a:pt x="8573" y="7287"/>
                    <a:pt x="8288" y="7489"/>
                    <a:pt x="8109" y="7584"/>
                  </a:cubicBezTo>
                  <a:cubicBezTo>
                    <a:pt x="8026" y="7620"/>
                    <a:pt x="7990" y="7727"/>
                    <a:pt x="8038" y="7799"/>
                  </a:cubicBezTo>
                  <a:cubicBezTo>
                    <a:pt x="8061" y="7858"/>
                    <a:pt x="8121" y="7894"/>
                    <a:pt x="8204" y="7894"/>
                  </a:cubicBezTo>
                  <a:lnTo>
                    <a:pt x="9740" y="7894"/>
                  </a:lnTo>
                  <a:cubicBezTo>
                    <a:pt x="9824" y="7894"/>
                    <a:pt x="9883" y="7953"/>
                    <a:pt x="9883" y="8025"/>
                  </a:cubicBezTo>
                  <a:lnTo>
                    <a:pt x="9883" y="8037"/>
                  </a:lnTo>
                  <a:cubicBezTo>
                    <a:pt x="9883" y="8120"/>
                    <a:pt x="9824" y="8180"/>
                    <a:pt x="9740" y="8180"/>
                  </a:cubicBezTo>
                  <a:lnTo>
                    <a:pt x="8335" y="8180"/>
                  </a:lnTo>
                  <a:cubicBezTo>
                    <a:pt x="8240" y="8180"/>
                    <a:pt x="8169" y="8251"/>
                    <a:pt x="8169" y="8334"/>
                  </a:cubicBezTo>
                  <a:cubicBezTo>
                    <a:pt x="8169" y="8430"/>
                    <a:pt x="8240" y="8501"/>
                    <a:pt x="8335" y="8501"/>
                  </a:cubicBezTo>
                  <a:lnTo>
                    <a:pt x="10026" y="8501"/>
                  </a:lnTo>
                  <a:cubicBezTo>
                    <a:pt x="10034" y="8500"/>
                    <a:pt x="10043" y="8499"/>
                    <a:pt x="10051" y="8499"/>
                  </a:cubicBezTo>
                  <a:cubicBezTo>
                    <a:pt x="10121" y="8499"/>
                    <a:pt x="10169" y="8545"/>
                    <a:pt x="10169" y="8620"/>
                  </a:cubicBezTo>
                  <a:cubicBezTo>
                    <a:pt x="10169" y="8692"/>
                    <a:pt x="10097" y="8751"/>
                    <a:pt x="10026" y="8751"/>
                  </a:cubicBezTo>
                  <a:lnTo>
                    <a:pt x="8311" y="8751"/>
                  </a:lnTo>
                  <a:cubicBezTo>
                    <a:pt x="8228" y="8751"/>
                    <a:pt x="8157" y="8834"/>
                    <a:pt x="8157" y="8918"/>
                  </a:cubicBezTo>
                  <a:cubicBezTo>
                    <a:pt x="8157" y="9013"/>
                    <a:pt x="8228" y="9084"/>
                    <a:pt x="8311" y="9084"/>
                  </a:cubicBezTo>
                  <a:lnTo>
                    <a:pt x="9776" y="9084"/>
                  </a:lnTo>
                  <a:cubicBezTo>
                    <a:pt x="9835" y="9096"/>
                    <a:pt x="9883" y="9144"/>
                    <a:pt x="9883" y="9204"/>
                  </a:cubicBezTo>
                  <a:lnTo>
                    <a:pt x="9883" y="9215"/>
                  </a:lnTo>
                  <a:cubicBezTo>
                    <a:pt x="9883" y="9287"/>
                    <a:pt x="9824" y="9346"/>
                    <a:pt x="9752" y="9346"/>
                  </a:cubicBezTo>
                  <a:lnTo>
                    <a:pt x="8323" y="9346"/>
                  </a:lnTo>
                  <a:cubicBezTo>
                    <a:pt x="8228" y="9346"/>
                    <a:pt x="8157" y="9430"/>
                    <a:pt x="8157" y="9513"/>
                  </a:cubicBezTo>
                  <a:cubicBezTo>
                    <a:pt x="8157" y="9608"/>
                    <a:pt x="8228" y="9680"/>
                    <a:pt x="8323" y="9680"/>
                  </a:cubicBezTo>
                  <a:lnTo>
                    <a:pt x="9038" y="9680"/>
                  </a:lnTo>
                  <a:cubicBezTo>
                    <a:pt x="9109" y="9680"/>
                    <a:pt x="9169" y="9739"/>
                    <a:pt x="9169" y="9811"/>
                  </a:cubicBezTo>
                  <a:lnTo>
                    <a:pt x="9169" y="9823"/>
                  </a:lnTo>
                  <a:cubicBezTo>
                    <a:pt x="9169" y="9906"/>
                    <a:pt x="9109" y="9966"/>
                    <a:pt x="9038" y="9966"/>
                  </a:cubicBezTo>
                  <a:lnTo>
                    <a:pt x="8181" y="9966"/>
                  </a:lnTo>
                  <a:cubicBezTo>
                    <a:pt x="8151" y="9967"/>
                    <a:pt x="8120" y="9967"/>
                    <a:pt x="8088" y="9967"/>
                  </a:cubicBezTo>
                  <a:cubicBezTo>
                    <a:pt x="7740" y="9967"/>
                    <a:pt x="7288" y="9907"/>
                    <a:pt x="7026" y="9787"/>
                  </a:cubicBezTo>
                  <a:lnTo>
                    <a:pt x="7014" y="9763"/>
                  </a:lnTo>
                  <a:cubicBezTo>
                    <a:pt x="6978" y="9727"/>
                    <a:pt x="6930" y="9704"/>
                    <a:pt x="6895" y="9704"/>
                  </a:cubicBezTo>
                  <a:cubicBezTo>
                    <a:pt x="6871" y="9692"/>
                    <a:pt x="6859" y="9680"/>
                    <a:pt x="6847" y="9644"/>
                  </a:cubicBezTo>
                  <a:cubicBezTo>
                    <a:pt x="6811" y="9608"/>
                    <a:pt x="6752" y="9573"/>
                    <a:pt x="6692" y="9573"/>
                  </a:cubicBezTo>
                  <a:lnTo>
                    <a:pt x="6097" y="9573"/>
                  </a:lnTo>
                  <a:lnTo>
                    <a:pt x="6097" y="7977"/>
                  </a:lnTo>
                  <a:lnTo>
                    <a:pt x="6502" y="7977"/>
                  </a:lnTo>
                  <a:cubicBezTo>
                    <a:pt x="6561" y="7977"/>
                    <a:pt x="6609" y="7953"/>
                    <a:pt x="6633" y="7918"/>
                  </a:cubicBezTo>
                  <a:cubicBezTo>
                    <a:pt x="6990" y="7453"/>
                    <a:pt x="7192" y="7418"/>
                    <a:pt x="7430" y="7370"/>
                  </a:cubicBezTo>
                  <a:cubicBezTo>
                    <a:pt x="7609" y="7334"/>
                    <a:pt x="7811" y="7299"/>
                    <a:pt x="8097" y="7108"/>
                  </a:cubicBezTo>
                  <a:cubicBezTo>
                    <a:pt x="8274" y="6972"/>
                    <a:pt x="8407" y="6933"/>
                    <a:pt x="8490" y="6933"/>
                  </a:cubicBezTo>
                  <a:close/>
                  <a:moveTo>
                    <a:pt x="2501" y="6132"/>
                  </a:moveTo>
                  <a:lnTo>
                    <a:pt x="2501" y="6537"/>
                  </a:lnTo>
                  <a:cubicBezTo>
                    <a:pt x="2501" y="6596"/>
                    <a:pt x="2525" y="6644"/>
                    <a:pt x="2561" y="6668"/>
                  </a:cubicBezTo>
                  <a:cubicBezTo>
                    <a:pt x="3025" y="7025"/>
                    <a:pt x="3061" y="7227"/>
                    <a:pt x="3108" y="7465"/>
                  </a:cubicBezTo>
                  <a:cubicBezTo>
                    <a:pt x="3120" y="7501"/>
                    <a:pt x="3120" y="7560"/>
                    <a:pt x="3144" y="7608"/>
                  </a:cubicBezTo>
                  <a:cubicBezTo>
                    <a:pt x="3168" y="7763"/>
                    <a:pt x="3228" y="7918"/>
                    <a:pt x="3382" y="8120"/>
                  </a:cubicBezTo>
                  <a:cubicBezTo>
                    <a:pt x="3597" y="8382"/>
                    <a:pt x="3585" y="8537"/>
                    <a:pt x="3561" y="8596"/>
                  </a:cubicBezTo>
                  <a:cubicBezTo>
                    <a:pt x="3501" y="8632"/>
                    <a:pt x="3442" y="8632"/>
                    <a:pt x="3406" y="8632"/>
                  </a:cubicBezTo>
                  <a:cubicBezTo>
                    <a:pt x="3228" y="8596"/>
                    <a:pt x="3025" y="8311"/>
                    <a:pt x="2930" y="8132"/>
                  </a:cubicBezTo>
                  <a:cubicBezTo>
                    <a:pt x="2896" y="8064"/>
                    <a:pt x="2838" y="8033"/>
                    <a:pt x="2778" y="8033"/>
                  </a:cubicBezTo>
                  <a:cubicBezTo>
                    <a:pt x="2753" y="8033"/>
                    <a:pt x="2728" y="8038"/>
                    <a:pt x="2704" y="8049"/>
                  </a:cubicBezTo>
                  <a:cubicBezTo>
                    <a:pt x="2644" y="8084"/>
                    <a:pt x="2620" y="8144"/>
                    <a:pt x="2620" y="8215"/>
                  </a:cubicBezTo>
                  <a:lnTo>
                    <a:pt x="2620" y="8239"/>
                  </a:lnTo>
                  <a:lnTo>
                    <a:pt x="2620" y="8918"/>
                  </a:lnTo>
                  <a:lnTo>
                    <a:pt x="2620" y="9751"/>
                  </a:lnTo>
                  <a:lnTo>
                    <a:pt x="2620" y="9763"/>
                  </a:lnTo>
                  <a:cubicBezTo>
                    <a:pt x="2620" y="9846"/>
                    <a:pt x="2561" y="9906"/>
                    <a:pt x="2489" y="9906"/>
                  </a:cubicBezTo>
                  <a:lnTo>
                    <a:pt x="2466" y="9906"/>
                  </a:lnTo>
                  <a:cubicBezTo>
                    <a:pt x="2394" y="9906"/>
                    <a:pt x="2335" y="9846"/>
                    <a:pt x="2335" y="9763"/>
                  </a:cubicBezTo>
                  <a:lnTo>
                    <a:pt x="2335" y="8358"/>
                  </a:lnTo>
                  <a:cubicBezTo>
                    <a:pt x="2335" y="8263"/>
                    <a:pt x="2263" y="8191"/>
                    <a:pt x="2168" y="8191"/>
                  </a:cubicBezTo>
                  <a:cubicBezTo>
                    <a:pt x="2085" y="8191"/>
                    <a:pt x="2013" y="8263"/>
                    <a:pt x="2013" y="8358"/>
                  </a:cubicBezTo>
                  <a:lnTo>
                    <a:pt x="2013" y="9763"/>
                  </a:lnTo>
                  <a:lnTo>
                    <a:pt x="2013" y="10049"/>
                  </a:lnTo>
                  <a:cubicBezTo>
                    <a:pt x="2013" y="10120"/>
                    <a:pt x="1954" y="10180"/>
                    <a:pt x="1870" y="10180"/>
                  </a:cubicBezTo>
                  <a:lnTo>
                    <a:pt x="1858" y="10180"/>
                  </a:lnTo>
                  <a:cubicBezTo>
                    <a:pt x="1787" y="10180"/>
                    <a:pt x="1727" y="10120"/>
                    <a:pt x="1727" y="10049"/>
                  </a:cubicBezTo>
                  <a:lnTo>
                    <a:pt x="1727" y="9811"/>
                  </a:lnTo>
                  <a:lnTo>
                    <a:pt x="1727" y="9763"/>
                  </a:lnTo>
                  <a:lnTo>
                    <a:pt x="1727" y="9394"/>
                  </a:lnTo>
                  <a:lnTo>
                    <a:pt x="1727" y="9370"/>
                  </a:lnTo>
                  <a:lnTo>
                    <a:pt x="1727" y="8334"/>
                  </a:lnTo>
                  <a:cubicBezTo>
                    <a:pt x="1727" y="8251"/>
                    <a:pt x="1656" y="8180"/>
                    <a:pt x="1561" y="8180"/>
                  </a:cubicBezTo>
                  <a:cubicBezTo>
                    <a:pt x="1477" y="8180"/>
                    <a:pt x="1394" y="8251"/>
                    <a:pt x="1394" y="8334"/>
                  </a:cubicBezTo>
                  <a:lnTo>
                    <a:pt x="1394" y="9489"/>
                  </a:lnTo>
                  <a:lnTo>
                    <a:pt x="1394" y="9513"/>
                  </a:lnTo>
                  <a:lnTo>
                    <a:pt x="1394" y="9549"/>
                  </a:lnTo>
                  <a:lnTo>
                    <a:pt x="1394" y="9799"/>
                  </a:lnTo>
                  <a:cubicBezTo>
                    <a:pt x="1382" y="9858"/>
                    <a:pt x="1334" y="9906"/>
                    <a:pt x="1275" y="9906"/>
                  </a:cubicBezTo>
                  <a:lnTo>
                    <a:pt x="1263" y="9906"/>
                  </a:lnTo>
                  <a:cubicBezTo>
                    <a:pt x="1192" y="9906"/>
                    <a:pt x="1132" y="9846"/>
                    <a:pt x="1132" y="9763"/>
                  </a:cubicBezTo>
                  <a:lnTo>
                    <a:pt x="1132" y="9168"/>
                  </a:lnTo>
                  <a:lnTo>
                    <a:pt x="1132" y="9049"/>
                  </a:lnTo>
                  <a:lnTo>
                    <a:pt x="1132" y="8334"/>
                  </a:lnTo>
                  <a:cubicBezTo>
                    <a:pt x="1132" y="8251"/>
                    <a:pt x="1061" y="8180"/>
                    <a:pt x="965" y="8180"/>
                  </a:cubicBezTo>
                  <a:cubicBezTo>
                    <a:pt x="882" y="8180"/>
                    <a:pt x="799" y="8251"/>
                    <a:pt x="799" y="8334"/>
                  </a:cubicBezTo>
                  <a:lnTo>
                    <a:pt x="799" y="9049"/>
                  </a:lnTo>
                  <a:cubicBezTo>
                    <a:pt x="799" y="9132"/>
                    <a:pt x="739" y="9192"/>
                    <a:pt x="668" y="9192"/>
                  </a:cubicBezTo>
                  <a:lnTo>
                    <a:pt x="656" y="9192"/>
                  </a:lnTo>
                  <a:cubicBezTo>
                    <a:pt x="584" y="9192"/>
                    <a:pt x="525" y="9132"/>
                    <a:pt x="525" y="9049"/>
                  </a:cubicBezTo>
                  <a:lnTo>
                    <a:pt x="525" y="8203"/>
                  </a:lnTo>
                  <a:cubicBezTo>
                    <a:pt x="501" y="7739"/>
                    <a:pt x="608" y="7013"/>
                    <a:pt x="834" y="6882"/>
                  </a:cubicBezTo>
                  <a:cubicBezTo>
                    <a:pt x="882" y="6846"/>
                    <a:pt x="906" y="6787"/>
                    <a:pt x="906" y="6727"/>
                  </a:cubicBezTo>
                  <a:lnTo>
                    <a:pt x="906" y="6132"/>
                  </a:lnTo>
                  <a:close/>
                  <a:moveTo>
                    <a:pt x="8621" y="0"/>
                  </a:moveTo>
                  <a:cubicBezTo>
                    <a:pt x="8407" y="0"/>
                    <a:pt x="8240" y="143"/>
                    <a:pt x="8181" y="321"/>
                  </a:cubicBezTo>
                  <a:cubicBezTo>
                    <a:pt x="8145" y="298"/>
                    <a:pt x="8085" y="286"/>
                    <a:pt x="8038" y="286"/>
                  </a:cubicBezTo>
                  <a:lnTo>
                    <a:pt x="8026" y="286"/>
                  </a:lnTo>
                  <a:cubicBezTo>
                    <a:pt x="7942" y="286"/>
                    <a:pt x="7859" y="298"/>
                    <a:pt x="7800" y="345"/>
                  </a:cubicBezTo>
                  <a:lnTo>
                    <a:pt x="4549" y="345"/>
                  </a:lnTo>
                  <a:cubicBezTo>
                    <a:pt x="4466" y="345"/>
                    <a:pt x="4394" y="417"/>
                    <a:pt x="4394" y="512"/>
                  </a:cubicBezTo>
                  <a:lnTo>
                    <a:pt x="4394" y="619"/>
                  </a:lnTo>
                  <a:lnTo>
                    <a:pt x="3870" y="619"/>
                  </a:lnTo>
                  <a:cubicBezTo>
                    <a:pt x="3704" y="441"/>
                    <a:pt x="3418" y="321"/>
                    <a:pt x="2977" y="262"/>
                  </a:cubicBezTo>
                  <a:cubicBezTo>
                    <a:pt x="2632" y="214"/>
                    <a:pt x="2335" y="214"/>
                    <a:pt x="2311" y="214"/>
                  </a:cubicBezTo>
                  <a:lnTo>
                    <a:pt x="1453" y="214"/>
                  </a:lnTo>
                  <a:cubicBezTo>
                    <a:pt x="1203" y="214"/>
                    <a:pt x="1001" y="417"/>
                    <a:pt x="1001" y="679"/>
                  </a:cubicBezTo>
                  <a:lnTo>
                    <a:pt x="1001" y="691"/>
                  </a:lnTo>
                  <a:cubicBezTo>
                    <a:pt x="1001" y="738"/>
                    <a:pt x="1001" y="774"/>
                    <a:pt x="1013" y="822"/>
                  </a:cubicBezTo>
                  <a:lnTo>
                    <a:pt x="739" y="822"/>
                  </a:lnTo>
                  <a:cubicBezTo>
                    <a:pt x="489" y="822"/>
                    <a:pt x="287" y="1036"/>
                    <a:pt x="287" y="1286"/>
                  </a:cubicBezTo>
                  <a:lnTo>
                    <a:pt x="287" y="1298"/>
                  </a:lnTo>
                  <a:cubicBezTo>
                    <a:pt x="287" y="1357"/>
                    <a:pt x="299" y="1405"/>
                    <a:pt x="310" y="1453"/>
                  </a:cubicBezTo>
                  <a:cubicBezTo>
                    <a:pt x="132" y="1512"/>
                    <a:pt x="1" y="1691"/>
                    <a:pt x="1" y="1881"/>
                  </a:cubicBezTo>
                  <a:lnTo>
                    <a:pt x="1" y="1893"/>
                  </a:lnTo>
                  <a:cubicBezTo>
                    <a:pt x="1" y="2107"/>
                    <a:pt x="132" y="2262"/>
                    <a:pt x="310" y="2322"/>
                  </a:cubicBezTo>
                  <a:cubicBezTo>
                    <a:pt x="299" y="2369"/>
                    <a:pt x="287" y="2429"/>
                    <a:pt x="287" y="2477"/>
                  </a:cubicBezTo>
                  <a:lnTo>
                    <a:pt x="287" y="2488"/>
                  </a:lnTo>
                  <a:cubicBezTo>
                    <a:pt x="287" y="2560"/>
                    <a:pt x="299" y="2655"/>
                    <a:pt x="346" y="2715"/>
                  </a:cubicBezTo>
                  <a:lnTo>
                    <a:pt x="346" y="5953"/>
                  </a:lnTo>
                  <a:cubicBezTo>
                    <a:pt x="346" y="6048"/>
                    <a:pt x="418" y="6120"/>
                    <a:pt x="501" y="6120"/>
                  </a:cubicBezTo>
                  <a:lnTo>
                    <a:pt x="608" y="6120"/>
                  </a:lnTo>
                  <a:lnTo>
                    <a:pt x="608" y="6644"/>
                  </a:lnTo>
                  <a:cubicBezTo>
                    <a:pt x="430" y="6810"/>
                    <a:pt x="310" y="7084"/>
                    <a:pt x="251" y="7537"/>
                  </a:cubicBezTo>
                  <a:cubicBezTo>
                    <a:pt x="203" y="7882"/>
                    <a:pt x="203" y="8180"/>
                    <a:pt x="203" y="8203"/>
                  </a:cubicBezTo>
                  <a:lnTo>
                    <a:pt x="203" y="9049"/>
                  </a:lnTo>
                  <a:cubicBezTo>
                    <a:pt x="203" y="9311"/>
                    <a:pt x="418" y="9513"/>
                    <a:pt x="668" y="9513"/>
                  </a:cubicBezTo>
                  <a:lnTo>
                    <a:pt x="680" y="9513"/>
                  </a:lnTo>
                  <a:cubicBezTo>
                    <a:pt x="727" y="9513"/>
                    <a:pt x="775" y="9513"/>
                    <a:pt x="822" y="9501"/>
                  </a:cubicBezTo>
                  <a:lnTo>
                    <a:pt x="822" y="9763"/>
                  </a:lnTo>
                  <a:cubicBezTo>
                    <a:pt x="822" y="10025"/>
                    <a:pt x="1025" y="10227"/>
                    <a:pt x="1275" y="10227"/>
                  </a:cubicBezTo>
                  <a:lnTo>
                    <a:pt x="1299" y="10227"/>
                  </a:lnTo>
                  <a:cubicBezTo>
                    <a:pt x="1358" y="10227"/>
                    <a:pt x="1394" y="10216"/>
                    <a:pt x="1442" y="10204"/>
                  </a:cubicBezTo>
                  <a:cubicBezTo>
                    <a:pt x="1501" y="10382"/>
                    <a:pt x="1680" y="10513"/>
                    <a:pt x="1870" y="10513"/>
                  </a:cubicBezTo>
                  <a:lnTo>
                    <a:pt x="1894" y="10513"/>
                  </a:lnTo>
                  <a:cubicBezTo>
                    <a:pt x="2096" y="10513"/>
                    <a:pt x="2263" y="10382"/>
                    <a:pt x="2323" y="10204"/>
                  </a:cubicBezTo>
                  <a:cubicBezTo>
                    <a:pt x="2370" y="10216"/>
                    <a:pt x="2430" y="10227"/>
                    <a:pt x="2466" y="10227"/>
                  </a:cubicBezTo>
                  <a:lnTo>
                    <a:pt x="2489" y="10227"/>
                  </a:lnTo>
                  <a:cubicBezTo>
                    <a:pt x="2561" y="10227"/>
                    <a:pt x="2644" y="10216"/>
                    <a:pt x="2704" y="10168"/>
                  </a:cubicBezTo>
                  <a:lnTo>
                    <a:pt x="3323" y="10168"/>
                  </a:lnTo>
                  <a:cubicBezTo>
                    <a:pt x="3406" y="10168"/>
                    <a:pt x="3478" y="10096"/>
                    <a:pt x="3478" y="10001"/>
                  </a:cubicBezTo>
                  <a:cubicBezTo>
                    <a:pt x="3478" y="9918"/>
                    <a:pt x="3406" y="9846"/>
                    <a:pt x="3323" y="9846"/>
                  </a:cubicBezTo>
                  <a:lnTo>
                    <a:pt x="2942" y="9846"/>
                  </a:lnTo>
                  <a:lnTo>
                    <a:pt x="2942" y="9763"/>
                  </a:lnTo>
                  <a:lnTo>
                    <a:pt x="2942" y="9751"/>
                  </a:lnTo>
                  <a:lnTo>
                    <a:pt x="2942" y="8918"/>
                  </a:lnTo>
                  <a:lnTo>
                    <a:pt x="2942" y="8727"/>
                  </a:lnTo>
                  <a:cubicBezTo>
                    <a:pt x="3049" y="8834"/>
                    <a:pt x="3180" y="8930"/>
                    <a:pt x="3335" y="8965"/>
                  </a:cubicBezTo>
                  <a:cubicBezTo>
                    <a:pt x="3358" y="8977"/>
                    <a:pt x="3406" y="8977"/>
                    <a:pt x="3442" y="8977"/>
                  </a:cubicBezTo>
                  <a:cubicBezTo>
                    <a:pt x="3561" y="8977"/>
                    <a:pt x="3656" y="8930"/>
                    <a:pt x="3763" y="8858"/>
                  </a:cubicBezTo>
                  <a:cubicBezTo>
                    <a:pt x="3775" y="8846"/>
                    <a:pt x="4120" y="8549"/>
                    <a:pt x="3680" y="7941"/>
                  </a:cubicBezTo>
                  <a:cubicBezTo>
                    <a:pt x="3632" y="7882"/>
                    <a:pt x="3585" y="7822"/>
                    <a:pt x="3573" y="7763"/>
                  </a:cubicBezTo>
                  <a:lnTo>
                    <a:pt x="5061" y="7763"/>
                  </a:lnTo>
                  <a:lnTo>
                    <a:pt x="5061" y="9858"/>
                  </a:lnTo>
                  <a:lnTo>
                    <a:pt x="3835" y="9858"/>
                  </a:lnTo>
                  <a:cubicBezTo>
                    <a:pt x="3751" y="9858"/>
                    <a:pt x="3680" y="9930"/>
                    <a:pt x="3680" y="10025"/>
                  </a:cubicBezTo>
                  <a:cubicBezTo>
                    <a:pt x="3680" y="10108"/>
                    <a:pt x="3751" y="10180"/>
                    <a:pt x="3835" y="10180"/>
                  </a:cubicBezTo>
                  <a:lnTo>
                    <a:pt x="5966" y="10180"/>
                  </a:lnTo>
                  <a:cubicBezTo>
                    <a:pt x="6061" y="10180"/>
                    <a:pt x="6133" y="10108"/>
                    <a:pt x="6133" y="10025"/>
                  </a:cubicBezTo>
                  <a:lnTo>
                    <a:pt x="6133" y="9918"/>
                  </a:lnTo>
                  <a:lnTo>
                    <a:pt x="6657" y="9918"/>
                  </a:lnTo>
                  <a:cubicBezTo>
                    <a:pt x="6811" y="10096"/>
                    <a:pt x="7097" y="10216"/>
                    <a:pt x="7549" y="10275"/>
                  </a:cubicBezTo>
                  <a:cubicBezTo>
                    <a:pt x="7811" y="10323"/>
                    <a:pt x="8061" y="10323"/>
                    <a:pt x="8169" y="10323"/>
                  </a:cubicBezTo>
                  <a:lnTo>
                    <a:pt x="9062" y="10323"/>
                  </a:lnTo>
                  <a:cubicBezTo>
                    <a:pt x="9312" y="10323"/>
                    <a:pt x="9526" y="10108"/>
                    <a:pt x="9526" y="9858"/>
                  </a:cubicBezTo>
                  <a:lnTo>
                    <a:pt x="9526" y="9846"/>
                  </a:lnTo>
                  <a:cubicBezTo>
                    <a:pt x="9526" y="9799"/>
                    <a:pt x="9526" y="9751"/>
                    <a:pt x="9514" y="9704"/>
                  </a:cubicBezTo>
                  <a:lnTo>
                    <a:pt x="9776" y="9704"/>
                  </a:lnTo>
                  <a:cubicBezTo>
                    <a:pt x="10026" y="9704"/>
                    <a:pt x="10240" y="9501"/>
                    <a:pt x="10240" y="9251"/>
                  </a:cubicBezTo>
                  <a:lnTo>
                    <a:pt x="10240" y="9227"/>
                  </a:lnTo>
                  <a:cubicBezTo>
                    <a:pt x="10240" y="9168"/>
                    <a:pt x="10228" y="9132"/>
                    <a:pt x="10205" y="9084"/>
                  </a:cubicBezTo>
                  <a:cubicBezTo>
                    <a:pt x="10383" y="9025"/>
                    <a:pt x="10514" y="8846"/>
                    <a:pt x="10514" y="8656"/>
                  </a:cubicBezTo>
                  <a:lnTo>
                    <a:pt x="10514" y="8632"/>
                  </a:lnTo>
                  <a:cubicBezTo>
                    <a:pt x="10502" y="8418"/>
                    <a:pt x="10371" y="8239"/>
                    <a:pt x="10193" y="8180"/>
                  </a:cubicBezTo>
                  <a:cubicBezTo>
                    <a:pt x="10205" y="8132"/>
                    <a:pt x="10228" y="8072"/>
                    <a:pt x="10228" y="8025"/>
                  </a:cubicBezTo>
                  <a:lnTo>
                    <a:pt x="10228" y="8013"/>
                  </a:lnTo>
                  <a:cubicBezTo>
                    <a:pt x="10228" y="7941"/>
                    <a:pt x="10205" y="7846"/>
                    <a:pt x="10169" y="7787"/>
                  </a:cubicBezTo>
                  <a:lnTo>
                    <a:pt x="10169" y="6263"/>
                  </a:lnTo>
                  <a:cubicBezTo>
                    <a:pt x="10169" y="6179"/>
                    <a:pt x="10086" y="6108"/>
                    <a:pt x="10002" y="6108"/>
                  </a:cubicBezTo>
                  <a:cubicBezTo>
                    <a:pt x="9907" y="6108"/>
                    <a:pt x="9835" y="6179"/>
                    <a:pt x="9835" y="6263"/>
                  </a:cubicBezTo>
                  <a:lnTo>
                    <a:pt x="9835" y="7560"/>
                  </a:lnTo>
                  <a:lnTo>
                    <a:pt x="8716" y="7560"/>
                  </a:lnTo>
                  <a:cubicBezTo>
                    <a:pt x="8823" y="7453"/>
                    <a:pt x="8931" y="7322"/>
                    <a:pt x="8954" y="7179"/>
                  </a:cubicBezTo>
                  <a:cubicBezTo>
                    <a:pt x="8990" y="7025"/>
                    <a:pt x="8954" y="6858"/>
                    <a:pt x="8835" y="6751"/>
                  </a:cubicBezTo>
                  <a:cubicBezTo>
                    <a:pt x="8828" y="6736"/>
                    <a:pt x="8715" y="6608"/>
                    <a:pt x="8492" y="6608"/>
                  </a:cubicBezTo>
                  <a:cubicBezTo>
                    <a:pt x="8347" y="6608"/>
                    <a:pt x="8157" y="6661"/>
                    <a:pt x="7919" y="6834"/>
                  </a:cubicBezTo>
                  <a:cubicBezTo>
                    <a:pt x="7859" y="6882"/>
                    <a:pt x="7800" y="6929"/>
                    <a:pt x="7740" y="6941"/>
                  </a:cubicBezTo>
                  <a:lnTo>
                    <a:pt x="7740" y="5453"/>
                  </a:lnTo>
                  <a:lnTo>
                    <a:pt x="9835" y="5453"/>
                  </a:lnTo>
                  <a:lnTo>
                    <a:pt x="9835" y="5703"/>
                  </a:lnTo>
                  <a:cubicBezTo>
                    <a:pt x="9835" y="5798"/>
                    <a:pt x="9907" y="5870"/>
                    <a:pt x="10002" y="5870"/>
                  </a:cubicBezTo>
                  <a:cubicBezTo>
                    <a:pt x="10086" y="5870"/>
                    <a:pt x="10169" y="5798"/>
                    <a:pt x="10169" y="5703"/>
                  </a:cubicBezTo>
                  <a:lnTo>
                    <a:pt x="10169" y="4560"/>
                  </a:lnTo>
                  <a:cubicBezTo>
                    <a:pt x="10169" y="4465"/>
                    <a:pt x="10086" y="4393"/>
                    <a:pt x="10002" y="4393"/>
                  </a:cubicBezTo>
                  <a:lnTo>
                    <a:pt x="9895" y="4393"/>
                  </a:lnTo>
                  <a:lnTo>
                    <a:pt x="9895" y="3870"/>
                  </a:lnTo>
                  <a:cubicBezTo>
                    <a:pt x="10074" y="3715"/>
                    <a:pt x="10193" y="3429"/>
                    <a:pt x="10252" y="2977"/>
                  </a:cubicBezTo>
                  <a:cubicBezTo>
                    <a:pt x="10300" y="2643"/>
                    <a:pt x="10300" y="2346"/>
                    <a:pt x="10300" y="2310"/>
                  </a:cubicBezTo>
                  <a:lnTo>
                    <a:pt x="10300" y="1464"/>
                  </a:lnTo>
                  <a:cubicBezTo>
                    <a:pt x="10300" y="1203"/>
                    <a:pt x="10086" y="1000"/>
                    <a:pt x="9835" y="1000"/>
                  </a:cubicBezTo>
                  <a:lnTo>
                    <a:pt x="9824" y="1000"/>
                  </a:lnTo>
                  <a:cubicBezTo>
                    <a:pt x="9776" y="1000"/>
                    <a:pt x="9728" y="1000"/>
                    <a:pt x="9693" y="1012"/>
                  </a:cubicBezTo>
                  <a:lnTo>
                    <a:pt x="9693" y="750"/>
                  </a:lnTo>
                  <a:cubicBezTo>
                    <a:pt x="9693" y="500"/>
                    <a:pt x="9478" y="286"/>
                    <a:pt x="9228" y="286"/>
                  </a:cubicBezTo>
                  <a:lnTo>
                    <a:pt x="9216" y="286"/>
                  </a:lnTo>
                  <a:cubicBezTo>
                    <a:pt x="9157" y="286"/>
                    <a:pt x="9109" y="298"/>
                    <a:pt x="9062" y="321"/>
                  </a:cubicBezTo>
                  <a:cubicBezTo>
                    <a:pt x="9002" y="143"/>
                    <a:pt x="8823" y="0"/>
                    <a:pt x="863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83"/>
            <p:cNvSpPr/>
            <p:nvPr/>
          </p:nvSpPr>
          <p:spPr>
            <a:xfrm>
              <a:off x="8116024" y="3221804"/>
              <a:ext cx="14036" cy="10280"/>
            </a:xfrm>
            <a:custGeom>
              <a:rect b="b" l="l" r="r" t="t"/>
              <a:pathLst>
                <a:path extrusionOk="0" h="323" w="441">
                  <a:moveTo>
                    <a:pt x="155" y="1"/>
                  </a:moveTo>
                  <a:cubicBezTo>
                    <a:pt x="72" y="1"/>
                    <a:pt x="0" y="72"/>
                    <a:pt x="0" y="167"/>
                  </a:cubicBezTo>
                  <a:cubicBezTo>
                    <a:pt x="0" y="251"/>
                    <a:pt x="72" y="322"/>
                    <a:pt x="155" y="322"/>
                  </a:cubicBezTo>
                  <a:lnTo>
                    <a:pt x="274" y="322"/>
                  </a:lnTo>
                  <a:cubicBezTo>
                    <a:pt x="369" y="322"/>
                    <a:pt x="441" y="251"/>
                    <a:pt x="441" y="167"/>
                  </a:cubicBezTo>
                  <a:cubicBezTo>
                    <a:pt x="441" y="72"/>
                    <a:pt x="369" y="1"/>
                    <a:pt x="27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83"/>
            <p:cNvSpPr/>
            <p:nvPr/>
          </p:nvSpPr>
          <p:spPr>
            <a:xfrm>
              <a:off x="8097818" y="3221804"/>
              <a:ext cx="14068" cy="10280"/>
            </a:xfrm>
            <a:custGeom>
              <a:rect b="b" l="l" r="r" t="t"/>
              <a:pathLst>
                <a:path extrusionOk="0" h="323" w="442">
                  <a:moveTo>
                    <a:pt x="168" y="1"/>
                  </a:moveTo>
                  <a:cubicBezTo>
                    <a:pt x="72" y="1"/>
                    <a:pt x="1" y="72"/>
                    <a:pt x="1" y="167"/>
                  </a:cubicBezTo>
                  <a:cubicBezTo>
                    <a:pt x="1" y="251"/>
                    <a:pt x="72" y="322"/>
                    <a:pt x="168" y="322"/>
                  </a:cubicBezTo>
                  <a:lnTo>
                    <a:pt x="287" y="322"/>
                  </a:lnTo>
                  <a:cubicBezTo>
                    <a:pt x="370" y="322"/>
                    <a:pt x="441" y="251"/>
                    <a:pt x="441" y="167"/>
                  </a:cubicBezTo>
                  <a:cubicBezTo>
                    <a:pt x="441" y="72"/>
                    <a:pt x="370" y="1"/>
                    <a:pt x="28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83"/>
            <p:cNvSpPr/>
            <p:nvPr/>
          </p:nvSpPr>
          <p:spPr>
            <a:xfrm>
              <a:off x="8156190" y="2951621"/>
              <a:ext cx="14036" cy="10630"/>
            </a:xfrm>
            <a:custGeom>
              <a:rect b="b" l="l" r="r" t="t"/>
              <a:pathLst>
                <a:path extrusionOk="0" h="334" w="441">
                  <a:moveTo>
                    <a:pt x="167" y="0"/>
                  </a:moveTo>
                  <a:cubicBezTo>
                    <a:pt x="72" y="0"/>
                    <a:pt x="0" y="72"/>
                    <a:pt x="0" y="167"/>
                  </a:cubicBezTo>
                  <a:cubicBezTo>
                    <a:pt x="0" y="262"/>
                    <a:pt x="72" y="334"/>
                    <a:pt x="167" y="334"/>
                  </a:cubicBezTo>
                  <a:lnTo>
                    <a:pt x="286" y="334"/>
                  </a:lnTo>
                  <a:cubicBezTo>
                    <a:pt x="369" y="334"/>
                    <a:pt x="441" y="262"/>
                    <a:pt x="441" y="167"/>
                  </a:cubicBezTo>
                  <a:cubicBezTo>
                    <a:pt x="441" y="72"/>
                    <a:pt x="369" y="0"/>
                    <a:pt x="28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83"/>
            <p:cNvSpPr/>
            <p:nvPr/>
          </p:nvSpPr>
          <p:spPr>
            <a:xfrm>
              <a:off x="8173982" y="2952385"/>
              <a:ext cx="14450" cy="10248"/>
            </a:xfrm>
            <a:custGeom>
              <a:rect b="b" l="l" r="r" t="t"/>
              <a:pathLst>
                <a:path extrusionOk="0" h="322" w="454">
                  <a:moveTo>
                    <a:pt x="168" y="0"/>
                  </a:moveTo>
                  <a:cubicBezTo>
                    <a:pt x="84" y="0"/>
                    <a:pt x="1" y="72"/>
                    <a:pt x="1" y="155"/>
                  </a:cubicBezTo>
                  <a:cubicBezTo>
                    <a:pt x="1" y="250"/>
                    <a:pt x="84" y="322"/>
                    <a:pt x="168" y="322"/>
                  </a:cubicBezTo>
                  <a:lnTo>
                    <a:pt x="287" y="322"/>
                  </a:lnTo>
                  <a:cubicBezTo>
                    <a:pt x="382" y="322"/>
                    <a:pt x="453" y="250"/>
                    <a:pt x="453" y="155"/>
                  </a:cubicBezTo>
                  <a:cubicBezTo>
                    <a:pt x="453" y="72"/>
                    <a:pt x="382" y="0"/>
                    <a:pt x="28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4" name="Google Shape;6754;p83"/>
          <p:cNvGrpSpPr/>
          <p:nvPr/>
        </p:nvGrpSpPr>
        <p:grpSpPr>
          <a:xfrm>
            <a:off x="3091957" y="3374131"/>
            <a:ext cx="354717" cy="332757"/>
            <a:chOff x="3091957" y="3374131"/>
            <a:chExt cx="354717" cy="332757"/>
          </a:xfrm>
        </p:grpSpPr>
        <p:sp>
          <p:nvSpPr>
            <p:cNvPr id="6755" name="Google Shape;6755;p83"/>
            <p:cNvSpPr/>
            <p:nvPr/>
          </p:nvSpPr>
          <p:spPr>
            <a:xfrm>
              <a:off x="3091957" y="3374131"/>
              <a:ext cx="354717" cy="332757"/>
            </a:xfrm>
            <a:custGeom>
              <a:rect b="b" l="l" r="r" t="t"/>
              <a:pathLst>
                <a:path extrusionOk="0" h="10455" w="11145">
                  <a:moveTo>
                    <a:pt x="5882" y="358"/>
                  </a:moveTo>
                  <a:cubicBezTo>
                    <a:pt x="6251" y="358"/>
                    <a:pt x="6549" y="656"/>
                    <a:pt x="6549" y="1037"/>
                  </a:cubicBezTo>
                  <a:lnTo>
                    <a:pt x="6549" y="1430"/>
                  </a:lnTo>
                  <a:cubicBezTo>
                    <a:pt x="6549" y="1751"/>
                    <a:pt x="6799" y="2001"/>
                    <a:pt x="7108" y="2001"/>
                  </a:cubicBezTo>
                  <a:lnTo>
                    <a:pt x="7275" y="2001"/>
                  </a:lnTo>
                  <a:cubicBezTo>
                    <a:pt x="7394" y="2001"/>
                    <a:pt x="7489" y="2084"/>
                    <a:pt x="7489" y="2204"/>
                  </a:cubicBezTo>
                  <a:lnTo>
                    <a:pt x="7489" y="3311"/>
                  </a:lnTo>
                  <a:cubicBezTo>
                    <a:pt x="7489" y="3430"/>
                    <a:pt x="7394" y="3513"/>
                    <a:pt x="7275" y="3513"/>
                  </a:cubicBezTo>
                  <a:lnTo>
                    <a:pt x="3846" y="3513"/>
                  </a:lnTo>
                  <a:cubicBezTo>
                    <a:pt x="3727" y="3513"/>
                    <a:pt x="3632" y="3430"/>
                    <a:pt x="3632" y="3311"/>
                  </a:cubicBezTo>
                  <a:lnTo>
                    <a:pt x="3632" y="2204"/>
                  </a:lnTo>
                  <a:cubicBezTo>
                    <a:pt x="3632" y="2084"/>
                    <a:pt x="3727" y="2001"/>
                    <a:pt x="3846" y="2001"/>
                  </a:cubicBezTo>
                  <a:lnTo>
                    <a:pt x="4001" y="2001"/>
                  </a:lnTo>
                  <a:cubicBezTo>
                    <a:pt x="4322" y="2001"/>
                    <a:pt x="4572" y="1739"/>
                    <a:pt x="4572" y="1430"/>
                  </a:cubicBezTo>
                  <a:lnTo>
                    <a:pt x="4572" y="1037"/>
                  </a:lnTo>
                  <a:cubicBezTo>
                    <a:pt x="4572" y="656"/>
                    <a:pt x="4870" y="358"/>
                    <a:pt x="5239" y="358"/>
                  </a:cubicBezTo>
                  <a:close/>
                  <a:moveTo>
                    <a:pt x="10132" y="2477"/>
                  </a:moveTo>
                  <a:cubicBezTo>
                    <a:pt x="10478" y="2477"/>
                    <a:pt x="10764" y="2763"/>
                    <a:pt x="10764" y="3097"/>
                  </a:cubicBezTo>
                  <a:lnTo>
                    <a:pt x="10764" y="9466"/>
                  </a:lnTo>
                  <a:lnTo>
                    <a:pt x="10775" y="9466"/>
                  </a:lnTo>
                  <a:cubicBezTo>
                    <a:pt x="10775" y="9812"/>
                    <a:pt x="10490" y="10097"/>
                    <a:pt x="10156" y="10097"/>
                  </a:cubicBezTo>
                  <a:lnTo>
                    <a:pt x="965" y="10097"/>
                  </a:lnTo>
                  <a:cubicBezTo>
                    <a:pt x="631" y="10097"/>
                    <a:pt x="346" y="9812"/>
                    <a:pt x="346" y="9466"/>
                  </a:cubicBezTo>
                  <a:lnTo>
                    <a:pt x="346" y="3097"/>
                  </a:lnTo>
                  <a:cubicBezTo>
                    <a:pt x="346" y="2763"/>
                    <a:pt x="619" y="2477"/>
                    <a:pt x="965" y="2477"/>
                  </a:cubicBezTo>
                  <a:lnTo>
                    <a:pt x="3274" y="2477"/>
                  </a:lnTo>
                  <a:lnTo>
                    <a:pt x="3274" y="3061"/>
                  </a:lnTo>
                  <a:lnTo>
                    <a:pt x="1096" y="3061"/>
                  </a:lnTo>
                  <a:cubicBezTo>
                    <a:pt x="1000" y="3061"/>
                    <a:pt x="917" y="3132"/>
                    <a:pt x="917" y="3239"/>
                  </a:cubicBezTo>
                  <a:lnTo>
                    <a:pt x="917" y="9335"/>
                  </a:lnTo>
                  <a:cubicBezTo>
                    <a:pt x="917" y="9443"/>
                    <a:pt x="1000" y="9514"/>
                    <a:pt x="1096" y="9514"/>
                  </a:cubicBezTo>
                  <a:lnTo>
                    <a:pt x="7037" y="9514"/>
                  </a:lnTo>
                  <a:cubicBezTo>
                    <a:pt x="7144" y="9514"/>
                    <a:pt x="7215" y="9443"/>
                    <a:pt x="7215" y="9335"/>
                  </a:cubicBezTo>
                  <a:cubicBezTo>
                    <a:pt x="7215" y="9228"/>
                    <a:pt x="7144" y="9157"/>
                    <a:pt x="7037" y="9157"/>
                  </a:cubicBezTo>
                  <a:lnTo>
                    <a:pt x="1274" y="9157"/>
                  </a:lnTo>
                  <a:lnTo>
                    <a:pt x="1274" y="3418"/>
                  </a:lnTo>
                  <a:lnTo>
                    <a:pt x="3274" y="3418"/>
                  </a:lnTo>
                  <a:cubicBezTo>
                    <a:pt x="3322" y="3680"/>
                    <a:pt x="3560" y="3894"/>
                    <a:pt x="3822" y="3894"/>
                  </a:cubicBezTo>
                  <a:lnTo>
                    <a:pt x="7275" y="3894"/>
                  </a:lnTo>
                  <a:cubicBezTo>
                    <a:pt x="7561" y="3894"/>
                    <a:pt x="7787" y="3680"/>
                    <a:pt x="7835" y="3418"/>
                  </a:cubicBezTo>
                  <a:lnTo>
                    <a:pt x="9823" y="3418"/>
                  </a:lnTo>
                  <a:lnTo>
                    <a:pt x="9823" y="9157"/>
                  </a:lnTo>
                  <a:lnTo>
                    <a:pt x="7894" y="9157"/>
                  </a:lnTo>
                  <a:cubicBezTo>
                    <a:pt x="7787" y="9157"/>
                    <a:pt x="7704" y="9228"/>
                    <a:pt x="7704" y="9335"/>
                  </a:cubicBezTo>
                  <a:cubicBezTo>
                    <a:pt x="7704" y="9443"/>
                    <a:pt x="7787" y="9514"/>
                    <a:pt x="7894" y="9514"/>
                  </a:cubicBezTo>
                  <a:lnTo>
                    <a:pt x="10002" y="9514"/>
                  </a:lnTo>
                  <a:cubicBezTo>
                    <a:pt x="10109" y="9514"/>
                    <a:pt x="10180" y="9443"/>
                    <a:pt x="10180" y="9335"/>
                  </a:cubicBezTo>
                  <a:lnTo>
                    <a:pt x="10180" y="3239"/>
                  </a:lnTo>
                  <a:cubicBezTo>
                    <a:pt x="10180" y="3132"/>
                    <a:pt x="10109" y="3061"/>
                    <a:pt x="10002" y="3061"/>
                  </a:cubicBezTo>
                  <a:lnTo>
                    <a:pt x="7835" y="3061"/>
                  </a:lnTo>
                  <a:lnTo>
                    <a:pt x="7835" y="2477"/>
                  </a:lnTo>
                  <a:close/>
                  <a:moveTo>
                    <a:pt x="5239" y="1"/>
                  </a:moveTo>
                  <a:cubicBezTo>
                    <a:pt x="4679" y="1"/>
                    <a:pt x="4215" y="465"/>
                    <a:pt x="4215" y="1037"/>
                  </a:cubicBezTo>
                  <a:lnTo>
                    <a:pt x="4215" y="1430"/>
                  </a:lnTo>
                  <a:cubicBezTo>
                    <a:pt x="4215" y="1549"/>
                    <a:pt x="4120" y="1644"/>
                    <a:pt x="4001" y="1644"/>
                  </a:cubicBezTo>
                  <a:lnTo>
                    <a:pt x="3846" y="1644"/>
                  </a:lnTo>
                  <a:cubicBezTo>
                    <a:pt x="3560" y="1644"/>
                    <a:pt x="3334" y="1846"/>
                    <a:pt x="3286" y="2120"/>
                  </a:cubicBezTo>
                  <a:lnTo>
                    <a:pt x="977" y="2120"/>
                  </a:lnTo>
                  <a:cubicBezTo>
                    <a:pt x="441" y="2120"/>
                    <a:pt x="0" y="2561"/>
                    <a:pt x="0" y="3097"/>
                  </a:cubicBezTo>
                  <a:lnTo>
                    <a:pt x="0" y="9466"/>
                  </a:lnTo>
                  <a:cubicBezTo>
                    <a:pt x="0" y="10002"/>
                    <a:pt x="441" y="10455"/>
                    <a:pt x="977" y="10455"/>
                  </a:cubicBezTo>
                  <a:lnTo>
                    <a:pt x="10168" y="10455"/>
                  </a:lnTo>
                  <a:cubicBezTo>
                    <a:pt x="10704" y="10455"/>
                    <a:pt x="11145" y="10002"/>
                    <a:pt x="11145" y="9466"/>
                  </a:cubicBezTo>
                  <a:lnTo>
                    <a:pt x="11145" y="3097"/>
                  </a:lnTo>
                  <a:cubicBezTo>
                    <a:pt x="11133" y="2561"/>
                    <a:pt x="10692" y="2120"/>
                    <a:pt x="10156" y="2120"/>
                  </a:cubicBezTo>
                  <a:lnTo>
                    <a:pt x="7846" y="2120"/>
                  </a:lnTo>
                  <a:cubicBezTo>
                    <a:pt x="7799" y="1846"/>
                    <a:pt x="7561" y="1644"/>
                    <a:pt x="7299" y="1644"/>
                  </a:cubicBezTo>
                  <a:lnTo>
                    <a:pt x="7120" y="1644"/>
                  </a:lnTo>
                  <a:cubicBezTo>
                    <a:pt x="7001" y="1644"/>
                    <a:pt x="6906" y="1549"/>
                    <a:pt x="6906" y="1430"/>
                  </a:cubicBezTo>
                  <a:lnTo>
                    <a:pt x="6906" y="1037"/>
                  </a:lnTo>
                  <a:cubicBezTo>
                    <a:pt x="6906" y="465"/>
                    <a:pt x="6442" y="1"/>
                    <a:pt x="58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83"/>
            <p:cNvSpPr/>
            <p:nvPr/>
          </p:nvSpPr>
          <p:spPr>
            <a:xfrm>
              <a:off x="3248835" y="3434380"/>
              <a:ext cx="40580" cy="40962"/>
            </a:xfrm>
            <a:custGeom>
              <a:rect b="b" l="l" r="r" t="t"/>
              <a:pathLst>
                <a:path extrusionOk="0" h="1287" w="1275">
                  <a:moveTo>
                    <a:pt x="643" y="346"/>
                  </a:moveTo>
                  <a:cubicBezTo>
                    <a:pt x="798" y="346"/>
                    <a:pt x="941" y="477"/>
                    <a:pt x="941" y="644"/>
                  </a:cubicBezTo>
                  <a:cubicBezTo>
                    <a:pt x="941" y="811"/>
                    <a:pt x="798" y="942"/>
                    <a:pt x="643" y="942"/>
                  </a:cubicBezTo>
                  <a:cubicBezTo>
                    <a:pt x="477" y="942"/>
                    <a:pt x="346" y="811"/>
                    <a:pt x="346" y="644"/>
                  </a:cubicBezTo>
                  <a:cubicBezTo>
                    <a:pt x="346" y="477"/>
                    <a:pt x="477" y="346"/>
                    <a:pt x="643" y="346"/>
                  </a:cubicBezTo>
                  <a:close/>
                  <a:moveTo>
                    <a:pt x="643" y="1"/>
                  </a:moveTo>
                  <a:cubicBezTo>
                    <a:pt x="286" y="1"/>
                    <a:pt x="0" y="287"/>
                    <a:pt x="0" y="644"/>
                  </a:cubicBezTo>
                  <a:cubicBezTo>
                    <a:pt x="0" y="1001"/>
                    <a:pt x="286" y="1287"/>
                    <a:pt x="643" y="1287"/>
                  </a:cubicBezTo>
                  <a:cubicBezTo>
                    <a:pt x="1001" y="1287"/>
                    <a:pt x="1274" y="1001"/>
                    <a:pt x="1274" y="644"/>
                  </a:cubicBezTo>
                  <a:cubicBezTo>
                    <a:pt x="1274" y="287"/>
                    <a:pt x="1001" y="1"/>
                    <a:pt x="64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83"/>
            <p:cNvSpPr/>
            <p:nvPr/>
          </p:nvSpPr>
          <p:spPr>
            <a:xfrm>
              <a:off x="3183270" y="3524197"/>
              <a:ext cx="181544" cy="115629"/>
            </a:xfrm>
            <a:custGeom>
              <a:rect b="b" l="l" r="r" t="t"/>
              <a:pathLst>
                <a:path extrusionOk="0" h="3633" w="5704">
                  <a:moveTo>
                    <a:pt x="822" y="2227"/>
                  </a:moveTo>
                  <a:cubicBezTo>
                    <a:pt x="1108" y="2227"/>
                    <a:pt x="1346" y="2465"/>
                    <a:pt x="1346" y="2751"/>
                  </a:cubicBezTo>
                  <a:cubicBezTo>
                    <a:pt x="1346" y="3025"/>
                    <a:pt x="1108" y="3263"/>
                    <a:pt x="822" y="3263"/>
                  </a:cubicBezTo>
                  <a:cubicBezTo>
                    <a:pt x="525" y="3263"/>
                    <a:pt x="298" y="3025"/>
                    <a:pt x="298" y="2751"/>
                  </a:cubicBezTo>
                  <a:cubicBezTo>
                    <a:pt x="298" y="2453"/>
                    <a:pt x="536" y="2227"/>
                    <a:pt x="822" y="2227"/>
                  </a:cubicBezTo>
                  <a:close/>
                  <a:moveTo>
                    <a:pt x="5275" y="1"/>
                  </a:moveTo>
                  <a:cubicBezTo>
                    <a:pt x="5275" y="1"/>
                    <a:pt x="5251" y="1"/>
                    <a:pt x="5251" y="25"/>
                  </a:cubicBezTo>
                  <a:lnTo>
                    <a:pt x="4775" y="263"/>
                  </a:lnTo>
                  <a:cubicBezTo>
                    <a:pt x="4692" y="298"/>
                    <a:pt x="4656" y="406"/>
                    <a:pt x="4704" y="501"/>
                  </a:cubicBezTo>
                  <a:cubicBezTo>
                    <a:pt x="4737" y="559"/>
                    <a:pt x="4798" y="594"/>
                    <a:pt x="4861" y="594"/>
                  </a:cubicBezTo>
                  <a:cubicBezTo>
                    <a:pt x="4889" y="594"/>
                    <a:pt x="4916" y="587"/>
                    <a:pt x="4942" y="572"/>
                  </a:cubicBezTo>
                  <a:lnTo>
                    <a:pt x="5061" y="513"/>
                  </a:lnTo>
                  <a:lnTo>
                    <a:pt x="5061" y="513"/>
                  </a:lnTo>
                  <a:cubicBezTo>
                    <a:pt x="4835" y="1287"/>
                    <a:pt x="4442" y="1846"/>
                    <a:pt x="3870" y="2203"/>
                  </a:cubicBezTo>
                  <a:cubicBezTo>
                    <a:pt x="3312" y="2563"/>
                    <a:pt x="2694" y="2644"/>
                    <a:pt x="2247" y="2644"/>
                  </a:cubicBezTo>
                  <a:cubicBezTo>
                    <a:pt x="2027" y="2644"/>
                    <a:pt x="1849" y="2624"/>
                    <a:pt x="1739" y="2608"/>
                  </a:cubicBezTo>
                  <a:cubicBezTo>
                    <a:pt x="1668" y="2192"/>
                    <a:pt x="1310" y="1882"/>
                    <a:pt x="882" y="1882"/>
                  </a:cubicBezTo>
                  <a:cubicBezTo>
                    <a:pt x="394" y="1882"/>
                    <a:pt x="1" y="2287"/>
                    <a:pt x="1" y="2763"/>
                  </a:cubicBezTo>
                  <a:cubicBezTo>
                    <a:pt x="1" y="3239"/>
                    <a:pt x="405" y="3632"/>
                    <a:pt x="882" y="3632"/>
                  </a:cubicBezTo>
                  <a:cubicBezTo>
                    <a:pt x="1298" y="3632"/>
                    <a:pt x="1644" y="3358"/>
                    <a:pt x="1727" y="2965"/>
                  </a:cubicBezTo>
                  <a:cubicBezTo>
                    <a:pt x="1858" y="2989"/>
                    <a:pt x="2037" y="3001"/>
                    <a:pt x="2263" y="3001"/>
                  </a:cubicBezTo>
                  <a:cubicBezTo>
                    <a:pt x="2751" y="3001"/>
                    <a:pt x="3442" y="2906"/>
                    <a:pt x="4061" y="2513"/>
                  </a:cubicBezTo>
                  <a:cubicBezTo>
                    <a:pt x="4692" y="2108"/>
                    <a:pt x="5120" y="1501"/>
                    <a:pt x="5394" y="679"/>
                  </a:cubicBezTo>
                  <a:lnTo>
                    <a:pt x="5418" y="727"/>
                  </a:lnTo>
                  <a:cubicBezTo>
                    <a:pt x="5454" y="787"/>
                    <a:pt x="5513" y="822"/>
                    <a:pt x="5585" y="822"/>
                  </a:cubicBezTo>
                  <a:cubicBezTo>
                    <a:pt x="5620" y="822"/>
                    <a:pt x="5644" y="822"/>
                    <a:pt x="5656" y="810"/>
                  </a:cubicBezTo>
                  <a:cubicBezTo>
                    <a:pt x="5680" y="751"/>
                    <a:pt x="5704" y="632"/>
                    <a:pt x="5656" y="560"/>
                  </a:cubicBezTo>
                  <a:lnTo>
                    <a:pt x="5418" y="84"/>
                  </a:lnTo>
                  <a:cubicBezTo>
                    <a:pt x="5418" y="84"/>
                    <a:pt x="5418" y="60"/>
                    <a:pt x="5406" y="60"/>
                  </a:cubicBezTo>
                  <a:cubicBezTo>
                    <a:pt x="5394" y="48"/>
                    <a:pt x="5394" y="36"/>
                    <a:pt x="5370" y="36"/>
                  </a:cubicBezTo>
                  <a:lnTo>
                    <a:pt x="5358" y="25"/>
                  </a:lnTo>
                  <a:cubicBezTo>
                    <a:pt x="5358" y="25"/>
                    <a:pt x="5347" y="25"/>
                    <a:pt x="534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83"/>
            <p:cNvSpPr/>
            <p:nvPr/>
          </p:nvSpPr>
          <p:spPr>
            <a:xfrm>
              <a:off x="3157872" y="3516050"/>
              <a:ext cx="34915" cy="33578"/>
            </a:xfrm>
            <a:custGeom>
              <a:rect b="b" l="l" r="r" t="t"/>
              <a:pathLst>
                <a:path extrusionOk="0" h="1055" w="1097">
                  <a:moveTo>
                    <a:pt x="197" y="1"/>
                  </a:moveTo>
                  <a:cubicBezTo>
                    <a:pt x="153" y="1"/>
                    <a:pt x="108" y="19"/>
                    <a:pt x="72" y="54"/>
                  </a:cubicBezTo>
                  <a:cubicBezTo>
                    <a:pt x="1" y="126"/>
                    <a:pt x="1" y="233"/>
                    <a:pt x="72" y="304"/>
                  </a:cubicBezTo>
                  <a:lnTo>
                    <a:pt x="299" y="531"/>
                  </a:lnTo>
                  <a:lnTo>
                    <a:pt x="72" y="757"/>
                  </a:lnTo>
                  <a:cubicBezTo>
                    <a:pt x="1" y="828"/>
                    <a:pt x="1" y="935"/>
                    <a:pt x="72" y="1007"/>
                  </a:cubicBezTo>
                  <a:cubicBezTo>
                    <a:pt x="108" y="1043"/>
                    <a:pt x="144" y="1054"/>
                    <a:pt x="191" y="1054"/>
                  </a:cubicBezTo>
                  <a:cubicBezTo>
                    <a:pt x="239" y="1054"/>
                    <a:pt x="275" y="1043"/>
                    <a:pt x="311" y="1007"/>
                  </a:cubicBezTo>
                  <a:lnTo>
                    <a:pt x="537" y="781"/>
                  </a:lnTo>
                  <a:lnTo>
                    <a:pt x="751" y="1007"/>
                  </a:lnTo>
                  <a:cubicBezTo>
                    <a:pt x="787" y="1043"/>
                    <a:pt x="834" y="1054"/>
                    <a:pt x="870" y="1054"/>
                  </a:cubicBezTo>
                  <a:cubicBezTo>
                    <a:pt x="918" y="1054"/>
                    <a:pt x="965" y="1043"/>
                    <a:pt x="989" y="1007"/>
                  </a:cubicBezTo>
                  <a:cubicBezTo>
                    <a:pt x="1073" y="935"/>
                    <a:pt x="1073" y="828"/>
                    <a:pt x="989" y="757"/>
                  </a:cubicBezTo>
                  <a:lnTo>
                    <a:pt x="799" y="531"/>
                  </a:lnTo>
                  <a:lnTo>
                    <a:pt x="1025" y="304"/>
                  </a:lnTo>
                  <a:cubicBezTo>
                    <a:pt x="1096" y="233"/>
                    <a:pt x="1096" y="126"/>
                    <a:pt x="1025" y="54"/>
                  </a:cubicBezTo>
                  <a:cubicBezTo>
                    <a:pt x="989" y="19"/>
                    <a:pt x="945" y="1"/>
                    <a:pt x="900" y="1"/>
                  </a:cubicBezTo>
                  <a:cubicBezTo>
                    <a:pt x="855" y="1"/>
                    <a:pt x="811" y="19"/>
                    <a:pt x="775" y="54"/>
                  </a:cubicBezTo>
                  <a:lnTo>
                    <a:pt x="549" y="281"/>
                  </a:lnTo>
                  <a:lnTo>
                    <a:pt x="322" y="54"/>
                  </a:lnTo>
                  <a:cubicBezTo>
                    <a:pt x="287" y="19"/>
                    <a:pt x="242" y="1"/>
                    <a:pt x="19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83"/>
            <p:cNvSpPr/>
            <p:nvPr/>
          </p:nvSpPr>
          <p:spPr>
            <a:xfrm>
              <a:off x="3351892" y="3605485"/>
              <a:ext cx="35297" cy="33578"/>
            </a:xfrm>
            <a:custGeom>
              <a:rect b="b" l="l" r="r" t="t"/>
              <a:pathLst>
                <a:path extrusionOk="0" h="1055" w="1109">
                  <a:moveTo>
                    <a:pt x="208" y="1"/>
                  </a:moveTo>
                  <a:cubicBezTo>
                    <a:pt x="162" y="1"/>
                    <a:pt x="114" y="19"/>
                    <a:pt x="72" y="54"/>
                  </a:cubicBezTo>
                  <a:cubicBezTo>
                    <a:pt x="1" y="138"/>
                    <a:pt x="1" y="233"/>
                    <a:pt x="72" y="316"/>
                  </a:cubicBezTo>
                  <a:lnTo>
                    <a:pt x="299" y="530"/>
                  </a:lnTo>
                  <a:lnTo>
                    <a:pt x="72" y="757"/>
                  </a:lnTo>
                  <a:cubicBezTo>
                    <a:pt x="1" y="828"/>
                    <a:pt x="1" y="935"/>
                    <a:pt x="72" y="1007"/>
                  </a:cubicBezTo>
                  <a:cubicBezTo>
                    <a:pt x="108" y="1042"/>
                    <a:pt x="156" y="1054"/>
                    <a:pt x="191" y="1054"/>
                  </a:cubicBezTo>
                  <a:cubicBezTo>
                    <a:pt x="239" y="1054"/>
                    <a:pt x="287" y="1042"/>
                    <a:pt x="311" y="1007"/>
                  </a:cubicBezTo>
                  <a:lnTo>
                    <a:pt x="537" y="792"/>
                  </a:lnTo>
                  <a:lnTo>
                    <a:pt x="763" y="1007"/>
                  </a:lnTo>
                  <a:cubicBezTo>
                    <a:pt x="787" y="1042"/>
                    <a:pt x="834" y="1054"/>
                    <a:pt x="882" y="1054"/>
                  </a:cubicBezTo>
                  <a:cubicBezTo>
                    <a:pt x="930" y="1054"/>
                    <a:pt x="965" y="1042"/>
                    <a:pt x="1001" y="1007"/>
                  </a:cubicBezTo>
                  <a:cubicBezTo>
                    <a:pt x="1073" y="935"/>
                    <a:pt x="1073" y="828"/>
                    <a:pt x="1001" y="757"/>
                  </a:cubicBezTo>
                  <a:lnTo>
                    <a:pt x="811" y="530"/>
                  </a:lnTo>
                  <a:lnTo>
                    <a:pt x="1037" y="316"/>
                  </a:lnTo>
                  <a:cubicBezTo>
                    <a:pt x="1108" y="233"/>
                    <a:pt x="1108" y="138"/>
                    <a:pt x="1037" y="54"/>
                  </a:cubicBezTo>
                  <a:cubicBezTo>
                    <a:pt x="995" y="19"/>
                    <a:pt x="950" y="1"/>
                    <a:pt x="906" y="1"/>
                  </a:cubicBezTo>
                  <a:cubicBezTo>
                    <a:pt x="861" y="1"/>
                    <a:pt x="817" y="19"/>
                    <a:pt x="775" y="54"/>
                  </a:cubicBezTo>
                  <a:lnTo>
                    <a:pt x="561" y="280"/>
                  </a:lnTo>
                  <a:lnTo>
                    <a:pt x="334" y="54"/>
                  </a:lnTo>
                  <a:cubicBezTo>
                    <a:pt x="299" y="19"/>
                    <a:pt x="254" y="1"/>
                    <a:pt x="20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83"/>
            <p:cNvSpPr/>
            <p:nvPr/>
          </p:nvSpPr>
          <p:spPr>
            <a:xfrm>
              <a:off x="3254882" y="3531231"/>
              <a:ext cx="35297" cy="33546"/>
            </a:xfrm>
            <a:custGeom>
              <a:rect b="b" l="l" r="r" t="t"/>
              <a:pathLst>
                <a:path extrusionOk="0" h="1054" w="1109">
                  <a:moveTo>
                    <a:pt x="199" y="0"/>
                  </a:moveTo>
                  <a:cubicBezTo>
                    <a:pt x="153" y="0"/>
                    <a:pt x="108" y="18"/>
                    <a:pt x="72" y="54"/>
                  </a:cubicBezTo>
                  <a:cubicBezTo>
                    <a:pt x="1" y="125"/>
                    <a:pt x="1" y="232"/>
                    <a:pt x="72" y="304"/>
                  </a:cubicBezTo>
                  <a:lnTo>
                    <a:pt x="299" y="530"/>
                  </a:lnTo>
                  <a:lnTo>
                    <a:pt x="72" y="756"/>
                  </a:lnTo>
                  <a:cubicBezTo>
                    <a:pt x="1" y="828"/>
                    <a:pt x="1" y="935"/>
                    <a:pt x="72" y="1006"/>
                  </a:cubicBezTo>
                  <a:cubicBezTo>
                    <a:pt x="108" y="1042"/>
                    <a:pt x="144" y="1054"/>
                    <a:pt x="191" y="1054"/>
                  </a:cubicBezTo>
                  <a:cubicBezTo>
                    <a:pt x="239" y="1054"/>
                    <a:pt x="287" y="1042"/>
                    <a:pt x="311" y="1006"/>
                  </a:cubicBezTo>
                  <a:lnTo>
                    <a:pt x="537" y="780"/>
                  </a:lnTo>
                  <a:lnTo>
                    <a:pt x="763" y="1006"/>
                  </a:lnTo>
                  <a:cubicBezTo>
                    <a:pt x="787" y="1042"/>
                    <a:pt x="834" y="1054"/>
                    <a:pt x="882" y="1054"/>
                  </a:cubicBezTo>
                  <a:cubicBezTo>
                    <a:pt x="918" y="1054"/>
                    <a:pt x="965" y="1042"/>
                    <a:pt x="1001" y="1006"/>
                  </a:cubicBezTo>
                  <a:cubicBezTo>
                    <a:pt x="1073" y="935"/>
                    <a:pt x="1073" y="828"/>
                    <a:pt x="1001" y="756"/>
                  </a:cubicBezTo>
                  <a:lnTo>
                    <a:pt x="811" y="530"/>
                  </a:lnTo>
                  <a:lnTo>
                    <a:pt x="1025" y="304"/>
                  </a:lnTo>
                  <a:cubicBezTo>
                    <a:pt x="1108" y="232"/>
                    <a:pt x="1108" y="125"/>
                    <a:pt x="1025" y="54"/>
                  </a:cubicBezTo>
                  <a:cubicBezTo>
                    <a:pt x="989" y="18"/>
                    <a:pt x="945" y="0"/>
                    <a:pt x="900" y="0"/>
                  </a:cubicBezTo>
                  <a:cubicBezTo>
                    <a:pt x="855" y="0"/>
                    <a:pt x="811" y="18"/>
                    <a:pt x="775" y="54"/>
                  </a:cubicBezTo>
                  <a:lnTo>
                    <a:pt x="549" y="280"/>
                  </a:lnTo>
                  <a:lnTo>
                    <a:pt x="334" y="54"/>
                  </a:lnTo>
                  <a:cubicBezTo>
                    <a:pt x="293" y="18"/>
                    <a:pt x="245" y="0"/>
                    <a:pt x="1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1" name="Google Shape;6761;p83"/>
          <p:cNvGrpSpPr/>
          <p:nvPr/>
        </p:nvGrpSpPr>
        <p:grpSpPr>
          <a:xfrm>
            <a:off x="3988156" y="3380210"/>
            <a:ext cx="353954" cy="318880"/>
            <a:chOff x="3988156" y="3380210"/>
            <a:chExt cx="353954" cy="318880"/>
          </a:xfrm>
        </p:grpSpPr>
        <p:sp>
          <p:nvSpPr>
            <p:cNvPr id="6762" name="Google Shape;6762;p83"/>
            <p:cNvSpPr/>
            <p:nvPr/>
          </p:nvSpPr>
          <p:spPr>
            <a:xfrm>
              <a:off x="4134053" y="3446156"/>
              <a:ext cx="28454" cy="49269"/>
            </a:xfrm>
            <a:custGeom>
              <a:rect b="b" l="l" r="r" t="t"/>
              <a:pathLst>
                <a:path extrusionOk="0" h="1548" w="894">
                  <a:moveTo>
                    <a:pt x="417" y="286"/>
                  </a:moveTo>
                  <a:lnTo>
                    <a:pt x="417" y="572"/>
                  </a:lnTo>
                  <a:cubicBezTo>
                    <a:pt x="298" y="524"/>
                    <a:pt x="274" y="500"/>
                    <a:pt x="274" y="417"/>
                  </a:cubicBezTo>
                  <a:cubicBezTo>
                    <a:pt x="274" y="345"/>
                    <a:pt x="346" y="298"/>
                    <a:pt x="417" y="286"/>
                  </a:cubicBezTo>
                  <a:close/>
                  <a:moveTo>
                    <a:pt x="524" y="869"/>
                  </a:moveTo>
                  <a:cubicBezTo>
                    <a:pt x="643" y="917"/>
                    <a:pt x="655" y="976"/>
                    <a:pt x="655" y="1048"/>
                  </a:cubicBezTo>
                  <a:cubicBezTo>
                    <a:pt x="655" y="1119"/>
                    <a:pt x="596" y="1179"/>
                    <a:pt x="524" y="1191"/>
                  </a:cubicBezTo>
                  <a:lnTo>
                    <a:pt x="524" y="869"/>
                  </a:lnTo>
                  <a:close/>
                  <a:moveTo>
                    <a:pt x="477" y="0"/>
                  </a:moveTo>
                  <a:cubicBezTo>
                    <a:pt x="453" y="0"/>
                    <a:pt x="417" y="24"/>
                    <a:pt x="417" y="48"/>
                  </a:cubicBezTo>
                  <a:lnTo>
                    <a:pt x="417" y="107"/>
                  </a:lnTo>
                  <a:cubicBezTo>
                    <a:pt x="191" y="131"/>
                    <a:pt x="60" y="250"/>
                    <a:pt x="60" y="476"/>
                  </a:cubicBezTo>
                  <a:cubicBezTo>
                    <a:pt x="60" y="703"/>
                    <a:pt x="227" y="774"/>
                    <a:pt x="417" y="845"/>
                  </a:cubicBezTo>
                  <a:lnTo>
                    <a:pt x="417" y="1226"/>
                  </a:lnTo>
                  <a:cubicBezTo>
                    <a:pt x="310" y="1203"/>
                    <a:pt x="274" y="1179"/>
                    <a:pt x="179" y="1107"/>
                  </a:cubicBezTo>
                  <a:cubicBezTo>
                    <a:pt x="160" y="1093"/>
                    <a:pt x="143" y="1087"/>
                    <a:pt x="127" y="1087"/>
                  </a:cubicBezTo>
                  <a:cubicBezTo>
                    <a:pt x="101" y="1087"/>
                    <a:pt x="77" y="1102"/>
                    <a:pt x="48" y="1131"/>
                  </a:cubicBezTo>
                  <a:cubicBezTo>
                    <a:pt x="0" y="1191"/>
                    <a:pt x="0" y="1250"/>
                    <a:pt x="48" y="1298"/>
                  </a:cubicBezTo>
                  <a:cubicBezTo>
                    <a:pt x="120" y="1405"/>
                    <a:pt x="274" y="1453"/>
                    <a:pt x="417" y="1453"/>
                  </a:cubicBezTo>
                  <a:lnTo>
                    <a:pt x="417" y="1512"/>
                  </a:lnTo>
                  <a:cubicBezTo>
                    <a:pt x="417" y="1536"/>
                    <a:pt x="453" y="1548"/>
                    <a:pt x="477" y="1548"/>
                  </a:cubicBezTo>
                  <a:cubicBezTo>
                    <a:pt x="512" y="1548"/>
                    <a:pt x="536" y="1536"/>
                    <a:pt x="536" y="1512"/>
                  </a:cubicBezTo>
                  <a:lnTo>
                    <a:pt x="536" y="1453"/>
                  </a:lnTo>
                  <a:cubicBezTo>
                    <a:pt x="727" y="1417"/>
                    <a:pt x="893" y="1298"/>
                    <a:pt x="893" y="1048"/>
                  </a:cubicBezTo>
                  <a:cubicBezTo>
                    <a:pt x="893" y="798"/>
                    <a:pt x="751" y="691"/>
                    <a:pt x="536" y="619"/>
                  </a:cubicBezTo>
                  <a:lnTo>
                    <a:pt x="536" y="286"/>
                  </a:lnTo>
                  <a:cubicBezTo>
                    <a:pt x="584" y="286"/>
                    <a:pt x="631" y="298"/>
                    <a:pt x="667" y="333"/>
                  </a:cubicBezTo>
                  <a:cubicBezTo>
                    <a:pt x="694" y="340"/>
                    <a:pt x="726" y="363"/>
                    <a:pt x="759" y="363"/>
                  </a:cubicBezTo>
                  <a:cubicBezTo>
                    <a:pt x="783" y="363"/>
                    <a:pt x="808" y="350"/>
                    <a:pt x="834" y="310"/>
                  </a:cubicBezTo>
                  <a:cubicBezTo>
                    <a:pt x="870" y="274"/>
                    <a:pt x="882" y="214"/>
                    <a:pt x="822" y="167"/>
                  </a:cubicBezTo>
                  <a:cubicBezTo>
                    <a:pt x="751" y="107"/>
                    <a:pt x="631" y="95"/>
                    <a:pt x="536" y="95"/>
                  </a:cubicBezTo>
                  <a:lnTo>
                    <a:pt x="536" y="48"/>
                  </a:lnTo>
                  <a:cubicBezTo>
                    <a:pt x="536" y="12"/>
                    <a:pt x="501" y="0"/>
                    <a:pt x="47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83"/>
            <p:cNvSpPr/>
            <p:nvPr/>
          </p:nvSpPr>
          <p:spPr>
            <a:xfrm>
              <a:off x="4188988" y="3398001"/>
              <a:ext cx="81510" cy="81510"/>
            </a:xfrm>
            <a:custGeom>
              <a:rect b="b" l="l" r="r" t="t"/>
              <a:pathLst>
                <a:path extrusionOk="0" h="2561" w="2561">
                  <a:moveTo>
                    <a:pt x="1287" y="311"/>
                  </a:moveTo>
                  <a:cubicBezTo>
                    <a:pt x="1823" y="311"/>
                    <a:pt x="2251" y="739"/>
                    <a:pt x="2251" y="1275"/>
                  </a:cubicBezTo>
                  <a:cubicBezTo>
                    <a:pt x="2251" y="1811"/>
                    <a:pt x="1823" y="2251"/>
                    <a:pt x="1287" y="2251"/>
                  </a:cubicBezTo>
                  <a:cubicBezTo>
                    <a:pt x="751" y="2251"/>
                    <a:pt x="310" y="1811"/>
                    <a:pt x="310" y="1275"/>
                  </a:cubicBezTo>
                  <a:cubicBezTo>
                    <a:pt x="310" y="739"/>
                    <a:pt x="751" y="311"/>
                    <a:pt x="1287" y="311"/>
                  </a:cubicBezTo>
                  <a:close/>
                  <a:moveTo>
                    <a:pt x="1287" y="1"/>
                  </a:moveTo>
                  <a:cubicBezTo>
                    <a:pt x="572" y="1"/>
                    <a:pt x="1" y="584"/>
                    <a:pt x="1" y="1275"/>
                  </a:cubicBezTo>
                  <a:cubicBezTo>
                    <a:pt x="1" y="1989"/>
                    <a:pt x="584" y="2561"/>
                    <a:pt x="1287" y="2561"/>
                  </a:cubicBezTo>
                  <a:cubicBezTo>
                    <a:pt x="2001" y="2561"/>
                    <a:pt x="2561" y="1977"/>
                    <a:pt x="2561" y="1275"/>
                  </a:cubicBezTo>
                  <a:cubicBezTo>
                    <a:pt x="2561" y="584"/>
                    <a:pt x="2001" y="1"/>
                    <a:pt x="128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83"/>
            <p:cNvSpPr/>
            <p:nvPr/>
          </p:nvSpPr>
          <p:spPr>
            <a:xfrm>
              <a:off x="4090863" y="3380210"/>
              <a:ext cx="195930" cy="146311"/>
            </a:xfrm>
            <a:custGeom>
              <a:rect b="b" l="l" r="r" t="t"/>
              <a:pathLst>
                <a:path extrusionOk="0" h="4597" w="6156">
                  <a:moveTo>
                    <a:pt x="1810" y="1834"/>
                  </a:moveTo>
                  <a:cubicBezTo>
                    <a:pt x="2131" y="1834"/>
                    <a:pt x="2429" y="2001"/>
                    <a:pt x="2608" y="2274"/>
                  </a:cubicBezTo>
                  <a:cubicBezTo>
                    <a:pt x="2643" y="2405"/>
                    <a:pt x="2703" y="2536"/>
                    <a:pt x="2762" y="2667"/>
                  </a:cubicBezTo>
                  <a:cubicBezTo>
                    <a:pt x="2762" y="2715"/>
                    <a:pt x="2774" y="2763"/>
                    <a:pt x="2774" y="2810"/>
                  </a:cubicBezTo>
                  <a:cubicBezTo>
                    <a:pt x="2774" y="3346"/>
                    <a:pt x="2346" y="3775"/>
                    <a:pt x="1810" y="3775"/>
                  </a:cubicBezTo>
                  <a:cubicBezTo>
                    <a:pt x="1274" y="3775"/>
                    <a:pt x="834" y="3346"/>
                    <a:pt x="834" y="2810"/>
                  </a:cubicBezTo>
                  <a:cubicBezTo>
                    <a:pt x="834" y="2274"/>
                    <a:pt x="1274" y="1834"/>
                    <a:pt x="1810" y="1834"/>
                  </a:cubicBezTo>
                  <a:close/>
                  <a:moveTo>
                    <a:pt x="1810" y="1322"/>
                  </a:moveTo>
                  <a:cubicBezTo>
                    <a:pt x="2084" y="1322"/>
                    <a:pt x="2346" y="1393"/>
                    <a:pt x="2584" y="1536"/>
                  </a:cubicBezTo>
                  <a:cubicBezTo>
                    <a:pt x="2560" y="1620"/>
                    <a:pt x="2560" y="1703"/>
                    <a:pt x="2548" y="1774"/>
                  </a:cubicBezTo>
                  <a:cubicBezTo>
                    <a:pt x="2346" y="1632"/>
                    <a:pt x="2072" y="1536"/>
                    <a:pt x="1810" y="1536"/>
                  </a:cubicBezTo>
                  <a:cubicBezTo>
                    <a:pt x="1096" y="1536"/>
                    <a:pt x="524" y="2120"/>
                    <a:pt x="524" y="2822"/>
                  </a:cubicBezTo>
                  <a:cubicBezTo>
                    <a:pt x="524" y="3537"/>
                    <a:pt x="1107" y="4096"/>
                    <a:pt x="1810" y="4096"/>
                  </a:cubicBezTo>
                  <a:cubicBezTo>
                    <a:pt x="2417" y="4096"/>
                    <a:pt x="2917" y="3668"/>
                    <a:pt x="3060" y="3108"/>
                  </a:cubicBezTo>
                  <a:cubicBezTo>
                    <a:pt x="3120" y="3167"/>
                    <a:pt x="3155" y="3203"/>
                    <a:pt x="3239" y="3263"/>
                  </a:cubicBezTo>
                  <a:cubicBezTo>
                    <a:pt x="3036" y="3882"/>
                    <a:pt x="2477" y="4299"/>
                    <a:pt x="1810" y="4299"/>
                  </a:cubicBezTo>
                  <a:cubicBezTo>
                    <a:pt x="988" y="4299"/>
                    <a:pt x="322" y="3620"/>
                    <a:pt x="322" y="2810"/>
                  </a:cubicBezTo>
                  <a:cubicBezTo>
                    <a:pt x="322" y="1989"/>
                    <a:pt x="988" y="1322"/>
                    <a:pt x="1810" y="1322"/>
                  </a:cubicBezTo>
                  <a:close/>
                  <a:moveTo>
                    <a:pt x="4382" y="0"/>
                  </a:moveTo>
                  <a:cubicBezTo>
                    <a:pt x="3608" y="0"/>
                    <a:pt x="2929" y="500"/>
                    <a:pt x="2679" y="1179"/>
                  </a:cubicBezTo>
                  <a:cubicBezTo>
                    <a:pt x="2417" y="1036"/>
                    <a:pt x="2131" y="953"/>
                    <a:pt x="1822" y="953"/>
                  </a:cubicBezTo>
                  <a:cubicBezTo>
                    <a:pt x="822" y="953"/>
                    <a:pt x="0" y="1774"/>
                    <a:pt x="0" y="2775"/>
                  </a:cubicBezTo>
                  <a:cubicBezTo>
                    <a:pt x="0" y="3775"/>
                    <a:pt x="822" y="4596"/>
                    <a:pt x="1822" y="4596"/>
                  </a:cubicBezTo>
                  <a:cubicBezTo>
                    <a:pt x="2596" y="4596"/>
                    <a:pt x="3262" y="4120"/>
                    <a:pt x="3512" y="3417"/>
                  </a:cubicBezTo>
                  <a:cubicBezTo>
                    <a:pt x="3763" y="3548"/>
                    <a:pt x="4060" y="3644"/>
                    <a:pt x="4382" y="3644"/>
                  </a:cubicBezTo>
                  <a:cubicBezTo>
                    <a:pt x="4798" y="3644"/>
                    <a:pt x="5191" y="3489"/>
                    <a:pt x="5513" y="3239"/>
                  </a:cubicBezTo>
                  <a:cubicBezTo>
                    <a:pt x="5822" y="2989"/>
                    <a:pt x="6049" y="2632"/>
                    <a:pt x="6132" y="2239"/>
                  </a:cubicBezTo>
                  <a:cubicBezTo>
                    <a:pt x="6156" y="2167"/>
                    <a:pt x="6096" y="2072"/>
                    <a:pt x="6013" y="2060"/>
                  </a:cubicBezTo>
                  <a:cubicBezTo>
                    <a:pt x="6004" y="2059"/>
                    <a:pt x="5996" y="2058"/>
                    <a:pt x="5987" y="2058"/>
                  </a:cubicBezTo>
                  <a:cubicBezTo>
                    <a:pt x="5911" y="2058"/>
                    <a:pt x="5833" y="2104"/>
                    <a:pt x="5822" y="2179"/>
                  </a:cubicBezTo>
                  <a:cubicBezTo>
                    <a:pt x="5656" y="2870"/>
                    <a:pt x="5060" y="3322"/>
                    <a:pt x="4370" y="3322"/>
                  </a:cubicBezTo>
                  <a:cubicBezTo>
                    <a:pt x="3834" y="3322"/>
                    <a:pt x="3334" y="3048"/>
                    <a:pt x="3072" y="2572"/>
                  </a:cubicBezTo>
                  <a:cubicBezTo>
                    <a:pt x="3036" y="2417"/>
                    <a:pt x="2977" y="2274"/>
                    <a:pt x="2905" y="2132"/>
                  </a:cubicBezTo>
                  <a:cubicBezTo>
                    <a:pt x="2715" y="1215"/>
                    <a:pt x="3429" y="334"/>
                    <a:pt x="4370" y="334"/>
                  </a:cubicBezTo>
                  <a:cubicBezTo>
                    <a:pt x="5060" y="334"/>
                    <a:pt x="5656" y="810"/>
                    <a:pt x="5822" y="1477"/>
                  </a:cubicBezTo>
                  <a:cubicBezTo>
                    <a:pt x="5832" y="1556"/>
                    <a:pt x="5899" y="1602"/>
                    <a:pt x="5969" y="1602"/>
                  </a:cubicBezTo>
                  <a:cubicBezTo>
                    <a:pt x="5984" y="1602"/>
                    <a:pt x="5998" y="1600"/>
                    <a:pt x="6013" y="1596"/>
                  </a:cubicBezTo>
                  <a:cubicBezTo>
                    <a:pt x="6108" y="1584"/>
                    <a:pt x="6144" y="1489"/>
                    <a:pt x="6132" y="1405"/>
                  </a:cubicBezTo>
                  <a:cubicBezTo>
                    <a:pt x="6049" y="1024"/>
                    <a:pt x="5822" y="667"/>
                    <a:pt x="5513" y="405"/>
                  </a:cubicBezTo>
                  <a:cubicBezTo>
                    <a:pt x="5191" y="155"/>
                    <a:pt x="4775" y="0"/>
                    <a:pt x="438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83"/>
            <p:cNvSpPr/>
            <p:nvPr/>
          </p:nvSpPr>
          <p:spPr>
            <a:xfrm>
              <a:off x="4215914" y="3415061"/>
              <a:ext cx="28072" cy="49301"/>
            </a:xfrm>
            <a:custGeom>
              <a:rect b="b" l="l" r="r" t="t"/>
              <a:pathLst>
                <a:path extrusionOk="0" h="1549" w="882">
                  <a:moveTo>
                    <a:pt x="405" y="298"/>
                  </a:moveTo>
                  <a:lnTo>
                    <a:pt x="405" y="584"/>
                  </a:lnTo>
                  <a:cubicBezTo>
                    <a:pt x="286" y="537"/>
                    <a:pt x="262" y="501"/>
                    <a:pt x="262" y="429"/>
                  </a:cubicBezTo>
                  <a:cubicBezTo>
                    <a:pt x="262" y="358"/>
                    <a:pt x="334" y="310"/>
                    <a:pt x="405" y="298"/>
                  </a:cubicBezTo>
                  <a:close/>
                  <a:moveTo>
                    <a:pt x="512" y="882"/>
                  </a:moveTo>
                  <a:cubicBezTo>
                    <a:pt x="631" y="918"/>
                    <a:pt x="643" y="977"/>
                    <a:pt x="643" y="1060"/>
                  </a:cubicBezTo>
                  <a:cubicBezTo>
                    <a:pt x="643" y="1144"/>
                    <a:pt x="584" y="1191"/>
                    <a:pt x="512" y="1203"/>
                  </a:cubicBezTo>
                  <a:lnTo>
                    <a:pt x="512" y="882"/>
                  </a:lnTo>
                  <a:close/>
                  <a:moveTo>
                    <a:pt x="465" y="1"/>
                  </a:moveTo>
                  <a:cubicBezTo>
                    <a:pt x="441" y="1"/>
                    <a:pt x="405" y="13"/>
                    <a:pt x="405" y="48"/>
                  </a:cubicBezTo>
                  <a:lnTo>
                    <a:pt x="405" y="96"/>
                  </a:lnTo>
                  <a:cubicBezTo>
                    <a:pt x="179" y="132"/>
                    <a:pt x="48" y="251"/>
                    <a:pt x="48" y="477"/>
                  </a:cubicBezTo>
                  <a:cubicBezTo>
                    <a:pt x="48" y="715"/>
                    <a:pt x="226" y="787"/>
                    <a:pt x="405" y="846"/>
                  </a:cubicBezTo>
                  <a:lnTo>
                    <a:pt x="405" y="1215"/>
                  </a:lnTo>
                  <a:cubicBezTo>
                    <a:pt x="298" y="1203"/>
                    <a:pt x="262" y="1156"/>
                    <a:pt x="167" y="1096"/>
                  </a:cubicBezTo>
                  <a:cubicBezTo>
                    <a:pt x="150" y="1084"/>
                    <a:pt x="133" y="1079"/>
                    <a:pt x="117" y="1079"/>
                  </a:cubicBezTo>
                  <a:cubicBezTo>
                    <a:pt x="53" y="1079"/>
                    <a:pt x="0" y="1158"/>
                    <a:pt x="0" y="1215"/>
                  </a:cubicBezTo>
                  <a:cubicBezTo>
                    <a:pt x="0" y="1251"/>
                    <a:pt x="24" y="1275"/>
                    <a:pt x="36" y="1299"/>
                  </a:cubicBezTo>
                  <a:cubicBezTo>
                    <a:pt x="107" y="1394"/>
                    <a:pt x="274" y="1441"/>
                    <a:pt x="405" y="1441"/>
                  </a:cubicBezTo>
                  <a:lnTo>
                    <a:pt x="405" y="1501"/>
                  </a:lnTo>
                  <a:cubicBezTo>
                    <a:pt x="405" y="1537"/>
                    <a:pt x="441" y="1549"/>
                    <a:pt x="465" y="1549"/>
                  </a:cubicBezTo>
                  <a:cubicBezTo>
                    <a:pt x="500" y="1549"/>
                    <a:pt x="524" y="1525"/>
                    <a:pt x="524" y="1501"/>
                  </a:cubicBezTo>
                  <a:lnTo>
                    <a:pt x="524" y="1441"/>
                  </a:lnTo>
                  <a:cubicBezTo>
                    <a:pt x="715" y="1406"/>
                    <a:pt x="881" y="1299"/>
                    <a:pt x="881" y="1037"/>
                  </a:cubicBezTo>
                  <a:cubicBezTo>
                    <a:pt x="881" y="787"/>
                    <a:pt x="715" y="703"/>
                    <a:pt x="524" y="620"/>
                  </a:cubicBezTo>
                  <a:lnTo>
                    <a:pt x="524" y="298"/>
                  </a:lnTo>
                  <a:cubicBezTo>
                    <a:pt x="596" y="298"/>
                    <a:pt x="631" y="310"/>
                    <a:pt x="703" y="358"/>
                  </a:cubicBezTo>
                  <a:cubicBezTo>
                    <a:pt x="717" y="362"/>
                    <a:pt x="732" y="364"/>
                    <a:pt x="746" y="364"/>
                  </a:cubicBezTo>
                  <a:cubicBezTo>
                    <a:pt x="777" y="364"/>
                    <a:pt x="805" y="351"/>
                    <a:pt x="822" y="310"/>
                  </a:cubicBezTo>
                  <a:cubicBezTo>
                    <a:pt x="857" y="263"/>
                    <a:pt x="869" y="203"/>
                    <a:pt x="810" y="156"/>
                  </a:cubicBezTo>
                  <a:cubicBezTo>
                    <a:pt x="738" y="96"/>
                    <a:pt x="619" y="84"/>
                    <a:pt x="524" y="84"/>
                  </a:cubicBezTo>
                  <a:lnTo>
                    <a:pt x="524" y="48"/>
                  </a:lnTo>
                  <a:cubicBezTo>
                    <a:pt x="524" y="13"/>
                    <a:pt x="500" y="1"/>
                    <a:pt x="46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83"/>
            <p:cNvSpPr/>
            <p:nvPr/>
          </p:nvSpPr>
          <p:spPr>
            <a:xfrm>
              <a:off x="3988156" y="3495935"/>
              <a:ext cx="353954" cy="203155"/>
            </a:xfrm>
            <a:custGeom>
              <a:rect b="b" l="l" r="r" t="t"/>
              <a:pathLst>
                <a:path extrusionOk="0" h="6383" w="11121">
                  <a:moveTo>
                    <a:pt x="3525" y="1884"/>
                  </a:moveTo>
                  <a:cubicBezTo>
                    <a:pt x="3540" y="1884"/>
                    <a:pt x="3561" y="1898"/>
                    <a:pt x="3561" y="1925"/>
                  </a:cubicBezTo>
                  <a:cubicBezTo>
                    <a:pt x="3632" y="2103"/>
                    <a:pt x="4632" y="4770"/>
                    <a:pt x="4680" y="4854"/>
                  </a:cubicBezTo>
                  <a:cubicBezTo>
                    <a:pt x="4692" y="4865"/>
                    <a:pt x="4680" y="4901"/>
                    <a:pt x="4644" y="4901"/>
                  </a:cubicBezTo>
                  <a:lnTo>
                    <a:pt x="3930" y="5163"/>
                  </a:lnTo>
                  <a:cubicBezTo>
                    <a:pt x="3882" y="5032"/>
                    <a:pt x="2870" y="2341"/>
                    <a:pt x="2799" y="2163"/>
                  </a:cubicBezTo>
                  <a:lnTo>
                    <a:pt x="3513" y="1889"/>
                  </a:lnTo>
                  <a:cubicBezTo>
                    <a:pt x="3516" y="1886"/>
                    <a:pt x="3520" y="1884"/>
                    <a:pt x="3525" y="1884"/>
                  </a:cubicBezTo>
                  <a:close/>
                  <a:moveTo>
                    <a:pt x="2501" y="2294"/>
                  </a:moveTo>
                  <a:lnTo>
                    <a:pt x="3632" y="5306"/>
                  </a:lnTo>
                  <a:cubicBezTo>
                    <a:pt x="3096" y="5496"/>
                    <a:pt x="1763" y="5997"/>
                    <a:pt x="1536" y="6092"/>
                  </a:cubicBezTo>
                  <a:cubicBezTo>
                    <a:pt x="1528" y="6095"/>
                    <a:pt x="1520" y="6096"/>
                    <a:pt x="1511" y="6096"/>
                  </a:cubicBezTo>
                  <a:cubicBezTo>
                    <a:pt x="1485" y="6096"/>
                    <a:pt x="1459" y="6081"/>
                    <a:pt x="1441" y="6044"/>
                  </a:cubicBezTo>
                  <a:lnTo>
                    <a:pt x="358" y="3175"/>
                  </a:lnTo>
                  <a:cubicBezTo>
                    <a:pt x="346" y="3139"/>
                    <a:pt x="358" y="3103"/>
                    <a:pt x="405" y="3080"/>
                  </a:cubicBezTo>
                  <a:cubicBezTo>
                    <a:pt x="1084" y="2829"/>
                    <a:pt x="2025" y="2472"/>
                    <a:pt x="2501" y="2294"/>
                  </a:cubicBezTo>
                  <a:close/>
                  <a:moveTo>
                    <a:pt x="10195" y="0"/>
                  </a:moveTo>
                  <a:cubicBezTo>
                    <a:pt x="9949" y="0"/>
                    <a:pt x="9714" y="126"/>
                    <a:pt x="9537" y="282"/>
                  </a:cubicBezTo>
                  <a:lnTo>
                    <a:pt x="7835" y="1698"/>
                  </a:lnTo>
                  <a:cubicBezTo>
                    <a:pt x="7740" y="1496"/>
                    <a:pt x="7537" y="1282"/>
                    <a:pt x="7144" y="1282"/>
                  </a:cubicBezTo>
                  <a:cubicBezTo>
                    <a:pt x="6745" y="1282"/>
                    <a:pt x="6434" y="1280"/>
                    <a:pt x="6185" y="1280"/>
                  </a:cubicBezTo>
                  <a:cubicBezTo>
                    <a:pt x="5437" y="1280"/>
                    <a:pt x="5254" y="1294"/>
                    <a:pt x="4977" y="1401"/>
                  </a:cubicBezTo>
                  <a:lnTo>
                    <a:pt x="3882" y="1853"/>
                  </a:lnTo>
                  <a:lnTo>
                    <a:pt x="3870" y="1806"/>
                  </a:lnTo>
                  <a:cubicBezTo>
                    <a:pt x="3814" y="1665"/>
                    <a:pt x="3669" y="1569"/>
                    <a:pt x="3523" y="1569"/>
                  </a:cubicBezTo>
                  <a:cubicBezTo>
                    <a:pt x="3484" y="1569"/>
                    <a:pt x="3444" y="1576"/>
                    <a:pt x="3406" y="1591"/>
                  </a:cubicBezTo>
                  <a:lnTo>
                    <a:pt x="2596" y="1913"/>
                  </a:lnTo>
                  <a:cubicBezTo>
                    <a:pt x="2239" y="2044"/>
                    <a:pt x="1084" y="2472"/>
                    <a:pt x="298" y="2770"/>
                  </a:cubicBezTo>
                  <a:cubicBezTo>
                    <a:pt x="108" y="2841"/>
                    <a:pt x="1" y="3068"/>
                    <a:pt x="72" y="3258"/>
                  </a:cubicBezTo>
                  <a:lnTo>
                    <a:pt x="1167" y="6139"/>
                  </a:lnTo>
                  <a:cubicBezTo>
                    <a:pt x="1222" y="6285"/>
                    <a:pt x="1368" y="6382"/>
                    <a:pt x="1518" y="6382"/>
                  </a:cubicBezTo>
                  <a:cubicBezTo>
                    <a:pt x="1564" y="6382"/>
                    <a:pt x="1611" y="6373"/>
                    <a:pt x="1656" y="6354"/>
                  </a:cubicBezTo>
                  <a:cubicBezTo>
                    <a:pt x="1906" y="6270"/>
                    <a:pt x="3549" y="5639"/>
                    <a:pt x="3894" y="5508"/>
                  </a:cubicBezTo>
                  <a:lnTo>
                    <a:pt x="4763" y="5175"/>
                  </a:lnTo>
                  <a:cubicBezTo>
                    <a:pt x="4942" y="5104"/>
                    <a:pt x="5049" y="4901"/>
                    <a:pt x="4965" y="4723"/>
                  </a:cubicBezTo>
                  <a:lnTo>
                    <a:pt x="4954" y="4675"/>
                  </a:lnTo>
                  <a:cubicBezTo>
                    <a:pt x="5525" y="4437"/>
                    <a:pt x="5537" y="4413"/>
                    <a:pt x="6120" y="4413"/>
                  </a:cubicBezTo>
                  <a:cubicBezTo>
                    <a:pt x="6204" y="4413"/>
                    <a:pt x="6275" y="4330"/>
                    <a:pt x="6275" y="4246"/>
                  </a:cubicBezTo>
                  <a:cubicBezTo>
                    <a:pt x="6275" y="4151"/>
                    <a:pt x="6204" y="4080"/>
                    <a:pt x="6120" y="4080"/>
                  </a:cubicBezTo>
                  <a:cubicBezTo>
                    <a:pt x="5477" y="4080"/>
                    <a:pt x="5418" y="4127"/>
                    <a:pt x="4834" y="4377"/>
                  </a:cubicBezTo>
                  <a:lnTo>
                    <a:pt x="3989" y="2127"/>
                  </a:lnTo>
                  <a:lnTo>
                    <a:pt x="5073" y="1686"/>
                  </a:lnTo>
                  <a:cubicBezTo>
                    <a:pt x="5294" y="1601"/>
                    <a:pt x="5460" y="1589"/>
                    <a:pt x="6106" y="1589"/>
                  </a:cubicBezTo>
                  <a:cubicBezTo>
                    <a:pt x="6364" y="1589"/>
                    <a:pt x="6699" y="1591"/>
                    <a:pt x="7144" y="1591"/>
                  </a:cubicBezTo>
                  <a:cubicBezTo>
                    <a:pt x="7323" y="1591"/>
                    <a:pt x="7442" y="1651"/>
                    <a:pt x="7513" y="1770"/>
                  </a:cubicBezTo>
                  <a:cubicBezTo>
                    <a:pt x="7573" y="1865"/>
                    <a:pt x="7573" y="1948"/>
                    <a:pt x="7585" y="1984"/>
                  </a:cubicBezTo>
                  <a:cubicBezTo>
                    <a:pt x="7585" y="2044"/>
                    <a:pt x="7549" y="2341"/>
                    <a:pt x="7263" y="2389"/>
                  </a:cubicBezTo>
                  <a:cubicBezTo>
                    <a:pt x="6835" y="2460"/>
                    <a:pt x="5882" y="2591"/>
                    <a:pt x="5882" y="2591"/>
                  </a:cubicBezTo>
                  <a:cubicBezTo>
                    <a:pt x="5787" y="2603"/>
                    <a:pt x="5727" y="2687"/>
                    <a:pt x="5739" y="2770"/>
                  </a:cubicBezTo>
                  <a:cubicBezTo>
                    <a:pt x="5763" y="2841"/>
                    <a:pt x="5823" y="2901"/>
                    <a:pt x="5906" y="2901"/>
                  </a:cubicBezTo>
                  <a:lnTo>
                    <a:pt x="5942" y="2901"/>
                  </a:lnTo>
                  <a:cubicBezTo>
                    <a:pt x="5954" y="2901"/>
                    <a:pt x="6894" y="2770"/>
                    <a:pt x="7335" y="2699"/>
                  </a:cubicBezTo>
                  <a:cubicBezTo>
                    <a:pt x="7740" y="2627"/>
                    <a:pt x="7882" y="2282"/>
                    <a:pt x="7918" y="2056"/>
                  </a:cubicBezTo>
                  <a:lnTo>
                    <a:pt x="9764" y="520"/>
                  </a:lnTo>
                  <a:cubicBezTo>
                    <a:pt x="9875" y="408"/>
                    <a:pt x="10028" y="311"/>
                    <a:pt x="10188" y="311"/>
                  </a:cubicBezTo>
                  <a:cubicBezTo>
                    <a:pt x="10285" y="311"/>
                    <a:pt x="10384" y="347"/>
                    <a:pt x="10478" y="436"/>
                  </a:cubicBezTo>
                  <a:cubicBezTo>
                    <a:pt x="10776" y="734"/>
                    <a:pt x="10502" y="1091"/>
                    <a:pt x="10430" y="1151"/>
                  </a:cubicBezTo>
                  <a:cubicBezTo>
                    <a:pt x="10359" y="1222"/>
                    <a:pt x="8097" y="3651"/>
                    <a:pt x="8097" y="3651"/>
                  </a:cubicBezTo>
                  <a:cubicBezTo>
                    <a:pt x="7763" y="4020"/>
                    <a:pt x="7323" y="4080"/>
                    <a:pt x="7144" y="4092"/>
                  </a:cubicBezTo>
                  <a:lnTo>
                    <a:pt x="6847" y="4092"/>
                  </a:lnTo>
                  <a:cubicBezTo>
                    <a:pt x="6751" y="4092"/>
                    <a:pt x="6680" y="4175"/>
                    <a:pt x="6680" y="4258"/>
                  </a:cubicBezTo>
                  <a:cubicBezTo>
                    <a:pt x="6680" y="4353"/>
                    <a:pt x="6751" y="4425"/>
                    <a:pt x="6847" y="4425"/>
                  </a:cubicBezTo>
                  <a:lnTo>
                    <a:pt x="7156" y="4425"/>
                  </a:lnTo>
                  <a:cubicBezTo>
                    <a:pt x="7382" y="4413"/>
                    <a:pt x="7918" y="4330"/>
                    <a:pt x="8335" y="3877"/>
                  </a:cubicBezTo>
                  <a:cubicBezTo>
                    <a:pt x="10669" y="1377"/>
                    <a:pt x="10669" y="1377"/>
                    <a:pt x="10669" y="1353"/>
                  </a:cubicBezTo>
                  <a:cubicBezTo>
                    <a:pt x="10883" y="1151"/>
                    <a:pt x="11121" y="627"/>
                    <a:pt x="10704" y="210"/>
                  </a:cubicBezTo>
                  <a:cubicBezTo>
                    <a:pt x="10539" y="60"/>
                    <a:pt x="10365" y="0"/>
                    <a:pt x="1019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7" name="Google Shape;6767;p83"/>
          <p:cNvGrpSpPr/>
          <p:nvPr/>
        </p:nvGrpSpPr>
        <p:grpSpPr>
          <a:xfrm>
            <a:off x="3541011" y="3367320"/>
            <a:ext cx="348257" cy="346188"/>
            <a:chOff x="3541011" y="3367320"/>
            <a:chExt cx="348257" cy="346188"/>
          </a:xfrm>
        </p:grpSpPr>
        <p:sp>
          <p:nvSpPr>
            <p:cNvPr id="6768" name="Google Shape;6768;p83"/>
            <p:cNvSpPr/>
            <p:nvPr/>
          </p:nvSpPr>
          <p:spPr>
            <a:xfrm>
              <a:off x="3541011" y="3367320"/>
              <a:ext cx="347906" cy="346188"/>
            </a:xfrm>
            <a:custGeom>
              <a:rect b="b" l="l" r="r" t="t"/>
              <a:pathLst>
                <a:path extrusionOk="0" h="10877" w="10931">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83"/>
            <p:cNvSpPr/>
            <p:nvPr/>
          </p:nvSpPr>
          <p:spPr>
            <a:xfrm>
              <a:off x="3658105" y="3389599"/>
              <a:ext cx="208820" cy="199431"/>
            </a:xfrm>
            <a:custGeom>
              <a:rect b="b" l="l" r="r" t="t"/>
              <a:pathLst>
                <a:path extrusionOk="0" h="6266" w="6561">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83"/>
            <p:cNvSpPr/>
            <p:nvPr/>
          </p:nvSpPr>
          <p:spPr>
            <a:xfrm>
              <a:off x="3720614" y="3426805"/>
              <a:ext cx="95164" cy="116011"/>
            </a:xfrm>
            <a:custGeom>
              <a:rect b="b" l="l" r="r" t="t"/>
              <a:pathLst>
                <a:path extrusionOk="0" h="3645" w="299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83"/>
            <p:cNvSpPr/>
            <p:nvPr/>
          </p:nvSpPr>
          <p:spPr>
            <a:xfrm>
              <a:off x="3773671" y="3496030"/>
              <a:ext cx="115597" cy="114993"/>
            </a:xfrm>
            <a:custGeom>
              <a:rect b="b" l="l" r="r" t="t"/>
              <a:pathLst>
                <a:path extrusionOk="0" h="3613" w="3632">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2" name="Google Shape;6772;p83"/>
          <p:cNvGrpSpPr/>
          <p:nvPr/>
        </p:nvGrpSpPr>
        <p:grpSpPr>
          <a:xfrm>
            <a:off x="850092" y="3352934"/>
            <a:ext cx="369517" cy="375660"/>
            <a:chOff x="850092" y="3352934"/>
            <a:chExt cx="369517" cy="375660"/>
          </a:xfrm>
        </p:grpSpPr>
        <p:sp>
          <p:nvSpPr>
            <p:cNvPr id="6773" name="Google Shape;6773;p83"/>
            <p:cNvSpPr/>
            <p:nvPr/>
          </p:nvSpPr>
          <p:spPr>
            <a:xfrm>
              <a:off x="969859" y="3475692"/>
              <a:ext cx="53088" cy="53088"/>
            </a:xfrm>
            <a:custGeom>
              <a:rect b="b" l="l" r="r" t="t"/>
              <a:pathLst>
                <a:path extrusionOk="0" h="1668" w="1668">
                  <a:moveTo>
                    <a:pt x="834" y="346"/>
                  </a:moveTo>
                  <a:cubicBezTo>
                    <a:pt x="1108" y="346"/>
                    <a:pt x="1322" y="560"/>
                    <a:pt x="1322" y="834"/>
                  </a:cubicBezTo>
                  <a:cubicBezTo>
                    <a:pt x="1322" y="1096"/>
                    <a:pt x="1108" y="1322"/>
                    <a:pt x="834" y="1322"/>
                  </a:cubicBezTo>
                  <a:cubicBezTo>
                    <a:pt x="548" y="1322"/>
                    <a:pt x="346" y="1096"/>
                    <a:pt x="346" y="834"/>
                  </a:cubicBezTo>
                  <a:cubicBezTo>
                    <a:pt x="346" y="560"/>
                    <a:pt x="572" y="346"/>
                    <a:pt x="834" y="346"/>
                  </a:cubicBezTo>
                  <a:close/>
                  <a:moveTo>
                    <a:pt x="834" y="1"/>
                  </a:moveTo>
                  <a:cubicBezTo>
                    <a:pt x="369" y="1"/>
                    <a:pt x="0" y="370"/>
                    <a:pt x="0" y="834"/>
                  </a:cubicBezTo>
                  <a:cubicBezTo>
                    <a:pt x="0" y="1299"/>
                    <a:pt x="369" y="1668"/>
                    <a:pt x="834" y="1668"/>
                  </a:cubicBezTo>
                  <a:cubicBezTo>
                    <a:pt x="1298" y="1668"/>
                    <a:pt x="1667" y="1299"/>
                    <a:pt x="1667" y="834"/>
                  </a:cubicBezTo>
                  <a:cubicBezTo>
                    <a:pt x="1667" y="370"/>
                    <a:pt x="1298" y="1"/>
                    <a:pt x="8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83"/>
            <p:cNvSpPr/>
            <p:nvPr/>
          </p:nvSpPr>
          <p:spPr>
            <a:xfrm>
              <a:off x="1046786" y="3552237"/>
              <a:ext cx="53088" cy="53088"/>
            </a:xfrm>
            <a:custGeom>
              <a:rect b="b" l="l" r="r" t="t"/>
              <a:pathLst>
                <a:path extrusionOk="0" h="1668" w="1668">
                  <a:moveTo>
                    <a:pt x="834" y="346"/>
                  </a:moveTo>
                  <a:cubicBezTo>
                    <a:pt x="1096" y="346"/>
                    <a:pt x="1322" y="572"/>
                    <a:pt x="1322" y="834"/>
                  </a:cubicBezTo>
                  <a:cubicBezTo>
                    <a:pt x="1322" y="1108"/>
                    <a:pt x="1096" y="1334"/>
                    <a:pt x="834" y="1334"/>
                  </a:cubicBezTo>
                  <a:cubicBezTo>
                    <a:pt x="560" y="1334"/>
                    <a:pt x="334" y="1108"/>
                    <a:pt x="334" y="834"/>
                  </a:cubicBezTo>
                  <a:cubicBezTo>
                    <a:pt x="334" y="572"/>
                    <a:pt x="560" y="346"/>
                    <a:pt x="834" y="346"/>
                  </a:cubicBezTo>
                  <a:close/>
                  <a:moveTo>
                    <a:pt x="834" y="1"/>
                  </a:moveTo>
                  <a:cubicBezTo>
                    <a:pt x="369" y="1"/>
                    <a:pt x="0" y="382"/>
                    <a:pt x="0" y="834"/>
                  </a:cubicBezTo>
                  <a:cubicBezTo>
                    <a:pt x="0" y="1299"/>
                    <a:pt x="369" y="1668"/>
                    <a:pt x="834" y="1668"/>
                  </a:cubicBezTo>
                  <a:cubicBezTo>
                    <a:pt x="1286" y="1668"/>
                    <a:pt x="1667" y="1299"/>
                    <a:pt x="1667" y="834"/>
                  </a:cubicBezTo>
                  <a:cubicBezTo>
                    <a:pt x="1667" y="382"/>
                    <a:pt x="1286" y="1"/>
                    <a:pt x="8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83"/>
            <p:cNvSpPr/>
            <p:nvPr/>
          </p:nvSpPr>
          <p:spPr>
            <a:xfrm>
              <a:off x="984245" y="3485272"/>
              <a:ext cx="106527" cy="104999"/>
            </a:xfrm>
            <a:custGeom>
              <a:rect b="b" l="l" r="r" t="t"/>
              <a:pathLst>
                <a:path extrusionOk="0" h="3299" w="3347">
                  <a:moveTo>
                    <a:pt x="3160" y="0"/>
                  </a:moveTo>
                  <a:cubicBezTo>
                    <a:pt x="3117" y="0"/>
                    <a:pt x="3073" y="15"/>
                    <a:pt x="3037" y="45"/>
                  </a:cubicBezTo>
                  <a:lnTo>
                    <a:pt x="72" y="2998"/>
                  </a:lnTo>
                  <a:cubicBezTo>
                    <a:pt x="1" y="3081"/>
                    <a:pt x="1" y="3176"/>
                    <a:pt x="72" y="3236"/>
                  </a:cubicBezTo>
                  <a:cubicBezTo>
                    <a:pt x="108" y="3278"/>
                    <a:pt x="152" y="3298"/>
                    <a:pt x="196" y="3298"/>
                  </a:cubicBezTo>
                  <a:cubicBezTo>
                    <a:pt x="239" y="3298"/>
                    <a:pt x="280" y="3278"/>
                    <a:pt x="310" y="3236"/>
                  </a:cubicBezTo>
                  <a:lnTo>
                    <a:pt x="3275" y="283"/>
                  </a:lnTo>
                  <a:cubicBezTo>
                    <a:pt x="3346" y="200"/>
                    <a:pt x="3346" y="105"/>
                    <a:pt x="3275" y="45"/>
                  </a:cubicBezTo>
                  <a:cubicBezTo>
                    <a:pt x="3245" y="15"/>
                    <a:pt x="3203" y="0"/>
                    <a:pt x="316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83"/>
            <p:cNvSpPr/>
            <p:nvPr/>
          </p:nvSpPr>
          <p:spPr>
            <a:xfrm>
              <a:off x="922850" y="3428715"/>
              <a:ext cx="223620" cy="223620"/>
            </a:xfrm>
            <a:custGeom>
              <a:rect b="b" l="l" r="r" t="t"/>
              <a:pathLst>
                <a:path extrusionOk="0" h="7026" w="7026">
                  <a:moveTo>
                    <a:pt x="3513" y="0"/>
                  </a:moveTo>
                  <a:cubicBezTo>
                    <a:pt x="1584" y="0"/>
                    <a:pt x="1" y="1584"/>
                    <a:pt x="1" y="3513"/>
                  </a:cubicBezTo>
                  <a:cubicBezTo>
                    <a:pt x="1" y="5453"/>
                    <a:pt x="1584" y="7025"/>
                    <a:pt x="3513" y="7025"/>
                  </a:cubicBezTo>
                  <a:cubicBezTo>
                    <a:pt x="5454" y="7025"/>
                    <a:pt x="7026" y="5453"/>
                    <a:pt x="7026" y="3513"/>
                  </a:cubicBezTo>
                  <a:cubicBezTo>
                    <a:pt x="7026" y="1834"/>
                    <a:pt x="5835" y="393"/>
                    <a:pt x="4204" y="60"/>
                  </a:cubicBezTo>
                  <a:cubicBezTo>
                    <a:pt x="4196" y="59"/>
                    <a:pt x="4188" y="58"/>
                    <a:pt x="4180" y="58"/>
                  </a:cubicBezTo>
                  <a:cubicBezTo>
                    <a:pt x="4095" y="58"/>
                    <a:pt x="4022" y="115"/>
                    <a:pt x="3989" y="191"/>
                  </a:cubicBezTo>
                  <a:cubicBezTo>
                    <a:pt x="3978" y="286"/>
                    <a:pt x="4037" y="369"/>
                    <a:pt x="4132" y="405"/>
                  </a:cubicBezTo>
                  <a:cubicBezTo>
                    <a:pt x="5597" y="703"/>
                    <a:pt x="6692" y="2001"/>
                    <a:pt x="6692" y="3513"/>
                  </a:cubicBezTo>
                  <a:cubicBezTo>
                    <a:pt x="6692" y="5251"/>
                    <a:pt x="5263" y="6680"/>
                    <a:pt x="3513" y="6680"/>
                  </a:cubicBezTo>
                  <a:cubicBezTo>
                    <a:pt x="1775" y="6680"/>
                    <a:pt x="346" y="5251"/>
                    <a:pt x="346" y="3513"/>
                  </a:cubicBezTo>
                  <a:cubicBezTo>
                    <a:pt x="346" y="1774"/>
                    <a:pt x="1775" y="346"/>
                    <a:pt x="3513" y="346"/>
                  </a:cubicBezTo>
                  <a:cubicBezTo>
                    <a:pt x="3608" y="346"/>
                    <a:pt x="3692" y="274"/>
                    <a:pt x="3692" y="167"/>
                  </a:cubicBezTo>
                  <a:cubicBezTo>
                    <a:pt x="3680" y="72"/>
                    <a:pt x="3608" y="0"/>
                    <a:pt x="351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83"/>
            <p:cNvSpPr/>
            <p:nvPr/>
          </p:nvSpPr>
          <p:spPr>
            <a:xfrm>
              <a:off x="850092" y="3352934"/>
              <a:ext cx="369517" cy="375660"/>
            </a:xfrm>
            <a:custGeom>
              <a:rect b="b" l="l" r="r" t="t"/>
              <a:pathLst>
                <a:path extrusionOk="0" h="11803" w="11610">
                  <a:moveTo>
                    <a:pt x="5804" y="0"/>
                  </a:moveTo>
                  <a:cubicBezTo>
                    <a:pt x="5801" y="0"/>
                    <a:pt x="5799" y="0"/>
                    <a:pt x="5799" y="0"/>
                  </a:cubicBezTo>
                  <a:cubicBezTo>
                    <a:pt x="5585" y="0"/>
                    <a:pt x="5371" y="119"/>
                    <a:pt x="5252" y="310"/>
                  </a:cubicBezTo>
                  <a:lnTo>
                    <a:pt x="4573" y="1453"/>
                  </a:lnTo>
                  <a:cubicBezTo>
                    <a:pt x="4515" y="1551"/>
                    <a:pt x="4424" y="1605"/>
                    <a:pt x="4326" y="1605"/>
                  </a:cubicBezTo>
                  <a:cubicBezTo>
                    <a:pt x="4281" y="1605"/>
                    <a:pt x="4236" y="1594"/>
                    <a:pt x="4192" y="1572"/>
                  </a:cubicBezTo>
                  <a:lnTo>
                    <a:pt x="2977" y="1060"/>
                  </a:lnTo>
                  <a:cubicBezTo>
                    <a:pt x="2889" y="1020"/>
                    <a:pt x="2800" y="1002"/>
                    <a:pt x="2713" y="1002"/>
                  </a:cubicBezTo>
                  <a:cubicBezTo>
                    <a:pt x="2355" y="1002"/>
                    <a:pt x="2046" y="1312"/>
                    <a:pt x="2084" y="1715"/>
                  </a:cubicBezTo>
                  <a:lnTo>
                    <a:pt x="2204" y="3036"/>
                  </a:lnTo>
                  <a:cubicBezTo>
                    <a:pt x="2215" y="3179"/>
                    <a:pt x="2108" y="3322"/>
                    <a:pt x="1965" y="3346"/>
                  </a:cubicBezTo>
                  <a:lnTo>
                    <a:pt x="668" y="3643"/>
                  </a:lnTo>
                  <a:cubicBezTo>
                    <a:pt x="191" y="3751"/>
                    <a:pt x="1" y="4334"/>
                    <a:pt x="322" y="4703"/>
                  </a:cubicBezTo>
                  <a:lnTo>
                    <a:pt x="1203" y="5703"/>
                  </a:lnTo>
                  <a:cubicBezTo>
                    <a:pt x="1311" y="5822"/>
                    <a:pt x="1311" y="5989"/>
                    <a:pt x="1203" y="6084"/>
                  </a:cubicBezTo>
                  <a:lnTo>
                    <a:pt x="322" y="7084"/>
                  </a:lnTo>
                  <a:cubicBezTo>
                    <a:pt x="179" y="7263"/>
                    <a:pt x="132" y="7489"/>
                    <a:pt x="191" y="7715"/>
                  </a:cubicBezTo>
                  <a:cubicBezTo>
                    <a:pt x="263" y="7930"/>
                    <a:pt x="441" y="8084"/>
                    <a:pt x="668" y="8144"/>
                  </a:cubicBezTo>
                  <a:lnTo>
                    <a:pt x="1025" y="8215"/>
                  </a:lnTo>
                  <a:cubicBezTo>
                    <a:pt x="1033" y="8216"/>
                    <a:pt x="1041" y="8217"/>
                    <a:pt x="1049" y="8217"/>
                  </a:cubicBezTo>
                  <a:cubicBezTo>
                    <a:pt x="1136" y="8217"/>
                    <a:pt x="1217" y="8161"/>
                    <a:pt x="1239" y="8084"/>
                  </a:cubicBezTo>
                  <a:cubicBezTo>
                    <a:pt x="1251" y="7989"/>
                    <a:pt x="1192" y="7894"/>
                    <a:pt x="1096" y="7870"/>
                  </a:cubicBezTo>
                  <a:lnTo>
                    <a:pt x="739" y="7799"/>
                  </a:lnTo>
                  <a:cubicBezTo>
                    <a:pt x="644" y="7775"/>
                    <a:pt x="560" y="7692"/>
                    <a:pt x="525" y="7608"/>
                  </a:cubicBezTo>
                  <a:cubicBezTo>
                    <a:pt x="489" y="7501"/>
                    <a:pt x="501" y="7394"/>
                    <a:pt x="584" y="7322"/>
                  </a:cubicBezTo>
                  <a:lnTo>
                    <a:pt x="1453" y="6322"/>
                  </a:lnTo>
                  <a:cubicBezTo>
                    <a:pt x="1668" y="6084"/>
                    <a:pt x="1668" y="5715"/>
                    <a:pt x="1453" y="5477"/>
                  </a:cubicBezTo>
                  <a:lnTo>
                    <a:pt x="584" y="4477"/>
                  </a:lnTo>
                  <a:cubicBezTo>
                    <a:pt x="430" y="4322"/>
                    <a:pt x="525" y="4048"/>
                    <a:pt x="739" y="3989"/>
                  </a:cubicBezTo>
                  <a:lnTo>
                    <a:pt x="2037" y="3691"/>
                  </a:lnTo>
                  <a:cubicBezTo>
                    <a:pt x="2346" y="3620"/>
                    <a:pt x="2573" y="3322"/>
                    <a:pt x="2549" y="3012"/>
                  </a:cubicBezTo>
                  <a:lnTo>
                    <a:pt x="2430" y="1679"/>
                  </a:lnTo>
                  <a:cubicBezTo>
                    <a:pt x="2410" y="1503"/>
                    <a:pt x="2559" y="1359"/>
                    <a:pt x="2731" y="1359"/>
                  </a:cubicBezTo>
                  <a:cubicBezTo>
                    <a:pt x="2769" y="1359"/>
                    <a:pt x="2808" y="1366"/>
                    <a:pt x="2846" y="1381"/>
                  </a:cubicBezTo>
                  <a:lnTo>
                    <a:pt x="4061" y="1905"/>
                  </a:lnTo>
                  <a:cubicBezTo>
                    <a:pt x="4143" y="1941"/>
                    <a:pt x="4229" y="1958"/>
                    <a:pt x="4314" y="1958"/>
                  </a:cubicBezTo>
                  <a:cubicBezTo>
                    <a:pt x="4536" y="1958"/>
                    <a:pt x="4750" y="1841"/>
                    <a:pt x="4871" y="1643"/>
                  </a:cubicBezTo>
                  <a:lnTo>
                    <a:pt x="5549" y="488"/>
                  </a:lnTo>
                  <a:cubicBezTo>
                    <a:pt x="5609" y="393"/>
                    <a:pt x="5710" y="345"/>
                    <a:pt x="5810" y="345"/>
                  </a:cubicBezTo>
                  <a:cubicBezTo>
                    <a:pt x="5909" y="345"/>
                    <a:pt x="6008" y="393"/>
                    <a:pt x="6061" y="488"/>
                  </a:cubicBezTo>
                  <a:lnTo>
                    <a:pt x="6740" y="1643"/>
                  </a:lnTo>
                  <a:cubicBezTo>
                    <a:pt x="6861" y="1842"/>
                    <a:pt x="7077" y="1953"/>
                    <a:pt x="7300" y="1953"/>
                  </a:cubicBezTo>
                  <a:cubicBezTo>
                    <a:pt x="7383" y="1953"/>
                    <a:pt x="7468" y="1938"/>
                    <a:pt x="7549" y="1905"/>
                  </a:cubicBezTo>
                  <a:lnTo>
                    <a:pt x="8764" y="1381"/>
                  </a:lnTo>
                  <a:cubicBezTo>
                    <a:pt x="8802" y="1366"/>
                    <a:pt x="8841" y="1359"/>
                    <a:pt x="8878" y="1359"/>
                  </a:cubicBezTo>
                  <a:cubicBezTo>
                    <a:pt x="9048" y="1359"/>
                    <a:pt x="9190" y="1503"/>
                    <a:pt x="9181" y="1679"/>
                  </a:cubicBezTo>
                  <a:lnTo>
                    <a:pt x="9062" y="3012"/>
                  </a:lnTo>
                  <a:cubicBezTo>
                    <a:pt x="9038" y="3334"/>
                    <a:pt x="9240" y="3620"/>
                    <a:pt x="9574" y="3691"/>
                  </a:cubicBezTo>
                  <a:lnTo>
                    <a:pt x="10859" y="3989"/>
                  </a:lnTo>
                  <a:cubicBezTo>
                    <a:pt x="11086" y="4036"/>
                    <a:pt x="11181" y="4298"/>
                    <a:pt x="11026" y="4477"/>
                  </a:cubicBezTo>
                  <a:lnTo>
                    <a:pt x="10145" y="5477"/>
                  </a:lnTo>
                  <a:cubicBezTo>
                    <a:pt x="9943" y="5715"/>
                    <a:pt x="9943" y="6084"/>
                    <a:pt x="10145" y="6322"/>
                  </a:cubicBezTo>
                  <a:lnTo>
                    <a:pt x="11026" y="7322"/>
                  </a:lnTo>
                  <a:cubicBezTo>
                    <a:pt x="11181" y="7489"/>
                    <a:pt x="11086" y="7751"/>
                    <a:pt x="10859" y="7811"/>
                  </a:cubicBezTo>
                  <a:lnTo>
                    <a:pt x="9574" y="8108"/>
                  </a:lnTo>
                  <a:cubicBezTo>
                    <a:pt x="9252" y="8192"/>
                    <a:pt x="9038" y="8489"/>
                    <a:pt x="9062" y="8799"/>
                  </a:cubicBezTo>
                  <a:lnTo>
                    <a:pt x="9181" y="10120"/>
                  </a:lnTo>
                  <a:cubicBezTo>
                    <a:pt x="9190" y="10302"/>
                    <a:pt x="9054" y="10445"/>
                    <a:pt x="8889" y="10445"/>
                  </a:cubicBezTo>
                  <a:cubicBezTo>
                    <a:pt x="8848" y="10445"/>
                    <a:pt x="8806" y="10437"/>
                    <a:pt x="8764" y="10418"/>
                  </a:cubicBezTo>
                  <a:lnTo>
                    <a:pt x="7549" y="9894"/>
                  </a:lnTo>
                  <a:cubicBezTo>
                    <a:pt x="7468" y="9858"/>
                    <a:pt x="7382" y="9841"/>
                    <a:pt x="7298" y="9841"/>
                  </a:cubicBezTo>
                  <a:cubicBezTo>
                    <a:pt x="7076" y="9841"/>
                    <a:pt x="6861" y="9961"/>
                    <a:pt x="6740" y="10168"/>
                  </a:cubicBezTo>
                  <a:lnTo>
                    <a:pt x="6061" y="11311"/>
                  </a:lnTo>
                  <a:cubicBezTo>
                    <a:pt x="6002" y="11406"/>
                    <a:pt x="5900" y="11454"/>
                    <a:pt x="5801" y="11454"/>
                  </a:cubicBezTo>
                  <a:cubicBezTo>
                    <a:pt x="5701" y="11454"/>
                    <a:pt x="5603" y="11406"/>
                    <a:pt x="5549" y="11311"/>
                  </a:cubicBezTo>
                  <a:lnTo>
                    <a:pt x="4871" y="10168"/>
                  </a:lnTo>
                  <a:cubicBezTo>
                    <a:pt x="4749" y="9960"/>
                    <a:pt x="4533" y="9846"/>
                    <a:pt x="4309" y="9846"/>
                  </a:cubicBezTo>
                  <a:cubicBezTo>
                    <a:pt x="4226" y="9846"/>
                    <a:pt x="4142" y="9862"/>
                    <a:pt x="4061" y="9894"/>
                  </a:cubicBezTo>
                  <a:lnTo>
                    <a:pt x="2846" y="10418"/>
                  </a:lnTo>
                  <a:cubicBezTo>
                    <a:pt x="2804" y="10437"/>
                    <a:pt x="2762" y="10445"/>
                    <a:pt x="2721" y="10445"/>
                  </a:cubicBezTo>
                  <a:cubicBezTo>
                    <a:pt x="2553" y="10445"/>
                    <a:pt x="2411" y="10302"/>
                    <a:pt x="2430" y="10120"/>
                  </a:cubicBezTo>
                  <a:lnTo>
                    <a:pt x="2549" y="8799"/>
                  </a:lnTo>
                  <a:cubicBezTo>
                    <a:pt x="2573" y="8465"/>
                    <a:pt x="2370" y="8192"/>
                    <a:pt x="2037" y="8108"/>
                  </a:cubicBezTo>
                  <a:lnTo>
                    <a:pt x="1727" y="8037"/>
                  </a:lnTo>
                  <a:cubicBezTo>
                    <a:pt x="1719" y="8036"/>
                    <a:pt x="1711" y="8035"/>
                    <a:pt x="1703" y="8035"/>
                  </a:cubicBezTo>
                  <a:cubicBezTo>
                    <a:pt x="1616" y="8035"/>
                    <a:pt x="1535" y="8092"/>
                    <a:pt x="1513" y="8168"/>
                  </a:cubicBezTo>
                  <a:cubicBezTo>
                    <a:pt x="1501" y="8263"/>
                    <a:pt x="1561" y="8370"/>
                    <a:pt x="1656" y="8382"/>
                  </a:cubicBezTo>
                  <a:lnTo>
                    <a:pt x="1965" y="8454"/>
                  </a:lnTo>
                  <a:cubicBezTo>
                    <a:pt x="2108" y="8489"/>
                    <a:pt x="2204" y="8620"/>
                    <a:pt x="2204" y="8763"/>
                  </a:cubicBezTo>
                  <a:lnTo>
                    <a:pt x="2084" y="10097"/>
                  </a:lnTo>
                  <a:cubicBezTo>
                    <a:pt x="2046" y="10493"/>
                    <a:pt x="2361" y="10804"/>
                    <a:pt x="2723" y="10804"/>
                  </a:cubicBezTo>
                  <a:cubicBezTo>
                    <a:pt x="2807" y="10804"/>
                    <a:pt x="2893" y="10787"/>
                    <a:pt x="2977" y="10751"/>
                  </a:cubicBezTo>
                  <a:lnTo>
                    <a:pt x="4192" y="10228"/>
                  </a:lnTo>
                  <a:cubicBezTo>
                    <a:pt x="4230" y="10212"/>
                    <a:pt x="4269" y="10204"/>
                    <a:pt x="4308" y="10204"/>
                  </a:cubicBezTo>
                  <a:cubicBezTo>
                    <a:pt x="4413" y="10204"/>
                    <a:pt x="4512" y="10259"/>
                    <a:pt x="4573" y="10347"/>
                  </a:cubicBezTo>
                  <a:lnTo>
                    <a:pt x="5252" y="11490"/>
                  </a:lnTo>
                  <a:cubicBezTo>
                    <a:pt x="5377" y="11698"/>
                    <a:pt x="5594" y="11802"/>
                    <a:pt x="5810" y="11802"/>
                  </a:cubicBezTo>
                  <a:cubicBezTo>
                    <a:pt x="6025" y="11802"/>
                    <a:pt x="6240" y="11698"/>
                    <a:pt x="6359" y="11490"/>
                  </a:cubicBezTo>
                  <a:lnTo>
                    <a:pt x="7037" y="10347"/>
                  </a:lnTo>
                  <a:cubicBezTo>
                    <a:pt x="7088" y="10253"/>
                    <a:pt x="7188" y="10202"/>
                    <a:pt x="7288" y="10202"/>
                  </a:cubicBezTo>
                  <a:cubicBezTo>
                    <a:pt x="7328" y="10202"/>
                    <a:pt x="7369" y="10211"/>
                    <a:pt x="7407" y="10228"/>
                  </a:cubicBezTo>
                  <a:lnTo>
                    <a:pt x="8633" y="10751"/>
                  </a:lnTo>
                  <a:cubicBezTo>
                    <a:pt x="8715" y="10787"/>
                    <a:pt x="8800" y="10804"/>
                    <a:pt x="8883" y="10804"/>
                  </a:cubicBezTo>
                  <a:cubicBezTo>
                    <a:pt x="9242" y="10804"/>
                    <a:pt x="9565" y="10493"/>
                    <a:pt x="9526" y="10097"/>
                  </a:cubicBezTo>
                  <a:lnTo>
                    <a:pt x="9407" y="8763"/>
                  </a:lnTo>
                  <a:cubicBezTo>
                    <a:pt x="9395" y="8620"/>
                    <a:pt x="9490" y="8489"/>
                    <a:pt x="9645" y="8454"/>
                  </a:cubicBezTo>
                  <a:lnTo>
                    <a:pt x="10943" y="8156"/>
                  </a:lnTo>
                  <a:cubicBezTo>
                    <a:pt x="11419" y="8049"/>
                    <a:pt x="11609" y="7477"/>
                    <a:pt x="11276" y="7096"/>
                  </a:cubicBezTo>
                  <a:lnTo>
                    <a:pt x="10407" y="6084"/>
                  </a:lnTo>
                  <a:cubicBezTo>
                    <a:pt x="10300" y="5965"/>
                    <a:pt x="10300" y="5810"/>
                    <a:pt x="10407" y="5703"/>
                  </a:cubicBezTo>
                  <a:lnTo>
                    <a:pt x="11276" y="4703"/>
                  </a:lnTo>
                  <a:cubicBezTo>
                    <a:pt x="11609" y="4334"/>
                    <a:pt x="11419" y="3751"/>
                    <a:pt x="10943" y="3643"/>
                  </a:cubicBezTo>
                  <a:lnTo>
                    <a:pt x="9645" y="3346"/>
                  </a:lnTo>
                  <a:cubicBezTo>
                    <a:pt x="9490" y="3322"/>
                    <a:pt x="9407" y="3179"/>
                    <a:pt x="9407" y="3036"/>
                  </a:cubicBezTo>
                  <a:lnTo>
                    <a:pt x="9526" y="1715"/>
                  </a:lnTo>
                  <a:cubicBezTo>
                    <a:pt x="9564" y="1312"/>
                    <a:pt x="9248" y="1002"/>
                    <a:pt x="8893" y="1002"/>
                  </a:cubicBezTo>
                  <a:cubicBezTo>
                    <a:pt x="8807" y="1002"/>
                    <a:pt x="8719" y="1020"/>
                    <a:pt x="8633" y="1060"/>
                  </a:cubicBezTo>
                  <a:lnTo>
                    <a:pt x="7407" y="1572"/>
                  </a:lnTo>
                  <a:cubicBezTo>
                    <a:pt x="7371" y="1588"/>
                    <a:pt x="7334" y="1595"/>
                    <a:pt x="7296" y="1595"/>
                  </a:cubicBezTo>
                  <a:cubicBezTo>
                    <a:pt x="7193" y="1595"/>
                    <a:pt x="7090" y="1540"/>
                    <a:pt x="7037" y="1453"/>
                  </a:cubicBezTo>
                  <a:lnTo>
                    <a:pt x="6359" y="310"/>
                  </a:lnTo>
                  <a:cubicBezTo>
                    <a:pt x="6170" y="10"/>
                    <a:pt x="5848" y="0"/>
                    <a:pt x="580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8" name="Google Shape;6778;p83"/>
          <p:cNvGrpSpPr/>
          <p:nvPr/>
        </p:nvGrpSpPr>
        <p:grpSpPr>
          <a:xfrm>
            <a:off x="1314678" y="3358217"/>
            <a:ext cx="334666" cy="365348"/>
            <a:chOff x="1314678" y="3358217"/>
            <a:chExt cx="334666" cy="365348"/>
          </a:xfrm>
        </p:grpSpPr>
        <p:sp>
          <p:nvSpPr>
            <p:cNvPr id="6779" name="Google Shape;6779;p83"/>
            <p:cNvSpPr/>
            <p:nvPr/>
          </p:nvSpPr>
          <p:spPr>
            <a:xfrm>
              <a:off x="1316588" y="3358217"/>
              <a:ext cx="332757" cy="365348"/>
            </a:xfrm>
            <a:custGeom>
              <a:rect b="b" l="l" r="r" t="t"/>
              <a:pathLst>
                <a:path extrusionOk="0" h="11479" w="10455">
                  <a:moveTo>
                    <a:pt x="1501" y="9300"/>
                  </a:moveTo>
                  <a:cubicBezTo>
                    <a:pt x="1655" y="9300"/>
                    <a:pt x="1786" y="9419"/>
                    <a:pt x="1786" y="9585"/>
                  </a:cubicBezTo>
                  <a:cubicBezTo>
                    <a:pt x="1786" y="9752"/>
                    <a:pt x="1667" y="9871"/>
                    <a:pt x="1501" y="9871"/>
                  </a:cubicBezTo>
                  <a:lnTo>
                    <a:pt x="584" y="9871"/>
                  </a:lnTo>
                  <a:cubicBezTo>
                    <a:pt x="429" y="9871"/>
                    <a:pt x="298" y="9752"/>
                    <a:pt x="298" y="9585"/>
                  </a:cubicBezTo>
                  <a:cubicBezTo>
                    <a:pt x="298" y="9431"/>
                    <a:pt x="417" y="9300"/>
                    <a:pt x="584" y="9300"/>
                  </a:cubicBezTo>
                  <a:close/>
                  <a:moveTo>
                    <a:pt x="9359" y="1013"/>
                  </a:moveTo>
                  <a:lnTo>
                    <a:pt x="9359" y="10443"/>
                  </a:lnTo>
                  <a:lnTo>
                    <a:pt x="9037" y="10443"/>
                  </a:lnTo>
                  <a:lnTo>
                    <a:pt x="9037" y="1013"/>
                  </a:lnTo>
                  <a:close/>
                  <a:moveTo>
                    <a:pt x="3048" y="1"/>
                  </a:moveTo>
                  <a:cubicBezTo>
                    <a:pt x="2965" y="1"/>
                    <a:pt x="2894" y="72"/>
                    <a:pt x="2894" y="156"/>
                  </a:cubicBezTo>
                  <a:cubicBezTo>
                    <a:pt x="2894" y="251"/>
                    <a:pt x="2965" y="322"/>
                    <a:pt x="3048" y="322"/>
                  </a:cubicBezTo>
                  <a:lnTo>
                    <a:pt x="8347" y="322"/>
                  </a:lnTo>
                  <a:cubicBezTo>
                    <a:pt x="8561" y="322"/>
                    <a:pt x="8728" y="489"/>
                    <a:pt x="8728" y="691"/>
                  </a:cubicBezTo>
                  <a:lnTo>
                    <a:pt x="8728" y="10776"/>
                  </a:lnTo>
                  <a:cubicBezTo>
                    <a:pt x="8728" y="10978"/>
                    <a:pt x="8561" y="11145"/>
                    <a:pt x="8347" y="11145"/>
                  </a:cubicBezTo>
                  <a:lnTo>
                    <a:pt x="1584" y="11145"/>
                  </a:lnTo>
                  <a:cubicBezTo>
                    <a:pt x="1370" y="11145"/>
                    <a:pt x="1203" y="10978"/>
                    <a:pt x="1203" y="10776"/>
                  </a:cubicBezTo>
                  <a:lnTo>
                    <a:pt x="1203" y="10204"/>
                  </a:lnTo>
                  <a:lnTo>
                    <a:pt x="1524" y="10204"/>
                  </a:lnTo>
                  <a:cubicBezTo>
                    <a:pt x="1858" y="10204"/>
                    <a:pt x="2132" y="9931"/>
                    <a:pt x="2132" y="9597"/>
                  </a:cubicBezTo>
                  <a:cubicBezTo>
                    <a:pt x="2132" y="9276"/>
                    <a:pt x="1846" y="8990"/>
                    <a:pt x="1524" y="8990"/>
                  </a:cubicBezTo>
                  <a:lnTo>
                    <a:pt x="1203" y="8990"/>
                  </a:lnTo>
                  <a:lnTo>
                    <a:pt x="1203" y="8621"/>
                  </a:lnTo>
                  <a:cubicBezTo>
                    <a:pt x="1203" y="8526"/>
                    <a:pt x="1132" y="8454"/>
                    <a:pt x="1048" y="8454"/>
                  </a:cubicBezTo>
                  <a:cubicBezTo>
                    <a:pt x="953" y="8454"/>
                    <a:pt x="882" y="8526"/>
                    <a:pt x="882" y="8621"/>
                  </a:cubicBezTo>
                  <a:lnTo>
                    <a:pt x="882" y="8990"/>
                  </a:lnTo>
                  <a:lnTo>
                    <a:pt x="608" y="8990"/>
                  </a:lnTo>
                  <a:cubicBezTo>
                    <a:pt x="274" y="8990"/>
                    <a:pt x="0" y="9276"/>
                    <a:pt x="0" y="9597"/>
                  </a:cubicBezTo>
                  <a:cubicBezTo>
                    <a:pt x="0" y="9931"/>
                    <a:pt x="286" y="10204"/>
                    <a:pt x="608" y="10204"/>
                  </a:cubicBezTo>
                  <a:lnTo>
                    <a:pt x="882" y="10204"/>
                  </a:lnTo>
                  <a:lnTo>
                    <a:pt x="882" y="10776"/>
                  </a:lnTo>
                  <a:cubicBezTo>
                    <a:pt x="882" y="11157"/>
                    <a:pt x="1191" y="11478"/>
                    <a:pt x="1584" y="11478"/>
                  </a:cubicBezTo>
                  <a:lnTo>
                    <a:pt x="9752" y="11478"/>
                  </a:lnTo>
                  <a:cubicBezTo>
                    <a:pt x="10133" y="11478"/>
                    <a:pt x="10454" y="11157"/>
                    <a:pt x="10454" y="10776"/>
                  </a:cubicBezTo>
                  <a:lnTo>
                    <a:pt x="10454" y="2156"/>
                  </a:lnTo>
                  <a:cubicBezTo>
                    <a:pt x="10454" y="2073"/>
                    <a:pt x="10371" y="1989"/>
                    <a:pt x="10287" y="1989"/>
                  </a:cubicBezTo>
                  <a:cubicBezTo>
                    <a:pt x="10192" y="1989"/>
                    <a:pt x="10121" y="2073"/>
                    <a:pt x="10121" y="2156"/>
                  </a:cubicBezTo>
                  <a:lnTo>
                    <a:pt x="10121" y="10776"/>
                  </a:lnTo>
                  <a:cubicBezTo>
                    <a:pt x="10121" y="10978"/>
                    <a:pt x="9954" y="11145"/>
                    <a:pt x="9752" y="11145"/>
                  </a:cubicBezTo>
                  <a:lnTo>
                    <a:pt x="8954" y="11145"/>
                  </a:lnTo>
                  <a:cubicBezTo>
                    <a:pt x="9014" y="11038"/>
                    <a:pt x="9061" y="10919"/>
                    <a:pt x="9061" y="10800"/>
                  </a:cubicBezTo>
                  <a:lnTo>
                    <a:pt x="9549" y="10800"/>
                  </a:lnTo>
                  <a:cubicBezTo>
                    <a:pt x="9645" y="10800"/>
                    <a:pt x="9716" y="10728"/>
                    <a:pt x="9716" y="10645"/>
                  </a:cubicBezTo>
                  <a:lnTo>
                    <a:pt x="9716" y="858"/>
                  </a:lnTo>
                  <a:cubicBezTo>
                    <a:pt x="9716" y="775"/>
                    <a:pt x="9645" y="691"/>
                    <a:pt x="9549" y="691"/>
                  </a:cubicBezTo>
                  <a:lnTo>
                    <a:pt x="9061" y="691"/>
                  </a:lnTo>
                  <a:cubicBezTo>
                    <a:pt x="9061" y="560"/>
                    <a:pt x="9014" y="441"/>
                    <a:pt x="8954" y="358"/>
                  </a:cubicBezTo>
                  <a:lnTo>
                    <a:pt x="9752" y="358"/>
                  </a:lnTo>
                  <a:cubicBezTo>
                    <a:pt x="9954" y="358"/>
                    <a:pt x="10121" y="525"/>
                    <a:pt x="10121" y="727"/>
                  </a:cubicBezTo>
                  <a:lnTo>
                    <a:pt x="10121" y="1430"/>
                  </a:lnTo>
                  <a:cubicBezTo>
                    <a:pt x="10097" y="1489"/>
                    <a:pt x="10168" y="1561"/>
                    <a:pt x="10276" y="1561"/>
                  </a:cubicBezTo>
                  <a:cubicBezTo>
                    <a:pt x="10359" y="1561"/>
                    <a:pt x="10430" y="1489"/>
                    <a:pt x="10430" y="1394"/>
                  </a:cubicBezTo>
                  <a:lnTo>
                    <a:pt x="10430" y="691"/>
                  </a:lnTo>
                  <a:cubicBezTo>
                    <a:pt x="10430" y="310"/>
                    <a:pt x="10121" y="1"/>
                    <a:pt x="974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83"/>
            <p:cNvSpPr/>
            <p:nvPr/>
          </p:nvSpPr>
          <p:spPr>
            <a:xfrm>
              <a:off x="1314678" y="3358981"/>
              <a:ext cx="79632" cy="254684"/>
            </a:xfrm>
            <a:custGeom>
              <a:rect b="b" l="l" r="r" t="t"/>
              <a:pathLst>
                <a:path extrusionOk="0" h="8002" w="2502">
                  <a:moveTo>
                    <a:pt x="1537" y="1537"/>
                  </a:moveTo>
                  <a:cubicBezTo>
                    <a:pt x="1680" y="1537"/>
                    <a:pt x="1811" y="1656"/>
                    <a:pt x="1811" y="1822"/>
                  </a:cubicBezTo>
                  <a:cubicBezTo>
                    <a:pt x="1811" y="1989"/>
                    <a:pt x="1692" y="2108"/>
                    <a:pt x="1537" y="2108"/>
                  </a:cubicBezTo>
                  <a:lnTo>
                    <a:pt x="608" y="2108"/>
                  </a:lnTo>
                  <a:cubicBezTo>
                    <a:pt x="465" y="2108"/>
                    <a:pt x="334" y="1989"/>
                    <a:pt x="334" y="1822"/>
                  </a:cubicBezTo>
                  <a:cubicBezTo>
                    <a:pt x="334" y="1668"/>
                    <a:pt x="453" y="1537"/>
                    <a:pt x="608" y="1537"/>
                  </a:cubicBezTo>
                  <a:close/>
                  <a:moveTo>
                    <a:pt x="1549" y="4132"/>
                  </a:moveTo>
                  <a:cubicBezTo>
                    <a:pt x="1692" y="4132"/>
                    <a:pt x="1835" y="4251"/>
                    <a:pt x="1835" y="4406"/>
                  </a:cubicBezTo>
                  <a:cubicBezTo>
                    <a:pt x="1835" y="4573"/>
                    <a:pt x="1715" y="4692"/>
                    <a:pt x="1549" y="4692"/>
                  </a:cubicBezTo>
                  <a:lnTo>
                    <a:pt x="632" y="4692"/>
                  </a:lnTo>
                  <a:cubicBezTo>
                    <a:pt x="465" y="4680"/>
                    <a:pt x="346" y="4561"/>
                    <a:pt x="346" y="4406"/>
                  </a:cubicBezTo>
                  <a:cubicBezTo>
                    <a:pt x="346" y="4263"/>
                    <a:pt x="465" y="4132"/>
                    <a:pt x="632" y="4132"/>
                  </a:cubicBezTo>
                  <a:close/>
                  <a:moveTo>
                    <a:pt x="1549" y="6704"/>
                  </a:moveTo>
                  <a:cubicBezTo>
                    <a:pt x="1715" y="6704"/>
                    <a:pt x="1835" y="6835"/>
                    <a:pt x="1835" y="6990"/>
                  </a:cubicBezTo>
                  <a:cubicBezTo>
                    <a:pt x="1835" y="7132"/>
                    <a:pt x="1715" y="7263"/>
                    <a:pt x="1549" y="7263"/>
                  </a:cubicBezTo>
                  <a:lnTo>
                    <a:pt x="632" y="7263"/>
                  </a:lnTo>
                  <a:cubicBezTo>
                    <a:pt x="477" y="7263"/>
                    <a:pt x="346" y="7144"/>
                    <a:pt x="346" y="6990"/>
                  </a:cubicBezTo>
                  <a:cubicBezTo>
                    <a:pt x="346" y="6823"/>
                    <a:pt x="465" y="6704"/>
                    <a:pt x="632" y="6704"/>
                  </a:cubicBezTo>
                  <a:close/>
                  <a:moveTo>
                    <a:pt x="1608" y="1"/>
                  </a:moveTo>
                  <a:cubicBezTo>
                    <a:pt x="1227" y="1"/>
                    <a:pt x="906" y="310"/>
                    <a:pt x="906" y="703"/>
                  </a:cubicBezTo>
                  <a:lnTo>
                    <a:pt x="906" y="1239"/>
                  </a:lnTo>
                  <a:lnTo>
                    <a:pt x="608" y="1239"/>
                  </a:lnTo>
                  <a:cubicBezTo>
                    <a:pt x="275" y="1239"/>
                    <a:pt x="1" y="1525"/>
                    <a:pt x="1" y="1846"/>
                  </a:cubicBezTo>
                  <a:cubicBezTo>
                    <a:pt x="1" y="2179"/>
                    <a:pt x="287" y="2465"/>
                    <a:pt x="608" y="2465"/>
                  </a:cubicBezTo>
                  <a:lnTo>
                    <a:pt x="906" y="2465"/>
                  </a:lnTo>
                  <a:lnTo>
                    <a:pt x="906" y="3799"/>
                  </a:lnTo>
                  <a:lnTo>
                    <a:pt x="608" y="3799"/>
                  </a:lnTo>
                  <a:cubicBezTo>
                    <a:pt x="275" y="3799"/>
                    <a:pt x="1" y="4084"/>
                    <a:pt x="1" y="4406"/>
                  </a:cubicBezTo>
                  <a:cubicBezTo>
                    <a:pt x="1" y="4739"/>
                    <a:pt x="287" y="5025"/>
                    <a:pt x="608" y="5025"/>
                  </a:cubicBezTo>
                  <a:lnTo>
                    <a:pt x="906" y="5025"/>
                  </a:lnTo>
                  <a:lnTo>
                    <a:pt x="906" y="6359"/>
                  </a:lnTo>
                  <a:lnTo>
                    <a:pt x="632" y="6359"/>
                  </a:lnTo>
                  <a:cubicBezTo>
                    <a:pt x="287" y="6359"/>
                    <a:pt x="13" y="6644"/>
                    <a:pt x="13" y="6966"/>
                  </a:cubicBezTo>
                  <a:cubicBezTo>
                    <a:pt x="13" y="7299"/>
                    <a:pt x="299" y="7585"/>
                    <a:pt x="632" y="7585"/>
                  </a:cubicBezTo>
                  <a:lnTo>
                    <a:pt x="906" y="7585"/>
                  </a:lnTo>
                  <a:lnTo>
                    <a:pt x="906" y="7835"/>
                  </a:lnTo>
                  <a:cubicBezTo>
                    <a:pt x="906" y="7918"/>
                    <a:pt x="977" y="8002"/>
                    <a:pt x="1073" y="8002"/>
                  </a:cubicBezTo>
                  <a:cubicBezTo>
                    <a:pt x="1168" y="8002"/>
                    <a:pt x="1239" y="7918"/>
                    <a:pt x="1239" y="7835"/>
                  </a:cubicBezTo>
                  <a:lnTo>
                    <a:pt x="1239" y="7585"/>
                  </a:lnTo>
                  <a:lnTo>
                    <a:pt x="1537" y="7585"/>
                  </a:lnTo>
                  <a:cubicBezTo>
                    <a:pt x="1882" y="7585"/>
                    <a:pt x="2144" y="7299"/>
                    <a:pt x="2144" y="6966"/>
                  </a:cubicBezTo>
                  <a:cubicBezTo>
                    <a:pt x="2144" y="6644"/>
                    <a:pt x="1858" y="6359"/>
                    <a:pt x="1537" y="6359"/>
                  </a:cubicBezTo>
                  <a:lnTo>
                    <a:pt x="1239" y="6359"/>
                  </a:lnTo>
                  <a:lnTo>
                    <a:pt x="1239" y="5025"/>
                  </a:lnTo>
                  <a:lnTo>
                    <a:pt x="1537" y="5025"/>
                  </a:lnTo>
                  <a:cubicBezTo>
                    <a:pt x="1882" y="5025"/>
                    <a:pt x="2144" y="4739"/>
                    <a:pt x="2144" y="4406"/>
                  </a:cubicBezTo>
                  <a:cubicBezTo>
                    <a:pt x="2144" y="4084"/>
                    <a:pt x="1858" y="3799"/>
                    <a:pt x="1537" y="3799"/>
                  </a:cubicBezTo>
                  <a:lnTo>
                    <a:pt x="1239" y="3799"/>
                  </a:lnTo>
                  <a:lnTo>
                    <a:pt x="1239" y="2465"/>
                  </a:lnTo>
                  <a:lnTo>
                    <a:pt x="1525" y="2465"/>
                  </a:lnTo>
                  <a:cubicBezTo>
                    <a:pt x="1858" y="2465"/>
                    <a:pt x="2132" y="2179"/>
                    <a:pt x="2132" y="1846"/>
                  </a:cubicBezTo>
                  <a:cubicBezTo>
                    <a:pt x="2132" y="1525"/>
                    <a:pt x="1846" y="1239"/>
                    <a:pt x="1525" y="1239"/>
                  </a:cubicBezTo>
                  <a:lnTo>
                    <a:pt x="1239" y="1239"/>
                  </a:lnTo>
                  <a:lnTo>
                    <a:pt x="1239" y="703"/>
                  </a:lnTo>
                  <a:cubicBezTo>
                    <a:pt x="1239" y="489"/>
                    <a:pt x="1406" y="334"/>
                    <a:pt x="1608" y="334"/>
                  </a:cubicBezTo>
                  <a:lnTo>
                    <a:pt x="2335" y="334"/>
                  </a:lnTo>
                  <a:cubicBezTo>
                    <a:pt x="2430" y="334"/>
                    <a:pt x="2501" y="251"/>
                    <a:pt x="2501" y="167"/>
                  </a:cubicBezTo>
                  <a:cubicBezTo>
                    <a:pt x="2501" y="72"/>
                    <a:pt x="2430" y="1"/>
                    <a:pt x="233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83"/>
            <p:cNvSpPr/>
            <p:nvPr/>
          </p:nvSpPr>
          <p:spPr>
            <a:xfrm>
              <a:off x="1411688" y="3629546"/>
              <a:ext cx="139118" cy="10662"/>
            </a:xfrm>
            <a:custGeom>
              <a:rect b="b" l="l" r="r" t="t"/>
              <a:pathLst>
                <a:path extrusionOk="0" h="335" w="4371">
                  <a:moveTo>
                    <a:pt x="168" y="1"/>
                  </a:moveTo>
                  <a:cubicBezTo>
                    <a:pt x="84" y="1"/>
                    <a:pt x="1" y="72"/>
                    <a:pt x="1" y="167"/>
                  </a:cubicBezTo>
                  <a:cubicBezTo>
                    <a:pt x="1" y="251"/>
                    <a:pt x="84" y="334"/>
                    <a:pt x="168" y="334"/>
                  </a:cubicBezTo>
                  <a:lnTo>
                    <a:pt x="4204" y="334"/>
                  </a:lnTo>
                  <a:cubicBezTo>
                    <a:pt x="4287" y="334"/>
                    <a:pt x="4371" y="251"/>
                    <a:pt x="4371" y="167"/>
                  </a:cubicBezTo>
                  <a:cubicBezTo>
                    <a:pt x="4371" y="72"/>
                    <a:pt x="4287" y="1"/>
                    <a:pt x="420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83"/>
            <p:cNvSpPr/>
            <p:nvPr/>
          </p:nvSpPr>
          <p:spPr>
            <a:xfrm>
              <a:off x="1412070" y="3652303"/>
              <a:ext cx="139118" cy="10630"/>
            </a:xfrm>
            <a:custGeom>
              <a:rect b="b" l="l" r="r" t="t"/>
              <a:pathLst>
                <a:path extrusionOk="0" h="334" w="4371">
                  <a:moveTo>
                    <a:pt x="168" y="0"/>
                  </a:moveTo>
                  <a:cubicBezTo>
                    <a:pt x="84" y="0"/>
                    <a:pt x="1" y="72"/>
                    <a:pt x="1" y="167"/>
                  </a:cubicBezTo>
                  <a:cubicBezTo>
                    <a:pt x="1" y="250"/>
                    <a:pt x="72" y="333"/>
                    <a:pt x="168" y="333"/>
                  </a:cubicBezTo>
                  <a:lnTo>
                    <a:pt x="4204" y="333"/>
                  </a:lnTo>
                  <a:cubicBezTo>
                    <a:pt x="4299" y="333"/>
                    <a:pt x="4370" y="250"/>
                    <a:pt x="4370" y="167"/>
                  </a:cubicBezTo>
                  <a:cubicBezTo>
                    <a:pt x="4370" y="72"/>
                    <a:pt x="4299" y="0"/>
                    <a:pt x="420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83"/>
            <p:cNvSpPr/>
            <p:nvPr/>
          </p:nvSpPr>
          <p:spPr>
            <a:xfrm>
              <a:off x="1432153" y="3417352"/>
              <a:ext cx="83802" cy="191379"/>
            </a:xfrm>
            <a:custGeom>
              <a:rect b="b" l="l" r="r" t="t"/>
              <a:pathLst>
                <a:path extrusionOk="0" h="6013" w="2633">
                  <a:moveTo>
                    <a:pt x="1763" y="357"/>
                  </a:moveTo>
                  <a:cubicBezTo>
                    <a:pt x="1882" y="357"/>
                    <a:pt x="2037" y="405"/>
                    <a:pt x="2251" y="488"/>
                  </a:cubicBezTo>
                  <a:lnTo>
                    <a:pt x="2263" y="512"/>
                  </a:lnTo>
                  <a:lnTo>
                    <a:pt x="2096" y="1488"/>
                  </a:lnTo>
                  <a:cubicBezTo>
                    <a:pt x="2096" y="1500"/>
                    <a:pt x="2084" y="1500"/>
                    <a:pt x="2084" y="1500"/>
                  </a:cubicBezTo>
                  <a:lnTo>
                    <a:pt x="1596" y="1441"/>
                  </a:lnTo>
                  <a:lnTo>
                    <a:pt x="1561" y="1441"/>
                  </a:lnTo>
                  <a:cubicBezTo>
                    <a:pt x="965" y="1477"/>
                    <a:pt x="751" y="2143"/>
                    <a:pt x="751" y="2691"/>
                  </a:cubicBezTo>
                  <a:lnTo>
                    <a:pt x="751" y="3382"/>
                  </a:lnTo>
                  <a:cubicBezTo>
                    <a:pt x="751" y="3501"/>
                    <a:pt x="763" y="3822"/>
                    <a:pt x="894" y="4120"/>
                  </a:cubicBezTo>
                  <a:cubicBezTo>
                    <a:pt x="1025" y="4441"/>
                    <a:pt x="1263" y="4608"/>
                    <a:pt x="1561" y="4632"/>
                  </a:cubicBezTo>
                  <a:lnTo>
                    <a:pt x="1596" y="4632"/>
                  </a:lnTo>
                  <a:lnTo>
                    <a:pt x="2084" y="4572"/>
                  </a:lnTo>
                  <a:cubicBezTo>
                    <a:pt x="2096" y="4572"/>
                    <a:pt x="2096" y="4572"/>
                    <a:pt x="2096" y="4584"/>
                  </a:cubicBezTo>
                  <a:lnTo>
                    <a:pt x="2263" y="5572"/>
                  </a:lnTo>
                  <a:cubicBezTo>
                    <a:pt x="2263" y="5572"/>
                    <a:pt x="2263" y="5584"/>
                    <a:pt x="2251" y="5584"/>
                  </a:cubicBezTo>
                  <a:cubicBezTo>
                    <a:pt x="2037" y="5668"/>
                    <a:pt x="1882" y="5715"/>
                    <a:pt x="1763" y="5715"/>
                  </a:cubicBezTo>
                  <a:cubicBezTo>
                    <a:pt x="1608" y="5715"/>
                    <a:pt x="1251" y="5632"/>
                    <a:pt x="941" y="5298"/>
                  </a:cubicBezTo>
                  <a:cubicBezTo>
                    <a:pt x="537" y="4882"/>
                    <a:pt x="334" y="4227"/>
                    <a:pt x="334" y="3393"/>
                  </a:cubicBezTo>
                  <a:lnTo>
                    <a:pt x="334" y="2679"/>
                  </a:lnTo>
                  <a:cubicBezTo>
                    <a:pt x="334" y="1846"/>
                    <a:pt x="537" y="1191"/>
                    <a:pt x="941" y="774"/>
                  </a:cubicBezTo>
                  <a:cubicBezTo>
                    <a:pt x="1263" y="453"/>
                    <a:pt x="1620" y="357"/>
                    <a:pt x="1763" y="357"/>
                  </a:cubicBezTo>
                  <a:close/>
                  <a:moveTo>
                    <a:pt x="1775" y="0"/>
                  </a:moveTo>
                  <a:cubicBezTo>
                    <a:pt x="1525" y="0"/>
                    <a:pt x="1084" y="131"/>
                    <a:pt x="715" y="500"/>
                  </a:cubicBezTo>
                  <a:cubicBezTo>
                    <a:pt x="239" y="988"/>
                    <a:pt x="1" y="1715"/>
                    <a:pt x="1" y="2643"/>
                  </a:cubicBezTo>
                  <a:lnTo>
                    <a:pt x="1" y="3358"/>
                  </a:lnTo>
                  <a:cubicBezTo>
                    <a:pt x="1" y="4298"/>
                    <a:pt x="239" y="5013"/>
                    <a:pt x="715" y="5501"/>
                  </a:cubicBezTo>
                  <a:cubicBezTo>
                    <a:pt x="1084" y="5882"/>
                    <a:pt x="1525" y="6013"/>
                    <a:pt x="1775" y="6013"/>
                  </a:cubicBezTo>
                  <a:cubicBezTo>
                    <a:pt x="1965" y="6013"/>
                    <a:pt x="2215" y="5918"/>
                    <a:pt x="2394" y="5858"/>
                  </a:cubicBezTo>
                  <a:cubicBezTo>
                    <a:pt x="2549" y="5799"/>
                    <a:pt x="2632" y="5644"/>
                    <a:pt x="2608" y="5477"/>
                  </a:cubicBezTo>
                  <a:lnTo>
                    <a:pt x="2442" y="4489"/>
                  </a:lnTo>
                  <a:cubicBezTo>
                    <a:pt x="2419" y="4307"/>
                    <a:pt x="2255" y="4190"/>
                    <a:pt x="2075" y="4190"/>
                  </a:cubicBezTo>
                  <a:cubicBezTo>
                    <a:pt x="2066" y="4190"/>
                    <a:pt x="2058" y="4191"/>
                    <a:pt x="2049" y="4191"/>
                  </a:cubicBezTo>
                  <a:lnTo>
                    <a:pt x="1573" y="4251"/>
                  </a:lnTo>
                  <a:cubicBezTo>
                    <a:pt x="1108" y="4215"/>
                    <a:pt x="1108" y="3382"/>
                    <a:pt x="1108" y="3334"/>
                  </a:cubicBezTo>
                  <a:lnTo>
                    <a:pt x="1108" y="2643"/>
                  </a:lnTo>
                  <a:cubicBezTo>
                    <a:pt x="1108" y="2643"/>
                    <a:pt x="1108" y="2644"/>
                    <a:pt x="1108" y="2644"/>
                  </a:cubicBezTo>
                  <a:cubicBezTo>
                    <a:pt x="1084" y="2644"/>
                    <a:pt x="1088" y="1798"/>
                    <a:pt x="1561" y="1762"/>
                  </a:cubicBezTo>
                  <a:lnTo>
                    <a:pt x="2037" y="1822"/>
                  </a:lnTo>
                  <a:cubicBezTo>
                    <a:pt x="2053" y="1824"/>
                    <a:pt x="2068" y="1825"/>
                    <a:pt x="2084" y="1825"/>
                  </a:cubicBezTo>
                  <a:cubicBezTo>
                    <a:pt x="2263" y="1825"/>
                    <a:pt x="2397" y="1700"/>
                    <a:pt x="2430" y="1524"/>
                  </a:cubicBezTo>
                  <a:lnTo>
                    <a:pt x="2596" y="536"/>
                  </a:lnTo>
                  <a:cubicBezTo>
                    <a:pt x="2620" y="369"/>
                    <a:pt x="2537" y="203"/>
                    <a:pt x="2382" y="143"/>
                  </a:cubicBezTo>
                  <a:cubicBezTo>
                    <a:pt x="2215" y="72"/>
                    <a:pt x="1965" y="0"/>
                    <a:pt x="177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4" name="Google Shape;6784;p83"/>
          <p:cNvGrpSpPr/>
          <p:nvPr/>
        </p:nvGrpSpPr>
        <p:grpSpPr>
          <a:xfrm>
            <a:off x="1748582" y="3372635"/>
            <a:ext cx="359269" cy="335780"/>
            <a:chOff x="1748582" y="3372635"/>
            <a:chExt cx="359269" cy="335780"/>
          </a:xfrm>
        </p:grpSpPr>
        <p:sp>
          <p:nvSpPr>
            <p:cNvPr id="6785" name="Google Shape;6785;p83"/>
            <p:cNvSpPr/>
            <p:nvPr/>
          </p:nvSpPr>
          <p:spPr>
            <a:xfrm>
              <a:off x="2080161" y="3535210"/>
              <a:ext cx="27690" cy="10630"/>
            </a:xfrm>
            <a:custGeom>
              <a:rect b="b" l="l" r="r" t="t"/>
              <a:pathLst>
                <a:path extrusionOk="0" h="334" w="870">
                  <a:moveTo>
                    <a:pt x="167" y="0"/>
                  </a:moveTo>
                  <a:cubicBezTo>
                    <a:pt x="72" y="0"/>
                    <a:pt x="1" y="83"/>
                    <a:pt x="1" y="167"/>
                  </a:cubicBezTo>
                  <a:cubicBezTo>
                    <a:pt x="1" y="262"/>
                    <a:pt x="72" y="333"/>
                    <a:pt x="167" y="333"/>
                  </a:cubicBezTo>
                  <a:lnTo>
                    <a:pt x="703" y="333"/>
                  </a:lnTo>
                  <a:cubicBezTo>
                    <a:pt x="786" y="333"/>
                    <a:pt x="870" y="262"/>
                    <a:pt x="870" y="167"/>
                  </a:cubicBezTo>
                  <a:cubicBezTo>
                    <a:pt x="870" y="83"/>
                    <a:pt x="786" y="0"/>
                    <a:pt x="7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6" name="Google Shape;6786;p83"/>
            <p:cNvGrpSpPr/>
            <p:nvPr/>
          </p:nvGrpSpPr>
          <p:grpSpPr>
            <a:xfrm>
              <a:off x="1748582" y="3372635"/>
              <a:ext cx="333520" cy="335780"/>
              <a:chOff x="1748582" y="3372635"/>
              <a:chExt cx="333520" cy="335780"/>
            </a:xfrm>
          </p:grpSpPr>
          <p:sp>
            <p:nvSpPr>
              <p:cNvPr id="6787" name="Google Shape;6787;p83"/>
              <p:cNvSpPr/>
              <p:nvPr/>
            </p:nvSpPr>
            <p:spPr>
              <a:xfrm>
                <a:off x="1748582" y="3372635"/>
                <a:ext cx="308504" cy="335780"/>
              </a:xfrm>
              <a:custGeom>
                <a:rect b="b" l="l" r="r" t="t"/>
                <a:pathLst>
                  <a:path extrusionOk="0" h="10550" w="9693">
                    <a:moveTo>
                      <a:pt x="8454" y="4215"/>
                    </a:moveTo>
                    <a:cubicBezTo>
                      <a:pt x="8978" y="4298"/>
                      <a:pt x="9359" y="4739"/>
                      <a:pt x="9359" y="5275"/>
                    </a:cubicBezTo>
                    <a:cubicBezTo>
                      <a:pt x="9359" y="5811"/>
                      <a:pt x="8978" y="6263"/>
                      <a:pt x="8454" y="6334"/>
                    </a:cubicBezTo>
                    <a:lnTo>
                      <a:pt x="8454" y="4215"/>
                    </a:lnTo>
                    <a:close/>
                    <a:moveTo>
                      <a:pt x="1251" y="4036"/>
                    </a:moveTo>
                    <a:lnTo>
                      <a:pt x="1251" y="6525"/>
                    </a:lnTo>
                    <a:lnTo>
                      <a:pt x="894" y="6525"/>
                    </a:lnTo>
                    <a:cubicBezTo>
                      <a:pt x="596" y="6525"/>
                      <a:pt x="358" y="6287"/>
                      <a:pt x="358" y="5989"/>
                    </a:cubicBezTo>
                    <a:lnTo>
                      <a:pt x="358" y="4572"/>
                    </a:lnTo>
                    <a:cubicBezTo>
                      <a:pt x="358" y="4275"/>
                      <a:pt x="596" y="4036"/>
                      <a:pt x="894" y="4036"/>
                    </a:cubicBezTo>
                    <a:close/>
                    <a:moveTo>
                      <a:pt x="2668" y="4025"/>
                    </a:moveTo>
                    <a:lnTo>
                      <a:pt x="2668" y="6525"/>
                    </a:lnTo>
                    <a:lnTo>
                      <a:pt x="1584" y="6525"/>
                    </a:lnTo>
                    <a:lnTo>
                      <a:pt x="1584" y="4025"/>
                    </a:lnTo>
                    <a:close/>
                    <a:moveTo>
                      <a:pt x="2846" y="7727"/>
                    </a:moveTo>
                    <a:lnTo>
                      <a:pt x="2846" y="8466"/>
                    </a:lnTo>
                    <a:lnTo>
                      <a:pt x="2537" y="8466"/>
                    </a:lnTo>
                    <a:lnTo>
                      <a:pt x="2727" y="7727"/>
                    </a:lnTo>
                    <a:close/>
                    <a:moveTo>
                      <a:pt x="2608" y="6834"/>
                    </a:moveTo>
                    <a:lnTo>
                      <a:pt x="2001" y="9156"/>
                    </a:lnTo>
                    <a:lnTo>
                      <a:pt x="1584" y="9156"/>
                    </a:lnTo>
                    <a:lnTo>
                      <a:pt x="1584" y="6834"/>
                    </a:lnTo>
                    <a:close/>
                    <a:moveTo>
                      <a:pt x="8133" y="357"/>
                    </a:moveTo>
                    <a:lnTo>
                      <a:pt x="8133" y="10228"/>
                    </a:lnTo>
                    <a:lnTo>
                      <a:pt x="7394" y="10228"/>
                    </a:lnTo>
                    <a:lnTo>
                      <a:pt x="7394" y="3251"/>
                    </a:lnTo>
                    <a:cubicBezTo>
                      <a:pt x="7394" y="3167"/>
                      <a:pt x="7323" y="3084"/>
                      <a:pt x="7240" y="3084"/>
                    </a:cubicBezTo>
                    <a:cubicBezTo>
                      <a:pt x="7144" y="3084"/>
                      <a:pt x="7073" y="3167"/>
                      <a:pt x="7073" y="3251"/>
                    </a:cubicBezTo>
                    <a:lnTo>
                      <a:pt x="7073" y="9144"/>
                    </a:lnTo>
                    <a:cubicBezTo>
                      <a:pt x="6859" y="8859"/>
                      <a:pt x="6549" y="8466"/>
                      <a:pt x="6132" y="8073"/>
                    </a:cubicBezTo>
                    <a:cubicBezTo>
                      <a:pt x="5668" y="7632"/>
                      <a:pt x="5192" y="7275"/>
                      <a:pt x="4704" y="7013"/>
                    </a:cubicBezTo>
                    <a:cubicBezTo>
                      <a:pt x="4132" y="6715"/>
                      <a:pt x="3561" y="6561"/>
                      <a:pt x="2989" y="6537"/>
                    </a:cubicBezTo>
                    <a:lnTo>
                      <a:pt x="2989" y="4036"/>
                    </a:lnTo>
                    <a:cubicBezTo>
                      <a:pt x="3572" y="4013"/>
                      <a:pt x="4132" y="3846"/>
                      <a:pt x="4704" y="3560"/>
                    </a:cubicBezTo>
                    <a:cubicBezTo>
                      <a:pt x="5192" y="3310"/>
                      <a:pt x="5668" y="2953"/>
                      <a:pt x="6132" y="2501"/>
                    </a:cubicBezTo>
                    <a:cubicBezTo>
                      <a:pt x="6537" y="2108"/>
                      <a:pt x="6847" y="1715"/>
                      <a:pt x="7073" y="1429"/>
                    </a:cubicBezTo>
                    <a:lnTo>
                      <a:pt x="7073" y="2489"/>
                    </a:lnTo>
                    <a:cubicBezTo>
                      <a:pt x="7073" y="2584"/>
                      <a:pt x="7144" y="2655"/>
                      <a:pt x="7240" y="2655"/>
                    </a:cubicBezTo>
                    <a:cubicBezTo>
                      <a:pt x="7323" y="2655"/>
                      <a:pt x="7394" y="2584"/>
                      <a:pt x="7394" y="2489"/>
                    </a:cubicBezTo>
                    <a:lnTo>
                      <a:pt x="7394" y="357"/>
                    </a:lnTo>
                    <a:close/>
                    <a:moveTo>
                      <a:pt x="7228" y="0"/>
                    </a:moveTo>
                    <a:cubicBezTo>
                      <a:pt x="7144" y="0"/>
                      <a:pt x="7073" y="84"/>
                      <a:pt x="7073" y="167"/>
                    </a:cubicBezTo>
                    <a:lnTo>
                      <a:pt x="7073" y="822"/>
                    </a:lnTo>
                    <a:cubicBezTo>
                      <a:pt x="6966" y="988"/>
                      <a:pt x="6549" y="1631"/>
                      <a:pt x="5906" y="2251"/>
                    </a:cubicBezTo>
                    <a:cubicBezTo>
                      <a:pt x="5227" y="2905"/>
                      <a:pt x="4132" y="3703"/>
                      <a:pt x="2822" y="3703"/>
                    </a:cubicBezTo>
                    <a:lnTo>
                      <a:pt x="882" y="3703"/>
                    </a:lnTo>
                    <a:cubicBezTo>
                      <a:pt x="405" y="3703"/>
                      <a:pt x="1" y="4084"/>
                      <a:pt x="1" y="4572"/>
                    </a:cubicBezTo>
                    <a:lnTo>
                      <a:pt x="1" y="5989"/>
                    </a:lnTo>
                    <a:cubicBezTo>
                      <a:pt x="1" y="6465"/>
                      <a:pt x="382" y="6870"/>
                      <a:pt x="882" y="6870"/>
                    </a:cubicBezTo>
                    <a:lnTo>
                      <a:pt x="1239" y="6870"/>
                    </a:lnTo>
                    <a:lnTo>
                      <a:pt x="1239" y="9359"/>
                    </a:lnTo>
                    <a:cubicBezTo>
                      <a:pt x="1239" y="9442"/>
                      <a:pt x="1310" y="9513"/>
                      <a:pt x="1394" y="9513"/>
                    </a:cubicBezTo>
                    <a:lnTo>
                      <a:pt x="2096" y="9513"/>
                    </a:lnTo>
                    <a:cubicBezTo>
                      <a:pt x="2168" y="9513"/>
                      <a:pt x="2227" y="9478"/>
                      <a:pt x="2263" y="9394"/>
                    </a:cubicBezTo>
                    <a:lnTo>
                      <a:pt x="2406" y="8823"/>
                    </a:lnTo>
                    <a:lnTo>
                      <a:pt x="2977" y="8823"/>
                    </a:lnTo>
                    <a:cubicBezTo>
                      <a:pt x="3061" y="8823"/>
                      <a:pt x="3144" y="8739"/>
                      <a:pt x="3144" y="8656"/>
                    </a:cubicBezTo>
                    <a:lnTo>
                      <a:pt x="3144" y="7573"/>
                    </a:lnTo>
                    <a:cubicBezTo>
                      <a:pt x="3144" y="7477"/>
                      <a:pt x="3061" y="7406"/>
                      <a:pt x="2977" y="7406"/>
                    </a:cubicBezTo>
                    <a:lnTo>
                      <a:pt x="2787" y="7406"/>
                    </a:lnTo>
                    <a:lnTo>
                      <a:pt x="2930" y="6858"/>
                    </a:lnTo>
                    <a:cubicBezTo>
                      <a:pt x="4180" y="6894"/>
                      <a:pt x="5227" y="7656"/>
                      <a:pt x="5882" y="8299"/>
                    </a:cubicBezTo>
                    <a:cubicBezTo>
                      <a:pt x="6537" y="8942"/>
                      <a:pt x="6954" y="9573"/>
                      <a:pt x="7037" y="9728"/>
                    </a:cubicBezTo>
                    <a:lnTo>
                      <a:pt x="7037" y="10383"/>
                    </a:lnTo>
                    <a:cubicBezTo>
                      <a:pt x="7037" y="10466"/>
                      <a:pt x="7109" y="10549"/>
                      <a:pt x="7204" y="10549"/>
                    </a:cubicBezTo>
                    <a:lnTo>
                      <a:pt x="8264" y="10549"/>
                    </a:lnTo>
                    <a:cubicBezTo>
                      <a:pt x="8347" y="10549"/>
                      <a:pt x="8430" y="10466"/>
                      <a:pt x="8430" y="10383"/>
                    </a:cubicBezTo>
                    <a:lnTo>
                      <a:pt x="8430" y="6656"/>
                    </a:lnTo>
                    <a:cubicBezTo>
                      <a:pt x="9121" y="6573"/>
                      <a:pt x="9657" y="5989"/>
                      <a:pt x="9657" y="5275"/>
                    </a:cubicBezTo>
                    <a:cubicBezTo>
                      <a:pt x="9692" y="4560"/>
                      <a:pt x="9168" y="3965"/>
                      <a:pt x="8454" y="3894"/>
                    </a:cubicBezTo>
                    <a:lnTo>
                      <a:pt x="8454" y="167"/>
                    </a:lnTo>
                    <a:cubicBezTo>
                      <a:pt x="8454" y="84"/>
                      <a:pt x="8383" y="0"/>
                      <a:pt x="828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83"/>
              <p:cNvSpPr/>
              <p:nvPr/>
            </p:nvSpPr>
            <p:spPr>
              <a:xfrm>
                <a:off x="2057054" y="3472000"/>
                <a:ext cx="25048" cy="22311"/>
              </a:xfrm>
              <a:custGeom>
                <a:rect b="b" l="l" r="r" t="t"/>
                <a:pathLst>
                  <a:path extrusionOk="0" h="701" w="787">
                    <a:moveTo>
                      <a:pt x="600" y="1"/>
                    </a:moveTo>
                    <a:cubicBezTo>
                      <a:pt x="557" y="1"/>
                      <a:pt x="512" y="16"/>
                      <a:pt x="477" y="45"/>
                    </a:cubicBezTo>
                    <a:lnTo>
                      <a:pt x="107" y="414"/>
                    </a:lnTo>
                    <a:cubicBezTo>
                      <a:pt x="0" y="522"/>
                      <a:pt x="72" y="700"/>
                      <a:pt x="227" y="700"/>
                    </a:cubicBezTo>
                    <a:cubicBezTo>
                      <a:pt x="262" y="700"/>
                      <a:pt x="310" y="676"/>
                      <a:pt x="346" y="653"/>
                    </a:cubicBezTo>
                    <a:lnTo>
                      <a:pt x="715" y="283"/>
                    </a:lnTo>
                    <a:cubicBezTo>
                      <a:pt x="786" y="200"/>
                      <a:pt x="786" y="105"/>
                      <a:pt x="715" y="45"/>
                    </a:cubicBezTo>
                    <a:cubicBezTo>
                      <a:pt x="685" y="16"/>
                      <a:pt x="643" y="1"/>
                      <a:pt x="60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83"/>
              <p:cNvSpPr/>
              <p:nvPr/>
            </p:nvSpPr>
            <p:spPr>
              <a:xfrm>
                <a:off x="2058550" y="3586834"/>
                <a:ext cx="23552" cy="22629"/>
              </a:xfrm>
              <a:custGeom>
                <a:rect b="b" l="l" r="r" t="t"/>
                <a:pathLst>
                  <a:path extrusionOk="0" h="711" w="740">
                    <a:moveTo>
                      <a:pt x="184" y="0"/>
                    </a:moveTo>
                    <a:cubicBezTo>
                      <a:pt x="141" y="0"/>
                      <a:pt x="96" y="15"/>
                      <a:pt x="60" y="45"/>
                    </a:cubicBezTo>
                    <a:cubicBezTo>
                      <a:pt x="1" y="104"/>
                      <a:pt x="1" y="212"/>
                      <a:pt x="60" y="283"/>
                    </a:cubicBezTo>
                    <a:lnTo>
                      <a:pt x="430" y="664"/>
                    </a:lnTo>
                    <a:cubicBezTo>
                      <a:pt x="461" y="696"/>
                      <a:pt x="500" y="711"/>
                      <a:pt x="538" y="711"/>
                    </a:cubicBezTo>
                    <a:cubicBezTo>
                      <a:pt x="586" y="711"/>
                      <a:pt x="634" y="687"/>
                      <a:pt x="668" y="640"/>
                    </a:cubicBezTo>
                    <a:cubicBezTo>
                      <a:pt x="739" y="581"/>
                      <a:pt x="727" y="485"/>
                      <a:pt x="668" y="426"/>
                    </a:cubicBezTo>
                    <a:lnTo>
                      <a:pt x="299" y="45"/>
                    </a:lnTo>
                    <a:cubicBezTo>
                      <a:pt x="269" y="15"/>
                      <a:pt x="227" y="0"/>
                      <a:pt x="1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90" name="Google Shape;6790;p83"/>
          <p:cNvGrpSpPr/>
          <p:nvPr/>
        </p:nvGrpSpPr>
        <p:grpSpPr>
          <a:xfrm>
            <a:off x="2640993" y="3357835"/>
            <a:ext cx="365348" cy="364966"/>
            <a:chOff x="2640993" y="3357835"/>
            <a:chExt cx="365348" cy="364966"/>
          </a:xfrm>
        </p:grpSpPr>
        <p:sp>
          <p:nvSpPr>
            <p:cNvPr id="6791" name="Google Shape;6791;p83"/>
            <p:cNvSpPr/>
            <p:nvPr/>
          </p:nvSpPr>
          <p:spPr>
            <a:xfrm>
              <a:off x="2640993" y="3455227"/>
              <a:ext cx="365348" cy="267574"/>
            </a:xfrm>
            <a:custGeom>
              <a:rect b="b" l="l" r="r" t="t"/>
              <a:pathLst>
                <a:path extrusionOk="0" h="8407" w="11479">
                  <a:moveTo>
                    <a:pt x="5168" y="2311"/>
                  </a:moveTo>
                  <a:lnTo>
                    <a:pt x="5335" y="4859"/>
                  </a:lnTo>
                  <a:lnTo>
                    <a:pt x="4620" y="4859"/>
                  </a:lnTo>
                  <a:lnTo>
                    <a:pt x="4763" y="2311"/>
                  </a:lnTo>
                  <a:close/>
                  <a:moveTo>
                    <a:pt x="6966" y="2311"/>
                  </a:moveTo>
                  <a:lnTo>
                    <a:pt x="7133" y="4859"/>
                  </a:lnTo>
                  <a:lnTo>
                    <a:pt x="6418" y="4859"/>
                  </a:lnTo>
                  <a:lnTo>
                    <a:pt x="6561" y="2311"/>
                  </a:lnTo>
                  <a:close/>
                  <a:moveTo>
                    <a:pt x="8764" y="2311"/>
                  </a:moveTo>
                  <a:lnTo>
                    <a:pt x="8931" y="4859"/>
                  </a:lnTo>
                  <a:lnTo>
                    <a:pt x="8216" y="4859"/>
                  </a:lnTo>
                  <a:lnTo>
                    <a:pt x="8371" y="2311"/>
                  </a:lnTo>
                  <a:close/>
                  <a:moveTo>
                    <a:pt x="2156" y="5894"/>
                  </a:moveTo>
                  <a:lnTo>
                    <a:pt x="2144" y="6287"/>
                  </a:lnTo>
                  <a:lnTo>
                    <a:pt x="1549" y="6287"/>
                  </a:lnTo>
                  <a:cubicBezTo>
                    <a:pt x="1453" y="6287"/>
                    <a:pt x="1382" y="6359"/>
                    <a:pt x="1382" y="6442"/>
                  </a:cubicBezTo>
                  <a:cubicBezTo>
                    <a:pt x="1382" y="6537"/>
                    <a:pt x="1453" y="6609"/>
                    <a:pt x="1549" y="6609"/>
                  </a:cubicBezTo>
                  <a:lnTo>
                    <a:pt x="2132" y="6609"/>
                  </a:lnTo>
                  <a:lnTo>
                    <a:pt x="2096" y="8073"/>
                  </a:lnTo>
                  <a:lnTo>
                    <a:pt x="822" y="8073"/>
                  </a:lnTo>
                  <a:lnTo>
                    <a:pt x="822" y="6609"/>
                  </a:lnTo>
                  <a:lnTo>
                    <a:pt x="834" y="6609"/>
                  </a:lnTo>
                  <a:cubicBezTo>
                    <a:pt x="918" y="6609"/>
                    <a:pt x="1001" y="6537"/>
                    <a:pt x="1001" y="6442"/>
                  </a:cubicBezTo>
                  <a:cubicBezTo>
                    <a:pt x="1001" y="6359"/>
                    <a:pt x="918" y="6287"/>
                    <a:pt x="834" y="6287"/>
                  </a:cubicBezTo>
                  <a:cubicBezTo>
                    <a:pt x="727" y="6287"/>
                    <a:pt x="644" y="6192"/>
                    <a:pt x="644" y="6085"/>
                  </a:cubicBezTo>
                  <a:cubicBezTo>
                    <a:pt x="644" y="5990"/>
                    <a:pt x="727" y="5894"/>
                    <a:pt x="834" y="5894"/>
                  </a:cubicBezTo>
                  <a:close/>
                  <a:moveTo>
                    <a:pt x="3382" y="334"/>
                  </a:moveTo>
                  <a:lnTo>
                    <a:pt x="3489" y="4859"/>
                  </a:lnTo>
                  <a:lnTo>
                    <a:pt x="3192" y="4859"/>
                  </a:lnTo>
                  <a:cubicBezTo>
                    <a:pt x="2894" y="4859"/>
                    <a:pt x="2668" y="5097"/>
                    <a:pt x="2668" y="5371"/>
                  </a:cubicBezTo>
                  <a:cubicBezTo>
                    <a:pt x="2668" y="5537"/>
                    <a:pt x="2739" y="5668"/>
                    <a:pt x="2846" y="5775"/>
                  </a:cubicBezTo>
                  <a:lnTo>
                    <a:pt x="2846" y="8085"/>
                  </a:lnTo>
                  <a:lnTo>
                    <a:pt x="2454" y="8085"/>
                  </a:lnTo>
                  <a:lnTo>
                    <a:pt x="2632" y="334"/>
                  </a:lnTo>
                  <a:close/>
                  <a:moveTo>
                    <a:pt x="10359" y="5180"/>
                  </a:moveTo>
                  <a:cubicBezTo>
                    <a:pt x="10466" y="5180"/>
                    <a:pt x="10550" y="5275"/>
                    <a:pt x="10550" y="5371"/>
                  </a:cubicBezTo>
                  <a:cubicBezTo>
                    <a:pt x="10550" y="5478"/>
                    <a:pt x="10466" y="5573"/>
                    <a:pt x="10359" y="5573"/>
                  </a:cubicBezTo>
                  <a:lnTo>
                    <a:pt x="10002" y="5573"/>
                  </a:lnTo>
                  <a:cubicBezTo>
                    <a:pt x="9919" y="5573"/>
                    <a:pt x="9835" y="5644"/>
                    <a:pt x="9835" y="5728"/>
                  </a:cubicBezTo>
                  <a:cubicBezTo>
                    <a:pt x="9835" y="5823"/>
                    <a:pt x="9919" y="5894"/>
                    <a:pt x="10002" y="5894"/>
                  </a:cubicBezTo>
                  <a:lnTo>
                    <a:pt x="10371" y="5894"/>
                  </a:lnTo>
                  <a:lnTo>
                    <a:pt x="10371" y="8085"/>
                  </a:lnTo>
                  <a:lnTo>
                    <a:pt x="3156" y="8085"/>
                  </a:lnTo>
                  <a:lnTo>
                    <a:pt x="3156" y="5894"/>
                  </a:lnTo>
                  <a:lnTo>
                    <a:pt x="9288" y="5894"/>
                  </a:lnTo>
                  <a:cubicBezTo>
                    <a:pt x="9383" y="5894"/>
                    <a:pt x="9454" y="5823"/>
                    <a:pt x="9454" y="5728"/>
                  </a:cubicBezTo>
                  <a:cubicBezTo>
                    <a:pt x="9454" y="5644"/>
                    <a:pt x="9383" y="5573"/>
                    <a:pt x="9288" y="5573"/>
                  </a:cubicBezTo>
                  <a:lnTo>
                    <a:pt x="3168" y="5573"/>
                  </a:lnTo>
                  <a:cubicBezTo>
                    <a:pt x="3073" y="5573"/>
                    <a:pt x="2977" y="5478"/>
                    <a:pt x="2977" y="5371"/>
                  </a:cubicBezTo>
                  <a:cubicBezTo>
                    <a:pt x="2977" y="5275"/>
                    <a:pt x="3073" y="5180"/>
                    <a:pt x="3168" y="5180"/>
                  </a:cubicBezTo>
                  <a:close/>
                  <a:moveTo>
                    <a:pt x="2489" y="1"/>
                  </a:moveTo>
                  <a:cubicBezTo>
                    <a:pt x="2394" y="1"/>
                    <a:pt x="2323" y="72"/>
                    <a:pt x="2323" y="168"/>
                  </a:cubicBezTo>
                  <a:lnTo>
                    <a:pt x="2203" y="5561"/>
                  </a:lnTo>
                  <a:lnTo>
                    <a:pt x="882" y="5561"/>
                  </a:lnTo>
                  <a:cubicBezTo>
                    <a:pt x="584" y="5561"/>
                    <a:pt x="358" y="5799"/>
                    <a:pt x="358" y="6085"/>
                  </a:cubicBezTo>
                  <a:cubicBezTo>
                    <a:pt x="358" y="6252"/>
                    <a:pt x="429" y="6383"/>
                    <a:pt x="537" y="6490"/>
                  </a:cubicBezTo>
                  <a:lnTo>
                    <a:pt x="537" y="8085"/>
                  </a:lnTo>
                  <a:lnTo>
                    <a:pt x="168" y="8085"/>
                  </a:lnTo>
                  <a:cubicBezTo>
                    <a:pt x="72" y="8085"/>
                    <a:pt x="1" y="8157"/>
                    <a:pt x="1" y="8252"/>
                  </a:cubicBezTo>
                  <a:cubicBezTo>
                    <a:pt x="1" y="8335"/>
                    <a:pt x="72" y="8407"/>
                    <a:pt x="168" y="8407"/>
                  </a:cubicBezTo>
                  <a:lnTo>
                    <a:pt x="11312" y="8407"/>
                  </a:lnTo>
                  <a:cubicBezTo>
                    <a:pt x="11395" y="8407"/>
                    <a:pt x="11478" y="8335"/>
                    <a:pt x="11478" y="8252"/>
                  </a:cubicBezTo>
                  <a:cubicBezTo>
                    <a:pt x="11431" y="8157"/>
                    <a:pt x="11359" y="8085"/>
                    <a:pt x="11264" y="8085"/>
                  </a:cubicBezTo>
                  <a:lnTo>
                    <a:pt x="10716" y="8085"/>
                  </a:lnTo>
                  <a:lnTo>
                    <a:pt x="10716" y="5775"/>
                  </a:lnTo>
                  <a:cubicBezTo>
                    <a:pt x="10824" y="5668"/>
                    <a:pt x="10895" y="5537"/>
                    <a:pt x="10895" y="5371"/>
                  </a:cubicBezTo>
                  <a:cubicBezTo>
                    <a:pt x="10895" y="5073"/>
                    <a:pt x="10657" y="4859"/>
                    <a:pt x="10371" y="4859"/>
                  </a:cubicBezTo>
                  <a:lnTo>
                    <a:pt x="9276" y="4859"/>
                  </a:lnTo>
                  <a:lnTo>
                    <a:pt x="9109" y="2132"/>
                  </a:lnTo>
                  <a:cubicBezTo>
                    <a:pt x="9109" y="2037"/>
                    <a:pt x="9038" y="1965"/>
                    <a:pt x="8942" y="1965"/>
                  </a:cubicBezTo>
                  <a:lnTo>
                    <a:pt x="8228" y="1965"/>
                  </a:lnTo>
                  <a:cubicBezTo>
                    <a:pt x="8145" y="1965"/>
                    <a:pt x="8073" y="2037"/>
                    <a:pt x="8073" y="2132"/>
                  </a:cubicBezTo>
                  <a:lnTo>
                    <a:pt x="7907" y="4859"/>
                  </a:lnTo>
                  <a:lnTo>
                    <a:pt x="7502" y="4859"/>
                  </a:lnTo>
                  <a:lnTo>
                    <a:pt x="7335" y="2132"/>
                  </a:lnTo>
                  <a:cubicBezTo>
                    <a:pt x="7335" y="2037"/>
                    <a:pt x="7264" y="1965"/>
                    <a:pt x="7168" y="1965"/>
                  </a:cubicBezTo>
                  <a:lnTo>
                    <a:pt x="6466" y="1965"/>
                  </a:lnTo>
                  <a:cubicBezTo>
                    <a:pt x="6371" y="1965"/>
                    <a:pt x="6299" y="2037"/>
                    <a:pt x="6299" y="2132"/>
                  </a:cubicBezTo>
                  <a:lnTo>
                    <a:pt x="6133" y="4859"/>
                  </a:lnTo>
                  <a:lnTo>
                    <a:pt x="5728" y="4859"/>
                  </a:lnTo>
                  <a:lnTo>
                    <a:pt x="5561" y="2132"/>
                  </a:lnTo>
                  <a:cubicBezTo>
                    <a:pt x="5561" y="2037"/>
                    <a:pt x="5490" y="1965"/>
                    <a:pt x="5406" y="1965"/>
                  </a:cubicBezTo>
                  <a:lnTo>
                    <a:pt x="4620" y="1965"/>
                  </a:lnTo>
                  <a:cubicBezTo>
                    <a:pt x="4525" y="1965"/>
                    <a:pt x="4454" y="2037"/>
                    <a:pt x="4454" y="2132"/>
                  </a:cubicBezTo>
                  <a:lnTo>
                    <a:pt x="4287" y="4859"/>
                  </a:lnTo>
                  <a:lnTo>
                    <a:pt x="3823" y="4859"/>
                  </a:lnTo>
                  <a:lnTo>
                    <a:pt x="3716" y="168"/>
                  </a:lnTo>
                  <a:cubicBezTo>
                    <a:pt x="3716" y="72"/>
                    <a:pt x="3644" y="1"/>
                    <a:pt x="356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83"/>
            <p:cNvSpPr/>
            <p:nvPr/>
          </p:nvSpPr>
          <p:spPr>
            <a:xfrm>
              <a:off x="2724763" y="3357835"/>
              <a:ext cx="280050" cy="136476"/>
            </a:xfrm>
            <a:custGeom>
              <a:rect b="b" l="l" r="r" t="t"/>
              <a:pathLst>
                <a:path extrusionOk="0" h="4288" w="8799">
                  <a:moveTo>
                    <a:pt x="6656" y="1"/>
                  </a:moveTo>
                  <a:cubicBezTo>
                    <a:pt x="6156" y="1"/>
                    <a:pt x="5656" y="180"/>
                    <a:pt x="5286" y="501"/>
                  </a:cubicBezTo>
                  <a:cubicBezTo>
                    <a:pt x="5001" y="299"/>
                    <a:pt x="4679" y="168"/>
                    <a:pt x="4322" y="168"/>
                  </a:cubicBezTo>
                  <a:cubicBezTo>
                    <a:pt x="3905" y="168"/>
                    <a:pt x="3501" y="334"/>
                    <a:pt x="3191" y="632"/>
                  </a:cubicBezTo>
                  <a:cubicBezTo>
                    <a:pt x="3036" y="561"/>
                    <a:pt x="2858" y="525"/>
                    <a:pt x="2691" y="525"/>
                  </a:cubicBezTo>
                  <a:cubicBezTo>
                    <a:pt x="2191" y="525"/>
                    <a:pt x="1750" y="822"/>
                    <a:pt x="1548" y="1275"/>
                  </a:cubicBezTo>
                  <a:cubicBezTo>
                    <a:pt x="1476" y="1263"/>
                    <a:pt x="1417" y="1239"/>
                    <a:pt x="1346" y="1239"/>
                  </a:cubicBezTo>
                  <a:cubicBezTo>
                    <a:pt x="1000" y="1239"/>
                    <a:pt x="703" y="1465"/>
                    <a:pt x="584" y="1775"/>
                  </a:cubicBezTo>
                  <a:lnTo>
                    <a:pt x="524" y="1775"/>
                  </a:lnTo>
                  <a:cubicBezTo>
                    <a:pt x="226" y="1775"/>
                    <a:pt x="0" y="2013"/>
                    <a:pt x="0" y="2299"/>
                  </a:cubicBezTo>
                  <a:cubicBezTo>
                    <a:pt x="0" y="2394"/>
                    <a:pt x="72" y="2466"/>
                    <a:pt x="167" y="2466"/>
                  </a:cubicBezTo>
                  <a:cubicBezTo>
                    <a:pt x="262" y="2466"/>
                    <a:pt x="333" y="2394"/>
                    <a:pt x="333" y="2299"/>
                  </a:cubicBezTo>
                  <a:cubicBezTo>
                    <a:pt x="333" y="2192"/>
                    <a:pt x="417" y="2108"/>
                    <a:pt x="524" y="2108"/>
                  </a:cubicBezTo>
                  <a:cubicBezTo>
                    <a:pt x="560" y="2108"/>
                    <a:pt x="584" y="2120"/>
                    <a:pt x="631" y="2144"/>
                  </a:cubicBezTo>
                  <a:cubicBezTo>
                    <a:pt x="649" y="2156"/>
                    <a:pt x="679" y="2162"/>
                    <a:pt x="710" y="2162"/>
                  </a:cubicBezTo>
                  <a:cubicBezTo>
                    <a:pt x="741" y="2162"/>
                    <a:pt x="774" y="2156"/>
                    <a:pt x="798" y="2144"/>
                  </a:cubicBezTo>
                  <a:cubicBezTo>
                    <a:pt x="834" y="2108"/>
                    <a:pt x="881" y="2061"/>
                    <a:pt x="881" y="2001"/>
                  </a:cubicBezTo>
                  <a:cubicBezTo>
                    <a:pt x="893" y="1763"/>
                    <a:pt x="1095" y="1573"/>
                    <a:pt x="1346" y="1573"/>
                  </a:cubicBezTo>
                  <a:cubicBezTo>
                    <a:pt x="1417" y="1573"/>
                    <a:pt x="1488" y="1584"/>
                    <a:pt x="1572" y="1632"/>
                  </a:cubicBezTo>
                  <a:cubicBezTo>
                    <a:pt x="1591" y="1652"/>
                    <a:pt x="1618" y="1661"/>
                    <a:pt x="1646" y="1661"/>
                  </a:cubicBezTo>
                  <a:cubicBezTo>
                    <a:pt x="1669" y="1661"/>
                    <a:pt x="1693" y="1655"/>
                    <a:pt x="1715" y="1644"/>
                  </a:cubicBezTo>
                  <a:cubicBezTo>
                    <a:pt x="1762" y="1632"/>
                    <a:pt x="1810" y="1584"/>
                    <a:pt x="1822" y="1525"/>
                  </a:cubicBezTo>
                  <a:cubicBezTo>
                    <a:pt x="1929" y="1132"/>
                    <a:pt x="2286" y="858"/>
                    <a:pt x="2703" y="858"/>
                  </a:cubicBezTo>
                  <a:cubicBezTo>
                    <a:pt x="2846" y="858"/>
                    <a:pt x="3012" y="906"/>
                    <a:pt x="3143" y="977"/>
                  </a:cubicBezTo>
                  <a:cubicBezTo>
                    <a:pt x="3173" y="997"/>
                    <a:pt x="3207" y="1007"/>
                    <a:pt x="3240" y="1007"/>
                  </a:cubicBezTo>
                  <a:cubicBezTo>
                    <a:pt x="3286" y="1007"/>
                    <a:pt x="3330" y="988"/>
                    <a:pt x="3358" y="953"/>
                  </a:cubicBezTo>
                  <a:cubicBezTo>
                    <a:pt x="3596" y="668"/>
                    <a:pt x="3953" y="501"/>
                    <a:pt x="4322" y="501"/>
                  </a:cubicBezTo>
                  <a:cubicBezTo>
                    <a:pt x="4632" y="501"/>
                    <a:pt x="4941" y="620"/>
                    <a:pt x="5167" y="834"/>
                  </a:cubicBezTo>
                  <a:cubicBezTo>
                    <a:pt x="5197" y="864"/>
                    <a:pt x="5239" y="879"/>
                    <a:pt x="5281" y="879"/>
                  </a:cubicBezTo>
                  <a:cubicBezTo>
                    <a:pt x="5322" y="879"/>
                    <a:pt x="5364" y="864"/>
                    <a:pt x="5394" y="834"/>
                  </a:cubicBezTo>
                  <a:cubicBezTo>
                    <a:pt x="5739" y="501"/>
                    <a:pt x="6179" y="322"/>
                    <a:pt x="6644" y="322"/>
                  </a:cubicBezTo>
                  <a:cubicBezTo>
                    <a:pt x="7644" y="322"/>
                    <a:pt x="8454" y="1144"/>
                    <a:pt x="8454" y="2144"/>
                  </a:cubicBezTo>
                  <a:cubicBezTo>
                    <a:pt x="8454" y="3132"/>
                    <a:pt x="7644" y="3954"/>
                    <a:pt x="6644" y="3954"/>
                  </a:cubicBezTo>
                  <a:cubicBezTo>
                    <a:pt x="5977" y="3954"/>
                    <a:pt x="5382" y="3597"/>
                    <a:pt x="5048" y="3013"/>
                  </a:cubicBezTo>
                  <a:cubicBezTo>
                    <a:pt x="5013" y="2960"/>
                    <a:pt x="4957" y="2933"/>
                    <a:pt x="4891" y="2933"/>
                  </a:cubicBezTo>
                  <a:cubicBezTo>
                    <a:pt x="4869" y="2933"/>
                    <a:pt x="4846" y="2936"/>
                    <a:pt x="4822" y="2942"/>
                  </a:cubicBezTo>
                  <a:cubicBezTo>
                    <a:pt x="4667" y="3013"/>
                    <a:pt x="4489" y="3061"/>
                    <a:pt x="4286" y="3061"/>
                  </a:cubicBezTo>
                  <a:cubicBezTo>
                    <a:pt x="3917" y="3061"/>
                    <a:pt x="3572" y="2894"/>
                    <a:pt x="3322" y="2620"/>
                  </a:cubicBezTo>
                  <a:cubicBezTo>
                    <a:pt x="3284" y="2583"/>
                    <a:pt x="3242" y="2559"/>
                    <a:pt x="3198" y="2559"/>
                  </a:cubicBezTo>
                  <a:cubicBezTo>
                    <a:pt x="3172" y="2559"/>
                    <a:pt x="3146" y="2567"/>
                    <a:pt x="3120" y="2585"/>
                  </a:cubicBezTo>
                  <a:cubicBezTo>
                    <a:pt x="2977" y="2656"/>
                    <a:pt x="2822" y="2704"/>
                    <a:pt x="2667" y="2704"/>
                  </a:cubicBezTo>
                  <a:cubicBezTo>
                    <a:pt x="2381" y="2704"/>
                    <a:pt x="2119" y="2573"/>
                    <a:pt x="1953" y="2346"/>
                  </a:cubicBezTo>
                  <a:cubicBezTo>
                    <a:pt x="1929" y="2299"/>
                    <a:pt x="1881" y="2287"/>
                    <a:pt x="1822" y="2287"/>
                  </a:cubicBezTo>
                  <a:cubicBezTo>
                    <a:pt x="1774" y="2287"/>
                    <a:pt x="1715" y="2323"/>
                    <a:pt x="1691" y="2346"/>
                  </a:cubicBezTo>
                  <a:cubicBezTo>
                    <a:pt x="1596" y="2466"/>
                    <a:pt x="1465" y="2525"/>
                    <a:pt x="1334" y="2525"/>
                  </a:cubicBezTo>
                  <a:cubicBezTo>
                    <a:pt x="1238" y="2525"/>
                    <a:pt x="1167" y="2596"/>
                    <a:pt x="1167" y="2692"/>
                  </a:cubicBezTo>
                  <a:cubicBezTo>
                    <a:pt x="1167" y="2775"/>
                    <a:pt x="1238" y="2858"/>
                    <a:pt x="1334" y="2858"/>
                  </a:cubicBezTo>
                  <a:cubicBezTo>
                    <a:pt x="1512" y="2858"/>
                    <a:pt x="1667" y="2799"/>
                    <a:pt x="1822" y="2692"/>
                  </a:cubicBezTo>
                  <a:cubicBezTo>
                    <a:pt x="2060" y="2918"/>
                    <a:pt x="2358" y="3037"/>
                    <a:pt x="2679" y="3037"/>
                  </a:cubicBezTo>
                  <a:cubicBezTo>
                    <a:pt x="2846" y="3037"/>
                    <a:pt x="3024" y="3001"/>
                    <a:pt x="3179" y="2930"/>
                  </a:cubicBezTo>
                  <a:cubicBezTo>
                    <a:pt x="3477" y="3228"/>
                    <a:pt x="3870" y="3394"/>
                    <a:pt x="4310" y="3394"/>
                  </a:cubicBezTo>
                  <a:cubicBezTo>
                    <a:pt x="4489" y="3394"/>
                    <a:pt x="4667" y="3358"/>
                    <a:pt x="4846" y="3299"/>
                  </a:cubicBezTo>
                  <a:cubicBezTo>
                    <a:pt x="5227" y="3906"/>
                    <a:pt x="5918" y="4287"/>
                    <a:pt x="6644" y="4287"/>
                  </a:cubicBezTo>
                  <a:cubicBezTo>
                    <a:pt x="7834" y="4287"/>
                    <a:pt x="8787" y="3311"/>
                    <a:pt x="8787" y="2144"/>
                  </a:cubicBezTo>
                  <a:cubicBezTo>
                    <a:pt x="8799" y="965"/>
                    <a:pt x="7834" y="1"/>
                    <a:pt x="665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83"/>
            <p:cNvSpPr/>
            <p:nvPr/>
          </p:nvSpPr>
          <p:spPr>
            <a:xfrm>
              <a:off x="2771359" y="3655327"/>
              <a:ext cx="10280" cy="21611"/>
            </a:xfrm>
            <a:custGeom>
              <a:rect b="b" l="l" r="r" t="t"/>
              <a:pathLst>
                <a:path extrusionOk="0" h="679" w="323">
                  <a:moveTo>
                    <a:pt x="167" y="0"/>
                  </a:moveTo>
                  <a:cubicBezTo>
                    <a:pt x="72" y="0"/>
                    <a:pt x="1" y="72"/>
                    <a:pt x="1" y="155"/>
                  </a:cubicBezTo>
                  <a:lnTo>
                    <a:pt x="1" y="512"/>
                  </a:lnTo>
                  <a:cubicBezTo>
                    <a:pt x="1" y="608"/>
                    <a:pt x="72" y="679"/>
                    <a:pt x="167" y="679"/>
                  </a:cubicBezTo>
                  <a:cubicBezTo>
                    <a:pt x="251" y="679"/>
                    <a:pt x="322" y="608"/>
                    <a:pt x="322" y="512"/>
                  </a:cubicBezTo>
                  <a:lnTo>
                    <a:pt x="322" y="179"/>
                  </a:lnTo>
                  <a:cubicBezTo>
                    <a:pt x="322" y="72"/>
                    <a:pt x="251"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83"/>
            <p:cNvSpPr/>
            <p:nvPr/>
          </p:nvSpPr>
          <p:spPr>
            <a:xfrm>
              <a:off x="2794084" y="3655327"/>
              <a:ext cx="10280" cy="21611"/>
            </a:xfrm>
            <a:custGeom>
              <a:rect b="b" l="l" r="r" t="t"/>
              <a:pathLst>
                <a:path extrusionOk="0" h="679" w="323">
                  <a:moveTo>
                    <a:pt x="168" y="0"/>
                  </a:moveTo>
                  <a:cubicBezTo>
                    <a:pt x="72" y="0"/>
                    <a:pt x="1" y="72"/>
                    <a:pt x="1" y="155"/>
                  </a:cubicBezTo>
                  <a:lnTo>
                    <a:pt x="1" y="512"/>
                  </a:lnTo>
                  <a:cubicBezTo>
                    <a:pt x="1" y="608"/>
                    <a:pt x="72" y="679"/>
                    <a:pt x="168" y="679"/>
                  </a:cubicBezTo>
                  <a:cubicBezTo>
                    <a:pt x="251" y="679"/>
                    <a:pt x="322" y="608"/>
                    <a:pt x="322" y="512"/>
                  </a:cubicBezTo>
                  <a:lnTo>
                    <a:pt x="322" y="179"/>
                  </a:lnTo>
                  <a:cubicBezTo>
                    <a:pt x="322" y="72"/>
                    <a:pt x="251" y="0"/>
                    <a:pt x="16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83"/>
            <p:cNvSpPr/>
            <p:nvPr/>
          </p:nvSpPr>
          <p:spPr>
            <a:xfrm>
              <a:off x="2816840" y="3655327"/>
              <a:ext cx="11012" cy="21611"/>
            </a:xfrm>
            <a:custGeom>
              <a:rect b="b" l="l" r="r" t="t"/>
              <a:pathLst>
                <a:path extrusionOk="0" h="679" w="346">
                  <a:moveTo>
                    <a:pt x="167" y="0"/>
                  </a:moveTo>
                  <a:cubicBezTo>
                    <a:pt x="72" y="0"/>
                    <a:pt x="0" y="72"/>
                    <a:pt x="0" y="155"/>
                  </a:cubicBezTo>
                  <a:lnTo>
                    <a:pt x="0" y="512"/>
                  </a:lnTo>
                  <a:cubicBezTo>
                    <a:pt x="0" y="608"/>
                    <a:pt x="72" y="679"/>
                    <a:pt x="167" y="679"/>
                  </a:cubicBezTo>
                  <a:cubicBezTo>
                    <a:pt x="250" y="679"/>
                    <a:pt x="322" y="608"/>
                    <a:pt x="322" y="512"/>
                  </a:cubicBezTo>
                  <a:lnTo>
                    <a:pt x="322" y="179"/>
                  </a:lnTo>
                  <a:cubicBezTo>
                    <a:pt x="346" y="72"/>
                    <a:pt x="262"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83"/>
            <p:cNvSpPr/>
            <p:nvPr/>
          </p:nvSpPr>
          <p:spPr>
            <a:xfrm>
              <a:off x="2839947" y="3655327"/>
              <a:ext cx="10630" cy="21611"/>
            </a:xfrm>
            <a:custGeom>
              <a:rect b="b" l="l" r="r" t="t"/>
              <a:pathLst>
                <a:path extrusionOk="0" h="679" w="334">
                  <a:moveTo>
                    <a:pt x="167" y="0"/>
                  </a:moveTo>
                  <a:cubicBezTo>
                    <a:pt x="72" y="0"/>
                    <a:pt x="1" y="72"/>
                    <a:pt x="1" y="155"/>
                  </a:cubicBezTo>
                  <a:lnTo>
                    <a:pt x="1" y="512"/>
                  </a:lnTo>
                  <a:cubicBezTo>
                    <a:pt x="1" y="608"/>
                    <a:pt x="72" y="679"/>
                    <a:pt x="167" y="679"/>
                  </a:cubicBezTo>
                  <a:cubicBezTo>
                    <a:pt x="251" y="679"/>
                    <a:pt x="334" y="608"/>
                    <a:pt x="334" y="512"/>
                  </a:cubicBezTo>
                  <a:lnTo>
                    <a:pt x="334" y="179"/>
                  </a:lnTo>
                  <a:cubicBezTo>
                    <a:pt x="334" y="72"/>
                    <a:pt x="251"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83"/>
            <p:cNvSpPr/>
            <p:nvPr/>
          </p:nvSpPr>
          <p:spPr>
            <a:xfrm>
              <a:off x="2862672" y="3655327"/>
              <a:ext cx="10662" cy="21611"/>
            </a:xfrm>
            <a:custGeom>
              <a:rect b="b" l="l" r="r" t="t"/>
              <a:pathLst>
                <a:path extrusionOk="0" h="679" w="335">
                  <a:moveTo>
                    <a:pt x="168" y="0"/>
                  </a:moveTo>
                  <a:cubicBezTo>
                    <a:pt x="72" y="0"/>
                    <a:pt x="1" y="72"/>
                    <a:pt x="1" y="155"/>
                  </a:cubicBezTo>
                  <a:lnTo>
                    <a:pt x="1" y="512"/>
                  </a:lnTo>
                  <a:cubicBezTo>
                    <a:pt x="1" y="608"/>
                    <a:pt x="72" y="679"/>
                    <a:pt x="168" y="679"/>
                  </a:cubicBezTo>
                  <a:cubicBezTo>
                    <a:pt x="251" y="679"/>
                    <a:pt x="334" y="608"/>
                    <a:pt x="334" y="512"/>
                  </a:cubicBezTo>
                  <a:lnTo>
                    <a:pt x="334" y="179"/>
                  </a:lnTo>
                  <a:cubicBezTo>
                    <a:pt x="334" y="72"/>
                    <a:pt x="251" y="0"/>
                    <a:pt x="16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83"/>
            <p:cNvSpPr/>
            <p:nvPr/>
          </p:nvSpPr>
          <p:spPr>
            <a:xfrm>
              <a:off x="2885429" y="3655327"/>
              <a:ext cx="11012" cy="21611"/>
            </a:xfrm>
            <a:custGeom>
              <a:rect b="b" l="l" r="r" t="t"/>
              <a:pathLst>
                <a:path extrusionOk="0" h="679" w="346">
                  <a:moveTo>
                    <a:pt x="167" y="0"/>
                  </a:moveTo>
                  <a:cubicBezTo>
                    <a:pt x="72" y="0"/>
                    <a:pt x="0" y="72"/>
                    <a:pt x="0" y="155"/>
                  </a:cubicBezTo>
                  <a:lnTo>
                    <a:pt x="0" y="512"/>
                  </a:lnTo>
                  <a:cubicBezTo>
                    <a:pt x="0" y="608"/>
                    <a:pt x="72" y="679"/>
                    <a:pt x="167" y="679"/>
                  </a:cubicBezTo>
                  <a:cubicBezTo>
                    <a:pt x="250" y="679"/>
                    <a:pt x="334" y="608"/>
                    <a:pt x="334" y="512"/>
                  </a:cubicBezTo>
                  <a:lnTo>
                    <a:pt x="334" y="179"/>
                  </a:lnTo>
                  <a:cubicBezTo>
                    <a:pt x="346" y="72"/>
                    <a:pt x="274"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83"/>
            <p:cNvSpPr/>
            <p:nvPr/>
          </p:nvSpPr>
          <p:spPr>
            <a:xfrm>
              <a:off x="2908535" y="3655327"/>
              <a:ext cx="10630" cy="21611"/>
            </a:xfrm>
            <a:custGeom>
              <a:rect b="b" l="l" r="r" t="t"/>
              <a:pathLst>
                <a:path extrusionOk="0" h="679" w="334">
                  <a:moveTo>
                    <a:pt x="167" y="0"/>
                  </a:moveTo>
                  <a:cubicBezTo>
                    <a:pt x="84" y="0"/>
                    <a:pt x="1" y="72"/>
                    <a:pt x="1" y="155"/>
                  </a:cubicBezTo>
                  <a:lnTo>
                    <a:pt x="1" y="512"/>
                  </a:lnTo>
                  <a:cubicBezTo>
                    <a:pt x="1" y="608"/>
                    <a:pt x="84" y="679"/>
                    <a:pt x="167" y="679"/>
                  </a:cubicBezTo>
                  <a:cubicBezTo>
                    <a:pt x="263" y="679"/>
                    <a:pt x="334" y="608"/>
                    <a:pt x="334" y="512"/>
                  </a:cubicBezTo>
                  <a:lnTo>
                    <a:pt x="334" y="179"/>
                  </a:lnTo>
                  <a:cubicBezTo>
                    <a:pt x="334" y="72"/>
                    <a:pt x="263"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83"/>
            <p:cNvSpPr/>
            <p:nvPr/>
          </p:nvSpPr>
          <p:spPr>
            <a:xfrm>
              <a:off x="2931292" y="3655327"/>
              <a:ext cx="10630" cy="21611"/>
            </a:xfrm>
            <a:custGeom>
              <a:rect b="b" l="l" r="r" t="t"/>
              <a:pathLst>
                <a:path extrusionOk="0" h="679" w="334">
                  <a:moveTo>
                    <a:pt x="167" y="0"/>
                  </a:moveTo>
                  <a:cubicBezTo>
                    <a:pt x="71" y="0"/>
                    <a:pt x="0" y="72"/>
                    <a:pt x="0" y="155"/>
                  </a:cubicBezTo>
                  <a:lnTo>
                    <a:pt x="0" y="512"/>
                  </a:lnTo>
                  <a:cubicBezTo>
                    <a:pt x="0" y="608"/>
                    <a:pt x="71" y="679"/>
                    <a:pt x="167" y="679"/>
                  </a:cubicBezTo>
                  <a:cubicBezTo>
                    <a:pt x="262" y="679"/>
                    <a:pt x="333" y="608"/>
                    <a:pt x="333" y="512"/>
                  </a:cubicBezTo>
                  <a:lnTo>
                    <a:pt x="333" y="179"/>
                  </a:lnTo>
                  <a:cubicBezTo>
                    <a:pt x="333" y="72"/>
                    <a:pt x="262"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1" name="Google Shape;6801;p83"/>
          <p:cNvGrpSpPr/>
          <p:nvPr/>
        </p:nvGrpSpPr>
        <p:grpSpPr>
          <a:xfrm>
            <a:off x="4886264" y="3366174"/>
            <a:ext cx="350548" cy="350198"/>
            <a:chOff x="4886264" y="3366174"/>
            <a:chExt cx="350548" cy="350198"/>
          </a:xfrm>
        </p:grpSpPr>
        <p:sp>
          <p:nvSpPr>
            <p:cNvPr id="6802" name="Google Shape;6802;p83"/>
            <p:cNvSpPr/>
            <p:nvPr/>
          </p:nvSpPr>
          <p:spPr>
            <a:xfrm>
              <a:off x="4946132" y="3426614"/>
              <a:ext cx="230431" cy="289758"/>
            </a:xfrm>
            <a:custGeom>
              <a:rect b="b" l="l" r="r" t="t"/>
              <a:pathLst>
                <a:path extrusionOk="0" h="9104" w="7240">
                  <a:moveTo>
                    <a:pt x="3811" y="3793"/>
                  </a:moveTo>
                  <a:cubicBezTo>
                    <a:pt x="4001" y="3793"/>
                    <a:pt x="4168" y="3948"/>
                    <a:pt x="4168" y="4150"/>
                  </a:cubicBezTo>
                  <a:lnTo>
                    <a:pt x="4168" y="4484"/>
                  </a:lnTo>
                  <a:cubicBezTo>
                    <a:pt x="4156" y="4769"/>
                    <a:pt x="3930" y="5007"/>
                    <a:pt x="3632" y="5007"/>
                  </a:cubicBezTo>
                  <a:cubicBezTo>
                    <a:pt x="3334" y="5007"/>
                    <a:pt x="3108" y="4769"/>
                    <a:pt x="3108" y="4484"/>
                  </a:cubicBezTo>
                  <a:lnTo>
                    <a:pt x="3108" y="4150"/>
                  </a:lnTo>
                  <a:cubicBezTo>
                    <a:pt x="3108" y="3948"/>
                    <a:pt x="3263" y="3793"/>
                    <a:pt x="3465" y="3793"/>
                  </a:cubicBezTo>
                  <a:close/>
                  <a:moveTo>
                    <a:pt x="3787" y="5341"/>
                  </a:moveTo>
                  <a:lnTo>
                    <a:pt x="3787" y="5412"/>
                  </a:lnTo>
                  <a:cubicBezTo>
                    <a:pt x="3811" y="5472"/>
                    <a:pt x="3822" y="5531"/>
                    <a:pt x="3846" y="5579"/>
                  </a:cubicBezTo>
                  <a:lnTo>
                    <a:pt x="3632" y="5793"/>
                  </a:lnTo>
                  <a:lnTo>
                    <a:pt x="3596" y="5793"/>
                  </a:lnTo>
                  <a:lnTo>
                    <a:pt x="3370" y="5579"/>
                  </a:lnTo>
                  <a:cubicBezTo>
                    <a:pt x="3406" y="5531"/>
                    <a:pt x="3418" y="5472"/>
                    <a:pt x="3418" y="5412"/>
                  </a:cubicBezTo>
                  <a:lnTo>
                    <a:pt x="3418" y="5341"/>
                  </a:lnTo>
                  <a:close/>
                  <a:moveTo>
                    <a:pt x="3630" y="314"/>
                  </a:moveTo>
                  <a:cubicBezTo>
                    <a:pt x="4485" y="314"/>
                    <a:pt x="5309" y="622"/>
                    <a:pt x="5930" y="1209"/>
                  </a:cubicBezTo>
                  <a:cubicBezTo>
                    <a:pt x="6585" y="1840"/>
                    <a:pt x="6954" y="2686"/>
                    <a:pt x="6954" y="3591"/>
                  </a:cubicBezTo>
                  <a:cubicBezTo>
                    <a:pt x="6918" y="4293"/>
                    <a:pt x="6704" y="4936"/>
                    <a:pt x="6323" y="5484"/>
                  </a:cubicBezTo>
                  <a:cubicBezTo>
                    <a:pt x="5942" y="6020"/>
                    <a:pt x="5430" y="6436"/>
                    <a:pt x="4823" y="6674"/>
                  </a:cubicBezTo>
                  <a:cubicBezTo>
                    <a:pt x="4620" y="6746"/>
                    <a:pt x="4501" y="6948"/>
                    <a:pt x="4501" y="7151"/>
                  </a:cubicBezTo>
                  <a:lnTo>
                    <a:pt x="4501" y="7603"/>
                  </a:lnTo>
                  <a:cubicBezTo>
                    <a:pt x="4501" y="7674"/>
                    <a:pt x="4489" y="7734"/>
                    <a:pt x="4442" y="7794"/>
                  </a:cubicBezTo>
                  <a:lnTo>
                    <a:pt x="4287" y="8044"/>
                  </a:lnTo>
                  <a:cubicBezTo>
                    <a:pt x="4263" y="8055"/>
                    <a:pt x="4251" y="8091"/>
                    <a:pt x="4251" y="8103"/>
                  </a:cubicBezTo>
                  <a:lnTo>
                    <a:pt x="3037" y="8103"/>
                  </a:lnTo>
                  <a:cubicBezTo>
                    <a:pt x="3013" y="8091"/>
                    <a:pt x="3013" y="8055"/>
                    <a:pt x="3001" y="8044"/>
                  </a:cubicBezTo>
                  <a:lnTo>
                    <a:pt x="2834" y="7794"/>
                  </a:lnTo>
                  <a:cubicBezTo>
                    <a:pt x="2799" y="7734"/>
                    <a:pt x="2775" y="7663"/>
                    <a:pt x="2775" y="7603"/>
                  </a:cubicBezTo>
                  <a:lnTo>
                    <a:pt x="2775" y="6067"/>
                  </a:lnTo>
                  <a:cubicBezTo>
                    <a:pt x="2775" y="5996"/>
                    <a:pt x="2822" y="5936"/>
                    <a:pt x="2882" y="5900"/>
                  </a:cubicBezTo>
                  <a:lnTo>
                    <a:pt x="3168" y="5769"/>
                  </a:lnTo>
                  <a:lnTo>
                    <a:pt x="3418" y="6020"/>
                  </a:lnTo>
                  <a:cubicBezTo>
                    <a:pt x="3477" y="6079"/>
                    <a:pt x="3572" y="6127"/>
                    <a:pt x="3656" y="6127"/>
                  </a:cubicBezTo>
                  <a:cubicBezTo>
                    <a:pt x="3751" y="6127"/>
                    <a:pt x="3834" y="6091"/>
                    <a:pt x="3894" y="6020"/>
                  </a:cubicBezTo>
                  <a:lnTo>
                    <a:pt x="4144" y="5769"/>
                  </a:lnTo>
                  <a:lnTo>
                    <a:pt x="4430" y="5900"/>
                  </a:lnTo>
                  <a:cubicBezTo>
                    <a:pt x="4489" y="5936"/>
                    <a:pt x="4537" y="5996"/>
                    <a:pt x="4537" y="6067"/>
                  </a:cubicBezTo>
                  <a:lnTo>
                    <a:pt x="4537" y="6198"/>
                  </a:lnTo>
                  <a:cubicBezTo>
                    <a:pt x="4537" y="6293"/>
                    <a:pt x="4608" y="6365"/>
                    <a:pt x="4704" y="6365"/>
                  </a:cubicBezTo>
                  <a:cubicBezTo>
                    <a:pt x="4787" y="6365"/>
                    <a:pt x="4858" y="6293"/>
                    <a:pt x="4858" y="6198"/>
                  </a:cubicBezTo>
                  <a:lnTo>
                    <a:pt x="4858" y="6067"/>
                  </a:lnTo>
                  <a:cubicBezTo>
                    <a:pt x="4858" y="5877"/>
                    <a:pt x="4751" y="5698"/>
                    <a:pt x="4573" y="5615"/>
                  </a:cubicBezTo>
                  <a:lnTo>
                    <a:pt x="4180" y="5412"/>
                  </a:lnTo>
                  <a:lnTo>
                    <a:pt x="4180" y="5400"/>
                  </a:lnTo>
                  <a:lnTo>
                    <a:pt x="4180" y="5162"/>
                  </a:lnTo>
                  <a:cubicBezTo>
                    <a:pt x="4382" y="5007"/>
                    <a:pt x="4513" y="4757"/>
                    <a:pt x="4513" y="4472"/>
                  </a:cubicBezTo>
                  <a:lnTo>
                    <a:pt x="4513" y="4126"/>
                  </a:lnTo>
                  <a:cubicBezTo>
                    <a:pt x="4513" y="3757"/>
                    <a:pt x="4215" y="3448"/>
                    <a:pt x="3834" y="3448"/>
                  </a:cubicBezTo>
                  <a:lnTo>
                    <a:pt x="3489" y="3448"/>
                  </a:lnTo>
                  <a:cubicBezTo>
                    <a:pt x="3120" y="3448"/>
                    <a:pt x="2810" y="3745"/>
                    <a:pt x="2810" y="4126"/>
                  </a:cubicBezTo>
                  <a:lnTo>
                    <a:pt x="2810" y="4472"/>
                  </a:lnTo>
                  <a:cubicBezTo>
                    <a:pt x="2810" y="4757"/>
                    <a:pt x="2941" y="5007"/>
                    <a:pt x="3156" y="5162"/>
                  </a:cubicBezTo>
                  <a:lnTo>
                    <a:pt x="3156" y="5400"/>
                  </a:lnTo>
                  <a:lnTo>
                    <a:pt x="3156" y="5412"/>
                  </a:lnTo>
                  <a:lnTo>
                    <a:pt x="2751" y="5615"/>
                  </a:lnTo>
                  <a:cubicBezTo>
                    <a:pt x="2572" y="5710"/>
                    <a:pt x="2465" y="5877"/>
                    <a:pt x="2465" y="6067"/>
                  </a:cubicBezTo>
                  <a:lnTo>
                    <a:pt x="2465" y="6674"/>
                  </a:lnTo>
                  <a:cubicBezTo>
                    <a:pt x="1882" y="6448"/>
                    <a:pt x="1382" y="6055"/>
                    <a:pt x="1001" y="5543"/>
                  </a:cubicBezTo>
                  <a:cubicBezTo>
                    <a:pt x="572" y="4960"/>
                    <a:pt x="370" y="4269"/>
                    <a:pt x="382" y="3531"/>
                  </a:cubicBezTo>
                  <a:cubicBezTo>
                    <a:pt x="393" y="2721"/>
                    <a:pt x="727" y="1924"/>
                    <a:pt x="1322" y="1317"/>
                  </a:cubicBezTo>
                  <a:cubicBezTo>
                    <a:pt x="1894" y="709"/>
                    <a:pt x="2668" y="364"/>
                    <a:pt x="3489" y="316"/>
                  </a:cubicBezTo>
                  <a:cubicBezTo>
                    <a:pt x="3536" y="315"/>
                    <a:pt x="3583" y="314"/>
                    <a:pt x="3630" y="314"/>
                  </a:cubicBezTo>
                  <a:close/>
                  <a:moveTo>
                    <a:pt x="4156" y="8436"/>
                  </a:moveTo>
                  <a:lnTo>
                    <a:pt x="4156" y="8794"/>
                  </a:lnTo>
                  <a:lnTo>
                    <a:pt x="3120" y="8806"/>
                  </a:lnTo>
                  <a:cubicBezTo>
                    <a:pt x="3120" y="8806"/>
                    <a:pt x="3108" y="8806"/>
                    <a:pt x="3108" y="8794"/>
                  </a:cubicBezTo>
                  <a:lnTo>
                    <a:pt x="3108" y="8436"/>
                  </a:lnTo>
                  <a:close/>
                  <a:moveTo>
                    <a:pt x="3645" y="0"/>
                  </a:moveTo>
                  <a:cubicBezTo>
                    <a:pt x="3573" y="0"/>
                    <a:pt x="3501" y="3"/>
                    <a:pt x="3430" y="7"/>
                  </a:cubicBezTo>
                  <a:cubicBezTo>
                    <a:pt x="2525" y="54"/>
                    <a:pt x="1679" y="435"/>
                    <a:pt x="1036" y="1114"/>
                  </a:cubicBezTo>
                  <a:cubicBezTo>
                    <a:pt x="393" y="1769"/>
                    <a:pt x="36" y="2626"/>
                    <a:pt x="12" y="3531"/>
                  </a:cubicBezTo>
                  <a:cubicBezTo>
                    <a:pt x="1" y="4341"/>
                    <a:pt x="239" y="5103"/>
                    <a:pt x="715" y="5734"/>
                  </a:cubicBezTo>
                  <a:cubicBezTo>
                    <a:pt x="1144" y="6317"/>
                    <a:pt x="1751" y="6782"/>
                    <a:pt x="2441" y="7020"/>
                  </a:cubicBezTo>
                  <a:lnTo>
                    <a:pt x="2441" y="7591"/>
                  </a:lnTo>
                  <a:cubicBezTo>
                    <a:pt x="2441" y="7734"/>
                    <a:pt x="2477" y="7865"/>
                    <a:pt x="2560" y="7972"/>
                  </a:cubicBezTo>
                  <a:lnTo>
                    <a:pt x="2715" y="8222"/>
                  </a:lnTo>
                  <a:cubicBezTo>
                    <a:pt x="2763" y="8282"/>
                    <a:pt x="2775" y="8353"/>
                    <a:pt x="2775" y="8413"/>
                  </a:cubicBezTo>
                  <a:lnTo>
                    <a:pt x="2775" y="8770"/>
                  </a:lnTo>
                  <a:cubicBezTo>
                    <a:pt x="2775" y="8948"/>
                    <a:pt x="2929" y="9103"/>
                    <a:pt x="3108" y="9103"/>
                  </a:cubicBezTo>
                  <a:lnTo>
                    <a:pt x="4144" y="9103"/>
                  </a:lnTo>
                  <a:cubicBezTo>
                    <a:pt x="4323" y="9103"/>
                    <a:pt x="4477" y="8948"/>
                    <a:pt x="4477" y="8770"/>
                  </a:cubicBezTo>
                  <a:lnTo>
                    <a:pt x="4477" y="8413"/>
                  </a:lnTo>
                  <a:cubicBezTo>
                    <a:pt x="4477" y="8341"/>
                    <a:pt x="4489" y="8282"/>
                    <a:pt x="4537" y="8222"/>
                  </a:cubicBezTo>
                  <a:lnTo>
                    <a:pt x="4704" y="7972"/>
                  </a:lnTo>
                  <a:cubicBezTo>
                    <a:pt x="4775" y="7853"/>
                    <a:pt x="4823" y="7734"/>
                    <a:pt x="4823" y="7591"/>
                  </a:cubicBezTo>
                  <a:lnTo>
                    <a:pt x="4823" y="7151"/>
                  </a:lnTo>
                  <a:cubicBezTo>
                    <a:pt x="4823" y="7079"/>
                    <a:pt x="4858" y="6996"/>
                    <a:pt x="4942" y="6984"/>
                  </a:cubicBezTo>
                  <a:cubicBezTo>
                    <a:pt x="5608" y="6722"/>
                    <a:pt x="6168" y="6270"/>
                    <a:pt x="6585" y="5674"/>
                  </a:cubicBezTo>
                  <a:cubicBezTo>
                    <a:pt x="7001" y="5067"/>
                    <a:pt x="7228" y="4353"/>
                    <a:pt x="7228" y="3626"/>
                  </a:cubicBezTo>
                  <a:cubicBezTo>
                    <a:pt x="7240" y="2614"/>
                    <a:pt x="6835" y="1686"/>
                    <a:pt x="6108" y="995"/>
                  </a:cubicBezTo>
                  <a:cubicBezTo>
                    <a:pt x="5434" y="354"/>
                    <a:pt x="4566" y="0"/>
                    <a:pt x="364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83"/>
            <p:cNvSpPr/>
            <p:nvPr/>
          </p:nvSpPr>
          <p:spPr>
            <a:xfrm>
              <a:off x="4886264" y="3536706"/>
              <a:ext cx="48919" cy="10662"/>
            </a:xfrm>
            <a:custGeom>
              <a:rect b="b" l="l" r="r" t="t"/>
              <a:pathLst>
                <a:path extrusionOk="0" h="335" w="1537">
                  <a:moveTo>
                    <a:pt x="167" y="1"/>
                  </a:moveTo>
                  <a:cubicBezTo>
                    <a:pt x="72" y="1"/>
                    <a:pt x="0" y="72"/>
                    <a:pt x="0" y="167"/>
                  </a:cubicBezTo>
                  <a:cubicBezTo>
                    <a:pt x="0" y="251"/>
                    <a:pt x="72" y="334"/>
                    <a:pt x="167" y="334"/>
                  </a:cubicBezTo>
                  <a:lnTo>
                    <a:pt x="1370" y="334"/>
                  </a:lnTo>
                  <a:cubicBezTo>
                    <a:pt x="1465" y="334"/>
                    <a:pt x="1536" y="251"/>
                    <a:pt x="1536" y="167"/>
                  </a:cubicBezTo>
                  <a:cubicBezTo>
                    <a:pt x="1536" y="60"/>
                    <a:pt x="1465" y="1"/>
                    <a:pt x="137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83"/>
            <p:cNvSpPr/>
            <p:nvPr/>
          </p:nvSpPr>
          <p:spPr>
            <a:xfrm>
              <a:off x="5187894" y="3536706"/>
              <a:ext cx="48919" cy="10662"/>
            </a:xfrm>
            <a:custGeom>
              <a:rect b="b" l="l" r="r" t="t"/>
              <a:pathLst>
                <a:path extrusionOk="0" h="335" w="1537">
                  <a:moveTo>
                    <a:pt x="167" y="1"/>
                  </a:moveTo>
                  <a:cubicBezTo>
                    <a:pt x="84" y="1"/>
                    <a:pt x="1" y="72"/>
                    <a:pt x="1" y="167"/>
                  </a:cubicBezTo>
                  <a:cubicBezTo>
                    <a:pt x="1" y="251"/>
                    <a:pt x="84" y="334"/>
                    <a:pt x="167" y="334"/>
                  </a:cubicBezTo>
                  <a:lnTo>
                    <a:pt x="1370" y="334"/>
                  </a:lnTo>
                  <a:cubicBezTo>
                    <a:pt x="1465" y="334"/>
                    <a:pt x="1537" y="251"/>
                    <a:pt x="1537" y="167"/>
                  </a:cubicBezTo>
                  <a:cubicBezTo>
                    <a:pt x="1537" y="60"/>
                    <a:pt x="1465" y="1"/>
                    <a:pt x="137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83"/>
            <p:cNvSpPr/>
            <p:nvPr/>
          </p:nvSpPr>
          <p:spPr>
            <a:xfrm>
              <a:off x="5056414" y="3366174"/>
              <a:ext cx="10248" cy="48919"/>
            </a:xfrm>
            <a:custGeom>
              <a:rect b="b" l="l" r="r" t="t"/>
              <a:pathLst>
                <a:path extrusionOk="0" h="1537" w="322">
                  <a:moveTo>
                    <a:pt x="167" y="1"/>
                  </a:moveTo>
                  <a:cubicBezTo>
                    <a:pt x="72" y="1"/>
                    <a:pt x="0" y="72"/>
                    <a:pt x="0" y="168"/>
                  </a:cubicBezTo>
                  <a:lnTo>
                    <a:pt x="0" y="1370"/>
                  </a:lnTo>
                  <a:cubicBezTo>
                    <a:pt x="0" y="1465"/>
                    <a:pt x="72" y="1537"/>
                    <a:pt x="167" y="1537"/>
                  </a:cubicBezTo>
                  <a:cubicBezTo>
                    <a:pt x="250" y="1537"/>
                    <a:pt x="322" y="1465"/>
                    <a:pt x="322" y="1370"/>
                  </a:cubicBezTo>
                  <a:lnTo>
                    <a:pt x="322" y="168"/>
                  </a:lnTo>
                  <a:cubicBezTo>
                    <a:pt x="322" y="72"/>
                    <a:pt x="250"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83"/>
            <p:cNvSpPr/>
            <p:nvPr/>
          </p:nvSpPr>
          <p:spPr>
            <a:xfrm>
              <a:off x="4978723" y="3650744"/>
              <a:ext cx="22757" cy="29249"/>
            </a:xfrm>
            <a:custGeom>
              <a:rect b="b" l="l" r="r" t="t"/>
              <a:pathLst>
                <a:path extrusionOk="0" h="919" w="715">
                  <a:moveTo>
                    <a:pt x="525" y="1"/>
                  </a:moveTo>
                  <a:cubicBezTo>
                    <a:pt x="470" y="1"/>
                    <a:pt x="413" y="30"/>
                    <a:pt x="381" y="85"/>
                  </a:cubicBezTo>
                  <a:lnTo>
                    <a:pt x="48" y="680"/>
                  </a:lnTo>
                  <a:cubicBezTo>
                    <a:pt x="0" y="752"/>
                    <a:pt x="24" y="859"/>
                    <a:pt x="108" y="894"/>
                  </a:cubicBezTo>
                  <a:cubicBezTo>
                    <a:pt x="131" y="918"/>
                    <a:pt x="167" y="918"/>
                    <a:pt x="179" y="918"/>
                  </a:cubicBezTo>
                  <a:cubicBezTo>
                    <a:pt x="239" y="918"/>
                    <a:pt x="286" y="883"/>
                    <a:pt x="310" y="835"/>
                  </a:cubicBezTo>
                  <a:lnTo>
                    <a:pt x="655" y="240"/>
                  </a:lnTo>
                  <a:cubicBezTo>
                    <a:pt x="715" y="156"/>
                    <a:pt x="703" y="61"/>
                    <a:pt x="608" y="25"/>
                  </a:cubicBezTo>
                  <a:cubicBezTo>
                    <a:pt x="583" y="9"/>
                    <a:pt x="554" y="1"/>
                    <a:pt x="52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83"/>
            <p:cNvSpPr/>
            <p:nvPr/>
          </p:nvSpPr>
          <p:spPr>
            <a:xfrm>
              <a:off x="5121597" y="3403380"/>
              <a:ext cx="22757" cy="29154"/>
            </a:xfrm>
            <a:custGeom>
              <a:rect b="b" l="l" r="r" t="t"/>
              <a:pathLst>
                <a:path extrusionOk="0" h="916" w="715">
                  <a:moveTo>
                    <a:pt x="537" y="1"/>
                  </a:moveTo>
                  <a:cubicBezTo>
                    <a:pt x="476" y="1"/>
                    <a:pt x="418" y="33"/>
                    <a:pt x="393" y="82"/>
                  </a:cubicBezTo>
                  <a:lnTo>
                    <a:pt x="48" y="677"/>
                  </a:lnTo>
                  <a:cubicBezTo>
                    <a:pt x="0" y="749"/>
                    <a:pt x="36" y="856"/>
                    <a:pt x="107" y="904"/>
                  </a:cubicBezTo>
                  <a:cubicBezTo>
                    <a:pt x="143" y="915"/>
                    <a:pt x="167" y="915"/>
                    <a:pt x="179" y="915"/>
                  </a:cubicBezTo>
                  <a:cubicBezTo>
                    <a:pt x="238" y="915"/>
                    <a:pt x="286" y="880"/>
                    <a:pt x="322" y="844"/>
                  </a:cubicBezTo>
                  <a:lnTo>
                    <a:pt x="655" y="249"/>
                  </a:lnTo>
                  <a:cubicBezTo>
                    <a:pt x="715" y="165"/>
                    <a:pt x="691" y="70"/>
                    <a:pt x="619" y="22"/>
                  </a:cubicBezTo>
                  <a:cubicBezTo>
                    <a:pt x="593" y="8"/>
                    <a:pt x="565" y="1"/>
                    <a:pt x="53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83"/>
            <p:cNvSpPr/>
            <p:nvPr/>
          </p:nvSpPr>
          <p:spPr>
            <a:xfrm>
              <a:off x="4922643" y="3459842"/>
              <a:ext cx="31095" cy="21197"/>
            </a:xfrm>
            <a:custGeom>
              <a:rect b="b" l="l" r="r" t="t"/>
              <a:pathLst>
                <a:path extrusionOk="0" h="666" w="977">
                  <a:moveTo>
                    <a:pt x="199" y="1"/>
                  </a:moveTo>
                  <a:cubicBezTo>
                    <a:pt x="141" y="1"/>
                    <a:pt x="81" y="33"/>
                    <a:pt x="48" y="82"/>
                  </a:cubicBezTo>
                  <a:cubicBezTo>
                    <a:pt x="0" y="153"/>
                    <a:pt x="36" y="261"/>
                    <a:pt x="108" y="308"/>
                  </a:cubicBezTo>
                  <a:lnTo>
                    <a:pt x="703" y="642"/>
                  </a:lnTo>
                  <a:cubicBezTo>
                    <a:pt x="739" y="665"/>
                    <a:pt x="762" y="665"/>
                    <a:pt x="774" y="665"/>
                  </a:cubicBezTo>
                  <a:cubicBezTo>
                    <a:pt x="834" y="665"/>
                    <a:pt x="881" y="630"/>
                    <a:pt x="917" y="582"/>
                  </a:cubicBezTo>
                  <a:cubicBezTo>
                    <a:pt x="977" y="511"/>
                    <a:pt x="941" y="404"/>
                    <a:pt x="870" y="368"/>
                  </a:cubicBezTo>
                  <a:lnTo>
                    <a:pt x="274" y="23"/>
                  </a:lnTo>
                  <a:cubicBezTo>
                    <a:pt x="252" y="8"/>
                    <a:pt x="226" y="1"/>
                    <a:pt x="19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83"/>
            <p:cNvSpPr/>
            <p:nvPr/>
          </p:nvSpPr>
          <p:spPr>
            <a:xfrm>
              <a:off x="5169720" y="3602334"/>
              <a:ext cx="30714" cy="21197"/>
            </a:xfrm>
            <a:custGeom>
              <a:rect b="b" l="l" r="r" t="t"/>
              <a:pathLst>
                <a:path extrusionOk="0" h="666" w="965">
                  <a:moveTo>
                    <a:pt x="187" y="1"/>
                  </a:moveTo>
                  <a:cubicBezTo>
                    <a:pt x="129" y="1"/>
                    <a:pt x="69" y="33"/>
                    <a:pt x="36" y="82"/>
                  </a:cubicBezTo>
                  <a:cubicBezTo>
                    <a:pt x="0" y="153"/>
                    <a:pt x="24" y="260"/>
                    <a:pt x="95" y="308"/>
                  </a:cubicBezTo>
                  <a:lnTo>
                    <a:pt x="691" y="653"/>
                  </a:lnTo>
                  <a:cubicBezTo>
                    <a:pt x="727" y="665"/>
                    <a:pt x="750" y="665"/>
                    <a:pt x="774" y="665"/>
                  </a:cubicBezTo>
                  <a:cubicBezTo>
                    <a:pt x="834" y="665"/>
                    <a:pt x="869" y="629"/>
                    <a:pt x="905" y="594"/>
                  </a:cubicBezTo>
                  <a:cubicBezTo>
                    <a:pt x="965" y="510"/>
                    <a:pt x="953" y="415"/>
                    <a:pt x="857" y="368"/>
                  </a:cubicBezTo>
                  <a:lnTo>
                    <a:pt x="262" y="22"/>
                  </a:lnTo>
                  <a:cubicBezTo>
                    <a:pt x="240" y="7"/>
                    <a:pt x="214" y="1"/>
                    <a:pt x="18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83"/>
            <p:cNvSpPr/>
            <p:nvPr/>
          </p:nvSpPr>
          <p:spPr>
            <a:xfrm>
              <a:off x="5121597" y="3650744"/>
              <a:ext cx="22757" cy="29249"/>
            </a:xfrm>
            <a:custGeom>
              <a:rect b="b" l="l" r="r" t="t"/>
              <a:pathLst>
                <a:path extrusionOk="0" h="919" w="715">
                  <a:moveTo>
                    <a:pt x="190" y="1"/>
                  </a:moveTo>
                  <a:cubicBezTo>
                    <a:pt x="161" y="1"/>
                    <a:pt x="132" y="9"/>
                    <a:pt x="107" y="25"/>
                  </a:cubicBezTo>
                  <a:cubicBezTo>
                    <a:pt x="36" y="61"/>
                    <a:pt x="0" y="168"/>
                    <a:pt x="48" y="240"/>
                  </a:cubicBezTo>
                  <a:lnTo>
                    <a:pt x="393" y="835"/>
                  </a:lnTo>
                  <a:cubicBezTo>
                    <a:pt x="417" y="883"/>
                    <a:pt x="476" y="918"/>
                    <a:pt x="524" y="918"/>
                  </a:cubicBezTo>
                  <a:cubicBezTo>
                    <a:pt x="560" y="918"/>
                    <a:pt x="584" y="918"/>
                    <a:pt x="595" y="894"/>
                  </a:cubicBezTo>
                  <a:cubicBezTo>
                    <a:pt x="691" y="859"/>
                    <a:pt x="715" y="752"/>
                    <a:pt x="679" y="680"/>
                  </a:cubicBezTo>
                  <a:lnTo>
                    <a:pt x="334" y="85"/>
                  </a:lnTo>
                  <a:cubicBezTo>
                    <a:pt x="302" y="30"/>
                    <a:pt x="245" y="1"/>
                    <a:pt x="19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83"/>
            <p:cNvSpPr/>
            <p:nvPr/>
          </p:nvSpPr>
          <p:spPr>
            <a:xfrm>
              <a:off x="4978723" y="3403380"/>
              <a:ext cx="22757" cy="29154"/>
            </a:xfrm>
            <a:custGeom>
              <a:rect b="b" l="l" r="r" t="t"/>
              <a:pathLst>
                <a:path extrusionOk="0" h="916" w="715">
                  <a:moveTo>
                    <a:pt x="182" y="1"/>
                  </a:moveTo>
                  <a:cubicBezTo>
                    <a:pt x="156" y="1"/>
                    <a:pt x="130" y="8"/>
                    <a:pt x="108" y="22"/>
                  </a:cubicBezTo>
                  <a:cubicBezTo>
                    <a:pt x="24" y="70"/>
                    <a:pt x="0" y="177"/>
                    <a:pt x="48" y="249"/>
                  </a:cubicBezTo>
                  <a:lnTo>
                    <a:pt x="381" y="844"/>
                  </a:lnTo>
                  <a:cubicBezTo>
                    <a:pt x="417" y="892"/>
                    <a:pt x="477" y="915"/>
                    <a:pt x="524" y="915"/>
                  </a:cubicBezTo>
                  <a:cubicBezTo>
                    <a:pt x="548" y="915"/>
                    <a:pt x="584" y="915"/>
                    <a:pt x="596" y="904"/>
                  </a:cubicBezTo>
                  <a:cubicBezTo>
                    <a:pt x="703" y="856"/>
                    <a:pt x="715" y="749"/>
                    <a:pt x="667" y="677"/>
                  </a:cubicBezTo>
                  <a:lnTo>
                    <a:pt x="322" y="82"/>
                  </a:lnTo>
                  <a:cubicBezTo>
                    <a:pt x="297" y="33"/>
                    <a:pt x="239" y="1"/>
                    <a:pt x="1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83"/>
            <p:cNvSpPr/>
            <p:nvPr/>
          </p:nvSpPr>
          <p:spPr>
            <a:xfrm>
              <a:off x="5169720" y="3459842"/>
              <a:ext cx="30714" cy="21197"/>
            </a:xfrm>
            <a:custGeom>
              <a:rect b="b" l="l" r="r" t="t"/>
              <a:pathLst>
                <a:path extrusionOk="0" h="666" w="965">
                  <a:moveTo>
                    <a:pt x="771" y="1"/>
                  </a:moveTo>
                  <a:cubicBezTo>
                    <a:pt x="744" y="1"/>
                    <a:pt x="717" y="8"/>
                    <a:pt x="691" y="23"/>
                  </a:cubicBezTo>
                  <a:lnTo>
                    <a:pt x="95" y="368"/>
                  </a:lnTo>
                  <a:cubicBezTo>
                    <a:pt x="24" y="404"/>
                    <a:pt x="0" y="511"/>
                    <a:pt x="36" y="582"/>
                  </a:cubicBezTo>
                  <a:cubicBezTo>
                    <a:pt x="72" y="630"/>
                    <a:pt x="131" y="665"/>
                    <a:pt x="179" y="665"/>
                  </a:cubicBezTo>
                  <a:cubicBezTo>
                    <a:pt x="203" y="665"/>
                    <a:pt x="238" y="665"/>
                    <a:pt x="250" y="642"/>
                  </a:cubicBezTo>
                  <a:lnTo>
                    <a:pt x="846" y="308"/>
                  </a:lnTo>
                  <a:cubicBezTo>
                    <a:pt x="953" y="261"/>
                    <a:pt x="965" y="153"/>
                    <a:pt x="917" y="82"/>
                  </a:cubicBezTo>
                  <a:cubicBezTo>
                    <a:pt x="884" y="33"/>
                    <a:pt x="829" y="1"/>
                    <a:pt x="77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83"/>
            <p:cNvSpPr/>
            <p:nvPr/>
          </p:nvSpPr>
          <p:spPr>
            <a:xfrm>
              <a:off x="4922643" y="3602334"/>
              <a:ext cx="31095" cy="21197"/>
            </a:xfrm>
            <a:custGeom>
              <a:rect b="b" l="l" r="r" t="t"/>
              <a:pathLst>
                <a:path extrusionOk="0" h="666" w="977">
                  <a:moveTo>
                    <a:pt x="778" y="1"/>
                  </a:moveTo>
                  <a:cubicBezTo>
                    <a:pt x="751" y="1"/>
                    <a:pt x="725" y="7"/>
                    <a:pt x="703" y="22"/>
                  </a:cubicBezTo>
                  <a:lnTo>
                    <a:pt x="108" y="368"/>
                  </a:lnTo>
                  <a:cubicBezTo>
                    <a:pt x="36" y="415"/>
                    <a:pt x="0" y="510"/>
                    <a:pt x="48" y="594"/>
                  </a:cubicBezTo>
                  <a:cubicBezTo>
                    <a:pt x="84" y="629"/>
                    <a:pt x="131" y="665"/>
                    <a:pt x="179" y="665"/>
                  </a:cubicBezTo>
                  <a:cubicBezTo>
                    <a:pt x="215" y="665"/>
                    <a:pt x="238" y="665"/>
                    <a:pt x="262" y="653"/>
                  </a:cubicBezTo>
                  <a:lnTo>
                    <a:pt x="858" y="308"/>
                  </a:lnTo>
                  <a:cubicBezTo>
                    <a:pt x="941" y="260"/>
                    <a:pt x="977" y="153"/>
                    <a:pt x="929" y="82"/>
                  </a:cubicBezTo>
                  <a:cubicBezTo>
                    <a:pt x="896" y="33"/>
                    <a:pt x="836" y="1"/>
                    <a:pt x="77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83"/>
            <p:cNvSpPr/>
            <p:nvPr/>
          </p:nvSpPr>
          <p:spPr>
            <a:xfrm>
              <a:off x="5077993" y="3451758"/>
              <a:ext cx="70912" cy="62637"/>
            </a:xfrm>
            <a:custGeom>
              <a:rect b="b" l="l" r="r" t="t"/>
              <a:pathLst>
                <a:path extrusionOk="0" h="1968" w="2228">
                  <a:moveTo>
                    <a:pt x="186" y="1"/>
                  </a:moveTo>
                  <a:cubicBezTo>
                    <a:pt x="104" y="1"/>
                    <a:pt x="35" y="47"/>
                    <a:pt x="25" y="122"/>
                  </a:cubicBezTo>
                  <a:cubicBezTo>
                    <a:pt x="1" y="217"/>
                    <a:pt x="49" y="300"/>
                    <a:pt x="144" y="312"/>
                  </a:cubicBezTo>
                  <a:cubicBezTo>
                    <a:pt x="930" y="527"/>
                    <a:pt x="1584" y="1098"/>
                    <a:pt x="1894" y="1860"/>
                  </a:cubicBezTo>
                  <a:cubicBezTo>
                    <a:pt x="1930" y="1920"/>
                    <a:pt x="1989" y="1967"/>
                    <a:pt x="2049" y="1967"/>
                  </a:cubicBezTo>
                  <a:cubicBezTo>
                    <a:pt x="2061" y="1967"/>
                    <a:pt x="2085" y="1967"/>
                    <a:pt x="2108" y="1955"/>
                  </a:cubicBezTo>
                  <a:cubicBezTo>
                    <a:pt x="2192" y="1908"/>
                    <a:pt x="2227" y="1812"/>
                    <a:pt x="2192" y="1729"/>
                  </a:cubicBezTo>
                  <a:cubicBezTo>
                    <a:pt x="1846" y="884"/>
                    <a:pt x="1108" y="229"/>
                    <a:pt x="215" y="3"/>
                  </a:cubicBezTo>
                  <a:cubicBezTo>
                    <a:pt x="206" y="1"/>
                    <a:pt x="196" y="1"/>
                    <a:pt x="18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5" name="Google Shape;6815;p83"/>
          <p:cNvGrpSpPr/>
          <p:nvPr/>
        </p:nvGrpSpPr>
        <p:grpSpPr>
          <a:xfrm>
            <a:off x="5331913" y="3413947"/>
            <a:ext cx="347143" cy="254684"/>
            <a:chOff x="5331913" y="3413947"/>
            <a:chExt cx="347143" cy="254684"/>
          </a:xfrm>
        </p:grpSpPr>
        <p:sp>
          <p:nvSpPr>
            <p:cNvPr id="6816" name="Google Shape;6816;p83"/>
            <p:cNvSpPr/>
            <p:nvPr/>
          </p:nvSpPr>
          <p:spPr>
            <a:xfrm>
              <a:off x="5597163" y="3523083"/>
              <a:ext cx="43222" cy="15564"/>
            </a:xfrm>
            <a:custGeom>
              <a:rect b="b" l="l" r="r" t="t"/>
              <a:pathLst>
                <a:path extrusionOk="0" h="489" w="1358">
                  <a:moveTo>
                    <a:pt x="167" y="0"/>
                  </a:moveTo>
                  <a:cubicBezTo>
                    <a:pt x="84" y="0"/>
                    <a:pt x="0" y="71"/>
                    <a:pt x="0" y="167"/>
                  </a:cubicBezTo>
                  <a:cubicBezTo>
                    <a:pt x="0" y="250"/>
                    <a:pt x="84" y="322"/>
                    <a:pt x="167" y="322"/>
                  </a:cubicBezTo>
                  <a:cubicBezTo>
                    <a:pt x="346" y="322"/>
                    <a:pt x="870" y="357"/>
                    <a:pt x="1120" y="476"/>
                  </a:cubicBezTo>
                  <a:cubicBezTo>
                    <a:pt x="1155" y="488"/>
                    <a:pt x="1167" y="488"/>
                    <a:pt x="1191" y="488"/>
                  </a:cubicBezTo>
                  <a:cubicBezTo>
                    <a:pt x="1251" y="488"/>
                    <a:pt x="1310" y="464"/>
                    <a:pt x="1346" y="405"/>
                  </a:cubicBezTo>
                  <a:cubicBezTo>
                    <a:pt x="1358" y="322"/>
                    <a:pt x="1334" y="226"/>
                    <a:pt x="1251" y="191"/>
                  </a:cubicBezTo>
                  <a:cubicBezTo>
                    <a:pt x="882" y="12"/>
                    <a:pt x="203"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83"/>
            <p:cNvSpPr/>
            <p:nvPr/>
          </p:nvSpPr>
          <p:spPr>
            <a:xfrm>
              <a:off x="5331913" y="3413947"/>
              <a:ext cx="347143" cy="253538"/>
            </a:xfrm>
            <a:custGeom>
              <a:rect b="b" l="l" r="r" t="t"/>
              <a:pathLst>
                <a:path extrusionOk="0" h="7966" w="10907">
                  <a:moveTo>
                    <a:pt x="7168" y="357"/>
                  </a:moveTo>
                  <a:lnTo>
                    <a:pt x="7168" y="1893"/>
                  </a:lnTo>
                  <a:cubicBezTo>
                    <a:pt x="7168" y="2131"/>
                    <a:pt x="7120" y="2357"/>
                    <a:pt x="7013" y="2560"/>
                  </a:cubicBezTo>
                  <a:cubicBezTo>
                    <a:pt x="7001" y="2584"/>
                    <a:pt x="7001" y="2608"/>
                    <a:pt x="7001" y="2643"/>
                  </a:cubicBezTo>
                  <a:lnTo>
                    <a:pt x="7001" y="3084"/>
                  </a:lnTo>
                  <a:cubicBezTo>
                    <a:pt x="7001" y="3512"/>
                    <a:pt x="6822" y="3917"/>
                    <a:pt x="6513" y="4203"/>
                  </a:cubicBezTo>
                  <a:cubicBezTo>
                    <a:pt x="6465" y="4227"/>
                    <a:pt x="6429" y="4274"/>
                    <a:pt x="6394" y="4310"/>
                  </a:cubicBezTo>
                  <a:cubicBezTo>
                    <a:pt x="6111" y="4514"/>
                    <a:pt x="5775" y="4621"/>
                    <a:pt x="5415" y="4621"/>
                  </a:cubicBezTo>
                  <a:cubicBezTo>
                    <a:pt x="5396" y="4621"/>
                    <a:pt x="5377" y="4620"/>
                    <a:pt x="5358" y="4620"/>
                  </a:cubicBezTo>
                  <a:cubicBezTo>
                    <a:pt x="4536" y="4560"/>
                    <a:pt x="3917" y="3858"/>
                    <a:pt x="3917" y="3024"/>
                  </a:cubicBezTo>
                  <a:lnTo>
                    <a:pt x="3917" y="2643"/>
                  </a:lnTo>
                  <a:cubicBezTo>
                    <a:pt x="3917" y="2608"/>
                    <a:pt x="3917" y="2596"/>
                    <a:pt x="3905" y="2560"/>
                  </a:cubicBezTo>
                  <a:cubicBezTo>
                    <a:pt x="3798" y="2357"/>
                    <a:pt x="3751" y="2131"/>
                    <a:pt x="3751" y="1893"/>
                  </a:cubicBezTo>
                  <a:lnTo>
                    <a:pt x="3751" y="1548"/>
                  </a:lnTo>
                  <a:cubicBezTo>
                    <a:pt x="3751" y="893"/>
                    <a:pt x="4286" y="357"/>
                    <a:pt x="4941" y="357"/>
                  </a:cubicBezTo>
                  <a:close/>
                  <a:moveTo>
                    <a:pt x="10013" y="2905"/>
                  </a:moveTo>
                  <a:lnTo>
                    <a:pt x="10013" y="3560"/>
                  </a:lnTo>
                  <a:cubicBezTo>
                    <a:pt x="10013" y="3667"/>
                    <a:pt x="9989" y="3774"/>
                    <a:pt x="9942" y="3870"/>
                  </a:cubicBezTo>
                  <a:lnTo>
                    <a:pt x="9870" y="4036"/>
                  </a:lnTo>
                  <a:cubicBezTo>
                    <a:pt x="9858" y="4048"/>
                    <a:pt x="9858" y="4084"/>
                    <a:pt x="9858" y="4108"/>
                  </a:cubicBezTo>
                  <a:lnTo>
                    <a:pt x="9858" y="4453"/>
                  </a:lnTo>
                  <a:cubicBezTo>
                    <a:pt x="9870" y="4679"/>
                    <a:pt x="9763" y="4882"/>
                    <a:pt x="9597" y="5048"/>
                  </a:cubicBezTo>
                  <a:cubicBezTo>
                    <a:pt x="9451" y="5205"/>
                    <a:pt x="9244" y="5288"/>
                    <a:pt x="9022" y="5288"/>
                  </a:cubicBezTo>
                  <a:cubicBezTo>
                    <a:pt x="9007" y="5288"/>
                    <a:pt x="8992" y="5287"/>
                    <a:pt x="8977" y="5286"/>
                  </a:cubicBezTo>
                  <a:cubicBezTo>
                    <a:pt x="8513" y="5275"/>
                    <a:pt x="8144" y="4870"/>
                    <a:pt x="8144" y="4382"/>
                  </a:cubicBezTo>
                  <a:lnTo>
                    <a:pt x="8144" y="4084"/>
                  </a:lnTo>
                  <a:cubicBezTo>
                    <a:pt x="8144" y="4048"/>
                    <a:pt x="8144" y="4036"/>
                    <a:pt x="8132" y="4012"/>
                  </a:cubicBezTo>
                  <a:lnTo>
                    <a:pt x="8025" y="3810"/>
                  </a:lnTo>
                  <a:cubicBezTo>
                    <a:pt x="8002" y="3741"/>
                    <a:pt x="7968" y="3672"/>
                    <a:pt x="7966" y="3582"/>
                  </a:cubicBezTo>
                  <a:lnTo>
                    <a:pt x="7966" y="3582"/>
                  </a:lnTo>
                  <a:cubicBezTo>
                    <a:pt x="7973" y="3196"/>
                    <a:pt x="8279" y="2905"/>
                    <a:pt x="8644" y="2905"/>
                  </a:cubicBezTo>
                  <a:close/>
                  <a:moveTo>
                    <a:pt x="1727" y="2893"/>
                  </a:moveTo>
                  <a:cubicBezTo>
                    <a:pt x="2000" y="2893"/>
                    <a:pt x="2250" y="3000"/>
                    <a:pt x="2441" y="3191"/>
                  </a:cubicBezTo>
                  <a:cubicBezTo>
                    <a:pt x="2643" y="3381"/>
                    <a:pt x="2739" y="3655"/>
                    <a:pt x="2774" y="3929"/>
                  </a:cubicBezTo>
                  <a:cubicBezTo>
                    <a:pt x="2774" y="4024"/>
                    <a:pt x="2786" y="4132"/>
                    <a:pt x="2786" y="4227"/>
                  </a:cubicBezTo>
                  <a:lnTo>
                    <a:pt x="2786" y="4262"/>
                  </a:lnTo>
                  <a:cubicBezTo>
                    <a:pt x="2608" y="3989"/>
                    <a:pt x="2358" y="3798"/>
                    <a:pt x="2000" y="3691"/>
                  </a:cubicBezTo>
                  <a:cubicBezTo>
                    <a:pt x="1753" y="3615"/>
                    <a:pt x="1520" y="3607"/>
                    <a:pt x="1431" y="3607"/>
                  </a:cubicBezTo>
                  <a:cubicBezTo>
                    <a:pt x="1409" y="3607"/>
                    <a:pt x="1396" y="3608"/>
                    <a:pt x="1393" y="3608"/>
                  </a:cubicBezTo>
                  <a:cubicBezTo>
                    <a:pt x="1346" y="3608"/>
                    <a:pt x="1310" y="3620"/>
                    <a:pt x="1286" y="3655"/>
                  </a:cubicBezTo>
                  <a:lnTo>
                    <a:pt x="1000" y="3953"/>
                  </a:lnTo>
                  <a:cubicBezTo>
                    <a:pt x="941" y="4012"/>
                    <a:pt x="941" y="4108"/>
                    <a:pt x="1000" y="4167"/>
                  </a:cubicBezTo>
                  <a:cubicBezTo>
                    <a:pt x="1030" y="4197"/>
                    <a:pt x="1072" y="4212"/>
                    <a:pt x="1113" y="4212"/>
                  </a:cubicBezTo>
                  <a:cubicBezTo>
                    <a:pt x="1155" y="4212"/>
                    <a:pt x="1197" y="4197"/>
                    <a:pt x="1226" y="4167"/>
                  </a:cubicBezTo>
                  <a:lnTo>
                    <a:pt x="1465" y="3917"/>
                  </a:lnTo>
                  <a:cubicBezTo>
                    <a:pt x="1667" y="3929"/>
                    <a:pt x="2322" y="4012"/>
                    <a:pt x="2572" y="4572"/>
                  </a:cubicBezTo>
                  <a:cubicBezTo>
                    <a:pt x="2500" y="4989"/>
                    <a:pt x="2143" y="5298"/>
                    <a:pt x="1727" y="5298"/>
                  </a:cubicBezTo>
                  <a:cubicBezTo>
                    <a:pt x="1250" y="5298"/>
                    <a:pt x="869" y="4917"/>
                    <a:pt x="869" y="4441"/>
                  </a:cubicBezTo>
                  <a:cubicBezTo>
                    <a:pt x="869" y="4346"/>
                    <a:pt x="798" y="4274"/>
                    <a:pt x="703" y="4274"/>
                  </a:cubicBezTo>
                  <a:lnTo>
                    <a:pt x="679" y="4274"/>
                  </a:lnTo>
                  <a:lnTo>
                    <a:pt x="679" y="4227"/>
                  </a:lnTo>
                  <a:cubicBezTo>
                    <a:pt x="679" y="4132"/>
                    <a:pt x="679" y="4024"/>
                    <a:pt x="691" y="3929"/>
                  </a:cubicBezTo>
                  <a:cubicBezTo>
                    <a:pt x="703" y="3655"/>
                    <a:pt x="822" y="3381"/>
                    <a:pt x="1012" y="3191"/>
                  </a:cubicBezTo>
                  <a:cubicBezTo>
                    <a:pt x="1215" y="3000"/>
                    <a:pt x="1465" y="2893"/>
                    <a:pt x="1727" y="2893"/>
                  </a:cubicBezTo>
                  <a:close/>
                  <a:moveTo>
                    <a:pt x="643" y="4882"/>
                  </a:moveTo>
                  <a:cubicBezTo>
                    <a:pt x="726" y="5096"/>
                    <a:pt x="881" y="5275"/>
                    <a:pt x="1060" y="5405"/>
                  </a:cubicBezTo>
                  <a:lnTo>
                    <a:pt x="1060" y="5596"/>
                  </a:lnTo>
                  <a:cubicBezTo>
                    <a:pt x="762" y="5501"/>
                    <a:pt x="619" y="5346"/>
                    <a:pt x="560" y="5275"/>
                  </a:cubicBezTo>
                  <a:cubicBezTo>
                    <a:pt x="595" y="5155"/>
                    <a:pt x="631" y="5036"/>
                    <a:pt x="643" y="4882"/>
                  </a:cubicBezTo>
                  <a:close/>
                  <a:moveTo>
                    <a:pt x="2798" y="4882"/>
                  </a:moveTo>
                  <a:cubicBezTo>
                    <a:pt x="2810" y="5024"/>
                    <a:pt x="2846" y="5155"/>
                    <a:pt x="2893" y="5263"/>
                  </a:cubicBezTo>
                  <a:cubicBezTo>
                    <a:pt x="2834" y="5346"/>
                    <a:pt x="2679" y="5477"/>
                    <a:pt x="2381" y="5596"/>
                  </a:cubicBezTo>
                  <a:lnTo>
                    <a:pt x="2381" y="5405"/>
                  </a:lnTo>
                  <a:cubicBezTo>
                    <a:pt x="2560" y="5275"/>
                    <a:pt x="2715" y="5096"/>
                    <a:pt x="2798" y="4882"/>
                  </a:cubicBezTo>
                  <a:close/>
                  <a:moveTo>
                    <a:pt x="6299" y="4727"/>
                  </a:moveTo>
                  <a:lnTo>
                    <a:pt x="6299" y="5001"/>
                  </a:lnTo>
                  <a:lnTo>
                    <a:pt x="5453" y="5596"/>
                  </a:lnTo>
                  <a:lnTo>
                    <a:pt x="4584" y="5024"/>
                  </a:lnTo>
                  <a:lnTo>
                    <a:pt x="4584" y="4727"/>
                  </a:lnTo>
                  <a:cubicBezTo>
                    <a:pt x="4810" y="4846"/>
                    <a:pt x="5060" y="4917"/>
                    <a:pt x="5322" y="4929"/>
                  </a:cubicBezTo>
                  <a:lnTo>
                    <a:pt x="5441" y="4929"/>
                  </a:lnTo>
                  <a:cubicBezTo>
                    <a:pt x="5739" y="4929"/>
                    <a:pt x="6037" y="4858"/>
                    <a:pt x="6299" y="4727"/>
                  </a:cubicBezTo>
                  <a:close/>
                  <a:moveTo>
                    <a:pt x="9347" y="5572"/>
                  </a:moveTo>
                  <a:lnTo>
                    <a:pt x="9347" y="5632"/>
                  </a:lnTo>
                  <a:cubicBezTo>
                    <a:pt x="9347" y="5656"/>
                    <a:pt x="9347" y="5691"/>
                    <a:pt x="9358" y="5715"/>
                  </a:cubicBezTo>
                  <a:lnTo>
                    <a:pt x="9001" y="6072"/>
                  </a:lnTo>
                  <a:lnTo>
                    <a:pt x="8644" y="5715"/>
                  </a:lnTo>
                  <a:cubicBezTo>
                    <a:pt x="8644" y="5691"/>
                    <a:pt x="8668" y="5656"/>
                    <a:pt x="8668" y="5632"/>
                  </a:cubicBezTo>
                  <a:lnTo>
                    <a:pt x="8668" y="5572"/>
                  </a:lnTo>
                  <a:cubicBezTo>
                    <a:pt x="8763" y="5596"/>
                    <a:pt x="8870" y="5632"/>
                    <a:pt x="8977" y="5632"/>
                  </a:cubicBezTo>
                  <a:lnTo>
                    <a:pt x="9001" y="5632"/>
                  </a:lnTo>
                  <a:cubicBezTo>
                    <a:pt x="9120" y="5632"/>
                    <a:pt x="9239" y="5620"/>
                    <a:pt x="9347" y="5572"/>
                  </a:cubicBezTo>
                  <a:close/>
                  <a:moveTo>
                    <a:pt x="2108" y="5572"/>
                  </a:moveTo>
                  <a:lnTo>
                    <a:pt x="2108" y="5739"/>
                  </a:lnTo>
                  <a:cubicBezTo>
                    <a:pt x="2108" y="5798"/>
                    <a:pt x="2119" y="5834"/>
                    <a:pt x="2143" y="5882"/>
                  </a:cubicBezTo>
                  <a:lnTo>
                    <a:pt x="1965" y="6013"/>
                  </a:lnTo>
                  <a:cubicBezTo>
                    <a:pt x="1899" y="6084"/>
                    <a:pt x="1816" y="6120"/>
                    <a:pt x="1731" y="6120"/>
                  </a:cubicBezTo>
                  <a:cubicBezTo>
                    <a:pt x="1646" y="6120"/>
                    <a:pt x="1560" y="6084"/>
                    <a:pt x="1488" y="6013"/>
                  </a:cubicBezTo>
                  <a:lnTo>
                    <a:pt x="1346" y="5882"/>
                  </a:lnTo>
                  <a:cubicBezTo>
                    <a:pt x="1369" y="5834"/>
                    <a:pt x="1381" y="5775"/>
                    <a:pt x="1381" y="5739"/>
                  </a:cubicBezTo>
                  <a:lnTo>
                    <a:pt x="1381" y="5572"/>
                  </a:lnTo>
                  <a:cubicBezTo>
                    <a:pt x="1488" y="5596"/>
                    <a:pt x="1607" y="5632"/>
                    <a:pt x="1750" y="5632"/>
                  </a:cubicBezTo>
                  <a:cubicBezTo>
                    <a:pt x="1857" y="5632"/>
                    <a:pt x="1977" y="5608"/>
                    <a:pt x="2108" y="5572"/>
                  </a:cubicBezTo>
                  <a:close/>
                  <a:moveTo>
                    <a:pt x="4465" y="5298"/>
                  </a:moveTo>
                  <a:lnTo>
                    <a:pt x="5215" y="5810"/>
                  </a:lnTo>
                  <a:lnTo>
                    <a:pt x="4810" y="6215"/>
                  </a:lnTo>
                  <a:lnTo>
                    <a:pt x="4798" y="6215"/>
                  </a:lnTo>
                  <a:lnTo>
                    <a:pt x="4310" y="5465"/>
                  </a:lnTo>
                  <a:lnTo>
                    <a:pt x="4465" y="5298"/>
                  </a:lnTo>
                  <a:close/>
                  <a:moveTo>
                    <a:pt x="6429" y="5298"/>
                  </a:moveTo>
                  <a:lnTo>
                    <a:pt x="6596" y="5465"/>
                  </a:lnTo>
                  <a:lnTo>
                    <a:pt x="6108" y="6215"/>
                  </a:lnTo>
                  <a:lnTo>
                    <a:pt x="6096" y="6215"/>
                  </a:lnTo>
                  <a:lnTo>
                    <a:pt x="5691" y="5810"/>
                  </a:lnTo>
                  <a:lnTo>
                    <a:pt x="6429" y="5298"/>
                  </a:lnTo>
                  <a:close/>
                  <a:moveTo>
                    <a:pt x="4905" y="0"/>
                  </a:moveTo>
                  <a:cubicBezTo>
                    <a:pt x="4072" y="0"/>
                    <a:pt x="3381" y="691"/>
                    <a:pt x="3381" y="1524"/>
                  </a:cubicBezTo>
                  <a:lnTo>
                    <a:pt x="3381" y="1869"/>
                  </a:lnTo>
                  <a:cubicBezTo>
                    <a:pt x="3381" y="2131"/>
                    <a:pt x="3441" y="2381"/>
                    <a:pt x="3548" y="2643"/>
                  </a:cubicBezTo>
                  <a:lnTo>
                    <a:pt x="3548" y="3000"/>
                  </a:lnTo>
                  <a:cubicBezTo>
                    <a:pt x="3548" y="3596"/>
                    <a:pt x="3810" y="4132"/>
                    <a:pt x="4227" y="4465"/>
                  </a:cubicBezTo>
                  <a:lnTo>
                    <a:pt x="4227" y="5001"/>
                  </a:lnTo>
                  <a:lnTo>
                    <a:pt x="3929" y="5322"/>
                  </a:lnTo>
                  <a:cubicBezTo>
                    <a:pt x="3905" y="5346"/>
                    <a:pt x="3893" y="5394"/>
                    <a:pt x="3893" y="5441"/>
                  </a:cubicBezTo>
                  <a:lnTo>
                    <a:pt x="2905" y="5798"/>
                  </a:lnTo>
                  <a:cubicBezTo>
                    <a:pt x="2834" y="5822"/>
                    <a:pt x="2774" y="5858"/>
                    <a:pt x="2715" y="5894"/>
                  </a:cubicBezTo>
                  <a:lnTo>
                    <a:pt x="2560" y="5822"/>
                  </a:lnTo>
                  <a:cubicBezTo>
                    <a:pt x="3024" y="5632"/>
                    <a:pt x="3155" y="5346"/>
                    <a:pt x="3179" y="5334"/>
                  </a:cubicBezTo>
                  <a:cubicBezTo>
                    <a:pt x="3203" y="5286"/>
                    <a:pt x="3203" y="5227"/>
                    <a:pt x="3179" y="5179"/>
                  </a:cubicBezTo>
                  <a:cubicBezTo>
                    <a:pt x="3060" y="4965"/>
                    <a:pt x="3036" y="4524"/>
                    <a:pt x="3036" y="4203"/>
                  </a:cubicBezTo>
                  <a:cubicBezTo>
                    <a:pt x="3036" y="4084"/>
                    <a:pt x="3036" y="3977"/>
                    <a:pt x="3024" y="3893"/>
                  </a:cubicBezTo>
                  <a:cubicBezTo>
                    <a:pt x="2965" y="3131"/>
                    <a:pt x="2405" y="2548"/>
                    <a:pt x="1691" y="2548"/>
                  </a:cubicBezTo>
                  <a:cubicBezTo>
                    <a:pt x="976" y="2548"/>
                    <a:pt x="393" y="3131"/>
                    <a:pt x="345" y="3893"/>
                  </a:cubicBezTo>
                  <a:cubicBezTo>
                    <a:pt x="345" y="3977"/>
                    <a:pt x="333" y="4084"/>
                    <a:pt x="333" y="4203"/>
                  </a:cubicBezTo>
                  <a:cubicBezTo>
                    <a:pt x="322" y="4548"/>
                    <a:pt x="298" y="4965"/>
                    <a:pt x="203" y="5179"/>
                  </a:cubicBezTo>
                  <a:cubicBezTo>
                    <a:pt x="167" y="5227"/>
                    <a:pt x="167" y="5286"/>
                    <a:pt x="203" y="5334"/>
                  </a:cubicBezTo>
                  <a:cubicBezTo>
                    <a:pt x="203" y="5346"/>
                    <a:pt x="345" y="5632"/>
                    <a:pt x="810" y="5822"/>
                  </a:cubicBezTo>
                  <a:lnTo>
                    <a:pt x="369" y="6037"/>
                  </a:lnTo>
                  <a:cubicBezTo>
                    <a:pt x="155" y="6156"/>
                    <a:pt x="0" y="6370"/>
                    <a:pt x="0" y="6632"/>
                  </a:cubicBezTo>
                  <a:lnTo>
                    <a:pt x="0" y="7799"/>
                  </a:lnTo>
                  <a:cubicBezTo>
                    <a:pt x="0" y="7894"/>
                    <a:pt x="72" y="7965"/>
                    <a:pt x="167" y="7965"/>
                  </a:cubicBezTo>
                  <a:cubicBezTo>
                    <a:pt x="250" y="7965"/>
                    <a:pt x="333" y="7894"/>
                    <a:pt x="333" y="7799"/>
                  </a:cubicBezTo>
                  <a:lnTo>
                    <a:pt x="333" y="6632"/>
                  </a:lnTo>
                  <a:cubicBezTo>
                    <a:pt x="333" y="6489"/>
                    <a:pt x="405" y="6370"/>
                    <a:pt x="524" y="6310"/>
                  </a:cubicBezTo>
                  <a:lnTo>
                    <a:pt x="1060" y="6048"/>
                  </a:lnTo>
                  <a:lnTo>
                    <a:pt x="1238" y="6227"/>
                  </a:lnTo>
                  <a:cubicBezTo>
                    <a:pt x="1369" y="6346"/>
                    <a:pt x="1536" y="6406"/>
                    <a:pt x="1703" y="6406"/>
                  </a:cubicBezTo>
                  <a:cubicBezTo>
                    <a:pt x="1857" y="6406"/>
                    <a:pt x="2024" y="6346"/>
                    <a:pt x="2155" y="6227"/>
                  </a:cubicBezTo>
                  <a:lnTo>
                    <a:pt x="2334" y="6048"/>
                  </a:lnTo>
                  <a:lnTo>
                    <a:pt x="2512" y="6132"/>
                  </a:lnTo>
                  <a:cubicBezTo>
                    <a:pt x="2441" y="6275"/>
                    <a:pt x="2381" y="6418"/>
                    <a:pt x="2381" y="6584"/>
                  </a:cubicBezTo>
                  <a:lnTo>
                    <a:pt x="2381" y="7799"/>
                  </a:lnTo>
                  <a:cubicBezTo>
                    <a:pt x="2381" y="7894"/>
                    <a:pt x="2453" y="7965"/>
                    <a:pt x="2548" y="7965"/>
                  </a:cubicBezTo>
                  <a:cubicBezTo>
                    <a:pt x="2631" y="7965"/>
                    <a:pt x="2715" y="7894"/>
                    <a:pt x="2715" y="7799"/>
                  </a:cubicBezTo>
                  <a:lnTo>
                    <a:pt x="2715" y="6584"/>
                  </a:lnTo>
                  <a:cubicBezTo>
                    <a:pt x="2715" y="6358"/>
                    <a:pt x="2846" y="6167"/>
                    <a:pt x="3048" y="6096"/>
                  </a:cubicBezTo>
                  <a:lnTo>
                    <a:pt x="4084" y="5715"/>
                  </a:lnTo>
                  <a:lnTo>
                    <a:pt x="4513" y="6358"/>
                  </a:lnTo>
                  <a:cubicBezTo>
                    <a:pt x="4572" y="6453"/>
                    <a:pt x="4655" y="6489"/>
                    <a:pt x="4751" y="6513"/>
                  </a:cubicBezTo>
                  <a:lnTo>
                    <a:pt x="4775" y="6513"/>
                  </a:lnTo>
                  <a:cubicBezTo>
                    <a:pt x="4870" y="6513"/>
                    <a:pt x="4941" y="6477"/>
                    <a:pt x="5013" y="6418"/>
                  </a:cubicBezTo>
                  <a:lnTo>
                    <a:pt x="5286" y="6156"/>
                  </a:lnTo>
                  <a:lnTo>
                    <a:pt x="5286" y="7799"/>
                  </a:lnTo>
                  <a:cubicBezTo>
                    <a:pt x="5286" y="7894"/>
                    <a:pt x="5358" y="7965"/>
                    <a:pt x="5453" y="7965"/>
                  </a:cubicBezTo>
                  <a:cubicBezTo>
                    <a:pt x="5537" y="7965"/>
                    <a:pt x="5608" y="7894"/>
                    <a:pt x="5608" y="7799"/>
                  </a:cubicBezTo>
                  <a:lnTo>
                    <a:pt x="5608" y="6156"/>
                  </a:lnTo>
                  <a:lnTo>
                    <a:pt x="5882" y="6418"/>
                  </a:lnTo>
                  <a:cubicBezTo>
                    <a:pt x="5941" y="6477"/>
                    <a:pt x="6025" y="6513"/>
                    <a:pt x="6120" y="6513"/>
                  </a:cubicBezTo>
                  <a:lnTo>
                    <a:pt x="6144" y="6513"/>
                  </a:lnTo>
                  <a:cubicBezTo>
                    <a:pt x="6251" y="6489"/>
                    <a:pt x="6322" y="6453"/>
                    <a:pt x="6382" y="6358"/>
                  </a:cubicBezTo>
                  <a:lnTo>
                    <a:pt x="6822" y="5715"/>
                  </a:lnTo>
                  <a:lnTo>
                    <a:pt x="7846" y="6096"/>
                  </a:lnTo>
                  <a:cubicBezTo>
                    <a:pt x="8049" y="6167"/>
                    <a:pt x="8192" y="6358"/>
                    <a:pt x="8192" y="6584"/>
                  </a:cubicBezTo>
                  <a:lnTo>
                    <a:pt x="8192" y="7799"/>
                  </a:lnTo>
                  <a:cubicBezTo>
                    <a:pt x="8192" y="7894"/>
                    <a:pt x="8263" y="7965"/>
                    <a:pt x="8346" y="7965"/>
                  </a:cubicBezTo>
                  <a:cubicBezTo>
                    <a:pt x="8442" y="7965"/>
                    <a:pt x="8513" y="7894"/>
                    <a:pt x="8513" y="7799"/>
                  </a:cubicBezTo>
                  <a:lnTo>
                    <a:pt x="8513" y="6584"/>
                  </a:lnTo>
                  <a:cubicBezTo>
                    <a:pt x="8513" y="6358"/>
                    <a:pt x="8430" y="6156"/>
                    <a:pt x="8275" y="6001"/>
                  </a:cubicBezTo>
                  <a:lnTo>
                    <a:pt x="8323" y="5989"/>
                  </a:lnTo>
                  <a:cubicBezTo>
                    <a:pt x="8370" y="5977"/>
                    <a:pt x="8406" y="5953"/>
                    <a:pt x="8465" y="5929"/>
                  </a:cubicBezTo>
                  <a:lnTo>
                    <a:pt x="8870" y="6334"/>
                  </a:lnTo>
                  <a:lnTo>
                    <a:pt x="8870" y="7787"/>
                  </a:lnTo>
                  <a:cubicBezTo>
                    <a:pt x="8870" y="7882"/>
                    <a:pt x="8942" y="7953"/>
                    <a:pt x="9037" y="7953"/>
                  </a:cubicBezTo>
                  <a:cubicBezTo>
                    <a:pt x="9120" y="7953"/>
                    <a:pt x="9204" y="7882"/>
                    <a:pt x="9204" y="7787"/>
                  </a:cubicBezTo>
                  <a:lnTo>
                    <a:pt x="9204" y="6334"/>
                  </a:lnTo>
                  <a:lnTo>
                    <a:pt x="9597" y="5929"/>
                  </a:lnTo>
                  <a:cubicBezTo>
                    <a:pt x="9620" y="5941"/>
                    <a:pt x="9644" y="5941"/>
                    <a:pt x="9680" y="5953"/>
                  </a:cubicBezTo>
                  <a:lnTo>
                    <a:pt x="10335" y="6156"/>
                  </a:lnTo>
                  <a:cubicBezTo>
                    <a:pt x="10478" y="6191"/>
                    <a:pt x="10585" y="6334"/>
                    <a:pt x="10585" y="6489"/>
                  </a:cubicBezTo>
                  <a:lnTo>
                    <a:pt x="10585" y="7799"/>
                  </a:lnTo>
                  <a:cubicBezTo>
                    <a:pt x="10585" y="7894"/>
                    <a:pt x="10656" y="7965"/>
                    <a:pt x="10751" y="7965"/>
                  </a:cubicBezTo>
                  <a:cubicBezTo>
                    <a:pt x="10835" y="7965"/>
                    <a:pt x="10906" y="7894"/>
                    <a:pt x="10906" y="7799"/>
                  </a:cubicBezTo>
                  <a:lnTo>
                    <a:pt x="10906" y="6489"/>
                  </a:lnTo>
                  <a:cubicBezTo>
                    <a:pt x="10871" y="6227"/>
                    <a:pt x="10656" y="5953"/>
                    <a:pt x="10382" y="5870"/>
                  </a:cubicBezTo>
                  <a:lnTo>
                    <a:pt x="9716" y="5679"/>
                  </a:lnTo>
                  <a:cubicBezTo>
                    <a:pt x="9692" y="5656"/>
                    <a:pt x="9680" y="5644"/>
                    <a:pt x="9680" y="5620"/>
                  </a:cubicBezTo>
                  <a:lnTo>
                    <a:pt x="9680" y="5394"/>
                  </a:lnTo>
                  <a:cubicBezTo>
                    <a:pt x="9739" y="5358"/>
                    <a:pt x="9787" y="5322"/>
                    <a:pt x="9823" y="5275"/>
                  </a:cubicBezTo>
                  <a:cubicBezTo>
                    <a:pt x="10049" y="5048"/>
                    <a:pt x="10180" y="4751"/>
                    <a:pt x="10180" y="4429"/>
                  </a:cubicBezTo>
                  <a:lnTo>
                    <a:pt x="10180" y="4132"/>
                  </a:lnTo>
                  <a:lnTo>
                    <a:pt x="10239" y="3989"/>
                  </a:lnTo>
                  <a:cubicBezTo>
                    <a:pt x="10323" y="3858"/>
                    <a:pt x="10347" y="3691"/>
                    <a:pt x="10347" y="3548"/>
                  </a:cubicBezTo>
                  <a:lnTo>
                    <a:pt x="10347" y="2727"/>
                  </a:lnTo>
                  <a:cubicBezTo>
                    <a:pt x="10347" y="2643"/>
                    <a:pt x="10275" y="2560"/>
                    <a:pt x="10180" y="2560"/>
                  </a:cubicBezTo>
                  <a:lnTo>
                    <a:pt x="8656" y="2560"/>
                  </a:lnTo>
                  <a:cubicBezTo>
                    <a:pt x="8096" y="2560"/>
                    <a:pt x="7644" y="3012"/>
                    <a:pt x="7644" y="3572"/>
                  </a:cubicBezTo>
                  <a:lnTo>
                    <a:pt x="7644" y="3596"/>
                  </a:lnTo>
                  <a:cubicBezTo>
                    <a:pt x="7644" y="3727"/>
                    <a:pt x="7668" y="3846"/>
                    <a:pt x="7727" y="3965"/>
                  </a:cubicBezTo>
                  <a:lnTo>
                    <a:pt x="7799" y="4132"/>
                  </a:lnTo>
                  <a:lnTo>
                    <a:pt x="7799" y="4382"/>
                  </a:lnTo>
                  <a:cubicBezTo>
                    <a:pt x="7799" y="4798"/>
                    <a:pt x="8013" y="5155"/>
                    <a:pt x="8311" y="5382"/>
                  </a:cubicBezTo>
                  <a:lnTo>
                    <a:pt x="8311" y="5596"/>
                  </a:lnTo>
                  <a:cubicBezTo>
                    <a:pt x="8311" y="5632"/>
                    <a:pt x="8311" y="5644"/>
                    <a:pt x="8180" y="5691"/>
                  </a:cubicBezTo>
                  <a:lnTo>
                    <a:pt x="7858" y="5775"/>
                  </a:lnTo>
                  <a:lnTo>
                    <a:pt x="6941" y="5441"/>
                  </a:lnTo>
                  <a:cubicBezTo>
                    <a:pt x="6941" y="5394"/>
                    <a:pt x="6930" y="5346"/>
                    <a:pt x="6894" y="5322"/>
                  </a:cubicBezTo>
                  <a:lnTo>
                    <a:pt x="6596" y="5001"/>
                  </a:lnTo>
                  <a:lnTo>
                    <a:pt x="6596" y="4489"/>
                  </a:lnTo>
                  <a:cubicBezTo>
                    <a:pt x="6632" y="4453"/>
                    <a:pt x="6656" y="4429"/>
                    <a:pt x="6691" y="4405"/>
                  </a:cubicBezTo>
                  <a:cubicBezTo>
                    <a:pt x="7061" y="4072"/>
                    <a:pt x="7263" y="3560"/>
                    <a:pt x="7263" y="3060"/>
                  </a:cubicBezTo>
                  <a:lnTo>
                    <a:pt x="7263" y="2643"/>
                  </a:lnTo>
                  <a:cubicBezTo>
                    <a:pt x="7382" y="2405"/>
                    <a:pt x="7430" y="2131"/>
                    <a:pt x="7430" y="1869"/>
                  </a:cubicBezTo>
                  <a:lnTo>
                    <a:pt x="7430" y="167"/>
                  </a:lnTo>
                  <a:cubicBezTo>
                    <a:pt x="7430" y="83"/>
                    <a:pt x="7358" y="0"/>
                    <a:pt x="726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83"/>
            <p:cNvSpPr/>
            <p:nvPr/>
          </p:nvSpPr>
          <p:spPr>
            <a:xfrm>
              <a:off x="5645669" y="3625759"/>
              <a:ext cx="10248" cy="42872"/>
            </a:xfrm>
            <a:custGeom>
              <a:rect b="b" l="l" r="r" t="t"/>
              <a:pathLst>
                <a:path extrusionOk="0" h="1347" w="322">
                  <a:moveTo>
                    <a:pt x="167" y="1"/>
                  </a:moveTo>
                  <a:cubicBezTo>
                    <a:pt x="72" y="1"/>
                    <a:pt x="0" y="72"/>
                    <a:pt x="0" y="167"/>
                  </a:cubicBezTo>
                  <a:lnTo>
                    <a:pt x="0" y="1179"/>
                  </a:lnTo>
                  <a:cubicBezTo>
                    <a:pt x="0" y="1263"/>
                    <a:pt x="72" y="1346"/>
                    <a:pt x="167" y="1346"/>
                  </a:cubicBezTo>
                  <a:cubicBezTo>
                    <a:pt x="251" y="1346"/>
                    <a:pt x="322" y="1263"/>
                    <a:pt x="322" y="1179"/>
                  </a:cubicBezTo>
                  <a:lnTo>
                    <a:pt x="322" y="167"/>
                  </a:lnTo>
                  <a:cubicBezTo>
                    <a:pt x="322" y="60"/>
                    <a:pt x="251"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83"/>
            <p:cNvSpPr/>
            <p:nvPr/>
          </p:nvSpPr>
          <p:spPr>
            <a:xfrm>
              <a:off x="5462247" y="3461115"/>
              <a:ext cx="86825" cy="29759"/>
            </a:xfrm>
            <a:custGeom>
              <a:rect b="b" l="l" r="r" t="t"/>
              <a:pathLst>
                <a:path extrusionOk="0" h="935" w="2728">
                  <a:moveTo>
                    <a:pt x="1094" y="0"/>
                  </a:moveTo>
                  <a:cubicBezTo>
                    <a:pt x="768" y="0"/>
                    <a:pt x="473" y="35"/>
                    <a:pt x="287" y="66"/>
                  </a:cubicBezTo>
                  <a:cubicBezTo>
                    <a:pt x="120" y="102"/>
                    <a:pt x="1" y="233"/>
                    <a:pt x="1" y="399"/>
                  </a:cubicBezTo>
                  <a:lnTo>
                    <a:pt x="1" y="768"/>
                  </a:lnTo>
                  <a:cubicBezTo>
                    <a:pt x="1" y="864"/>
                    <a:pt x="72" y="935"/>
                    <a:pt x="168" y="935"/>
                  </a:cubicBezTo>
                  <a:cubicBezTo>
                    <a:pt x="251" y="935"/>
                    <a:pt x="322" y="864"/>
                    <a:pt x="322" y="768"/>
                  </a:cubicBezTo>
                  <a:lnTo>
                    <a:pt x="322" y="399"/>
                  </a:lnTo>
                  <a:cubicBezTo>
                    <a:pt x="322" y="399"/>
                    <a:pt x="322" y="387"/>
                    <a:pt x="346" y="387"/>
                  </a:cubicBezTo>
                  <a:cubicBezTo>
                    <a:pt x="498" y="361"/>
                    <a:pt x="764" y="327"/>
                    <a:pt x="1063" y="327"/>
                  </a:cubicBezTo>
                  <a:cubicBezTo>
                    <a:pt x="1162" y="327"/>
                    <a:pt x="1266" y="331"/>
                    <a:pt x="1370" y="340"/>
                  </a:cubicBezTo>
                  <a:cubicBezTo>
                    <a:pt x="1858" y="364"/>
                    <a:pt x="2215" y="506"/>
                    <a:pt x="2442" y="709"/>
                  </a:cubicBezTo>
                  <a:cubicBezTo>
                    <a:pt x="2471" y="739"/>
                    <a:pt x="2513" y="753"/>
                    <a:pt x="2555" y="753"/>
                  </a:cubicBezTo>
                  <a:cubicBezTo>
                    <a:pt x="2596" y="753"/>
                    <a:pt x="2638" y="739"/>
                    <a:pt x="2668" y="709"/>
                  </a:cubicBezTo>
                  <a:cubicBezTo>
                    <a:pt x="2727" y="637"/>
                    <a:pt x="2727" y="530"/>
                    <a:pt x="2656" y="471"/>
                  </a:cubicBezTo>
                  <a:cubicBezTo>
                    <a:pt x="2283" y="97"/>
                    <a:pt x="1643" y="0"/>
                    <a:pt x="10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83"/>
            <p:cNvSpPr/>
            <p:nvPr/>
          </p:nvSpPr>
          <p:spPr>
            <a:xfrm>
              <a:off x="5441050" y="3636389"/>
              <a:ext cx="10248" cy="32241"/>
            </a:xfrm>
            <a:custGeom>
              <a:rect b="b" l="l" r="r" t="t"/>
              <a:pathLst>
                <a:path extrusionOk="0" h="1013" w="322">
                  <a:moveTo>
                    <a:pt x="167" y="0"/>
                  </a:moveTo>
                  <a:cubicBezTo>
                    <a:pt x="72" y="0"/>
                    <a:pt x="0" y="71"/>
                    <a:pt x="0" y="155"/>
                  </a:cubicBezTo>
                  <a:lnTo>
                    <a:pt x="0" y="845"/>
                  </a:lnTo>
                  <a:cubicBezTo>
                    <a:pt x="0" y="929"/>
                    <a:pt x="72" y="1012"/>
                    <a:pt x="167" y="1012"/>
                  </a:cubicBezTo>
                  <a:cubicBezTo>
                    <a:pt x="250" y="1012"/>
                    <a:pt x="322" y="929"/>
                    <a:pt x="322" y="845"/>
                  </a:cubicBezTo>
                  <a:lnTo>
                    <a:pt x="322" y="155"/>
                  </a:lnTo>
                  <a:cubicBezTo>
                    <a:pt x="310" y="71"/>
                    <a:pt x="250"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83"/>
            <p:cNvSpPr/>
            <p:nvPr/>
          </p:nvSpPr>
          <p:spPr>
            <a:xfrm>
              <a:off x="5559257" y="3636389"/>
              <a:ext cx="10662" cy="32241"/>
            </a:xfrm>
            <a:custGeom>
              <a:rect b="b" l="l" r="r" t="t"/>
              <a:pathLst>
                <a:path extrusionOk="0" h="1013" w="335">
                  <a:moveTo>
                    <a:pt x="168" y="0"/>
                  </a:moveTo>
                  <a:cubicBezTo>
                    <a:pt x="84" y="0"/>
                    <a:pt x="1" y="71"/>
                    <a:pt x="1" y="155"/>
                  </a:cubicBezTo>
                  <a:lnTo>
                    <a:pt x="1" y="845"/>
                  </a:lnTo>
                  <a:cubicBezTo>
                    <a:pt x="1" y="929"/>
                    <a:pt x="84" y="1012"/>
                    <a:pt x="168" y="1012"/>
                  </a:cubicBezTo>
                  <a:cubicBezTo>
                    <a:pt x="263" y="1012"/>
                    <a:pt x="334" y="929"/>
                    <a:pt x="334" y="845"/>
                  </a:cubicBezTo>
                  <a:lnTo>
                    <a:pt x="334" y="155"/>
                  </a:lnTo>
                  <a:cubicBezTo>
                    <a:pt x="334" y="71"/>
                    <a:pt x="263" y="0"/>
                    <a:pt x="16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2" name="Google Shape;6822;p83"/>
          <p:cNvGrpSpPr/>
          <p:nvPr/>
        </p:nvGrpSpPr>
        <p:grpSpPr>
          <a:xfrm>
            <a:off x="5776798" y="3409778"/>
            <a:ext cx="346379" cy="264518"/>
            <a:chOff x="5776798" y="3409778"/>
            <a:chExt cx="346379" cy="264518"/>
          </a:xfrm>
        </p:grpSpPr>
        <p:sp>
          <p:nvSpPr>
            <p:cNvPr id="6823" name="Google Shape;6823;p83"/>
            <p:cNvSpPr/>
            <p:nvPr/>
          </p:nvSpPr>
          <p:spPr>
            <a:xfrm>
              <a:off x="5890104" y="3642055"/>
              <a:ext cx="10248" cy="32241"/>
            </a:xfrm>
            <a:custGeom>
              <a:rect b="b" l="l" r="r" t="t"/>
              <a:pathLst>
                <a:path extrusionOk="0" h="1013" w="322">
                  <a:moveTo>
                    <a:pt x="167" y="1"/>
                  </a:moveTo>
                  <a:cubicBezTo>
                    <a:pt x="71" y="1"/>
                    <a:pt x="0" y="72"/>
                    <a:pt x="0" y="155"/>
                  </a:cubicBezTo>
                  <a:lnTo>
                    <a:pt x="0" y="846"/>
                  </a:lnTo>
                  <a:cubicBezTo>
                    <a:pt x="0" y="929"/>
                    <a:pt x="71" y="1013"/>
                    <a:pt x="167" y="1013"/>
                  </a:cubicBezTo>
                  <a:cubicBezTo>
                    <a:pt x="250" y="1013"/>
                    <a:pt x="321" y="929"/>
                    <a:pt x="321" y="846"/>
                  </a:cubicBezTo>
                  <a:lnTo>
                    <a:pt x="321" y="143"/>
                  </a:lnTo>
                  <a:cubicBezTo>
                    <a:pt x="321" y="60"/>
                    <a:pt x="250"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83"/>
            <p:cNvSpPr/>
            <p:nvPr/>
          </p:nvSpPr>
          <p:spPr>
            <a:xfrm>
              <a:off x="5998094" y="3642055"/>
              <a:ext cx="10248" cy="32241"/>
            </a:xfrm>
            <a:custGeom>
              <a:rect b="b" l="l" r="r" t="t"/>
              <a:pathLst>
                <a:path extrusionOk="0" h="1013" w="322">
                  <a:moveTo>
                    <a:pt x="167" y="1"/>
                  </a:moveTo>
                  <a:cubicBezTo>
                    <a:pt x="72" y="1"/>
                    <a:pt x="0" y="72"/>
                    <a:pt x="0" y="155"/>
                  </a:cubicBezTo>
                  <a:lnTo>
                    <a:pt x="0" y="846"/>
                  </a:lnTo>
                  <a:cubicBezTo>
                    <a:pt x="0" y="929"/>
                    <a:pt x="72" y="1013"/>
                    <a:pt x="167" y="1013"/>
                  </a:cubicBezTo>
                  <a:cubicBezTo>
                    <a:pt x="250" y="1013"/>
                    <a:pt x="322" y="929"/>
                    <a:pt x="322" y="846"/>
                  </a:cubicBezTo>
                  <a:lnTo>
                    <a:pt x="322" y="143"/>
                  </a:lnTo>
                  <a:cubicBezTo>
                    <a:pt x="310" y="60"/>
                    <a:pt x="250"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83"/>
            <p:cNvSpPr/>
            <p:nvPr/>
          </p:nvSpPr>
          <p:spPr>
            <a:xfrm>
              <a:off x="5814673" y="3528367"/>
              <a:ext cx="43222" cy="15564"/>
            </a:xfrm>
            <a:custGeom>
              <a:rect b="b" l="l" r="r" t="t"/>
              <a:pathLst>
                <a:path extrusionOk="0" h="489" w="1358">
                  <a:moveTo>
                    <a:pt x="167" y="1"/>
                  </a:moveTo>
                  <a:cubicBezTo>
                    <a:pt x="72" y="1"/>
                    <a:pt x="1" y="72"/>
                    <a:pt x="1" y="156"/>
                  </a:cubicBezTo>
                  <a:cubicBezTo>
                    <a:pt x="1" y="251"/>
                    <a:pt x="72" y="322"/>
                    <a:pt x="167" y="322"/>
                  </a:cubicBezTo>
                  <a:cubicBezTo>
                    <a:pt x="346" y="322"/>
                    <a:pt x="870" y="358"/>
                    <a:pt x="1120" y="477"/>
                  </a:cubicBezTo>
                  <a:cubicBezTo>
                    <a:pt x="1144" y="489"/>
                    <a:pt x="1167" y="489"/>
                    <a:pt x="1191" y="489"/>
                  </a:cubicBezTo>
                  <a:cubicBezTo>
                    <a:pt x="1251" y="489"/>
                    <a:pt x="1310" y="453"/>
                    <a:pt x="1346" y="394"/>
                  </a:cubicBezTo>
                  <a:cubicBezTo>
                    <a:pt x="1358" y="322"/>
                    <a:pt x="1322" y="239"/>
                    <a:pt x="1251" y="191"/>
                  </a:cubicBezTo>
                  <a:cubicBezTo>
                    <a:pt x="882" y="13"/>
                    <a:pt x="191"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83"/>
            <p:cNvSpPr/>
            <p:nvPr/>
          </p:nvSpPr>
          <p:spPr>
            <a:xfrm>
              <a:off x="5797995" y="3631074"/>
              <a:ext cx="10662" cy="42458"/>
            </a:xfrm>
            <a:custGeom>
              <a:rect b="b" l="l" r="r" t="t"/>
              <a:pathLst>
                <a:path extrusionOk="0" h="1334" w="335">
                  <a:moveTo>
                    <a:pt x="167" y="0"/>
                  </a:moveTo>
                  <a:cubicBezTo>
                    <a:pt x="84" y="0"/>
                    <a:pt x="1" y="72"/>
                    <a:pt x="1" y="167"/>
                  </a:cubicBezTo>
                  <a:lnTo>
                    <a:pt x="1" y="1179"/>
                  </a:lnTo>
                  <a:cubicBezTo>
                    <a:pt x="1" y="1262"/>
                    <a:pt x="84" y="1334"/>
                    <a:pt x="167" y="1334"/>
                  </a:cubicBezTo>
                  <a:cubicBezTo>
                    <a:pt x="251" y="1334"/>
                    <a:pt x="334" y="1262"/>
                    <a:pt x="334" y="1179"/>
                  </a:cubicBezTo>
                  <a:lnTo>
                    <a:pt x="334" y="167"/>
                  </a:lnTo>
                  <a:cubicBezTo>
                    <a:pt x="334" y="72"/>
                    <a:pt x="263"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83"/>
            <p:cNvSpPr/>
            <p:nvPr/>
          </p:nvSpPr>
          <p:spPr>
            <a:xfrm>
              <a:off x="5776798" y="3409778"/>
              <a:ext cx="346379" cy="264136"/>
            </a:xfrm>
            <a:custGeom>
              <a:rect b="b" l="l" r="r" t="t"/>
              <a:pathLst>
                <a:path extrusionOk="0" h="8299" w="10883">
                  <a:moveTo>
                    <a:pt x="9144" y="2512"/>
                  </a:moveTo>
                  <a:cubicBezTo>
                    <a:pt x="9418" y="2512"/>
                    <a:pt x="9656" y="2715"/>
                    <a:pt x="9656" y="2953"/>
                  </a:cubicBezTo>
                  <a:lnTo>
                    <a:pt x="9656" y="2977"/>
                  </a:lnTo>
                  <a:cubicBezTo>
                    <a:pt x="9501" y="2917"/>
                    <a:pt x="9335" y="2869"/>
                    <a:pt x="9144" y="2869"/>
                  </a:cubicBezTo>
                  <a:cubicBezTo>
                    <a:pt x="8965" y="2869"/>
                    <a:pt x="8787" y="2905"/>
                    <a:pt x="8620" y="2977"/>
                  </a:cubicBezTo>
                  <a:lnTo>
                    <a:pt x="8620" y="2953"/>
                  </a:lnTo>
                  <a:cubicBezTo>
                    <a:pt x="8620" y="2727"/>
                    <a:pt x="8858" y="2512"/>
                    <a:pt x="9144" y="2512"/>
                  </a:cubicBezTo>
                  <a:close/>
                  <a:moveTo>
                    <a:pt x="2869" y="3203"/>
                  </a:moveTo>
                  <a:lnTo>
                    <a:pt x="2869" y="3858"/>
                  </a:lnTo>
                  <a:cubicBezTo>
                    <a:pt x="2869" y="3965"/>
                    <a:pt x="2846" y="4060"/>
                    <a:pt x="2798" y="4167"/>
                  </a:cubicBezTo>
                  <a:lnTo>
                    <a:pt x="2727" y="4334"/>
                  </a:lnTo>
                  <a:cubicBezTo>
                    <a:pt x="2715" y="4346"/>
                    <a:pt x="2715" y="4382"/>
                    <a:pt x="2715" y="4405"/>
                  </a:cubicBezTo>
                  <a:lnTo>
                    <a:pt x="2715" y="4751"/>
                  </a:lnTo>
                  <a:cubicBezTo>
                    <a:pt x="2715" y="4989"/>
                    <a:pt x="2619" y="5191"/>
                    <a:pt x="2441" y="5358"/>
                  </a:cubicBezTo>
                  <a:cubicBezTo>
                    <a:pt x="2298" y="5525"/>
                    <a:pt x="2072" y="5596"/>
                    <a:pt x="1834" y="5596"/>
                  </a:cubicBezTo>
                  <a:cubicBezTo>
                    <a:pt x="1369" y="5584"/>
                    <a:pt x="1000" y="5179"/>
                    <a:pt x="1000" y="4703"/>
                  </a:cubicBezTo>
                  <a:lnTo>
                    <a:pt x="1000" y="4405"/>
                  </a:lnTo>
                  <a:cubicBezTo>
                    <a:pt x="1000" y="4382"/>
                    <a:pt x="1000" y="4358"/>
                    <a:pt x="988" y="4334"/>
                  </a:cubicBezTo>
                  <a:lnTo>
                    <a:pt x="881" y="4143"/>
                  </a:lnTo>
                  <a:cubicBezTo>
                    <a:pt x="845" y="4060"/>
                    <a:pt x="822" y="3989"/>
                    <a:pt x="822" y="3905"/>
                  </a:cubicBezTo>
                  <a:lnTo>
                    <a:pt x="822" y="3882"/>
                  </a:lnTo>
                  <a:cubicBezTo>
                    <a:pt x="822" y="3501"/>
                    <a:pt x="1131" y="3203"/>
                    <a:pt x="1500" y="3203"/>
                  </a:cubicBezTo>
                  <a:close/>
                  <a:moveTo>
                    <a:pt x="9144" y="3215"/>
                  </a:moveTo>
                  <a:cubicBezTo>
                    <a:pt x="9704" y="3215"/>
                    <a:pt x="10168" y="3679"/>
                    <a:pt x="10168" y="4239"/>
                  </a:cubicBezTo>
                  <a:cubicBezTo>
                    <a:pt x="10168" y="4346"/>
                    <a:pt x="10156" y="4465"/>
                    <a:pt x="10108" y="4572"/>
                  </a:cubicBezTo>
                  <a:cubicBezTo>
                    <a:pt x="9656" y="4108"/>
                    <a:pt x="8870" y="3929"/>
                    <a:pt x="8823" y="3929"/>
                  </a:cubicBezTo>
                  <a:cubicBezTo>
                    <a:pt x="8814" y="3926"/>
                    <a:pt x="8804" y="3925"/>
                    <a:pt x="8794" y="3925"/>
                  </a:cubicBezTo>
                  <a:cubicBezTo>
                    <a:pt x="8763" y="3925"/>
                    <a:pt x="8727" y="3938"/>
                    <a:pt x="8692" y="3965"/>
                  </a:cubicBezTo>
                  <a:cubicBezTo>
                    <a:pt x="8644" y="3989"/>
                    <a:pt x="8632" y="4036"/>
                    <a:pt x="8632" y="4084"/>
                  </a:cubicBezTo>
                  <a:cubicBezTo>
                    <a:pt x="8632" y="4084"/>
                    <a:pt x="8632" y="4179"/>
                    <a:pt x="8513" y="4298"/>
                  </a:cubicBezTo>
                  <a:cubicBezTo>
                    <a:pt x="8453" y="4358"/>
                    <a:pt x="8453" y="4465"/>
                    <a:pt x="8513" y="4524"/>
                  </a:cubicBezTo>
                  <a:cubicBezTo>
                    <a:pt x="8543" y="4554"/>
                    <a:pt x="8584" y="4569"/>
                    <a:pt x="8626" y="4569"/>
                  </a:cubicBezTo>
                  <a:cubicBezTo>
                    <a:pt x="8668" y="4569"/>
                    <a:pt x="8709" y="4554"/>
                    <a:pt x="8739" y="4524"/>
                  </a:cubicBezTo>
                  <a:cubicBezTo>
                    <a:pt x="8823" y="4441"/>
                    <a:pt x="8882" y="4346"/>
                    <a:pt x="8918" y="4274"/>
                  </a:cubicBezTo>
                  <a:cubicBezTo>
                    <a:pt x="9180" y="4346"/>
                    <a:pt x="9739" y="4560"/>
                    <a:pt x="9989" y="4894"/>
                  </a:cubicBezTo>
                  <a:cubicBezTo>
                    <a:pt x="9906" y="5298"/>
                    <a:pt x="9573" y="5596"/>
                    <a:pt x="9144" y="5596"/>
                  </a:cubicBezTo>
                  <a:cubicBezTo>
                    <a:pt x="8704" y="5596"/>
                    <a:pt x="8334" y="5275"/>
                    <a:pt x="8287" y="4834"/>
                  </a:cubicBezTo>
                  <a:cubicBezTo>
                    <a:pt x="8287" y="4810"/>
                    <a:pt x="8275" y="4798"/>
                    <a:pt x="8263" y="4774"/>
                  </a:cubicBezTo>
                  <a:cubicBezTo>
                    <a:pt x="8156" y="4620"/>
                    <a:pt x="8108" y="4441"/>
                    <a:pt x="8108" y="4239"/>
                  </a:cubicBezTo>
                  <a:cubicBezTo>
                    <a:pt x="8108" y="3679"/>
                    <a:pt x="8573" y="3215"/>
                    <a:pt x="9144" y="3215"/>
                  </a:cubicBezTo>
                  <a:close/>
                  <a:moveTo>
                    <a:pt x="5441" y="298"/>
                  </a:moveTo>
                  <a:cubicBezTo>
                    <a:pt x="6013" y="298"/>
                    <a:pt x="6489" y="488"/>
                    <a:pt x="6858" y="845"/>
                  </a:cubicBezTo>
                  <a:cubicBezTo>
                    <a:pt x="7227" y="1226"/>
                    <a:pt x="7453" y="1738"/>
                    <a:pt x="7501" y="2369"/>
                  </a:cubicBezTo>
                  <a:cubicBezTo>
                    <a:pt x="7620" y="4060"/>
                    <a:pt x="7763" y="5001"/>
                    <a:pt x="7822" y="5334"/>
                  </a:cubicBezTo>
                  <a:lnTo>
                    <a:pt x="7822" y="5346"/>
                  </a:lnTo>
                  <a:cubicBezTo>
                    <a:pt x="7632" y="5453"/>
                    <a:pt x="7310" y="5632"/>
                    <a:pt x="6787" y="5763"/>
                  </a:cubicBezTo>
                  <a:lnTo>
                    <a:pt x="6525" y="5644"/>
                  </a:lnTo>
                  <a:cubicBezTo>
                    <a:pt x="6453" y="5608"/>
                    <a:pt x="6418" y="5548"/>
                    <a:pt x="6418" y="5477"/>
                  </a:cubicBezTo>
                  <a:lnTo>
                    <a:pt x="6418" y="4929"/>
                  </a:lnTo>
                  <a:cubicBezTo>
                    <a:pt x="6918" y="4596"/>
                    <a:pt x="7263" y="4024"/>
                    <a:pt x="7263" y="3370"/>
                  </a:cubicBezTo>
                  <a:lnTo>
                    <a:pt x="7263" y="3072"/>
                  </a:lnTo>
                  <a:cubicBezTo>
                    <a:pt x="7263" y="2869"/>
                    <a:pt x="7180" y="2691"/>
                    <a:pt x="7037" y="2560"/>
                  </a:cubicBezTo>
                  <a:cubicBezTo>
                    <a:pt x="6727" y="2274"/>
                    <a:pt x="6001" y="1798"/>
                    <a:pt x="4751" y="1667"/>
                  </a:cubicBezTo>
                  <a:cubicBezTo>
                    <a:pt x="4744" y="1666"/>
                    <a:pt x="4737" y="1666"/>
                    <a:pt x="4730" y="1666"/>
                  </a:cubicBezTo>
                  <a:cubicBezTo>
                    <a:pt x="4645" y="1666"/>
                    <a:pt x="4583" y="1733"/>
                    <a:pt x="4572" y="1822"/>
                  </a:cubicBezTo>
                  <a:cubicBezTo>
                    <a:pt x="4548" y="1905"/>
                    <a:pt x="4632" y="1977"/>
                    <a:pt x="4715" y="2000"/>
                  </a:cubicBezTo>
                  <a:cubicBezTo>
                    <a:pt x="5882" y="2119"/>
                    <a:pt x="6537" y="2548"/>
                    <a:pt x="6834" y="2798"/>
                  </a:cubicBezTo>
                  <a:cubicBezTo>
                    <a:pt x="6906" y="2858"/>
                    <a:pt x="6953" y="2965"/>
                    <a:pt x="6953" y="3072"/>
                  </a:cubicBezTo>
                  <a:lnTo>
                    <a:pt x="6953" y="3370"/>
                  </a:lnTo>
                  <a:cubicBezTo>
                    <a:pt x="6953" y="4215"/>
                    <a:pt x="6263" y="4894"/>
                    <a:pt x="5417" y="4894"/>
                  </a:cubicBezTo>
                  <a:cubicBezTo>
                    <a:pt x="4572" y="4894"/>
                    <a:pt x="3881" y="4215"/>
                    <a:pt x="3881" y="3370"/>
                  </a:cubicBezTo>
                  <a:lnTo>
                    <a:pt x="3881" y="3227"/>
                  </a:lnTo>
                  <a:cubicBezTo>
                    <a:pt x="3881" y="3167"/>
                    <a:pt x="3917" y="3108"/>
                    <a:pt x="3977" y="3084"/>
                  </a:cubicBezTo>
                  <a:cubicBezTo>
                    <a:pt x="4167" y="2965"/>
                    <a:pt x="4429" y="2750"/>
                    <a:pt x="4548" y="2393"/>
                  </a:cubicBezTo>
                  <a:cubicBezTo>
                    <a:pt x="4584" y="2310"/>
                    <a:pt x="4536" y="2215"/>
                    <a:pt x="4453" y="2203"/>
                  </a:cubicBezTo>
                  <a:cubicBezTo>
                    <a:pt x="4434" y="2198"/>
                    <a:pt x="4415" y="2196"/>
                    <a:pt x="4398" y="2196"/>
                  </a:cubicBezTo>
                  <a:cubicBezTo>
                    <a:pt x="4327" y="2196"/>
                    <a:pt x="4270" y="2234"/>
                    <a:pt x="4251" y="2310"/>
                  </a:cubicBezTo>
                  <a:cubicBezTo>
                    <a:pt x="4167" y="2572"/>
                    <a:pt x="3977" y="2727"/>
                    <a:pt x="3822" y="2810"/>
                  </a:cubicBezTo>
                  <a:cubicBezTo>
                    <a:pt x="3679" y="2905"/>
                    <a:pt x="3572" y="3072"/>
                    <a:pt x="3572" y="3227"/>
                  </a:cubicBezTo>
                  <a:lnTo>
                    <a:pt x="3572" y="3370"/>
                  </a:lnTo>
                  <a:cubicBezTo>
                    <a:pt x="3572" y="4024"/>
                    <a:pt x="3917" y="4584"/>
                    <a:pt x="4417" y="4929"/>
                  </a:cubicBezTo>
                  <a:lnTo>
                    <a:pt x="4417" y="5477"/>
                  </a:lnTo>
                  <a:cubicBezTo>
                    <a:pt x="4417" y="5548"/>
                    <a:pt x="4370" y="5608"/>
                    <a:pt x="4310" y="5644"/>
                  </a:cubicBezTo>
                  <a:lnTo>
                    <a:pt x="4048" y="5763"/>
                  </a:lnTo>
                  <a:cubicBezTo>
                    <a:pt x="3536" y="5632"/>
                    <a:pt x="3215" y="5453"/>
                    <a:pt x="3060" y="5346"/>
                  </a:cubicBezTo>
                  <a:lnTo>
                    <a:pt x="3060" y="5334"/>
                  </a:lnTo>
                  <a:cubicBezTo>
                    <a:pt x="3131" y="5001"/>
                    <a:pt x="3262" y="4060"/>
                    <a:pt x="3393" y="2369"/>
                  </a:cubicBezTo>
                  <a:cubicBezTo>
                    <a:pt x="3441" y="1738"/>
                    <a:pt x="3655" y="1226"/>
                    <a:pt x="4036" y="845"/>
                  </a:cubicBezTo>
                  <a:cubicBezTo>
                    <a:pt x="4393" y="488"/>
                    <a:pt x="4882" y="298"/>
                    <a:pt x="5441" y="298"/>
                  </a:cubicBezTo>
                  <a:close/>
                  <a:moveTo>
                    <a:pt x="2750" y="5465"/>
                  </a:moveTo>
                  <a:cubicBezTo>
                    <a:pt x="2786" y="5501"/>
                    <a:pt x="2810" y="5572"/>
                    <a:pt x="2869" y="5596"/>
                  </a:cubicBezTo>
                  <a:cubicBezTo>
                    <a:pt x="3000" y="5691"/>
                    <a:pt x="3239" y="5822"/>
                    <a:pt x="3584" y="5941"/>
                  </a:cubicBezTo>
                  <a:lnTo>
                    <a:pt x="3155" y="6144"/>
                  </a:lnTo>
                  <a:lnTo>
                    <a:pt x="2655" y="6001"/>
                  </a:lnTo>
                  <a:cubicBezTo>
                    <a:pt x="2512" y="5953"/>
                    <a:pt x="2512" y="5953"/>
                    <a:pt x="2512" y="5906"/>
                  </a:cubicBezTo>
                  <a:lnTo>
                    <a:pt x="2512" y="5691"/>
                  </a:lnTo>
                  <a:cubicBezTo>
                    <a:pt x="2572" y="5656"/>
                    <a:pt x="2619" y="5608"/>
                    <a:pt x="2667" y="5572"/>
                  </a:cubicBezTo>
                  <a:cubicBezTo>
                    <a:pt x="2691" y="5536"/>
                    <a:pt x="2727" y="5513"/>
                    <a:pt x="2750" y="5465"/>
                  </a:cubicBezTo>
                  <a:close/>
                  <a:moveTo>
                    <a:pt x="8096" y="5239"/>
                  </a:moveTo>
                  <a:cubicBezTo>
                    <a:pt x="8180" y="5417"/>
                    <a:pt x="8323" y="5572"/>
                    <a:pt x="8477" y="5691"/>
                  </a:cubicBezTo>
                  <a:lnTo>
                    <a:pt x="8477" y="6025"/>
                  </a:lnTo>
                  <a:lnTo>
                    <a:pt x="8489" y="6025"/>
                  </a:lnTo>
                  <a:lnTo>
                    <a:pt x="7977" y="6287"/>
                  </a:lnTo>
                  <a:cubicBezTo>
                    <a:pt x="7977" y="6287"/>
                    <a:pt x="7965" y="6287"/>
                    <a:pt x="7965" y="6263"/>
                  </a:cubicBezTo>
                  <a:lnTo>
                    <a:pt x="7227" y="5941"/>
                  </a:lnTo>
                  <a:cubicBezTo>
                    <a:pt x="7596" y="5822"/>
                    <a:pt x="7822" y="5667"/>
                    <a:pt x="7942" y="5596"/>
                  </a:cubicBezTo>
                  <a:cubicBezTo>
                    <a:pt x="8049" y="5525"/>
                    <a:pt x="8108" y="5406"/>
                    <a:pt x="8096" y="5275"/>
                  </a:cubicBezTo>
                  <a:lnTo>
                    <a:pt x="8096" y="5239"/>
                  </a:lnTo>
                  <a:close/>
                  <a:moveTo>
                    <a:pt x="2203" y="5870"/>
                  </a:moveTo>
                  <a:lnTo>
                    <a:pt x="2203" y="5929"/>
                  </a:lnTo>
                  <a:cubicBezTo>
                    <a:pt x="2203" y="5953"/>
                    <a:pt x="2203" y="5989"/>
                    <a:pt x="2215" y="6013"/>
                  </a:cubicBezTo>
                  <a:lnTo>
                    <a:pt x="1857" y="6370"/>
                  </a:lnTo>
                  <a:lnTo>
                    <a:pt x="1500" y="6013"/>
                  </a:lnTo>
                  <a:cubicBezTo>
                    <a:pt x="1512" y="5989"/>
                    <a:pt x="1512" y="5953"/>
                    <a:pt x="1512" y="5929"/>
                  </a:cubicBezTo>
                  <a:lnTo>
                    <a:pt x="1512" y="5870"/>
                  </a:lnTo>
                  <a:cubicBezTo>
                    <a:pt x="1619" y="5894"/>
                    <a:pt x="1726" y="5929"/>
                    <a:pt x="1834" y="5929"/>
                  </a:cubicBezTo>
                  <a:lnTo>
                    <a:pt x="1857" y="5929"/>
                  </a:lnTo>
                  <a:cubicBezTo>
                    <a:pt x="1976" y="5929"/>
                    <a:pt x="2096" y="5906"/>
                    <a:pt x="2203" y="5870"/>
                  </a:cubicBezTo>
                  <a:close/>
                  <a:moveTo>
                    <a:pt x="9525" y="5882"/>
                  </a:moveTo>
                  <a:lnTo>
                    <a:pt x="9525" y="6048"/>
                  </a:lnTo>
                  <a:cubicBezTo>
                    <a:pt x="9525" y="6108"/>
                    <a:pt x="9537" y="6144"/>
                    <a:pt x="9573" y="6191"/>
                  </a:cubicBezTo>
                  <a:lnTo>
                    <a:pt x="9394" y="6322"/>
                  </a:lnTo>
                  <a:cubicBezTo>
                    <a:pt x="9323" y="6394"/>
                    <a:pt x="9236" y="6429"/>
                    <a:pt x="9151" y="6429"/>
                  </a:cubicBezTo>
                  <a:cubicBezTo>
                    <a:pt x="9067" y="6429"/>
                    <a:pt x="8983" y="6394"/>
                    <a:pt x="8918" y="6322"/>
                  </a:cubicBezTo>
                  <a:lnTo>
                    <a:pt x="8763" y="6191"/>
                  </a:lnTo>
                  <a:cubicBezTo>
                    <a:pt x="8799" y="6144"/>
                    <a:pt x="8811" y="6084"/>
                    <a:pt x="8811" y="6048"/>
                  </a:cubicBezTo>
                  <a:lnTo>
                    <a:pt x="8811" y="5882"/>
                  </a:lnTo>
                  <a:cubicBezTo>
                    <a:pt x="8918" y="5906"/>
                    <a:pt x="9037" y="5941"/>
                    <a:pt x="9168" y="5941"/>
                  </a:cubicBezTo>
                  <a:cubicBezTo>
                    <a:pt x="9287" y="5941"/>
                    <a:pt x="9406" y="5929"/>
                    <a:pt x="9525" y="5882"/>
                  </a:cubicBezTo>
                  <a:close/>
                  <a:moveTo>
                    <a:pt x="6096" y="5096"/>
                  </a:moveTo>
                  <a:lnTo>
                    <a:pt x="6096" y="5477"/>
                  </a:lnTo>
                  <a:cubicBezTo>
                    <a:pt x="6096" y="5667"/>
                    <a:pt x="6215" y="5846"/>
                    <a:pt x="6394" y="5941"/>
                  </a:cubicBezTo>
                  <a:lnTo>
                    <a:pt x="6632" y="6048"/>
                  </a:lnTo>
                  <a:cubicBezTo>
                    <a:pt x="6406" y="6489"/>
                    <a:pt x="5941" y="6787"/>
                    <a:pt x="5417" y="6787"/>
                  </a:cubicBezTo>
                  <a:cubicBezTo>
                    <a:pt x="4894" y="6787"/>
                    <a:pt x="4441" y="6501"/>
                    <a:pt x="4203" y="6048"/>
                  </a:cubicBezTo>
                  <a:lnTo>
                    <a:pt x="4441" y="5941"/>
                  </a:lnTo>
                  <a:cubicBezTo>
                    <a:pt x="4620" y="5870"/>
                    <a:pt x="4739" y="5691"/>
                    <a:pt x="4739" y="5477"/>
                  </a:cubicBezTo>
                  <a:lnTo>
                    <a:pt x="4739" y="5096"/>
                  </a:lnTo>
                  <a:cubicBezTo>
                    <a:pt x="4941" y="5179"/>
                    <a:pt x="5179" y="5227"/>
                    <a:pt x="5417" y="5227"/>
                  </a:cubicBezTo>
                  <a:cubicBezTo>
                    <a:pt x="5656" y="5227"/>
                    <a:pt x="5894" y="5179"/>
                    <a:pt x="6096" y="5096"/>
                  </a:cubicBezTo>
                  <a:close/>
                  <a:moveTo>
                    <a:pt x="5417" y="0"/>
                  </a:moveTo>
                  <a:cubicBezTo>
                    <a:pt x="4763" y="0"/>
                    <a:pt x="4215" y="226"/>
                    <a:pt x="3786" y="643"/>
                  </a:cubicBezTo>
                  <a:cubicBezTo>
                    <a:pt x="3346" y="1060"/>
                    <a:pt x="3096" y="1655"/>
                    <a:pt x="3048" y="2346"/>
                  </a:cubicBezTo>
                  <a:cubicBezTo>
                    <a:pt x="3036" y="2548"/>
                    <a:pt x="3024" y="2703"/>
                    <a:pt x="3012" y="2881"/>
                  </a:cubicBezTo>
                  <a:lnTo>
                    <a:pt x="1524" y="2881"/>
                  </a:lnTo>
                  <a:cubicBezTo>
                    <a:pt x="964" y="2881"/>
                    <a:pt x="512" y="3334"/>
                    <a:pt x="512" y="3893"/>
                  </a:cubicBezTo>
                  <a:lnTo>
                    <a:pt x="512" y="3917"/>
                  </a:lnTo>
                  <a:cubicBezTo>
                    <a:pt x="512" y="4048"/>
                    <a:pt x="536" y="4167"/>
                    <a:pt x="595" y="4286"/>
                  </a:cubicBezTo>
                  <a:lnTo>
                    <a:pt x="667" y="4453"/>
                  </a:lnTo>
                  <a:lnTo>
                    <a:pt x="667" y="4703"/>
                  </a:lnTo>
                  <a:cubicBezTo>
                    <a:pt x="667" y="5120"/>
                    <a:pt x="881" y="5477"/>
                    <a:pt x="1179" y="5703"/>
                  </a:cubicBezTo>
                  <a:lnTo>
                    <a:pt x="1179" y="5929"/>
                  </a:lnTo>
                  <a:cubicBezTo>
                    <a:pt x="1179" y="5953"/>
                    <a:pt x="1167" y="5989"/>
                    <a:pt x="1131" y="5989"/>
                  </a:cubicBezTo>
                  <a:lnTo>
                    <a:pt x="476" y="6179"/>
                  </a:lnTo>
                  <a:cubicBezTo>
                    <a:pt x="191" y="6251"/>
                    <a:pt x="0" y="6513"/>
                    <a:pt x="0" y="6810"/>
                  </a:cubicBezTo>
                  <a:lnTo>
                    <a:pt x="0" y="8120"/>
                  </a:lnTo>
                  <a:cubicBezTo>
                    <a:pt x="0" y="8215"/>
                    <a:pt x="71" y="8287"/>
                    <a:pt x="167" y="8287"/>
                  </a:cubicBezTo>
                  <a:cubicBezTo>
                    <a:pt x="250" y="8287"/>
                    <a:pt x="333" y="8215"/>
                    <a:pt x="333" y="8120"/>
                  </a:cubicBezTo>
                  <a:lnTo>
                    <a:pt x="333" y="6810"/>
                  </a:lnTo>
                  <a:cubicBezTo>
                    <a:pt x="333" y="6668"/>
                    <a:pt x="429" y="6513"/>
                    <a:pt x="583" y="6477"/>
                  </a:cubicBezTo>
                  <a:lnTo>
                    <a:pt x="1238" y="6287"/>
                  </a:lnTo>
                  <a:cubicBezTo>
                    <a:pt x="1262" y="6287"/>
                    <a:pt x="1286" y="6263"/>
                    <a:pt x="1310" y="6251"/>
                  </a:cubicBezTo>
                  <a:lnTo>
                    <a:pt x="1715" y="6656"/>
                  </a:lnTo>
                  <a:lnTo>
                    <a:pt x="1715" y="8108"/>
                  </a:lnTo>
                  <a:cubicBezTo>
                    <a:pt x="1715" y="8203"/>
                    <a:pt x="1786" y="8275"/>
                    <a:pt x="1881" y="8275"/>
                  </a:cubicBezTo>
                  <a:cubicBezTo>
                    <a:pt x="1965" y="8275"/>
                    <a:pt x="2036" y="8203"/>
                    <a:pt x="2036" y="8108"/>
                  </a:cubicBezTo>
                  <a:lnTo>
                    <a:pt x="2036" y="6656"/>
                  </a:lnTo>
                  <a:lnTo>
                    <a:pt x="2441" y="6251"/>
                  </a:lnTo>
                  <a:cubicBezTo>
                    <a:pt x="2500" y="6287"/>
                    <a:pt x="2548" y="6298"/>
                    <a:pt x="2596" y="6310"/>
                  </a:cubicBezTo>
                  <a:lnTo>
                    <a:pt x="2750" y="6358"/>
                  </a:lnTo>
                  <a:cubicBezTo>
                    <a:pt x="2536" y="6501"/>
                    <a:pt x="2393" y="6751"/>
                    <a:pt x="2393" y="7037"/>
                  </a:cubicBezTo>
                  <a:lnTo>
                    <a:pt x="2393" y="8120"/>
                  </a:lnTo>
                  <a:cubicBezTo>
                    <a:pt x="2393" y="8215"/>
                    <a:pt x="2465" y="8287"/>
                    <a:pt x="2560" y="8287"/>
                  </a:cubicBezTo>
                  <a:cubicBezTo>
                    <a:pt x="2643" y="8287"/>
                    <a:pt x="2727" y="8215"/>
                    <a:pt x="2727" y="8120"/>
                  </a:cubicBezTo>
                  <a:lnTo>
                    <a:pt x="2727" y="7037"/>
                  </a:lnTo>
                  <a:cubicBezTo>
                    <a:pt x="2727" y="6834"/>
                    <a:pt x="2846" y="6656"/>
                    <a:pt x="3036" y="6560"/>
                  </a:cubicBezTo>
                  <a:lnTo>
                    <a:pt x="3941" y="6156"/>
                  </a:lnTo>
                  <a:cubicBezTo>
                    <a:pt x="4227" y="6727"/>
                    <a:pt x="4810" y="7096"/>
                    <a:pt x="5441" y="7096"/>
                  </a:cubicBezTo>
                  <a:cubicBezTo>
                    <a:pt x="6084" y="7096"/>
                    <a:pt x="6668" y="6739"/>
                    <a:pt x="6953" y="6156"/>
                  </a:cubicBezTo>
                  <a:lnTo>
                    <a:pt x="7858" y="6560"/>
                  </a:lnTo>
                  <a:cubicBezTo>
                    <a:pt x="8049" y="6656"/>
                    <a:pt x="8168" y="6834"/>
                    <a:pt x="8168" y="7037"/>
                  </a:cubicBezTo>
                  <a:lnTo>
                    <a:pt x="8168" y="8120"/>
                  </a:lnTo>
                  <a:cubicBezTo>
                    <a:pt x="8168" y="8215"/>
                    <a:pt x="8239" y="8287"/>
                    <a:pt x="8334" y="8287"/>
                  </a:cubicBezTo>
                  <a:cubicBezTo>
                    <a:pt x="8418" y="8287"/>
                    <a:pt x="8501" y="8215"/>
                    <a:pt x="8501" y="8120"/>
                  </a:cubicBezTo>
                  <a:lnTo>
                    <a:pt x="8501" y="7037"/>
                  </a:lnTo>
                  <a:cubicBezTo>
                    <a:pt x="8501" y="6834"/>
                    <a:pt x="8418" y="6656"/>
                    <a:pt x="8299" y="6501"/>
                  </a:cubicBezTo>
                  <a:lnTo>
                    <a:pt x="8537" y="6382"/>
                  </a:lnTo>
                  <a:lnTo>
                    <a:pt x="8715" y="6560"/>
                  </a:lnTo>
                  <a:cubicBezTo>
                    <a:pt x="8858" y="6679"/>
                    <a:pt x="9013" y="6739"/>
                    <a:pt x="9180" y="6739"/>
                  </a:cubicBezTo>
                  <a:cubicBezTo>
                    <a:pt x="9346" y="6739"/>
                    <a:pt x="9513" y="6679"/>
                    <a:pt x="9644" y="6560"/>
                  </a:cubicBezTo>
                  <a:lnTo>
                    <a:pt x="9823" y="6382"/>
                  </a:lnTo>
                  <a:lnTo>
                    <a:pt x="10358" y="6656"/>
                  </a:lnTo>
                  <a:cubicBezTo>
                    <a:pt x="10478" y="6715"/>
                    <a:pt x="10549" y="6834"/>
                    <a:pt x="10549" y="6965"/>
                  </a:cubicBezTo>
                  <a:lnTo>
                    <a:pt x="10549" y="8144"/>
                  </a:lnTo>
                  <a:cubicBezTo>
                    <a:pt x="10549" y="8227"/>
                    <a:pt x="10620" y="8299"/>
                    <a:pt x="10716" y="8299"/>
                  </a:cubicBezTo>
                  <a:cubicBezTo>
                    <a:pt x="10799" y="8299"/>
                    <a:pt x="10882" y="8227"/>
                    <a:pt x="10882" y="8144"/>
                  </a:cubicBezTo>
                  <a:lnTo>
                    <a:pt x="10882" y="6965"/>
                  </a:lnTo>
                  <a:cubicBezTo>
                    <a:pt x="10823" y="6703"/>
                    <a:pt x="10692" y="6477"/>
                    <a:pt x="10466" y="6358"/>
                  </a:cubicBezTo>
                  <a:lnTo>
                    <a:pt x="9823" y="6025"/>
                  </a:lnTo>
                  <a:lnTo>
                    <a:pt x="9823" y="6013"/>
                  </a:lnTo>
                  <a:lnTo>
                    <a:pt x="9823" y="5691"/>
                  </a:lnTo>
                  <a:cubicBezTo>
                    <a:pt x="10097" y="5501"/>
                    <a:pt x="10275" y="5227"/>
                    <a:pt x="10311" y="4882"/>
                  </a:cubicBezTo>
                  <a:cubicBezTo>
                    <a:pt x="10430" y="4679"/>
                    <a:pt x="10489" y="4453"/>
                    <a:pt x="10489" y="4215"/>
                  </a:cubicBezTo>
                  <a:cubicBezTo>
                    <a:pt x="10489" y="3786"/>
                    <a:pt x="10287" y="3381"/>
                    <a:pt x="9954" y="3143"/>
                  </a:cubicBezTo>
                  <a:cubicBezTo>
                    <a:pt x="9977" y="3084"/>
                    <a:pt x="9989" y="3012"/>
                    <a:pt x="9989" y="2953"/>
                  </a:cubicBezTo>
                  <a:cubicBezTo>
                    <a:pt x="9989" y="2536"/>
                    <a:pt x="9620" y="2191"/>
                    <a:pt x="9156" y="2191"/>
                  </a:cubicBezTo>
                  <a:cubicBezTo>
                    <a:pt x="8692" y="2191"/>
                    <a:pt x="8323" y="2524"/>
                    <a:pt x="8323" y="2953"/>
                  </a:cubicBezTo>
                  <a:cubicBezTo>
                    <a:pt x="8323" y="3024"/>
                    <a:pt x="8334" y="3084"/>
                    <a:pt x="8346" y="3143"/>
                  </a:cubicBezTo>
                  <a:cubicBezTo>
                    <a:pt x="8156" y="3286"/>
                    <a:pt x="8013" y="3477"/>
                    <a:pt x="7906" y="3715"/>
                  </a:cubicBezTo>
                  <a:cubicBezTo>
                    <a:pt x="7858" y="3334"/>
                    <a:pt x="7834" y="2869"/>
                    <a:pt x="7787" y="2346"/>
                  </a:cubicBezTo>
                  <a:cubicBezTo>
                    <a:pt x="7739" y="1655"/>
                    <a:pt x="7489" y="1060"/>
                    <a:pt x="7060" y="643"/>
                  </a:cubicBezTo>
                  <a:cubicBezTo>
                    <a:pt x="6644" y="226"/>
                    <a:pt x="6072" y="0"/>
                    <a:pt x="54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83"/>
            <p:cNvSpPr/>
            <p:nvPr/>
          </p:nvSpPr>
          <p:spPr>
            <a:xfrm>
              <a:off x="6089408" y="3637503"/>
              <a:ext cx="10662" cy="36029"/>
            </a:xfrm>
            <a:custGeom>
              <a:rect b="b" l="l" r="r" t="t"/>
              <a:pathLst>
                <a:path extrusionOk="0" h="1132" w="335">
                  <a:moveTo>
                    <a:pt x="167" y="1"/>
                  </a:moveTo>
                  <a:cubicBezTo>
                    <a:pt x="72" y="1"/>
                    <a:pt x="1" y="84"/>
                    <a:pt x="1" y="167"/>
                  </a:cubicBezTo>
                  <a:lnTo>
                    <a:pt x="1" y="977"/>
                  </a:lnTo>
                  <a:cubicBezTo>
                    <a:pt x="1" y="1060"/>
                    <a:pt x="72" y="1132"/>
                    <a:pt x="167" y="1132"/>
                  </a:cubicBezTo>
                  <a:cubicBezTo>
                    <a:pt x="251" y="1132"/>
                    <a:pt x="322" y="1060"/>
                    <a:pt x="322" y="977"/>
                  </a:cubicBezTo>
                  <a:lnTo>
                    <a:pt x="322" y="167"/>
                  </a:lnTo>
                  <a:cubicBezTo>
                    <a:pt x="334" y="84"/>
                    <a:pt x="251"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9" name="Google Shape;6829;p83"/>
          <p:cNvGrpSpPr/>
          <p:nvPr/>
        </p:nvGrpSpPr>
        <p:grpSpPr>
          <a:xfrm>
            <a:off x="7108015" y="3396505"/>
            <a:ext cx="344883" cy="290299"/>
            <a:chOff x="7108015" y="3396505"/>
            <a:chExt cx="344883" cy="290299"/>
          </a:xfrm>
        </p:grpSpPr>
        <p:sp>
          <p:nvSpPr>
            <p:cNvPr id="6830" name="Google Shape;6830;p83"/>
            <p:cNvSpPr/>
            <p:nvPr/>
          </p:nvSpPr>
          <p:spPr>
            <a:xfrm>
              <a:off x="7108015" y="3396505"/>
              <a:ext cx="344883" cy="290299"/>
            </a:xfrm>
            <a:custGeom>
              <a:rect b="b" l="l" r="r" t="t"/>
              <a:pathLst>
                <a:path extrusionOk="0" h="9121" w="10836">
                  <a:moveTo>
                    <a:pt x="4585" y="310"/>
                  </a:moveTo>
                  <a:cubicBezTo>
                    <a:pt x="4716" y="310"/>
                    <a:pt x="4847" y="369"/>
                    <a:pt x="4954" y="465"/>
                  </a:cubicBezTo>
                  <a:lnTo>
                    <a:pt x="5501" y="1012"/>
                  </a:lnTo>
                  <a:lnTo>
                    <a:pt x="4799" y="1012"/>
                  </a:lnTo>
                  <a:cubicBezTo>
                    <a:pt x="4716" y="1012"/>
                    <a:pt x="4620" y="977"/>
                    <a:pt x="4549" y="905"/>
                  </a:cubicBezTo>
                  <a:lnTo>
                    <a:pt x="3954" y="310"/>
                  </a:lnTo>
                  <a:close/>
                  <a:moveTo>
                    <a:pt x="5835" y="286"/>
                  </a:moveTo>
                  <a:cubicBezTo>
                    <a:pt x="5966" y="286"/>
                    <a:pt x="6097" y="346"/>
                    <a:pt x="6204" y="429"/>
                  </a:cubicBezTo>
                  <a:lnTo>
                    <a:pt x="6752" y="977"/>
                  </a:lnTo>
                  <a:lnTo>
                    <a:pt x="6632" y="977"/>
                  </a:lnTo>
                  <a:cubicBezTo>
                    <a:pt x="6549" y="977"/>
                    <a:pt x="6466" y="1060"/>
                    <a:pt x="6466" y="1143"/>
                  </a:cubicBezTo>
                  <a:cubicBezTo>
                    <a:pt x="6466" y="1239"/>
                    <a:pt x="6549" y="1310"/>
                    <a:pt x="6632" y="1310"/>
                  </a:cubicBezTo>
                  <a:lnTo>
                    <a:pt x="10192" y="1310"/>
                  </a:lnTo>
                  <a:cubicBezTo>
                    <a:pt x="10383" y="1310"/>
                    <a:pt x="10550" y="1477"/>
                    <a:pt x="10550" y="1667"/>
                  </a:cubicBezTo>
                  <a:lnTo>
                    <a:pt x="10550" y="8454"/>
                  </a:lnTo>
                  <a:lnTo>
                    <a:pt x="10514" y="8454"/>
                  </a:lnTo>
                  <a:cubicBezTo>
                    <a:pt x="10514" y="8644"/>
                    <a:pt x="10359" y="8811"/>
                    <a:pt x="10157" y="8811"/>
                  </a:cubicBezTo>
                  <a:lnTo>
                    <a:pt x="667" y="8811"/>
                  </a:lnTo>
                  <a:cubicBezTo>
                    <a:pt x="477" y="8811"/>
                    <a:pt x="310" y="8644"/>
                    <a:pt x="310" y="8454"/>
                  </a:cubicBezTo>
                  <a:lnTo>
                    <a:pt x="310" y="655"/>
                  </a:lnTo>
                  <a:cubicBezTo>
                    <a:pt x="310" y="465"/>
                    <a:pt x="465" y="298"/>
                    <a:pt x="667" y="298"/>
                  </a:cubicBezTo>
                  <a:lnTo>
                    <a:pt x="3275" y="298"/>
                  </a:lnTo>
                  <a:cubicBezTo>
                    <a:pt x="3406" y="298"/>
                    <a:pt x="3537" y="358"/>
                    <a:pt x="3644" y="453"/>
                  </a:cubicBezTo>
                  <a:lnTo>
                    <a:pt x="4311" y="1120"/>
                  </a:lnTo>
                  <a:cubicBezTo>
                    <a:pt x="4430" y="1239"/>
                    <a:pt x="4608" y="1310"/>
                    <a:pt x="4787" y="1310"/>
                  </a:cubicBezTo>
                  <a:lnTo>
                    <a:pt x="5870" y="1310"/>
                  </a:lnTo>
                  <a:cubicBezTo>
                    <a:pt x="5930" y="1310"/>
                    <a:pt x="5990" y="1262"/>
                    <a:pt x="6025" y="1203"/>
                  </a:cubicBezTo>
                  <a:cubicBezTo>
                    <a:pt x="6049" y="1143"/>
                    <a:pt x="6037" y="1072"/>
                    <a:pt x="5990" y="1024"/>
                  </a:cubicBezTo>
                  <a:lnTo>
                    <a:pt x="5251" y="286"/>
                  </a:lnTo>
                  <a:close/>
                  <a:moveTo>
                    <a:pt x="667" y="0"/>
                  </a:moveTo>
                  <a:cubicBezTo>
                    <a:pt x="298" y="0"/>
                    <a:pt x="1" y="298"/>
                    <a:pt x="1" y="667"/>
                  </a:cubicBezTo>
                  <a:lnTo>
                    <a:pt x="1" y="8454"/>
                  </a:lnTo>
                  <a:cubicBezTo>
                    <a:pt x="1" y="8823"/>
                    <a:pt x="298" y="9121"/>
                    <a:pt x="667" y="9121"/>
                  </a:cubicBezTo>
                  <a:lnTo>
                    <a:pt x="10157" y="9121"/>
                  </a:lnTo>
                  <a:cubicBezTo>
                    <a:pt x="10538" y="9121"/>
                    <a:pt x="10835" y="8823"/>
                    <a:pt x="10835" y="8454"/>
                  </a:cubicBezTo>
                  <a:lnTo>
                    <a:pt x="10835" y="1679"/>
                  </a:lnTo>
                  <a:cubicBezTo>
                    <a:pt x="10835" y="1310"/>
                    <a:pt x="10538" y="1012"/>
                    <a:pt x="10157" y="1012"/>
                  </a:cubicBezTo>
                  <a:lnTo>
                    <a:pt x="7168" y="1012"/>
                  </a:lnTo>
                  <a:lnTo>
                    <a:pt x="6394" y="238"/>
                  </a:lnTo>
                  <a:cubicBezTo>
                    <a:pt x="6228" y="72"/>
                    <a:pt x="6025" y="0"/>
                    <a:pt x="5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83"/>
            <p:cNvSpPr/>
            <p:nvPr/>
          </p:nvSpPr>
          <p:spPr>
            <a:xfrm>
              <a:off x="7211104" y="3487819"/>
              <a:ext cx="139468" cy="139500"/>
            </a:xfrm>
            <a:custGeom>
              <a:rect b="b" l="l" r="r" t="t"/>
              <a:pathLst>
                <a:path extrusionOk="0" h="4383" w="4382">
                  <a:moveTo>
                    <a:pt x="2370" y="1168"/>
                  </a:moveTo>
                  <a:cubicBezTo>
                    <a:pt x="2560" y="1168"/>
                    <a:pt x="2727" y="1334"/>
                    <a:pt x="2727" y="1525"/>
                  </a:cubicBezTo>
                  <a:lnTo>
                    <a:pt x="2727" y="1870"/>
                  </a:lnTo>
                  <a:cubicBezTo>
                    <a:pt x="2691" y="2144"/>
                    <a:pt x="2477" y="2382"/>
                    <a:pt x="2191" y="2382"/>
                  </a:cubicBezTo>
                  <a:cubicBezTo>
                    <a:pt x="1905" y="2382"/>
                    <a:pt x="1667" y="2144"/>
                    <a:pt x="1667" y="1870"/>
                  </a:cubicBezTo>
                  <a:lnTo>
                    <a:pt x="1667" y="1525"/>
                  </a:lnTo>
                  <a:cubicBezTo>
                    <a:pt x="1667" y="1334"/>
                    <a:pt x="1834" y="1168"/>
                    <a:pt x="2024" y="1168"/>
                  </a:cubicBezTo>
                  <a:close/>
                  <a:moveTo>
                    <a:pt x="2334" y="2680"/>
                  </a:moveTo>
                  <a:lnTo>
                    <a:pt x="2334" y="2775"/>
                  </a:lnTo>
                  <a:cubicBezTo>
                    <a:pt x="2370" y="2834"/>
                    <a:pt x="2381" y="2894"/>
                    <a:pt x="2417" y="2942"/>
                  </a:cubicBezTo>
                  <a:lnTo>
                    <a:pt x="2191" y="3156"/>
                  </a:lnTo>
                  <a:lnTo>
                    <a:pt x="2155" y="3156"/>
                  </a:lnTo>
                  <a:lnTo>
                    <a:pt x="1941" y="2942"/>
                  </a:lnTo>
                  <a:cubicBezTo>
                    <a:pt x="1965" y="2894"/>
                    <a:pt x="1977" y="2834"/>
                    <a:pt x="1977" y="2775"/>
                  </a:cubicBezTo>
                  <a:lnTo>
                    <a:pt x="1977" y="2680"/>
                  </a:lnTo>
                  <a:cubicBezTo>
                    <a:pt x="2036" y="2703"/>
                    <a:pt x="2096" y="2703"/>
                    <a:pt x="2155" y="2703"/>
                  </a:cubicBezTo>
                  <a:cubicBezTo>
                    <a:pt x="2215" y="2703"/>
                    <a:pt x="2274" y="2703"/>
                    <a:pt x="2334" y="2680"/>
                  </a:cubicBezTo>
                  <a:close/>
                  <a:moveTo>
                    <a:pt x="2203" y="334"/>
                  </a:moveTo>
                  <a:cubicBezTo>
                    <a:pt x="3227" y="334"/>
                    <a:pt x="4072" y="1179"/>
                    <a:pt x="4072" y="2203"/>
                  </a:cubicBezTo>
                  <a:cubicBezTo>
                    <a:pt x="4060" y="2787"/>
                    <a:pt x="3786" y="3311"/>
                    <a:pt x="3370" y="3668"/>
                  </a:cubicBezTo>
                  <a:lnTo>
                    <a:pt x="3370" y="3430"/>
                  </a:lnTo>
                  <a:cubicBezTo>
                    <a:pt x="3370" y="3239"/>
                    <a:pt x="3263" y="3073"/>
                    <a:pt x="3096" y="2977"/>
                  </a:cubicBezTo>
                  <a:lnTo>
                    <a:pt x="2691" y="2787"/>
                  </a:lnTo>
                  <a:lnTo>
                    <a:pt x="2691" y="2775"/>
                  </a:lnTo>
                  <a:lnTo>
                    <a:pt x="2691" y="2537"/>
                  </a:lnTo>
                  <a:cubicBezTo>
                    <a:pt x="2905" y="2382"/>
                    <a:pt x="3036" y="2132"/>
                    <a:pt x="3036" y="1870"/>
                  </a:cubicBezTo>
                  <a:lnTo>
                    <a:pt x="3036" y="1525"/>
                  </a:lnTo>
                  <a:cubicBezTo>
                    <a:pt x="3036" y="1156"/>
                    <a:pt x="2739" y="858"/>
                    <a:pt x="2370" y="858"/>
                  </a:cubicBezTo>
                  <a:lnTo>
                    <a:pt x="2024" y="858"/>
                  </a:lnTo>
                  <a:cubicBezTo>
                    <a:pt x="1655" y="858"/>
                    <a:pt x="1358" y="1156"/>
                    <a:pt x="1358" y="1525"/>
                  </a:cubicBezTo>
                  <a:lnTo>
                    <a:pt x="1358" y="1870"/>
                  </a:lnTo>
                  <a:cubicBezTo>
                    <a:pt x="1358" y="2132"/>
                    <a:pt x="1488" y="2382"/>
                    <a:pt x="1703" y="2537"/>
                  </a:cubicBezTo>
                  <a:lnTo>
                    <a:pt x="1703" y="2775"/>
                  </a:lnTo>
                  <a:lnTo>
                    <a:pt x="1703" y="2787"/>
                  </a:lnTo>
                  <a:lnTo>
                    <a:pt x="1298" y="2977"/>
                  </a:lnTo>
                  <a:cubicBezTo>
                    <a:pt x="1131" y="3073"/>
                    <a:pt x="1024" y="3239"/>
                    <a:pt x="1024" y="3430"/>
                  </a:cubicBezTo>
                  <a:lnTo>
                    <a:pt x="1024" y="3668"/>
                  </a:lnTo>
                  <a:cubicBezTo>
                    <a:pt x="596" y="3323"/>
                    <a:pt x="334" y="2799"/>
                    <a:pt x="334" y="2203"/>
                  </a:cubicBezTo>
                  <a:cubicBezTo>
                    <a:pt x="334" y="1179"/>
                    <a:pt x="1179" y="334"/>
                    <a:pt x="2203" y="334"/>
                  </a:cubicBezTo>
                  <a:close/>
                  <a:moveTo>
                    <a:pt x="2667" y="3120"/>
                  </a:moveTo>
                  <a:lnTo>
                    <a:pt x="2929" y="3251"/>
                  </a:lnTo>
                  <a:cubicBezTo>
                    <a:pt x="2989" y="3275"/>
                    <a:pt x="3036" y="3335"/>
                    <a:pt x="3036" y="3418"/>
                  </a:cubicBezTo>
                  <a:lnTo>
                    <a:pt x="3036" y="3858"/>
                  </a:lnTo>
                  <a:cubicBezTo>
                    <a:pt x="2786" y="3989"/>
                    <a:pt x="2489" y="4073"/>
                    <a:pt x="2179" y="4073"/>
                  </a:cubicBezTo>
                  <a:cubicBezTo>
                    <a:pt x="1858" y="4073"/>
                    <a:pt x="1584" y="3989"/>
                    <a:pt x="1310" y="3858"/>
                  </a:cubicBezTo>
                  <a:lnTo>
                    <a:pt x="1310" y="3418"/>
                  </a:lnTo>
                  <a:cubicBezTo>
                    <a:pt x="1310" y="3335"/>
                    <a:pt x="1358" y="3275"/>
                    <a:pt x="1417" y="3251"/>
                  </a:cubicBezTo>
                  <a:lnTo>
                    <a:pt x="1679" y="3120"/>
                  </a:lnTo>
                  <a:lnTo>
                    <a:pt x="1941" y="3370"/>
                  </a:lnTo>
                  <a:cubicBezTo>
                    <a:pt x="2000" y="3430"/>
                    <a:pt x="2084" y="3454"/>
                    <a:pt x="2179" y="3454"/>
                  </a:cubicBezTo>
                  <a:cubicBezTo>
                    <a:pt x="2262" y="3454"/>
                    <a:pt x="2334" y="3430"/>
                    <a:pt x="2417" y="3370"/>
                  </a:cubicBezTo>
                  <a:lnTo>
                    <a:pt x="2667" y="3120"/>
                  </a:lnTo>
                  <a:close/>
                  <a:moveTo>
                    <a:pt x="2191" y="1"/>
                  </a:moveTo>
                  <a:cubicBezTo>
                    <a:pt x="988" y="1"/>
                    <a:pt x="0" y="989"/>
                    <a:pt x="0" y="2192"/>
                  </a:cubicBezTo>
                  <a:cubicBezTo>
                    <a:pt x="0" y="3394"/>
                    <a:pt x="988" y="4382"/>
                    <a:pt x="2191" y="4382"/>
                  </a:cubicBezTo>
                  <a:cubicBezTo>
                    <a:pt x="3393" y="4382"/>
                    <a:pt x="4382" y="3394"/>
                    <a:pt x="4382" y="2192"/>
                  </a:cubicBezTo>
                  <a:cubicBezTo>
                    <a:pt x="4382" y="989"/>
                    <a:pt x="3393" y="1"/>
                    <a:pt x="219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83"/>
            <p:cNvSpPr/>
            <p:nvPr/>
          </p:nvSpPr>
          <p:spPr>
            <a:xfrm>
              <a:off x="7180009" y="3466271"/>
              <a:ext cx="159201" cy="149685"/>
            </a:xfrm>
            <a:custGeom>
              <a:rect b="b" l="l" r="r" t="t"/>
              <a:pathLst>
                <a:path extrusionOk="0" h="4703" w="5002">
                  <a:moveTo>
                    <a:pt x="3163" y="1"/>
                  </a:moveTo>
                  <a:cubicBezTo>
                    <a:pt x="2425" y="1"/>
                    <a:pt x="1690" y="286"/>
                    <a:pt x="1132" y="844"/>
                  </a:cubicBezTo>
                  <a:cubicBezTo>
                    <a:pt x="96" y="1868"/>
                    <a:pt x="1" y="3500"/>
                    <a:pt x="894" y="4643"/>
                  </a:cubicBezTo>
                  <a:cubicBezTo>
                    <a:pt x="918" y="4690"/>
                    <a:pt x="965" y="4702"/>
                    <a:pt x="1013" y="4702"/>
                  </a:cubicBezTo>
                  <a:cubicBezTo>
                    <a:pt x="1037" y="4702"/>
                    <a:pt x="1084" y="4690"/>
                    <a:pt x="1108" y="4666"/>
                  </a:cubicBezTo>
                  <a:cubicBezTo>
                    <a:pt x="1192" y="4607"/>
                    <a:pt x="1192" y="4523"/>
                    <a:pt x="1144" y="4452"/>
                  </a:cubicBezTo>
                  <a:cubicBezTo>
                    <a:pt x="358" y="3440"/>
                    <a:pt x="441" y="1987"/>
                    <a:pt x="1346" y="1083"/>
                  </a:cubicBezTo>
                  <a:cubicBezTo>
                    <a:pt x="1845" y="591"/>
                    <a:pt x="2498" y="338"/>
                    <a:pt x="3153" y="338"/>
                  </a:cubicBezTo>
                  <a:cubicBezTo>
                    <a:pt x="3703" y="338"/>
                    <a:pt x="4254" y="516"/>
                    <a:pt x="4716" y="880"/>
                  </a:cubicBezTo>
                  <a:cubicBezTo>
                    <a:pt x="4744" y="903"/>
                    <a:pt x="4775" y="914"/>
                    <a:pt x="4807" y="914"/>
                  </a:cubicBezTo>
                  <a:cubicBezTo>
                    <a:pt x="4856" y="914"/>
                    <a:pt x="4906" y="888"/>
                    <a:pt x="4942" y="844"/>
                  </a:cubicBezTo>
                  <a:cubicBezTo>
                    <a:pt x="5002" y="773"/>
                    <a:pt x="4978" y="666"/>
                    <a:pt x="4918" y="606"/>
                  </a:cubicBezTo>
                  <a:cubicBezTo>
                    <a:pt x="4398" y="200"/>
                    <a:pt x="3779" y="1"/>
                    <a:pt x="316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83"/>
            <p:cNvSpPr/>
            <p:nvPr/>
          </p:nvSpPr>
          <p:spPr>
            <a:xfrm>
              <a:off x="7222085" y="3499690"/>
              <a:ext cx="158819" cy="148825"/>
            </a:xfrm>
            <a:custGeom>
              <a:rect b="b" l="l" r="r" t="t"/>
              <a:pathLst>
                <a:path extrusionOk="0" h="4676" w="4990">
                  <a:moveTo>
                    <a:pt x="3983" y="0"/>
                  </a:moveTo>
                  <a:cubicBezTo>
                    <a:pt x="3948" y="0"/>
                    <a:pt x="3913" y="12"/>
                    <a:pt x="3882" y="33"/>
                  </a:cubicBezTo>
                  <a:cubicBezTo>
                    <a:pt x="3810" y="92"/>
                    <a:pt x="3810" y="187"/>
                    <a:pt x="3858" y="259"/>
                  </a:cubicBezTo>
                  <a:cubicBezTo>
                    <a:pt x="4644" y="1271"/>
                    <a:pt x="4549" y="2711"/>
                    <a:pt x="3644" y="3616"/>
                  </a:cubicBezTo>
                  <a:cubicBezTo>
                    <a:pt x="3152" y="4115"/>
                    <a:pt x="2502" y="4367"/>
                    <a:pt x="1848" y="4367"/>
                  </a:cubicBezTo>
                  <a:cubicBezTo>
                    <a:pt x="1299" y="4367"/>
                    <a:pt x="748" y="4189"/>
                    <a:pt x="286" y="3831"/>
                  </a:cubicBezTo>
                  <a:cubicBezTo>
                    <a:pt x="250" y="3805"/>
                    <a:pt x="214" y="3793"/>
                    <a:pt x="180" y="3793"/>
                  </a:cubicBezTo>
                  <a:cubicBezTo>
                    <a:pt x="135" y="3793"/>
                    <a:pt x="94" y="3814"/>
                    <a:pt x="60" y="3854"/>
                  </a:cubicBezTo>
                  <a:cubicBezTo>
                    <a:pt x="0" y="3938"/>
                    <a:pt x="12" y="4021"/>
                    <a:pt x="84" y="4081"/>
                  </a:cubicBezTo>
                  <a:cubicBezTo>
                    <a:pt x="608" y="4486"/>
                    <a:pt x="1239" y="4676"/>
                    <a:pt x="1846" y="4676"/>
                  </a:cubicBezTo>
                  <a:cubicBezTo>
                    <a:pt x="2584" y="4676"/>
                    <a:pt x="3322" y="4390"/>
                    <a:pt x="3882" y="3843"/>
                  </a:cubicBezTo>
                  <a:cubicBezTo>
                    <a:pt x="4894" y="2831"/>
                    <a:pt x="4989" y="1211"/>
                    <a:pt x="4108" y="68"/>
                  </a:cubicBezTo>
                  <a:cubicBezTo>
                    <a:pt x="4074" y="21"/>
                    <a:pt x="4029" y="0"/>
                    <a:pt x="398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4" name="Google Shape;6834;p83"/>
          <p:cNvGrpSpPr/>
          <p:nvPr/>
        </p:nvGrpSpPr>
        <p:grpSpPr>
          <a:xfrm>
            <a:off x="7551754" y="3390808"/>
            <a:ext cx="344883" cy="301311"/>
            <a:chOff x="7551754" y="3390808"/>
            <a:chExt cx="344883" cy="301311"/>
          </a:xfrm>
        </p:grpSpPr>
        <p:sp>
          <p:nvSpPr>
            <p:cNvPr id="6835" name="Google Shape;6835;p83"/>
            <p:cNvSpPr/>
            <p:nvPr/>
          </p:nvSpPr>
          <p:spPr>
            <a:xfrm>
              <a:off x="7551754" y="3390808"/>
              <a:ext cx="344883" cy="301311"/>
            </a:xfrm>
            <a:custGeom>
              <a:rect b="b" l="l" r="r" t="t"/>
              <a:pathLst>
                <a:path extrusionOk="0" h="9467" w="10836">
                  <a:moveTo>
                    <a:pt x="6097" y="334"/>
                  </a:moveTo>
                  <a:lnTo>
                    <a:pt x="5799" y="3049"/>
                  </a:lnTo>
                  <a:cubicBezTo>
                    <a:pt x="5799" y="3049"/>
                    <a:pt x="5799" y="3073"/>
                    <a:pt x="5787" y="3073"/>
                  </a:cubicBezTo>
                  <a:lnTo>
                    <a:pt x="5073" y="3073"/>
                  </a:lnTo>
                  <a:cubicBezTo>
                    <a:pt x="5073" y="3073"/>
                    <a:pt x="5061" y="3073"/>
                    <a:pt x="5061" y="3049"/>
                  </a:cubicBezTo>
                  <a:lnTo>
                    <a:pt x="4763" y="334"/>
                  </a:lnTo>
                  <a:close/>
                  <a:moveTo>
                    <a:pt x="10336" y="2692"/>
                  </a:moveTo>
                  <a:cubicBezTo>
                    <a:pt x="10443" y="2692"/>
                    <a:pt x="10526" y="2763"/>
                    <a:pt x="10526" y="2870"/>
                  </a:cubicBezTo>
                  <a:lnTo>
                    <a:pt x="10526" y="8978"/>
                  </a:lnTo>
                  <a:cubicBezTo>
                    <a:pt x="10526" y="9085"/>
                    <a:pt x="10443" y="9157"/>
                    <a:pt x="10347" y="9157"/>
                  </a:cubicBezTo>
                  <a:lnTo>
                    <a:pt x="525" y="9157"/>
                  </a:lnTo>
                  <a:cubicBezTo>
                    <a:pt x="418" y="9157"/>
                    <a:pt x="346" y="9085"/>
                    <a:pt x="346" y="8978"/>
                  </a:cubicBezTo>
                  <a:lnTo>
                    <a:pt x="346" y="2870"/>
                  </a:lnTo>
                  <a:cubicBezTo>
                    <a:pt x="346" y="2763"/>
                    <a:pt x="418" y="2692"/>
                    <a:pt x="525" y="2692"/>
                  </a:cubicBezTo>
                  <a:lnTo>
                    <a:pt x="4704" y="2692"/>
                  </a:lnTo>
                  <a:lnTo>
                    <a:pt x="4752" y="3084"/>
                  </a:lnTo>
                  <a:cubicBezTo>
                    <a:pt x="4763" y="3251"/>
                    <a:pt x="4906" y="3382"/>
                    <a:pt x="5073" y="3382"/>
                  </a:cubicBezTo>
                  <a:lnTo>
                    <a:pt x="5787" y="3382"/>
                  </a:lnTo>
                  <a:cubicBezTo>
                    <a:pt x="5954" y="3382"/>
                    <a:pt x="6097" y="3263"/>
                    <a:pt x="6121" y="3084"/>
                  </a:cubicBezTo>
                  <a:lnTo>
                    <a:pt x="6156" y="2692"/>
                  </a:lnTo>
                  <a:close/>
                  <a:moveTo>
                    <a:pt x="4573" y="1"/>
                  </a:moveTo>
                  <a:cubicBezTo>
                    <a:pt x="4525" y="1"/>
                    <a:pt x="4478" y="13"/>
                    <a:pt x="4454" y="60"/>
                  </a:cubicBezTo>
                  <a:cubicBezTo>
                    <a:pt x="4418" y="96"/>
                    <a:pt x="4406" y="132"/>
                    <a:pt x="4406" y="179"/>
                  </a:cubicBezTo>
                  <a:lnTo>
                    <a:pt x="4644" y="2382"/>
                  </a:lnTo>
                  <a:lnTo>
                    <a:pt x="489" y="2382"/>
                  </a:lnTo>
                  <a:cubicBezTo>
                    <a:pt x="215" y="2382"/>
                    <a:pt x="1" y="2608"/>
                    <a:pt x="1" y="2870"/>
                  </a:cubicBezTo>
                  <a:lnTo>
                    <a:pt x="1" y="8978"/>
                  </a:lnTo>
                  <a:cubicBezTo>
                    <a:pt x="1" y="9240"/>
                    <a:pt x="215" y="9466"/>
                    <a:pt x="489" y="9466"/>
                  </a:cubicBezTo>
                  <a:lnTo>
                    <a:pt x="10312" y="9466"/>
                  </a:lnTo>
                  <a:cubicBezTo>
                    <a:pt x="10574" y="9466"/>
                    <a:pt x="10800" y="9240"/>
                    <a:pt x="10800" y="8978"/>
                  </a:cubicBezTo>
                  <a:lnTo>
                    <a:pt x="10800" y="2870"/>
                  </a:lnTo>
                  <a:cubicBezTo>
                    <a:pt x="10836" y="2608"/>
                    <a:pt x="10609" y="2382"/>
                    <a:pt x="10347" y="2382"/>
                  </a:cubicBezTo>
                  <a:lnTo>
                    <a:pt x="6192" y="2382"/>
                  </a:lnTo>
                  <a:lnTo>
                    <a:pt x="6430" y="179"/>
                  </a:lnTo>
                  <a:cubicBezTo>
                    <a:pt x="6430" y="132"/>
                    <a:pt x="6418" y="96"/>
                    <a:pt x="6383" y="60"/>
                  </a:cubicBezTo>
                  <a:cubicBezTo>
                    <a:pt x="6359" y="36"/>
                    <a:pt x="6311" y="1"/>
                    <a:pt x="626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83"/>
            <p:cNvSpPr/>
            <p:nvPr/>
          </p:nvSpPr>
          <p:spPr>
            <a:xfrm>
              <a:off x="7584345" y="3509811"/>
              <a:ext cx="117889" cy="150098"/>
            </a:xfrm>
            <a:custGeom>
              <a:rect b="b" l="l" r="r" t="t"/>
              <a:pathLst>
                <a:path extrusionOk="0" h="4716" w="3704">
                  <a:moveTo>
                    <a:pt x="2037" y="1143"/>
                  </a:moveTo>
                  <a:cubicBezTo>
                    <a:pt x="2239" y="1143"/>
                    <a:pt x="2394" y="1310"/>
                    <a:pt x="2394" y="1501"/>
                  </a:cubicBezTo>
                  <a:lnTo>
                    <a:pt x="2394" y="1846"/>
                  </a:lnTo>
                  <a:cubicBezTo>
                    <a:pt x="2382" y="2143"/>
                    <a:pt x="2144" y="2370"/>
                    <a:pt x="1858" y="2370"/>
                  </a:cubicBezTo>
                  <a:cubicBezTo>
                    <a:pt x="1572" y="2370"/>
                    <a:pt x="1346" y="2132"/>
                    <a:pt x="1346" y="1846"/>
                  </a:cubicBezTo>
                  <a:lnTo>
                    <a:pt x="1346" y="1501"/>
                  </a:lnTo>
                  <a:cubicBezTo>
                    <a:pt x="1346" y="1310"/>
                    <a:pt x="1501" y="1143"/>
                    <a:pt x="1703" y="1143"/>
                  </a:cubicBezTo>
                  <a:close/>
                  <a:moveTo>
                    <a:pt x="2025" y="2667"/>
                  </a:moveTo>
                  <a:lnTo>
                    <a:pt x="2025" y="2751"/>
                  </a:lnTo>
                  <a:cubicBezTo>
                    <a:pt x="2037" y="2822"/>
                    <a:pt x="2061" y="2870"/>
                    <a:pt x="2084" y="2929"/>
                  </a:cubicBezTo>
                  <a:lnTo>
                    <a:pt x="1858" y="3155"/>
                  </a:lnTo>
                  <a:lnTo>
                    <a:pt x="1846" y="3155"/>
                  </a:lnTo>
                  <a:lnTo>
                    <a:pt x="1620" y="2929"/>
                  </a:lnTo>
                  <a:cubicBezTo>
                    <a:pt x="1656" y="2882"/>
                    <a:pt x="1668" y="2822"/>
                    <a:pt x="1668" y="2763"/>
                  </a:cubicBezTo>
                  <a:lnTo>
                    <a:pt x="1668" y="2667"/>
                  </a:lnTo>
                  <a:cubicBezTo>
                    <a:pt x="1727" y="2679"/>
                    <a:pt x="1787" y="2679"/>
                    <a:pt x="1846" y="2679"/>
                  </a:cubicBezTo>
                  <a:cubicBezTo>
                    <a:pt x="1906" y="2679"/>
                    <a:pt x="1965" y="2679"/>
                    <a:pt x="2025" y="2667"/>
                  </a:cubicBezTo>
                  <a:close/>
                  <a:moveTo>
                    <a:pt x="2358" y="3108"/>
                  </a:moveTo>
                  <a:lnTo>
                    <a:pt x="2620" y="3239"/>
                  </a:lnTo>
                  <a:cubicBezTo>
                    <a:pt x="2680" y="3275"/>
                    <a:pt x="2727" y="3334"/>
                    <a:pt x="2727" y="3406"/>
                  </a:cubicBezTo>
                  <a:lnTo>
                    <a:pt x="2727" y="4406"/>
                  </a:lnTo>
                  <a:lnTo>
                    <a:pt x="1001" y="4406"/>
                  </a:lnTo>
                  <a:lnTo>
                    <a:pt x="1001" y="3406"/>
                  </a:lnTo>
                  <a:cubicBezTo>
                    <a:pt x="1001" y="3334"/>
                    <a:pt x="1049" y="3275"/>
                    <a:pt x="1108" y="3239"/>
                  </a:cubicBezTo>
                  <a:lnTo>
                    <a:pt x="1370" y="3108"/>
                  </a:lnTo>
                  <a:lnTo>
                    <a:pt x="1620" y="3358"/>
                  </a:lnTo>
                  <a:cubicBezTo>
                    <a:pt x="1680" y="3417"/>
                    <a:pt x="1775" y="3453"/>
                    <a:pt x="1858" y="3453"/>
                  </a:cubicBezTo>
                  <a:cubicBezTo>
                    <a:pt x="1953" y="3453"/>
                    <a:pt x="2025" y="3417"/>
                    <a:pt x="2096" y="3358"/>
                  </a:cubicBezTo>
                  <a:lnTo>
                    <a:pt x="2358" y="3108"/>
                  </a:lnTo>
                  <a:close/>
                  <a:moveTo>
                    <a:pt x="3394" y="298"/>
                  </a:moveTo>
                  <a:cubicBezTo>
                    <a:pt x="3394" y="298"/>
                    <a:pt x="3406" y="298"/>
                    <a:pt x="3406" y="310"/>
                  </a:cubicBezTo>
                  <a:lnTo>
                    <a:pt x="3406" y="4394"/>
                  </a:lnTo>
                  <a:lnTo>
                    <a:pt x="3394" y="4394"/>
                  </a:lnTo>
                  <a:lnTo>
                    <a:pt x="3037" y="4406"/>
                  </a:lnTo>
                  <a:lnTo>
                    <a:pt x="3037" y="3406"/>
                  </a:lnTo>
                  <a:cubicBezTo>
                    <a:pt x="3037" y="3215"/>
                    <a:pt x="2930" y="3048"/>
                    <a:pt x="2775" y="2965"/>
                  </a:cubicBezTo>
                  <a:lnTo>
                    <a:pt x="2370" y="2763"/>
                  </a:lnTo>
                  <a:lnTo>
                    <a:pt x="2370" y="2751"/>
                  </a:lnTo>
                  <a:lnTo>
                    <a:pt x="2370" y="2513"/>
                  </a:lnTo>
                  <a:cubicBezTo>
                    <a:pt x="2573" y="2370"/>
                    <a:pt x="2715" y="2108"/>
                    <a:pt x="2715" y="1846"/>
                  </a:cubicBezTo>
                  <a:lnTo>
                    <a:pt x="2715" y="1501"/>
                  </a:lnTo>
                  <a:cubicBezTo>
                    <a:pt x="2715" y="1131"/>
                    <a:pt x="2418" y="834"/>
                    <a:pt x="2037" y="834"/>
                  </a:cubicBezTo>
                  <a:lnTo>
                    <a:pt x="1703" y="834"/>
                  </a:lnTo>
                  <a:cubicBezTo>
                    <a:pt x="1322" y="834"/>
                    <a:pt x="1025" y="1131"/>
                    <a:pt x="1025" y="1501"/>
                  </a:cubicBezTo>
                  <a:lnTo>
                    <a:pt x="1025" y="1846"/>
                  </a:lnTo>
                  <a:cubicBezTo>
                    <a:pt x="1025" y="2108"/>
                    <a:pt x="1168" y="2370"/>
                    <a:pt x="1370" y="2513"/>
                  </a:cubicBezTo>
                  <a:lnTo>
                    <a:pt x="1370" y="2751"/>
                  </a:lnTo>
                  <a:lnTo>
                    <a:pt x="1370" y="2763"/>
                  </a:lnTo>
                  <a:lnTo>
                    <a:pt x="965" y="2965"/>
                  </a:lnTo>
                  <a:cubicBezTo>
                    <a:pt x="810" y="3048"/>
                    <a:pt x="703" y="3215"/>
                    <a:pt x="703" y="3406"/>
                  </a:cubicBezTo>
                  <a:lnTo>
                    <a:pt x="703" y="4394"/>
                  </a:lnTo>
                  <a:lnTo>
                    <a:pt x="346" y="4394"/>
                  </a:lnTo>
                  <a:cubicBezTo>
                    <a:pt x="346" y="4394"/>
                    <a:pt x="334" y="4394"/>
                    <a:pt x="334" y="4370"/>
                  </a:cubicBezTo>
                  <a:lnTo>
                    <a:pt x="334" y="310"/>
                  </a:lnTo>
                  <a:cubicBezTo>
                    <a:pt x="334" y="310"/>
                    <a:pt x="334" y="298"/>
                    <a:pt x="346" y="298"/>
                  </a:cubicBezTo>
                  <a:close/>
                  <a:moveTo>
                    <a:pt x="334" y="0"/>
                  </a:moveTo>
                  <a:cubicBezTo>
                    <a:pt x="156" y="0"/>
                    <a:pt x="1" y="143"/>
                    <a:pt x="1" y="322"/>
                  </a:cubicBezTo>
                  <a:lnTo>
                    <a:pt x="1" y="4394"/>
                  </a:lnTo>
                  <a:cubicBezTo>
                    <a:pt x="1" y="4572"/>
                    <a:pt x="156" y="4715"/>
                    <a:pt x="334" y="4715"/>
                  </a:cubicBezTo>
                  <a:lnTo>
                    <a:pt x="3382" y="4715"/>
                  </a:lnTo>
                  <a:cubicBezTo>
                    <a:pt x="3561" y="4715"/>
                    <a:pt x="3704" y="4572"/>
                    <a:pt x="3704" y="4394"/>
                  </a:cubicBezTo>
                  <a:lnTo>
                    <a:pt x="3704" y="322"/>
                  </a:lnTo>
                  <a:cubicBezTo>
                    <a:pt x="3704" y="143"/>
                    <a:pt x="3561" y="0"/>
                    <a:pt x="338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83"/>
            <p:cNvSpPr/>
            <p:nvPr/>
          </p:nvSpPr>
          <p:spPr>
            <a:xfrm>
              <a:off x="7724959" y="3509811"/>
              <a:ext cx="139468" cy="31859"/>
            </a:xfrm>
            <a:custGeom>
              <a:rect b="b" l="l" r="r" t="t"/>
              <a:pathLst>
                <a:path extrusionOk="0" h="1001" w="4382">
                  <a:moveTo>
                    <a:pt x="4048" y="310"/>
                  </a:moveTo>
                  <a:cubicBezTo>
                    <a:pt x="4048" y="310"/>
                    <a:pt x="4072" y="310"/>
                    <a:pt x="4072" y="322"/>
                  </a:cubicBezTo>
                  <a:lnTo>
                    <a:pt x="4072" y="667"/>
                  </a:lnTo>
                  <a:lnTo>
                    <a:pt x="333" y="679"/>
                  </a:lnTo>
                  <a:cubicBezTo>
                    <a:pt x="333" y="679"/>
                    <a:pt x="322" y="679"/>
                    <a:pt x="322" y="667"/>
                  </a:cubicBezTo>
                  <a:lnTo>
                    <a:pt x="322" y="322"/>
                  </a:lnTo>
                  <a:cubicBezTo>
                    <a:pt x="322" y="322"/>
                    <a:pt x="322" y="310"/>
                    <a:pt x="333" y="310"/>
                  </a:cubicBezTo>
                  <a:close/>
                  <a:moveTo>
                    <a:pt x="333" y="0"/>
                  </a:moveTo>
                  <a:cubicBezTo>
                    <a:pt x="155" y="0"/>
                    <a:pt x="0" y="143"/>
                    <a:pt x="0" y="322"/>
                  </a:cubicBezTo>
                  <a:lnTo>
                    <a:pt x="0" y="667"/>
                  </a:lnTo>
                  <a:cubicBezTo>
                    <a:pt x="0" y="846"/>
                    <a:pt x="155" y="1000"/>
                    <a:pt x="333" y="1000"/>
                  </a:cubicBezTo>
                  <a:lnTo>
                    <a:pt x="4048" y="1000"/>
                  </a:lnTo>
                  <a:cubicBezTo>
                    <a:pt x="4227" y="1000"/>
                    <a:pt x="4382" y="846"/>
                    <a:pt x="4382" y="667"/>
                  </a:cubicBezTo>
                  <a:lnTo>
                    <a:pt x="4382" y="322"/>
                  </a:lnTo>
                  <a:cubicBezTo>
                    <a:pt x="4382" y="143"/>
                    <a:pt x="4227" y="0"/>
                    <a:pt x="404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83"/>
            <p:cNvSpPr/>
            <p:nvPr/>
          </p:nvSpPr>
          <p:spPr>
            <a:xfrm>
              <a:off x="7724577" y="3553001"/>
              <a:ext cx="107259" cy="31477"/>
            </a:xfrm>
            <a:custGeom>
              <a:rect b="b" l="l" r="r" t="t"/>
              <a:pathLst>
                <a:path extrusionOk="0" h="989" w="3370">
                  <a:moveTo>
                    <a:pt x="3036" y="310"/>
                  </a:moveTo>
                  <a:cubicBezTo>
                    <a:pt x="3036" y="310"/>
                    <a:pt x="3048" y="310"/>
                    <a:pt x="3048" y="322"/>
                  </a:cubicBezTo>
                  <a:lnTo>
                    <a:pt x="3048" y="667"/>
                  </a:lnTo>
                  <a:lnTo>
                    <a:pt x="334" y="679"/>
                  </a:lnTo>
                  <a:cubicBezTo>
                    <a:pt x="334" y="679"/>
                    <a:pt x="310" y="679"/>
                    <a:pt x="310" y="667"/>
                  </a:cubicBezTo>
                  <a:lnTo>
                    <a:pt x="310" y="322"/>
                  </a:lnTo>
                  <a:cubicBezTo>
                    <a:pt x="310" y="322"/>
                    <a:pt x="310" y="310"/>
                    <a:pt x="334" y="310"/>
                  </a:cubicBezTo>
                  <a:close/>
                  <a:moveTo>
                    <a:pt x="334" y="1"/>
                  </a:moveTo>
                  <a:cubicBezTo>
                    <a:pt x="143" y="1"/>
                    <a:pt x="0" y="144"/>
                    <a:pt x="0" y="322"/>
                  </a:cubicBezTo>
                  <a:lnTo>
                    <a:pt x="0" y="667"/>
                  </a:lnTo>
                  <a:cubicBezTo>
                    <a:pt x="0" y="846"/>
                    <a:pt x="143" y="989"/>
                    <a:pt x="334" y="989"/>
                  </a:cubicBezTo>
                  <a:lnTo>
                    <a:pt x="3036" y="989"/>
                  </a:lnTo>
                  <a:cubicBezTo>
                    <a:pt x="3215" y="989"/>
                    <a:pt x="3370" y="846"/>
                    <a:pt x="3370" y="667"/>
                  </a:cubicBezTo>
                  <a:lnTo>
                    <a:pt x="3370" y="322"/>
                  </a:lnTo>
                  <a:cubicBezTo>
                    <a:pt x="3370" y="144"/>
                    <a:pt x="3227" y="1"/>
                    <a:pt x="303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83"/>
            <p:cNvSpPr/>
            <p:nvPr/>
          </p:nvSpPr>
          <p:spPr>
            <a:xfrm>
              <a:off x="7724577" y="3595841"/>
              <a:ext cx="64451" cy="10630"/>
            </a:xfrm>
            <a:custGeom>
              <a:rect b="b" l="l" r="r" t="t"/>
              <a:pathLst>
                <a:path extrusionOk="0" h="334" w="2025">
                  <a:moveTo>
                    <a:pt x="167" y="0"/>
                  </a:moveTo>
                  <a:cubicBezTo>
                    <a:pt x="72" y="0"/>
                    <a:pt x="0" y="83"/>
                    <a:pt x="0" y="167"/>
                  </a:cubicBezTo>
                  <a:cubicBezTo>
                    <a:pt x="0" y="262"/>
                    <a:pt x="72" y="333"/>
                    <a:pt x="167" y="333"/>
                  </a:cubicBezTo>
                  <a:lnTo>
                    <a:pt x="1858" y="333"/>
                  </a:lnTo>
                  <a:cubicBezTo>
                    <a:pt x="1953" y="333"/>
                    <a:pt x="2024" y="262"/>
                    <a:pt x="2024" y="167"/>
                  </a:cubicBezTo>
                  <a:cubicBezTo>
                    <a:pt x="2012" y="83"/>
                    <a:pt x="1953" y="0"/>
                    <a:pt x="185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83"/>
            <p:cNvSpPr/>
            <p:nvPr/>
          </p:nvSpPr>
          <p:spPr>
            <a:xfrm>
              <a:off x="7799977" y="3595841"/>
              <a:ext cx="32241" cy="10630"/>
            </a:xfrm>
            <a:custGeom>
              <a:rect b="b" l="l" r="r" t="t"/>
              <a:pathLst>
                <a:path extrusionOk="0" h="334" w="1013">
                  <a:moveTo>
                    <a:pt x="167" y="0"/>
                  </a:moveTo>
                  <a:cubicBezTo>
                    <a:pt x="72" y="0"/>
                    <a:pt x="1" y="83"/>
                    <a:pt x="1" y="167"/>
                  </a:cubicBezTo>
                  <a:cubicBezTo>
                    <a:pt x="1" y="262"/>
                    <a:pt x="72" y="333"/>
                    <a:pt x="167" y="333"/>
                  </a:cubicBezTo>
                  <a:lnTo>
                    <a:pt x="846" y="333"/>
                  </a:lnTo>
                  <a:cubicBezTo>
                    <a:pt x="941" y="333"/>
                    <a:pt x="1013" y="262"/>
                    <a:pt x="1013" y="167"/>
                  </a:cubicBezTo>
                  <a:cubicBezTo>
                    <a:pt x="1001" y="83"/>
                    <a:pt x="941" y="0"/>
                    <a:pt x="84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83"/>
            <p:cNvSpPr/>
            <p:nvPr/>
          </p:nvSpPr>
          <p:spPr>
            <a:xfrm>
              <a:off x="7724577" y="3628051"/>
              <a:ext cx="21229" cy="10630"/>
            </a:xfrm>
            <a:custGeom>
              <a:rect b="b" l="l" r="r" t="t"/>
              <a:pathLst>
                <a:path extrusionOk="0" h="334" w="667">
                  <a:moveTo>
                    <a:pt x="167" y="0"/>
                  </a:moveTo>
                  <a:cubicBezTo>
                    <a:pt x="72" y="0"/>
                    <a:pt x="0" y="83"/>
                    <a:pt x="0" y="167"/>
                  </a:cubicBezTo>
                  <a:cubicBezTo>
                    <a:pt x="0" y="262"/>
                    <a:pt x="72" y="333"/>
                    <a:pt x="167" y="333"/>
                  </a:cubicBezTo>
                  <a:lnTo>
                    <a:pt x="512" y="333"/>
                  </a:lnTo>
                  <a:cubicBezTo>
                    <a:pt x="595" y="333"/>
                    <a:pt x="667" y="262"/>
                    <a:pt x="667" y="167"/>
                  </a:cubicBezTo>
                  <a:cubicBezTo>
                    <a:pt x="667" y="83"/>
                    <a:pt x="595" y="0"/>
                    <a:pt x="51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83"/>
            <p:cNvSpPr/>
            <p:nvPr/>
          </p:nvSpPr>
          <p:spPr>
            <a:xfrm>
              <a:off x="7756787" y="3628051"/>
              <a:ext cx="53438" cy="10630"/>
            </a:xfrm>
            <a:custGeom>
              <a:rect b="b" l="l" r="r" t="t"/>
              <a:pathLst>
                <a:path extrusionOk="0" h="334" w="1679">
                  <a:moveTo>
                    <a:pt x="167" y="0"/>
                  </a:moveTo>
                  <a:cubicBezTo>
                    <a:pt x="72" y="0"/>
                    <a:pt x="0" y="83"/>
                    <a:pt x="0" y="167"/>
                  </a:cubicBezTo>
                  <a:cubicBezTo>
                    <a:pt x="0" y="262"/>
                    <a:pt x="72" y="333"/>
                    <a:pt x="167" y="333"/>
                  </a:cubicBezTo>
                  <a:lnTo>
                    <a:pt x="1524" y="333"/>
                  </a:lnTo>
                  <a:cubicBezTo>
                    <a:pt x="1608" y="333"/>
                    <a:pt x="1679" y="262"/>
                    <a:pt x="1679" y="167"/>
                  </a:cubicBezTo>
                  <a:cubicBezTo>
                    <a:pt x="1679" y="83"/>
                    <a:pt x="1608" y="0"/>
                    <a:pt x="15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83"/>
            <p:cNvSpPr/>
            <p:nvPr/>
          </p:nvSpPr>
          <p:spPr>
            <a:xfrm>
              <a:off x="7724577" y="3650012"/>
              <a:ext cx="21229" cy="10280"/>
            </a:xfrm>
            <a:custGeom>
              <a:rect b="b" l="l" r="r" t="t"/>
              <a:pathLst>
                <a:path extrusionOk="0" h="323" w="667">
                  <a:moveTo>
                    <a:pt x="167" y="1"/>
                  </a:moveTo>
                  <a:cubicBezTo>
                    <a:pt x="72" y="1"/>
                    <a:pt x="0" y="72"/>
                    <a:pt x="0" y="167"/>
                  </a:cubicBezTo>
                  <a:cubicBezTo>
                    <a:pt x="0" y="251"/>
                    <a:pt x="72" y="322"/>
                    <a:pt x="167" y="322"/>
                  </a:cubicBezTo>
                  <a:lnTo>
                    <a:pt x="512" y="322"/>
                  </a:lnTo>
                  <a:cubicBezTo>
                    <a:pt x="595" y="322"/>
                    <a:pt x="667" y="251"/>
                    <a:pt x="667" y="167"/>
                  </a:cubicBezTo>
                  <a:cubicBezTo>
                    <a:pt x="655" y="72"/>
                    <a:pt x="595" y="1"/>
                    <a:pt x="51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83"/>
            <p:cNvSpPr/>
            <p:nvPr/>
          </p:nvSpPr>
          <p:spPr>
            <a:xfrm>
              <a:off x="7756787" y="3650012"/>
              <a:ext cx="53438" cy="10280"/>
            </a:xfrm>
            <a:custGeom>
              <a:rect b="b" l="l" r="r" t="t"/>
              <a:pathLst>
                <a:path extrusionOk="0" h="323" w="1679">
                  <a:moveTo>
                    <a:pt x="167" y="1"/>
                  </a:moveTo>
                  <a:cubicBezTo>
                    <a:pt x="72" y="1"/>
                    <a:pt x="0" y="72"/>
                    <a:pt x="0" y="167"/>
                  </a:cubicBezTo>
                  <a:cubicBezTo>
                    <a:pt x="0" y="251"/>
                    <a:pt x="72" y="322"/>
                    <a:pt x="167" y="322"/>
                  </a:cubicBezTo>
                  <a:lnTo>
                    <a:pt x="1524" y="322"/>
                  </a:lnTo>
                  <a:cubicBezTo>
                    <a:pt x="1608" y="322"/>
                    <a:pt x="1679" y="251"/>
                    <a:pt x="1679" y="167"/>
                  </a:cubicBezTo>
                  <a:cubicBezTo>
                    <a:pt x="1679" y="72"/>
                    <a:pt x="1608" y="1"/>
                    <a:pt x="152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83"/>
            <p:cNvSpPr/>
            <p:nvPr/>
          </p:nvSpPr>
          <p:spPr>
            <a:xfrm>
              <a:off x="7719262" y="3466621"/>
              <a:ext cx="10630" cy="10630"/>
            </a:xfrm>
            <a:custGeom>
              <a:rect b="b" l="l" r="r" t="t"/>
              <a:pathLst>
                <a:path extrusionOk="0" h="334" w="334">
                  <a:moveTo>
                    <a:pt x="167" y="0"/>
                  </a:moveTo>
                  <a:cubicBezTo>
                    <a:pt x="84" y="0"/>
                    <a:pt x="0" y="71"/>
                    <a:pt x="0" y="167"/>
                  </a:cubicBezTo>
                  <a:cubicBezTo>
                    <a:pt x="0" y="250"/>
                    <a:pt x="84" y="333"/>
                    <a:pt x="167" y="333"/>
                  </a:cubicBezTo>
                  <a:cubicBezTo>
                    <a:pt x="262" y="333"/>
                    <a:pt x="334" y="250"/>
                    <a:pt x="334" y="167"/>
                  </a:cubicBezTo>
                  <a:cubicBezTo>
                    <a:pt x="322" y="60"/>
                    <a:pt x="239"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6" name="Google Shape;6846;p83"/>
          <p:cNvGrpSpPr/>
          <p:nvPr/>
        </p:nvGrpSpPr>
        <p:grpSpPr>
          <a:xfrm>
            <a:off x="6707084" y="3387403"/>
            <a:ext cx="261145" cy="308504"/>
            <a:chOff x="6707084" y="3387403"/>
            <a:chExt cx="261145" cy="308504"/>
          </a:xfrm>
        </p:grpSpPr>
        <p:sp>
          <p:nvSpPr>
            <p:cNvPr id="6847" name="Google Shape;6847;p83"/>
            <p:cNvSpPr/>
            <p:nvPr/>
          </p:nvSpPr>
          <p:spPr>
            <a:xfrm>
              <a:off x="6726053" y="3542403"/>
              <a:ext cx="68238" cy="153504"/>
            </a:xfrm>
            <a:custGeom>
              <a:rect b="b" l="l" r="r" t="t"/>
              <a:pathLst>
                <a:path extrusionOk="0" h="4823" w="2144">
                  <a:moveTo>
                    <a:pt x="1203" y="286"/>
                  </a:moveTo>
                  <a:cubicBezTo>
                    <a:pt x="1381" y="286"/>
                    <a:pt x="1524" y="417"/>
                    <a:pt x="1524" y="596"/>
                  </a:cubicBezTo>
                  <a:lnTo>
                    <a:pt x="1524" y="893"/>
                  </a:lnTo>
                  <a:cubicBezTo>
                    <a:pt x="1524" y="1143"/>
                    <a:pt x="1310" y="1358"/>
                    <a:pt x="1060" y="1358"/>
                  </a:cubicBezTo>
                  <a:cubicBezTo>
                    <a:pt x="810" y="1358"/>
                    <a:pt x="596" y="1143"/>
                    <a:pt x="596" y="893"/>
                  </a:cubicBezTo>
                  <a:lnTo>
                    <a:pt x="596" y="596"/>
                  </a:lnTo>
                  <a:cubicBezTo>
                    <a:pt x="596" y="417"/>
                    <a:pt x="726" y="286"/>
                    <a:pt x="905" y="286"/>
                  </a:cubicBezTo>
                  <a:close/>
                  <a:moveTo>
                    <a:pt x="1227" y="1643"/>
                  </a:moveTo>
                  <a:lnTo>
                    <a:pt x="1227" y="1715"/>
                  </a:lnTo>
                  <a:cubicBezTo>
                    <a:pt x="1227" y="1774"/>
                    <a:pt x="1238" y="1822"/>
                    <a:pt x="1262" y="1858"/>
                  </a:cubicBezTo>
                  <a:lnTo>
                    <a:pt x="1060" y="2036"/>
                  </a:lnTo>
                  <a:lnTo>
                    <a:pt x="846" y="1846"/>
                  </a:lnTo>
                  <a:cubicBezTo>
                    <a:pt x="881" y="1798"/>
                    <a:pt x="893" y="1762"/>
                    <a:pt x="893" y="1703"/>
                  </a:cubicBezTo>
                  <a:lnTo>
                    <a:pt x="893" y="1643"/>
                  </a:lnTo>
                  <a:close/>
                  <a:moveTo>
                    <a:pt x="1060" y="2036"/>
                  </a:moveTo>
                  <a:cubicBezTo>
                    <a:pt x="1060" y="2048"/>
                    <a:pt x="1057" y="2054"/>
                    <a:pt x="1055" y="2054"/>
                  </a:cubicBezTo>
                  <a:cubicBezTo>
                    <a:pt x="1054" y="2054"/>
                    <a:pt x="1054" y="2048"/>
                    <a:pt x="1060" y="2036"/>
                  </a:cubicBezTo>
                  <a:close/>
                  <a:moveTo>
                    <a:pt x="905" y="0"/>
                  </a:moveTo>
                  <a:cubicBezTo>
                    <a:pt x="584" y="0"/>
                    <a:pt x="310" y="274"/>
                    <a:pt x="310" y="596"/>
                  </a:cubicBezTo>
                  <a:lnTo>
                    <a:pt x="310" y="893"/>
                  </a:lnTo>
                  <a:cubicBezTo>
                    <a:pt x="310" y="1143"/>
                    <a:pt x="429" y="1358"/>
                    <a:pt x="607" y="1489"/>
                  </a:cubicBezTo>
                  <a:lnTo>
                    <a:pt x="607" y="1703"/>
                  </a:lnTo>
                  <a:lnTo>
                    <a:pt x="607" y="1715"/>
                  </a:lnTo>
                  <a:lnTo>
                    <a:pt x="250" y="1893"/>
                  </a:lnTo>
                  <a:cubicBezTo>
                    <a:pt x="107" y="1965"/>
                    <a:pt x="0" y="2120"/>
                    <a:pt x="0" y="2298"/>
                  </a:cubicBezTo>
                  <a:lnTo>
                    <a:pt x="0" y="3632"/>
                  </a:lnTo>
                  <a:cubicBezTo>
                    <a:pt x="0" y="3751"/>
                    <a:pt x="36" y="3870"/>
                    <a:pt x="107" y="3965"/>
                  </a:cubicBezTo>
                  <a:lnTo>
                    <a:pt x="250" y="4179"/>
                  </a:lnTo>
                  <a:cubicBezTo>
                    <a:pt x="286" y="4227"/>
                    <a:pt x="310" y="4298"/>
                    <a:pt x="310" y="4358"/>
                  </a:cubicBezTo>
                  <a:lnTo>
                    <a:pt x="310" y="4679"/>
                  </a:lnTo>
                  <a:cubicBezTo>
                    <a:pt x="310" y="4751"/>
                    <a:pt x="369" y="4822"/>
                    <a:pt x="465" y="4822"/>
                  </a:cubicBezTo>
                  <a:cubicBezTo>
                    <a:pt x="536" y="4822"/>
                    <a:pt x="607" y="4763"/>
                    <a:pt x="607" y="4679"/>
                  </a:cubicBezTo>
                  <a:lnTo>
                    <a:pt x="607" y="4358"/>
                  </a:lnTo>
                  <a:cubicBezTo>
                    <a:pt x="607" y="4239"/>
                    <a:pt x="584" y="4120"/>
                    <a:pt x="512" y="4036"/>
                  </a:cubicBezTo>
                  <a:lnTo>
                    <a:pt x="357" y="3810"/>
                  </a:lnTo>
                  <a:cubicBezTo>
                    <a:pt x="334" y="3763"/>
                    <a:pt x="298" y="3691"/>
                    <a:pt x="298" y="3632"/>
                  </a:cubicBezTo>
                  <a:lnTo>
                    <a:pt x="298" y="2298"/>
                  </a:lnTo>
                  <a:cubicBezTo>
                    <a:pt x="298" y="2239"/>
                    <a:pt x="334" y="2179"/>
                    <a:pt x="381" y="2143"/>
                  </a:cubicBezTo>
                  <a:lnTo>
                    <a:pt x="643" y="2024"/>
                  </a:lnTo>
                  <a:lnTo>
                    <a:pt x="857" y="2251"/>
                  </a:lnTo>
                  <a:cubicBezTo>
                    <a:pt x="929" y="2310"/>
                    <a:pt x="1000" y="2334"/>
                    <a:pt x="1072" y="2334"/>
                  </a:cubicBezTo>
                  <a:cubicBezTo>
                    <a:pt x="1143" y="2334"/>
                    <a:pt x="1227" y="2310"/>
                    <a:pt x="1286" y="2251"/>
                  </a:cubicBezTo>
                  <a:lnTo>
                    <a:pt x="1500" y="2024"/>
                  </a:lnTo>
                  <a:lnTo>
                    <a:pt x="1762" y="2143"/>
                  </a:lnTo>
                  <a:cubicBezTo>
                    <a:pt x="1822" y="2179"/>
                    <a:pt x="1846" y="2239"/>
                    <a:pt x="1846" y="2298"/>
                  </a:cubicBezTo>
                  <a:lnTo>
                    <a:pt x="1846" y="3632"/>
                  </a:lnTo>
                  <a:cubicBezTo>
                    <a:pt x="1846" y="3691"/>
                    <a:pt x="1834" y="3751"/>
                    <a:pt x="1786" y="3810"/>
                  </a:cubicBezTo>
                  <a:lnTo>
                    <a:pt x="1643" y="4036"/>
                  </a:lnTo>
                  <a:cubicBezTo>
                    <a:pt x="1572" y="4144"/>
                    <a:pt x="1536" y="4239"/>
                    <a:pt x="1536" y="4358"/>
                  </a:cubicBezTo>
                  <a:lnTo>
                    <a:pt x="1536" y="4679"/>
                  </a:lnTo>
                  <a:cubicBezTo>
                    <a:pt x="1536" y="4751"/>
                    <a:pt x="1596" y="4822"/>
                    <a:pt x="1679" y="4822"/>
                  </a:cubicBezTo>
                  <a:cubicBezTo>
                    <a:pt x="1750" y="4822"/>
                    <a:pt x="1834" y="4763"/>
                    <a:pt x="1834" y="4679"/>
                  </a:cubicBezTo>
                  <a:lnTo>
                    <a:pt x="1834" y="4358"/>
                  </a:lnTo>
                  <a:cubicBezTo>
                    <a:pt x="1834" y="4298"/>
                    <a:pt x="1846" y="4239"/>
                    <a:pt x="1893" y="4179"/>
                  </a:cubicBezTo>
                  <a:lnTo>
                    <a:pt x="2036" y="3965"/>
                  </a:lnTo>
                  <a:cubicBezTo>
                    <a:pt x="2096" y="3858"/>
                    <a:pt x="2143" y="3751"/>
                    <a:pt x="2143" y="3632"/>
                  </a:cubicBezTo>
                  <a:lnTo>
                    <a:pt x="2143" y="2298"/>
                  </a:lnTo>
                  <a:cubicBezTo>
                    <a:pt x="2096" y="2120"/>
                    <a:pt x="2012" y="1965"/>
                    <a:pt x="1858" y="1893"/>
                  </a:cubicBezTo>
                  <a:lnTo>
                    <a:pt x="1500" y="1715"/>
                  </a:lnTo>
                  <a:lnTo>
                    <a:pt x="1500" y="1703"/>
                  </a:lnTo>
                  <a:lnTo>
                    <a:pt x="1500" y="1489"/>
                  </a:lnTo>
                  <a:cubicBezTo>
                    <a:pt x="1679" y="1358"/>
                    <a:pt x="1798" y="1131"/>
                    <a:pt x="1798" y="893"/>
                  </a:cubicBezTo>
                  <a:lnTo>
                    <a:pt x="1798" y="596"/>
                  </a:lnTo>
                  <a:cubicBezTo>
                    <a:pt x="1798" y="274"/>
                    <a:pt x="1536" y="0"/>
                    <a:pt x="12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83"/>
            <p:cNvSpPr/>
            <p:nvPr/>
          </p:nvSpPr>
          <p:spPr>
            <a:xfrm>
              <a:off x="6803362" y="3542403"/>
              <a:ext cx="68238" cy="153504"/>
            </a:xfrm>
            <a:custGeom>
              <a:rect b="b" l="l" r="r" t="t"/>
              <a:pathLst>
                <a:path extrusionOk="0" h="4823" w="2144">
                  <a:moveTo>
                    <a:pt x="1203" y="286"/>
                  </a:moveTo>
                  <a:cubicBezTo>
                    <a:pt x="1381" y="286"/>
                    <a:pt x="1512" y="417"/>
                    <a:pt x="1512" y="596"/>
                  </a:cubicBezTo>
                  <a:lnTo>
                    <a:pt x="1512" y="893"/>
                  </a:lnTo>
                  <a:cubicBezTo>
                    <a:pt x="1512" y="1143"/>
                    <a:pt x="1310" y="1358"/>
                    <a:pt x="1060" y="1358"/>
                  </a:cubicBezTo>
                  <a:cubicBezTo>
                    <a:pt x="798" y="1358"/>
                    <a:pt x="595" y="1143"/>
                    <a:pt x="595" y="893"/>
                  </a:cubicBezTo>
                  <a:lnTo>
                    <a:pt x="595" y="596"/>
                  </a:lnTo>
                  <a:cubicBezTo>
                    <a:pt x="595" y="417"/>
                    <a:pt x="726" y="286"/>
                    <a:pt x="905" y="286"/>
                  </a:cubicBezTo>
                  <a:close/>
                  <a:moveTo>
                    <a:pt x="1215" y="1643"/>
                  </a:moveTo>
                  <a:lnTo>
                    <a:pt x="1215" y="1715"/>
                  </a:lnTo>
                  <a:cubicBezTo>
                    <a:pt x="1215" y="1774"/>
                    <a:pt x="1226" y="1822"/>
                    <a:pt x="1262" y="1858"/>
                  </a:cubicBezTo>
                  <a:lnTo>
                    <a:pt x="1060" y="2036"/>
                  </a:lnTo>
                  <a:lnTo>
                    <a:pt x="845" y="1846"/>
                  </a:lnTo>
                  <a:cubicBezTo>
                    <a:pt x="881" y="1798"/>
                    <a:pt x="893" y="1762"/>
                    <a:pt x="893" y="1703"/>
                  </a:cubicBezTo>
                  <a:lnTo>
                    <a:pt x="893" y="1643"/>
                  </a:lnTo>
                  <a:close/>
                  <a:moveTo>
                    <a:pt x="1060" y="2036"/>
                  </a:moveTo>
                  <a:cubicBezTo>
                    <a:pt x="1060" y="2048"/>
                    <a:pt x="1054" y="2054"/>
                    <a:pt x="1051" y="2054"/>
                  </a:cubicBezTo>
                  <a:cubicBezTo>
                    <a:pt x="1048" y="2054"/>
                    <a:pt x="1048" y="2048"/>
                    <a:pt x="1060" y="2036"/>
                  </a:cubicBezTo>
                  <a:close/>
                  <a:moveTo>
                    <a:pt x="905" y="0"/>
                  </a:moveTo>
                  <a:cubicBezTo>
                    <a:pt x="583" y="0"/>
                    <a:pt x="310" y="274"/>
                    <a:pt x="310" y="596"/>
                  </a:cubicBezTo>
                  <a:lnTo>
                    <a:pt x="310" y="893"/>
                  </a:lnTo>
                  <a:cubicBezTo>
                    <a:pt x="310" y="1143"/>
                    <a:pt x="429" y="1358"/>
                    <a:pt x="607" y="1489"/>
                  </a:cubicBezTo>
                  <a:lnTo>
                    <a:pt x="607" y="1703"/>
                  </a:lnTo>
                  <a:lnTo>
                    <a:pt x="607" y="1715"/>
                  </a:lnTo>
                  <a:lnTo>
                    <a:pt x="250" y="1893"/>
                  </a:lnTo>
                  <a:cubicBezTo>
                    <a:pt x="107" y="1965"/>
                    <a:pt x="0" y="2120"/>
                    <a:pt x="0" y="2298"/>
                  </a:cubicBezTo>
                  <a:lnTo>
                    <a:pt x="0" y="3632"/>
                  </a:lnTo>
                  <a:cubicBezTo>
                    <a:pt x="0" y="3751"/>
                    <a:pt x="24" y="3870"/>
                    <a:pt x="107" y="3965"/>
                  </a:cubicBezTo>
                  <a:lnTo>
                    <a:pt x="250" y="4179"/>
                  </a:lnTo>
                  <a:cubicBezTo>
                    <a:pt x="286" y="4227"/>
                    <a:pt x="310" y="4298"/>
                    <a:pt x="310" y="4358"/>
                  </a:cubicBezTo>
                  <a:lnTo>
                    <a:pt x="310" y="4679"/>
                  </a:lnTo>
                  <a:cubicBezTo>
                    <a:pt x="310" y="4751"/>
                    <a:pt x="369" y="4822"/>
                    <a:pt x="464" y="4822"/>
                  </a:cubicBezTo>
                  <a:cubicBezTo>
                    <a:pt x="548" y="4822"/>
                    <a:pt x="607" y="4763"/>
                    <a:pt x="607" y="4679"/>
                  </a:cubicBezTo>
                  <a:lnTo>
                    <a:pt x="607" y="4358"/>
                  </a:lnTo>
                  <a:cubicBezTo>
                    <a:pt x="607" y="4239"/>
                    <a:pt x="583" y="4120"/>
                    <a:pt x="500" y="4036"/>
                  </a:cubicBezTo>
                  <a:lnTo>
                    <a:pt x="357" y="3810"/>
                  </a:lnTo>
                  <a:cubicBezTo>
                    <a:pt x="322" y="3763"/>
                    <a:pt x="298" y="3691"/>
                    <a:pt x="298" y="3632"/>
                  </a:cubicBezTo>
                  <a:lnTo>
                    <a:pt x="298" y="2298"/>
                  </a:lnTo>
                  <a:cubicBezTo>
                    <a:pt x="298" y="2239"/>
                    <a:pt x="322" y="2179"/>
                    <a:pt x="381" y="2143"/>
                  </a:cubicBezTo>
                  <a:lnTo>
                    <a:pt x="631" y="2024"/>
                  </a:lnTo>
                  <a:lnTo>
                    <a:pt x="857" y="2251"/>
                  </a:lnTo>
                  <a:cubicBezTo>
                    <a:pt x="917" y="2310"/>
                    <a:pt x="1000" y="2334"/>
                    <a:pt x="1072" y="2334"/>
                  </a:cubicBezTo>
                  <a:cubicBezTo>
                    <a:pt x="1143" y="2334"/>
                    <a:pt x="1215" y="2310"/>
                    <a:pt x="1274" y="2251"/>
                  </a:cubicBezTo>
                  <a:lnTo>
                    <a:pt x="1500" y="2024"/>
                  </a:lnTo>
                  <a:lnTo>
                    <a:pt x="1750" y="2143"/>
                  </a:lnTo>
                  <a:cubicBezTo>
                    <a:pt x="1810" y="2179"/>
                    <a:pt x="1846" y="2239"/>
                    <a:pt x="1846" y="2298"/>
                  </a:cubicBezTo>
                  <a:lnTo>
                    <a:pt x="1846" y="3632"/>
                  </a:lnTo>
                  <a:cubicBezTo>
                    <a:pt x="1846" y="3691"/>
                    <a:pt x="1834" y="3751"/>
                    <a:pt x="1786" y="3810"/>
                  </a:cubicBezTo>
                  <a:lnTo>
                    <a:pt x="1631" y="4036"/>
                  </a:lnTo>
                  <a:cubicBezTo>
                    <a:pt x="1572" y="4144"/>
                    <a:pt x="1524" y="4239"/>
                    <a:pt x="1524" y="4358"/>
                  </a:cubicBezTo>
                  <a:lnTo>
                    <a:pt x="1524" y="4679"/>
                  </a:lnTo>
                  <a:cubicBezTo>
                    <a:pt x="1524" y="4751"/>
                    <a:pt x="1596" y="4822"/>
                    <a:pt x="1679" y="4822"/>
                  </a:cubicBezTo>
                  <a:cubicBezTo>
                    <a:pt x="1750" y="4822"/>
                    <a:pt x="1822" y="4763"/>
                    <a:pt x="1822" y="4679"/>
                  </a:cubicBezTo>
                  <a:lnTo>
                    <a:pt x="1822" y="4358"/>
                  </a:lnTo>
                  <a:cubicBezTo>
                    <a:pt x="1822" y="4298"/>
                    <a:pt x="1846" y="4239"/>
                    <a:pt x="1893" y="4179"/>
                  </a:cubicBezTo>
                  <a:lnTo>
                    <a:pt x="2036" y="3965"/>
                  </a:lnTo>
                  <a:cubicBezTo>
                    <a:pt x="2096" y="3858"/>
                    <a:pt x="2143" y="3751"/>
                    <a:pt x="2143" y="3632"/>
                  </a:cubicBezTo>
                  <a:lnTo>
                    <a:pt x="2143" y="2298"/>
                  </a:lnTo>
                  <a:cubicBezTo>
                    <a:pt x="2096" y="2120"/>
                    <a:pt x="2012" y="1965"/>
                    <a:pt x="1857" y="1893"/>
                  </a:cubicBezTo>
                  <a:lnTo>
                    <a:pt x="1500" y="1715"/>
                  </a:lnTo>
                  <a:lnTo>
                    <a:pt x="1500" y="1703"/>
                  </a:lnTo>
                  <a:lnTo>
                    <a:pt x="1500" y="1489"/>
                  </a:lnTo>
                  <a:cubicBezTo>
                    <a:pt x="1679" y="1358"/>
                    <a:pt x="1798" y="1131"/>
                    <a:pt x="1798" y="893"/>
                  </a:cubicBezTo>
                  <a:lnTo>
                    <a:pt x="1798" y="596"/>
                  </a:lnTo>
                  <a:cubicBezTo>
                    <a:pt x="1798" y="274"/>
                    <a:pt x="1536" y="0"/>
                    <a:pt x="12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83"/>
            <p:cNvSpPr/>
            <p:nvPr/>
          </p:nvSpPr>
          <p:spPr>
            <a:xfrm>
              <a:off x="6880289" y="3542403"/>
              <a:ext cx="68620" cy="153504"/>
            </a:xfrm>
            <a:custGeom>
              <a:rect b="b" l="l" r="r" t="t"/>
              <a:pathLst>
                <a:path extrusionOk="0" h="4823" w="2156">
                  <a:moveTo>
                    <a:pt x="1214" y="286"/>
                  </a:moveTo>
                  <a:cubicBezTo>
                    <a:pt x="1393" y="286"/>
                    <a:pt x="1524" y="417"/>
                    <a:pt x="1524" y="596"/>
                  </a:cubicBezTo>
                  <a:lnTo>
                    <a:pt x="1524" y="893"/>
                  </a:lnTo>
                  <a:cubicBezTo>
                    <a:pt x="1524" y="1143"/>
                    <a:pt x="1322" y="1358"/>
                    <a:pt x="1060" y="1358"/>
                  </a:cubicBezTo>
                  <a:cubicBezTo>
                    <a:pt x="810" y="1358"/>
                    <a:pt x="607" y="1143"/>
                    <a:pt x="607" y="893"/>
                  </a:cubicBezTo>
                  <a:lnTo>
                    <a:pt x="607" y="596"/>
                  </a:lnTo>
                  <a:cubicBezTo>
                    <a:pt x="607" y="417"/>
                    <a:pt x="738" y="286"/>
                    <a:pt x="917" y="286"/>
                  </a:cubicBezTo>
                  <a:close/>
                  <a:moveTo>
                    <a:pt x="1226" y="1643"/>
                  </a:moveTo>
                  <a:lnTo>
                    <a:pt x="1226" y="1715"/>
                  </a:lnTo>
                  <a:cubicBezTo>
                    <a:pt x="1226" y="1774"/>
                    <a:pt x="1238" y="1822"/>
                    <a:pt x="1274" y="1858"/>
                  </a:cubicBezTo>
                  <a:lnTo>
                    <a:pt x="1060" y="2036"/>
                  </a:lnTo>
                  <a:lnTo>
                    <a:pt x="857" y="1846"/>
                  </a:lnTo>
                  <a:cubicBezTo>
                    <a:pt x="881" y="1798"/>
                    <a:pt x="893" y="1762"/>
                    <a:pt x="893" y="1703"/>
                  </a:cubicBezTo>
                  <a:lnTo>
                    <a:pt x="893" y="1643"/>
                  </a:lnTo>
                  <a:close/>
                  <a:moveTo>
                    <a:pt x="917" y="0"/>
                  </a:moveTo>
                  <a:cubicBezTo>
                    <a:pt x="583" y="0"/>
                    <a:pt x="322" y="274"/>
                    <a:pt x="322" y="596"/>
                  </a:cubicBezTo>
                  <a:lnTo>
                    <a:pt x="322" y="893"/>
                  </a:lnTo>
                  <a:cubicBezTo>
                    <a:pt x="322" y="1143"/>
                    <a:pt x="441" y="1358"/>
                    <a:pt x="619" y="1489"/>
                  </a:cubicBezTo>
                  <a:lnTo>
                    <a:pt x="619" y="1703"/>
                  </a:lnTo>
                  <a:lnTo>
                    <a:pt x="619" y="1715"/>
                  </a:lnTo>
                  <a:lnTo>
                    <a:pt x="262" y="1893"/>
                  </a:lnTo>
                  <a:cubicBezTo>
                    <a:pt x="107" y="1965"/>
                    <a:pt x="0" y="2120"/>
                    <a:pt x="0" y="2298"/>
                  </a:cubicBezTo>
                  <a:lnTo>
                    <a:pt x="0" y="3632"/>
                  </a:lnTo>
                  <a:cubicBezTo>
                    <a:pt x="0" y="3751"/>
                    <a:pt x="36" y="3870"/>
                    <a:pt x="107" y="3965"/>
                  </a:cubicBezTo>
                  <a:lnTo>
                    <a:pt x="262" y="4179"/>
                  </a:lnTo>
                  <a:cubicBezTo>
                    <a:pt x="286" y="4227"/>
                    <a:pt x="322" y="4298"/>
                    <a:pt x="322" y="4358"/>
                  </a:cubicBezTo>
                  <a:lnTo>
                    <a:pt x="322" y="4679"/>
                  </a:lnTo>
                  <a:cubicBezTo>
                    <a:pt x="322" y="4751"/>
                    <a:pt x="381" y="4822"/>
                    <a:pt x="464" y="4822"/>
                  </a:cubicBezTo>
                  <a:cubicBezTo>
                    <a:pt x="548" y="4822"/>
                    <a:pt x="619" y="4763"/>
                    <a:pt x="619" y="4679"/>
                  </a:cubicBezTo>
                  <a:lnTo>
                    <a:pt x="619" y="4358"/>
                  </a:lnTo>
                  <a:cubicBezTo>
                    <a:pt x="619" y="4239"/>
                    <a:pt x="583" y="4120"/>
                    <a:pt x="512" y="4036"/>
                  </a:cubicBezTo>
                  <a:lnTo>
                    <a:pt x="369" y="3810"/>
                  </a:lnTo>
                  <a:cubicBezTo>
                    <a:pt x="333" y="3763"/>
                    <a:pt x="298" y="3691"/>
                    <a:pt x="298" y="3632"/>
                  </a:cubicBezTo>
                  <a:lnTo>
                    <a:pt x="298" y="2298"/>
                  </a:lnTo>
                  <a:cubicBezTo>
                    <a:pt x="298" y="2239"/>
                    <a:pt x="333" y="2179"/>
                    <a:pt x="393" y="2143"/>
                  </a:cubicBezTo>
                  <a:lnTo>
                    <a:pt x="643" y="2024"/>
                  </a:lnTo>
                  <a:lnTo>
                    <a:pt x="869" y="2251"/>
                  </a:lnTo>
                  <a:cubicBezTo>
                    <a:pt x="929" y="2310"/>
                    <a:pt x="1000" y="2334"/>
                    <a:pt x="1072" y="2334"/>
                  </a:cubicBezTo>
                  <a:cubicBezTo>
                    <a:pt x="1155" y="2334"/>
                    <a:pt x="1226" y="2310"/>
                    <a:pt x="1286" y="2251"/>
                  </a:cubicBezTo>
                  <a:lnTo>
                    <a:pt x="1512" y="2024"/>
                  </a:lnTo>
                  <a:lnTo>
                    <a:pt x="1762" y="2143"/>
                  </a:lnTo>
                  <a:cubicBezTo>
                    <a:pt x="1822" y="2179"/>
                    <a:pt x="1857" y="2239"/>
                    <a:pt x="1857" y="2298"/>
                  </a:cubicBezTo>
                  <a:lnTo>
                    <a:pt x="1857" y="3632"/>
                  </a:lnTo>
                  <a:cubicBezTo>
                    <a:pt x="1857" y="3691"/>
                    <a:pt x="1834" y="3751"/>
                    <a:pt x="1786" y="3810"/>
                  </a:cubicBezTo>
                  <a:lnTo>
                    <a:pt x="1643" y="4036"/>
                  </a:lnTo>
                  <a:cubicBezTo>
                    <a:pt x="1584" y="4144"/>
                    <a:pt x="1536" y="4239"/>
                    <a:pt x="1536" y="4358"/>
                  </a:cubicBezTo>
                  <a:lnTo>
                    <a:pt x="1536" y="4679"/>
                  </a:lnTo>
                  <a:cubicBezTo>
                    <a:pt x="1536" y="4751"/>
                    <a:pt x="1595" y="4822"/>
                    <a:pt x="1691" y="4822"/>
                  </a:cubicBezTo>
                  <a:cubicBezTo>
                    <a:pt x="1762" y="4822"/>
                    <a:pt x="1834" y="4763"/>
                    <a:pt x="1834" y="4679"/>
                  </a:cubicBezTo>
                  <a:lnTo>
                    <a:pt x="1834" y="4358"/>
                  </a:lnTo>
                  <a:cubicBezTo>
                    <a:pt x="1834" y="4298"/>
                    <a:pt x="1846" y="4239"/>
                    <a:pt x="1893" y="4179"/>
                  </a:cubicBezTo>
                  <a:lnTo>
                    <a:pt x="2048" y="3965"/>
                  </a:lnTo>
                  <a:cubicBezTo>
                    <a:pt x="2107" y="3858"/>
                    <a:pt x="2155" y="3751"/>
                    <a:pt x="2155" y="3632"/>
                  </a:cubicBezTo>
                  <a:lnTo>
                    <a:pt x="2155" y="2298"/>
                  </a:lnTo>
                  <a:cubicBezTo>
                    <a:pt x="2107" y="2120"/>
                    <a:pt x="2012" y="1965"/>
                    <a:pt x="1869" y="1893"/>
                  </a:cubicBezTo>
                  <a:lnTo>
                    <a:pt x="1512" y="1715"/>
                  </a:lnTo>
                  <a:lnTo>
                    <a:pt x="1512" y="1703"/>
                  </a:lnTo>
                  <a:lnTo>
                    <a:pt x="1512" y="1489"/>
                  </a:lnTo>
                  <a:cubicBezTo>
                    <a:pt x="1691" y="1358"/>
                    <a:pt x="1810" y="1131"/>
                    <a:pt x="1810" y="893"/>
                  </a:cubicBezTo>
                  <a:lnTo>
                    <a:pt x="1810" y="596"/>
                  </a:lnTo>
                  <a:cubicBezTo>
                    <a:pt x="1810" y="274"/>
                    <a:pt x="1536" y="0"/>
                    <a:pt x="121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83"/>
            <p:cNvSpPr/>
            <p:nvPr/>
          </p:nvSpPr>
          <p:spPr>
            <a:xfrm>
              <a:off x="6707084" y="3387403"/>
              <a:ext cx="261145" cy="183072"/>
            </a:xfrm>
            <a:custGeom>
              <a:rect b="b" l="l" r="r" t="t"/>
              <a:pathLst>
                <a:path extrusionOk="0" h="5752" w="8205">
                  <a:moveTo>
                    <a:pt x="2727" y="536"/>
                  </a:moveTo>
                  <a:cubicBezTo>
                    <a:pt x="2501" y="715"/>
                    <a:pt x="2311" y="953"/>
                    <a:pt x="2132" y="1227"/>
                  </a:cubicBezTo>
                  <a:cubicBezTo>
                    <a:pt x="2013" y="1417"/>
                    <a:pt x="1906" y="1608"/>
                    <a:pt x="1799" y="1822"/>
                  </a:cubicBezTo>
                  <a:lnTo>
                    <a:pt x="1013" y="1822"/>
                  </a:lnTo>
                  <a:cubicBezTo>
                    <a:pt x="1465" y="1239"/>
                    <a:pt x="2037" y="798"/>
                    <a:pt x="2727" y="536"/>
                  </a:cubicBezTo>
                  <a:close/>
                  <a:moveTo>
                    <a:pt x="3930" y="286"/>
                  </a:moveTo>
                  <a:lnTo>
                    <a:pt x="3930" y="1822"/>
                  </a:lnTo>
                  <a:lnTo>
                    <a:pt x="2120" y="1822"/>
                  </a:lnTo>
                  <a:cubicBezTo>
                    <a:pt x="2537" y="941"/>
                    <a:pt x="3192" y="358"/>
                    <a:pt x="3930" y="286"/>
                  </a:cubicBezTo>
                  <a:close/>
                  <a:moveTo>
                    <a:pt x="4216" y="286"/>
                  </a:moveTo>
                  <a:cubicBezTo>
                    <a:pt x="4954" y="346"/>
                    <a:pt x="5609" y="941"/>
                    <a:pt x="6025" y="1822"/>
                  </a:cubicBezTo>
                  <a:lnTo>
                    <a:pt x="4216" y="1822"/>
                  </a:lnTo>
                  <a:lnTo>
                    <a:pt x="4216" y="286"/>
                  </a:lnTo>
                  <a:close/>
                  <a:moveTo>
                    <a:pt x="5418" y="536"/>
                  </a:moveTo>
                  <a:cubicBezTo>
                    <a:pt x="6109" y="798"/>
                    <a:pt x="6704" y="1239"/>
                    <a:pt x="7133" y="1822"/>
                  </a:cubicBezTo>
                  <a:lnTo>
                    <a:pt x="6347" y="1822"/>
                  </a:lnTo>
                  <a:cubicBezTo>
                    <a:pt x="6252" y="1608"/>
                    <a:pt x="6133" y="1406"/>
                    <a:pt x="6014" y="1227"/>
                  </a:cubicBezTo>
                  <a:cubicBezTo>
                    <a:pt x="5835" y="953"/>
                    <a:pt x="5644" y="715"/>
                    <a:pt x="5418" y="536"/>
                  </a:cubicBezTo>
                  <a:close/>
                  <a:moveTo>
                    <a:pt x="1680" y="2108"/>
                  </a:moveTo>
                  <a:cubicBezTo>
                    <a:pt x="1489" y="2668"/>
                    <a:pt x="1370" y="3299"/>
                    <a:pt x="1358" y="3953"/>
                  </a:cubicBezTo>
                  <a:lnTo>
                    <a:pt x="275" y="3953"/>
                  </a:lnTo>
                  <a:cubicBezTo>
                    <a:pt x="299" y="3275"/>
                    <a:pt x="489" y="2656"/>
                    <a:pt x="822" y="2108"/>
                  </a:cubicBezTo>
                  <a:close/>
                  <a:moveTo>
                    <a:pt x="3930" y="2108"/>
                  </a:moveTo>
                  <a:lnTo>
                    <a:pt x="3930" y="3953"/>
                  </a:lnTo>
                  <a:lnTo>
                    <a:pt x="1644" y="3953"/>
                  </a:lnTo>
                  <a:cubicBezTo>
                    <a:pt x="1656" y="3275"/>
                    <a:pt x="1787" y="2656"/>
                    <a:pt x="2001" y="2108"/>
                  </a:cubicBezTo>
                  <a:close/>
                  <a:moveTo>
                    <a:pt x="6145" y="2108"/>
                  </a:moveTo>
                  <a:cubicBezTo>
                    <a:pt x="6359" y="2644"/>
                    <a:pt x="6490" y="3263"/>
                    <a:pt x="6502" y="3953"/>
                  </a:cubicBezTo>
                  <a:lnTo>
                    <a:pt x="4216" y="3953"/>
                  </a:lnTo>
                  <a:lnTo>
                    <a:pt x="4216" y="2108"/>
                  </a:lnTo>
                  <a:close/>
                  <a:moveTo>
                    <a:pt x="7311" y="2108"/>
                  </a:moveTo>
                  <a:cubicBezTo>
                    <a:pt x="7633" y="2644"/>
                    <a:pt x="7847" y="3263"/>
                    <a:pt x="7859" y="3953"/>
                  </a:cubicBezTo>
                  <a:lnTo>
                    <a:pt x="6787" y="3953"/>
                  </a:lnTo>
                  <a:cubicBezTo>
                    <a:pt x="6776" y="3299"/>
                    <a:pt x="6656" y="2668"/>
                    <a:pt x="6442" y="2108"/>
                  </a:cubicBezTo>
                  <a:close/>
                  <a:moveTo>
                    <a:pt x="4085" y="1"/>
                  </a:moveTo>
                  <a:cubicBezTo>
                    <a:pt x="2989" y="1"/>
                    <a:pt x="1965" y="429"/>
                    <a:pt x="1192" y="1191"/>
                  </a:cubicBezTo>
                  <a:cubicBezTo>
                    <a:pt x="418" y="1953"/>
                    <a:pt x="1" y="3001"/>
                    <a:pt x="1" y="4084"/>
                  </a:cubicBezTo>
                  <a:cubicBezTo>
                    <a:pt x="1" y="4632"/>
                    <a:pt x="108" y="5156"/>
                    <a:pt x="310" y="5656"/>
                  </a:cubicBezTo>
                  <a:cubicBezTo>
                    <a:pt x="337" y="5719"/>
                    <a:pt x="392" y="5748"/>
                    <a:pt x="443" y="5748"/>
                  </a:cubicBezTo>
                  <a:cubicBezTo>
                    <a:pt x="459" y="5748"/>
                    <a:pt x="475" y="5745"/>
                    <a:pt x="489" y="5739"/>
                  </a:cubicBezTo>
                  <a:cubicBezTo>
                    <a:pt x="560" y="5704"/>
                    <a:pt x="596" y="5620"/>
                    <a:pt x="560" y="5549"/>
                  </a:cubicBezTo>
                  <a:cubicBezTo>
                    <a:pt x="382" y="5144"/>
                    <a:pt x="299" y="4692"/>
                    <a:pt x="287" y="4227"/>
                  </a:cubicBezTo>
                  <a:lnTo>
                    <a:pt x="1370" y="4227"/>
                  </a:lnTo>
                  <a:lnTo>
                    <a:pt x="1370" y="4394"/>
                  </a:lnTo>
                  <a:cubicBezTo>
                    <a:pt x="1370" y="4465"/>
                    <a:pt x="1442" y="4525"/>
                    <a:pt x="1513" y="4525"/>
                  </a:cubicBezTo>
                  <a:cubicBezTo>
                    <a:pt x="1596" y="4525"/>
                    <a:pt x="1656" y="4454"/>
                    <a:pt x="1656" y="4382"/>
                  </a:cubicBezTo>
                  <a:lnTo>
                    <a:pt x="1656" y="4227"/>
                  </a:lnTo>
                  <a:lnTo>
                    <a:pt x="3942" y="4227"/>
                  </a:lnTo>
                  <a:lnTo>
                    <a:pt x="3942" y="4394"/>
                  </a:lnTo>
                  <a:cubicBezTo>
                    <a:pt x="3942" y="4465"/>
                    <a:pt x="4001" y="4549"/>
                    <a:pt x="4097" y="4549"/>
                  </a:cubicBezTo>
                  <a:cubicBezTo>
                    <a:pt x="4168" y="4549"/>
                    <a:pt x="4240" y="4489"/>
                    <a:pt x="4240" y="4394"/>
                  </a:cubicBezTo>
                  <a:lnTo>
                    <a:pt x="4240" y="4227"/>
                  </a:lnTo>
                  <a:lnTo>
                    <a:pt x="6537" y="4227"/>
                  </a:lnTo>
                  <a:lnTo>
                    <a:pt x="6537" y="4382"/>
                  </a:lnTo>
                  <a:cubicBezTo>
                    <a:pt x="6537" y="4454"/>
                    <a:pt x="6597" y="4525"/>
                    <a:pt x="6668" y="4525"/>
                  </a:cubicBezTo>
                  <a:cubicBezTo>
                    <a:pt x="6740" y="4525"/>
                    <a:pt x="6799" y="4465"/>
                    <a:pt x="6823" y="4394"/>
                  </a:cubicBezTo>
                  <a:lnTo>
                    <a:pt x="6823" y="4227"/>
                  </a:lnTo>
                  <a:lnTo>
                    <a:pt x="7907" y="4227"/>
                  </a:lnTo>
                  <a:cubicBezTo>
                    <a:pt x="7895" y="4692"/>
                    <a:pt x="7788" y="5120"/>
                    <a:pt x="7621" y="5549"/>
                  </a:cubicBezTo>
                  <a:cubicBezTo>
                    <a:pt x="7597" y="5632"/>
                    <a:pt x="7621" y="5704"/>
                    <a:pt x="7692" y="5739"/>
                  </a:cubicBezTo>
                  <a:cubicBezTo>
                    <a:pt x="7704" y="5751"/>
                    <a:pt x="7728" y="5751"/>
                    <a:pt x="7752" y="5751"/>
                  </a:cubicBezTo>
                  <a:cubicBezTo>
                    <a:pt x="7811" y="5751"/>
                    <a:pt x="7859" y="5716"/>
                    <a:pt x="7895" y="5656"/>
                  </a:cubicBezTo>
                  <a:cubicBezTo>
                    <a:pt x="8097" y="5168"/>
                    <a:pt x="8204" y="4632"/>
                    <a:pt x="8204" y="4084"/>
                  </a:cubicBezTo>
                  <a:cubicBezTo>
                    <a:pt x="8157" y="3001"/>
                    <a:pt x="7740" y="1965"/>
                    <a:pt x="6966" y="1191"/>
                  </a:cubicBezTo>
                  <a:cubicBezTo>
                    <a:pt x="6192" y="417"/>
                    <a:pt x="5168" y="1"/>
                    <a:pt x="408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1" name="Google Shape;6851;p83"/>
          <p:cNvGrpSpPr/>
          <p:nvPr/>
        </p:nvGrpSpPr>
        <p:grpSpPr>
          <a:xfrm>
            <a:off x="848978" y="4297637"/>
            <a:ext cx="377824" cy="324418"/>
            <a:chOff x="848978" y="4297637"/>
            <a:chExt cx="377824" cy="324418"/>
          </a:xfrm>
        </p:grpSpPr>
        <p:sp>
          <p:nvSpPr>
            <p:cNvPr id="6852" name="Google Shape;6852;p83"/>
            <p:cNvSpPr/>
            <p:nvPr/>
          </p:nvSpPr>
          <p:spPr>
            <a:xfrm>
              <a:off x="848978" y="4297637"/>
              <a:ext cx="377824" cy="324418"/>
            </a:xfrm>
            <a:custGeom>
              <a:rect b="b" l="l" r="r" t="t"/>
              <a:pathLst>
                <a:path extrusionOk="0" h="10193" w="11871">
                  <a:moveTo>
                    <a:pt x="6787" y="358"/>
                  </a:moveTo>
                  <a:cubicBezTo>
                    <a:pt x="6965" y="358"/>
                    <a:pt x="7132" y="465"/>
                    <a:pt x="7168" y="655"/>
                  </a:cubicBezTo>
                  <a:lnTo>
                    <a:pt x="7382" y="1679"/>
                  </a:lnTo>
                  <a:lnTo>
                    <a:pt x="4465" y="1679"/>
                  </a:lnTo>
                  <a:lnTo>
                    <a:pt x="4703" y="655"/>
                  </a:lnTo>
                  <a:cubicBezTo>
                    <a:pt x="4751" y="465"/>
                    <a:pt x="4906" y="358"/>
                    <a:pt x="5084" y="358"/>
                  </a:cubicBezTo>
                  <a:close/>
                  <a:moveTo>
                    <a:pt x="2786" y="2024"/>
                  </a:moveTo>
                  <a:lnTo>
                    <a:pt x="2786" y="5751"/>
                  </a:lnTo>
                  <a:lnTo>
                    <a:pt x="2381" y="5751"/>
                  </a:lnTo>
                  <a:lnTo>
                    <a:pt x="2381" y="2024"/>
                  </a:lnTo>
                  <a:close/>
                  <a:moveTo>
                    <a:pt x="9478" y="2024"/>
                  </a:moveTo>
                  <a:lnTo>
                    <a:pt x="9478" y="5751"/>
                  </a:lnTo>
                  <a:lnTo>
                    <a:pt x="9085" y="5751"/>
                  </a:lnTo>
                  <a:lnTo>
                    <a:pt x="9085" y="2024"/>
                  </a:lnTo>
                  <a:close/>
                  <a:moveTo>
                    <a:pt x="2048" y="2024"/>
                  </a:moveTo>
                  <a:lnTo>
                    <a:pt x="2048" y="5751"/>
                  </a:lnTo>
                  <a:lnTo>
                    <a:pt x="2024" y="5751"/>
                  </a:lnTo>
                  <a:cubicBezTo>
                    <a:pt x="1834" y="5751"/>
                    <a:pt x="1667" y="5918"/>
                    <a:pt x="1667" y="6108"/>
                  </a:cubicBezTo>
                  <a:lnTo>
                    <a:pt x="1667" y="6501"/>
                  </a:lnTo>
                  <a:lnTo>
                    <a:pt x="1655" y="6501"/>
                  </a:lnTo>
                  <a:cubicBezTo>
                    <a:pt x="929" y="6501"/>
                    <a:pt x="345" y="5906"/>
                    <a:pt x="345" y="5191"/>
                  </a:cubicBezTo>
                  <a:lnTo>
                    <a:pt x="345" y="2584"/>
                  </a:lnTo>
                  <a:cubicBezTo>
                    <a:pt x="345" y="2274"/>
                    <a:pt x="595" y="2024"/>
                    <a:pt x="917" y="2024"/>
                  </a:cubicBezTo>
                  <a:close/>
                  <a:moveTo>
                    <a:pt x="8727" y="2024"/>
                  </a:moveTo>
                  <a:lnTo>
                    <a:pt x="8727" y="5751"/>
                  </a:lnTo>
                  <a:lnTo>
                    <a:pt x="8716" y="5751"/>
                  </a:lnTo>
                  <a:cubicBezTo>
                    <a:pt x="8513" y="5751"/>
                    <a:pt x="8358" y="5918"/>
                    <a:pt x="8358" y="6108"/>
                  </a:cubicBezTo>
                  <a:lnTo>
                    <a:pt x="8358" y="6501"/>
                  </a:lnTo>
                  <a:lnTo>
                    <a:pt x="3501" y="6501"/>
                  </a:lnTo>
                  <a:lnTo>
                    <a:pt x="3501" y="6108"/>
                  </a:lnTo>
                  <a:cubicBezTo>
                    <a:pt x="3501" y="5918"/>
                    <a:pt x="3334" y="5751"/>
                    <a:pt x="3143" y="5751"/>
                  </a:cubicBezTo>
                  <a:lnTo>
                    <a:pt x="3132" y="5751"/>
                  </a:lnTo>
                  <a:lnTo>
                    <a:pt x="3132" y="2024"/>
                  </a:lnTo>
                  <a:close/>
                  <a:moveTo>
                    <a:pt x="10942" y="2024"/>
                  </a:moveTo>
                  <a:cubicBezTo>
                    <a:pt x="11252" y="2024"/>
                    <a:pt x="11514" y="2274"/>
                    <a:pt x="11514" y="2584"/>
                  </a:cubicBezTo>
                  <a:lnTo>
                    <a:pt x="11514" y="5191"/>
                  </a:lnTo>
                  <a:cubicBezTo>
                    <a:pt x="11514" y="5906"/>
                    <a:pt x="10930" y="6501"/>
                    <a:pt x="10204" y="6501"/>
                  </a:cubicBezTo>
                  <a:lnTo>
                    <a:pt x="10180" y="6108"/>
                  </a:lnTo>
                  <a:cubicBezTo>
                    <a:pt x="10180" y="5918"/>
                    <a:pt x="10025" y="5751"/>
                    <a:pt x="9823" y="5751"/>
                  </a:cubicBezTo>
                  <a:lnTo>
                    <a:pt x="9811" y="5751"/>
                  </a:lnTo>
                  <a:lnTo>
                    <a:pt x="9811" y="2024"/>
                  </a:lnTo>
                  <a:close/>
                  <a:moveTo>
                    <a:pt x="3143" y="6096"/>
                  </a:moveTo>
                  <a:cubicBezTo>
                    <a:pt x="3143" y="6096"/>
                    <a:pt x="3155" y="6096"/>
                    <a:pt x="3155" y="6108"/>
                  </a:cubicBezTo>
                  <a:lnTo>
                    <a:pt x="3155" y="7037"/>
                  </a:lnTo>
                  <a:cubicBezTo>
                    <a:pt x="3155" y="7037"/>
                    <a:pt x="3155" y="7049"/>
                    <a:pt x="3143" y="7049"/>
                  </a:cubicBezTo>
                  <a:lnTo>
                    <a:pt x="2024" y="7049"/>
                  </a:lnTo>
                  <a:cubicBezTo>
                    <a:pt x="2024" y="7049"/>
                    <a:pt x="2012" y="7049"/>
                    <a:pt x="2012" y="7037"/>
                  </a:cubicBezTo>
                  <a:lnTo>
                    <a:pt x="2012" y="6108"/>
                  </a:lnTo>
                  <a:cubicBezTo>
                    <a:pt x="2012" y="6108"/>
                    <a:pt x="2012" y="6096"/>
                    <a:pt x="2024" y="6096"/>
                  </a:cubicBezTo>
                  <a:lnTo>
                    <a:pt x="2417" y="6096"/>
                  </a:lnTo>
                  <a:lnTo>
                    <a:pt x="2417" y="6489"/>
                  </a:lnTo>
                  <a:cubicBezTo>
                    <a:pt x="2417" y="6585"/>
                    <a:pt x="2489" y="6668"/>
                    <a:pt x="2584" y="6668"/>
                  </a:cubicBezTo>
                  <a:cubicBezTo>
                    <a:pt x="2667" y="6668"/>
                    <a:pt x="2762" y="6585"/>
                    <a:pt x="2762" y="6489"/>
                  </a:cubicBezTo>
                  <a:lnTo>
                    <a:pt x="2762" y="6096"/>
                  </a:lnTo>
                  <a:close/>
                  <a:moveTo>
                    <a:pt x="9847" y="6108"/>
                  </a:moveTo>
                  <a:cubicBezTo>
                    <a:pt x="9847" y="6108"/>
                    <a:pt x="9859" y="6108"/>
                    <a:pt x="9859" y="6120"/>
                  </a:cubicBezTo>
                  <a:lnTo>
                    <a:pt x="9847" y="7049"/>
                  </a:lnTo>
                  <a:lnTo>
                    <a:pt x="8716" y="7061"/>
                  </a:lnTo>
                  <a:cubicBezTo>
                    <a:pt x="8716" y="7061"/>
                    <a:pt x="8692" y="7061"/>
                    <a:pt x="8692" y="7049"/>
                  </a:cubicBezTo>
                  <a:lnTo>
                    <a:pt x="8692" y="6120"/>
                  </a:lnTo>
                  <a:cubicBezTo>
                    <a:pt x="8692" y="6120"/>
                    <a:pt x="8692" y="6108"/>
                    <a:pt x="8716" y="6108"/>
                  </a:cubicBezTo>
                  <a:lnTo>
                    <a:pt x="9097" y="6108"/>
                  </a:lnTo>
                  <a:lnTo>
                    <a:pt x="9097" y="6501"/>
                  </a:lnTo>
                  <a:cubicBezTo>
                    <a:pt x="9097" y="6585"/>
                    <a:pt x="9168" y="6680"/>
                    <a:pt x="9275" y="6680"/>
                  </a:cubicBezTo>
                  <a:cubicBezTo>
                    <a:pt x="9370" y="6680"/>
                    <a:pt x="9454" y="6608"/>
                    <a:pt x="9454" y="6501"/>
                  </a:cubicBezTo>
                  <a:lnTo>
                    <a:pt x="9454" y="6108"/>
                  </a:lnTo>
                  <a:close/>
                  <a:moveTo>
                    <a:pt x="703" y="6561"/>
                  </a:moveTo>
                  <a:cubicBezTo>
                    <a:pt x="976" y="6739"/>
                    <a:pt x="1298" y="6858"/>
                    <a:pt x="1643" y="6858"/>
                  </a:cubicBezTo>
                  <a:lnTo>
                    <a:pt x="1655" y="6858"/>
                  </a:lnTo>
                  <a:lnTo>
                    <a:pt x="1655" y="7049"/>
                  </a:lnTo>
                  <a:cubicBezTo>
                    <a:pt x="1655" y="7239"/>
                    <a:pt x="1822" y="7406"/>
                    <a:pt x="2012" y="7406"/>
                  </a:cubicBezTo>
                  <a:lnTo>
                    <a:pt x="2774" y="7406"/>
                  </a:lnTo>
                  <a:lnTo>
                    <a:pt x="2774" y="9847"/>
                  </a:lnTo>
                  <a:lnTo>
                    <a:pt x="2381" y="9847"/>
                  </a:lnTo>
                  <a:lnTo>
                    <a:pt x="2381" y="7978"/>
                  </a:lnTo>
                  <a:cubicBezTo>
                    <a:pt x="2381" y="7882"/>
                    <a:pt x="2310" y="7799"/>
                    <a:pt x="2203" y="7799"/>
                  </a:cubicBezTo>
                  <a:cubicBezTo>
                    <a:pt x="2108" y="7799"/>
                    <a:pt x="2024" y="7870"/>
                    <a:pt x="2024" y="7978"/>
                  </a:cubicBezTo>
                  <a:lnTo>
                    <a:pt x="2024" y="9847"/>
                  </a:lnTo>
                  <a:lnTo>
                    <a:pt x="1096" y="9847"/>
                  </a:lnTo>
                  <a:cubicBezTo>
                    <a:pt x="881" y="9847"/>
                    <a:pt x="703" y="9668"/>
                    <a:pt x="703" y="9466"/>
                  </a:cubicBezTo>
                  <a:lnTo>
                    <a:pt x="703" y="6561"/>
                  </a:lnTo>
                  <a:close/>
                  <a:moveTo>
                    <a:pt x="8335" y="6858"/>
                  </a:moveTo>
                  <a:lnTo>
                    <a:pt x="8335" y="7049"/>
                  </a:lnTo>
                  <a:cubicBezTo>
                    <a:pt x="8335" y="7239"/>
                    <a:pt x="8501" y="7406"/>
                    <a:pt x="8692" y="7406"/>
                  </a:cubicBezTo>
                  <a:lnTo>
                    <a:pt x="9454" y="7406"/>
                  </a:lnTo>
                  <a:lnTo>
                    <a:pt x="9466" y="9847"/>
                  </a:lnTo>
                  <a:lnTo>
                    <a:pt x="9073" y="9847"/>
                  </a:lnTo>
                  <a:lnTo>
                    <a:pt x="9073" y="7978"/>
                  </a:lnTo>
                  <a:cubicBezTo>
                    <a:pt x="9073" y="7882"/>
                    <a:pt x="8989" y="7799"/>
                    <a:pt x="8894" y="7799"/>
                  </a:cubicBezTo>
                  <a:cubicBezTo>
                    <a:pt x="8787" y="7799"/>
                    <a:pt x="8716" y="7870"/>
                    <a:pt x="8716" y="7978"/>
                  </a:cubicBezTo>
                  <a:lnTo>
                    <a:pt x="8716" y="9847"/>
                  </a:lnTo>
                  <a:lnTo>
                    <a:pt x="3120" y="9847"/>
                  </a:lnTo>
                  <a:lnTo>
                    <a:pt x="3120" y="7406"/>
                  </a:lnTo>
                  <a:lnTo>
                    <a:pt x="3132" y="7406"/>
                  </a:lnTo>
                  <a:cubicBezTo>
                    <a:pt x="3322" y="7406"/>
                    <a:pt x="3489" y="7239"/>
                    <a:pt x="3489" y="7049"/>
                  </a:cubicBezTo>
                  <a:lnTo>
                    <a:pt x="3489" y="6858"/>
                  </a:lnTo>
                  <a:close/>
                  <a:moveTo>
                    <a:pt x="11133" y="6561"/>
                  </a:moveTo>
                  <a:lnTo>
                    <a:pt x="11133" y="9466"/>
                  </a:lnTo>
                  <a:cubicBezTo>
                    <a:pt x="11133" y="9668"/>
                    <a:pt x="10954" y="9847"/>
                    <a:pt x="10752" y="9847"/>
                  </a:cubicBezTo>
                  <a:lnTo>
                    <a:pt x="9811" y="9847"/>
                  </a:lnTo>
                  <a:lnTo>
                    <a:pt x="9811" y="7406"/>
                  </a:lnTo>
                  <a:lnTo>
                    <a:pt x="9823" y="7406"/>
                  </a:lnTo>
                  <a:cubicBezTo>
                    <a:pt x="10025" y="7406"/>
                    <a:pt x="10180" y="7239"/>
                    <a:pt x="10180" y="7049"/>
                  </a:cubicBezTo>
                  <a:lnTo>
                    <a:pt x="10180" y="6858"/>
                  </a:lnTo>
                  <a:lnTo>
                    <a:pt x="10204" y="6858"/>
                  </a:lnTo>
                  <a:cubicBezTo>
                    <a:pt x="10537" y="6858"/>
                    <a:pt x="10871" y="6751"/>
                    <a:pt x="11133" y="6561"/>
                  </a:cubicBezTo>
                  <a:close/>
                  <a:moveTo>
                    <a:pt x="5084" y="0"/>
                  </a:moveTo>
                  <a:cubicBezTo>
                    <a:pt x="4739" y="0"/>
                    <a:pt x="4441" y="238"/>
                    <a:pt x="4358" y="560"/>
                  </a:cubicBezTo>
                  <a:lnTo>
                    <a:pt x="4120" y="1667"/>
                  </a:lnTo>
                  <a:lnTo>
                    <a:pt x="929" y="1667"/>
                  </a:lnTo>
                  <a:cubicBezTo>
                    <a:pt x="417" y="1667"/>
                    <a:pt x="0" y="2084"/>
                    <a:pt x="0" y="2584"/>
                  </a:cubicBezTo>
                  <a:lnTo>
                    <a:pt x="0" y="5191"/>
                  </a:lnTo>
                  <a:cubicBezTo>
                    <a:pt x="0" y="5596"/>
                    <a:pt x="143" y="5953"/>
                    <a:pt x="381" y="6227"/>
                  </a:cubicBezTo>
                  <a:lnTo>
                    <a:pt x="381" y="9466"/>
                  </a:lnTo>
                  <a:cubicBezTo>
                    <a:pt x="381" y="9859"/>
                    <a:pt x="703" y="10192"/>
                    <a:pt x="1107" y="10192"/>
                  </a:cubicBezTo>
                  <a:lnTo>
                    <a:pt x="10763" y="10192"/>
                  </a:lnTo>
                  <a:cubicBezTo>
                    <a:pt x="11168" y="10192"/>
                    <a:pt x="11490" y="9859"/>
                    <a:pt x="11490" y="9466"/>
                  </a:cubicBezTo>
                  <a:lnTo>
                    <a:pt x="11490" y="6227"/>
                  </a:lnTo>
                  <a:cubicBezTo>
                    <a:pt x="11728" y="5953"/>
                    <a:pt x="11871" y="5572"/>
                    <a:pt x="11871" y="5191"/>
                  </a:cubicBezTo>
                  <a:lnTo>
                    <a:pt x="11871" y="2584"/>
                  </a:lnTo>
                  <a:cubicBezTo>
                    <a:pt x="11871" y="2084"/>
                    <a:pt x="11454" y="1667"/>
                    <a:pt x="10942" y="1667"/>
                  </a:cubicBezTo>
                  <a:lnTo>
                    <a:pt x="7739" y="1667"/>
                  </a:lnTo>
                  <a:lnTo>
                    <a:pt x="7501" y="560"/>
                  </a:lnTo>
                  <a:cubicBezTo>
                    <a:pt x="7430" y="215"/>
                    <a:pt x="7132" y="0"/>
                    <a:pt x="678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83"/>
            <p:cNvSpPr/>
            <p:nvPr/>
          </p:nvSpPr>
          <p:spPr>
            <a:xfrm>
              <a:off x="1002450" y="4457157"/>
              <a:ext cx="70116" cy="34533"/>
            </a:xfrm>
            <a:custGeom>
              <a:rect b="b" l="l" r="r" t="t"/>
              <a:pathLst>
                <a:path extrusionOk="0" h="1085" w="2203">
                  <a:moveTo>
                    <a:pt x="357" y="1"/>
                  </a:moveTo>
                  <a:cubicBezTo>
                    <a:pt x="167" y="1"/>
                    <a:pt x="0" y="168"/>
                    <a:pt x="0" y="358"/>
                  </a:cubicBezTo>
                  <a:lnTo>
                    <a:pt x="0" y="727"/>
                  </a:lnTo>
                  <a:cubicBezTo>
                    <a:pt x="0" y="918"/>
                    <a:pt x="167" y="1084"/>
                    <a:pt x="357" y="1084"/>
                  </a:cubicBezTo>
                  <a:lnTo>
                    <a:pt x="1846" y="1084"/>
                  </a:lnTo>
                  <a:cubicBezTo>
                    <a:pt x="2048" y="1084"/>
                    <a:pt x="2203" y="918"/>
                    <a:pt x="2203" y="727"/>
                  </a:cubicBezTo>
                  <a:lnTo>
                    <a:pt x="2203" y="358"/>
                  </a:lnTo>
                  <a:cubicBezTo>
                    <a:pt x="2203" y="168"/>
                    <a:pt x="2048" y="1"/>
                    <a:pt x="1846" y="1"/>
                  </a:cubicBezTo>
                  <a:lnTo>
                    <a:pt x="1667" y="1"/>
                  </a:lnTo>
                  <a:cubicBezTo>
                    <a:pt x="1584" y="1"/>
                    <a:pt x="1488" y="72"/>
                    <a:pt x="1488" y="179"/>
                  </a:cubicBezTo>
                  <a:cubicBezTo>
                    <a:pt x="1488" y="287"/>
                    <a:pt x="1572" y="358"/>
                    <a:pt x="1667" y="358"/>
                  </a:cubicBezTo>
                  <a:lnTo>
                    <a:pt x="1846" y="358"/>
                  </a:lnTo>
                  <a:cubicBezTo>
                    <a:pt x="1846" y="358"/>
                    <a:pt x="1869" y="358"/>
                    <a:pt x="1869" y="370"/>
                  </a:cubicBezTo>
                  <a:lnTo>
                    <a:pt x="1869" y="739"/>
                  </a:lnTo>
                  <a:cubicBezTo>
                    <a:pt x="1869" y="739"/>
                    <a:pt x="1869" y="763"/>
                    <a:pt x="1846" y="763"/>
                  </a:cubicBezTo>
                  <a:lnTo>
                    <a:pt x="357" y="763"/>
                  </a:lnTo>
                  <a:cubicBezTo>
                    <a:pt x="357" y="763"/>
                    <a:pt x="345" y="763"/>
                    <a:pt x="345" y="739"/>
                  </a:cubicBezTo>
                  <a:lnTo>
                    <a:pt x="345" y="370"/>
                  </a:lnTo>
                  <a:cubicBezTo>
                    <a:pt x="345" y="370"/>
                    <a:pt x="345" y="358"/>
                    <a:pt x="357" y="358"/>
                  </a:cubicBezTo>
                  <a:lnTo>
                    <a:pt x="917" y="358"/>
                  </a:lnTo>
                  <a:cubicBezTo>
                    <a:pt x="1000" y="358"/>
                    <a:pt x="1084" y="287"/>
                    <a:pt x="1084" y="179"/>
                  </a:cubicBezTo>
                  <a:cubicBezTo>
                    <a:pt x="1084" y="72"/>
                    <a:pt x="1012" y="1"/>
                    <a:pt x="91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4" name="Google Shape;6854;p83"/>
          <p:cNvGrpSpPr/>
          <p:nvPr/>
        </p:nvGrpSpPr>
        <p:grpSpPr>
          <a:xfrm>
            <a:off x="1754279" y="4286593"/>
            <a:ext cx="351439" cy="345965"/>
            <a:chOff x="1754279" y="4286593"/>
            <a:chExt cx="351439" cy="345965"/>
          </a:xfrm>
        </p:grpSpPr>
        <p:sp>
          <p:nvSpPr>
            <p:cNvPr id="6855" name="Google Shape;6855;p83"/>
            <p:cNvSpPr/>
            <p:nvPr/>
          </p:nvSpPr>
          <p:spPr>
            <a:xfrm>
              <a:off x="1799379" y="4550857"/>
              <a:ext cx="28422" cy="27117"/>
            </a:xfrm>
            <a:custGeom>
              <a:rect b="b" l="l" r="r" t="t"/>
              <a:pathLst>
                <a:path extrusionOk="0" h="852" w="893">
                  <a:moveTo>
                    <a:pt x="708" y="1"/>
                  </a:moveTo>
                  <a:cubicBezTo>
                    <a:pt x="667" y="1"/>
                    <a:pt x="625" y="16"/>
                    <a:pt x="595" y="45"/>
                  </a:cubicBezTo>
                  <a:lnTo>
                    <a:pt x="60" y="581"/>
                  </a:lnTo>
                  <a:cubicBezTo>
                    <a:pt x="0" y="641"/>
                    <a:pt x="0" y="748"/>
                    <a:pt x="60" y="807"/>
                  </a:cubicBezTo>
                  <a:cubicBezTo>
                    <a:pt x="89" y="837"/>
                    <a:pt x="131" y="852"/>
                    <a:pt x="173" y="852"/>
                  </a:cubicBezTo>
                  <a:cubicBezTo>
                    <a:pt x="214" y="852"/>
                    <a:pt x="256" y="837"/>
                    <a:pt x="286" y="807"/>
                  </a:cubicBezTo>
                  <a:lnTo>
                    <a:pt x="822" y="272"/>
                  </a:lnTo>
                  <a:cubicBezTo>
                    <a:pt x="893" y="212"/>
                    <a:pt x="893" y="117"/>
                    <a:pt x="822" y="45"/>
                  </a:cubicBezTo>
                  <a:cubicBezTo>
                    <a:pt x="792" y="16"/>
                    <a:pt x="750" y="1"/>
                    <a:pt x="70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83"/>
            <p:cNvSpPr/>
            <p:nvPr/>
          </p:nvSpPr>
          <p:spPr>
            <a:xfrm>
              <a:off x="1833084" y="4584594"/>
              <a:ext cx="27690" cy="27117"/>
            </a:xfrm>
            <a:custGeom>
              <a:rect b="b" l="l" r="r" t="t"/>
              <a:pathLst>
                <a:path extrusionOk="0" h="852" w="870">
                  <a:moveTo>
                    <a:pt x="699" y="0"/>
                  </a:moveTo>
                  <a:cubicBezTo>
                    <a:pt x="659" y="0"/>
                    <a:pt x="620" y="15"/>
                    <a:pt x="596" y="45"/>
                  </a:cubicBezTo>
                  <a:lnTo>
                    <a:pt x="48" y="581"/>
                  </a:lnTo>
                  <a:cubicBezTo>
                    <a:pt x="1" y="640"/>
                    <a:pt x="1" y="747"/>
                    <a:pt x="48" y="807"/>
                  </a:cubicBezTo>
                  <a:cubicBezTo>
                    <a:pt x="78" y="837"/>
                    <a:pt x="120" y="852"/>
                    <a:pt x="161" y="852"/>
                  </a:cubicBezTo>
                  <a:cubicBezTo>
                    <a:pt x="203" y="852"/>
                    <a:pt x="245" y="837"/>
                    <a:pt x="275" y="807"/>
                  </a:cubicBezTo>
                  <a:lnTo>
                    <a:pt x="810" y="271"/>
                  </a:lnTo>
                  <a:cubicBezTo>
                    <a:pt x="870" y="212"/>
                    <a:pt x="870" y="105"/>
                    <a:pt x="810" y="45"/>
                  </a:cubicBezTo>
                  <a:cubicBezTo>
                    <a:pt x="781" y="15"/>
                    <a:pt x="739" y="0"/>
                    <a:pt x="6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83"/>
            <p:cNvSpPr/>
            <p:nvPr/>
          </p:nvSpPr>
          <p:spPr>
            <a:xfrm>
              <a:off x="1816407" y="4567917"/>
              <a:ext cx="28072" cy="27117"/>
            </a:xfrm>
            <a:custGeom>
              <a:rect b="b" l="l" r="r" t="t"/>
              <a:pathLst>
                <a:path extrusionOk="0" h="852" w="882">
                  <a:moveTo>
                    <a:pt x="709" y="0"/>
                  </a:moveTo>
                  <a:cubicBezTo>
                    <a:pt x="668" y="0"/>
                    <a:pt x="626" y="15"/>
                    <a:pt x="596" y="45"/>
                  </a:cubicBezTo>
                  <a:lnTo>
                    <a:pt x="60" y="581"/>
                  </a:lnTo>
                  <a:cubicBezTo>
                    <a:pt x="1" y="640"/>
                    <a:pt x="1" y="748"/>
                    <a:pt x="60" y="807"/>
                  </a:cubicBezTo>
                  <a:cubicBezTo>
                    <a:pt x="90" y="837"/>
                    <a:pt x="132" y="852"/>
                    <a:pt x="172" y="852"/>
                  </a:cubicBezTo>
                  <a:cubicBezTo>
                    <a:pt x="212" y="852"/>
                    <a:pt x="251" y="837"/>
                    <a:pt x="275" y="807"/>
                  </a:cubicBezTo>
                  <a:lnTo>
                    <a:pt x="822" y="271"/>
                  </a:lnTo>
                  <a:cubicBezTo>
                    <a:pt x="882" y="212"/>
                    <a:pt x="882" y="105"/>
                    <a:pt x="822" y="45"/>
                  </a:cubicBezTo>
                  <a:cubicBezTo>
                    <a:pt x="793" y="15"/>
                    <a:pt x="751" y="0"/>
                    <a:pt x="70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83"/>
            <p:cNvSpPr/>
            <p:nvPr/>
          </p:nvSpPr>
          <p:spPr>
            <a:xfrm>
              <a:off x="1754279" y="4286593"/>
              <a:ext cx="351439" cy="345965"/>
            </a:xfrm>
            <a:custGeom>
              <a:rect b="b" l="l" r="r" t="t"/>
              <a:pathLst>
                <a:path extrusionOk="0" h="10870" w="11042">
                  <a:moveTo>
                    <a:pt x="10656" y="324"/>
                  </a:moveTo>
                  <a:lnTo>
                    <a:pt x="10216" y="1871"/>
                  </a:lnTo>
                  <a:lnTo>
                    <a:pt x="9108" y="776"/>
                  </a:lnTo>
                  <a:lnTo>
                    <a:pt x="10656" y="324"/>
                  </a:lnTo>
                  <a:close/>
                  <a:moveTo>
                    <a:pt x="4632" y="3586"/>
                  </a:moveTo>
                  <a:lnTo>
                    <a:pt x="2679" y="5538"/>
                  </a:lnTo>
                  <a:lnTo>
                    <a:pt x="465" y="5360"/>
                  </a:lnTo>
                  <a:cubicBezTo>
                    <a:pt x="429" y="5360"/>
                    <a:pt x="417" y="5324"/>
                    <a:pt x="441" y="5300"/>
                  </a:cubicBezTo>
                  <a:cubicBezTo>
                    <a:pt x="1393" y="4348"/>
                    <a:pt x="2667" y="3764"/>
                    <a:pt x="4001" y="3645"/>
                  </a:cubicBezTo>
                  <a:lnTo>
                    <a:pt x="4632" y="3586"/>
                  </a:lnTo>
                  <a:close/>
                  <a:moveTo>
                    <a:pt x="2727" y="5955"/>
                  </a:moveTo>
                  <a:lnTo>
                    <a:pt x="3584" y="6812"/>
                  </a:lnTo>
                  <a:lnTo>
                    <a:pt x="3263" y="7146"/>
                  </a:lnTo>
                  <a:lnTo>
                    <a:pt x="2393" y="6277"/>
                  </a:lnTo>
                  <a:lnTo>
                    <a:pt x="2727" y="5955"/>
                  </a:lnTo>
                  <a:close/>
                  <a:moveTo>
                    <a:pt x="2572" y="6920"/>
                  </a:moveTo>
                  <a:lnTo>
                    <a:pt x="3024" y="7360"/>
                  </a:lnTo>
                  <a:lnTo>
                    <a:pt x="2655" y="7753"/>
                  </a:lnTo>
                  <a:lnTo>
                    <a:pt x="2596" y="7813"/>
                  </a:lnTo>
                  <a:lnTo>
                    <a:pt x="2191" y="7408"/>
                  </a:lnTo>
                  <a:cubicBezTo>
                    <a:pt x="2155" y="7384"/>
                    <a:pt x="2155" y="7336"/>
                    <a:pt x="2191" y="7313"/>
                  </a:cubicBezTo>
                  <a:lnTo>
                    <a:pt x="2572" y="6920"/>
                  </a:lnTo>
                  <a:close/>
                  <a:moveTo>
                    <a:pt x="8775" y="895"/>
                  </a:moveTo>
                  <a:lnTo>
                    <a:pt x="10121" y="2229"/>
                  </a:lnTo>
                  <a:lnTo>
                    <a:pt x="9704" y="3598"/>
                  </a:lnTo>
                  <a:lnTo>
                    <a:pt x="5275" y="8039"/>
                  </a:lnTo>
                  <a:lnTo>
                    <a:pt x="4406" y="7170"/>
                  </a:lnTo>
                  <a:lnTo>
                    <a:pt x="6430" y="5146"/>
                  </a:lnTo>
                  <a:cubicBezTo>
                    <a:pt x="6584" y="5003"/>
                    <a:pt x="6608" y="4741"/>
                    <a:pt x="6418" y="4574"/>
                  </a:cubicBezTo>
                  <a:cubicBezTo>
                    <a:pt x="6334" y="4491"/>
                    <a:pt x="6230" y="4449"/>
                    <a:pt x="6127" y="4449"/>
                  </a:cubicBezTo>
                  <a:cubicBezTo>
                    <a:pt x="6025" y="4449"/>
                    <a:pt x="5924" y="4491"/>
                    <a:pt x="5846" y="4574"/>
                  </a:cubicBezTo>
                  <a:lnTo>
                    <a:pt x="3822" y="6598"/>
                  </a:lnTo>
                  <a:lnTo>
                    <a:pt x="2965" y="5729"/>
                  </a:lnTo>
                  <a:lnTo>
                    <a:pt x="7394" y="1300"/>
                  </a:lnTo>
                  <a:lnTo>
                    <a:pt x="8775" y="895"/>
                  </a:lnTo>
                  <a:close/>
                  <a:moveTo>
                    <a:pt x="6126" y="4785"/>
                  </a:moveTo>
                  <a:cubicBezTo>
                    <a:pt x="6153" y="4785"/>
                    <a:pt x="6180" y="4794"/>
                    <a:pt x="6191" y="4812"/>
                  </a:cubicBezTo>
                  <a:cubicBezTo>
                    <a:pt x="6227" y="4836"/>
                    <a:pt x="6239" y="4907"/>
                    <a:pt x="6191" y="4943"/>
                  </a:cubicBezTo>
                  <a:lnTo>
                    <a:pt x="4060" y="7074"/>
                  </a:lnTo>
                  <a:cubicBezTo>
                    <a:pt x="3941" y="7170"/>
                    <a:pt x="3108" y="8003"/>
                    <a:pt x="3024" y="8110"/>
                  </a:cubicBezTo>
                  <a:cubicBezTo>
                    <a:pt x="3005" y="8129"/>
                    <a:pt x="2976" y="8142"/>
                    <a:pt x="2949" y="8142"/>
                  </a:cubicBezTo>
                  <a:cubicBezTo>
                    <a:pt x="2926" y="8142"/>
                    <a:pt x="2904" y="8132"/>
                    <a:pt x="2893" y="8110"/>
                  </a:cubicBezTo>
                  <a:cubicBezTo>
                    <a:pt x="2858" y="8086"/>
                    <a:pt x="2858" y="8003"/>
                    <a:pt x="2893" y="7979"/>
                  </a:cubicBezTo>
                  <a:lnTo>
                    <a:pt x="6060" y="4812"/>
                  </a:lnTo>
                  <a:cubicBezTo>
                    <a:pt x="6072" y="4794"/>
                    <a:pt x="6099" y="4785"/>
                    <a:pt x="6126" y="4785"/>
                  </a:cubicBezTo>
                  <a:close/>
                  <a:moveTo>
                    <a:pt x="4179" y="7396"/>
                  </a:moveTo>
                  <a:lnTo>
                    <a:pt x="5048" y="8253"/>
                  </a:lnTo>
                  <a:lnTo>
                    <a:pt x="4739" y="8586"/>
                  </a:lnTo>
                  <a:lnTo>
                    <a:pt x="4715" y="8586"/>
                  </a:lnTo>
                  <a:lnTo>
                    <a:pt x="3858" y="7729"/>
                  </a:lnTo>
                  <a:lnTo>
                    <a:pt x="4179" y="7396"/>
                  </a:lnTo>
                  <a:close/>
                  <a:moveTo>
                    <a:pt x="3608" y="7944"/>
                  </a:moveTo>
                  <a:lnTo>
                    <a:pt x="4048" y="8396"/>
                  </a:lnTo>
                  <a:lnTo>
                    <a:pt x="3679" y="8801"/>
                  </a:lnTo>
                  <a:cubicBezTo>
                    <a:pt x="3667" y="8813"/>
                    <a:pt x="3632" y="8813"/>
                    <a:pt x="3620" y="8813"/>
                  </a:cubicBezTo>
                  <a:cubicBezTo>
                    <a:pt x="3608" y="8813"/>
                    <a:pt x="3584" y="8813"/>
                    <a:pt x="3560" y="8801"/>
                  </a:cubicBezTo>
                  <a:lnTo>
                    <a:pt x="3155" y="8396"/>
                  </a:lnTo>
                  <a:cubicBezTo>
                    <a:pt x="3191" y="8384"/>
                    <a:pt x="3203" y="8360"/>
                    <a:pt x="3215" y="8336"/>
                  </a:cubicBezTo>
                  <a:lnTo>
                    <a:pt x="3608" y="7944"/>
                  </a:lnTo>
                  <a:close/>
                  <a:moveTo>
                    <a:pt x="10687" y="1"/>
                  </a:moveTo>
                  <a:cubicBezTo>
                    <a:pt x="10658" y="1"/>
                    <a:pt x="10627" y="5"/>
                    <a:pt x="10597" y="14"/>
                  </a:cubicBezTo>
                  <a:cubicBezTo>
                    <a:pt x="9894" y="228"/>
                    <a:pt x="7918" y="800"/>
                    <a:pt x="7263" y="1002"/>
                  </a:cubicBezTo>
                  <a:cubicBezTo>
                    <a:pt x="7239" y="1014"/>
                    <a:pt x="7215" y="1014"/>
                    <a:pt x="7192" y="1038"/>
                  </a:cubicBezTo>
                  <a:lnTo>
                    <a:pt x="4953" y="3276"/>
                  </a:lnTo>
                  <a:lnTo>
                    <a:pt x="3965" y="3360"/>
                  </a:lnTo>
                  <a:cubicBezTo>
                    <a:pt x="2548" y="3479"/>
                    <a:pt x="1203" y="4110"/>
                    <a:pt x="215" y="5110"/>
                  </a:cubicBezTo>
                  <a:cubicBezTo>
                    <a:pt x="0" y="5312"/>
                    <a:pt x="131" y="5681"/>
                    <a:pt x="429" y="5705"/>
                  </a:cubicBezTo>
                  <a:lnTo>
                    <a:pt x="2370" y="5860"/>
                  </a:lnTo>
                  <a:lnTo>
                    <a:pt x="2179" y="6062"/>
                  </a:lnTo>
                  <a:cubicBezTo>
                    <a:pt x="2060" y="6181"/>
                    <a:pt x="2060" y="6384"/>
                    <a:pt x="2179" y="6503"/>
                  </a:cubicBezTo>
                  <a:lnTo>
                    <a:pt x="2370" y="6693"/>
                  </a:lnTo>
                  <a:lnTo>
                    <a:pt x="1977" y="7086"/>
                  </a:lnTo>
                  <a:cubicBezTo>
                    <a:pt x="1834" y="7229"/>
                    <a:pt x="1834" y="7491"/>
                    <a:pt x="1977" y="7634"/>
                  </a:cubicBezTo>
                  <a:lnTo>
                    <a:pt x="3370" y="9015"/>
                  </a:lnTo>
                  <a:cubicBezTo>
                    <a:pt x="3441" y="9092"/>
                    <a:pt x="3539" y="9131"/>
                    <a:pt x="3639" y="9131"/>
                  </a:cubicBezTo>
                  <a:cubicBezTo>
                    <a:pt x="3739" y="9131"/>
                    <a:pt x="3840" y="9092"/>
                    <a:pt x="3917" y="9015"/>
                  </a:cubicBezTo>
                  <a:lnTo>
                    <a:pt x="4298" y="8634"/>
                  </a:lnTo>
                  <a:lnTo>
                    <a:pt x="4477" y="8813"/>
                  </a:lnTo>
                  <a:cubicBezTo>
                    <a:pt x="4548" y="8878"/>
                    <a:pt x="4635" y="8911"/>
                    <a:pt x="4720" y="8911"/>
                  </a:cubicBezTo>
                  <a:cubicBezTo>
                    <a:pt x="4804" y="8911"/>
                    <a:pt x="4888" y="8878"/>
                    <a:pt x="4953" y="8813"/>
                  </a:cubicBezTo>
                  <a:lnTo>
                    <a:pt x="5156" y="8622"/>
                  </a:lnTo>
                  <a:lnTo>
                    <a:pt x="5310" y="10551"/>
                  </a:lnTo>
                  <a:cubicBezTo>
                    <a:pt x="5334" y="10682"/>
                    <a:pt x="5418" y="10801"/>
                    <a:pt x="5537" y="10849"/>
                  </a:cubicBezTo>
                  <a:cubicBezTo>
                    <a:pt x="5577" y="10863"/>
                    <a:pt x="5618" y="10870"/>
                    <a:pt x="5658" y="10870"/>
                  </a:cubicBezTo>
                  <a:cubicBezTo>
                    <a:pt x="5750" y="10870"/>
                    <a:pt x="5840" y="10835"/>
                    <a:pt x="5906" y="10777"/>
                  </a:cubicBezTo>
                  <a:cubicBezTo>
                    <a:pt x="6537" y="10146"/>
                    <a:pt x="7001" y="9420"/>
                    <a:pt x="7299" y="8598"/>
                  </a:cubicBezTo>
                  <a:cubicBezTo>
                    <a:pt x="7323" y="8515"/>
                    <a:pt x="7275" y="8420"/>
                    <a:pt x="7203" y="8396"/>
                  </a:cubicBezTo>
                  <a:cubicBezTo>
                    <a:pt x="7184" y="8388"/>
                    <a:pt x="7164" y="8384"/>
                    <a:pt x="7144" y="8384"/>
                  </a:cubicBezTo>
                  <a:cubicBezTo>
                    <a:pt x="7079" y="8384"/>
                    <a:pt x="7019" y="8425"/>
                    <a:pt x="7001" y="8479"/>
                  </a:cubicBezTo>
                  <a:cubicBezTo>
                    <a:pt x="6715" y="9253"/>
                    <a:pt x="6263" y="9956"/>
                    <a:pt x="5691" y="10539"/>
                  </a:cubicBezTo>
                  <a:cubicBezTo>
                    <a:pt x="5682" y="10544"/>
                    <a:pt x="5670" y="10547"/>
                    <a:pt x="5659" y="10547"/>
                  </a:cubicBezTo>
                  <a:cubicBezTo>
                    <a:pt x="5644" y="10547"/>
                    <a:pt x="5632" y="10541"/>
                    <a:pt x="5632" y="10527"/>
                  </a:cubicBezTo>
                  <a:lnTo>
                    <a:pt x="5429" y="8325"/>
                  </a:lnTo>
                  <a:lnTo>
                    <a:pt x="7382" y="6372"/>
                  </a:lnTo>
                  <a:lnTo>
                    <a:pt x="7382" y="6372"/>
                  </a:lnTo>
                  <a:cubicBezTo>
                    <a:pt x="7323" y="7158"/>
                    <a:pt x="7299" y="7372"/>
                    <a:pt x="7203" y="7765"/>
                  </a:cubicBezTo>
                  <a:cubicBezTo>
                    <a:pt x="7192" y="7860"/>
                    <a:pt x="7239" y="7944"/>
                    <a:pt x="7323" y="7967"/>
                  </a:cubicBezTo>
                  <a:cubicBezTo>
                    <a:pt x="7332" y="7969"/>
                    <a:pt x="7342" y="7969"/>
                    <a:pt x="7351" y="7969"/>
                  </a:cubicBezTo>
                  <a:cubicBezTo>
                    <a:pt x="7434" y="7969"/>
                    <a:pt x="7502" y="7923"/>
                    <a:pt x="7513" y="7848"/>
                  </a:cubicBezTo>
                  <a:cubicBezTo>
                    <a:pt x="7620" y="7348"/>
                    <a:pt x="7632" y="7134"/>
                    <a:pt x="7727" y="6027"/>
                  </a:cubicBezTo>
                  <a:lnTo>
                    <a:pt x="9954" y="3800"/>
                  </a:lnTo>
                  <a:cubicBezTo>
                    <a:pt x="9978" y="3776"/>
                    <a:pt x="9990" y="3753"/>
                    <a:pt x="10001" y="3717"/>
                  </a:cubicBezTo>
                  <a:lnTo>
                    <a:pt x="10454" y="2205"/>
                  </a:lnTo>
                  <a:lnTo>
                    <a:pt x="10990" y="383"/>
                  </a:lnTo>
                  <a:cubicBezTo>
                    <a:pt x="11042" y="196"/>
                    <a:pt x="10885" y="1"/>
                    <a:pt x="1068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83"/>
            <p:cNvSpPr/>
            <p:nvPr/>
          </p:nvSpPr>
          <p:spPr>
            <a:xfrm>
              <a:off x="1951705" y="4367117"/>
              <a:ext cx="86062" cy="65437"/>
            </a:xfrm>
            <a:custGeom>
              <a:rect b="b" l="l" r="r" t="t"/>
              <a:pathLst>
                <a:path extrusionOk="0" h="2056" w="2704">
                  <a:moveTo>
                    <a:pt x="905" y="1"/>
                  </a:moveTo>
                  <a:cubicBezTo>
                    <a:pt x="881" y="1"/>
                    <a:pt x="857" y="7"/>
                    <a:pt x="834" y="20"/>
                  </a:cubicBezTo>
                  <a:cubicBezTo>
                    <a:pt x="167" y="330"/>
                    <a:pt x="0" y="1211"/>
                    <a:pt x="524" y="1746"/>
                  </a:cubicBezTo>
                  <a:cubicBezTo>
                    <a:pt x="739" y="1949"/>
                    <a:pt x="1000" y="2056"/>
                    <a:pt x="1274" y="2056"/>
                  </a:cubicBezTo>
                  <a:cubicBezTo>
                    <a:pt x="2227" y="2056"/>
                    <a:pt x="2703" y="913"/>
                    <a:pt x="2024" y="234"/>
                  </a:cubicBezTo>
                  <a:cubicBezTo>
                    <a:pt x="1941" y="151"/>
                    <a:pt x="1834" y="80"/>
                    <a:pt x="1715" y="20"/>
                  </a:cubicBezTo>
                  <a:cubicBezTo>
                    <a:pt x="1696" y="10"/>
                    <a:pt x="1674" y="6"/>
                    <a:pt x="1652" y="6"/>
                  </a:cubicBezTo>
                  <a:cubicBezTo>
                    <a:pt x="1592" y="6"/>
                    <a:pt x="1530" y="39"/>
                    <a:pt x="1512" y="91"/>
                  </a:cubicBezTo>
                  <a:cubicBezTo>
                    <a:pt x="1477" y="163"/>
                    <a:pt x="1512" y="270"/>
                    <a:pt x="1584" y="294"/>
                  </a:cubicBezTo>
                  <a:cubicBezTo>
                    <a:pt x="2060" y="508"/>
                    <a:pt x="2167" y="1127"/>
                    <a:pt x="1810" y="1508"/>
                  </a:cubicBezTo>
                  <a:cubicBezTo>
                    <a:pt x="1667" y="1645"/>
                    <a:pt x="1477" y="1714"/>
                    <a:pt x="1285" y="1714"/>
                  </a:cubicBezTo>
                  <a:cubicBezTo>
                    <a:pt x="1093" y="1714"/>
                    <a:pt x="899" y="1645"/>
                    <a:pt x="750" y="1508"/>
                  </a:cubicBezTo>
                  <a:cubicBezTo>
                    <a:pt x="381" y="1127"/>
                    <a:pt x="500" y="520"/>
                    <a:pt x="977" y="294"/>
                  </a:cubicBezTo>
                  <a:cubicBezTo>
                    <a:pt x="1048" y="270"/>
                    <a:pt x="1096" y="163"/>
                    <a:pt x="1048" y="91"/>
                  </a:cubicBezTo>
                  <a:cubicBezTo>
                    <a:pt x="1022" y="40"/>
                    <a:pt x="966" y="1"/>
                    <a:pt x="90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0" name="Google Shape;6860;p83"/>
          <p:cNvGrpSpPr/>
          <p:nvPr/>
        </p:nvGrpSpPr>
        <p:grpSpPr>
          <a:xfrm>
            <a:off x="3996113" y="4291176"/>
            <a:ext cx="336512" cy="335048"/>
            <a:chOff x="3996113" y="4291176"/>
            <a:chExt cx="336512" cy="335048"/>
          </a:xfrm>
        </p:grpSpPr>
        <p:sp>
          <p:nvSpPr>
            <p:cNvPr id="6861" name="Google Shape;6861;p83"/>
            <p:cNvSpPr/>
            <p:nvPr/>
          </p:nvSpPr>
          <p:spPr>
            <a:xfrm>
              <a:off x="4082143" y="4323386"/>
              <a:ext cx="111810" cy="219833"/>
            </a:xfrm>
            <a:custGeom>
              <a:rect b="b" l="l" r="r" t="t"/>
              <a:pathLst>
                <a:path extrusionOk="0" h="6907" w="3513">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83"/>
            <p:cNvSpPr/>
            <p:nvPr/>
          </p:nvSpPr>
          <p:spPr>
            <a:xfrm>
              <a:off x="4226894" y="4523485"/>
              <a:ext cx="52324" cy="51942"/>
            </a:xfrm>
            <a:custGeom>
              <a:rect b="b" l="l" r="r" t="t"/>
              <a:pathLst>
                <a:path extrusionOk="0" h="1632" w="1644">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83"/>
            <p:cNvSpPr/>
            <p:nvPr/>
          </p:nvSpPr>
          <p:spPr>
            <a:xfrm>
              <a:off x="3996113" y="4291176"/>
              <a:ext cx="336512" cy="335048"/>
            </a:xfrm>
            <a:custGeom>
              <a:rect b="b" l="l" r="r" t="t"/>
              <a:pathLst>
                <a:path extrusionOk="0" h="10527" w="10573">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64" name="Google Shape;6864;p83"/>
          <p:cNvSpPr/>
          <p:nvPr/>
        </p:nvSpPr>
        <p:spPr>
          <a:xfrm>
            <a:off x="1331737" y="4307377"/>
            <a:ext cx="304716" cy="304048"/>
          </a:xfrm>
          <a:custGeom>
            <a:rect b="b" l="l" r="r" t="t"/>
            <a:pathLst>
              <a:path extrusionOk="0" h="9553" w="9574">
                <a:moveTo>
                  <a:pt x="4811" y="290"/>
                </a:moveTo>
                <a:lnTo>
                  <a:pt x="8157" y="2230"/>
                </a:lnTo>
                <a:lnTo>
                  <a:pt x="7573" y="2230"/>
                </a:lnTo>
                <a:lnTo>
                  <a:pt x="4918" y="671"/>
                </a:lnTo>
                <a:cubicBezTo>
                  <a:pt x="4876" y="647"/>
                  <a:pt x="4838" y="635"/>
                  <a:pt x="4800" y="635"/>
                </a:cubicBezTo>
                <a:cubicBezTo>
                  <a:pt x="4763" y="635"/>
                  <a:pt x="4728" y="647"/>
                  <a:pt x="4692" y="671"/>
                </a:cubicBezTo>
                <a:lnTo>
                  <a:pt x="3989" y="1087"/>
                </a:lnTo>
                <a:cubicBezTo>
                  <a:pt x="3930" y="1135"/>
                  <a:pt x="3906" y="1206"/>
                  <a:pt x="3942" y="1278"/>
                </a:cubicBezTo>
                <a:cubicBezTo>
                  <a:pt x="3974" y="1318"/>
                  <a:pt x="4017" y="1348"/>
                  <a:pt x="4067" y="1348"/>
                </a:cubicBezTo>
                <a:cubicBezTo>
                  <a:pt x="4092" y="1348"/>
                  <a:pt x="4117" y="1341"/>
                  <a:pt x="4144" y="1326"/>
                </a:cubicBezTo>
                <a:lnTo>
                  <a:pt x="4811" y="933"/>
                </a:lnTo>
                <a:lnTo>
                  <a:pt x="7025" y="2230"/>
                </a:lnTo>
                <a:lnTo>
                  <a:pt x="2572" y="2230"/>
                </a:lnTo>
                <a:lnTo>
                  <a:pt x="3561" y="1671"/>
                </a:lnTo>
                <a:cubicBezTo>
                  <a:pt x="3620" y="1623"/>
                  <a:pt x="3644" y="1552"/>
                  <a:pt x="3608" y="1480"/>
                </a:cubicBezTo>
                <a:cubicBezTo>
                  <a:pt x="3576" y="1440"/>
                  <a:pt x="3533" y="1411"/>
                  <a:pt x="3483" y="1411"/>
                </a:cubicBezTo>
                <a:cubicBezTo>
                  <a:pt x="3459" y="1411"/>
                  <a:pt x="3433" y="1417"/>
                  <a:pt x="3406" y="1433"/>
                </a:cubicBezTo>
                <a:lnTo>
                  <a:pt x="2013" y="2254"/>
                </a:lnTo>
                <a:lnTo>
                  <a:pt x="1429" y="2254"/>
                </a:lnTo>
                <a:lnTo>
                  <a:pt x="4811" y="290"/>
                </a:lnTo>
                <a:close/>
                <a:moveTo>
                  <a:pt x="8621" y="2528"/>
                </a:moveTo>
                <a:lnTo>
                  <a:pt x="8621" y="3207"/>
                </a:lnTo>
                <a:lnTo>
                  <a:pt x="965" y="3207"/>
                </a:lnTo>
                <a:lnTo>
                  <a:pt x="965" y="2528"/>
                </a:lnTo>
                <a:close/>
                <a:moveTo>
                  <a:pt x="2644" y="3469"/>
                </a:moveTo>
                <a:cubicBezTo>
                  <a:pt x="2692" y="3469"/>
                  <a:pt x="2727" y="3481"/>
                  <a:pt x="2751" y="3516"/>
                </a:cubicBezTo>
                <a:cubicBezTo>
                  <a:pt x="2787" y="3540"/>
                  <a:pt x="2799" y="3576"/>
                  <a:pt x="2799" y="3623"/>
                </a:cubicBezTo>
                <a:cubicBezTo>
                  <a:pt x="2799" y="3695"/>
                  <a:pt x="2739" y="3754"/>
                  <a:pt x="2668" y="3754"/>
                </a:cubicBezTo>
                <a:cubicBezTo>
                  <a:pt x="2620" y="3754"/>
                  <a:pt x="2596" y="3731"/>
                  <a:pt x="2561" y="3707"/>
                </a:cubicBezTo>
                <a:cubicBezTo>
                  <a:pt x="2528" y="3666"/>
                  <a:pt x="2479" y="3648"/>
                  <a:pt x="2432" y="3648"/>
                </a:cubicBezTo>
                <a:cubicBezTo>
                  <a:pt x="2410" y="3648"/>
                  <a:pt x="2389" y="3652"/>
                  <a:pt x="2370" y="3659"/>
                </a:cubicBezTo>
                <a:cubicBezTo>
                  <a:pt x="2299" y="3695"/>
                  <a:pt x="2251" y="3754"/>
                  <a:pt x="2251" y="3826"/>
                </a:cubicBezTo>
                <a:lnTo>
                  <a:pt x="2251" y="7707"/>
                </a:lnTo>
                <a:lnTo>
                  <a:pt x="1703" y="7707"/>
                </a:lnTo>
                <a:lnTo>
                  <a:pt x="1703" y="3826"/>
                </a:lnTo>
                <a:cubicBezTo>
                  <a:pt x="1703" y="3754"/>
                  <a:pt x="1656" y="3683"/>
                  <a:pt x="1584" y="3659"/>
                </a:cubicBezTo>
                <a:cubicBezTo>
                  <a:pt x="1568" y="3653"/>
                  <a:pt x="1551" y="3650"/>
                  <a:pt x="1532" y="3650"/>
                </a:cubicBezTo>
                <a:cubicBezTo>
                  <a:pt x="1482" y="3650"/>
                  <a:pt x="1425" y="3672"/>
                  <a:pt x="1382" y="3707"/>
                </a:cubicBezTo>
                <a:cubicBezTo>
                  <a:pt x="1358" y="3742"/>
                  <a:pt x="1322" y="3754"/>
                  <a:pt x="1287" y="3754"/>
                </a:cubicBezTo>
                <a:cubicBezTo>
                  <a:pt x="1239" y="3754"/>
                  <a:pt x="1203" y="3731"/>
                  <a:pt x="1179" y="3707"/>
                </a:cubicBezTo>
                <a:cubicBezTo>
                  <a:pt x="1144" y="3683"/>
                  <a:pt x="1132" y="3647"/>
                  <a:pt x="1132" y="3600"/>
                </a:cubicBezTo>
                <a:cubicBezTo>
                  <a:pt x="1132" y="3528"/>
                  <a:pt x="1203" y="3469"/>
                  <a:pt x="1287" y="3469"/>
                </a:cubicBezTo>
                <a:close/>
                <a:moveTo>
                  <a:pt x="5537" y="3481"/>
                </a:moveTo>
                <a:cubicBezTo>
                  <a:pt x="5573" y="3481"/>
                  <a:pt x="5609" y="3504"/>
                  <a:pt x="5644" y="3528"/>
                </a:cubicBezTo>
                <a:cubicBezTo>
                  <a:pt x="5668" y="3564"/>
                  <a:pt x="5692" y="3588"/>
                  <a:pt x="5692" y="3635"/>
                </a:cubicBezTo>
                <a:cubicBezTo>
                  <a:pt x="5692" y="3707"/>
                  <a:pt x="5632" y="3766"/>
                  <a:pt x="5549" y="3766"/>
                </a:cubicBezTo>
                <a:cubicBezTo>
                  <a:pt x="5513" y="3766"/>
                  <a:pt x="5478" y="3754"/>
                  <a:pt x="5454" y="3719"/>
                </a:cubicBezTo>
                <a:cubicBezTo>
                  <a:pt x="5424" y="3681"/>
                  <a:pt x="5376" y="3663"/>
                  <a:pt x="5329" y="3663"/>
                </a:cubicBezTo>
                <a:cubicBezTo>
                  <a:pt x="5301" y="3663"/>
                  <a:pt x="5274" y="3670"/>
                  <a:pt x="5251" y="3683"/>
                </a:cubicBezTo>
                <a:cubicBezTo>
                  <a:pt x="5180" y="3707"/>
                  <a:pt x="5132" y="3766"/>
                  <a:pt x="5132" y="3838"/>
                </a:cubicBezTo>
                <a:lnTo>
                  <a:pt x="5132" y="7731"/>
                </a:lnTo>
                <a:lnTo>
                  <a:pt x="4585" y="7731"/>
                </a:lnTo>
                <a:lnTo>
                  <a:pt x="4585" y="3838"/>
                </a:lnTo>
                <a:cubicBezTo>
                  <a:pt x="4585" y="3766"/>
                  <a:pt x="4537" y="3695"/>
                  <a:pt x="4466" y="3683"/>
                </a:cubicBezTo>
                <a:cubicBezTo>
                  <a:pt x="4439" y="3670"/>
                  <a:pt x="4412" y="3663"/>
                  <a:pt x="4386" y="3663"/>
                </a:cubicBezTo>
                <a:cubicBezTo>
                  <a:pt x="4344" y="3663"/>
                  <a:pt x="4305" y="3681"/>
                  <a:pt x="4275" y="3719"/>
                </a:cubicBezTo>
                <a:cubicBezTo>
                  <a:pt x="4239" y="3754"/>
                  <a:pt x="4216" y="3766"/>
                  <a:pt x="4168" y="3766"/>
                </a:cubicBezTo>
                <a:cubicBezTo>
                  <a:pt x="4120" y="3766"/>
                  <a:pt x="4096" y="3754"/>
                  <a:pt x="4061" y="3719"/>
                </a:cubicBezTo>
                <a:cubicBezTo>
                  <a:pt x="4037" y="3695"/>
                  <a:pt x="4025" y="3659"/>
                  <a:pt x="4025" y="3623"/>
                </a:cubicBezTo>
                <a:cubicBezTo>
                  <a:pt x="4025" y="3540"/>
                  <a:pt x="4096" y="3481"/>
                  <a:pt x="4168" y="3481"/>
                </a:cubicBezTo>
                <a:close/>
                <a:moveTo>
                  <a:pt x="8395" y="3481"/>
                </a:moveTo>
                <a:cubicBezTo>
                  <a:pt x="8442" y="3481"/>
                  <a:pt x="8466" y="3492"/>
                  <a:pt x="8502" y="3528"/>
                </a:cubicBezTo>
                <a:cubicBezTo>
                  <a:pt x="8526" y="3552"/>
                  <a:pt x="8538" y="3588"/>
                  <a:pt x="8538" y="3635"/>
                </a:cubicBezTo>
                <a:cubicBezTo>
                  <a:pt x="8526" y="3695"/>
                  <a:pt x="8466" y="3754"/>
                  <a:pt x="8407" y="3754"/>
                </a:cubicBezTo>
                <a:cubicBezTo>
                  <a:pt x="8371" y="3754"/>
                  <a:pt x="8335" y="3742"/>
                  <a:pt x="8311" y="3707"/>
                </a:cubicBezTo>
                <a:cubicBezTo>
                  <a:pt x="8279" y="3666"/>
                  <a:pt x="8224" y="3648"/>
                  <a:pt x="8174" y="3648"/>
                </a:cubicBezTo>
                <a:cubicBezTo>
                  <a:pt x="8150" y="3648"/>
                  <a:pt x="8128" y="3652"/>
                  <a:pt x="8109" y="3659"/>
                </a:cubicBezTo>
                <a:cubicBezTo>
                  <a:pt x="8037" y="3695"/>
                  <a:pt x="7990" y="3754"/>
                  <a:pt x="7990" y="3826"/>
                </a:cubicBezTo>
                <a:lnTo>
                  <a:pt x="7990" y="7707"/>
                </a:lnTo>
                <a:lnTo>
                  <a:pt x="7442" y="7707"/>
                </a:lnTo>
                <a:lnTo>
                  <a:pt x="7442" y="6314"/>
                </a:lnTo>
                <a:cubicBezTo>
                  <a:pt x="7442" y="6243"/>
                  <a:pt x="7383" y="6183"/>
                  <a:pt x="7311" y="6183"/>
                </a:cubicBezTo>
                <a:cubicBezTo>
                  <a:pt x="7240" y="6183"/>
                  <a:pt x="7180" y="6243"/>
                  <a:pt x="7180" y="6314"/>
                </a:cubicBezTo>
                <a:lnTo>
                  <a:pt x="7180" y="7743"/>
                </a:lnTo>
                <a:cubicBezTo>
                  <a:pt x="7097" y="7791"/>
                  <a:pt x="7061" y="7862"/>
                  <a:pt x="7061" y="7945"/>
                </a:cubicBezTo>
                <a:lnTo>
                  <a:pt x="7061" y="8148"/>
                </a:lnTo>
                <a:lnTo>
                  <a:pt x="5549" y="8148"/>
                </a:lnTo>
                <a:lnTo>
                  <a:pt x="5549" y="7969"/>
                </a:lnTo>
                <a:cubicBezTo>
                  <a:pt x="5549" y="7874"/>
                  <a:pt x="5513" y="7803"/>
                  <a:pt x="5430" y="7755"/>
                </a:cubicBezTo>
                <a:lnTo>
                  <a:pt x="5430" y="4016"/>
                </a:lnTo>
                <a:cubicBezTo>
                  <a:pt x="5465" y="4034"/>
                  <a:pt x="5500" y="4045"/>
                  <a:pt x="5535" y="4045"/>
                </a:cubicBezTo>
                <a:cubicBezTo>
                  <a:pt x="5547" y="4045"/>
                  <a:pt x="5560" y="4043"/>
                  <a:pt x="5573" y="4040"/>
                </a:cubicBezTo>
                <a:cubicBezTo>
                  <a:pt x="5787" y="4040"/>
                  <a:pt x="5966" y="3862"/>
                  <a:pt x="5966" y="3635"/>
                </a:cubicBezTo>
                <a:cubicBezTo>
                  <a:pt x="5966" y="3576"/>
                  <a:pt x="5966" y="3528"/>
                  <a:pt x="5954" y="3481"/>
                </a:cubicBezTo>
                <a:lnTo>
                  <a:pt x="6656" y="3481"/>
                </a:lnTo>
                <a:cubicBezTo>
                  <a:pt x="6633" y="3516"/>
                  <a:pt x="6633" y="3564"/>
                  <a:pt x="6621" y="3600"/>
                </a:cubicBezTo>
                <a:cubicBezTo>
                  <a:pt x="6621" y="3719"/>
                  <a:pt x="6656" y="3826"/>
                  <a:pt x="6740" y="3921"/>
                </a:cubicBezTo>
                <a:cubicBezTo>
                  <a:pt x="6811" y="4004"/>
                  <a:pt x="6942" y="4052"/>
                  <a:pt x="7037" y="4052"/>
                </a:cubicBezTo>
                <a:cubicBezTo>
                  <a:pt x="7085" y="4052"/>
                  <a:pt x="7133" y="4028"/>
                  <a:pt x="7168" y="4016"/>
                </a:cubicBezTo>
                <a:lnTo>
                  <a:pt x="7168" y="5636"/>
                </a:lnTo>
                <a:cubicBezTo>
                  <a:pt x="7168" y="5719"/>
                  <a:pt x="7228" y="5778"/>
                  <a:pt x="7311" y="5778"/>
                </a:cubicBezTo>
                <a:cubicBezTo>
                  <a:pt x="7383" y="5778"/>
                  <a:pt x="7442" y="5719"/>
                  <a:pt x="7442" y="5636"/>
                </a:cubicBezTo>
                <a:lnTo>
                  <a:pt x="7442" y="3838"/>
                </a:lnTo>
                <a:cubicBezTo>
                  <a:pt x="7442" y="3766"/>
                  <a:pt x="7395" y="3695"/>
                  <a:pt x="7323" y="3671"/>
                </a:cubicBezTo>
                <a:cubicBezTo>
                  <a:pt x="7301" y="3667"/>
                  <a:pt x="7278" y="3665"/>
                  <a:pt x="7255" y="3665"/>
                </a:cubicBezTo>
                <a:cubicBezTo>
                  <a:pt x="7205" y="3665"/>
                  <a:pt x="7157" y="3678"/>
                  <a:pt x="7133" y="3719"/>
                </a:cubicBezTo>
                <a:cubicBezTo>
                  <a:pt x="7097" y="3754"/>
                  <a:pt x="7073" y="3766"/>
                  <a:pt x="7025" y="3766"/>
                </a:cubicBezTo>
                <a:cubicBezTo>
                  <a:pt x="6978" y="3766"/>
                  <a:pt x="6954" y="3754"/>
                  <a:pt x="6918" y="3719"/>
                </a:cubicBezTo>
                <a:cubicBezTo>
                  <a:pt x="6894" y="3695"/>
                  <a:pt x="6871" y="3659"/>
                  <a:pt x="6871" y="3612"/>
                </a:cubicBezTo>
                <a:cubicBezTo>
                  <a:pt x="6871" y="3540"/>
                  <a:pt x="6954" y="3481"/>
                  <a:pt x="7025" y="3481"/>
                </a:cubicBezTo>
                <a:close/>
                <a:moveTo>
                  <a:pt x="2382" y="7993"/>
                </a:moveTo>
                <a:lnTo>
                  <a:pt x="2382" y="8160"/>
                </a:lnTo>
                <a:lnTo>
                  <a:pt x="1572" y="8160"/>
                </a:lnTo>
                <a:lnTo>
                  <a:pt x="1572" y="7993"/>
                </a:lnTo>
                <a:close/>
                <a:moveTo>
                  <a:pt x="3751" y="3481"/>
                </a:moveTo>
                <a:cubicBezTo>
                  <a:pt x="3739" y="3516"/>
                  <a:pt x="3739" y="3564"/>
                  <a:pt x="3715" y="3600"/>
                </a:cubicBezTo>
                <a:cubicBezTo>
                  <a:pt x="3715" y="3719"/>
                  <a:pt x="3751" y="3826"/>
                  <a:pt x="3835" y="3921"/>
                </a:cubicBezTo>
                <a:cubicBezTo>
                  <a:pt x="3918" y="4004"/>
                  <a:pt x="4037" y="4052"/>
                  <a:pt x="4132" y="4052"/>
                </a:cubicBezTo>
                <a:cubicBezTo>
                  <a:pt x="4180" y="4052"/>
                  <a:pt x="4227" y="4028"/>
                  <a:pt x="4275" y="4016"/>
                </a:cubicBezTo>
                <a:lnTo>
                  <a:pt x="4275" y="7755"/>
                </a:lnTo>
                <a:cubicBezTo>
                  <a:pt x="4192" y="7803"/>
                  <a:pt x="4156" y="7874"/>
                  <a:pt x="4156" y="7957"/>
                </a:cubicBezTo>
                <a:lnTo>
                  <a:pt x="4156" y="8160"/>
                </a:lnTo>
                <a:lnTo>
                  <a:pt x="2644" y="8160"/>
                </a:lnTo>
                <a:lnTo>
                  <a:pt x="2644" y="7969"/>
                </a:lnTo>
                <a:cubicBezTo>
                  <a:pt x="2668" y="7874"/>
                  <a:pt x="2608" y="7803"/>
                  <a:pt x="2537" y="7755"/>
                </a:cubicBezTo>
                <a:lnTo>
                  <a:pt x="2537" y="4016"/>
                </a:lnTo>
                <a:cubicBezTo>
                  <a:pt x="2563" y="4034"/>
                  <a:pt x="2595" y="4045"/>
                  <a:pt x="2630" y="4045"/>
                </a:cubicBezTo>
                <a:cubicBezTo>
                  <a:pt x="2642" y="4045"/>
                  <a:pt x="2655" y="4043"/>
                  <a:pt x="2668" y="4040"/>
                </a:cubicBezTo>
                <a:cubicBezTo>
                  <a:pt x="2894" y="4040"/>
                  <a:pt x="3073" y="3862"/>
                  <a:pt x="3073" y="3635"/>
                </a:cubicBezTo>
                <a:cubicBezTo>
                  <a:pt x="3073" y="3576"/>
                  <a:pt x="3073" y="3528"/>
                  <a:pt x="3049" y="3481"/>
                </a:cubicBezTo>
                <a:close/>
                <a:moveTo>
                  <a:pt x="5251" y="7993"/>
                </a:moveTo>
                <a:lnTo>
                  <a:pt x="5251" y="8160"/>
                </a:lnTo>
                <a:lnTo>
                  <a:pt x="4454" y="8160"/>
                </a:lnTo>
                <a:lnTo>
                  <a:pt x="4454" y="7993"/>
                </a:lnTo>
                <a:close/>
                <a:moveTo>
                  <a:pt x="8109" y="7993"/>
                </a:moveTo>
                <a:lnTo>
                  <a:pt x="8109" y="8160"/>
                </a:lnTo>
                <a:lnTo>
                  <a:pt x="7311" y="8160"/>
                </a:lnTo>
                <a:lnTo>
                  <a:pt x="7311" y="7993"/>
                </a:lnTo>
                <a:close/>
                <a:moveTo>
                  <a:pt x="8454" y="8445"/>
                </a:moveTo>
                <a:cubicBezTo>
                  <a:pt x="8526" y="8445"/>
                  <a:pt x="8573" y="8505"/>
                  <a:pt x="8573" y="8565"/>
                </a:cubicBezTo>
                <a:lnTo>
                  <a:pt x="8573" y="8719"/>
                </a:lnTo>
                <a:lnTo>
                  <a:pt x="4001" y="8719"/>
                </a:lnTo>
                <a:cubicBezTo>
                  <a:pt x="3930" y="8719"/>
                  <a:pt x="3870" y="8779"/>
                  <a:pt x="3870" y="8862"/>
                </a:cubicBezTo>
                <a:cubicBezTo>
                  <a:pt x="3870" y="8934"/>
                  <a:pt x="3930" y="8993"/>
                  <a:pt x="4001" y="8993"/>
                </a:cubicBezTo>
                <a:lnTo>
                  <a:pt x="8728" y="8993"/>
                </a:lnTo>
                <a:cubicBezTo>
                  <a:pt x="8799" y="8993"/>
                  <a:pt x="8859" y="9053"/>
                  <a:pt x="8859" y="9124"/>
                </a:cubicBezTo>
                <a:lnTo>
                  <a:pt x="8859" y="9279"/>
                </a:lnTo>
                <a:lnTo>
                  <a:pt x="715" y="9279"/>
                </a:lnTo>
                <a:lnTo>
                  <a:pt x="715" y="9136"/>
                </a:lnTo>
                <a:cubicBezTo>
                  <a:pt x="715" y="9065"/>
                  <a:pt x="775" y="9005"/>
                  <a:pt x="846" y="9005"/>
                </a:cubicBezTo>
                <a:lnTo>
                  <a:pt x="3323" y="9005"/>
                </a:lnTo>
                <a:cubicBezTo>
                  <a:pt x="3394" y="9005"/>
                  <a:pt x="3454" y="8946"/>
                  <a:pt x="3454" y="8874"/>
                </a:cubicBezTo>
                <a:cubicBezTo>
                  <a:pt x="3454" y="8803"/>
                  <a:pt x="3394" y="8743"/>
                  <a:pt x="3323" y="8743"/>
                </a:cubicBezTo>
                <a:lnTo>
                  <a:pt x="1013" y="8743"/>
                </a:lnTo>
                <a:lnTo>
                  <a:pt x="1013" y="8565"/>
                </a:lnTo>
                <a:cubicBezTo>
                  <a:pt x="1013" y="8481"/>
                  <a:pt x="1072" y="8445"/>
                  <a:pt x="1132" y="8445"/>
                </a:cubicBezTo>
                <a:close/>
                <a:moveTo>
                  <a:pt x="4781" y="1"/>
                </a:moveTo>
                <a:cubicBezTo>
                  <a:pt x="4736" y="1"/>
                  <a:pt x="4692" y="10"/>
                  <a:pt x="4656" y="28"/>
                </a:cubicBezTo>
                <a:lnTo>
                  <a:pt x="810" y="2278"/>
                </a:lnTo>
                <a:cubicBezTo>
                  <a:pt x="787" y="2278"/>
                  <a:pt x="775" y="2290"/>
                  <a:pt x="775" y="2314"/>
                </a:cubicBezTo>
                <a:cubicBezTo>
                  <a:pt x="715" y="2349"/>
                  <a:pt x="667" y="2445"/>
                  <a:pt x="667" y="2516"/>
                </a:cubicBezTo>
                <a:lnTo>
                  <a:pt x="667" y="3219"/>
                </a:lnTo>
                <a:cubicBezTo>
                  <a:pt x="667" y="3350"/>
                  <a:pt x="763" y="3457"/>
                  <a:pt x="882" y="3481"/>
                </a:cubicBezTo>
                <a:cubicBezTo>
                  <a:pt x="858" y="3528"/>
                  <a:pt x="846" y="3564"/>
                  <a:pt x="846" y="3600"/>
                </a:cubicBezTo>
                <a:cubicBezTo>
                  <a:pt x="846" y="3719"/>
                  <a:pt x="882" y="3826"/>
                  <a:pt x="965" y="3921"/>
                </a:cubicBezTo>
                <a:cubicBezTo>
                  <a:pt x="1048" y="4004"/>
                  <a:pt x="1168" y="4052"/>
                  <a:pt x="1263" y="4052"/>
                </a:cubicBezTo>
                <a:cubicBezTo>
                  <a:pt x="1310" y="4052"/>
                  <a:pt x="1358" y="4028"/>
                  <a:pt x="1406" y="4016"/>
                </a:cubicBezTo>
                <a:lnTo>
                  <a:pt x="1406" y="7755"/>
                </a:lnTo>
                <a:cubicBezTo>
                  <a:pt x="1322" y="7803"/>
                  <a:pt x="1287" y="7874"/>
                  <a:pt x="1287" y="7957"/>
                </a:cubicBezTo>
                <a:lnTo>
                  <a:pt x="1287" y="8160"/>
                </a:lnTo>
                <a:lnTo>
                  <a:pt x="1120" y="8160"/>
                </a:lnTo>
                <a:cubicBezTo>
                  <a:pt x="894" y="8160"/>
                  <a:pt x="715" y="8338"/>
                  <a:pt x="715" y="8553"/>
                </a:cubicBezTo>
                <a:lnTo>
                  <a:pt x="715" y="8743"/>
                </a:lnTo>
                <a:cubicBezTo>
                  <a:pt x="548" y="8791"/>
                  <a:pt x="417" y="8946"/>
                  <a:pt x="417" y="9136"/>
                </a:cubicBezTo>
                <a:lnTo>
                  <a:pt x="417" y="9291"/>
                </a:lnTo>
                <a:lnTo>
                  <a:pt x="132" y="9291"/>
                </a:lnTo>
                <a:cubicBezTo>
                  <a:pt x="60" y="9291"/>
                  <a:pt x="1" y="9350"/>
                  <a:pt x="1" y="9422"/>
                </a:cubicBezTo>
                <a:cubicBezTo>
                  <a:pt x="1" y="9493"/>
                  <a:pt x="60" y="9553"/>
                  <a:pt x="132" y="9553"/>
                </a:cubicBezTo>
                <a:lnTo>
                  <a:pt x="9442" y="9553"/>
                </a:lnTo>
                <a:cubicBezTo>
                  <a:pt x="9514" y="9553"/>
                  <a:pt x="9573" y="9493"/>
                  <a:pt x="9573" y="9422"/>
                </a:cubicBezTo>
                <a:cubicBezTo>
                  <a:pt x="9573" y="9350"/>
                  <a:pt x="9514" y="9291"/>
                  <a:pt x="9442" y="9291"/>
                </a:cubicBezTo>
                <a:lnTo>
                  <a:pt x="9157" y="9291"/>
                </a:lnTo>
                <a:lnTo>
                  <a:pt x="9157" y="9136"/>
                </a:lnTo>
                <a:cubicBezTo>
                  <a:pt x="9157" y="8957"/>
                  <a:pt x="9038" y="8803"/>
                  <a:pt x="8859" y="8743"/>
                </a:cubicBezTo>
                <a:lnTo>
                  <a:pt x="8859" y="8565"/>
                </a:lnTo>
                <a:cubicBezTo>
                  <a:pt x="8859" y="8338"/>
                  <a:pt x="8680" y="8160"/>
                  <a:pt x="8454" y="8160"/>
                </a:cubicBezTo>
                <a:lnTo>
                  <a:pt x="8395" y="8160"/>
                </a:lnTo>
                <a:lnTo>
                  <a:pt x="8395" y="7969"/>
                </a:lnTo>
                <a:cubicBezTo>
                  <a:pt x="8395" y="7874"/>
                  <a:pt x="8347" y="7803"/>
                  <a:pt x="8276" y="7755"/>
                </a:cubicBezTo>
                <a:lnTo>
                  <a:pt x="8276" y="4016"/>
                </a:lnTo>
                <a:cubicBezTo>
                  <a:pt x="8310" y="4034"/>
                  <a:pt x="8345" y="4045"/>
                  <a:pt x="8375" y="4045"/>
                </a:cubicBezTo>
                <a:cubicBezTo>
                  <a:pt x="8387" y="4045"/>
                  <a:pt x="8397" y="4043"/>
                  <a:pt x="8407" y="4040"/>
                </a:cubicBezTo>
                <a:cubicBezTo>
                  <a:pt x="8633" y="4040"/>
                  <a:pt x="8811" y="3862"/>
                  <a:pt x="8811" y="3635"/>
                </a:cubicBezTo>
                <a:cubicBezTo>
                  <a:pt x="8811" y="3564"/>
                  <a:pt x="8799" y="3504"/>
                  <a:pt x="8764" y="3421"/>
                </a:cubicBezTo>
                <a:cubicBezTo>
                  <a:pt x="8835" y="3385"/>
                  <a:pt x="8883" y="3290"/>
                  <a:pt x="8883" y="3207"/>
                </a:cubicBezTo>
                <a:lnTo>
                  <a:pt x="8883" y="2504"/>
                </a:lnTo>
                <a:cubicBezTo>
                  <a:pt x="8883" y="2397"/>
                  <a:pt x="8823" y="2314"/>
                  <a:pt x="8740" y="2266"/>
                </a:cubicBezTo>
                <a:lnTo>
                  <a:pt x="4906" y="28"/>
                </a:lnTo>
                <a:cubicBezTo>
                  <a:pt x="4870" y="10"/>
                  <a:pt x="4826" y="1"/>
                  <a:pt x="478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5" name="Google Shape;6865;p83"/>
          <p:cNvGrpSpPr/>
          <p:nvPr/>
        </p:nvGrpSpPr>
        <p:grpSpPr>
          <a:xfrm>
            <a:off x="2179081" y="4285511"/>
            <a:ext cx="397525" cy="348670"/>
            <a:chOff x="2179081" y="4285511"/>
            <a:chExt cx="397525" cy="348670"/>
          </a:xfrm>
        </p:grpSpPr>
        <p:sp>
          <p:nvSpPr>
            <p:cNvPr id="6866" name="Google Shape;6866;p83"/>
            <p:cNvSpPr/>
            <p:nvPr/>
          </p:nvSpPr>
          <p:spPr>
            <a:xfrm>
              <a:off x="2262437" y="4354322"/>
              <a:ext cx="230813" cy="210507"/>
            </a:xfrm>
            <a:custGeom>
              <a:rect b="b" l="l" r="r" t="t"/>
              <a:pathLst>
                <a:path extrusionOk="0" h="6614" w="7252">
                  <a:moveTo>
                    <a:pt x="3627" y="376"/>
                  </a:moveTo>
                  <a:cubicBezTo>
                    <a:pt x="4070" y="376"/>
                    <a:pt x="4516" y="477"/>
                    <a:pt x="4930" y="684"/>
                  </a:cubicBezTo>
                  <a:lnTo>
                    <a:pt x="4132" y="2065"/>
                  </a:lnTo>
                  <a:cubicBezTo>
                    <a:pt x="3965" y="2006"/>
                    <a:pt x="3799" y="1958"/>
                    <a:pt x="3620" y="1958"/>
                  </a:cubicBezTo>
                  <a:cubicBezTo>
                    <a:pt x="3441" y="1958"/>
                    <a:pt x="3263" y="1994"/>
                    <a:pt x="3120" y="2065"/>
                  </a:cubicBezTo>
                  <a:lnTo>
                    <a:pt x="2322" y="684"/>
                  </a:lnTo>
                  <a:cubicBezTo>
                    <a:pt x="2730" y="480"/>
                    <a:pt x="3177" y="376"/>
                    <a:pt x="3627" y="376"/>
                  </a:cubicBezTo>
                  <a:close/>
                  <a:moveTo>
                    <a:pt x="1989" y="863"/>
                  </a:moveTo>
                  <a:lnTo>
                    <a:pt x="2787" y="2244"/>
                  </a:lnTo>
                  <a:cubicBezTo>
                    <a:pt x="2513" y="2458"/>
                    <a:pt x="2322" y="2768"/>
                    <a:pt x="2286" y="3137"/>
                  </a:cubicBezTo>
                  <a:lnTo>
                    <a:pt x="691" y="3137"/>
                  </a:lnTo>
                  <a:lnTo>
                    <a:pt x="691" y="3125"/>
                  </a:lnTo>
                  <a:cubicBezTo>
                    <a:pt x="739" y="2422"/>
                    <a:pt x="1013" y="1756"/>
                    <a:pt x="1536" y="1232"/>
                  </a:cubicBezTo>
                  <a:cubicBezTo>
                    <a:pt x="1667" y="1101"/>
                    <a:pt x="1834" y="970"/>
                    <a:pt x="1989" y="863"/>
                  </a:cubicBezTo>
                  <a:close/>
                  <a:moveTo>
                    <a:pt x="3620" y="2339"/>
                  </a:moveTo>
                  <a:cubicBezTo>
                    <a:pt x="4156" y="2339"/>
                    <a:pt x="4608" y="2779"/>
                    <a:pt x="4608" y="3315"/>
                  </a:cubicBezTo>
                  <a:cubicBezTo>
                    <a:pt x="4608" y="3851"/>
                    <a:pt x="4156" y="4303"/>
                    <a:pt x="3620" y="4303"/>
                  </a:cubicBezTo>
                  <a:cubicBezTo>
                    <a:pt x="3072" y="4303"/>
                    <a:pt x="2644" y="3851"/>
                    <a:pt x="2644" y="3315"/>
                  </a:cubicBezTo>
                  <a:cubicBezTo>
                    <a:pt x="2644" y="2768"/>
                    <a:pt x="3084" y="2339"/>
                    <a:pt x="3620" y="2339"/>
                  </a:cubicBezTo>
                  <a:close/>
                  <a:moveTo>
                    <a:pt x="6549" y="3482"/>
                  </a:moveTo>
                  <a:cubicBezTo>
                    <a:pt x="6513" y="4184"/>
                    <a:pt x="6227" y="4863"/>
                    <a:pt x="5704" y="5387"/>
                  </a:cubicBezTo>
                  <a:cubicBezTo>
                    <a:pt x="5573" y="5518"/>
                    <a:pt x="5406" y="5661"/>
                    <a:pt x="5263" y="5756"/>
                  </a:cubicBezTo>
                  <a:lnTo>
                    <a:pt x="4453" y="4375"/>
                  </a:lnTo>
                  <a:cubicBezTo>
                    <a:pt x="4727" y="4172"/>
                    <a:pt x="4918" y="3851"/>
                    <a:pt x="4965" y="3482"/>
                  </a:cubicBezTo>
                  <a:close/>
                  <a:moveTo>
                    <a:pt x="4120" y="4553"/>
                  </a:moveTo>
                  <a:lnTo>
                    <a:pt x="4918" y="5935"/>
                  </a:lnTo>
                  <a:cubicBezTo>
                    <a:pt x="4510" y="6138"/>
                    <a:pt x="4063" y="6243"/>
                    <a:pt x="3613" y="6243"/>
                  </a:cubicBezTo>
                  <a:cubicBezTo>
                    <a:pt x="3170" y="6243"/>
                    <a:pt x="2724" y="6141"/>
                    <a:pt x="2310" y="5935"/>
                  </a:cubicBezTo>
                  <a:lnTo>
                    <a:pt x="3120" y="4553"/>
                  </a:lnTo>
                  <a:cubicBezTo>
                    <a:pt x="3275" y="4613"/>
                    <a:pt x="3441" y="4661"/>
                    <a:pt x="3620" y="4661"/>
                  </a:cubicBezTo>
                  <a:cubicBezTo>
                    <a:pt x="3799" y="4661"/>
                    <a:pt x="3977" y="4625"/>
                    <a:pt x="4120" y="4553"/>
                  </a:cubicBezTo>
                  <a:close/>
                  <a:moveTo>
                    <a:pt x="3636" y="0"/>
                  </a:moveTo>
                  <a:cubicBezTo>
                    <a:pt x="2787" y="0"/>
                    <a:pt x="1940" y="328"/>
                    <a:pt x="1298" y="970"/>
                  </a:cubicBezTo>
                  <a:cubicBezTo>
                    <a:pt x="120" y="2137"/>
                    <a:pt x="0" y="4018"/>
                    <a:pt x="1036" y="5327"/>
                  </a:cubicBezTo>
                  <a:cubicBezTo>
                    <a:pt x="1060" y="5375"/>
                    <a:pt x="1120" y="5399"/>
                    <a:pt x="1179" y="5399"/>
                  </a:cubicBezTo>
                  <a:cubicBezTo>
                    <a:pt x="1227" y="5399"/>
                    <a:pt x="1251" y="5387"/>
                    <a:pt x="1298" y="5351"/>
                  </a:cubicBezTo>
                  <a:cubicBezTo>
                    <a:pt x="1370" y="5292"/>
                    <a:pt x="1394" y="5173"/>
                    <a:pt x="1334" y="5101"/>
                  </a:cubicBezTo>
                  <a:cubicBezTo>
                    <a:pt x="953" y="4625"/>
                    <a:pt x="751" y="4065"/>
                    <a:pt x="715" y="3482"/>
                  </a:cubicBezTo>
                  <a:lnTo>
                    <a:pt x="2310" y="3482"/>
                  </a:lnTo>
                  <a:cubicBezTo>
                    <a:pt x="2358" y="3839"/>
                    <a:pt x="2548" y="4149"/>
                    <a:pt x="2810" y="4375"/>
                  </a:cubicBezTo>
                  <a:lnTo>
                    <a:pt x="2013" y="5756"/>
                  </a:lnTo>
                  <a:lnTo>
                    <a:pt x="1834" y="5625"/>
                  </a:lnTo>
                  <a:cubicBezTo>
                    <a:pt x="1803" y="5599"/>
                    <a:pt x="1763" y="5587"/>
                    <a:pt x="1723" y="5587"/>
                  </a:cubicBezTo>
                  <a:cubicBezTo>
                    <a:pt x="1671" y="5587"/>
                    <a:pt x="1618" y="5608"/>
                    <a:pt x="1584" y="5649"/>
                  </a:cubicBezTo>
                  <a:cubicBezTo>
                    <a:pt x="1524" y="5732"/>
                    <a:pt x="1536" y="5851"/>
                    <a:pt x="1608" y="5911"/>
                  </a:cubicBezTo>
                  <a:cubicBezTo>
                    <a:pt x="2203" y="6375"/>
                    <a:pt x="2918" y="6613"/>
                    <a:pt x="3632" y="6613"/>
                  </a:cubicBezTo>
                  <a:cubicBezTo>
                    <a:pt x="4489" y="6613"/>
                    <a:pt x="5334" y="6280"/>
                    <a:pt x="5977" y="5637"/>
                  </a:cubicBezTo>
                  <a:cubicBezTo>
                    <a:pt x="7132" y="4470"/>
                    <a:pt x="7251" y="2589"/>
                    <a:pt x="6227" y="1279"/>
                  </a:cubicBezTo>
                  <a:cubicBezTo>
                    <a:pt x="6194" y="1239"/>
                    <a:pt x="6141" y="1217"/>
                    <a:pt x="6088" y="1217"/>
                  </a:cubicBezTo>
                  <a:cubicBezTo>
                    <a:pt x="6048" y="1217"/>
                    <a:pt x="6008" y="1230"/>
                    <a:pt x="5977" y="1255"/>
                  </a:cubicBezTo>
                  <a:cubicBezTo>
                    <a:pt x="5894" y="1315"/>
                    <a:pt x="5882" y="1434"/>
                    <a:pt x="5942" y="1505"/>
                  </a:cubicBezTo>
                  <a:cubicBezTo>
                    <a:pt x="6311" y="1982"/>
                    <a:pt x="6525" y="2541"/>
                    <a:pt x="6549" y="3125"/>
                  </a:cubicBezTo>
                  <a:lnTo>
                    <a:pt x="4965" y="3125"/>
                  </a:lnTo>
                  <a:cubicBezTo>
                    <a:pt x="4918" y="2768"/>
                    <a:pt x="4727" y="2458"/>
                    <a:pt x="4453" y="2232"/>
                  </a:cubicBezTo>
                  <a:lnTo>
                    <a:pt x="5263" y="851"/>
                  </a:lnTo>
                  <a:lnTo>
                    <a:pt x="5442" y="982"/>
                  </a:lnTo>
                  <a:cubicBezTo>
                    <a:pt x="5473" y="1007"/>
                    <a:pt x="5512" y="1020"/>
                    <a:pt x="5552" y="1020"/>
                  </a:cubicBezTo>
                  <a:cubicBezTo>
                    <a:pt x="5605" y="1020"/>
                    <a:pt x="5658" y="998"/>
                    <a:pt x="5692" y="958"/>
                  </a:cubicBezTo>
                  <a:cubicBezTo>
                    <a:pt x="5751" y="874"/>
                    <a:pt x="5739" y="755"/>
                    <a:pt x="5656" y="696"/>
                  </a:cubicBezTo>
                  <a:cubicBezTo>
                    <a:pt x="5059" y="229"/>
                    <a:pt x="4347" y="0"/>
                    <a:pt x="363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83"/>
            <p:cNvSpPr/>
            <p:nvPr/>
          </p:nvSpPr>
          <p:spPr>
            <a:xfrm>
              <a:off x="2179081" y="4285511"/>
              <a:ext cx="397525" cy="348670"/>
            </a:xfrm>
            <a:custGeom>
              <a:rect b="b" l="l" r="r" t="t"/>
              <a:pathLst>
                <a:path extrusionOk="0" h="10955" w="12490">
                  <a:moveTo>
                    <a:pt x="3493" y="346"/>
                  </a:moveTo>
                  <a:cubicBezTo>
                    <a:pt x="3526" y="346"/>
                    <a:pt x="3560" y="350"/>
                    <a:pt x="3596" y="358"/>
                  </a:cubicBezTo>
                  <a:cubicBezTo>
                    <a:pt x="3679" y="393"/>
                    <a:pt x="3751" y="465"/>
                    <a:pt x="3798" y="548"/>
                  </a:cubicBezTo>
                  <a:lnTo>
                    <a:pt x="4310" y="1655"/>
                  </a:lnTo>
                  <a:cubicBezTo>
                    <a:pt x="4167" y="1727"/>
                    <a:pt x="4036" y="1798"/>
                    <a:pt x="3917" y="1882"/>
                  </a:cubicBezTo>
                  <a:lnTo>
                    <a:pt x="3203" y="893"/>
                  </a:lnTo>
                  <a:cubicBezTo>
                    <a:pt x="3143" y="822"/>
                    <a:pt x="3131" y="715"/>
                    <a:pt x="3143" y="619"/>
                  </a:cubicBezTo>
                  <a:cubicBezTo>
                    <a:pt x="3155" y="512"/>
                    <a:pt x="3215" y="441"/>
                    <a:pt x="3310" y="393"/>
                  </a:cubicBezTo>
                  <a:cubicBezTo>
                    <a:pt x="3366" y="362"/>
                    <a:pt x="3426" y="346"/>
                    <a:pt x="3493" y="346"/>
                  </a:cubicBezTo>
                  <a:close/>
                  <a:moveTo>
                    <a:pt x="8984" y="346"/>
                  </a:moveTo>
                  <a:cubicBezTo>
                    <a:pt x="9046" y="346"/>
                    <a:pt x="9112" y="362"/>
                    <a:pt x="9168" y="393"/>
                  </a:cubicBezTo>
                  <a:cubicBezTo>
                    <a:pt x="9263" y="441"/>
                    <a:pt x="9323" y="524"/>
                    <a:pt x="9335" y="619"/>
                  </a:cubicBezTo>
                  <a:cubicBezTo>
                    <a:pt x="9347" y="715"/>
                    <a:pt x="9335" y="810"/>
                    <a:pt x="9275" y="893"/>
                  </a:cubicBezTo>
                  <a:lnTo>
                    <a:pt x="8561" y="1882"/>
                  </a:lnTo>
                  <a:cubicBezTo>
                    <a:pt x="8442" y="1810"/>
                    <a:pt x="8311" y="1715"/>
                    <a:pt x="8180" y="1655"/>
                  </a:cubicBezTo>
                  <a:lnTo>
                    <a:pt x="8680" y="560"/>
                  </a:lnTo>
                  <a:cubicBezTo>
                    <a:pt x="8727" y="465"/>
                    <a:pt x="8799" y="393"/>
                    <a:pt x="8894" y="358"/>
                  </a:cubicBezTo>
                  <a:cubicBezTo>
                    <a:pt x="8922" y="350"/>
                    <a:pt x="8952" y="346"/>
                    <a:pt x="8984" y="346"/>
                  </a:cubicBezTo>
                  <a:close/>
                  <a:moveTo>
                    <a:pt x="11780" y="5137"/>
                  </a:moveTo>
                  <a:cubicBezTo>
                    <a:pt x="11858" y="5137"/>
                    <a:pt x="11924" y="5171"/>
                    <a:pt x="11990" y="5227"/>
                  </a:cubicBezTo>
                  <a:cubicBezTo>
                    <a:pt x="12061" y="5287"/>
                    <a:pt x="12097" y="5394"/>
                    <a:pt x="12097" y="5477"/>
                  </a:cubicBezTo>
                  <a:cubicBezTo>
                    <a:pt x="12097" y="5572"/>
                    <a:pt x="12061" y="5656"/>
                    <a:pt x="11990" y="5739"/>
                  </a:cubicBezTo>
                  <a:cubicBezTo>
                    <a:pt x="11917" y="5791"/>
                    <a:pt x="11845" y="5825"/>
                    <a:pt x="11756" y="5825"/>
                  </a:cubicBezTo>
                  <a:cubicBezTo>
                    <a:pt x="11743" y="5825"/>
                    <a:pt x="11730" y="5824"/>
                    <a:pt x="11716" y="5823"/>
                  </a:cubicBezTo>
                  <a:lnTo>
                    <a:pt x="10513" y="5703"/>
                  </a:lnTo>
                  <a:lnTo>
                    <a:pt x="10513" y="5477"/>
                  </a:lnTo>
                  <a:lnTo>
                    <a:pt x="10513" y="5263"/>
                  </a:lnTo>
                  <a:lnTo>
                    <a:pt x="11716" y="5144"/>
                  </a:lnTo>
                  <a:cubicBezTo>
                    <a:pt x="11738" y="5139"/>
                    <a:pt x="11760" y="5137"/>
                    <a:pt x="11780" y="5137"/>
                  </a:cubicBezTo>
                  <a:close/>
                  <a:moveTo>
                    <a:pt x="729" y="5130"/>
                  </a:moveTo>
                  <a:cubicBezTo>
                    <a:pt x="740" y="5130"/>
                    <a:pt x="751" y="5131"/>
                    <a:pt x="762" y="5132"/>
                  </a:cubicBezTo>
                  <a:lnTo>
                    <a:pt x="1965" y="5251"/>
                  </a:lnTo>
                  <a:lnTo>
                    <a:pt x="1965" y="5477"/>
                  </a:lnTo>
                  <a:lnTo>
                    <a:pt x="1965" y="5703"/>
                  </a:lnTo>
                  <a:lnTo>
                    <a:pt x="762" y="5823"/>
                  </a:lnTo>
                  <a:cubicBezTo>
                    <a:pt x="745" y="5824"/>
                    <a:pt x="728" y="5825"/>
                    <a:pt x="712" y="5825"/>
                  </a:cubicBezTo>
                  <a:cubicBezTo>
                    <a:pt x="628" y="5825"/>
                    <a:pt x="558" y="5799"/>
                    <a:pt x="488" y="5739"/>
                  </a:cubicBezTo>
                  <a:cubicBezTo>
                    <a:pt x="417" y="5680"/>
                    <a:pt x="369" y="5572"/>
                    <a:pt x="369" y="5477"/>
                  </a:cubicBezTo>
                  <a:cubicBezTo>
                    <a:pt x="369" y="5370"/>
                    <a:pt x="417" y="5287"/>
                    <a:pt x="488" y="5227"/>
                  </a:cubicBezTo>
                  <a:cubicBezTo>
                    <a:pt x="563" y="5174"/>
                    <a:pt x="638" y="5130"/>
                    <a:pt x="729" y="5130"/>
                  </a:cubicBezTo>
                  <a:close/>
                  <a:moveTo>
                    <a:pt x="6239" y="1548"/>
                  </a:moveTo>
                  <a:cubicBezTo>
                    <a:pt x="8394" y="1548"/>
                    <a:pt x="10156" y="3310"/>
                    <a:pt x="10156" y="5465"/>
                  </a:cubicBezTo>
                  <a:cubicBezTo>
                    <a:pt x="10156" y="7620"/>
                    <a:pt x="8394" y="9382"/>
                    <a:pt x="6239" y="9382"/>
                  </a:cubicBezTo>
                  <a:cubicBezTo>
                    <a:pt x="4084" y="9382"/>
                    <a:pt x="2322" y="7620"/>
                    <a:pt x="2322" y="5465"/>
                  </a:cubicBezTo>
                  <a:cubicBezTo>
                    <a:pt x="2322" y="3310"/>
                    <a:pt x="4084" y="1548"/>
                    <a:pt x="6239" y="1548"/>
                  </a:cubicBezTo>
                  <a:close/>
                  <a:moveTo>
                    <a:pt x="3917" y="9073"/>
                  </a:moveTo>
                  <a:cubicBezTo>
                    <a:pt x="4036" y="9144"/>
                    <a:pt x="4167" y="9228"/>
                    <a:pt x="4310" y="9287"/>
                  </a:cubicBezTo>
                  <a:lnTo>
                    <a:pt x="3798" y="10395"/>
                  </a:lnTo>
                  <a:cubicBezTo>
                    <a:pt x="3751" y="10478"/>
                    <a:pt x="3679" y="10561"/>
                    <a:pt x="3596" y="10585"/>
                  </a:cubicBezTo>
                  <a:cubicBezTo>
                    <a:pt x="3563" y="10597"/>
                    <a:pt x="3528" y="10603"/>
                    <a:pt x="3493" y="10603"/>
                  </a:cubicBezTo>
                  <a:cubicBezTo>
                    <a:pt x="3429" y="10603"/>
                    <a:pt x="3364" y="10584"/>
                    <a:pt x="3310" y="10561"/>
                  </a:cubicBezTo>
                  <a:cubicBezTo>
                    <a:pt x="3215" y="10514"/>
                    <a:pt x="3155" y="10418"/>
                    <a:pt x="3143" y="10335"/>
                  </a:cubicBezTo>
                  <a:cubicBezTo>
                    <a:pt x="3131" y="10228"/>
                    <a:pt x="3143" y="10144"/>
                    <a:pt x="3203" y="10049"/>
                  </a:cubicBezTo>
                  <a:lnTo>
                    <a:pt x="3917" y="9073"/>
                  </a:lnTo>
                  <a:close/>
                  <a:moveTo>
                    <a:pt x="8561" y="9073"/>
                  </a:moveTo>
                  <a:lnTo>
                    <a:pt x="9275" y="10049"/>
                  </a:lnTo>
                  <a:cubicBezTo>
                    <a:pt x="9335" y="10121"/>
                    <a:pt x="9347" y="10228"/>
                    <a:pt x="9335" y="10335"/>
                  </a:cubicBezTo>
                  <a:cubicBezTo>
                    <a:pt x="9323" y="10442"/>
                    <a:pt x="9263" y="10514"/>
                    <a:pt x="9168" y="10561"/>
                  </a:cubicBezTo>
                  <a:cubicBezTo>
                    <a:pt x="9114" y="10584"/>
                    <a:pt x="9054" y="10603"/>
                    <a:pt x="8990" y="10603"/>
                  </a:cubicBezTo>
                  <a:cubicBezTo>
                    <a:pt x="8955" y="10603"/>
                    <a:pt x="8920" y="10597"/>
                    <a:pt x="8882" y="10585"/>
                  </a:cubicBezTo>
                  <a:cubicBezTo>
                    <a:pt x="8799" y="10561"/>
                    <a:pt x="8727" y="10478"/>
                    <a:pt x="8680" y="10395"/>
                  </a:cubicBezTo>
                  <a:lnTo>
                    <a:pt x="8180" y="9287"/>
                  </a:lnTo>
                  <a:cubicBezTo>
                    <a:pt x="8311" y="9216"/>
                    <a:pt x="8442" y="9144"/>
                    <a:pt x="8561" y="9073"/>
                  </a:cubicBezTo>
                  <a:close/>
                  <a:moveTo>
                    <a:pt x="3464" y="0"/>
                  </a:moveTo>
                  <a:cubicBezTo>
                    <a:pt x="3346" y="0"/>
                    <a:pt x="3228" y="30"/>
                    <a:pt x="3120" y="96"/>
                  </a:cubicBezTo>
                  <a:cubicBezTo>
                    <a:pt x="2941" y="203"/>
                    <a:pt x="2822" y="358"/>
                    <a:pt x="2774" y="548"/>
                  </a:cubicBezTo>
                  <a:cubicBezTo>
                    <a:pt x="2727" y="750"/>
                    <a:pt x="2774" y="953"/>
                    <a:pt x="2893" y="1120"/>
                  </a:cubicBezTo>
                  <a:lnTo>
                    <a:pt x="3608" y="2096"/>
                  </a:lnTo>
                  <a:cubicBezTo>
                    <a:pt x="2739" y="2775"/>
                    <a:pt x="2143" y="3751"/>
                    <a:pt x="2000" y="4882"/>
                  </a:cubicBezTo>
                  <a:lnTo>
                    <a:pt x="798" y="4763"/>
                  </a:lnTo>
                  <a:cubicBezTo>
                    <a:pt x="781" y="4762"/>
                    <a:pt x="764" y="4761"/>
                    <a:pt x="747" y="4761"/>
                  </a:cubicBezTo>
                  <a:cubicBezTo>
                    <a:pt x="562" y="4761"/>
                    <a:pt x="380" y="4821"/>
                    <a:pt x="238" y="4941"/>
                  </a:cubicBezTo>
                  <a:cubicBezTo>
                    <a:pt x="95" y="5084"/>
                    <a:pt x="0" y="5275"/>
                    <a:pt x="0" y="5465"/>
                  </a:cubicBezTo>
                  <a:cubicBezTo>
                    <a:pt x="0" y="5656"/>
                    <a:pt x="95" y="5858"/>
                    <a:pt x="238" y="5989"/>
                  </a:cubicBezTo>
                  <a:cubicBezTo>
                    <a:pt x="381" y="6108"/>
                    <a:pt x="536" y="6168"/>
                    <a:pt x="714" y="6168"/>
                  </a:cubicBezTo>
                  <a:lnTo>
                    <a:pt x="798" y="6168"/>
                  </a:lnTo>
                  <a:lnTo>
                    <a:pt x="2000" y="6049"/>
                  </a:lnTo>
                  <a:cubicBezTo>
                    <a:pt x="2143" y="7180"/>
                    <a:pt x="2762" y="8156"/>
                    <a:pt x="3608" y="8835"/>
                  </a:cubicBezTo>
                  <a:lnTo>
                    <a:pt x="2905" y="9847"/>
                  </a:lnTo>
                  <a:cubicBezTo>
                    <a:pt x="2786" y="10002"/>
                    <a:pt x="2739" y="10216"/>
                    <a:pt x="2786" y="10406"/>
                  </a:cubicBezTo>
                  <a:cubicBezTo>
                    <a:pt x="2834" y="10597"/>
                    <a:pt x="2953" y="10776"/>
                    <a:pt x="3131" y="10871"/>
                  </a:cubicBezTo>
                  <a:cubicBezTo>
                    <a:pt x="3239" y="10930"/>
                    <a:pt x="3370" y="10954"/>
                    <a:pt x="3489" y="10954"/>
                  </a:cubicBezTo>
                  <a:cubicBezTo>
                    <a:pt x="3560" y="10954"/>
                    <a:pt x="3632" y="10942"/>
                    <a:pt x="3715" y="10930"/>
                  </a:cubicBezTo>
                  <a:cubicBezTo>
                    <a:pt x="3905" y="10871"/>
                    <a:pt x="4048" y="10716"/>
                    <a:pt x="4143" y="10537"/>
                  </a:cubicBezTo>
                  <a:lnTo>
                    <a:pt x="4644" y="9442"/>
                  </a:lnTo>
                  <a:cubicBezTo>
                    <a:pt x="5132" y="9644"/>
                    <a:pt x="5691" y="9752"/>
                    <a:pt x="6251" y="9752"/>
                  </a:cubicBezTo>
                  <a:cubicBezTo>
                    <a:pt x="6822" y="9752"/>
                    <a:pt x="7370" y="9633"/>
                    <a:pt x="7858" y="9442"/>
                  </a:cubicBezTo>
                  <a:lnTo>
                    <a:pt x="8370" y="10537"/>
                  </a:lnTo>
                  <a:cubicBezTo>
                    <a:pt x="8454" y="10716"/>
                    <a:pt x="8608" y="10871"/>
                    <a:pt x="8799" y="10930"/>
                  </a:cubicBezTo>
                  <a:cubicBezTo>
                    <a:pt x="8870" y="10954"/>
                    <a:pt x="8942" y="10954"/>
                    <a:pt x="9025" y="10954"/>
                  </a:cubicBezTo>
                  <a:cubicBezTo>
                    <a:pt x="9144" y="10954"/>
                    <a:pt x="9275" y="10930"/>
                    <a:pt x="9382" y="10871"/>
                  </a:cubicBezTo>
                  <a:cubicBezTo>
                    <a:pt x="9561" y="10764"/>
                    <a:pt x="9680" y="10597"/>
                    <a:pt x="9716" y="10406"/>
                  </a:cubicBezTo>
                  <a:cubicBezTo>
                    <a:pt x="9763" y="10216"/>
                    <a:pt x="9716" y="10002"/>
                    <a:pt x="9597" y="9847"/>
                  </a:cubicBezTo>
                  <a:lnTo>
                    <a:pt x="8882" y="8859"/>
                  </a:lnTo>
                  <a:cubicBezTo>
                    <a:pt x="9751" y="8192"/>
                    <a:pt x="10347" y="7204"/>
                    <a:pt x="10490" y="6073"/>
                  </a:cubicBezTo>
                  <a:lnTo>
                    <a:pt x="11704" y="6192"/>
                  </a:lnTo>
                  <a:lnTo>
                    <a:pt x="11775" y="6192"/>
                  </a:lnTo>
                  <a:cubicBezTo>
                    <a:pt x="11954" y="6192"/>
                    <a:pt x="12121" y="6132"/>
                    <a:pt x="12252" y="6013"/>
                  </a:cubicBezTo>
                  <a:cubicBezTo>
                    <a:pt x="12395" y="5882"/>
                    <a:pt x="12490" y="5692"/>
                    <a:pt x="12490" y="5489"/>
                  </a:cubicBezTo>
                  <a:cubicBezTo>
                    <a:pt x="12490" y="5299"/>
                    <a:pt x="12383" y="5084"/>
                    <a:pt x="12240" y="4941"/>
                  </a:cubicBezTo>
                  <a:cubicBezTo>
                    <a:pt x="12098" y="4821"/>
                    <a:pt x="11926" y="4761"/>
                    <a:pt x="11742" y="4761"/>
                  </a:cubicBezTo>
                  <a:cubicBezTo>
                    <a:pt x="11726" y="4761"/>
                    <a:pt x="11709" y="4762"/>
                    <a:pt x="11692" y="4763"/>
                  </a:cubicBezTo>
                  <a:lnTo>
                    <a:pt x="10478" y="4882"/>
                  </a:lnTo>
                  <a:cubicBezTo>
                    <a:pt x="10335" y="3751"/>
                    <a:pt x="9716" y="2775"/>
                    <a:pt x="8870" y="2096"/>
                  </a:cubicBezTo>
                  <a:lnTo>
                    <a:pt x="9585" y="1120"/>
                  </a:lnTo>
                  <a:cubicBezTo>
                    <a:pt x="9704" y="953"/>
                    <a:pt x="9751" y="750"/>
                    <a:pt x="9704" y="548"/>
                  </a:cubicBezTo>
                  <a:cubicBezTo>
                    <a:pt x="9668" y="358"/>
                    <a:pt x="9537" y="179"/>
                    <a:pt x="9370" y="96"/>
                  </a:cubicBezTo>
                  <a:cubicBezTo>
                    <a:pt x="9254" y="30"/>
                    <a:pt x="9134" y="0"/>
                    <a:pt x="9015" y="0"/>
                  </a:cubicBezTo>
                  <a:cubicBezTo>
                    <a:pt x="8938" y="0"/>
                    <a:pt x="8861" y="13"/>
                    <a:pt x="8787" y="36"/>
                  </a:cubicBezTo>
                  <a:cubicBezTo>
                    <a:pt x="8596" y="96"/>
                    <a:pt x="8442" y="238"/>
                    <a:pt x="8358" y="417"/>
                  </a:cubicBezTo>
                  <a:lnTo>
                    <a:pt x="7846" y="1524"/>
                  </a:lnTo>
                  <a:cubicBezTo>
                    <a:pt x="7358" y="1310"/>
                    <a:pt x="6810" y="1203"/>
                    <a:pt x="6239" y="1203"/>
                  </a:cubicBezTo>
                  <a:cubicBezTo>
                    <a:pt x="5679" y="1203"/>
                    <a:pt x="5120" y="1322"/>
                    <a:pt x="4632" y="1524"/>
                  </a:cubicBezTo>
                  <a:lnTo>
                    <a:pt x="4132" y="417"/>
                  </a:lnTo>
                  <a:cubicBezTo>
                    <a:pt x="4036" y="238"/>
                    <a:pt x="3893" y="96"/>
                    <a:pt x="3691" y="36"/>
                  </a:cubicBezTo>
                  <a:cubicBezTo>
                    <a:pt x="3617" y="13"/>
                    <a:pt x="3540" y="0"/>
                    <a:pt x="34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8" name="Google Shape;6868;p83"/>
          <p:cNvGrpSpPr/>
          <p:nvPr/>
        </p:nvGrpSpPr>
        <p:grpSpPr>
          <a:xfrm>
            <a:off x="3584201" y="4294996"/>
            <a:ext cx="267574" cy="329415"/>
            <a:chOff x="3584201" y="4294996"/>
            <a:chExt cx="267574" cy="329415"/>
          </a:xfrm>
        </p:grpSpPr>
        <p:sp>
          <p:nvSpPr>
            <p:cNvPr id="6869" name="Google Shape;6869;p83"/>
            <p:cNvSpPr/>
            <p:nvPr/>
          </p:nvSpPr>
          <p:spPr>
            <a:xfrm>
              <a:off x="3584201" y="4294996"/>
              <a:ext cx="267574" cy="329415"/>
            </a:xfrm>
            <a:custGeom>
              <a:rect b="b" l="l" r="r" t="t"/>
              <a:pathLst>
                <a:path extrusionOk="0" h="10350" w="8407">
                  <a:moveTo>
                    <a:pt x="4191" y="321"/>
                  </a:moveTo>
                  <a:lnTo>
                    <a:pt x="8097" y="1095"/>
                  </a:lnTo>
                  <a:lnTo>
                    <a:pt x="8097" y="6727"/>
                  </a:lnTo>
                  <a:lnTo>
                    <a:pt x="4191" y="10001"/>
                  </a:lnTo>
                  <a:lnTo>
                    <a:pt x="298" y="6727"/>
                  </a:lnTo>
                  <a:lnTo>
                    <a:pt x="298" y="1095"/>
                  </a:lnTo>
                  <a:lnTo>
                    <a:pt x="4191" y="321"/>
                  </a:lnTo>
                  <a:close/>
                  <a:moveTo>
                    <a:pt x="4168" y="0"/>
                  </a:moveTo>
                  <a:lnTo>
                    <a:pt x="120" y="810"/>
                  </a:lnTo>
                  <a:cubicBezTo>
                    <a:pt x="48" y="822"/>
                    <a:pt x="0" y="881"/>
                    <a:pt x="0" y="953"/>
                  </a:cubicBezTo>
                  <a:lnTo>
                    <a:pt x="0" y="6787"/>
                  </a:lnTo>
                  <a:cubicBezTo>
                    <a:pt x="0" y="6834"/>
                    <a:pt x="12" y="6882"/>
                    <a:pt x="60" y="6906"/>
                  </a:cubicBezTo>
                  <a:lnTo>
                    <a:pt x="4108" y="10323"/>
                  </a:lnTo>
                  <a:cubicBezTo>
                    <a:pt x="4138" y="10341"/>
                    <a:pt x="4171" y="10350"/>
                    <a:pt x="4203" y="10350"/>
                  </a:cubicBezTo>
                  <a:cubicBezTo>
                    <a:pt x="4236" y="10350"/>
                    <a:pt x="4269" y="10341"/>
                    <a:pt x="4299" y="10323"/>
                  </a:cubicBezTo>
                  <a:lnTo>
                    <a:pt x="8347" y="6906"/>
                  </a:lnTo>
                  <a:cubicBezTo>
                    <a:pt x="8382" y="6882"/>
                    <a:pt x="8406" y="6834"/>
                    <a:pt x="8406" y="6787"/>
                  </a:cubicBezTo>
                  <a:lnTo>
                    <a:pt x="8406" y="953"/>
                  </a:lnTo>
                  <a:cubicBezTo>
                    <a:pt x="8406" y="881"/>
                    <a:pt x="8347" y="822"/>
                    <a:pt x="8275" y="810"/>
                  </a:cubicBezTo>
                  <a:lnTo>
                    <a:pt x="422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83"/>
            <p:cNvSpPr/>
            <p:nvPr/>
          </p:nvSpPr>
          <p:spPr>
            <a:xfrm>
              <a:off x="3604666" y="4315811"/>
              <a:ext cx="226644" cy="281610"/>
            </a:xfrm>
            <a:custGeom>
              <a:rect b="b" l="l" r="r" t="t"/>
              <a:pathLst>
                <a:path extrusionOk="0" h="8848" w="7121">
                  <a:moveTo>
                    <a:pt x="3525" y="1"/>
                  </a:moveTo>
                  <a:lnTo>
                    <a:pt x="119" y="691"/>
                  </a:lnTo>
                  <a:cubicBezTo>
                    <a:pt x="36" y="703"/>
                    <a:pt x="0" y="763"/>
                    <a:pt x="0" y="834"/>
                  </a:cubicBezTo>
                  <a:lnTo>
                    <a:pt x="0" y="5835"/>
                  </a:lnTo>
                  <a:cubicBezTo>
                    <a:pt x="0" y="5883"/>
                    <a:pt x="12" y="5930"/>
                    <a:pt x="60" y="5954"/>
                  </a:cubicBezTo>
                  <a:lnTo>
                    <a:pt x="3465" y="8811"/>
                  </a:lnTo>
                  <a:cubicBezTo>
                    <a:pt x="3495" y="8835"/>
                    <a:pt x="3528" y="8847"/>
                    <a:pt x="3560" y="8847"/>
                  </a:cubicBezTo>
                  <a:cubicBezTo>
                    <a:pt x="3593" y="8847"/>
                    <a:pt x="3626" y="8835"/>
                    <a:pt x="3656" y="8811"/>
                  </a:cubicBezTo>
                  <a:lnTo>
                    <a:pt x="7061" y="5954"/>
                  </a:lnTo>
                  <a:cubicBezTo>
                    <a:pt x="7097" y="5930"/>
                    <a:pt x="7120" y="5883"/>
                    <a:pt x="7120" y="5835"/>
                  </a:cubicBezTo>
                  <a:lnTo>
                    <a:pt x="7120" y="4609"/>
                  </a:lnTo>
                  <a:cubicBezTo>
                    <a:pt x="7120" y="4513"/>
                    <a:pt x="7049" y="4454"/>
                    <a:pt x="6977" y="4454"/>
                  </a:cubicBezTo>
                  <a:cubicBezTo>
                    <a:pt x="6882" y="4454"/>
                    <a:pt x="6823" y="4525"/>
                    <a:pt x="6823" y="4609"/>
                  </a:cubicBezTo>
                  <a:lnTo>
                    <a:pt x="6823" y="5763"/>
                  </a:lnTo>
                  <a:lnTo>
                    <a:pt x="3572" y="8502"/>
                  </a:lnTo>
                  <a:lnTo>
                    <a:pt x="298" y="5763"/>
                  </a:lnTo>
                  <a:lnTo>
                    <a:pt x="298" y="953"/>
                  </a:lnTo>
                  <a:lnTo>
                    <a:pt x="3548" y="299"/>
                  </a:lnTo>
                  <a:lnTo>
                    <a:pt x="6811" y="953"/>
                  </a:lnTo>
                  <a:lnTo>
                    <a:pt x="6811" y="3847"/>
                  </a:lnTo>
                  <a:cubicBezTo>
                    <a:pt x="6799" y="3930"/>
                    <a:pt x="6870" y="4013"/>
                    <a:pt x="6966" y="4013"/>
                  </a:cubicBezTo>
                  <a:cubicBezTo>
                    <a:pt x="7049" y="4013"/>
                    <a:pt x="7108" y="3930"/>
                    <a:pt x="7108" y="3858"/>
                  </a:cubicBezTo>
                  <a:lnTo>
                    <a:pt x="7108" y="834"/>
                  </a:lnTo>
                  <a:cubicBezTo>
                    <a:pt x="7108" y="763"/>
                    <a:pt x="7061" y="703"/>
                    <a:pt x="6989" y="691"/>
                  </a:cubicBezTo>
                  <a:lnTo>
                    <a:pt x="358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83"/>
            <p:cNvSpPr/>
            <p:nvPr/>
          </p:nvSpPr>
          <p:spPr>
            <a:xfrm>
              <a:off x="3645597" y="4362056"/>
              <a:ext cx="144019" cy="144019"/>
            </a:xfrm>
            <a:custGeom>
              <a:rect b="b" l="l" r="r" t="t"/>
              <a:pathLst>
                <a:path extrusionOk="0" h="4525" w="4525">
                  <a:moveTo>
                    <a:pt x="2262" y="322"/>
                  </a:moveTo>
                  <a:cubicBezTo>
                    <a:pt x="3334" y="322"/>
                    <a:pt x="4215" y="1203"/>
                    <a:pt x="4215" y="2275"/>
                  </a:cubicBezTo>
                  <a:cubicBezTo>
                    <a:pt x="4215" y="3346"/>
                    <a:pt x="3334" y="4227"/>
                    <a:pt x="2262" y="4227"/>
                  </a:cubicBezTo>
                  <a:cubicBezTo>
                    <a:pt x="1191" y="4227"/>
                    <a:pt x="322" y="3346"/>
                    <a:pt x="322" y="2275"/>
                  </a:cubicBezTo>
                  <a:cubicBezTo>
                    <a:pt x="322" y="1203"/>
                    <a:pt x="1191" y="322"/>
                    <a:pt x="2262" y="322"/>
                  </a:cubicBezTo>
                  <a:close/>
                  <a:moveTo>
                    <a:pt x="2262" y="0"/>
                  </a:moveTo>
                  <a:cubicBezTo>
                    <a:pt x="1012" y="0"/>
                    <a:pt x="0" y="1012"/>
                    <a:pt x="0" y="2263"/>
                  </a:cubicBezTo>
                  <a:cubicBezTo>
                    <a:pt x="0" y="3513"/>
                    <a:pt x="1012" y="4525"/>
                    <a:pt x="2262" y="4525"/>
                  </a:cubicBezTo>
                  <a:cubicBezTo>
                    <a:pt x="3513" y="4525"/>
                    <a:pt x="4525" y="3513"/>
                    <a:pt x="4525" y="2263"/>
                  </a:cubicBezTo>
                  <a:cubicBezTo>
                    <a:pt x="4525" y="1012"/>
                    <a:pt x="3513" y="0"/>
                    <a:pt x="226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83"/>
            <p:cNvSpPr/>
            <p:nvPr/>
          </p:nvSpPr>
          <p:spPr>
            <a:xfrm>
              <a:off x="3692574" y="4377970"/>
              <a:ext cx="51561" cy="112574"/>
            </a:xfrm>
            <a:custGeom>
              <a:rect b="b" l="l" r="r" t="t"/>
              <a:pathLst>
                <a:path extrusionOk="0" h="3537" w="1620">
                  <a:moveTo>
                    <a:pt x="810" y="0"/>
                  </a:moveTo>
                  <a:cubicBezTo>
                    <a:pt x="727" y="0"/>
                    <a:pt x="656" y="72"/>
                    <a:pt x="656" y="155"/>
                  </a:cubicBezTo>
                  <a:lnTo>
                    <a:pt x="656" y="489"/>
                  </a:lnTo>
                  <a:cubicBezTo>
                    <a:pt x="298" y="524"/>
                    <a:pt x="1" y="834"/>
                    <a:pt x="1" y="1203"/>
                  </a:cubicBezTo>
                  <a:cubicBezTo>
                    <a:pt x="1" y="1608"/>
                    <a:pt x="334" y="1917"/>
                    <a:pt x="715" y="1917"/>
                  </a:cubicBezTo>
                  <a:lnTo>
                    <a:pt x="882" y="1917"/>
                  </a:lnTo>
                  <a:cubicBezTo>
                    <a:pt x="1108" y="1917"/>
                    <a:pt x="1298" y="2108"/>
                    <a:pt x="1298" y="2334"/>
                  </a:cubicBezTo>
                  <a:cubicBezTo>
                    <a:pt x="1298" y="2560"/>
                    <a:pt x="1108" y="2751"/>
                    <a:pt x="882" y="2751"/>
                  </a:cubicBezTo>
                  <a:lnTo>
                    <a:pt x="644" y="2751"/>
                  </a:lnTo>
                  <a:cubicBezTo>
                    <a:pt x="465" y="2751"/>
                    <a:pt x="310" y="2608"/>
                    <a:pt x="310" y="2429"/>
                  </a:cubicBezTo>
                  <a:cubicBezTo>
                    <a:pt x="310" y="2334"/>
                    <a:pt x="239" y="2275"/>
                    <a:pt x="167" y="2275"/>
                  </a:cubicBezTo>
                  <a:cubicBezTo>
                    <a:pt x="84" y="2275"/>
                    <a:pt x="13" y="2346"/>
                    <a:pt x="13" y="2429"/>
                  </a:cubicBezTo>
                  <a:cubicBezTo>
                    <a:pt x="13" y="2787"/>
                    <a:pt x="298" y="3060"/>
                    <a:pt x="656" y="3060"/>
                  </a:cubicBezTo>
                  <a:lnTo>
                    <a:pt x="667" y="3060"/>
                  </a:lnTo>
                  <a:lnTo>
                    <a:pt x="667" y="3394"/>
                  </a:lnTo>
                  <a:cubicBezTo>
                    <a:pt x="667" y="3477"/>
                    <a:pt x="739" y="3537"/>
                    <a:pt x="822" y="3537"/>
                  </a:cubicBezTo>
                  <a:cubicBezTo>
                    <a:pt x="894" y="3537"/>
                    <a:pt x="965" y="3465"/>
                    <a:pt x="965" y="3394"/>
                  </a:cubicBezTo>
                  <a:lnTo>
                    <a:pt x="965" y="3048"/>
                  </a:lnTo>
                  <a:cubicBezTo>
                    <a:pt x="1322" y="3025"/>
                    <a:pt x="1620" y="2703"/>
                    <a:pt x="1620" y="2334"/>
                  </a:cubicBezTo>
                  <a:cubicBezTo>
                    <a:pt x="1620" y="1929"/>
                    <a:pt x="1298" y="1620"/>
                    <a:pt x="906" y="1620"/>
                  </a:cubicBezTo>
                  <a:lnTo>
                    <a:pt x="739" y="1620"/>
                  </a:lnTo>
                  <a:cubicBezTo>
                    <a:pt x="525" y="1620"/>
                    <a:pt x="334" y="1429"/>
                    <a:pt x="334" y="1203"/>
                  </a:cubicBezTo>
                  <a:cubicBezTo>
                    <a:pt x="334" y="977"/>
                    <a:pt x="525" y="786"/>
                    <a:pt x="739" y="786"/>
                  </a:cubicBezTo>
                  <a:lnTo>
                    <a:pt x="977" y="786"/>
                  </a:lnTo>
                  <a:cubicBezTo>
                    <a:pt x="1167" y="786"/>
                    <a:pt x="1310" y="941"/>
                    <a:pt x="1310" y="1120"/>
                  </a:cubicBezTo>
                  <a:lnTo>
                    <a:pt x="1310" y="1286"/>
                  </a:lnTo>
                  <a:cubicBezTo>
                    <a:pt x="1310" y="1358"/>
                    <a:pt x="1382" y="1429"/>
                    <a:pt x="1465" y="1429"/>
                  </a:cubicBezTo>
                  <a:cubicBezTo>
                    <a:pt x="1548" y="1429"/>
                    <a:pt x="1608" y="1358"/>
                    <a:pt x="1608" y="1286"/>
                  </a:cubicBezTo>
                  <a:lnTo>
                    <a:pt x="1608" y="1120"/>
                  </a:lnTo>
                  <a:cubicBezTo>
                    <a:pt x="1608" y="762"/>
                    <a:pt x="1322" y="477"/>
                    <a:pt x="965" y="477"/>
                  </a:cubicBezTo>
                  <a:lnTo>
                    <a:pt x="953" y="477"/>
                  </a:lnTo>
                  <a:lnTo>
                    <a:pt x="953" y="155"/>
                  </a:lnTo>
                  <a:cubicBezTo>
                    <a:pt x="953" y="60"/>
                    <a:pt x="882" y="0"/>
                    <a:pt x="81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3" name="Google Shape;6873;p83"/>
          <p:cNvGrpSpPr/>
          <p:nvPr/>
        </p:nvGrpSpPr>
        <p:grpSpPr>
          <a:xfrm>
            <a:off x="3082855" y="4295728"/>
            <a:ext cx="375946" cy="327823"/>
            <a:chOff x="3082855" y="4295728"/>
            <a:chExt cx="375946" cy="327823"/>
          </a:xfrm>
        </p:grpSpPr>
        <p:sp>
          <p:nvSpPr>
            <p:cNvPr id="6874" name="Google Shape;6874;p83"/>
            <p:cNvSpPr/>
            <p:nvPr/>
          </p:nvSpPr>
          <p:spPr>
            <a:xfrm>
              <a:off x="3082855" y="4295728"/>
              <a:ext cx="375946" cy="327823"/>
            </a:xfrm>
            <a:custGeom>
              <a:rect b="b" l="l" r="r" t="t"/>
              <a:pathLst>
                <a:path extrusionOk="0" h="10300" w="11812">
                  <a:moveTo>
                    <a:pt x="6644" y="358"/>
                  </a:moveTo>
                  <a:lnTo>
                    <a:pt x="6311" y="3311"/>
                  </a:lnTo>
                  <a:cubicBezTo>
                    <a:pt x="6311" y="3311"/>
                    <a:pt x="6311" y="3335"/>
                    <a:pt x="6299" y="3335"/>
                  </a:cubicBezTo>
                  <a:lnTo>
                    <a:pt x="5525" y="3335"/>
                  </a:lnTo>
                  <a:cubicBezTo>
                    <a:pt x="5525" y="3335"/>
                    <a:pt x="5513" y="3335"/>
                    <a:pt x="5513" y="3311"/>
                  </a:cubicBezTo>
                  <a:lnTo>
                    <a:pt x="5180" y="358"/>
                  </a:lnTo>
                  <a:close/>
                  <a:moveTo>
                    <a:pt x="11240" y="2930"/>
                  </a:moveTo>
                  <a:cubicBezTo>
                    <a:pt x="11347" y="2930"/>
                    <a:pt x="11431" y="3013"/>
                    <a:pt x="11431" y="3120"/>
                  </a:cubicBezTo>
                  <a:lnTo>
                    <a:pt x="11431" y="9764"/>
                  </a:lnTo>
                  <a:lnTo>
                    <a:pt x="11454" y="9764"/>
                  </a:lnTo>
                  <a:cubicBezTo>
                    <a:pt x="11454" y="9859"/>
                    <a:pt x="11359" y="9954"/>
                    <a:pt x="11252" y="9954"/>
                  </a:cubicBezTo>
                  <a:lnTo>
                    <a:pt x="560" y="9954"/>
                  </a:lnTo>
                  <a:cubicBezTo>
                    <a:pt x="453" y="9954"/>
                    <a:pt x="358" y="9859"/>
                    <a:pt x="358" y="9764"/>
                  </a:cubicBezTo>
                  <a:lnTo>
                    <a:pt x="358" y="3120"/>
                  </a:lnTo>
                  <a:cubicBezTo>
                    <a:pt x="358" y="3013"/>
                    <a:pt x="453" y="2930"/>
                    <a:pt x="560" y="2930"/>
                  </a:cubicBezTo>
                  <a:lnTo>
                    <a:pt x="5108" y="2930"/>
                  </a:lnTo>
                  <a:lnTo>
                    <a:pt x="5156" y="3346"/>
                  </a:lnTo>
                  <a:cubicBezTo>
                    <a:pt x="5168" y="3525"/>
                    <a:pt x="5335" y="3656"/>
                    <a:pt x="5513" y="3656"/>
                  </a:cubicBezTo>
                  <a:lnTo>
                    <a:pt x="6287" y="3656"/>
                  </a:lnTo>
                  <a:cubicBezTo>
                    <a:pt x="6466" y="3656"/>
                    <a:pt x="6608" y="3525"/>
                    <a:pt x="6644" y="3346"/>
                  </a:cubicBezTo>
                  <a:lnTo>
                    <a:pt x="6692" y="2930"/>
                  </a:lnTo>
                  <a:close/>
                  <a:moveTo>
                    <a:pt x="4977" y="1"/>
                  </a:moveTo>
                  <a:cubicBezTo>
                    <a:pt x="4930" y="1"/>
                    <a:pt x="4882" y="13"/>
                    <a:pt x="4846" y="60"/>
                  </a:cubicBezTo>
                  <a:cubicBezTo>
                    <a:pt x="4811" y="84"/>
                    <a:pt x="4799" y="144"/>
                    <a:pt x="4799" y="191"/>
                  </a:cubicBezTo>
                  <a:lnTo>
                    <a:pt x="5061" y="2584"/>
                  </a:lnTo>
                  <a:lnTo>
                    <a:pt x="536" y="2584"/>
                  </a:lnTo>
                  <a:cubicBezTo>
                    <a:pt x="239" y="2584"/>
                    <a:pt x="1" y="2823"/>
                    <a:pt x="1" y="3120"/>
                  </a:cubicBezTo>
                  <a:lnTo>
                    <a:pt x="1" y="9764"/>
                  </a:lnTo>
                  <a:cubicBezTo>
                    <a:pt x="1" y="10062"/>
                    <a:pt x="239" y="10300"/>
                    <a:pt x="536" y="10300"/>
                  </a:cubicBezTo>
                  <a:lnTo>
                    <a:pt x="11240" y="10300"/>
                  </a:lnTo>
                  <a:cubicBezTo>
                    <a:pt x="11538" y="10300"/>
                    <a:pt x="11776" y="10062"/>
                    <a:pt x="11776" y="9764"/>
                  </a:cubicBezTo>
                  <a:lnTo>
                    <a:pt x="11776" y="3120"/>
                  </a:lnTo>
                  <a:cubicBezTo>
                    <a:pt x="11812" y="2823"/>
                    <a:pt x="11550" y="2584"/>
                    <a:pt x="11252" y="2584"/>
                  </a:cubicBezTo>
                  <a:lnTo>
                    <a:pt x="6728" y="2584"/>
                  </a:lnTo>
                  <a:lnTo>
                    <a:pt x="7001" y="191"/>
                  </a:lnTo>
                  <a:cubicBezTo>
                    <a:pt x="7001" y="144"/>
                    <a:pt x="6989" y="84"/>
                    <a:pt x="6954" y="60"/>
                  </a:cubicBezTo>
                  <a:cubicBezTo>
                    <a:pt x="6930" y="25"/>
                    <a:pt x="6882" y="1"/>
                    <a:pt x="682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83"/>
            <p:cNvSpPr/>
            <p:nvPr/>
          </p:nvSpPr>
          <p:spPr>
            <a:xfrm>
              <a:off x="3118852" y="4424947"/>
              <a:ext cx="128488" cy="163371"/>
            </a:xfrm>
            <a:custGeom>
              <a:rect b="b" l="l" r="r" t="t"/>
              <a:pathLst>
                <a:path extrusionOk="0" h="5133" w="4037">
                  <a:moveTo>
                    <a:pt x="2203" y="1251"/>
                  </a:moveTo>
                  <a:cubicBezTo>
                    <a:pt x="2418" y="1251"/>
                    <a:pt x="2596" y="1418"/>
                    <a:pt x="2596" y="1632"/>
                  </a:cubicBezTo>
                  <a:lnTo>
                    <a:pt x="2596" y="2013"/>
                  </a:lnTo>
                  <a:cubicBezTo>
                    <a:pt x="2584" y="2323"/>
                    <a:pt x="2322" y="2573"/>
                    <a:pt x="2013" y="2573"/>
                  </a:cubicBezTo>
                  <a:cubicBezTo>
                    <a:pt x="1703" y="2573"/>
                    <a:pt x="1453" y="2323"/>
                    <a:pt x="1453" y="2013"/>
                  </a:cubicBezTo>
                  <a:lnTo>
                    <a:pt x="1453" y="1632"/>
                  </a:lnTo>
                  <a:cubicBezTo>
                    <a:pt x="1453" y="1430"/>
                    <a:pt x="1608" y="1251"/>
                    <a:pt x="1834" y="1251"/>
                  </a:cubicBezTo>
                  <a:close/>
                  <a:moveTo>
                    <a:pt x="2191" y="2906"/>
                  </a:moveTo>
                  <a:lnTo>
                    <a:pt x="2191" y="3001"/>
                  </a:lnTo>
                  <a:cubicBezTo>
                    <a:pt x="2203" y="3061"/>
                    <a:pt x="2227" y="3144"/>
                    <a:pt x="2251" y="3180"/>
                  </a:cubicBezTo>
                  <a:lnTo>
                    <a:pt x="2013" y="3418"/>
                  </a:lnTo>
                  <a:lnTo>
                    <a:pt x="2001" y="3418"/>
                  </a:lnTo>
                  <a:lnTo>
                    <a:pt x="1763" y="3180"/>
                  </a:lnTo>
                  <a:cubicBezTo>
                    <a:pt x="1787" y="3120"/>
                    <a:pt x="1798" y="3061"/>
                    <a:pt x="1798" y="3001"/>
                  </a:cubicBezTo>
                  <a:lnTo>
                    <a:pt x="1798" y="2906"/>
                  </a:lnTo>
                  <a:cubicBezTo>
                    <a:pt x="1858" y="2918"/>
                    <a:pt x="1941" y="2918"/>
                    <a:pt x="2001" y="2918"/>
                  </a:cubicBezTo>
                  <a:cubicBezTo>
                    <a:pt x="2060" y="2918"/>
                    <a:pt x="2132" y="2906"/>
                    <a:pt x="2191" y="2906"/>
                  </a:cubicBezTo>
                  <a:close/>
                  <a:moveTo>
                    <a:pt x="2525" y="3394"/>
                  </a:moveTo>
                  <a:lnTo>
                    <a:pt x="2822" y="3537"/>
                  </a:lnTo>
                  <a:cubicBezTo>
                    <a:pt x="2882" y="3573"/>
                    <a:pt x="2918" y="3644"/>
                    <a:pt x="2918" y="3716"/>
                  </a:cubicBezTo>
                  <a:lnTo>
                    <a:pt x="2918" y="4787"/>
                  </a:lnTo>
                  <a:lnTo>
                    <a:pt x="1072" y="4787"/>
                  </a:lnTo>
                  <a:lnTo>
                    <a:pt x="1072" y="3716"/>
                  </a:lnTo>
                  <a:cubicBezTo>
                    <a:pt x="1072" y="3644"/>
                    <a:pt x="1120" y="3573"/>
                    <a:pt x="1179" y="3537"/>
                  </a:cubicBezTo>
                  <a:lnTo>
                    <a:pt x="1477" y="3394"/>
                  </a:lnTo>
                  <a:lnTo>
                    <a:pt x="1751" y="3656"/>
                  </a:lnTo>
                  <a:cubicBezTo>
                    <a:pt x="1822" y="3728"/>
                    <a:pt x="1906" y="3763"/>
                    <a:pt x="2001" y="3763"/>
                  </a:cubicBezTo>
                  <a:cubicBezTo>
                    <a:pt x="2084" y="3763"/>
                    <a:pt x="2179" y="3728"/>
                    <a:pt x="2251" y="3656"/>
                  </a:cubicBezTo>
                  <a:lnTo>
                    <a:pt x="2525" y="3394"/>
                  </a:lnTo>
                  <a:close/>
                  <a:moveTo>
                    <a:pt x="3680" y="334"/>
                  </a:moveTo>
                  <a:cubicBezTo>
                    <a:pt x="3680" y="334"/>
                    <a:pt x="3692" y="334"/>
                    <a:pt x="3692" y="358"/>
                  </a:cubicBezTo>
                  <a:lnTo>
                    <a:pt x="3692" y="4775"/>
                  </a:lnTo>
                  <a:lnTo>
                    <a:pt x="3680" y="4775"/>
                  </a:lnTo>
                  <a:lnTo>
                    <a:pt x="3299" y="4787"/>
                  </a:lnTo>
                  <a:lnTo>
                    <a:pt x="3299" y="3716"/>
                  </a:lnTo>
                  <a:cubicBezTo>
                    <a:pt x="3299" y="3513"/>
                    <a:pt x="3180" y="3335"/>
                    <a:pt x="3001" y="3227"/>
                  </a:cubicBezTo>
                  <a:lnTo>
                    <a:pt x="2560" y="3001"/>
                  </a:lnTo>
                  <a:lnTo>
                    <a:pt x="2560" y="2989"/>
                  </a:lnTo>
                  <a:lnTo>
                    <a:pt x="2560" y="2739"/>
                  </a:lnTo>
                  <a:cubicBezTo>
                    <a:pt x="2787" y="2573"/>
                    <a:pt x="2941" y="2311"/>
                    <a:pt x="2941" y="2013"/>
                  </a:cubicBezTo>
                  <a:lnTo>
                    <a:pt x="2941" y="1632"/>
                  </a:lnTo>
                  <a:cubicBezTo>
                    <a:pt x="2941" y="1227"/>
                    <a:pt x="2608" y="906"/>
                    <a:pt x="2203" y="906"/>
                  </a:cubicBezTo>
                  <a:lnTo>
                    <a:pt x="1834" y="906"/>
                  </a:lnTo>
                  <a:cubicBezTo>
                    <a:pt x="1429" y="906"/>
                    <a:pt x="1108" y="1239"/>
                    <a:pt x="1108" y="1632"/>
                  </a:cubicBezTo>
                  <a:lnTo>
                    <a:pt x="1108" y="2013"/>
                  </a:lnTo>
                  <a:cubicBezTo>
                    <a:pt x="1108" y="2311"/>
                    <a:pt x="1251" y="2573"/>
                    <a:pt x="1477" y="2739"/>
                  </a:cubicBezTo>
                  <a:lnTo>
                    <a:pt x="1477" y="2989"/>
                  </a:lnTo>
                  <a:lnTo>
                    <a:pt x="1477" y="3001"/>
                  </a:lnTo>
                  <a:lnTo>
                    <a:pt x="1048" y="3227"/>
                  </a:lnTo>
                  <a:cubicBezTo>
                    <a:pt x="870" y="3323"/>
                    <a:pt x="751" y="3513"/>
                    <a:pt x="751" y="3716"/>
                  </a:cubicBezTo>
                  <a:lnTo>
                    <a:pt x="751" y="4787"/>
                  </a:lnTo>
                  <a:lnTo>
                    <a:pt x="358" y="4787"/>
                  </a:lnTo>
                  <a:cubicBezTo>
                    <a:pt x="358" y="4787"/>
                    <a:pt x="346" y="4787"/>
                    <a:pt x="346" y="4775"/>
                  </a:cubicBezTo>
                  <a:lnTo>
                    <a:pt x="346" y="358"/>
                  </a:lnTo>
                  <a:cubicBezTo>
                    <a:pt x="346" y="358"/>
                    <a:pt x="346" y="334"/>
                    <a:pt x="358" y="334"/>
                  </a:cubicBezTo>
                  <a:close/>
                  <a:moveTo>
                    <a:pt x="358" y="1"/>
                  </a:moveTo>
                  <a:cubicBezTo>
                    <a:pt x="167" y="1"/>
                    <a:pt x="1" y="168"/>
                    <a:pt x="1" y="358"/>
                  </a:cubicBezTo>
                  <a:lnTo>
                    <a:pt x="1" y="4775"/>
                  </a:lnTo>
                  <a:cubicBezTo>
                    <a:pt x="1" y="4966"/>
                    <a:pt x="167" y="5132"/>
                    <a:pt x="358" y="5132"/>
                  </a:cubicBezTo>
                  <a:lnTo>
                    <a:pt x="3680" y="5132"/>
                  </a:lnTo>
                  <a:cubicBezTo>
                    <a:pt x="3870" y="5132"/>
                    <a:pt x="4037" y="4966"/>
                    <a:pt x="4037" y="4775"/>
                  </a:cubicBezTo>
                  <a:lnTo>
                    <a:pt x="4037" y="358"/>
                  </a:lnTo>
                  <a:cubicBezTo>
                    <a:pt x="4037" y="168"/>
                    <a:pt x="3870" y="1"/>
                    <a:pt x="36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83"/>
            <p:cNvSpPr/>
            <p:nvPr/>
          </p:nvSpPr>
          <p:spPr>
            <a:xfrm>
              <a:off x="3271178" y="4424947"/>
              <a:ext cx="152008" cy="34533"/>
            </a:xfrm>
            <a:custGeom>
              <a:rect b="b" l="l" r="r" t="t"/>
              <a:pathLst>
                <a:path extrusionOk="0" h="1085" w="4776">
                  <a:moveTo>
                    <a:pt x="4430" y="346"/>
                  </a:moveTo>
                  <a:cubicBezTo>
                    <a:pt x="4430" y="346"/>
                    <a:pt x="4442" y="346"/>
                    <a:pt x="4442" y="358"/>
                  </a:cubicBezTo>
                  <a:lnTo>
                    <a:pt x="4442" y="727"/>
                  </a:lnTo>
                  <a:lnTo>
                    <a:pt x="4430" y="727"/>
                  </a:lnTo>
                  <a:lnTo>
                    <a:pt x="370" y="739"/>
                  </a:lnTo>
                  <a:cubicBezTo>
                    <a:pt x="370" y="739"/>
                    <a:pt x="358" y="739"/>
                    <a:pt x="358" y="727"/>
                  </a:cubicBezTo>
                  <a:lnTo>
                    <a:pt x="358" y="358"/>
                  </a:lnTo>
                  <a:cubicBezTo>
                    <a:pt x="358" y="358"/>
                    <a:pt x="358" y="346"/>
                    <a:pt x="370" y="346"/>
                  </a:cubicBezTo>
                  <a:close/>
                  <a:moveTo>
                    <a:pt x="358" y="1"/>
                  </a:moveTo>
                  <a:cubicBezTo>
                    <a:pt x="156" y="1"/>
                    <a:pt x="1" y="168"/>
                    <a:pt x="1" y="358"/>
                  </a:cubicBezTo>
                  <a:lnTo>
                    <a:pt x="1" y="727"/>
                  </a:lnTo>
                  <a:cubicBezTo>
                    <a:pt x="1" y="918"/>
                    <a:pt x="156" y="1084"/>
                    <a:pt x="358" y="1084"/>
                  </a:cubicBezTo>
                  <a:lnTo>
                    <a:pt x="4418" y="1084"/>
                  </a:lnTo>
                  <a:cubicBezTo>
                    <a:pt x="4609" y="1084"/>
                    <a:pt x="4775" y="918"/>
                    <a:pt x="4775" y="727"/>
                  </a:cubicBezTo>
                  <a:lnTo>
                    <a:pt x="4775" y="358"/>
                  </a:lnTo>
                  <a:cubicBezTo>
                    <a:pt x="4775" y="168"/>
                    <a:pt x="4621" y="1"/>
                    <a:pt x="441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83"/>
            <p:cNvSpPr/>
            <p:nvPr/>
          </p:nvSpPr>
          <p:spPr>
            <a:xfrm>
              <a:off x="3271560" y="4471957"/>
              <a:ext cx="116393" cy="34501"/>
            </a:xfrm>
            <a:custGeom>
              <a:rect b="b" l="l" r="r" t="t"/>
              <a:pathLst>
                <a:path extrusionOk="0" h="1084" w="3657">
                  <a:moveTo>
                    <a:pt x="3299" y="334"/>
                  </a:moveTo>
                  <a:cubicBezTo>
                    <a:pt x="3299" y="334"/>
                    <a:pt x="3323" y="334"/>
                    <a:pt x="3323" y="357"/>
                  </a:cubicBezTo>
                  <a:lnTo>
                    <a:pt x="3323" y="727"/>
                  </a:lnTo>
                  <a:lnTo>
                    <a:pt x="358" y="738"/>
                  </a:lnTo>
                  <a:cubicBezTo>
                    <a:pt x="358" y="738"/>
                    <a:pt x="346" y="738"/>
                    <a:pt x="346" y="727"/>
                  </a:cubicBezTo>
                  <a:lnTo>
                    <a:pt x="346" y="357"/>
                  </a:lnTo>
                  <a:cubicBezTo>
                    <a:pt x="346" y="357"/>
                    <a:pt x="346" y="334"/>
                    <a:pt x="358" y="334"/>
                  </a:cubicBezTo>
                  <a:close/>
                  <a:moveTo>
                    <a:pt x="358" y="0"/>
                  </a:moveTo>
                  <a:cubicBezTo>
                    <a:pt x="168" y="0"/>
                    <a:pt x="1" y="155"/>
                    <a:pt x="1" y="357"/>
                  </a:cubicBezTo>
                  <a:lnTo>
                    <a:pt x="1" y="727"/>
                  </a:lnTo>
                  <a:cubicBezTo>
                    <a:pt x="1" y="917"/>
                    <a:pt x="168" y="1084"/>
                    <a:pt x="358" y="1084"/>
                  </a:cubicBezTo>
                  <a:lnTo>
                    <a:pt x="3299" y="1084"/>
                  </a:lnTo>
                  <a:cubicBezTo>
                    <a:pt x="3489" y="1084"/>
                    <a:pt x="3656" y="917"/>
                    <a:pt x="3656" y="727"/>
                  </a:cubicBezTo>
                  <a:lnTo>
                    <a:pt x="3656" y="357"/>
                  </a:lnTo>
                  <a:cubicBezTo>
                    <a:pt x="3656" y="155"/>
                    <a:pt x="3501" y="0"/>
                    <a:pt x="32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83"/>
            <p:cNvSpPr/>
            <p:nvPr/>
          </p:nvSpPr>
          <p:spPr>
            <a:xfrm>
              <a:off x="3271178" y="4518552"/>
              <a:ext cx="70148" cy="11394"/>
            </a:xfrm>
            <a:custGeom>
              <a:rect b="b" l="l" r="r" t="t"/>
              <a:pathLst>
                <a:path extrusionOk="0" h="358" w="2204">
                  <a:moveTo>
                    <a:pt x="180" y="1"/>
                  </a:moveTo>
                  <a:cubicBezTo>
                    <a:pt x="84" y="1"/>
                    <a:pt x="1" y="84"/>
                    <a:pt x="1" y="179"/>
                  </a:cubicBezTo>
                  <a:cubicBezTo>
                    <a:pt x="1" y="286"/>
                    <a:pt x="72" y="358"/>
                    <a:pt x="180" y="358"/>
                  </a:cubicBezTo>
                  <a:lnTo>
                    <a:pt x="2025" y="358"/>
                  </a:lnTo>
                  <a:cubicBezTo>
                    <a:pt x="2108" y="358"/>
                    <a:pt x="2204" y="286"/>
                    <a:pt x="2204" y="179"/>
                  </a:cubicBezTo>
                  <a:cubicBezTo>
                    <a:pt x="2204" y="84"/>
                    <a:pt x="2120" y="1"/>
                    <a:pt x="202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83"/>
            <p:cNvSpPr/>
            <p:nvPr/>
          </p:nvSpPr>
          <p:spPr>
            <a:xfrm>
              <a:off x="3353038" y="4518552"/>
              <a:ext cx="34915" cy="11394"/>
            </a:xfrm>
            <a:custGeom>
              <a:rect b="b" l="l" r="r" t="t"/>
              <a:pathLst>
                <a:path extrusionOk="0" h="358" w="1097">
                  <a:moveTo>
                    <a:pt x="179" y="1"/>
                  </a:moveTo>
                  <a:cubicBezTo>
                    <a:pt x="84" y="1"/>
                    <a:pt x="1" y="84"/>
                    <a:pt x="1" y="179"/>
                  </a:cubicBezTo>
                  <a:cubicBezTo>
                    <a:pt x="1" y="286"/>
                    <a:pt x="72" y="358"/>
                    <a:pt x="179" y="358"/>
                  </a:cubicBezTo>
                  <a:lnTo>
                    <a:pt x="917" y="358"/>
                  </a:lnTo>
                  <a:cubicBezTo>
                    <a:pt x="1013" y="358"/>
                    <a:pt x="1096" y="286"/>
                    <a:pt x="1096" y="179"/>
                  </a:cubicBezTo>
                  <a:cubicBezTo>
                    <a:pt x="1096" y="84"/>
                    <a:pt x="1025" y="1"/>
                    <a:pt x="91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83"/>
            <p:cNvSpPr/>
            <p:nvPr/>
          </p:nvSpPr>
          <p:spPr>
            <a:xfrm>
              <a:off x="3271178" y="4554167"/>
              <a:ext cx="23170" cy="11426"/>
            </a:xfrm>
            <a:custGeom>
              <a:rect b="b" l="l" r="r" t="t"/>
              <a:pathLst>
                <a:path extrusionOk="0" h="359" w="728">
                  <a:moveTo>
                    <a:pt x="180" y="1"/>
                  </a:moveTo>
                  <a:cubicBezTo>
                    <a:pt x="84" y="1"/>
                    <a:pt x="1" y="72"/>
                    <a:pt x="1" y="179"/>
                  </a:cubicBezTo>
                  <a:cubicBezTo>
                    <a:pt x="1" y="287"/>
                    <a:pt x="72" y="358"/>
                    <a:pt x="180" y="358"/>
                  </a:cubicBezTo>
                  <a:lnTo>
                    <a:pt x="549" y="358"/>
                  </a:lnTo>
                  <a:cubicBezTo>
                    <a:pt x="632" y="358"/>
                    <a:pt x="727" y="287"/>
                    <a:pt x="727" y="179"/>
                  </a:cubicBezTo>
                  <a:cubicBezTo>
                    <a:pt x="727" y="72"/>
                    <a:pt x="632" y="1"/>
                    <a:pt x="54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83"/>
            <p:cNvSpPr/>
            <p:nvPr/>
          </p:nvSpPr>
          <p:spPr>
            <a:xfrm>
              <a:off x="3306443" y="4554167"/>
              <a:ext cx="58372" cy="11426"/>
            </a:xfrm>
            <a:custGeom>
              <a:rect b="b" l="l" r="r" t="t"/>
              <a:pathLst>
                <a:path extrusionOk="0" h="359" w="1834">
                  <a:moveTo>
                    <a:pt x="179" y="1"/>
                  </a:moveTo>
                  <a:cubicBezTo>
                    <a:pt x="95" y="1"/>
                    <a:pt x="0" y="72"/>
                    <a:pt x="0" y="179"/>
                  </a:cubicBezTo>
                  <a:cubicBezTo>
                    <a:pt x="0" y="287"/>
                    <a:pt x="84" y="358"/>
                    <a:pt x="179" y="358"/>
                  </a:cubicBezTo>
                  <a:lnTo>
                    <a:pt x="1655" y="358"/>
                  </a:lnTo>
                  <a:cubicBezTo>
                    <a:pt x="1750" y="358"/>
                    <a:pt x="1834" y="287"/>
                    <a:pt x="1834" y="179"/>
                  </a:cubicBezTo>
                  <a:cubicBezTo>
                    <a:pt x="1834" y="72"/>
                    <a:pt x="1750" y="1"/>
                    <a:pt x="16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83"/>
            <p:cNvSpPr/>
            <p:nvPr/>
          </p:nvSpPr>
          <p:spPr>
            <a:xfrm>
              <a:off x="3271178" y="4577306"/>
              <a:ext cx="23170" cy="11394"/>
            </a:xfrm>
            <a:custGeom>
              <a:rect b="b" l="l" r="r" t="t"/>
              <a:pathLst>
                <a:path extrusionOk="0" h="358" w="728">
                  <a:moveTo>
                    <a:pt x="180" y="0"/>
                  </a:moveTo>
                  <a:cubicBezTo>
                    <a:pt x="84" y="0"/>
                    <a:pt x="1" y="84"/>
                    <a:pt x="1" y="179"/>
                  </a:cubicBezTo>
                  <a:cubicBezTo>
                    <a:pt x="1" y="286"/>
                    <a:pt x="72" y="357"/>
                    <a:pt x="180" y="357"/>
                  </a:cubicBezTo>
                  <a:lnTo>
                    <a:pt x="549" y="357"/>
                  </a:lnTo>
                  <a:cubicBezTo>
                    <a:pt x="632" y="357"/>
                    <a:pt x="727" y="286"/>
                    <a:pt x="727" y="179"/>
                  </a:cubicBezTo>
                  <a:cubicBezTo>
                    <a:pt x="727" y="84"/>
                    <a:pt x="632" y="0"/>
                    <a:pt x="54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83"/>
            <p:cNvSpPr/>
            <p:nvPr/>
          </p:nvSpPr>
          <p:spPr>
            <a:xfrm>
              <a:off x="3306443" y="4577306"/>
              <a:ext cx="58372" cy="11394"/>
            </a:xfrm>
            <a:custGeom>
              <a:rect b="b" l="l" r="r" t="t"/>
              <a:pathLst>
                <a:path extrusionOk="0" h="358" w="1834">
                  <a:moveTo>
                    <a:pt x="179" y="0"/>
                  </a:moveTo>
                  <a:cubicBezTo>
                    <a:pt x="95" y="0"/>
                    <a:pt x="0" y="84"/>
                    <a:pt x="0" y="179"/>
                  </a:cubicBezTo>
                  <a:cubicBezTo>
                    <a:pt x="0" y="286"/>
                    <a:pt x="84" y="357"/>
                    <a:pt x="179" y="357"/>
                  </a:cubicBezTo>
                  <a:lnTo>
                    <a:pt x="1655" y="357"/>
                  </a:lnTo>
                  <a:cubicBezTo>
                    <a:pt x="1750" y="357"/>
                    <a:pt x="1834" y="286"/>
                    <a:pt x="1834" y="179"/>
                  </a:cubicBezTo>
                  <a:cubicBezTo>
                    <a:pt x="1822" y="84"/>
                    <a:pt x="1750" y="0"/>
                    <a:pt x="165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83"/>
            <p:cNvSpPr/>
            <p:nvPr/>
          </p:nvSpPr>
          <p:spPr>
            <a:xfrm>
              <a:off x="3265513" y="4377970"/>
              <a:ext cx="11394" cy="11394"/>
            </a:xfrm>
            <a:custGeom>
              <a:rect b="b" l="l" r="r" t="t"/>
              <a:pathLst>
                <a:path extrusionOk="0" h="358" w="358">
                  <a:moveTo>
                    <a:pt x="179" y="0"/>
                  </a:moveTo>
                  <a:cubicBezTo>
                    <a:pt x="72" y="0"/>
                    <a:pt x="0" y="72"/>
                    <a:pt x="0" y="179"/>
                  </a:cubicBezTo>
                  <a:cubicBezTo>
                    <a:pt x="0" y="274"/>
                    <a:pt x="72" y="358"/>
                    <a:pt x="179" y="358"/>
                  </a:cubicBezTo>
                  <a:cubicBezTo>
                    <a:pt x="262" y="358"/>
                    <a:pt x="358" y="286"/>
                    <a:pt x="358" y="179"/>
                  </a:cubicBezTo>
                  <a:cubicBezTo>
                    <a:pt x="358" y="72"/>
                    <a:pt x="262" y="0"/>
                    <a:pt x="1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5" name="Google Shape;6885;p83"/>
          <p:cNvGrpSpPr/>
          <p:nvPr/>
        </p:nvGrpSpPr>
        <p:grpSpPr>
          <a:xfrm>
            <a:off x="2749016" y="4291176"/>
            <a:ext cx="150831" cy="336926"/>
            <a:chOff x="2749016" y="4291176"/>
            <a:chExt cx="150831" cy="336926"/>
          </a:xfrm>
        </p:grpSpPr>
        <p:sp>
          <p:nvSpPr>
            <p:cNvPr id="6886" name="Google Shape;6886;p83"/>
            <p:cNvSpPr/>
            <p:nvPr/>
          </p:nvSpPr>
          <p:spPr>
            <a:xfrm>
              <a:off x="2799399" y="4307472"/>
              <a:ext cx="51942" cy="114865"/>
            </a:xfrm>
            <a:custGeom>
              <a:rect b="b" l="l" r="r" t="t"/>
              <a:pathLst>
                <a:path extrusionOk="0" h="3609" w="1632">
                  <a:moveTo>
                    <a:pt x="810" y="1"/>
                  </a:moveTo>
                  <a:cubicBezTo>
                    <a:pt x="727" y="1"/>
                    <a:pt x="667" y="72"/>
                    <a:pt x="667" y="144"/>
                  </a:cubicBezTo>
                  <a:lnTo>
                    <a:pt x="667" y="489"/>
                  </a:lnTo>
                  <a:cubicBezTo>
                    <a:pt x="298" y="525"/>
                    <a:pt x="1" y="846"/>
                    <a:pt x="1" y="1215"/>
                  </a:cubicBezTo>
                  <a:cubicBezTo>
                    <a:pt x="1" y="1620"/>
                    <a:pt x="322" y="1942"/>
                    <a:pt x="727" y="1942"/>
                  </a:cubicBezTo>
                  <a:lnTo>
                    <a:pt x="894" y="1942"/>
                  </a:lnTo>
                  <a:cubicBezTo>
                    <a:pt x="1132" y="1942"/>
                    <a:pt x="1322" y="2144"/>
                    <a:pt x="1322" y="2382"/>
                  </a:cubicBezTo>
                  <a:cubicBezTo>
                    <a:pt x="1322" y="2620"/>
                    <a:pt x="1132" y="2811"/>
                    <a:pt x="894" y="2811"/>
                  </a:cubicBezTo>
                  <a:lnTo>
                    <a:pt x="632" y="2811"/>
                  </a:lnTo>
                  <a:cubicBezTo>
                    <a:pt x="441" y="2811"/>
                    <a:pt x="298" y="2656"/>
                    <a:pt x="298" y="2466"/>
                  </a:cubicBezTo>
                  <a:cubicBezTo>
                    <a:pt x="298" y="2382"/>
                    <a:pt x="215" y="2323"/>
                    <a:pt x="144" y="2323"/>
                  </a:cubicBezTo>
                  <a:cubicBezTo>
                    <a:pt x="48" y="2323"/>
                    <a:pt x="1" y="2394"/>
                    <a:pt x="1" y="2466"/>
                  </a:cubicBezTo>
                  <a:cubicBezTo>
                    <a:pt x="1" y="2823"/>
                    <a:pt x="298" y="3120"/>
                    <a:pt x="644" y="3120"/>
                  </a:cubicBezTo>
                  <a:lnTo>
                    <a:pt x="667" y="3120"/>
                  </a:lnTo>
                  <a:lnTo>
                    <a:pt x="667" y="3466"/>
                  </a:lnTo>
                  <a:cubicBezTo>
                    <a:pt x="667" y="3549"/>
                    <a:pt x="739" y="3609"/>
                    <a:pt x="810" y="3609"/>
                  </a:cubicBezTo>
                  <a:cubicBezTo>
                    <a:pt x="906" y="3609"/>
                    <a:pt x="965" y="3537"/>
                    <a:pt x="965" y="3466"/>
                  </a:cubicBezTo>
                  <a:lnTo>
                    <a:pt x="965" y="3120"/>
                  </a:lnTo>
                  <a:cubicBezTo>
                    <a:pt x="1334" y="3097"/>
                    <a:pt x="1632" y="2763"/>
                    <a:pt x="1632" y="2394"/>
                  </a:cubicBezTo>
                  <a:cubicBezTo>
                    <a:pt x="1632" y="1989"/>
                    <a:pt x="1298" y="1668"/>
                    <a:pt x="906" y="1668"/>
                  </a:cubicBezTo>
                  <a:lnTo>
                    <a:pt x="739" y="1668"/>
                  </a:lnTo>
                  <a:cubicBezTo>
                    <a:pt x="501" y="1668"/>
                    <a:pt x="310" y="1477"/>
                    <a:pt x="310" y="1239"/>
                  </a:cubicBezTo>
                  <a:cubicBezTo>
                    <a:pt x="310" y="1001"/>
                    <a:pt x="501" y="799"/>
                    <a:pt x="739" y="799"/>
                  </a:cubicBezTo>
                  <a:lnTo>
                    <a:pt x="989" y="799"/>
                  </a:lnTo>
                  <a:cubicBezTo>
                    <a:pt x="1191" y="799"/>
                    <a:pt x="1334" y="953"/>
                    <a:pt x="1334" y="1144"/>
                  </a:cubicBezTo>
                  <a:lnTo>
                    <a:pt x="1334" y="1311"/>
                  </a:lnTo>
                  <a:cubicBezTo>
                    <a:pt x="1322" y="1382"/>
                    <a:pt x="1394" y="1453"/>
                    <a:pt x="1489" y="1453"/>
                  </a:cubicBezTo>
                  <a:cubicBezTo>
                    <a:pt x="1572" y="1453"/>
                    <a:pt x="1632" y="1382"/>
                    <a:pt x="1632" y="1311"/>
                  </a:cubicBezTo>
                  <a:lnTo>
                    <a:pt x="1632" y="1144"/>
                  </a:lnTo>
                  <a:cubicBezTo>
                    <a:pt x="1632" y="787"/>
                    <a:pt x="1334" y="489"/>
                    <a:pt x="977" y="489"/>
                  </a:cubicBezTo>
                  <a:lnTo>
                    <a:pt x="965" y="489"/>
                  </a:lnTo>
                  <a:lnTo>
                    <a:pt x="965" y="144"/>
                  </a:lnTo>
                  <a:cubicBezTo>
                    <a:pt x="965" y="60"/>
                    <a:pt x="894" y="1"/>
                    <a:pt x="81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83"/>
            <p:cNvSpPr/>
            <p:nvPr/>
          </p:nvSpPr>
          <p:spPr>
            <a:xfrm>
              <a:off x="2750894" y="4291176"/>
              <a:ext cx="147075" cy="336926"/>
            </a:xfrm>
            <a:custGeom>
              <a:rect b="b" l="l" r="r" t="t"/>
              <a:pathLst>
                <a:path extrusionOk="0" h="10586" w="4621">
                  <a:moveTo>
                    <a:pt x="2310" y="299"/>
                  </a:moveTo>
                  <a:cubicBezTo>
                    <a:pt x="3406" y="299"/>
                    <a:pt x="4323" y="1192"/>
                    <a:pt x="4323" y="2311"/>
                  </a:cubicBezTo>
                  <a:cubicBezTo>
                    <a:pt x="4323" y="3418"/>
                    <a:pt x="3430" y="4323"/>
                    <a:pt x="2310" y="4323"/>
                  </a:cubicBezTo>
                  <a:cubicBezTo>
                    <a:pt x="1203" y="4311"/>
                    <a:pt x="298" y="3418"/>
                    <a:pt x="298" y="2311"/>
                  </a:cubicBezTo>
                  <a:cubicBezTo>
                    <a:pt x="298" y="1215"/>
                    <a:pt x="1191" y="299"/>
                    <a:pt x="2310" y="299"/>
                  </a:cubicBezTo>
                  <a:close/>
                  <a:moveTo>
                    <a:pt x="4299" y="7288"/>
                  </a:moveTo>
                  <a:lnTo>
                    <a:pt x="4299" y="7621"/>
                  </a:lnTo>
                  <a:lnTo>
                    <a:pt x="3620" y="7621"/>
                  </a:lnTo>
                  <a:cubicBezTo>
                    <a:pt x="3525" y="7621"/>
                    <a:pt x="3465" y="7704"/>
                    <a:pt x="3465" y="7776"/>
                  </a:cubicBezTo>
                  <a:cubicBezTo>
                    <a:pt x="3465" y="7859"/>
                    <a:pt x="3549" y="7919"/>
                    <a:pt x="3620" y="7919"/>
                  </a:cubicBezTo>
                  <a:lnTo>
                    <a:pt x="3787" y="7919"/>
                  </a:lnTo>
                  <a:lnTo>
                    <a:pt x="3727" y="8442"/>
                  </a:lnTo>
                  <a:lnTo>
                    <a:pt x="882" y="8442"/>
                  </a:lnTo>
                  <a:lnTo>
                    <a:pt x="822" y="7919"/>
                  </a:lnTo>
                  <a:lnTo>
                    <a:pt x="2894" y="7919"/>
                  </a:lnTo>
                  <a:cubicBezTo>
                    <a:pt x="2977" y="7919"/>
                    <a:pt x="3037" y="7847"/>
                    <a:pt x="3037" y="7776"/>
                  </a:cubicBezTo>
                  <a:cubicBezTo>
                    <a:pt x="3037" y="7680"/>
                    <a:pt x="2965" y="7621"/>
                    <a:pt x="2894" y="7621"/>
                  </a:cubicBezTo>
                  <a:lnTo>
                    <a:pt x="298" y="7621"/>
                  </a:lnTo>
                  <a:lnTo>
                    <a:pt x="298" y="7288"/>
                  </a:lnTo>
                  <a:close/>
                  <a:moveTo>
                    <a:pt x="3692" y="8776"/>
                  </a:moveTo>
                  <a:lnTo>
                    <a:pt x="3608" y="9455"/>
                  </a:lnTo>
                  <a:lnTo>
                    <a:pt x="1013" y="9455"/>
                  </a:lnTo>
                  <a:lnTo>
                    <a:pt x="929" y="8776"/>
                  </a:lnTo>
                  <a:close/>
                  <a:moveTo>
                    <a:pt x="3573" y="9764"/>
                  </a:moveTo>
                  <a:lnTo>
                    <a:pt x="3501" y="10288"/>
                  </a:lnTo>
                  <a:lnTo>
                    <a:pt x="1120" y="10288"/>
                  </a:lnTo>
                  <a:lnTo>
                    <a:pt x="1060" y="9764"/>
                  </a:lnTo>
                  <a:close/>
                  <a:moveTo>
                    <a:pt x="2310" y="1"/>
                  </a:moveTo>
                  <a:cubicBezTo>
                    <a:pt x="1048" y="1"/>
                    <a:pt x="1" y="1049"/>
                    <a:pt x="1" y="2311"/>
                  </a:cubicBezTo>
                  <a:cubicBezTo>
                    <a:pt x="1" y="3537"/>
                    <a:pt x="953" y="4549"/>
                    <a:pt x="2156" y="4621"/>
                  </a:cubicBezTo>
                  <a:lnTo>
                    <a:pt x="2156" y="6966"/>
                  </a:lnTo>
                  <a:lnTo>
                    <a:pt x="155" y="6966"/>
                  </a:lnTo>
                  <a:cubicBezTo>
                    <a:pt x="60" y="6966"/>
                    <a:pt x="1" y="7049"/>
                    <a:pt x="1" y="7121"/>
                  </a:cubicBezTo>
                  <a:lnTo>
                    <a:pt x="1" y="7788"/>
                  </a:lnTo>
                  <a:cubicBezTo>
                    <a:pt x="1" y="7883"/>
                    <a:pt x="72" y="7942"/>
                    <a:pt x="155" y="7942"/>
                  </a:cubicBezTo>
                  <a:lnTo>
                    <a:pt x="513" y="7942"/>
                  </a:lnTo>
                  <a:lnTo>
                    <a:pt x="822" y="10455"/>
                  </a:lnTo>
                  <a:cubicBezTo>
                    <a:pt x="834" y="10526"/>
                    <a:pt x="894" y="10586"/>
                    <a:pt x="965" y="10586"/>
                  </a:cubicBezTo>
                  <a:lnTo>
                    <a:pt x="3620" y="10586"/>
                  </a:lnTo>
                  <a:cubicBezTo>
                    <a:pt x="3692" y="10586"/>
                    <a:pt x="3763" y="10526"/>
                    <a:pt x="3763" y="10455"/>
                  </a:cubicBezTo>
                  <a:lnTo>
                    <a:pt x="4084" y="7942"/>
                  </a:lnTo>
                  <a:lnTo>
                    <a:pt x="4442" y="7942"/>
                  </a:lnTo>
                  <a:cubicBezTo>
                    <a:pt x="4525" y="7942"/>
                    <a:pt x="4585" y="7859"/>
                    <a:pt x="4585" y="7788"/>
                  </a:cubicBezTo>
                  <a:lnTo>
                    <a:pt x="4585" y="7121"/>
                  </a:lnTo>
                  <a:cubicBezTo>
                    <a:pt x="4620" y="7026"/>
                    <a:pt x="4549" y="6966"/>
                    <a:pt x="4465" y="6966"/>
                  </a:cubicBezTo>
                  <a:lnTo>
                    <a:pt x="2453" y="6966"/>
                  </a:lnTo>
                  <a:lnTo>
                    <a:pt x="2453" y="4621"/>
                  </a:lnTo>
                  <a:cubicBezTo>
                    <a:pt x="3668" y="4549"/>
                    <a:pt x="4620" y="3537"/>
                    <a:pt x="4620" y="2311"/>
                  </a:cubicBezTo>
                  <a:cubicBezTo>
                    <a:pt x="4620" y="1037"/>
                    <a:pt x="3573" y="1"/>
                    <a:pt x="231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83"/>
            <p:cNvSpPr/>
            <p:nvPr/>
          </p:nvSpPr>
          <p:spPr>
            <a:xfrm>
              <a:off x="2749016" y="4443917"/>
              <a:ext cx="69734" cy="52706"/>
            </a:xfrm>
            <a:custGeom>
              <a:rect b="b" l="l" r="r" t="t"/>
              <a:pathLst>
                <a:path extrusionOk="0" h="1656" w="2191">
                  <a:moveTo>
                    <a:pt x="1107" y="310"/>
                  </a:moveTo>
                  <a:cubicBezTo>
                    <a:pt x="1381" y="310"/>
                    <a:pt x="1643" y="441"/>
                    <a:pt x="1786" y="667"/>
                  </a:cubicBezTo>
                  <a:lnTo>
                    <a:pt x="417" y="667"/>
                  </a:lnTo>
                  <a:cubicBezTo>
                    <a:pt x="572" y="441"/>
                    <a:pt x="822" y="310"/>
                    <a:pt x="1107" y="310"/>
                  </a:cubicBezTo>
                  <a:close/>
                  <a:moveTo>
                    <a:pt x="1786" y="976"/>
                  </a:moveTo>
                  <a:cubicBezTo>
                    <a:pt x="1619" y="1203"/>
                    <a:pt x="1369" y="1334"/>
                    <a:pt x="1107" y="1334"/>
                  </a:cubicBezTo>
                  <a:cubicBezTo>
                    <a:pt x="822" y="1334"/>
                    <a:pt x="572" y="1203"/>
                    <a:pt x="417" y="976"/>
                  </a:cubicBezTo>
                  <a:close/>
                  <a:moveTo>
                    <a:pt x="1107" y="0"/>
                  </a:moveTo>
                  <a:cubicBezTo>
                    <a:pt x="607" y="0"/>
                    <a:pt x="179" y="310"/>
                    <a:pt x="12" y="774"/>
                  </a:cubicBezTo>
                  <a:cubicBezTo>
                    <a:pt x="0" y="798"/>
                    <a:pt x="0" y="846"/>
                    <a:pt x="12" y="881"/>
                  </a:cubicBezTo>
                  <a:cubicBezTo>
                    <a:pt x="179" y="1334"/>
                    <a:pt x="607" y="1655"/>
                    <a:pt x="1107" y="1655"/>
                  </a:cubicBezTo>
                  <a:cubicBezTo>
                    <a:pt x="1596" y="1655"/>
                    <a:pt x="2024" y="1334"/>
                    <a:pt x="2191" y="881"/>
                  </a:cubicBezTo>
                  <a:lnTo>
                    <a:pt x="2191" y="846"/>
                  </a:lnTo>
                  <a:lnTo>
                    <a:pt x="2191" y="822"/>
                  </a:lnTo>
                  <a:lnTo>
                    <a:pt x="2191" y="798"/>
                  </a:lnTo>
                  <a:lnTo>
                    <a:pt x="2191" y="774"/>
                  </a:lnTo>
                  <a:cubicBezTo>
                    <a:pt x="2024" y="310"/>
                    <a:pt x="1596" y="0"/>
                    <a:pt x="110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83"/>
            <p:cNvSpPr/>
            <p:nvPr/>
          </p:nvSpPr>
          <p:spPr>
            <a:xfrm>
              <a:off x="2829731" y="4443917"/>
              <a:ext cx="70116" cy="52706"/>
            </a:xfrm>
            <a:custGeom>
              <a:rect b="b" l="l" r="r" t="t"/>
              <a:pathLst>
                <a:path extrusionOk="0" h="1656" w="2203">
                  <a:moveTo>
                    <a:pt x="1096" y="310"/>
                  </a:moveTo>
                  <a:cubicBezTo>
                    <a:pt x="1381" y="310"/>
                    <a:pt x="1631" y="441"/>
                    <a:pt x="1786" y="667"/>
                  </a:cubicBezTo>
                  <a:lnTo>
                    <a:pt x="417" y="667"/>
                  </a:lnTo>
                  <a:cubicBezTo>
                    <a:pt x="560" y="441"/>
                    <a:pt x="810" y="310"/>
                    <a:pt x="1096" y="310"/>
                  </a:cubicBezTo>
                  <a:close/>
                  <a:moveTo>
                    <a:pt x="1786" y="976"/>
                  </a:moveTo>
                  <a:cubicBezTo>
                    <a:pt x="1631" y="1203"/>
                    <a:pt x="1381" y="1334"/>
                    <a:pt x="1096" y="1334"/>
                  </a:cubicBezTo>
                  <a:cubicBezTo>
                    <a:pt x="810" y="1334"/>
                    <a:pt x="560" y="1203"/>
                    <a:pt x="417" y="976"/>
                  </a:cubicBezTo>
                  <a:close/>
                  <a:moveTo>
                    <a:pt x="1096" y="0"/>
                  </a:moveTo>
                  <a:cubicBezTo>
                    <a:pt x="607" y="0"/>
                    <a:pt x="179" y="310"/>
                    <a:pt x="12" y="774"/>
                  </a:cubicBezTo>
                  <a:cubicBezTo>
                    <a:pt x="0" y="798"/>
                    <a:pt x="0" y="846"/>
                    <a:pt x="12" y="881"/>
                  </a:cubicBezTo>
                  <a:cubicBezTo>
                    <a:pt x="179" y="1334"/>
                    <a:pt x="607" y="1655"/>
                    <a:pt x="1096" y="1655"/>
                  </a:cubicBezTo>
                  <a:cubicBezTo>
                    <a:pt x="1584" y="1655"/>
                    <a:pt x="2024" y="1334"/>
                    <a:pt x="2179" y="881"/>
                  </a:cubicBezTo>
                  <a:cubicBezTo>
                    <a:pt x="2203" y="846"/>
                    <a:pt x="2203" y="822"/>
                    <a:pt x="2179" y="774"/>
                  </a:cubicBezTo>
                  <a:cubicBezTo>
                    <a:pt x="2024" y="310"/>
                    <a:pt x="1584" y="0"/>
                    <a:pt x="109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0" name="Google Shape;6890;p83"/>
          <p:cNvGrpSpPr/>
          <p:nvPr/>
        </p:nvGrpSpPr>
        <p:grpSpPr>
          <a:xfrm>
            <a:off x="7127716" y="4279432"/>
            <a:ext cx="248254" cy="361942"/>
            <a:chOff x="7127716" y="4279432"/>
            <a:chExt cx="248254" cy="361942"/>
          </a:xfrm>
        </p:grpSpPr>
        <p:sp>
          <p:nvSpPr>
            <p:cNvPr id="6891" name="Google Shape;6891;p83"/>
            <p:cNvSpPr/>
            <p:nvPr/>
          </p:nvSpPr>
          <p:spPr>
            <a:xfrm>
              <a:off x="7167500" y="4279432"/>
              <a:ext cx="169068" cy="226644"/>
            </a:xfrm>
            <a:custGeom>
              <a:rect b="b" l="l" r="r" t="t"/>
              <a:pathLst>
                <a:path extrusionOk="0" h="7121" w="5312">
                  <a:moveTo>
                    <a:pt x="4085" y="310"/>
                  </a:moveTo>
                  <a:lnTo>
                    <a:pt x="4085" y="1715"/>
                  </a:lnTo>
                  <a:cubicBezTo>
                    <a:pt x="4085" y="1834"/>
                    <a:pt x="4049" y="1930"/>
                    <a:pt x="4001" y="2037"/>
                  </a:cubicBezTo>
                  <a:lnTo>
                    <a:pt x="3918" y="2204"/>
                  </a:lnTo>
                  <a:cubicBezTo>
                    <a:pt x="3906" y="2239"/>
                    <a:pt x="3906" y="2251"/>
                    <a:pt x="3906" y="2275"/>
                  </a:cubicBezTo>
                  <a:lnTo>
                    <a:pt x="3906" y="2632"/>
                  </a:lnTo>
                  <a:cubicBezTo>
                    <a:pt x="3906" y="2989"/>
                    <a:pt x="3763" y="3311"/>
                    <a:pt x="3501" y="3561"/>
                  </a:cubicBezTo>
                  <a:cubicBezTo>
                    <a:pt x="3283" y="3801"/>
                    <a:pt x="2975" y="3921"/>
                    <a:pt x="2650" y="3921"/>
                  </a:cubicBezTo>
                  <a:cubicBezTo>
                    <a:pt x="2620" y="3921"/>
                    <a:pt x="2591" y="3920"/>
                    <a:pt x="2561" y="3918"/>
                  </a:cubicBezTo>
                  <a:cubicBezTo>
                    <a:pt x="1906" y="3870"/>
                    <a:pt x="1382" y="3311"/>
                    <a:pt x="1382" y="2608"/>
                  </a:cubicBezTo>
                  <a:lnTo>
                    <a:pt x="1382" y="2299"/>
                  </a:lnTo>
                  <a:cubicBezTo>
                    <a:pt x="1382" y="2263"/>
                    <a:pt x="1382" y="2251"/>
                    <a:pt x="1370" y="2215"/>
                  </a:cubicBezTo>
                  <a:lnTo>
                    <a:pt x="1287" y="2061"/>
                  </a:lnTo>
                  <a:cubicBezTo>
                    <a:pt x="1239" y="1953"/>
                    <a:pt x="1204" y="1846"/>
                    <a:pt x="1204" y="1727"/>
                  </a:cubicBezTo>
                  <a:lnTo>
                    <a:pt x="1204" y="1227"/>
                  </a:lnTo>
                  <a:cubicBezTo>
                    <a:pt x="1204" y="727"/>
                    <a:pt x="1608" y="310"/>
                    <a:pt x="2120" y="310"/>
                  </a:cubicBezTo>
                  <a:close/>
                  <a:moveTo>
                    <a:pt x="3204" y="4168"/>
                  </a:moveTo>
                  <a:lnTo>
                    <a:pt x="3204" y="4359"/>
                  </a:lnTo>
                  <a:cubicBezTo>
                    <a:pt x="3204" y="4418"/>
                    <a:pt x="3216" y="4466"/>
                    <a:pt x="3228" y="4525"/>
                  </a:cubicBezTo>
                  <a:lnTo>
                    <a:pt x="2656" y="4942"/>
                  </a:lnTo>
                  <a:lnTo>
                    <a:pt x="2073" y="4525"/>
                  </a:lnTo>
                  <a:cubicBezTo>
                    <a:pt x="2085" y="4478"/>
                    <a:pt x="2096" y="4418"/>
                    <a:pt x="2096" y="4359"/>
                  </a:cubicBezTo>
                  <a:lnTo>
                    <a:pt x="2096" y="4168"/>
                  </a:lnTo>
                  <a:cubicBezTo>
                    <a:pt x="2239" y="4216"/>
                    <a:pt x="2382" y="4263"/>
                    <a:pt x="2549" y="4263"/>
                  </a:cubicBezTo>
                  <a:lnTo>
                    <a:pt x="2656" y="4263"/>
                  </a:lnTo>
                  <a:cubicBezTo>
                    <a:pt x="2847" y="4263"/>
                    <a:pt x="3025" y="4228"/>
                    <a:pt x="3204" y="4168"/>
                  </a:cubicBezTo>
                  <a:close/>
                  <a:moveTo>
                    <a:pt x="2132" y="1"/>
                  </a:moveTo>
                  <a:cubicBezTo>
                    <a:pt x="1442" y="1"/>
                    <a:pt x="894" y="549"/>
                    <a:pt x="894" y="1239"/>
                  </a:cubicBezTo>
                  <a:lnTo>
                    <a:pt x="894" y="1739"/>
                  </a:lnTo>
                  <a:cubicBezTo>
                    <a:pt x="894" y="1906"/>
                    <a:pt x="942" y="2073"/>
                    <a:pt x="1001" y="2215"/>
                  </a:cubicBezTo>
                  <a:lnTo>
                    <a:pt x="1061" y="2346"/>
                  </a:lnTo>
                  <a:lnTo>
                    <a:pt x="1061" y="2620"/>
                  </a:lnTo>
                  <a:cubicBezTo>
                    <a:pt x="1061" y="3180"/>
                    <a:pt x="1346" y="3692"/>
                    <a:pt x="1775" y="3989"/>
                  </a:cubicBezTo>
                  <a:lnTo>
                    <a:pt x="1775" y="4359"/>
                  </a:lnTo>
                  <a:cubicBezTo>
                    <a:pt x="1775" y="4454"/>
                    <a:pt x="1715" y="4525"/>
                    <a:pt x="1644" y="4537"/>
                  </a:cubicBezTo>
                  <a:lnTo>
                    <a:pt x="632" y="4859"/>
                  </a:lnTo>
                  <a:cubicBezTo>
                    <a:pt x="251" y="4966"/>
                    <a:pt x="1" y="5299"/>
                    <a:pt x="1" y="5704"/>
                  </a:cubicBezTo>
                  <a:lnTo>
                    <a:pt x="1" y="6954"/>
                  </a:lnTo>
                  <a:cubicBezTo>
                    <a:pt x="1" y="7037"/>
                    <a:pt x="72" y="7121"/>
                    <a:pt x="168" y="7121"/>
                  </a:cubicBezTo>
                  <a:cubicBezTo>
                    <a:pt x="251" y="7121"/>
                    <a:pt x="334" y="7037"/>
                    <a:pt x="334" y="6954"/>
                  </a:cubicBezTo>
                  <a:lnTo>
                    <a:pt x="334" y="5704"/>
                  </a:lnTo>
                  <a:cubicBezTo>
                    <a:pt x="334" y="5466"/>
                    <a:pt x="477" y="5252"/>
                    <a:pt x="715" y="5180"/>
                  </a:cubicBezTo>
                  <a:lnTo>
                    <a:pt x="1727" y="4871"/>
                  </a:lnTo>
                  <a:cubicBezTo>
                    <a:pt x="1787" y="4859"/>
                    <a:pt x="1835" y="4823"/>
                    <a:pt x="1882" y="4799"/>
                  </a:cubicBezTo>
                  <a:lnTo>
                    <a:pt x="2442" y="5204"/>
                  </a:lnTo>
                  <a:cubicBezTo>
                    <a:pt x="2501" y="5252"/>
                    <a:pt x="2573" y="5287"/>
                    <a:pt x="2656" y="5287"/>
                  </a:cubicBezTo>
                  <a:cubicBezTo>
                    <a:pt x="2728" y="5287"/>
                    <a:pt x="2799" y="5252"/>
                    <a:pt x="2858" y="5204"/>
                  </a:cubicBezTo>
                  <a:lnTo>
                    <a:pt x="3430" y="4799"/>
                  </a:lnTo>
                  <a:cubicBezTo>
                    <a:pt x="3466" y="4823"/>
                    <a:pt x="3513" y="4859"/>
                    <a:pt x="3573" y="4871"/>
                  </a:cubicBezTo>
                  <a:lnTo>
                    <a:pt x="4585" y="5180"/>
                  </a:lnTo>
                  <a:cubicBezTo>
                    <a:pt x="4823" y="5252"/>
                    <a:pt x="4978" y="5466"/>
                    <a:pt x="4978" y="5704"/>
                  </a:cubicBezTo>
                  <a:lnTo>
                    <a:pt x="4978" y="6954"/>
                  </a:lnTo>
                  <a:cubicBezTo>
                    <a:pt x="4978" y="7037"/>
                    <a:pt x="5049" y="7121"/>
                    <a:pt x="5133" y="7121"/>
                  </a:cubicBezTo>
                  <a:cubicBezTo>
                    <a:pt x="5228" y="7121"/>
                    <a:pt x="5299" y="7037"/>
                    <a:pt x="5299" y="6954"/>
                  </a:cubicBezTo>
                  <a:lnTo>
                    <a:pt x="5299" y="5704"/>
                  </a:lnTo>
                  <a:cubicBezTo>
                    <a:pt x="5311" y="5299"/>
                    <a:pt x="5061" y="4954"/>
                    <a:pt x="4692" y="4835"/>
                  </a:cubicBezTo>
                  <a:lnTo>
                    <a:pt x="3680" y="4525"/>
                  </a:lnTo>
                  <a:cubicBezTo>
                    <a:pt x="3609" y="4501"/>
                    <a:pt x="3549" y="4418"/>
                    <a:pt x="3549" y="4347"/>
                  </a:cubicBezTo>
                  <a:lnTo>
                    <a:pt x="3549" y="3978"/>
                  </a:lnTo>
                  <a:cubicBezTo>
                    <a:pt x="3620" y="3930"/>
                    <a:pt x="3692" y="3870"/>
                    <a:pt x="3751" y="3811"/>
                  </a:cubicBezTo>
                  <a:cubicBezTo>
                    <a:pt x="4061" y="3513"/>
                    <a:pt x="4263" y="3085"/>
                    <a:pt x="4263" y="2656"/>
                  </a:cubicBezTo>
                  <a:lnTo>
                    <a:pt x="4263" y="2334"/>
                  </a:lnTo>
                  <a:lnTo>
                    <a:pt x="4323" y="2204"/>
                  </a:lnTo>
                  <a:cubicBezTo>
                    <a:pt x="4394" y="2061"/>
                    <a:pt x="4418" y="1894"/>
                    <a:pt x="4418" y="1727"/>
                  </a:cubicBezTo>
                  <a:lnTo>
                    <a:pt x="4418" y="168"/>
                  </a:lnTo>
                  <a:cubicBezTo>
                    <a:pt x="4418" y="72"/>
                    <a:pt x="4347" y="1"/>
                    <a:pt x="426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83"/>
            <p:cNvSpPr/>
            <p:nvPr/>
          </p:nvSpPr>
          <p:spPr>
            <a:xfrm>
              <a:off x="7246719" y="4455279"/>
              <a:ext cx="10248" cy="50033"/>
            </a:xfrm>
            <a:custGeom>
              <a:rect b="b" l="l" r="r" t="t"/>
              <a:pathLst>
                <a:path extrusionOk="0" h="1572" w="322">
                  <a:moveTo>
                    <a:pt x="167" y="0"/>
                  </a:moveTo>
                  <a:cubicBezTo>
                    <a:pt x="72" y="0"/>
                    <a:pt x="0" y="72"/>
                    <a:pt x="0" y="167"/>
                  </a:cubicBezTo>
                  <a:lnTo>
                    <a:pt x="0" y="1417"/>
                  </a:lnTo>
                  <a:cubicBezTo>
                    <a:pt x="0" y="1501"/>
                    <a:pt x="72" y="1572"/>
                    <a:pt x="167" y="1572"/>
                  </a:cubicBezTo>
                  <a:cubicBezTo>
                    <a:pt x="250" y="1572"/>
                    <a:pt x="322" y="1501"/>
                    <a:pt x="322" y="1417"/>
                  </a:cubicBezTo>
                  <a:lnTo>
                    <a:pt x="322" y="167"/>
                  </a:lnTo>
                  <a:cubicBezTo>
                    <a:pt x="322" y="72"/>
                    <a:pt x="250"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83"/>
            <p:cNvSpPr/>
            <p:nvPr/>
          </p:nvSpPr>
          <p:spPr>
            <a:xfrm>
              <a:off x="7195572" y="4466642"/>
              <a:ext cx="11012" cy="38670"/>
            </a:xfrm>
            <a:custGeom>
              <a:rect b="b" l="l" r="r" t="t"/>
              <a:pathLst>
                <a:path extrusionOk="0" h="1215" w="346">
                  <a:moveTo>
                    <a:pt x="167" y="1"/>
                  </a:moveTo>
                  <a:cubicBezTo>
                    <a:pt x="71" y="1"/>
                    <a:pt x="0" y="72"/>
                    <a:pt x="0" y="167"/>
                  </a:cubicBezTo>
                  <a:lnTo>
                    <a:pt x="0" y="1060"/>
                  </a:lnTo>
                  <a:cubicBezTo>
                    <a:pt x="0" y="1144"/>
                    <a:pt x="71" y="1215"/>
                    <a:pt x="167" y="1215"/>
                  </a:cubicBezTo>
                  <a:cubicBezTo>
                    <a:pt x="250" y="1215"/>
                    <a:pt x="322" y="1144"/>
                    <a:pt x="322" y="1060"/>
                  </a:cubicBezTo>
                  <a:lnTo>
                    <a:pt x="322" y="167"/>
                  </a:lnTo>
                  <a:cubicBezTo>
                    <a:pt x="345" y="72"/>
                    <a:pt x="262"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83"/>
            <p:cNvSpPr/>
            <p:nvPr/>
          </p:nvSpPr>
          <p:spPr>
            <a:xfrm>
              <a:off x="7297866" y="4466642"/>
              <a:ext cx="10280" cy="38670"/>
            </a:xfrm>
            <a:custGeom>
              <a:rect b="b" l="l" r="r" t="t"/>
              <a:pathLst>
                <a:path extrusionOk="0" h="1215" w="323">
                  <a:moveTo>
                    <a:pt x="167" y="1"/>
                  </a:moveTo>
                  <a:cubicBezTo>
                    <a:pt x="72" y="1"/>
                    <a:pt x="1" y="72"/>
                    <a:pt x="1" y="167"/>
                  </a:cubicBezTo>
                  <a:lnTo>
                    <a:pt x="1" y="1060"/>
                  </a:lnTo>
                  <a:cubicBezTo>
                    <a:pt x="1" y="1144"/>
                    <a:pt x="72" y="1215"/>
                    <a:pt x="167" y="1215"/>
                  </a:cubicBezTo>
                  <a:cubicBezTo>
                    <a:pt x="251" y="1215"/>
                    <a:pt x="322" y="1144"/>
                    <a:pt x="322" y="1060"/>
                  </a:cubicBezTo>
                  <a:lnTo>
                    <a:pt x="322" y="167"/>
                  </a:lnTo>
                  <a:cubicBezTo>
                    <a:pt x="322" y="72"/>
                    <a:pt x="251"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83"/>
            <p:cNvSpPr/>
            <p:nvPr/>
          </p:nvSpPr>
          <p:spPr>
            <a:xfrm>
              <a:off x="7235357" y="4608369"/>
              <a:ext cx="33005" cy="33005"/>
            </a:xfrm>
            <a:custGeom>
              <a:rect b="b" l="l" r="r" t="t"/>
              <a:pathLst>
                <a:path extrusionOk="0" h="1037" w="1037">
                  <a:moveTo>
                    <a:pt x="524" y="322"/>
                  </a:moveTo>
                  <a:cubicBezTo>
                    <a:pt x="619" y="322"/>
                    <a:pt x="715" y="417"/>
                    <a:pt x="715" y="512"/>
                  </a:cubicBezTo>
                  <a:cubicBezTo>
                    <a:pt x="715" y="620"/>
                    <a:pt x="619" y="715"/>
                    <a:pt x="524" y="715"/>
                  </a:cubicBezTo>
                  <a:cubicBezTo>
                    <a:pt x="417" y="715"/>
                    <a:pt x="322" y="620"/>
                    <a:pt x="322" y="512"/>
                  </a:cubicBezTo>
                  <a:cubicBezTo>
                    <a:pt x="322" y="417"/>
                    <a:pt x="417" y="322"/>
                    <a:pt x="524" y="322"/>
                  </a:cubicBezTo>
                  <a:close/>
                  <a:moveTo>
                    <a:pt x="524" y="0"/>
                  </a:moveTo>
                  <a:cubicBezTo>
                    <a:pt x="238" y="0"/>
                    <a:pt x="0" y="239"/>
                    <a:pt x="0" y="512"/>
                  </a:cubicBezTo>
                  <a:cubicBezTo>
                    <a:pt x="0" y="798"/>
                    <a:pt x="238" y="1036"/>
                    <a:pt x="524" y="1036"/>
                  </a:cubicBezTo>
                  <a:cubicBezTo>
                    <a:pt x="798" y="1036"/>
                    <a:pt x="1036" y="798"/>
                    <a:pt x="1036" y="512"/>
                  </a:cubicBezTo>
                  <a:cubicBezTo>
                    <a:pt x="1036" y="239"/>
                    <a:pt x="798" y="0"/>
                    <a:pt x="5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83"/>
            <p:cNvSpPr/>
            <p:nvPr/>
          </p:nvSpPr>
          <p:spPr>
            <a:xfrm>
              <a:off x="7127716" y="4608369"/>
              <a:ext cx="33387" cy="33005"/>
            </a:xfrm>
            <a:custGeom>
              <a:rect b="b" l="l" r="r" t="t"/>
              <a:pathLst>
                <a:path extrusionOk="0" h="1037" w="1049">
                  <a:moveTo>
                    <a:pt x="525" y="322"/>
                  </a:moveTo>
                  <a:cubicBezTo>
                    <a:pt x="632" y="322"/>
                    <a:pt x="715" y="417"/>
                    <a:pt x="715" y="512"/>
                  </a:cubicBezTo>
                  <a:cubicBezTo>
                    <a:pt x="715" y="620"/>
                    <a:pt x="632" y="715"/>
                    <a:pt x="525" y="715"/>
                  </a:cubicBezTo>
                  <a:cubicBezTo>
                    <a:pt x="418" y="715"/>
                    <a:pt x="334" y="620"/>
                    <a:pt x="334" y="512"/>
                  </a:cubicBezTo>
                  <a:cubicBezTo>
                    <a:pt x="334" y="417"/>
                    <a:pt x="418" y="322"/>
                    <a:pt x="525" y="322"/>
                  </a:cubicBezTo>
                  <a:close/>
                  <a:moveTo>
                    <a:pt x="525" y="0"/>
                  </a:moveTo>
                  <a:cubicBezTo>
                    <a:pt x="239" y="0"/>
                    <a:pt x="1" y="239"/>
                    <a:pt x="1" y="512"/>
                  </a:cubicBezTo>
                  <a:cubicBezTo>
                    <a:pt x="1" y="798"/>
                    <a:pt x="239" y="1036"/>
                    <a:pt x="525" y="1036"/>
                  </a:cubicBezTo>
                  <a:cubicBezTo>
                    <a:pt x="810" y="1036"/>
                    <a:pt x="1049" y="798"/>
                    <a:pt x="1049" y="512"/>
                  </a:cubicBezTo>
                  <a:cubicBezTo>
                    <a:pt x="1049" y="239"/>
                    <a:pt x="810" y="0"/>
                    <a:pt x="52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83"/>
            <p:cNvSpPr/>
            <p:nvPr/>
          </p:nvSpPr>
          <p:spPr>
            <a:xfrm>
              <a:off x="7342965" y="4608369"/>
              <a:ext cx="33005" cy="33005"/>
            </a:xfrm>
            <a:custGeom>
              <a:rect b="b" l="l" r="r" t="t"/>
              <a:pathLst>
                <a:path extrusionOk="0" h="1037" w="1037">
                  <a:moveTo>
                    <a:pt x="513" y="322"/>
                  </a:moveTo>
                  <a:cubicBezTo>
                    <a:pt x="620" y="322"/>
                    <a:pt x="715" y="417"/>
                    <a:pt x="715" y="512"/>
                  </a:cubicBezTo>
                  <a:cubicBezTo>
                    <a:pt x="715" y="620"/>
                    <a:pt x="620" y="715"/>
                    <a:pt x="513" y="715"/>
                  </a:cubicBezTo>
                  <a:cubicBezTo>
                    <a:pt x="417" y="715"/>
                    <a:pt x="322" y="620"/>
                    <a:pt x="322" y="512"/>
                  </a:cubicBezTo>
                  <a:cubicBezTo>
                    <a:pt x="322" y="417"/>
                    <a:pt x="417" y="322"/>
                    <a:pt x="513" y="322"/>
                  </a:cubicBezTo>
                  <a:close/>
                  <a:moveTo>
                    <a:pt x="513" y="0"/>
                  </a:moveTo>
                  <a:cubicBezTo>
                    <a:pt x="227" y="0"/>
                    <a:pt x="1" y="239"/>
                    <a:pt x="1" y="512"/>
                  </a:cubicBezTo>
                  <a:cubicBezTo>
                    <a:pt x="1" y="798"/>
                    <a:pt x="227" y="1036"/>
                    <a:pt x="513" y="1036"/>
                  </a:cubicBezTo>
                  <a:cubicBezTo>
                    <a:pt x="798" y="1036"/>
                    <a:pt x="1036" y="798"/>
                    <a:pt x="1036" y="512"/>
                  </a:cubicBezTo>
                  <a:cubicBezTo>
                    <a:pt x="1036" y="239"/>
                    <a:pt x="810" y="0"/>
                    <a:pt x="51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83"/>
            <p:cNvSpPr/>
            <p:nvPr/>
          </p:nvSpPr>
          <p:spPr>
            <a:xfrm>
              <a:off x="7159194" y="4517788"/>
              <a:ext cx="186064" cy="84916"/>
            </a:xfrm>
            <a:custGeom>
              <a:rect b="b" l="l" r="r" t="t"/>
              <a:pathLst>
                <a:path extrusionOk="0" h="2668" w="5846">
                  <a:moveTo>
                    <a:pt x="2929" y="1"/>
                  </a:moveTo>
                  <a:cubicBezTo>
                    <a:pt x="2834" y="1"/>
                    <a:pt x="2762" y="72"/>
                    <a:pt x="2762" y="168"/>
                  </a:cubicBezTo>
                  <a:lnTo>
                    <a:pt x="2762" y="715"/>
                  </a:lnTo>
                  <a:lnTo>
                    <a:pt x="1607" y="715"/>
                  </a:lnTo>
                  <a:cubicBezTo>
                    <a:pt x="1381" y="715"/>
                    <a:pt x="1167" y="822"/>
                    <a:pt x="1036" y="1013"/>
                  </a:cubicBezTo>
                  <a:lnTo>
                    <a:pt x="60" y="2394"/>
                  </a:lnTo>
                  <a:cubicBezTo>
                    <a:pt x="0" y="2465"/>
                    <a:pt x="24" y="2573"/>
                    <a:pt x="95" y="2632"/>
                  </a:cubicBezTo>
                  <a:cubicBezTo>
                    <a:pt x="127" y="2655"/>
                    <a:pt x="160" y="2665"/>
                    <a:pt x="192" y="2665"/>
                  </a:cubicBezTo>
                  <a:cubicBezTo>
                    <a:pt x="245" y="2665"/>
                    <a:pt x="296" y="2636"/>
                    <a:pt x="333" y="2585"/>
                  </a:cubicBezTo>
                  <a:lnTo>
                    <a:pt x="1322" y="1203"/>
                  </a:lnTo>
                  <a:cubicBezTo>
                    <a:pt x="1393" y="1120"/>
                    <a:pt x="1500" y="1061"/>
                    <a:pt x="1619" y="1061"/>
                  </a:cubicBezTo>
                  <a:lnTo>
                    <a:pt x="2774" y="1061"/>
                  </a:lnTo>
                  <a:lnTo>
                    <a:pt x="2774" y="2311"/>
                  </a:lnTo>
                  <a:cubicBezTo>
                    <a:pt x="2774" y="2394"/>
                    <a:pt x="2858" y="2465"/>
                    <a:pt x="2941" y="2465"/>
                  </a:cubicBezTo>
                  <a:cubicBezTo>
                    <a:pt x="3036" y="2465"/>
                    <a:pt x="3108" y="2394"/>
                    <a:pt x="3108" y="2311"/>
                  </a:cubicBezTo>
                  <a:lnTo>
                    <a:pt x="3108" y="1061"/>
                  </a:lnTo>
                  <a:lnTo>
                    <a:pt x="4262" y="1061"/>
                  </a:lnTo>
                  <a:cubicBezTo>
                    <a:pt x="4382" y="1061"/>
                    <a:pt x="4489" y="1120"/>
                    <a:pt x="4560" y="1203"/>
                  </a:cubicBezTo>
                  <a:lnTo>
                    <a:pt x="5548" y="2585"/>
                  </a:lnTo>
                  <a:cubicBezTo>
                    <a:pt x="5572" y="2632"/>
                    <a:pt x="5632" y="2668"/>
                    <a:pt x="5679" y="2668"/>
                  </a:cubicBezTo>
                  <a:cubicBezTo>
                    <a:pt x="5715" y="2668"/>
                    <a:pt x="5751" y="2644"/>
                    <a:pt x="5775" y="2632"/>
                  </a:cubicBezTo>
                  <a:cubicBezTo>
                    <a:pt x="5834" y="2561"/>
                    <a:pt x="5846" y="2454"/>
                    <a:pt x="5798" y="2382"/>
                  </a:cubicBezTo>
                  <a:lnTo>
                    <a:pt x="4822" y="1001"/>
                  </a:lnTo>
                  <a:cubicBezTo>
                    <a:pt x="4679" y="822"/>
                    <a:pt x="4477" y="703"/>
                    <a:pt x="4251" y="703"/>
                  </a:cubicBezTo>
                  <a:lnTo>
                    <a:pt x="3096" y="703"/>
                  </a:lnTo>
                  <a:lnTo>
                    <a:pt x="3096" y="168"/>
                  </a:lnTo>
                  <a:cubicBezTo>
                    <a:pt x="3096" y="72"/>
                    <a:pt x="3012" y="1"/>
                    <a:pt x="292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83"/>
            <p:cNvSpPr/>
            <p:nvPr/>
          </p:nvSpPr>
          <p:spPr>
            <a:xfrm>
              <a:off x="7217915" y="4321126"/>
              <a:ext cx="68238" cy="25812"/>
            </a:xfrm>
            <a:custGeom>
              <a:rect b="b" l="l" r="r" t="t"/>
              <a:pathLst>
                <a:path extrusionOk="0" h="811" w="2144">
                  <a:moveTo>
                    <a:pt x="933" y="1"/>
                  </a:moveTo>
                  <a:cubicBezTo>
                    <a:pt x="491" y="1"/>
                    <a:pt x="139" y="113"/>
                    <a:pt x="120" y="120"/>
                  </a:cubicBezTo>
                  <a:cubicBezTo>
                    <a:pt x="36" y="155"/>
                    <a:pt x="1" y="215"/>
                    <a:pt x="1" y="286"/>
                  </a:cubicBezTo>
                  <a:lnTo>
                    <a:pt x="1" y="643"/>
                  </a:lnTo>
                  <a:cubicBezTo>
                    <a:pt x="1" y="727"/>
                    <a:pt x="72" y="810"/>
                    <a:pt x="155" y="810"/>
                  </a:cubicBezTo>
                  <a:cubicBezTo>
                    <a:pt x="251" y="810"/>
                    <a:pt x="322" y="727"/>
                    <a:pt x="322" y="643"/>
                  </a:cubicBezTo>
                  <a:lnTo>
                    <a:pt x="322" y="417"/>
                  </a:lnTo>
                  <a:cubicBezTo>
                    <a:pt x="455" y="384"/>
                    <a:pt x="683" y="341"/>
                    <a:pt x="940" y="341"/>
                  </a:cubicBezTo>
                  <a:cubicBezTo>
                    <a:pt x="1236" y="341"/>
                    <a:pt x="1572" y="398"/>
                    <a:pt x="1846" y="596"/>
                  </a:cubicBezTo>
                  <a:cubicBezTo>
                    <a:pt x="1877" y="622"/>
                    <a:pt x="1914" y="634"/>
                    <a:pt x="1951" y="634"/>
                  </a:cubicBezTo>
                  <a:cubicBezTo>
                    <a:pt x="1999" y="634"/>
                    <a:pt x="2045" y="613"/>
                    <a:pt x="2072" y="572"/>
                  </a:cubicBezTo>
                  <a:cubicBezTo>
                    <a:pt x="2144" y="489"/>
                    <a:pt x="2120" y="393"/>
                    <a:pt x="2048" y="334"/>
                  </a:cubicBezTo>
                  <a:cubicBezTo>
                    <a:pt x="1703" y="74"/>
                    <a:pt x="1289" y="1"/>
                    <a:pt x="93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0" name="Google Shape;6900;p83"/>
          <p:cNvGrpSpPr/>
          <p:nvPr/>
        </p:nvGrpSpPr>
        <p:grpSpPr>
          <a:xfrm>
            <a:off x="7565408" y="4279432"/>
            <a:ext cx="248255" cy="361942"/>
            <a:chOff x="7565408" y="4279432"/>
            <a:chExt cx="248255" cy="361942"/>
          </a:xfrm>
        </p:grpSpPr>
        <p:sp>
          <p:nvSpPr>
            <p:cNvPr id="6901" name="Google Shape;6901;p83"/>
            <p:cNvSpPr/>
            <p:nvPr/>
          </p:nvSpPr>
          <p:spPr>
            <a:xfrm>
              <a:off x="7610126" y="4279432"/>
              <a:ext cx="158055" cy="236892"/>
            </a:xfrm>
            <a:custGeom>
              <a:rect b="b" l="l" r="r" t="t"/>
              <a:pathLst>
                <a:path extrusionOk="0" h="7443" w="4966">
                  <a:moveTo>
                    <a:pt x="2501" y="346"/>
                  </a:moveTo>
                  <a:cubicBezTo>
                    <a:pt x="2882" y="346"/>
                    <a:pt x="3191" y="572"/>
                    <a:pt x="3227" y="870"/>
                  </a:cubicBezTo>
                  <a:cubicBezTo>
                    <a:pt x="3001" y="775"/>
                    <a:pt x="2763" y="727"/>
                    <a:pt x="2501" y="727"/>
                  </a:cubicBezTo>
                  <a:cubicBezTo>
                    <a:pt x="2239" y="727"/>
                    <a:pt x="1989" y="775"/>
                    <a:pt x="1763" y="870"/>
                  </a:cubicBezTo>
                  <a:cubicBezTo>
                    <a:pt x="1798" y="572"/>
                    <a:pt x="2108" y="346"/>
                    <a:pt x="2501" y="346"/>
                  </a:cubicBezTo>
                  <a:close/>
                  <a:moveTo>
                    <a:pt x="2501" y="1061"/>
                  </a:moveTo>
                  <a:cubicBezTo>
                    <a:pt x="3394" y="1061"/>
                    <a:pt x="4108" y="1787"/>
                    <a:pt x="4108" y="2668"/>
                  </a:cubicBezTo>
                  <a:cubicBezTo>
                    <a:pt x="4108" y="2799"/>
                    <a:pt x="4084" y="2918"/>
                    <a:pt x="4061" y="3049"/>
                  </a:cubicBezTo>
                  <a:cubicBezTo>
                    <a:pt x="4025" y="2918"/>
                    <a:pt x="3953" y="2799"/>
                    <a:pt x="3846" y="2715"/>
                  </a:cubicBezTo>
                  <a:cubicBezTo>
                    <a:pt x="3191" y="2132"/>
                    <a:pt x="2036" y="1977"/>
                    <a:pt x="1989" y="1977"/>
                  </a:cubicBezTo>
                  <a:cubicBezTo>
                    <a:pt x="1983" y="1976"/>
                    <a:pt x="1977" y="1976"/>
                    <a:pt x="1970" y="1976"/>
                  </a:cubicBezTo>
                  <a:cubicBezTo>
                    <a:pt x="1892" y="1976"/>
                    <a:pt x="1810" y="2044"/>
                    <a:pt x="1810" y="2132"/>
                  </a:cubicBezTo>
                  <a:cubicBezTo>
                    <a:pt x="1798" y="2215"/>
                    <a:pt x="1870" y="2311"/>
                    <a:pt x="1953" y="2311"/>
                  </a:cubicBezTo>
                  <a:cubicBezTo>
                    <a:pt x="1977" y="2311"/>
                    <a:pt x="3072" y="2454"/>
                    <a:pt x="3644" y="2966"/>
                  </a:cubicBezTo>
                  <a:cubicBezTo>
                    <a:pt x="3715" y="3037"/>
                    <a:pt x="3763" y="3144"/>
                    <a:pt x="3763" y="3251"/>
                  </a:cubicBezTo>
                  <a:lnTo>
                    <a:pt x="3763" y="3394"/>
                  </a:lnTo>
                  <a:cubicBezTo>
                    <a:pt x="3751" y="4061"/>
                    <a:pt x="3179" y="4632"/>
                    <a:pt x="2501" y="4632"/>
                  </a:cubicBezTo>
                  <a:cubicBezTo>
                    <a:pt x="1798" y="4632"/>
                    <a:pt x="1251" y="4061"/>
                    <a:pt x="1251" y="3382"/>
                  </a:cubicBezTo>
                  <a:cubicBezTo>
                    <a:pt x="1251" y="3335"/>
                    <a:pt x="1274" y="3275"/>
                    <a:pt x="1310" y="3251"/>
                  </a:cubicBezTo>
                  <a:cubicBezTo>
                    <a:pt x="1441" y="3144"/>
                    <a:pt x="1632" y="2977"/>
                    <a:pt x="1751" y="2739"/>
                  </a:cubicBezTo>
                  <a:cubicBezTo>
                    <a:pt x="1798" y="2656"/>
                    <a:pt x="1763" y="2561"/>
                    <a:pt x="1679" y="2513"/>
                  </a:cubicBezTo>
                  <a:cubicBezTo>
                    <a:pt x="1651" y="2503"/>
                    <a:pt x="1625" y="2497"/>
                    <a:pt x="1600" y="2497"/>
                  </a:cubicBezTo>
                  <a:cubicBezTo>
                    <a:pt x="1538" y="2497"/>
                    <a:pt x="1487" y="2529"/>
                    <a:pt x="1453" y="2596"/>
                  </a:cubicBezTo>
                  <a:cubicBezTo>
                    <a:pt x="1370" y="2775"/>
                    <a:pt x="1215" y="2906"/>
                    <a:pt x="1108" y="2977"/>
                  </a:cubicBezTo>
                  <a:cubicBezTo>
                    <a:pt x="1048" y="3025"/>
                    <a:pt x="989" y="3085"/>
                    <a:pt x="965" y="3156"/>
                  </a:cubicBezTo>
                  <a:cubicBezTo>
                    <a:pt x="917" y="2989"/>
                    <a:pt x="893" y="2835"/>
                    <a:pt x="893" y="2668"/>
                  </a:cubicBezTo>
                  <a:cubicBezTo>
                    <a:pt x="893" y="1775"/>
                    <a:pt x="1620" y="1061"/>
                    <a:pt x="2501" y="1061"/>
                  </a:cubicBezTo>
                  <a:close/>
                  <a:moveTo>
                    <a:pt x="3048" y="4871"/>
                  </a:moveTo>
                  <a:lnTo>
                    <a:pt x="3048" y="5109"/>
                  </a:lnTo>
                  <a:cubicBezTo>
                    <a:pt x="3048" y="5156"/>
                    <a:pt x="3048" y="5192"/>
                    <a:pt x="3060" y="5240"/>
                  </a:cubicBezTo>
                  <a:lnTo>
                    <a:pt x="2501" y="5656"/>
                  </a:lnTo>
                  <a:lnTo>
                    <a:pt x="1929" y="5240"/>
                  </a:lnTo>
                  <a:cubicBezTo>
                    <a:pt x="1941" y="5192"/>
                    <a:pt x="1941" y="5156"/>
                    <a:pt x="1941" y="5109"/>
                  </a:cubicBezTo>
                  <a:lnTo>
                    <a:pt x="1941" y="4871"/>
                  </a:lnTo>
                  <a:cubicBezTo>
                    <a:pt x="2108" y="4930"/>
                    <a:pt x="2298" y="4954"/>
                    <a:pt x="2501" y="4954"/>
                  </a:cubicBezTo>
                  <a:cubicBezTo>
                    <a:pt x="2691" y="4954"/>
                    <a:pt x="2870" y="4930"/>
                    <a:pt x="3048" y="4871"/>
                  </a:cubicBezTo>
                  <a:close/>
                  <a:moveTo>
                    <a:pt x="2477" y="1"/>
                  </a:moveTo>
                  <a:cubicBezTo>
                    <a:pt x="1905" y="1"/>
                    <a:pt x="1429" y="394"/>
                    <a:pt x="1429" y="882"/>
                  </a:cubicBezTo>
                  <a:cubicBezTo>
                    <a:pt x="1429" y="930"/>
                    <a:pt x="1429" y="965"/>
                    <a:pt x="1441" y="1013"/>
                  </a:cubicBezTo>
                  <a:cubicBezTo>
                    <a:pt x="893" y="1358"/>
                    <a:pt x="536" y="1965"/>
                    <a:pt x="536" y="2656"/>
                  </a:cubicBezTo>
                  <a:cubicBezTo>
                    <a:pt x="536" y="3096"/>
                    <a:pt x="691" y="3549"/>
                    <a:pt x="977" y="3882"/>
                  </a:cubicBezTo>
                  <a:cubicBezTo>
                    <a:pt x="1096" y="4216"/>
                    <a:pt x="1322" y="4501"/>
                    <a:pt x="1608" y="4692"/>
                  </a:cubicBezTo>
                  <a:lnTo>
                    <a:pt x="1608" y="5097"/>
                  </a:lnTo>
                  <a:cubicBezTo>
                    <a:pt x="1608" y="5168"/>
                    <a:pt x="1560" y="5240"/>
                    <a:pt x="1489" y="5275"/>
                  </a:cubicBezTo>
                  <a:lnTo>
                    <a:pt x="417" y="5752"/>
                  </a:lnTo>
                  <a:cubicBezTo>
                    <a:pt x="155" y="5871"/>
                    <a:pt x="0" y="6109"/>
                    <a:pt x="0" y="6383"/>
                  </a:cubicBezTo>
                  <a:lnTo>
                    <a:pt x="0" y="7276"/>
                  </a:lnTo>
                  <a:cubicBezTo>
                    <a:pt x="0" y="7371"/>
                    <a:pt x="72" y="7442"/>
                    <a:pt x="155" y="7442"/>
                  </a:cubicBezTo>
                  <a:cubicBezTo>
                    <a:pt x="251" y="7442"/>
                    <a:pt x="322" y="7371"/>
                    <a:pt x="322" y="7276"/>
                  </a:cubicBezTo>
                  <a:lnTo>
                    <a:pt x="322" y="6383"/>
                  </a:lnTo>
                  <a:cubicBezTo>
                    <a:pt x="322" y="6240"/>
                    <a:pt x="417" y="6109"/>
                    <a:pt x="548" y="6049"/>
                  </a:cubicBezTo>
                  <a:lnTo>
                    <a:pt x="1620" y="5573"/>
                  </a:lnTo>
                  <a:cubicBezTo>
                    <a:pt x="1667" y="5549"/>
                    <a:pt x="1691" y="5525"/>
                    <a:pt x="1727" y="5513"/>
                  </a:cubicBezTo>
                  <a:lnTo>
                    <a:pt x="2263" y="5906"/>
                  </a:lnTo>
                  <a:cubicBezTo>
                    <a:pt x="2322" y="5954"/>
                    <a:pt x="2394" y="5990"/>
                    <a:pt x="2465" y="5990"/>
                  </a:cubicBezTo>
                  <a:cubicBezTo>
                    <a:pt x="2537" y="5990"/>
                    <a:pt x="2620" y="5954"/>
                    <a:pt x="2679" y="5906"/>
                  </a:cubicBezTo>
                  <a:lnTo>
                    <a:pt x="3215" y="5513"/>
                  </a:lnTo>
                  <a:cubicBezTo>
                    <a:pt x="3239" y="5537"/>
                    <a:pt x="3287" y="5549"/>
                    <a:pt x="3310" y="5573"/>
                  </a:cubicBezTo>
                  <a:lnTo>
                    <a:pt x="4382" y="6049"/>
                  </a:lnTo>
                  <a:cubicBezTo>
                    <a:pt x="4525" y="6109"/>
                    <a:pt x="4608" y="6240"/>
                    <a:pt x="4608" y="6383"/>
                  </a:cubicBezTo>
                  <a:lnTo>
                    <a:pt x="4608" y="7276"/>
                  </a:lnTo>
                  <a:cubicBezTo>
                    <a:pt x="4608" y="7371"/>
                    <a:pt x="4680" y="7442"/>
                    <a:pt x="4775" y="7442"/>
                  </a:cubicBezTo>
                  <a:cubicBezTo>
                    <a:pt x="4858" y="7442"/>
                    <a:pt x="4942" y="7371"/>
                    <a:pt x="4942" y="7276"/>
                  </a:cubicBezTo>
                  <a:lnTo>
                    <a:pt x="4942" y="6383"/>
                  </a:lnTo>
                  <a:cubicBezTo>
                    <a:pt x="4965" y="6121"/>
                    <a:pt x="4799" y="5871"/>
                    <a:pt x="4549" y="5752"/>
                  </a:cubicBezTo>
                  <a:lnTo>
                    <a:pt x="3477" y="5275"/>
                  </a:lnTo>
                  <a:cubicBezTo>
                    <a:pt x="3406" y="5240"/>
                    <a:pt x="3358" y="5168"/>
                    <a:pt x="3358" y="5097"/>
                  </a:cubicBezTo>
                  <a:lnTo>
                    <a:pt x="3358" y="4692"/>
                  </a:lnTo>
                  <a:cubicBezTo>
                    <a:pt x="3644" y="4501"/>
                    <a:pt x="3870" y="4216"/>
                    <a:pt x="3989" y="3882"/>
                  </a:cubicBezTo>
                  <a:cubicBezTo>
                    <a:pt x="4263" y="3549"/>
                    <a:pt x="4430" y="3096"/>
                    <a:pt x="4430" y="2656"/>
                  </a:cubicBezTo>
                  <a:cubicBezTo>
                    <a:pt x="4430" y="1965"/>
                    <a:pt x="4072" y="1358"/>
                    <a:pt x="3525" y="1013"/>
                  </a:cubicBezTo>
                  <a:cubicBezTo>
                    <a:pt x="3537" y="965"/>
                    <a:pt x="3537" y="930"/>
                    <a:pt x="3537" y="882"/>
                  </a:cubicBezTo>
                  <a:cubicBezTo>
                    <a:pt x="3537" y="394"/>
                    <a:pt x="3060" y="1"/>
                    <a:pt x="247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83"/>
            <p:cNvSpPr/>
            <p:nvPr/>
          </p:nvSpPr>
          <p:spPr>
            <a:xfrm>
              <a:off x="7684411" y="4478004"/>
              <a:ext cx="10248" cy="38702"/>
            </a:xfrm>
            <a:custGeom>
              <a:rect b="b" l="l" r="r" t="t"/>
              <a:pathLst>
                <a:path extrusionOk="0" h="1216" w="322">
                  <a:moveTo>
                    <a:pt x="167" y="1"/>
                  </a:moveTo>
                  <a:cubicBezTo>
                    <a:pt x="72" y="1"/>
                    <a:pt x="0" y="72"/>
                    <a:pt x="0" y="167"/>
                  </a:cubicBezTo>
                  <a:lnTo>
                    <a:pt x="0" y="1060"/>
                  </a:lnTo>
                  <a:cubicBezTo>
                    <a:pt x="0" y="1144"/>
                    <a:pt x="72" y="1215"/>
                    <a:pt x="167" y="1215"/>
                  </a:cubicBezTo>
                  <a:cubicBezTo>
                    <a:pt x="250" y="1215"/>
                    <a:pt x="322" y="1144"/>
                    <a:pt x="322" y="1060"/>
                  </a:cubicBezTo>
                  <a:lnTo>
                    <a:pt x="322" y="167"/>
                  </a:lnTo>
                  <a:cubicBezTo>
                    <a:pt x="322" y="72"/>
                    <a:pt x="250"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83"/>
            <p:cNvSpPr/>
            <p:nvPr/>
          </p:nvSpPr>
          <p:spPr>
            <a:xfrm>
              <a:off x="7638929" y="4489366"/>
              <a:ext cx="10248" cy="27340"/>
            </a:xfrm>
            <a:custGeom>
              <a:rect b="b" l="l" r="r" t="t"/>
              <a:pathLst>
                <a:path extrusionOk="0" h="859" w="322">
                  <a:moveTo>
                    <a:pt x="167" y="1"/>
                  </a:moveTo>
                  <a:cubicBezTo>
                    <a:pt x="72" y="1"/>
                    <a:pt x="0" y="72"/>
                    <a:pt x="0" y="168"/>
                  </a:cubicBezTo>
                  <a:lnTo>
                    <a:pt x="0" y="703"/>
                  </a:lnTo>
                  <a:cubicBezTo>
                    <a:pt x="0" y="787"/>
                    <a:pt x="72" y="858"/>
                    <a:pt x="167" y="858"/>
                  </a:cubicBezTo>
                  <a:cubicBezTo>
                    <a:pt x="250" y="858"/>
                    <a:pt x="322" y="787"/>
                    <a:pt x="322" y="703"/>
                  </a:cubicBezTo>
                  <a:lnTo>
                    <a:pt x="322" y="168"/>
                  </a:lnTo>
                  <a:cubicBezTo>
                    <a:pt x="322" y="72"/>
                    <a:pt x="250"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83"/>
            <p:cNvSpPr/>
            <p:nvPr/>
          </p:nvSpPr>
          <p:spPr>
            <a:xfrm>
              <a:off x="7729479" y="4489366"/>
              <a:ext cx="10662" cy="27340"/>
            </a:xfrm>
            <a:custGeom>
              <a:rect b="b" l="l" r="r" t="t"/>
              <a:pathLst>
                <a:path extrusionOk="0" h="859" w="335">
                  <a:moveTo>
                    <a:pt x="156" y="1"/>
                  </a:moveTo>
                  <a:cubicBezTo>
                    <a:pt x="72" y="1"/>
                    <a:pt x="1" y="72"/>
                    <a:pt x="1" y="168"/>
                  </a:cubicBezTo>
                  <a:lnTo>
                    <a:pt x="1" y="703"/>
                  </a:lnTo>
                  <a:cubicBezTo>
                    <a:pt x="1" y="787"/>
                    <a:pt x="72" y="858"/>
                    <a:pt x="156" y="858"/>
                  </a:cubicBezTo>
                  <a:cubicBezTo>
                    <a:pt x="251" y="858"/>
                    <a:pt x="322" y="787"/>
                    <a:pt x="322" y="703"/>
                  </a:cubicBezTo>
                  <a:lnTo>
                    <a:pt x="322" y="168"/>
                  </a:lnTo>
                  <a:cubicBezTo>
                    <a:pt x="334" y="72"/>
                    <a:pt x="263" y="1"/>
                    <a:pt x="15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83"/>
            <p:cNvSpPr/>
            <p:nvPr/>
          </p:nvSpPr>
          <p:spPr>
            <a:xfrm>
              <a:off x="7673017" y="4608369"/>
              <a:ext cx="33005" cy="33005"/>
            </a:xfrm>
            <a:custGeom>
              <a:rect b="b" l="l" r="r" t="t"/>
              <a:pathLst>
                <a:path extrusionOk="0" h="1037" w="1037">
                  <a:moveTo>
                    <a:pt x="525" y="322"/>
                  </a:moveTo>
                  <a:cubicBezTo>
                    <a:pt x="620" y="322"/>
                    <a:pt x="715" y="417"/>
                    <a:pt x="715" y="512"/>
                  </a:cubicBezTo>
                  <a:cubicBezTo>
                    <a:pt x="715" y="620"/>
                    <a:pt x="620" y="715"/>
                    <a:pt x="525" y="715"/>
                  </a:cubicBezTo>
                  <a:cubicBezTo>
                    <a:pt x="418" y="715"/>
                    <a:pt x="322" y="620"/>
                    <a:pt x="322" y="512"/>
                  </a:cubicBezTo>
                  <a:cubicBezTo>
                    <a:pt x="322" y="417"/>
                    <a:pt x="418" y="322"/>
                    <a:pt x="525" y="322"/>
                  </a:cubicBezTo>
                  <a:close/>
                  <a:moveTo>
                    <a:pt x="525" y="0"/>
                  </a:moveTo>
                  <a:cubicBezTo>
                    <a:pt x="239" y="0"/>
                    <a:pt x="1" y="239"/>
                    <a:pt x="1" y="512"/>
                  </a:cubicBezTo>
                  <a:cubicBezTo>
                    <a:pt x="1" y="798"/>
                    <a:pt x="239" y="1036"/>
                    <a:pt x="525" y="1036"/>
                  </a:cubicBezTo>
                  <a:cubicBezTo>
                    <a:pt x="799" y="1036"/>
                    <a:pt x="1037" y="798"/>
                    <a:pt x="1037" y="512"/>
                  </a:cubicBezTo>
                  <a:cubicBezTo>
                    <a:pt x="1037" y="239"/>
                    <a:pt x="799" y="0"/>
                    <a:pt x="52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83"/>
            <p:cNvSpPr/>
            <p:nvPr/>
          </p:nvSpPr>
          <p:spPr>
            <a:xfrm>
              <a:off x="7565408" y="4608369"/>
              <a:ext cx="33387" cy="33005"/>
            </a:xfrm>
            <a:custGeom>
              <a:rect b="b" l="l" r="r" t="t"/>
              <a:pathLst>
                <a:path extrusionOk="0" h="1037" w="1049">
                  <a:moveTo>
                    <a:pt x="524" y="322"/>
                  </a:moveTo>
                  <a:cubicBezTo>
                    <a:pt x="632" y="322"/>
                    <a:pt x="715" y="417"/>
                    <a:pt x="715" y="512"/>
                  </a:cubicBezTo>
                  <a:cubicBezTo>
                    <a:pt x="715" y="620"/>
                    <a:pt x="632" y="715"/>
                    <a:pt x="524" y="715"/>
                  </a:cubicBezTo>
                  <a:cubicBezTo>
                    <a:pt x="417" y="715"/>
                    <a:pt x="334" y="620"/>
                    <a:pt x="334" y="512"/>
                  </a:cubicBezTo>
                  <a:cubicBezTo>
                    <a:pt x="334" y="417"/>
                    <a:pt x="417" y="322"/>
                    <a:pt x="524" y="322"/>
                  </a:cubicBezTo>
                  <a:close/>
                  <a:moveTo>
                    <a:pt x="524" y="0"/>
                  </a:moveTo>
                  <a:cubicBezTo>
                    <a:pt x="239" y="0"/>
                    <a:pt x="1" y="239"/>
                    <a:pt x="1" y="512"/>
                  </a:cubicBezTo>
                  <a:cubicBezTo>
                    <a:pt x="1" y="798"/>
                    <a:pt x="239" y="1036"/>
                    <a:pt x="524" y="1036"/>
                  </a:cubicBezTo>
                  <a:cubicBezTo>
                    <a:pt x="810" y="1036"/>
                    <a:pt x="1048" y="798"/>
                    <a:pt x="1048" y="512"/>
                  </a:cubicBezTo>
                  <a:cubicBezTo>
                    <a:pt x="1048" y="239"/>
                    <a:pt x="810" y="0"/>
                    <a:pt x="5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83"/>
            <p:cNvSpPr/>
            <p:nvPr/>
          </p:nvSpPr>
          <p:spPr>
            <a:xfrm>
              <a:off x="7780657" y="4608369"/>
              <a:ext cx="33005" cy="33005"/>
            </a:xfrm>
            <a:custGeom>
              <a:rect b="b" l="l" r="r" t="t"/>
              <a:pathLst>
                <a:path extrusionOk="0" h="1037" w="1037">
                  <a:moveTo>
                    <a:pt x="512" y="322"/>
                  </a:moveTo>
                  <a:cubicBezTo>
                    <a:pt x="619" y="322"/>
                    <a:pt x="715" y="417"/>
                    <a:pt x="715" y="512"/>
                  </a:cubicBezTo>
                  <a:cubicBezTo>
                    <a:pt x="715" y="620"/>
                    <a:pt x="619" y="715"/>
                    <a:pt x="512" y="715"/>
                  </a:cubicBezTo>
                  <a:cubicBezTo>
                    <a:pt x="417" y="715"/>
                    <a:pt x="322" y="620"/>
                    <a:pt x="322" y="512"/>
                  </a:cubicBezTo>
                  <a:cubicBezTo>
                    <a:pt x="322" y="417"/>
                    <a:pt x="417" y="322"/>
                    <a:pt x="512" y="322"/>
                  </a:cubicBezTo>
                  <a:close/>
                  <a:moveTo>
                    <a:pt x="512" y="0"/>
                  </a:moveTo>
                  <a:cubicBezTo>
                    <a:pt x="238" y="0"/>
                    <a:pt x="0" y="239"/>
                    <a:pt x="0" y="512"/>
                  </a:cubicBezTo>
                  <a:cubicBezTo>
                    <a:pt x="0" y="798"/>
                    <a:pt x="238" y="1036"/>
                    <a:pt x="512" y="1036"/>
                  </a:cubicBezTo>
                  <a:cubicBezTo>
                    <a:pt x="798" y="1036"/>
                    <a:pt x="1036" y="798"/>
                    <a:pt x="1036" y="512"/>
                  </a:cubicBezTo>
                  <a:cubicBezTo>
                    <a:pt x="1036" y="239"/>
                    <a:pt x="798" y="0"/>
                    <a:pt x="51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83"/>
            <p:cNvSpPr/>
            <p:nvPr/>
          </p:nvSpPr>
          <p:spPr>
            <a:xfrm>
              <a:off x="7596090" y="4528801"/>
              <a:ext cx="186859" cy="73362"/>
            </a:xfrm>
            <a:custGeom>
              <a:rect b="b" l="l" r="r" t="t"/>
              <a:pathLst>
                <a:path extrusionOk="0" h="2305" w="5871">
                  <a:moveTo>
                    <a:pt x="2942" y="0"/>
                  </a:moveTo>
                  <a:cubicBezTo>
                    <a:pt x="2847" y="0"/>
                    <a:pt x="2775" y="72"/>
                    <a:pt x="2775" y="155"/>
                  </a:cubicBezTo>
                  <a:lnTo>
                    <a:pt x="2775" y="357"/>
                  </a:lnTo>
                  <a:lnTo>
                    <a:pt x="1608" y="357"/>
                  </a:lnTo>
                  <a:cubicBezTo>
                    <a:pt x="1394" y="357"/>
                    <a:pt x="1180" y="453"/>
                    <a:pt x="1049" y="655"/>
                  </a:cubicBezTo>
                  <a:lnTo>
                    <a:pt x="60" y="2036"/>
                  </a:lnTo>
                  <a:cubicBezTo>
                    <a:pt x="1" y="2108"/>
                    <a:pt x="37" y="2215"/>
                    <a:pt x="108" y="2274"/>
                  </a:cubicBezTo>
                  <a:cubicBezTo>
                    <a:pt x="133" y="2295"/>
                    <a:pt x="163" y="2304"/>
                    <a:pt x="193" y="2304"/>
                  </a:cubicBezTo>
                  <a:cubicBezTo>
                    <a:pt x="249" y="2304"/>
                    <a:pt x="308" y="2273"/>
                    <a:pt x="346" y="2227"/>
                  </a:cubicBezTo>
                  <a:lnTo>
                    <a:pt x="1334" y="846"/>
                  </a:lnTo>
                  <a:cubicBezTo>
                    <a:pt x="1406" y="750"/>
                    <a:pt x="1513" y="691"/>
                    <a:pt x="1632" y="691"/>
                  </a:cubicBezTo>
                  <a:lnTo>
                    <a:pt x="2787" y="691"/>
                  </a:lnTo>
                  <a:lnTo>
                    <a:pt x="2787" y="1941"/>
                  </a:lnTo>
                  <a:cubicBezTo>
                    <a:pt x="2787" y="2036"/>
                    <a:pt x="2858" y="2108"/>
                    <a:pt x="2954" y="2108"/>
                  </a:cubicBezTo>
                  <a:cubicBezTo>
                    <a:pt x="3037" y="2108"/>
                    <a:pt x="3120" y="2036"/>
                    <a:pt x="3120" y="1941"/>
                  </a:cubicBezTo>
                  <a:lnTo>
                    <a:pt x="3120" y="691"/>
                  </a:lnTo>
                  <a:lnTo>
                    <a:pt x="4275" y="691"/>
                  </a:lnTo>
                  <a:cubicBezTo>
                    <a:pt x="4394" y="691"/>
                    <a:pt x="4502" y="750"/>
                    <a:pt x="4573" y="846"/>
                  </a:cubicBezTo>
                  <a:lnTo>
                    <a:pt x="5561" y="2227"/>
                  </a:lnTo>
                  <a:cubicBezTo>
                    <a:pt x="5585" y="2274"/>
                    <a:pt x="5645" y="2298"/>
                    <a:pt x="5692" y="2298"/>
                  </a:cubicBezTo>
                  <a:cubicBezTo>
                    <a:pt x="5716" y="2298"/>
                    <a:pt x="5764" y="2286"/>
                    <a:pt x="5775" y="2274"/>
                  </a:cubicBezTo>
                  <a:cubicBezTo>
                    <a:pt x="5859" y="2215"/>
                    <a:pt x="5871" y="2108"/>
                    <a:pt x="5811" y="2036"/>
                  </a:cubicBezTo>
                  <a:lnTo>
                    <a:pt x="4823" y="655"/>
                  </a:lnTo>
                  <a:cubicBezTo>
                    <a:pt x="4692" y="476"/>
                    <a:pt x="4490" y="357"/>
                    <a:pt x="4263" y="357"/>
                  </a:cubicBezTo>
                  <a:lnTo>
                    <a:pt x="3097" y="357"/>
                  </a:lnTo>
                  <a:lnTo>
                    <a:pt x="3097" y="155"/>
                  </a:lnTo>
                  <a:cubicBezTo>
                    <a:pt x="3097" y="72"/>
                    <a:pt x="3025" y="0"/>
                    <a:pt x="294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9" name="Google Shape;6909;p83"/>
          <p:cNvGrpSpPr/>
          <p:nvPr/>
        </p:nvGrpSpPr>
        <p:grpSpPr>
          <a:xfrm>
            <a:off x="6264109" y="4279432"/>
            <a:ext cx="225498" cy="361560"/>
            <a:chOff x="6264109" y="4279432"/>
            <a:chExt cx="225498" cy="361560"/>
          </a:xfrm>
        </p:grpSpPr>
        <p:sp>
          <p:nvSpPr>
            <p:cNvPr id="6910" name="Google Shape;6910;p83"/>
            <p:cNvSpPr/>
            <p:nvPr/>
          </p:nvSpPr>
          <p:spPr>
            <a:xfrm>
              <a:off x="6264109" y="4279432"/>
              <a:ext cx="225498" cy="361560"/>
            </a:xfrm>
            <a:custGeom>
              <a:rect b="b" l="l" r="r" t="t"/>
              <a:pathLst>
                <a:path extrusionOk="0" h="11360" w="7085">
                  <a:moveTo>
                    <a:pt x="6716" y="870"/>
                  </a:moveTo>
                  <a:cubicBezTo>
                    <a:pt x="6716" y="870"/>
                    <a:pt x="6728" y="870"/>
                    <a:pt x="6728" y="882"/>
                  </a:cubicBezTo>
                  <a:lnTo>
                    <a:pt x="6728" y="1239"/>
                  </a:lnTo>
                  <a:lnTo>
                    <a:pt x="6751" y="1239"/>
                  </a:lnTo>
                  <a:lnTo>
                    <a:pt x="6192" y="1251"/>
                  </a:lnTo>
                  <a:cubicBezTo>
                    <a:pt x="6108" y="1251"/>
                    <a:pt x="6037" y="1322"/>
                    <a:pt x="6037" y="1418"/>
                  </a:cubicBezTo>
                  <a:cubicBezTo>
                    <a:pt x="6037" y="1501"/>
                    <a:pt x="6108" y="1584"/>
                    <a:pt x="6192" y="1584"/>
                  </a:cubicBezTo>
                  <a:lnTo>
                    <a:pt x="6394" y="1584"/>
                  </a:lnTo>
                  <a:lnTo>
                    <a:pt x="6394" y="7454"/>
                  </a:lnTo>
                  <a:cubicBezTo>
                    <a:pt x="6394" y="7454"/>
                    <a:pt x="6394" y="7478"/>
                    <a:pt x="6370" y="7478"/>
                  </a:cubicBezTo>
                  <a:lnTo>
                    <a:pt x="679" y="7478"/>
                  </a:lnTo>
                  <a:cubicBezTo>
                    <a:pt x="679" y="7478"/>
                    <a:pt x="655" y="7478"/>
                    <a:pt x="655" y="7454"/>
                  </a:cubicBezTo>
                  <a:lnTo>
                    <a:pt x="655" y="1584"/>
                  </a:lnTo>
                  <a:lnTo>
                    <a:pt x="5477" y="1584"/>
                  </a:lnTo>
                  <a:cubicBezTo>
                    <a:pt x="5573" y="1584"/>
                    <a:pt x="5644" y="1501"/>
                    <a:pt x="5644" y="1418"/>
                  </a:cubicBezTo>
                  <a:cubicBezTo>
                    <a:pt x="5644" y="1322"/>
                    <a:pt x="5573" y="1251"/>
                    <a:pt x="5477" y="1251"/>
                  </a:cubicBezTo>
                  <a:lnTo>
                    <a:pt x="322" y="1251"/>
                  </a:lnTo>
                  <a:cubicBezTo>
                    <a:pt x="322" y="1251"/>
                    <a:pt x="298" y="1251"/>
                    <a:pt x="298" y="1239"/>
                  </a:cubicBezTo>
                  <a:lnTo>
                    <a:pt x="298" y="882"/>
                  </a:lnTo>
                  <a:cubicBezTo>
                    <a:pt x="298" y="882"/>
                    <a:pt x="298" y="870"/>
                    <a:pt x="322" y="870"/>
                  </a:cubicBezTo>
                  <a:close/>
                  <a:moveTo>
                    <a:pt x="5358" y="7811"/>
                  </a:moveTo>
                  <a:lnTo>
                    <a:pt x="5858" y="10335"/>
                  </a:lnTo>
                  <a:lnTo>
                    <a:pt x="3691" y="10335"/>
                  </a:lnTo>
                  <a:lnTo>
                    <a:pt x="3691" y="8371"/>
                  </a:lnTo>
                  <a:cubicBezTo>
                    <a:pt x="3691" y="8276"/>
                    <a:pt x="3620" y="8204"/>
                    <a:pt x="3537" y="8204"/>
                  </a:cubicBezTo>
                  <a:cubicBezTo>
                    <a:pt x="3441" y="8204"/>
                    <a:pt x="3370" y="8276"/>
                    <a:pt x="3370" y="8371"/>
                  </a:cubicBezTo>
                  <a:lnTo>
                    <a:pt x="3370" y="10335"/>
                  </a:lnTo>
                  <a:lnTo>
                    <a:pt x="1215" y="10335"/>
                  </a:lnTo>
                  <a:lnTo>
                    <a:pt x="1715" y="7811"/>
                  </a:lnTo>
                  <a:close/>
                  <a:moveTo>
                    <a:pt x="3549" y="1"/>
                  </a:moveTo>
                  <a:cubicBezTo>
                    <a:pt x="3453" y="1"/>
                    <a:pt x="3382" y="72"/>
                    <a:pt x="3382" y="168"/>
                  </a:cubicBezTo>
                  <a:lnTo>
                    <a:pt x="3382" y="537"/>
                  </a:lnTo>
                  <a:lnTo>
                    <a:pt x="346" y="537"/>
                  </a:lnTo>
                  <a:cubicBezTo>
                    <a:pt x="155" y="537"/>
                    <a:pt x="0" y="691"/>
                    <a:pt x="0" y="882"/>
                  </a:cubicBezTo>
                  <a:lnTo>
                    <a:pt x="0" y="1239"/>
                  </a:lnTo>
                  <a:cubicBezTo>
                    <a:pt x="0" y="1430"/>
                    <a:pt x="155" y="1584"/>
                    <a:pt x="346" y="1584"/>
                  </a:cubicBezTo>
                  <a:lnTo>
                    <a:pt x="358" y="1584"/>
                  </a:lnTo>
                  <a:lnTo>
                    <a:pt x="358" y="7454"/>
                  </a:lnTo>
                  <a:cubicBezTo>
                    <a:pt x="358" y="7645"/>
                    <a:pt x="512" y="7799"/>
                    <a:pt x="703" y="7799"/>
                  </a:cubicBezTo>
                  <a:lnTo>
                    <a:pt x="1382" y="7799"/>
                  </a:lnTo>
                  <a:lnTo>
                    <a:pt x="715" y="11157"/>
                  </a:lnTo>
                  <a:cubicBezTo>
                    <a:pt x="703" y="11252"/>
                    <a:pt x="762" y="11347"/>
                    <a:pt x="858" y="11359"/>
                  </a:cubicBezTo>
                  <a:lnTo>
                    <a:pt x="882" y="11359"/>
                  </a:lnTo>
                  <a:cubicBezTo>
                    <a:pt x="953" y="11359"/>
                    <a:pt x="1036" y="11300"/>
                    <a:pt x="1048" y="11217"/>
                  </a:cubicBezTo>
                  <a:lnTo>
                    <a:pt x="1167" y="10645"/>
                  </a:lnTo>
                  <a:lnTo>
                    <a:pt x="3382" y="10645"/>
                  </a:lnTo>
                  <a:lnTo>
                    <a:pt x="3382" y="11193"/>
                  </a:lnTo>
                  <a:cubicBezTo>
                    <a:pt x="3382" y="11288"/>
                    <a:pt x="3453" y="11359"/>
                    <a:pt x="3549" y="11359"/>
                  </a:cubicBezTo>
                  <a:cubicBezTo>
                    <a:pt x="3632" y="11359"/>
                    <a:pt x="3703" y="11288"/>
                    <a:pt x="3703" y="11193"/>
                  </a:cubicBezTo>
                  <a:lnTo>
                    <a:pt x="3703" y="10645"/>
                  </a:lnTo>
                  <a:lnTo>
                    <a:pt x="5930" y="10645"/>
                  </a:lnTo>
                  <a:lnTo>
                    <a:pt x="6049" y="11217"/>
                  </a:lnTo>
                  <a:cubicBezTo>
                    <a:pt x="6061" y="11300"/>
                    <a:pt x="6132" y="11359"/>
                    <a:pt x="6204" y="11359"/>
                  </a:cubicBezTo>
                  <a:lnTo>
                    <a:pt x="6239" y="11359"/>
                  </a:lnTo>
                  <a:cubicBezTo>
                    <a:pt x="6323" y="11336"/>
                    <a:pt x="6382" y="11252"/>
                    <a:pt x="6370" y="11157"/>
                  </a:cubicBezTo>
                  <a:lnTo>
                    <a:pt x="5704" y="7799"/>
                  </a:lnTo>
                  <a:lnTo>
                    <a:pt x="6382" y="7799"/>
                  </a:lnTo>
                  <a:cubicBezTo>
                    <a:pt x="6585" y="7799"/>
                    <a:pt x="6728" y="7645"/>
                    <a:pt x="6728" y="7454"/>
                  </a:cubicBezTo>
                  <a:lnTo>
                    <a:pt x="6728" y="1584"/>
                  </a:lnTo>
                  <a:lnTo>
                    <a:pt x="6739" y="1584"/>
                  </a:lnTo>
                  <a:cubicBezTo>
                    <a:pt x="6942" y="1584"/>
                    <a:pt x="7085" y="1430"/>
                    <a:pt x="7085" y="1239"/>
                  </a:cubicBezTo>
                  <a:lnTo>
                    <a:pt x="7085" y="882"/>
                  </a:lnTo>
                  <a:cubicBezTo>
                    <a:pt x="7085" y="691"/>
                    <a:pt x="6930" y="537"/>
                    <a:pt x="6751" y="537"/>
                  </a:cubicBezTo>
                  <a:lnTo>
                    <a:pt x="3715" y="537"/>
                  </a:lnTo>
                  <a:lnTo>
                    <a:pt x="3715" y="168"/>
                  </a:lnTo>
                  <a:cubicBezTo>
                    <a:pt x="3715" y="72"/>
                    <a:pt x="3632" y="1"/>
                    <a:pt x="354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83"/>
            <p:cNvSpPr/>
            <p:nvPr/>
          </p:nvSpPr>
          <p:spPr>
            <a:xfrm>
              <a:off x="6303129" y="4370395"/>
              <a:ext cx="146693" cy="106495"/>
            </a:xfrm>
            <a:custGeom>
              <a:rect b="b" l="l" r="r" t="t"/>
              <a:pathLst>
                <a:path extrusionOk="0" h="3346" w="4609">
                  <a:moveTo>
                    <a:pt x="3561" y="0"/>
                  </a:moveTo>
                  <a:cubicBezTo>
                    <a:pt x="3466" y="0"/>
                    <a:pt x="3394" y="72"/>
                    <a:pt x="3394" y="167"/>
                  </a:cubicBezTo>
                  <a:cubicBezTo>
                    <a:pt x="3394" y="250"/>
                    <a:pt x="3466" y="334"/>
                    <a:pt x="3561" y="334"/>
                  </a:cubicBezTo>
                  <a:lnTo>
                    <a:pt x="4049" y="334"/>
                  </a:lnTo>
                  <a:lnTo>
                    <a:pt x="2406" y="1965"/>
                  </a:lnTo>
                  <a:lnTo>
                    <a:pt x="2394" y="1965"/>
                  </a:lnTo>
                  <a:lnTo>
                    <a:pt x="2025" y="1596"/>
                  </a:lnTo>
                  <a:cubicBezTo>
                    <a:pt x="1959" y="1530"/>
                    <a:pt x="1870" y="1498"/>
                    <a:pt x="1781" y="1498"/>
                  </a:cubicBezTo>
                  <a:cubicBezTo>
                    <a:pt x="1692" y="1498"/>
                    <a:pt x="1602" y="1530"/>
                    <a:pt x="1537" y="1596"/>
                  </a:cubicBezTo>
                  <a:lnTo>
                    <a:pt x="60" y="3072"/>
                  </a:lnTo>
                  <a:cubicBezTo>
                    <a:pt x="1" y="3132"/>
                    <a:pt x="1" y="3227"/>
                    <a:pt x="60" y="3310"/>
                  </a:cubicBezTo>
                  <a:cubicBezTo>
                    <a:pt x="84" y="3334"/>
                    <a:pt x="132" y="3346"/>
                    <a:pt x="179" y="3346"/>
                  </a:cubicBezTo>
                  <a:cubicBezTo>
                    <a:pt x="227" y="3346"/>
                    <a:pt x="263" y="3334"/>
                    <a:pt x="298" y="3310"/>
                  </a:cubicBezTo>
                  <a:lnTo>
                    <a:pt x="1775" y="1834"/>
                  </a:lnTo>
                  <a:lnTo>
                    <a:pt x="1787" y="1834"/>
                  </a:lnTo>
                  <a:lnTo>
                    <a:pt x="2156" y="2203"/>
                  </a:lnTo>
                  <a:cubicBezTo>
                    <a:pt x="2215" y="2263"/>
                    <a:pt x="2311" y="2310"/>
                    <a:pt x="2394" y="2310"/>
                  </a:cubicBezTo>
                  <a:cubicBezTo>
                    <a:pt x="2477" y="2310"/>
                    <a:pt x="2573" y="2274"/>
                    <a:pt x="2632" y="2203"/>
                  </a:cubicBezTo>
                  <a:lnTo>
                    <a:pt x="4263" y="572"/>
                  </a:lnTo>
                  <a:lnTo>
                    <a:pt x="4263" y="1060"/>
                  </a:lnTo>
                  <a:cubicBezTo>
                    <a:pt x="4263" y="1143"/>
                    <a:pt x="4347" y="1227"/>
                    <a:pt x="4430" y="1227"/>
                  </a:cubicBezTo>
                  <a:cubicBezTo>
                    <a:pt x="4525" y="1227"/>
                    <a:pt x="4597" y="1143"/>
                    <a:pt x="4597" y="1060"/>
                  </a:cubicBezTo>
                  <a:lnTo>
                    <a:pt x="4597" y="167"/>
                  </a:lnTo>
                  <a:cubicBezTo>
                    <a:pt x="4609" y="72"/>
                    <a:pt x="4537" y="0"/>
                    <a:pt x="445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2" name="Google Shape;6912;p83"/>
          <p:cNvGrpSpPr/>
          <p:nvPr/>
        </p:nvGrpSpPr>
        <p:grpSpPr>
          <a:xfrm>
            <a:off x="7929578" y="4284365"/>
            <a:ext cx="395266" cy="351312"/>
            <a:chOff x="7929578" y="4284365"/>
            <a:chExt cx="395266" cy="351312"/>
          </a:xfrm>
        </p:grpSpPr>
        <p:sp>
          <p:nvSpPr>
            <p:cNvPr id="6913" name="Google Shape;6913;p83"/>
            <p:cNvSpPr/>
            <p:nvPr/>
          </p:nvSpPr>
          <p:spPr>
            <a:xfrm>
              <a:off x="7954213" y="4588668"/>
              <a:ext cx="11394" cy="47009"/>
            </a:xfrm>
            <a:custGeom>
              <a:rect b="b" l="l" r="r" t="t"/>
              <a:pathLst>
                <a:path extrusionOk="0" h="1477" w="358">
                  <a:moveTo>
                    <a:pt x="179" y="0"/>
                  </a:moveTo>
                  <a:cubicBezTo>
                    <a:pt x="84" y="0"/>
                    <a:pt x="0" y="84"/>
                    <a:pt x="0" y="179"/>
                  </a:cubicBezTo>
                  <a:lnTo>
                    <a:pt x="0" y="1298"/>
                  </a:lnTo>
                  <a:cubicBezTo>
                    <a:pt x="0" y="1405"/>
                    <a:pt x="84" y="1477"/>
                    <a:pt x="179" y="1477"/>
                  </a:cubicBezTo>
                  <a:cubicBezTo>
                    <a:pt x="286" y="1477"/>
                    <a:pt x="358" y="1405"/>
                    <a:pt x="358" y="1298"/>
                  </a:cubicBezTo>
                  <a:lnTo>
                    <a:pt x="358" y="179"/>
                  </a:lnTo>
                  <a:cubicBezTo>
                    <a:pt x="358" y="96"/>
                    <a:pt x="286" y="0"/>
                    <a:pt x="1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83"/>
            <p:cNvSpPr/>
            <p:nvPr/>
          </p:nvSpPr>
          <p:spPr>
            <a:xfrm>
              <a:off x="7929578" y="4432522"/>
              <a:ext cx="213372" cy="203155"/>
            </a:xfrm>
            <a:custGeom>
              <a:rect b="b" l="l" r="r" t="t"/>
              <a:pathLst>
                <a:path extrusionOk="0" h="6383" w="6704">
                  <a:moveTo>
                    <a:pt x="6192" y="1013"/>
                  </a:moveTo>
                  <a:lnTo>
                    <a:pt x="6275" y="1275"/>
                  </a:lnTo>
                  <a:cubicBezTo>
                    <a:pt x="6287" y="1358"/>
                    <a:pt x="6275" y="1430"/>
                    <a:pt x="6216" y="1489"/>
                  </a:cubicBezTo>
                  <a:lnTo>
                    <a:pt x="6108" y="1596"/>
                  </a:lnTo>
                  <a:lnTo>
                    <a:pt x="5858" y="1334"/>
                  </a:lnTo>
                  <a:lnTo>
                    <a:pt x="6192" y="1013"/>
                  </a:lnTo>
                  <a:close/>
                  <a:moveTo>
                    <a:pt x="1941" y="382"/>
                  </a:moveTo>
                  <a:cubicBezTo>
                    <a:pt x="2251" y="382"/>
                    <a:pt x="2536" y="501"/>
                    <a:pt x="2763" y="727"/>
                  </a:cubicBezTo>
                  <a:cubicBezTo>
                    <a:pt x="2965" y="953"/>
                    <a:pt x="3096" y="1251"/>
                    <a:pt x="3132" y="1573"/>
                  </a:cubicBezTo>
                  <a:cubicBezTo>
                    <a:pt x="3144" y="1692"/>
                    <a:pt x="3156" y="1846"/>
                    <a:pt x="3179" y="2001"/>
                  </a:cubicBezTo>
                  <a:cubicBezTo>
                    <a:pt x="2977" y="1680"/>
                    <a:pt x="2656" y="1430"/>
                    <a:pt x="2239" y="1287"/>
                  </a:cubicBezTo>
                  <a:cubicBezTo>
                    <a:pt x="1947" y="1199"/>
                    <a:pt x="1670" y="1191"/>
                    <a:pt x="1579" y="1191"/>
                  </a:cubicBezTo>
                  <a:cubicBezTo>
                    <a:pt x="1559" y="1191"/>
                    <a:pt x="1548" y="1192"/>
                    <a:pt x="1548" y="1192"/>
                  </a:cubicBezTo>
                  <a:cubicBezTo>
                    <a:pt x="1513" y="1192"/>
                    <a:pt x="1465" y="1204"/>
                    <a:pt x="1429" y="1251"/>
                  </a:cubicBezTo>
                  <a:lnTo>
                    <a:pt x="1108" y="1585"/>
                  </a:lnTo>
                  <a:cubicBezTo>
                    <a:pt x="1036" y="1668"/>
                    <a:pt x="1036" y="1787"/>
                    <a:pt x="1108" y="1846"/>
                  </a:cubicBezTo>
                  <a:cubicBezTo>
                    <a:pt x="1143" y="1882"/>
                    <a:pt x="1191" y="1900"/>
                    <a:pt x="1237" y="1900"/>
                  </a:cubicBezTo>
                  <a:cubicBezTo>
                    <a:pt x="1283" y="1900"/>
                    <a:pt x="1328" y="1882"/>
                    <a:pt x="1358" y="1846"/>
                  </a:cubicBezTo>
                  <a:lnTo>
                    <a:pt x="1632" y="1561"/>
                  </a:lnTo>
                  <a:cubicBezTo>
                    <a:pt x="1870" y="1573"/>
                    <a:pt x="2620" y="1668"/>
                    <a:pt x="2906" y="2299"/>
                  </a:cubicBezTo>
                  <a:cubicBezTo>
                    <a:pt x="2834" y="2763"/>
                    <a:pt x="2417" y="3120"/>
                    <a:pt x="1929" y="3120"/>
                  </a:cubicBezTo>
                  <a:cubicBezTo>
                    <a:pt x="1393" y="3120"/>
                    <a:pt x="941" y="2680"/>
                    <a:pt x="941" y="2144"/>
                  </a:cubicBezTo>
                  <a:cubicBezTo>
                    <a:pt x="941" y="2037"/>
                    <a:pt x="870" y="1966"/>
                    <a:pt x="762" y="1966"/>
                  </a:cubicBezTo>
                  <a:cubicBezTo>
                    <a:pt x="751" y="1966"/>
                    <a:pt x="715" y="1966"/>
                    <a:pt x="703" y="1977"/>
                  </a:cubicBezTo>
                  <a:cubicBezTo>
                    <a:pt x="715" y="1835"/>
                    <a:pt x="751" y="1680"/>
                    <a:pt x="751" y="1573"/>
                  </a:cubicBezTo>
                  <a:cubicBezTo>
                    <a:pt x="774" y="1251"/>
                    <a:pt x="893" y="953"/>
                    <a:pt x="1120" y="727"/>
                  </a:cubicBezTo>
                  <a:cubicBezTo>
                    <a:pt x="1334" y="501"/>
                    <a:pt x="1632" y="382"/>
                    <a:pt x="1941" y="382"/>
                  </a:cubicBezTo>
                  <a:close/>
                  <a:moveTo>
                    <a:pt x="631" y="2442"/>
                  </a:moveTo>
                  <a:cubicBezTo>
                    <a:pt x="703" y="2763"/>
                    <a:pt x="917" y="3049"/>
                    <a:pt x="1179" y="3228"/>
                  </a:cubicBezTo>
                  <a:lnTo>
                    <a:pt x="1179" y="3442"/>
                  </a:lnTo>
                  <a:lnTo>
                    <a:pt x="1167" y="3442"/>
                  </a:lnTo>
                  <a:cubicBezTo>
                    <a:pt x="822" y="3382"/>
                    <a:pt x="572" y="3287"/>
                    <a:pt x="417" y="3216"/>
                  </a:cubicBezTo>
                  <a:cubicBezTo>
                    <a:pt x="405" y="3216"/>
                    <a:pt x="417" y="3204"/>
                    <a:pt x="417" y="3204"/>
                  </a:cubicBezTo>
                  <a:cubicBezTo>
                    <a:pt x="501" y="2989"/>
                    <a:pt x="572" y="2728"/>
                    <a:pt x="631" y="2442"/>
                  </a:cubicBezTo>
                  <a:close/>
                  <a:moveTo>
                    <a:pt x="3239" y="2454"/>
                  </a:moveTo>
                  <a:cubicBezTo>
                    <a:pt x="3275" y="2692"/>
                    <a:pt x="3334" y="2942"/>
                    <a:pt x="3418" y="3144"/>
                  </a:cubicBezTo>
                  <a:lnTo>
                    <a:pt x="3084" y="3454"/>
                  </a:lnTo>
                  <a:cubicBezTo>
                    <a:pt x="3037" y="3478"/>
                    <a:pt x="3001" y="3513"/>
                    <a:pt x="2941" y="3513"/>
                  </a:cubicBezTo>
                  <a:lnTo>
                    <a:pt x="2894" y="3513"/>
                  </a:lnTo>
                  <a:cubicBezTo>
                    <a:pt x="2775" y="3513"/>
                    <a:pt x="2679" y="3418"/>
                    <a:pt x="2679" y="3299"/>
                  </a:cubicBezTo>
                  <a:lnTo>
                    <a:pt x="2679" y="3239"/>
                  </a:lnTo>
                  <a:cubicBezTo>
                    <a:pt x="2953" y="3061"/>
                    <a:pt x="3144" y="2787"/>
                    <a:pt x="3239" y="2454"/>
                  </a:cubicBezTo>
                  <a:close/>
                  <a:moveTo>
                    <a:pt x="2358" y="3418"/>
                  </a:moveTo>
                  <a:cubicBezTo>
                    <a:pt x="2370" y="3525"/>
                    <a:pt x="2429" y="3620"/>
                    <a:pt x="2489" y="3692"/>
                  </a:cubicBezTo>
                  <a:lnTo>
                    <a:pt x="2203" y="3954"/>
                  </a:lnTo>
                  <a:cubicBezTo>
                    <a:pt x="2132" y="4031"/>
                    <a:pt x="2033" y="4070"/>
                    <a:pt x="1934" y="4070"/>
                  </a:cubicBezTo>
                  <a:cubicBezTo>
                    <a:pt x="1834" y="4070"/>
                    <a:pt x="1733" y="4031"/>
                    <a:pt x="1655" y="3954"/>
                  </a:cubicBezTo>
                  <a:lnTo>
                    <a:pt x="1489" y="3799"/>
                  </a:lnTo>
                  <a:cubicBezTo>
                    <a:pt x="1524" y="3740"/>
                    <a:pt x="1536" y="3680"/>
                    <a:pt x="1536" y="3620"/>
                  </a:cubicBezTo>
                  <a:lnTo>
                    <a:pt x="1536" y="3418"/>
                  </a:lnTo>
                  <a:cubicBezTo>
                    <a:pt x="1667" y="3466"/>
                    <a:pt x="1810" y="3478"/>
                    <a:pt x="1941" y="3478"/>
                  </a:cubicBezTo>
                  <a:cubicBezTo>
                    <a:pt x="2084" y="3478"/>
                    <a:pt x="2227" y="3454"/>
                    <a:pt x="2358" y="3418"/>
                  </a:cubicBezTo>
                  <a:close/>
                  <a:moveTo>
                    <a:pt x="1941" y="1"/>
                  </a:moveTo>
                  <a:cubicBezTo>
                    <a:pt x="1120" y="1"/>
                    <a:pt x="465" y="656"/>
                    <a:pt x="393" y="1537"/>
                  </a:cubicBezTo>
                  <a:cubicBezTo>
                    <a:pt x="358" y="1882"/>
                    <a:pt x="239" y="2644"/>
                    <a:pt x="72" y="3061"/>
                  </a:cubicBezTo>
                  <a:cubicBezTo>
                    <a:pt x="0" y="3251"/>
                    <a:pt x="96" y="3454"/>
                    <a:pt x="274" y="3537"/>
                  </a:cubicBezTo>
                  <a:cubicBezTo>
                    <a:pt x="405" y="3597"/>
                    <a:pt x="608" y="3692"/>
                    <a:pt x="893" y="3751"/>
                  </a:cubicBezTo>
                  <a:lnTo>
                    <a:pt x="417" y="3990"/>
                  </a:lnTo>
                  <a:cubicBezTo>
                    <a:pt x="155" y="4121"/>
                    <a:pt x="0" y="4371"/>
                    <a:pt x="0" y="4668"/>
                  </a:cubicBezTo>
                  <a:lnTo>
                    <a:pt x="0" y="6204"/>
                  </a:lnTo>
                  <a:cubicBezTo>
                    <a:pt x="0" y="6311"/>
                    <a:pt x="72" y="6383"/>
                    <a:pt x="179" y="6383"/>
                  </a:cubicBezTo>
                  <a:cubicBezTo>
                    <a:pt x="286" y="6383"/>
                    <a:pt x="358" y="6311"/>
                    <a:pt x="358" y="6204"/>
                  </a:cubicBezTo>
                  <a:lnTo>
                    <a:pt x="358" y="4668"/>
                  </a:lnTo>
                  <a:cubicBezTo>
                    <a:pt x="358" y="4525"/>
                    <a:pt x="453" y="4371"/>
                    <a:pt x="584" y="4311"/>
                  </a:cubicBezTo>
                  <a:lnTo>
                    <a:pt x="1191" y="4013"/>
                  </a:lnTo>
                  <a:lnTo>
                    <a:pt x="1405" y="4216"/>
                  </a:lnTo>
                  <a:cubicBezTo>
                    <a:pt x="1548" y="4347"/>
                    <a:pt x="1739" y="4418"/>
                    <a:pt x="1929" y="4418"/>
                  </a:cubicBezTo>
                  <a:cubicBezTo>
                    <a:pt x="2120" y="4418"/>
                    <a:pt x="2310" y="4347"/>
                    <a:pt x="2453" y="4216"/>
                  </a:cubicBezTo>
                  <a:lnTo>
                    <a:pt x="2822" y="3859"/>
                  </a:lnTo>
                  <a:lnTo>
                    <a:pt x="2929" y="3859"/>
                  </a:lnTo>
                  <a:cubicBezTo>
                    <a:pt x="3084" y="3859"/>
                    <a:pt x="3215" y="3799"/>
                    <a:pt x="3322" y="3692"/>
                  </a:cubicBezTo>
                  <a:lnTo>
                    <a:pt x="5584" y="1561"/>
                  </a:lnTo>
                  <a:lnTo>
                    <a:pt x="5835" y="1811"/>
                  </a:lnTo>
                  <a:lnTo>
                    <a:pt x="3001" y="4656"/>
                  </a:lnTo>
                  <a:cubicBezTo>
                    <a:pt x="2822" y="4835"/>
                    <a:pt x="2715" y="5073"/>
                    <a:pt x="2715" y="5347"/>
                  </a:cubicBezTo>
                  <a:lnTo>
                    <a:pt x="2715" y="6192"/>
                  </a:lnTo>
                  <a:cubicBezTo>
                    <a:pt x="2715" y="6299"/>
                    <a:pt x="2787" y="6371"/>
                    <a:pt x="2894" y="6371"/>
                  </a:cubicBezTo>
                  <a:cubicBezTo>
                    <a:pt x="3001" y="6371"/>
                    <a:pt x="3072" y="6299"/>
                    <a:pt x="3072" y="6192"/>
                  </a:cubicBezTo>
                  <a:lnTo>
                    <a:pt x="3072" y="5371"/>
                  </a:lnTo>
                  <a:cubicBezTo>
                    <a:pt x="3072" y="5204"/>
                    <a:pt x="3132" y="5061"/>
                    <a:pt x="3251" y="4954"/>
                  </a:cubicBezTo>
                  <a:lnTo>
                    <a:pt x="6466" y="1739"/>
                  </a:lnTo>
                  <a:cubicBezTo>
                    <a:pt x="6597" y="1608"/>
                    <a:pt x="6656" y="1394"/>
                    <a:pt x="6608" y="1204"/>
                  </a:cubicBezTo>
                  <a:lnTo>
                    <a:pt x="6513" y="727"/>
                  </a:lnTo>
                  <a:lnTo>
                    <a:pt x="6632" y="608"/>
                  </a:lnTo>
                  <a:cubicBezTo>
                    <a:pt x="6704" y="537"/>
                    <a:pt x="6704" y="430"/>
                    <a:pt x="6644" y="358"/>
                  </a:cubicBezTo>
                  <a:cubicBezTo>
                    <a:pt x="6607" y="321"/>
                    <a:pt x="6560" y="303"/>
                    <a:pt x="6513" y="303"/>
                  </a:cubicBezTo>
                  <a:cubicBezTo>
                    <a:pt x="6470" y="303"/>
                    <a:pt x="6428" y="318"/>
                    <a:pt x="6394" y="346"/>
                  </a:cubicBezTo>
                  <a:lnTo>
                    <a:pt x="3727" y="2858"/>
                  </a:lnTo>
                  <a:cubicBezTo>
                    <a:pt x="3608" y="2430"/>
                    <a:pt x="3501" y="1846"/>
                    <a:pt x="3489" y="1537"/>
                  </a:cubicBezTo>
                  <a:cubicBezTo>
                    <a:pt x="3429" y="656"/>
                    <a:pt x="2751" y="1"/>
                    <a:pt x="194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83"/>
            <p:cNvSpPr/>
            <p:nvPr/>
          </p:nvSpPr>
          <p:spPr>
            <a:xfrm>
              <a:off x="8090243" y="4284365"/>
              <a:ext cx="234601" cy="196344"/>
            </a:xfrm>
            <a:custGeom>
              <a:rect b="b" l="l" r="r" t="t"/>
              <a:pathLst>
                <a:path extrusionOk="0" h="6169" w="7371">
                  <a:moveTo>
                    <a:pt x="572" y="1"/>
                  </a:moveTo>
                  <a:cubicBezTo>
                    <a:pt x="251" y="1"/>
                    <a:pt x="1" y="251"/>
                    <a:pt x="1" y="560"/>
                  </a:cubicBezTo>
                  <a:lnTo>
                    <a:pt x="1" y="5275"/>
                  </a:lnTo>
                  <a:cubicBezTo>
                    <a:pt x="1" y="5382"/>
                    <a:pt x="72" y="5454"/>
                    <a:pt x="179" y="5454"/>
                  </a:cubicBezTo>
                  <a:cubicBezTo>
                    <a:pt x="286" y="5454"/>
                    <a:pt x="358" y="5382"/>
                    <a:pt x="358" y="5275"/>
                  </a:cubicBezTo>
                  <a:lnTo>
                    <a:pt x="358" y="560"/>
                  </a:lnTo>
                  <a:cubicBezTo>
                    <a:pt x="358" y="441"/>
                    <a:pt x="453" y="358"/>
                    <a:pt x="572" y="358"/>
                  </a:cubicBezTo>
                  <a:lnTo>
                    <a:pt x="6787" y="358"/>
                  </a:lnTo>
                  <a:cubicBezTo>
                    <a:pt x="6906" y="358"/>
                    <a:pt x="7002" y="441"/>
                    <a:pt x="7002" y="560"/>
                  </a:cubicBezTo>
                  <a:lnTo>
                    <a:pt x="7002" y="5608"/>
                  </a:lnTo>
                  <a:cubicBezTo>
                    <a:pt x="7002" y="5728"/>
                    <a:pt x="6906" y="5811"/>
                    <a:pt x="6787" y="5811"/>
                  </a:cubicBezTo>
                  <a:lnTo>
                    <a:pt x="2191" y="5811"/>
                  </a:lnTo>
                  <a:cubicBezTo>
                    <a:pt x="2084" y="5811"/>
                    <a:pt x="2013" y="5894"/>
                    <a:pt x="2013" y="5989"/>
                  </a:cubicBezTo>
                  <a:cubicBezTo>
                    <a:pt x="2013" y="6097"/>
                    <a:pt x="2084" y="6168"/>
                    <a:pt x="2191" y="6168"/>
                  </a:cubicBezTo>
                  <a:lnTo>
                    <a:pt x="6787" y="6168"/>
                  </a:lnTo>
                  <a:cubicBezTo>
                    <a:pt x="7097" y="6168"/>
                    <a:pt x="7359" y="5918"/>
                    <a:pt x="7359" y="5608"/>
                  </a:cubicBezTo>
                  <a:lnTo>
                    <a:pt x="7359" y="560"/>
                  </a:lnTo>
                  <a:cubicBezTo>
                    <a:pt x="7371" y="251"/>
                    <a:pt x="7097" y="1"/>
                    <a:pt x="678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83"/>
            <p:cNvSpPr/>
            <p:nvPr/>
          </p:nvSpPr>
          <p:spPr>
            <a:xfrm>
              <a:off x="8145591" y="4309382"/>
              <a:ext cx="136063" cy="135299"/>
            </a:xfrm>
            <a:custGeom>
              <a:rect b="b" l="l" r="r" t="t"/>
              <a:pathLst>
                <a:path extrusionOk="0" h="4251" w="4275">
                  <a:moveTo>
                    <a:pt x="1953" y="739"/>
                  </a:moveTo>
                  <a:cubicBezTo>
                    <a:pt x="2322" y="739"/>
                    <a:pt x="2655" y="882"/>
                    <a:pt x="2917" y="1084"/>
                  </a:cubicBezTo>
                  <a:lnTo>
                    <a:pt x="1822" y="2179"/>
                  </a:lnTo>
                  <a:cubicBezTo>
                    <a:pt x="1750" y="2263"/>
                    <a:pt x="1750" y="2382"/>
                    <a:pt x="1822" y="2441"/>
                  </a:cubicBezTo>
                  <a:cubicBezTo>
                    <a:pt x="1845" y="2465"/>
                    <a:pt x="1905" y="2501"/>
                    <a:pt x="1953" y="2501"/>
                  </a:cubicBezTo>
                  <a:cubicBezTo>
                    <a:pt x="2000" y="2501"/>
                    <a:pt x="2048" y="2477"/>
                    <a:pt x="2084" y="2441"/>
                  </a:cubicBezTo>
                  <a:lnTo>
                    <a:pt x="2643" y="1882"/>
                  </a:lnTo>
                  <a:cubicBezTo>
                    <a:pt x="2715" y="2001"/>
                    <a:pt x="2762" y="2155"/>
                    <a:pt x="2762" y="2298"/>
                  </a:cubicBezTo>
                  <a:cubicBezTo>
                    <a:pt x="2762" y="2739"/>
                    <a:pt x="2405" y="3096"/>
                    <a:pt x="1965" y="3096"/>
                  </a:cubicBezTo>
                  <a:cubicBezTo>
                    <a:pt x="1536" y="3096"/>
                    <a:pt x="1179" y="2739"/>
                    <a:pt x="1179" y="2298"/>
                  </a:cubicBezTo>
                  <a:cubicBezTo>
                    <a:pt x="1179" y="1870"/>
                    <a:pt x="1536" y="1513"/>
                    <a:pt x="1965" y="1513"/>
                  </a:cubicBezTo>
                  <a:cubicBezTo>
                    <a:pt x="2072" y="1513"/>
                    <a:pt x="2143" y="1441"/>
                    <a:pt x="2143" y="1334"/>
                  </a:cubicBezTo>
                  <a:cubicBezTo>
                    <a:pt x="2143" y="1227"/>
                    <a:pt x="2072" y="1155"/>
                    <a:pt x="1965" y="1155"/>
                  </a:cubicBezTo>
                  <a:cubicBezTo>
                    <a:pt x="1334" y="1155"/>
                    <a:pt x="822" y="1679"/>
                    <a:pt x="822" y="2298"/>
                  </a:cubicBezTo>
                  <a:cubicBezTo>
                    <a:pt x="822" y="2941"/>
                    <a:pt x="1345" y="3453"/>
                    <a:pt x="1965" y="3453"/>
                  </a:cubicBezTo>
                  <a:cubicBezTo>
                    <a:pt x="2607" y="3453"/>
                    <a:pt x="3119" y="2929"/>
                    <a:pt x="3119" y="2298"/>
                  </a:cubicBezTo>
                  <a:cubicBezTo>
                    <a:pt x="3119" y="2060"/>
                    <a:pt x="3036" y="1822"/>
                    <a:pt x="2893" y="1632"/>
                  </a:cubicBezTo>
                  <a:lnTo>
                    <a:pt x="3191" y="1334"/>
                  </a:lnTo>
                  <a:cubicBezTo>
                    <a:pt x="3381" y="1608"/>
                    <a:pt x="3512" y="1953"/>
                    <a:pt x="3512" y="2310"/>
                  </a:cubicBezTo>
                  <a:cubicBezTo>
                    <a:pt x="3512" y="3168"/>
                    <a:pt x="2822" y="3870"/>
                    <a:pt x="1953" y="3870"/>
                  </a:cubicBezTo>
                  <a:cubicBezTo>
                    <a:pt x="1095" y="3870"/>
                    <a:pt x="393" y="3168"/>
                    <a:pt x="393" y="2310"/>
                  </a:cubicBezTo>
                  <a:cubicBezTo>
                    <a:pt x="393" y="1441"/>
                    <a:pt x="1095" y="739"/>
                    <a:pt x="1953" y="739"/>
                  </a:cubicBezTo>
                  <a:close/>
                  <a:moveTo>
                    <a:pt x="3500" y="0"/>
                  </a:moveTo>
                  <a:cubicBezTo>
                    <a:pt x="3393" y="0"/>
                    <a:pt x="3322" y="72"/>
                    <a:pt x="3322" y="179"/>
                  </a:cubicBezTo>
                  <a:lnTo>
                    <a:pt x="3322" y="679"/>
                  </a:lnTo>
                  <a:lnTo>
                    <a:pt x="3179" y="834"/>
                  </a:lnTo>
                  <a:cubicBezTo>
                    <a:pt x="2846" y="548"/>
                    <a:pt x="2417" y="381"/>
                    <a:pt x="1941" y="381"/>
                  </a:cubicBezTo>
                  <a:cubicBezTo>
                    <a:pt x="869" y="381"/>
                    <a:pt x="0" y="1251"/>
                    <a:pt x="0" y="2322"/>
                  </a:cubicBezTo>
                  <a:cubicBezTo>
                    <a:pt x="0" y="3394"/>
                    <a:pt x="869" y="4251"/>
                    <a:pt x="1941" y="4251"/>
                  </a:cubicBezTo>
                  <a:cubicBezTo>
                    <a:pt x="3012" y="4251"/>
                    <a:pt x="3870" y="3394"/>
                    <a:pt x="3870" y="2322"/>
                  </a:cubicBezTo>
                  <a:cubicBezTo>
                    <a:pt x="3870" y="1858"/>
                    <a:pt x="3715" y="1429"/>
                    <a:pt x="3429" y="1084"/>
                  </a:cubicBezTo>
                  <a:lnTo>
                    <a:pt x="3572" y="941"/>
                  </a:lnTo>
                  <a:lnTo>
                    <a:pt x="4084" y="941"/>
                  </a:lnTo>
                  <a:cubicBezTo>
                    <a:pt x="4191" y="941"/>
                    <a:pt x="4262" y="858"/>
                    <a:pt x="4262" y="751"/>
                  </a:cubicBezTo>
                  <a:cubicBezTo>
                    <a:pt x="4262" y="655"/>
                    <a:pt x="4191" y="584"/>
                    <a:pt x="4084" y="584"/>
                  </a:cubicBezTo>
                  <a:lnTo>
                    <a:pt x="3929" y="584"/>
                  </a:lnTo>
                  <a:lnTo>
                    <a:pt x="4203" y="310"/>
                  </a:lnTo>
                  <a:cubicBezTo>
                    <a:pt x="4274" y="239"/>
                    <a:pt x="4274" y="120"/>
                    <a:pt x="4203" y="60"/>
                  </a:cubicBezTo>
                  <a:cubicBezTo>
                    <a:pt x="4167" y="24"/>
                    <a:pt x="4120" y="6"/>
                    <a:pt x="4073" y="6"/>
                  </a:cubicBezTo>
                  <a:cubicBezTo>
                    <a:pt x="4027" y="6"/>
                    <a:pt x="3983" y="24"/>
                    <a:pt x="3953" y="60"/>
                  </a:cubicBezTo>
                  <a:lnTo>
                    <a:pt x="3679" y="322"/>
                  </a:lnTo>
                  <a:lnTo>
                    <a:pt x="3679" y="179"/>
                  </a:lnTo>
                  <a:cubicBezTo>
                    <a:pt x="3679" y="72"/>
                    <a:pt x="3608" y="0"/>
                    <a:pt x="350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7" name="Google Shape;6917;p83"/>
          <p:cNvGrpSpPr/>
          <p:nvPr/>
        </p:nvGrpSpPr>
        <p:grpSpPr>
          <a:xfrm>
            <a:off x="6595502" y="4323777"/>
            <a:ext cx="426315" cy="332826"/>
            <a:chOff x="6639652" y="4323777"/>
            <a:chExt cx="426315" cy="332826"/>
          </a:xfrm>
        </p:grpSpPr>
        <p:sp>
          <p:nvSpPr>
            <p:cNvPr id="6918" name="Google Shape;6918;p83"/>
            <p:cNvSpPr/>
            <p:nvPr/>
          </p:nvSpPr>
          <p:spPr>
            <a:xfrm>
              <a:off x="6639652" y="4323777"/>
              <a:ext cx="426315" cy="332826"/>
            </a:xfrm>
            <a:custGeom>
              <a:rect b="b" l="l" r="r" t="t"/>
              <a:pathLst>
                <a:path extrusionOk="0" h="8562" w="10967">
                  <a:moveTo>
                    <a:pt x="10585" y="382"/>
                  </a:moveTo>
                  <a:lnTo>
                    <a:pt x="10609" y="727"/>
                  </a:lnTo>
                  <a:lnTo>
                    <a:pt x="9335" y="727"/>
                  </a:lnTo>
                  <a:cubicBezTo>
                    <a:pt x="9252" y="727"/>
                    <a:pt x="9156" y="799"/>
                    <a:pt x="9156" y="906"/>
                  </a:cubicBezTo>
                  <a:cubicBezTo>
                    <a:pt x="9156" y="989"/>
                    <a:pt x="9240" y="1084"/>
                    <a:pt x="9335" y="1084"/>
                  </a:cubicBezTo>
                  <a:lnTo>
                    <a:pt x="10323" y="1084"/>
                  </a:lnTo>
                  <a:lnTo>
                    <a:pt x="10323" y="6168"/>
                  </a:lnTo>
                  <a:lnTo>
                    <a:pt x="4442" y="6168"/>
                  </a:lnTo>
                  <a:lnTo>
                    <a:pt x="4442" y="6002"/>
                  </a:lnTo>
                  <a:cubicBezTo>
                    <a:pt x="4442" y="5918"/>
                    <a:pt x="4370" y="5823"/>
                    <a:pt x="4263" y="5823"/>
                  </a:cubicBezTo>
                  <a:lnTo>
                    <a:pt x="3977" y="5823"/>
                  </a:lnTo>
                  <a:cubicBezTo>
                    <a:pt x="3953" y="5728"/>
                    <a:pt x="3906" y="5621"/>
                    <a:pt x="3846" y="5513"/>
                  </a:cubicBezTo>
                  <a:lnTo>
                    <a:pt x="4037" y="5323"/>
                  </a:lnTo>
                  <a:cubicBezTo>
                    <a:pt x="4108" y="5252"/>
                    <a:pt x="4108" y="5144"/>
                    <a:pt x="4037" y="5085"/>
                  </a:cubicBezTo>
                  <a:lnTo>
                    <a:pt x="3513" y="4561"/>
                  </a:lnTo>
                  <a:cubicBezTo>
                    <a:pt x="3489" y="4537"/>
                    <a:pt x="3441" y="4513"/>
                    <a:pt x="3394" y="4513"/>
                  </a:cubicBezTo>
                  <a:cubicBezTo>
                    <a:pt x="3358" y="4513"/>
                    <a:pt x="3311" y="4537"/>
                    <a:pt x="3275" y="4561"/>
                  </a:cubicBezTo>
                  <a:lnTo>
                    <a:pt x="3084" y="4751"/>
                  </a:lnTo>
                  <a:cubicBezTo>
                    <a:pt x="2977" y="4692"/>
                    <a:pt x="2882" y="4668"/>
                    <a:pt x="2775" y="4621"/>
                  </a:cubicBezTo>
                  <a:lnTo>
                    <a:pt x="2775" y="4335"/>
                  </a:lnTo>
                  <a:cubicBezTo>
                    <a:pt x="2775" y="4251"/>
                    <a:pt x="2703" y="4156"/>
                    <a:pt x="2596" y="4156"/>
                  </a:cubicBezTo>
                  <a:lnTo>
                    <a:pt x="2168" y="4156"/>
                  </a:lnTo>
                  <a:lnTo>
                    <a:pt x="2168" y="1084"/>
                  </a:lnTo>
                  <a:lnTo>
                    <a:pt x="8728" y="1084"/>
                  </a:lnTo>
                  <a:cubicBezTo>
                    <a:pt x="8811" y="1084"/>
                    <a:pt x="8906" y="1001"/>
                    <a:pt x="8906" y="894"/>
                  </a:cubicBezTo>
                  <a:cubicBezTo>
                    <a:pt x="8906" y="799"/>
                    <a:pt x="8835" y="715"/>
                    <a:pt x="8728" y="715"/>
                  </a:cubicBezTo>
                  <a:lnTo>
                    <a:pt x="1882" y="715"/>
                  </a:lnTo>
                  <a:lnTo>
                    <a:pt x="1882" y="382"/>
                  </a:lnTo>
                  <a:close/>
                  <a:moveTo>
                    <a:pt x="10609" y="6502"/>
                  </a:moveTo>
                  <a:lnTo>
                    <a:pt x="10609" y="6835"/>
                  </a:lnTo>
                  <a:lnTo>
                    <a:pt x="4394" y="6835"/>
                  </a:lnTo>
                  <a:cubicBezTo>
                    <a:pt x="4430" y="6811"/>
                    <a:pt x="4442" y="6764"/>
                    <a:pt x="4442" y="6716"/>
                  </a:cubicBezTo>
                  <a:lnTo>
                    <a:pt x="4442" y="6526"/>
                  </a:lnTo>
                  <a:lnTo>
                    <a:pt x="10490" y="6526"/>
                  </a:lnTo>
                  <a:cubicBezTo>
                    <a:pt x="10526" y="6526"/>
                    <a:pt x="10561" y="6514"/>
                    <a:pt x="10585" y="6502"/>
                  </a:cubicBezTo>
                  <a:close/>
                  <a:moveTo>
                    <a:pt x="2453" y="4501"/>
                  </a:moveTo>
                  <a:lnTo>
                    <a:pt x="2453" y="4740"/>
                  </a:lnTo>
                  <a:cubicBezTo>
                    <a:pt x="2453" y="4811"/>
                    <a:pt x="2513" y="4894"/>
                    <a:pt x="2584" y="4906"/>
                  </a:cubicBezTo>
                  <a:cubicBezTo>
                    <a:pt x="2751" y="4930"/>
                    <a:pt x="2894" y="5013"/>
                    <a:pt x="3049" y="5097"/>
                  </a:cubicBezTo>
                  <a:cubicBezTo>
                    <a:pt x="3078" y="5117"/>
                    <a:pt x="3110" y="5126"/>
                    <a:pt x="3141" y="5126"/>
                  </a:cubicBezTo>
                  <a:cubicBezTo>
                    <a:pt x="3183" y="5126"/>
                    <a:pt x="3223" y="5108"/>
                    <a:pt x="3251" y="5073"/>
                  </a:cubicBezTo>
                  <a:lnTo>
                    <a:pt x="3430" y="4894"/>
                  </a:lnTo>
                  <a:lnTo>
                    <a:pt x="3715" y="5168"/>
                  </a:lnTo>
                  <a:lnTo>
                    <a:pt x="3537" y="5347"/>
                  </a:lnTo>
                  <a:cubicBezTo>
                    <a:pt x="3477" y="5406"/>
                    <a:pt x="3477" y="5502"/>
                    <a:pt x="3501" y="5561"/>
                  </a:cubicBezTo>
                  <a:cubicBezTo>
                    <a:pt x="3596" y="5704"/>
                    <a:pt x="3656" y="5859"/>
                    <a:pt x="3703" y="6025"/>
                  </a:cubicBezTo>
                  <a:cubicBezTo>
                    <a:pt x="3715" y="6097"/>
                    <a:pt x="3787" y="6156"/>
                    <a:pt x="3858" y="6156"/>
                  </a:cubicBezTo>
                  <a:lnTo>
                    <a:pt x="4096" y="6156"/>
                  </a:lnTo>
                  <a:lnTo>
                    <a:pt x="4096" y="6561"/>
                  </a:lnTo>
                  <a:lnTo>
                    <a:pt x="3858" y="6561"/>
                  </a:lnTo>
                  <a:cubicBezTo>
                    <a:pt x="3787" y="6561"/>
                    <a:pt x="3715" y="6621"/>
                    <a:pt x="3703" y="6692"/>
                  </a:cubicBezTo>
                  <a:cubicBezTo>
                    <a:pt x="3656" y="6859"/>
                    <a:pt x="3596" y="7002"/>
                    <a:pt x="3501" y="7157"/>
                  </a:cubicBezTo>
                  <a:cubicBezTo>
                    <a:pt x="3465" y="7228"/>
                    <a:pt x="3477" y="7311"/>
                    <a:pt x="3537" y="7359"/>
                  </a:cubicBezTo>
                  <a:lnTo>
                    <a:pt x="3715" y="7538"/>
                  </a:lnTo>
                  <a:lnTo>
                    <a:pt x="3430" y="7823"/>
                  </a:lnTo>
                  <a:lnTo>
                    <a:pt x="3251" y="7645"/>
                  </a:lnTo>
                  <a:cubicBezTo>
                    <a:pt x="3215" y="7608"/>
                    <a:pt x="3169" y="7594"/>
                    <a:pt x="3126" y="7594"/>
                  </a:cubicBezTo>
                  <a:cubicBezTo>
                    <a:pt x="3098" y="7594"/>
                    <a:pt x="3072" y="7600"/>
                    <a:pt x="3049" y="7609"/>
                  </a:cubicBezTo>
                  <a:cubicBezTo>
                    <a:pt x="2894" y="7704"/>
                    <a:pt x="2751" y="7764"/>
                    <a:pt x="2584" y="7799"/>
                  </a:cubicBezTo>
                  <a:cubicBezTo>
                    <a:pt x="2513" y="7823"/>
                    <a:pt x="2453" y="7895"/>
                    <a:pt x="2453" y="7966"/>
                  </a:cubicBezTo>
                  <a:lnTo>
                    <a:pt x="2453" y="8204"/>
                  </a:lnTo>
                  <a:lnTo>
                    <a:pt x="2048" y="8204"/>
                  </a:lnTo>
                  <a:lnTo>
                    <a:pt x="2048" y="7966"/>
                  </a:lnTo>
                  <a:cubicBezTo>
                    <a:pt x="2048" y="7895"/>
                    <a:pt x="1989" y="7823"/>
                    <a:pt x="1917" y="7799"/>
                  </a:cubicBezTo>
                  <a:cubicBezTo>
                    <a:pt x="1751" y="7764"/>
                    <a:pt x="1596" y="7704"/>
                    <a:pt x="1453" y="7609"/>
                  </a:cubicBezTo>
                  <a:cubicBezTo>
                    <a:pt x="1426" y="7596"/>
                    <a:pt x="1396" y="7589"/>
                    <a:pt x="1366" y="7589"/>
                  </a:cubicBezTo>
                  <a:cubicBezTo>
                    <a:pt x="1317" y="7589"/>
                    <a:pt x="1269" y="7607"/>
                    <a:pt x="1239" y="7645"/>
                  </a:cubicBezTo>
                  <a:lnTo>
                    <a:pt x="1060" y="7823"/>
                  </a:lnTo>
                  <a:lnTo>
                    <a:pt x="786" y="7538"/>
                  </a:lnTo>
                  <a:lnTo>
                    <a:pt x="965" y="7359"/>
                  </a:lnTo>
                  <a:cubicBezTo>
                    <a:pt x="1025" y="7299"/>
                    <a:pt x="1025" y="7216"/>
                    <a:pt x="989" y="7157"/>
                  </a:cubicBezTo>
                  <a:cubicBezTo>
                    <a:pt x="905" y="7002"/>
                    <a:pt x="846" y="6859"/>
                    <a:pt x="798" y="6692"/>
                  </a:cubicBezTo>
                  <a:cubicBezTo>
                    <a:pt x="786" y="6621"/>
                    <a:pt x="703" y="6561"/>
                    <a:pt x="632" y="6561"/>
                  </a:cubicBezTo>
                  <a:lnTo>
                    <a:pt x="393" y="6561"/>
                  </a:lnTo>
                  <a:lnTo>
                    <a:pt x="393" y="6156"/>
                  </a:lnTo>
                  <a:lnTo>
                    <a:pt x="632" y="6156"/>
                  </a:lnTo>
                  <a:cubicBezTo>
                    <a:pt x="703" y="6156"/>
                    <a:pt x="786" y="6097"/>
                    <a:pt x="798" y="6025"/>
                  </a:cubicBezTo>
                  <a:cubicBezTo>
                    <a:pt x="822" y="5859"/>
                    <a:pt x="905" y="5704"/>
                    <a:pt x="989" y="5561"/>
                  </a:cubicBezTo>
                  <a:cubicBezTo>
                    <a:pt x="1036" y="5490"/>
                    <a:pt x="1025" y="5394"/>
                    <a:pt x="965" y="5347"/>
                  </a:cubicBezTo>
                  <a:lnTo>
                    <a:pt x="786" y="5168"/>
                  </a:lnTo>
                  <a:lnTo>
                    <a:pt x="1060" y="4894"/>
                  </a:lnTo>
                  <a:lnTo>
                    <a:pt x="1239" y="5073"/>
                  </a:lnTo>
                  <a:cubicBezTo>
                    <a:pt x="1272" y="5106"/>
                    <a:pt x="1317" y="5121"/>
                    <a:pt x="1361" y="5121"/>
                  </a:cubicBezTo>
                  <a:cubicBezTo>
                    <a:pt x="1394" y="5121"/>
                    <a:pt x="1427" y="5112"/>
                    <a:pt x="1453" y="5097"/>
                  </a:cubicBezTo>
                  <a:cubicBezTo>
                    <a:pt x="1596" y="5013"/>
                    <a:pt x="1751" y="4954"/>
                    <a:pt x="1917" y="4906"/>
                  </a:cubicBezTo>
                  <a:cubicBezTo>
                    <a:pt x="1989" y="4894"/>
                    <a:pt x="2048" y="4811"/>
                    <a:pt x="2048" y="4740"/>
                  </a:cubicBezTo>
                  <a:lnTo>
                    <a:pt x="2048" y="4501"/>
                  </a:lnTo>
                  <a:close/>
                  <a:moveTo>
                    <a:pt x="1715" y="1"/>
                  </a:moveTo>
                  <a:cubicBezTo>
                    <a:pt x="1632" y="1"/>
                    <a:pt x="1536" y="84"/>
                    <a:pt x="1536" y="191"/>
                  </a:cubicBezTo>
                  <a:lnTo>
                    <a:pt x="1536" y="882"/>
                  </a:lnTo>
                  <a:cubicBezTo>
                    <a:pt x="1536" y="977"/>
                    <a:pt x="1608" y="1061"/>
                    <a:pt x="1715" y="1061"/>
                  </a:cubicBezTo>
                  <a:lnTo>
                    <a:pt x="1822" y="1061"/>
                  </a:lnTo>
                  <a:lnTo>
                    <a:pt x="1822" y="4144"/>
                  </a:lnTo>
                  <a:cubicBezTo>
                    <a:pt x="1751" y="4156"/>
                    <a:pt x="1679" y="4240"/>
                    <a:pt x="1679" y="4311"/>
                  </a:cubicBezTo>
                  <a:lnTo>
                    <a:pt x="1679" y="4597"/>
                  </a:lnTo>
                  <a:cubicBezTo>
                    <a:pt x="1572" y="4621"/>
                    <a:pt x="1465" y="4668"/>
                    <a:pt x="1358" y="4728"/>
                  </a:cubicBezTo>
                  <a:lnTo>
                    <a:pt x="1167" y="4537"/>
                  </a:lnTo>
                  <a:cubicBezTo>
                    <a:pt x="1144" y="4501"/>
                    <a:pt x="1096" y="4490"/>
                    <a:pt x="1048" y="4490"/>
                  </a:cubicBezTo>
                  <a:cubicBezTo>
                    <a:pt x="1001" y="4490"/>
                    <a:pt x="965" y="4501"/>
                    <a:pt x="929" y="4537"/>
                  </a:cubicBezTo>
                  <a:lnTo>
                    <a:pt x="405" y="5049"/>
                  </a:lnTo>
                  <a:cubicBezTo>
                    <a:pt x="334" y="5132"/>
                    <a:pt x="334" y="5228"/>
                    <a:pt x="405" y="5287"/>
                  </a:cubicBezTo>
                  <a:lnTo>
                    <a:pt x="608" y="5490"/>
                  </a:lnTo>
                  <a:cubicBezTo>
                    <a:pt x="548" y="5585"/>
                    <a:pt x="513" y="5692"/>
                    <a:pt x="465" y="5799"/>
                  </a:cubicBezTo>
                  <a:lnTo>
                    <a:pt x="191" y="5799"/>
                  </a:lnTo>
                  <a:cubicBezTo>
                    <a:pt x="96" y="5799"/>
                    <a:pt x="1" y="5871"/>
                    <a:pt x="1" y="5978"/>
                  </a:cubicBezTo>
                  <a:lnTo>
                    <a:pt x="1" y="6716"/>
                  </a:lnTo>
                  <a:cubicBezTo>
                    <a:pt x="1" y="6811"/>
                    <a:pt x="84" y="6895"/>
                    <a:pt x="191" y="6895"/>
                  </a:cubicBezTo>
                  <a:lnTo>
                    <a:pt x="465" y="6895"/>
                  </a:lnTo>
                  <a:cubicBezTo>
                    <a:pt x="501" y="7002"/>
                    <a:pt x="548" y="7109"/>
                    <a:pt x="608" y="7216"/>
                  </a:cubicBezTo>
                  <a:lnTo>
                    <a:pt x="405" y="7407"/>
                  </a:lnTo>
                  <a:cubicBezTo>
                    <a:pt x="334" y="7478"/>
                    <a:pt x="334" y="7585"/>
                    <a:pt x="405" y="7645"/>
                  </a:cubicBezTo>
                  <a:lnTo>
                    <a:pt x="929" y="8169"/>
                  </a:lnTo>
                  <a:cubicBezTo>
                    <a:pt x="965" y="8204"/>
                    <a:pt x="1010" y="8222"/>
                    <a:pt x="1053" y="8222"/>
                  </a:cubicBezTo>
                  <a:cubicBezTo>
                    <a:pt x="1096" y="8222"/>
                    <a:pt x="1138" y="8204"/>
                    <a:pt x="1167" y="8169"/>
                  </a:cubicBezTo>
                  <a:lnTo>
                    <a:pt x="1358" y="7966"/>
                  </a:lnTo>
                  <a:cubicBezTo>
                    <a:pt x="1465" y="8026"/>
                    <a:pt x="1572" y="8061"/>
                    <a:pt x="1679" y="8109"/>
                  </a:cubicBezTo>
                  <a:lnTo>
                    <a:pt x="1679" y="8383"/>
                  </a:lnTo>
                  <a:cubicBezTo>
                    <a:pt x="1679" y="8478"/>
                    <a:pt x="1751" y="8561"/>
                    <a:pt x="1858" y="8561"/>
                  </a:cubicBezTo>
                  <a:lnTo>
                    <a:pt x="2596" y="8561"/>
                  </a:lnTo>
                  <a:cubicBezTo>
                    <a:pt x="2679" y="8561"/>
                    <a:pt x="2775" y="8490"/>
                    <a:pt x="2775" y="8383"/>
                  </a:cubicBezTo>
                  <a:lnTo>
                    <a:pt x="2775" y="8109"/>
                  </a:lnTo>
                  <a:cubicBezTo>
                    <a:pt x="2882" y="8073"/>
                    <a:pt x="2989" y="8026"/>
                    <a:pt x="3084" y="7966"/>
                  </a:cubicBezTo>
                  <a:lnTo>
                    <a:pt x="3275" y="8169"/>
                  </a:lnTo>
                  <a:cubicBezTo>
                    <a:pt x="3316" y="8204"/>
                    <a:pt x="3364" y="8222"/>
                    <a:pt x="3407" y="8222"/>
                  </a:cubicBezTo>
                  <a:cubicBezTo>
                    <a:pt x="3450" y="8222"/>
                    <a:pt x="3489" y="8204"/>
                    <a:pt x="3513" y="8169"/>
                  </a:cubicBezTo>
                  <a:lnTo>
                    <a:pt x="4037" y="7645"/>
                  </a:lnTo>
                  <a:cubicBezTo>
                    <a:pt x="4108" y="7573"/>
                    <a:pt x="4108" y="7466"/>
                    <a:pt x="4037" y="7407"/>
                  </a:cubicBezTo>
                  <a:lnTo>
                    <a:pt x="3846" y="7216"/>
                  </a:lnTo>
                  <a:cubicBezTo>
                    <a:pt x="3846" y="7192"/>
                    <a:pt x="3858" y="7192"/>
                    <a:pt x="3858" y="7180"/>
                  </a:cubicBezTo>
                  <a:lnTo>
                    <a:pt x="10764" y="7180"/>
                  </a:lnTo>
                  <a:cubicBezTo>
                    <a:pt x="10859" y="7180"/>
                    <a:pt x="10942" y="7109"/>
                    <a:pt x="10942" y="7002"/>
                  </a:cubicBezTo>
                  <a:lnTo>
                    <a:pt x="10942" y="6299"/>
                  </a:lnTo>
                  <a:cubicBezTo>
                    <a:pt x="10942" y="6216"/>
                    <a:pt x="10871" y="6121"/>
                    <a:pt x="10764" y="6121"/>
                  </a:cubicBezTo>
                  <a:lnTo>
                    <a:pt x="10657" y="6121"/>
                  </a:lnTo>
                  <a:lnTo>
                    <a:pt x="10657" y="1037"/>
                  </a:lnTo>
                  <a:lnTo>
                    <a:pt x="10788" y="1037"/>
                  </a:lnTo>
                  <a:lnTo>
                    <a:pt x="10788" y="1061"/>
                  </a:lnTo>
                  <a:cubicBezTo>
                    <a:pt x="10871" y="1061"/>
                    <a:pt x="10966" y="989"/>
                    <a:pt x="10966" y="882"/>
                  </a:cubicBezTo>
                  <a:lnTo>
                    <a:pt x="10966" y="191"/>
                  </a:lnTo>
                  <a:cubicBezTo>
                    <a:pt x="10966" y="96"/>
                    <a:pt x="10883" y="1"/>
                    <a:pt x="1078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83"/>
            <p:cNvSpPr/>
            <p:nvPr/>
          </p:nvSpPr>
          <p:spPr>
            <a:xfrm>
              <a:off x="6830793" y="4458937"/>
              <a:ext cx="41244" cy="85675"/>
            </a:xfrm>
            <a:custGeom>
              <a:rect b="b" l="l" r="r" t="t"/>
              <a:pathLst>
                <a:path extrusionOk="0" h="2204" w="1061">
                  <a:moveTo>
                    <a:pt x="715" y="358"/>
                  </a:moveTo>
                  <a:lnTo>
                    <a:pt x="715" y="1858"/>
                  </a:lnTo>
                  <a:lnTo>
                    <a:pt x="370" y="1858"/>
                  </a:lnTo>
                  <a:lnTo>
                    <a:pt x="370" y="358"/>
                  </a:lnTo>
                  <a:close/>
                  <a:moveTo>
                    <a:pt x="179" y="1"/>
                  </a:moveTo>
                  <a:cubicBezTo>
                    <a:pt x="96" y="1"/>
                    <a:pt x="1" y="72"/>
                    <a:pt x="1" y="179"/>
                  </a:cubicBezTo>
                  <a:lnTo>
                    <a:pt x="1" y="2025"/>
                  </a:lnTo>
                  <a:cubicBezTo>
                    <a:pt x="1" y="2108"/>
                    <a:pt x="72" y="2203"/>
                    <a:pt x="179" y="2203"/>
                  </a:cubicBezTo>
                  <a:lnTo>
                    <a:pt x="882" y="2203"/>
                  </a:lnTo>
                  <a:cubicBezTo>
                    <a:pt x="965" y="2203"/>
                    <a:pt x="1061" y="2132"/>
                    <a:pt x="1061" y="2025"/>
                  </a:cubicBezTo>
                  <a:lnTo>
                    <a:pt x="1061" y="179"/>
                  </a:lnTo>
                  <a:cubicBezTo>
                    <a:pt x="1061" y="84"/>
                    <a:pt x="989" y="1"/>
                    <a:pt x="8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83"/>
            <p:cNvSpPr/>
            <p:nvPr/>
          </p:nvSpPr>
          <p:spPr>
            <a:xfrm>
              <a:off x="6879423" y="4426556"/>
              <a:ext cx="41205" cy="118522"/>
            </a:xfrm>
            <a:custGeom>
              <a:rect b="b" l="l" r="r" t="t"/>
              <a:pathLst>
                <a:path extrusionOk="0" h="3049" w="1060">
                  <a:moveTo>
                    <a:pt x="702" y="345"/>
                  </a:moveTo>
                  <a:lnTo>
                    <a:pt x="702" y="2691"/>
                  </a:lnTo>
                  <a:lnTo>
                    <a:pt x="357" y="2691"/>
                  </a:lnTo>
                  <a:lnTo>
                    <a:pt x="357" y="345"/>
                  </a:lnTo>
                  <a:close/>
                  <a:moveTo>
                    <a:pt x="179" y="0"/>
                  </a:moveTo>
                  <a:cubicBezTo>
                    <a:pt x="95" y="0"/>
                    <a:pt x="0" y="72"/>
                    <a:pt x="0" y="179"/>
                  </a:cubicBezTo>
                  <a:lnTo>
                    <a:pt x="0" y="2869"/>
                  </a:lnTo>
                  <a:cubicBezTo>
                    <a:pt x="0" y="2965"/>
                    <a:pt x="71" y="3048"/>
                    <a:pt x="179" y="3048"/>
                  </a:cubicBezTo>
                  <a:lnTo>
                    <a:pt x="881" y="3048"/>
                  </a:lnTo>
                  <a:cubicBezTo>
                    <a:pt x="964" y="3048"/>
                    <a:pt x="1060" y="2977"/>
                    <a:pt x="1060" y="2869"/>
                  </a:cubicBezTo>
                  <a:lnTo>
                    <a:pt x="1060" y="179"/>
                  </a:lnTo>
                  <a:cubicBezTo>
                    <a:pt x="1048" y="72"/>
                    <a:pt x="964" y="0"/>
                    <a:pt x="88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83"/>
            <p:cNvSpPr/>
            <p:nvPr/>
          </p:nvSpPr>
          <p:spPr>
            <a:xfrm>
              <a:off x="6927549" y="4443194"/>
              <a:ext cx="41205" cy="101418"/>
            </a:xfrm>
            <a:custGeom>
              <a:rect b="b" l="l" r="r" t="t"/>
              <a:pathLst>
                <a:path extrusionOk="0" h="2609" w="1060">
                  <a:moveTo>
                    <a:pt x="715" y="358"/>
                  </a:moveTo>
                  <a:lnTo>
                    <a:pt x="715" y="2263"/>
                  </a:lnTo>
                  <a:lnTo>
                    <a:pt x="369" y="2263"/>
                  </a:lnTo>
                  <a:lnTo>
                    <a:pt x="369" y="358"/>
                  </a:lnTo>
                  <a:close/>
                  <a:moveTo>
                    <a:pt x="179" y="1"/>
                  </a:moveTo>
                  <a:cubicBezTo>
                    <a:pt x="84" y="1"/>
                    <a:pt x="0" y="72"/>
                    <a:pt x="0" y="179"/>
                  </a:cubicBezTo>
                  <a:lnTo>
                    <a:pt x="0" y="2430"/>
                  </a:lnTo>
                  <a:cubicBezTo>
                    <a:pt x="0" y="2513"/>
                    <a:pt x="72" y="2608"/>
                    <a:pt x="179" y="2608"/>
                  </a:cubicBezTo>
                  <a:lnTo>
                    <a:pt x="881" y="2608"/>
                  </a:lnTo>
                  <a:cubicBezTo>
                    <a:pt x="965" y="2608"/>
                    <a:pt x="1060" y="2537"/>
                    <a:pt x="1060" y="2430"/>
                  </a:cubicBezTo>
                  <a:lnTo>
                    <a:pt x="1060" y="179"/>
                  </a:lnTo>
                  <a:cubicBezTo>
                    <a:pt x="1060" y="72"/>
                    <a:pt x="977" y="1"/>
                    <a:pt x="88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83"/>
            <p:cNvSpPr/>
            <p:nvPr/>
          </p:nvSpPr>
          <p:spPr>
            <a:xfrm>
              <a:off x="6976141" y="4387645"/>
              <a:ext cx="41244" cy="156967"/>
            </a:xfrm>
            <a:custGeom>
              <a:rect b="b" l="l" r="r" t="t"/>
              <a:pathLst>
                <a:path extrusionOk="0" h="4038" w="1061">
                  <a:moveTo>
                    <a:pt x="679" y="358"/>
                  </a:moveTo>
                  <a:lnTo>
                    <a:pt x="679" y="3692"/>
                  </a:lnTo>
                  <a:lnTo>
                    <a:pt x="346" y="3692"/>
                  </a:lnTo>
                  <a:lnTo>
                    <a:pt x="346" y="358"/>
                  </a:lnTo>
                  <a:close/>
                  <a:moveTo>
                    <a:pt x="179" y="1"/>
                  </a:moveTo>
                  <a:cubicBezTo>
                    <a:pt x="72" y="1"/>
                    <a:pt x="0" y="96"/>
                    <a:pt x="0" y="180"/>
                  </a:cubicBezTo>
                  <a:lnTo>
                    <a:pt x="0" y="3859"/>
                  </a:lnTo>
                  <a:cubicBezTo>
                    <a:pt x="0" y="3942"/>
                    <a:pt x="72" y="4037"/>
                    <a:pt x="179" y="4037"/>
                  </a:cubicBezTo>
                  <a:lnTo>
                    <a:pt x="881" y="4037"/>
                  </a:lnTo>
                  <a:cubicBezTo>
                    <a:pt x="965" y="4037"/>
                    <a:pt x="1060" y="3966"/>
                    <a:pt x="1060" y="3859"/>
                  </a:cubicBezTo>
                  <a:lnTo>
                    <a:pt x="1060" y="180"/>
                  </a:lnTo>
                  <a:cubicBezTo>
                    <a:pt x="1060" y="96"/>
                    <a:pt x="977" y="1"/>
                    <a:pt x="88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83"/>
            <p:cNvSpPr/>
            <p:nvPr/>
          </p:nvSpPr>
          <p:spPr>
            <a:xfrm>
              <a:off x="6745193" y="4404321"/>
              <a:ext cx="50029" cy="13916"/>
            </a:xfrm>
            <a:custGeom>
              <a:rect b="b" l="l" r="r" t="t"/>
              <a:pathLst>
                <a:path extrusionOk="0" h="358" w="1287">
                  <a:moveTo>
                    <a:pt x="179" y="1"/>
                  </a:moveTo>
                  <a:cubicBezTo>
                    <a:pt x="95" y="1"/>
                    <a:pt x="0" y="72"/>
                    <a:pt x="0" y="179"/>
                  </a:cubicBezTo>
                  <a:cubicBezTo>
                    <a:pt x="12" y="274"/>
                    <a:pt x="95" y="358"/>
                    <a:pt x="179" y="358"/>
                  </a:cubicBezTo>
                  <a:lnTo>
                    <a:pt x="1107" y="358"/>
                  </a:lnTo>
                  <a:cubicBezTo>
                    <a:pt x="1191" y="358"/>
                    <a:pt x="1286" y="286"/>
                    <a:pt x="1286" y="179"/>
                  </a:cubicBezTo>
                  <a:cubicBezTo>
                    <a:pt x="1286" y="96"/>
                    <a:pt x="1203" y="1"/>
                    <a:pt x="110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83"/>
            <p:cNvSpPr/>
            <p:nvPr/>
          </p:nvSpPr>
          <p:spPr>
            <a:xfrm>
              <a:off x="6745193" y="4426090"/>
              <a:ext cx="69465" cy="13916"/>
            </a:xfrm>
            <a:custGeom>
              <a:rect b="b" l="l" r="r" t="t"/>
              <a:pathLst>
                <a:path extrusionOk="0" h="358" w="1787">
                  <a:moveTo>
                    <a:pt x="179" y="0"/>
                  </a:moveTo>
                  <a:cubicBezTo>
                    <a:pt x="95" y="0"/>
                    <a:pt x="0" y="72"/>
                    <a:pt x="0" y="179"/>
                  </a:cubicBezTo>
                  <a:cubicBezTo>
                    <a:pt x="0" y="274"/>
                    <a:pt x="72" y="357"/>
                    <a:pt x="179" y="357"/>
                  </a:cubicBezTo>
                  <a:lnTo>
                    <a:pt x="1608" y="357"/>
                  </a:lnTo>
                  <a:cubicBezTo>
                    <a:pt x="1703" y="357"/>
                    <a:pt x="1786" y="274"/>
                    <a:pt x="1786" y="179"/>
                  </a:cubicBezTo>
                  <a:cubicBezTo>
                    <a:pt x="1786" y="72"/>
                    <a:pt x="1703" y="0"/>
                    <a:pt x="160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83"/>
            <p:cNvSpPr/>
            <p:nvPr/>
          </p:nvSpPr>
          <p:spPr>
            <a:xfrm>
              <a:off x="6745193" y="4447353"/>
              <a:ext cx="69465" cy="13955"/>
            </a:xfrm>
            <a:custGeom>
              <a:rect b="b" l="l" r="r" t="t"/>
              <a:pathLst>
                <a:path extrusionOk="0" h="359" w="1787">
                  <a:moveTo>
                    <a:pt x="179" y="1"/>
                  </a:moveTo>
                  <a:cubicBezTo>
                    <a:pt x="95" y="1"/>
                    <a:pt x="0" y="72"/>
                    <a:pt x="0" y="179"/>
                  </a:cubicBezTo>
                  <a:cubicBezTo>
                    <a:pt x="0" y="287"/>
                    <a:pt x="72" y="358"/>
                    <a:pt x="179" y="358"/>
                  </a:cubicBezTo>
                  <a:lnTo>
                    <a:pt x="1608" y="358"/>
                  </a:lnTo>
                  <a:cubicBezTo>
                    <a:pt x="1703" y="358"/>
                    <a:pt x="1786" y="287"/>
                    <a:pt x="1786" y="179"/>
                  </a:cubicBezTo>
                  <a:cubicBezTo>
                    <a:pt x="1774" y="72"/>
                    <a:pt x="1703" y="1"/>
                    <a:pt x="160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83"/>
            <p:cNvSpPr/>
            <p:nvPr/>
          </p:nvSpPr>
          <p:spPr>
            <a:xfrm>
              <a:off x="6745193" y="4468189"/>
              <a:ext cx="69465" cy="13916"/>
            </a:xfrm>
            <a:custGeom>
              <a:rect b="b" l="l" r="r" t="t"/>
              <a:pathLst>
                <a:path extrusionOk="0" h="358" w="1787">
                  <a:moveTo>
                    <a:pt x="179" y="1"/>
                  </a:moveTo>
                  <a:cubicBezTo>
                    <a:pt x="95" y="1"/>
                    <a:pt x="0" y="72"/>
                    <a:pt x="0" y="179"/>
                  </a:cubicBezTo>
                  <a:cubicBezTo>
                    <a:pt x="0" y="263"/>
                    <a:pt x="72" y="358"/>
                    <a:pt x="179" y="358"/>
                  </a:cubicBezTo>
                  <a:lnTo>
                    <a:pt x="1608" y="358"/>
                  </a:lnTo>
                  <a:cubicBezTo>
                    <a:pt x="1703" y="358"/>
                    <a:pt x="1786" y="286"/>
                    <a:pt x="1786" y="179"/>
                  </a:cubicBezTo>
                  <a:cubicBezTo>
                    <a:pt x="1774" y="72"/>
                    <a:pt x="1703" y="1"/>
                    <a:pt x="160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83"/>
            <p:cNvSpPr/>
            <p:nvPr/>
          </p:nvSpPr>
          <p:spPr>
            <a:xfrm>
              <a:off x="6684551" y="4528830"/>
              <a:ext cx="83809" cy="83809"/>
            </a:xfrm>
            <a:custGeom>
              <a:rect b="b" l="l" r="r" t="t"/>
              <a:pathLst>
                <a:path extrusionOk="0" h="2156" w="2156">
                  <a:moveTo>
                    <a:pt x="1084" y="0"/>
                  </a:moveTo>
                  <a:cubicBezTo>
                    <a:pt x="489" y="0"/>
                    <a:pt x="0" y="489"/>
                    <a:pt x="0" y="1084"/>
                  </a:cubicBezTo>
                  <a:cubicBezTo>
                    <a:pt x="0" y="1322"/>
                    <a:pt x="72" y="1548"/>
                    <a:pt x="227" y="1739"/>
                  </a:cubicBezTo>
                  <a:cubicBezTo>
                    <a:pt x="263" y="1782"/>
                    <a:pt x="313" y="1808"/>
                    <a:pt x="365" y="1808"/>
                  </a:cubicBezTo>
                  <a:cubicBezTo>
                    <a:pt x="398" y="1808"/>
                    <a:pt x="432" y="1798"/>
                    <a:pt x="465" y="1774"/>
                  </a:cubicBezTo>
                  <a:cubicBezTo>
                    <a:pt x="536" y="1715"/>
                    <a:pt x="548" y="1608"/>
                    <a:pt x="489" y="1536"/>
                  </a:cubicBezTo>
                  <a:cubicBezTo>
                    <a:pt x="381" y="1405"/>
                    <a:pt x="346" y="1251"/>
                    <a:pt x="346" y="1084"/>
                  </a:cubicBezTo>
                  <a:cubicBezTo>
                    <a:pt x="346" y="679"/>
                    <a:pt x="667" y="358"/>
                    <a:pt x="1072" y="358"/>
                  </a:cubicBezTo>
                  <a:cubicBezTo>
                    <a:pt x="1477" y="358"/>
                    <a:pt x="1798" y="691"/>
                    <a:pt x="1798" y="1084"/>
                  </a:cubicBezTo>
                  <a:cubicBezTo>
                    <a:pt x="1798" y="1322"/>
                    <a:pt x="1679" y="1560"/>
                    <a:pt x="1477" y="1703"/>
                  </a:cubicBezTo>
                  <a:cubicBezTo>
                    <a:pt x="1453" y="1703"/>
                    <a:pt x="1453" y="1715"/>
                    <a:pt x="1441" y="1715"/>
                  </a:cubicBezTo>
                  <a:lnTo>
                    <a:pt x="1429" y="1715"/>
                  </a:lnTo>
                  <a:lnTo>
                    <a:pt x="1417" y="1727"/>
                  </a:lnTo>
                  <a:lnTo>
                    <a:pt x="1394" y="1727"/>
                  </a:lnTo>
                  <a:cubicBezTo>
                    <a:pt x="1382" y="1727"/>
                    <a:pt x="1382" y="1739"/>
                    <a:pt x="1370" y="1739"/>
                  </a:cubicBezTo>
                  <a:cubicBezTo>
                    <a:pt x="1358" y="1739"/>
                    <a:pt x="1358" y="1762"/>
                    <a:pt x="1334" y="1762"/>
                  </a:cubicBezTo>
                  <a:lnTo>
                    <a:pt x="1322" y="1762"/>
                  </a:lnTo>
                  <a:cubicBezTo>
                    <a:pt x="1322" y="1762"/>
                    <a:pt x="1310" y="1762"/>
                    <a:pt x="1310" y="1774"/>
                  </a:cubicBezTo>
                  <a:lnTo>
                    <a:pt x="1298" y="1774"/>
                  </a:lnTo>
                  <a:cubicBezTo>
                    <a:pt x="1274" y="1774"/>
                    <a:pt x="1274" y="1774"/>
                    <a:pt x="1263" y="1786"/>
                  </a:cubicBezTo>
                  <a:cubicBezTo>
                    <a:pt x="1251" y="1786"/>
                    <a:pt x="1251" y="1786"/>
                    <a:pt x="1239" y="1798"/>
                  </a:cubicBezTo>
                  <a:lnTo>
                    <a:pt x="798" y="1798"/>
                  </a:lnTo>
                  <a:cubicBezTo>
                    <a:pt x="786" y="1798"/>
                    <a:pt x="786" y="1798"/>
                    <a:pt x="774" y="1786"/>
                  </a:cubicBezTo>
                  <a:cubicBezTo>
                    <a:pt x="762" y="1786"/>
                    <a:pt x="762" y="1786"/>
                    <a:pt x="739" y="1774"/>
                  </a:cubicBezTo>
                  <a:lnTo>
                    <a:pt x="727" y="1774"/>
                  </a:lnTo>
                  <a:cubicBezTo>
                    <a:pt x="708" y="1766"/>
                    <a:pt x="688" y="1763"/>
                    <a:pt x="668" y="1763"/>
                  </a:cubicBezTo>
                  <a:cubicBezTo>
                    <a:pt x="599" y="1763"/>
                    <a:pt x="528" y="1808"/>
                    <a:pt x="501" y="1882"/>
                  </a:cubicBezTo>
                  <a:cubicBezTo>
                    <a:pt x="477" y="1965"/>
                    <a:pt x="524" y="2072"/>
                    <a:pt x="608" y="2096"/>
                  </a:cubicBezTo>
                  <a:lnTo>
                    <a:pt x="620" y="2096"/>
                  </a:lnTo>
                  <a:cubicBezTo>
                    <a:pt x="643" y="2096"/>
                    <a:pt x="655" y="2120"/>
                    <a:pt x="667" y="2120"/>
                  </a:cubicBezTo>
                  <a:cubicBezTo>
                    <a:pt x="679" y="2120"/>
                    <a:pt x="703" y="2132"/>
                    <a:pt x="715" y="2132"/>
                  </a:cubicBezTo>
                  <a:lnTo>
                    <a:pt x="727" y="2132"/>
                  </a:lnTo>
                  <a:cubicBezTo>
                    <a:pt x="739" y="2132"/>
                    <a:pt x="762" y="2132"/>
                    <a:pt x="762" y="2143"/>
                  </a:cubicBezTo>
                  <a:lnTo>
                    <a:pt x="774" y="2143"/>
                  </a:lnTo>
                  <a:cubicBezTo>
                    <a:pt x="786" y="2143"/>
                    <a:pt x="798" y="2143"/>
                    <a:pt x="822" y="2155"/>
                  </a:cubicBezTo>
                  <a:lnTo>
                    <a:pt x="1132" y="2155"/>
                  </a:lnTo>
                  <a:cubicBezTo>
                    <a:pt x="1143" y="2155"/>
                    <a:pt x="1155" y="2155"/>
                    <a:pt x="1179" y="2143"/>
                  </a:cubicBezTo>
                  <a:lnTo>
                    <a:pt x="1191" y="2143"/>
                  </a:lnTo>
                  <a:cubicBezTo>
                    <a:pt x="1203" y="2143"/>
                    <a:pt x="1215" y="2143"/>
                    <a:pt x="1215" y="2132"/>
                  </a:cubicBezTo>
                  <a:lnTo>
                    <a:pt x="1227" y="2132"/>
                  </a:lnTo>
                  <a:cubicBezTo>
                    <a:pt x="1251" y="2132"/>
                    <a:pt x="1263" y="2120"/>
                    <a:pt x="1274" y="2120"/>
                  </a:cubicBezTo>
                  <a:cubicBezTo>
                    <a:pt x="1286" y="2120"/>
                    <a:pt x="1310" y="2096"/>
                    <a:pt x="1322" y="2096"/>
                  </a:cubicBezTo>
                  <a:lnTo>
                    <a:pt x="1334" y="2096"/>
                  </a:lnTo>
                  <a:cubicBezTo>
                    <a:pt x="1346" y="2096"/>
                    <a:pt x="1346" y="2084"/>
                    <a:pt x="1370" y="2084"/>
                  </a:cubicBezTo>
                  <a:lnTo>
                    <a:pt x="1382" y="2084"/>
                  </a:lnTo>
                  <a:cubicBezTo>
                    <a:pt x="1394" y="2084"/>
                    <a:pt x="1405" y="2072"/>
                    <a:pt x="1429" y="2072"/>
                  </a:cubicBezTo>
                  <a:cubicBezTo>
                    <a:pt x="1441" y="2072"/>
                    <a:pt x="1453" y="2060"/>
                    <a:pt x="1465" y="2060"/>
                  </a:cubicBezTo>
                  <a:lnTo>
                    <a:pt x="1489" y="2060"/>
                  </a:lnTo>
                  <a:cubicBezTo>
                    <a:pt x="1501" y="2060"/>
                    <a:pt x="1501" y="2036"/>
                    <a:pt x="1513" y="2036"/>
                  </a:cubicBezTo>
                  <a:lnTo>
                    <a:pt x="1524" y="2036"/>
                  </a:lnTo>
                  <a:cubicBezTo>
                    <a:pt x="1548" y="2024"/>
                    <a:pt x="1560" y="2024"/>
                    <a:pt x="1572" y="2013"/>
                  </a:cubicBezTo>
                  <a:cubicBezTo>
                    <a:pt x="1870" y="1798"/>
                    <a:pt x="2048" y="1477"/>
                    <a:pt x="2048" y="1120"/>
                  </a:cubicBezTo>
                  <a:cubicBezTo>
                    <a:pt x="2156" y="477"/>
                    <a:pt x="1679" y="0"/>
                    <a:pt x="10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8" name="Google Shape;6928;p83"/>
          <p:cNvGrpSpPr/>
          <p:nvPr/>
        </p:nvGrpSpPr>
        <p:grpSpPr>
          <a:xfrm>
            <a:off x="5357662" y="4297637"/>
            <a:ext cx="287275" cy="326296"/>
            <a:chOff x="5357662" y="4297637"/>
            <a:chExt cx="287275" cy="326296"/>
          </a:xfrm>
        </p:grpSpPr>
        <p:sp>
          <p:nvSpPr>
            <p:cNvPr id="6929" name="Google Shape;6929;p83"/>
            <p:cNvSpPr/>
            <p:nvPr/>
          </p:nvSpPr>
          <p:spPr>
            <a:xfrm>
              <a:off x="5357662" y="4385545"/>
              <a:ext cx="287275" cy="238388"/>
            </a:xfrm>
            <a:custGeom>
              <a:rect b="b" l="l" r="r" t="t"/>
              <a:pathLst>
                <a:path extrusionOk="0" h="7490" w="9026">
                  <a:moveTo>
                    <a:pt x="2906" y="5573"/>
                  </a:moveTo>
                  <a:lnTo>
                    <a:pt x="2906" y="7144"/>
                  </a:lnTo>
                  <a:lnTo>
                    <a:pt x="322" y="7144"/>
                  </a:lnTo>
                  <a:lnTo>
                    <a:pt x="322" y="5573"/>
                  </a:lnTo>
                  <a:close/>
                  <a:moveTo>
                    <a:pt x="5799" y="3037"/>
                  </a:moveTo>
                  <a:lnTo>
                    <a:pt x="5799" y="7144"/>
                  </a:lnTo>
                  <a:lnTo>
                    <a:pt x="3227" y="7144"/>
                  </a:lnTo>
                  <a:lnTo>
                    <a:pt x="3227" y="5406"/>
                  </a:lnTo>
                  <a:lnTo>
                    <a:pt x="3227" y="3037"/>
                  </a:lnTo>
                  <a:close/>
                  <a:moveTo>
                    <a:pt x="5966" y="1"/>
                  </a:moveTo>
                  <a:cubicBezTo>
                    <a:pt x="5882" y="1"/>
                    <a:pt x="5799" y="72"/>
                    <a:pt x="5799" y="167"/>
                  </a:cubicBezTo>
                  <a:lnTo>
                    <a:pt x="5799" y="2727"/>
                  </a:lnTo>
                  <a:lnTo>
                    <a:pt x="3061" y="2727"/>
                  </a:lnTo>
                  <a:cubicBezTo>
                    <a:pt x="2977" y="2727"/>
                    <a:pt x="2906" y="2799"/>
                    <a:pt x="2906" y="2894"/>
                  </a:cubicBezTo>
                  <a:lnTo>
                    <a:pt x="2906" y="5251"/>
                  </a:lnTo>
                  <a:lnTo>
                    <a:pt x="156" y="5251"/>
                  </a:lnTo>
                  <a:cubicBezTo>
                    <a:pt x="72" y="5251"/>
                    <a:pt x="1" y="5335"/>
                    <a:pt x="1" y="5418"/>
                  </a:cubicBezTo>
                  <a:lnTo>
                    <a:pt x="1" y="7323"/>
                  </a:lnTo>
                  <a:cubicBezTo>
                    <a:pt x="1" y="7418"/>
                    <a:pt x="72" y="7490"/>
                    <a:pt x="156" y="7490"/>
                  </a:cubicBezTo>
                  <a:lnTo>
                    <a:pt x="8871" y="7490"/>
                  </a:lnTo>
                  <a:cubicBezTo>
                    <a:pt x="8954" y="7490"/>
                    <a:pt x="9026" y="7418"/>
                    <a:pt x="9026" y="7323"/>
                  </a:cubicBezTo>
                  <a:lnTo>
                    <a:pt x="9026" y="1417"/>
                  </a:lnTo>
                  <a:cubicBezTo>
                    <a:pt x="9026" y="1322"/>
                    <a:pt x="8954" y="1251"/>
                    <a:pt x="8871" y="1251"/>
                  </a:cubicBezTo>
                  <a:cubicBezTo>
                    <a:pt x="8776" y="1251"/>
                    <a:pt x="8704" y="1322"/>
                    <a:pt x="8704" y="1417"/>
                  </a:cubicBezTo>
                  <a:lnTo>
                    <a:pt x="8704" y="7144"/>
                  </a:lnTo>
                  <a:lnTo>
                    <a:pt x="6132" y="7144"/>
                  </a:lnTo>
                  <a:lnTo>
                    <a:pt x="6132" y="2870"/>
                  </a:lnTo>
                  <a:lnTo>
                    <a:pt x="6132" y="310"/>
                  </a:lnTo>
                  <a:lnTo>
                    <a:pt x="8704" y="310"/>
                  </a:lnTo>
                  <a:lnTo>
                    <a:pt x="8704" y="763"/>
                  </a:lnTo>
                  <a:cubicBezTo>
                    <a:pt x="8704" y="846"/>
                    <a:pt x="8776" y="929"/>
                    <a:pt x="8871" y="929"/>
                  </a:cubicBezTo>
                  <a:cubicBezTo>
                    <a:pt x="8954" y="929"/>
                    <a:pt x="9026" y="846"/>
                    <a:pt x="9026" y="763"/>
                  </a:cubicBezTo>
                  <a:lnTo>
                    <a:pt x="9026" y="167"/>
                  </a:lnTo>
                  <a:cubicBezTo>
                    <a:pt x="9026" y="72"/>
                    <a:pt x="8954" y="1"/>
                    <a:pt x="887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83"/>
            <p:cNvSpPr/>
            <p:nvPr/>
          </p:nvSpPr>
          <p:spPr>
            <a:xfrm>
              <a:off x="5377363" y="4576542"/>
              <a:ext cx="62191" cy="10248"/>
            </a:xfrm>
            <a:custGeom>
              <a:rect b="b" l="l" r="r" t="t"/>
              <a:pathLst>
                <a:path extrusionOk="0" h="322" w="1954">
                  <a:moveTo>
                    <a:pt x="168" y="0"/>
                  </a:moveTo>
                  <a:cubicBezTo>
                    <a:pt x="84" y="0"/>
                    <a:pt x="1" y="72"/>
                    <a:pt x="1" y="167"/>
                  </a:cubicBezTo>
                  <a:cubicBezTo>
                    <a:pt x="1" y="250"/>
                    <a:pt x="84" y="322"/>
                    <a:pt x="168" y="322"/>
                  </a:cubicBezTo>
                  <a:lnTo>
                    <a:pt x="1787" y="322"/>
                  </a:lnTo>
                  <a:cubicBezTo>
                    <a:pt x="1882" y="322"/>
                    <a:pt x="1953" y="250"/>
                    <a:pt x="1953" y="167"/>
                  </a:cubicBezTo>
                  <a:cubicBezTo>
                    <a:pt x="1953" y="72"/>
                    <a:pt x="1882" y="0"/>
                    <a:pt x="178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83"/>
            <p:cNvSpPr/>
            <p:nvPr/>
          </p:nvSpPr>
          <p:spPr>
            <a:xfrm>
              <a:off x="5470204" y="4495827"/>
              <a:ext cx="62191" cy="10630"/>
            </a:xfrm>
            <a:custGeom>
              <a:rect b="b" l="l" r="r" t="t"/>
              <a:pathLst>
                <a:path extrusionOk="0" h="334" w="1954">
                  <a:moveTo>
                    <a:pt x="168" y="0"/>
                  </a:moveTo>
                  <a:cubicBezTo>
                    <a:pt x="84" y="0"/>
                    <a:pt x="1" y="84"/>
                    <a:pt x="1" y="167"/>
                  </a:cubicBezTo>
                  <a:cubicBezTo>
                    <a:pt x="1" y="262"/>
                    <a:pt x="84" y="334"/>
                    <a:pt x="168" y="334"/>
                  </a:cubicBezTo>
                  <a:lnTo>
                    <a:pt x="1787" y="334"/>
                  </a:lnTo>
                  <a:cubicBezTo>
                    <a:pt x="1882" y="334"/>
                    <a:pt x="1954" y="262"/>
                    <a:pt x="1954" y="167"/>
                  </a:cubicBezTo>
                  <a:cubicBezTo>
                    <a:pt x="1954" y="84"/>
                    <a:pt x="1882" y="0"/>
                    <a:pt x="178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83"/>
            <p:cNvSpPr/>
            <p:nvPr/>
          </p:nvSpPr>
          <p:spPr>
            <a:xfrm>
              <a:off x="5562694" y="4409798"/>
              <a:ext cx="62159" cy="10280"/>
            </a:xfrm>
            <a:custGeom>
              <a:rect b="b" l="l" r="r" t="t"/>
              <a:pathLst>
                <a:path extrusionOk="0" h="323" w="1953">
                  <a:moveTo>
                    <a:pt x="167" y="1"/>
                  </a:moveTo>
                  <a:cubicBezTo>
                    <a:pt x="71" y="1"/>
                    <a:pt x="0" y="72"/>
                    <a:pt x="0" y="167"/>
                  </a:cubicBezTo>
                  <a:cubicBezTo>
                    <a:pt x="0" y="251"/>
                    <a:pt x="71" y="322"/>
                    <a:pt x="167" y="322"/>
                  </a:cubicBezTo>
                  <a:lnTo>
                    <a:pt x="1786" y="322"/>
                  </a:lnTo>
                  <a:cubicBezTo>
                    <a:pt x="1881" y="322"/>
                    <a:pt x="1953" y="251"/>
                    <a:pt x="1953" y="167"/>
                  </a:cubicBezTo>
                  <a:cubicBezTo>
                    <a:pt x="1953" y="72"/>
                    <a:pt x="1881" y="1"/>
                    <a:pt x="178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83"/>
            <p:cNvSpPr/>
            <p:nvPr/>
          </p:nvSpPr>
          <p:spPr>
            <a:xfrm>
              <a:off x="5358043" y="4297637"/>
              <a:ext cx="238388" cy="237624"/>
            </a:xfrm>
            <a:custGeom>
              <a:rect b="b" l="l" r="r" t="t"/>
              <a:pathLst>
                <a:path extrusionOk="0" h="7466" w="7490">
                  <a:moveTo>
                    <a:pt x="6061" y="0"/>
                  </a:moveTo>
                  <a:cubicBezTo>
                    <a:pt x="5966" y="0"/>
                    <a:pt x="5894" y="72"/>
                    <a:pt x="5894" y="155"/>
                  </a:cubicBezTo>
                  <a:cubicBezTo>
                    <a:pt x="5894" y="250"/>
                    <a:pt x="5966" y="322"/>
                    <a:pt x="6061" y="322"/>
                  </a:cubicBezTo>
                  <a:lnTo>
                    <a:pt x="6942" y="322"/>
                  </a:lnTo>
                  <a:lnTo>
                    <a:pt x="60" y="7204"/>
                  </a:lnTo>
                  <a:cubicBezTo>
                    <a:pt x="1" y="7263"/>
                    <a:pt x="1" y="7358"/>
                    <a:pt x="60" y="7418"/>
                  </a:cubicBezTo>
                  <a:cubicBezTo>
                    <a:pt x="72" y="7454"/>
                    <a:pt x="120" y="7466"/>
                    <a:pt x="167" y="7466"/>
                  </a:cubicBezTo>
                  <a:cubicBezTo>
                    <a:pt x="215" y="7466"/>
                    <a:pt x="251" y="7454"/>
                    <a:pt x="286" y="7418"/>
                  </a:cubicBezTo>
                  <a:lnTo>
                    <a:pt x="7156" y="548"/>
                  </a:lnTo>
                  <a:lnTo>
                    <a:pt x="7156" y="1429"/>
                  </a:lnTo>
                  <a:cubicBezTo>
                    <a:pt x="7156" y="1512"/>
                    <a:pt x="7240" y="1584"/>
                    <a:pt x="7323" y="1584"/>
                  </a:cubicBezTo>
                  <a:cubicBezTo>
                    <a:pt x="7406" y="1584"/>
                    <a:pt x="7490" y="1512"/>
                    <a:pt x="7490" y="1429"/>
                  </a:cubicBezTo>
                  <a:lnTo>
                    <a:pt x="7490" y="155"/>
                  </a:lnTo>
                  <a:cubicBezTo>
                    <a:pt x="7490" y="72"/>
                    <a:pt x="7406" y="0"/>
                    <a:pt x="732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4" name="Google Shape;6934;p83"/>
          <p:cNvGrpSpPr/>
          <p:nvPr/>
        </p:nvGrpSpPr>
        <p:grpSpPr>
          <a:xfrm>
            <a:off x="5774124" y="4294550"/>
            <a:ext cx="331611" cy="331674"/>
            <a:chOff x="5774124" y="4294550"/>
            <a:chExt cx="331611" cy="331674"/>
          </a:xfrm>
        </p:grpSpPr>
        <p:sp>
          <p:nvSpPr>
            <p:cNvPr id="6935" name="Google Shape;6935;p83"/>
            <p:cNvSpPr/>
            <p:nvPr/>
          </p:nvSpPr>
          <p:spPr>
            <a:xfrm>
              <a:off x="5774124" y="4419664"/>
              <a:ext cx="331611" cy="206560"/>
            </a:xfrm>
            <a:custGeom>
              <a:rect b="b" l="l" r="r" t="t"/>
              <a:pathLst>
                <a:path extrusionOk="0" h="6490" w="10419">
                  <a:moveTo>
                    <a:pt x="2751" y="2905"/>
                  </a:moveTo>
                  <a:lnTo>
                    <a:pt x="2751" y="6191"/>
                  </a:lnTo>
                  <a:lnTo>
                    <a:pt x="1429" y="6191"/>
                  </a:lnTo>
                  <a:lnTo>
                    <a:pt x="1429" y="2905"/>
                  </a:lnTo>
                  <a:close/>
                  <a:moveTo>
                    <a:pt x="5847" y="2084"/>
                  </a:moveTo>
                  <a:lnTo>
                    <a:pt x="5847" y="6191"/>
                  </a:lnTo>
                  <a:lnTo>
                    <a:pt x="4525" y="6191"/>
                  </a:lnTo>
                  <a:lnTo>
                    <a:pt x="4525" y="2084"/>
                  </a:lnTo>
                  <a:close/>
                  <a:moveTo>
                    <a:pt x="8942" y="298"/>
                  </a:moveTo>
                  <a:lnTo>
                    <a:pt x="8942" y="6191"/>
                  </a:lnTo>
                  <a:lnTo>
                    <a:pt x="7609" y="6191"/>
                  </a:lnTo>
                  <a:lnTo>
                    <a:pt x="7609" y="298"/>
                  </a:lnTo>
                  <a:close/>
                  <a:moveTo>
                    <a:pt x="7466" y="0"/>
                  </a:moveTo>
                  <a:cubicBezTo>
                    <a:pt x="7383" y="0"/>
                    <a:pt x="7323" y="72"/>
                    <a:pt x="7323" y="155"/>
                  </a:cubicBezTo>
                  <a:lnTo>
                    <a:pt x="7323" y="6191"/>
                  </a:lnTo>
                  <a:lnTo>
                    <a:pt x="6156" y="6191"/>
                  </a:lnTo>
                  <a:lnTo>
                    <a:pt x="6156" y="1941"/>
                  </a:lnTo>
                  <a:cubicBezTo>
                    <a:pt x="6156" y="1846"/>
                    <a:pt x="6085" y="1786"/>
                    <a:pt x="6013" y="1786"/>
                  </a:cubicBezTo>
                  <a:lnTo>
                    <a:pt x="4370" y="1786"/>
                  </a:lnTo>
                  <a:cubicBezTo>
                    <a:pt x="4287" y="1786"/>
                    <a:pt x="4227" y="1858"/>
                    <a:pt x="4227" y="1941"/>
                  </a:cubicBezTo>
                  <a:lnTo>
                    <a:pt x="4227" y="6191"/>
                  </a:lnTo>
                  <a:lnTo>
                    <a:pt x="3061" y="6191"/>
                  </a:lnTo>
                  <a:lnTo>
                    <a:pt x="3061" y="2751"/>
                  </a:lnTo>
                  <a:cubicBezTo>
                    <a:pt x="3061" y="2667"/>
                    <a:pt x="2989" y="2608"/>
                    <a:pt x="2918" y="2608"/>
                  </a:cubicBezTo>
                  <a:lnTo>
                    <a:pt x="1275" y="2608"/>
                  </a:lnTo>
                  <a:cubicBezTo>
                    <a:pt x="1191" y="2608"/>
                    <a:pt x="1132" y="2679"/>
                    <a:pt x="1132" y="2751"/>
                  </a:cubicBezTo>
                  <a:lnTo>
                    <a:pt x="1132" y="6191"/>
                  </a:lnTo>
                  <a:lnTo>
                    <a:pt x="144" y="6191"/>
                  </a:lnTo>
                  <a:cubicBezTo>
                    <a:pt x="60" y="6191"/>
                    <a:pt x="1" y="6263"/>
                    <a:pt x="1" y="6346"/>
                  </a:cubicBezTo>
                  <a:cubicBezTo>
                    <a:pt x="1" y="6430"/>
                    <a:pt x="72" y="6489"/>
                    <a:pt x="144" y="6489"/>
                  </a:cubicBezTo>
                  <a:lnTo>
                    <a:pt x="10264" y="6489"/>
                  </a:lnTo>
                  <a:cubicBezTo>
                    <a:pt x="10359" y="6489"/>
                    <a:pt x="10419" y="6418"/>
                    <a:pt x="10419" y="6346"/>
                  </a:cubicBezTo>
                  <a:cubicBezTo>
                    <a:pt x="10395" y="6251"/>
                    <a:pt x="10323" y="6191"/>
                    <a:pt x="10240" y="6191"/>
                  </a:cubicBezTo>
                  <a:lnTo>
                    <a:pt x="9252" y="6191"/>
                  </a:lnTo>
                  <a:lnTo>
                    <a:pt x="9252" y="155"/>
                  </a:lnTo>
                  <a:cubicBezTo>
                    <a:pt x="9252" y="60"/>
                    <a:pt x="9180" y="0"/>
                    <a:pt x="910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83"/>
            <p:cNvSpPr/>
            <p:nvPr/>
          </p:nvSpPr>
          <p:spPr>
            <a:xfrm>
              <a:off x="5778294" y="4294550"/>
              <a:ext cx="316461" cy="191442"/>
            </a:xfrm>
            <a:custGeom>
              <a:rect b="b" l="l" r="r" t="t"/>
              <a:pathLst>
                <a:path extrusionOk="0" h="6015" w="9943">
                  <a:moveTo>
                    <a:pt x="9447" y="0"/>
                  </a:moveTo>
                  <a:cubicBezTo>
                    <a:pt x="9433" y="0"/>
                    <a:pt x="9420" y="1"/>
                    <a:pt x="9407" y="2"/>
                  </a:cubicBezTo>
                  <a:lnTo>
                    <a:pt x="8097" y="169"/>
                  </a:lnTo>
                  <a:cubicBezTo>
                    <a:pt x="7847" y="193"/>
                    <a:pt x="7644" y="455"/>
                    <a:pt x="7680" y="705"/>
                  </a:cubicBezTo>
                  <a:cubicBezTo>
                    <a:pt x="7703" y="951"/>
                    <a:pt x="7914" y="1123"/>
                    <a:pt x="8167" y="1123"/>
                  </a:cubicBezTo>
                  <a:cubicBezTo>
                    <a:pt x="8183" y="1123"/>
                    <a:pt x="8200" y="1123"/>
                    <a:pt x="8216" y="1121"/>
                  </a:cubicBezTo>
                  <a:lnTo>
                    <a:pt x="8323" y="1109"/>
                  </a:lnTo>
                  <a:lnTo>
                    <a:pt x="8323" y="1109"/>
                  </a:lnTo>
                  <a:cubicBezTo>
                    <a:pt x="6716" y="2967"/>
                    <a:pt x="4811" y="3919"/>
                    <a:pt x="3465" y="4407"/>
                  </a:cubicBezTo>
                  <a:cubicBezTo>
                    <a:pt x="1787" y="5003"/>
                    <a:pt x="477" y="5062"/>
                    <a:pt x="477" y="5062"/>
                  </a:cubicBezTo>
                  <a:cubicBezTo>
                    <a:pt x="203" y="5074"/>
                    <a:pt x="1" y="5288"/>
                    <a:pt x="13" y="5550"/>
                  </a:cubicBezTo>
                  <a:cubicBezTo>
                    <a:pt x="24" y="5824"/>
                    <a:pt x="239" y="6015"/>
                    <a:pt x="489" y="6015"/>
                  </a:cubicBezTo>
                  <a:lnTo>
                    <a:pt x="501" y="6015"/>
                  </a:lnTo>
                  <a:cubicBezTo>
                    <a:pt x="560" y="6015"/>
                    <a:pt x="1953" y="5967"/>
                    <a:pt x="3775" y="5312"/>
                  </a:cubicBezTo>
                  <a:cubicBezTo>
                    <a:pt x="4811" y="4943"/>
                    <a:pt x="5775" y="4467"/>
                    <a:pt x="6656" y="3872"/>
                  </a:cubicBezTo>
                  <a:cubicBezTo>
                    <a:pt x="6728" y="3824"/>
                    <a:pt x="6740" y="3729"/>
                    <a:pt x="6692" y="3669"/>
                  </a:cubicBezTo>
                  <a:cubicBezTo>
                    <a:pt x="6670" y="3618"/>
                    <a:pt x="6621" y="3594"/>
                    <a:pt x="6573" y="3594"/>
                  </a:cubicBezTo>
                  <a:cubicBezTo>
                    <a:pt x="6542" y="3594"/>
                    <a:pt x="6512" y="3603"/>
                    <a:pt x="6490" y="3622"/>
                  </a:cubicBezTo>
                  <a:cubicBezTo>
                    <a:pt x="5620" y="4205"/>
                    <a:pt x="4692" y="4681"/>
                    <a:pt x="3692" y="5038"/>
                  </a:cubicBezTo>
                  <a:cubicBezTo>
                    <a:pt x="1906" y="5669"/>
                    <a:pt x="560" y="5717"/>
                    <a:pt x="525" y="5717"/>
                  </a:cubicBezTo>
                  <a:cubicBezTo>
                    <a:pt x="429" y="5717"/>
                    <a:pt x="358" y="5646"/>
                    <a:pt x="346" y="5550"/>
                  </a:cubicBezTo>
                  <a:cubicBezTo>
                    <a:pt x="346" y="5467"/>
                    <a:pt x="417" y="5372"/>
                    <a:pt x="501" y="5372"/>
                  </a:cubicBezTo>
                  <a:cubicBezTo>
                    <a:pt x="525" y="5372"/>
                    <a:pt x="1858" y="5336"/>
                    <a:pt x="3596" y="4705"/>
                  </a:cubicBezTo>
                  <a:cubicBezTo>
                    <a:pt x="5061" y="4181"/>
                    <a:pt x="7144" y="3133"/>
                    <a:pt x="8835" y="1014"/>
                  </a:cubicBezTo>
                  <a:cubicBezTo>
                    <a:pt x="8927" y="911"/>
                    <a:pt x="8842" y="763"/>
                    <a:pt x="8718" y="763"/>
                  </a:cubicBezTo>
                  <a:cubicBezTo>
                    <a:pt x="8714" y="763"/>
                    <a:pt x="8709" y="764"/>
                    <a:pt x="8704" y="764"/>
                  </a:cubicBezTo>
                  <a:lnTo>
                    <a:pt x="8216" y="824"/>
                  </a:lnTo>
                  <a:cubicBezTo>
                    <a:pt x="8208" y="825"/>
                    <a:pt x="8200" y="825"/>
                    <a:pt x="8192" y="825"/>
                  </a:cubicBezTo>
                  <a:cubicBezTo>
                    <a:pt x="8109" y="825"/>
                    <a:pt x="8047" y="769"/>
                    <a:pt x="8025" y="693"/>
                  </a:cubicBezTo>
                  <a:cubicBezTo>
                    <a:pt x="7990" y="586"/>
                    <a:pt x="8061" y="478"/>
                    <a:pt x="8168" y="478"/>
                  </a:cubicBezTo>
                  <a:lnTo>
                    <a:pt x="9478" y="312"/>
                  </a:lnTo>
                  <a:cubicBezTo>
                    <a:pt x="9484" y="311"/>
                    <a:pt x="9490" y="311"/>
                    <a:pt x="9496" y="311"/>
                  </a:cubicBezTo>
                  <a:cubicBezTo>
                    <a:pt x="9594" y="311"/>
                    <a:pt x="9669" y="400"/>
                    <a:pt x="9669" y="490"/>
                  </a:cubicBezTo>
                  <a:lnTo>
                    <a:pt x="9669" y="1800"/>
                  </a:lnTo>
                  <a:cubicBezTo>
                    <a:pt x="9669" y="1895"/>
                    <a:pt x="9597" y="1979"/>
                    <a:pt x="9490" y="1979"/>
                  </a:cubicBezTo>
                  <a:cubicBezTo>
                    <a:pt x="9407" y="1979"/>
                    <a:pt x="9311" y="1907"/>
                    <a:pt x="9311" y="1800"/>
                  </a:cubicBezTo>
                  <a:lnTo>
                    <a:pt x="9311" y="1407"/>
                  </a:lnTo>
                  <a:cubicBezTo>
                    <a:pt x="9311" y="1348"/>
                    <a:pt x="9264" y="1288"/>
                    <a:pt x="9204" y="1252"/>
                  </a:cubicBezTo>
                  <a:cubicBezTo>
                    <a:pt x="9187" y="1242"/>
                    <a:pt x="9169" y="1238"/>
                    <a:pt x="9152" y="1238"/>
                  </a:cubicBezTo>
                  <a:cubicBezTo>
                    <a:pt x="9106" y="1238"/>
                    <a:pt x="9060" y="1266"/>
                    <a:pt x="9026" y="1300"/>
                  </a:cubicBezTo>
                  <a:cubicBezTo>
                    <a:pt x="8466" y="2002"/>
                    <a:pt x="7811" y="2633"/>
                    <a:pt x="7097" y="3193"/>
                  </a:cubicBezTo>
                  <a:cubicBezTo>
                    <a:pt x="7037" y="3229"/>
                    <a:pt x="7025" y="3336"/>
                    <a:pt x="7061" y="3395"/>
                  </a:cubicBezTo>
                  <a:cubicBezTo>
                    <a:pt x="7091" y="3433"/>
                    <a:pt x="7144" y="3451"/>
                    <a:pt x="7194" y="3451"/>
                  </a:cubicBezTo>
                  <a:cubicBezTo>
                    <a:pt x="7224" y="3451"/>
                    <a:pt x="7253" y="3445"/>
                    <a:pt x="7275" y="3431"/>
                  </a:cubicBezTo>
                  <a:cubicBezTo>
                    <a:pt x="7895" y="2943"/>
                    <a:pt x="8466" y="2419"/>
                    <a:pt x="8990" y="1824"/>
                  </a:cubicBezTo>
                  <a:cubicBezTo>
                    <a:pt x="9002" y="2074"/>
                    <a:pt x="9204" y="2276"/>
                    <a:pt x="9466" y="2276"/>
                  </a:cubicBezTo>
                  <a:cubicBezTo>
                    <a:pt x="9728" y="2276"/>
                    <a:pt x="9942" y="2074"/>
                    <a:pt x="9942" y="1800"/>
                  </a:cubicBezTo>
                  <a:lnTo>
                    <a:pt x="9942" y="478"/>
                  </a:lnTo>
                  <a:cubicBezTo>
                    <a:pt x="9942" y="347"/>
                    <a:pt x="9883" y="216"/>
                    <a:pt x="9776" y="121"/>
                  </a:cubicBezTo>
                  <a:cubicBezTo>
                    <a:pt x="9679" y="46"/>
                    <a:pt x="9564" y="0"/>
                    <a:pt x="944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7" name="Google Shape;6937;p83"/>
          <p:cNvGrpSpPr/>
          <p:nvPr/>
        </p:nvGrpSpPr>
        <p:grpSpPr>
          <a:xfrm>
            <a:off x="4890434" y="4287389"/>
            <a:ext cx="345997" cy="346029"/>
            <a:chOff x="4890434" y="4287389"/>
            <a:chExt cx="345997" cy="346029"/>
          </a:xfrm>
        </p:grpSpPr>
        <p:sp>
          <p:nvSpPr>
            <p:cNvPr id="6938" name="Google Shape;6938;p83"/>
            <p:cNvSpPr/>
            <p:nvPr/>
          </p:nvSpPr>
          <p:spPr>
            <a:xfrm>
              <a:off x="5111349" y="4400695"/>
              <a:ext cx="54998" cy="54998"/>
            </a:xfrm>
            <a:custGeom>
              <a:rect b="b" l="l" r="r" t="t"/>
              <a:pathLst>
                <a:path extrusionOk="0" h="1728" w="1728">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83"/>
            <p:cNvSpPr/>
            <p:nvPr/>
          </p:nvSpPr>
          <p:spPr>
            <a:xfrm>
              <a:off x="5113640" y="4466642"/>
              <a:ext cx="70498" cy="51179"/>
            </a:xfrm>
            <a:custGeom>
              <a:rect b="b" l="l" r="r" t="t"/>
              <a:pathLst>
                <a:path extrusionOk="0" h="1608" w="2215">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83"/>
            <p:cNvSpPr/>
            <p:nvPr/>
          </p:nvSpPr>
          <p:spPr>
            <a:xfrm>
              <a:off x="4943490" y="4467023"/>
              <a:ext cx="70880" cy="51179"/>
            </a:xfrm>
            <a:custGeom>
              <a:rect b="b" l="l" r="r" t="t"/>
              <a:pathLst>
                <a:path extrusionOk="0" h="1608" w="2227">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83"/>
            <p:cNvSpPr/>
            <p:nvPr/>
          </p:nvSpPr>
          <p:spPr>
            <a:xfrm>
              <a:off x="4961282" y="4400695"/>
              <a:ext cx="54616" cy="54998"/>
            </a:xfrm>
            <a:custGeom>
              <a:rect b="b" l="l" r="r" t="t"/>
              <a:pathLst>
                <a:path extrusionOk="0" h="1728" w="1716">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83"/>
            <p:cNvSpPr/>
            <p:nvPr/>
          </p:nvSpPr>
          <p:spPr>
            <a:xfrm>
              <a:off x="5028374" y="4386691"/>
              <a:ext cx="71262" cy="70880"/>
            </a:xfrm>
            <a:custGeom>
              <a:rect b="b" l="l" r="r" t="t"/>
              <a:pathLst>
                <a:path extrusionOk="0" h="2227" w="2239">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83"/>
            <p:cNvSpPr/>
            <p:nvPr/>
          </p:nvSpPr>
          <p:spPr>
            <a:xfrm>
              <a:off x="5004122" y="4468901"/>
              <a:ext cx="120149" cy="65596"/>
            </a:xfrm>
            <a:custGeom>
              <a:rect b="b" l="l" r="r" t="t"/>
              <a:pathLst>
                <a:path extrusionOk="0" h="2061" w="3775">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83"/>
            <p:cNvSpPr/>
            <p:nvPr/>
          </p:nvSpPr>
          <p:spPr>
            <a:xfrm>
              <a:off x="4890434" y="4287389"/>
              <a:ext cx="345997" cy="346029"/>
            </a:xfrm>
            <a:custGeom>
              <a:rect b="b" l="l" r="r" t="t"/>
              <a:pathLst>
                <a:path extrusionOk="0" h="10872" w="10871">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5" name="Google Shape;6945;p83"/>
          <p:cNvGrpSpPr/>
          <p:nvPr/>
        </p:nvGrpSpPr>
        <p:grpSpPr>
          <a:xfrm>
            <a:off x="2165809" y="3811059"/>
            <a:ext cx="422542" cy="342973"/>
            <a:chOff x="2165809" y="3811059"/>
            <a:chExt cx="422542" cy="342973"/>
          </a:xfrm>
        </p:grpSpPr>
        <p:sp>
          <p:nvSpPr>
            <p:cNvPr id="6946" name="Google Shape;6946;p83"/>
            <p:cNvSpPr/>
            <p:nvPr/>
          </p:nvSpPr>
          <p:spPr>
            <a:xfrm>
              <a:off x="2165809" y="3811059"/>
              <a:ext cx="422542" cy="342973"/>
            </a:xfrm>
            <a:custGeom>
              <a:rect b="b" l="l" r="r" t="t"/>
              <a:pathLst>
                <a:path extrusionOk="0" h="10776" w="13276">
                  <a:moveTo>
                    <a:pt x="2084" y="382"/>
                  </a:moveTo>
                  <a:cubicBezTo>
                    <a:pt x="2084" y="382"/>
                    <a:pt x="2108" y="382"/>
                    <a:pt x="2108" y="406"/>
                  </a:cubicBezTo>
                  <a:lnTo>
                    <a:pt x="2108" y="1239"/>
                  </a:lnTo>
                  <a:cubicBezTo>
                    <a:pt x="2108" y="1239"/>
                    <a:pt x="2108" y="1251"/>
                    <a:pt x="2084" y="1251"/>
                  </a:cubicBezTo>
                  <a:lnTo>
                    <a:pt x="1667" y="1251"/>
                  </a:lnTo>
                  <a:cubicBezTo>
                    <a:pt x="1667" y="1251"/>
                    <a:pt x="1655" y="1251"/>
                    <a:pt x="1655" y="1239"/>
                  </a:cubicBezTo>
                  <a:lnTo>
                    <a:pt x="1655" y="406"/>
                  </a:lnTo>
                  <a:lnTo>
                    <a:pt x="2084" y="382"/>
                  </a:lnTo>
                  <a:close/>
                  <a:moveTo>
                    <a:pt x="11645" y="382"/>
                  </a:moveTo>
                  <a:cubicBezTo>
                    <a:pt x="11645" y="382"/>
                    <a:pt x="11657" y="382"/>
                    <a:pt x="11657" y="406"/>
                  </a:cubicBezTo>
                  <a:lnTo>
                    <a:pt x="11657" y="1239"/>
                  </a:lnTo>
                  <a:cubicBezTo>
                    <a:pt x="11657" y="1239"/>
                    <a:pt x="11657" y="1251"/>
                    <a:pt x="11645" y="1251"/>
                  </a:cubicBezTo>
                  <a:lnTo>
                    <a:pt x="11216" y="1251"/>
                  </a:lnTo>
                  <a:cubicBezTo>
                    <a:pt x="11216" y="1251"/>
                    <a:pt x="11192" y="1251"/>
                    <a:pt x="11192" y="1239"/>
                  </a:cubicBezTo>
                  <a:lnTo>
                    <a:pt x="11192" y="406"/>
                  </a:lnTo>
                  <a:lnTo>
                    <a:pt x="11216" y="406"/>
                  </a:lnTo>
                  <a:lnTo>
                    <a:pt x="11645" y="382"/>
                  </a:lnTo>
                  <a:close/>
                  <a:moveTo>
                    <a:pt x="12478" y="1215"/>
                  </a:moveTo>
                  <a:cubicBezTo>
                    <a:pt x="12716" y="1215"/>
                    <a:pt x="12907" y="1418"/>
                    <a:pt x="12907" y="1656"/>
                  </a:cubicBezTo>
                  <a:lnTo>
                    <a:pt x="12907" y="9954"/>
                  </a:lnTo>
                  <a:cubicBezTo>
                    <a:pt x="12895" y="10193"/>
                    <a:pt x="12704" y="10383"/>
                    <a:pt x="12466" y="10383"/>
                  </a:cubicBezTo>
                  <a:lnTo>
                    <a:pt x="834" y="10383"/>
                  </a:lnTo>
                  <a:cubicBezTo>
                    <a:pt x="596" y="10383"/>
                    <a:pt x="405" y="10193"/>
                    <a:pt x="405" y="9954"/>
                  </a:cubicBezTo>
                  <a:lnTo>
                    <a:pt x="405" y="1656"/>
                  </a:lnTo>
                  <a:cubicBezTo>
                    <a:pt x="405" y="1418"/>
                    <a:pt x="596" y="1215"/>
                    <a:pt x="834" y="1215"/>
                  </a:cubicBezTo>
                  <a:lnTo>
                    <a:pt x="1262" y="1215"/>
                  </a:lnTo>
                  <a:lnTo>
                    <a:pt x="1262" y="1239"/>
                  </a:lnTo>
                  <a:cubicBezTo>
                    <a:pt x="1262" y="1453"/>
                    <a:pt x="1441" y="1632"/>
                    <a:pt x="1667" y="1632"/>
                  </a:cubicBezTo>
                  <a:lnTo>
                    <a:pt x="2084" y="1632"/>
                  </a:lnTo>
                  <a:cubicBezTo>
                    <a:pt x="2310" y="1632"/>
                    <a:pt x="2489" y="1453"/>
                    <a:pt x="2489" y="1239"/>
                  </a:cubicBezTo>
                  <a:lnTo>
                    <a:pt x="2489" y="1215"/>
                  </a:lnTo>
                  <a:lnTo>
                    <a:pt x="10823" y="1215"/>
                  </a:lnTo>
                  <a:lnTo>
                    <a:pt x="10823" y="1239"/>
                  </a:lnTo>
                  <a:cubicBezTo>
                    <a:pt x="10823" y="1453"/>
                    <a:pt x="11002" y="1632"/>
                    <a:pt x="11228" y="1632"/>
                  </a:cubicBezTo>
                  <a:lnTo>
                    <a:pt x="11645" y="1632"/>
                  </a:lnTo>
                  <a:cubicBezTo>
                    <a:pt x="11859" y="1632"/>
                    <a:pt x="12038" y="1453"/>
                    <a:pt x="12038" y="1239"/>
                  </a:cubicBezTo>
                  <a:lnTo>
                    <a:pt x="12038" y="1215"/>
                  </a:lnTo>
                  <a:close/>
                  <a:moveTo>
                    <a:pt x="1655" y="1"/>
                  </a:moveTo>
                  <a:cubicBezTo>
                    <a:pt x="1429" y="1"/>
                    <a:pt x="1251" y="179"/>
                    <a:pt x="1251" y="406"/>
                  </a:cubicBezTo>
                  <a:lnTo>
                    <a:pt x="1251" y="834"/>
                  </a:lnTo>
                  <a:lnTo>
                    <a:pt x="822" y="834"/>
                  </a:lnTo>
                  <a:cubicBezTo>
                    <a:pt x="381" y="834"/>
                    <a:pt x="0" y="1203"/>
                    <a:pt x="0" y="1656"/>
                  </a:cubicBezTo>
                  <a:lnTo>
                    <a:pt x="0" y="9954"/>
                  </a:lnTo>
                  <a:cubicBezTo>
                    <a:pt x="0" y="10395"/>
                    <a:pt x="381" y="10776"/>
                    <a:pt x="822" y="10776"/>
                  </a:cubicBezTo>
                  <a:lnTo>
                    <a:pt x="12442" y="10776"/>
                  </a:lnTo>
                  <a:cubicBezTo>
                    <a:pt x="12895" y="10776"/>
                    <a:pt x="13264" y="10395"/>
                    <a:pt x="13264" y="9954"/>
                  </a:cubicBezTo>
                  <a:lnTo>
                    <a:pt x="13264" y="1656"/>
                  </a:lnTo>
                  <a:cubicBezTo>
                    <a:pt x="13276" y="1203"/>
                    <a:pt x="12907" y="834"/>
                    <a:pt x="12466" y="834"/>
                  </a:cubicBezTo>
                  <a:lnTo>
                    <a:pt x="12026" y="834"/>
                  </a:lnTo>
                  <a:lnTo>
                    <a:pt x="12026" y="406"/>
                  </a:lnTo>
                  <a:cubicBezTo>
                    <a:pt x="12026" y="179"/>
                    <a:pt x="11847" y="1"/>
                    <a:pt x="11621" y="1"/>
                  </a:cubicBezTo>
                  <a:lnTo>
                    <a:pt x="11216" y="1"/>
                  </a:lnTo>
                  <a:cubicBezTo>
                    <a:pt x="10990" y="1"/>
                    <a:pt x="10811" y="179"/>
                    <a:pt x="10811" y="406"/>
                  </a:cubicBezTo>
                  <a:lnTo>
                    <a:pt x="10811" y="834"/>
                  </a:lnTo>
                  <a:lnTo>
                    <a:pt x="2477" y="834"/>
                  </a:lnTo>
                  <a:lnTo>
                    <a:pt x="2477" y="406"/>
                  </a:lnTo>
                  <a:cubicBezTo>
                    <a:pt x="2477" y="179"/>
                    <a:pt x="2298" y="1"/>
                    <a:pt x="20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83"/>
            <p:cNvSpPr/>
            <p:nvPr/>
          </p:nvSpPr>
          <p:spPr>
            <a:xfrm>
              <a:off x="2193085" y="3877387"/>
              <a:ext cx="368753" cy="12158"/>
            </a:xfrm>
            <a:custGeom>
              <a:rect b="b" l="l" r="r" t="t"/>
              <a:pathLst>
                <a:path extrusionOk="0" h="382" w="11586">
                  <a:moveTo>
                    <a:pt x="191" y="0"/>
                  </a:moveTo>
                  <a:cubicBezTo>
                    <a:pt x="84" y="0"/>
                    <a:pt x="1" y="84"/>
                    <a:pt x="1" y="191"/>
                  </a:cubicBezTo>
                  <a:cubicBezTo>
                    <a:pt x="1" y="298"/>
                    <a:pt x="84" y="381"/>
                    <a:pt x="191" y="381"/>
                  </a:cubicBezTo>
                  <a:lnTo>
                    <a:pt x="11395" y="381"/>
                  </a:lnTo>
                  <a:cubicBezTo>
                    <a:pt x="11502" y="381"/>
                    <a:pt x="11585" y="298"/>
                    <a:pt x="11585" y="191"/>
                  </a:cubicBezTo>
                  <a:cubicBezTo>
                    <a:pt x="11585" y="84"/>
                    <a:pt x="11502" y="0"/>
                    <a:pt x="1139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83"/>
            <p:cNvSpPr/>
            <p:nvPr/>
          </p:nvSpPr>
          <p:spPr>
            <a:xfrm>
              <a:off x="2212404" y="3930062"/>
              <a:ext cx="51942" cy="12158"/>
            </a:xfrm>
            <a:custGeom>
              <a:rect b="b" l="l" r="r" t="t"/>
              <a:pathLst>
                <a:path extrusionOk="0" h="382" w="1632">
                  <a:moveTo>
                    <a:pt x="191" y="0"/>
                  </a:moveTo>
                  <a:cubicBezTo>
                    <a:pt x="84" y="0"/>
                    <a:pt x="1" y="84"/>
                    <a:pt x="1" y="191"/>
                  </a:cubicBezTo>
                  <a:cubicBezTo>
                    <a:pt x="1" y="298"/>
                    <a:pt x="84" y="381"/>
                    <a:pt x="191" y="381"/>
                  </a:cubicBezTo>
                  <a:lnTo>
                    <a:pt x="1442" y="381"/>
                  </a:lnTo>
                  <a:cubicBezTo>
                    <a:pt x="1549" y="381"/>
                    <a:pt x="1632" y="286"/>
                    <a:pt x="1632" y="191"/>
                  </a:cubicBezTo>
                  <a:cubicBezTo>
                    <a:pt x="1632" y="84"/>
                    <a:pt x="1561" y="0"/>
                    <a:pt x="144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83"/>
            <p:cNvSpPr/>
            <p:nvPr/>
          </p:nvSpPr>
          <p:spPr>
            <a:xfrm>
              <a:off x="2305245" y="3930062"/>
              <a:ext cx="51974" cy="12158"/>
            </a:xfrm>
            <a:custGeom>
              <a:rect b="b" l="l" r="r" t="t"/>
              <a:pathLst>
                <a:path extrusionOk="0" h="382" w="1633">
                  <a:moveTo>
                    <a:pt x="191" y="0"/>
                  </a:moveTo>
                  <a:cubicBezTo>
                    <a:pt x="84" y="0"/>
                    <a:pt x="1" y="84"/>
                    <a:pt x="1" y="191"/>
                  </a:cubicBezTo>
                  <a:cubicBezTo>
                    <a:pt x="1" y="298"/>
                    <a:pt x="84" y="381"/>
                    <a:pt x="191" y="381"/>
                  </a:cubicBezTo>
                  <a:lnTo>
                    <a:pt x="1442" y="381"/>
                  </a:lnTo>
                  <a:cubicBezTo>
                    <a:pt x="1549" y="381"/>
                    <a:pt x="1632" y="286"/>
                    <a:pt x="1632" y="191"/>
                  </a:cubicBezTo>
                  <a:cubicBezTo>
                    <a:pt x="1632" y="84"/>
                    <a:pt x="1549" y="0"/>
                    <a:pt x="144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83"/>
            <p:cNvSpPr/>
            <p:nvPr/>
          </p:nvSpPr>
          <p:spPr>
            <a:xfrm>
              <a:off x="2489813" y="3930062"/>
              <a:ext cx="52324" cy="12158"/>
            </a:xfrm>
            <a:custGeom>
              <a:rect b="b" l="l" r="r" t="t"/>
              <a:pathLst>
                <a:path extrusionOk="0" h="382" w="1644">
                  <a:moveTo>
                    <a:pt x="203" y="0"/>
                  </a:moveTo>
                  <a:cubicBezTo>
                    <a:pt x="95" y="0"/>
                    <a:pt x="0" y="84"/>
                    <a:pt x="0" y="191"/>
                  </a:cubicBezTo>
                  <a:cubicBezTo>
                    <a:pt x="0" y="298"/>
                    <a:pt x="95" y="381"/>
                    <a:pt x="203" y="381"/>
                  </a:cubicBezTo>
                  <a:lnTo>
                    <a:pt x="1441" y="381"/>
                  </a:lnTo>
                  <a:cubicBezTo>
                    <a:pt x="1548" y="381"/>
                    <a:pt x="1643" y="286"/>
                    <a:pt x="1643" y="191"/>
                  </a:cubicBezTo>
                  <a:cubicBezTo>
                    <a:pt x="1643" y="84"/>
                    <a:pt x="1572" y="0"/>
                    <a:pt x="144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83"/>
            <p:cNvSpPr/>
            <p:nvPr/>
          </p:nvSpPr>
          <p:spPr>
            <a:xfrm>
              <a:off x="2212404" y="3983118"/>
              <a:ext cx="51942" cy="12158"/>
            </a:xfrm>
            <a:custGeom>
              <a:rect b="b" l="l" r="r" t="t"/>
              <a:pathLst>
                <a:path extrusionOk="0" h="382" w="1632">
                  <a:moveTo>
                    <a:pt x="191" y="0"/>
                  </a:moveTo>
                  <a:cubicBezTo>
                    <a:pt x="84" y="0"/>
                    <a:pt x="1" y="84"/>
                    <a:pt x="1" y="191"/>
                  </a:cubicBezTo>
                  <a:cubicBezTo>
                    <a:pt x="1" y="298"/>
                    <a:pt x="84" y="381"/>
                    <a:pt x="191" y="381"/>
                  </a:cubicBezTo>
                  <a:lnTo>
                    <a:pt x="1442" y="381"/>
                  </a:lnTo>
                  <a:cubicBezTo>
                    <a:pt x="1549" y="381"/>
                    <a:pt x="1632" y="286"/>
                    <a:pt x="1632" y="191"/>
                  </a:cubicBezTo>
                  <a:cubicBezTo>
                    <a:pt x="1632" y="84"/>
                    <a:pt x="1561" y="0"/>
                    <a:pt x="144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83"/>
            <p:cNvSpPr/>
            <p:nvPr/>
          </p:nvSpPr>
          <p:spPr>
            <a:xfrm>
              <a:off x="2397736" y="3983118"/>
              <a:ext cx="51942" cy="12158"/>
            </a:xfrm>
            <a:custGeom>
              <a:rect b="b" l="l" r="r" t="t"/>
              <a:pathLst>
                <a:path extrusionOk="0" h="382" w="1632">
                  <a:moveTo>
                    <a:pt x="191" y="0"/>
                  </a:moveTo>
                  <a:cubicBezTo>
                    <a:pt x="83" y="0"/>
                    <a:pt x="0" y="84"/>
                    <a:pt x="0" y="191"/>
                  </a:cubicBezTo>
                  <a:cubicBezTo>
                    <a:pt x="0" y="298"/>
                    <a:pt x="83" y="381"/>
                    <a:pt x="191" y="381"/>
                  </a:cubicBezTo>
                  <a:lnTo>
                    <a:pt x="1441" y="381"/>
                  </a:lnTo>
                  <a:cubicBezTo>
                    <a:pt x="1548" y="381"/>
                    <a:pt x="1631" y="286"/>
                    <a:pt x="1631" y="191"/>
                  </a:cubicBezTo>
                  <a:cubicBezTo>
                    <a:pt x="1631" y="84"/>
                    <a:pt x="1548" y="0"/>
                    <a:pt x="144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83"/>
            <p:cNvSpPr/>
            <p:nvPr/>
          </p:nvSpPr>
          <p:spPr>
            <a:xfrm>
              <a:off x="2212404" y="4036175"/>
              <a:ext cx="51942" cy="12158"/>
            </a:xfrm>
            <a:custGeom>
              <a:rect b="b" l="l" r="r" t="t"/>
              <a:pathLst>
                <a:path extrusionOk="0" h="382" w="1632">
                  <a:moveTo>
                    <a:pt x="191" y="0"/>
                  </a:moveTo>
                  <a:cubicBezTo>
                    <a:pt x="84" y="0"/>
                    <a:pt x="1" y="83"/>
                    <a:pt x="1" y="191"/>
                  </a:cubicBezTo>
                  <a:cubicBezTo>
                    <a:pt x="1" y="298"/>
                    <a:pt x="84" y="381"/>
                    <a:pt x="191" y="381"/>
                  </a:cubicBezTo>
                  <a:lnTo>
                    <a:pt x="1442" y="381"/>
                  </a:lnTo>
                  <a:cubicBezTo>
                    <a:pt x="1549" y="381"/>
                    <a:pt x="1632" y="298"/>
                    <a:pt x="1632" y="191"/>
                  </a:cubicBezTo>
                  <a:cubicBezTo>
                    <a:pt x="1632" y="83"/>
                    <a:pt x="1561" y="0"/>
                    <a:pt x="144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83"/>
            <p:cNvSpPr/>
            <p:nvPr/>
          </p:nvSpPr>
          <p:spPr>
            <a:xfrm>
              <a:off x="2305245" y="4036175"/>
              <a:ext cx="51974" cy="12158"/>
            </a:xfrm>
            <a:custGeom>
              <a:rect b="b" l="l" r="r" t="t"/>
              <a:pathLst>
                <a:path extrusionOk="0" h="382" w="1633">
                  <a:moveTo>
                    <a:pt x="191" y="0"/>
                  </a:moveTo>
                  <a:cubicBezTo>
                    <a:pt x="84" y="0"/>
                    <a:pt x="1" y="83"/>
                    <a:pt x="1" y="191"/>
                  </a:cubicBezTo>
                  <a:cubicBezTo>
                    <a:pt x="1" y="298"/>
                    <a:pt x="84" y="381"/>
                    <a:pt x="191" y="381"/>
                  </a:cubicBezTo>
                  <a:lnTo>
                    <a:pt x="1442" y="381"/>
                  </a:lnTo>
                  <a:cubicBezTo>
                    <a:pt x="1549" y="381"/>
                    <a:pt x="1632" y="298"/>
                    <a:pt x="1632" y="191"/>
                  </a:cubicBezTo>
                  <a:cubicBezTo>
                    <a:pt x="1632" y="83"/>
                    <a:pt x="1549" y="0"/>
                    <a:pt x="144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83"/>
            <p:cNvSpPr/>
            <p:nvPr/>
          </p:nvSpPr>
          <p:spPr>
            <a:xfrm>
              <a:off x="2489813" y="4036175"/>
              <a:ext cx="52324" cy="12158"/>
            </a:xfrm>
            <a:custGeom>
              <a:rect b="b" l="l" r="r" t="t"/>
              <a:pathLst>
                <a:path extrusionOk="0" h="382" w="1644">
                  <a:moveTo>
                    <a:pt x="203" y="0"/>
                  </a:moveTo>
                  <a:cubicBezTo>
                    <a:pt x="95" y="0"/>
                    <a:pt x="0" y="83"/>
                    <a:pt x="0" y="191"/>
                  </a:cubicBezTo>
                  <a:cubicBezTo>
                    <a:pt x="0" y="298"/>
                    <a:pt x="95" y="381"/>
                    <a:pt x="203" y="381"/>
                  </a:cubicBezTo>
                  <a:lnTo>
                    <a:pt x="1441" y="381"/>
                  </a:lnTo>
                  <a:cubicBezTo>
                    <a:pt x="1548" y="381"/>
                    <a:pt x="1643" y="298"/>
                    <a:pt x="1643" y="191"/>
                  </a:cubicBezTo>
                  <a:cubicBezTo>
                    <a:pt x="1643" y="83"/>
                    <a:pt x="1572" y="0"/>
                    <a:pt x="144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83"/>
            <p:cNvSpPr/>
            <p:nvPr/>
          </p:nvSpPr>
          <p:spPr>
            <a:xfrm>
              <a:off x="2305245" y="4088467"/>
              <a:ext cx="51974" cy="12540"/>
            </a:xfrm>
            <a:custGeom>
              <a:rect b="b" l="l" r="r" t="t"/>
              <a:pathLst>
                <a:path extrusionOk="0" h="394" w="1633">
                  <a:moveTo>
                    <a:pt x="191" y="0"/>
                  </a:moveTo>
                  <a:cubicBezTo>
                    <a:pt x="84" y="0"/>
                    <a:pt x="1" y="95"/>
                    <a:pt x="1" y="191"/>
                  </a:cubicBezTo>
                  <a:cubicBezTo>
                    <a:pt x="1" y="298"/>
                    <a:pt x="84" y="393"/>
                    <a:pt x="191" y="393"/>
                  </a:cubicBezTo>
                  <a:lnTo>
                    <a:pt x="1442" y="393"/>
                  </a:lnTo>
                  <a:cubicBezTo>
                    <a:pt x="1549" y="393"/>
                    <a:pt x="1632" y="298"/>
                    <a:pt x="1632" y="191"/>
                  </a:cubicBezTo>
                  <a:cubicBezTo>
                    <a:pt x="1632" y="95"/>
                    <a:pt x="1549" y="0"/>
                    <a:pt x="144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83"/>
            <p:cNvSpPr/>
            <p:nvPr/>
          </p:nvSpPr>
          <p:spPr>
            <a:xfrm>
              <a:off x="2397736" y="4088467"/>
              <a:ext cx="51942" cy="12540"/>
            </a:xfrm>
            <a:custGeom>
              <a:rect b="b" l="l" r="r" t="t"/>
              <a:pathLst>
                <a:path extrusionOk="0" h="394" w="1632">
                  <a:moveTo>
                    <a:pt x="191" y="0"/>
                  </a:moveTo>
                  <a:cubicBezTo>
                    <a:pt x="83" y="0"/>
                    <a:pt x="0" y="95"/>
                    <a:pt x="0" y="191"/>
                  </a:cubicBezTo>
                  <a:cubicBezTo>
                    <a:pt x="0" y="298"/>
                    <a:pt x="83" y="393"/>
                    <a:pt x="191" y="393"/>
                  </a:cubicBezTo>
                  <a:lnTo>
                    <a:pt x="1441" y="393"/>
                  </a:lnTo>
                  <a:cubicBezTo>
                    <a:pt x="1548" y="393"/>
                    <a:pt x="1631" y="298"/>
                    <a:pt x="1631" y="191"/>
                  </a:cubicBezTo>
                  <a:cubicBezTo>
                    <a:pt x="1631" y="95"/>
                    <a:pt x="1548" y="0"/>
                    <a:pt x="144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83"/>
            <p:cNvSpPr/>
            <p:nvPr/>
          </p:nvSpPr>
          <p:spPr>
            <a:xfrm>
              <a:off x="2489813" y="4088467"/>
              <a:ext cx="52324" cy="12540"/>
            </a:xfrm>
            <a:custGeom>
              <a:rect b="b" l="l" r="r" t="t"/>
              <a:pathLst>
                <a:path extrusionOk="0" h="394" w="1644">
                  <a:moveTo>
                    <a:pt x="203" y="0"/>
                  </a:moveTo>
                  <a:cubicBezTo>
                    <a:pt x="95" y="0"/>
                    <a:pt x="0" y="95"/>
                    <a:pt x="0" y="191"/>
                  </a:cubicBezTo>
                  <a:cubicBezTo>
                    <a:pt x="0" y="298"/>
                    <a:pt x="95" y="393"/>
                    <a:pt x="203" y="393"/>
                  </a:cubicBezTo>
                  <a:lnTo>
                    <a:pt x="1441" y="393"/>
                  </a:lnTo>
                  <a:cubicBezTo>
                    <a:pt x="1548" y="393"/>
                    <a:pt x="1643" y="298"/>
                    <a:pt x="1643" y="191"/>
                  </a:cubicBezTo>
                  <a:cubicBezTo>
                    <a:pt x="1643" y="95"/>
                    <a:pt x="1572" y="0"/>
                    <a:pt x="144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83"/>
            <p:cNvSpPr/>
            <p:nvPr/>
          </p:nvSpPr>
          <p:spPr>
            <a:xfrm>
              <a:off x="2304863" y="3969751"/>
              <a:ext cx="53088" cy="38766"/>
            </a:xfrm>
            <a:custGeom>
              <a:rect b="b" l="l" r="r" t="t"/>
              <a:pathLst>
                <a:path extrusionOk="0" h="1218" w="1668">
                  <a:moveTo>
                    <a:pt x="1454" y="1"/>
                  </a:moveTo>
                  <a:cubicBezTo>
                    <a:pt x="1406" y="1"/>
                    <a:pt x="1358" y="21"/>
                    <a:pt x="1323" y="63"/>
                  </a:cubicBezTo>
                  <a:lnTo>
                    <a:pt x="620" y="754"/>
                  </a:lnTo>
                  <a:lnTo>
                    <a:pt x="334" y="480"/>
                  </a:lnTo>
                  <a:cubicBezTo>
                    <a:pt x="299" y="438"/>
                    <a:pt x="251" y="417"/>
                    <a:pt x="203" y="417"/>
                  </a:cubicBezTo>
                  <a:cubicBezTo>
                    <a:pt x="156" y="417"/>
                    <a:pt x="108" y="438"/>
                    <a:pt x="72" y="480"/>
                  </a:cubicBezTo>
                  <a:cubicBezTo>
                    <a:pt x="1" y="551"/>
                    <a:pt x="1" y="670"/>
                    <a:pt x="72" y="742"/>
                  </a:cubicBezTo>
                  <a:lnTo>
                    <a:pt x="489" y="1158"/>
                  </a:lnTo>
                  <a:cubicBezTo>
                    <a:pt x="513" y="1194"/>
                    <a:pt x="572" y="1218"/>
                    <a:pt x="620" y="1218"/>
                  </a:cubicBezTo>
                  <a:cubicBezTo>
                    <a:pt x="668" y="1218"/>
                    <a:pt x="727" y="1206"/>
                    <a:pt x="751" y="1158"/>
                  </a:cubicBezTo>
                  <a:lnTo>
                    <a:pt x="1585" y="325"/>
                  </a:lnTo>
                  <a:cubicBezTo>
                    <a:pt x="1668" y="254"/>
                    <a:pt x="1668" y="134"/>
                    <a:pt x="1585" y="63"/>
                  </a:cubicBezTo>
                  <a:cubicBezTo>
                    <a:pt x="1549" y="21"/>
                    <a:pt x="1501" y="1"/>
                    <a:pt x="145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83"/>
            <p:cNvSpPr/>
            <p:nvPr/>
          </p:nvSpPr>
          <p:spPr>
            <a:xfrm>
              <a:off x="2489813" y="3969751"/>
              <a:ext cx="53088" cy="38766"/>
            </a:xfrm>
            <a:custGeom>
              <a:rect b="b" l="l" r="r" t="t"/>
              <a:pathLst>
                <a:path extrusionOk="0" h="1218" w="1668">
                  <a:moveTo>
                    <a:pt x="1465" y="1"/>
                  </a:moveTo>
                  <a:cubicBezTo>
                    <a:pt x="1417" y="1"/>
                    <a:pt x="1369" y="21"/>
                    <a:pt x="1334" y="63"/>
                  </a:cubicBezTo>
                  <a:lnTo>
                    <a:pt x="631" y="754"/>
                  </a:lnTo>
                  <a:lnTo>
                    <a:pt x="346" y="480"/>
                  </a:lnTo>
                  <a:cubicBezTo>
                    <a:pt x="310" y="438"/>
                    <a:pt x="262" y="417"/>
                    <a:pt x="215" y="417"/>
                  </a:cubicBezTo>
                  <a:cubicBezTo>
                    <a:pt x="167" y="417"/>
                    <a:pt x="119" y="438"/>
                    <a:pt x="84" y="480"/>
                  </a:cubicBezTo>
                  <a:cubicBezTo>
                    <a:pt x="0" y="551"/>
                    <a:pt x="0" y="670"/>
                    <a:pt x="84" y="742"/>
                  </a:cubicBezTo>
                  <a:lnTo>
                    <a:pt x="500" y="1158"/>
                  </a:lnTo>
                  <a:cubicBezTo>
                    <a:pt x="524" y="1194"/>
                    <a:pt x="584" y="1218"/>
                    <a:pt x="631" y="1218"/>
                  </a:cubicBezTo>
                  <a:cubicBezTo>
                    <a:pt x="667" y="1218"/>
                    <a:pt x="738" y="1206"/>
                    <a:pt x="762" y="1158"/>
                  </a:cubicBezTo>
                  <a:lnTo>
                    <a:pt x="1596" y="325"/>
                  </a:lnTo>
                  <a:cubicBezTo>
                    <a:pt x="1667" y="254"/>
                    <a:pt x="1667" y="134"/>
                    <a:pt x="1596" y="63"/>
                  </a:cubicBezTo>
                  <a:cubicBezTo>
                    <a:pt x="1560" y="21"/>
                    <a:pt x="1512" y="1"/>
                    <a:pt x="146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83"/>
            <p:cNvSpPr/>
            <p:nvPr/>
          </p:nvSpPr>
          <p:spPr>
            <a:xfrm>
              <a:off x="2396972" y="4022807"/>
              <a:ext cx="53088" cy="38766"/>
            </a:xfrm>
            <a:custGeom>
              <a:rect b="b" l="l" r="r" t="t"/>
              <a:pathLst>
                <a:path extrusionOk="0" h="1218" w="1668">
                  <a:moveTo>
                    <a:pt x="1465" y="0"/>
                  </a:moveTo>
                  <a:cubicBezTo>
                    <a:pt x="1417" y="0"/>
                    <a:pt x="1369" y="21"/>
                    <a:pt x="1334" y="63"/>
                  </a:cubicBezTo>
                  <a:lnTo>
                    <a:pt x="631" y="753"/>
                  </a:lnTo>
                  <a:lnTo>
                    <a:pt x="345" y="480"/>
                  </a:lnTo>
                  <a:cubicBezTo>
                    <a:pt x="310" y="438"/>
                    <a:pt x="262" y="417"/>
                    <a:pt x="215" y="417"/>
                  </a:cubicBezTo>
                  <a:cubicBezTo>
                    <a:pt x="167" y="417"/>
                    <a:pt x="119" y="438"/>
                    <a:pt x="84" y="480"/>
                  </a:cubicBezTo>
                  <a:cubicBezTo>
                    <a:pt x="0" y="551"/>
                    <a:pt x="0" y="670"/>
                    <a:pt x="84" y="742"/>
                  </a:cubicBezTo>
                  <a:lnTo>
                    <a:pt x="500" y="1158"/>
                  </a:lnTo>
                  <a:cubicBezTo>
                    <a:pt x="536" y="1206"/>
                    <a:pt x="584" y="1218"/>
                    <a:pt x="631" y="1218"/>
                  </a:cubicBezTo>
                  <a:cubicBezTo>
                    <a:pt x="667" y="1218"/>
                    <a:pt x="738" y="1206"/>
                    <a:pt x="762" y="1158"/>
                  </a:cubicBezTo>
                  <a:lnTo>
                    <a:pt x="1596" y="325"/>
                  </a:lnTo>
                  <a:cubicBezTo>
                    <a:pt x="1667" y="253"/>
                    <a:pt x="1667" y="134"/>
                    <a:pt x="1596" y="63"/>
                  </a:cubicBezTo>
                  <a:cubicBezTo>
                    <a:pt x="1560" y="21"/>
                    <a:pt x="1512" y="0"/>
                    <a:pt x="146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83"/>
            <p:cNvSpPr/>
            <p:nvPr/>
          </p:nvSpPr>
          <p:spPr>
            <a:xfrm>
              <a:off x="2212404" y="4075386"/>
              <a:ext cx="53088" cy="38861"/>
            </a:xfrm>
            <a:custGeom>
              <a:rect b="b" l="l" r="r" t="t"/>
              <a:pathLst>
                <a:path extrusionOk="0" h="1221" w="1668">
                  <a:moveTo>
                    <a:pt x="1455" y="0"/>
                  </a:moveTo>
                  <a:cubicBezTo>
                    <a:pt x="1406" y="0"/>
                    <a:pt x="1358" y="18"/>
                    <a:pt x="1322" y="54"/>
                  </a:cubicBezTo>
                  <a:lnTo>
                    <a:pt x="620" y="756"/>
                  </a:lnTo>
                  <a:lnTo>
                    <a:pt x="346" y="471"/>
                  </a:lnTo>
                  <a:cubicBezTo>
                    <a:pt x="304" y="435"/>
                    <a:pt x="254" y="417"/>
                    <a:pt x="205" y="417"/>
                  </a:cubicBezTo>
                  <a:cubicBezTo>
                    <a:pt x="156" y="417"/>
                    <a:pt x="108" y="435"/>
                    <a:pt x="72" y="471"/>
                  </a:cubicBezTo>
                  <a:cubicBezTo>
                    <a:pt x="1" y="554"/>
                    <a:pt x="1" y="673"/>
                    <a:pt x="72" y="745"/>
                  </a:cubicBezTo>
                  <a:lnTo>
                    <a:pt x="489" y="1161"/>
                  </a:lnTo>
                  <a:cubicBezTo>
                    <a:pt x="537" y="1197"/>
                    <a:pt x="584" y="1221"/>
                    <a:pt x="620" y="1221"/>
                  </a:cubicBezTo>
                  <a:cubicBezTo>
                    <a:pt x="668" y="1221"/>
                    <a:pt x="727" y="1197"/>
                    <a:pt x="763" y="1161"/>
                  </a:cubicBezTo>
                  <a:lnTo>
                    <a:pt x="1596" y="328"/>
                  </a:lnTo>
                  <a:cubicBezTo>
                    <a:pt x="1668" y="268"/>
                    <a:pt x="1668" y="137"/>
                    <a:pt x="1596" y="54"/>
                  </a:cubicBezTo>
                  <a:cubicBezTo>
                    <a:pt x="1555" y="18"/>
                    <a:pt x="1504" y="0"/>
                    <a:pt x="145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83"/>
            <p:cNvSpPr/>
            <p:nvPr/>
          </p:nvSpPr>
          <p:spPr>
            <a:xfrm>
              <a:off x="2396972" y="3916694"/>
              <a:ext cx="53088" cy="38798"/>
            </a:xfrm>
            <a:custGeom>
              <a:rect b="b" l="l" r="r" t="t"/>
              <a:pathLst>
                <a:path extrusionOk="0" h="1219" w="1668">
                  <a:moveTo>
                    <a:pt x="1465" y="1"/>
                  </a:moveTo>
                  <a:cubicBezTo>
                    <a:pt x="1417" y="1"/>
                    <a:pt x="1369" y="21"/>
                    <a:pt x="1334" y="63"/>
                  </a:cubicBezTo>
                  <a:lnTo>
                    <a:pt x="631" y="754"/>
                  </a:lnTo>
                  <a:lnTo>
                    <a:pt x="345" y="480"/>
                  </a:lnTo>
                  <a:cubicBezTo>
                    <a:pt x="310" y="438"/>
                    <a:pt x="262" y="417"/>
                    <a:pt x="215" y="417"/>
                  </a:cubicBezTo>
                  <a:cubicBezTo>
                    <a:pt x="167" y="417"/>
                    <a:pt x="119" y="438"/>
                    <a:pt x="84" y="480"/>
                  </a:cubicBezTo>
                  <a:cubicBezTo>
                    <a:pt x="0" y="551"/>
                    <a:pt x="0" y="670"/>
                    <a:pt x="84" y="742"/>
                  </a:cubicBezTo>
                  <a:lnTo>
                    <a:pt x="500" y="1159"/>
                  </a:lnTo>
                  <a:cubicBezTo>
                    <a:pt x="536" y="1206"/>
                    <a:pt x="584" y="1218"/>
                    <a:pt x="631" y="1218"/>
                  </a:cubicBezTo>
                  <a:cubicBezTo>
                    <a:pt x="667" y="1218"/>
                    <a:pt x="738" y="1206"/>
                    <a:pt x="762" y="1159"/>
                  </a:cubicBezTo>
                  <a:lnTo>
                    <a:pt x="1596" y="325"/>
                  </a:lnTo>
                  <a:cubicBezTo>
                    <a:pt x="1667" y="266"/>
                    <a:pt x="1667" y="135"/>
                    <a:pt x="1596" y="63"/>
                  </a:cubicBezTo>
                  <a:cubicBezTo>
                    <a:pt x="1560" y="21"/>
                    <a:pt x="1512" y="1"/>
                    <a:pt x="146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64" name="Google Shape;6964;p83"/>
          <p:cNvSpPr/>
          <p:nvPr/>
        </p:nvSpPr>
        <p:spPr>
          <a:xfrm>
            <a:off x="6217513" y="3397651"/>
            <a:ext cx="347524" cy="289917"/>
          </a:xfrm>
          <a:custGeom>
            <a:rect b="b" l="l" r="r" t="t"/>
            <a:pathLst>
              <a:path extrusionOk="0" h="9109" w="10919">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65" name="Google Shape;6965;p83"/>
          <p:cNvGrpSpPr/>
          <p:nvPr/>
        </p:nvGrpSpPr>
        <p:grpSpPr>
          <a:xfrm>
            <a:off x="903530" y="3806125"/>
            <a:ext cx="264550" cy="353222"/>
            <a:chOff x="903530" y="3806125"/>
            <a:chExt cx="264550" cy="353222"/>
          </a:xfrm>
        </p:grpSpPr>
        <p:sp>
          <p:nvSpPr>
            <p:cNvPr id="6966" name="Google Shape;6966;p83"/>
            <p:cNvSpPr/>
            <p:nvPr/>
          </p:nvSpPr>
          <p:spPr>
            <a:xfrm>
              <a:off x="926637" y="3839321"/>
              <a:ext cx="173237" cy="162002"/>
            </a:xfrm>
            <a:custGeom>
              <a:rect b="b" l="l" r="r" t="t"/>
              <a:pathLst>
                <a:path extrusionOk="0" h="5090" w="5443">
                  <a:moveTo>
                    <a:pt x="3418" y="1"/>
                  </a:moveTo>
                  <a:cubicBezTo>
                    <a:pt x="2623" y="1"/>
                    <a:pt x="1831" y="307"/>
                    <a:pt x="1227" y="911"/>
                  </a:cubicBezTo>
                  <a:cubicBezTo>
                    <a:pt x="108" y="2030"/>
                    <a:pt x="1" y="3804"/>
                    <a:pt x="989" y="5030"/>
                  </a:cubicBezTo>
                  <a:cubicBezTo>
                    <a:pt x="1013" y="5078"/>
                    <a:pt x="1061" y="5090"/>
                    <a:pt x="1120" y="5090"/>
                  </a:cubicBezTo>
                  <a:cubicBezTo>
                    <a:pt x="1156" y="5090"/>
                    <a:pt x="1192" y="5078"/>
                    <a:pt x="1227" y="5066"/>
                  </a:cubicBezTo>
                  <a:cubicBezTo>
                    <a:pt x="1299" y="5006"/>
                    <a:pt x="1311" y="4899"/>
                    <a:pt x="1251" y="4840"/>
                  </a:cubicBezTo>
                  <a:cubicBezTo>
                    <a:pt x="382" y="3744"/>
                    <a:pt x="477" y="2149"/>
                    <a:pt x="1477" y="1149"/>
                  </a:cubicBezTo>
                  <a:cubicBezTo>
                    <a:pt x="2019" y="607"/>
                    <a:pt x="2735" y="334"/>
                    <a:pt x="3452" y="334"/>
                  </a:cubicBezTo>
                  <a:cubicBezTo>
                    <a:pt x="4059" y="334"/>
                    <a:pt x="4666" y="530"/>
                    <a:pt x="5168" y="923"/>
                  </a:cubicBezTo>
                  <a:cubicBezTo>
                    <a:pt x="5199" y="948"/>
                    <a:pt x="5237" y="961"/>
                    <a:pt x="5273" y="961"/>
                  </a:cubicBezTo>
                  <a:cubicBezTo>
                    <a:pt x="5321" y="961"/>
                    <a:pt x="5367" y="939"/>
                    <a:pt x="5394" y="899"/>
                  </a:cubicBezTo>
                  <a:cubicBezTo>
                    <a:pt x="5442" y="827"/>
                    <a:pt x="5418" y="720"/>
                    <a:pt x="5347" y="672"/>
                  </a:cubicBezTo>
                  <a:cubicBezTo>
                    <a:pt x="4777" y="223"/>
                    <a:pt x="4096" y="1"/>
                    <a:pt x="341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83"/>
            <p:cNvSpPr/>
            <p:nvPr/>
          </p:nvSpPr>
          <p:spPr>
            <a:xfrm>
              <a:off x="903530" y="3806125"/>
              <a:ext cx="264550" cy="353222"/>
            </a:xfrm>
            <a:custGeom>
              <a:rect b="b" l="l" r="r" t="t"/>
              <a:pathLst>
                <a:path extrusionOk="0" h="11098" w="8312">
                  <a:moveTo>
                    <a:pt x="4144" y="322"/>
                  </a:moveTo>
                  <a:cubicBezTo>
                    <a:pt x="6251" y="322"/>
                    <a:pt x="7966" y="2025"/>
                    <a:pt x="7966" y="4144"/>
                  </a:cubicBezTo>
                  <a:cubicBezTo>
                    <a:pt x="7978" y="5085"/>
                    <a:pt x="7775" y="6002"/>
                    <a:pt x="7371" y="6895"/>
                  </a:cubicBezTo>
                  <a:cubicBezTo>
                    <a:pt x="7037" y="7609"/>
                    <a:pt x="6597" y="8323"/>
                    <a:pt x="6025" y="8978"/>
                  </a:cubicBezTo>
                  <a:cubicBezTo>
                    <a:pt x="5228" y="9919"/>
                    <a:pt x="4418" y="10526"/>
                    <a:pt x="4156" y="10717"/>
                  </a:cubicBezTo>
                  <a:cubicBezTo>
                    <a:pt x="3882" y="10538"/>
                    <a:pt x="3084" y="9931"/>
                    <a:pt x="2275" y="8990"/>
                  </a:cubicBezTo>
                  <a:cubicBezTo>
                    <a:pt x="1715" y="8323"/>
                    <a:pt x="1251" y="7621"/>
                    <a:pt x="929" y="6895"/>
                  </a:cubicBezTo>
                  <a:cubicBezTo>
                    <a:pt x="525" y="6002"/>
                    <a:pt x="310" y="5085"/>
                    <a:pt x="310" y="4144"/>
                  </a:cubicBezTo>
                  <a:cubicBezTo>
                    <a:pt x="310" y="2025"/>
                    <a:pt x="2025" y="322"/>
                    <a:pt x="4144" y="322"/>
                  </a:cubicBezTo>
                  <a:close/>
                  <a:moveTo>
                    <a:pt x="4156" y="1"/>
                  </a:moveTo>
                  <a:cubicBezTo>
                    <a:pt x="1858" y="1"/>
                    <a:pt x="1" y="1870"/>
                    <a:pt x="1" y="4156"/>
                  </a:cubicBezTo>
                  <a:cubicBezTo>
                    <a:pt x="1" y="5121"/>
                    <a:pt x="215" y="6097"/>
                    <a:pt x="644" y="7049"/>
                  </a:cubicBezTo>
                  <a:cubicBezTo>
                    <a:pt x="989" y="7788"/>
                    <a:pt x="1441" y="8514"/>
                    <a:pt x="2037" y="9216"/>
                  </a:cubicBezTo>
                  <a:cubicBezTo>
                    <a:pt x="3037" y="10395"/>
                    <a:pt x="4037" y="11050"/>
                    <a:pt x="4061" y="11062"/>
                  </a:cubicBezTo>
                  <a:cubicBezTo>
                    <a:pt x="4096" y="11074"/>
                    <a:pt x="4120" y="11098"/>
                    <a:pt x="4156" y="11098"/>
                  </a:cubicBezTo>
                  <a:cubicBezTo>
                    <a:pt x="4180" y="11098"/>
                    <a:pt x="4215" y="11074"/>
                    <a:pt x="4239" y="11062"/>
                  </a:cubicBezTo>
                  <a:cubicBezTo>
                    <a:pt x="4287" y="11038"/>
                    <a:pt x="5275" y="10395"/>
                    <a:pt x="6263" y="9216"/>
                  </a:cubicBezTo>
                  <a:cubicBezTo>
                    <a:pt x="6859" y="8538"/>
                    <a:pt x="7323" y="7800"/>
                    <a:pt x="7668" y="7049"/>
                  </a:cubicBezTo>
                  <a:cubicBezTo>
                    <a:pt x="8085" y="6109"/>
                    <a:pt x="8311" y="5144"/>
                    <a:pt x="8311" y="4156"/>
                  </a:cubicBezTo>
                  <a:cubicBezTo>
                    <a:pt x="8311" y="1870"/>
                    <a:pt x="6442" y="1"/>
                    <a:pt x="415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83"/>
            <p:cNvSpPr/>
            <p:nvPr/>
          </p:nvSpPr>
          <p:spPr>
            <a:xfrm>
              <a:off x="1008879" y="3904059"/>
              <a:ext cx="54966" cy="18460"/>
            </a:xfrm>
            <a:custGeom>
              <a:rect b="b" l="l" r="r" t="t"/>
              <a:pathLst>
                <a:path extrusionOk="0" h="580" w="1727">
                  <a:moveTo>
                    <a:pt x="648" y="1"/>
                  </a:moveTo>
                  <a:cubicBezTo>
                    <a:pt x="492" y="1"/>
                    <a:pt x="319" y="16"/>
                    <a:pt x="132" y="55"/>
                  </a:cubicBezTo>
                  <a:cubicBezTo>
                    <a:pt x="60" y="67"/>
                    <a:pt x="1" y="127"/>
                    <a:pt x="1" y="222"/>
                  </a:cubicBezTo>
                  <a:lnTo>
                    <a:pt x="1" y="401"/>
                  </a:lnTo>
                  <a:cubicBezTo>
                    <a:pt x="1" y="484"/>
                    <a:pt x="72" y="555"/>
                    <a:pt x="155" y="555"/>
                  </a:cubicBezTo>
                  <a:cubicBezTo>
                    <a:pt x="251" y="555"/>
                    <a:pt x="322" y="484"/>
                    <a:pt x="322" y="401"/>
                  </a:cubicBezTo>
                  <a:lnTo>
                    <a:pt x="322" y="365"/>
                  </a:lnTo>
                  <a:cubicBezTo>
                    <a:pt x="434" y="350"/>
                    <a:pt x="539" y="343"/>
                    <a:pt x="636" y="343"/>
                  </a:cubicBezTo>
                  <a:cubicBezTo>
                    <a:pt x="841" y="343"/>
                    <a:pt x="1011" y="372"/>
                    <a:pt x="1132" y="413"/>
                  </a:cubicBezTo>
                  <a:cubicBezTo>
                    <a:pt x="1334" y="472"/>
                    <a:pt x="1453" y="543"/>
                    <a:pt x="1465" y="543"/>
                  </a:cubicBezTo>
                  <a:cubicBezTo>
                    <a:pt x="1501" y="555"/>
                    <a:pt x="1525" y="579"/>
                    <a:pt x="1560" y="579"/>
                  </a:cubicBezTo>
                  <a:cubicBezTo>
                    <a:pt x="1620" y="579"/>
                    <a:pt x="1667" y="543"/>
                    <a:pt x="1691" y="496"/>
                  </a:cubicBezTo>
                  <a:cubicBezTo>
                    <a:pt x="1727" y="401"/>
                    <a:pt x="1703" y="305"/>
                    <a:pt x="1632" y="246"/>
                  </a:cubicBezTo>
                  <a:cubicBezTo>
                    <a:pt x="1613" y="236"/>
                    <a:pt x="1255" y="1"/>
                    <a:pt x="64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83"/>
            <p:cNvSpPr/>
            <p:nvPr/>
          </p:nvSpPr>
          <p:spPr>
            <a:xfrm>
              <a:off x="972118" y="3872072"/>
              <a:ext cx="172473" cy="164866"/>
            </a:xfrm>
            <a:custGeom>
              <a:rect b="b" l="l" r="r" t="t"/>
              <a:pathLst>
                <a:path extrusionOk="0" h="5180" w="5419">
                  <a:moveTo>
                    <a:pt x="3239" y="346"/>
                  </a:moveTo>
                  <a:lnTo>
                    <a:pt x="3239" y="1144"/>
                  </a:lnTo>
                  <a:cubicBezTo>
                    <a:pt x="3239" y="1287"/>
                    <a:pt x="3203" y="1418"/>
                    <a:pt x="3144" y="1537"/>
                  </a:cubicBezTo>
                  <a:lnTo>
                    <a:pt x="3084" y="1668"/>
                  </a:lnTo>
                  <a:cubicBezTo>
                    <a:pt x="3073" y="1703"/>
                    <a:pt x="3073" y="1715"/>
                    <a:pt x="3073" y="1739"/>
                  </a:cubicBezTo>
                  <a:lnTo>
                    <a:pt x="3073" y="2084"/>
                  </a:lnTo>
                  <a:cubicBezTo>
                    <a:pt x="3073" y="2370"/>
                    <a:pt x="2953" y="2632"/>
                    <a:pt x="2763" y="2846"/>
                  </a:cubicBezTo>
                  <a:cubicBezTo>
                    <a:pt x="2558" y="3028"/>
                    <a:pt x="2311" y="3145"/>
                    <a:pt x="2040" y="3145"/>
                  </a:cubicBezTo>
                  <a:cubicBezTo>
                    <a:pt x="2027" y="3145"/>
                    <a:pt x="2014" y="3144"/>
                    <a:pt x="2001" y="3144"/>
                  </a:cubicBezTo>
                  <a:cubicBezTo>
                    <a:pt x="1406" y="3108"/>
                    <a:pt x="941" y="2620"/>
                    <a:pt x="941" y="2037"/>
                  </a:cubicBezTo>
                  <a:lnTo>
                    <a:pt x="941" y="1739"/>
                  </a:lnTo>
                  <a:cubicBezTo>
                    <a:pt x="941" y="1715"/>
                    <a:pt x="941" y="1703"/>
                    <a:pt x="929" y="1668"/>
                  </a:cubicBezTo>
                  <a:lnTo>
                    <a:pt x="870" y="1537"/>
                  </a:lnTo>
                  <a:cubicBezTo>
                    <a:pt x="810" y="1418"/>
                    <a:pt x="775" y="1287"/>
                    <a:pt x="775" y="1144"/>
                  </a:cubicBezTo>
                  <a:cubicBezTo>
                    <a:pt x="775" y="703"/>
                    <a:pt x="1132" y="346"/>
                    <a:pt x="1584" y="346"/>
                  </a:cubicBezTo>
                  <a:close/>
                  <a:moveTo>
                    <a:pt x="1465" y="3346"/>
                  </a:moveTo>
                  <a:cubicBezTo>
                    <a:pt x="1608" y="3406"/>
                    <a:pt x="1775" y="3453"/>
                    <a:pt x="1953" y="3465"/>
                  </a:cubicBezTo>
                  <a:lnTo>
                    <a:pt x="2001" y="3465"/>
                  </a:lnTo>
                  <a:cubicBezTo>
                    <a:pt x="2180" y="3465"/>
                    <a:pt x="2370" y="3442"/>
                    <a:pt x="2537" y="3370"/>
                  </a:cubicBezTo>
                  <a:lnTo>
                    <a:pt x="2537" y="3584"/>
                  </a:lnTo>
                  <a:cubicBezTo>
                    <a:pt x="2537" y="3632"/>
                    <a:pt x="2549" y="3692"/>
                    <a:pt x="2549" y="3739"/>
                  </a:cubicBezTo>
                  <a:lnTo>
                    <a:pt x="2001" y="4156"/>
                  </a:lnTo>
                  <a:lnTo>
                    <a:pt x="1453" y="3727"/>
                  </a:lnTo>
                  <a:cubicBezTo>
                    <a:pt x="1465" y="3680"/>
                    <a:pt x="1465" y="3632"/>
                    <a:pt x="1465" y="3573"/>
                  </a:cubicBezTo>
                  <a:lnTo>
                    <a:pt x="1465" y="3346"/>
                  </a:lnTo>
                  <a:close/>
                  <a:moveTo>
                    <a:pt x="1251" y="3977"/>
                  </a:moveTo>
                  <a:lnTo>
                    <a:pt x="1834" y="4406"/>
                  </a:lnTo>
                  <a:lnTo>
                    <a:pt x="1834" y="4870"/>
                  </a:lnTo>
                  <a:cubicBezTo>
                    <a:pt x="1334" y="4835"/>
                    <a:pt x="822" y="4680"/>
                    <a:pt x="394" y="4358"/>
                  </a:cubicBezTo>
                  <a:cubicBezTo>
                    <a:pt x="417" y="4335"/>
                    <a:pt x="465" y="4299"/>
                    <a:pt x="501" y="4287"/>
                  </a:cubicBezTo>
                  <a:lnTo>
                    <a:pt x="1132" y="4049"/>
                  </a:lnTo>
                  <a:cubicBezTo>
                    <a:pt x="1179" y="4037"/>
                    <a:pt x="1227" y="4001"/>
                    <a:pt x="1251" y="3977"/>
                  </a:cubicBezTo>
                  <a:close/>
                  <a:moveTo>
                    <a:pt x="2739" y="3989"/>
                  </a:moveTo>
                  <a:cubicBezTo>
                    <a:pt x="2787" y="4025"/>
                    <a:pt x="2822" y="4037"/>
                    <a:pt x="2858" y="4061"/>
                  </a:cubicBezTo>
                  <a:lnTo>
                    <a:pt x="3632" y="4346"/>
                  </a:lnTo>
                  <a:cubicBezTo>
                    <a:pt x="3192" y="4656"/>
                    <a:pt x="2680" y="4835"/>
                    <a:pt x="2168" y="4870"/>
                  </a:cubicBezTo>
                  <a:lnTo>
                    <a:pt x="2168" y="4418"/>
                  </a:lnTo>
                  <a:lnTo>
                    <a:pt x="2739" y="3989"/>
                  </a:lnTo>
                  <a:close/>
                  <a:moveTo>
                    <a:pt x="1596" y="1"/>
                  </a:moveTo>
                  <a:cubicBezTo>
                    <a:pt x="977" y="1"/>
                    <a:pt x="465" y="501"/>
                    <a:pt x="465" y="1132"/>
                  </a:cubicBezTo>
                  <a:cubicBezTo>
                    <a:pt x="465" y="1310"/>
                    <a:pt x="513" y="1501"/>
                    <a:pt x="596" y="1668"/>
                  </a:cubicBezTo>
                  <a:lnTo>
                    <a:pt x="644" y="1751"/>
                  </a:lnTo>
                  <a:lnTo>
                    <a:pt x="644" y="2013"/>
                  </a:lnTo>
                  <a:cubicBezTo>
                    <a:pt x="644" y="2453"/>
                    <a:pt x="858" y="2858"/>
                    <a:pt x="1168" y="3120"/>
                  </a:cubicBezTo>
                  <a:lnTo>
                    <a:pt x="1168" y="3561"/>
                  </a:lnTo>
                  <a:cubicBezTo>
                    <a:pt x="1168" y="3632"/>
                    <a:pt x="1120" y="3704"/>
                    <a:pt x="1048" y="3739"/>
                  </a:cubicBezTo>
                  <a:lnTo>
                    <a:pt x="406" y="3977"/>
                  </a:lnTo>
                  <a:cubicBezTo>
                    <a:pt x="239" y="4037"/>
                    <a:pt x="108" y="4168"/>
                    <a:pt x="36" y="4311"/>
                  </a:cubicBezTo>
                  <a:cubicBezTo>
                    <a:pt x="1" y="4394"/>
                    <a:pt x="25" y="4466"/>
                    <a:pt x="84" y="4513"/>
                  </a:cubicBezTo>
                  <a:cubicBezTo>
                    <a:pt x="644" y="4954"/>
                    <a:pt x="1334" y="5180"/>
                    <a:pt x="2001" y="5180"/>
                  </a:cubicBezTo>
                  <a:cubicBezTo>
                    <a:pt x="2799" y="5180"/>
                    <a:pt x="3596" y="4870"/>
                    <a:pt x="4204" y="4275"/>
                  </a:cubicBezTo>
                  <a:cubicBezTo>
                    <a:pt x="5323" y="3168"/>
                    <a:pt x="5418" y="1406"/>
                    <a:pt x="4442" y="167"/>
                  </a:cubicBezTo>
                  <a:cubicBezTo>
                    <a:pt x="4405" y="124"/>
                    <a:pt x="4351" y="98"/>
                    <a:pt x="4301" y="98"/>
                  </a:cubicBezTo>
                  <a:cubicBezTo>
                    <a:pt x="4269" y="98"/>
                    <a:pt x="4239" y="108"/>
                    <a:pt x="4216" y="132"/>
                  </a:cubicBezTo>
                  <a:cubicBezTo>
                    <a:pt x="4144" y="191"/>
                    <a:pt x="4132" y="298"/>
                    <a:pt x="4192" y="358"/>
                  </a:cubicBezTo>
                  <a:cubicBezTo>
                    <a:pt x="5061" y="1465"/>
                    <a:pt x="4966" y="3049"/>
                    <a:pt x="3965" y="4049"/>
                  </a:cubicBezTo>
                  <a:lnTo>
                    <a:pt x="3906" y="4108"/>
                  </a:lnTo>
                  <a:cubicBezTo>
                    <a:pt x="3870" y="4096"/>
                    <a:pt x="3835" y="4061"/>
                    <a:pt x="3799" y="4049"/>
                  </a:cubicBezTo>
                  <a:lnTo>
                    <a:pt x="2977" y="3739"/>
                  </a:lnTo>
                  <a:cubicBezTo>
                    <a:pt x="2906" y="3704"/>
                    <a:pt x="2858" y="3644"/>
                    <a:pt x="2858" y="3561"/>
                  </a:cubicBezTo>
                  <a:lnTo>
                    <a:pt x="2858" y="3144"/>
                  </a:lnTo>
                  <a:cubicBezTo>
                    <a:pt x="2894" y="3108"/>
                    <a:pt x="2942" y="3084"/>
                    <a:pt x="2965" y="3049"/>
                  </a:cubicBezTo>
                  <a:cubicBezTo>
                    <a:pt x="3239" y="2787"/>
                    <a:pt x="3382" y="2441"/>
                    <a:pt x="3382" y="2072"/>
                  </a:cubicBezTo>
                  <a:lnTo>
                    <a:pt x="3382" y="1751"/>
                  </a:lnTo>
                  <a:lnTo>
                    <a:pt x="3430" y="1668"/>
                  </a:lnTo>
                  <a:cubicBezTo>
                    <a:pt x="3513" y="1501"/>
                    <a:pt x="3561" y="1310"/>
                    <a:pt x="3561" y="1132"/>
                  </a:cubicBezTo>
                  <a:lnTo>
                    <a:pt x="3561" y="167"/>
                  </a:lnTo>
                  <a:cubicBezTo>
                    <a:pt x="3561" y="72"/>
                    <a:pt x="3489" y="1"/>
                    <a:pt x="339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0" name="Google Shape;6970;p83"/>
          <p:cNvGrpSpPr/>
          <p:nvPr/>
        </p:nvGrpSpPr>
        <p:grpSpPr>
          <a:xfrm>
            <a:off x="2611458" y="3816374"/>
            <a:ext cx="426329" cy="332375"/>
            <a:chOff x="2611458" y="3816374"/>
            <a:chExt cx="426329" cy="332375"/>
          </a:xfrm>
        </p:grpSpPr>
        <p:sp>
          <p:nvSpPr>
            <p:cNvPr id="6971" name="Google Shape;6971;p83"/>
            <p:cNvSpPr/>
            <p:nvPr/>
          </p:nvSpPr>
          <p:spPr>
            <a:xfrm>
              <a:off x="2611458" y="3816374"/>
              <a:ext cx="426329" cy="332375"/>
            </a:xfrm>
            <a:custGeom>
              <a:rect b="b" l="l" r="r" t="t"/>
              <a:pathLst>
                <a:path extrusionOk="0" h="10443" w="13395">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83"/>
            <p:cNvSpPr/>
            <p:nvPr/>
          </p:nvSpPr>
          <p:spPr>
            <a:xfrm>
              <a:off x="2803568" y="3950909"/>
              <a:ext cx="40198" cy="85648"/>
            </a:xfrm>
            <a:custGeom>
              <a:rect b="b" l="l" r="r" t="t"/>
              <a:pathLst>
                <a:path extrusionOk="0" h="2691" w="1263">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83"/>
            <p:cNvSpPr/>
            <p:nvPr/>
          </p:nvSpPr>
          <p:spPr>
            <a:xfrm>
              <a:off x="2851691" y="3917935"/>
              <a:ext cx="40580" cy="118621"/>
            </a:xfrm>
            <a:custGeom>
              <a:rect b="b" l="l" r="r" t="t"/>
              <a:pathLst>
                <a:path extrusionOk="0" h="3727" w="1275">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83"/>
            <p:cNvSpPr/>
            <p:nvPr/>
          </p:nvSpPr>
          <p:spPr>
            <a:xfrm>
              <a:off x="2900197" y="3934995"/>
              <a:ext cx="40198" cy="101562"/>
            </a:xfrm>
            <a:custGeom>
              <a:rect b="b" l="l" r="r" t="t"/>
              <a:pathLst>
                <a:path extrusionOk="0" h="3191" w="1263">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83"/>
            <p:cNvSpPr/>
            <p:nvPr/>
          </p:nvSpPr>
          <p:spPr>
            <a:xfrm>
              <a:off x="2948320" y="3879265"/>
              <a:ext cx="40580" cy="156941"/>
            </a:xfrm>
            <a:custGeom>
              <a:rect b="b" l="l" r="r" t="t"/>
              <a:pathLst>
                <a:path extrusionOk="0" h="4931" w="1275">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83"/>
            <p:cNvSpPr/>
            <p:nvPr/>
          </p:nvSpPr>
          <p:spPr>
            <a:xfrm>
              <a:off x="2716807" y="3896325"/>
              <a:ext cx="49269" cy="13304"/>
            </a:xfrm>
            <a:custGeom>
              <a:rect b="b" l="l" r="r" t="t"/>
              <a:pathLst>
                <a:path extrusionOk="0" h="418" w="1548">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83"/>
            <p:cNvSpPr/>
            <p:nvPr/>
          </p:nvSpPr>
          <p:spPr>
            <a:xfrm>
              <a:off x="2717157" y="3917553"/>
              <a:ext cx="69002" cy="13304"/>
            </a:xfrm>
            <a:custGeom>
              <a:rect b="b" l="l" r="r" t="t"/>
              <a:pathLst>
                <a:path extrusionOk="0" h="418" w="2168">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83"/>
            <p:cNvSpPr/>
            <p:nvPr/>
          </p:nvSpPr>
          <p:spPr>
            <a:xfrm>
              <a:off x="2717157" y="3938782"/>
              <a:ext cx="69002" cy="13272"/>
            </a:xfrm>
            <a:custGeom>
              <a:rect b="b" l="l" r="r" t="t"/>
              <a:pathLst>
                <a:path extrusionOk="0" h="417" w="2168">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83"/>
            <p:cNvSpPr/>
            <p:nvPr/>
          </p:nvSpPr>
          <p:spPr>
            <a:xfrm>
              <a:off x="2717157" y="3960361"/>
              <a:ext cx="69002" cy="13304"/>
            </a:xfrm>
            <a:custGeom>
              <a:rect b="b" l="l" r="r" t="t"/>
              <a:pathLst>
                <a:path extrusionOk="0" h="418" w="2168">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83"/>
            <p:cNvSpPr/>
            <p:nvPr/>
          </p:nvSpPr>
          <p:spPr>
            <a:xfrm>
              <a:off x="2655793" y="4020993"/>
              <a:ext cx="84152" cy="82656"/>
            </a:xfrm>
            <a:custGeom>
              <a:rect b="b" l="l" r="r" t="t"/>
              <a:pathLst>
                <a:path extrusionOk="0" h="2597" w="2644">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81" name="Google Shape;6981;p83"/>
          <p:cNvSpPr/>
          <p:nvPr/>
        </p:nvSpPr>
        <p:spPr>
          <a:xfrm>
            <a:off x="1752752" y="3803866"/>
            <a:ext cx="356245" cy="356627"/>
          </a:xfrm>
          <a:custGeom>
            <a:rect b="b" l="l" r="r" t="t"/>
            <a:pathLst>
              <a:path extrusionOk="0" h="11205" w="11193">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2" name="Google Shape;6982;p83"/>
          <p:cNvGrpSpPr/>
          <p:nvPr/>
        </p:nvGrpSpPr>
        <p:grpSpPr>
          <a:xfrm>
            <a:off x="4019984" y="3805393"/>
            <a:ext cx="293704" cy="353954"/>
            <a:chOff x="4019984" y="3805393"/>
            <a:chExt cx="293704" cy="353954"/>
          </a:xfrm>
        </p:grpSpPr>
        <p:sp>
          <p:nvSpPr>
            <p:cNvPr id="6983" name="Google Shape;6983;p83"/>
            <p:cNvSpPr/>
            <p:nvPr/>
          </p:nvSpPr>
          <p:spPr>
            <a:xfrm>
              <a:off x="4019984" y="3805393"/>
              <a:ext cx="293704" cy="353954"/>
            </a:xfrm>
            <a:custGeom>
              <a:rect b="b" l="l" r="r" t="t"/>
              <a:pathLst>
                <a:path extrusionOk="0" h="11121" w="9228">
                  <a:moveTo>
                    <a:pt x="477" y="1084"/>
                  </a:moveTo>
                  <a:cubicBezTo>
                    <a:pt x="727" y="1084"/>
                    <a:pt x="977" y="1215"/>
                    <a:pt x="1108" y="1429"/>
                  </a:cubicBezTo>
                  <a:lnTo>
                    <a:pt x="1251" y="1608"/>
                  </a:lnTo>
                  <a:cubicBezTo>
                    <a:pt x="1382" y="1798"/>
                    <a:pt x="1608" y="1917"/>
                    <a:pt x="1822" y="1917"/>
                  </a:cubicBezTo>
                  <a:lnTo>
                    <a:pt x="1822" y="2620"/>
                  </a:lnTo>
                  <a:cubicBezTo>
                    <a:pt x="1822" y="3120"/>
                    <a:pt x="1906" y="3596"/>
                    <a:pt x="2049" y="4072"/>
                  </a:cubicBezTo>
                  <a:cubicBezTo>
                    <a:pt x="1918" y="4001"/>
                    <a:pt x="1775" y="3929"/>
                    <a:pt x="1620" y="3870"/>
                  </a:cubicBezTo>
                  <a:cubicBezTo>
                    <a:pt x="1298" y="3739"/>
                    <a:pt x="965" y="3596"/>
                    <a:pt x="727" y="3334"/>
                  </a:cubicBezTo>
                  <a:cubicBezTo>
                    <a:pt x="441" y="3024"/>
                    <a:pt x="310" y="2560"/>
                    <a:pt x="310" y="1929"/>
                  </a:cubicBezTo>
                  <a:lnTo>
                    <a:pt x="310" y="1250"/>
                  </a:lnTo>
                  <a:cubicBezTo>
                    <a:pt x="310" y="1203"/>
                    <a:pt x="322" y="1155"/>
                    <a:pt x="358" y="1131"/>
                  </a:cubicBezTo>
                  <a:cubicBezTo>
                    <a:pt x="382" y="1096"/>
                    <a:pt x="429" y="1084"/>
                    <a:pt x="477" y="1084"/>
                  </a:cubicBezTo>
                  <a:close/>
                  <a:moveTo>
                    <a:pt x="8704" y="1084"/>
                  </a:moveTo>
                  <a:cubicBezTo>
                    <a:pt x="8752" y="1084"/>
                    <a:pt x="8799" y="1096"/>
                    <a:pt x="8823" y="1131"/>
                  </a:cubicBezTo>
                  <a:cubicBezTo>
                    <a:pt x="8847" y="1155"/>
                    <a:pt x="8871" y="1203"/>
                    <a:pt x="8871" y="1250"/>
                  </a:cubicBezTo>
                  <a:lnTo>
                    <a:pt x="8871" y="1929"/>
                  </a:lnTo>
                  <a:lnTo>
                    <a:pt x="8883" y="1929"/>
                  </a:lnTo>
                  <a:cubicBezTo>
                    <a:pt x="8883" y="2572"/>
                    <a:pt x="8752" y="3036"/>
                    <a:pt x="8466" y="3334"/>
                  </a:cubicBezTo>
                  <a:cubicBezTo>
                    <a:pt x="8228" y="3596"/>
                    <a:pt x="7883" y="3739"/>
                    <a:pt x="7573" y="3870"/>
                  </a:cubicBezTo>
                  <a:cubicBezTo>
                    <a:pt x="7430" y="3929"/>
                    <a:pt x="7263" y="3989"/>
                    <a:pt x="7133" y="4072"/>
                  </a:cubicBezTo>
                  <a:cubicBezTo>
                    <a:pt x="7275" y="3620"/>
                    <a:pt x="7347" y="3120"/>
                    <a:pt x="7347" y="2620"/>
                  </a:cubicBezTo>
                  <a:lnTo>
                    <a:pt x="7347" y="1917"/>
                  </a:lnTo>
                  <a:cubicBezTo>
                    <a:pt x="7585" y="1917"/>
                    <a:pt x="7799" y="1798"/>
                    <a:pt x="7930" y="1608"/>
                  </a:cubicBezTo>
                  <a:lnTo>
                    <a:pt x="8061" y="1429"/>
                  </a:lnTo>
                  <a:cubicBezTo>
                    <a:pt x="8216" y="1215"/>
                    <a:pt x="8454" y="1084"/>
                    <a:pt x="8704" y="1084"/>
                  </a:cubicBezTo>
                  <a:close/>
                  <a:moveTo>
                    <a:pt x="7347" y="345"/>
                  </a:moveTo>
                  <a:lnTo>
                    <a:pt x="7347" y="726"/>
                  </a:lnTo>
                  <a:lnTo>
                    <a:pt x="5954" y="726"/>
                  </a:lnTo>
                  <a:cubicBezTo>
                    <a:pt x="5859" y="726"/>
                    <a:pt x="5787" y="798"/>
                    <a:pt x="5787" y="893"/>
                  </a:cubicBezTo>
                  <a:cubicBezTo>
                    <a:pt x="5787" y="976"/>
                    <a:pt x="5859" y="1060"/>
                    <a:pt x="5954" y="1060"/>
                  </a:cubicBezTo>
                  <a:lnTo>
                    <a:pt x="7013" y="1060"/>
                  </a:lnTo>
                  <a:lnTo>
                    <a:pt x="7013" y="2620"/>
                  </a:lnTo>
                  <a:cubicBezTo>
                    <a:pt x="7037" y="4036"/>
                    <a:pt x="6359" y="5382"/>
                    <a:pt x="5204" y="6239"/>
                  </a:cubicBezTo>
                  <a:lnTo>
                    <a:pt x="5085" y="6322"/>
                  </a:lnTo>
                  <a:cubicBezTo>
                    <a:pt x="5061" y="6322"/>
                    <a:pt x="5025" y="6310"/>
                    <a:pt x="5001" y="6310"/>
                  </a:cubicBezTo>
                  <a:lnTo>
                    <a:pt x="4192" y="6310"/>
                  </a:lnTo>
                  <a:cubicBezTo>
                    <a:pt x="4168" y="6310"/>
                    <a:pt x="4132" y="6310"/>
                    <a:pt x="4108" y="6322"/>
                  </a:cubicBezTo>
                  <a:lnTo>
                    <a:pt x="3989" y="6239"/>
                  </a:lnTo>
                  <a:cubicBezTo>
                    <a:pt x="2846" y="5382"/>
                    <a:pt x="2156" y="4048"/>
                    <a:pt x="2156" y="2620"/>
                  </a:cubicBezTo>
                  <a:lnTo>
                    <a:pt x="2156" y="1060"/>
                  </a:lnTo>
                  <a:lnTo>
                    <a:pt x="5204" y="1060"/>
                  </a:lnTo>
                  <a:cubicBezTo>
                    <a:pt x="5299" y="1060"/>
                    <a:pt x="5370" y="976"/>
                    <a:pt x="5370" y="893"/>
                  </a:cubicBezTo>
                  <a:cubicBezTo>
                    <a:pt x="5370" y="798"/>
                    <a:pt x="5299" y="726"/>
                    <a:pt x="5204" y="726"/>
                  </a:cubicBezTo>
                  <a:lnTo>
                    <a:pt x="1810" y="726"/>
                  </a:lnTo>
                  <a:lnTo>
                    <a:pt x="1810" y="345"/>
                  </a:lnTo>
                  <a:close/>
                  <a:moveTo>
                    <a:pt x="5001" y="6632"/>
                  </a:moveTo>
                  <a:cubicBezTo>
                    <a:pt x="5061" y="6632"/>
                    <a:pt x="5108" y="6680"/>
                    <a:pt x="5108" y="6739"/>
                  </a:cubicBezTo>
                  <a:lnTo>
                    <a:pt x="5108" y="6858"/>
                  </a:lnTo>
                  <a:cubicBezTo>
                    <a:pt x="5108" y="6918"/>
                    <a:pt x="5061" y="6965"/>
                    <a:pt x="5001" y="6965"/>
                  </a:cubicBezTo>
                  <a:lnTo>
                    <a:pt x="4192" y="6965"/>
                  </a:lnTo>
                  <a:cubicBezTo>
                    <a:pt x="4132" y="6965"/>
                    <a:pt x="4085" y="6918"/>
                    <a:pt x="4085" y="6858"/>
                  </a:cubicBezTo>
                  <a:lnTo>
                    <a:pt x="4085" y="6739"/>
                  </a:lnTo>
                  <a:cubicBezTo>
                    <a:pt x="4085" y="6680"/>
                    <a:pt x="4132" y="6632"/>
                    <a:pt x="4192" y="6632"/>
                  </a:cubicBezTo>
                  <a:close/>
                  <a:moveTo>
                    <a:pt x="4787" y="7287"/>
                  </a:moveTo>
                  <a:lnTo>
                    <a:pt x="4787" y="8882"/>
                  </a:lnTo>
                  <a:lnTo>
                    <a:pt x="4406" y="8882"/>
                  </a:lnTo>
                  <a:lnTo>
                    <a:pt x="4406" y="7287"/>
                  </a:lnTo>
                  <a:close/>
                  <a:moveTo>
                    <a:pt x="5609" y="9216"/>
                  </a:moveTo>
                  <a:cubicBezTo>
                    <a:pt x="5728" y="9216"/>
                    <a:pt x="5823" y="9299"/>
                    <a:pt x="5823" y="9418"/>
                  </a:cubicBezTo>
                  <a:lnTo>
                    <a:pt x="5823" y="9609"/>
                  </a:lnTo>
                  <a:lnTo>
                    <a:pt x="4370" y="9609"/>
                  </a:lnTo>
                  <a:cubicBezTo>
                    <a:pt x="4287" y="9609"/>
                    <a:pt x="4204" y="9680"/>
                    <a:pt x="4204" y="9775"/>
                  </a:cubicBezTo>
                  <a:cubicBezTo>
                    <a:pt x="4204" y="9870"/>
                    <a:pt x="4287" y="9942"/>
                    <a:pt x="4370" y="9942"/>
                  </a:cubicBezTo>
                  <a:lnTo>
                    <a:pt x="6585" y="9942"/>
                  </a:lnTo>
                  <a:cubicBezTo>
                    <a:pt x="6609" y="9942"/>
                    <a:pt x="6621" y="9954"/>
                    <a:pt x="6632" y="9966"/>
                  </a:cubicBezTo>
                  <a:lnTo>
                    <a:pt x="6787" y="10763"/>
                  </a:lnTo>
                  <a:cubicBezTo>
                    <a:pt x="6787" y="10775"/>
                    <a:pt x="6787" y="10787"/>
                    <a:pt x="6763" y="10787"/>
                  </a:cubicBezTo>
                  <a:cubicBezTo>
                    <a:pt x="6763" y="10787"/>
                    <a:pt x="6752" y="10799"/>
                    <a:pt x="6740" y="10799"/>
                  </a:cubicBezTo>
                  <a:lnTo>
                    <a:pt x="2453" y="10799"/>
                  </a:lnTo>
                  <a:cubicBezTo>
                    <a:pt x="2441" y="10799"/>
                    <a:pt x="2418" y="10787"/>
                    <a:pt x="2418" y="10787"/>
                  </a:cubicBezTo>
                  <a:cubicBezTo>
                    <a:pt x="2418" y="10787"/>
                    <a:pt x="2406" y="10775"/>
                    <a:pt x="2406" y="10763"/>
                  </a:cubicBezTo>
                  <a:lnTo>
                    <a:pt x="2561" y="9966"/>
                  </a:lnTo>
                  <a:cubicBezTo>
                    <a:pt x="2561" y="9954"/>
                    <a:pt x="2572" y="9942"/>
                    <a:pt x="2596" y="9942"/>
                  </a:cubicBezTo>
                  <a:lnTo>
                    <a:pt x="3596" y="9942"/>
                  </a:lnTo>
                  <a:cubicBezTo>
                    <a:pt x="3692" y="9942"/>
                    <a:pt x="3763" y="9870"/>
                    <a:pt x="3763" y="9775"/>
                  </a:cubicBezTo>
                  <a:cubicBezTo>
                    <a:pt x="3763" y="9680"/>
                    <a:pt x="3692" y="9609"/>
                    <a:pt x="3596" y="9609"/>
                  </a:cubicBezTo>
                  <a:lnTo>
                    <a:pt x="3370" y="9609"/>
                  </a:lnTo>
                  <a:lnTo>
                    <a:pt x="3370" y="9418"/>
                  </a:lnTo>
                  <a:cubicBezTo>
                    <a:pt x="3370" y="9299"/>
                    <a:pt x="3465" y="9216"/>
                    <a:pt x="3584" y="9216"/>
                  </a:cubicBezTo>
                  <a:close/>
                  <a:moveTo>
                    <a:pt x="1810" y="0"/>
                  </a:moveTo>
                  <a:cubicBezTo>
                    <a:pt x="1656" y="0"/>
                    <a:pt x="1501" y="131"/>
                    <a:pt x="1501" y="310"/>
                  </a:cubicBezTo>
                  <a:lnTo>
                    <a:pt x="1501" y="726"/>
                  </a:lnTo>
                  <a:cubicBezTo>
                    <a:pt x="1501" y="893"/>
                    <a:pt x="1632" y="1036"/>
                    <a:pt x="1810" y="1036"/>
                  </a:cubicBezTo>
                  <a:lnTo>
                    <a:pt x="1846" y="1036"/>
                  </a:lnTo>
                  <a:lnTo>
                    <a:pt x="1846" y="1572"/>
                  </a:lnTo>
                  <a:cubicBezTo>
                    <a:pt x="1727" y="1572"/>
                    <a:pt x="1608" y="1512"/>
                    <a:pt x="1537" y="1417"/>
                  </a:cubicBezTo>
                  <a:lnTo>
                    <a:pt x="1394" y="1238"/>
                  </a:lnTo>
                  <a:cubicBezTo>
                    <a:pt x="1191" y="941"/>
                    <a:pt x="846" y="762"/>
                    <a:pt x="489" y="762"/>
                  </a:cubicBezTo>
                  <a:cubicBezTo>
                    <a:pt x="358" y="762"/>
                    <a:pt x="239" y="798"/>
                    <a:pt x="144" y="905"/>
                  </a:cubicBezTo>
                  <a:cubicBezTo>
                    <a:pt x="60" y="1000"/>
                    <a:pt x="1" y="1131"/>
                    <a:pt x="1" y="1250"/>
                  </a:cubicBezTo>
                  <a:lnTo>
                    <a:pt x="1" y="1929"/>
                  </a:lnTo>
                  <a:cubicBezTo>
                    <a:pt x="1" y="3560"/>
                    <a:pt x="834" y="3894"/>
                    <a:pt x="1501" y="4179"/>
                  </a:cubicBezTo>
                  <a:cubicBezTo>
                    <a:pt x="1870" y="4334"/>
                    <a:pt x="2203" y="4465"/>
                    <a:pt x="2370" y="4786"/>
                  </a:cubicBezTo>
                  <a:cubicBezTo>
                    <a:pt x="2406" y="4882"/>
                    <a:pt x="2394" y="4965"/>
                    <a:pt x="2334" y="5025"/>
                  </a:cubicBezTo>
                  <a:cubicBezTo>
                    <a:pt x="2284" y="5092"/>
                    <a:pt x="2191" y="5124"/>
                    <a:pt x="2108" y="5124"/>
                  </a:cubicBezTo>
                  <a:cubicBezTo>
                    <a:pt x="2073" y="5124"/>
                    <a:pt x="2041" y="5118"/>
                    <a:pt x="2013" y="5108"/>
                  </a:cubicBezTo>
                  <a:cubicBezTo>
                    <a:pt x="1894" y="5060"/>
                    <a:pt x="1870" y="4906"/>
                    <a:pt x="1870" y="4786"/>
                  </a:cubicBezTo>
                  <a:cubicBezTo>
                    <a:pt x="1870" y="4703"/>
                    <a:pt x="1810" y="4632"/>
                    <a:pt x="1727" y="4632"/>
                  </a:cubicBezTo>
                  <a:cubicBezTo>
                    <a:pt x="1632" y="4632"/>
                    <a:pt x="1560" y="4691"/>
                    <a:pt x="1560" y="4775"/>
                  </a:cubicBezTo>
                  <a:cubicBezTo>
                    <a:pt x="1560" y="4929"/>
                    <a:pt x="1572" y="5263"/>
                    <a:pt x="1894" y="5406"/>
                  </a:cubicBezTo>
                  <a:cubicBezTo>
                    <a:pt x="1965" y="5429"/>
                    <a:pt x="2037" y="5441"/>
                    <a:pt x="2108" y="5441"/>
                  </a:cubicBezTo>
                  <a:cubicBezTo>
                    <a:pt x="2275" y="5441"/>
                    <a:pt x="2453" y="5370"/>
                    <a:pt x="2572" y="5251"/>
                  </a:cubicBezTo>
                  <a:cubicBezTo>
                    <a:pt x="2584" y="5239"/>
                    <a:pt x="2608" y="5227"/>
                    <a:pt x="2608" y="5203"/>
                  </a:cubicBezTo>
                  <a:cubicBezTo>
                    <a:pt x="2918" y="5703"/>
                    <a:pt x="3323" y="6144"/>
                    <a:pt x="3811" y="6489"/>
                  </a:cubicBezTo>
                  <a:lnTo>
                    <a:pt x="3834" y="6501"/>
                  </a:lnTo>
                  <a:cubicBezTo>
                    <a:pt x="3799" y="6561"/>
                    <a:pt x="3775" y="6656"/>
                    <a:pt x="3775" y="6727"/>
                  </a:cubicBezTo>
                  <a:lnTo>
                    <a:pt x="3775" y="6846"/>
                  </a:lnTo>
                  <a:cubicBezTo>
                    <a:pt x="3775" y="7037"/>
                    <a:pt x="3918" y="7215"/>
                    <a:pt x="4096" y="7263"/>
                  </a:cubicBezTo>
                  <a:lnTo>
                    <a:pt x="4096" y="8870"/>
                  </a:lnTo>
                  <a:lnTo>
                    <a:pt x="3596" y="8870"/>
                  </a:lnTo>
                  <a:cubicBezTo>
                    <a:pt x="3299" y="8870"/>
                    <a:pt x="3061" y="9108"/>
                    <a:pt x="3061" y="9406"/>
                  </a:cubicBezTo>
                  <a:lnTo>
                    <a:pt x="3061" y="9597"/>
                  </a:lnTo>
                  <a:lnTo>
                    <a:pt x="2620" y="9597"/>
                  </a:lnTo>
                  <a:cubicBezTo>
                    <a:pt x="2441" y="9597"/>
                    <a:pt x="2287" y="9716"/>
                    <a:pt x="2263" y="9894"/>
                  </a:cubicBezTo>
                  <a:lnTo>
                    <a:pt x="2108" y="10680"/>
                  </a:lnTo>
                  <a:cubicBezTo>
                    <a:pt x="2096" y="10787"/>
                    <a:pt x="2108" y="10906"/>
                    <a:pt x="2191" y="10978"/>
                  </a:cubicBezTo>
                  <a:cubicBezTo>
                    <a:pt x="2263" y="11073"/>
                    <a:pt x="2370" y="11121"/>
                    <a:pt x="2465" y="11121"/>
                  </a:cubicBezTo>
                  <a:lnTo>
                    <a:pt x="6752" y="11121"/>
                  </a:lnTo>
                  <a:cubicBezTo>
                    <a:pt x="6859" y="11121"/>
                    <a:pt x="6966" y="11073"/>
                    <a:pt x="7037" y="10978"/>
                  </a:cubicBezTo>
                  <a:cubicBezTo>
                    <a:pt x="7109" y="10894"/>
                    <a:pt x="7144" y="10787"/>
                    <a:pt x="7109" y="10680"/>
                  </a:cubicBezTo>
                  <a:lnTo>
                    <a:pt x="6966" y="9894"/>
                  </a:lnTo>
                  <a:cubicBezTo>
                    <a:pt x="6930" y="9716"/>
                    <a:pt x="6787" y="9597"/>
                    <a:pt x="6609" y="9597"/>
                  </a:cubicBezTo>
                  <a:lnTo>
                    <a:pt x="6156" y="9597"/>
                  </a:lnTo>
                  <a:lnTo>
                    <a:pt x="6156" y="9406"/>
                  </a:lnTo>
                  <a:cubicBezTo>
                    <a:pt x="6156" y="9108"/>
                    <a:pt x="5918" y="8870"/>
                    <a:pt x="5620" y="8870"/>
                  </a:cubicBezTo>
                  <a:lnTo>
                    <a:pt x="5132" y="8870"/>
                  </a:lnTo>
                  <a:lnTo>
                    <a:pt x="5132" y="7263"/>
                  </a:lnTo>
                  <a:cubicBezTo>
                    <a:pt x="5311" y="7215"/>
                    <a:pt x="5442" y="7037"/>
                    <a:pt x="5442" y="6846"/>
                  </a:cubicBezTo>
                  <a:lnTo>
                    <a:pt x="5442" y="6727"/>
                  </a:lnTo>
                  <a:cubicBezTo>
                    <a:pt x="5442" y="6632"/>
                    <a:pt x="5418" y="6561"/>
                    <a:pt x="5382" y="6501"/>
                  </a:cubicBezTo>
                  <a:lnTo>
                    <a:pt x="5418" y="6489"/>
                  </a:lnTo>
                  <a:cubicBezTo>
                    <a:pt x="5894" y="6132"/>
                    <a:pt x="6311" y="5703"/>
                    <a:pt x="6621" y="5203"/>
                  </a:cubicBezTo>
                  <a:cubicBezTo>
                    <a:pt x="6632" y="5227"/>
                    <a:pt x="6656" y="5239"/>
                    <a:pt x="6656" y="5251"/>
                  </a:cubicBezTo>
                  <a:cubicBezTo>
                    <a:pt x="6775" y="5382"/>
                    <a:pt x="6954" y="5441"/>
                    <a:pt x="7109" y="5441"/>
                  </a:cubicBezTo>
                  <a:cubicBezTo>
                    <a:pt x="7192" y="5441"/>
                    <a:pt x="7263" y="5429"/>
                    <a:pt x="7335" y="5406"/>
                  </a:cubicBezTo>
                  <a:cubicBezTo>
                    <a:pt x="7644" y="5263"/>
                    <a:pt x="7668" y="4929"/>
                    <a:pt x="7668" y="4775"/>
                  </a:cubicBezTo>
                  <a:cubicBezTo>
                    <a:pt x="7668" y="4701"/>
                    <a:pt x="7603" y="4628"/>
                    <a:pt x="7531" y="4628"/>
                  </a:cubicBezTo>
                  <a:cubicBezTo>
                    <a:pt x="7521" y="4628"/>
                    <a:pt x="7511" y="4629"/>
                    <a:pt x="7502" y="4632"/>
                  </a:cubicBezTo>
                  <a:cubicBezTo>
                    <a:pt x="7406" y="4632"/>
                    <a:pt x="7335" y="4703"/>
                    <a:pt x="7347" y="4786"/>
                  </a:cubicBezTo>
                  <a:cubicBezTo>
                    <a:pt x="7347" y="4906"/>
                    <a:pt x="7335" y="5048"/>
                    <a:pt x="7216" y="5108"/>
                  </a:cubicBezTo>
                  <a:cubicBezTo>
                    <a:pt x="7188" y="5117"/>
                    <a:pt x="7158" y="5122"/>
                    <a:pt x="7128" y="5122"/>
                  </a:cubicBezTo>
                  <a:cubicBezTo>
                    <a:pt x="7043" y="5122"/>
                    <a:pt x="6956" y="5086"/>
                    <a:pt x="6894" y="5025"/>
                  </a:cubicBezTo>
                  <a:cubicBezTo>
                    <a:pt x="6835" y="4953"/>
                    <a:pt x="6811" y="4882"/>
                    <a:pt x="6859" y="4786"/>
                  </a:cubicBezTo>
                  <a:cubicBezTo>
                    <a:pt x="7025" y="4465"/>
                    <a:pt x="7335" y="4334"/>
                    <a:pt x="7728" y="4179"/>
                  </a:cubicBezTo>
                  <a:cubicBezTo>
                    <a:pt x="8395" y="3917"/>
                    <a:pt x="9228" y="3572"/>
                    <a:pt x="9228" y="1929"/>
                  </a:cubicBezTo>
                  <a:lnTo>
                    <a:pt x="9228" y="1250"/>
                  </a:lnTo>
                  <a:cubicBezTo>
                    <a:pt x="9216" y="1131"/>
                    <a:pt x="9168" y="1000"/>
                    <a:pt x="9061" y="905"/>
                  </a:cubicBezTo>
                  <a:cubicBezTo>
                    <a:pt x="8978" y="822"/>
                    <a:pt x="8859" y="762"/>
                    <a:pt x="8716" y="762"/>
                  </a:cubicBezTo>
                  <a:cubicBezTo>
                    <a:pt x="8359" y="762"/>
                    <a:pt x="8025" y="941"/>
                    <a:pt x="7811" y="1238"/>
                  </a:cubicBezTo>
                  <a:lnTo>
                    <a:pt x="7680" y="1417"/>
                  </a:lnTo>
                  <a:cubicBezTo>
                    <a:pt x="7609" y="1512"/>
                    <a:pt x="7490" y="1572"/>
                    <a:pt x="7371" y="1572"/>
                  </a:cubicBezTo>
                  <a:lnTo>
                    <a:pt x="7371" y="1036"/>
                  </a:lnTo>
                  <a:lnTo>
                    <a:pt x="7394" y="1036"/>
                  </a:lnTo>
                  <a:cubicBezTo>
                    <a:pt x="7561" y="1036"/>
                    <a:pt x="7704" y="905"/>
                    <a:pt x="7704" y="726"/>
                  </a:cubicBezTo>
                  <a:lnTo>
                    <a:pt x="7704" y="310"/>
                  </a:lnTo>
                  <a:cubicBezTo>
                    <a:pt x="7704" y="143"/>
                    <a:pt x="7573" y="0"/>
                    <a:pt x="73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83"/>
            <p:cNvSpPr/>
            <p:nvPr/>
          </p:nvSpPr>
          <p:spPr>
            <a:xfrm>
              <a:off x="4118903" y="3867139"/>
              <a:ext cx="93987" cy="87971"/>
            </a:xfrm>
            <a:custGeom>
              <a:rect b="b" l="l" r="r" t="t"/>
              <a:pathLst>
                <a:path extrusionOk="0" h="2764" w="2953">
                  <a:moveTo>
                    <a:pt x="1477" y="489"/>
                  </a:moveTo>
                  <a:lnTo>
                    <a:pt x="1727" y="989"/>
                  </a:lnTo>
                  <a:cubicBezTo>
                    <a:pt x="1762" y="1049"/>
                    <a:pt x="1822" y="1096"/>
                    <a:pt x="1881" y="1096"/>
                  </a:cubicBezTo>
                  <a:lnTo>
                    <a:pt x="2441" y="1180"/>
                  </a:lnTo>
                  <a:lnTo>
                    <a:pt x="2036" y="1584"/>
                  </a:lnTo>
                  <a:cubicBezTo>
                    <a:pt x="2000" y="1632"/>
                    <a:pt x="1977" y="1692"/>
                    <a:pt x="1977" y="1763"/>
                  </a:cubicBezTo>
                  <a:lnTo>
                    <a:pt x="2072" y="2335"/>
                  </a:lnTo>
                  <a:lnTo>
                    <a:pt x="1560" y="2061"/>
                  </a:lnTo>
                  <a:cubicBezTo>
                    <a:pt x="1536" y="2049"/>
                    <a:pt x="1500" y="2037"/>
                    <a:pt x="1477" y="2037"/>
                  </a:cubicBezTo>
                  <a:cubicBezTo>
                    <a:pt x="1441" y="2037"/>
                    <a:pt x="1417" y="2049"/>
                    <a:pt x="1381" y="2061"/>
                  </a:cubicBezTo>
                  <a:lnTo>
                    <a:pt x="881" y="2335"/>
                  </a:lnTo>
                  <a:lnTo>
                    <a:pt x="965" y="1763"/>
                  </a:lnTo>
                  <a:cubicBezTo>
                    <a:pt x="988" y="1703"/>
                    <a:pt x="953" y="1632"/>
                    <a:pt x="905" y="1584"/>
                  </a:cubicBezTo>
                  <a:lnTo>
                    <a:pt x="512" y="1180"/>
                  </a:lnTo>
                  <a:lnTo>
                    <a:pt x="1072" y="1096"/>
                  </a:lnTo>
                  <a:cubicBezTo>
                    <a:pt x="1131" y="1084"/>
                    <a:pt x="1191" y="1049"/>
                    <a:pt x="1227" y="989"/>
                  </a:cubicBezTo>
                  <a:lnTo>
                    <a:pt x="1477" y="489"/>
                  </a:lnTo>
                  <a:close/>
                  <a:moveTo>
                    <a:pt x="1477" y="1"/>
                  </a:moveTo>
                  <a:cubicBezTo>
                    <a:pt x="1405" y="1"/>
                    <a:pt x="1322" y="49"/>
                    <a:pt x="1298" y="108"/>
                  </a:cubicBezTo>
                  <a:lnTo>
                    <a:pt x="953" y="799"/>
                  </a:lnTo>
                  <a:lnTo>
                    <a:pt x="191" y="906"/>
                  </a:lnTo>
                  <a:cubicBezTo>
                    <a:pt x="119" y="918"/>
                    <a:pt x="60" y="965"/>
                    <a:pt x="36" y="1037"/>
                  </a:cubicBezTo>
                  <a:cubicBezTo>
                    <a:pt x="0" y="1108"/>
                    <a:pt x="36" y="1180"/>
                    <a:pt x="72" y="1227"/>
                  </a:cubicBezTo>
                  <a:lnTo>
                    <a:pt x="631" y="1763"/>
                  </a:lnTo>
                  <a:lnTo>
                    <a:pt x="488" y="2525"/>
                  </a:lnTo>
                  <a:cubicBezTo>
                    <a:pt x="476" y="2596"/>
                    <a:pt x="512" y="2668"/>
                    <a:pt x="572" y="2716"/>
                  </a:cubicBezTo>
                  <a:cubicBezTo>
                    <a:pt x="604" y="2741"/>
                    <a:pt x="639" y="2753"/>
                    <a:pt x="676" y="2753"/>
                  </a:cubicBezTo>
                  <a:cubicBezTo>
                    <a:pt x="708" y="2753"/>
                    <a:pt x="741" y="2744"/>
                    <a:pt x="774" y="2727"/>
                  </a:cubicBezTo>
                  <a:lnTo>
                    <a:pt x="1465" y="2370"/>
                  </a:lnTo>
                  <a:lnTo>
                    <a:pt x="2143" y="2727"/>
                  </a:lnTo>
                  <a:cubicBezTo>
                    <a:pt x="2179" y="2751"/>
                    <a:pt x="2203" y="2763"/>
                    <a:pt x="2239" y="2763"/>
                  </a:cubicBezTo>
                  <a:cubicBezTo>
                    <a:pt x="2274" y="2763"/>
                    <a:pt x="2310" y="2751"/>
                    <a:pt x="2358" y="2716"/>
                  </a:cubicBezTo>
                  <a:cubicBezTo>
                    <a:pt x="2417" y="2668"/>
                    <a:pt x="2441" y="2596"/>
                    <a:pt x="2429" y="2525"/>
                  </a:cubicBezTo>
                  <a:lnTo>
                    <a:pt x="2298" y="1763"/>
                  </a:lnTo>
                  <a:lnTo>
                    <a:pt x="2846" y="1227"/>
                  </a:lnTo>
                  <a:cubicBezTo>
                    <a:pt x="2917" y="1180"/>
                    <a:pt x="2953" y="1108"/>
                    <a:pt x="2917" y="1037"/>
                  </a:cubicBezTo>
                  <a:cubicBezTo>
                    <a:pt x="2893" y="965"/>
                    <a:pt x="2834" y="918"/>
                    <a:pt x="2751" y="906"/>
                  </a:cubicBezTo>
                  <a:lnTo>
                    <a:pt x="2000" y="799"/>
                  </a:lnTo>
                  <a:lnTo>
                    <a:pt x="1655" y="108"/>
                  </a:lnTo>
                  <a:cubicBezTo>
                    <a:pt x="1619" y="37"/>
                    <a:pt x="1548" y="1"/>
                    <a:pt x="147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5" name="Google Shape;6985;p83"/>
          <p:cNvGrpSpPr/>
          <p:nvPr/>
        </p:nvGrpSpPr>
        <p:grpSpPr>
          <a:xfrm>
            <a:off x="8006505" y="3390044"/>
            <a:ext cx="323654" cy="303189"/>
            <a:chOff x="8006505" y="3390044"/>
            <a:chExt cx="323654" cy="303189"/>
          </a:xfrm>
        </p:grpSpPr>
        <p:sp>
          <p:nvSpPr>
            <p:cNvPr id="6986" name="Google Shape;6986;p83"/>
            <p:cNvSpPr/>
            <p:nvPr/>
          </p:nvSpPr>
          <p:spPr>
            <a:xfrm>
              <a:off x="8006505" y="3390044"/>
              <a:ext cx="323654" cy="303189"/>
            </a:xfrm>
            <a:custGeom>
              <a:rect b="b" l="l" r="r" t="t"/>
              <a:pathLst>
                <a:path extrusionOk="0" h="9526" w="10169">
                  <a:moveTo>
                    <a:pt x="5358" y="322"/>
                  </a:moveTo>
                  <a:cubicBezTo>
                    <a:pt x="5704" y="322"/>
                    <a:pt x="5965" y="608"/>
                    <a:pt x="5965" y="930"/>
                  </a:cubicBezTo>
                  <a:lnTo>
                    <a:pt x="5965" y="1311"/>
                  </a:lnTo>
                  <a:cubicBezTo>
                    <a:pt x="5965" y="1584"/>
                    <a:pt x="6192" y="1811"/>
                    <a:pt x="6477" y="1811"/>
                  </a:cubicBezTo>
                  <a:lnTo>
                    <a:pt x="6620" y="1811"/>
                  </a:lnTo>
                  <a:cubicBezTo>
                    <a:pt x="6727" y="1811"/>
                    <a:pt x="6811" y="1906"/>
                    <a:pt x="6811" y="2001"/>
                  </a:cubicBezTo>
                  <a:lnTo>
                    <a:pt x="6811" y="3013"/>
                  </a:lnTo>
                  <a:cubicBezTo>
                    <a:pt x="6811" y="3120"/>
                    <a:pt x="6727" y="3204"/>
                    <a:pt x="6620" y="3204"/>
                  </a:cubicBezTo>
                  <a:lnTo>
                    <a:pt x="3465" y="3204"/>
                  </a:lnTo>
                  <a:cubicBezTo>
                    <a:pt x="3358" y="3204"/>
                    <a:pt x="3275" y="3120"/>
                    <a:pt x="3275" y="3013"/>
                  </a:cubicBezTo>
                  <a:lnTo>
                    <a:pt x="3322" y="2001"/>
                  </a:lnTo>
                  <a:cubicBezTo>
                    <a:pt x="3322" y="1894"/>
                    <a:pt x="3406" y="1811"/>
                    <a:pt x="3513" y="1811"/>
                  </a:cubicBezTo>
                  <a:lnTo>
                    <a:pt x="3656" y="1811"/>
                  </a:lnTo>
                  <a:cubicBezTo>
                    <a:pt x="3941" y="1811"/>
                    <a:pt x="4168" y="1584"/>
                    <a:pt x="4168" y="1311"/>
                  </a:cubicBezTo>
                  <a:lnTo>
                    <a:pt x="4168" y="930"/>
                  </a:lnTo>
                  <a:cubicBezTo>
                    <a:pt x="4168" y="596"/>
                    <a:pt x="4453" y="322"/>
                    <a:pt x="4775" y="322"/>
                  </a:cubicBezTo>
                  <a:close/>
                  <a:moveTo>
                    <a:pt x="9275" y="2239"/>
                  </a:moveTo>
                  <a:cubicBezTo>
                    <a:pt x="9585" y="2239"/>
                    <a:pt x="9847" y="2501"/>
                    <a:pt x="9847" y="2823"/>
                  </a:cubicBezTo>
                  <a:lnTo>
                    <a:pt x="9835" y="8633"/>
                  </a:lnTo>
                  <a:cubicBezTo>
                    <a:pt x="9835" y="8943"/>
                    <a:pt x="9585" y="9204"/>
                    <a:pt x="9252" y="9204"/>
                  </a:cubicBezTo>
                  <a:lnTo>
                    <a:pt x="881" y="9204"/>
                  </a:lnTo>
                  <a:cubicBezTo>
                    <a:pt x="560" y="9204"/>
                    <a:pt x="298" y="8954"/>
                    <a:pt x="298" y="8633"/>
                  </a:cubicBezTo>
                  <a:lnTo>
                    <a:pt x="298" y="2823"/>
                  </a:lnTo>
                  <a:cubicBezTo>
                    <a:pt x="298" y="2513"/>
                    <a:pt x="548" y="2239"/>
                    <a:pt x="881" y="2239"/>
                  </a:cubicBezTo>
                  <a:lnTo>
                    <a:pt x="2977" y="2239"/>
                  </a:lnTo>
                  <a:lnTo>
                    <a:pt x="2977" y="2775"/>
                  </a:lnTo>
                  <a:lnTo>
                    <a:pt x="1001" y="2775"/>
                  </a:lnTo>
                  <a:cubicBezTo>
                    <a:pt x="905" y="2775"/>
                    <a:pt x="834" y="2858"/>
                    <a:pt x="834" y="2942"/>
                  </a:cubicBezTo>
                  <a:lnTo>
                    <a:pt x="834" y="8514"/>
                  </a:lnTo>
                  <a:cubicBezTo>
                    <a:pt x="834" y="8597"/>
                    <a:pt x="905" y="8669"/>
                    <a:pt x="1001" y="8669"/>
                  </a:cubicBezTo>
                  <a:lnTo>
                    <a:pt x="6418" y="8669"/>
                  </a:lnTo>
                  <a:cubicBezTo>
                    <a:pt x="6501" y="8669"/>
                    <a:pt x="6573" y="8597"/>
                    <a:pt x="6573" y="8514"/>
                  </a:cubicBezTo>
                  <a:cubicBezTo>
                    <a:pt x="6573" y="8419"/>
                    <a:pt x="6501" y="8347"/>
                    <a:pt x="6418" y="8347"/>
                  </a:cubicBezTo>
                  <a:lnTo>
                    <a:pt x="1155" y="8347"/>
                  </a:lnTo>
                  <a:lnTo>
                    <a:pt x="1155" y="3108"/>
                  </a:lnTo>
                  <a:lnTo>
                    <a:pt x="2989" y="3108"/>
                  </a:lnTo>
                  <a:cubicBezTo>
                    <a:pt x="3037" y="3347"/>
                    <a:pt x="3239" y="3537"/>
                    <a:pt x="3501" y="3537"/>
                  </a:cubicBezTo>
                  <a:lnTo>
                    <a:pt x="6656" y="3537"/>
                  </a:lnTo>
                  <a:cubicBezTo>
                    <a:pt x="6906" y="3537"/>
                    <a:pt x="7108" y="3359"/>
                    <a:pt x="7156" y="3108"/>
                  </a:cubicBezTo>
                  <a:lnTo>
                    <a:pt x="8990" y="3108"/>
                  </a:lnTo>
                  <a:lnTo>
                    <a:pt x="8990" y="8347"/>
                  </a:lnTo>
                  <a:lnTo>
                    <a:pt x="7216" y="8347"/>
                  </a:lnTo>
                  <a:cubicBezTo>
                    <a:pt x="7132" y="8347"/>
                    <a:pt x="7049" y="8419"/>
                    <a:pt x="7049" y="8514"/>
                  </a:cubicBezTo>
                  <a:cubicBezTo>
                    <a:pt x="7049" y="8597"/>
                    <a:pt x="7132" y="8669"/>
                    <a:pt x="7216" y="8669"/>
                  </a:cubicBezTo>
                  <a:lnTo>
                    <a:pt x="9156" y="8669"/>
                  </a:lnTo>
                  <a:cubicBezTo>
                    <a:pt x="9240" y="8669"/>
                    <a:pt x="9311" y="8597"/>
                    <a:pt x="9311" y="8514"/>
                  </a:cubicBezTo>
                  <a:lnTo>
                    <a:pt x="9311" y="2942"/>
                  </a:lnTo>
                  <a:cubicBezTo>
                    <a:pt x="9311" y="2858"/>
                    <a:pt x="9240" y="2775"/>
                    <a:pt x="9156" y="2775"/>
                  </a:cubicBezTo>
                  <a:lnTo>
                    <a:pt x="7168" y="2775"/>
                  </a:lnTo>
                  <a:lnTo>
                    <a:pt x="7168" y="2239"/>
                  </a:lnTo>
                  <a:close/>
                  <a:moveTo>
                    <a:pt x="4787" y="1"/>
                  </a:moveTo>
                  <a:cubicBezTo>
                    <a:pt x="4275" y="1"/>
                    <a:pt x="3858" y="418"/>
                    <a:pt x="3858" y="930"/>
                  </a:cubicBezTo>
                  <a:lnTo>
                    <a:pt x="3858" y="1311"/>
                  </a:lnTo>
                  <a:cubicBezTo>
                    <a:pt x="3858" y="1406"/>
                    <a:pt x="3763" y="1501"/>
                    <a:pt x="3656" y="1501"/>
                  </a:cubicBezTo>
                  <a:lnTo>
                    <a:pt x="3513" y="1501"/>
                  </a:lnTo>
                  <a:cubicBezTo>
                    <a:pt x="3263" y="1501"/>
                    <a:pt x="3048" y="1680"/>
                    <a:pt x="3001" y="1930"/>
                  </a:cubicBezTo>
                  <a:lnTo>
                    <a:pt x="893" y="1930"/>
                  </a:lnTo>
                  <a:cubicBezTo>
                    <a:pt x="405" y="1930"/>
                    <a:pt x="0" y="2335"/>
                    <a:pt x="0" y="2823"/>
                  </a:cubicBezTo>
                  <a:lnTo>
                    <a:pt x="0" y="8633"/>
                  </a:lnTo>
                  <a:cubicBezTo>
                    <a:pt x="0" y="9121"/>
                    <a:pt x="405" y="9526"/>
                    <a:pt x="893" y="9526"/>
                  </a:cubicBezTo>
                  <a:lnTo>
                    <a:pt x="9263" y="9526"/>
                  </a:lnTo>
                  <a:cubicBezTo>
                    <a:pt x="9764" y="9526"/>
                    <a:pt x="10156" y="9121"/>
                    <a:pt x="10156" y="8633"/>
                  </a:cubicBezTo>
                  <a:lnTo>
                    <a:pt x="10156" y="2823"/>
                  </a:lnTo>
                  <a:cubicBezTo>
                    <a:pt x="10168" y="2335"/>
                    <a:pt x="9764" y="1930"/>
                    <a:pt x="9275" y="1930"/>
                  </a:cubicBezTo>
                  <a:lnTo>
                    <a:pt x="7156" y="1930"/>
                  </a:lnTo>
                  <a:cubicBezTo>
                    <a:pt x="7108" y="1692"/>
                    <a:pt x="6906" y="1501"/>
                    <a:pt x="6656" y="1501"/>
                  </a:cubicBezTo>
                  <a:lnTo>
                    <a:pt x="6501" y="1501"/>
                  </a:lnTo>
                  <a:cubicBezTo>
                    <a:pt x="6394" y="1501"/>
                    <a:pt x="6311" y="1406"/>
                    <a:pt x="6311" y="1311"/>
                  </a:cubicBezTo>
                  <a:lnTo>
                    <a:pt x="6311" y="930"/>
                  </a:lnTo>
                  <a:cubicBezTo>
                    <a:pt x="6311" y="418"/>
                    <a:pt x="5894" y="1"/>
                    <a:pt x="537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83"/>
            <p:cNvSpPr/>
            <p:nvPr/>
          </p:nvSpPr>
          <p:spPr>
            <a:xfrm>
              <a:off x="8148997" y="3444247"/>
              <a:ext cx="37907" cy="37938"/>
            </a:xfrm>
            <a:custGeom>
              <a:rect b="b" l="l" r="r" t="t"/>
              <a:pathLst>
                <a:path extrusionOk="0" h="1192" w="1191">
                  <a:moveTo>
                    <a:pt x="595" y="334"/>
                  </a:moveTo>
                  <a:cubicBezTo>
                    <a:pt x="750" y="334"/>
                    <a:pt x="869" y="453"/>
                    <a:pt x="869" y="596"/>
                  </a:cubicBezTo>
                  <a:cubicBezTo>
                    <a:pt x="869" y="751"/>
                    <a:pt x="750" y="870"/>
                    <a:pt x="595" y="870"/>
                  </a:cubicBezTo>
                  <a:cubicBezTo>
                    <a:pt x="453" y="870"/>
                    <a:pt x="334" y="751"/>
                    <a:pt x="334" y="596"/>
                  </a:cubicBezTo>
                  <a:cubicBezTo>
                    <a:pt x="334" y="453"/>
                    <a:pt x="453" y="334"/>
                    <a:pt x="595" y="334"/>
                  </a:cubicBezTo>
                  <a:close/>
                  <a:moveTo>
                    <a:pt x="595" y="1"/>
                  </a:moveTo>
                  <a:cubicBezTo>
                    <a:pt x="274" y="1"/>
                    <a:pt x="0" y="274"/>
                    <a:pt x="0" y="596"/>
                  </a:cubicBezTo>
                  <a:cubicBezTo>
                    <a:pt x="0" y="929"/>
                    <a:pt x="274" y="1191"/>
                    <a:pt x="595" y="1191"/>
                  </a:cubicBezTo>
                  <a:cubicBezTo>
                    <a:pt x="929" y="1191"/>
                    <a:pt x="1191" y="929"/>
                    <a:pt x="1191" y="596"/>
                  </a:cubicBezTo>
                  <a:cubicBezTo>
                    <a:pt x="1191" y="274"/>
                    <a:pt x="929" y="1"/>
                    <a:pt x="59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83"/>
            <p:cNvSpPr/>
            <p:nvPr/>
          </p:nvSpPr>
          <p:spPr>
            <a:xfrm>
              <a:off x="8089861" y="3526871"/>
              <a:ext cx="165630" cy="104617"/>
            </a:xfrm>
            <a:custGeom>
              <a:rect b="b" l="l" r="r" t="t"/>
              <a:pathLst>
                <a:path extrusionOk="0" h="3287" w="5204">
                  <a:moveTo>
                    <a:pt x="739" y="2024"/>
                  </a:moveTo>
                  <a:cubicBezTo>
                    <a:pt x="1001" y="2024"/>
                    <a:pt x="1215" y="2250"/>
                    <a:pt x="1215" y="2500"/>
                  </a:cubicBezTo>
                  <a:cubicBezTo>
                    <a:pt x="1239" y="2762"/>
                    <a:pt x="1013" y="2977"/>
                    <a:pt x="739" y="2977"/>
                  </a:cubicBezTo>
                  <a:cubicBezTo>
                    <a:pt x="477" y="2977"/>
                    <a:pt x="263" y="2750"/>
                    <a:pt x="263" y="2500"/>
                  </a:cubicBezTo>
                  <a:cubicBezTo>
                    <a:pt x="263" y="2227"/>
                    <a:pt x="489" y="2024"/>
                    <a:pt x="739" y="2024"/>
                  </a:cubicBezTo>
                  <a:close/>
                  <a:moveTo>
                    <a:pt x="4823" y="0"/>
                  </a:moveTo>
                  <a:cubicBezTo>
                    <a:pt x="4823" y="0"/>
                    <a:pt x="4811" y="0"/>
                    <a:pt x="4811" y="12"/>
                  </a:cubicBezTo>
                  <a:lnTo>
                    <a:pt x="4370" y="226"/>
                  </a:lnTo>
                  <a:cubicBezTo>
                    <a:pt x="4299" y="262"/>
                    <a:pt x="4275" y="357"/>
                    <a:pt x="4299" y="429"/>
                  </a:cubicBezTo>
                  <a:cubicBezTo>
                    <a:pt x="4334" y="481"/>
                    <a:pt x="4388" y="514"/>
                    <a:pt x="4447" y="514"/>
                  </a:cubicBezTo>
                  <a:cubicBezTo>
                    <a:pt x="4469" y="514"/>
                    <a:pt x="4491" y="510"/>
                    <a:pt x="4513" y="500"/>
                  </a:cubicBezTo>
                  <a:lnTo>
                    <a:pt x="4632" y="441"/>
                  </a:lnTo>
                  <a:lnTo>
                    <a:pt x="4632" y="441"/>
                  </a:lnTo>
                  <a:cubicBezTo>
                    <a:pt x="4418" y="1143"/>
                    <a:pt x="4049" y="1667"/>
                    <a:pt x="3537" y="1988"/>
                  </a:cubicBezTo>
                  <a:cubicBezTo>
                    <a:pt x="3037" y="2306"/>
                    <a:pt x="2479" y="2385"/>
                    <a:pt x="2070" y="2385"/>
                  </a:cubicBezTo>
                  <a:cubicBezTo>
                    <a:pt x="1866" y="2385"/>
                    <a:pt x="1699" y="2365"/>
                    <a:pt x="1596" y="2346"/>
                  </a:cubicBezTo>
                  <a:cubicBezTo>
                    <a:pt x="1537" y="1977"/>
                    <a:pt x="1191" y="1679"/>
                    <a:pt x="799" y="1679"/>
                  </a:cubicBezTo>
                  <a:cubicBezTo>
                    <a:pt x="358" y="1679"/>
                    <a:pt x="1" y="2036"/>
                    <a:pt x="1" y="2477"/>
                  </a:cubicBezTo>
                  <a:cubicBezTo>
                    <a:pt x="1" y="2929"/>
                    <a:pt x="358" y="3286"/>
                    <a:pt x="799" y="3286"/>
                  </a:cubicBezTo>
                  <a:cubicBezTo>
                    <a:pt x="1180" y="3286"/>
                    <a:pt x="1501" y="3012"/>
                    <a:pt x="1572" y="2679"/>
                  </a:cubicBezTo>
                  <a:cubicBezTo>
                    <a:pt x="1691" y="2691"/>
                    <a:pt x="1858" y="2703"/>
                    <a:pt x="2049" y="2703"/>
                  </a:cubicBezTo>
                  <a:cubicBezTo>
                    <a:pt x="2501" y="2703"/>
                    <a:pt x="3120" y="2619"/>
                    <a:pt x="3692" y="2262"/>
                  </a:cubicBezTo>
                  <a:cubicBezTo>
                    <a:pt x="4251" y="1905"/>
                    <a:pt x="4656" y="1334"/>
                    <a:pt x="4894" y="595"/>
                  </a:cubicBezTo>
                  <a:lnTo>
                    <a:pt x="4930" y="631"/>
                  </a:lnTo>
                  <a:cubicBezTo>
                    <a:pt x="4954" y="691"/>
                    <a:pt x="5013" y="726"/>
                    <a:pt x="5073" y="726"/>
                  </a:cubicBezTo>
                  <a:cubicBezTo>
                    <a:pt x="5109" y="726"/>
                    <a:pt x="5120" y="726"/>
                    <a:pt x="5144" y="714"/>
                  </a:cubicBezTo>
                  <a:cubicBezTo>
                    <a:pt x="5180" y="679"/>
                    <a:pt x="5204" y="584"/>
                    <a:pt x="5180" y="500"/>
                  </a:cubicBezTo>
                  <a:lnTo>
                    <a:pt x="4966" y="72"/>
                  </a:lnTo>
                  <a:cubicBezTo>
                    <a:pt x="4966" y="72"/>
                    <a:pt x="4966" y="60"/>
                    <a:pt x="4954" y="60"/>
                  </a:cubicBezTo>
                  <a:lnTo>
                    <a:pt x="4930" y="24"/>
                  </a:lnTo>
                  <a:lnTo>
                    <a:pt x="4906" y="12"/>
                  </a:lnTo>
                  <a:cubicBezTo>
                    <a:pt x="4906" y="12"/>
                    <a:pt x="4894" y="12"/>
                    <a:pt x="4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83"/>
            <p:cNvSpPr/>
            <p:nvPr/>
          </p:nvSpPr>
          <p:spPr>
            <a:xfrm>
              <a:off x="8067519" y="3519742"/>
              <a:ext cx="32241" cy="30268"/>
            </a:xfrm>
            <a:custGeom>
              <a:rect b="b" l="l" r="r" t="t"/>
              <a:pathLst>
                <a:path extrusionOk="0" h="951" w="1013">
                  <a:moveTo>
                    <a:pt x="173" y="1"/>
                  </a:moveTo>
                  <a:cubicBezTo>
                    <a:pt x="131" y="1"/>
                    <a:pt x="90" y="16"/>
                    <a:pt x="60" y="46"/>
                  </a:cubicBezTo>
                  <a:cubicBezTo>
                    <a:pt x="0" y="105"/>
                    <a:pt x="0" y="212"/>
                    <a:pt x="60" y="272"/>
                  </a:cubicBezTo>
                  <a:lnTo>
                    <a:pt x="274" y="474"/>
                  </a:lnTo>
                  <a:lnTo>
                    <a:pt x="60" y="688"/>
                  </a:lnTo>
                  <a:cubicBezTo>
                    <a:pt x="0" y="748"/>
                    <a:pt x="0" y="843"/>
                    <a:pt x="60" y="903"/>
                  </a:cubicBezTo>
                  <a:cubicBezTo>
                    <a:pt x="96" y="938"/>
                    <a:pt x="131" y="950"/>
                    <a:pt x="179" y="950"/>
                  </a:cubicBezTo>
                  <a:cubicBezTo>
                    <a:pt x="227" y="950"/>
                    <a:pt x="274" y="938"/>
                    <a:pt x="298" y="903"/>
                  </a:cubicBezTo>
                  <a:lnTo>
                    <a:pt x="512" y="700"/>
                  </a:lnTo>
                  <a:lnTo>
                    <a:pt x="715" y="903"/>
                  </a:lnTo>
                  <a:cubicBezTo>
                    <a:pt x="750" y="938"/>
                    <a:pt x="786" y="950"/>
                    <a:pt x="834" y="950"/>
                  </a:cubicBezTo>
                  <a:cubicBezTo>
                    <a:pt x="881" y="950"/>
                    <a:pt x="929" y="938"/>
                    <a:pt x="953" y="903"/>
                  </a:cubicBezTo>
                  <a:cubicBezTo>
                    <a:pt x="1012" y="843"/>
                    <a:pt x="1012" y="748"/>
                    <a:pt x="953" y="688"/>
                  </a:cubicBezTo>
                  <a:lnTo>
                    <a:pt x="715" y="474"/>
                  </a:lnTo>
                  <a:lnTo>
                    <a:pt x="929" y="272"/>
                  </a:lnTo>
                  <a:cubicBezTo>
                    <a:pt x="989" y="212"/>
                    <a:pt x="989" y="105"/>
                    <a:pt x="929" y="46"/>
                  </a:cubicBezTo>
                  <a:cubicBezTo>
                    <a:pt x="899" y="16"/>
                    <a:pt x="858" y="1"/>
                    <a:pt x="816" y="1"/>
                  </a:cubicBezTo>
                  <a:cubicBezTo>
                    <a:pt x="774" y="1"/>
                    <a:pt x="733" y="16"/>
                    <a:pt x="703" y="46"/>
                  </a:cubicBezTo>
                  <a:lnTo>
                    <a:pt x="488" y="248"/>
                  </a:lnTo>
                  <a:lnTo>
                    <a:pt x="286" y="46"/>
                  </a:lnTo>
                  <a:cubicBezTo>
                    <a:pt x="256" y="16"/>
                    <a:pt x="215" y="1"/>
                    <a:pt x="17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83"/>
            <p:cNvSpPr/>
            <p:nvPr/>
          </p:nvSpPr>
          <p:spPr>
            <a:xfrm>
              <a:off x="8244479" y="3601602"/>
              <a:ext cx="32623" cy="30268"/>
            </a:xfrm>
            <a:custGeom>
              <a:rect b="b" l="l" r="r" t="t"/>
              <a:pathLst>
                <a:path extrusionOk="0" h="951" w="1025">
                  <a:moveTo>
                    <a:pt x="179" y="1"/>
                  </a:moveTo>
                  <a:cubicBezTo>
                    <a:pt x="140" y="1"/>
                    <a:pt x="102" y="15"/>
                    <a:pt x="72" y="45"/>
                  </a:cubicBezTo>
                  <a:cubicBezTo>
                    <a:pt x="1" y="105"/>
                    <a:pt x="1" y="212"/>
                    <a:pt x="72" y="271"/>
                  </a:cubicBezTo>
                  <a:lnTo>
                    <a:pt x="274" y="474"/>
                  </a:lnTo>
                  <a:lnTo>
                    <a:pt x="72" y="688"/>
                  </a:lnTo>
                  <a:cubicBezTo>
                    <a:pt x="1" y="748"/>
                    <a:pt x="1" y="855"/>
                    <a:pt x="72" y="914"/>
                  </a:cubicBezTo>
                  <a:cubicBezTo>
                    <a:pt x="96" y="938"/>
                    <a:pt x="143" y="950"/>
                    <a:pt x="179" y="950"/>
                  </a:cubicBezTo>
                  <a:cubicBezTo>
                    <a:pt x="227" y="950"/>
                    <a:pt x="274" y="938"/>
                    <a:pt x="298" y="914"/>
                  </a:cubicBezTo>
                  <a:lnTo>
                    <a:pt x="513" y="700"/>
                  </a:lnTo>
                  <a:lnTo>
                    <a:pt x="727" y="914"/>
                  </a:lnTo>
                  <a:cubicBezTo>
                    <a:pt x="751" y="938"/>
                    <a:pt x="798" y="950"/>
                    <a:pt x="846" y="950"/>
                  </a:cubicBezTo>
                  <a:cubicBezTo>
                    <a:pt x="882" y="950"/>
                    <a:pt x="929" y="938"/>
                    <a:pt x="965" y="914"/>
                  </a:cubicBezTo>
                  <a:cubicBezTo>
                    <a:pt x="1024" y="855"/>
                    <a:pt x="1024" y="748"/>
                    <a:pt x="965" y="688"/>
                  </a:cubicBezTo>
                  <a:lnTo>
                    <a:pt x="727" y="474"/>
                  </a:lnTo>
                  <a:lnTo>
                    <a:pt x="929" y="271"/>
                  </a:lnTo>
                  <a:cubicBezTo>
                    <a:pt x="989" y="212"/>
                    <a:pt x="989" y="105"/>
                    <a:pt x="929" y="45"/>
                  </a:cubicBezTo>
                  <a:cubicBezTo>
                    <a:pt x="899" y="15"/>
                    <a:pt x="858" y="1"/>
                    <a:pt x="816" y="1"/>
                  </a:cubicBezTo>
                  <a:cubicBezTo>
                    <a:pt x="774" y="1"/>
                    <a:pt x="733" y="15"/>
                    <a:pt x="703" y="45"/>
                  </a:cubicBezTo>
                  <a:lnTo>
                    <a:pt x="501" y="260"/>
                  </a:lnTo>
                  <a:lnTo>
                    <a:pt x="286" y="45"/>
                  </a:lnTo>
                  <a:cubicBezTo>
                    <a:pt x="257" y="15"/>
                    <a:pt x="218"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83"/>
            <p:cNvSpPr/>
            <p:nvPr/>
          </p:nvSpPr>
          <p:spPr>
            <a:xfrm>
              <a:off x="8156190" y="3533396"/>
              <a:ext cx="32241" cy="30236"/>
            </a:xfrm>
            <a:custGeom>
              <a:rect b="b" l="l" r="r" t="t"/>
              <a:pathLst>
                <a:path extrusionOk="0" h="950" w="1013">
                  <a:moveTo>
                    <a:pt x="167" y="0"/>
                  </a:moveTo>
                  <a:cubicBezTo>
                    <a:pt x="128" y="0"/>
                    <a:pt x="90" y="15"/>
                    <a:pt x="60" y="45"/>
                  </a:cubicBezTo>
                  <a:cubicBezTo>
                    <a:pt x="0" y="105"/>
                    <a:pt x="0" y="212"/>
                    <a:pt x="60" y="271"/>
                  </a:cubicBezTo>
                  <a:lnTo>
                    <a:pt x="262" y="474"/>
                  </a:lnTo>
                  <a:lnTo>
                    <a:pt x="60" y="688"/>
                  </a:lnTo>
                  <a:cubicBezTo>
                    <a:pt x="0" y="748"/>
                    <a:pt x="0" y="855"/>
                    <a:pt x="60" y="914"/>
                  </a:cubicBezTo>
                  <a:cubicBezTo>
                    <a:pt x="84" y="938"/>
                    <a:pt x="131" y="950"/>
                    <a:pt x="179" y="950"/>
                  </a:cubicBezTo>
                  <a:cubicBezTo>
                    <a:pt x="215" y="950"/>
                    <a:pt x="262" y="938"/>
                    <a:pt x="298" y="914"/>
                  </a:cubicBezTo>
                  <a:lnTo>
                    <a:pt x="500" y="700"/>
                  </a:lnTo>
                  <a:lnTo>
                    <a:pt x="715" y="914"/>
                  </a:lnTo>
                  <a:cubicBezTo>
                    <a:pt x="739" y="938"/>
                    <a:pt x="786" y="950"/>
                    <a:pt x="834" y="950"/>
                  </a:cubicBezTo>
                  <a:cubicBezTo>
                    <a:pt x="870" y="950"/>
                    <a:pt x="917" y="938"/>
                    <a:pt x="953" y="914"/>
                  </a:cubicBezTo>
                  <a:cubicBezTo>
                    <a:pt x="1012" y="855"/>
                    <a:pt x="1012" y="748"/>
                    <a:pt x="953" y="688"/>
                  </a:cubicBezTo>
                  <a:lnTo>
                    <a:pt x="715" y="474"/>
                  </a:lnTo>
                  <a:lnTo>
                    <a:pt x="917" y="271"/>
                  </a:lnTo>
                  <a:cubicBezTo>
                    <a:pt x="977" y="212"/>
                    <a:pt x="977" y="105"/>
                    <a:pt x="917" y="45"/>
                  </a:cubicBezTo>
                  <a:cubicBezTo>
                    <a:pt x="887" y="15"/>
                    <a:pt x="849" y="0"/>
                    <a:pt x="810" y="0"/>
                  </a:cubicBezTo>
                  <a:cubicBezTo>
                    <a:pt x="771" y="0"/>
                    <a:pt x="733" y="15"/>
                    <a:pt x="703" y="45"/>
                  </a:cubicBezTo>
                  <a:lnTo>
                    <a:pt x="489" y="259"/>
                  </a:lnTo>
                  <a:lnTo>
                    <a:pt x="274" y="45"/>
                  </a:lnTo>
                  <a:cubicBezTo>
                    <a:pt x="244" y="15"/>
                    <a:pt x="206"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2" name="Google Shape;6992;p83"/>
          <p:cNvGrpSpPr/>
          <p:nvPr/>
        </p:nvGrpSpPr>
        <p:grpSpPr>
          <a:xfrm>
            <a:off x="1299146" y="3806507"/>
            <a:ext cx="367990" cy="351312"/>
            <a:chOff x="1299146" y="3806507"/>
            <a:chExt cx="367990" cy="351312"/>
          </a:xfrm>
        </p:grpSpPr>
        <p:sp>
          <p:nvSpPr>
            <p:cNvPr id="6993" name="Google Shape;6993;p83"/>
            <p:cNvSpPr/>
            <p:nvPr/>
          </p:nvSpPr>
          <p:spPr>
            <a:xfrm>
              <a:off x="1299146" y="3844414"/>
              <a:ext cx="321012" cy="313405"/>
            </a:xfrm>
            <a:custGeom>
              <a:rect b="b" l="l" r="r" t="t"/>
              <a:pathLst>
                <a:path extrusionOk="0" h="9847" w="10086">
                  <a:moveTo>
                    <a:pt x="8728" y="1"/>
                  </a:moveTo>
                  <a:cubicBezTo>
                    <a:pt x="8383" y="1"/>
                    <a:pt x="8038" y="143"/>
                    <a:pt x="7787" y="405"/>
                  </a:cubicBezTo>
                  <a:lnTo>
                    <a:pt x="6847" y="1346"/>
                  </a:lnTo>
                  <a:cubicBezTo>
                    <a:pt x="6775" y="1417"/>
                    <a:pt x="6775" y="1525"/>
                    <a:pt x="6847" y="1596"/>
                  </a:cubicBezTo>
                  <a:cubicBezTo>
                    <a:pt x="6883" y="1632"/>
                    <a:pt x="6927" y="1650"/>
                    <a:pt x="6972" y="1650"/>
                  </a:cubicBezTo>
                  <a:cubicBezTo>
                    <a:pt x="7017" y="1650"/>
                    <a:pt x="7061" y="1632"/>
                    <a:pt x="7097" y="1596"/>
                  </a:cubicBezTo>
                  <a:lnTo>
                    <a:pt x="8038" y="667"/>
                  </a:lnTo>
                  <a:cubicBezTo>
                    <a:pt x="8228" y="465"/>
                    <a:pt x="8478" y="370"/>
                    <a:pt x="8728" y="370"/>
                  </a:cubicBezTo>
                  <a:cubicBezTo>
                    <a:pt x="8990" y="370"/>
                    <a:pt x="9252" y="465"/>
                    <a:pt x="9431" y="667"/>
                  </a:cubicBezTo>
                  <a:cubicBezTo>
                    <a:pt x="9633" y="858"/>
                    <a:pt x="9728" y="1108"/>
                    <a:pt x="9728" y="1358"/>
                  </a:cubicBezTo>
                  <a:cubicBezTo>
                    <a:pt x="9728" y="1620"/>
                    <a:pt x="9633" y="1882"/>
                    <a:pt x="9431" y="2060"/>
                  </a:cubicBezTo>
                  <a:lnTo>
                    <a:pt x="8157" y="3346"/>
                  </a:lnTo>
                  <a:cubicBezTo>
                    <a:pt x="8014" y="3025"/>
                    <a:pt x="7835" y="2751"/>
                    <a:pt x="7585" y="2489"/>
                  </a:cubicBezTo>
                  <a:cubicBezTo>
                    <a:pt x="7085" y="1995"/>
                    <a:pt x="6427" y="1748"/>
                    <a:pt x="5769" y="1748"/>
                  </a:cubicBezTo>
                  <a:cubicBezTo>
                    <a:pt x="5112" y="1748"/>
                    <a:pt x="4454" y="1995"/>
                    <a:pt x="3954" y="2489"/>
                  </a:cubicBezTo>
                  <a:lnTo>
                    <a:pt x="989" y="5454"/>
                  </a:lnTo>
                  <a:cubicBezTo>
                    <a:pt x="1" y="6454"/>
                    <a:pt x="1" y="8085"/>
                    <a:pt x="989" y="9085"/>
                  </a:cubicBezTo>
                  <a:cubicBezTo>
                    <a:pt x="1501" y="9597"/>
                    <a:pt x="2156" y="9847"/>
                    <a:pt x="2811" y="9847"/>
                  </a:cubicBezTo>
                  <a:cubicBezTo>
                    <a:pt x="3466" y="9847"/>
                    <a:pt x="4120" y="9597"/>
                    <a:pt x="4620" y="9085"/>
                  </a:cubicBezTo>
                  <a:lnTo>
                    <a:pt x="6204" y="7513"/>
                  </a:lnTo>
                  <a:cubicBezTo>
                    <a:pt x="6275" y="7430"/>
                    <a:pt x="6275" y="7323"/>
                    <a:pt x="6204" y="7251"/>
                  </a:cubicBezTo>
                  <a:cubicBezTo>
                    <a:pt x="6182" y="7243"/>
                    <a:pt x="6152" y="7237"/>
                    <a:pt x="6120" y="7237"/>
                  </a:cubicBezTo>
                  <a:cubicBezTo>
                    <a:pt x="6064" y="7237"/>
                    <a:pt x="5999" y="7254"/>
                    <a:pt x="5954" y="7299"/>
                  </a:cubicBezTo>
                  <a:lnTo>
                    <a:pt x="4370" y="8883"/>
                  </a:lnTo>
                  <a:cubicBezTo>
                    <a:pt x="3954" y="9299"/>
                    <a:pt x="3394" y="9537"/>
                    <a:pt x="2811" y="9537"/>
                  </a:cubicBezTo>
                  <a:cubicBezTo>
                    <a:pt x="2215" y="9537"/>
                    <a:pt x="1668" y="9311"/>
                    <a:pt x="1251" y="8883"/>
                  </a:cubicBezTo>
                  <a:cubicBezTo>
                    <a:pt x="382" y="8013"/>
                    <a:pt x="382" y="6597"/>
                    <a:pt x="1251" y="5739"/>
                  </a:cubicBezTo>
                  <a:lnTo>
                    <a:pt x="4204" y="2775"/>
                  </a:lnTo>
                  <a:cubicBezTo>
                    <a:pt x="4620" y="2358"/>
                    <a:pt x="5192" y="2120"/>
                    <a:pt x="5775" y="2120"/>
                  </a:cubicBezTo>
                  <a:cubicBezTo>
                    <a:pt x="6371" y="2120"/>
                    <a:pt x="6918" y="2346"/>
                    <a:pt x="7335" y="2775"/>
                  </a:cubicBezTo>
                  <a:cubicBezTo>
                    <a:pt x="7573" y="3013"/>
                    <a:pt x="7764" y="3310"/>
                    <a:pt x="7871" y="3644"/>
                  </a:cubicBezTo>
                  <a:lnTo>
                    <a:pt x="6478" y="5037"/>
                  </a:lnTo>
                  <a:cubicBezTo>
                    <a:pt x="6275" y="5227"/>
                    <a:pt x="6025" y="5335"/>
                    <a:pt x="5775" y="5335"/>
                  </a:cubicBezTo>
                  <a:cubicBezTo>
                    <a:pt x="5501" y="5335"/>
                    <a:pt x="5251" y="5227"/>
                    <a:pt x="5073" y="5037"/>
                  </a:cubicBezTo>
                  <a:cubicBezTo>
                    <a:pt x="4990" y="4942"/>
                    <a:pt x="4906" y="4834"/>
                    <a:pt x="4847" y="4703"/>
                  </a:cubicBezTo>
                  <a:cubicBezTo>
                    <a:pt x="4828" y="4639"/>
                    <a:pt x="4760" y="4596"/>
                    <a:pt x="4692" y="4596"/>
                  </a:cubicBezTo>
                  <a:cubicBezTo>
                    <a:pt x="4672" y="4596"/>
                    <a:pt x="4651" y="4600"/>
                    <a:pt x="4632" y="4608"/>
                  </a:cubicBezTo>
                  <a:cubicBezTo>
                    <a:pt x="4537" y="4632"/>
                    <a:pt x="4489" y="4739"/>
                    <a:pt x="4525" y="4823"/>
                  </a:cubicBezTo>
                  <a:cubicBezTo>
                    <a:pt x="4597" y="4989"/>
                    <a:pt x="4692" y="5144"/>
                    <a:pt x="4823" y="5275"/>
                  </a:cubicBezTo>
                  <a:cubicBezTo>
                    <a:pt x="5073" y="5525"/>
                    <a:pt x="5418" y="5680"/>
                    <a:pt x="5775" y="5680"/>
                  </a:cubicBezTo>
                  <a:cubicBezTo>
                    <a:pt x="6133" y="5680"/>
                    <a:pt x="6478" y="5537"/>
                    <a:pt x="6728" y="5275"/>
                  </a:cubicBezTo>
                  <a:lnTo>
                    <a:pt x="9681" y="2310"/>
                  </a:lnTo>
                  <a:cubicBezTo>
                    <a:pt x="9943" y="2060"/>
                    <a:pt x="10085" y="1715"/>
                    <a:pt x="10085" y="1358"/>
                  </a:cubicBezTo>
                  <a:cubicBezTo>
                    <a:pt x="10085" y="1001"/>
                    <a:pt x="9954" y="655"/>
                    <a:pt x="9681" y="405"/>
                  </a:cubicBezTo>
                  <a:cubicBezTo>
                    <a:pt x="9431" y="155"/>
                    <a:pt x="9085" y="1"/>
                    <a:pt x="872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83"/>
            <p:cNvSpPr/>
            <p:nvPr/>
          </p:nvSpPr>
          <p:spPr>
            <a:xfrm>
              <a:off x="1345391" y="3806507"/>
              <a:ext cx="321744" cy="313819"/>
            </a:xfrm>
            <a:custGeom>
              <a:rect b="b" l="l" r="r" t="t"/>
              <a:pathLst>
                <a:path extrusionOk="0" h="9860" w="10109">
                  <a:moveTo>
                    <a:pt x="7281" y="1"/>
                  </a:moveTo>
                  <a:cubicBezTo>
                    <a:pt x="6623" y="1"/>
                    <a:pt x="5965" y="251"/>
                    <a:pt x="5465" y="751"/>
                  </a:cubicBezTo>
                  <a:lnTo>
                    <a:pt x="3894" y="2335"/>
                  </a:lnTo>
                  <a:cubicBezTo>
                    <a:pt x="3810" y="2406"/>
                    <a:pt x="3810" y="2513"/>
                    <a:pt x="3894" y="2585"/>
                  </a:cubicBezTo>
                  <a:cubicBezTo>
                    <a:pt x="3929" y="2620"/>
                    <a:pt x="3974" y="2638"/>
                    <a:pt x="4019" y="2638"/>
                  </a:cubicBezTo>
                  <a:cubicBezTo>
                    <a:pt x="4063" y="2638"/>
                    <a:pt x="4108" y="2620"/>
                    <a:pt x="4144" y="2585"/>
                  </a:cubicBezTo>
                  <a:lnTo>
                    <a:pt x="5715" y="1001"/>
                  </a:lnTo>
                  <a:cubicBezTo>
                    <a:pt x="6150" y="572"/>
                    <a:pt x="6721" y="358"/>
                    <a:pt x="7291" y="358"/>
                  </a:cubicBezTo>
                  <a:cubicBezTo>
                    <a:pt x="7861" y="358"/>
                    <a:pt x="8430" y="572"/>
                    <a:pt x="8859" y="1001"/>
                  </a:cubicBezTo>
                  <a:cubicBezTo>
                    <a:pt x="9728" y="1870"/>
                    <a:pt x="9728" y="3287"/>
                    <a:pt x="8859" y="4144"/>
                  </a:cubicBezTo>
                  <a:lnTo>
                    <a:pt x="5882" y="7097"/>
                  </a:lnTo>
                  <a:cubicBezTo>
                    <a:pt x="5465" y="7514"/>
                    <a:pt x="4894" y="7752"/>
                    <a:pt x="4322" y="7752"/>
                  </a:cubicBezTo>
                  <a:cubicBezTo>
                    <a:pt x="3727" y="7752"/>
                    <a:pt x="3179" y="7526"/>
                    <a:pt x="2763" y="7097"/>
                  </a:cubicBezTo>
                  <a:cubicBezTo>
                    <a:pt x="2513" y="6859"/>
                    <a:pt x="2322" y="6561"/>
                    <a:pt x="2215" y="6228"/>
                  </a:cubicBezTo>
                  <a:lnTo>
                    <a:pt x="3620" y="4835"/>
                  </a:lnTo>
                  <a:cubicBezTo>
                    <a:pt x="3810" y="4632"/>
                    <a:pt x="4060" y="4537"/>
                    <a:pt x="4322" y="4537"/>
                  </a:cubicBezTo>
                  <a:cubicBezTo>
                    <a:pt x="4584" y="4537"/>
                    <a:pt x="4834" y="4632"/>
                    <a:pt x="5013" y="4835"/>
                  </a:cubicBezTo>
                  <a:cubicBezTo>
                    <a:pt x="5108" y="4918"/>
                    <a:pt x="5180" y="5037"/>
                    <a:pt x="5239" y="5156"/>
                  </a:cubicBezTo>
                  <a:cubicBezTo>
                    <a:pt x="5268" y="5232"/>
                    <a:pt x="5334" y="5271"/>
                    <a:pt x="5409" y="5271"/>
                  </a:cubicBezTo>
                  <a:cubicBezTo>
                    <a:pt x="5427" y="5271"/>
                    <a:pt x="5446" y="5268"/>
                    <a:pt x="5465" y="5263"/>
                  </a:cubicBezTo>
                  <a:cubicBezTo>
                    <a:pt x="5549" y="5228"/>
                    <a:pt x="5596" y="5132"/>
                    <a:pt x="5572" y="5037"/>
                  </a:cubicBezTo>
                  <a:cubicBezTo>
                    <a:pt x="5489" y="4871"/>
                    <a:pt x="5406" y="4728"/>
                    <a:pt x="5275" y="4597"/>
                  </a:cubicBezTo>
                  <a:cubicBezTo>
                    <a:pt x="5013" y="4335"/>
                    <a:pt x="4680" y="4192"/>
                    <a:pt x="4322" y="4192"/>
                  </a:cubicBezTo>
                  <a:cubicBezTo>
                    <a:pt x="3965" y="4192"/>
                    <a:pt x="3620" y="4323"/>
                    <a:pt x="3370" y="4597"/>
                  </a:cubicBezTo>
                  <a:lnTo>
                    <a:pt x="1917" y="6037"/>
                  </a:lnTo>
                  <a:cubicBezTo>
                    <a:pt x="1893" y="6049"/>
                    <a:pt x="1882" y="6061"/>
                    <a:pt x="1870" y="6097"/>
                  </a:cubicBezTo>
                  <a:lnTo>
                    <a:pt x="405" y="7549"/>
                  </a:lnTo>
                  <a:cubicBezTo>
                    <a:pt x="155" y="7811"/>
                    <a:pt x="0" y="8145"/>
                    <a:pt x="0" y="8502"/>
                  </a:cubicBezTo>
                  <a:cubicBezTo>
                    <a:pt x="0" y="8859"/>
                    <a:pt x="131" y="9204"/>
                    <a:pt x="405" y="9454"/>
                  </a:cubicBezTo>
                  <a:cubicBezTo>
                    <a:pt x="655" y="9716"/>
                    <a:pt x="1000" y="9859"/>
                    <a:pt x="1358" y="9859"/>
                  </a:cubicBezTo>
                  <a:cubicBezTo>
                    <a:pt x="1715" y="9859"/>
                    <a:pt x="2060" y="9728"/>
                    <a:pt x="2310" y="9454"/>
                  </a:cubicBezTo>
                  <a:lnTo>
                    <a:pt x="3251" y="8526"/>
                  </a:lnTo>
                  <a:cubicBezTo>
                    <a:pt x="3322" y="8442"/>
                    <a:pt x="3322" y="8347"/>
                    <a:pt x="3251" y="8264"/>
                  </a:cubicBezTo>
                  <a:cubicBezTo>
                    <a:pt x="3209" y="8228"/>
                    <a:pt x="3164" y="8210"/>
                    <a:pt x="3120" y="8210"/>
                  </a:cubicBezTo>
                  <a:cubicBezTo>
                    <a:pt x="3075" y="8210"/>
                    <a:pt x="3030" y="8228"/>
                    <a:pt x="2989" y="8264"/>
                  </a:cubicBezTo>
                  <a:lnTo>
                    <a:pt x="2060" y="9204"/>
                  </a:lnTo>
                  <a:cubicBezTo>
                    <a:pt x="1858" y="9395"/>
                    <a:pt x="1608" y="9502"/>
                    <a:pt x="1358" y="9502"/>
                  </a:cubicBezTo>
                  <a:cubicBezTo>
                    <a:pt x="1108" y="9502"/>
                    <a:pt x="834" y="9395"/>
                    <a:pt x="655" y="9204"/>
                  </a:cubicBezTo>
                  <a:cubicBezTo>
                    <a:pt x="465" y="9014"/>
                    <a:pt x="358" y="8764"/>
                    <a:pt x="358" y="8502"/>
                  </a:cubicBezTo>
                  <a:cubicBezTo>
                    <a:pt x="358" y="8252"/>
                    <a:pt x="465" y="7990"/>
                    <a:pt x="655" y="7811"/>
                  </a:cubicBezTo>
                  <a:lnTo>
                    <a:pt x="1941" y="6526"/>
                  </a:lnTo>
                  <a:cubicBezTo>
                    <a:pt x="2072" y="6835"/>
                    <a:pt x="2251" y="7121"/>
                    <a:pt x="2501" y="7371"/>
                  </a:cubicBezTo>
                  <a:cubicBezTo>
                    <a:pt x="3001" y="7859"/>
                    <a:pt x="3632" y="8133"/>
                    <a:pt x="4322" y="8133"/>
                  </a:cubicBezTo>
                  <a:cubicBezTo>
                    <a:pt x="5001" y="8133"/>
                    <a:pt x="5656" y="7871"/>
                    <a:pt x="6132" y="7371"/>
                  </a:cubicBezTo>
                  <a:lnTo>
                    <a:pt x="9097" y="4418"/>
                  </a:lnTo>
                  <a:cubicBezTo>
                    <a:pt x="10109" y="3382"/>
                    <a:pt x="10109" y="1751"/>
                    <a:pt x="9097" y="751"/>
                  </a:cubicBezTo>
                  <a:cubicBezTo>
                    <a:pt x="8597" y="251"/>
                    <a:pt x="7939" y="1"/>
                    <a:pt x="728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5" name="Google Shape;6995;p83"/>
          <p:cNvSpPr/>
          <p:nvPr/>
        </p:nvSpPr>
        <p:spPr>
          <a:xfrm>
            <a:off x="3524716" y="3804184"/>
            <a:ext cx="389187" cy="355927"/>
          </a:xfrm>
          <a:custGeom>
            <a:rect b="b" l="l" r="r" t="t"/>
            <a:pathLst>
              <a:path extrusionOk="0" h="11183" w="12228">
                <a:moveTo>
                  <a:pt x="4560" y="3991"/>
                </a:moveTo>
                <a:cubicBezTo>
                  <a:pt x="4739" y="3991"/>
                  <a:pt x="4894" y="4146"/>
                  <a:pt x="4894" y="4324"/>
                </a:cubicBezTo>
                <a:cubicBezTo>
                  <a:pt x="4894" y="4503"/>
                  <a:pt x="4739" y="4646"/>
                  <a:pt x="4560" y="4646"/>
                </a:cubicBezTo>
                <a:cubicBezTo>
                  <a:pt x="4382" y="4646"/>
                  <a:pt x="4239" y="4503"/>
                  <a:pt x="4239" y="4324"/>
                </a:cubicBezTo>
                <a:cubicBezTo>
                  <a:pt x="4251" y="4134"/>
                  <a:pt x="4382" y="3991"/>
                  <a:pt x="4560" y="3991"/>
                </a:cubicBezTo>
                <a:close/>
                <a:moveTo>
                  <a:pt x="5930" y="1419"/>
                </a:moveTo>
                <a:lnTo>
                  <a:pt x="5930" y="2003"/>
                </a:lnTo>
                <a:lnTo>
                  <a:pt x="5941" y="4051"/>
                </a:lnTo>
                <a:lnTo>
                  <a:pt x="5965" y="5872"/>
                </a:lnTo>
                <a:lnTo>
                  <a:pt x="1619" y="4908"/>
                </a:lnTo>
                <a:cubicBezTo>
                  <a:pt x="1869" y="3801"/>
                  <a:pt x="2548" y="2848"/>
                  <a:pt x="3489" y="2229"/>
                </a:cubicBezTo>
                <a:lnTo>
                  <a:pt x="4275" y="3670"/>
                </a:lnTo>
                <a:cubicBezTo>
                  <a:pt x="4025" y="3777"/>
                  <a:pt x="3858" y="4027"/>
                  <a:pt x="3858" y="4313"/>
                </a:cubicBezTo>
                <a:cubicBezTo>
                  <a:pt x="3858" y="4694"/>
                  <a:pt x="4179" y="5027"/>
                  <a:pt x="4572" y="5027"/>
                </a:cubicBezTo>
                <a:cubicBezTo>
                  <a:pt x="4965" y="5027"/>
                  <a:pt x="5287" y="4705"/>
                  <a:pt x="5287" y="4313"/>
                </a:cubicBezTo>
                <a:cubicBezTo>
                  <a:pt x="5287" y="3967"/>
                  <a:pt x="5037" y="3670"/>
                  <a:pt x="4715" y="3610"/>
                </a:cubicBezTo>
                <a:lnTo>
                  <a:pt x="3846" y="2015"/>
                </a:lnTo>
                <a:cubicBezTo>
                  <a:pt x="4477" y="1657"/>
                  <a:pt x="5168" y="1455"/>
                  <a:pt x="5930" y="1419"/>
                </a:cubicBezTo>
                <a:close/>
                <a:moveTo>
                  <a:pt x="6287" y="4265"/>
                </a:moveTo>
                <a:cubicBezTo>
                  <a:pt x="7227" y="4348"/>
                  <a:pt x="7965" y="5158"/>
                  <a:pt x="7965" y="6122"/>
                </a:cubicBezTo>
                <a:cubicBezTo>
                  <a:pt x="7965" y="6491"/>
                  <a:pt x="7846" y="6872"/>
                  <a:pt x="7644" y="7170"/>
                </a:cubicBezTo>
                <a:lnTo>
                  <a:pt x="6287" y="6039"/>
                </a:lnTo>
                <a:lnTo>
                  <a:pt x="6287" y="4265"/>
                </a:lnTo>
                <a:close/>
                <a:moveTo>
                  <a:pt x="6477" y="348"/>
                </a:moveTo>
                <a:cubicBezTo>
                  <a:pt x="9501" y="526"/>
                  <a:pt x="11871" y="3039"/>
                  <a:pt x="11871" y="6063"/>
                </a:cubicBezTo>
                <a:cubicBezTo>
                  <a:pt x="11835" y="7349"/>
                  <a:pt x="11454" y="8539"/>
                  <a:pt x="10728" y="9516"/>
                </a:cubicBezTo>
                <a:cubicBezTo>
                  <a:pt x="10692" y="9563"/>
                  <a:pt x="10644" y="9575"/>
                  <a:pt x="10609" y="9575"/>
                </a:cubicBezTo>
                <a:cubicBezTo>
                  <a:pt x="10561" y="9575"/>
                  <a:pt x="10513" y="9563"/>
                  <a:pt x="10490" y="9527"/>
                </a:cubicBezTo>
                <a:lnTo>
                  <a:pt x="9537" y="8730"/>
                </a:lnTo>
                <a:cubicBezTo>
                  <a:pt x="10013" y="8123"/>
                  <a:pt x="10311" y="7384"/>
                  <a:pt x="10394" y="6610"/>
                </a:cubicBezTo>
                <a:cubicBezTo>
                  <a:pt x="10406" y="6491"/>
                  <a:pt x="10323" y="6396"/>
                  <a:pt x="10204" y="6396"/>
                </a:cubicBezTo>
                <a:cubicBezTo>
                  <a:pt x="10097" y="6396"/>
                  <a:pt x="10025" y="6468"/>
                  <a:pt x="10013" y="6551"/>
                </a:cubicBezTo>
                <a:cubicBezTo>
                  <a:pt x="9930" y="7206"/>
                  <a:pt x="9680" y="7849"/>
                  <a:pt x="9299" y="8384"/>
                </a:cubicBezTo>
                <a:cubicBezTo>
                  <a:pt x="9275" y="8396"/>
                  <a:pt x="9263" y="8432"/>
                  <a:pt x="9251" y="8444"/>
                </a:cubicBezTo>
                <a:cubicBezTo>
                  <a:pt x="9251" y="8444"/>
                  <a:pt x="9251" y="8456"/>
                  <a:pt x="9239" y="8456"/>
                </a:cubicBezTo>
                <a:lnTo>
                  <a:pt x="7954" y="7372"/>
                </a:lnTo>
                <a:cubicBezTo>
                  <a:pt x="8227" y="7003"/>
                  <a:pt x="8370" y="6539"/>
                  <a:pt x="8370" y="6075"/>
                </a:cubicBezTo>
                <a:cubicBezTo>
                  <a:pt x="8370" y="4908"/>
                  <a:pt x="7465" y="3920"/>
                  <a:pt x="6299" y="3836"/>
                </a:cubicBezTo>
                <a:lnTo>
                  <a:pt x="6287" y="2146"/>
                </a:lnTo>
                <a:lnTo>
                  <a:pt x="6418" y="2146"/>
                </a:lnTo>
                <a:cubicBezTo>
                  <a:pt x="6453" y="2146"/>
                  <a:pt x="6501" y="2146"/>
                  <a:pt x="6525" y="2169"/>
                </a:cubicBezTo>
                <a:cubicBezTo>
                  <a:pt x="8358" y="2360"/>
                  <a:pt x="9811" y="3812"/>
                  <a:pt x="10025" y="5646"/>
                </a:cubicBezTo>
                <a:cubicBezTo>
                  <a:pt x="10037" y="5753"/>
                  <a:pt x="10109" y="5813"/>
                  <a:pt x="10216" y="5813"/>
                </a:cubicBezTo>
                <a:cubicBezTo>
                  <a:pt x="10335" y="5813"/>
                  <a:pt x="10430" y="5706"/>
                  <a:pt x="10406" y="5598"/>
                </a:cubicBezTo>
                <a:cubicBezTo>
                  <a:pt x="10192" y="3503"/>
                  <a:pt x="8430" y="1848"/>
                  <a:pt x="6299" y="1765"/>
                </a:cubicBezTo>
                <a:lnTo>
                  <a:pt x="6299" y="526"/>
                </a:lnTo>
                <a:cubicBezTo>
                  <a:pt x="6299" y="479"/>
                  <a:pt x="6322" y="443"/>
                  <a:pt x="6346" y="407"/>
                </a:cubicBezTo>
                <a:cubicBezTo>
                  <a:pt x="6382" y="360"/>
                  <a:pt x="6418" y="348"/>
                  <a:pt x="6477" y="348"/>
                </a:cubicBezTo>
                <a:close/>
                <a:moveTo>
                  <a:pt x="1477" y="5277"/>
                </a:moveTo>
                <a:lnTo>
                  <a:pt x="5870" y="6241"/>
                </a:lnTo>
                <a:lnTo>
                  <a:pt x="4667" y="10575"/>
                </a:lnTo>
                <a:cubicBezTo>
                  <a:pt x="2774" y="9980"/>
                  <a:pt x="1405" y="8206"/>
                  <a:pt x="1405" y="6110"/>
                </a:cubicBezTo>
                <a:cubicBezTo>
                  <a:pt x="1405" y="5825"/>
                  <a:pt x="1441" y="5539"/>
                  <a:pt x="1477" y="5277"/>
                </a:cubicBezTo>
                <a:close/>
                <a:moveTo>
                  <a:pt x="6215" y="6468"/>
                </a:moveTo>
                <a:lnTo>
                  <a:pt x="7549" y="7599"/>
                </a:lnTo>
                <a:lnTo>
                  <a:pt x="9132" y="8920"/>
                </a:lnTo>
                <a:lnTo>
                  <a:pt x="9573" y="9289"/>
                </a:lnTo>
                <a:cubicBezTo>
                  <a:pt x="8680" y="10266"/>
                  <a:pt x="7430" y="10813"/>
                  <a:pt x="6108" y="10813"/>
                </a:cubicBezTo>
                <a:cubicBezTo>
                  <a:pt x="5739" y="10813"/>
                  <a:pt x="5382" y="10766"/>
                  <a:pt x="5037" y="10694"/>
                </a:cubicBezTo>
                <a:lnTo>
                  <a:pt x="6215" y="6468"/>
                </a:lnTo>
                <a:close/>
                <a:moveTo>
                  <a:pt x="6429" y="1"/>
                </a:moveTo>
                <a:cubicBezTo>
                  <a:pt x="6297" y="1"/>
                  <a:pt x="6159" y="59"/>
                  <a:pt x="6060" y="157"/>
                </a:cubicBezTo>
                <a:cubicBezTo>
                  <a:pt x="5953" y="264"/>
                  <a:pt x="5882" y="407"/>
                  <a:pt x="5882" y="562"/>
                </a:cubicBezTo>
                <a:lnTo>
                  <a:pt x="5882" y="1038"/>
                </a:lnTo>
                <a:cubicBezTo>
                  <a:pt x="5084" y="1062"/>
                  <a:pt x="4310" y="1288"/>
                  <a:pt x="3620" y="1669"/>
                </a:cubicBezTo>
                <a:lnTo>
                  <a:pt x="3191" y="872"/>
                </a:lnTo>
                <a:cubicBezTo>
                  <a:pt x="3155" y="812"/>
                  <a:pt x="3084" y="764"/>
                  <a:pt x="3024" y="764"/>
                </a:cubicBezTo>
                <a:lnTo>
                  <a:pt x="393" y="764"/>
                </a:lnTo>
                <a:lnTo>
                  <a:pt x="393" y="443"/>
                </a:lnTo>
                <a:cubicBezTo>
                  <a:pt x="393" y="336"/>
                  <a:pt x="298" y="241"/>
                  <a:pt x="203" y="241"/>
                </a:cubicBezTo>
                <a:cubicBezTo>
                  <a:pt x="95" y="241"/>
                  <a:pt x="0" y="336"/>
                  <a:pt x="0" y="443"/>
                </a:cubicBezTo>
                <a:lnTo>
                  <a:pt x="0" y="1467"/>
                </a:lnTo>
                <a:cubicBezTo>
                  <a:pt x="0" y="1574"/>
                  <a:pt x="95" y="1657"/>
                  <a:pt x="203" y="1657"/>
                </a:cubicBezTo>
                <a:cubicBezTo>
                  <a:pt x="298" y="1657"/>
                  <a:pt x="393" y="1562"/>
                  <a:pt x="393" y="1467"/>
                </a:cubicBezTo>
                <a:lnTo>
                  <a:pt x="393" y="1157"/>
                </a:lnTo>
                <a:lnTo>
                  <a:pt x="2917" y="1157"/>
                </a:lnTo>
                <a:lnTo>
                  <a:pt x="3310" y="1872"/>
                </a:lnTo>
                <a:cubicBezTo>
                  <a:pt x="3024" y="2062"/>
                  <a:pt x="2762" y="2277"/>
                  <a:pt x="2501" y="2527"/>
                </a:cubicBezTo>
                <a:cubicBezTo>
                  <a:pt x="1548" y="3467"/>
                  <a:pt x="1036" y="4753"/>
                  <a:pt x="1036" y="6098"/>
                </a:cubicBezTo>
                <a:cubicBezTo>
                  <a:pt x="1036" y="8885"/>
                  <a:pt x="3310" y="11182"/>
                  <a:pt x="6120" y="11182"/>
                </a:cubicBezTo>
                <a:cubicBezTo>
                  <a:pt x="7573" y="11182"/>
                  <a:pt x="8918" y="10575"/>
                  <a:pt x="9882" y="9516"/>
                </a:cubicBezTo>
                <a:lnTo>
                  <a:pt x="10240" y="9813"/>
                </a:lnTo>
                <a:cubicBezTo>
                  <a:pt x="10347" y="9908"/>
                  <a:pt x="10466" y="9944"/>
                  <a:pt x="10597" y="9944"/>
                </a:cubicBezTo>
                <a:lnTo>
                  <a:pt x="10656" y="9944"/>
                </a:lnTo>
                <a:cubicBezTo>
                  <a:pt x="10811" y="9932"/>
                  <a:pt x="10942" y="9837"/>
                  <a:pt x="11037" y="9718"/>
                </a:cubicBezTo>
                <a:cubicBezTo>
                  <a:pt x="11823" y="8670"/>
                  <a:pt x="12228" y="7420"/>
                  <a:pt x="12228" y="6098"/>
                </a:cubicBezTo>
                <a:cubicBezTo>
                  <a:pt x="12228" y="2884"/>
                  <a:pt x="9692" y="205"/>
                  <a:pt x="6465" y="2"/>
                </a:cubicBezTo>
                <a:cubicBezTo>
                  <a:pt x="6453" y="1"/>
                  <a:pt x="6441" y="1"/>
                  <a:pt x="642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96" name="Google Shape;6996;p83"/>
          <p:cNvGrpSpPr/>
          <p:nvPr/>
        </p:nvGrpSpPr>
        <p:grpSpPr>
          <a:xfrm>
            <a:off x="3095745" y="3805393"/>
            <a:ext cx="352840" cy="354717"/>
            <a:chOff x="3095745" y="3805393"/>
            <a:chExt cx="352840" cy="354717"/>
          </a:xfrm>
        </p:grpSpPr>
        <p:sp>
          <p:nvSpPr>
            <p:cNvPr id="6997" name="Google Shape;6997;p83"/>
            <p:cNvSpPr/>
            <p:nvPr/>
          </p:nvSpPr>
          <p:spPr>
            <a:xfrm>
              <a:off x="3095745" y="3805393"/>
              <a:ext cx="272093" cy="271711"/>
            </a:xfrm>
            <a:custGeom>
              <a:rect b="b" l="l" r="r" t="t"/>
              <a:pathLst>
                <a:path extrusionOk="0" h="8537" w="8549">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83"/>
            <p:cNvSpPr/>
            <p:nvPr/>
          </p:nvSpPr>
          <p:spPr>
            <a:xfrm>
              <a:off x="3184798" y="3878883"/>
              <a:ext cx="109550" cy="94018"/>
            </a:xfrm>
            <a:custGeom>
              <a:rect b="b" l="l" r="r" t="t"/>
              <a:pathLst>
                <a:path extrusionOk="0" h="2954" w="3442">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83"/>
            <p:cNvSpPr/>
            <p:nvPr/>
          </p:nvSpPr>
          <p:spPr>
            <a:xfrm>
              <a:off x="3168120" y="3917331"/>
              <a:ext cx="102707" cy="87016"/>
            </a:xfrm>
            <a:custGeom>
              <a:rect b="b" l="l" r="r" t="t"/>
              <a:pathLst>
                <a:path extrusionOk="0" h="2734" w="3227">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83"/>
            <p:cNvSpPr/>
            <p:nvPr/>
          </p:nvSpPr>
          <p:spPr>
            <a:xfrm>
              <a:off x="3264749" y="3976275"/>
              <a:ext cx="183836" cy="183836"/>
            </a:xfrm>
            <a:custGeom>
              <a:rect b="b" l="l" r="r" t="t"/>
              <a:pathLst>
                <a:path extrusionOk="0" h="5776" w="5776">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83"/>
            <p:cNvSpPr/>
            <p:nvPr/>
          </p:nvSpPr>
          <p:spPr>
            <a:xfrm>
              <a:off x="3326526" y="4036907"/>
              <a:ext cx="62541" cy="62573"/>
            </a:xfrm>
            <a:custGeom>
              <a:rect b="b" l="l" r="r" t="t"/>
              <a:pathLst>
                <a:path extrusionOk="0" h="1966" w="1965">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83"/>
            <p:cNvSpPr/>
            <p:nvPr/>
          </p:nvSpPr>
          <p:spPr>
            <a:xfrm>
              <a:off x="3196542" y="3907687"/>
              <a:ext cx="68238" cy="68238"/>
            </a:xfrm>
            <a:custGeom>
              <a:rect b="b" l="l" r="r" t="t"/>
              <a:pathLst>
                <a:path extrusionOk="0" h="2144" w="2144">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3" name="Google Shape;7003;p83"/>
          <p:cNvGrpSpPr/>
          <p:nvPr/>
        </p:nvGrpSpPr>
        <p:grpSpPr>
          <a:xfrm>
            <a:off x="7550258" y="3832670"/>
            <a:ext cx="371395" cy="301279"/>
            <a:chOff x="7550258" y="3832670"/>
            <a:chExt cx="371395" cy="301279"/>
          </a:xfrm>
        </p:grpSpPr>
        <p:sp>
          <p:nvSpPr>
            <p:cNvPr id="7004" name="Google Shape;7004;p83"/>
            <p:cNvSpPr/>
            <p:nvPr/>
          </p:nvSpPr>
          <p:spPr>
            <a:xfrm>
              <a:off x="7550258" y="3832670"/>
              <a:ext cx="371395" cy="301279"/>
            </a:xfrm>
            <a:custGeom>
              <a:rect b="b" l="l" r="r" t="t"/>
              <a:pathLst>
                <a:path extrusionOk="0" h="9466" w="11669">
                  <a:moveTo>
                    <a:pt x="1822" y="346"/>
                  </a:moveTo>
                  <a:cubicBezTo>
                    <a:pt x="1822" y="346"/>
                    <a:pt x="1834" y="346"/>
                    <a:pt x="1834" y="358"/>
                  </a:cubicBezTo>
                  <a:lnTo>
                    <a:pt x="1834" y="1096"/>
                  </a:lnTo>
                  <a:cubicBezTo>
                    <a:pt x="1834" y="1096"/>
                    <a:pt x="1834" y="1108"/>
                    <a:pt x="1822" y="1108"/>
                  </a:cubicBezTo>
                  <a:lnTo>
                    <a:pt x="1441" y="1108"/>
                  </a:lnTo>
                  <a:cubicBezTo>
                    <a:pt x="1441" y="1108"/>
                    <a:pt x="1429" y="1108"/>
                    <a:pt x="1429" y="1096"/>
                  </a:cubicBezTo>
                  <a:lnTo>
                    <a:pt x="1429" y="358"/>
                  </a:lnTo>
                  <a:lnTo>
                    <a:pt x="1441" y="358"/>
                  </a:lnTo>
                  <a:lnTo>
                    <a:pt x="1822" y="346"/>
                  </a:lnTo>
                  <a:close/>
                  <a:moveTo>
                    <a:pt x="10228" y="346"/>
                  </a:moveTo>
                  <a:cubicBezTo>
                    <a:pt x="10228" y="346"/>
                    <a:pt x="10240" y="346"/>
                    <a:pt x="10240" y="358"/>
                  </a:cubicBezTo>
                  <a:lnTo>
                    <a:pt x="10240" y="1096"/>
                  </a:lnTo>
                  <a:cubicBezTo>
                    <a:pt x="10240" y="1096"/>
                    <a:pt x="10240" y="1108"/>
                    <a:pt x="10228" y="1108"/>
                  </a:cubicBezTo>
                  <a:lnTo>
                    <a:pt x="9859" y="1108"/>
                  </a:lnTo>
                  <a:cubicBezTo>
                    <a:pt x="9859" y="1108"/>
                    <a:pt x="9835" y="1108"/>
                    <a:pt x="9835" y="1096"/>
                  </a:cubicBezTo>
                  <a:lnTo>
                    <a:pt x="9835" y="358"/>
                  </a:lnTo>
                  <a:lnTo>
                    <a:pt x="9859" y="358"/>
                  </a:lnTo>
                  <a:lnTo>
                    <a:pt x="10228" y="346"/>
                  </a:lnTo>
                  <a:close/>
                  <a:moveTo>
                    <a:pt x="10966" y="1096"/>
                  </a:moveTo>
                  <a:cubicBezTo>
                    <a:pt x="11180" y="1096"/>
                    <a:pt x="11347" y="1251"/>
                    <a:pt x="11347" y="1465"/>
                  </a:cubicBezTo>
                  <a:lnTo>
                    <a:pt x="11347" y="8775"/>
                  </a:lnTo>
                  <a:cubicBezTo>
                    <a:pt x="11323" y="8978"/>
                    <a:pt x="11168" y="9144"/>
                    <a:pt x="10954" y="9144"/>
                  </a:cubicBezTo>
                  <a:lnTo>
                    <a:pt x="715" y="9144"/>
                  </a:lnTo>
                  <a:cubicBezTo>
                    <a:pt x="512" y="9144"/>
                    <a:pt x="346" y="8978"/>
                    <a:pt x="346" y="8775"/>
                  </a:cubicBezTo>
                  <a:lnTo>
                    <a:pt x="346" y="1465"/>
                  </a:lnTo>
                  <a:cubicBezTo>
                    <a:pt x="346" y="1251"/>
                    <a:pt x="512" y="1096"/>
                    <a:pt x="715" y="1096"/>
                  </a:cubicBezTo>
                  <a:lnTo>
                    <a:pt x="1084" y="1096"/>
                  </a:lnTo>
                  <a:lnTo>
                    <a:pt x="1084" y="1108"/>
                  </a:lnTo>
                  <a:cubicBezTo>
                    <a:pt x="1084" y="1298"/>
                    <a:pt x="1250" y="1465"/>
                    <a:pt x="1441" y="1465"/>
                  </a:cubicBezTo>
                  <a:lnTo>
                    <a:pt x="1822" y="1465"/>
                  </a:lnTo>
                  <a:cubicBezTo>
                    <a:pt x="2012" y="1465"/>
                    <a:pt x="2179" y="1298"/>
                    <a:pt x="2179" y="1108"/>
                  </a:cubicBezTo>
                  <a:lnTo>
                    <a:pt x="2179" y="1096"/>
                  </a:lnTo>
                  <a:lnTo>
                    <a:pt x="9513" y="1096"/>
                  </a:lnTo>
                  <a:lnTo>
                    <a:pt x="9513" y="1108"/>
                  </a:lnTo>
                  <a:cubicBezTo>
                    <a:pt x="9513" y="1298"/>
                    <a:pt x="9680" y="1465"/>
                    <a:pt x="9871" y="1465"/>
                  </a:cubicBezTo>
                  <a:lnTo>
                    <a:pt x="10240" y="1465"/>
                  </a:lnTo>
                  <a:cubicBezTo>
                    <a:pt x="10430" y="1465"/>
                    <a:pt x="10597" y="1298"/>
                    <a:pt x="10597" y="1108"/>
                  </a:cubicBezTo>
                  <a:lnTo>
                    <a:pt x="10597" y="1096"/>
                  </a:lnTo>
                  <a:close/>
                  <a:moveTo>
                    <a:pt x="1441" y="0"/>
                  </a:moveTo>
                  <a:cubicBezTo>
                    <a:pt x="1250" y="0"/>
                    <a:pt x="1084" y="167"/>
                    <a:pt x="1084" y="358"/>
                  </a:cubicBezTo>
                  <a:lnTo>
                    <a:pt x="1084" y="739"/>
                  </a:lnTo>
                  <a:lnTo>
                    <a:pt x="715" y="739"/>
                  </a:lnTo>
                  <a:cubicBezTo>
                    <a:pt x="310" y="739"/>
                    <a:pt x="0" y="1060"/>
                    <a:pt x="0" y="1453"/>
                  </a:cubicBezTo>
                  <a:lnTo>
                    <a:pt x="0" y="8752"/>
                  </a:lnTo>
                  <a:cubicBezTo>
                    <a:pt x="0" y="9156"/>
                    <a:pt x="334" y="9466"/>
                    <a:pt x="715" y="9466"/>
                  </a:cubicBezTo>
                  <a:lnTo>
                    <a:pt x="10954" y="9466"/>
                  </a:lnTo>
                  <a:cubicBezTo>
                    <a:pt x="11359" y="9466"/>
                    <a:pt x="11668" y="9144"/>
                    <a:pt x="11668" y="8752"/>
                  </a:cubicBezTo>
                  <a:lnTo>
                    <a:pt x="11668" y="1453"/>
                  </a:lnTo>
                  <a:cubicBezTo>
                    <a:pt x="11668" y="1060"/>
                    <a:pt x="11359" y="739"/>
                    <a:pt x="10954" y="739"/>
                  </a:cubicBezTo>
                  <a:lnTo>
                    <a:pt x="10585" y="739"/>
                  </a:lnTo>
                  <a:lnTo>
                    <a:pt x="10585" y="358"/>
                  </a:lnTo>
                  <a:cubicBezTo>
                    <a:pt x="10585" y="167"/>
                    <a:pt x="10418" y="0"/>
                    <a:pt x="10228" y="0"/>
                  </a:cubicBezTo>
                  <a:lnTo>
                    <a:pt x="9859" y="0"/>
                  </a:lnTo>
                  <a:cubicBezTo>
                    <a:pt x="9656" y="0"/>
                    <a:pt x="9490" y="167"/>
                    <a:pt x="9490" y="358"/>
                  </a:cubicBezTo>
                  <a:lnTo>
                    <a:pt x="9490" y="739"/>
                  </a:lnTo>
                  <a:lnTo>
                    <a:pt x="2179" y="739"/>
                  </a:lnTo>
                  <a:lnTo>
                    <a:pt x="2179" y="358"/>
                  </a:lnTo>
                  <a:cubicBezTo>
                    <a:pt x="2179" y="167"/>
                    <a:pt x="2012" y="0"/>
                    <a:pt x="182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83"/>
            <p:cNvSpPr/>
            <p:nvPr/>
          </p:nvSpPr>
          <p:spPr>
            <a:xfrm>
              <a:off x="7574129" y="3891009"/>
              <a:ext cx="324418" cy="10662"/>
            </a:xfrm>
            <a:custGeom>
              <a:rect b="b" l="l" r="r" t="t"/>
              <a:pathLst>
                <a:path extrusionOk="0" h="335" w="10193">
                  <a:moveTo>
                    <a:pt x="155" y="1"/>
                  </a:moveTo>
                  <a:cubicBezTo>
                    <a:pt x="72" y="1"/>
                    <a:pt x="0" y="72"/>
                    <a:pt x="0" y="168"/>
                  </a:cubicBezTo>
                  <a:cubicBezTo>
                    <a:pt x="0" y="251"/>
                    <a:pt x="72" y="334"/>
                    <a:pt x="155" y="334"/>
                  </a:cubicBezTo>
                  <a:lnTo>
                    <a:pt x="10025" y="334"/>
                  </a:lnTo>
                  <a:cubicBezTo>
                    <a:pt x="10121" y="334"/>
                    <a:pt x="10192" y="251"/>
                    <a:pt x="10192" y="168"/>
                  </a:cubicBezTo>
                  <a:cubicBezTo>
                    <a:pt x="10192" y="72"/>
                    <a:pt x="10121" y="1"/>
                    <a:pt x="1002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83"/>
            <p:cNvSpPr/>
            <p:nvPr/>
          </p:nvSpPr>
          <p:spPr>
            <a:xfrm>
              <a:off x="7591188" y="3937637"/>
              <a:ext cx="45481" cy="10248"/>
            </a:xfrm>
            <a:custGeom>
              <a:rect b="b" l="l" r="r" t="t"/>
              <a:pathLst>
                <a:path extrusionOk="0" h="322" w="1429">
                  <a:moveTo>
                    <a:pt x="155" y="0"/>
                  </a:moveTo>
                  <a:cubicBezTo>
                    <a:pt x="72" y="0"/>
                    <a:pt x="0" y="72"/>
                    <a:pt x="0" y="155"/>
                  </a:cubicBezTo>
                  <a:cubicBezTo>
                    <a:pt x="0" y="250"/>
                    <a:pt x="72" y="322"/>
                    <a:pt x="155" y="322"/>
                  </a:cubicBezTo>
                  <a:lnTo>
                    <a:pt x="1262" y="322"/>
                  </a:lnTo>
                  <a:cubicBezTo>
                    <a:pt x="1346" y="322"/>
                    <a:pt x="1429" y="250"/>
                    <a:pt x="1429" y="155"/>
                  </a:cubicBezTo>
                  <a:cubicBezTo>
                    <a:pt x="1429" y="72"/>
                    <a:pt x="1346" y="0"/>
                    <a:pt x="126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83"/>
            <p:cNvSpPr/>
            <p:nvPr/>
          </p:nvSpPr>
          <p:spPr>
            <a:xfrm>
              <a:off x="7672667" y="3937637"/>
              <a:ext cx="45481" cy="10248"/>
            </a:xfrm>
            <a:custGeom>
              <a:rect b="b" l="l" r="r" t="t"/>
              <a:pathLst>
                <a:path extrusionOk="0" h="322" w="1429">
                  <a:moveTo>
                    <a:pt x="155" y="0"/>
                  </a:moveTo>
                  <a:cubicBezTo>
                    <a:pt x="71" y="0"/>
                    <a:pt x="0" y="72"/>
                    <a:pt x="0" y="155"/>
                  </a:cubicBezTo>
                  <a:cubicBezTo>
                    <a:pt x="0" y="250"/>
                    <a:pt x="71" y="322"/>
                    <a:pt x="155" y="322"/>
                  </a:cubicBezTo>
                  <a:lnTo>
                    <a:pt x="1262" y="322"/>
                  </a:lnTo>
                  <a:cubicBezTo>
                    <a:pt x="1345" y="322"/>
                    <a:pt x="1429" y="250"/>
                    <a:pt x="1429" y="155"/>
                  </a:cubicBezTo>
                  <a:cubicBezTo>
                    <a:pt x="1429" y="72"/>
                    <a:pt x="1345" y="0"/>
                    <a:pt x="126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83"/>
            <p:cNvSpPr/>
            <p:nvPr/>
          </p:nvSpPr>
          <p:spPr>
            <a:xfrm>
              <a:off x="7835592" y="3937637"/>
              <a:ext cx="45131" cy="10248"/>
            </a:xfrm>
            <a:custGeom>
              <a:rect b="b" l="l" r="r" t="t"/>
              <a:pathLst>
                <a:path extrusionOk="0" h="322" w="1418">
                  <a:moveTo>
                    <a:pt x="155" y="0"/>
                  </a:moveTo>
                  <a:cubicBezTo>
                    <a:pt x="72" y="0"/>
                    <a:pt x="1" y="72"/>
                    <a:pt x="1" y="155"/>
                  </a:cubicBezTo>
                  <a:cubicBezTo>
                    <a:pt x="1" y="250"/>
                    <a:pt x="72" y="322"/>
                    <a:pt x="155" y="322"/>
                  </a:cubicBezTo>
                  <a:lnTo>
                    <a:pt x="1263" y="322"/>
                  </a:lnTo>
                  <a:cubicBezTo>
                    <a:pt x="1346" y="322"/>
                    <a:pt x="1418" y="250"/>
                    <a:pt x="1418" y="155"/>
                  </a:cubicBezTo>
                  <a:cubicBezTo>
                    <a:pt x="1418" y="72"/>
                    <a:pt x="1346" y="0"/>
                    <a:pt x="126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83"/>
            <p:cNvSpPr/>
            <p:nvPr/>
          </p:nvSpPr>
          <p:spPr>
            <a:xfrm>
              <a:off x="7591188" y="3984232"/>
              <a:ext cx="45481" cy="10662"/>
            </a:xfrm>
            <a:custGeom>
              <a:rect b="b" l="l" r="r" t="t"/>
              <a:pathLst>
                <a:path extrusionOk="0" h="335" w="1429">
                  <a:moveTo>
                    <a:pt x="155" y="1"/>
                  </a:moveTo>
                  <a:cubicBezTo>
                    <a:pt x="72" y="1"/>
                    <a:pt x="0" y="84"/>
                    <a:pt x="0" y="168"/>
                  </a:cubicBezTo>
                  <a:cubicBezTo>
                    <a:pt x="0" y="263"/>
                    <a:pt x="72" y="334"/>
                    <a:pt x="155" y="334"/>
                  </a:cubicBezTo>
                  <a:lnTo>
                    <a:pt x="1262" y="334"/>
                  </a:lnTo>
                  <a:cubicBezTo>
                    <a:pt x="1346" y="334"/>
                    <a:pt x="1429" y="263"/>
                    <a:pt x="1429" y="168"/>
                  </a:cubicBezTo>
                  <a:cubicBezTo>
                    <a:pt x="1429" y="84"/>
                    <a:pt x="1346" y="1"/>
                    <a:pt x="126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83"/>
            <p:cNvSpPr/>
            <p:nvPr/>
          </p:nvSpPr>
          <p:spPr>
            <a:xfrm>
              <a:off x="7754113" y="3984232"/>
              <a:ext cx="45513" cy="10662"/>
            </a:xfrm>
            <a:custGeom>
              <a:rect b="b" l="l" r="r" t="t"/>
              <a:pathLst>
                <a:path extrusionOk="0" h="335" w="1430">
                  <a:moveTo>
                    <a:pt x="156" y="1"/>
                  </a:moveTo>
                  <a:cubicBezTo>
                    <a:pt x="72" y="1"/>
                    <a:pt x="1" y="84"/>
                    <a:pt x="1" y="168"/>
                  </a:cubicBezTo>
                  <a:cubicBezTo>
                    <a:pt x="1" y="263"/>
                    <a:pt x="72" y="334"/>
                    <a:pt x="156" y="334"/>
                  </a:cubicBezTo>
                  <a:lnTo>
                    <a:pt x="1263" y="334"/>
                  </a:lnTo>
                  <a:cubicBezTo>
                    <a:pt x="1346" y="334"/>
                    <a:pt x="1430" y="263"/>
                    <a:pt x="1430" y="168"/>
                  </a:cubicBezTo>
                  <a:cubicBezTo>
                    <a:pt x="1430" y="84"/>
                    <a:pt x="1346" y="1"/>
                    <a:pt x="126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83"/>
            <p:cNvSpPr/>
            <p:nvPr/>
          </p:nvSpPr>
          <p:spPr>
            <a:xfrm>
              <a:off x="7591188" y="4030859"/>
              <a:ext cx="45481" cy="10248"/>
            </a:xfrm>
            <a:custGeom>
              <a:rect b="b" l="l" r="r" t="t"/>
              <a:pathLst>
                <a:path extrusionOk="0" h="322" w="1429">
                  <a:moveTo>
                    <a:pt x="155" y="0"/>
                  </a:moveTo>
                  <a:cubicBezTo>
                    <a:pt x="72" y="0"/>
                    <a:pt x="0" y="72"/>
                    <a:pt x="0" y="167"/>
                  </a:cubicBezTo>
                  <a:cubicBezTo>
                    <a:pt x="0" y="250"/>
                    <a:pt x="72" y="322"/>
                    <a:pt x="155" y="322"/>
                  </a:cubicBezTo>
                  <a:lnTo>
                    <a:pt x="1262" y="322"/>
                  </a:lnTo>
                  <a:cubicBezTo>
                    <a:pt x="1346" y="322"/>
                    <a:pt x="1429" y="250"/>
                    <a:pt x="1429" y="167"/>
                  </a:cubicBezTo>
                  <a:cubicBezTo>
                    <a:pt x="1429" y="72"/>
                    <a:pt x="1346" y="0"/>
                    <a:pt x="126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83"/>
            <p:cNvSpPr/>
            <p:nvPr/>
          </p:nvSpPr>
          <p:spPr>
            <a:xfrm>
              <a:off x="7672667" y="4030859"/>
              <a:ext cx="45481" cy="10248"/>
            </a:xfrm>
            <a:custGeom>
              <a:rect b="b" l="l" r="r" t="t"/>
              <a:pathLst>
                <a:path extrusionOk="0" h="322" w="1429">
                  <a:moveTo>
                    <a:pt x="155" y="0"/>
                  </a:moveTo>
                  <a:cubicBezTo>
                    <a:pt x="71" y="0"/>
                    <a:pt x="0" y="72"/>
                    <a:pt x="0" y="167"/>
                  </a:cubicBezTo>
                  <a:cubicBezTo>
                    <a:pt x="0" y="250"/>
                    <a:pt x="71" y="322"/>
                    <a:pt x="155" y="322"/>
                  </a:cubicBezTo>
                  <a:lnTo>
                    <a:pt x="1262" y="322"/>
                  </a:lnTo>
                  <a:cubicBezTo>
                    <a:pt x="1345" y="322"/>
                    <a:pt x="1429" y="250"/>
                    <a:pt x="1429" y="167"/>
                  </a:cubicBezTo>
                  <a:cubicBezTo>
                    <a:pt x="1429" y="72"/>
                    <a:pt x="1345" y="0"/>
                    <a:pt x="126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83"/>
            <p:cNvSpPr/>
            <p:nvPr/>
          </p:nvSpPr>
          <p:spPr>
            <a:xfrm>
              <a:off x="7835592" y="4030859"/>
              <a:ext cx="45131" cy="10248"/>
            </a:xfrm>
            <a:custGeom>
              <a:rect b="b" l="l" r="r" t="t"/>
              <a:pathLst>
                <a:path extrusionOk="0" h="322" w="1418">
                  <a:moveTo>
                    <a:pt x="155" y="0"/>
                  </a:moveTo>
                  <a:cubicBezTo>
                    <a:pt x="72" y="0"/>
                    <a:pt x="1" y="72"/>
                    <a:pt x="1" y="167"/>
                  </a:cubicBezTo>
                  <a:cubicBezTo>
                    <a:pt x="1" y="250"/>
                    <a:pt x="72" y="322"/>
                    <a:pt x="155" y="322"/>
                  </a:cubicBezTo>
                  <a:lnTo>
                    <a:pt x="1263" y="322"/>
                  </a:lnTo>
                  <a:cubicBezTo>
                    <a:pt x="1346" y="322"/>
                    <a:pt x="1418" y="250"/>
                    <a:pt x="1418" y="167"/>
                  </a:cubicBezTo>
                  <a:cubicBezTo>
                    <a:pt x="1418" y="72"/>
                    <a:pt x="1346" y="0"/>
                    <a:pt x="126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83"/>
            <p:cNvSpPr/>
            <p:nvPr/>
          </p:nvSpPr>
          <p:spPr>
            <a:xfrm>
              <a:off x="7672667" y="4077073"/>
              <a:ext cx="45481" cy="10662"/>
            </a:xfrm>
            <a:custGeom>
              <a:rect b="b" l="l" r="r" t="t"/>
              <a:pathLst>
                <a:path extrusionOk="0" h="335" w="1429">
                  <a:moveTo>
                    <a:pt x="155" y="1"/>
                  </a:moveTo>
                  <a:cubicBezTo>
                    <a:pt x="71" y="1"/>
                    <a:pt x="0" y="84"/>
                    <a:pt x="0" y="168"/>
                  </a:cubicBezTo>
                  <a:cubicBezTo>
                    <a:pt x="0" y="263"/>
                    <a:pt x="71" y="334"/>
                    <a:pt x="155" y="334"/>
                  </a:cubicBezTo>
                  <a:lnTo>
                    <a:pt x="1262" y="334"/>
                  </a:lnTo>
                  <a:cubicBezTo>
                    <a:pt x="1345" y="334"/>
                    <a:pt x="1429" y="263"/>
                    <a:pt x="1429" y="168"/>
                  </a:cubicBezTo>
                  <a:cubicBezTo>
                    <a:pt x="1429" y="84"/>
                    <a:pt x="1345" y="1"/>
                    <a:pt x="126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83"/>
            <p:cNvSpPr/>
            <p:nvPr/>
          </p:nvSpPr>
          <p:spPr>
            <a:xfrm>
              <a:off x="7754113" y="4077073"/>
              <a:ext cx="45513" cy="10662"/>
            </a:xfrm>
            <a:custGeom>
              <a:rect b="b" l="l" r="r" t="t"/>
              <a:pathLst>
                <a:path extrusionOk="0" h="335" w="1430">
                  <a:moveTo>
                    <a:pt x="156" y="1"/>
                  </a:moveTo>
                  <a:cubicBezTo>
                    <a:pt x="72" y="1"/>
                    <a:pt x="1" y="84"/>
                    <a:pt x="1" y="168"/>
                  </a:cubicBezTo>
                  <a:cubicBezTo>
                    <a:pt x="1" y="263"/>
                    <a:pt x="72" y="334"/>
                    <a:pt x="156" y="334"/>
                  </a:cubicBezTo>
                  <a:lnTo>
                    <a:pt x="1263" y="334"/>
                  </a:lnTo>
                  <a:cubicBezTo>
                    <a:pt x="1346" y="334"/>
                    <a:pt x="1430" y="263"/>
                    <a:pt x="1430" y="168"/>
                  </a:cubicBezTo>
                  <a:cubicBezTo>
                    <a:pt x="1430" y="84"/>
                    <a:pt x="1346" y="1"/>
                    <a:pt x="126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83"/>
            <p:cNvSpPr/>
            <p:nvPr/>
          </p:nvSpPr>
          <p:spPr>
            <a:xfrm>
              <a:off x="7835592" y="4077073"/>
              <a:ext cx="45131" cy="10662"/>
            </a:xfrm>
            <a:custGeom>
              <a:rect b="b" l="l" r="r" t="t"/>
              <a:pathLst>
                <a:path extrusionOk="0" h="335" w="1418">
                  <a:moveTo>
                    <a:pt x="155" y="1"/>
                  </a:moveTo>
                  <a:cubicBezTo>
                    <a:pt x="72" y="1"/>
                    <a:pt x="1" y="84"/>
                    <a:pt x="1" y="168"/>
                  </a:cubicBezTo>
                  <a:cubicBezTo>
                    <a:pt x="1" y="263"/>
                    <a:pt x="72" y="334"/>
                    <a:pt x="155" y="334"/>
                  </a:cubicBezTo>
                  <a:lnTo>
                    <a:pt x="1263" y="334"/>
                  </a:lnTo>
                  <a:cubicBezTo>
                    <a:pt x="1346" y="334"/>
                    <a:pt x="1418" y="263"/>
                    <a:pt x="1418" y="168"/>
                  </a:cubicBezTo>
                  <a:cubicBezTo>
                    <a:pt x="1418" y="84"/>
                    <a:pt x="1346" y="1"/>
                    <a:pt x="126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83"/>
            <p:cNvSpPr/>
            <p:nvPr/>
          </p:nvSpPr>
          <p:spPr>
            <a:xfrm>
              <a:off x="7672667" y="3972583"/>
              <a:ext cx="46245" cy="34055"/>
            </a:xfrm>
            <a:custGeom>
              <a:rect b="b" l="l" r="r" t="t"/>
              <a:pathLst>
                <a:path extrusionOk="0" h="1070" w="1453">
                  <a:moveTo>
                    <a:pt x="1262" y="1"/>
                  </a:moveTo>
                  <a:cubicBezTo>
                    <a:pt x="1217" y="1"/>
                    <a:pt x="1173" y="16"/>
                    <a:pt x="1143" y="45"/>
                  </a:cubicBezTo>
                  <a:lnTo>
                    <a:pt x="536" y="653"/>
                  </a:lnTo>
                  <a:lnTo>
                    <a:pt x="298" y="415"/>
                  </a:lnTo>
                  <a:cubicBezTo>
                    <a:pt x="268" y="385"/>
                    <a:pt x="223" y="370"/>
                    <a:pt x="179" y="370"/>
                  </a:cubicBezTo>
                  <a:cubicBezTo>
                    <a:pt x="134" y="370"/>
                    <a:pt x="89" y="385"/>
                    <a:pt x="60" y="415"/>
                  </a:cubicBezTo>
                  <a:cubicBezTo>
                    <a:pt x="0" y="474"/>
                    <a:pt x="0" y="593"/>
                    <a:pt x="60" y="653"/>
                  </a:cubicBezTo>
                  <a:lnTo>
                    <a:pt x="429" y="1022"/>
                  </a:lnTo>
                  <a:cubicBezTo>
                    <a:pt x="452" y="1057"/>
                    <a:pt x="500" y="1069"/>
                    <a:pt x="548" y="1069"/>
                  </a:cubicBezTo>
                  <a:cubicBezTo>
                    <a:pt x="595" y="1069"/>
                    <a:pt x="631" y="1057"/>
                    <a:pt x="667" y="1022"/>
                  </a:cubicBezTo>
                  <a:lnTo>
                    <a:pt x="1393" y="295"/>
                  </a:lnTo>
                  <a:cubicBezTo>
                    <a:pt x="1453" y="224"/>
                    <a:pt x="1453" y="117"/>
                    <a:pt x="1381" y="45"/>
                  </a:cubicBezTo>
                  <a:cubicBezTo>
                    <a:pt x="1351" y="16"/>
                    <a:pt x="1307" y="1"/>
                    <a:pt x="126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83"/>
            <p:cNvSpPr/>
            <p:nvPr/>
          </p:nvSpPr>
          <p:spPr>
            <a:xfrm>
              <a:off x="7835592" y="3972583"/>
              <a:ext cx="45895" cy="34055"/>
            </a:xfrm>
            <a:custGeom>
              <a:rect b="b" l="l" r="r" t="t"/>
              <a:pathLst>
                <a:path extrusionOk="0" h="1070" w="1442">
                  <a:moveTo>
                    <a:pt x="1263" y="1"/>
                  </a:moveTo>
                  <a:cubicBezTo>
                    <a:pt x="1218" y="1"/>
                    <a:pt x="1173" y="16"/>
                    <a:pt x="1144" y="45"/>
                  </a:cubicBezTo>
                  <a:lnTo>
                    <a:pt x="536" y="653"/>
                  </a:lnTo>
                  <a:lnTo>
                    <a:pt x="298" y="415"/>
                  </a:lnTo>
                  <a:cubicBezTo>
                    <a:pt x="269" y="385"/>
                    <a:pt x="224" y="370"/>
                    <a:pt x="179" y="370"/>
                  </a:cubicBezTo>
                  <a:cubicBezTo>
                    <a:pt x="135" y="370"/>
                    <a:pt x="90" y="385"/>
                    <a:pt x="60" y="415"/>
                  </a:cubicBezTo>
                  <a:cubicBezTo>
                    <a:pt x="1" y="474"/>
                    <a:pt x="1" y="593"/>
                    <a:pt x="60" y="653"/>
                  </a:cubicBezTo>
                  <a:lnTo>
                    <a:pt x="429" y="1022"/>
                  </a:lnTo>
                  <a:cubicBezTo>
                    <a:pt x="453" y="1057"/>
                    <a:pt x="501" y="1069"/>
                    <a:pt x="548" y="1069"/>
                  </a:cubicBezTo>
                  <a:cubicBezTo>
                    <a:pt x="596" y="1069"/>
                    <a:pt x="632" y="1057"/>
                    <a:pt x="667" y="1022"/>
                  </a:cubicBezTo>
                  <a:lnTo>
                    <a:pt x="1394" y="295"/>
                  </a:lnTo>
                  <a:cubicBezTo>
                    <a:pt x="1441" y="224"/>
                    <a:pt x="1441" y="117"/>
                    <a:pt x="1382" y="45"/>
                  </a:cubicBezTo>
                  <a:cubicBezTo>
                    <a:pt x="1352" y="16"/>
                    <a:pt x="1307" y="1"/>
                    <a:pt x="126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83"/>
            <p:cNvSpPr/>
            <p:nvPr/>
          </p:nvSpPr>
          <p:spPr>
            <a:xfrm>
              <a:off x="7754113" y="4019592"/>
              <a:ext cx="46277" cy="34024"/>
            </a:xfrm>
            <a:custGeom>
              <a:rect b="b" l="l" r="r" t="t"/>
              <a:pathLst>
                <a:path extrusionOk="0" h="1069" w="1454">
                  <a:moveTo>
                    <a:pt x="1263" y="0"/>
                  </a:moveTo>
                  <a:cubicBezTo>
                    <a:pt x="1218" y="0"/>
                    <a:pt x="1174" y="15"/>
                    <a:pt x="1144" y="45"/>
                  </a:cubicBezTo>
                  <a:lnTo>
                    <a:pt x="537" y="652"/>
                  </a:lnTo>
                  <a:lnTo>
                    <a:pt x="299" y="414"/>
                  </a:lnTo>
                  <a:cubicBezTo>
                    <a:pt x="269" y="384"/>
                    <a:pt x="224" y="369"/>
                    <a:pt x="179" y="369"/>
                  </a:cubicBezTo>
                  <a:cubicBezTo>
                    <a:pt x="135" y="369"/>
                    <a:pt x="90" y="384"/>
                    <a:pt x="60" y="414"/>
                  </a:cubicBezTo>
                  <a:cubicBezTo>
                    <a:pt x="1" y="473"/>
                    <a:pt x="1" y="593"/>
                    <a:pt x="60" y="652"/>
                  </a:cubicBezTo>
                  <a:lnTo>
                    <a:pt x="429" y="1021"/>
                  </a:lnTo>
                  <a:cubicBezTo>
                    <a:pt x="453" y="1057"/>
                    <a:pt x="501" y="1069"/>
                    <a:pt x="549" y="1069"/>
                  </a:cubicBezTo>
                  <a:cubicBezTo>
                    <a:pt x="596" y="1069"/>
                    <a:pt x="632" y="1057"/>
                    <a:pt x="668" y="1021"/>
                  </a:cubicBezTo>
                  <a:lnTo>
                    <a:pt x="1394" y="295"/>
                  </a:lnTo>
                  <a:cubicBezTo>
                    <a:pt x="1453" y="200"/>
                    <a:pt x="1453" y="104"/>
                    <a:pt x="1382" y="45"/>
                  </a:cubicBezTo>
                  <a:cubicBezTo>
                    <a:pt x="1352" y="15"/>
                    <a:pt x="1308" y="0"/>
                    <a:pt x="126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83"/>
            <p:cNvSpPr/>
            <p:nvPr/>
          </p:nvSpPr>
          <p:spPr>
            <a:xfrm>
              <a:off x="7591188" y="4065806"/>
              <a:ext cx="46245" cy="34055"/>
            </a:xfrm>
            <a:custGeom>
              <a:rect b="b" l="l" r="r" t="t"/>
              <a:pathLst>
                <a:path extrusionOk="0" h="1070" w="1453">
                  <a:moveTo>
                    <a:pt x="1262" y="1"/>
                  </a:moveTo>
                  <a:cubicBezTo>
                    <a:pt x="1218" y="1"/>
                    <a:pt x="1173" y="16"/>
                    <a:pt x="1143" y="45"/>
                  </a:cubicBezTo>
                  <a:lnTo>
                    <a:pt x="536" y="653"/>
                  </a:lnTo>
                  <a:lnTo>
                    <a:pt x="298" y="414"/>
                  </a:lnTo>
                  <a:cubicBezTo>
                    <a:pt x="268" y="385"/>
                    <a:pt x="223" y="370"/>
                    <a:pt x="179" y="370"/>
                  </a:cubicBezTo>
                  <a:cubicBezTo>
                    <a:pt x="134" y="370"/>
                    <a:pt x="89" y="385"/>
                    <a:pt x="60" y="414"/>
                  </a:cubicBezTo>
                  <a:cubicBezTo>
                    <a:pt x="0" y="474"/>
                    <a:pt x="0" y="593"/>
                    <a:pt x="60" y="653"/>
                  </a:cubicBezTo>
                  <a:lnTo>
                    <a:pt x="429" y="1034"/>
                  </a:lnTo>
                  <a:cubicBezTo>
                    <a:pt x="453" y="1057"/>
                    <a:pt x="500" y="1069"/>
                    <a:pt x="548" y="1069"/>
                  </a:cubicBezTo>
                  <a:cubicBezTo>
                    <a:pt x="595" y="1069"/>
                    <a:pt x="631" y="1057"/>
                    <a:pt x="667" y="1034"/>
                  </a:cubicBezTo>
                  <a:lnTo>
                    <a:pt x="1393" y="295"/>
                  </a:lnTo>
                  <a:cubicBezTo>
                    <a:pt x="1453" y="224"/>
                    <a:pt x="1453" y="105"/>
                    <a:pt x="1381" y="45"/>
                  </a:cubicBezTo>
                  <a:cubicBezTo>
                    <a:pt x="1352" y="16"/>
                    <a:pt x="1307" y="1"/>
                    <a:pt x="126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83"/>
            <p:cNvSpPr/>
            <p:nvPr/>
          </p:nvSpPr>
          <p:spPr>
            <a:xfrm>
              <a:off x="7754113" y="3925988"/>
              <a:ext cx="46277" cy="34406"/>
            </a:xfrm>
            <a:custGeom>
              <a:rect b="b" l="l" r="r" t="t"/>
              <a:pathLst>
                <a:path extrusionOk="0" h="1081" w="1454">
                  <a:moveTo>
                    <a:pt x="1263" y="0"/>
                  </a:moveTo>
                  <a:cubicBezTo>
                    <a:pt x="1218" y="0"/>
                    <a:pt x="1174" y="15"/>
                    <a:pt x="1144" y="45"/>
                  </a:cubicBezTo>
                  <a:lnTo>
                    <a:pt x="537" y="664"/>
                  </a:lnTo>
                  <a:lnTo>
                    <a:pt x="299" y="426"/>
                  </a:lnTo>
                  <a:cubicBezTo>
                    <a:pt x="269" y="396"/>
                    <a:pt x="224" y="381"/>
                    <a:pt x="179" y="381"/>
                  </a:cubicBezTo>
                  <a:cubicBezTo>
                    <a:pt x="135" y="381"/>
                    <a:pt x="90" y="396"/>
                    <a:pt x="60" y="426"/>
                  </a:cubicBezTo>
                  <a:cubicBezTo>
                    <a:pt x="1" y="486"/>
                    <a:pt x="1" y="605"/>
                    <a:pt x="60" y="664"/>
                  </a:cubicBezTo>
                  <a:lnTo>
                    <a:pt x="429" y="1033"/>
                  </a:lnTo>
                  <a:cubicBezTo>
                    <a:pt x="453" y="1057"/>
                    <a:pt x="501" y="1081"/>
                    <a:pt x="549" y="1081"/>
                  </a:cubicBezTo>
                  <a:cubicBezTo>
                    <a:pt x="596" y="1081"/>
                    <a:pt x="632" y="1057"/>
                    <a:pt x="668" y="1033"/>
                  </a:cubicBezTo>
                  <a:lnTo>
                    <a:pt x="1394" y="307"/>
                  </a:lnTo>
                  <a:cubicBezTo>
                    <a:pt x="1453" y="224"/>
                    <a:pt x="1453" y="128"/>
                    <a:pt x="1382" y="45"/>
                  </a:cubicBezTo>
                  <a:cubicBezTo>
                    <a:pt x="1352" y="15"/>
                    <a:pt x="1308" y="0"/>
                    <a:pt x="126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22" name="Google Shape;7022;p83"/>
          <p:cNvSpPr/>
          <p:nvPr/>
        </p:nvSpPr>
        <p:spPr>
          <a:xfrm>
            <a:off x="7114476" y="3808799"/>
            <a:ext cx="350548" cy="350548"/>
          </a:xfrm>
          <a:custGeom>
            <a:rect b="b" l="l" r="r" t="t"/>
            <a:pathLst>
              <a:path extrusionOk="0" h="11014" w="11014">
                <a:moveTo>
                  <a:pt x="3739" y="358"/>
                </a:moveTo>
                <a:cubicBezTo>
                  <a:pt x="4048" y="358"/>
                  <a:pt x="4298" y="608"/>
                  <a:pt x="4298" y="917"/>
                </a:cubicBezTo>
                <a:cubicBezTo>
                  <a:pt x="4298" y="1131"/>
                  <a:pt x="4203" y="1310"/>
                  <a:pt x="4024" y="1405"/>
                </a:cubicBezTo>
                <a:cubicBezTo>
                  <a:pt x="3953" y="1441"/>
                  <a:pt x="3929" y="1501"/>
                  <a:pt x="3929" y="1560"/>
                </a:cubicBezTo>
                <a:lnTo>
                  <a:pt x="3929" y="1965"/>
                </a:lnTo>
                <a:cubicBezTo>
                  <a:pt x="3929" y="2048"/>
                  <a:pt x="4001" y="2143"/>
                  <a:pt x="4108" y="2143"/>
                </a:cubicBezTo>
                <a:lnTo>
                  <a:pt x="5334" y="2143"/>
                </a:lnTo>
                <a:lnTo>
                  <a:pt x="5334" y="3358"/>
                </a:lnTo>
                <a:cubicBezTo>
                  <a:pt x="5334" y="3453"/>
                  <a:pt x="5406" y="3536"/>
                  <a:pt x="5513" y="3536"/>
                </a:cubicBezTo>
                <a:lnTo>
                  <a:pt x="5906" y="3536"/>
                </a:lnTo>
                <a:cubicBezTo>
                  <a:pt x="5965" y="3536"/>
                  <a:pt x="6025" y="3513"/>
                  <a:pt x="6060" y="3453"/>
                </a:cubicBezTo>
                <a:cubicBezTo>
                  <a:pt x="6168" y="3275"/>
                  <a:pt x="6358" y="3167"/>
                  <a:pt x="6549" y="3167"/>
                </a:cubicBezTo>
                <a:cubicBezTo>
                  <a:pt x="6858" y="3167"/>
                  <a:pt x="7120" y="3417"/>
                  <a:pt x="7120" y="3727"/>
                </a:cubicBezTo>
                <a:cubicBezTo>
                  <a:pt x="7120" y="4048"/>
                  <a:pt x="6858" y="4298"/>
                  <a:pt x="6549" y="4298"/>
                </a:cubicBezTo>
                <a:cubicBezTo>
                  <a:pt x="6346" y="4298"/>
                  <a:pt x="6168" y="4191"/>
                  <a:pt x="6060" y="4013"/>
                </a:cubicBezTo>
                <a:cubicBezTo>
                  <a:pt x="6025" y="3953"/>
                  <a:pt x="5965" y="3929"/>
                  <a:pt x="5906" y="3929"/>
                </a:cubicBezTo>
                <a:lnTo>
                  <a:pt x="5513" y="3929"/>
                </a:lnTo>
                <a:cubicBezTo>
                  <a:pt x="5417" y="3929"/>
                  <a:pt x="5334" y="4001"/>
                  <a:pt x="5334" y="4108"/>
                </a:cubicBezTo>
                <a:lnTo>
                  <a:pt x="5334" y="5322"/>
                </a:lnTo>
                <a:lnTo>
                  <a:pt x="4286" y="5322"/>
                </a:lnTo>
                <a:lnTo>
                  <a:pt x="4286" y="5191"/>
                </a:lnTo>
                <a:cubicBezTo>
                  <a:pt x="4513" y="5013"/>
                  <a:pt x="4655" y="4739"/>
                  <a:pt x="4655" y="4465"/>
                </a:cubicBezTo>
                <a:cubicBezTo>
                  <a:pt x="4655" y="3953"/>
                  <a:pt x="4239" y="3536"/>
                  <a:pt x="3739" y="3536"/>
                </a:cubicBezTo>
                <a:cubicBezTo>
                  <a:pt x="3227" y="3536"/>
                  <a:pt x="2810" y="3953"/>
                  <a:pt x="2810" y="4465"/>
                </a:cubicBezTo>
                <a:cubicBezTo>
                  <a:pt x="2810" y="4739"/>
                  <a:pt x="2953" y="5025"/>
                  <a:pt x="3191" y="5191"/>
                </a:cubicBezTo>
                <a:lnTo>
                  <a:pt x="3191" y="5322"/>
                </a:lnTo>
                <a:lnTo>
                  <a:pt x="2143" y="5322"/>
                </a:lnTo>
                <a:lnTo>
                  <a:pt x="2143" y="2143"/>
                </a:lnTo>
                <a:lnTo>
                  <a:pt x="3370" y="2143"/>
                </a:lnTo>
                <a:cubicBezTo>
                  <a:pt x="3453" y="2143"/>
                  <a:pt x="3548" y="2060"/>
                  <a:pt x="3548" y="1965"/>
                </a:cubicBezTo>
                <a:lnTo>
                  <a:pt x="3548" y="1560"/>
                </a:lnTo>
                <a:cubicBezTo>
                  <a:pt x="3548" y="1501"/>
                  <a:pt x="3512" y="1441"/>
                  <a:pt x="3453" y="1405"/>
                </a:cubicBezTo>
                <a:cubicBezTo>
                  <a:pt x="3274" y="1298"/>
                  <a:pt x="3167" y="1108"/>
                  <a:pt x="3167" y="917"/>
                </a:cubicBezTo>
                <a:cubicBezTo>
                  <a:pt x="3167" y="608"/>
                  <a:pt x="3429" y="358"/>
                  <a:pt x="3739" y="358"/>
                </a:cubicBezTo>
                <a:close/>
                <a:moveTo>
                  <a:pt x="8870" y="5644"/>
                </a:moveTo>
                <a:lnTo>
                  <a:pt x="8870" y="7632"/>
                </a:lnTo>
                <a:lnTo>
                  <a:pt x="8870" y="7858"/>
                </a:lnTo>
                <a:lnTo>
                  <a:pt x="8870" y="8870"/>
                </a:lnTo>
                <a:lnTo>
                  <a:pt x="7656" y="8870"/>
                </a:lnTo>
                <a:cubicBezTo>
                  <a:pt x="7561" y="8870"/>
                  <a:pt x="7477" y="8942"/>
                  <a:pt x="7477" y="9049"/>
                </a:cubicBezTo>
                <a:lnTo>
                  <a:pt x="7477" y="9442"/>
                </a:lnTo>
                <a:cubicBezTo>
                  <a:pt x="7477" y="9502"/>
                  <a:pt x="7501" y="9561"/>
                  <a:pt x="7561" y="9597"/>
                </a:cubicBezTo>
                <a:cubicBezTo>
                  <a:pt x="7739" y="9704"/>
                  <a:pt x="7846" y="9894"/>
                  <a:pt x="7846" y="10085"/>
                </a:cubicBezTo>
                <a:cubicBezTo>
                  <a:pt x="7846" y="10394"/>
                  <a:pt x="7596" y="10656"/>
                  <a:pt x="7275" y="10656"/>
                </a:cubicBezTo>
                <a:cubicBezTo>
                  <a:pt x="6965" y="10656"/>
                  <a:pt x="6715" y="10394"/>
                  <a:pt x="6715" y="10085"/>
                </a:cubicBezTo>
                <a:cubicBezTo>
                  <a:pt x="6715" y="9883"/>
                  <a:pt x="6822" y="9704"/>
                  <a:pt x="7001" y="9597"/>
                </a:cubicBezTo>
                <a:cubicBezTo>
                  <a:pt x="7061" y="9561"/>
                  <a:pt x="7084" y="9502"/>
                  <a:pt x="7084" y="9442"/>
                </a:cubicBezTo>
                <a:lnTo>
                  <a:pt x="7084" y="9049"/>
                </a:lnTo>
                <a:cubicBezTo>
                  <a:pt x="7084" y="8954"/>
                  <a:pt x="7013" y="8870"/>
                  <a:pt x="6906" y="8870"/>
                </a:cubicBezTo>
                <a:lnTo>
                  <a:pt x="5691" y="8870"/>
                </a:lnTo>
                <a:lnTo>
                  <a:pt x="5691" y="7644"/>
                </a:lnTo>
                <a:cubicBezTo>
                  <a:pt x="5691" y="7549"/>
                  <a:pt x="5608" y="7466"/>
                  <a:pt x="5513" y="7466"/>
                </a:cubicBezTo>
                <a:lnTo>
                  <a:pt x="5108" y="7466"/>
                </a:lnTo>
                <a:cubicBezTo>
                  <a:pt x="5048" y="7466"/>
                  <a:pt x="4989" y="7489"/>
                  <a:pt x="4953" y="7549"/>
                </a:cubicBezTo>
                <a:cubicBezTo>
                  <a:pt x="4846" y="7739"/>
                  <a:pt x="4655" y="7835"/>
                  <a:pt x="4465" y="7835"/>
                </a:cubicBezTo>
                <a:cubicBezTo>
                  <a:pt x="4155" y="7835"/>
                  <a:pt x="3905" y="7585"/>
                  <a:pt x="3905" y="7251"/>
                </a:cubicBezTo>
                <a:cubicBezTo>
                  <a:pt x="3905" y="6942"/>
                  <a:pt x="4155" y="6680"/>
                  <a:pt x="4465" y="6680"/>
                </a:cubicBezTo>
                <a:cubicBezTo>
                  <a:pt x="4679" y="6680"/>
                  <a:pt x="4846" y="6787"/>
                  <a:pt x="4953" y="6954"/>
                </a:cubicBezTo>
                <a:cubicBezTo>
                  <a:pt x="4989" y="7013"/>
                  <a:pt x="5048" y="7049"/>
                  <a:pt x="5108" y="7049"/>
                </a:cubicBezTo>
                <a:lnTo>
                  <a:pt x="5513" y="7049"/>
                </a:lnTo>
                <a:cubicBezTo>
                  <a:pt x="5596" y="7049"/>
                  <a:pt x="5691" y="6977"/>
                  <a:pt x="5691" y="6870"/>
                </a:cubicBezTo>
                <a:lnTo>
                  <a:pt x="5691" y="5644"/>
                </a:lnTo>
                <a:lnTo>
                  <a:pt x="6727" y="5644"/>
                </a:lnTo>
                <a:lnTo>
                  <a:pt x="6727" y="5787"/>
                </a:lnTo>
                <a:cubicBezTo>
                  <a:pt x="6501" y="5965"/>
                  <a:pt x="6358" y="6227"/>
                  <a:pt x="6358" y="6513"/>
                </a:cubicBezTo>
                <a:cubicBezTo>
                  <a:pt x="6358" y="7013"/>
                  <a:pt x="6775" y="7430"/>
                  <a:pt x="7275" y="7430"/>
                </a:cubicBezTo>
                <a:cubicBezTo>
                  <a:pt x="7787" y="7430"/>
                  <a:pt x="8204" y="7013"/>
                  <a:pt x="8204" y="6513"/>
                </a:cubicBezTo>
                <a:cubicBezTo>
                  <a:pt x="8204" y="6227"/>
                  <a:pt x="8073" y="5942"/>
                  <a:pt x="7834" y="5787"/>
                </a:cubicBezTo>
                <a:lnTo>
                  <a:pt x="7834" y="5644"/>
                </a:lnTo>
                <a:close/>
                <a:moveTo>
                  <a:pt x="3739" y="0"/>
                </a:moveTo>
                <a:cubicBezTo>
                  <a:pt x="3227" y="0"/>
                  <a:pt x="2810" y="405"/>
                  <a:pt x="2810" y="917"/>
                </a:cubicBezTo>
                <a:cubicBezTo>
                  <a:pt x="2810" y="1203"/>
                  <a:pt x="2941" y="1489"/>
                  <a:pt x="3179" y="1643"/>
                </a:cubicBezTo>
                <a:lnTo>
                  <a:pt x="3179" y="1786"/>
                </a:lnTo>
                <a:lnTo>
                  <a:pt x="1965" y="1786"/>
                </a:lnTo>
                <a:cubicBezTo>
                  <a:pt x="1869" y="1786"/>
                  <a:pt x="1786" y="1858"/>
                  <a:pt x="1786" y="1965"/>
                </a:cubicBezTo>
                <a:lnTo>
                  <a:pt x="1786" y="5501"/>
                </a:lnTo>
                <a:lnTo>
                  <a:pt x="1786" y="6727"/>
                </a:lnTo>
                <a:lnTo>
                  <a:pt x="1655" y="6727"/>
                </a:lnTo>
                <a:cubicBezTo>
                  <a:pt x="1476" y="6501"/>
                  <a:pt x="1203" y="6346"/>
                  <a:pt x="917" y="6346"/>
                </a:cubicBezTo>
                <a:cubicBezTo>
                  <a:pt x="417" y="6346"/>
                  <a:pt x="0" y="6763"/>
                  <a:pt x="0" y="7275"/>
                </a:cubicBezTo>
                <a:cubicBezTo>
                  <a:pt x="0" y="7775"/>
                  <a:pt x="417" y="8192"/>
                  <a:pt x="917" y="8192"/>
                </a:cubicBezTo>
                <a:cubicBezTo>
                  <a:pt x="1203" y="8192"/>
                  <a:pt x="1488" y="8061"/>
                  <a:pt x="1655" y="7823"/>
                </a:cubicBezTo>
                <a:lnTo>
                  <a:pt x="1786" y="7823"/>
                </a:lnTo>
                <a:lnTo>
                  <a:pt x="1786" y="9049"/>
                </a:lnTo>
                <a:cubicBezTo>
                  <a:pt x="1786" y="9132"/>
                  <a:pt x="1857" y="9228"/>
                  <a:pt x="1965" y="9228"/>
                </a:cubicBezTo>
                <a:lnTo>
                  <a:pt x="2584" y="9228"/>
                </a:lnTo>
                <a:cubicBezTo>
                  <a:pt x="2679" y="9228"/>
                  <a:pt x="2762" y="9144"/>
                  <a:pt x="2762" y="9049"/>
                </a:cubicBezTo>
                <a:cubicBezTo>
                  <a:pt x="2762" y="8942"/>
                  <a:pt x="2691" y="8870"/>
                  <a:pt x="2584" y="8870"/>
                </a:cubicBezTo>
                <a:lnTo>
                  <a:pt x="2143" y="8870"/>
                </a:lnTo>
                <a:lnTo>
                  <a:pt x="2143" y="7644"/>
                </a:lnTo>
                <a:cubicBezTo>
                  <a:pt x="2143" y="7561"/>
                  <a:pt x="2072" y="7466"/>
                  <a:pt x="1965" y="7466"/>
                </a:cubicBezTo>
                <a:lnTo>
                  <a:pt x="1560" y="7466"/>
                </a:lnTo>
                <a:cubicBezTo>
                  <a:pt x="1500" y="7466"/>
                  <a:pt x="1441" y="7501"/>
                  <a:pt x="1417" y="7561"/>
                </a:cubicBezTo>
                <a:cubicBezTo>
                  <a:pt x="1310" y="7739"/>
                  <a:pt x="1119" y="7835"/>
                  <a:pt x="917" y="7835"/>
                </a:cubicBezTo>
                <a:cubicBezTo>
                  <a:pt x="607" y="7835"/>
                  <a:pt x="357" y="7585"/>
                  <a:pt x="357" y="7275"/>
                </a:cubicBezTo>
                <a:cubicBezTo>
                  <a:pt x="357" y="6965"/>
                  <a:pt x="607" y="6704"/>
                  <a:pt x="917" y="6704"/>
                </a:cubicBezTo>
                <a:cubicBezTo>
                  <a:pt x="1131" y="6704"/>
                  <a:pt x="1310" y="6811"/>
                  <a:pt x="1417" y="6989"/>
                </a:cubicBezTo>
                <a:cubicBezTo>
                  <a:pt x="1441" y="7049"/>
                  <a:pt x="1500" y="7085"/>
                  <a:pt x="1560" y="7085"/>
                </a:cubicBezTo>
                <a:lnTo>
                  <a:pt x="1965" y="7085"/>
                </a:lnTo>
                <a:cubicBezTo>
                  <a:pt x="2048" y="7085"/>
                  <a:pt x="2143" y="7001"/>
                  <a:pt x="2143" y="6906"/>
                </a:cubicBezTo>
                <a:lnTo>
                  <a:pt x="2143" y="5680"/>
                </a:lnTo>
                <a:lnTo>
                  <a:pt x="3358" y="5680"/>
                </a:lnTo>
                <a:cubicBezTo>
                  <a:pt x="3453" y="5680"/>
                  <a:pt x="3536" y="5608"/>
                  <a:pt x="3536" y="5501"/>
                </a:cubicBezTo>
                <a:lnTo>
                  <a:pt x="3536" y="5096"/>
                </a:lnTo>
                <a:cubicBezTo>
                  <a:pt x="3536" y="5037"/>
                  <a:pt x="3512" y="4977"/>
                  <a:pt x="3453" y="4953"/>
                </a:cubicBezTo>
                <a:cubicBezTo>
                  <a:pt x="3274" y="4846"/>
                  <a:pt x="3167" y="4656"/>
                  <a:pt x="3167" y="4465"/>
                </a:cubicBezTo>
                <a:cubicBezTo>
                  <a:pt x="3167" y="4144"/>
                  <a:pt x="3417" y="3894"/>
                  <a:pt x="3739" y="3894"/>
                </a:cubicBezTo>
                <a:cubicBezTo>
                  <a:pt x="4048" y="3894"/>
                  <a:pt x="4298" y="4144"/>
                  <a:pt x="4298" y="4465"/>
                </a:cubicBezTo>
                <a:cubicBezTo>
                  <a:pt x="4298" y="4668"/>
                  <a:pt x="4191" y="4846"/>
                  <a:pt x="4013" y="4953"/>
                </a:cubicBezTo>
                <a:cubicBezTo>
                  <a:pt x="3953" y="4977"/>
                  <a:pt x="3929" y="5037"/>
                  <a:pt x="3929" y="5096"/>
                </a:cubicBezTo>
                <a:lnTo>
                  <a:pt x="3929" y="5501"/>
                </a:lnTo>
                <a:cubicBezTo>
                  <a:pt x="3929" y="5596"/>
                  <a:pt x="4001" y="5680"/>
                  <a:pt x="4108" y="5680"/>
                </a:cubicBezTo>
                <a:lnTo>
                  <a:pt x="5322" y="5680"/>
                </a:lnTo>
                <a:lnTo>
                  <a:pt x="5322" y="6727"/>
                </a:lnTo>
                <a:lnTo>
                  <a:pt x="5191" y="6727"/>
                </a:lnTo>
                <a:cubicBezTo>
                  <a:pt x="5013" y="6501"/>
                  <a:pt x="4751" y="6346"/>
                  <a:pt x="4465" y="6346"/>
                </a:cubicBezTo>
                <a:cubicBezTo>
                  <a:pt x="3953" y="6346"/>
                  <a:pt x="3536" y="6763"/>
                  <a:pt x="3536" y="7275"/>
                </a:cubicBezTo>
                <a:cubicBezTo>
                  <a:pt x="3536" y="7775"/>
                  <a:pt x="3953" y="8192"/>
                  <a:pt x="4465" y="8192"/>
                </a:cubicBezTo>
                <a:cubicBezTo>
                  <a:pt x="4751" y="8192"/>
                  <a:pt x="5025" y="8061"/>
                  <a:pt x="5191" y="7823"/>
                </a:cubicBezTo>
                <a:lnTo>
                  <a:pt x="5322" y="7823"/>
                </a:lnTo>
                <a:lnTo>
                  <a:pt x="5322" y="8870"/>
                </a:lnTo>
                <a:lnTo>
                  <a:pt x="3120" y="8870"/>
                </a:lnTo>
                <a:cubicBezTo>
                  <a:pt x="3036" y="8870"/>
                  <a:pt x="2941" y="8942"/>
                  <a:pt x="2941" y="9049"/>
                </a:cubicBezTo>
                <a:cubicBezTo>
                  <a:pt x="2941" y="9144"/>
                  <a:pt x="3024" y="9228"/>
                  <a:pt x="3120" y="9228"/>
                </a:cubicBezTo>
                <a:lnTo>
                  <a:pt x="6727" y="9228"/>
                </a:lnTo>
                <a:lnTo>
                  <a:pt x="6727" y="9359"/>
                </a:lnTo>
                <a:cubicBezTo>
                  <a:pt x="6501" y="9537"/>
                  <a:pt x="6358" y="9799"/>
                  <a:pt x="6358" y="10085"/>
                </a:cubicBezTo>
                <a:cubicBezTo>
                  <a:pt x="6358" y="10597"/>
                  <a:pt x="6775" y="11014"/>
                  <a:pt x="7275" y="11014"/>
                </a:cubicBezTo>
                <a:cubicBezTo>
                  <a:pt x="7787" y="11014"/>
                  <a:pt x="8204" y="10597"/>
                  <a:pt x="8204" y="10085"/>
                </a:cubicBezTo>
                <a:cubicBezTo>
                  <a:pt x="8204" y="9799"/>
                  <a:pt x="8061" y="9525"/>
                  <a:pt x="7823" y="9359"/>
                </a:cubicBezTo>
                <a:lnTo>
                  <a:pt x="7823" y="9228"/>
                </a:lnTo>
                <a:lnTo>
                  <a:pt x="9049" y="9228"/>
                </a:lnTo>
                <a:cubicBezTo>
                  <a:pt x="9132" y="9228"/>
                  <a:pt x="9227" y="9144"/>
                  <a:pt x="9227" y="9049"/>
                </a:cubicBezTo>
                <a:lnTo>
                  <a:pt x="9227" y="7858"/>
                </a:lnTo>
                <a:lnTo>
                  <a:pt x="9227" y="7632"/>
                </a:lnTo>
                <a:lnTo>
                  <a:pt x="9227" y="5501"/>
                </a:lnTo>
                <a:lnTo>
                  <a:pt x="9227" y="4287"/>
                </a:lnTo>
                <a:lnTo>
                  <a:pt x="9358" y="4287"/>
                </a:lnTo>
                <a:cubicBezTo>
                  <a:pt x="9537" y="4501"/>
                  <a:pt x="9811" y="4656"/>
                  <a:pt x="10097" y="4656"/>
                </a:cubicBezTo>
                <a:cubicBezTo>
                  <a:pt x="10597" y="4656"/>
                  <a:pt x="11013" y="4239"/>
                  <a:pt x="11013" y="3727"/>
                </a:cubicBezTo>
                <a:cubicBezTo>
                  <a:pt x="11013" y="3227"/>
                  <a:pt x="10597" y="2810"/>
                  <a:pt x="10097" y="2810"/>
                </a:cubicBezTo>
                <a:cubicBezTo>
                  <a:pt x="9811" y="2810"/>
                  <a:pt x="9525" y="2941"/>
                  <a:pt x="9358" y="3179"/>
                </a:cubicBezTo>
                <a:lnTo>
                  <a:pt x="9227" y="3179"/>
                </a:lnTo>
                <a:lnTo>
                  <a:pt x="9227" y="1965"/>
                </a:lnTo>
                <a:cubicBezTo>
                  <a:pt x="9227" y="1870"/>
                  <a:pt x="9156" y="1786"/>
                  <a:pt x="9049" y="1786"/>
                </a:cubicBezTo>
                <a:lnTo>
                  <a:pt x="8465" y="1786"/>
                </a:lnTo>
                <a:cubicBezTo>
                  <a:pt x="8382" y="1786"/>
                  <a:pt x="8287" y="1858"/>
                  <a:pt x="8287" y="1965"/>
                </a:cubicBezTo>
                <a:cubicBezTo>
                  <a:pt x="8287" y="2048"/>
                  <a:pt x="8358" y="2143"/>
                  <a:pt x="8465" y="2143"/>
                </a:cubicBezTo>
                <a:lnTo>
                  <a:pt x="8870" y="2143"/>
                </a:lnTo>
                <a:lnTo>
                  <a:pt x="8870" y="3358"/>
                </a:lnTo>
                <a:cubicBezTo>
                  <a:pt x="8870" y="3453"/>
                  <a:pt x="8942" y="3536"/>
                  <a:pt x="9049" y="3536"/>
                </a:cubicBezTo>
                <a:lnTo>
                  <a:pt x="9454" y="3536"/>
                </a:lnTo>
                <a:cubicBezTo>
                  <a:pt x="9513" y="3536"/>
                  <a:pt x="9573" y="3513"/>
                  <a:pt x="9597" y="3453"/>
                </a:cubicBezTo>
                <a:cubicBezTo>
                  <a:pt x="9704" y="3275"/>
                  <a:pt x="9894" y="3167"/>
                  <a:pt x="10085" y="3167"/>
                </a:cubicBezTo>
                <a:cubicBezTo>
                  <a:pt x="10406" y="3167"/>
                  <a:pt x="10656" y="3417"/>
                  <a:pt x="10656" y="3727"/>
                </a:cubicBezTo>
                <a:cubicBezTo>
                  <a:pt x="10656" y="4048"/>
                  <a:pt x="10406" y="4298"/>
                  <a:pt x="10085" y="4298"/>
                </a:cubicBezTo>
                <a:cubicBezTo>
                  <a:pt x="9882" y="4298"/>
                  <a:pt x="9704" y="4191"/>
                  <a:pt x="9597" y="4013"/>
                </a:cubicBezTo>
                <a:cubicBezTo>
                  <a:pt x="9573" y="3953"/>
                  <a:pt x="9513" y="3929"/>
                  <a:pt x="9454" y="3929"/>
                </a:cubicBezTo>
                <a:lnTo>
                  <a:pt x="9049" y="3929"/>
                </a:lnTo>
                <a:cubicBezTo>
                  <a:pt x="8966" y="3929"/>
                  <a:pt x="8870" y="4001"/>
                  <a:pt x="8870" y="4108"/>
                </a:cubicBezTo>
                <a:lnTo>
                  <a:pt x="8870" y="5322"/>
                </a:lnTo>
                <a:lnTo>
                  <a:pt x="7644" y="5322"/>
                </a:lnTo>
                <a:cubicBezTo>
                  <a:pt x="7561" y="5322"/>
                  <a:pt x="7465" y="5394"/>
                  <a:pt x="7465" y="5501"/>
                </a:cubicBezTo>
                <a:lnTo>
                  <a:pt x="7465" y="5906"/>
                </a:lnTo>
                <a:cubicBezTo>
                  <a:pt x="7465" y="5965"/>
                  <a:pt x="7501" y="6025"/>
                  <a:pt x="7561" y="6049"/>
                </a:cubicBezTo>
                <a:cubicBezTo>
                  <a:pt x="7739" y="6156"/>
                  <a:pt x="7846" y="6346"/>
                  <a:pt x="7846" y="6549"/>
                </a:cubicBezTo>
                <a:cubicBezTo>
                  <a:pt x="7846" y="6858"/>
                  <a:pt x="7584" y="7108"/>
                  <a:pt x="7275" y="7108"/>
                </a:cubicBezTo>
                <a:cubicBezTo>
                  <a:pt x="6965" y="7108"/>
                  <a:pt x="6715" y="6858"/>
                  <a:pt x="6715" y="6549"/>
                </a:cubicBezTo>
                <a:cubicBezTo>
                  <a:pt x="6715" y="6334"/>
                  <a:pt x="6810" y="6156"/>
                  <a:pt x="7001" y="6049"/>
                </a:cubicBezTo>
                <a:cubicBezTo>
                  <a:pt x="7061" y="6025"/>
                  <a:pt x="7084" y="5965"/>
                  <a:pt x="7084" y="5906"/>
                </a:cubicBezTo>
                <a:lnTo>
                  <a:pt x="7084" y="5501"/>
                </a:lnTo>
                <a:cubicBezTo>
                  <a:pt x="7084" y="5418"/>
                  <a:pt x="7013" y="5322"/>
                  <a:pt x="6906" y="5322"/>
                </a:cubicBezTo>
                <a:lnTo>
                  <a:pt x="5679" y="5322"/>
                </a:lnTo>
                <a:lnTo>
                  <a:pt x="5679" y="4287"/>
                </a:lnTo>
                <a:lnTo>
                  <a:pt x="5822" y="4287"/>
                </a:lnTo>
                <a:cubicBezTo>
                  <a:pt x="6001" y="4501"/>
                  <a:pt x="6263" y="4656"/>
                  <a:pt x="6549" y="4656"/>
                </a:cubicBezTo>
                <a:cubicBezTo>
                  <a:pt x="7061" y="4656"/>
                  <a:pt x="7477" y="4239"/>
                  <a:pt x="7477" y="3727"/>
                </a:cubicBezTo>
                <a:cubicBezTo>
                  <a:pt x="7477" y="3227"/>
                  <a:pt x="7061" y="2810"/>
                  <a:pt x="6549" y="2810"/>
                </a:cubicBezTo>
                <a:cubicBezTo>
                  <a:pt x="6263" y="2810"/>
                  <a:pt x="5989" y="2941"/>
                  <a:pt x="5822" y="3179"/>
                </a:cubicBezTo>
                <a:lnTo>
                  <a:pt x="5679" y="3179"/>
                </a:lnTo>
                <a:lnTo>
                  <a:pt x="5679" y="2143"/>
                </a:lnTo>
                <a:lnTo>
                  <a:pt x="7882" y="2143"/>
                </a:lnTo>
                <a:cubicBezTo>
                  <a:pt x="7977" y="2143"/>
                  <a:pt x="8061" y="2060"/>
                  <a:pt x="8061" y="1965"/>
                </a:cubicBezTo>
                <a:cubicBezTo>
                  <a:pt x="8061" y="1870"/>
                  <a:pt x="7989" y="1786"/>
                  <a:pt x="7882" y="1786"/>
                </a:cubicBezTo>
                <a:lnTo>
                  <a:pt x="4286" y="1786"/>
                </a:lnTo>
                <a:lnTo>
                  <a:pt x="4286" y="1643"/>
                </a:lnTo>
                <a:cubicBezTo>
                  <a:pt x="4513" y="1465"/>
                  <a:pt x="4655" y="1203"/>
                  <a:pt x="4655" y="917"/>
                </a:cubicBezTo>
                <a:cubicBezTo>
                  <a:pt x="4655" y="417"/>
                  <a:pt x="4239" y="0"/>
                  <a:pt x="373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3" name="Google Shape;7023;p83"/>
          <p:cNvGrpSpPr/>
          <p:nvPr/>
        </p:nvGrpSpPr>
        <p:grpSpPr>
          <a:xfrm>
            <a:off x="6659725" y="3808035"/>
            <a:ext cx="367608" cy="350548"/>
            <a:chOff x="6659725" y="3808035"/>
            <a:chExt cx="367608" cy="350548"/>
          </a:xfrm>
        </p:grpSpPr>
        <p:sp>
          <p:nvSpPr>
            <p:cNvPr id="7024" name="Google Shape;7024;p83"/>
            <p:cNvSpPr/>
            <p:nvPr/>
          </p:nvSpPr>
          <p:spPr>
            <a:xfrm>
              <a:off x="6659725" y="3845942"/>
              <a:ext cx="321394" cy="312642"/>
            </a:xfrm>
            <a:custGeom>
              <a:rect b="b" l="l" r="r" t="t"/>
              <a:pathLst>
                <a:path extrusionOk="0" h="9823" w="10098">
                  <a:moveTo>
                    <a:pt x="8740" y="0"/>
                  </a:moveTo>
                  <a:cubicBezTo>
                    <a:pt x="8383" y="0"/>
                    <a:pt x="8037" y="131"/>
                    <a:pt x="7787" y="405"/>
                  </a:cubicBezTo>
                  <a:lnTo>
                    <a:pt x="6847" y="1346"/>
                  </a:lnTo>
                  <a:cubicBezTo>
                    <a:pt x="6775" y="1417"/>
                    <a:pt x="6775" y="1524"/>
                    <a:pt x="6847" y="1596"/>
                  </a:cubicBezTo>
                  <a:cubicBezTo>
                    <a:pt x="6882" y="1631"/>
                    <a:pt x="6927" y="1649"/>
                    <a:pt x="6972" y="1649"/>
                  </a:cubicBezTo>
                  <a:cubicBezTo>
                    <a:pt x="7016" y="1649"/>
                    <a:pt x="7061" y="1631"/>
                    <a:pt x="7097" y="1596"/>
                  </a:cubicBezTo>
                  <a:lnTo>
                    <a:pt x="8037" y="655"/>
                  </a:lnTo>
                  <a:cubicBezTo>
                    <a:pt x="8228" y="464"/>
                    <a:pt x="8466" y="357"/>
                    <a:pt x="8740" y="357"/>
                  </a:cubicBezTo>
                  <a:cubicBezTo>
                    <a:pt x="9002" y="357"/>
                    <a:pt x="9264" y="464"/>
                    <a:pt x="9442" y="655"/>
                  </a:cubicBezTo>
                  <a:cubicBezTo>
                    <a:pt x="9633" y="857"/>
                    <a:pt x="9740" y="1096"/>
                    <a:pt x="9740" y="1357"/>
                  </a:cubicBezTo>
                  <a:cubicBezTo>
                    <a:pt x="9740" y="1631"/>
                    <a:pt x="9633" y="1881"/>
                    <a:pt x="9442" y="2060"/>
                  </a:cubicBezTo>
                  <a:lnTo>
                    <a:pt x="8156" y="3334"/>
                  </a:lnTo>
                  <a:cubicBezTo>
                    <a:pt x="8025" y="3024"/>
                    <a:pt x="7847" y="2739"/>
                    <a:pt x="7597" y="2489"/>
                  </a:cubicBezTo>
                  <a:cubicBezTo>
                    <a:pt x="7097" y="1988"/>
                    <a:pt x="6436" y="1738"/>
                    <a:pt x="5777" y="1738"/>
                  </a:cubicBezTo>
                  <a:cubicBezTo>
                    <a:pt x="5117" y="1738"/>
                    <a:pt x="4459" y="1988"/>
                    <a:pt x="3965" y="2489"/>
                  </a:cubicBezTo>
                  <a:lnTo>
                    <a:pt x="1001" y="5453"/>
                  </a:lnTo>
                  <a:cubicBezTo>
                    <a:pt x="1" y="6453"/>
                    <a:pt x="1" y="8084"/>
                    <a:pt x="1001" y="9085"/>
                  </a:cubicBezTo>
                  <a:cubicBezTo>
                    <a:pt x="1501" y="9585"/>
                    <a:pt x="2156" y="9823"/>
                    <a:pt x="2810" y="9823"/>
                  </a:cubicBezTo>
                  <a:cubicBezTo>
                    <a:pt x="3465" y="9823"/>
                    <a:pt x="4120" y="9573"/>
                    <a:pt x="4632" y="9085"/>
                  </a:cubicBezTo>
                  <a:lnTo>
                    <a:pt x="6204" y="7501"/>
                  </a:lnTo>
                  <a:cubicBezTo>
                    <a:pt x="6287" y="7430"/>
                    <a:pt x="6287" y="7322"/>
                    <a:pt x="6204" y="7251"/>
                  </a:cubicBezTo>
                  <a:cubicBezTo>
                    <a:pt x="6176" y="7242"/>
                    <a:pt x="6143" y="7236"/>
                    <a:pt x="6109" y="7236"/>
                  </a:cubicBezTo>
                  <a:cubicBezTo>
                    <a:pt x="6055" y="7236"/>
                    <a:pt x="5997" y="7250"/>
                    <a:pt x="5954" y="7287"/>
                  </a:cubicBezTo>
                  <a:lnTo>
                    <a:pt x="4382" y="8858"/>
                  </a:lnTo>
                  <a:cubicBezTo>
                    <a:pt x="3965" y="9275"/>
                    <a:pt x="3406" y="9513"/>
                    <a:pt x="2810" y="9513"/>
                  </a:cubicBezTo>
                  <a:cubicBezTo>
                    <a:pt x="2215" y="9513"/>
                    <a:pt x="1667" y="9287"/>
                    <a:pt x="1251" y="8858"/>
                  </a:cubicBezTo>
                  <a:cubicBezTo>
                    <a:pt x="394" y="8001"/>
                    <a:pt x="394" y="6596"/>
                    <a:pt x="1251" y="5739"/>
                  </a:cubicBezTo>
                  <a:lnTo>
                    <a:pt x="4215" y="2774"/>
                  </a:lnTo>
                  <a:cubicBezTo>
                    <a:pt x="4632" y="2358"/>
                    <a:pt x="5180" y="2119"/>
                    <a:pt x="5775" y="2119"/>
                  </a:cubicBezTo>
                  <a:cubicBezTo>
                    <a:pt x="6370" y="2119"/>
                    <a:pt x="6918" y="2346"/>
                    <a:pt x="7335" y="2774"/>
                  </a:cubicBezTo>
                  <a:cubicBezTo>
                    <a:pt x="7573" y="3012"/>
                    <a:pt x="7775" y="3310"/>
                    <a:pt x="7871" y="3632"/>
                  </a:cubicBezTo>
                  <a:lnTo>
                    <a:pt x="6478" y="5036"/>
                  </a:lnTo>
                  <a:cubicBezTo>
                    <a:pt x="6287" y="5227"/>
                    <a:pt x="6049" y="5334"/>
                    <a:pt x="5775" y="5334"/>
                  </a:cubicBezTo>
                  <a:cubicBezTo>
                    <a:pt x="5513" y="5334"/>
                    <a:pt x="5251" y="5227"/>
                    <a:pt x="5073" y="5036"/>
                  </a:cubicBezTo>
                  <a:cubicBezTo>
                    <a:pt x="4989" y="4941"/>
                    <a:pt x="4918" y="4822"/>
                    <a:pt x="4858" y="4703"/>
                  </a:cubicBezTo>
                  <a:cubicBezTo>
                    <a:pt x="4829" y="4634"/>
                    <a:pt x="4751" y="4590"/>
                    <a:pt x="4677" y="4590"/>
                  </a:cubicBezTo>
                  <a:cubicBezTo>
                    <a:pt x="4662" y="4590"/>
                    <a:pt x="4647" y="4592"/>
                    <a:pt x="4632" y="4596"/>
                  </a:cubicBezTo>
                  <a:cubicBezTo>
                    <a:pt x="4537" y="4632"/>
                    <a:pt x="4501" y="4739"/>
                    <a:pt x="4525" y="4822"/>
                  </a:cubicBezTo>
                  <a:cubicBezTo>
                    <a:pt x="4596" y="4989"/>
                    <a:pt x="4692" y="5132"/>
                    <a:pt x="4823" y="5275"/>
                  </a:cubicBezTo>
                  <a:cubicBezTo>
                    <a:pt x="5073" y="5525"/>
                    <a:pt x="5418" y="5679"/>
                    <a:pt x="5775" y="5679"/>
                  </a:cubicBezTo>
                  <a:cubicBezTo>
                    <a:pt x="6132" y="5679"/>
                    <a:pt x="6478" y="5537"/>
                    <a:pt x="6728" y="5275"/>
                  </a:cubicBezTo>
                  <a:lnTo>
                    <a:pt x="9692" y="2310"/>
                  </a:lnTo>
                  <a:cubicBezTo>
                    <a:pt x="9942" y="2060"/>
                    <a:pt x="10097" y="1715"/>
                    <a:pt x="10097" y="1357"/>
                  </a:cubicBezTo>
                  <a:cubicBezTo>
                    <a:pt x="10097" y="1000"/>
                    <a:pt x="9954" y="655"/>
                    <a:pt x="9692" y="405"/>
                  </a:cubicBezTo>
                  <a:cubicBezTo>
                    <a:pt x="9442" y="155"/>
                    <a:pt x="9097" y="0"/>
                    <a:pt x="874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83"/>
            <p:cNvSpPr/>
            <p:nvPr/>
          </p:nvSpPr>
          <p:spPr>
            <a:xfrm>
              <a:off x="6705588" y="3808035"/>
              <a:ext cx="321744" cy="313787"/>
            </a:xfrm>
            <a:custGeom>
              <a:rect b="b" l="l" r="r" t="t"/>
              <a:pathLst>
                <a:path extrusionOk="0" h="9859" w="10109">
                  <a:moveTo>
                    <a:pt x="7281" y="1"/>
                  </a:moveTo>
                  <a:cubicBezTo>
                    <a:pt x="6623" y="1"/>
                    <a:pt x="5965" y="251"/>
                    <a:pt x="5465" y="751"/>
                  </a:cubicBezTo>
                  <a:lnTo>
                    <a:pt x="3894" y="2322"/>
                  </a:lnTo>
                  <a:cubicBezTo>
                    <a:pt x="3810" y="2406"/>
                    <a:pt x="3810" y="2501"/>
                    <a:pt x="3894" y="2584"/>
                  </a:cubicBezTo>
                  <a:cubicBezTo>
                    <a:pt x="3929" y="2620"/>
                    <a:pt x="3974" y="2638"/>
                    <a:pt x="4019" y="2638"/>
                  </a:cubicBezTo>
                  <a:cubicBezTo>
                    <a:pt x="4063" y="2638"/>
                    <a:pt x="4108" y="2620"/>
                    <a:pt x="4144" y="2584"/>
                  </a:cubicBezTo>
                  <a:lnTo>
                    <a:pt x="5715" y="1001"/>
                  </a:lnTo>
                  <a:cubicBezTo>
                    <a:pt x="6150" y="572"/>
                    <a:pt x="6715" y="358"/>
                    <a:pt x="7281" y="358"/>
                  </a:cubicBezTo>
                  <a:cubicBezTo>
                    <a:pt x="7846" y="358"/>
                    <a:pt x="8412" y="572"/>
                    <a:pt x="8847" y="1001"/>
                  </a:cubicBezTo>
                  <a:cubicBezTo>
                    <a:pt x="9704" y="1870"/>
                    <a:pt x="9704" y="3263"/>
                    <a:pt x="8847" y="4132"/>
                  </a:cubicBezTo>
                  <a:lnTo>
                    <a:pt x="5882" y="7085"/>
                  </a:lnTo>
                  <a:cubicBezTo>
                    <a:pt x="5465" y="7501"/>
                    <a:pt x="4918" y="7740"/>
                    <a:pt x="4322" y="7740"/>
                  </a:cubicBezTo>
                  <a:cubicBezTo>
                    <a:pt x="3727" y="7740"/>
                    <a:pt x="3179" y="7525"/>
                    <a:pt x="2763" y="7085"/>
                  </a:cubicBezTo>
                  <a:cubicBezTo>
                    <a:pt x="2524" y="6847"/>
                    <a:pt x="2322" y="6549"/>
                    <a:pt x="2227" y="6227"/>
                  </a:cubicBezTo>
                  <a:lnTo>
                    <a:pt x="3620" y="4823"/>
                  </a:lnTo>
                  <a:cubicBezTo>
                    <a:pt x="3810" y="4632"/>
                    <a:pt x="4048" y="4525"/>
                    <a:pt x="4322" y="4525"/>
                  </a:cubicBezTo>
                  <a:cubicBezTo>
                    <a:pt x="4584" y="4525"/>
                    <a:pt x="4846" y="4632"/>
                    <a:pt x="5025" y="4823"/>
                  </a:cubicBezTo>
                  <a:cubicBezTo>
                    <a:pt x="5108" y="4918"/>
                    <a:pt x="5179" y="5037"/>
                    <a:pt x="5239" y="5156"/>
                  </a:cubicBezTo>
                  <a:cubicBezTo>
                    <a:pt x="5269" y="5225"/>
                    <a:pt x="5347" y="5269"/>
                    <a:pt x="5420" y="5269"/>
                  </a:cubicBezTo>
                  <a:cubicBezTo>
                    <a:pt x="5435" y="5269"/>
                    <a:pt x="5451" y="5267"/>
                    <a:pt x="5465" y="5263"/>
                  </a:cubicBezTo>
                  <a:cubicBezTo>
                    <a:pt x="5560" y="5227"/>
                    <a:pt x="5596" y="5120"/>
                    <a:pt x="5572" y="5037"/>
                  </a:cubicBezTo>
                  <a:cubicBezTo>
                    <a:pt x="5501" y="4870"/>
                    <a:pt x="5406" y="4727"/>
                    <a:pt x="5275" y="4584"/>
                  </a:cubicBezTo>
                  <a:cubicBezTo>
                    <a:pt x="5025" y="4334"/>
                    <a:pt x="4679" y="4192"/>
                    <a:pt x="4322" y="4192"/>
                  </a:cubicBezTo>
                  <a:cubicBezTo>
                    <a:pt x="3965" y="4192"/>
                    <a:pt x="3620" y="4322"/>
                    <a:pt x="3370" y="4584"/>
                  </a:cubicBezTo>
                  <a:lnTo>
                    <a:pt x="1929" y="6037"/>
                  </a:lnTo>
                  <a:cubicBezTo>
                    <a:pt x="1893" y="6049"/>
                    <a:pt x="1881" y="6061"/>
                    <a:pt x="1870" y="6097"/>
                  </a:cubicBezTo>
                  <a:lnTo>
                    <a:pt x="405" y="7549"/>
                  </a:lnTo>
                  <a:cubicBezTo>
                    <a:pt x="155" y="7799"/>
                    <a:pt x="0" y="8144"/>
                    <a:pt x="0" y="8502"/>
                  </a:cubicBezTo>
                  <a:cubicBezTo>
                    <a:pt x="0" y="8859"/>
                    <a:pt x="143" y="9204"/>
                    <a:pt x="405" y="9454"/>
                  </a:cubicBezTo>
                  <a:cubicBezTo>
                    <a:pt x="655" y="9704"/>
                    <a:pt x="1000" y="9859"/>
                    <a:pt x="1358" y="9859"/>
                  </a:cubicBezTo>
                  <a:cubicBezTo>
                    <a:pt x="1715" y="9859"/>
                    <a:pt x="2060" y="9728"/>
                    <a:pt x="2310" y="9454"/>
                  </a:cubicBezTo>
                  <a:lnTo>
                    <a:pt x="3251" y="8513"/>
                  </a:lnTo>
                  <a:cubicBezTo>
                    <a:pt x="3322" y="8442"/>
                    <a:pt x="3322" y="8335"/>
                    <a:pt x="3251" y="8263"/>
                  </a:cubicBezTo>
                  <a:cubicBezTo>
                    <a:pt x="3215" y="8228"/>
                    <a:pt x="3170" y="8210"/>
                    <a:pt x="3126" y="8210"/>
                  </a:cubicBezTo>
                  <a:cubicBezTo>
                    <a:pt x="3081" y="8210"/>
                    <a:pt x="3036" y="8228"/>
                    <a:pt x="3001" y="8263"/>
                  </a:cubicBezTo>
                  <a:lnTo>
                    <a:pt x="2060" y="9204"/>
                  </a:lnTo>
                  <a:cubicBezTo>
                    <a:pt x="1870" y="9395"/>
                    <a:pt x="1631" y="9502"/>
                    <a:pt x="1358" y="9502"/>
                  </a:cubicBezTo>
                  <a:cubicBezTo>
                    <a:pt x="1096" y="9502"/>
                    <a:pt x="834" y="9395"/>
                    <a:pt x="655" y="9204"/>
                  </a:cubicBezTo>
                  <a:cubicBezTo>
                    <a:pt x="465" y="9014"/>
                    <a:pt x="357" y="8775"/>
                    <a:pt x="357" y="8502"/>
                  </a:cubicBezTo>
                  <a:cubicBezTo>
                    <a:pt x="357" y="8240"/>
                    <a:pt x="465" y="7978"/>
                    <a:pt x="655" y="7799"/>
                  </a:cubicBezTo>
                  <a:lnTo>
                    <a:pt x="1941" y="6525"/>
                  </a:lnTo>
                  <a:cubicBezTo>
                    <a:pt x="2072" y="6835"/>
                    <a:pt x="2251" y="7120"/>
                    <a:pt x="2501" y="7370"/>
                  </a:cubicBezTo>
                  <a:cubicBezTo>
                    <a:pt x="2989" y="7859"/>
                    <a:pt x="3632" y="8132"/>
                    <a:pt x="4322" y="8132"/>
                  </a:cubicBezTo>
                  <a:cubicBezTo>
                    <a:pt x="5001" y="8132"/>
                    <a:pt x="5644" y="7859"/>
                    <a:pt x="6132" y="7370"/>
                  </a:cubicBezTo>
                  <a:lnTo>
                    <a:pt x="9097" y="4406"/>
                  </a:lnTo>
                  <a:cubicBezTo>
                    <a:pt x="10109" y="3382"/>
                    <a:pt x="10109" y="1751"/>
                    <a:pt x="9097" y="751"/>
                  </a:cubicBezTo>
                  <a:cubicBezTo>
                    <a:pt x="8597" y="251"/>
                    <a:pt x="7939" y="1"/>
                    <a:pt x="728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6" name="Google Shape;7026;p83"/>
          <p:cNvGrpSpPr/>
          <p:nvPr/>
        </p:nvGrpSpPr>
        <p:grpSpPr>
          <a:xfrm>
            <a:off x="6219391" y="3816756"/>
            <a:ext cx="356627" cy="334252"/>
            <a:chOff x="6219391" y="3816756"/>
            <a:chExt cx="356627" cy="334252"/>
          </a:xfrm>
        </p:grpSpPr>
        <p:sp>
          <p:nvSpPr>
            <p:cNvPr id="7027" name="Google Shape;7027;p83"/>
            <p:cNvSpPr/>
            <p:nvPr/>
          </p:nvSpPr>
          <p:spPr>
            <a:xfrm>
              <a:off x="6219391" y="3816756"/>
              <a:ext cx="306594" cy="334252"/>
            </a:xfrm>
            <a:custGeom>
              <a:rect b="b" l="l" r="r" t="t"/>
              <a:pathLst>
                <a:path extrusionOk="0" h="10502" w="9633">
                  <a:moveTo>
                    <a:pt x="8394" y="4179"/>
                  </a:moveTo>
                  <a:cubicBezTo>
                    <a:pt x="8906" y="4251"/>
                    <a:pt x="9299" y="4703"/>
                    <a:pt x="9299" y="5239"/>
                  </a:cubicBezTo>
                  <a:cubicBezTo>
                    <a:pt x="9299" y="5775"/>
                    <a:pt x="8906" y="6215"/>
                    <a:pt x="8394" y="6299"/>
                  </a:cubicBezTo>
                  <a:lnTo>
                    <a:pt x="8394" y="4179"/>
                  </a:lnTo>
                  <a:close/>
                  <a:moveTo>
                    <a:pt x="1203" y="4013"/>
                  </a:moveTo>
                  <a:lnTo>
                    <a:pt x="1203" y="6489"/>
                  </a:lnTo>
                  <a:lnTo>
                    <a:pt x="846" y="6489"/>
                  </a:lnTo>
                  <a:cubicBezTo>
                    <a:pt x="548" y="6489"/>
                    <a:pt x="310" y="6251"/>
                    <a:pt x="310" y="5953"/>
                  </a:cubicBezTo>
                  <a:lnTo>
                    <a:pt x="310" y="4549"/>
                  </a:lnTo>
                  <a:cubicBezTo>
                    <a:pt x="310" y="4251"/>
                    <a:pt x="548" y="4013"/>
                    <a:pt x="846" y="4013"/>
                  </a:cubicBezTo>
                  <a:close/>
                  <a:moveTo>
                    <a:pt x="2596" y="4001"/>
                  </a:moveTo>
                  <a:lnTo>
                    <a:pt x="2596" y="6489"/>
                  </a:lnTo>
                  <a:lnTo>
                    <a:pt x="1525" y="6489"/>
                  </a:lnTo>
                  <a:lnTo>
                    <a:pt x="1525" y="4001"/>
                  </a:lnTo>
                  <a:close/>
                  <a:moveTo>
                    <a:pt x="2799" y="7692"/>
                  </a:moveTo>
                  <a:lnTo>
                    <a:pt x="2799" y="8418"/>
                  </a:lnTo>
                  <a:lnTo>
                    <a:pt x="2477" y="8418"/>
                  </a:lnTo>
                  <a:lnTo>
                    <a:pt x="2679" y="7692"/>
                  </a:lnTo>
                  <a:close/>
                  <a:moveTo>
                    <a:pt x="2560" y="6811"/>
                  </a:moveTo>
                  <a:lnTo>
                    <a:pt x="1941" y="9121"/>
                  </a:lnTo>
                  <a:lnTo>
                    <a:pt x="1525" y="9121"/>
                  </a:lnTo>
                  <a:lnTo>
                    <a:pt x="1525" y="6811"/>
                  </a:lnTo>
                  <a:close/>
                  <a:moveTo>
                    <a:pt x="8061" y="310"/>
                  </a:moveTo>
                  <a:lnTo>
                    <a:pt x="8061" y="10180"/>
                  </a:lnTo>
                  <a:lnTo>
                    <a:pt x="7335" y="10180"/>
                  </a:lnTo>
                  <a:lnTo>
                    <a:pt x="7335" y="3227"/>
                  </a:lnTo>
                  <a:cubicBezTo>
                    <a:pt x="7335" y="3132"/>
                    <a:pt x="7251" y="3060"/>
                    <a:pt x="7168" y="3060"/>
                  </a:cubicBezTo>
                  <a:cubicBezTo>
                    <a:pt x="7085" y="3060"/>
                    <a:pt x="7001" y="3132"/>
                    <a:pt x="7001" y="3227"/>
                  </a:cubicBezTo>
                  <a:lnTo>
                    <a:pt x="7001" y="9085"/>
                  </a:lnTo>
                  <a:cubicBezTo>
                    <a:pt x="6799" y="8811"/>
                    <a:pt x="6489" y="8406"/>
                    <a:pt x="6085" y="8013"/>
                  </a:cubicBezTo>
                  <a:cubicBezTo>
                    <a:pt x="5620" y="7573"/>
                    <a:pt x="5144" y="7216"/>
                    <a:pt x="4656" y="6966"/>
                  </a:cubicBezTo>
                  <a:cubicBezTo>
                    <a:pt x="4084" y="6668"/>
                    <a:pt x="3525" y="6501"/>
                    <a:pt x="2941" y="6489"/>
                  </a:cubicBezTo>
                  <a:lnTo>
                    <a:pt x="2941" y="4001"/>
                  </a:lnTo>
                  <a:cubicBezTo>
                    <a:pt x="3525" y="3965"/>
                    <a:pt x="4084" y="3810"/>
                    <a:pt x="4656" y="3525"/>
                  </a:cubicBezTo>
                  <a:cubicBezTo>
                    <a:pt x="5144" y="3275"/>
                    <a:pt x="5620" y="2917"/>
                    <a:pt x="6085" y="2465"/>
                  </a:cubicBezTo>
                  <a:cubicBezTo>
                    <a:pt x="6489" y="2084"/>
                    <a:pt x="6799" y="1679"/>
                    <a:pt x="7001" y="1393"/>
                  </a:cubicBezTo>
                  <a:lnTo>
                    <a:pt x="7001" y="2441"/>
                  </a:lnTo>
                  <a:cubicBezTo>
                    <a:pt x="7001" y="2524"/>
                    <a:pt x="7085" y="2596"/>
                    <a:pt x="7168" y="2596"/>
                  </a:cubicBezTo>
                  <a:cubicBezTo>
                    <a:pt x="7251" y="2596"/>
                    <a:pt x="7335" y="2524"/>
                    <a:pt x="7335" y="2441"/>
                  </a:cubicBezTo>
                  <a:lnTo>
                    <a:pt x="7335" y="310"/>
                  </a:lnTo>
                  <a:close/>
                  <a:moveTo>
                    <a:pt x="7168" y="0"/>
                  </a:moveTo>
                  <a:cubicBezTo>
                    <a:pt x="7085" y="0"/>
                    <a:pt x="7001" y="72"/>
                    <a:pt x="7001" y="167"/>
                  </a:cubicBezTo>
                  <a:lnTo>
                    <a:pt x="7001" y="822"/>
                  </a:lnTo>
                  <a:cubicBezTo>
                    <a:pt x="6906" y="977"/>
                    <a:pt x="6489" y="1620"/>
                    <a:pt x="5847" y="2251"/>
                  </a:cubicBezTo>
                  <a:cubicBezTo>
                    <a:pt x="5156" y="2905"/>
                    <a:pt x="4084" y="3691"/>
                    <a:pt x="2775" y="3691"/>
                  </a:cubicBezTo>
                  <a:lnTo>
                    <a:pt x="858" y="3691"/>
                  </a:lnTo>
                  <a:cubicBezTo>
                    <a:pt x="382" y="3691"/>
                    <a:pt x="1" y="4072"/>
                    <a:pt x="1" y="4549"/>
                  </a:cubicBezTo>
                  <a:lnTo>
                    <a:pt x="1" y="5953"/>
                  </a:lnTo>
                  <a:cubicBezTo>
                    <a:pt x="1" y="6430"/>
                    <a:pt x="382" y="6811"/>
                    <a:pt x="858" y="6811"/>
                  </a:cubicBezTo>
                  <a:lnTo>
                    <a:pt x="1215" y="6811"/>
                  </a:lnTo>
                  <a:lnTo>
                    <a:pt x="1215" y="9287"/>
                  </a:lnTo>
                  <a:cubicBezTo>
                    <a:pt x="1215" y="9371"/>
                    <a:pt x="1286" y="9454"/>
                    <a:pt x="1382" y="9454"/>
                  </a:cubicBezTo>
                  <a:lnTo>
                    <a:pt x="2084" y="9454"/>
                  </a:lnTo>
                  <a:cubicBezTo>
                    <a:pt x="2156" y="9454"/>
                    <a:pt x="2215" y="9406"/>
                    <a:pt x="2239" y="9335"/>
                  </a:cubicBezTo>
                  <a:lnTo>
                    <a:pt x="2394" y="8751"/>
                  </a:lnTo>
                  <a:lnTo>
                    <a:pt x="2953" y="8751"/>
                  </a:lnTo>
                  <a:cubicBezTo>
                    <a:pt x="3049" y="8751"/>
                    <a:pt x="3120" y="8680"/>
                    <a:pt x="3120" y="8585"/>
                  </a:cubicBezTo>
                  <a:lnTo>
                    <a:pt x="3120" y="7525"/>
                  </a:lnTo>
                  <a:cubicBezTo>
                    <a:pt x="3120" y="7442"/>
                    <a:pt x="3049" y="7370"/>
                    <a:pt x="2953" y="7370"/>
                  </a:cubicBezTo>
                  <a:lnTo>
                    <a:pt x="2763" y="7370"/>
                  </a:lnTo>
                  <a:lnTo>
                    <a:pt x="2918" y="6811"/>
                  </a:lnTo>
                  <a:cubicBezTo>
                    <a:pt x="4168" y="6858"/>
                    <a:pt x="5192" y="7620"/>
                    <a:pt x="5858" y="8263"/>
                  </a:cubicBezTo>
                  <a:cubicBezTo>
                    <a:pt x="6513" y="8882"/>
                    <a:pt x="6930" y="9525"/>
                    <a:pt x="7025" y="9692"/>
                  </a:cubicBezTo>
                  <a:lnTo>
                    <a:pt x="7025" y="10347"/>
                  </a:lnTo>
                  <a:cubicBezTo>
                    <a:pt x="7025" y="10430"/>
                    <a:pt x="7097" y="10502"/>
                    <a:pt x="7180" y="10502"/>
                  </a:cubicBezTo>
                  <a:lnTo>
                    <a:pt x="8240" y="10502"/>
                  </a:lnTo>
                  <a:cubicBezTo>
                    <a:pt x="8335" y="10502"/>
                    <a:pt x="8406" y="10430"/>
                    <a:pt x="8406" y="10347"/>
                  </a:cubicBezTo>
                  <a:lnTo>
                    <a:pt x="8406" y="6632"/>
                  </a:lnTo>
                  <a:cubicBezTo>
                    <a:pt x="9109" y="6549"/>
                    <a:pt x="9633" y="5965"/>
                    <a:pt x="9633" y="5251"/>
                  </a:cubicBezTo>
                  <a:cubicBezTo>
                    <a:pt x="9621" y="4537"/>
                    <a:pt x="9085" y="3941"/>
                    <a:pt x="8394" y="3870"/>
                  </a:cubicBezTo>
                  <a:lnTo>
                    <a:pt x="8394" y="167"/>
                  </a:lnTo>
                  <a:cubicBezTo>
                    <a:pt x="8394" y="72"/>
                    <a:pt x="8311" y="0"/>
                    <a:pt x="822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83"/>
            <p:cNvSpPr/>
            <p:nvPr/>
          </p:nvSpPr>
          <p:spPr>
            <a:xfrm>
              <a:off x="6549060" y="3978567"/>
              <a:ext cx="26958" cy="10630"/>
            </a:xfrm>
            <a:custGeom>
              <a:rect b="b" l="l" r="r" t="t"/>
              <a:pathLst>
                <a:path extrusionOk="0" h="334" w="847">
                  <a:moveTo>
                    <a:pt x="156" y="0"/>
                  </a:moveTo>
                  <a:cubicBezTo>
                    <a:pt x="72" y="0"/>
                    <a:pt x="1" y="84"/>
                    <a:pt x="1" y="167"/>
                  </a:cubicBezTo>
                  <a:cubicBezTo>
                    <a:pt x="1" y="262"/>
                    <a:pt x="72" y="334"/>
                    <a:pt x="156" y="334"/>
                  </a:cubicBezTo>
                  <a:lnTo>
                    <a:pt x="680" y="334"/>
                  </a:lnTo>
                  <a:cubicBezTo>
                    <a:pt x="763" y="334"/>
                    <a:pt x="846" y="262"/>
                    <a:pt x="846" y="167"/>
                  </a:cubicBezTo>
                  <a:cubicBezTo>
                    <a:pt x="846" y="84"/>
                    <a:pt x="775" y="0"/>
                    <a:pt x="68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83"/>
            <p:cNvSpPr/>
            <p:nvPr/>
          </p:nvSpPr>
          <p:spPr>
            <a:xfrm>
              <a:off x="6525572" y="3915357"/>
              <a:ext cx="24666" cy="22311"/>
            </a:xfrm>
            <a:custGeom>
              <a:rect b="b" l="l" r="r" t="t"/>
              <a:pathLst>
                <a:path extrusionOk="0" h="701" w="775">
                  <a:moveTo>
                    <a:pt x="605" y="1"/>
                  </a:moveTo>
                  <a:cubicBezTo>
                    <a:pt x="563" y="1"/>
                    <a:pt x="519" y="16"/>
                    <a:pt x="477" y="46"/>
                  </a:cubicBezTo>
                  <a:lnTo>
                    <a:pt x="108" y="415"/>
                  </a:lnTo>
                  <a:cubicBezTo>
                    <a:pt x="1" y="522"/>
                    <a:pt x="84" y="700"/>
                    <a:pt x="227" y="700"/>
                  </a:cubicBezTo>
                  <a:cubicBezTo>
                    <a:pt x="275" y="700"/>
                    <a:pt x="322" y="677"/>
                    <a:pt x="346" y="653"/>
                  </a:cubicBezTo>
                  <a:lnTo>
                    <a:pt x="715" y="284"/>
                  </a:lnTo>
                  <a:cubicBezTo>
                    <a:pt x="775" y="224"/>
                    <a:pt x="775" y="117"/>
                    <a:pt x="715" y="46"/>
                  </a:cubicBezTo>
                  <a:cubicBezTo>
                    <a:pt x="685" y="16"/>
                    <a:pt x="647" y="1"/>
                    <a:pt x="60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83"/>
            <p:cNvSpPr/>
            <p:nvPr/>
          </p:nvSpPr>
          <p:spPr>
            <a:xfrm>
              <a:off x="6527099" y="4030191"/>
              <a:ext cx="23139" cy="22661"/>
            </a:xfrm>
            <a:custGeom>
              <a:rect b="b" l="l" r="r" t="t"/>
              <a:pathLst>
                <a:path extrusionOk="0" h="712" w="727">
                  <a:moveTo>
                    <a:pt x="183" y="1"/>
                  </a:moveTo>
                  <a:cubicBezTo>
                    <a:pt x="140" y="1"/>
                    <a:pt x="96" y="15"/>
                    <a:pt x="60" y="45"/>
                  </a:cubicBezTo>
                  <a:cubicBezTo>
                    <a:pt x="0" y="105"/>
                    <a:pt x="0" y="212"/>
                    <a:pt x="60" y="283"/>
                  </a:cubicBezTo>
                  <a:lnTo>
                    <a:pt x="429" y="664"/>
                  </a:lnTo>
                  <a:cubicBezTo>
                    <a:pt x="466" y="696"/>
                    <a:pt x="505" y="711"/>
                    <a:pt x="543" y="711"/>
                  </a:cubicBezTo>
                  <a:cubicBezTo>
                    <a:pt x="590" y="711"/>
                    <a:pt x="634" y="687"/>
                    <a:pt x="667" y="641"/>
                  </a:cubicBezTo>
                  <a:cubicBezTo>
                    <a:pt x="727" y="569"/>
                    <a:pt x="727" y="486"/>
                    <a:pt x="667" y="426"/>
                  </a:cubicBezTo>
                  <a:lnTo>
                    <a:pt x="298" y="45"/>
                  </a:lnTo>
                  <a:cubicBezTo>
                    <a:pt x="268" y="15"/>
                    <a:pt x="227" y="1"/>
                    <a:pt x="18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1" name="Google Shape;7031;p83"/>
          <p:cNvGrpSpPr/>
          <p:nvPr/>
        </p:nvGrpSpPr>
        <p:grpSpPr>
          <a:xfrm>
            <a:off x="5778676" y="3826972"/>
            <a:ext cx="349052" cy="313055"/>
            <a:chOff x="5778676" y="3826972"/>
            <a:chExt cx="349052" cy="313055"/>
          </a:xfrm>
        </p:grpSpPr>
        <p:sp>
          <p:nvSpPr>
            <p:cNvPr id="7032" name="Google Shape;7032;p83"/>
            <p:cNvSpPr/>
            <p:nvPr/>
          </p:nvSpPr>
          <p:spPr>
            <a:xfrm>
              <a:off x="5923045" y="3890659"/>
              <a:ext cx="27690" cy="48155"/>
            </a:xfrm>
            <a:custGeom>
              <a:rect b="b" l="l" r="r" t="t"/>
              <a:pathLst>
                <a:path extrusionOk="0" h="1513" w="87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83"/>
            <p:cNvSpPr/>
            <p:nvPr/>
          </p:nvSpPr>
          <p:spPr>
            <a:xfrm>
              <a:off x="5976866" y="3843268"/>
              <a:ext cx="80364" cy="80364"/>
            </a:xfrm>
            <a:custGeom>
              <a:rect b="b" l="l" r="r" t="t"/>
              <a:pathLst>
                <a:path extrusionOk="0" h="2525" w="2525">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83"/>
            <p:cNvSpPr/>
            <p:nvPr/>
          </p:nvSpPr>
          <p:spPr>
            <a:xfrm>
              <a:off x="5879473" y="3826972"/>
              <a:ext cx="193288" cy="144051"/>
            </a:xfrm>
            <a:custGeom>
              <a:rect b="b" l="l" r="r" t="t"/>
              <a:pathLst>
                <a:path extrusionOk="0" h="4526" w="6073">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83"/>
            <p:cNvSpPr/>
            <p:nvPr/>
          </p:nvSpPr>
          <p:spPr>
            <a:xfrm>
              <a:off x="6003760" y="3859946"/>
              <a:ext cx="26958" cy="47773"/>
            </a:xfrm>
            <a:custGeom>
              <a:rect b="b" l="l" r="r" t="t"/>
              <a:pathLst>
                <a:path extrusionOk="0" h="1501" w="847">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83"/>
            <p:cNvSpPr/>
            <p:nvPr/>
          </p:nvSpPr>
          <p:spPr>
            <a:xfrm>
              <a:off x="5778676" y="3939865"/>
              <a:ext cx="349052" cy="200163"/>
            </a:xfrm>
            <a:custGeom>
              <a:rect b="b" l="l" r="r" t="t"/>
              <a:pathLst>
                <a:path extrusionOk="0" h="6289" w="10967">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7" name="Google Shape;7037;p83"/>
          <p:cNvGrpSpPr/>
          <p:nvPr/>
        </p:nvGrpSpPr>
        <p:grpSpPr>
          <a:xfrm>
            <a:off x="5355784" y="3834547"/>
            <a:ext cx="299019" cy="297905"/>
            <a:chOff x="5355784" y="3834547"/>
            <a:chExt cx="299019" cy="297905"/>
          </a:xfrm>
        </p:grpSpPr>
        <p:sp>
          <p:nvSpPr>
            <p:cNvPr id="7038" name="Google Shape;7038;p83"/>
            <p:cNvSpPr/>
            <p:nvPr/>
          </p:nvSpPr>
          <p:spPr>
            <a:xfrm>
              <a:off x="5355784" y="3834547"/>
              <a:ext cx="299019" cy="297905"/>
            </a:xfrm>
            <a:custGeom>
              <a:rect b="b" l="l" r="r" t="t"/>
              <a:pathLst>
                <a:path extrusionOk="0" h="9360" w="9395">
                  <a:moveTo>
                    <a:pt x="3572" y="5454"/>
                  </a:moveTo>
                  <a:cubicBezTo>
                    <a:pt x="3679" y="5573"/>
                    <a:pt x="3786" y="5704"/>
                    <a:pt x="3929" y="5811"/>
                  </a:cubicBezTo>
                  <a:lnTo>
                    <a:pt x="3405" y="6335"/>
                  </a:lnTo>
                  <a:cubicBezTo>
                    <a:pt x="3393" y="6311"/>
                    <a:pt x="3393" y="6299"/>
                    <a:pt x="3382" y="6287"/>
                  </a:cubicBezTo>
                  <a:lnTo>
                    <a:pt x="3096" y="6002"/>
                  </a:lnTo>
                  <a:cubicBezTo>
                    <a:pt x="3084" y="5990"/>
                    <a:pt x="3060" y="5978"/>
                    <a:pt x="3048" y="5978"/>
                  </a:cubicBezTo>
                  <a:lnTo>
                    <a:pt x="3572" y="5454"/>
                  </a:lnTo>
                  <a:close/>
                  <a:moveTo>
                    <a:pt x="2748" y="6109"/>
                  </a:moveTo>
                  <a:cubicBezTo>
                    <a:pt x="2804" y="6109"/>
                    <a:pt x="2858" y="6133"/>
                    <a:pt x="2893" y="6180"/>
                  </a:cubicBezTo>
                  <a:lnTo>
                    <a:pt x="3179" y="6466"/>
                  </a:lnTo>
                  <a:cubicBezTo>
                    <a:pt x="3274" y="6573"/>
                    <a:pt x="3274" y="6704"/>
                    <a:pt x="3191" y="6788"/>
                  </a:cubicBezTo>
                  <a:lnTo>
                    <a:pt x="3036" y="6954"/>
                  </a:lnTo>
                  <a:lnTo>
                    <a:pt x="2429" y="6347"/>
                  </a:lnTo>
                  <a:lnTo>
                    <a:pt x="2584" y="6180"/>
                  </a:lnTo>
                  <a:cubicBezTo>
                    <a:pt x="2631" y="6133"/>
                    <a:pt x="2691" y="6109"/>
                    <a:pt x="2748" y="6109"/>
                  </a:cubicBezTo>
                  <a:close/>
                  <a:moveTo>
                    <a:pt x="2215" y="6549"/>
                  </a:moveTo>
                  <a:lnTo>
                    <a:pt x="2822" y="7169"/>
                  </a:lnTo>
                  <a:lnTo>
                    <a:pt x="965" y="9026"/>
                  </a:lnTo>
                  <a:cubicBezTo>
                    <a:pt x="923" y="9068"/>
                    <a:pt x="866" y="9088"/>
                    <a:pt x="810" y="9088"/>
                  </a:cubicBezTo>
                  <a:cubicBezTo>
                    <a:pt x="753" y="9088"/>
                    <a:pt x="697" y="9068"/>
                    <a:pt x="655" y="9026"/>
                  </a:cubicBezTo>
                  <a:lnTo>
                    <a:pt x="369" y="8740"/>
                  </a:lnTo>
                  <a:cubicBezTo>
                    <a:pt x="262" y="8657"/>
                    <a:pt x="262" y="8502"/>
                    <a:pt x="357" y="8419"/>
                  </a:cubicBezTo>
                  <a:lnTo>
                    <a:pt x="2215" y="6549"/>
                  </a:lnTo>
                  <a:close/>
                  <a:moveTo>
                    <a:pt x="6096" y="1"/>
                  </a:moveTo>
                  <a:cubicBezTo>
                    <a:pt x="3417" y="1"/>
                    <a:pt x="1869" y="3061"/>
                    <a:pt x="3441" y="5216"/>
                  </a:cubicBezTo>
                  <a:lnTo>
                    <a:pt x="2810" y="5835"/>
                  </a:lnTo>
                  <a:cubicBezTo>
                    <a:pt x="2798" y="5834"/>
                    <a:pt x="2786" y="5834"/>
                    <a:pt x="2774" y="5834"/>
                  </a:cubicBezTo>
                  <a:cubicBezTo>
                    <a:pt x="2643" y="5834"/>
                    <a:pt x="2516" y="5892"/>
                    <a:pt x="2429" y="5990"/>
                  </a:cubicBezTo>
                  <a:lnTo>
                    <a:pt x="191" y="8216"/>
                  </a:lnTo>
                  <a:cubicBezTo>
                    <a:pt x="0" y="8419"/>
                    <a:pt x="0" y="8728"/>
                    <a:pt x="191" y="8919"/>
                  </a:cubicBezTo>
                  <a:lnTo>
                    <a:pt x="465" y="9216"/>
                  </a:lnTo>
                  <a:cubicBezTo>
                    <a:pt x="560" y="9312"/>
                    <a:pt x="685" y="9359"/>
                    <a:pt x="810" y="9359"/>
                  </a:cubicBezTo>
                  <a:cubicBezTo>
                    <a:pt x="935" y="9359"/>
                    <a:pt x="1060" y="9312"/>
                    <a:pt x="1155" y="9216"/>
                  </a:cubicBezTo>
                  <a:lnTo>
                    <a:pt x="3120" y="7252"/>
                  </a:lnTo>
                  <a:lnTo>
                    <a:pt x="3393" y="6990"/>
                  </a:lnTo>
                  <a:cubicBezTo>
                    <a:pt x="3501" y="6883"/>
                    <a:pt x="3536" y="6752"/>
                    <a:pt x="3536" y="6597"/>
                  </a:cubicBezTo>
                  <a:lnTo>
                    <a:pt x="4167" y="5978"/>
                  </a:lnTo>
                  <a:cubicBezTo>
                    <a:pt x="4632" y="6299"/>
                    <a:pt x="5179" y="6526"/>
                    <a:pt x="5763" y="6573"/>
                  </a:cubicBezTo>
                  <a:lnTo>
                    <a:pt x="5775" y="6573"/>
                  </a:lnTo>
                  <a:cubicBezTo>
                    <a:pt x="5846" y="6573"/>
                    <a:pt x="5906" y="6514"/>
                    <a:pt x="5906" y="6454"/>
                  </a:cubicBezTo>
                  <a:cubicBezTo>
                    <a:pt x="5918" y="6371"/>
                    <a:pt x="5858" y="6299"/>
                    <a:pt x="5787" y="6299"/>
                  </a:cubicBezTo>
                  <a:cubicBezTo>
                    <a:pt x="5191" y="6240"/>
                    <a:pt x="4644" y="6002"/>
                    <a:pt x="4191" y="5645"/>
                  </a:cubicBezTo>
                  <a:cubicBezTo>
                    <a:pt x="1977" y="3847"/>
                    <a:pt x="3286" y="287"/>
                    <a:pt x="6096" y="287"/>
                  </a:cubicBezTo>
                  <a:cubicBezTo>
                    <a:pt x="7680" y="287"/>
                    <a:pt x="8942" y="1489"/>
                    <a:pt x="9108" y="3001"/>
                  </a:cubicBezTo>
                  <a:cubicBezTo>
                    <a:pt x="9119" y="3067"/>
                    <a:pt x="9170" y="3122"/>
                    <a:pt x="9233" y="3122"/>
                  </a:cubicBezTo>
                  <a:cubicBezTo>
                    <a:pt x="9239" y="3122"/>
                    <a:pt x="9245" y="3121"/>
                    <a:pt x="9251" y="3120"/>
                  </a:cubicBezTo>
                  <a:cubicBezTo>
                    <a:pt x="9335" y="3097"/>
                    <a:pt x="9394" y="3037"/>
                    <a:pt x="9370" y="2966"/>
                  </a:cubicBezTo>
                  <a:cubicBezTo>
                    <a:pt x="9216" y="1334"/>
                    <a:pt x="7823" y="1"/>
                    <a:pt x="6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83"/>
            <p:cNvSpPr/>
            <p:nvPr/>
          </p:nvSpPr>
          <p:spPr>
            <a:xfrm>
              <a:off x="5455054" y="3854280"/>
              <a:ext cx="179666" cy="171296"/>
            </a:xfrm>
            <a:custGeom>
              <a:rect b="b" l="l" r="r" t="t"/>
              <a:pathLst>
                <a:path extrusionOk="0" h="5382" w="5645">
                  <a:moveTo>
                    <a:pt x="2953" y="274"/>
                  </a:moveTo>
                  <a:cubicBezTo>
                    <a:pt x="4275" y="274"/>
                    <a:pt x="5358" y="1345"/>
                    <a:pt x="5358" y="2691"/>
                  </a:cubicBezTo>
                  <a:cubicBezTo>
                    <a:pt x="5358" y="4024"/>
                    <a:pt x="4275" y="5096"/>
                    <a:pt x="2953" y="5096"/>
                  </a:cubicBezTo>
                  <a:cubicBezTo>
                    <a:pt x="2322" y="5096"/>
                    <a:pt x="1715" y="4858"/>
                    <a:pt x="1239" y="4405"/>
                  </a:cubicBezTo>
                  <a:cubicBezTo>
                    <a:pt x="298" y="3465"/>
                    <a:pt x="298" y="1929"/>
                    <a:pt x="1239" y="976"/>
                  </a:cubicBezTo>
                  <a:cubicBezTo>
                    <a:pt x="1715" y="500"/>
                    <a:pt x="2322" y="274"/>
                    <a:pt x="2953" y="274"/>
                  </a:cubicBezTo>
                  <a:close/>
                  <a:moveTo>
                    <a:pt x="2958" y="0"/>
                  </a:moveTo>
                  <a:cubicBezTo>
                    <a:pt x="2269" y="0"/>
                    <a:pt x="1578" y="262"/>
                    <a:pt x="1048" y="786"/>
                  </a:cubicBezTo>
                  <a:cubicBezTo>
                    <a:pt x="1" y="1822"/>
                    <a:pt x="1" y="3536"/>
                    <a:pt x="1048" y="4596"/>
                  </a:cubicBezTo>
                  <a:cubicBezTo>
                    <a:pt x="1572" y="5120"/>
                    <a:pt x="2263" y="5382"/>
                    <a:pt x="2953" y="5382"/>
                  </a:cubicBezTo>
                  <a:cubicBezTo>
                    <a:pt x="4430" y="5370"/>
                    <a:pt x="5644" y="4179"/>
                    <a:pt x="5644" y="2691"/>
                  </a:cubicBezTo>
                  <a:cubicBezTo>
                    <a:pt x="5644" y="1977"/>
                    <a:pt x="5358" y="1286"/>
                    <a:pt x="4858" y="786"/>
                  </a:cubicBezTo>
                  <a:cubicBezTo>
                    <a:pt x="4335" y="262"/>
                    <a:pt x="3647" y="0"/>
                    <a:pt x="295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83"/>
            <p:cNvSpPr/>
            <p:nvPr/>
          </p:nvSpPr>
          <p:spPr>
            <a:xfrm>
              <a:off x="5508110" y="3886490"/>
              <a:ext cx="81510" cy="99302"/>
            </a:xfrm>
            <a:custGeom>
              <a:rect b="b" l="l" r="r" t="t"/>
              <a:pathLst>
                <a:path extrusionOk="0" h="3120" w="2561">
                  <a:moveTo>
                    <a:pt x="1286" y="262"/>
                  </a:moveTo>
                  <a:cubicBezTo>
                    <a:pt x="1596" y="262"/>
                    <a:pt x="1846" y="512"/>
                    <a:pt x="1846" y="834"/>
                  </a:cubicBezTo>
                  <a:cubicBezTo>
                    <a:pt x="1846" y="1143"/>
                    <a:pt x="1596" y="1393"/>
                    <a:pt x="1286" y="1393"/>
                  </a:cubicBezTo>
                  <a:cubicBezTo>
                    <a:pt x="977" y="1393"/>
                    <a:pt x="715" y="1143"/>
                    <a:pt x="715" y="834"/>
                  </a:cubicBezTo>
                  <a:cubicBezTo>
                    <a:pt x="739" y="512"/>
                    <a:pt x="977" y="262"/>
                    <a:pt x="1286" y="262"/>
                  </a:cubicBezTo>
                  <a:close/>
                  <a:moveTo>
                    <a:pt x="1703" y="1667"/>
                  </a:moveTo>
                  <a:cubicBezTo>
                    <a:pt x="2036" y="1667"/>
                    <a:pt x="2310" y="1929"/>
                    <a:pt x="2310" y="2274"/>
                  </a:cubicBezTo>
                  <a:lnTo>
                    <a:pt x="2310" y="2858"/>
                  </a:lnTo>
                  <a:lnTo>
                    <a:pt x="2001" y="2858"/>
                  </a:lnTo>
                  <a:lnTo>
                    <a:pt x="2001" y="2262"/>
                  </a:lnTo>
                  <a:cubicBezTo>
                    <a:pt x="2001" y="2179"/>
                    <a:pt x="1941" y="2119"/>
                    <a:pt x="1870" y="2119"/>
                  </a:cubicBezTo>
                  <a:cubicBezTo>
                    <a:pt x="1786" y="2119"/>
                    <a:pt x="1727" y="2179"/>
                    <a:pt x="1727" y="2262"/>
                  </a:cubicBezTo>
                  <a:lnTo>
                    <a:pt x="1727" y="2858"/>
                  </a:lnTo>
                  <a:lnTo>
                    <a:pt x="870" y="2858"/>
                  </a:lnTo>
                  <a:lnTo>
                    <a:pt x="870" y="2262"/>
                  </a:lnTo>
                  <a:cubicBezTo>
                    <a:pt x="870" y="2179"/>
                    <a:pt x="810" y="2119"/>
                    <a:pt x="727" y="2119"/>
                  </a:cubicBezTo>
                  <a:cubicBezTo>
                    <a:pt x="655" y="2119"/>
                    <a:pt x="596" y="2179"/>
                    <a:pt x="596" y="2262"/>
                  </a:cubicBezTo>
                  <a:lnTo>
                    <a:pt x="596" y="2858"/>
                  </a:lnTo>
                  <a:lnTo>
                    <a:pt x="298" y="2858"/>
                  </a:lnTo>
                  <a:lnTo>
                    <a:pt x="298" y="2274"/>
                  </a:lnTo>
                  <a:cubicBezTo>
                    <a:pt x="298" y="1929"/>
                    <a:pt x="572" y="1667"/>
                    <a:pt x="905" y="1667"/>
                  </a:cubicBezTo>
                  <a:close/>
                  <a:moveTo>
                    <a:pt x="1286" y="0"/>
                  </a:moveTo>
                  <a:cubicBezTo>
                    <a:pt x="822" y="0"/>
                    <a:pt x="453" y="369"/>
                    <a:pt x="453" y="834"/>
                  </a:cubicBezTo>
                  <a:cubicBezTo>
                    <a:pt x="453" y="1048"/>
                    <a:pt x="536" y="1262"/>
                    <a:pt x="691" y="1405"/>
                  </a:cubicBezTo>
                  <a:cubicBezTo>
                    <a:pt x="298" y="1500"/>
                    <a:pt x="1" y="1857"/>
                    <a:pt x="1" y="2274"/>
                  </a:cubicBezTo>
                  <a:lnTo>
                    <a:pt x="1" y="2858"/>
                  </a:lnTo>
                  <a:cubicBezTo>
                    <a:pt x="1" y="3000"/>
                    <a:pt x="120" y="3120"/>
                    <a:pt x="274" y="3120"/>
                  </a:cubicBezTo>
                  <a:lnTo>
                    <a:pt x="2298" y="3120"/>
                  </a:lnTo>
                  <a:cubicBezTo>
                    <a:pt x="2441" y="3120"/>
                    <a:pt x="2560" y="3000"/>
                    <a:pt x="2560" y="2858"/>
                  </a:cubicBezTo>
                  <a:lnTo>
                    <a:pt x="2560" y="2274"/>
                  </a:lnTo>
                  <a:cubicBezTo>
                    <a:pt x="2560" y="1857"/>
                    <a:pt x="2275" y="1500"/>
                    <a:pt x="1882" y="1405"/>
                  </a:cubicBezTo>
                  <a:cubicBezTo>
                    <a:pt x="2025" y="1262"/>
                    <a:pt x="2120" y="1048"/>
                    <a:pt x="2120" y="834"/>
                  </a:cubicBezTo>
                  <a:cubicBezTo>
                    <a:pt x="2120" y="369"/>
                    <a:pt x="1751" y="0"/>
                    <a:pt x="128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83"/>
            <p:cNvSpPr/>
            <p:nvPr/>
          </p:nvSpPr>
          <p:spPr>
            <a:xfrm>
              <a:off x="5554706" y="3945530"/>
              <a:ext cx="98952" cy="98251"/>
            </a:xfrm>
            <a:custGeom>
              <a:rect b="b" l="l" r="r" t="t"/>
              <a:pathLst>
                <a:path extrusionOk="0" h="3087" w="3109">
                  <a:moveTo>
                    <a:pt x="2959" y="1"/>
                  </a:moveTo>
                  <a:cubicBezTo>
                    <a:pt x="2892" y="1"/>
                    <a:pt x="2823" y="56"/>
                    <a:pt x="2823" y="122"/>
                  </a:cubicBezTo>
                  <a:cubicBezTo>
                    <a:pt x="2680" y="1550"/>
                    <a:pt x="1561" y="2669"/>
                    <a:pt x="132" y="2812"/>
                  </a:cubicBezTo>
                  <a:cubicBezTo>
                    <a:pt x="61" y="2824"/>
                    <a:pt x="1" y="2884"/>
                    <a:pt x="13" y="2967"/>
                  </a:cubicBezTo>
                  <a:cubicBezTo>
                    <a:pt x="13" y="3039"/>
                    <a:pt x="72" y="3086"/>
                    <a:pt x="144" y="3086"/>
                  </a:cubicBezTo>
                  <a:lnTo>
                    <a:pt x="168" y="3086"/>
                  </a:lnTo>
                  <a:cubicBezTo>
                    <a:pt x="1704" y="2931"/>
                    <a:pt x="2942" y="1717"/>
                    <a:pt x="3097" y="145"/>
                  </a:cubicBezTo>
                  <a:cubicBezTo>
                    <a:pt x="3109" y="74"/>
                    <a:pt x="3049" y="2"/>
                    <a:pt x="2978" y="2"/>
                  </a:cubicBezTo>
                  <a:cubicBezTo>
                    <a:pt x="2971" y="1"/>
                    <a:pt x="2965" y="1"/>
                    <a:pt x="295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2" name="Google Shape;7042;p83"/>
          <p:cNvGrpSpPr/>
          <p:nvPr/>
        </p:nvGrpSpPr>
        <p:grpSpPr>
          <a:xfrm>
            <a:off x="8036455" y="3807271"/>
            <a:ext cx="292176" cy="353985"/>
            <a:chOff x="8036455" y="3807271"/>
            <a:chExt cx="292176" cy="353985"/>
          </a:xfrm>
        </p:grpSpPr>
        <p:sp>
          <p:nvSpPr>
            <p:cNvPr id="7043" name="Google Shape;7043;p83"/>
            <p:cNvSpPr/>
            <p:nvPr/>
          </p:nvSpPr>
          <p:spPr>
            <a:xfrm>
              <a:off x="8039479" y="3807271"/>
              <a:ext cx="289153" cy="330465"/>
            </a:xfrm>
            <a:custGeom>
              <a:rect b="b" l="l" r="r" t="t"/>
              <a:pathLst>
                <a:path extrusionOk="0" h="10383" w="9085">
                  <a:moveTo>
                    <a:pt x="6049" y="298"/>
                  </a:moveTo>
                  <a:lnTo>
                    <a:pt x="4489" y="1358"/>
                  </a:lnTo>
                  <a:lnTo>
                    <a:pt x="2917" y="298"/>
                  </a:lnTo>
                  <a:close/>
                  <a:moveTo>
                    <a:pt x="2465" y="406"/>
                  </a:moveTo>
                  <a:lnTo>
                    <a:pt x="4203" y="1620"/>
                  </a:lnTo>
                  <a:lnTo>
                    <a:pt x="3203" y="2632"/>
                  </a:lnTo>
                  <a:lnTo>
                    <a:pt x="2203" y="1037"/>
                  </a:lnTo>
                  <a:lnTo>
                    <a:pt x="2465" y="406"/>
                  </a:lnTo>
                  <a:close/>
                  <a:moveTo>
                    <a:pt x="6513" y="382"/>
                  </a:moveTo>
                  <a:lnTo>
                    <a:pt x="6763" y="1025"/>
                  </a:lnTo>
                  <a:lnTo>
                    <a:pt x="5763" y="2632"/>
                  </a:lnTo>
                  <a:lnTo>
                    <a:pt x="4739" y="1572"/>
                  </a:lnTo>
                  <a:lnTo>
                    <a:pt x="6513" y="382"/>
                  </a:lnTo>
                  <a:close/>
                  <a:moveTo>
                    <a:pt x="4501" y="1787"/>
                  </a:moveTo>
                  <a:lnTo>
                    <a:pt x="5334" y="2632"/>
                  </a:lnTo>
                  <a:lnTo>
                    <a:pt x="4941" y="3061"/>
                  </a:lnTo>
                  <a:lnTo>
                    <a:pt x="4036" y="3061"/>
                  </a:lnTo>
                  <a:lnTo>
                    <a:pt x="3667" y="2632"/>
                  </a:lnTo>
                  <a:lnTo>
                    <a:pt x="4501" y="1787"/>
                  </a:lnTo>
                  <a:close/>
                  <a:moveTo>
                    <a:pt x="2405" y="1"/>
                  </a:moveTo>
                  <a:lnTo>
                    <a:pt x="2382" y="13"/>
                  </a:lnTo>
                  <a:lnTo>
                    <a:pt x="2370" y="25"/>
                  </a:lnTo>
                  <a:lnTo>
                    <a:pt x="2358" y="48"/>
                  </a:lnTo>
                  <a:lnTo>
                    <a:pt x="2346" y="60"/>
                  </a:lnTo>
                  <a:lnTo>
                    <a:pt x="2346" y="72"/>
                  </a:lnTo>
                  <a:lnTo>
                    <a:pt x="1989" y="965"/>
                  </a:lnTo>
                  <a:lnTo>
                    <a:pt x="107" y="1739"/>
                  </a:lnTo>
                  <a:cubicBezTo>
                    <a:pt x="48" y="1775"/>
                    <a:pt x="0" y="1834"/>
                    <a:pt x="0" y="1894"/>
                  </a:cubicBezTo>
                  <a:lnTo>
                    <a:pt x="0" y="3620"/>
                  </a:lnTo>
                  <a:cubicBezTo>
                    <a:pt x="0" y="3704"/>
                    <a:pt x="84" y="3775"/>
                    <a:pt x="167" y="3775"/>
                  </a:cubicBezTo>
                  <a:cubicBezTo>
                    <a:pt x="262" y="3775"/>
                    <a:pt x="334" y="3704"/>
                    <a:pt x="334" y="3620"/>
                  </a:cubicBezTo>
                  <a:lnTo>
                    <a:pt x="334" y="1989"/>
                  </a:lnTo>
                  <a:lnTo>
                    <a:pt x="2084" y="1275"/>
                  </a:lnTo>
                  <a:lnTo>
                    <a:pt x="3144" y="2977"/>
                  </a:lnTo>
                  <a:cubicBezTo>
                    <a:pt x="3179" y="3025"/>
                    <a:pt x="3215" y="3049"/>
                    <a:pt x="3263" y="3049"/>
                  </a:cubicBezTo>
                  <a:lnTo>
                    <a:pt x="3370" y="3049"/>
                  </a:lnTo>
                  <a:lnTo>
                    <a:pt x="3382" y="3037"/>
                  </a:lnTo>
                  <a:lnTo>
                    <a:pt x="3513" y="2906"/>
                  </a:lnTo>
                  <a:lnTo>
                    <a:pt x="3870" y="3323"/>
                  </a:lnTo>
                  <a:lnTo>
                    <a:pt x="3429" y="5609"/>
                  </a:lnTo>
                  <a:cubicBezTo>
                    <a:pt x="3417" y="5704"/>
                    <a:pt x="3477" y="5787"/>
                    <a:pt x="3560" y="5799"/>
                  </a:cubicBezTo>
                  <a:lnTo>
                    <a:pt x="3679" y="5799"/>
                  </a:lnTo>
                  <a:cubicBezTo>
                    <a:pt x="3679" y="5799"/>
                    <a:pt x="3691" y="5799"/>
                    <a:pt x="3691" y="5787"/>
                  </a:cubicBezTo>
                  <a:lnTo>
                    <a:pt x="3691" y="5775"/>
                  </a:lnTo>
                  <a:lnTo>
                    <a:pt x="3691" y="5751"/>
                  </a:lnTo>
                  <a:lnTo>
                    <a:pt x="3691" y="5740"/>
                  </a:lnTo>
                  <a:lnTo>
                    <a:pt x="3691" y="5728"/>
                  </a:lnTo>
                  <a:lnTo>
                    <a:pt x="4120" y="3477"/>
                  </a:lnTo>
                  <a:lnTo>
                    <a:pt x="4918" y="3477"/>
                  </a:lnTo>
                  <a:lnTo>
                    <a:pt x="5906" y="8633"/>
                  </a:lnTo>
                  <a:lnTo>
                    <a:pt x="4513" y="9978"/>
                  </a:lnTo>
                  <a:lnTo>
                    <a:pt x="3108" y="8633"/>
                  </a:lnTo>
                  <a:lnTo>
                    <a:pt x="3572" y="6228"/>
                  </a:lnTo>
                  <a:lnTo>
                    <a:pt x="3572" y="6204"/>
                  </a:lnTo>
                  <a:cubicBezTo>
                    <a:pt x="3572" y="6132"/>
                    <a:pt x="3513" y="6049"/>
                    <a:pt x="3441" y="6037"/>
                  </a:cubicBezTo>
                  <a:cubicBezTo>
                    <a:pt x="3433" y="6036"/>
                    <a:pt x="3425" y="6036"/>
                    <a:pt x="3417" y="6036"/>
                  </a:cubicBezTo>
                  <a:cubicBezTo>
                    <a:pt x="3332" y="6036"/>
                    <a:pt x="3262" y="6092"/>
                    <a:pt x="3251" y="6168"/>
                  </a:cubicBezTo>
                  <a:lnTo>
                    <a:pt x="2751" y="8657"/>
                  </a:lnTo>
                  <a:cubicBezTo>
                    <a:pt x="2739" y="8716"/>
                    <a:pt x="2751" y="8764"/>
                    <a:pt x="2798" y="8811"/>
                  </a:cubicBezTo>
                  <a:lnTo>
                    <a:pt x="4382" y="10335"/>
                  </a:lnTo>
                  <a:cubicBezTo>
                    <a:pt x="4406" y="10371"/>
                    <a:pt x="4453" y="10383"/>
                    <a:pt x="4501" y="10383"/>
                  </a:cubicBezTo>
                  <a:cubicBezTo>
                    <a:pt x="4537" y="10383"/>
                    <a:pt x="4584" y="10371"/>
                    <a:pt x="4620" y="10335"/>
                  </a:cubicBezTo>
                  <a:lnTo>
                    <a:pt x="6192" y="8811"/>
                  </a:lnTo>
                  <a:cubicBezTo>
                    <a:pt x="6239" y="8764"/>
                    <a:pt x="6251" y="8716"/>
                    <a:pt x="6239" y="8657"/>
                  </a:cubicBezTo>
                  <a:lnTo>
                    <a:pt x="5215" y="3370"/>
                  </a:lnTo>
                  <a:lnTo>
                    <a:pt x="5572" y="2953"/>
                  </a:lnTo>
                  <a:lnTo>
                    <a:pt x="5703" y="3096"/>
                  </a:lnTo>
                  <a:lnTo>
                    <a:pt x="5715" y="3108"/>
                  </a:lnTo>
                  <a:lnTo>
                    <a:pt x="5822" y="3108"/>
                  </a:lnTo>
                  <a:cubicBezTo>
                    <a:pt x="5870" y="3108"/>
                    <a:pt x="5906" y="3073"/>
                    <a:pt x="5941" y="3037"/>
                  </a:cubicBezTo>
                  <a:lnTo>
                    <a:pt x="7001" y="1334"/>
                  </a:lnTo>
                  <a:lnTo>
                    <a:pt x="8751" y="2049"/>
                  </a:lnTo>
                  <a:lnTo>
                    <a:pt x="8751" y="8228"/>
                  </a:lnTo>
                  <a:cubicBezTo>
                    <a:pt x="8751" y="8311"/>
                    <a:pt x="8823" y="8395"/>
                    <a:pt x="8918" y="8395"/>
                  </a:cubicBezTo>
                  <a:cubicBezTo>
                    <a:pt x="9001" y="8395"/>
                    <a:pt x="9085" y="8311"/>
                    <a:pt x="9085" y="8228"/>
                  </a:cubicBezTo>
                  <a:lnTo>
                    <a:pt x="9085" y="1930"/>
                  </a:lnTo>
                  <a:cubicBezTo>
                    <a:pt x="9073" y="1810"/>
                    <a:pt x="9037" y="1751"/>
                    <a:pt x="8978" y="1739"/>
                  </a:cubicBezTo>
                  <a:lnTo>
                    <a:pt x="7108" y="965"/>
                  </a:lnTo>
                  <a:lnTo>
                    <a:pt x="6751" y="72"/>
                  </a:lnTo>
                  <a:lnTo>
                    <a:pt x="6751" y="60"/>
                  </a:lnTo>
                  <a:cubicBezTo>
                    <a:pt x="6751" y="60"/>
                    <a:pt x="6751" y="48"/>
                    <a:pt x="6727" y="48"/>
                  </a:cubicBezTo>
                  <a:lnTo>
                    <a:pt x="6715" y="25"/>
                  </a:lnTo>
                  <a:lnTo>
                    <a:pt x="6703" y="13"/>
                  </a:lnTo>
                  <a:lnTo>
                    <a:pt x="669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83"/>
            <p:cNvSpPr/>
            <p:nvPr/>
          </p:nvSpPr>
          <p:spPr>
            <a:xfrm>
              <a:off x="8036455" y="3934613"/>
              <a:ext cx="291795" cy="226644"/>
            </a:xfrm>
            <a:custGeom>
              <a:rect b="b" l="l" r="r" t="t"/>
              <a:pathLst>
                <a:path extrusionOk="0" h="7121" w="9168">
                  <a:moveTo>
                    <a:pt x="155" y="0"/>
                  </a:moveTo>
                  <a:cubicBezTo>
                    <a:pt x="71" y="0"/>
                    <a:pt x="0" y="72"/>
                    <a:pt x="0" y="167"/>
                  </a:cubicBezTo>
                  <a:lnTo>
                    <a:pt x="0" y="6953"/>
                  </a:lnTo>
                  <a:cubicBezTo>
                    <a:pt x="0" y="7037"/>
                    <a:pt x="71" y="7120"/>
                    <a:pt x="155" y="7120"/>
                  </a:cubicBezTo>
                  <a:lnTo>
                    <a:pt x="9001" y="7120"/>
                  </a:lnTo>
                  <a:cubicBezTo>
                    <a:pt x="9084" y="7120"/>
                    <a:pt x="9168" y="7037"/>
                    <a:pt x="9168" y="6953"/>
                  </a:cubicBezTo>
                  <a:lnTo>
                    <a:pt x="9168" y="4715"/>
                  </a:lnTo>
                  <a:cubicBezTo>
                    <a:pt x="9168" y="4632"/>
                    <a:pt x="9084" y="4560"/>
                    <a:pt x="9001" y="4560"/>
                  </a:cubicBezTo>
                  <a:cubicBezTo>
                    <a:pt x="8906" y="4560"/>
                    <a:pt x="8834" y="4632"/>
                    <a:pt x="8834" y="4715"/>
                  </a:cubicBezTo>
                  <a:lnTo>
                    <a:pt x="8834" y="6787"/>
                  </a:lnTo>
                  <a:lnTo>
                    <a:pt x="321" y="6787"/>
                  </a:lnTo>
                  <a:lnTo>
                    <a:pt x="321" y="167"/>
                  </a:lnTo>
                  <a:cubicBezTo>
                    <a:pt x="321" y="72"/>
                    <a:pt x="250" y="0"/>
                    <a:pt x="15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5" name="Google Shape;7045;p83"/>
          <p:cNvGrpSpPr/>
          <p:nvPr/>
        </p:nvGrpSpPr>
        <p:grpSpPr>
          <a:xfrm>
            <a:off x="4874902" y="3808799"/>
            <a:ext cx="345615" cy="350835"/>
            <a:chOff x="4874902" y="3808799"/>
            <a:chExt cx="345615" cy="350835"/>
          </a:xfrm>
        </p:grpSpPr>
        <p:sp>
          <p:nvSpPr>
            <p:cNvPr id="7046" name="Google Shape;7046;p83"/>
            <p:cNvSpPr/>
            <p:nvPr/>
          </p:nvSpPr>
          <p:spPr>
            <a:xfrm>
              <a:off x="4874902" y="3808799"/>
              <a:ext cx="345615" cy="350835"/>
            </a:xfrm>
            <a:custGeom>
              <a:rect b="b" l="l" r="r" t="t"/>
              <a:pathLst>
                <a:path extrusionOk="0" h="11023" w="10859">
                  <a:moveTo>
                    <a:pt x="6632" y="274"/>
                  </a:moveTo>
                  <a:cubicBezTo>
                    <a:pt x="6858" y="274"/>
                    <a:pt x="7037" y="453"/>
                    <a:pt x="7037" y="679"/>
                  </a:cubicBezTo>
                  <a:cubicBezTo>
                    <a:pt x="7037" y="905"/>
                    <a:pt x="6858" y="1084"/>
                    <a:pt x="6632" y="1084"/>
                  </a:cubicBezTo>
                  <a:lnTo>
                    <a:pt x="4906" y="1084"/>
                  </a:lnTo>
                  <a:cubicBezTo>
                    <a:pt x="4691" y="1084"/>
                    <a:pt x="4513" y="905"/>
                    <a:pt x="4513" y="679"/>
                  </a:cubicBezTo>
                  <a:cubicBezTo>
                    <a:pt x="4513" y="453"/>
                    <a:pt x="4691" y="274"/>
                    <a:pt x="4906" y="274"/>
                  </a:cubicBezTo>
                  <a:close/>
                  <a:moveTo>
                    <a:pt x="5965" y="1405"/>
                  </a:moveTo>
                  <a:lnTo>
                    <a:pt x="5965" y="1965"/>
                  </a:lnTo>
                  <a:lnTo>
                    <a:pt x="5572" y="1965"/>
                  </a:lnTo>
                  <a:lnTo>
                    <a:pt x="5572" y="1405"/>
                  </a:lnTo>
                  <a:close/>
                  <a:moveTo>
                    <a:pt x="5790" y="2285"/>
                  </a:moveTo>
                  <a:cubicBezTo>
                    <a:pt x="7012" y="2285"/>
                    <a:pt x="8209" y="2830"/>
                    <a:pt x="9037" y="3834"/>
                  </a:cubicBezTo>
                  <a:cubicBezTo>
                    <a:pt x="10513" y="5632"/>
                    <a:pt x="10228" y="8287"/>
                    <a:pt x="8430" y="9763"/>
                  </a:cubicBezTo>
                  <a:cubicBezTo>
                    <a:pt x="7647" y="10392"/>
                    <a:pt x="6705" y="10700"/>
                    <a:pt x="5771" y="10700"/>
                  </a:cubicBezTo>
                  <a:cubicBezTo>
                    <a:pt x="4545" y="10700"/>
                    <a:pt x="3331" y="10171"/>
                    <a:pt x="2500" y="9144"/>
                  </a:cubicBezTo>
                  <a:cubicBezTo>
                    <a:pt x="405" y="6573"/>
                    <a:pt x="2000" y="2715"/>
                    <a:pt x="5239" y="2322"/>
                  </a:cubicBezTo>
                  <a:cubicBezTo>
                    <a:pt x="5422" y="2297"/>
                    <a:pt x="5606" y="2285"/>
                    <a:pt x="5790" y="2285"/>
                  </a:cubicBezTo>
                  <a:close/>
                  <a:moveTo>
                    <a:pt x="4917" y="0"/>
                  </a:moveTo>
                  <a:cubicBezTo>
                    <a:pt x="4513" y="0"/>
                    <a:pt x="4203" y="322"/>
                    <a:pt x="4203" y="715"/>
                  </a:cubicBezTo>
                  <a:cubicBezTo>
                    <a:pt x="4203" y="1108"/>
                    <a:pt x="4525" y="1429"/>
                    <a:pt x="4917" y="1429"/>
                  </a:cubicBezTo>
                  <a:lnTo>
                    <a:pt x="5251" y="1429"/>
                  </a:lnTo>
                  <a:lnTo>
                    <a:pt x="5251" y="1989"/>
                  </a:lnTo>
                  <a:cubicBezTo>
                    <a:pt x="1727" y="2393"/>
                    <a:pt x="0" y="6573"/>
                    <a:pt x="2262" y="9359"/>
                  </a:cubicBezTo>
                  <a:cubicBezTo>
                    <a:pt x="3161" y="10454"/>
                    <a:pt x="4471" y="11023"/>
                    <a:pt x="5790" y="11023"/>
                  </a:cubicBezTo>
                  <a:cubicBezTo>
                    <a:pt x="6795" y="11023"/>
                    <a:pt x="7805" y="10693"/>
                    <a:pt x="8644" y="10013"/>
                  </a:cubicBezTo>
                  <a:cubicBezTo>
                    <a:pt x="10585" y="8430"/>
                    <a:pt x="10859" y="5561"/>
                    <a:pt x="9287" y="3632"/>
                  </a:cubicBezTo>
                  <a:cubicBezTo>
                    <a:pt x="8513" y="2679"/>
                    <a:pt x="7430" y="2120"/>
                    <a:pt x="6299" y="1989"/>
                  </a:cubicBezTo>
                  <a:lnTo>
                    <a:pt x="6299" y="1429"/>
                  </a:lnTo>
                  <a:lnTo>
                    <a:pt x="6644" y="1429"/>
                  </a:lnTo>
                  <a:cubicBezTo>
                    <a:pt x="7037" y="1429"/>
                    <a:pt x="7358" y="1096"/>
                    <a:pt x="7358" y="715"/>
                  </a:cubicBezTo>
                  <a:cubicBezTo>
                    <a:pt x="7358" y="310"/>
                    <a:pt x="7025" y="0"/>
                    <a:pt x="664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83"/>
            <p:cNvSpPr/>
            <p:nvPr/>
          </p:nvSpPr>
          <p:spPr>
            <a:xfrm>
              <a:off x="4939321" y="4009630"/>
              <a:ext cx="145929" cy="123618"/>
            </a:xfrm>
            <a:custGeom>
              <a:rect b="b" l="l" r="r" t="t"/>
              <a:pathLst>
                <a:path extrusionOk="0" h="3884" w="4585">
                  <a:moveTo>
                    <a:pt x="203" y="1"/>
                  </a:moveTo>
                  <a:cubicBezTo>
                    <a:pt x="119" y="1"/>
                    <a:pt x="48" y="72"/>
                    <a:pt x="48" y="155"/>
                  </a:cubicBezTo>
                  <a:cubicBezTo>
                    <a:pt x="48" y="203"/>
                    <a:pt x="0" y="965"/>
                    <a:pt x="429" y="1810"/>
                  </a:cubicBezTo>
                  <a:cubicBezTo>
                    <a:pt x="691" y="2334"/>
                    <a:pt x="1072" y="2799"/>
                    <a:pt x="1548" y="3156"/>
                  </a:cubicBezTo>
                  <a:cubicBezTo>
                    <a:pt x="2212" y="3644"/>
                    <a:pt x="2997" y="3883"/>
                    <a:pt x="3771" y="3883"/>
                  </a:cubicBezTo>
                  <a:cubicBezTo>
                    <a:pt x="3996" y="3883"/>
                    <a:pt x="4221" y="3863"/>
                    <a:pt x="4441" y="3823"/>
                  </a:cubicBezTo>
                  <a:cubicBezTo>
                    <a:pt x="4525" y="3811"/>
                    <a:pt x="4584" y="3715"/>
                    <a:pt x="4572" y="3632"/>
                  </a:cubicBezTo>
                  <a:cubicBezTo>
                    <a:pt x="4540" y="3545"/>
                    <a:pt x="4477" y="3488"/>
                    <a:pt x="4394" y="3488"/>
                  </a:cubicBezTo>
                  <a:cubicBezTo>
                    <a:pt x="4386" y="3488"/>
                    <a:pt x="4378" y="3488"/>
                    <a:pt x="4370" y="3489"/>
                  </a:cubicBezTo>
                  <a:cubicBezTo>
                    <a:pt x="4161" y="3528"/>
                    <a:pt x="3950" y="3547"/>
                    <a:pt x="3739" y="3547"/>
                  </a:cubicBezTo>
                  <a:cubicBezTo>
                    <a:pt x="3035" y="3547"/>
                    <a:pt x="2334" y="3331"/>
                    <a:pt x="1739" y="2882"/>
                  </a:cubicBezTo>
                  <a:cubicBezTo>
                    <a:pt x="286" y="1810"/>
                    <a:pt x="369" y="155"/>
                    <a:pt x="369" y="155"/>
                  </a:cubicBezTo>
                  <a:cubicBezTo>
                    <a:pt x="369" y="72"/>
                    <a:pt x="298" y="1"/>
                    <a:pt x="2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83"/>
            <p:cNvSpPr/>
            <p:nvPr/>
          </p:nvSpPr>
          <p:spPr>
            <a:xfrm>
              <a:off x="4942344" y="3897629"/>
              <a:ext cx="205033" cy="101816"/>
            </a:xfrm>
            <a:custGeom>
              <a:rect b="b" l="l" r="r" t="t"/>
              <a:pathLst>
                <a:path extrusionOk="0" h="3199" w="6442">
                  <a:moveTo>
                    <a:pt x="3666" y="0"/>
                  </a:moveTo>
                  <a:cubicBezTo>
                    <a:pt x="1972" y="0"/>
                    <a:pt x="363" y="1175"/>
                    <a:pt x="24" y="3008"/>
                  </a:cubicBezTo>
                  <a:cubicBezTo>
                    <a:pt x="0" y="3115"/>
                    <a:pt x="72" y="3198"/>
                    <a:pt x="179" y="3198"/>
                  </a:cubicBezTo>
                  <a:cubicBezTo>
                    <a:pt x="251" y="3198"/>
                    <a:pt x="322" y="3139"/>
                    <a:pt x="334" y="3067"/>
                  </a:cubicBezTo>
                  <a:cubicBezTo>
                    <a:pt x="656" y="1384"/>
                    <a:pt x="2127" y="318"/>
                    <a:pt x="3670" y="318"/>
                  </a:cubicBezTo>
                  <a:cubicBezTo>
                    <a:pt x="4353" y="318"/>
                    <a:pt x="5050" y="527"/>
                    <a:pt x="5668" y="984"/>
                  </a:cubicBezTo>
                  <a:cubicBezTo>
                    <a:pt x="5846" y="1115"/>
                    <a:pt x="5989" y="1257"/>
                    <a:pt x="6144" y="1412"/>
                  </a:cubicBezTo>
                  <a:cubicBezTo>
                    <a:pt x="6180" y="1448"/>
                    <a:pt x="6228" y="1471"/>
                    <a:pt x="6274" y="1471"/>
                  </a:cubicBezTo>
                  <a:cubicBezTo>
                    <a:pt x="6305" y="1471"/>
                    <a:pt x="6334" y="1460"/>
                    <a:pt x="6358" y="1436"/>
                  </a:cubicBezTo>
                  <a:cubicBezTo>
                    <a:pt x="6430" y="1377"/>
                    <a:pt x="6442" y="1269"/>
                    <a:pt x="6382" y="1210"/>
                  </a:cubicBezTo>
                  <a:cubicBezTo>
                    <a:pt x="6216" y="1031"/>
                    <a:pt x="6049" y="876"/>
                    <a:pt x="5858" y="734"/>
                  </a:cubicBezTo>
                  <a:cubicBezTo>
                    <a:pt x="5179" y="230"/>
                    <a:pt x="4414" y="0"/>
                    <a:pt x="366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83"/>
            <p:cNvSpPr/>
            <p:nvPr/>
          </p:nvSpPr>
          <p:spPr>
            <a:xfrm>
              <a:off x="5092729" y="3950240"/>
              <a:ext cx="84597" cy="175465"/>
            </a:xfrm>
            <a:custGeom>
              <a:rect b="b" l="l" r="r" t="t"/>
              <a:pathLst>
                <a:path extrusionOk="0" h="5513" w="2658">
                  <a:moveTo>
                    <a:pt x="1939" y="0"/>
                  </a:moveTo>
                  <a:cubicBezTo>
                    <a:pt x="1907" y="0"/>
                    <a:pt x="1875" y="11"/>
                    <a:pt x="1848" y="33"/>
                  </a:cubicBezTo>
                  <a:cubicBezTo>
                    <a:pt x="1776" y="81"/>
                    <a:pt x="1741" y="176"/>
                    <a:pt x="1800" y="259"/>
                  </a:cubicBezTo>
                  <a:cubicBezTo>
                    <a:pt x="2145" y="795"/>
                    <a:pt x="2324" y="1414"/>
                    <a:pt x="2324" y="2057"/>
                  </a:cubicBezTo>
                  <a:cubicBezTo>
                    <a:pt x="2324" y="3486"/>
                    <a:pt x="1431" y="4724"/>
                    <a:pt x="169" y="5200"/>
                  </a:cubicBezTo>
                  <a:cubicBezTo>
                    <a:pt x="1" y="5263"/>
                    <a:pt x="55" y="5512"/>
                    <a:pt x="218" y="5512"/>
                  </a:cubicBezTo>
                  <a:cubicBezTo>
                    <a:pt x="239" y="5512"/>
                    <a:pt x="263" y="5508"/>
                    <a:pt x="288" y="5498"/>
                  </a:cubicBezTo>
                  <a:cubicBezTo>
                    <a:pt x="1669" y="4962"/>
                    <a:pt x="2657" y="3605"/>
                    <a:pt x="2657" y="2045"/>
                  </a:cubicBezTo>
                  <a:cubicBezTo>
                    <a:pt x="2622" y="1343"/>
                    <a:pt x="2431" y="676"/>
                    <a:pt x="2074" y="81"/>
                  </a:cubicBezTo>
                  <a:cubicBezTo>
                    <a:pt x="2044" y="29"/>
                    <a:pt x="1992" y="0"/>
                    <a:pt x="193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83"/>
            <p:cNvSpPr/>
            <p:nvPr/>
          </p:nvSpPr>
          <p:spPr>
            <a:xfrm>
              <a:off x="5004886" y="3993717"/>
              <a:ext cx="81478" cy="55348"/>
            </a:xfrm>
            <a:custGeom>
              <a:rect b="b" l="l" r="r" t="t"/>
              <a:pathLst>
                <a:path extrusionOk="0" h="1739" w="2560">
                  <a:moveTo>
                    <a:pt x="1691" y="334"/>
                  </a:moveTo>
                  <a:cubicBezTo>
                    <a:pt x="1976" y="334"/>
                    <a:pt x="2143" y="655"/>
                    <a:pt x="1976" y="882"/>
                  </a:cubicBezTo>
                  <a:cubicBezTo>
                    <a:pt x="1913" y="974"/>
                    <a:pt x="1806" y="1024"/>
                    <a:pt x="1698" y="1024"/>
                  </a:cubicBezTo>
                  <a:cubicBezTo>
                    <a:pt x="1625" y="1024"/>
                    <a:pt x="1551" y="1001"/>
                    <a:pt x="1488" y="953"/>
                  </a:cubicBezTo>
                  <a:cubicBezTo>
                    <a:pt x="1214" y="763"/>
                    <a:pt x="1369" y="334"/>
                    <a:pt x="1691" y="334"/>
                  </a:cubicBezTo>
                  <a:close/>
                  <a:moveTo>
                    <a:pt x="1691" y="1"/>
                  </a:moveTo>
                  <a:cubicBezTo>
                    <a:pt x="1584" y="1"/>
                    <a:pt x="1334" y="36"/>
                    <a:pt x="1155" y="274"/>
                  </a:cubicBezTo>
                  <a:cubicBezTo>
                    <a:pt x="1024" y="453"/>
                    <a:pt x="988" y="655"/>
                    <a:pt x="1048" y="846"/>
                  </a:cubicBezTo>
                  <a:lnTo>
                    <a:pt x="131" y="1441"/>
                  </a:lnTo>
                  <a:cubicBezTo>
                    <a:pt x="0" y="1536"/>
                    <a:pt x="60" y="1739"/>
                    <a:pt x="214" y="1739"/>
                  </a:cubicBezTo>
                  <a:cubicBezTo>
                    <a:pt x="310" y="1739"/>
                    <a:pt x="262" y="1727"/>
                    <a:pt x="1214" y="1132"/>
                  </a:cubicBezTo>
                  <a:cubicBezTo>
                    <a:pt x="1346" y="1279"/>
                    <a:pt x="1520" y="1349"/>
                    <a:pt x="1692" y="1349"/>
                  </a:cubicBezTo>
                  <a:cubicBezTo>
                    <a:pt x="1896" y="1349"/>
                    <a:pt x="2098" y="1252"/>
                    <a:pt x="2226" y="1072"/>
                  </a:cubicBezTo>
                  <a:cubicBezTo>
                    <a:pt x="2560" y="632"/>
                    <a:pt x="2238" y="1"/>
                    <a:pt x="169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83"/>
            <p:cNvSpPr/>
            <p:nvPr/>
          </p:nvSpPr>
          <p:spPr>
            <a:xfrm>
              <a:off x="5053391" y="3915262"/>
              <a:ext cx="10630" cy="29982"/>
            </a:xfrm>
            <a:custGeom>
              <a:rect b="b" l="l" r="r" t="t"/>
              <a:pathLst>
                <a:path extrusionOk="0" h="942" w="334">
                  <a:moveTo>
                    <a:pt x="167" y="1"/>
                  </a:moveTo>
                  <a:cubicBezTo>
                    <a:pt x="83" y="1"/>
                    <a:pt x="0" y="72"/>
                    <a:pt x="0" y="168"/>
                  </a:cubicBezTo>
                  <a:lnTo>
                    <a:pt x="0" y="775"/>
                  </a:lnTo>
                  <a:cubicBezTo>
                    <a:pt x="0" y="858"/>
                    <a:pt x="83" y="942"/>
                    <a:pt x="167" y="942"/>
                  </a:cubicBezTo>
                  <a:cubicBezTo>
                    <a:pt x="262" y="942"/>
                    <a:pt x="333" y="858"/>
                    <a:pt x="333" y="775"/>
                  </a:cubicBezTo>
                  <a:lnTo>
                    <a:pt x="333" y="168"/>
                  </a:lnTo>
                  <a:cubicBezTo>
                    <a:pt x="333" y="72"/>
                    <a:pt x="262"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83"/>
            <p:cNvSpPr/>
            <p:nvPr/>
          </p:nvSpPr>
          <p:spPr>
            <a:xfrm>
              <a:off x="5005236" y="3928216"/>
              <a:ext cx="21261" cy="26894"/>
            </a:xfrm>
            <a:custGeom>
              <a:rect b="b" l="l" r="r" t="t"/>
              <a:pathLst>
                <a:path extrusionOk="0" h="845" w="668">
                  <a:moveTo>
                    <a:pt x="183" y="1"/>
                  </a:moveTo>
                  <a:cubicBezTo>
                    <a:pt x="156" y="1"/>
                    <a:pt x="130" y="8"/>
                    <a:pt x="108" y="23"/>
                  </a:cubicBezTo>
                  <a:cubicBezTo>
                    <a:pt x="25" y="70"/>
                    <a:pt x="1" y="177"/>
                    <a:pt x="49" y="249"/>
                  </a:cubicBezTo>
                  <a:lnTo>
                    <a:pt x="346" y="773"/>
                  </a:lnTo>
                  <a:cubicBezTo>
                    <a:pt x="382" y="808"/>
                    <a:pt x="430" y="844"/>
                    <a:pt x="489" y="844"/>
                  </a:cubicBezTo>
                  <a:cubicBezTo>
                    <a:pt x="525" y="844"/>
                    <a:pt x="549" y="844"/>
                    <a:pt x="561" y="832"/>
                  </a:cubicBezTo>
                  <a:cubicBezTo>
                    <a:pt x="644" y="785"/>
                    <a:pt x="668" y="677"/>
                    <a:pt x="620" y="606"/>
                  </a:cubicBezTo>
                  <a:lnTo>
                    <a:pt x="322" y="82"/>
                  </a:lnTo>
                  <a:cubicBezTo>
                    <a:pt x="298" y="33"/>
                    <a:pt x="240" y="1"/>
                    <a:pt x="18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83"/>
            <p:cNvSpPr/>
            <p:nvPr/>
          </p:nvSpPr>
          <p:spPr>
            <a:xfrm>
              <a:off x="4970766" y="3962876"/>
              <a:ext cx="28454" cy="19510"/>
            </a:xfrm>
            <a:custGeom>
              <a:rect b="b" l="l" r="r" t="t"/>
              <a:pathLst>
                <a:path extrusionOk="0" h="613" w="894">
                  <a:moveTo>
                    <a:pt x="189" y="1"/>
                  </a:moveTo>
                  <a:cubicBezTo>
                    <a:pt x="130" y="1"/>
                    <a:pt x="69" y="27"/>
                    <a:pt x="36" y="77"/>
                  </a:cubicBezTo>
                  <a:cubicBezTo>
                    <a:pt x="0" y="160"/>
                    <a:pt x="24" y="255"/>
                    <a:pt x="96" y="303"/>
                  </a:cubicBezTo>
                  <a:lnTo>
                    <a:pt x="620" y="600"/>
                  </a:lnTo>
                  <a:cubicBezTo>
                    <a:pt x="655" y="612"/>
                    <a:pt x="679" y="612"/>
                    <a:pt x="691" y="612"/>
                  </a:cubicBezTo>
                  <a:cubicBezTo>
                    <a:pt x="751" y="612"/>
                    <a:pt x="798" y="589"/>
                    <a:pt x="834" y="541"/>
                  </a:cubicBezTo>
                  <a:cubicBezTo>
                    <a:pt x="893" y="470"/>
                    <a:pt x="858" y="362"/>
                    <a:pt x="786" y="315"/>
                  </a:cubicBezTo>
                  <a:lnTo>
                    <a:pt x="262" y="17"/>
                  </a:lnTo>
                  <a:cubicBezTo>
                    <a:pt x="240" y="6"/>
                    <a:pt x="215" y="1"/>
                    <a:pt x="18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83"/>
            <p:cNvSpPr/>
            <p:nvPr/>
          </p:nvSpPr>
          <p:spPr>
            <a:xfrm>
              <a:off x="4958258" y="4010012"/>
              <a:ext cx="29982" cy="10248"/>
            </a:xfrm>
            <a:custGeom>
              <a:rect b="b" l="l" r="r" t="t"/>
              <a:pathLst>
                <a:path extrusionOk="0" h="322" w="942">
                  <a:moveTo>
                    <a:pt x="167" y="1"/>
                  </a:moveTo>
                  <a:cubicBezTo>
                    <a:pt x="72" y="1"/>
                    <a:pt x="1" y="72"/>
                    <a:pt x="1" y="167"/>
                  </a:cubicBezTo>
                  <a:cubicBezTo>
                    <a:pt x="1" y="251"/>
                    <a:pt x="72" y="322"/>
                    <a:pt x="167" y="322"/>
                  </a:cubicBezTo>
                  <a:lnTo>
                    <a:pt x="774" y="322"/>
                  </a:lnTo>
                  <a:cubicBezTo>
                    <a:pt x="870" y="322"/>
                    <a:pt x="941" y="251"/>
                    <a:pt x="941" y="167"/>
                  </a:cubicBezTo>
                  <a:cubicBezTo>
                    <a:pt x="941" y="72"/>
                    <a:pt x="870" y="1"/>
                    <a:pt x="77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83"/>
            <p:cNvSpPr/>
            <p:nvPr/>
          </p:nvSpPr>
          <p:spPr>
            <a:xfrm>
              <a:off x="4969239" y="4047601"/>
              <a:ext cx="30363" cy="20051"/>
            </a:xfrm>
            <a:custGeom>
              <a:rect b="b" l="l" r="r" t="t"/>
              <a:pathLst>
                <a:path extrusionOk="0" h="630" w="954">
                  <a:moveTo>
                    <a:pt x="754" y="0"/>
                  </a:moveTo>
                  <a:cubicBezTo>
                    <a:pt x="728" y="0"/>
                    <a:pt x="702" y="7"/>
                    <a:pt x="679" y="22"/>
                  </a:cubicBezTo>
                  <a:lnTo>
                    <a:pt x="156" y="320"/>
                  </a:lnTo>
                  <a:cubicBezTo>
                    <a:pt x="1" y="415"/>
                    <a:pt x="60" y="629"/>
                    <a:pt x="239" y="629"/>
                  </a:cubicBezTo>
                  <a:cubicBezTo>
                    <a:pt x="310" y="629"/>
                    <a:pt x="310" y="605"/>
                    <a:pt x="846" y="308"/>
                  </a:cubicBezTo>
                  <a:cubicBezTo>
                    <a:pt x="918" y="260"/>
                    <a:pt x="953" y="153"/>
                    <a:pt x="906" y="82"/>
                  </a:cubicBezTo>
                  <a:cubicBezTo>
                    <a:pt x="873" y="33"/>
                    <a:pt x="812" y="0"/>
                    <a:pt x="75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83"/>
            <p:cNvSpPr/>
            <p:nvPr/>
          </p:nvSpPr>
          <p:spPr>
            <a:xfrm>
              <a:off x="5005236" y="4075641"/>
              <a:ext cx="21261" cy="26862"/>
            </a:xfrm>
            <a:custGeom>
              <a:rect b="b" l="l" r="r" t="t"/>
              <a:pathLst>
                <a:path extrusionOk="0" h="844" w="668">
                  <a:moveTo>
                    <a:pt x="491" y="0"/>
                  </a:moveTo>
                  <a:cubicBezTo>
                    <a:pt x="440" y="0"/>
                    <a:pt x="391" y="33"/>
                    <a:pt x="358" y="82"/>
                  </a:cubicBezTo>
                  <a:lnTo>
                    <a:pt x="60" y="606"/>
                  </a:lnTo>
                  <a:cubicBezTo>
                    <a:pt x="1" y="701"/>
                    <a:pt x="72" y="844"/>
                    <a:pt x="191" y="844"/>
                  </a:cubicBezTo>
                  <a:cubicBezTo>
                    <a:pt x="251" y="844"/>
                    <a:pt x="299" y="808"/>
                    <a:pt x="322" y="760"/>
                  </a:cubicBezTo>
                  <a:lnTo>
                    <a:pt x="620" y="248"/>
                  </a:lnTo>
                  <a:cubicBezTo>
                    <a:pt x="668" y="165"/>
                    <a:pt x="644" y="70"/>
                    <a:pt x="561" y="22"/>
                  </a:cubicBezTo>
                  <a:cubicBezTo>
                    <a:pt x="538" y="7"/>
                    <a:pt x="514" y="0"/>
                    <a:pt x="49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83"/>
            <p:cNvSpPr/>
            <p:nvPr/>
          </p:nvSpPr>
          <p:spPr>
            <a:xfrm>
              <a:off x="5053391" y="4085794"/>
              <a:ext cx="10630" cy="29982"/>
            </a:xfrm>
            <a:custGeom>
              <a:rect b="b" l="l" r="r" t="t"/>
              <a:pathLst>
                <a:path extrusionOk="0" h="942" w="334">
                  <a:moveTo>
                    <a:pt x="167" y="1"/>
                  </a:moveTo>
                  <a:cubicBezTo>
                    <a:pt x="83" y="1"/>
                    <a:pt x="0" y="72"/>
                    <a:pt x="0" y="167"/>
                  </a:cubicBezTo>
                  <a:lnTo>
                    <a:pt x="0" y="775"/>
                  </a:lnTo>
                  <a:cubicBezTo>
                    <a:pt x="0" y="858"/>
                    <a:pt x="83" y="941"/>
                    <a:pt x="167" y="941"/>
                  </a:cubicBezTo>
                  <a:cubicBezTo>
                    <a:pt x="250" y="941"/>
                    <a:pt x="333" y="858"/>
                    <a:pt x="333" y="775"/>
                  </a:cubicBezTo>
                  <a:lnTo>
                    <a:pt x="333" y="167"/>
                  </a:lnTo>
                  <a:cubicBezTo>
                    <a:pt x="333" y="72"/>
                    <a:pt x="250"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83"/>
            <p:cNvSpPr/>
            <p:nvPr/>
          </p:nvSpPr>
          <p:spPr>
            <a:xfrm>
              <a:off x="5090501" y="4075641"/>
              <a:ext cx="21261" cy="26894"/>
            </a:xfrm>
            <a:custGeom>
              <a:rect b="b" l="l" r="r" t="t"/>
              <a:pathLst>
                <a:path extrusionOk="0" h="845" w="668">
                  <a:moveTo>
                    <a:pt x="182" y="0"/>
                  </a:moveTo>
                  <a:cubicBezTo>
                    <a:pt x="156" y="0"/>
                    <a:pt x="130" y="7"/>
                    <a:pt x="108" y="22"/>
                  </a:cubicBezTo>
                  <a:cubicBezTo>
                    <a:pt x="25" y="70"/>
                    <a:pt x="1" y="165"/>
                    <a:pt x="48" y="248"/>
                  </a:cubicBezTo>
                  <a:lnTo>
                    <a:pt x="346" y="760"/>
                  </a:lnTo>
                  <a:cubicBezTo>
                    <a:pt x="370" y="815"/>
                    <a:pt x="424" y="844"/>
                    <a:pt x="479" y="844"/>
                  </a:cubicBezTo>
                  <a:cubicBezTo>
                    <a:pt x="507" y="844"/>
                    <a:pt x="536" y="836"/>
                    <a:pt x="560" y="820"/>
                  </a:cubicBezTo>
                  <a:cubicBezTo>
                    <a:pt x="644" y="784"/>
                    <a:pt x="668" y="677"/>
                    <a:pt x="620" y="606"/>
                  </a:cubicBezTo>
                  <a:lnTo>
                    <a:pt x="322" y="82"/>
                  </a:lnTo>
                  <a:cubicBezTo>
                    <a:pt x="298" y="33"/>
                    <a:pt x="240" y="0"/>
                    <a:pt x="18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83"/>
            <p:cNvSpPr/>
            <p:nvPr/>
          </p:nvSpPr>
          <p:spPr>
            <a:xfrm>
              <a:off x="5117809" y="4048142"/>
              <a:ext cx="28454" cy="19510"/>
            </a:xfrm>
            <a:custGeom>
              <a:rect b="b" l="l" r="r" t="t"/>
              <a:pathLst>
                <a:path extrusionOk="0" h="613" w="894">
                  <a:moveTo>
                    <a:pt x="195" y="1"/>
                  </a:moveTo>
                  <a:cubicBezTo>
                    <a:pt x="136" y="1"/>
                    <a:pt x="81" y="27"/>
                    <a:pt x="48" y="77"/>
                  </a:cubicBezTo>
                  <a:cubicBezTo>
                    <a:pt x="0" y="160"/>
                    <a:pt x="36" y="243"/>
                    <a:pt x="107" y="291"/>
                  </a:cubicBezTo>
                  <a:cubicBezTo>
                    <a:pt x="643" y="588"/>
                    <a:pt x="631" y="612"/>
                    <a:pt x="714" y="612"/>
                  </a:cubicBezTo>
                  <a:cubicBezTo>
                    <a:pt x="774" y="612"/>
                    <a:pt x="822" y="588"/>
                    <a:pt x="845" y="541"/>
                  </a:cubicBezTo>
                  <a:cubicBezTo>
                    <a:pt x="893" y="469"/>
                    <a:pt x="869" y="362"/>
                    <a:pt x="786" y="315"/>
                  </a:cubicBezTo>
                  <a:lnTo>
                    <a:pt x="274" y="17"/>
                  </a:lnTo>
                  <a:cubicBezTo>
                    <a:pt x="248" y="6"/>
                    <a:pt x="221" y="1"/>
                    <a:pt x="19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83"/>
            <p:cNvSpPr/>
            <p:nvPr/>
          </p:nvSpPr>
          <p:spPr>
            <a:xfrm>
              <a:off x="5128790" y="4010012"/>
              <a:ext cx="29950" cy="10248"/>
            </a:xfrm>
            <a:custGeom>
              <a:rect b="b" l="l" r="r" t="t"/>
              <a:pathLst>
                <a:path extrusionOk="0" h="322" w="941">
                  <a:moveTo>
                    <a:pt x="167" y="1"/>
                  </a:moveTo>
                  <a:cubicBezTo>
                    <a:pt x="72" y="1"/>
                    <a:pt x="0" y="72"/>
                    <a:pt x="0" y="167"/>
                  </a:cubicBezTo>
                  <a:cubicBezTo>
                    <a:pt x="0" y="251"/>
                    <a:pt x="72" y="322"/>
                    <a:pt x="167" y="322"/>
                  </a:cubicBezTo>
                  <a:lnTo>
                    <a:pt x="774" y="322"/>
                  </a:lnTo>
                  <a:cubicBezTo>
                    <a:pt x="870" y="322"/>
                    <a:pt x="941" y="251"/>
                    <a:pt x="941" y="167"/>
                  </a:cubicBezTo>
                  <a:cubicBezTo>
                    <a:pt x="941" y="72"/>
                    <a:pt x="870" y="1"/>
                    <a:pt x="77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83"/>
            <p:cNvSpPr/>
            <p:nvPr/>
          </p:nvSpPr>
          <p:spPr>
            <a:xfrm>
              <a:off x="5117809" y="3962717"/>
              <a:ext cx="28454" cy="19669"/>
            </a:xfrm>
            <a:custGeom>
              <a:rect b="b" l="l" r="r" t="t"/>
              <a:pathLst>
                <a:path extrusionOk="0" h="618" w="894">
                  <a:moveTo>
                    <a:pt x="706" y="0"/>
                  </a:moveTo>
                  <a:cubicBezTo>
                    <a:pt x="679" y="0"/>
                    <a:pt x="654" y="7"/>
                    <a:pt x="631" y="22"/>
                  </a:cubicBezTo>
                  <a:lnTo>
                    <a:pt x="107" y="320"/>
                  </a:lnTo>
                  <a:cubicBezTo>
                    <a:pt x="36" y="367"/>
                    <a:pt x="0" y="475"/>
                    <a:pt x="48" y="546"/>
                  </a:cubicBezTo>
                  <a:cubicBezTo>
                    <a:pt x="83" y="594"/>
                    <a:pt x="143" y="617"/>
                    <a:pt x="202" y="617"/>
                  </a:cubicBezTo>
                  <a:cubicBezTo>
                    <a:pt x="226" y="617"/>
                    <a:pt x="262" y="617"/>
                    <a:pt x="274" y="605"/>
                  </a:cubicBezTo>
                  <a:lnTo>
                    <a:pt x="798" y="308"/>
                  </a:lnTo>
                  <a:cubicBezTo>
                    <a:pt x="869" y="260"/>
                    <a:pt x="893" y="165"/>
                    <a:pt x="857" y="82"/>
                  </a:cubicBezTo>
                  <a:cubicBezTo>
                    <a:pt x="825" y="33"/>
                    <a:pt x="764" y="0"/>
                    <a:pt x="70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83"/>
            <p:cNvSpPr/>
            <p:nvPr/>
          </p:nvSpPr>
          <p:spPr>
            <a:xfrm>
              <a:off x="5090501" y="3928152"/>
              <a:ext cx="20879" cy="26958"/>
            </a:xfrm>
            <a:custGeom>
              <a:rect b="b" l="l" r="r" t="t"/>
              <a:pathLst>
                <a:path extrusionOk="0" h="847" w="656">
                  <a:moveTo>
                    <a:pt x="475" y="0"/>
                  </a:moveTo>
                  <a:cubicBezTo>
                    <a:pt x="424" y="0"/>
                    <a:pt x="370" y="29"/>
                    <a:pt x="346" y="84"/>
                  </a:cubicBezTo>
                  <a:lnTo>
                    <a:pt x="48" y="608"/>
                  </a:lnTo>
                  <a:cubicBezTo>
                    <a:pt x="1" y="679"/>
                    <a:pt x="25" y="787"/>
                    <a:pt x="108" y="834"/>
                  </a:cubicBezTo>
                  <a:cubicBezTo>
                    <a:pt x="132" y="846"/>
                    <a:pt x="168" y="846"/>
                    <a:pt x="179" y="846"/>
                  </a:cubicBezTo>
                  <a:cubicBezTo>
                    <a:pt x="239" y="846"/>
                    <a:pt x="287" y="810"/>
                    <a:pt x="310" y="775"/>
                  </a:cubicBezTo>
                  <a:lnTo>
                    <a:pt x="608" y="251"/>
                  </a:lnTo>
                  <a:cubicBezTo>
                    <a:pt x="656" y="179"/>
                    <a:pt x="620" y="72"/>
                    <a:pt x="549" y="25"/>
                  </a:cubicBezTo>
                  <a:cubicBezTo>
                    <a:pt x="528" y="8"/>
                    <a:pt x="502" y="0"/>
                    <a:pt x="47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Google Shape;513;p49"/>
          <p:cNvSpPr txBox="1"/>
          <p:nvPr>
            <p:ph type="ctrTitle"/>
          </p:nvPr>
        </p:nvSpPr>
        <p:spPr>
          <a:xfrm>
            <a:off x="777175" y="76135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Data Preparation</a:t>
            </a:r>
            <a:endParaRPr sz="1600"/>
          </a:p>
        </p:txBody>
      </p:sp>
      <p:sp>
        <p:nvSpPr>
          <p:cNvPr id="514" name="Google Shape;514;p49"/>
          <p:cNvSpPr txBox="1"/>
          <p:nvPr/>
        </p:nvSpPr>
        <p:spPr>
          <a:xfrm>
            <a:off x="292075" y="1168325"/>
            <a:ext cx="8328000" cy="3633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Fira Sans Condensed"/>
              <a:buChar char="●"/>
            </a:pPr>
            <a:r>
              <a:rPr lang="en">
                <a:latin typeface="Fira Sans Condensed"/>
                <a:ea typeface="Fira Sans Condensed"/>
                <a:cs typeface="Fira Sans Condensed"/>
                <a:sym typeface="Fira Sans Condensed"/>
              </a:rPr>
              <a:t>Data processing</a:t>
            </a:r>
            <a:endParaRPr>
              <a:latin typeface="Fira Sans Condensed"/>
              <a:ea typeface="Fira Sans Condensed"/>
              <a:cs typeface="Fira Sans Condensed"/>
              <a:sym typeface="Fira Sans Condensed"/>
            </a:endParaRPr>
          </a:p>
          <a:p>
            <a:pPr indent="-317500" lvl="1" marL="914400" rtl="0" algn="l">
              <a:spcBef>
                <a:spcPts val="0"/>
              </a:spcBef>
              <a:spcAft>
                <a:spcPts val="0"/>
              </a:spcAft>
              <a:buSzPts val="1400"/>
              <a:buFont typeface="Fira Sans Condensed Light"/>
              <a:buChar char="○"/>
            </a:pPr>
            <a:r>
              <a:rPr lang="en">
                <a:latin typeface="Fira Sans Condensed"/>
                <a:ea typeface="Fira Sans Condensed"/>
                <a:cs typeface="Fira Sans Condensed"/>
                <a:sym typeface="Fira Sans Condensed"/>
              </a:rPr>
              <a:t>Cleaning: </a:t>
            </a:r>
            <a:endParaRPr>
              <a:latin typeface="Fira Sans Condensed"/>
              <a:ea typeface="Fira Sans Condensed"/>
              <a:cs typeface="Fira Sans Condensed"/>
              <a:sym typeface="Fira Sans Condensed"/>
            </a:endParaRPr>
          </a:p>
          <a:p>
            <a:pPr indent="-317500" lvl="2" marL="1371600" rtl="0" algn="l">
              <a:spcBef>
                <a:spcPts val="0"/>
              </a:spcBef>
              <a:spcAft>
                <a:spcPts val="0"/>
              </a:spcAft>
              <a:buSzPts val="1400"/>
              <a:buFont typeface="Fira Sans Condensed Light"/>
              <a:buChar char="■"/>
            </a:pPr>
            <a:r>
              <a:rPr lang="en">
                <a:latin typeface="Fira Sans Condensed Light"/>
                <a:ea typeface="Fira Sans Condensed Light"/>
                <a:cs typeface="Fira Sans Condensed Light"/>
                <a:sym typeface="Fira Sans Condensed Light"/>
              </a:rPr>
              <a:t>Need to clean the various cities datasets and standardize the fields</a:t>
            </a:r>
            <a:endParaRPr>
              <a:latin typeface="Fira Sans Condensed Light"/>
              <a:ea typeface="Fira Sans Condensed Light"/>
              <a:cs typeface="Fira Sans Condensed Light"/>
              <a:sym typeface="Fira Sans Condensed Light"/>
            </a:endParaRPr>
          </a:p>
          <a:p>
            <a:pPr indent="-317500" lvl="2" marL="1371600" rtl="0" algn="l">
              <a:spcBef>
                <a:spcPts val="0"/>
              </a:spcBef>
              <a:spcAft>
                <a:spcPts val="0"/>
              </a:spcAft>
              <a:buSzPts val="1400"/>
              <a:buFont typeface="Fira Sans Condensed Light"/>
              <a:buChar char="■"/>
            </a:pPr>
            <a:r>
              <a:rPr lang="en">
                <a:latin typeface="Fira Sans Condensed Light"/>
                <a:ea typeface="Fira Sans Condensed Light"/>
                <a:cs typeface="Fira Sans Condensed Light"/>
                <a:sym typeface="Fira Sans Condensed Light"/>
              </a:rPr>
              <a:t>Remove any unnecessary or outlier values </a:t>
            </a:r>
            <a:endParaRPr>
              <a:latin typeface="Fira Sans Condensed Light"/>
              <a:ea typeface="Fira Sans Condensed Light"/>
              <a:cs typeface="Fira Sans Condensed Light"/>
              <a:sym typeface="Fira Sans Condensed Light"/>
            </a:endParaRPr>
          </a:p>
          <a:p>
            <a:pPr indent="0" lvl="0" marL="1371600" rtl="0" algn="l">
              <a:spcBef>
                <a:spcPts val="0"/>
              </a:spcBef>
              <a:spcAft>
                <a:spcPts val="0"/>
              </a:spcAft>
              <a:buNone/>
            </a:pPr>
            <a:r>
              <a:t/>
            </a:r>
            <a:endParaRPr>
              <a:latin typeface="Fira Sans Condensed Light"/>
              <a:ea typeface="Fira Sans Condensed Light"/>
              <a:cs typeface="Fira Sans Condensed Light"/>
              <a:sym typeface="Fira Sans Condensed Light"/>
            </a:endParaRPr>
          </a:p>
          <a:p>
            <a:pPr indent="-317500" lvl="1" marL="914400" rtl="0" algn="l">
              <a:spcBef>
                <a:spcPts val="0"/>
              </a:spcBef>
              <a:spcAft>
                <a:spcPts val="0"/>
              </a:spcAft>
              <a:buSzPts val="1400"/>
              <a:buFont typeface="Fira Sans Condensed Light"/>
              <a:buChar char="○"/>
            </a:pPr>
            <a:r>
              <a:rPr lang="en">
                <a:latin typeface="Fira Sans Condensed"/>
                <a:ea typeface="Fira Sans Condensed"/>
                <a:cs typeface="Fira Sans Condensed"/>
                <a:sym typeface="Fira Sans Condensed"/>
              </a:rPr>
              <a:t>Transformation &amp; Reduction:</a:t>
            </a:r>
            <a:r>
              <a:rPr lang="en">
                <a:latin typeface="Fira Sans Condensed Light"/>
                <a:ea typeface="Fira Sans Condensed Light"/>
                <a:cs typeface="Fira Sans Condensed Light"/>
                <a:sym typeface="Fira Sans Condensed Light"/>
              </a:rPr>
              <a:t> </a:t>
            </a:r>
            <a:endParaRPr>
              <a:solidFill>
                <a:schemeClr val="dk1"/>
              </a:solidFill>
              <a:latin typeface="Fira Sans Condensed Light"/>
              <a:ea typeface="Fira Sans Condensed Light"/>
              <a:cs typeface="Fira Sans Condensed Light"/>
              <a:sym typeface="Fira Sans Condensed Light"/>
            </a:endParaRPr>
          </a:p>
          <a:p>
            <a:pPr indent="-317500" lvl="2" marL="1371600" rtl="0" algn="l">
              <a:spcBef>
                <a:spcPts val="0"/>
              </a:spcBef>
              <a:spcAft>
                <a:spcPts val="0"/>
              </a:spcAft>
              <a:buClr>
                <a:schemeClr val="dk1"/>
              </a:buClr>
              <a:buSzPts val="1400"/>
              <a:buFont typeface="Fira Sans Condensed Light"/>
              <a:buChar char="■"/>
            </a:pPr>
            <a:r>
              <a:rPr lang="en">
                <a:solidFill>
                  <a:schemeClr val="dk1"/>
                </a:solidFill>
                <a:latin typeface="Fira Sans Condensed Light"/>
                <a:ea typeface="Fira Sans Condensed Light"/>
                <a:cs typeface="Fira Sans Condensed Light"/>
                <a:sym typeface="Fira Sans Condensed Light"/>
              </a:rPr>
              <a:t>Transformed latitude and longitude data to plot maps</a:t>
            </a:r>
            <a:endParaRPr>
              <a:solidFill>
                <a:schemeClr val="dk1"/>
              </a:solidFill>
              <a:latin typeface="Fira Sans Condensed Light"/>
              <a:ea typeface="Fira Sans Condensed Light"/>
              <a:cs typeface="Fira Sans Condensed Light"/>
              <a:sym typeface="Fira Sans Condensed Light"/>
            </a:endParaRPr>
          </a:p>
          <a:p>
            <a:pPr indent="-317500" lvl="2" marL="1371600" rtl="0" algn="l">
              <a:spcBef>
                <a:spcPts val="0"/>
              </a:spcBef>
              <a:spcAft>
                <a:spcPts val="0"/>
              </a:spcAft>
              <a:buClr>
                <a:schemeClr val="dk1"/>
              </a:buClr>
              <a:buSzPts val="1400"/>
              <a:buFont typeface="Fira Sans Condensed Light"/>
              <a:buChar char="■"/>
            </a:pPr>
            <a:r>
              <a:rPr lang="en">
                <a:solidFill>
                  <a:schemeClr val="dk1"/>
                </a:solidFill>
                <a:latin typeface="Fira Sans Condensed Light"/>
                <a:ea typeface="Fira Sans Condensed Light"/>
                <a:cs typeface="Fira Sans Condensed Light"/>
                <a:sym typeface="Fira Sans Condensed Light"/>
              </a:rPr>
              <a:t>Reduced Uber NYC data set to include only April - June, to more accurately compare the same months from both years 2014 and 2015</a:t>
            </a:r>
            <a:endParaRPr>
              <a:solidFill>
                <a:schemeClr val="dk1"/>
              </a:solidFill>
              <a:latin typeface="Fira Sans Condensed Light"/>
              <a:ea typeface="Fira Sans Condensed Light"/>
              <a:cs typeface="Fira Sans Condensed Light"/>
              <a:sym typeface="Fira Sans Condensed Light"/>
            </a:endParaRPr>
          </a:p>
          <a:p>
            <a:pPr indent="-317500" lvl="3" marL="1828800" rtl="0" algn="l">
              <a:spcBef>
                <a:spcPts val="0"/>
              </a:spcBef>
              <a:spcAft>
                <a:spcPts val="0"/>
              </a:spcAft>
              <a:buClr>
                <a:schemeClr val="dk1"/>
              </a:buClr>
              <a:buSzPts val="1400"/>
              <a:buFont typeface="Fira Sans Condensed Light"/>
              <a:buChar char="●"/>
            </a:pPr>
            <a:r>
              <a:rPr lang="en">
                <a:solidFill>
                  <a:schemeClr val="dk1"/>
                </a:solidFill>
                <a:latin typeface="Fira Sans Condensed Light"/>
                <a:ea typeface="Fira Sans Condensed Light"/>
                <a:cs typeface="Fira Sans Condensed Light"/>
                <a:sym typeface="Fira Sans Condensed Light"/>
              </a:rPr>
              <a:t>Transformed time data for analysis of peak times</a:t>
            </a:r>
            <a:endParaRPr>
              <a:solidFill>
                <a:schemeClr val="dk1"/>
              </a:solidFill>
              <a:latin typeface="Fira Sans Condensed Light"/>
              <a:ea typeface="Fira Sans Condensed Light"/>
              <a:cs typeface="Fira Sans Condensed Light"/>
              <a:sym typeface="Fira Sans Condensed Light"/>
            </a:endParaRPr>
          </a:p>
          <a:p>
            <a:pPr indent="0" lvl="0" marL="1371600" rtl="0" algn="l">
              <a:spcBef>
                <a:spcPts val="0"/>
              </a:spcBef>
              <a:spcAft>
                <a:spcPts val="0"/>
              </a:spcAft>
              <a:buNone/>
            </a:pPr>
            <a:r>
              <a:t/>
            </a:r>
            <a:endParaRPr>
              <a:solidFill>
                <a:schemeClr val="dk1"/>
              </a:solidFill>
              <a:latin typeface="Fira Sans Condensed Light"/>
              <a:ea typeface="Fira Sans Condensed Light"/>
              <a:cs typeface="Fira Sans Condensed Light"/>
              <a:sym typeface="Fira Sans Condensed Light"/>
            </a:endParaRPr>
          </a:p>
          <a:p>
            <a:pPr indent="-317500" lvl="1" marL="914400" rtl="0" algn="l">
              <a:spcBef>
                <a:spcPts val="0"/>
              </a:spcBef>
              <a:spcAft>
                <a:spcPts val="0"/>
              </a:spcAft>
              <a:buSzPts val="1400"/>
              <a:buFont typeface="Fira Sans Condensed Light"/>
              <a:buChar char="○"/>
            </a:pPr>
            <a:r>
              <a:rPr lang="en">
                <a:latin typeface="Fira Sans Condensed"/>
                <a:ea typeface="Fira Sans Condensed"/>
                <a:cs typeface="Fira Sans Condensed"/>
                <a:sym typeface="Fira Sans Condensed"/>
              </a:rPr>
              <a:t>Integration:</a:t>
            </a:r>
            <a:r>
              <a:rPr lang="en">
                <a:latin typeface="Fira Sans Condensed Light"/>
                <a:ea typeface="Fira Sans Condensed Light"/>
                <a:cs typeface="Fira Sans Condensed Light"/>
                <a:sym typeface="Fira Sans Condensed Light"/>
              </a:rPr>
              <a:t> </a:t>
            </a:r>
            <a:endParaRPr>
              <a:latin typeface="Fira Sans Condensed Light"/>
              <a:ea typeface="Fira Sans Condensed Light"/>
              <a:cs typeface="Fira Sans Condensed Light"/>
              <a:sym typeface="Fira Sans Condensed Light"/>
            </a:endParaRPr>
          </a:p>
          <a:p>
            <a:pPr indent="-317500" lvl="2" marL="1371600" rtl="0" algn="l">
              <a:spcBef>
                <a:spcPts val="0"/>
              </a:spcBef>
              <a:spcAft>
                <a:spcPts val="0"/>
              </a:spcAft>
              <a:buSzPts val="1400"/>
              <a:buFont typeface="Fira Sans Condensed Light"/>
              <a:buChar char="■"/>
            </a:pPr>
            <a:r>
              <a:rPr lang="en">
                <a:latin typeface="Fira Sans Condensed Light"/>
                <a:ea typeface="Fira Sans Condensed Light"/>
                <a:cs typeface="Fira Sans Condensed Light"/>
                <a:sym typeface="Fira Sans Condensed Light"/>
              </a:rPr>
              <a:t>NYC data set 1: Combine 2014 Uber files into one for NYC, and comp</a:t>
            </a:r>
            <a:r>
              <a:rPr lang="en">
                <a:latin typeface="Fira Sans Condensed Light"/>
                <a:ea typeface="Fira Sans Condensed Light"/>
                <a:cs typeface="Fira Sans Condensed Light"/>
                <a:sym typeface="Fira Sans Condensed Light"/>
              </a:rPr>
              <a:t>are</a:t>
            </a:r>
            <a:r>
              <a:rPr lang="en">
                <a:latin typeface="Fira Sans Condensed Light"/>
                <a:ea typeface="Fira Sans Condensed Light"/>
                <a:cs typeface="Fira Sans Condensed Light"/>
                <a:sym typeface="Fira Sans Condensed Light"/>
              </a:rPr>
              <a:t> with 2015 Uber data </a:t>
            </a:r>
            <a:endParaRPr>
              <a:latin typeface="Fira Sans Condensed Light"/>
              <a:ea typeface="Fira Sans Condensed Light"/>
              <a:cs typeface="Fira Sans Condensed Light"/>
              <a:sym typeface="Fira Sans Condensed Light"/>
            </a:endParaRPr>
          </a:p>
          <a:p>
            <a:pPr indent="-317500" lvl="2" marL="1371600" rtl="0" algn="l">
              <a:spcBef>
                <a:spcPts val="0"/>
              </a:spcBef>
              <a:spcAft>
                <a:spcPts val="0"/>
              </a:spcAft>
              <a:buSzPts val="1400"/>
              <a:buFont typeface="Fira Sans Condensed Light"/>
              <a:buChar char="■"/>
            </a:pPr>
            <a:r>
              <a:rPr lang="en">
                <a:latin typeface="Fira Sans Condensed Light"/>
                <a:ea typeface="Fira Sans Condensed Light"/>
                <a:cs typeface="Fira Sans Condensed Light"/>
                <a:sym typeface="Fira Sans Condensed Light"/>
              </a:rPr>
              <a:t>NYC data set 2: Combine monthly data to get all of 2015 NYC data</a:t>
            </a:r>
            <a:endParaRPr>
              <a:latin typeface="Fira Sans Condensed Light"/>
              <a:ea typeface="Fira Sans Condensed Light"/>
              <a:cs typeface="Fira Sans Condensed Light"/>
              <a:sym typeface="Fira Sans Condensed Light"/>
            </a:endParaRPr>
          </a:p>
        </p:txBody>
      </p:sp>
      <p:pic>
        <p:nvPicPr>
          <p:cNvPr id="515" name="Google Shape;515;p49"/>
          <p:cNvPicPr preferRelativeResize="0"/>
          <p:nvPr/>
        </p:nvPicPr>
        <p:blipFill>
          <a:blip r:embed="rId3">
            <a:alphaModFix amt="84000"/>
          </a:blip>
          <a:stretch>
            <a:fillRect/>
          </a:stretch>
        </p:blipFill>
        <p:spPr>
          <a:xfrm>
            <a:off x="7712825" y="4109200"/>
            <a:ext cx="1227300" cy="1004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50"/>
          <p:cNvSpPr txBox="1"/>
          <p:nvPr>
            <p:ph type="ctrTitle"/>
          </p:nvPr>
        </p:nvSpPr>
        <p:spPr>
          <a:xfrm>
            <a:off x="742250" y="747925"/>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Tools Used</a:t>
            </a:r>
            <a:endParaRPr sz="1600"/>
          </a:p>
        </p:txBody>
      </p:sp>
      <p:sp>
        <p:nvSpPr>
          <p:cNvPr id="521" name="Google Shape;521;p50"/>
          <p:cNvSpPr txBox="1"/>
          <p:nvPr/>
        </p:nvSpPr>
        <p:spPr>
          <a:xfrm>
            <a:off x="292075" y="1168325"/>
            <a:ext cx="6636000" cy="3633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Fira Sans Condensed Light"/>
              <a:buChar char="●"/>
            </a:pPr>
            <a:r>
              <a:rPr lang="en">
                <a:latin typeface="Fira Sans Condensed"/>
                <a:ea typeface="Fira Sans Condensed"/>
                <a:cs typeface="Fira Sans Condensed"/>
                <a:sym typeface="Fira Sans Condensed"/>
              </a:rPr>
              <a:t>Programming languages/Applications:</a:t>
            </a:r>
            <a:r>
              <a:rPr lang="en">
                <a:latin typeface="Fira Sans Condensed Light"/>
                <a:ea typeface="Fira Sans Condensed Light"/>
                <a:cs typeface="Fira Sans Condensed Light"/>
                <a:sym typeface="Fira Sans Condensed Light"/>
              </a:rPr>
              <a:t> </a:t>
            </a:r>
            <a:endParaRPr>
              <a:latin typeface="Fira Sans Condensed Light"/>
              <a:ea typeface="Fira Sans Condensed Light"/>
              <a:cs typeface="Fira Sans Condensed Light"/>
              <a:sym typeface="Fira Sans Condensed Light"/>
            </a:endParaRPr>
          </a:p>
          <a:p>
            <a:pPr indent="-317500" lvl="1" marL="914400" rtl="0" algn="l">
              <a:spcBef>
                <a:spcPts val="0"/>
              </a:spcBef>
              <a:spcAft>
                <a:spcPts val="0"/>
              </a:spcAft>
              <a:buSzPts val="1400"/>
              <a:buFont typeface="Fira Sans Condensed Light"/>
              <a:buChar char="○"/>
            </a:pPr>
            <a:r>
              <a:rPr lang="en">
                <a:latin typeface="Fira Sans Condensed Light"/>
                <a:ea typeface="Fira Sans Condensed Light"/>
                <a:cs typeface="Fira Sans Condensed Light"/>
                <a:sym typeface="Fira Sans Condensed Light"/>
              </a:rPr>
              <a:t>Python (via Jupyter Notebook)</a:t>
            </a:r>
            <a:endParaRPr>
              <a:latin typeface="Fira Sans Condensed Light"/>
              <a:ea typeface="Fira Sans Condensed Light"/>
              <a:cs typeface="Fira Sans Condensed Light"/>
              <a:sym typeface="Fira Sans Condensed Light"/>
            </a:endParaRPr>
          </a:p>
          <a:p>
            <a:pPr indent="-317500" lvl="2" marL="1371600" rtl="0" algn="l">
              <a:spcBef>
                <a:spcPts val="0"/>
              </a:spcBef>
              <a:spcAft>
                <a:spcPts val="0"/>
              </a:spcAft>
              <a:buSzPts val="1400"/>
              <a:buFont typeface="Fira Sans Condensed Light"/>
              <a:buChar char="■"/>
            </a:pPr>
            <a:r>
              <a:rPr lang="en">
                <a:latin typeface="Fira Sans Condensed Light"/>
                <a:ea typeface="Fira Sans Condensed Light"/>
                <a:cs typeface="Fira Sans Condensed Light"/>
                <a:sym typeface="Fira Sans Condensed Light"/>
              </a:rPr>
              <a:t>Pandas, Matplotlib, NumPy</a:t>
            </a:r>
            <a:endParaRPr>
              <a:latin typeface="Fira Sans Condensed Light"/>
              <a:ea typeface="Fira Sans Condensed Light"/>
              <a:cs typeface="Fira Sans Condensed Light"/>
              <a:sym typeface="Fira Sans Condensed Light"/>
            </a:endParaRPr>
          </a:p>
          <a:p>
            <a:pPr indent="-317500" lvl="2" marL="1371600" rtl="0" algn="l">
              <a:spcBef>
                <a:spcPts val="0"/>
              </a:spcBef>
              <a:spcAft>
                <a:spcPts val="0"/>
              </a:spcAft>
              <a:buSzPts val="1400"/>
              <a:buFont typeface="Fira Sans Condensed Light"/>
              <a:buChar char="■"/>
            </a:pPr>
            <a:r>
              <a:rPr lang="en">
                <a:latin typeface="Fira Sans Condensed Light"/>
                <a:ea typeface="Fira Sans Condensed Light"/>
                <a:cs typeface="Fira Sans Condensed Light"/>
                <a:sym typeface="Fira Sans Condensed Light"/>
              </a:rPr>
              <a:t>GeoPandas, GeoPlot, MapClasssify</a:t>
            </a:r>
            <a:endParaRPr>
              <a:latin typeface="Fira Sans Condensed Light"/>
              <a:ea typeface="Fira Sans Condensed Light"/>
              <a:cs typeface="Fira Sans Condensed Light"/>
              <a:sym typeface="Fira Sans Condensed Light"/>
            </a:endParaRPr>
          </a:p>
          <a:p>
            <a:pPr indent="-317500" lvl="2" marL="1371600" rtl="0" algn="l">
              <a:spcBef>
                <a:spcPts val="0"/>
              </a:spcBef>
              <a:spcAft>
                <a:spcPts val="0"/>
              </a:spcAft>
              <a:buSzPts val="1400"/>
              <a:buFont typeface="Fira Sans Condensed Light"/>
              <a:buChar char="■"/>
            </a:pPr>
            <a:r>
              <a:rPr lang="en">
                <a:latin typeface="Fira Sans Condensed Light"/>
                <a:ea typeface="Fira Sans Condensed Light"/>
                <a:cs typeface="Fira Sans Condensed Light"/>
                <a:sym typeface="Fira Sans Condensed Light"/>
              </a:rPr>
              <a:t>Sklearn</a:t>
            </a:r>
            <a:endParaRPr>
              <a:latin typeface="Fira Sans Condensed Light"/>
              <a:ea typeface="Fira Sans Condensed Light"/>
              <a:cs typeface="Fira Sans Condensed Light"/>
              <a:sym typeface="Fira Sans Condensed Light"/>
            </a:endParaRPr>
          </a:p>
          <a:p>
            <a:pPr indent="-317500" lvl="1" marL="914400" rtl="0" algn="l">
              <a:spcBef>
                <a:spcPts val="0"/>
              </a:spcBef>
              <a:spcAft>
                <a:spcPts val="0"/>
              </a:spcAft>
              <a:buSzPts val="1400"/>
              <a:buFont typeface="Fira Sans Condensed Light"/>
              <a:buChar char="○"/>
            </a:pPr>
            <a:r>
              <a:rPr lang="en">
                <a:latin typeface="Fira Sans Condensed Light"/>
                <a:ea typeface="Fira Sans Condensed Light"/>
                <a:cs typeface="Fira Sans Condensed Light"/>
                <a:sym typeface="Fira Sans Condensed Light"/>
              </a:rPr>
              <a:t>Spark via Jupyter Notebook</a:t>
            </a:r>
            <a:endParaRPr>
              <a:latin typeface="Fira Sans Condensed Light"/>
              <a:ea typeface="Fira Sans Condensed Light"/>
              <a:cs typeface="Fira Sans Condensed Light"/>
              <a:sym typeface="Fira Sans Condensed Light"/>
            </a:endParaRPr>
          </a:p>
          <a:p>
            <a:pPr indent="-317500" lvl="1" marL="914400" rtl="0" algn="l">
              <a:spcBef>
                <a:spcPts val="0"/>
              </a:spcBef>
              <a:spcAft>
                <a:spcPts val="0"/>
              </a:spcAft>
              <a:buSzPts val="1400"/>
              <a:buFont typeface="Fira Sans Condensed Light"/>
              <a:buChar char="○"/>
            </a:pPr>
            <a:r>
              <a:rPr lang="en">
                <a:latin typeface="Fira Sans Condensed Light"/>
                <a:ea typeface="Fira Sans Condensed Light"/>
                <a:cs typeface="Fira Sans Condensed Light"/>
                <a:sym typeface="Fira Sans Condensed Light"/>
              </a:rPr>
              <a:t>RapidMiner</a:t>
            </a:r>
            <a:endParaRPr>
              <a:latin typeface="Fira Sans Condensed Light"/>
              <a:ea typeface="Fira Sans Condensed Light"/>
              <a:cs typeface="Fira Sans Condensed Light"/>
              <a:sym typeface="Fira Sans Condensed Light"/>
            </a:endParaRPr>
          </a:p>
          <a:p>
            <a:pPr indent="-317500" lvl="1" marL="914400" rtl="0" algn="l">
              <a:spcBef>
                <a:spcPts val="0"/>
              </a:spcBef>
              <a:spcAft>
                <a:spcPts val="0"/>
              </a:spcAft>
              <a:buSzPts val="1400"/>
              <a:buFont typeface="Fira Sans Condensed Light"/>
              <a:buChar char="○"/>
            </a:pPr>
            <a:r>
              <a:rPr lang="en">
                <a:latin typeface="Fira Sans Condensed Light"/>
                <a:ea typeface="Fira Sans Condensed Light"/>
                <a:cs typeface="Fira Sans Condensed Light"/>
                <a:sym typeface="Fira Sans Condensed Light"/>
              </a:rPr>
              <a:t>Qlik</a:t>
            </a:r>
            <a:endParaRPr>
              <a:latin typeface="Fira Sans Condensed Light"/>
              <a:ea typeface="Fira Sans Condensed Light"/>
              <a:cs typeface="Fira Sans Condensed Light"/>
              <a:sym typeface="Fira Sans Condensed Light"/>
            </a:endParaRPr>
          </a:p>
          <a:p>
            <a:pPr indent="0" lvl="0" marL="457200" rtl="0" algn="l">
              <a:spcBef>
                <a:spcPts val="0"/>
              </a:spcBef>
              <a:spcAft>
                <a:spcPts val="0"/>
              </a:spcAft>
              <a:buNone/>
            </a:pPr>
            <a:r>
              <a:t/>
            </a:r>
            <a:endParaRPr>
              <a:latin typeface="Fira Sans Condensed Light"/>
              <a:ea typeface="Fira Sans Condensed Light"/>
              <a:cs typeface="Fira Sans Condensed Light"/>
              <a:sym typeface="Fira Sans Condensed Light"/>
            </a:endParaRPr>
          </a:p>
          <a:p>
            <a:pPr indent="-317500" lvl="0" marL="457200" rtl="0" algn="l">
              <a:spcBef>
                <a:spcPts val="0"/>
              </a:spcBef>
              <a:spcAft>
                <a:spcPts val="0"/>
              </a:spcAft>
              <a:buSzPts val="1400"/>
              <a:buFont typeface="Fira Sans Condensed"/>
              <a:buChar char="●"/>
            </a:pPr>
            <a:r>
              <a:rPr lang="en">
                <a:latin typeface="Fira Sans Condensed"/>
                <a:ea typeface="Fira Sans Condensed"/>
                <a:cs typeface="Fira Sans Condensed"/>
                <a:sym typeface="Fira Sans Condensed"/>
              </a:rPr>
              <a:t>Data:</a:t>
            </a:r>
            <a:r>
              <a:rPr lang="en">
                <a:latin typeface="Fira Sans Condensed Light"/>
                <a:ea typeface="Fira Sans Condensed Light"/>
                <a:cs typeface="Fira Sans Condensed Light"/>
                <a:sym typeface="Fira Sans Condensed Light"/>
              </a:rPr>
              <a:t> three datasets in .csv files</a:t>
            </a:r>
            <a:endParaRPr>
              <a:latin typeface="Fira Sans Condensed Light"/>
              <a:ea typeface="Fira Sans Condensed Light"/>
              <a:cs typeface="Fira Sans Condensed Light"/>
              <a:sym typeface="Fira Sans Condensed Light"/>
            </a:endParaRPr>
          </a:p>
          <a:p>
            <a:pPr indent="-317500" lvl="1" marL="914400" rtl="0" algn="l">
              <a:spcBef>
                <a:spcPts val="0"/>
              </a:spcBef>
              <a:spcAft>
                <a:spcPts val="0"/>
              </a:spcAft>
              <a:buSzPts val="1400"/>
              <a:buFont typeface="Fira Sans Condensed Light"/>
              <a:buChar char="○"/>
            </a:pPr>
            <a:r>
              <a:rPr lang="en">
                <a:latin typeface="Fira Sans Condensed Light"/>
                <a:ea typeface="Fira Sans Condensed Light"/>
                <a:cs typeface="Fira Sans Condensed Light"/>
                <a:sym typeface="Fira Sans Condensed Light"/>
              </a:rPr>
              <a:t>All downloaded to each student’s computer</a:t>
            </a:r>
            <a:endParaRPr>
              <a:latin typeface="Fira Sans Condensed Light"/>
              <a:ea typeface="Fira Sans Condensed Light"/>
              <a:cs typeface="Fira Sans Condensed Light"/>
              <a:sym typeface="Fira Sans Condensed Light"/>
            </a:endParaRPr>
          </a:p>
          <a:p>
            <a:pPr indent="0" lvl="0" marL="457200" rtl="0" algn="l">
              <a:spcBef>
                <a:spcPts val="0"/>
              </a:spcBef>
              <a:spcAft>
                <a:spcPts val="0"/>
              </a:spcAft>
              <a:buNone/>
            </a:pPr>
            <a:r>
              <a:rPr lang="en">
                <a:latin typeface="Fira Sans Condensed Light"/>
                <a:ea typeface="Fira Sans Condensed Light"/>
                <a:cs typeface="Fira Sans Condensed Light"/>
                <a:sym typeface="Fira Sans Condensed Light"/>
              </a:rPr>
              <a:t> </a:t>
            </a:r>
            <a:endParaRPr>
              <a:latin typeface="Fira Sans Condensed Light"/>
              <a:ea typeface="Fira Sans Condensed Light"/>
              <a:cs typeface="Fira Sans Condensed Light"/>
              <a:sym typeface="Fira Sans Condensed Light"/>
            </a:endParaRPr>
          </a:p>
          <a:p>
            <a:pPr indent="-317500" lvl="0" marL="457200" rtl="0" algn="l">
              <a:spcBef>
                <a:spcPts val="0"/>
              </a:spcBef>
              <a:spcAft>
                <a:spcPts val="0"/>
              </a:spcAft>
              <a:buSzPts val="1400"/>
              <a:buFont typeface="Fira Sans Condensed Light"/>
              <a:buChar char="●"/>
            </a:pPr>
            <a:r>
              <a:rPr lang="en">
                <a:latin typeface="Fira Sans Condensed"/>
                <a:ea typeface="Fira Sans Condensed"/>
                <a:cs typeface="Fira Sans Condensed"/>
                <a:sym typeface="Fira Sans Condensed"/>
              </a:rPr>
              <a:t>Code:</a:t>
            </a:r>
            <a:r>
              <a:rPr lang="en">
                <a:latin typeface="Fira Sans Condensed Light"/>
                <a:ea typeface="Fira Sans Condensed Light"/>
                <a:cs typeface="Fira Sans Condensed Light"/>
                <a:sym typeface="Fira Sans Condensed Light"/>
              </a:rPr>
              <a:t> storing and sharing code through GitHub</a:t>
            </a:r>
            <a:endParaRPr>
              <a:latin typeface="Fira Sans Condensed Light"/>
              <a:ea typeface="Fira Sans Condensed Light"/>
              <a:cs typeface="Fira Sans Condensed Light"/>
              <a:sym typeface="Fira Sans Condensed Light"/>
            </a:endParaRPr>
          </a:p>
        </p:txBody>
      </p:sp>
      <p:pic>
        <p:nvPicPr>
          <p:cNvPr id="522" name="Google Shape;522;p50"/>
          <p:cNvPicPr preferRelativeResize="0"/>
          <p:nvPr/>
        </p:nvPicPr>
        <p:blipFill>
          <a:blip r:embed="rId3">
            <a:alphaModFix/>
          </a:blip>
          <a:stretch>
            <a:fillRect/>
          </a:stretch>
        </p:blipFill>
        <p:spPr>
          <a:xfrm>
            <a:off x="6822950" y="3384200"/>
            <a:ext cx="1979299" cy="1596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51"/>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Maximizing the Experience in New York City</a:t>
            </a:r>
            <a:endParaRPr/>
          </a:p>
        </p:txBody>
      </p:sp>
      <p:pic>
        <p:nvPicPr>
          <p:cNvPr id="528" name="Google Shape;528;p51"/>
          <p:cNvPicPr preferRelativeResize="0"/>
          <p:nvPr/>
        </p:nvPicPr>
        <p:blipFill>
          <a:blip r:embed="rId3">
            <a:alphaModFix/>
          </a:blip>
          <a:stretch>
            <a:fillRect/>
          </a:stretch>
        </p:blipFill>
        <p:spPr>
          <a:xfrm>
            <a:off x="4525900" y="2571750"/>
            <a:ext cx="4618102" cy="2584576"/>
          </a:xfrm>
          <a:prstGeom prst="rect">
            <a:avLst/>
          </a:prstGeom>
          <a:noFill/>
          <a:ln>
            <a:noFill/>
          </a:ln>
        </p:spPr>
      </p:pic>
      <p:pic>
        <p:nvPicPr>
          <p:cNvPr id="529" name="Google Shape;529;p51"/>
          <p:cNvPicPr preferRelativeResize="0"/>
          <p:nvPr/>
        </p:nvPicPr>
        <p:blipFill>
          <a:blip r:embed="rId4">
            <a:alphaModFix/>
          </a:blip>
          <a:stretch>
            <a:fillRect/>
          </a:stretch>
        </p:blipFill>
        <p:spPr>
          <a:xfrm>
            <a:off x="0" y="2571750"/>
            <a:ext cx="4525900" cy="2584574"/>
          </a:xfrm>
          <a:prstGeom prst="rect">
            <a:avLst/>
          </a:prstGeom>
          <a:noFill/>
          <a:ln>
            <a:noFill/>
          </a:ln>
        </p:spPr>
      </p:pic>
      <p:sp>
        <p:nvSpPr>
          <p:cNvPr id="530" name="Google Shape;530;p51"/>
          <p:cNvSpPr txBox="1"/>
          <p:nvPr/>
        </p:nvSpPr>
        <p:spPr>
          <a:xfrm>
            <a:off x="1100100" y="2204775"/>
            <a:ext cx="18336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K-means Fare Cluster</a:t>
            </a:r>
            <a:endParaRPr b="1">
              <a:latin typeface="Fira Sans Condensed"/>
              <a:ea typeface="Fira Sans Condensed"/>
              <a:cs typeface="Fira Sans Condensed"/>
              <a:sym typeface="Fira Sans Condensed"/>
            </a:endParaRPr>
          </a:p>
        </p:txBody>
      </p:sp>
      <p:sp>
        <p:nvSpPr>
          <p:cNvPr id="531" name="Google Shape;531;p51"/>
          <p:cNvSpPr txBox="1"/>
          <p:nvPr/>
        </p:nvSpPr>
        <p:spPr>
          <a:xfrm>
            <a:off x="5803375" y="2180925"/>
            <a:ext cx="2634600" cy="3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K-means Tip Cluster</a:t>
            </a:r>
            <a:endParaRPr b="1">
              <a:latin typeface="Fira Sans Condensed"/>
              <a:ea typeface="Fira Sans Condensed"/>
              <a:cs typeface="Fira Sans Condensed"/>
              <a:sym typeface="Fira Sans Condensed"/>
            </a:endParaRPr>
          </a:p>
        </p:txBody>
      </p:sp>
      <p:sp>
        <p:nvSpPr>
          <p:cNvPr id="532" name="Google Shape;532;p51"/>
          <p:cNvSpPr txBox="1"/>
          <p:nvPr/>
        </p:nvSpPr>
        <p:spPr>
          <a:xfrm>
            <a:off x="790975" y="1034100"/>
            <a:ext cx="8372100" cy="1117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Fira Sans Condensed Light"/>
              <a:buChar char="●"/>
            </a:pPr>
            <a:r>
              <a:rPr lang="en">
                <a:latin typeface="Fira Sans Condensed Light"/>
                <a:ea typeface="Fira Sans Condensed Light"/>
                <a:cs typeface="Fira Sans Condensed Light"/>
                <a:sym typeface="Fira Sans Condensed Light"/>
              </a:rPr>
              <a:t>Tips are clustered more on the lower end (light blue).</a:t>
            </a:r>
            <a:endParaRPr>
              <a:latin typeface="Fira Sans Condensed Light"/>
              <a:ea typeface="Fira Sans Condensed Light"/>
              <a:cs typeface="Fira Sans Condensed Light"/>
              <a:sym typeface="Fira Sans Condensed Light"/>
            </a:endParaRPr>
          </a:p>
          <a:p>
            <a:pPr indent="-317500" lvl="0" marL="457200" rtl="0" algn="l">
              <a:spcBef>
                <a:spcPts val="0"/>
              </a:spcBef>
              <a:spcAft>
                <a:spcPts val="0"/>
              </a:spcAft>
              <a:buSzPts val="1400"/>
              <a:buFont typeface="Fira Sans Condensed Light"/>
              <a:buChar char="●"/>
            </a:pPr>
            <a:r>
              <a:rPr lang="en">
                <a:latin typeface="Fira Sans Condensed Light"/>
                <a:ea typeface="Fira Sans Condensed Light"/>
                <a:cs typeface="Fira Sans Condensed Light"/>
                <a:sym typeface="Fira Sans Condensed Light"/>
              </a:rPr>
              <a:t>Fare is more evenly distributed amongst the clusters.</a:t>
            </a:r>
            <a:endParaRPr>
              <a:latin typeface="Fira Sans Condensed Light"/>
              <a:ea typeface="Fira Sans Condensed Light"/>
              <a:cs typeface="Fira Sans Condensed Light"/>
              <a:sym typeface="Fira Sans Condensed Light"/>
            </a:endParaRPr>
          </a:p>
          <a:p>
            <a:pPr indent="-317500" lvl="0" marL="457200" rtl="0" algn="l">
              <a:spcBef>
                <a:spcPts val="0"/>
              </a:spcBef>
              <a:spcAft>
                <a:spcPts val="0"/>
              </a:spcAft>
              <a:buSzPts val="1400"/>
              <a:buFont typeface="Fira Sans Condensed Light"/>
              <a:buChar char="●"/>
            </a:pPr>
            <a:r>
              <a:rPr lang="en">
                <a:latin typeface="Fira Sans Condensed Light"/>
                <a:ea typeface="Fira Sans Condensed Light"/>
                <a:cs typeface="Fira Sans Condensed Light"/>
                <a:sym typeface="Fira Sans Condensed Light"/>
              </a:rPr>
              <a:t>Fare in relation to distance was typical, larger distance travels means larger fare.</a:t>
            </a:r>
            <a:endParaRPr>
              <a:latin typeface="Fira Sans Condensed Light"/>
              <a:ea typeface="Fira Sans Condensed Light"/>
              <a:cs typeface="Fira Sans Condensed Light"/>
              <a:sym typeface="Fira Sans Condensed Light"/>
            </a:endParaRPr>
          </a:p>
          <a:p>
            <a:pPr indent="-317500" lvl="0" marL="457200" rtl="0" algn="l">
              <a:spcBef>
                <a:spcPts val="0"/>
              </a:spcBef>
              <a:spcAft>
                <a:spcPts val="0"/>
              </a:spcAft>
              <a:buSzPts val="1400"/>
              <a:buFont typeface="Fira Sans Condensed Light"/>
              <a:buChar char="●"/>
            </a:pPr>
            <a:r>
              <a:rPr lang="en">
                <a:latin typeface="Fira Sans Condensed Light"/>
                <a:ea typeface="Fira Sans Condensed Light"/>
                <a:cs typeface="Fira Sans Condensed Light"/>
                <a:sym typeface="Fira Sans Condensed Light"/>
              </a:rPr>
              <a:t>Tip in relation to distance showed </a:t>
            </a:r>
            <a:r>
              <a:rPr lang="en">
                <a:latin typeface="Fira Sans Condensed Light"/>
                <a:ea typeface="Fira Sans Condensed Light"/>
                <a:cs typeface="Fira Sans Condensed Light"/>
                <a:sym typeface="Fira Sans Condensed Light"/>
              </a:rPr>
              <a:t>discrepancies, larger distance traveled didn’t consistently mean a higher tip.</a:t>
            </a:r>
            <a:r>
              <a:rPr lang="en">
                <a:latin typeface="Fira Sans Condensed Light"/>
                <a:ea typeface="Fira Sans Condensed Light"/>
                <a:cs typeface="Fira Sans Condensed Light"/>
                <a:sym typeface="Fira Sans Condensed Light"/>
              </a:rPr>
              <a:t> </a:t>
            </a:r>
            <a:endParaRPr>
              <a:latin typeface="Fira Sans Condensed Light"/>
              <a:ea typeface="Fira Sans Condensed Light"/>
              <a:cs typeface="Fira Sans Condensed Light"/>
              <a:sym typeface="Fira Sans Condensed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sp>
        <p:nvSpPr>
          <p:cNvPr id="537" name="Google Shape;537;p52"/>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Ideal Target Range for Drivers in New York City</a:t>
            </a:r>
            <a:endParaRPr/>
          </a:p>
        </p:txBody>
      </p:sp>
      <p:sp>
        <p:nvSpPr>
          <p:cNvPr id="538" name="Google Shape;538;p52"/>
          <p:cNvSpPr txBox="1"/>
          <p:nvPr/>
        </p:nvSpPr>
        <p:spPr>
          <a:xfrm>
            <a:off x="1239775" y="1100100"/>
            <a:ext cx="9939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latin typeface="Fira Sans Condensed"/>
                <a:ea typeface="Fira Sans Condensed"/>
                <a:cs typeface="Fira Sans Condensed"/>
                <a:sym typeface="Fira Sans Condensed"/>
              </a:rPr>
              <a:t>The Good</a:t>
            </a:r>
            <a:endParaRPr b="1" u="sng">
              <a:latin typeface="Fira Sans Condensed"/>
              <a:ea typeface="Fira Sans Condensed"/>
              <a:cs typeface="Fira Sans Condensed"/>
              <a:sym typeface="Fira Sans Condensed"/>
            </a:endParaRPr>
          </a:p>
        </p:txBody>
      </p:sp>
      <p:sp>
        <p:nvSpPr>
          <p:cNvPr id="539" name="Google Shape;539;p52"/>
          <p:cNvSpPr txBox="1"/>
          <p:nvPr/>
        </p:nvSpPr>
        <p:spPr>
          <a:xfrm>
            <a:off x="4157100" y="1124250"/>
            <a:ext cx="829800" cy="2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latin typeface="Fira Sans Condensed"/>
                <a:ea typeface="Fira Sans Condensed"/>
                <a:cs typeface="Fira Sans Condensed"/>
                <a:sym typeface="Fira Sans Condensed"/>
              </a:rPr>
              <a:t>The Bad</a:t>
            </a:r>
            <a:endParaRPr b="1" u="sng">
              <a:latin typeface="Fira Sans Condensed"/>
              <a:ea typeface="Fira Sans Condensed"/>
              <a:cs typeface="Fira Sans Condensed"/>
              <a:sym typeface="Fira Sans Condensed"/>
            </a:endParaRPr>
          </a:p>
        </p:txBody>
      </p:sp>
      <p:sp>
        <p:nvSpPr>
          <p:cNvPr id="540" name="Google Shape;540;p52"/>
          <p:cNvSpPr txBox="1"/>
          <p:nvPr/>
        </p:nvSpPr>
        <p:spPr>
          <a:xfrm>
            <a:off x="6910325" y="1100100"/>
            <a:ext cx="9264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latin typeface="Fira Sans Condensed"/>
                <a:ea typeface="Fira Sans Condensed"/>
                <a:cs typeface="Fira Sans Condensed"/>
                <a:sym typeface="Fira Sans Condensed"/>
              </a:rPr>
              <a:t>The Ugly</a:t>
            </a:r>
            <a:endParaRPr b="1" u="sng">
              <a:latin typeface="Fira Sans Condensed"/>
              <a:ea typeface="Fira Sans Condensed"/>
              <a:cs typeface="Fira Sans Condensed"/>
              <a:sym typeface="Fira Sans Condensed"/>
            </a:endParaRPr>
          </a:p>
        </p:txBody>
      </p:sp>
      <p:sp>
        <p:nvSpPr>
          <p:cNvPr id="541" name="Google Shape;541;p52"/>
          <p:cNvSpPr txBox="1"/>
          <p:nvPr/>
        </p:nvSpPr>
        <p:spPr>
          <a:xfrm>
            <a:off x="790975" y="1034100"/>
            <a:ext cx="1891500" cy="207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t/>
            </a:r>
            <a:endParaRPr sz="1100">
              <a:solidFill>
                <a:schemeClr val="dk1"/>
              </a:solidFill>
              <a:latin typeface="Times New Roman"/>
              <a:ea typeface="Times New Roman"/>
              <a:cs typeface="Times New Roman"/>
              <a:sym typeface="Times New Roman"/>
            </a:endParaRPr>
          </a:p>
          <a:p>
            <a:pPr indent="0" lvl="0" marL="0" rtl="0" algn="l">
              <a:lnSpc>
                <a:spcPct val="115000"/>
              </a:lnSpc>
              <a:spcBef>
                <a:spcPts val="100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7 passengers: $7.008/per mile. Tip: $.666/per mile.</a:t>
            </a:r>
            <a:endParaRPr sz="1100">
              <a:solidFill>
                <a:schemeClr val="dk1"/>
              </a:solidFill>
              <a:latin typeface="Times New Roman"/>
              <a:ea typeface="Times New Roman"/>
              <a:cs typeface="Times New Roman"/>
              <a:sym typeface="Times New Roman"/>
            </a:endParaRPr>
          </a:p>
          <a:p>
            <a:pPr indent="0" lvl="0" marL="0" rtl="0" algn="l">
              <a:lnSpc>
                <a:spcPct val="115000"/>
              </a:lnSpc>
              <a:spcBef>
                <a:spcPts val="100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8 passengers: $6.629/per mile. Tip: $.633/per mile.</a:t>
            </a:r>
            <a:endParaRPr sz="1100">
              <a:solidFill>
                <a:schemeClr val="dk1"/>
              </a:solidFill>
              <a:latin typeface="Times New Roman"/>
              <a:ea typeface="Times New Roman"/>
              <a:cs typeface="Times New Roman"/>
              <a:sym typeface="Times New Roman"/>
            </a:endParaRPr>
          </a:p>
          <a:p>
            <a:pPr indent="0" lvl="0" marL="0" rtl="0" algn="l">
              <a:lnSpc>
                <a:spcPct val="115000"/>
              </a:lnSpc>
              <a:spcBef>
                <a:spcPts val="1000"/>
              </a:spcBef>
              <a:spcAft>
                <a:spcPts val="200"/>
              </a:spcAft>
              <a:buClr>
                <a:schemeClr val="dk1"/>
              </a:buClr>
              <a:buSzPts val="1100"/>
              <a:buFont typeface="Arial"/>
              <a:buNone/>
            </a:pPr>
            <a:r>
              <a:rPr lang="en" sz="1100">
                <a:solidFill>
                  <a:schemeClr val="dk1"/>
                </a:solidFill>
                <a:latin typeface="Times New Roman"/>
                <a:ea typeface="Times New Roman"/>
                <a:cs typeface="Times New Roman"/>
                <a:sym typeface="Times New Roman"/>
              </a:rPr>
              <a:t>9 passengers: $6.39/per mile. Tip: $.580/per mile</a:t>
            </a:r>
            <a:endParaRPr sz="1100">
              <a:solidFill>
                <a:schemeClr val="dk1"/>
              </a:solidFill>
              <a:latin typeface="Times New Roman"/>
              <a:ea typeface="Times New Roman"/>
              <a:cs typeface="Times New Roman"/>
              <a:sym typeface="Times New Roman"/>
            </a:endParaRPr>
          </a:p>
        </p:txBody>
      </p:sp>
      <p:sp>
        <p:nvSpPr>
          <p:cNvPr id="542" name="Google Shape;542;p52"/>
          <p:cNvSpPr txBox="1"/>
          <p:nvPr/>
        </p:nvSpPr>
        <p:spPr>
          <a:xfrm>
            <a:off x="3626250" y="1034100"/>
            <a:ext cx="1891500" cy="207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t/>
            </a:r>
            <a:endParaRPr sz="1100">
              <a:solidFill>
                <a:schemeClr val="dk1"/>
              </a:solidFill>
              <a:latin typeface="Times New Roman"/>
              <a:ea typeface="Times New Roman"/>
              <a:cs typeface="Times New Roman"/>
              <a:sym typeface="Times New Roman"/>
            </a:endParaRPr>
          </a:p>
          <a:p>
            <a:pPr indent="0" lvl="0" marL="0" rtl="0" algn="l">
              <a:lnSpc>
                <a:spcPct val="115000"/>
              </a:lnSpc>
              <a:spcBef>
                <a:spcPts val="1000"/>
              </a:spcBef>
              <a:spcAft>
                <a:spcPts val="0"/>
              </a:spcAft>
              <a:buNone/>
            </a:pPr>
            <a:r>
              <a:rPr lang="en" sz="1100">
                <a:solidFill>
                  <a:schemeClr val="dk1"/>
                </a:solidFill>
                <a:latin typeface="Times New Roman"/>
                <a:ea typeface="Times New Roman"/>
                <a:cs typeface="Times New Roman"/>
                <a:sym typeface="Times New Roman"/>
              </a:rPr>
              <a:t>1 passenger: $5.44/per mile. Tip: $.586/per mile.</a:t>
            </a:r>
            <a:endParaRPr sz="1100">
              <a:solidFill>
                <a:schemeClr val="dk1"/>
              </a:solidFill>
              <a:latin typeface="Times New Roman"/>
              <a:ea typeface="Times New Roman"/>
              <a:cs typeface="Times New Roman"/>
              <a:sym typeface="Times New Roman"/>
            </a:endParaRPr>
          </a:p>
          <a:p>
            <a:pPr indent="0" lvl="0" marL="0" rtl="0" algn="l">
              <a:lnSpc>
                <a:spcPct val="115000"/>
              </a:lnSpc>
              <a:spcBef>
                <a:spcPts val="1000"/>
              </a:spcBef>
              <a:spcAft>
                <a:spcPts val="0"/>
              </a:spcAft>
              <a:buNone/>
            </a:pPr>
            <a:r>
              <a:rPr lang="en" sz="1100">
                <a:solidFill>
                  <a:schemeClr val="dk1"/>
                </a:solidFill>
                <a:latin typeface="Times New Roman"/>
                <a:ea typeface="Times New Roman"/>
                <a:cs typeface="Times New Roman"/>
                <a:sym typeface="Times New Roman"/>
              </a:rPr>
              <a:t>5 passengers: $5.22/per mile. Tip: $.548/per mile.</a:t>
            </a:r>
            <a:endParaRPr sz="1100">
              <a:solidFill>
                <a:schemeClr val="dk1"/>
              </a:solidFill>
              <a:latin typeface="Times New Roman"/>
              <a:ea typeface="Times New Roman"/>
              <a:cs typeface="Times New Roman"/>
              <a:sym typeface="Times New Roman"/>
            </a:endParaRPr>
          </a:p>
          <a:p>
            <a:pPr indent="0" lvl="0" marL="0" rtl="0" algn="l">
              <a:lnSpc>
                <a:spcPct val="115000"/>
              </a:lnSpc>
              <a:spcBef>
                <a:spcPts val="1000"/>
              </a:spcBef>
              <a:spcAft>
                <a:spcPts val="0"/>
              </a:spcAft>
              <a:buNone/>
            </a:pPr>
            <a:r>
              <a:rPr lang="en" sz="1100">
                <a:solidFill>
                  <a:schemeClr val="dk1"/>
                </a:solidFill>
                <a:latin typeface="Times New Roman"/>
                <a:ea typeface="Times New Roman"/>
                <a:cs typeface="Times New Roman"/>
                <a:sym typeface="Times New Roman"/>
              </a:rPr>
              <a:t>6 passengers: $5.27/per mile. Tip: $.566/per mile.</a:t>
            </a:r>
            <a:endParaRPr sz="1100">
              <a:solidFill>
                <a:schemeClr val="dk1"/>
              </a:solidFill>
              <a:latin typeface="Times New Roman"/>
              <a:ea typeface="Times New Roman"/>
              <a:cs typeface="Times New Roman"/>
              <a:sym typeface="Times New Roman"/>
            </a:endParaRPr>
          </a:p>
          <a:p>
            <a:pPr indent="0" lvl="0" marL="0" rtl="0" algn="l">
              <a:lnSpc>
                <a:spcPct val="115000"/>
              </a:lnSpc>
              <a:spcBef>
                <a:spcPts val="1000"/>
              </a:spcBef>
              <a:spcAft>
                <a:spcPts val="200"/>
              </a:spcAft>
              <a:buNone/>
            </a:pPr>
            <a:r>
              <a:t/>
            </a:r>
            <a:endParaRPr sz="1100">
              <a:solidFill>
                <a:schemeClr val="dk1"/>
              </a:solidFill>
              <a:latin typeface="Times New Roman"/>
              <a:ea typeface="Times New Roman"/>
              <a:cs typeface="Times New Roman"/>
              <a:sym typeface="Times New Roman"/>
            </a:endParaRPr>
          </a:p>
        </p:txBody>
      </p:sp>
      <p:sp>
        <p:nvSpPr>
          <p:cNvPr id="543" name="Google Shape;543;p52"/>
          <p:cNvSpPr txBox="1"/>
          <p:nvPr/>
        </p:nvSpPr>
        <p:spPr>
          <a:xfrm>
            <a:off x="6427775" y="1034100"/>
            <a:ext cx="1891500" cy="207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t/>
            </a:r>
            <a:endParaRPr sz="1100">
              <a:solidFill>
                <a:schemeClr val="dk1"/>
              </a:solidFill>
              <a:latin typeface="Times New Roman"/>
              <a:ea typeface="Times New Roman"/>
              <a:cs typeface="Times New Roman"/>
              <a:sym typeface="Times New Roman"/>
            </a:endParaRPr>
          </a:p>
          <a:p>
            <a:pPr indent="0" lvl="0" marL="0" rtl="0" algn="l">
              <a:lnSpc>
                <a:spcPct val="115000"/>
              </a:lnSpc>
              <a:spcBef>
                <a:spcPts val="1000"/>
              </a:spcBef>
              <a:spcAft>
                <a:spcPts val="0"/>
              </a:spcAft>
              <a:buNone/>
            </a:pPr>
            <a:r>
              <a:rPr lang="en" sz="1100">
                <a:solidFill>
                  <a:schemeClr val="dk1"/>
                </a:solidFill>
                <a:latin typeface="Times New Roman"/>
                <a:ea typeface="Times New Roman"/>
                <a:cs typeface="Times New Roman"/>
                <a:sym typeface="Times New Roman"/>
              </a:rPr>
              <a:t>2 passengers: $.5.24/per mile. Tip: $.531/per mile</a:t>
            </a:r>
            <a:endParaRPr sz="1100">
              <a:solidFill>
                <a:schemeClr val="dk1"/>
              </a:solidFill>
              <a:latin typeface="Times New Roman"/>
              <a:ea typeface="Times New Roman"/>
              <a:cs typeface="Times New Roman"/>
              <a:sym typeface="Times New Roman"/>
            </a:endParaRPr>
          </a:p>
          <a:p>
            <a:pPr indent="0" lvl="0" marL="0" rtl="0" algn="l">
              <a:lnSpc>
                <a:spcPct val="115000"/>
              </a:lnSpc>
              <a:spcBef>
                <a:spcPts val="1000"/>
              </a:spcBef>
              <a:spcAft>
                <a:spcPts val="0"/>
              </a:spcAft>
              <a:buNone/>
            </a:pPr>
            <a:r>
              <a:rPr lang="en" sz="1100">
                <a:solidFill>
                  <a:schemeClr val="dk1"/>
                </a:solidFill>
                <a:latin typeface="Times New Roman"/>
                <a:ea typeface="Times New Roman"/>
                <a:cs typeface="Times New Roman"/>
                <a:sym typeface="Times New Roman"/>
              </a:rPr>
              <a:t>3 passengers: $.5.26/per mile. Tip: $.516/per mile</a:t>
            </a:r>
            <a:endParaRPr sz="1100">
              <a:solidFill>
                <a:schemeClr val="dk1"/>
              </a:solidFill>
              <a:latin typeface="Times New Roman"/>
              <a:ea typeface="Times New Roman"/>
              <a:cs typeface="Times New Roman"/>
              <a:sym typeface="Times New Roman"/>
            </a:endParaRPr>
          </a:p>
          <a:p>
            <a:pPr indent="0" lvl="0" marL="0" rtl="0" algn="l">
              <a:lnSpc>
                <a:spcPct val="115000"/>
              </a:lnSpc>
              <a:spcBef>
                <a:spcPts val="1000"/>
              </a:spcBef>
              <a:spcAft>
                <a:spcPts val="0"/>
              </a:spcAft>
              <a:buNone/>
            </a:pPr>
            <a:r>
              <a:rPr lang="en" sz="1100">
                <a:solidFill>
                  <a:schemeClr val="dk1"/>
                </a:solidFill>
                <a:latin typeface="Times New Roman"/>
                <a:ea typeface="Times New Roman"/>
                <a:cs typeface="Times New Roman"/>
                <a:sym typeface="Times New Roman"/>
              </a:rPr>
              <a:t>4 passengers: $5.15/per mile. Tip: $.468/per mile</a:t>
            </a:r>
            <a:endParaRPr sz="1100">
              <a:solidFill>
                <a:schemeClr val="dk1"/>
              </a:solidFill>
              <a:latin typeface="Times New Roman"/>
              <a:ea typeface="Times New Roman"/>
              <a:cs typeface="Times New Roman"/>
              <a:sym typeface="Times New Roman"/>
            </a:endParaRPr>
          </a:p>
          <a:p>
            <a:pPr indent="0" lvl="0" marL="0" rtl="0" algn="l">
              <a:lnSpc>
                <a:spcPct val="115000"/>
              </a:lnSpc>
              <a:spcBef>
                <a:spcPts val="1000"/>
              </a:spcBef>
              <a:spcAft>
                <a:spcPts val="200"/>
              </a:spcAft>
              <a:buNone/>
            </a:pPr>
            <a:r>
              <a:t/>
            </a:r>
            <a:endParaRPr sz="1100">
              <a:solidFill>
                <a:schemeClr val="dk1"/>
              </a:solidFill>
              <a:latin typeface="Times New Roman"/>
              <a:ea typeface="Times New Roman"/>
              <a:cs typeface="Times New Roman"/>
              <a:sym typeface="Times New Roman"/>
            </a:endParaRPr>
          </a:p>
        </p:txBody>
      </p:sp>
      <p:pic>
        <p:nvPicPr>
          <p:cNvPr id="544" name="Google Shape;544;p52"/>
          <p:cNvPicPr preferRelativeResize="0"/>
          <p:nvPr/>
        </p:nvPicPr>
        <p:blipFill>
          <a:blip r:embed="rId3">
            <a:alphaModFix/>
          </a:blip>
          <a:stretch>
            <a:fillRect/>
          </a:stretch>
        </p:blipFill>
        <p:spPr>
          <a:xfrm>
            <a:off x="0" y="3108900"/>
            <a:ext cx="4572002" cy="2034600"/>
          </a:xfrm>
          <a:prstGeom prst="rect">
            <a:avLst/>
          </a:prstGeom>
          <a:noFill/>
          <a:ln>
            <a:noFill/>
          </a:ln>
        </p:spPr>
      </p:pic>
      <p:pic>
        <p:nvPicPr>
          <p:cNvPr id="545" name="Google Shape;545;p52"/>
          <p:cNvPicPr preferRelativeResize="0"/>
          <p:nvPr/>
        </p:nvPicPr>
        <p:blipFill>
          <a:blip r:embed="rId4">
            <a:alphaModFix/>
          </a:blip>
          <a:stretch>
            <a:fillRect/>
          </a:stretch>
        </p:blipFill>
        <p:spPr>
          <a:xfrm>
            <a:off x="4572000" y="3108900"/>
            <a:ext cx="4571999" cy="2034600"/>
          </a:xfrm>
          <a:prstGeom prst="rect">
            <a:avLst/>
          </a:prstGeom>
          <a:noFill/>
          <a:ln>
            <a:noFill/>
          </a:ln>
        </p:spPr>
      </p:pic>
      <p:sp>
        <p:nvSpPr>
          <p:cNvPr id="546" name="Google Shape;546;p52"/>
          <p:cNvSpPr txBox="1"/>
          <p:nvPr/>
        </p:nvSpPr>
        <p:spPr>
          <a:xfrm>
            <a:off x="2673075" y="2586225"/>
            <a:ext cx="926400" cy="91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Fira Sans Condensed Light"/>
              <a:ea typeface="Fira Sans Condensed Light"/>
              <a:cs typeface="Fira Sans Condensed Light"/>
              <a:sym typeface="Fira Sans Condensed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Google Shape;551;p53"/>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Common Characteristics of High Tip Trips</a:t>
            </a:r>
            <a:endParaRPr/>
          </a:p>
        </p:txBody>
      </p:sp>
      <p:pic>
        <p:nvPicPr>
          <p:cNvPr id="552" name="Google Shape;552;p53"/>
          <p:cNvPicPr preferRelativeResize="0"/>
          <p:nvPr/>
        </p:nvPicPr>
        <p:blipFill rotWithShape="1">
          <a:blip r:embed="rId3">
            <a:alphaModFix/>
          </a:blip>
          <a:srcRect b="4732" l="9412" r="5480" t="4786"/>
          <a:stretch/>
        </p:blipFill>
        <p:spPr>
          <a:xfrm>
            <a:off x="290450" y="1143750"/>
            <a:ext cx="4181750" cy="3765225"/>
          </a:xfrm>
          <a:prstGeom prst="rect">
            <a:avLst/>
          </a:prstGeom>
          <a:noFill/>
          <a:ln>
            <a:noFill/>
          </a:ln>
        </p:spPr>
      </p:pic>
      <p:sp>
        <p:nvSpPr>
          <p:cNvPr id="553" name="Google Shape;553;p53"/>
          <p:cNvSpPr txBox="1"/>
          <p:nvPr/>
        </p:nvSpPr>
        <p:spPr>
          <a:xfrm>
            <a:off x="4472200" y="1143750"/>
            <a:ext cx="4285800" cy="3417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Fira Sans Condensed Light"/>
              <a:buChar char="●"/>
            </a:pPr>
            <a:r>
              <a:rPr lang="en">
                <a:latin typeface="Fira Sans Condensed Light"/>
                <a:ea typeface="Fira Sans Condensed Light"/>
                <a:cs typeface="Fira Sans Condensed Light"/>
                <a:sym typeface="Fira Sans Condensed Light"/>
              </a:rPr>
              <a:t>Tips are generally determined by length of trip (time and distance)</a:t>
            </a:r>
            <a:endParaRPr>
              <a:latin typeface="Fira Sans Condensed Light"/>
              <a:ea typeface="Fira Sans Condensed Light"/>
              <a:cs typeface="Fira Sans Condensed Light"/>
              <a:sym typeface="Fira Sans Condensed Light"/>
            </a:endParaRPr>
          </a:p>
          <a:p>
            <a:pPr indent="0" lvl="0" marL="457200" rtl="0" algn="l">
              <a:spcBef>
                <a:spcPts val="0"/>
              </a:spcBef>
              <a:spcAft>
                <a:spcPts val="0"/>
              </a:spcAft>
              <a:buNone/>
            </a:pPr>
            <a:r>
              <a:t/>
            </a:r>
            <a:endParaRPr>
              <a:latin typeface="Fira Sans Condensed Light"/>
              <a:ea typeface="Fira Sans Condensed Light"/>
              <a:cs typeface="Fira Sans Condensed Light"/>
              <a:sym typeface="Fira Sans Condensed Light"/>
            </a:endParaRPr>
          </a:p>
          <a:p>
            <a:pPr indent="-317500" lvl="0" marL="457200" rtl="0" algn="l">
              <a:spcBef>
                <a:spcPts val="0"/>
              </a:spcBef>
              <a:spcAft>
                <a:spcPts val="0"/>
              </a:spcAft>
              <a:buSzPts val="1400"/>
              <a:buFont typeface="Fira Sans Condensed Light"/>
              <a:buChar char="●"/>
            </a:pPr>
            <a:r>
              <a:rPr lang="en">
                <a:latin typeface="Fira Sans Condensed Light"/>
                <a:ea typeface="Fira Sans Condensed Light"/>
                <a:cs typeface="Fira Sans Condensed Light"/>
                <a:sym typeface="Fira Sans Condensed Light"/>
              </a:rPr>
              <a:t>Distance is a bigger determining factor than time</a:t>
            </a:r>
            <a:endParaRPr>
              <a:latin typeface="Fira Sans Condensed Light"/>
              <a:ea typeface="Fira Sans Condensed Light"/>
              <a:cs typeface="Fira Sans Condensed Light"/>
              <a:sym typeface="Fira Sans Condensed Light"/>
            </a:endParaRPr>
          </a:p>
          <a:p>
            <a:pPr indent="0" lvl="0" marL="457200" rtl="0" algn="l">
              <a:spcBef>
                <a:spcPts val="0"/>
              </a:spcBef>
              <a:spcAft>
                <a:spcPts val="0"/>
              </a:spcAft>
              <a:buNone/>
            </a:pPr>
            <a:r>
              <a:t/>
            </a:r>
            <a:endParaRPr>
              <a:latin typeface="Fira Sans Condensed Light"/>
              <a:ea typeface="Fira Sans Condensed Light"/>
              <a:cs typeface="Fira Sans Condensed Light"/>
              <a:sym typeface="Fira Sans Condensed Light"/>
            </a:endParaRPr>
          </a:p>
          <a:p>
            <a:pPr indent="-317500" lvl="0" marL="457200" rtl="0" algn="l">
              <a:spcBef>
                <a:spcPts val="0"/>
              </a:spcBef>
              <a:spcAft>
                <a:spcPts val="0"/>
              </a:spcAft>
              <a:buSzPts val="1400"/>
              <a:buFont typeface="Fira Sans Condensed Light"/>
              <a:buChar char="●"/>
            </a:pPr>
            <a:r>
              <a:rPr lang="en">
                <a:latin typeface="Fira Sans Condensed Light"/>
                <a:ea typeface="Fira Sans Condensed Light"/>
                <a:cs typeface="Fira Sans Condensed Light"/>
                <a:sym typeface="Fira Sans Condensed Light"/>
              </a:rPr>
              <a:t>Tips on average don’t exceed $8, which means that there’s a diminishing return for a driver looking to get tips</a:t>
            </a:r>
            <a:endParaRPr>
              <a:latin typeface="Fira Sans Condensed Light"/>
              <a:ea typeface="Fira Sans Condensed Light"/>
              <a:cs typeface="Fira Sans Condensed Light"/>
              <a:sym typeface="Fira Sans Condensed Light"/>
            </a:endParaRPr>
          </a:p>
          <a:p>
            <a:pPr indent="0" lvl="0" marL="457200" rtl="0" algn="l">
              <a:spcBef>
                <a:spcPts val="0"/>
              </a:spcBef>
              <a:spcAft>
                <a:spcPts val="0"/>
              </a:spcAft>
              <a:buNone/>
            </a:pPr>
            <a:r>
              <a:t/>
            </a:r>
            <a:endParaRPr>
              <a:latin typeface="Fira Sans Condensed Light"/>
              <a:ea typeface="Fira Sans Condensed Light"/>
              <a:cs typeface="Fira Sans Condensed Light"/>
              <a:sym typeface="Fira Sans Condensed Light"/>
            </a:endParaRPr>
          </a:p>
          <a:p>
            <a:pPr indent="-317500" lvl="0" marL="457200" rtl="0" algn="l">
              <a:spcBef>
                <a:spcPts val="0"/>
              </a:spcBef>
              <a:spcAft>
                <a:spcPts val="0"/>
              </a:spcAft>
              <a:buSzPts val="1400"/>
              <a:buFont typeface="Fira Sans Condensed Light"/>
              <a:buChar char="●"/>
            </a:pPr>
            <a:r>
              <a:rPr lang="en">
                <a:latin typeface="Fira Sans Condensed Light"/>
                <a:ea typeface="Fira Sans Condensed Light"/>
                <a:cs typeface="Fira Sans Condensed Light"/>
                <a:sym typeface="Fira Sans Condensed Light"/>
              </a:rPr>
              <a:t>Short trips (those that are under 10 miles and under 10 minutes) usually don’t get tips</a:t>
            </a:r>
            <a:endParaRPr>
              <a:latin typeface="Fira Sans Condensed Light"/>
              <a:ea typeface="Fira Sans Condensed Light"/>
              <a:cs typeface="Fira Sans Condensed Light"/>
              <a:sym typeface="Fira Sans Condensed Light"/>
            </a:endParaRPr>
          </a:p>
          <a:p>
            <a:pPr indent="0" lvl="0" marL="457200" rtl="0" algn="l">
              <a:spcBef>
                <a:spcPts val="0"/>
              </a:spcBef>
              <a:spcAft>
                <a:spcPts val="0"/>
              </a:spcAft>
              <a:buNone/>
            </a:pPr>
            <a:r>
              <a:t/>
            </a:r>
            <a:endParaRPr>
              <a:latin typeface="Fira Sans Condensed Light"/>
              <a:ea typeface="Fira Sans Condensed Light"/>
              <a:cs typeface="Fira Sans Condensed Light"/>
              <a:sym typeface="Fira Sans Condensed Light"/>
            </a:endParaRPr>
          </a:p>
          <a:p>
            <a:pPr indent="-317500" lvl="0" marL="457200" rtl="0" algn="l">
              <a:spcBef>
                <a:spcPts val="0"/>
              </a:spcBef>
              <a:spcAft>
                <a:spcPts val="0"/>
              </a:spcAft>
              <a:buSzPts val="1400"/>
              <a:buFont typeface="Fira Sans Condensed Light"/>
              <a:buChar char="●"/>
            </a:pPr>
            <a:r>
              <a:rPr lang="en">
                <a:latin typeface="Fira Sans Condensed Light"/>
                <a:ea typeface="Fira Sans Condensed Light"/>
                <a:cs typeface="Fira Sans Condensed Light"/>
                <a:sym typeface="Fira Sans Condensed Light"/>
              </a:rPr>
              <a:t>Trips that are over 20 miles lead to the larger tips on average, potentially due to passengers feeling obligated based on distance. </a:t>
            </a:r>
            <a:endParaRPr>
              <a:latin typeface="Fira Sans Condensed Light"/>
              <a:ea typeface="Fira Sans Condensed Light"/>
              <a:cs typeface="Fira Sans Condensed Light"/>
              <a:sym typeface="Fira Sans Condensed Light"/>
            </a:endParaRPr>
          </a:p>
          <a:p>
            <a:pPr indent="0" lvl="0" marL="457200" rtl="0" algn="l">
              <a:spcBef>
                <a:spcPts val="0"/>
              </a:spcBef>
              <a:spcAft>
                <a:spcPts val="0"/>
              </a:spcAft>
              <a:buNone/>
            </a:pPr>
            <a:r>
              <a:t/>
            </a:r>
            <a:endParaRPr>
              <a:latin typeface="Fira Sans Condensed Light"/>
              <a:ea typeface="Fira Sans Condensed Light"/>
              <a:cs typeface="Fira Sans Condensed Light"/>
              <a:sym typeface="Fira Sans Condensed Light"/>
            </a:endParaRPr>
          </a:p>
          <a:p>
            <a:pPr indent="-317500" lvl="0" marL="457200" rtl="0" algn="l">
              <a:spcBef>
                <a:spcPts val="0"/>
              </a:spcBef>
              <a:spcAft>
                <a:spcPts val="0"/>
              </a:spcAft>
              <a:buSzPts val="1400"/>
              <a:buFont typeface="Fira Sans Condensed Light"/>
              <a:buChar char="●"/>
            </a:pPr>
            <a:r>
              <a:rPr lang="en">
                <a:latin typeface="Fira Sans Condensed Light"/>
                <a:ea typeface="Fira Sans Condensed Light"/>
                <a:cs typeface="Fira Sans Condensed Light"/>
                <a:sym typeface="Fira Sans Condensed Light"/>
              </a:rPr>
              <a:t>Trips that are going to the airport are more likely to have tips (and are generally longer). </a:t>
            </a:r>
            <a:endParaRPr>
              <a:latin typeface="Fira Sans Condensed Light"/>
              <a:ea typeface="Fira Sans Condensed Light"/>
              <a:cs typeface="Fira Sans Condensed Light"/>
              <a:sym typeface="Fira Sans Condensed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sp>
        <p:nvSpPr>
          <p:cNvPr id="558" name="Google Shape;558;p54"/>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Best Locations for Trips in Chicago</a:t>
            </a:r>
            <a:endParaRPr/>
          </a:p>
        </p:txBody>
      </p:sp>
      <p:pic>
        <p:nvPicPr>
          <p:cNvPr id="559" name="Google Shape;559;p54"/>
          <p:cNvPicPr preferRelativeResize="0"/>
          <p:nvPr/>
        </p:nvPicPr>
        <p:blipFill>
          <a:blip r:embed="rId3">
            <a:alphaModFix/>
          </a:blip>
          <a:stretch>
            <a:fillRect/>
          </a:stretch>
        </p:blipFill>
        <p:spPr>
          <a:xfrm>
            <a:off x="4605050" y="1406275"/>
            <a:ext cx="4462750" cy="1966391"/>
          </a:xfrm>
          <a:prstGeom prst="rect">
            <a:avLst/>
          </a:prstGeom>
          <a:noFill/>
          <a:ln>
            <a:noFill/>
          </a:ln>
        </p:spPr>
      </p:pic>
      <p:sp>
        <p:nvSpPr>
          <p:cNvPr id="560" name="Google Shape;560;p54"/>
          <p:cNvSpPr txBox="1"/>
          <p:nvPr/>
        </p:nvSpPr>
        <p:spPr>
          <a:xfrm>
            <a:off x="4605050" y="1114850"/>
            <a:ext cx="22725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Fira Sans Condensed Light"/>
                <a:ea typeface="Fira Sans Condensed Light"/>
                <a:cs typeface="Fira Sans Condensed Light"/>
                <a:sym typeface="Fira Sans Condensed Light"/>
              </a:rPr>
              <a:t>Total fare</a:t>
            </a:r>
            <a:endParaRPr>
              <a:latin typeface="Fira Sans Condensed Light"/>
              <a:ea typeface="Fira Sans Condensed Light"/>
              <a:cs typeface="Fira Sans Condensed Light"/>
              <a:sym typeface="Fira Sans Condensed Light"/>
            </a:endParaRPr>
          </a:p>
        </p:txBody>
      </p:sp>
      <p:pic>
        <p:nvPicPr>
          <p:cNvPr id="561" name="Google Shape;561;p54"/>
          <p:cNvPicPr preferRelativeResize="0"/>
          <p:nvPr/>
        </p:nvPicPr>
        <p:blipFill>
          <a:blip r:embed="rId4">
            <a:alphaModFix/>
          </a:blip>
          <a:stretch>
            <a:fillRect/>
          </a:stretch>
        </p:blipFill>
        <p:spPr>
          <a:xfrm>
            <a:off x="76199" y="1406275"/>
            <a:ext cx="4462750" cy="1966400"/>
          </a:xfrm>
          <a:prstGeom prst="rect">
            <a:avLst/>
          </a:prstGeom>
          <a:noFill/>
          <a:ln>
            <a:noFill/>
          </a:ln>
        </p:spPr>
      </p:pic>
      <p:sp>
        <p:nvSpPr>
          <p:cNvPr id="562" name="Google Shape;562;p54"/>
          <p:cNvSpPr txBox="1"/>
          <p:nvPr/>
        </p:nvSpPr>
        <p:spPr>
          <a:xfrm>
            <a:off x="316600" y="1114850"/>
            <a:ext cx="22725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Fira Sans Condensed Light"/>
                <a:ea typeface="Fira Sans Condensed Light"/>
                <a:cs typeface="Fira Sans Condensed Light"/>
                <a:sym typeface="Fira Sans Condensed Light"/>
              </a:rPr>
              <a:t>Number of trips</a:t>
            </a:r>
            <a:endParaRPr>
              <a:latin typeface="Fira Sans Condensed Light"/>
              <a:ea typeface="Fira Sans Condensed Light"/>
              <a:cs typeface="Fira Sans Condensed Light"/>
              <a:sym typeface="Fira Sans Condensed Light"/>
            </a:endParaRPr>
          </a:p>
        </p:txBody>
      </p:sp>
      <p:sp>
        <p:nvSpPr>
          <p:cNvPr id="563" name="Google Shape;563;p54"/>
          <p:cNvSpPr txBox="1"/>
          <p:nvPr/>
        </p:nvSpPr>
        <p:spPr>
          <a:xfrm>
            <a:off x="385950" y="3443000"/>
            <a:ext cx="8372100" cy="1117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Fira Sans Condensed Light"/>
              <a:buChar char="●"/>
            </a:pPr>
            <a:r>
              <a:rPr lang="en">
                <a:latin typeface="Fira Sans Condensed Light"/>
                <a:ea typeface="Fira Sans Condensed Light"/>
                <a:cs typeface="Fira Sans Condensed Light"/>
                <a:sym typeface="Fira Sans Condensed Light"/>
              </a:rPr>
              <a:t>Trips to and from the airport generate the largest fares followed by the outer suburbs</a:t>
            </a:r>
            <a:endParaRPr>
              <a:latin typeface="Fira Sans Condensed Light"/>
              <a:ea typeface="Fira Sans Condensed Light"/>
              <a:cs typeface="Fira Sans Condensed Light"/>
              <a:sym typeface="Fira Sans Condensed Light"/>
            </a:endParaRPr>
          </a:p>
          <a:p>
            <a:pPr indent="-317500" lvl="0" marL="457200" rtl="0" algn="l">
              <a:spcBef>
                <a:spcPts val="0"/>
              </a:spcBef>
              <a:spcAft>
                <a:spcPts val="0"/>
              </a:spcAft>
              <a:buSzPts val="1400"/>
              <a:buFont typeface="Fira Sans Condensed Light"/>
              <a:buChar char="●"/>
            </a:pPr>
            <a:r>
              <a:rPr lang="en">
                <a:latin typeface="Fira Sans Condensed Light"/>
                <a:ea typeface="Fira Sans Condensed Light"/>
                <a:cs typeface="Fira Sans Condensed Light"/>
                <a:sym typeface="Fira Sans Condensed Light"/>
              </a:rPr>
              <a:t>The most pickups occur on the “Central Side” of Chicago and the West Side areas that are close to the center of Chicago. Airport pickups and dropoffs are common as well</a:t>
            </a:r>
            <a:endParaRPr>
              <a:latin typeface="Fira Sans Condensed Light"/>
              <a:ea typeface="Fira Sans Condensed Light"/>
              <a:cs typeface="Fira Sans Condensed Light"/>
              <a:sym typeface="Fira Sans Condensed Light"/>
            </a:endParaRPr>
          </a:p>
          <a:p>
            <a:pPr indent="-317500" lvl="0" marL="457200" rtl="0" algn="l">
              <a:spcBef>
                <a:spcPts val="0"/>
              </a:spcBef>
              <a:spcAft>
                <a:spcPts val="0"/>
              </a:spcAft>
              <a:buSzPts val="1400"/>
              <a:buFont typeface="Fira Sans Condensed Light"/>
              <a:buChar char="●"/>
            </a:pPr>
            <a:r>
              <a:rPr lang="en">
                <a:latin typeface="Fira Sans Condensed Light"/>
                <a:ea typeface="Fira Sans Condensed Light"/>
                <a:cs typeface="Fira Sans Condensed Light"/>
                <a:sym typeface="Fira Sans Condensed Light"/>
              </a:rPr>
              <a:t>Optimal location for drivers is to remain in Downtown Chicago (Near Northside and Loop). This maximizes the number of trips and the area that is most likely to lead to an airport trip</a:t>
            </a:r>
            <a:endParaRPr>
              <a:latin typeface="Fira Sans Condensed Light"/>
              <a:ea typeface="Fira Sans Condensed Light"/>
              <a:cs typeface="Fira Sans Condensed Light"/>
              <a:sym typeface="Fira Sans Condensed Light"/>
            </a:endParaRPr>
          </a:p>
          <a:p>
            <a:pPr indent="-317500" lvl="0" marL="457200" rtl="0" algn="l">
              <a:spcBef>
                <a:spcPts val="0"/>
              </a:spcBef>
              <a:spcAft>
                <a:spcPts val="0"/>
              </a:spcAft>
              <a:buSzPts val="1400"/>
              <a:buFont typeface="Fira Sans Condensed Light"/>
              <a:buChar char="●"/>
            </a:pPr>
            <a:r>
              <a:rPr lang="en">
                <a:latin typeface="Fira Sans Condensed Light"/>
                <a:ea typeface="Fira Sans Condensed Light"/>
                <a:cs typeface="Fira Sans Condensed Light"/>
                <a:sym typeface="Fira Sans Condensed Light"/>
              </a:rPr>
              <a:t>Additionally because trips are so short for Downtown Chicago these have some of the higher fare per miles other than the outer suburbs</a:t>
            </a:r>
            <a:endParaRPr>
              <a:latin typeface="Fira Sans Condensed Light"/>
              <a:ea typeface="Fira Sans Condensed Light"/>
              <a:cs typeface="Fira Sans Condensed Light"/>
              <a:sym typeface="Fira Sans Condensed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 building project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